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49"/>
  </p:notesMasterIdLst>
  <p:sldIdLst>
    <p:sldId id="771" r:id="rId7"/>
    <p:sldId id="852" r:id="rId8"/>
    <p:sldId id="905" r:id="rId9"/>
    <p:sldId id="906" r:id="rId10"/>
    <p:sldId id="853" r:id="rId11"/>
    <p:sldId id="930" r:id="rId12"/>
    <p:sldId id="898" r:id="rId13"/>
    <p:sldId id="962" r:id="rId14"/>
    <p:sldId id="966" r:id="rId15"/>
    <p:sldId id="965" r:id="rId16"/>
    <p:sldId id="964" r:id="rId17"/>
    <p:sldId id="963" r:id="rId18"/>
    <p:sldId id="960" r:id="rId19"/>
    <p:sldId id="961" r:id="rId20"/>
    <p:sldId id="967" r:id="rId21"/>
    <p:sldId id="834" r:id="rId22"/>
    <p:sldId id="895" r:id="rId23"/>
    <p:sldId id="971" r:id="rId24"/>
    <p:sldId id="973" r:id="rId25"/>
    <p:sldId id="974" r:id="rId26"/>
    <p:sldId id="934" r:id="rId27"/>
    <p:sldId id="839" r:id="rId28"/>
    <p:sldId id="954" r:id="rId29"/>
    <p:sldId id="921" r:id="rId30"/>
    <p:sldId id="840" r:id="rId31"/>
    <p:sldId id="951" r:id="rId32"/>
    <p:sldId id="968" r:id="rId33"/>
    <p:sldId id="952" r:id="rId34"/>
    <p:sldId id="969" r:id="rId35"/>
    <p:sldId id="953" r:id="rId36"/>
    <p:sldId id="970" r:id="rId37"/>
    <p:sldId id="796" r:id="rId38"/>
    <p:sldId id="801" r:id="rId39"/>
    <p:sldId id="885" r:id="rId40"/>
    <p:sldId id="802" r:id="rId41"/>
    <p:sldId id="803" r:id="rId42"/>
    <p:sldId id="843" r:id="rId43"/>
    <p:sldId id="975" r:id="rId44"/>
    <p:sldId id="977" r:id="rId45"/>
    <p:sldId id="818" r:id="rId46"/>
    <p:sldId id="886" r:id="rId47"/>
    <p:sldId id="820" r:id="rId48"/>
  </p:sldIdLst>
  <p:sldSz cx="12192000" cy="6858000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GB Pinyinok-D" panose="02010601030101010101" pitchFamily="2" charset="-122"/>
      <p:regular r:id="rId54"/>
    </p:embeddedFont>
    <p:embeddedFont>
      <p:font typeface="幼圆" panose="02010509060101010101" pitchFamily="49" charset="-122"/>
      <p:regular r:id="rId55"/>
    </p:embeddedFont>
    <p:embeddedFont>
      <p:font typeface="Bradley Hand ITC" panose="03070402050302030203" pitchFamily="66" charset="0"/>
      <p:regular r:id="rId56"/>
    </p:embeddedFont>
    <p:embeddedFont>
      <p:font typeface="Tahoma" panose="020B0604030504040204" pitchFamily="34" charset="0"/>
      <p:regular r:id="rId57"/>
      <p:bold r:id="rId58"/>
    </p:embeddedFont>
    <p:embeddedFont>
      <p:font typeface="微软雅黑" panose="020B0503020204020204" pitchFamily="34" charset="-122"/>
      <p:regular r:id="rId59"/>
      <p:bold r:id="rId60"/>
    </p:embeddedFont>
    <p:embeddedFont>
      <p:font typeface="楷体" panose="02010609060101010101" pitchFamily="49" charset="-122"/>
      <p:regular r:id="rId61"/>
    </p:embeddedFont>
    <p:embeddedFont>
      <p:font typeface="华文楷体" panose="02010600040101010101" pitchFamily="2" charset="-122"/>
      <p:regular r:id="rId62"/>
    </p:embeddedFont>
    <p:embeddedFont>
      <p:font typeface="华文细黑" panose="02010600040101010101" pitchFamily="2" charset="-122"/>
      <p:regular r:id="rId63"/>
    </p:embeddedFont>
    <p:embeddedFont>
      <p:font typeface="黑体" panose="02010609060101010101" pitchFamily="49" charset="-122"/>
      <p:regular r:id="rId64"/>
    </p:embeddedFont>
    <p:embeddedFont>
      <p:font typeface="SimSun-ExtB" panose="02010609060101010101" pitchFamily="49" charset="-122"/>
      <p:regular r:id="rId65"/>
    </p:embeddedFont>
    <p:embeddedFont>
      <p:font typeface="Calibri Light" panose="020F0302020204030204" pitchFamily="34" charset="0"/>
      <p:regular r:id="rId66"/>
      <p:italic r:id="rId67"/>
    </p:embeddedFont>
    <p:embeddedFont>
      <p:font typeface="方正舒体" panose="02010601030101010101" pitchFamily="2" charset="-122"/>
      <p:regular r:id="rId68"/>
    </p:embeddedFont>
  </p:embeddedFontLst>
  <p:custDataLst>
    <p:tags r:id="rId6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9900"/>
    <a:srgbClr val="FF9900"/>
    <a:srgbClr val="D5971B"/>
    <a:srgbClr val="FF99FF"/>
    <a:srgbClr val="FFCC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1" autoAdjust="0"/>
    <p:restoredTop sz="85846" autoAdjust="0"/>
  </p:normalViewPr>
  <p:slideViewPr>
    <p:cSldViewPr snapToGrid="0" snapToObjects="1">
      <p:cViewPr varScale="1">
        <p:scale>
          <a:sx n="77" d="100"/>
          <a:sy n="77" d="100"/>
        </p:scale>
        <p:origin x="749" y="106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font" Target="fonts/font14.fntdata"/><Relationship Id="rId68" Type="http://schemas.openxmlformats.org/officeDocument/2006/relationships/font" Target="fonts/font19.fntdata"/><Relationship Id="rId7" Type="http://schemas.openxmlformats.org/officeDocument/2006/relationships/slide" Target="slides/slide1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tags" Target="tags/tag1.xml"/><Relationship Id="rId8" Type="http://schemas.openxmlformats.org/officeDocument/2006/relationships/slide" Target="slides/slide2.xml"/><Relationship Id="rId51" Type="http://schemas.openxmlformats.org/officeDocument/2006/relationships/font" Target="fonts/font2.fntdata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10.fntdata"/><Relationship Id="rId67" Type="http://schemas.openxmlformats.org/officeDocument/2006/relationships/font" Target="fonts/font18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CECEC4D-F0B7-4F0C-8EDA-D12D438F107E}" type="datetimeFigureOut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9830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E579EE08-FE6B-4D23-B973-C2829047FE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1231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02431B-B7B8-4159-A15B-3BEF5AFDD49A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5074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7FC283-4891-455C-875E-D8DC651ABE29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2646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9EB521-B99A-4876-A851-FB7511A3E2AB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7071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7139C4-64BB-4E6A-AF68-9145D97C5556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6345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DA254B-5F1D-4425-9FC5-6FE686C402DA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8437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33FCCC-8310-4173-9E85-D81D4B2BEAF4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4350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0955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4709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914919B-70F8-ECB4-1E49-B44B87BE7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24B1045C-4695-54CA-A9C3-6BF87E32F7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CF0A47BE-6C4C-F40E-EC4D-65B640137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51B2041A-870A-1DA7-41EC-E00C692EEB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68322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3032DE5-819E-279E-B9D9-0FA7980BD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32A813E1-FBA9-39C1-3500-6BA40CFDB9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0E11C92A-1637-3C92-7384-541193832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9EDBC726-761C-7A74-316E-083D90A94C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58362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7416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13B7BB-32B1-4AA0-AD07-557B4B1E3506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0210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0FC531-A3D4-4895-A412-2D5D908011AE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22661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6AFD93-D264-469E-B8AA-C02520031F7A}" type="slidenum">
              <a:rPr lang="zh-CN" altLang="en-US" smtClean="0"/>
              <a:pPr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079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420694-E325-4F9D-B1FC-71DA92C28FE4}" type="slidenum">
              <a:rPr lang="zh-CN" altLang="en-US" smtClean="0"/>
              <a:pPr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28787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586D6B0-850D-49EA-B8B0-0C287D52F2D0}" type="slidenum">
              <a:rPr lang="zh-CN" altLang="en-US" smtClean="0"/>
              <a:pPr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42784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2A5E09-DD4E-4677-AD16-8A166DF8B40B}" type="slidenum">
              <a:rPr lang="zh-CN" altLang="en-US" smtClean="0"/>
              <a:pPr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28274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656CDBC-CC19-4F8B-9949-CF3D0363289A}" type="slidenum">
              <a:rPr lang="zh-CN" altLang="en-US" smtClean="0"/>
              <a:pPr/>
              <a:t>41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9811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A553C3-769F-4B0F-A902-C26DC6C152E2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7388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A407BC-1E00-4958-AD7E-0F78B449C02D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5070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3B23593-192C-44B5-93D5-EC760D1CEE85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9736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DFC3299-5204-4A99-AEEF-32E94E2E5DCE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76887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0BB727D-5B47-40BB-A06A-37EA861DF9E5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6282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20E80E-910C-4E97-9BB6-E6D7BAFDFB2A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0961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C413DC-E91C-4C0B-BCDE-BBC648EB6ED3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235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56602DE-D043-4E91-B3F7-8ADD00B49F1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BE33E0-D18E-4899-ABB3-0FD9275016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F6035D-BC36-44B0-A28E-3DC17A0DDCDB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6562C2-F990-4FCD-B2BB-16B908C5A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232A56D-CE3A-41ED-AF22-6B20B5D569D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FE60870-6A37-4A1A-8DF0-77EF9512FB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D7CAC1E-B1C8-41B6-B887-6E709B932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86EFD6-B83C-48AD-BCA9-C798E5DAE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C62C196-85AB-4B52-AFFA-42A5537D4F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FC6DB1A-A031-4AB3-94DC-E90F1DA0C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0701D82-601B-44AF-B5F9-67B12C0305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CCD7AD4-4E02-4DE9-9955-ECEB8330AB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E81564-74CC-49B1-9C39-A251596207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8530CE5-4362-4845-8567-BFB3F7F64C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1423B10-D1EF-4FDA-9717-928288E184B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16F16D0-EE2C-4A48-A4B7-4E3BE08462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F834669-0F32-4C0A-9560-50147E38DB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027CE5-3EB5-4F1C-8F03-32DD947BA2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F141B38-4FF8-4B53-88EB-C9019CA56E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13639FC-8723-48BF-84BD-2673B1C709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85B69B4-0A58-4DEA-BA61-F75FFC534C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CA5B93-0650-494D-926F-C71C94B439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CCB29E1-46C0-42F0-B27C-6DA037F204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D87599-BE0A-4342-8E80-387A58AF8E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78EED97-6AE6-47DF-84AD-938893ACF9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7D64976-9C47-4098-BE70-EDF29203DF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3A56C7-EA57-4AA3-80E1-A9CD1335EF8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9FE273-8052-4B4A-A0D4-C1A7BA67D1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D783DE0-DBBE-4F2E-BD8C-2477D3A837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B165C2-548F-4035-A451-E7AF18EBFC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6D565A-58A5-4FC4-A105-25AF821A33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1F3EAE1-08EA-4AE1-A103-B4ACD191E0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75A1B1-C84A-44C2-A512-CA9FD70E82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A004E25-CBD3-4DB6-9AC1-66314E2F9B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181F5D1-E554-45B0-B727-A4EDA45E09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1BCDFC-46E2-4ACC-8822-B33EA6552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80E6CAA-36C7-45FE-A015-89BAA3E4E3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5241BAF-3920-4ACE-952A-87846DDA461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595C561-49CE-49C8-AF8F-EA56489A83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A12D73-8E66-45CE-A2C8-87F29B0B6F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E82C0AA-D757-43E1-B065-9DF079B1B3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418532-6897-4854-A43A-FC5C0CD27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655020E-C83F-415D-ADE9-14C93A26B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B3D0094-9619-4154-8663-1246237D08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A609909-AE97-4E18-997D-D6D4BABA5AC2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3E75AF8-7E17-4D13-B580-CF481D8F6BB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B02117A-888D-4470-A99A-1EFD47731093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A35D15A-9D1C-4C76-B932-771D591CDDB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768F4EB-DD12-47A5-9BD4-E1CBE7DEFC99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8F38BC3-6793-4CA1-86E3-2286AA09579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B7E89A6-EF27-4E73-BD3D-0FDC954AA8C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8FA7779-076D-41A8-9B16-50848C96A6C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8228ADE-409A-4D1C-92EC-54EEFC782BE4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2242347-14B6-4B8A-A83C-850746D1E646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AD4FDE3-6C93-4A10-B780-6CB948F17B2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BF51BC9-40B4-481A-886B-1788B4390E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5A5047C-E37A-4DEF-B6B9-7C3F51E13583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42A08AB-F45F-4D6D-8B76-3CB41F52015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AA200FA-B633-4E0F-9ABC-C6712767B53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4231C0B-20B6-4416-93F9-4A25AFE281F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2F521CD-4A16-4600-82CA-222AD30F7B0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4568AD7-A2C1-4A47-8169-38FE232AC14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AF52CC7-1618-42E6-9345-99143C96C10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38797CA-7AC2-4E22-9832-3A564AD0443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59208E2-1D63-4DB7-8ADD-33018EC14B9E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B3FD854-90E7-4367-A01E-1FCB9CA6F70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D24DB46-1798-4B1C-A64E-38529C540F79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AA182E2-CBCC-4360-BD87-DB8DFB2AB3F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BDC10D2-CA71-4BC9-AA19-59F9048D14A3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1639BC1-337C-4B33-A071-76CD2AC086E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387AC-F2D6-4055-A4D4-9598B98A243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A344-08D0-4052-BF4E-E88461DE6E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A67BB-0B53-4BF3-8165-97CC5ECEC6E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D56FA-6A0B-4AC1-9CD6-564E04CF25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B92A1-5D33-4757-85A6-B0CA73BFDCE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9E867-A395-420C-84E6-C346273074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7558D78-56FB-4784-97A8-68FEB199209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1956686-0E5E-4648-BEF4-E837764332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9AD8D-530F-4F47-A24E-4174345D610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0A26-B42E-471C-ADEF-806A2F051F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A4AE9-983F-4DC5-AD99-B3DA9D1D85C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8BC26-5ECA-4E4D-BB47-37AD26CB59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055F5-F644-49C6-9149-857763C247E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A1285-E9A4-4ABF-9C4D-C5920097D1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25340-479F-4400-AD37-50A22A9F4F5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FF329-5FE4-4F05-8260-7581EF218E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AED42-70A6-4161-AF85-989889AF1BD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C65C-7027-432E-A8E2-93A49B8A0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39D7-1E76-4063-AD05-B6F5E7DC3C7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D419-5DE1-414F-B822-9EAB1DE949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76167-6035-4BD5-BE59-0378F98E964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09C0B-B42B-448A-8649-5400CA66B2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79C8-F3AF-44F3-AD06-7D5724CBEC0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594D-23A3-4DB8-BA23-6CC21C62AA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D64EF85-5FBE-4570-9E89-78FDC0E676AE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C67500-A8A8-4A9D-B6F3-611F10C2D6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14CFABE-0F11-41FF-BC81-659E937CFBE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1D87F12-7698-4BD5-88EE-68CA995052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3DA6E06-3D2C-4E16-885C-B466D10D641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551673A-711B-41E6-80BC-0F772E2753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9414" r:id="rId1"/>
    <p:sldLayoutId id="2147489415" r:id="rId2"/>
    <p:sldLayoutId id="2147489416" r:id="rId3"/>
    <p:sldLayoutId id="2147489417" r:id="rId4"/>
    <p:sldLayoutId id="2147489418" r:id="rId5"/>
    <p:sldLayoutId id="2147489419" r:id="rId6"/>
    <p:sldLayoutId id="2147489420" r:id="rId7"/>
    <p:sldLayoutId id="2147489421" r:id="rId8"/>
    <p:sldLayoutId id="2147489422" r:id="rId9"/>
    <p:sldLayoutId id="2147489423" r:id="rId10"/>
    <p:sldLayoutId id="2147489424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425" r:id="rId1"/>
    <p:sldLayoutId id="2147489426" r:id="rId2"/>
    <p:sldLayoutId id="2147489427" r:id="rId3"/>
    <p:sldLayoutId id="2147489428" r:id="rId4"/>
    <p:sldLayoutId id="2147489429" r:id="rId5"/>
    <p:sldLayoutId id="2147489430" r:id="rId6"/>
    <p:sldLayoutId id="2147489431" r:id="rId7"/>
    <p:sldLayoutId id="2147489432" r:id="rId8"/>
    <p:sldLayoutId id="2147489433" r:id="rId9"/>
    <p:sldLayoutId id="2147489434" r:id="rId10"/>
    <p:sldLayoutId id="214748943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436" r:id="rId1"/>
    <p:sldLayoutId id="2147489437" r:id="rId2"/>
    <p:sldLayoutId id="2147489438" r:id="rId3"/>
    <p:sldLayoutId id="2147489439" r:id="rId4"/>
    <p:sldLayoutId id="2147489440" r:id="rId5"/>
    <p:sldLayoutId id="2147489441" r:id="rId6"/>
    <p:sldLayoutId id="2147489442" r:id="rId7"/>
    <p:sldLayoutId id="2147489443" r:id="rId8"/>
    <p:sldLayoutId id="2147489444" r:id="rId9"/>
    <p:sldLayoutId id="2147489445" r:id="rId10"/>
    <p:sldLayoutId id="214748944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402" r:id="rId1"/>
    <p:sldLayoutId id="2147489447" r:id="rId2"/>
    <p:sldLayoutId id="2147489448" r:id="rId3"/>
    <p:sldLayoutId id="2147489449" r:id="rId4"/>
    <p:sldLayoutId id="2147489450" r:id="rId5"/>
    <p:sldLayoutId id="2147489451" r:id="rId6"/>
    <p:sldLayoutId id="2147489452" r:id="rId7"/>
    <p:sldLayoutId id="2147489453" r:id="rId8"/>
    <p:sldLayoutId id="2147489454" r:id="rId9"/>
    <p:sldLayoutId id="2147489455" r:id="rId10"/>
    <p:sldLayoutId id="214748945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E73C489-B42E-4B36-9215-D1AE0E4B8A2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18683EA-BF5A-4072-9F2E-EB405C942411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457" r:id="rId1"/>
    <p:sldLayoutId id="2147489458" r:id="rId2"/>
    <p:sldLayoutId id="2147489459" r:id="rId3"/>
    <p:sldLayoutId id="2147489460" r:id="rId4"/>
    <p:sldLayoutId id="2147489461" r:id="rId5"/>
    <p:sldLayoutId id="2147489462" r:id="rId6"/>
    <p:sldLayoutId id="2147489463" r:id="rId7"/>
    <p:sldLayoutId id="2147489464" r:id="rId8"/>
    <p:sldLayoutId id="2147489465" r:id="rId9"/>
    <p:sldLayoutId id="2147489466" r:id="rId10"/>
    <p:sldLayoutId id="2147489467" r:id="rId11"/>
    <p:sldLayoutId id="214748946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DC7F715-DCC3-4E10-A7A8-1E1C819EB16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D5374EC-C5BF-473E-9C2D-2E1FDAB0A7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403" r:id="rId1"/>
    <p:sldLayoutId id="2147489404" r:id="rId2"/>
    <p:sldLayoutId id="2147489405" r:id="rId3"/>
    <p:sldLayoutId id="2147489406" r:id="rId4"/>
    <p:sldLayoutId id="2147489407" r:id="rId5"/>
    <p:sldLayoutId id="2147489408" r:id="rId6"/>
    <p:sldLayoutId id="2147489409" r:id="rId7"/>
    <p:sldLayoutId id="2147489410" r:id="rId8"/>
    <p:sldLayoutId id="2147489411" r:id="rId9"/>
    <p:sldLayoutId id="2147489412" r:id="rId10"/>
    <p:sldLayoutId id="214748941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6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13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他在学做中国菜呢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圆角矩形 32"/>
          <p:cNvSpPr>
            <a:spLocks noChangeArrowheads="1"/>
          </p:cNvSpPr>
          <p:nvPr/>
        </p:nvSpPr>
        <p:spPr bwMode="auto">
          <a:xfrm>
            <a:off x="1195388" y="24352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52" name="AutoShape 25"/>
          <p:cNvSpPr>
            <a:spLocks noChangeArrowheads="1"/>
          </p:cNvSpPr>
          <p:nvPr/>
        </p:nvSpPr>
        <p:spPr bwMode="auto">
          <a:xfrm>
            <a:off x="2703513" y="2471738"/>
            <a:ext cx="6192837" cy="606425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2710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2711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2712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271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714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2715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2716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2717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2718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2719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72720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72721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72722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72723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72724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2936875" y="2546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在家睡觉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5111750" y="25304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几点睡觉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7234238" y="252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十点睡觉</a:t>
            </a:r>
          </a:p>
        </p:txBody>
      </p: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圆角矩形 32"/>
          <p:cNvSpPr>
            <a:spLocks noChangeArrowheads="1"/>
          </p:cNvSpPr>
          <p:nvPr/>
        </p:nvSpPr>
        <p:spPr bwMode="auto">
          <a:xfrm>
            <a:off x="1208088" y="32400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51" name="AutoShape 25"/>
          <p:cNvSpPr>
            <a:spLocks noChangeArrowheads="1"/>
          </p:cNvSpPr>
          <p:nvPr/>
        </p:nvSpPr>
        <p:spPr bwMode="auto">
          <a:xfrm>
            <a:off x="2782888" y="3195638"/>
            <a:ext cx="4360862" cy="996950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3734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3735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3736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373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8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3739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3740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3741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3742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3743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73744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73745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73746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73747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73748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sp>
        <p:nvSpPr>
          <p:cNvPr id="73749" name="文本框 152"/>
          <p:cNvSpPr>
            <a:spLocks noChangeArrowheads="1"/>
          </p:cNvSpPr>
          <p:nvPr/>
        </p:nvSpPr>
        <p:spPr bwMode="auto">
          <a:xfrm>
            <a:off x="2936875" y="2546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在家睡觉</a:t>
            </a:r>
          </a:p>
        </p:txBody>
      </p:sp>
      <p:sp>
        <p:nvSpPr>
          <p:cNvPr id="73750" name="文本框 152"/>
          <p:cNvSpPr>
            <a:spLocks noChangeArrowheads="1"/>
          </p:cNvSpPr>
          <p:nvPr/>
        </p:nvSpPr>
        <p:spPr bwMode="auto">
          <a:xfrm>
            <a:off x="5111750" y="25304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几点睡觉</a:t>
            </a:r>
          </a:p>
        </p:txBody>
      </p:sp>
      <p:sp>
        <p:nvSpPr>
          <p:cNvPr id="73751" name="文本框 152"/>
          <p:cNvSpPr>
            <a:spLocks noChangeArrowheads="1"/>
          </p:cNvSpPr>
          <p:nvPr/>
        </p:nvSpPr>
        <p:spPr bwMode="auto">
          <a:xfrm>
            <a:off x="7234238" y="252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十点睡觉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2936875" y="32273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看电视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5111750" y="32178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在家看电视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3282950" y="3705225"/>
            <a:ext cx="80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电影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4364038" y="3716338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5445125" y="37179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30416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40830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 bwMode="auto">
          <a:xfrm>
            <a:off x="5149850" y="39608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圆角矩形 32"/>
          <p:cNvSpPr>
            <a:spLocks noChangeArrowheads="1"/>
          </p:cNvSpPr>
          <p:nvPr/>
        </p:nvSpPr>
        <p:spPr bwMode="auto">
          <a:xfrm>
            <a:off x="1208088" y="42719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9" name="AutoShape 25"/>
          <p:cNvSpPr>
            <a:spLocks noChangeArrowheads="1"/>
          </p:cNvSpPr>
          <p:nvPr/>
        </p:nvSpPr>
        <p:spPr bwMode="auto">
          <a:xfrm>
            <a:off x="2798763" y="4354513"/>
            <a:ext cx="6897687" cy="614362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475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7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4758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4759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4760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476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2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4763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4764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4765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4766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4767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74768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74769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74770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74771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74772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sp>
        <p:nvSpPr>
          <p:cNvPr id="74773" name="文本框 152"/>
          <p:cNvSpPr>
            <a:spLocks noChangeArrowheads="1"/>
          </p:cNvSpPr>
          <p:nvPr/>
        </p:nvSpPr>
        <p:spPr bwMode="auto">
          <a:xfrm>
            <a:off x="2936875" y="2546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在家睡觉</a:t>
            </a:r>
          </a:p>
        </p:txBody>
      </p:sp>
      <p:sp>
        <p:nvSpPr>
          <p:cNvPr id="74774" name="文本框 152"/>
          <p:cNvSpPr>
            <a:spLocks noChangeArrowheads="1"/>
          </p:cNvSpPr>
          <p:nvPr/>
        </p:nvSpPr>
        <p:spPr bwMode="auto">
          <a:xfrm>
            <a:off x="5111750" y="25304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几点睡觉</a:t>
            </a:r>
          </a:p>
        </p:txBody>
      </p:sp>
      <p:sp>
        <p:nvSpPr>
          <p:cNvPr id="74775" name="文本框 152"/>
          <p:cNvSpPr>
            <a:spLocks noChangeArrowheads="1"/>
          </p:cNvSpPr>
          <p:nvPr/>
        </p:nvSpPr>
        <p:spPr bwMode="auto">
          <a:xfrm>
            <a:off x="7234238" y="252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十点睡觉</a:t>
            </a:r>
          </a:p>
        </p:txBody>
      </p:sp>
      <p:sp>
        <p:nvSpPr>
          <p:cNvPr id="74776" name="文本框 152"/>
          <p:cNvSpPr>
            <a:spLocks noChangeArrowheads="1"/>
          </p:cNvSpPr>
          <p:nvPr/>
        </p:nvSpPr>
        <p:spPr bwMode="auto">
          <a:xfrm>
            <a:off x="2936875" y="32273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看电视</a:t>
            </a:r>
          </a:p>
        </p:txBody>
      </p:sp>
      <p:sp>
        <p:nvSpPr>
          <p:cNvPr id="74777" name="文本框 152"/>
          <p:cNvSpPr>
            <a:spLocks noChangeArrowheads="1"/>
          </p:cNvSpPr>
          <p:nvPr/>
        </p:nvSpPr>
        <p:spPr bwMode="auto">
          <a:xfrm>
            <a:off x="5111750" y="32178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在家看电视</a:t>
            </a:r>
          </a:p>
        </p:txBody>
      </p:sp>
      <p:sp>
        <p:nvSpPr>
          <p:cNvPr id="74778" name="文本框 152"/>
          <p:cNvSpPr>
            <a:spLocks noChangeArrowheads="1"/>
          </p:cNvSpPr>
          <p:nvPr/>
        </p:nvSpPr>
        <p:spPr bwMode="auto">
          <a:xfrm>
            <a:off x="3282950" y="3705225"/>
            <a:ext cx="80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电影</a:t>
            </a:r>
          </a:p>
        </p:txBody>
      </p:sp>
      <p:sp>
        <p:nvSpPr>
          <p:cNvPr id="74779" name="文本框 152"/>
          <p:cNvSpPr>
            <a:spLocks noChangeArrowheads="1"/>
          </p:cNvSpPr>
          <p:nvPr/>
        </p:nvSpPr>
        <p:spPr bwMode="auto">
          <a:xfrm>
            <a:off x="4364038" y="3716338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sp>
        <p:nvSpPr>
          <p:cNvPr id="74780" name="文本框 152"/>
          <p:cNvSpPr>
            <a:spLocks noChangeArrowheads="1"/>
          </p:cNvSpPr>
          <p:nvPr/>
        </p:nvSpPr>
        <p:spPr bwMode="auto">
          <a:xfrm>
            <a:off x="5445125" y="37179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2936875" y="44148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喜欢做什么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5111750" y="44148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喜欢学习汉语</a:t>
            </a:r>
          </a:p>
        </p:txBody>
      </p:sp>
      <p:sp>
        <p:nvSpPr>
          <p:cNvPr id="38" name="文本框 152"/>
          <p:cNvSpPr>
            <a:spLocks noChangeArrowheads="1"/>
          </p:cNvSpPr>
          <p:nvPr/>
        </p:nvSpPr>
        <p:spPr bwMode="auto">
          <a:xfrm>
            <a:off x="7234238" y="4413250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不喜欢看电视</a:t>
            </a: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30416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40830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 bwMode="auto">
          <a:xfrm>
            <a:off x="5149850" y="39608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圆角矩形 32"/>
          <p:cNvSpPr>
            <a:spLocks noChangeArrowheads="1"/>
          </p:cNvSpPr>
          <p:nvPr/>
        </p:nvSpPr>
        <p:spPr bwMode="auto">
          <a:xfrm>
            <a:off x="1208088" y="50466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7" name="AutoShape 25"/>
          <p:cNvSpPr>
            <a:spLocks noChangeArrowheads="1"/>
          </p:cNvSpPr>
          <p:nvPr/>
        </p:nvSpPr>
        <p:spPr bwMode="auto">
          <a:xfrm>
            <a:off x="2703513" y="5133975"/>
            <a:ext cx="4721225" cy="612775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578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1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5782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5783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5784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578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6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5787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5788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5789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5790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5791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75792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75793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75794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75795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75796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sp>
        <p:nvSpPr>
          <p:cNvPr id="75797" name="文本框 152"/>
          <p:cNvSpPr>
            <a:spLocks noChangeArrowheads="1"/>
          </p:cNvSpPr>
          <p:nvPr/>
        </p:nvSpPr>
        <p:spPr bwMode="auto">
          <a:xfrm>
            <a:off x="2936875" y="2546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在家睡觉</a:t>
            </a:r>
          </a:p>
        </p:txBody>
      </p:sp>
      <p:sp>
        <p:nvSpPr>
          <p:cNvPr id="75798" name="文本框 152"/>
          <p:cNvSpPr>
            <a:spLocks noChangeArrowheads="1"/>
          </p:cNvSpPr>
          <p:nvPr/>
        </p:nvSpPr>
        <p:spPr bwMode="auto">
          <a:xfrm>
            <a:off x="5111750" y="25304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几点睡觉</a:t>
            </a:r>
          </a:p>
        </p:txBody>
      </p:sp>
      <p:sp>
        <p:nvSpPr>
          <p:cNvPr id="75799" name="文本框 152"/>
          <p:cNvSpPr>
            <a:spLocks noChangeArrowheads="1"/>
          </p:cNvSpPr>
          <p:nvPr/>
        </p:nvSpPr>
        <p:spPr bwMode="auto">
          <a:xfrm>
            <a:off x="7234238" y="252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十点睡觉</a:t>
            </a:r>
          </a:p>
        </p:txBody>
      </p:sp>
      <p:sp>
        <p:nvSpPr>
          <p:cNvPr id="75800" name="文本框 152"/>
          <p:cNvSpPr>
            <a:spLocks noChangeArrowheads="1"/>
          </p:cNvSpPr>
          <p:nvPr/>
        </p:nvSpPr>
        <p:spPr bwMode="auto">
          <a:xfrm>
            <a:off x="2936875" y="32273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看电视</a:t>
            </a:r>
          </a:p>
        </p:txBody>
      </p:sp>
      <p:sp>
        <p:nvSpPr>
          <p:cNvPr id="75801" name="文本框 152"/>
          <p:cNvSpPr>
            <a:spLocks noChangeArrowheads="1"/>
          </p:cNvSpPr>
          <p:nvPr/>
        </p:nvSpPr>
        <p:spPr bwMode="auto">
          <a:xfrm>
            <a:off x="5111750" y="32178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在家看电视</a:t>
            </a:r>
          </a:p>
        </p:txBody>
      </p:sp>
      <p:sp>
        <p:nvSpPr>
          <p:cNvPr id="75802" name="文本框 152"/>
          <p:cNvSpPr>
            <a:spLocks noChangeArrowheads="1"/>
          </p:cNvSpPr>
          <p:nvPr/>
        </p:nvSpPr>
        <p:spPr bwMode="auto">
          <a:xfrm>
            <a:off x="3282950" y="3705225"/>
            <a:ext cx="80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电影</a:t>
            </a:r>
          </a:p>
        </p:txBody>
      </p:sp>
      <p:sp>
        <p:nvSpPr>
          <p:cNvPr id="75803" name="文本框 152"/>
          <p:cNvSpPr>
            <a:spLocks noChangeArrowheads="1"/>
          </p:cNvSpPr>
          <p:nvPr/>
        </p:nvSpPr>
        <p:spPr bwMode="auto">
          <a:xfrm>
            <a:off x="4364038" y="3716338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sp>
        <p:nvSpPr>
          <p:cNvPr id="75804" name="文本框 152"/>
          <p:cNvSpPr>
            <a:spLocks noChangeArrowheads="1"/>
          </p:cNvSpPr>
          <p:nvPr/>
        </p:nvSpPr>
        <p:spPr bwMode="auto">
          <a:xfrm>
            <a:off x="5445125" y="37179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75805" name="文本框 152"/>
          <p:cNvSpPr>
            <a:spLocks noChangeArrowheads="1"/>
          </p:cNvSpPr>
          <p:nvPr/>
        </p:nvSpPr>
        <p:spPr bwMode="auto">
          <a:xfrm>
            <a:off x="2936875" y="44148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喜欢做什么</a:t>
            </a:r>
          </a:p>
        </p:txBody>
      </p:sp>
      <p:sp>
        <p:nvSpPr>
          <p:cNvPr id="75806" name="文本框 152"/>
          <p:cNvSpPr>
            <a:spLocks noChangeArrowheads="1"/>
          </p:cNvSpPr>
          <p:nvPr/>
        </p:nvSpPr>
        <p:spPr bwMode="auto">
          <a:xfrm>
            <a:off x="5111750" y="44148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喜欢学习汉语</a:t>
            </a:r>
          </a:p>
        </p:txBody>
      </p:sp>
      <p:sp>
        <p:nvSpPr>
          <p:cNvPr id="75807" name="文本框 152"/>
          <p:cNvSpPr>
            <a:spLocks noChangeArrowheads="1"/>
          </p:cNvSpPr>
          <p:nvPr/>
        </p:nvSpPr>
        <p:spPr bwMode="auto">
          <a:xfrm>
            <a:off x="7234238" y="4413250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不喜欢看电视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2946400" y="5199063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给妈妈打电话</a:t>
            </a:r>
          </a:p>
        </p:txBody>
      </p: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5162550" y="5199063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给老师打电话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835775" y="4737616"/>
            <a:ext cx="2664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某人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打电话</a:t>
            </a: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30416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40830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 bwMode="auto">
          <a:xfrm>
            <a:off x="5149850" y="39608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圆角矩形 32"/>
          <p:cNvSpPr>
            <a:spLocks noChangeArrowheads="1"/>
          </p:cNvSpPr>
          <p:nvPr/>
        </p:nvSpPr>
        <p:spPr bwMode="auto">
          <a:xfrm>
            <a:off x="1208088" y="58340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689225" y="5892800"/>
            <a:ext cx="4448175" cy="612775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6806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6807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6808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680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10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6811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6812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6813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6814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6815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76816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76817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76818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76819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76820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sp>
        <p:nvSpPr>
          <p:cNvPr id="76821" name="文本框 152"/>
          <p:cNvSpPr>
            <a:spLocks noChangeArrowheads="1"/>
          </p:cNvSpPr>
          <p:nvPr/>
        </p:nvSpPr>
        <p:spPr bwMode="auto">
          <a:xfrm>
            <a:off x="2936875" y="2546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在家睡觉</a:t>
            </a:r>
          </a:p>
        </p:txBody>
      </p:sp>
      <p:sp>
        <p:nvSpPr>
          <p:cNvPr id="76822" name="文本框 152"/>
          <p:cNvSpPr>
            <a:spLocks noChangeArrowheads="1"/>
          </p:cNvSpPr>
          <p:nvPr/>
        </p:nvSpPr>
        <p:spPr bwMode="auto">
          <a:xfrm>
            <a:off x="5111750" y="25304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几点睡觉</a:t>
            </a:r>
          </a:p>
        </p:txBody>
      </p:sp>
      <p:sp>
        <p:nvSpPr>
          <p:cNvPr id="76823" name="文本框 152"/>
          <p:cNvSpPr>
            <a:spLocks noChangeArrowheads="1"/>
          </p:cNvSpPr>
          <p:nvPr/>
        </p:nvSpPr>
        <p:spPr bwMode="auto">
          <a:xfrm>
            <a:off x="7234238" y="252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十点睡觉</a:t>
            </a:r>
          </a:p>
        </p:txBody>
      </p:sp>
      <p:sp>
        <p:nvSpPr>
          <p:cNvPr id="76824" name="文本框 152"/>
          <p:cNvSpPr>
            <a:spLocks noChangeArrowheads="1"/>
          </p:cNvSpPr>
          <p:nvPr/>
        </p:nvSpPr>
        <p:spPr bwMode="auto">
          <a:xfrm>
            <a:off x="2936875" y="32273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看电视</a:t>
            </a:r>
          </a:p>
        </p:txBody>
      </p:sp>
      <p:sp>
        <p:nvSpPr>
          <p:cNvPr id="76825" name="文本框 152"/>
          <p:cNvSpPr>
            <a:spLocks noChangeArrowheads="1"/>
          </p:cNvSpPr>
          <p:nvPr/>
        </p:nvSpPr>
        <p:spPr bwMode="auto">
          <a:xfrm>
            <a:off x="5111750" y="32178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在家看电视</a:t>
            </a:r>
          </a:p>
        </p:txBody>
      </p:sp>
      <p:sp>
        <p:nvSpPr>
          <p:cNvPr id="76826" name="文本框 152"/>
          <p:cNvSpPr>
            <a:spLocks noChangeArrowheads="1"/>
          </p:cNvSpPr>
          <p:nvPr/>
        </p:nvSpPr>
        <p:spPr bwMode="auto">
          <a:xfrm>
            <a:off x="3282950" y="3705225"/>
            <a:ext cx="80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电影</a:t>
            </a:r>
          </a:p>
        </p:txBody>
      </p:sp>
      <p:sp>
        <p:nvSpPr>
          <p:cNvPr id="76827" name="文本框 152"/>
          <p:cNvSpPr>
            <a:spLocks noChangeArrowheads="1"/>
          </p:cNvSpPr>
          <p:nvPr/>
        </p:nvSpPr>
        <p:spPr bwMode="auto">
          <a:xfrm>
            <a:off x="4364038" y="3716338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sp>
        <p:nvSpPr>
          <p:cNvPr id="76828" name="文本框 152"/>
          <p:cNvSpPr>
            <a:spLocks noChangeArrowheads="1"/>
          </p:cNvSpPr>
          <p:nvPr/>
        </p:nvSpPr>
        <p:spPr bwMode="auto">
          <a:xfrm>
            <a:off x="5445125" y="37179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76829" name="文本框 152"/>
          <p:cNvSpPr>
            <a:spLocks noChangeArrowheads="1"/>
          </p:cNvSpPr>
          <p:nvPr/>
        </p:nvSpPr>
        <p:spPr bwMode="auto">
          <a:xfrm>
            <a:off x="2936875" y="44148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喜欢做什么</a:t>
            </a:r>
          </a:p>
        </p:txBody>
      </p:sp>
      <p:sp>
        <p:nvSpPr>
          <p:cNvPr id="76830" name="文本框 152"/>
          <p:cNvSpPr>
            <a:spLocks noChangeArrowheads="1"/>
          </p:cNvSpPr>
          <p:nvPr/>
        </p:nvSpPr>
        <p:spPr bwMode="auto">
          <a:xfrm>
            <a:off x="5111750" y="44148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喜欢学习汉语</a:t>
            </a:r>
          </a:p>
        </p:txBody>
      </p:sp>
      <p:sp>
        <p:nvSpPr>
          <p:cNvPr id="76831" name="文本框 152"/>
          <p:cNvSpPr>
            <a:spLocks noChangeArrowheads="1"/>
          </p:cNvSpPr>
          <p:nvPr/>
        </p:nvSpPr>
        <p:spPr bwMode="auto">
          <a:xfrm>
            <a:off x="7234238" y="4413250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不喜欢看电视</a:t>
            </a:r>
          </a:p>
        </p:txBody>
      </p:sp>
      <p:sp>
        <p:nvSpPr>
          <p:cNvPr id="76832" name="文本框 152"/>
          <p:cNvSpPr>
            <a:spLocks noChangeArrowheads="1"/>
          </p:cNvSpPr>
          <p:nvPr/>
        </p:nvSpPr>
        <p:spPr bwMode="auto">
          <a:xfrm>
            <a:off x="2946400" y="5199063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给妈妈打电话</a:t>
            </a:r>
          </a:p>
        </p:txBody>
      </p:sp>
      <p:sp>
        <p:nvSpPr>
          <p:cNvPr id="76833" name="文本框 152"/>
          <p:cNvSpPr>
            <a:spLocks noChangeArrowheads="1"/>
          </p:cNvSpPr>
          <p:nvPr/>
        </p:nvSpPr>
        <p:spPr bwMode="auto">
          <a:xfrm>
            <a:off x="5162550" y="5199063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给老师打电话</a:t>
            </a:r>
          </a:p>
        </p:txBody>
      </p:sp>
      <p:sp>
        <p:nvSpPr>
          <p:cNvPr id="41" name="文本框 152"/>
          <p:cNvSpPr>
            <a:spLocks noChangeArrowheads="1"/>
          </p:cNvSpPr>
          <p:nvPr/>
        </p:nvSpPr>
        <p:spPr bwMode="auto">
          <a:xfrm>
            <a:off x="2979738" y="5943600"/>
            <a:ext cx="4186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我学习汉语，他也学习汉语。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835775" y="5607207"/>
            <a:ext cx="270893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A……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，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B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也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endParaRPr lang="zh-CN" altLang="en-US" sz="24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35775" y="4737616"/>
            <a:ext cx="2664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某人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打电话</a:t>
            </a: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30416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40830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 bwMode="auto">
          <a:xfrm>
            <a:off x="5149850" y="39608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圆角矩形 32"/>
          <p:cNvSpPr>
            <a:spLocks noChangeArrowheads="1"/>
          </p:cNvSpPr>
          <p:nvPr/>
        </p:nvSpPr>
        <p:spPr bwMode="auto">
          <a:xfrm>
            <a:off x="1208088" y="77470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27" name="圆角矩形 32"/>
          <p:cNvSpPr>
            <a:spLocks noChangeArrowheads="1"/>
          </p:cNvSpPr>
          <p:nvPr/>
        </p:nvSpPr>
        <p:spPr bwMode="auto">
          <a:xfrm>
            <a:off x="1208088" y="42719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28" name="圆角矩形 32"/>
          <p:cNvSpPr>
            <a:spLocks noChangeArrowheads="1"/>
          </p:cNvSpPr>
          <p:nvPr/>
        </p:nvSpPr>
        <p:spPr bwMode="auto">
          <a:xfrm>
            <a:off x="1208088" y="50466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29" name="圆角矩形 32"/>
          <p:cNvSpPr>
            <a:spLocks noChangeArrowheads="1"/>
          </p:cNvSpPr>
          <p:nvPr/>
        </p:nvSpPr>
        <p:spPr bwMode="auto">
          <a:xfrm>
            <a:off x="1208088" y="32400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30" name="圆角矩形 32"/>
          <p:cNvSpPr>
            <a:spLocks noChangeArrowheads="1"/>
          </p:cNvSpPr>
          <p:nvPr/>
        </p:nvSpPr>
        <p:spPr bwMode="auto">
          <a:xfrm>
            <a:off x="1208088" y="144145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31" name="圆角矩形 32"/>
          <p:cNvSpPr>
            <a:spLocks noChangeArrowheads="1"/>
          </p:cNvSpPr>
          <p:nvPr/>
        </p:nvSpPr>
        <p:spPr bwMode="auto">
          <a:xfrm>
            <a:off x="1195388" y="243522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32" name="圆角矩形 32"/>
          <p:cNvSpPr>
            <a:spLocks noChangeArrowheads="1"/>
          </p:cNvSpPr>
          <p:nvPr/>
        </p:nvSpPr>
        <p:spPr bwMode="auto">
          <a:xfrm>
            <a:off x="1208088" y="583406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783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34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7835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7836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7837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783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9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7840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7841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7842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7843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7844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77845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77846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77847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77848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77849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sp>
        <p:nvSpPr>
          <p:cNvPr id="77850" name="文本框 152"/>
          <p:cNvSpPr>
            <a:spLocks noChangeArrowheads="1"/>
          </p:cNvSpPr>
          <p:nvPr/>
        </p:nvSpPr>
        <p:spPr bwMode="auto">
          <a:xfrm>
            <a:off x="2936875" y="25463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在家睡觉</a:t>
            </a:r>
          </a:p>
        </p:txBody>
      </p:sp>
      <p:sp>
        <p:nvSpPr>
          <p:cNvPr id="77851" name="文本框 152"/>
          <p:cNvSpPr>
            <a:spLocks noChangeArrowheads="1"/>
          </p:cNvSpPr>
          <p:nvPr/>
        </p:nvSpPr>
        <p:spPr bwMode="auto">
          <a:xfrm>
            <a:off x="5111750" y="25304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几点睡觉</a:t>
            </a:r>
          </a:p>
        </p:txBody>
      </p:sp>
      <p:sp>
        <p:nvSpPr>
          <p:cNvPr id="77852" name="文本框 152"/>
          <p:cNvSpPr>
            <a:spLocks noChangeArrowheads="1"/>
          </p:cNvSpPr>
          <p:nvPr/>
        </p:nvSpPr>
        <p:spPr bwMode="auto">
          <a:xfrm>
            <a:off x="7234238" y="25288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十点睡觉</a:t>
            </a:r>
          </a:p>
        </p:txBody>
      </p:sp>
      <p:sp>
        <p:nvSpPr>
          <p:cNvPr id="77853" name="文本框 152"/>
          <p:cNvSpPr>
            <a:spLocks noChangeArrowheads="1"/>
          </p:cNvSpPr>
          <p:nvPr/>
        </p:nvSpPr>
        <p:spPr bwMode="auto">
          <a:xfrm>
            <a:off x="2936875" y="32273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看电视</a:t>
            </a:r>
          </a:p>
        </p:txBody>
      </p:sp>
      <p:sp>
        <p:nvSpPr>
          <p:cNvPr id="77854" name="文本框 152"/>
          <p:cNvSpPr>
            <a:spLocks noChangeArrowheads="1"/>
          </p:cNvSpPr>
          <p:nvPr/>
        </p:nvSpPr>
        <p:spPr bwMode="auto">
          <a:xfrm>
            <a:off x="5111750" y="32178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在家看电视</a:t>
            </a:r>
          </a:p>
        </p:txBody>
      </p:sp>
      <p:sp>
        <p:nvSpPr>
          <p:cNvPr id="77855" name="文本框 152"/>
          <p:cNvSpPr>
            <a:spLocks noChangeArrowheads="1"/>
          </p:cNvSpPr>
          <p:nvPr/>
        </p:nvSpPr>
        <p:spPr bwMode="auto">
          <a:xfrm>
            <a:off x="3282950" y="3705225"/>
            <a:ext cx="80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电影</a:t>
            </a:r>
          </a:p>
        </p:txBody>
      </p:sp>
      <p:sp>
        <p:nvSpPr>
          <p:cNvPr id="77856" name="文本框 152"/>
          <p:cNvSpPr>
            <a:spLocks noChangeArrowheads="1"/>
          </p:cNvSpPr>
          <p:nvPr/>
        </p:nvSpPr>
        <p:spPr bwMode="auto">
          <a:xfrm>
            <a:off x="5445125" y="37179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77857" name="文本框 152"/>
          <p:cNvSpPr>
            <a:spLocks noChangeArrowheads="1"/>
          </p:cNvSpPr>
          <p:nvPr/>
        </p:nvSpPr>
        <p:spPr bwMode="auto">
          <a:xfrm>
            <a:off x="2936875" y="44148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喜欢做什么</a:t>
            </a:r>
          </a:p>
        </p:txBody>
      </p:sp>
      <p:sp>
        <p:nvSpPr>
          <p:cNvPr id="77858" name="文本框 152"/>
          <p:cNvSpPr>
            <a:spLocks noChangeArrowheads="1"/>
          </p:cNvSpPr>
          <p:nvPr/>
        </p:nvSpPr>
        <p:spPr bwMode="auto">
          <a:xfrm>
            <a:off x="5111750" y="44148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喜欢学习汉语</a:t>
            </a:r>
          </a:p>
        </p:txBody>
      </p:sp>
      <p:sp>
        <p:nvSpPr>
          <p:cNvPr id="77859" name="文本框 152"/>
          <p:cNvSpPr>
            <a:spLocks noChangeArrowheads="1"/>
          </p:cNvSpPr>
          <p:nvPr/>
        </p:nvSpPr>
        <p:spPr bwMode="auto">
          <a:xfrm>
            <a:off x="7234238" y="4413250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不喜欢看电视</a:t>
            </a:r>
          </a:p>
        </p:txBody>
      </p:sp>
      <p:sp>
        <p:nvSpPr>
          <p:cNvPr id="77860" name="文本框 152"/>
          <p:cNvSpPr>
            <a:spLocks noChangeArrowheads="1"/>
          </p:cNvSpPr>
          <p:nvPr/>
        </p:nvSpPr>
        <p:spPr bwMode="auto">
          <a:xfrm>
            <a:off x="2946400" y="5199063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给妈妈打电话</a:t>
            </a:r>
          </a:p>
        </p:txBody>
      </p:sp>
      <p:sp>
        <p:nvSpPr>
          <p:cNvPr id="77861" name="文本框 152"/>
          <p:cNvSpPr>
            <a:spLocks noChangeArrowheads="1"/>
          </p:cNvSpPr>
          <p:nvPr/>
        </p:nvSpPr>
        <p:spPr bwMode="auto">
          <a:xfrm>
            <a:off x="5162550" y="5199063"/>
            <a:ext cx="2030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给老师打电话</a:t>
            </a:r>
          </a:p>
        </p:txBody>
      </p:sp>
      <p:sp>
        <p:nvSpPr>
          <p:cNvPr id="77862" name="文本框 152"/>
          <p:cNvSpPr>
            <a:spLocks noChangeArrowheads="1"/>
          </p:cNvSpPr>
          <p:nvPr/>
        </p:nvSpPr>
        <p:spPr bwMode="auto">
          <a:xfrm>
            <a:off x="2979738" y="5943600"/>
            <a:ext cx="4186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我学习汉语，他也学习汉语。</a:t>
            </a:r>
          </a:p>
        </p:txBody>
      </p:sp>
      <p:cxnSp>
        <p:nvCxnSpPr>
          <p:cNvPr id="53" name="直接箭头连接符 52"/>
          <p:cNvCxnSpPr/>
          <p:nvPr/>
        </p:nvCxnSpPr>
        <p:spPr bwMode="auto">
          <a:xfrm>
            <a:off x="30416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4083050" y="39497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 bwMode="auto">
          <a:xfrm>
            <a:off x="5149850" y="39608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3981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diànhuà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2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电话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75725" y="1739900"/>
            <a:ext cx="8483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shuì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27412" y="2792384"/>
            <a:ext cx="13147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zuò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fàn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5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睡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41"/>
          <p:cNvGrpSpPr/>
          <p:nvPr>
            <p:custDataLst>
              <p:tags r:id="rId6"/>
            </p:custDataLst>
          </p:nvPr>
        </p:nvGrpSpPr>
        <p:grpSpPr bwMode="auto">
          <a:xfrm>
            <a:off x="1154113" y="2768571"/>
            <a:ext cx="1370946" cy="536575"/>
            <a:chOff x="669962" y="4792841"/>
            <a:chExt cx="137164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1378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做饭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电话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睡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40318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打电话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有电话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听电话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28893" y="255683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做饭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458044D-3D11-CA9D-D3A1-333C25603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9646D0A5-DF71-57E2-87DD-5C9A01E90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1667587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9D6E1F48-E5E7-35BA-805C-02C4CB439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67724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049C03EB-D148-88DD-51AB-EFD7792D0BEF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CD8366CD-6E5B-5AA1-63AD-0EC719CDC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电话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26A0C1C5-E619-2D6B-CADA-7F4323518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睡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C6C034E4-73D7-E5AE-C16A-27248D66CADF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EBD1DF51-01CE-F85D-E210-C29C1B31E2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A3388DCF-3F7E-1239-923B-395D55B3E6F4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7EC7ED2C-206E-147D-471E-B61A0AAC2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2334" y="1667370"/>
            <a:ext cx="364715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睡觉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睡不好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想睡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341B29A9-4154-AE81-8611-CC3A446C7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893" y="2505704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做饭</a:t>
            </a:r>
          </a:p>
        </p:txBody>
      </p:sp>
    </p:spTree>
    <p:extLst>
      <p:ext uri="{BB962C8B-B14F-4D97-AF65-F5344CB8AC3E}">
        <p14:creationId xmlns:p14="http://schemas.microsoft.com/office/powerpoint/2010/main" val="20564355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389491D-9DAA-2B0B-70C0-30B3F54F9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FC9978CB-921E-C460-E131-30FC681E0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552" y="2546734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79206C20-B767-43FD-A760-0F89DF54A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9405" y="2552132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365FC336-57D6-D5A1-5373-0E7523CD240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11C3FC37-2135-918A-1760-BC56FFFB0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电话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991A7B26-1DE2-6C38-6079-2984A12FB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睡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A32B00A9-94EC-4F36-0309-AD79B4882A27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783A9CDE-5CF1-0678-0708-F898E1950B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8ADDA0AC-4A3F-A366-10C6-52DF77FA0AF2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51D4252B-5642-1C2B-A3C8-EACA30B43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552" y="2594112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会做饭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做饭好吃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做饭时间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="" xmlns:a16="http://schemas.microsoft.com/office/drawing/2014/main" id="{63AE7FD2-4A77-F0AA-B95A-7B203E720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6572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做饭</a:t>
            </a:r>
          </a:p>
        </p:txBody>
      </p:sp>
    </p:spTree>
    <p:extLst>
      <p:ext uri="{BB962C8B-B14F-4D97-AF65-F5344CB8AC3E}">
        <p14:creationId xmlns:p14="http://schemas.microsoft.com/office/powerpoint/2010/main" val="15552818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三音节词语的声调搭配（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en-US" altLang="zh-CN" dirty="0">
                <a:latin typeface="+mn-ea"/>
                <a:ea typeface="+mn-ea"/>
              </a:rPr>
              <a:t>Tone Collocation in </a:t>
            </a:r>
            <a:r>
              <a:rPr lang="en-US" altLang="zh-CN" dirty="0" err="1">
                <a:latin typeface="+mn-ea"/>
                <a:ea typeface="+mn-ea"/>
              </a:rPr>
              <a:t>Trisyllabic</a:t>
            </a:r>
            <a:r>
              <a:rPr lang="en-US" altLang="zh-CN" dirty="0">
                <a:latin typeface="+mn-ea"/>
                <a:ea typeface="+mn-ea"/>
              </a:rPr>
              <a:t> Words(2)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41463" y="1689100"/>
          <a:ext cx="9085262" cy="4632960"/>
        </p:xfrm>
        <a:graphic>
          <a:graphicData uri="http://schemas.openxmlformats.org/drawingml/2006/table">
            <a:tbl>
              <a:tblPr/>
              <a:tblGrid>
                <a:gridCol w="20843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114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03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2+1+1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2+1+2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2+1+3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2+1+4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yánjiūshēnɡ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postgraduate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tán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ɡānɡqín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play the piano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dirty="0"/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túshūɡuǎn</a:t>
                      </a:r>
                      <a:r>
                        <a:rPr lang="en-US" altLang="zh-CN" sz="2400" dirty="0"/>
                        <a:t> 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library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wéishēnɡsù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vitamin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2+2+1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2+2+2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2+2+3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2+2+4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yínhánɡjiā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banker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Hánɡuó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rén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Korean(people)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Hánɡuó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yǔ</a:t>
                      </a:r>
                      <a:r>
                        <a:rPr kumimoji="0" lang="en-US" altLang="zh-CN" sz="2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Korean(language)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rénmínbì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RMB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yóuyǒnɡyī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swimming suit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yóuyǒnɡchí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swimming pool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yóuyǒnɡɡuǎn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natatorium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niúzǎikù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jean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2+3+2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2+3+4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móshùshī</a:t>
                      </a:r>
                      <a:r>
                        <a:rPr lang="en-US" altLang="zh-CN" sz="2400" dirty="0"/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magician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fúwùyuán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waiter, waitress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bówùɡuǎn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GB Pinyinok-D" pitchFamily="2" charset="-122"/>
                          <a:cs typeface="Tahoma" pitchFamily="34" charset="0"/>
                        </a:rPr>
                        <a:t>museum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mínɡxìnpiàn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postcard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70075" y="297518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电话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睡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41088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打电话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有电话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听电话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89386" y="301804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做饭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38779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睡觉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睡不好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想睡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590925" y="3025484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会做饭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做饭好吃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做饭时间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85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8851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叹词“喂” </a:t>
            </a:r>
            <a:r>
              <a:rPr lang="en-US" altLang="zh-CN" dirty="0">
                <a:latin typeface="+mn-ea"/>
                <a:ea typeface="+mn-ea"/>
              </a:rPr>
              <a:t>The Interjection</a:t>
            </a:r>
            <a:r>
              <a:rPr lang="zh-CN" altLang="en-US" dirty="0">
                <a:latin typeface="+mn-ea"/>
                <a:ea typeface="+mn-ea"/>
              </a:rPr>
              <a:t>“喂”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81188" y="1882775"/>
            <a:ext cx="7578725" cy="37147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08275" y="3236913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喂，你是张小姐吗？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对，您是？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8275" y="4268788"/>
            <a:ext cx="47926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喂，你在做什么呢？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B: 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我在看书呢。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03513" y="2251075"/>
            <a:ext cx="86185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A: 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喂，李老师在家吗？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B: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她不在家，去学校了。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“在</a:t>
            </a:r>
            <a:r>
              <a:rPr lang="en-US" altLang="zh-CN" sz="2800" b="1" dirty="0">
                <a:latin typeface="+mn-ea"/>
                <a:ea typeface="+mn-ea"/>
              </a:rPr>
              <a:t>……</a:t>
            </a:r>
            <a:r>
              <a:rPr lang="zh-CN" altLang="en-US" sz="2800" b="1" dirty="0">
                <a:latin typeface="+mn-ea"/>
                <a:ea typeface="+mn-ea"/>
              </a:rPr>
              <a:t>呢”表示动作正在进行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b="1" dirty="0">
                <a:latin typeface="+mn-ea"/>
                <a:ea typeface="+mn-ea"/>
              </a:rPr>
              <a:t>   </a:t>
            </a:r>
            <a:r>
              <a:rPr lang="zh-CN" altLang="en-US" dirty="0">
                <a:latin typeface="+mn-ea"/>
                <a:ea typeface="+mn-ea"/>
              </a:rPr>
              <a:t>“在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r>
              <a:rPr lang="zh-CN" altLang="en-US" dirty="0">
                <a:latin typeface="+mn-ea"/>
                <a:ea typeface="+mn-ea"/>
              </a:rPr>
              <a:t>呢”</a:t>
            </a:r>
            <a:r>
              <a:rPr lang="en-US" altLang="zh-CN" dirty="0">
                <a:latin typeface="+mn-ea"/>
                <a:ea typeface="+mn-ea"/>
              </a:rPr>
              <a:t>Used to Indicate an Action in Progress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5834" y="1980564"/>
            <a:ext cx="378372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在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呢）。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709863"/>
          <a:ext cx="9093802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8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53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368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917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 + Object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（呢</a:t>
                      </a: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)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睡觉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呢。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做什么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呢？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小王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学习汉语。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89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“在</a:t>
            </a:r>
            <a:r>
              <a:rPr lang="en-US" altLang="zh-CN" sz="2800" b="1" dirty="0">
                <a:latin typeface="+mn-ea"/>
                <a:ea typeface="+mn-ea"/>
              </a:rPr>
              <a:t>……</a:t>
            </a:r>
            <a:r>
              <a:rPr lang="zh-CN" altLang="en-US" sz="2800" b="1" dirty="0">
                <a:latin typeface="+mn-ea"/>
                <a:ea typeface="+mn-ea"/>
              </a:rPr>
              <a:t>呢”表示动作正在进行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b="1" dirty="0">
                <a:latin typeface="+mn-ea"/>
                <a:ea typeface="+mn-ea"/>
              </a:rPr>
              <a:t>   </a:t>
            </a:r>
            <a:r>
              <a:rPr lang="zh-CN" altLang="en-US" dirty="0">
                <a:latin typeface="+mn-ea"/>
                <a:ea typeface="+mn-ea"/>
              </a:rPr>
              <a:t>“在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r>
              <a:rPr lang="zh-CN" altLang="en-US" dirty="0">
                <a:latin typeface="+mn-ea"/>
                <a:ea typeface="+mn-ea"/>
              </a:rPr>
              <a:t>呢”</a:t>
            </a:r>
            <a:r>
              <a:rPr lang="en-US" altLang="zh-CN" dirty="0">
                <a:latin typeface="+mn-ea"/>
                <a:ea typeface="+mn-ea"/>
              </a:rPr>
              <a:t>Used to Indicate an Action in Progress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5835" y="1980564"/>
            <a:ext cx="313733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没在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725738"/>
          <a:ext cx="9093802" cy="294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2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008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107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0841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5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itchFamily="49" charset="-122"/>
                          <a:ea typeface="黑体" pitchFamily="49" charset="-122"/>
                        </a:rPr>
                        <a:t>没（在）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Verb/Verb</a:t>
                      </a:r>
                      <a:r>
                        <a:rPr lang="en-US" altLang="zh-CN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Phrase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没在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看电视。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他们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没在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工作。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他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看书。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电话号码的表达 </a:t>
            </a:r>
            <a:r>
              <a:rPr lang="en-US" altLang="zh-CN" dirty="0">
                <a:latin typeface="+mn-ea"/>
                <a:ea typeface="+mn-ea"/>
              </a:rPr>
              <a:t>Expression of Telephone Numbers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471613" y="2271713"/>
            <a:ext cx="9059862" cy="25844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98700" y="2478088"/>
            <a:ext cx="7273925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8069478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línɡ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liù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jiǔ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0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2825" y="3240088"/>
            <a:ext cx="9131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13851897623     </a:t>
            </a:r>
            <a:r>
              <a:rPr lang="en-US" altLang="zh-CN" sz="200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yāo sān bā wǔ yāo bā jiǔ qī liù èr sān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98700" y="3857625"/>
            <a:ext cx="6584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82304156    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bá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èr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sān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línɡ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sì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yāo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wǔ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liù</a:t>
            </a:r>
            <a:r>
              <a:rPr lang="en-US" altLang="zh-CN" sz="2000" dirty="0">
                <a:solidFill>
                  <a:srgbClr val="C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000" dirty="0">
              <a:solidFill>
                <a:srgbClr val="C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语气助词“吧”</a:t>
            </a:r>
            <a:r>
              <a:rPr lang="en-US" altLang="zh-CN" dirty="0">
                <a:latin typeface="+mn-ea"/>
                <a:ea typeface="+mn-ea"/>
              </a:rPr>
              <a:t>The Modal Particle</a:t>
            </a:r>
            <a:r>
              <a:rPr lang="zh-CN" altLang="en-US" dirty="0">
                <a:latin typeface="+mn-ea"/>
                <a:ea typeface="+mn-ea"/>
              </a:rPr>
              <a:t>“吧”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7115" y="1513508"/>
            <a:ext cx="1839147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吧。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81188" y="2339975"/>
            <a:ext cx="7531100" cy="349250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14575" y="2655888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：这没有人，请坐吧。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：谢谢。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14575" y="3625850"/>
            <a:ext cx="52641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：今天我们在家吃饭吧。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B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：好。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09813" y="4595813"/>
            <a:ext cx="60610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：我现在给她打电话吧。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B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：她在工作呢，你下午打吧。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397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2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647825" y="1654175"/>
            <a:ext cx="8647113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Wèi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喂，你 在 做   什么  呢？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在  看  书  呢。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D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àwèi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yě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大卫 也在  看  书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méi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xué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没 看   书，他在 学  做     中国    菜 呢。</a:t>
            </a:r>
          </a:p>
        </p:txBody>
      </p:sp>
      <p:sp>
        <p:nvSpPr>
          <p:cNvPr id="8397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打电话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On the phone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704263" y="1995488"/>
            <a:ext cx="197961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2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647825" y="1654175"/>
            <a:ext cx="8647113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喂，你 在 做   什么  呢？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在  看  书  呢。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大卫 也在  看  书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没 看   书，他在 学  做     中国    菜 呢。</a:t>
            </a:r>
          </a:p>
        </p:txBody>
      </p:sp>
      <p:sp>
        <p:nvSpPr>
          <p:cNvPr id="8397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打电话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On the phone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704263" y="1995488"/>
            <a:ext cx="197961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601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020" name="Rectangle 2"/>
          <p:cNvSpPr>
            <a:spLocks noChangeArrowheads="1"/>
          </p:cNvSpPr>
          <p:nvPr/>
        </p:nvSpPr>
        <p:spPr bwMode="auto">
          <a:xfrm>
            <a:off x="1039813" y="1620838"/>
            <a:ext cx="10390187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602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在咖啡馆儿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a coffee house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216025" y="1670050"/>
            <a:ext cx="9536113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Z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uótiān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shànɡwǔ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  上午   你 在 做   什么  呢？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shuìjiào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在 睡觉   呢。你呢？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xǐhuɑn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在 家 看  电视   呢。你  喜欢  看   电视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xǐhuɑn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xǐhuɑn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diànyǐnɡ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不 喜欢   看   电视，我  喜欢  看   电影。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89925" y="1987550"/>
            <a:ext cx="269398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020" name="Rectangle 2"/>
          <p:cNvSpPr>
            <a:spLocks noChangeArrowheads="1"/>
          </p:cNvSpPr>
          <p:nvPr/>
        </p:nvSpPr>
        <p:spPr bwMode="auto">
          <a:xfrm>
            <a:off x="1039813" y="1620838"/>
            <a:ext cx="10390187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602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在咖啡馆儿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a coffee house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216025" y="1670050"/>
            <a:ext cx="9536113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  上午   你 在 做   什么  呢？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在 睡觉   呢。你呢？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在 家 看  电视   呢。你  喜欢  看   电视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不 喜欢   看   电视，我  喜欢  看   电影。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89925" y="1987550"/>
            <a:ext cx="269398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3025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Freeform 17"/>
          <p:cNvSpPr>
            <a:spLocks/>
          </p:cNvSpPr>
          <p:nvPr/>
        </p:nvSpPr>
        <p:spPr bwMode="auto">
          <a:xfrm>
            <a:off x="6632575" y="3863975"/>
            <a:ext cx="192088" cy="290513"/>
          </a:xfrm>
          <a:custGeom>
            <a:avLst/>
            <a:gdLst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110 h 758"/>
              <a:gd name="connsiteX16" fmla="*/ 0 w 687"/>
              <a:gd name="connsiteY16" fmla="*/ 73 h 758"/>
              <a:gd name="connsiteX17" fmla="*/ 11 w 687"/>
              <a:gd name="connsiteY17" fmla="*/ 73 h 758"/>
              <a:gd name="connsiteX18" fmla="*/ 27 w 687"/>
              <a:gd name="connsiteY18" fmla="*/ 73 h 758"/>
              <a:gd name="connsiteX19" fmla="*/ 42 w 687"/>
              <a:gd name="connsiteY19" fmla="*/ 73 h 758"/>
              <a:gd name="connsiteX20" fmla="*/ 58 w 687"/>
              <a:gd name="connsiteY20" fmla="*/ 73 h 758"/>
              <a:gd name="connsiteX21" fmla="*/ 79 w 687"/>
              <a:gd name="connsiteY21" fmla="*/ 73 h 758"/>
              <a:gd name="connsiteX22" fmla="*/ 95 w 687"/>
              <a:gd name="connsiteY22" fmla="*/ 68 h 758"/>
              <a:gd name="connsiteX23" fmla="*/ 122 w 687"/>
              <a:gd name="connsiteY23" fmla="*/ 68 h 758"/>
              <a:gd name="connsiteX24" fmla="*/ 143 w 687"/>
              <a:gd name="connsiteY24" fmla="*/ 63 h 758"/>
              <a:gd name="connsiteX25" fmla="*/ 164 w 687"/>
              <a:gd name="connsiteY25" fmla="*/ 58 h 758"/>
              <a:gd name="connsiteX26" fmla="*/ 185 w 687"/>
              <a:gd name="connsiteY26" fmla="*/ 58 h 758"/>
              <a:gd name="connsiteX27" fmla="*/ 211 w 687"/>
              <a:gd name="connsiteY27" fmla="*/ 52 h 758"/>
              <a:gd name="connsiteX28" fmla="*/ 238 w 687"/>
              <a:gd name="connsiteY28" fmla="*/ 52 h 758"/>
              <a:gd name="connsiteX29" fmla="*/ 264 w 687"/>
              <a:gd name="connsiteY29" fmla="*/ 47 h 758"/>
              <a:gd name="connsiteX30" fmla="*/ 296 w 687"/>
              <a:gd name="connsiteY30" fmla="*/ 47 h 758"/>
              <a:gd name="connsiteX31" fmla="*/ 354 w 687"/>
              <a:gd name="connsiteY31" fmla="*/ 37 h 758"/>
              <a:gd name="connsiteX32" fmla="*/ 386 w 687"/>
              <a:gd name="connsiteY32" fmla="*/ 37 h 758"/>
              <a:gd name="connsiteX33" fmla="*/ 407 w 687"/>
              <a:gd name="connsiteY33" fmla="*/ 32 h 758"/>
              <a:gd name="connsiteX34" fmla="*/ 433 w 687"/>
              <a:gd name="connsiteY34" fmla="*/ 26 h 758"/>
              <a:gd name="connsiteX35" fmla="*/ 454 w 687"/>
              <a:gd name="connsiteY35" fmla="*/ 26 h 758"/>
              <a:gd name="connsiteX36" fmla="*/ 470 w 687"/>
              <a:gd name="connsiteY36" fmla="*/ 21 h 758"/>
              <a:gd name="connsiteX37" fmla="*/ 481 w 687"/>
              <a:gd name="connsiteY37" fmla="*/ 16 h 758"/>
              <a:gd name="connsiteX38" fmla="*/ 491 w 687"/>
              <a:gd name="connsiteY38" fmla="*/ 16 h 758"/>
              <a:gd name="connsiteX39" fmla="*/ 497 w 687"/>
              <a:gd name="connsiteY39" fmla="*/ 11 h 758"/>
              <a:gd name="connsiteX40" fmla="*/ 507 w 687"/>
              <a:gd name="connsiteY40" fmla="*/ 5 h 758"/>
              <a:gd name="connsiteX41" fmla="*/ 523 w 687"/>
              <a:gd name="connsiteY41" fmla="*/ 0 h 758"/>
              <a:gd name="connsiteX42" fmla="*/ 534 w 687"/>
              <a:gd name="connsiteY42" fmla="*/ 0 h 758"/>
              <a:gd name="connsiteX43" fmla="*/ 549 w 687"/>
              <a:gd name="connsiteY43" fmla="*/ 0 h 758"/>
              <a:gd name="connsiteX44" fmla="*/ 565 w 687"/>
              <a:gd name="connsiteY44" fmla="*/ 5 h 758"/>
              <a:gd name="connsiteX45" fmla="*/ 581 w 687"/>
              <a:gd name="connsiteY45" fmla="*/ 11 h 758"/>
              <a:gd name="connsiteX46" fmla="*/ 592 w 687"/>
              <a:gd name="connsiteY46" fmla="*/ 16 h 758"/>
              <a:gd name="connsiteX47" fmla="*/ 602 w 687"/>
              <a:gd name="connsiteY47" fmla="*/ 21 h 758"/>
              <a:gd name="connsiteX48" fmla="*/ 618 w 687"/>
              <a:gd name="connsiteY48" fmla="*/ 26 h 758"/>
              <a:gd name="connsiteX49" fmla="*/ 629 w 687"/>
              <a:gd name="connsiteY49" fmla="*/ 37 h 758"/>
              <a:gd name="connsiteX50" fmla="*/ 644 w 687"/>
              <a:gd name="connsiteY50" fmla="*/ 42 h 758"/>
              <a:gd name="connsiteX51" fmla="*/ 655 w 687"/>
              <a:gd name="connsiteY51" fmla="*/ 47 h 758"/>
              <a:gd name="connsiteX52" fmla="*/ 666 w 687"/>
              <a:gd name="connsiteY52" fmla="*/ 52 h 758"/>
              <a:gd name="connsiteX53" fmla="*/ 671 w 687"/>
              <a:gd name="connsiteY53" fmla="*/ 58 h 758"/>
              <a:gd name="connsiteX54" fmla="*/ 676 w 687"/>
              <a:gd name="connsiteY54" fmla="*/ 63 h 758"/>
              <a:gd name="connsiteX55" fmla="*/ 681 w 687"/>
              <a:gd name="connsiteY55" fmla="*/ 68 h 758"/>
              <a:gd name="connsiteX56" fmla="*/ 687 w 687"/>
              <a:gd name="connsiteY56" fmla="*/ 68 h 758"/>
              <a:gd name="connsiteX57" fmla="*/ 687 w 687"/>
              <a:gd name="connsiteY57" fmla="*/ 73 h 758"/>
              <a:gd name="connsiteX58" fmla="*/ 681 w 687"/>
              <a:gd name="connsiteY58" fmla="*/ 73 h 758"/>
              <a:gd name="connsiteX59" fmla="*/ 681 w 687"/>
              <a:gd name="connsiteY59" fmla="*/ 79 h 758"/>
              <a:gd name="connsiteX60" fmla="*/ 676 w 687"/>
              <a:gd name="connsiteY60" fmla="*/ 84 h 758"/>
              <a:gd name="connsiteX61" fmla="*/ 671 w 687"/>
              <a:gd name="connsiteY61" fmla="*/ 84 h 758"/>
              <a:gd name="connsiteX62" fmla="*/ 666 w 687"/>
              <a:gd name="connsiteY62" fmla="*/ 89 h 758"/>
              <a:gd name="connsiteX63" fmla="*/ 660 w 687"/>
              <a:gd name="connsiteY63" fmla="*/ 94 h 758"/>
              <a:gd name="connsiteX64" fmla="*/ 655 w 687"/>
              <a:gd name="connsiteY64" fmla="*/ 94 h 758"/>
              <a:gd name="connsiteX65" fmla="*/ 650 w 687"/>
              <a:gd name="connsiteY65" fmla="*/ 99 h 758"/>
              <a:gd name="connsiteX66" fmla="*/ 644 w 687"/>
              <a:gd name="connsiteY66" fmla="*/ 105 h 758"/>
              <a:gd name="connsiteX67" fmla="*/ 639 w 687"/>
              <a:gd name="connsiteY67" fmla="*/ 115 h 758"/>
              <a:gd name="connsiteX68" fmla="*/ 639 w 687"/>
              <a:gd name="connsiteY68" fmla="*/ 126 h 758"/>
              <a:gd name="connsiteX69" fmla="*/ 639 w 687"/>
              <a:gd name="connsiteY69" fmla="*/ 131 h 758"/>
              <a:gd name="connsiteX70" fmla="*/ 639 w 687"/>
              <a:gd name="connsiteY70" fmla="*/ 146 h 758"/>
              <a:gd name="connsiteX71" fmla="*/ 639 w 687"/>
              <a:gd name="connsiteY71" fmla="*/ 157 h 758"/>
              <a:gd name="connsiteX72" fmla="*/ 639 w 687"/>
              <a:gd name="connsiteY72" fmla="*/ 173 h 758"/>
              <a:gd name="connsiteX73" fmla="*/ 639 w 687"/>
              <a:gd name="connsiteY73" fmla="*/ 188 h 758"/>
              <a:gd name="connsiteX74" fmla="*/ 639 w 687"/>
              <a:gd name="connsiteY74" fmla="*/ 204 h 758"/>
              <a:gd name="connsiteX75" fmla="*/ 639 w 687"/>
              <a:gd name="connsiteY75" fmla="*/ 225 h 758"/>
              <a:gd name="connsiteX76" fmla="*/ 639 w 687"/>
              <a:gd name="connsiteY76" fmla="*/ 240 h 758"/>
              <a:gd name="connsiteX77" fmla="*/ 639 w 687"/>
              <a:gd name="connsiteY77" fmla="*/ 261 h 758"/>
              <a:gd name="connsiteX78" fmla="*/ 639 w 687"/>
              <a:gd name="connsiteY78" fmla="*/ 303 h 758"/>
              <a:gd name="connsiteX79" fmla="*/ 639 w 687"/>
              <a:gd name="connsiteY79" fmla="*/ 324 h 758"/>
              <a:gd name="connsiteX80" fmla="*/ 639 w 687"/>
              <a:gd name="connsiteY80" fmla="*/ 350 h 758"/>
              <a:gd name="connsiteX81" fmla="*/ 639 w 687"/>
              <a:gd name="connsiteY81" fmla="*/ 376 h 758"/>
              <a:gd name="connsiteX82" fmla="*/ 639 w 687"/>
              <a:gd name="connsiteY82" fmla="*/ 402 h 758"/>
              <a:gd name="connsiteX83" fmla="*/ 639 w 687"/>
              <a:gd name="connsiteY83" fmla="*/ 429 h 758"/>
              <a:gd name="connsiteX84" fmla="*/ 639 w 687"/>
              <a:gd name="connsiteY84" fmla="*/ 460 h 758"/>
              <a:gd name="connsiteX85" fmla="*/ 639 w 687"/>
              <a:gd name="connsiteY85" fmla="*/ 491 h 758"/>
              <a:gd name="connsiteX86" fmla="*/ 639 w 687"/>
              <a:gd name="connsiteY86" fmla="*/ 523 h 758"/>
              <a:gd name="connsiteX87" fmla="*/ 639 w 687"/>
              <a:gd name="connsiteY87" fmla="*/ 554 h 758"/>
              <a:gd name="connsiteX88" fmla="*/ 639 w 687"/>
              <a:gd name="connsiteY88" fmla="*/ 580 h 758"/>
              <a:gd name="connsiteX89" fmla="*/ 634 w 687"/>
              <a:gd name="connsiteY89" fmla="*/ 606 h 758"/>
              <a:gd name="connsiteX90" fmla="*/ 634 w 687"/>
              <a:gd name="connsiteY90" fmla="*/ 632 h 758"/>
              <a:gd name="connsiteX91" fmla="*/ 629 w 687"/>
              <a:gd name="connsiteY91" fmla="*/ 653 h 758"/>
              <a:gd name="connsiteX92" fmla="*/ 623 w 687"/>
              <a:gd name="connsiteY92" fmla="*/ 669 h 758"/>
              <a:gd name="connsiteX93" fmla="*/ 618 w 687"/>
              <a:gd name="connsiteY93" fmla="*/ 690 h 758"/>
              <a:gd name="connsiteX94" fmla="*/ 613 w 687"/>
              <a:gd name="connsiteY94" fmla="*/ 700 h 758"/>
              <a:gd name="connsiteX95" fmla="*/ 602 w 687"/>
              <a:gd name="connsiteY95" fmla="*/ 716 h 758"/>
              <a:gd name="connsiteX96" fmla="*/ 592 w 687"/>
              <a:gd name="connsiteY96" fmla="*/ 726 h 758"/>
              <a:gd name="connsiteX97" fmla="*/ 586 w 687"/>
              <a:gd name="connsiteY97" fmla="*/ 737 h 758"/>
              <a:gd name="connsiteX98" fmla="*/ 576 w 687"/>
              <a:gd name="connsiteY98" fmla="*/ 742 h 758"/>
              <a:gd name="connsiteX99" fmla="*/ 571 w 687"/>
              <a:gd name="connsiteY99" fmla="*/ 747 h 758"/>
              <a:gd name="connsiteX100" fmla="*/ 560 w 687"/>
              <a:gd name="connsiteY100" fmla="*/ 752 h 758"/>
              <a:gd name="connsiteX101" fmla="*/ 555 w 687"/>
              <a:gd name="connsiteY101" fmla="*/ 752 h 758"/>
              <a:gd name="connsiteX102" fmla="*/ 549 w 687"/>
              <a:gd name="connsiteY102" fmla="*/ 758 h 758"/>
              <a:gd name="connsiteX103" fmla="*/ 539 w 687"/>
              <a:gd name="connsiteY103" fmla="*/ 752 h 758"/>
              <a:gd name="connsiteX104" fmla="*/ 534 w 687"/>
              <a:gd name="connsiteY104" fmla="*/ 752 h 758"/>
              <a:gd name="connsiteX105" fmla="*/ 534 w 687"/>
              <a:gd name="connsiteY105" fmla="*/ 747 h 758"/>
              <a:gd name="connsiteX106" fmla="*/ 528 w 687"/>
              <a:gd name="connsiteY106" fmla="*/ 742 h 758"/>
              <a:gd name="connsiteX107" fmla="*/ 528 w 687"/>
              <a:gd name="connsiteY107" fmla="*/ 737 h 758"/>
              <a:gd name="connsiteX108" fmla="*/ 528 w 687"/>
              <a:gd name="connsiteY108" fmla="*/ 731 h 758"/>
              <a:gd name="connsiteX109" fmla="*/ 528 w 687"/>
              <a:gd name="connsiteY109" fmla="*/ 721 h 758"/>
              <a:gd name="connsiteX110" fmla="*/ 528 w 687"/>
              <a:gd name="connsiteY110" fmla="*/ 711 h 758"/>
              <a:gd name="connsiteX111" fmla="*/ 528 w 687"/>
              <a:gd name="connsiteY111" fmla="*/ 705 h 758"/>
              <a:gd name="connsiteX112" fmla="*/ 528 w 687"/>
              <a:gd name="connsiteY112" fmla="*/ 700 h 758"/>
              <a:gd name="connsiteX113" fmla="*/ 528 w 687"/>
              <a:gd name="connsiteY113" fmla="*/ 695 h 758"/>
              <a:gd name="connsiteX114" fmla="*/ 523 w 687"/>
              <a:gd name="connsiteY114" fmla="*/ 690 h 758"/>
              <a:gd name="connsiteX115" fmla="*/ 518 w 687"/>
              <a:gd name="connsiteY115" fmla="*/ 674 h 758"/>
              <a:gd name="connsiteX116" fmla="*/ 507 w 687"/>
              <a:gd name="connsiteY116" fmla="*/ 658 h 758"/>
              <a:gd name="connsiteX117" fmla="*/ 491 w 687"/>
              <a:gd name="connsiteY117" fmla="*/ 643 h 758"/>
              <a:gd name="connsiteX118" fmla="*/ 475 w 687"/>
              <a:gd name="connsiteY118" fmla="*/ 627 h 758"/>
              <a:gd name="connsiteX119" fmla="*/ 454 w 687"/>
              <a:gd name="connsiteY119" fmla="*/ 611 h 758"/>
              <a:gd name="connsiteX120" fmla="*/ 428 w 687"/>
              <a:gd name="connsiteY120" fmla="*/ 590 h 758"/>
              <a:gd name="connsiteX121" fmla="*/ 449 w 687"/>
              <a:gd name="connsiteY121" fmla="*/ 590 h 758"/>
              <a:gd name="connsiteX122" fmla="*/ 470 w 687"/>
              <a:gd name="connsiteY122" fmla="*/ 596 h 758"/>
              <a:gd name="connsiteX123" fmla="*/ 486 w 687"/>
              <a:gd name="connsiteY123" fmla="*/ 596 h 758"/>
              <a:gd name="connsiteX124" fmla="*/ 502 w 687"/>
              <a:gd name="connsiteY124" fmla="*/ 596 h 758"/>
              <a:gd name="connsiteX125" fmla="*/ 512 w 687"/>
              <a:gd name="connsiteY125" fmla="*/ 590 h 758"/>
              <a:gd name="connsiteX126" fmla="*/ 518 w 687"/>
              <a:gd name="connsiteY126" fmla="*/ 590 h 758"/>
              <a:gd name="connsiteX127" fmla="*/ 523 w 687"/>
              <a:gd name="connsiteY127" fmla="*/ 590 h 758"/>
              <a:gd name="connsiteX128" fmla="*/ 528 w 687"/>
              <a:gd name="connsiteY128" fmla="*/ 585 h 758"/>
              <a:gd name="connsiteX129" fmla="*/ 534 w 687"/>
              <a:gd name="connsiteY129" fmla="*/ 580 h 758"/>
              <a:gd name="connsiteX130" fmla="*/ 534 w 687"/>
              <a:gd name="connsiteY130" fmla="*/ 575 h 758"/>
              <a:gd name="connsiteX131" fmla="*/ 534 w 687"/>
              <a:gd name="connsiteY131" fmla="*/ 564 h 758"/>
              <a:gd name="connsiteX132" fmla="*/ 534 w 687"/>
              <a:gd name="connsiteY132" fmla="*/ 549 h 758"/>
              <a:gd name="connsiteX133" fmla="*/ 539 w 687"/>
              <a:gd name="connsiteY133" fmla="*/ 533 h 758"/>
              <a:gd name="connsiteX134" fmla="*/ 539 w 687"/>
              <a:gd name="connsiteY134" fmla="*/ 512 h 758"/>
              <a:gd name="connsiteX135" fmla="*/ 539 w 687"/>
              <a:gd name="connsiteY135" fmla="*/ 486 h 758"/>
              <a:gd name="connsiteX136" fmla="*/ 544 w 687"/>
              <a:gd name="connsiteY136" fmla="*/ 460 h 758"/>
              <a:gd name="connsiteX137" fmla="*/ 544 w 687"/>
              <a:gd name="connsiteY137" fmla="*/ 434 h 758"/>
              <a:gd name="connsiteX138" fmla="*/ 544 w 687"/>
              <a:gd name="connsiteY138" fmla="*/ 408 h 758"/>
              <a:gd name="connsiteX139" fmla="*/ 544 w 687"/>
              <a:gd name="connsiteY139" fmla="*/ 382 h 758"/>
              <a:gd name="connsiteX140" fmla="*/ 549 w 687"/>
              <a:gd name="connsiteY140" fmla="*/ 355 h 758"/>
              <a:gd name="connsiteX141" fmla="*/ 549 w 687"/>
              <a:gd name="connsiteY141" fmla="*/ 334 h 758"/>
              <a:gd name="connsiteX142" fmla="*/ 549 w 687"/>
              <a:gd name="connsiteY142" fmla="*/ 314 h 758"/>
              <a:gd name="connsiteX143" fmla="*/ 549 w 687"/>
              <a:gd name="connsiteY143" fmla="*/ 293 h 758"/>
              <a:gd name="connsiteX144" fmla="*/ 549 w 687"/>
              <a:gd name="connsiteY144" fmla="*/ 277 h 758"/>
              <a:gd name="connsiteX145" fmla="*/ 549 w 687"/>
              <a:gd name="connsiteY145" fmla="*/ 246 h 758"/>
              <a:gd name="connsiteX146" fmla="*/ 549 w 687"/>
              <a:gd name="connsiteY146" fmla="*/ 214 h 758"/>
              <a:gd name="connsiteX147" fmla="*/ 544 w 687"/>
              <a:gd name="connsiteY147" fmla="*/ 183 h 758"/>
              <a:gd name="connsiteX148" fmla="*/ 544 w 687"/>
              <a:gd name="connsiteY148" fmla="*/ 157 h 758"/>
              <a:gd name="connsiteX149" fmla="*/ 539 w 687"/>
              <a:gd name="connsiteY149" fmla="*/ 146 h 758"/>
              <a:gd name="connsiteX150" fmla="*/ 539 w 687"/>
              <a:gd name="connsiteY150" fmla="*/ 136 h 758"/>
              <a:gd name="connsiteX151" fmla="*/ 534 w 687"/>
              <a:gd name="connsiteY151" fmla="*/ 126 h 758"/>
              <a:gd name="connsiteX152" fmla="*/ 534 w 687"/>
              <a:gd name="connsiteY152" fmla="*/ 115 h 758"/>
              <a:gd name="connsiteX153" fmla="*/ 528 w 687"/>
              <a:gd name="connsiteY153" fmla="*/ 110 h 758"/>
              <a:gd name="connsiteX154" fmla="*/ 528 w 687"/>
              <a:gd name="connsiteY154" fmla="*/ 105 h 758"/>
              <a:gd name="connsiteX155" fmla="*/ 523 w 687"/>
              <a:gd name="connsiteY155" fmla="*/ 94 h 758"/>
              <a:gd name="connsiteX156" fmla="*/ 518 w 687"/>
              <a:gd name="connsiteY156" fmla="*/ 89 h 758"/>
              <a:gd name="connsiteX157" fmla="*/ 512 w 687"/>
              <a:gd name="connsiteY157" fmla="*/ 84 h 758"/>
              <a:gd name="connsiteX158" fmla="*/ 507 w 687"/>
              <a:gd name="connsiteY158" fmla="*/ 84 h 758"/>
              <a:gd name="connsiteX159" fmla="*/ 502 w 687"/>
              <a:gd name="connsiteY159" fmla="*/ 79 h 758"/>
              <a:gd name="connsiteX160" fmla="*/ 491 w 687"/>
              <a:gd name="connsiteY160" fmla="*/ 79 h 758"/>
              <a:gd name="connsiteX161" fmla="*/ 481 w 687"/>
              <a:gd name="connsiteY161" fmla="*/ 79 h 758"/>
              <a:gd name="connsiteX162" fmla="*/ 470 w 687"/>
              <a:gd name="connsiteY162" fmla="*/ 73 h 758"/>
              <a:gd name="connsiteX163" fmla="*/ 454 w 687"/>
              <a:gd name="connsiteY163" fmla="*/ 73 h 758"/>
              <a:gd name="connsiteX164" fmla="*/ 454 w 687"/>
              <a:gd name="connsiteY16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73 h 758"/>
              <a:gd name="connsiteX16" fmla="*/ 11 w 687"/>
              <a:gd name="connsiteY16" fmla="*/ 73 h 758"/>
              <a:gd name="connsiteX17" fmla="*/ 27 w 687"/>
              <a:gd name="connsiteY17" fmla="*/ 73 h 758"/>
              <a:gd name="connsiteX18" fmla="*/ 42 w 687"/>
              <a:gd name="connsiteY18" fmla="*/ 73 h 758"/>
              <a:gd name="connsiteX19" fmla="*/ 58 w 687"/>
              <a:gd name="connsiteY19" fmla="*/ 73 h 758"/>
              <a:gd name="connsiteX20" fmla="*/ 79 w 687"/>
              <a:gd name="connsiteY20" fmla="*/ 73 h 758"/>
              <a:gd name="connsiteX21" fmla="*/ 95 w 687"/>
              <a:gd name="connsiteY21" fmla="*/ 68 h 758"/>
              <a:gd name="connsiteX22" fmla="*/ 122 w 687"/>
              <a:gd name="connsiteY22" fmla="*/ 68 h 758"/>
              <a:gd name="connsiteX23" fmla="*/ 143 w 687"/>
              <a:gd name="connsiteY23" fmla="*/ 63 h 758"/>
              <a:gd name="connsiteX24" fmla="*/ 164 w 687"/>
              <a:gd name="connsiteY24" fmla="*/ 58 h 758"/>
              <a:gd name="connsiteX25" fmla="*/ 185 w 687"/>
              <a:gd name="connsiteY25" fmla="*/ 58 h 758"/>
              <a:gd name="connsiteX26" fmla="*/ 211 w 687"/>
              <a:gd name="connsiteY26" fmla="*/ 52 h 758"/>
              <a:gd name="connsiteX27" fmla="*/ 238 w 687"/>
              <a:gd name="connsiteY27" fmla="*/ 52 h 758"/>
              <a:gd name="connsiteX28" fmla="*/ 264 w 687"/>
              <a:gd name="connsiteY28" fmla="*/ 47 h 758"/>
              <a:gd name="connsiteX29" fmla="*/ 296 w 687"/>
              <a:gd name="connsiteY29" fmla="*/ 47 h 758"/>
              <a:gd name="connsiteX30" fmla="*/ 354 w 687"/>
              <a:gd name="connsiteY30" fmla="*/ 37 h 758"/>
              <a:gd name="connsiteX31" fmla="*/ 386 w 687"/>
              <a:gd name="connsiteY31" fmla="*/ 37 h 758"/>
              <a:gd name="connsiteX32" fmla="*/ 407 w 687"/>
              <a:gd name="connsiteY32" fmla="*/ 32 h 758"/>
              <a:gd name="connsiteX33" fmla="*/ 433 w 687"/>
              <a:gd name="connsiteY33" fmla="*/ 26 h 758"/>
              <a:gd name="connsiteX34" fmla="*/ 454 w 687"/>
              <a:gd name="connsiteY34" fmla="*/ 26 h 758"/>
              <a:gd name="connsiteX35" fmla="*/ 470 w 687"/>
              <a:gd name="connsiteY35" fmla="*/ 21 h 758"/>
              <a:gd name="connsiteX36" fmla="*/ 481 w 687"/>
              <a:gd name="connsiteY36" fmla="*/ 16 h 758"/>
              <a:gd name="connsiteX37" fmla="*/ 491 w 687"/>
              <a:gd name="connsiteY37" fmla="*/ 16 h 758"/>
              <a:gd name="connsiteX38" fmla="*/ 497 w 687"/>
              <a:gd name="connsiteY38" fmla="*/ 11 h 758"/>
              <a:gd name="connsiteX39" fmla="*/ 507 w 687"/>
              <a:gd name="connsiteY39" fmla="*/ 5 h 758"/>
              <a:gd name="connsiteX40" fmla="*/ 523 w 687"/>
              <a:gd name="connsiteY40" fmla="*/ 0 h 758"/>
              <a:gd name="connsiteX41" fmla="*/ 534 w 687"/>
              <a:gd name="connsiteY41" fmla="*/ 0 h 758"/>
              <a:gd name="connsiteX42" fmla="*/ 549 w 687"/>
              <a:gd name="connsiteY42" fmla="*/ 0 h 758"/>
              <a:gd name="connsiteX43" fmla="*/ 565 w 687"/>
              <a:gd name="connsiteY43" fmla="*/ 5 h 758"/>
              <a:gd name="connsiteX44" fmla="*/ 581 w 687"/>
              <a:gd name="connsiteY44" fmla="*/ 11 h 758"/>
              <a:gd name="connsiteX45" fmla="*/ 592 w 687"/>
              <a:gd name="connsiteY45" fmla="*/ 16 h 758"/>
              <a:gd name="connsiteX46" fmla="*/ 602 w 687"/>
              <a:gd name="connsiteY46" fmla="*/ 21 h 758"/>
              <a:gd name="connsiteX47" fmla="*/ 618 w 687"/>
              <a:gd name="connsiteY47" fmla="*/ 26 h 758"/>
              <a:gd name="connsiteX48" fmla="*/ 629 w 687"/>
              <a:gd name="connsiteY48" fmla="*/ 37 h 758"/>
              <a:gd name="connsiteX49" fmla="*/ 644 w 687"/>
              <a:gd name="connsiteY49" fmla="*/ 42 h 758"/>
              <a:gd name="connsiteX50" fmla="*/ 655 w 687"/>
              <a:gd name="connsiteY50" fmla="*/ 47 h 758"/>
              <a:gd name="connsiteX51" fmla="*/ 666 w 687"/>
              <a:gd name="connsiteY51" fmla="*/ 52 h 758"/>
              <a:gd name="connsiteX52" fmla="*/ 671 w 687"/>
              <a:gd name="connsiteY52" fmla="*/ 58 h 758"/>
              <a:gd name="connsiteX53" fmla="*/ 676 w 687"/>
              <a:gd name="connsiteY53" fmla="*/ 63 h 758"/>
              <a:gd name="connsiteX54" fmla="*/ 681 w 687"/>
              <a:gd name="connsiteY54" fmla="*/ 68 h 758"/>
              <a:gd name="connsiteX55" fmla="*/ 687 w 687"/>
              <a:gd name="connsiteY55" fmla="*/ 68 h 758"/>
              <a:gd name="connsiteX56" fmla="*/ 687 w 687"/>
              <a:gd name="connsiteY56" fmla="*/ 73 h 758"/>
              <a:gd name="connsiteX57" fmla="*/ 681 w 687"/>
              <a:gd name="connsiteY57" fmla="*/ 73 h 758"/>
              <a:gd name="connsiteX58" fmla="*/ 681 w 687"/>
              <a:gd name="connsiteY58" fmla="*/ 79 h 758"/>
              <a:gd name="connsiteX59" fmla="*/ 676 w 687"/>
              <a:gd name="connsiteY59" fmla="*/ 84 h 758"/>
              <a:gd name="connsiteX60" fmla="*/ 671 w 687"/>
              <a:gd name="connsiteY60" fmla="*/ 84 h 758"/>
              <a:gd name="connsiteX61" fmla="*/ 666 w 687"/>
              <a:gd name="connsiteY61" fmla="*/ 89 h 758"/>
              <a:gd name="connsiteX62" fmla="*/ 660 w 687"/>
              <a:gd name="connsiteY62" fmla="*/ 94 h 758"/>
              <a:gd name="connsiteX63" fmla="*/ 655 w 687"/>
              <a:gd name="connsiteY63" fmla="*/ 94 h 758"/>
              <a:gd name="connsiteX64" fmla="*/ 650 w 687"/>
              <a:gd name="connsiteY64" fmla="*/ 99 h 758"/>
              <a:gd name="connsiteX65" fmla="*/ 644 w 687"/>
              <a:gd name="connsiteY65" fmla="*/ 105 h 758"/>
              <a:gd name="connsiteX66" fmla="*/ 639 w 687"/>
              <a:gd name="connsiteY66" fmla="*/ 115 h 758"/>
              <a:gd name="connsiteX67" fmla="*/ 639 w 687"/>
              <a:gd name="connsiteY67" fmla="*/ 126 h 758"/>
              <a:gd name="connsiteX68" fmla="*/ 639 w 687"/>
              <a:gd name="connsiteY68" fmla="*/ 131 h 758"/>
              <a:gd name="connsiteX69" fmla="*/ 639 w 687"/>
              <a:gd name="connsiteY69" fmla="*/ 146 h 758"/>
              <a:gd name="connsiteX70" fmla="*/ 639 w 687"/>
              <a:gd name="connsiteY70" fmla="*/ 157 h 758"/>
              <a:gd name="connsiteX71" fmla="*/ 639 w 687"/>
              <a:gd name="connsiteY71" fmla="*/ 173 h 758"/>
              <a:gd name="connsiteX72" fmla="*/ 639 w 687"/>
              <a:gd name="connsiteY72" fmla="*/ 188 h 758"/>
              <a:gd name="connsiteX73" fmla="*/ 639 w 687"/>
              <a:gd name="connsiteY73" fmla="*/ 204 h 758"/>
              <a:gd name="connsiteX74" fmla="*/ 639 w 687"/>
              <a:gd name="connsiteY74" fmla="*/ 225 h 758"/>
              <a:gd name="connsiteX75" fmla="*/ 639 w 687"/>
              <a:gd name="connsiteY75" fmla="*/ 240 h 758"/>
              <a:gd name="connsiteX76" fmla="*/ 639 w 687"/>
              <a:gd name="connsiteY76" fmla="*/ 261 h 758"/>
              <a:gd name="connsiteX77" fmla="*/ 639 w 687"/>
              <a:gd name="connsiteY77" fmla="*/ 303 h 758"/>
              <a:gd name="connsiteX78" fmla="*/ 639 w 687"/>
              <a:gd name="connsiteY78" fmla="*/ 324 h 758"/>
              <a:gd name="connsiteX79" fmla="*/ 639 w 687"/>
              <a:gd name="connsiteY79" fmla="*/ 350 h 758"/>
              <a:gd name="connsiteX80" fmla="*/ 639 w 687"/>
              <a:gd name="connsiteY80" fmla="*/ 376 h 758"/>
              <a:gd name="connsiteX81" fmla="*/ 639 w 687"/>
              <a:gd name="connsiteY81" fmla="*/ 402 h 758"/>
              <a:gd name="connsiteX82" fmla="*/ 639 w 687"/>
              <a:gd name="connsiteY82" fmla="*/ 429 h 758"/>
              <a:gd name="connsiteX83" fmla="*/ 639 w 687"/>
              <a:gd name="connsiteY83" fmla="*/ 460 h 758"/>
              <a:gd name="connsiteX84" fmla="*/ 639 w 687"/>
              <a:gd name="connsiteY84" fmla="*/ 491 h 758"/>
              <a:gd name="connsiteX85" fmla="*/ 639 w 687"/>
              <a:gd name="connsiteY85" fmla="*/ 523 h 758"/>
              <a:gd name="connsiteX86" fmla="*/ 639 w 687"/>
              <a:gd name="connsiteY86" fmla="*/ 554 h 758"/>
              <a:gd name="connsiteX87" fmla="*/ 639 w 687"/>
              <a:gd name="connsiteY87" fmla="*/ 580 h 758"/>
              <a:gd name="connsiteX88" fmla="*/ 634 w 687"/>
              <a:gd name="connsiteY88" fmla="*/ 606 h 758"/>
              <a:gd name="connsiteX89" fmla="*/ 634 w 687"/>
              <a:gd name="connsiteY89" fmla="*/ 632 h 758"/>
              <a:gd name="connsiteX90" fmla="*/ 629 w 687"/>
              <a:gd name="connsiteY90" fmla="*/ 653 h 758"/>
              <a:gd name="connsiteX91" fmla="*/ 623 w 687"/>
              <a:gd name="connsiteY91" fmla="*/ 669 h 758"/>
              <a:gd name="connsiteX92" fmla="*/ 618 w 687"/>
              <a:gd name="connsiteY92" fmla="*/ 690 h 758"/>
              <a:gd name="connsiteX93" fmla="*/ 613 w 687"/>
              <a:gd name="connsiteY93" fmla="*/ 700 h 758"/>
              <a:gd name="connsiteX94" fmla="*/ 602 w 687"/>
              <a:gd name="connsiteY94" fmla="*/ 716 h 758"/>
              <a:gd name="connsiteX95" fmla="*/ 592 w 687"/>
              <a:gd name="connsiteY95" fmla="*/ 726 h 758"/>
              <a:gd name="connsiteX96" fmla="*/ 586 w 687"/>
              <a:gd name="connsiteY96" fmla="*/ 737 h 758"/>
              <a:gd name="connsiteX97" fmla="*/ 576 w 687"/>
              <a:gd name="connsiteY97" fmla="*/ 742 h 758"/>
              <a:gd name="connsiteX98" fmla="*/ 571 w 687"/>
              <a:gd name="connsiteY98" fmla="*/ 747 h 758"/>
              <a:gd name="connsiteX99" fmla="*/ 560 w 687"/>
              <a:gd name="connsiteY99" fmla="*/ 752 h 758"/>
              <a:gd name="connsiteX100" fmla="*/ 555 w 687"/>
              <a:gd name="connsiteY100" fmla="*/ 752 h 758"/>
              <a:gd name="connsiteX101" fmla="*/ 549 w 687"/>
              <a:gd name="connsiteY101" fmla="*/ 758 h 758"/>
              <a:gd name="connsiteX102" fmla="*/ 539 w 687"/>
              <a:gd name="connsiteY102" fmla="*/ 752 h 758"/>
              <a:gd name="connsiteX103" fmla="*/ 534 w 687"/>
              <a:gd name="connsiteY103" fmla="*/ 752 h 758"/>
              <a:gd name="connsiteX104" fmla="*/ 534 w 687"/>
              <a:gd name="connsiteY104" fmla="*/ 747 h 758"/>
              <a:gd name="connsiteX105" fmla="*/ 528 w 687"/>
              <a:gd name="connsiteY105" fmla="*/ 742 h 758"/>
              <a:gd name="connsiteX106" fmla="*/ 528 w 687"/>
              <a:gd name="connsiteY106" fmla="*/ 737 h 758"/>
              <a:gd name="connsiteX107" fmla="*/ 528 w 687"/>
              <a:gd name="connsiteY107" fmla="*/ 731 h 758"/>
              <a:gd name="connsiteX108" fmla="*/ 528 w 687"/>
              <a:gd name="connsiteY108" fmla="*/ 721 h 758"/>
              <a:gd name="connsiteX109" fmla="*/ 528 w 687"/>
              <a:gd name="connsiteY109" fmla="*/ 711 h 758"/>
              <a:gd name="connsiteX110" fmla="*/ 528 w 687"/>
              <a:gd name="connsiteY110" fmla="*/ 705 h 758"/>
              <a:gd name="connsiteX111" fmla="*/ 528 w 687"/>
              <a:gd name="connsiteY111" fmla="*/ 700 h 758"/>
              <a:gd name="connsiteX112" fmla="*/ 528 w 687"/>
              <a:gd name="connsiteY112" fmla="*/ 695 h 758"/>
              <a:gd name="connsiteX113" fmla="*/ 523 w 687"/>
              <a:gd name="connsiteY113" fmla="*/ 690 h 758"/>
              <a:gd name="connsiteX114" fmla="*/ 518 w 687"/>
              <a:gd name="connsiteY114" fmla="*/ 674 h 758"/>
              <a:gd name="connsiteX115" fmla="*/ 507 w 687"/>
              <a:gd name="connsiteY115" fmla="*/ 658 h 758"/>
              <a:gd name="connsiteX116" fmla="*/ 491 w 687"/>
              <a:gd name="connsiteY116" fmla="*/ 643 h 758"/>
              <a:gd name="connsiteX117" fmla="*/ 475 w 687"/>
              <a:gd name="connsiteY117" fmla="*/ 627 h 758"/>
              <a:gd name="connsiteX118" fmla="*/ 454 w 687"/>
              <a:gd name="connsiteY118" fmla="*/ 611 h 758"/>
              <a:gd name="connsiteX119" fmla="*/ 428 w 687"/>
              <a:gd name="connsiteY119" fmla="*/ 590 h 758"/>
              <a:gd name="connsiteX120" fmla="*/ 449 w 687"/>
              <a:gd name="connsiteY120" fmla="*/ 590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02 w 687"/>
              <a:gd name="connsiteY123" fmla="*/ 596 h 758"/>
              <a:gd name="connsiteX124" fmla="*/ 512 w 687"/>
              <a:gd name="connsiteY124" fmla="*/ 590 h 758"/>
              <a:gd name="connsiteX125" fmla="*/ 518 w 687"/>
              <a:gd name="connsiteY125" fmla="*/ 590 h 758"/>
              <a:gd name="connsiteX126" fmla="*/ 523 w 687"/>
              <a:gd name="connsiteY126" fmla="*/ 590 h 758"/>
              <a:gd name="connsiteX127" fmla="*/ 528 w 687"/>
              <a:gd name="connsiteY127" fmla="*/ 585 h 758"/>
              <a:gd name="connsiteX128" fmla="*/ 534 w 687"/>
              <a:gd name="connsiteY128" fmla="*/ 580 h 758"/>
              <a:gd name="connsiteX129" fmla="*/ 534 w 687"/>
              <a:gd name="connsiteY129" fmla="*/ 575 h 758"/>
              <a:gd name="connsiteX130" fmla="*/ 534 w 687"/>
              <a:gd name="connsiteY130" fmla="*/ 564 h 758"/>
              <a:gd name="connsiteX131" fmla="*/ 534 w 687"/>
              <a:gd name="connsiteY131" fmla="*/ 549 h 758"/>
              <a:gd name="connsiteX132" fmla="*/ 539 w 687"/>
              <a:gd name="connsiteY132" fmla="*/ 533 h 758"/>
              <a:gd name="connsiteX133" fmla="*/ 539 w 687"/>
              <a:gd name="connsiteY133" fmla="*/ 512 h 758"/>
              <a:gd name="connsiteX134" fmla="*/ 539 w 687"/>
              <a:gd name="connsiteY134" fmla="*/ 486 h 758"/>
              <a:gd name="connsiteX135" fmla="*/ 544 w 687"/>
              <a:gd name="connsiteY135" fmla="*/ 460 h 758"/>
              <a:gd name="connsiteX136" fmla="*/ 544 w 687"/>
              <a:gd name="connsiteY136" fmla="*/ 434 h 758"/>
              <a:gd name="connsiteX137" fmla="*/ 544 w 687"/>
              <a:gd name="connsiteY137" fmla="*/ 408 h 758"/>
              <a:gd name="connsiteX138" fmla="*/ 544 w 687"/>
              <a:gd name="connsiteY138" fmla="*/ 382 h 758"/>
              <a:gd name="connsiteX139" fmla="*/ 549 w 687"/>
              <a:gd name="connsiteY139" fmla="*/ 355 h 758"/>
              <a:gd name="connsiteX140" fmla="*/ 549 w 687"/>
              <a:gd name="connsiteY140" fmla="*/ 334 h 758"/>
              <a:gd name="connsiteX141" fmla="*/ 549 w 687"/>
              <a:gd name="connsiteY141" fmla="*/ 314 h 758"/>
              <a:gd name="connsiteX142" fmla="*/ 549 w 687"/>
              <a:gd name="connsiteY142" fmla="*/ 293 h 758"/>
              <a:gd name="connsiteX143" fmla="*/ 549 w 687"/>
              <a:gd name="connsiteY143" fmla="*/ 277 h 758"/>
              <a:gd name="connsiteX144" fmla="*/ 549 w 687"/>
              <a:gd name="connsiteY144" fmla="*/ 246 h 758"/>
              <a:gd name="connsiteX145" fmla="*/ 549 w 687"/>
              <a:gd name="connsiteY145" fmla="*/ 214 h 758"/>
              <a:gd name="connsiteX146" fmla="*/ 544 w 687"/>
              <a:gd name="connsiteY146" fmla="*/ 183 h 758"/>
              <a:gd name="connsiteX147" fmla="*/ 544 w 687"/>
              <a:gd name="connsiteY147" fmla="*/ 157 h 758"/>
              <a:gd name="connsiteX148" fmla="*/ 539 w 687"/>
              <a:gd name="connsiteY148" fmla="*/ 146 h 758"/>
              <a:gd name="connsiteX149" fmla="*/ 539 w 687"/>
              <a:gd name="connsiteY149" fmla="*/ 136 h 758"/>
              <a:gd name="connsiteX150" fmla="*/ 534 w 687"/>
              <a:gd name="connsiteY150" fmla="*/ 126 h 758"/>
              <a:gd name="connsiteX151" fmla="*/ 534 w 687"/>
              <a:gd name="connsiteY151" fmla="*/ 115 h 758"/>
              <a:gd name="connsiteX152" fmla="*/ 528 w 687"/>
              <a:gd name="connsiteY152" fmla="*/ 110 h 758"/>
              <a:gd name="connsiteX153" fmla="*/ 528 w 687"/>
              <a:gd name="connsiteY153" fmla="*/ 105 h 758"/>
              <a:gd name="connsiteX154" fmla="*/ 523 w 687"/>
              <a:gd name="connsiteY154" fmla="*/ 94 h 758"/>
              <a:gd name="connsiteX155" fmla="*/ 518 w 687"/>
              <a:gd name="connsiteY155" fmla="*/ 89 h 758"/>
              <a:gd name="connsiteX156" fmla="*/ 512 w 687"/>
              <a:gd name="connsiteY156" fmla="*/ 84 h 758"/>
              <a:gd name="connsiteX157" fmla="*/ 507 w 687"/>
              <a:gd name="connsiteY157" fmla="*/ 84 h 758"/>
              <a:gd name="connsiteX158" fmla="*/ 502 w 687"/>
              <a:gd name="connsiteY158" fmla="*/ 79 h 758"/>
              <a:gd name="connsiteX159" fmla="*/ 491 w 687"/>
              <a:gd name="connsiteY159" fmla="*/ 79 h 758"/>
              <a:gd name="connsiteX160" fmla="*/ 481 w 687"/>
              <a:gd name="connsiteY160" fmla="*/ 79 h 758"/>
              <a:gd name="connsiteX161" fmla="*/ 470 w 687"/>
              <a:gd name="connsiteY161" fmla="*/ 73 h 758"/>
              <a:gd name="connsiteX162" fmla="*/ 454 w 687"/>
              <a:gd name="connsiteY162" fmla="*/ 73 h 758"/>
              <a:gd name="connsiteX163" fmla="*/ 454 w 687"/>
              <a:gd name="connsiteY163" fmla="*/ 73 h 758"/>
              <a:gd name="connsiteX0" fmla="*/ 463 w 696"/>
              <a:gd name="connsiteY0" fmla="*/ 73 h 758"/>
              <a:gd name="connsiteX1" fmla="*/ 448 w 696"/>
              <a:gd name="connsiteY1" fmla="*/ 73 h 758"/>
              <a:gd name="connsiteX2" fmla="*/ 426 w 696"/>
              <a:gd name="connsiteY2" fmla="*/ 79 h 758"/>
              <a:gd name="connsiteX3" fmla="*/ 405 w 696"/>
              <a:gd name="connsiteY3" fmla="*/ 79 h 758"/>
              <a:gd name="connsiteX4" fmla="*/ 379 w 696"/>
              <a:gd name="connsiteY4" fmla="*/ 79 h 758"/>
              <a:gd name="connsiteX5" fmla="*/ 352 w 696"/>
              <a:gd name="connsiteY5" fmla="*/ 84 h 758"/>
              <a:gd name="connsiteX6" fmla="*/ 321 w 696"/>
              <a:gd name="connsiteY6" fmla="*/ 84 h 758"/>
              <a:gd name="connsiteX7" fmla="*/ 284 w 696"/>
              <a:gd name="connsiteY7" fmla="*/ 89 h 758"/>
              <a:gd name="connsiteX8" fmla="*/ 247 w 696"/>
              <a:gd name="connsiteY8" fmla="*/ 94 h 758"/>
              <a:gd name="connsiteX9" fmla="*/ 205 w 696"/>
              <a:gd name="connsiteY9" fmla="*/ 94 h 758"/>
              <a:gd name="connsiteX10" fmla="*/ 168 w 696"/>
              <a:gd name="connsiteY10" fmla="*/ 99 h 758"/>
              <a:gd name="connsiteX11" fmla="*/ 131 w 696"/>
              <a:gd name="connsiteY11" fmla="*/ 105 h 758"/>
              <a:gd name="connsiteX12" fmla="*/ 99 w 696"/>
              <a:gd name="connsiteY12" fmla="*/ 105 h 758"/>
              <a:gd name="connsiteX13" fmla="*/ 73 w 696"/>
              <a:gd name="connsiteY13" fmla="*/ 105 h 758"/>
              <a:gd name="connsiteX14" fmla="*/ 9 w 696"/>
              <a:gd name="connsiteY14" fmla="*/ 73 h 758"/>
              <a:gd name="connsiteX15" fmla="*/ 20 w 696"/>
              <a:gd name="connsiteY15" fmla="*/ 73 h 758"/>
              <a:gd name="connsiteX16" fmla="*/ 36 w 696"/>
              <a:gd name="connsiteY16" fmla="*/ 73 h 758"/>
              <a:gd name="connsiteX17" fmla="*/ 51 w 696"/>
              <a:gd name="connsiteY17" fmla="*/ 73 h 758"/>
              <a:gd name="connsiteX18" fmla="*/ 67 w 696"/>
              <a:gd name="connsiteY18" fmla="*/ 73 h 758"/>
              <a:gd name="connsiteX19" fmla="*/ 88 w 696"/>
              <a:gd name="connsiteY19" fmla="*/ 73 h 758"/>
              <a:gd name="connsiteX20" fmla="*/ 104 w 696"/>
              <a:gd name="connsiteY20" fmla="*/ 68 h 758"/>
              <a:gd name="connsiteX21" fmla="*/ 131 w 696"/>
              <a:gd name="connsiteY21" fmla="*/ 68 h 758"/>
              <a:gd name="connsiteX22" fmla="*/ 152 w 696"/>
              <a:gd name="connsiteY22" fmla="*/ 63 h 758"/>
              <a:gd name="connsiteX23" fmla="*/ 173 w 696"/>
              <a:gd name="connsiteY23" fmla="*/ 58 h 758"/>
              <a:gd name="connsiteX24" fmla="*/ 194 w 696"/>
              <a:gd name="connsiteY24" fmla="*/ 58 h 758"/>
              <a:gd name="connsiteX25" fmla="*/ 220 w 696"/>
              <a:gd name="connsiteY25" fmla="*/ 52 h 758"/>
              <a:gd name="connsiteX26" fmla="*/ 247 w 696"/>
              <a:gd name="connsiteY26" fmla="*/ 52 h 758"/>
              <a:gd name="connsiteX27" fmla="*/ 273 w 696"/>
              <a:gd name="connsiteY27" fmla="*/ 47 h 758"/>
              <a:gd name="connsiteX28" fmla="*/ 305 w 696"/>
              <a:gd name="connsiteY28" fmla="*/ 47 h 758"/>
              <a:gd name="connsiteX29" fmla="*/ 363 w 696"/>
              <a:gd name="connsiteY29" fmla="*/ 37 h 758"/>
              <a:gd name="connsiteX30" fmla="*/ 395 w 696"/>
              <a:gd name="connsiteY30" fmla="*/ 37 h 758"/>
              <a:gd name="connsiteX31" fmla="*/ 416 w 696"/>
              <a:gd name="connsiteY31" fmla="*/ 32 h 758"/>
              <a:gd name="connsiteX32" fmla="*/ 442 w 696"/>
              <a:gd name="connsiteY32" fmla="*/ 26 h 758"/>
              <a:gd name="connsiteX33" fmla="*/ 463 w 696"/>
              <a:gd name="connsiteY33" fmla="*/ 26 h 758"/>
              <a:gd name="connsiteX34" fmla="*/ 479 w 696"/>
              <a:gd name="connsiteY34" fmla="*/ 21 h 758"/>
              <a:gd name="connsiteX35" fmla="*/ 490 w 696"/>
              <a:gd name="connsiteY35" fmla="*/ 16 h 758"/>
              <a:gd name="connsiteX36" fmla="*/ 500 w 696"/>
              <a:gd name="connsiteY36" fmla="*/ 16 h 758"/>
              <a:gd name="connsiteX37" fmla="*/ 506 w 696"/>
              <a:gd name="connsiteY37" fmla="*/ 11 h 758"/>
              <a:gd name="connsiteX38" fmla="*/ 516 w 696"/>
              <a:gd name="connsiteY38" fmla="*/ 5 h 758"/>
              <a:gd name="connsiteX39" fmla="*/ 532 w 696"/>
              <a:gd name="connsiteY39" fmla="*/ 0 h 758"/>
              <a:gd name="connsiteX40" fmla="*/ 543 w 696"/>
              <a:gd name="connsiteY40" fmla="*/ 0 h 758"/>
              <a:gd name="connsiteX41" fmla="*/ 558 w 696"/>
              <a:gd name="connsiteY41" fmla="*/ 0 h 758"/>
              <a:gd name="connsiteX42" fmla="*/ 574 w 696"/>
              <a:gd name="connsiteY42" fmla="*/ 5 h 758"/>
              <a:gd name="connsiteX43" fmla="*/ 590 w 696"/>
              <a:gd name="connsiteY43" fmla="*/ 11 h 758"/>
              <a:gd name="connsiteX44" fmla="*/ 601 w 696"/>
              <a:gd name="connsiteY44" fmla="*/ 16 h 758"/>
              <a:gd name="connsiteX45" fmla="*/ 611 w 696"/>
              <a:gd name="connsiteY45" fmla="*/ 21 h 758"/>
              <a:gd name="connsiteX46" fmla="*/ 627 w 696"/>
              <a:gd name="connsiteY46" fmla="*/ 26 h 758"/>
              <a:gd name="connsiteX47" fmla="*/ 638 w 696"/>
              <a:gd name="connsiteY47" fmla="*/ 37 h 758"/>
              <a:gd name="connsiteX48" fmla="*/ 653 w 696"/>
              <a:gd name="connsiteY48" fmla="*/ 42 h 758"/>
              <a:gd name="connsiteX49" fmla="*/ 664 w 696"/>
              <a:gd name="connsiteY49" fmla="*/ 47 h 758"/>
              <a:gd name="connsiteX50" fmla="*/ 675 w 696"/>
              <a:gd name="connsiteY50" fmla="*/ 52 h 758"/>
              <a:gd name="connsiteX51" fmla="*/ 680 w 696"/>
              <a:gd name="connsiteY51" fmla="*/ 58 h 758"/>
              <a:gd name="connsiteX52" fmla="*/ 685 w 696"/>
              <a:gd name="connsiteY52" fmla="*/ 63 h 758"/>
              <a:gd name="connsiteX53" fmla="*/ 690 w 696"/>
              <a:gd name="connsiteY53" fmla="*/ 68 h 758"/>
              <a:gd name="connsiteX54" fmla="*/ 696 w 696"/>
              <a:gd name="connsiteY54" fmla="*/ 68 h 758"/>
              <a:gd name="connsiteX55" fmla="*/ 696 w 696"/>
              <a:gd name="connsiteY55" fmla="*/ 73 h 758"/>
              <a:gd name="connsiteX56" fmla="*/ 690 w 696"/>
              <a:gd name="connsiteY56" fmla="*/ 73 h 758"/>
              <a:gd name="connsiteX57" fmla="*/ 690 w 696"/>
              <a:gd name="connsiteY57" fmla="*/ 79 h 758"/>
              <a:gd name="connsiteX58" fmla="*/ 685 w 696"/>
              <a:gd name="connsiteY58" fmla="*/ 84 h 758"/>
              <a:gd name="connsiteX59" fmla="*/ 680 w 696"/>
              <a:gd name="connsiteY59" fmla="*/ 84 h 758"/>
              <a:gd name="connsiteX60" fmla="*/ 675 w 696"/>
              <a:gd name="connsiteY60" fmla="*/ 89 h 758"/>
              <a:gd name="connsiteX61" fmla="*/ 669 w 696"/>
              <a:gd name="connsiteY61" fmla="*/ 94 h 758"/>
              <a:gd name="connsiteX62" fmla="*/ 664 w 696"/>
              <a:gd name="connsiteY62" fmla="*/ 94 h 758"/>
              <a:gd name="connsiteX63" fmla="*/ 659 w 696"/>
              <a:gd name="connsiteY63" fmla="*/ 99 h 758"/>
              <a:gd name="connsiteX64" fmla="*/ 653 w 696"/>
              <a:gd name="connsiteY64" fmla="*/ 105 h 758"/>
              <a:gd name="connsiteX65" fmla="*/ 648 w 696"/>
              <a:gd name="connsiteY65" fmla="*/ 115 h 758"/>
              <a:gd name="connsiteX66" fmla="*/ 648 w 696"/>
              <a:gd name="connsiteY66" fmla="*/ 126 h 758"/>
              <a:gd name="connsiteX67" fmla="*/ 648 w 696"/>
              <a:gd name="connsiteY67" fmla="*/ 131 h 758"/>
              <a:gd name="connsiteX68" fmla="*/ 648 w 696"/>
              <a:gd name="connsiteY68" fmla="*/ 146 h 758"/>
              <a:gd name="connsiteX69" fmla="*/ 648 w 696"/>
              <a:gd name="connsiteY69" fmla="*/ 157 h 758"/>
              <a:gd name="connsiteX70" fmla="*/ 648 w 696"/>
              <a:gd name="connsiteY70" fmla="*/ 173 h 758"/>
              <a:gd name="connsiteX71" fmla="*/ 648 w 696"/>
              <a:gd name="connsiteY71" fmla="*/ 188 h 758"/>
              <a:gd name="connsiteX72" fmla="*/ 648 w 696"/>
              <a:gd name="connsiteY72" fmla="*/ 204 h 758"/>
              <a:gd name="connsiteX73" fmla="*/ 648 w 696"/>
              <a:gd name="connsiteY73" fmla="*/ 225 h 758"/>
              <a:gd name="connsiteX74" fmla="*/ 648 w 696"/>
              <a:gd name="connsiteY74" fmla="*/ 240 h 758"/>
              <a:gd name="connsiteX75" fmla="*/ 648 w 696"/>
              <a:gd name="connsiteY75" fmla="*/ 261 h 758"/>
              <a:gd name="connsiteX76" fmla="*/ 648 w 696"/>
              <a:gd name="connsiteY76" fmla="*/ 303 h 758"/>
              <a:gd name="connsiteX77" fmla="*/ 648 w 696"/>
              <a:gd name="connsiteY77" fmla="*/ 324 h 758"/>
              <a:gd name="connsiteX78" fmla="*/ 648 w 696"/>
              <a:gd name="connsiteY78" fmla="*/ 350 h 758"/>
              <a:gd name="connsiteX79" fmla="*/ 648 w 696"/>
              <a:gd name="connsiteY79" fmla="*/ 376 h 758"/>
              <a:gd name="connsiteX80" fmla="*/ 648 w 696"/>
              <a:gd name="connsiteY80" fmla="*/ 402 h 758"/>
              <a:gd name="connsiteX81" fmla="*/ 648 w 696"/>
              <a:gd name="connsiteY81" fmla="*/ 429 h 758"/>
              <a:gd name="connsiteX82" fmla="*/ 648 w 696"/>
              <a:gd name="connsiteY82" fmla="*/ 460 h 758"/>
              <a:gd name="connsiteX83" fmla="*/ 648 w 696"/>
              <a:gd name="connsiteY83" fmla="*/ 491 h 758"/>
              <a:gd name="connsiteX84" fmla="*/ 648 w 696"/>
              <a:gd name="connsiteY84" fmla="*/ 523 h 758"/>
              <a:gd name="connsiteX85" fmla="*/ 648 w 696"/>
              <a:gd name="connsiteY85" fmla="*/ 554 h 758"/>
              <a:gd name="connsiteX86" fmla="*/ 648 w 696"/>
              <a:gd name="connsiteY86" fmla="*/ 580 h 758"/>
              <a:gd name="connsiteX87" fmla="*/ 643 w 696"/>
              <a:gd name="connsiteY87" fmla="*/ 606 h 758"/>
              <a:gd name="connsiteX88" fmla="*/ 643 w 696"/>
              <a:gd name="connsiteY88" fmla="*/ 632 h 758"/>
              <a:gd name="connsiteX89" fmla="*/ 638 w 696"/>
              <a:gd name="connsiteY89" fmla="*/ 653 h 758"/>
              <a:gd name="connsiteX90" fmla="*/ 632 w 696"/>
              <a:gd name="connsiteY90" fmla="*/ 669 h 758"/>
              <a:gd name="connsiteX91" fmla="*/ 627 w 696"/>
              <a:gd name="connsiteY91" fmla="*/ 690 h 758"/>
              <a:gd name="connsiteX92" fmla="*/ 622 w 696"/>
              <a:gd name="connsiteY92" fmla="*/ 700 h 758"/>
              <a:gd name="connsiteX93" fmla="*/ 611 w 696"/>
              <a:gd name="connsiteY93" fmla="*/ 716 h 758"/>
              <a:gd name="connsiteX94" fmla="*/ 601 w 696"/>
              <a:gd name="connsiteY94" fmla="*/ 726 h 758"/>
              <a:gd name="connsiteX95" fmla="*/ 595 w 696"/>
              <a:gd name="connsiteY95" fmla="*/ 737 h 758"/>
              <a:gd name="connsiteX96" fmla="*/ 585 w 696"/>
              <a:gd name="connsiteY96" fmla="*/ 742 h 758"/>
              <a:gd name="connsiteX97" fmla="*/ 580 w 696"/>
              <a:gd name="connsiteY97" fmla="*/ 747 h 758"/>
              <a:gd name="connsiteX98" fmla="*/ 569 w 696"/>
              <a:gd name="connsiteY98" fmla="*/ 752 h 758"/>
              <a:gd name="connsiteX99" fmla="*/ 564 w 696"/>
              <a:gd name="connsiteY99" fmla="*/ 752 h 758"/>
              <a:gd name="connsiteX100" fmla="*/ 558 w 696"/>
              <a:gd name="connsiteY100" fmla="*/ 758 h 758"/>
              <a:gd name="connsiteX101" fmla="*/ 548 w 696"/>
              <a:gd name="connsiteY101" fmla="*/ 752 h 758"/>
              <a:gd name="connsiteX102" fmla="*/ 543 w 696"/>
              <a:gd name="connsiteY102" fmla="*/ 752 h 758"/>
              <a:gd name="connsiteX103" fmla="*/ 543 w 696"/>
              <a:gd name="connsiteY103" fmla="*/ 747 h 758"/>
              <a:gd name="connsiteX104" fmla="*/ 537 w 696"/>
              <a:gd name="connsiteY104" fmla="*/ 742 h 758"/>
              <a:gd name="connsiteX105" fmla="*/ 537 w 696"/>
              <a:gd name="connsiteY105" fmla="*/ 737 h 758"/>
              <a:gd name="connsiteX106" fmla="*/ 537 w 696"/>
              <a:gd name="connsiteY106" fmla="*/ 731 h 758"/>
              <a:gd name="connsiteX107" fmla="*/ 537 w 696"/>
              <a:gd name="connsiteY107" fmla="*/ 721 h 758"/>
              <a:gd name="connsiteX108" fmla="*/ 537 w 696"/>
              <a:gd name="connsiteY108" fmla="*/ 711 h 758"/>
              <a:gd name="connsiteX109" fmla="*/ 537 w 696"/>
              <a:gd name="connsiteY109" fmla="*/ 705 h 758"/>
              <a:gd name="connsiteX110" fmla="*/ 537 w 696"/>
              <a:gd name="connsiteY110" fmla="*/ 700 h 758"/>
              <a:gd name="connsiteX111" fmla="*/ 537 w 696"/>
              <a:gd name="connsiteY111" fmla="*/ 695 h 758"/>
              <a:gd name="connsiteX112" fmla="*/ 532 w 696"/>
              <a:gd name="connsiteY112" fmla="*/ 690 h 758"/>
              <a:gd name="connsiteX113" fmla="*/ 527 w 696"/>
              <a:gd name="connsiteY113" fmla="*/ 674 h 758"/>
              <a:gd name="connsiteX114" fmla="*/ 516 w 696"/>
              <a:gd name="connsiteY114" fmla="*/ 658 h 758"/>
              <a:gd name="connsiteX115" fmla="*/ 500 w 696"/>
              <a:gd name="connsiteY115" fmla="*/ 643 h 758"/>
              <a:gd name="connsiteX116" fmla="*/ 484 w 696"/>
              <a:gd name="connsiteY116" fmla="*/ 627 h 758"/>
              <a:gd name="connsiteX117" fmla="*/ 463 w 696"/>
              <a:gd name="connsiteY117" fmla="*/ 611 h 758"/>
              <a:gd name="connsiteX118" fmla="*/ 437 w 696"/>
              <a:gd name="connsiteY118" fmla="*/ 590 h 758"/>
              <a:gd name="connsiteX119" fmla="*/ 458 w 696"/>
              <a:gd name="connsiteY119" fmla="*/ 590 h 758"/>
              <a:gd name="connsiteX120" fmla="*/ 479 w 696"/>
              <a:gd name="connsiteY120" fmla="*/ 596 h 758"/>
              <a:gd name="connsiteX121" fmla="*/ 495 w 696"/>
              <a:gd name="connsiteY121" fmla="*/ 596 h 758"/>
              <a:gd name="connsiteX122" fmla="*/ 511 w 696"/>
              <a:gd name="connsiteY122" fmla="*/ 596 h 758"/>
              <a:gd name="connsiteX123" fmla="*/ 521 w 696"/>
              <a:gd name="connsiteY123" fmla="*/ 590 h 758"/>
              <a:gd name="connsiteX124" fmla="*/ 527 w 696"/>
              <a:gd name="connsiteY124" fmla="*/ 590 h 758"/>
              <a:gd name="connsiteX125" fmla="*/ 532 w 696"/>
              <a:gd name="connsiteY125" fmla="*/ 590 h 758"/>
              <a:gd name="connsiteX126" fmla="*/ 537 w 696"/>
              <a:gd name="connsiteY126" fmla="*/ 585 h 758"/>
              <a:gd name="connsiteX127" fmla="*/ 543 w 696"/>
              <a:gd name="connsiteY127" fmla="*/ 580 h 758"/>
              <a:gd name="connsiteX128" fmla="*/ 543 w 696"/>
              <a:gd name="connsiteY128" fmla="*/ 575 h 758"/>
              <a:gd name="connsiteX129" fmla="*/ 543 w 696"/>
              <a:gd name="connsiteY129" fmla="*/ 564 h 758"/>
              <a:gd name="connsiteX130" fmla="*/ 543 w 696"/>
              <a:gd name="connsiteY130" fmla="*/ 549 h 758"/>
              <a:gd name="connsiteX131" fmla="*/ 548 w 696"/>
              <a:gd name="connsiteY131" fmla="*/ 533 h 758"/>
              <a:gd name="connsiteX132" fmla="*/ 548 w 696"/>
              <a:gd name="connsiteY132" fmla="*/ 512 h 758"/>
              <a:gd name="connsiteX133" fmla="*/ 548 w 696"/>
              <a:gd name="connsiteY133" fmla="*/ 486 h 758"/>
              <a:gd name="connsiteX134" fmla="*/ 553 w 696"/>
              <a:gd name="connsiteY134" fmla="*/ 460 h 758"/>
              <a:gd name="connsiteX135" fmla="*/ 553 w 696"/>
              <a:gd name="connsiteY135" fmla="*/ 434 h 758"/>
              <a:gd name="connsiteX136" fmla="*/ 553 w 696"/>
              <a:gd name="connsiteY136" fmla="*/ 408 h 758"/>
              <a:gd name="connsiteX137" fmla="*/ 553 w 696"/>
              <a:gd name="connsiteY137" fmla="*/ 382 h 758"/>
              <a:gd name="connsiteX138" fmla="*/ 558 w 696"/>
              <a:gd name="connsiteY138" fmla="*/ 355 h 758"/>
              <a:gd name="connsiteX139" fmla="*/ 558 w 696"/>
              <a:gd name="connsiteY139" fmla="*/ 334 h 758"/>
              <a:gd name="connsiteX140" fmla="*/ 558 w 696"/>
              <a:gd name="connsiteY140" fmla="*/ 314 h 758"/>
              <a:gd name="connsiteX141" fmla="*/ 558 w 696"/>
              <a:gd name="connsiteY141" fmla="*/ 293 h 758"/>
              <a:gd name="connsiteX142" fmla="*/ 558 w 696"/>
              <a:gd name="connsiteY142" fmla="*/ 277 h 758"/>
              <a:gd name="connsiteX143" fmla="*/ 558 w 696"/>
              <a:gd name="connsiteY143" fmla="*/ 246 h 758"/>
              <a:gd name="connsiteX144" fmla="*/ 558 w 696"/>
              <a:gd name="connsiteY144" fmla="*/ 214 h 758"/>
              <a:gd name="connsiteX145" fmla="*/ 553 w 696"/>
              <a:gd name="connsiteY145" fmla="*/ 183 h 758"/>
              <a:gd name="connsiteX146" fmla="*/ 553 w 696"/>
              <a:gd name="connsiteY146" fmla="*/ 157 h 758"/>
              <a:gd name="connsiteX147" fmla="*/ 548 w 696"/>
              <a:gd name="connsiteY147" fmla="*/ 146 h 758"/>
              <a:gd name="connsiteX148" fmla="*/ 548 w 696"/>
              <a:gd name="connsiteY148" fmla="*/ 136 h 758"/>
              <a:gd name="connsiteX149" fmla="*/ 543 w 696"/>
              <a:gd name="connsiteY149" fmla="*/ 126 h 758"/>
              <a:gd name="connsiteX150" fmla="*/ 543 w 696"/>
              <a:gd name="connsiteY150" fmla="*/ 115 h 758"/>
              <a:gd name="connsiteX151" fmla="*/ 537 w 696"/>
              <a:gd name="connsiteY151" fmla="*/ 110 h 758"/>
              <a:gd name="connsiteX152" fmla="*/ 537 w 696"/>
              <a:gd name="connsiteY152" fmla="*/ 105 h 758"/>
              <a:gd name="connsiteX153" fmla="*/ 532 w 696"/>
              <a:gd name="connsiteY153" fmla="*/ 94 h 758"/>
              <a:gd name="connsiteX154" fmla="*/ 527 w 696"/>
              <a:gd name="connsiteY154" fmla="*/ 89 h 758"/>
              <a:gd name="connsiteX155" fmla="*/ 521 w 696"/>
              <a:gd name="connsiteY155" fmla="*/ 84 h 758"/>
              <a:gd name="connsiteX156" fmla="*/ 516 w 696"/>
              <a:gd name="connsiteY156" fmla="*/ 84 h 758"/>
              <a:gd name="connsiteX157" fmla="*/ 511 w 696"/>
              <a:gd name="connsiteY157" fmla="*/ 79 h 758"/>
              <a:gd name="connsiteX158" fmla="*/ 500 w 696"/>
              <a:gd name="connsiteY158" fmla="*/ 79 h 758"/>
              <a:gd name="connsiteX159" fmla="*/ 490 w 696"/>
              <a:gd name="connsiteY159" fmla="*/ 79 h 758"/>
              <a:gd name="connsiteX160" fmla="*/ 479 w 696"/>
              <a:gd name="connsiteY160" fmla="*/ 73 h 758"/>
              <a:gd name="connsiteX161" fmla="*/ 463 w 696"/>
              <a:gd name="connsiteY161" fmla="*/ 73 h 758"/>
              <a:gd name="connsiteX162" fmla="*/ 463 w 696"/>
              <a:gd name="connsiteY162" fmla="*/ 73 h 758"/>
              <a:gd name="connsiteX0" fmla="*/ 460 w 693"/>
              <a:gd name="connsiteY0" fmla="*/ 73 h 758"/>
              <a:gd name="connsiteX1" fmla="*/ 445 w 693"/>
              <a:gd name="connsiteY1" fmla="*/ 73 h 758"/>
              <a:gd name="connsiteX2" fmla="*/ 423 w 693"/>
              <a:gd name="connsiteY2" fmla="*/ 79 h 758"/>
              <a:gd name="connsiteX3" fmla="*/ 402 w 693"/>
              <a:gd name="connsiteY3" fmla="*/ 79 h 758"/>
              <a:gd name="connsiteX4" fmla="*/ 376 w 693"/>
              <a:gd name="connsiteY4" fmla="*/ 79 h 758"/>
              <a:gd name="connsiteX5" fmla="*/ 349 w 693"/>
              <a:gd name="connsiteY5" fmla="*/ 84 h 758"/>
              <a:gd name="connsiteX6" fmla="*/ 318 w 693"/>
              <a:gd name="connsiteY6" fmla="*/ 84 h 758"/>
              <a:gd name="connsiteX7" fmla="*/ 281 w 693"/>
              <a:gd name="connsiteY7" fmla="*/ 89 h 758"/>
              <a:gd name="connsiteX8" fmla="*/ 244 w 693"/>
              <a:gd name="connsiteY8" fmla="*/ 94 h 758"/>
              <a:gd name="connsiteX9" fmla="*/ 202 w 693"/>
              <a:gd name="connsiteY9" fmla="*/ 94 h 758"/>
              <a:gd name="connsiteX10" fmla="*/ 165 w 693"/>
              <a:gd name="connsiteY10" fmla="*/ 99 h 758"/>
              <a:gd name="connsiteX11" fmla="*/ 128 w 693"/>
              <a:gd name="connsiteY11" fmla="*/ 105 h 758"/>
              <a:gd name="connsiteX12" fmla="*/ 96 w 693"/>
              <a:gd name="connsiteY12" fmla="*/ 105 h 758"/>
              <a:gd name="connsiteX13" fmla="*/ 70 w 693"/>
              <a:gd name="connsiteY13" fmla="*/ 105 h 758"/>
              <a:gd name="connsiteX14" fmla="*/ 6 w 693"/>
              <a:gd name="connsiteY14" fmla="*/ 73 h 758"/>
              <a:gd name="connsiteX15" fmla="*/ 33 w 693"/>
              <a:gd name="connsiteY15" fmla="*/ 73 h 758"/>
              <a:gd name="connsiteX16" fmla="*/ 48 w 693"/>
              <a:gd name="connsiteY16" fmla="*/ 73 h 758"/>
              <a:gd name="connsiteX17" fmla="*/ 64 w 693"/>
              <a:gd name="connsiteY17" fmla="*/ 73 h 758"/>
              <a:gd name="connsiteX18" fmla="*/ 85 w 693"/>
              <a:gd name="connsiteY18" fmla="*/ 73 h 758"/>
              <a:gd name="connsiteX19" fmla="*/ 101 w 693"/>
              <a:gd name="connsiteY19" fmla="*/ 68 h 758"/>
              <a:gd name="connsiteX20" fmla="*/ 128 w 693"/>
              <a:gd name="connsiteY20" fmla="*/ 68 h 758"/>
              <a:gd name="connsiteX21" fmla="*/ 149 w 693"/>
              <a:gd name="connsiteY21" fmla="*/ 63 h 758"/>
              <a:gd name="connsiteX22" fmla="*/ 170 w 693"/>
              <a:gd name="connsiteY22" fmla="*/ 58 h 758"/>
              <a:gd name="connsiteX23" fmla="*/ 191 w 693"/>
              <a:gd name="connsiteY23" fmla="*/ 58 h 758"/>
              <a:gd name="connsiteX24" fmla="*/ 217 w 693"/>
              <a:gd name="connsiteY24" fmla="*/ 52 h 758"/>
              <a:gd name="connsiteX25" fmla="*/ 244 w 693"/>
              <a:gd name="connsiteY25" fmla="*/ 52 h 758"/>
              <a:gd name="connsiteX26" fmla="*/ 270 w 693"/>
              <a:gd name="connsiteY26" fmla="*/ 47 h 758"/>
              <a:gd name="connsiteX27" fmla="*/ 302 w 693"/>
              <a:gd name="connsiteY27" fmla="*/ 47 h 758"/>
              <a:gd name="connsiteX28" fmla="*/ 360 w 693"/>
              <a:gd name="connsiteY28" fmla="*/ 37 h 758"/>
              <a:gd name="connsiteX29" fmla="*/ 392 w 693"/>
              <a:gd name="connsiteY29" fmla="*/ 37 h 758"/>
              <a:gd name="connsiteX30" fmla="*/ 413 w 693"/>
              <a:gd name="connsiteY30" fmla="*/ 32 h 758"/>
              <a:gd name="connsiteX31" fmla="*/ 439 w 693"/>
              <a:gd name="connsiteY31" fmla="*/ 26 h 758"/>
              <a:gd name="connsiteX32" fmla="*/ 460 w 693"/>
              <a:gd name="connsiteY32" fmla="*/ 26 h 758"/>
              <a:gd name="connsiteX33" fmla="*/ 476 w 693"/>
              <a:gd name="connsiteY33" fmla="*/ 21 h 758"/>
              <a:gd name="connsiteX34" fmla="*/ 487 w 693"/>
              <a:gd name="connsiteY34" fmla="*/ 16 h 758"/>
              <a:gd name="connsiteX35" fmla="*/ 497 w 693"/>
              <a:gd name="connsiteY35" fmla="*/ 16 h 758"/>
              <a:gd name="connsiteX36" fmla="*/ 503 w 693"/>
              <a:gd name="connsiteY36" fmla="*/ 11 h 758"/>
              <a:gd name="connsiteX37" fmla="*/ 513 w 693"/>
              <a:gd name="connsiteY37" fmla="*/ 5 h 758"/>
              <a:gd name="connsiteX38" fmla="*/ 529 w 693"/>
              <a:gd name="connsiteY38" fmla="*/ 0 h 758"/>
              <a:gd name="connsiteX39" fmla="*/ 540 w 693"/>
              <a:gd name="connsiteY39" fmla="*/ 0 h 758"/>
              <a:gd name="connsiteX40" fmla="*/ 555 w 693"/>
              <a:gd name="connsiteY40" fmla="*/ 0 h 758"/>
              <a:gd name="connsiteX41" fmla="*/ 571 w 693"/>
              <a:gd name="connsiteY41" fmla="*/ 5 h 758"/>
              <a:gd name="connsiteX42" fmla="*/ 587 w 693"/>
              <a:gd name="connsiteY42" fmla="*/ 11 h 758"/>
              <a:gd name="connsiteX43" fmla="*/ 598 w 693"/>
              <a:gd name="connsiteY43" fmla="*/ 16 h 758"/>
              <a:gd name="connsiteX44" fmla="*/ 608 w 693"/>
              <a:gd name="connsiteY44" fmla="*/ 21 h 758"/>
              <a:gd name="connsiteX45" fmla="*/ 624 w 693"/>
              <a:gd name="connsiteY45" fmla="*/ 26 h 758"/>
              <a:gd name="connsiteX46" fmla="*/ 635 w 693"/>
              <a:gd name="connsiteY46" fmla="*/ 37 h 758"/>
              <a:gd name="connsiteX47" fmla="*/ 650 w 693"/>
              <a:gd name="connsiteY47" fmla="*/ 42 h 758"/>
              <a:gd name="connsiteX48" fmla="*/ 661 w 693"/>
              <a:gd name="connsiteY48" fmla="*/ 47 h 758"/>
              <a:gd name="connsiteX49" fmla="*/ 672 w 693"/>
              <a:gd name="connsiteY49" fmla="*/ 52 h 758"/>
              <a:gd name="connsiteX50" fmla="*/ 677 w 693"/>
              <a:gd name="connsiteY50" fmla="*/ 58 h 758"/>
              <a:gd name="connsiteX51" fmla="*/ 682 w 693"/>
              <a:gd name="connsiteY51" fmla="*/ 63 h 758"/>
              <a:gd name="connsiteX52" fmla="*/ 687 w 693"/>
              <a:gd name="connsiteY52" fmla="*/ 68 h 758"/>
              <a:gd name="connsiteX53" fmla="*/ 693 w 693"/>
              <a:gd name="connsiteY53" fmla="*/ 68 h 758"/>
              <a:gd name="connsiteX54" fmla="*/ 693 w 693"/>
              <a:gd name="connsiteY54" fmla="*/ 73 h 758"/>
              <a:gd name="connsiteX55" fmla="*/ 687 w 693"/>
              <a:gd name="connsiteY55" fmla="*/ 73 h 758"/>
              <a:gd name="connsiteX56" fmla="*/ 687 w 693"/>
              <a:gd name="connsiteY56" fmla="*/ 79 h 758"/>
              <a:gd name="connsiteX57" fmla="*/ 682 w 693"/>
              <a:gd name="connsiteY57" fmla="*/ 84 h 758"/>
              <a:gd name="connsiteX58" fmla="*/ 677 w 693"/>
              <a:gd name="connsiteY58" fmla="*/ 84 h 758"/>
              <a:gd name="connsiteX59" fmla="*/ 672 w 693"/>
              <a:gd name="connsiteY59" fmla="*/ 89 h 758"/>
              <a:gd name="connsiteX60" fmla="*/ 666 w 693"/>
              <a:gd name="connsiteY60" fmla="*/ 94 h 758"/>
              <a:gd name="connsiteX61" fmla="*/ 661 w 693"/>
              <a:gd name="connsiteY61" fmla="*/ 94 h 758"/>
              <a:gd name="connsiteX62" fmla="*/ 656 w 693"/>
              <a:gd name="connsiteY62" fmla="*/ 99 h 758"/>
              <a:gd name="connsiteX63" fmla="*/ 650 w 693"/>
              <a:gd name="connsiteY63" fmla="*/ 105 h 758"/>
              <a:gd name="connsiteX64" fmla="*/ 645 w 693"/>
              <a:gd name="connsiteY64" fmla="*/ 115 h 758"/>
              <a:gd name="connsiteX65" fmla="*/ 645 w 693"/>
              <a:gd name="connsiteY65" fmla="*/ 126 h 758"/>
              <a:gd name="connsiteX66" fmla="*/ 645 w 693"/>
              <a:gd name="connsiteY66" fmla="*/ 131 h 758"/>
              <a:gd name="connsiteX67" fmla="*/ 645 w 693"/>
              <a:gd name="connsiteY67" fmla="*/ 146 h 758"/>
              <a:gd name="connsiteX68" fmla="*/ 645 w 693"/>
              <a:gd name="connsiteY68" fmla="*/ 157 h 758"/>
              <a:gd name="connsiteX69" fmla="*/ 645 w 693"/>
              <a:gd name="connsiteY69" fmla="*/ 173 h 758"/>
              <a:gd name="connsiteX70" fmla="*/ 645 w 693"/>
              <a:gd name="connsiteY70" fmla="*/ 188 h 758"/>
              <a:gd name="connsiteX71" fmla="*/ 645 w 693"/>
              <a:gd name="connsiteY71" fmla="*/ 204 h 758"/>
              <a:gd name="connsiteX72" fmla="*/ 645 w 693"/>
              <a:gd name="connsiteY72" fmla="*/ 225 h 758"/>
              <a:gd name="connsiteX73" fmla="*/ 645 w 693"/>
              <a:gd name="connsiteY73" fmla="*/ 240 h 758"/>
              <a:gd name="connsiteX74" fmla="*/ 645 w 693"/>
              <a:gd name="connsiteY74" fmla="*/ 261 h 758"/>
              <a:gd name="connsiteX75" fmla="*/ 645 w 693"/>
              <a:gd name="connsiteY75" fmla="*/ 303 h 758"/>
              <a:gd name="connsiteX76" fmla="*/ 645 w 693"/>
              <a:gd name="connsiteY76" fmla="*/ 324 h 758"/>
              <a:gd name="connsiteX77" fmla="*/ 645 w 693"/>
              <a:gd name="connsiteY77" fmla="*/ 350 h 758"/>
              <a:gd name="connsiteX78" fmla="*/ 645 w 693"/>
              <a:gd name="connsiteY78" fmla="*/ 376 h 758"/>
              <a:gd name="connsiteX79" fmla="*/ 645 w 693"/>
              <a:gd name="connsiteY79" fmla="*/ 402 h 758"/>
              <a:gd name="connsiteX80" fmla="*/ 645 w 693"/>
              <a:gd name="connsiteY80" fmla="*/ 429 h 758"/>
              <a:gd name="connsiteX81" fmla="*/ 645 w 693"/>
              <a:gd name="connsiteY81" fmla="*/ 460 h 758"/>
              <a:gd name="connsiteX82" fmla="*/ 645 w 693"/>
              <a:gd name="connsiteY82" fmla="*/ 491 h 758"/>
              <a:gd name="connsiteX83" fmla="*/ 645 w 693"/>
              <a:gd name="connsiteY83" fmla="*/ 523 h 758"/>
              <a:gd name="connsiteX84" fmla="*/ 645 w 693"/>
              <a:gd name="connsiteY84" fmla="*/ 554 h 758"/>
              <a:gd name="connsiteX85" fmla="*/ 645 w 693"/>
              <a:gd name="connsiteY85" fmla="*/ 580 h 758"/>
              <a:gd name="connsiteX86" fmla="*/ 640 w 693"/>
              <a:gd name="connsiteY86" fmla="*/ 606 h 758"/>
              <a:gd name="connsiteX87" fmla="*/ 640 w 693"/>
              <a:gd name="connsiteY87" fmla="*/ 632 h 758"/>
              <a:gd name="connsiteX88" fmla="*/ 635 w 693"/>
              <a:gd name="connsiteY88" fmla="*/ 653 h 758"/>
              <a:gd name="connsiteX89" fmla="*/ 629 w 693"/>
              <a:gd name="connsiteY89" fmla="*/ 669 h 758"/>
              <a:gd name="connsiteX90" fmla="*/ 624 w 693"/>
              <a:gd name="connsiteY90" fmla="*/ 690 h 758"/>
              <a:gd name="connsiteX91" fmla="*/ 619 w 693"/>
              <a:gd name="connsiteY91" fmla="*/ 700 h 758"/>
              <a:gd name="connsiteX92" fmla="*/ 608 w 693"/>
              <a:gd name="connsiteY92" fmla="*/ 716 h 758"/>
              <a:gd name="connsiteX93" fmla="*/ 598 w 693"/>
              <a:gd name="connsiteY93" fmla="*/ 726 h 758"/>
              <a:gd name="connsiteX94" fmla="*/ 592 w 693"/>
              <a:gd name="connsiteY94" fmla="*/ 737 h 758"/>
              <a:gd name="connsiteX95" fmla="*/ 582 w 693"/>
              <a:gd name="connsiteY95" fmla="*/ 742 h 758"/>
              <a:gd name="connsiteX96" fmla="*/ 577 w 693"/>
              <a:gd name="connsiteY96" fmla="*/ 747 h 758"/>
              <a:gd name="connsiteX97" fmla="*/ 566 w 693"/>
              <a:gd name="connsiteY97" fmla="*/ 752 h 758"/>
              <a:gd name="connsiteX98" fmla="*/ 561 w 693"/>
              <a:gd name="connsiteY98" fmla="*/ 752 h 758"/>
              <a:gd name="connsiteX99" fmla="*/ 555 w 693"/>
              <a:gd name="connsiteY99" fmla="*/ 758 h 758"/>
              <a:gd name="connsiteX100" fmla="*/ 545 w 693"/>
              <a:gd name="connsiteY100" fmla="*/ 752 h 758"/>
              <a:gd name="connsiteX101" fmla="*/ 540 w 693"/>
              <a:gd name="connsiteY101" fmla="*/ 752 h 758"/>
              <a:gd name="connsiteX102" fmla="*/ 540 w 693"/>
              <a:gd name="connsiteY102" fmla="*/ 747 h 758"/>
              <a:gd name="connsiteX103" fmla="*/ 534 w 693"/>
              <a:gd name="connsiteY103" fmla="*/ 742 h 758"/>
              <a:gd name="connsiteX104" fmla="*/ 534 w 693"/>
              <a:gd name="connsiteY104" fmla="*/ 737 h 758"/>
              <a:gd name="connsiteX105" fmla="*/ 534 w 693"/>
              <a:gd name="connsiteY105" fmla="*/ 731 h 758"/>
              <a:gd name="connsiteX106" fmla="*/ 534 w 693"/>
              <a:gd name="connsiteY106" fmla="*/ 721 h 758"/>
              <a:gd name="connsiteX107" fmla="*/ 534 w 693"/>
              <a:gd name="connsiteY107" fmla="*/ 711 h 758"/>
              <a:gd name="connsiteX108" fmla="*/ 534 w 693"/>
              <a:gd name="connsiteY108" fmla="*/ 705 h 758"/>
              <a:gd name="connsiteX109" fmla="*/ 534 w 693"/>
              <a:gd name="connsiteY109" fmla="*/ 700 h 758"/>
              <a:gd name="connsiteX110" fmla="*/ 534 w 693"/>
              <a:gd name="connsiteY110" fmla="*/ 695 h 758"/>
              <a:gd name="connsiteX111" fmla="*/ 529 w 693"/>
              <a:gd name="connsiteY111" fmla="*/ 690 h 758"/>
              <a:gd name="connsiteX112" fmla="*/ 524 w 693"/>
              <a:gd name="connsiteY112" fmla="*/ 674 h 758"/>
              <a:gd name="connsiteX113" fmla="*/ 513 w 693"/>
              <a:gd name="connsiteY113" fmla="*/ 658 h 758"/>
              <a:gd name="connsiteX114" fmla="*/ 497 w 693"/>
              <a:gd name="connsiteY114" fmla="*/ 643 h 758"/>
              <a:gd name="connsiteX115" fmla="*/ 481 w 693"/>
              <a:gd name="connsiteY115" fmla="*/ 627 h 758"/>
              <a:gd name="connsiteX116" fmla="*/ 460 w 693"/>
              <a:gd name="connsiteY116" fmla="*/ 611 h 758"/>
              <a:gd name="connsiteX117" fmla="*/ 434 w 693"/>
              <a:gd name="connsiteY117" fmla="*/ 590 h 758"/>
              <a:gd name="connsiteX118" fmla="*/ 455 w 693"/>
              <a:gd name="connsiteY118" fmla="*/ 590 h 758"/>
              <a:gd name="connsiteX119" fmla="*/ 476 w 693"/>
              <a:gd name="connsiteY119" fmla="*/ 596 h 758"/>
              <a:gd name="connsiteX120" fmla="*/ 492 w 693"/>
              <a:gd name="connsiteY120" fmla="*/ 596 h 758"/>
              <a:gd name="connsiteX121" fmla="*/ 508 w 693"/>
              <a:gd name="connsiteY121" fmla="*/ 596 h 758"/>
              <a:gd name="connsiteX122" fmla="*/ 518 w 693"/>
              <a:gd name="connsiteY122" fmla="*/ 590 h 758"/>
              <a:gd name="connsiteX123" fmla="*/ 524 w 693"/>
              <a:gd name="connsiteY123" fmla="*/ 590 h 758"/>
              <a:gd name="connsiteX124" fmla="*/ 529 w 693"/>
              <a:gd name="connsiteY124" fmla="*/ 590 h 758"/>
              <a:gd name="connsiteX125" fmla="*/ 534 w 693"/>
              <a:gd name="connsiteY125" fmla="*/ 585 h 758"/>
              <a:gd name="connsiteX126" fmla="*/ 540 w 693"/>
              <a:gd name="connsiteY126" fmla="*/ 580 h 758"/>
              <a:gd name="connsiteX127" fmla="*/ 540 w 693"/>
              <a:gd name="connsiteY127" fmla="*/ 575 h 758"/>
              <a:gd name="connsiteX128" fmla="*/ 540 w 693"/>
              <a:gd name="connsiteY128" fmla="*/ 564 h 758"/>
              <a:gd name="connsiteX129" fmla="*/ 540 w 693"/>
              <a:gd name="connsiteY129" fmla="*/ 549 h 758"/>
              <a:gd name="connsiteX130" fmla="*/ 545 w 693"/>
              <a:gd name="connsiteY130" fmla="*/ 533 h 758"/>
              <a:gd name="connsiteX131" fmla="*/ 545 w 693"/>
              <a:gd name="connsiteY131" fmla="*/ 512 h 758"/>
              <a:gd name="connsiteX132" fmla="*/ 545 w 693"/>
              <a:gd name="connsiteY132" fmla="*/ 486 h 758"/>
              <a:gd name="connsiteX133" fmla="*/ 550 w 693"/>
              <a:gd name="connsiteY133" fmla="*/ 460 h 758"/>
              <a:gd name="connsiteX134" fmla="*/ 550 w 693"/>
              <a:gd name="connsiteY134" fmla="*/ 434 h 758"/>
              <a:gd name="connsiteX135" fmla="*/ 550 w 693"/>
              <a:gd name="connsiteY135" fmla="*/ 408 h 758"/>
              <a:gd name="connsiteX136" fmla="*/ 550 w 693"/>
              <a:gd name="connsiteY136" fmla="*/ 382 h 758"/>
              <a:gd name="connsiteX137" fmla="*/ 555 w 693"/>
              <a:gd name="connsiteY137" fmla="*/ 355 h 758"/>
              <a:gd name="connsiteX138" fmla="*/ 555 w 693"/>
              <a:gd name="connsiteY138" fmla="*/ 334 h 758"/>
              <a:gd name="connsiteX139" fmla="*/ 555 w 693"/>
              <a:gd name="connsiteY139" fmla="*/ 314 h 758"/>
              <a:gd name="connsiteX140" fmla="*/ 555 w 693"/>
              <a:gd name="connsiteY140" fmla="*/ 293 h 758"/>
              <a:gd name="connsiteX141" fmla="*/ 555 w 693"/>
              <a:gd name="connsiteY141" fmla="*/ 277 h 758"/>
              <a:gd name="connsiteX142" fmla="*/ 555 w 693"/>
              <a:gd name="connsiteY142" fmla="*/ 246 h 758"/>
              <a:gd name="connsiteX143" fmla="*/ 555 w 693"/>
              <a:gd name="connsiteY143" fmla="*/ 214 h 758"/>
              <a:gd name="connsiteX144" fmla="*/ 550 w 693"/>
              <a:gd name="connsiteY144" fmla="*/ 183 h 758"/>
              <a:gd name="connsiteX145" fmla="*/ 550 w 693"/>
              <a:gd name="connsiteY145" fmla="*/ 157 h 758"/>
              <a:gd name="connsiteX146" fmla="*/ 545 w 693"/>
              <a:gd name="connsiteY146" fmla="*/ 146 h 758"/>
              <a:gd name="connsiteX147" fmla="*/ 545 w 693"/>
              <a:gd name="connsiteY147" fmla="*/ 136 h 758"/>
              <a:gd name="connsiteX148" fmla="*/ 540 w 693"/>
              <a:gd name="connsiteY148" fmla="*/ 126 h 758"/>
              <a:gd name="connsiteX149" fmla="*/ 540 w 693"/>
              <a:gd name="connsiteY149" fmla="*/ 115 h 758"/>
              <a:gd name="connsiteX150" fmla="*/ 534 w 693"/>
              <a:gd name="connsiteY150" fmla="*/ 110 h 758"/>
              <a:gd name="connsiteX151" fmla="*/ 534 w 693"/>
              <a:gd name="connsiteY151" fmla="*/ 105 h 758"/>
              <a:gd name="connsiteX152" fmla="*/ 529 w 693"/>
              <a:gd name="connsiteY152" fmla="*/ 94 h 758"/>
              <a:gd name="connsiteX153" fmla="*/ 524 w 693"/>
              <a:gd name="connsiteY153" fmla="*/ 89 h 758"/>
              <a:gd name="connsiteX154" fmla="*/ 518 w 693"/>
              <a:gd name="connsiteY154" fmla="*/ 84 h 758"/>
              <a:gd name="connsiteX155" fmla="*/ 513 w 693"/>
              <a:gd name="connsiteY155" fmla="*/ 84 h 758"/>
              <a:gd name="connsiteX156" fmla="*/ 508 w 693"/>
              <a:gd name="connsiteY156" fmla="*/ 79 h 758"/>
              <a:gd name="connsiteX157" fmla="*/ 497 w 693"/>
              <a:gd name="connsiteY157" fmla="*/ 79 h 758"/>
              <a:gd name="connsiteX158" fmla="*/ 487 w 693"/>
              <a:gd name="connsiteY158" fmla="*/ 79 h 758"/>
              <a:gd name="connsiteX159" fmla="*/ 476 w 693"/>
              <a:gd name="connsiteY159" fmla="*/ 73 h 758"/>
              <a:gd name="connsiteX160" fmla="*/ 460 w 693"/>
              <a:gd name="connsiteY160" fmla="*/ 73 h 758"/>
              <a:gd name="connsiteX161" fmla="*/ 460 w 693"/>
              <a:gd name="connsiteY161" fmla="*/ 73 h 758"/>
              <a:gd name="connsiteX0" fmla="*/ 458 w 691"/>
              <a:gd name="connsiteY0" fmla="*/ 73 h 758"/>
              <a:gd name="connsiteX1" fmla="*/ 443 w 691"/>
              <a:gd name="connsiteY1" fmla="*/ 73 h 758"/>
              <a:gd name="connsiteX2" fmla="*/ 421 w 691"/>
              <a:gd name="connsiteY2" fmla="*/ 79 h 758"/>
              <a:gd name="connsiteX3" fmla="*/ 400 w 691"/>
              <a:gd name="connsiteY3" fmla="*/ 79 h 758"/>
              <a:gd name="connsiteX4" fmla="*/ 374 w 691"/>
              <a:gd name="connsiteY4" fmla="*/ 79 h 758"/>
              <a:gd name="connsiteX5" fmla="*/ 347 w 691"/>
              <a:gd name="connsiteY5" fmla="*/ 84 h 758"/>
              <a:gd name="connsiteX6" fmla="*/ 316 w 691"/>
              <a:gd name="connsiteY6" fmla="*/ 84 h 758"/>
              <a:gd name="connsiteX7" fmla="*/ 279 w 691"/>
              <a:gd name="connsiteY7" fmla="*/ 89 h 758"/>
              <a:gd name="connsiteX8" fmla="*/ 242 w 691"/>
              <a:gd name="connsiteY8" fmla="*/ 94 h 758"/>
              <a:gd name="connsiteX9" fmla="*/ 200 w 691"/>
              <a:gd name="connsiteY9" fmla="*/ 94 h 758"/>
              <a:gd name="connsiteX10" fmla="*/ 163 w 691"/>
              <a:gd name="connsiteY10" fmla="*/ 99 h 758"/>
              <a:gd name="connsiteX11" fmla="*/ 126 w 691"/>
              <a:gd name="connsiteY11" fmla="*/ 105 h 758"/>
              <a:gd name="connsiteX12" fmla="*/ 94 w 691"/>
              <a:gd name="connsiteY12" fmla="*/ 105 h 758"/>
              <a:gd name="connsiteX13" fmla="*/ 68 w 691"/>
              <a:gd name="connsiteY13" fmla="*/ 105 h 758"/>
              <a:gd name="connsiteX14" fmla="*/ 4 w 691"/>
              <a:gd name="connsiteY14" fmla="*/ 73 h 758"/>
              <a:gd name="connsiteX15" fmla="*/ 46 w 691"/>
              <a:gd name="connsiteY15" fmla="*/ 73 h 758"/>
              <a:gd name="connsiteX16" fmla="*/ 62 w 691"/>
              <a:gd name="connsiteY16" fmla="*/ 73 h 758"/>
              <a:gd name="connsiteX17" fmla="*/ 83 w 691"/>
              <a:gd name="connsiteY17" fmla="*/ 73 h 758"/>
              <a:gd name="connsiteX18" fmla="*/ 99 w 691"/>
              <a:gd name="connsiteY18" fmla="*/ 68 h 758"/>
              <a:gd name="connsiteX19" fmla="*/ 126 w 691"/>
              <a:gd name="connsiteY19" fmla="*/ 68 h 758"/>
              <a:gd name="connsiteX20" fmla="*/ 147 w 691"/>
              <a:gd name="connsiteY20" fmla="*/ 63 h 758"/>
              <a:gd name="connsiteX21" fmla="*/ 168 w 691"/>
              <a:gd name="connsiteY21" fmla="*/ 58 h 758"/>
              <a:gd name="connsiteX22" fmla="*/ 189 w 691"/>
              <a:gd name="connsiteY22" fmla="*/ 58 h 758"/>
              <a:gd name="connsiteX23" fmla="*/ 215 w 691"/>
              <a:gd name="connsiteY23" fmla="*/ 52 h 758"/>
              <a:gd name="connsiteX24" fmla="*/ 242 w 691"/>
              <a:gd name="connsiteY24" fmla="*/ 52 h 758"/>
              <a:gd name="connsiteX25" fmla="*/ 268 w 691"/>
              <a:gd name="connsiteY25" fmla="*/ 47 h 758"/>
              <a:gd name="connsiteX26" fmla="*/ 300 w 691"/>
              <a:gd name="connsiteY26" fmla="*/ 47 h 758"/>
              <a:gd name="connsiteX27" fmla="*/ 358 w 691"/>
              <a:gd name="connsiteY27" fmla="*/ 37 h 758"/>
              <a:gd name="connsiteX28" fmla="*/ 390 w 691"/>
              <a:gd name="connsiteY28" fmla="*/ 37 h 758"/>
              <a:gd name="connsiteX29" fmla="*/ 411 w 691"/>
              <a:gd name="connsiteY29" fmla="*/ 32 h 758"/>
              <a:gd name="connsiteX30" fmla="*/ 437 w 691"/>
              <a:gd name="connsiteY30" fmla="*/ 26 h 758"/>
              <a:gd name="connsiteX31" fmla="*/ 458 w 691"/>
              <a:gd name="connsiteY31" fmla="*/ 26 h 758"/>
              <a:gd name="connsiteX32" fmla="*/ 474 w 691"/>
              <a:gd name="connsiteY32" fmla="*/ 21 h 758"/>
              <a:gd name="connsiteX33" fmla="*/ 485 w 691"/>
              <a:gd name="connsiteY33" fmla="*/ 16 h 758"/>
              <a:gd name="connsiteX34" fmla="*/ 495 w 691"/>
              <a:gd name="connsiteY34" fmla="*/ 16 h 758"/>
              <a:gd name="connsiteX35" fmla="*/ 501 w 691"/>
              <a:gd name="connsiteY35" fmla="*/ 11 h 758"/>
              <a:gd name="connsiteX36" fmla="*/ 511 w 691"/>
              <a:gd name="connsiteY36" fmla="*/ 5 h 758"/>
              <a:gd name="connsiteX37" fmla="*/ 527 w 691"/>
              <a:gd name="connsiteY37" fmla="*/ 0 h 758"/>
              <a:gd name="connsiteX38" fmla="*/ 538 w 691"/>
              <a:gd name="connsiteY38" fmla="*/ 0 h 758"/>
              <a:gd name="connsiteX39" fmla="*/ 553 w 691"/>
              <a:gd name="connsiteY39" fmla="*/ 0 h 758"/>
              <a:gd name="connsiteX40" fmla="*/ 569 w 691"/>
              <a:gd name="connsiteY40" fmla="*/ 5 h 758"/>
              <a:gd name="connsiteX41" fmla="*/ 585 w 691"/>
              <a:gd name="connsiteY41" fmla="*/ 11 h 758"/>
              <a:gd name="connsiteX42" fmla="*/ 596 w 691"/>
              <a:gd name="connsiteY42" fmla="*/ 16 h 758"/>
              <a:gd name="connsiteX43" fmla="*/ 606 w 691"/>
              <a:gd name="connsiteY43" fmla="*/ 21 h 758"/>
              <a:gd name="connsiteX44" fmla="*/ 622 w 691"/>
              <a:gd name="connsiteY44" fmla="*/ 26 h 758"/>
              <a:gd name="connsiteX45" fmla="*/ 633 w 691"/>
              <a:gd name="connsiteY45" fmla="*/ 37 h 758"/>
              <a:gd name="connsiteX46" fmla="*/ 648 w 691"/>
              <a:gd name="connsiteY46" fmla="*/ 42 h 758"/>
              <a:gd name="connsiteX47" fmla="*/ 659 w 691"/>
              <a:gd name="connsiteY47" fmla="*/ 47 h 758"/>
              <a:gd name="connsiteX48" fmla="*/ 670 w 691"/>
              <a:gd name="connsiteY48" fmla="*/ 52 h 758"/>
              <a:gd name="connsiteX49" fmla="*/ 675 w 691"/>
              <a:gd name="connsiteY49" fmla="*/ 58 h 758"/>
              <a:gd name="connsiteX50" fmla="*/ 680 w 691"/>
              <a:gd name="connsiteY50" fmla="*/ 63 h 758"/>
              <a:gd name="connsiteX51" fmla="*/ 685 w 691"/>
              <a:gd name="connsiteY51" fmla="*/ 68 h 758"/>
              <a:gd name="connsiteX52" fmla="*/ 691 w 691"/>
              <a:gd name="connsiteY52" fmla="*/ 68 h 758"/>
              <a:gd name="connsiteX53" fmla="*/ 691 w 691"/>
              <a:gd name="connsiteY53" fmla="*/ 73 h 758"/>
              <a:gd name="connsiteX54" fmla="*/ 685 w 691"/>
              <a:gd name="connsiteY54" fmla="*/ 73 h 758"/>
              <a:gd name="connsiteX55" fmla="*/ 685 w 691"/>
              <a:gd name="connsiteY55" fmla="*/ 79 h 758"/>
              <a:gd name="connsiteX56" fmla="*/ 680 w 691"/>
              <a:gd name="connsiteY56" fmla="*/ 84 h 758"/>
              <a:gd name="connsiteX57" fmla="*/ 675 w 691"/>
              <a:gd name="connsiteY57" fmla="*/ 84 h 758"/>
              <a:gd name="connsiteX58" fmla="*/ 670 w 691"/>
              <a:gd name="connsiteY58" fmla="*/ 89 h 758"/>
              <a:gd name="connsiteX59" fmla="*/ 664 w 691"/>
              <a:gd name="connsiteY59" fmla="*/ 94 h 758"/>
              <a:gd name="connsiteX60" fmla="*/ 659 w 691"/>
              <a:gd name="connsiteY60" fmla="*/ 94 h 758"/>
              <a:gd name="connsiteX61" fmla="*/ 654 w 691"/>
              <a:gd name="connsiteY61" fmla="*/ 99 h 758"/>
              <a:gd name="connsiteX62" fmla="*/ 648 w 691"/>
              <a:gd name="connsiteY62" fmla="*/ 105 h 758"/>
              <a:gd name="connsiteX63" fmla="*/ 643 w 691"/>
              <a:gd name="connsiteY63" fmla="*/ 115 h 758"/>
              <a:gd name="connsiteX64" fmla="*/ 643 w 691"/>
              <a:gd name="connsiteY64" fmla="*/ 126 h 758"/>
              <a:gd name="connsiteX65" fmla="*/ 643 w 691"/>
              <a:gd name="connsiteY65" fmla="*/ 131 h 758"/>
              <a:gd name="connsiteX66" fmla="*/ 643 w 691"/>
              <a:gd name="connsiteY66" fmla="*/ 146 h 758"/>
              <a:gd name="connsiteX67" fmla="*/ 643 w 691"/>
              <a:gd name="connsiteY67" fmla="*/ 157 h 758"/>
              <a:gd name="connsiteX68" fmla="*/ 643 w 691"/>
              <a:gd name="connsiteY68" fmla="*/ 173 h 758"/>
              <a:gd name="connsiteX69" fmla="*/ 643 w 691"/>
              <a:gd name="connsiteY69" fmla="*/ 188 h 758"/>
              <a:gd name="connsiteX70" fmla="*/ 643 w 691"/>
              <a:gd name="connsiteY70" fmla="*/ 204 h 758"/>
              <a:gd name="connsiteX71" fmla="*/ 643 w 691"/>
              <a:gd name="connsiteY71" fmla="*/ 225 h 758"/>
              <a:gd name="connsiteX72" fmla="*/ 643 w 691"/>
              <a:gd name="connsiteY72" fmla="*/ 240 h 758"/>
              <a:gd name="connsiteX73" fmla="*/ 643 w 691"/>
              <a:gd name="connsiteY73" fmla="*/ 261 h 758"/>
              <a:gd name="connsiteX74" fmla="*/ 643 w 691"/>
              <a:gd name="connsiteY74" fmla="*/ 303 h 758"/>
              <a:gd name="connsiteX75" fmla="*/ 643 w 691"/>
              <a:gd name="connsiteY75" fmla="*/ 324 h 758"/>
              <a:gd name="connsiteX76" fmla="*/ 643 w 691"/>
              <a:gd name="connsiteY76" fmla="*/ 350 h 758"/>
              <a:gd name="connsiteX77" fmla="*/ 643 w 691"/>
              <a:gd name="connsiteY77" fmla="*/ 376 h 758"/>
              <a:gd name="connsiteX78" fmla="*/ 643 w 691"/>
              <a:gd name="connsiteY78" fmla="*/ 402 h 758"/>
              <a:gd name="connsiteX79" fmla="*/ 643 w 691"/>
              <a:gd name="connsiteY79" fmla="*/ 429 h 758"/>
              <a:gd name="connsiteX80" fmla="*/ 643 w 691"/>
              <a:gd name="connsiteY80" fmla="*/ 460 h 758"/>
              <a:gd name="connsiteX81" fmla="*/ 643 w 691"/>
              <a:gd name="connsiteY81" fmla="*/ 491 h 758"/>
              <a:gd name="connsiteX82" fmla="*/ 643 w 691"/>
              <a:gd name="connsiteY82" fmla="*/ 523 h 758"/>
              <a:gd name="connsiteX83" fmla="*/ 643 w 691"/>
              <a:gd name="connsiteY83" fmla="*/ 554 h 758"/>
              <a:gd name="connsiteX84" fmla="*/ 643 w 691"/>
              <a:gd name="connsiteY84" fmla="*/ 580 h 758"/>
              <a:gd name="connsiteX85" fmla="*/ 638 w 691"/>
              <a:gd name="connsiteY85" fmla="*/ 606 h 758"/>
              <a:gd name="connsiteX86" fmla="*/ 638 w 691"/>
              <a:gd name="connsiteY86" fmla="*/ 632 h 758"/>
              <a:gd name="connsiteX87" fmla="*/ 633 w 691"/>
              <a:gd name="connsiteY87" fmla="*/ 653 h 758"/>
              <a:gd name="connsiteX88" fmla="*/ 627 w 691"/>
              <a:gd name="connsiteY88" fmla="*/ 669 h 758"/>
              <a:gd name="connsiteX89" fmla="*/ 622 w 691"/>
              <a:gd name="connsiteY89" fmla="*/ 690 h 758"/>
              <a:gd name="connsiteX90" fmla="*/ 617 w 691"/>
              <a:gd name="connsiteY90" fmla="*/ 700 h 758"/>
              <a:gd name="connsiteX91" fmla="*/ 606 w 691"/>
              <a:gd name="connsiteY91" fmla="*/ 716 h 758"/>
              <a:gd name="connsiteX92" fmla="*/ 596 w 691"/>
              <a:gd name="connsiteY92" fmla="*/ 726 h 758"/>
              <a:gd name="connsiteX93" fmla="*/ 590 w 691"/>
              <a:gd name="connsiteY93" fmla="*/ 737 h 758"/>
              <a:gd name="connsiteX94" fmla="*/ 580 w 691"/>
              <a:gd name="connsiteY94" fmla="*/ 742 h 758"/>
              <a:gd name="connsiteX95" fmla="*/ 575 w 691"/>
              <a:gd name="connsiteY95" fmla="*/ 747 h 758"/>
              <a:gd name="connsiteX96" fmla="*/ 564 w 691"/>
              <a:gd name="connsiteY96" fmla="*/ 752 h 758"/>
              <a:gd name="connsiteX97" fmla="*/ 559 w 691"/>
              <a:gd name="connsiteY97" fmla="*/ 752 h 758"/>
              <a:gd name="connsiteX98" fmla="*/ 553 w 691"/>
              <a:gd name="connsiteY98" fmla="*/ 758 h 758"/>
              <a:gd name="connsiteX99" fmla="*/ 543 w 691"/>
              <a:gd name="connsiteY99" fmla="*/ 752 h 758"/>
              <a:gd name="connsiteX100" fmla="*/ 538 w 691"/>
              <a:gd name="connsiteY100" fmla="*/ 752 h 758"/>
              <a:gd name="connsiteX101" fmla="*/ 538 w 691"/>
              <a:gd name="connsiteY101" fmla="*/ 747 h 758"/>
              <a:gd name="connsiteX102" fmla="*/ 532 w 691"/>
              <a:gd name="connsiteY102" fmla="*/ 742 h 758"/>
              <a:gd name="connsiteX103" fmla="*/ 532 w 691"/>
              <a:gd name="connsiteY103" fmla="*/ 737 h 758"/>
              <a:gd name="connsiteX104" fmla="*/ 532 w 691"/>
              <a:gd name="connsiteY104" fmla="*/ 731 h 758"/>
              <a:gd name="connsiteX105" fmla="*/ 532 w 691"/>
              <a:gd name="connsiteY105" fmla="*/ 721 h 758"/>
              <a:gd name="connsiteX106" fmla="*/ 532 w 691"/>
              <a:gd name="connsiteY106" fmla="*/ 711 h 758"/>
              <a:gd name="connsiteX107" fmla="*/ 532 w 691"/>
              <a:gd name="connsiteY107" fmla="*/ 705 h 758"/>
              <a:gd name="connsiteX108" fmla="*/ 532 w 691"/>
              <a:gd name="connsiteY108" fmla="*/ 700 h 758"/>
              <a:gd name="connsiteX109" fmla="*/ 532 w 691"/>
              <a:gd name="connsiteY109" fmla="*/ 695 h 758"/>
              <a:gd name="connsiteX110" fmla="*/ 527 w 691"/>
              <a:gd name="connsiteY110" fmla="*/ 690 h 758"/>
              <a:gd name="connsiteX111" fmla="*/ 522 w 691"/>
              <a:gd name="connsiteY111" fmla="*/ 674 h 758"/>
              <a:gd name="connsiteX112" fmla="*/ 511 w 691"/>
              <a:gd name="connsiteY112" fmla="*/ 658 h 758"/>
              <a:gd name="connsiteX113" fmla="*/ 495 w 691"/>
              <a:gd name="connsiteY113" fmla="*/ 643 h 758"/>
              <a:gd name="connsiteX114" fmla="*/ 479 w 691"/>
              <a:gd name="connsiteY114" fmla="*/ 627 h 758"/>
              <a:gd name="connsiteX115" fmla="*/ 458 w 691"/>
              <a:gd name="connsiteY115" fmla="*/ 611 h 758"/>
              <a:gd name="connsiteX116" fmla="*/ 432 w 691"/>
              <a:gd name="connsiteY116" fmla="*/ 590 h 758"/>
              <a:gd name="connsiteX117" fmla="*/ 453 w 691"/>
              <a:gd name="connsiteY117" fmla="*/ 590 h 758"/>
              <a:gd name="connsiteX118" fmla="*/ 474 w 691"/>
              <a:gd name="connsiteY118" fmla="*/ 596 h 758"/>
              <a:gd name="connsiteX119" fmla="*/ 490 w 691"/>
              <a:gd name="connsiteY119" fmla="*/ 596 h 758"/>
              <a:gd name="connsiteX120" fmla="*/ 506 w 691"/>
              <a:gd name="connsiteY120" fmla="*/ 596 h 758"/>
              <a:gd name="connsiteX121" fmla="*/ 516 w 691"/>
              <a:gd name="connsiteY121" fmla="*/ 590 h 758"/>
              <a:gd name="connsiteX122" fmla="*/ 522 w 691"/>
              <a:gd name="connsiteY122" fmla="*/ 590 h 758"/>
              <a:gd name="connsiteX123" fmla="*/ 527 w 691"/>
              <a:gd name="connsiteY123" fmla="*/ 590 h 758"/>
              <a:gd name="connsiteX124" fmla="*/ 532 w 691"/>
              <a:gd name="connsiteY124" fmla="*/ 585 h 758"/>
              <a:gd name="connsiteX125" fmla="*/ 538 w 691"/>
              <a:gd name="connsiteY125" fmla="*/ 580 h 758"/>
              <a:gd name="connsiteX126" fmla="*/ 538 w 691"/>
              <a:gd name="connsiteY126" fmla="*/ 575 h 758"/>
              <a:gd name="connsiteX127" fmla="*/ 538 w 691"/>
              <a:gd name="connsiteY127" fmla="*/ 564 h 758"/>
              <a:gd name="connsiteX128" fmla="*/ 538 w 691"/>
              <a:gd name="connsiteY128" fmla="*/ 549 h 758"/>
              <a:gd name="connsiteX129" fmla="*/ 543 w 691"/>
              <a:gd name="connsiteY129" fmla="*/ 533 h 758"/>
              <a:gd name="connsiteX130" fmla="*/ 543 w 691"/>
              <a:gd name="connsiteY130" fmla="*/ 512 h 758"/>
              <a:gd name="connsiteX131" fmla="*/ 543 w 691"/>
              <a:gd name="connsiteY131" fmla="*/ 486 h 758"/>
              <a:gd name="connsiteX132" fmla="*/ 548 w 691"/>
              <a:gd name="connsiteY132" fmla="*/ 460 h 758"/>
              <a:gd name="connsiteX133" fmla="*/ 548 w 691"/>
              <a:gd name="connsiteY133" fmla="*/ 434 h 758"/>
              <a:gd name="connsiteX134" fmla="*/ 548 w 691"/>
              <a:gd name="connsiteY134" fmla="*/ 408 h 758"/>
              <a:gd name="connsiteX135" fmla="*/ 548 w 691"/>
              <a:gd name="connsiteY135" fmla="*/ 382 h 758"/>
              <a:gd name="connsiteX136" fmla="*/ 553 w 691"/>
              <a:gd name="connsiteY136" fmla="*/ 355 h 758"/>
              <a:gd name="connsiteX137" fmla="*/ 553 w 691"/>
              <a:gd name="connsiteY137" fmla="*/ 334 h 758"/>
              <a:gd name="connsiteX138" fmla="*/ 553 w 691"/>
              <a:gd name="connsiteY138" fmla="*/ 314 h 758"/>
              <a:gd name="connsiteX139" fmla="*/ 553 w 691"/>
              <a:gd name="connsiteY139" fmla="*/ 293 h 758"/>
              <a:gd name="connsiteX140" fmla="*/ 553 w 691"/>
              <a:gd name="connsiteY140" fmla="*/ 277 h 758"/>
              <a:gd name="connsiteX141" fmla="*/ 553 w 691"/>
              <a:gd name="connsiteY141" fmla="*/ 246 h 758"/>
              <a:gd name="connsiteX142" fmla="*/ 553 w 691"/>
              <a:gd name="connsiteY142" fmla="*/ 214 h 758"/>
              <a:gd name="connsiteX143" fmla="*/ 548 w 691"/>
              <a:gd name="connsiteY143" fmla="*/ 183 h 758"/>
              <a:gd name="connsiteX144" fmla="*/ 548 w 691"/>
              <a:gd name="connsiteY144" fmla="*/ 157 h 758"/>
              <a:gd name="connsiteX145" fmla="*/ 543 w 691"/>
              <a:gd name="connsiteY145" fmla="*/ 146 h 758"/>
              <a:gd name="connsiteX146" fmla="*/ 543 w 691"/>
              <a:gd name="connsiteY146" fmla="*/ 136 h 758"/>
              <a:gd name="connsiteX147" fmla="*/ 538 w 691"/>
              <a:gd name="connsiteY147" fmla="*/ 126 h 758"/>
              <a:gd name="connsiteX148" fmla="*/ 538 w 691"/>
              <a:gd name="connsiteY148" fmla="*/ 115 h 758"/>
              <a:gd name="connsiteX149" fmla="*/ 532 w 691"/>
              <a:gd name="connsiteY149" fmla="*/ 110 h 758"/>
              <a:gd name="connsiteX150" fmla="*/ 532 w 691"/>
              <a:gd name="connsiteY150" fmla="*/ 105 h 758"/>
              <a:gd name="connsiteX151" fmla="*/ 527 w 691"/>
              <a:gd name="connsiteY151" fmla="*/ 94 h 758"/>
              <a:gd name="connsiteX152" fmla="*/ 522 w 691"/>
              <a:gd name="connsiteY152" fmla="*/ 89 h 758"/>
              <a:gd name="connsiteX153" fmla="*/ 516 w 691"/>
              <a:gd name="connsiteY153" fmla="*/ 84 h 758"/>
              <a:gd name="connsiteX154" fmla="*/ 511 w 691"/>
              <a:gd name="connsiteY154" fmla="*/ 84 h 758"/>
              <a:gd name="connsiteX155" fmla="*/ 506 w 691"/>
              <a:gd name="connsiteY155" fmla="*/ 79 h 758"/>
              <a:gd name="connsiteX156" fmla="*/ 495 w 691"/>
              <a:gd name="connsiteY156" fmla="*/ 79 h 758"/>
              <a:gd name="connsiteX157" fmla="*/ 485 w 691"/>
              <a:gd name="connsiteY157" fmla="*/ 79 h 758"/>
              <a:gd name="connsiteX158" fmla="*/ 474 w 691"/>
              <a:gd name="connsiteY158" fmla="*/ 73 h 758"/>
              <a:gd name="connsiteX159" fmla="*/ 458 w 691"/>
              <a:gd name="connsiteY159" fmla="*/ 73 h 758"/>
              <a:gd name="connsiteX160" fmla="*/ 458 w 691"/>
              <a:gd name="connsiteY160" fmla="*/ 73 h 758"/>
              <a:gd name="connsiteX0" fmla="*/ 455 w 688"/>
              <a:gd name="connsiteY0" fmla="*/ 73 h 758"/>
              <a:gd name="connsiteX1" fmla="*/ 440 w 688"/>
              <a:gd name="connsiteY1" fmla="*/ 73 h 758"/>
              <a:gd name="connsiteX2" fmla="*/ 418 w 688"/>
              <a:gd name="connsiteY2" fmla="*/ 79 h 758"/>
              <a:gd name="connsiteX3" fmla="*/ 397 w 688"/>
              <a:gd name="connsiteY3" fmla="*/ 79 h 758"/>
              <a:gd name="connsiteX4" fmla="*/ 371 w 688"/>
              <a:gd name="connsiteY4" fmla="*/ 79 h 758"/>
              <a:gd name="connsiteX5" fmla="*/ 344 w 688"/>
              <a:gd name="connsiteY5" fmla="*/ 84 h 758"/>
              <a:gd name="connsiteX6" fmla="*/ 313 w 688"/>
              <a:gd name="connsiteY6" fmla="*/ 84 h 758"/>
              <a:gd name="connsiteX7" fmla="*/ 276 w 688"/>
              <a:gd name="connsiteY7" fmla="*/ 89 h 758"/>
              <a:gd name="connsiteX8" fmla="*/ 239 w 688"/>
              <a:gd name="connsiteY8" fmla="*/ 94 h 758"/>
              <a:gd name="connsiteX9" fmla="*/ 197 w 688"/>
              <a:gd name="connsiteY9" fmla="*/ 94 h 758"/>
              <a:gd name="connsiteX10" fmla="*/ 160 w 688"/>
              <a:gd name="connsiteY10" fmla="*/ 99 h 758"/>
              <a:gd name="connsiteX11" fmla="*/ 123 w 688"/>
              <a:gd name="connsiteY11" fmla="*/ 105 h 758"/>
              <a:gd name="connsiteX12" fmla="*/ 91 w 688"/>
              <a:gd name="connsiteY12" fmla="*/ 105 h 758"/>
              <a:gd name="connsiteX13" fmla="*/ 65 w 688"/>
              <a:gd name="connsiteY13" fmla="*/ 105 h 758"/>
              <a:gd name="connsiteX14" fmla="*/ 1 w 688"/>
              <a:gd name="connsiteY14" fmla="*/ 73 h 758"/>
              <a:gd name="connsiteX15" fmla="*/ 59 w 688"/>
              <a:gd name="connsiteY15" fmla="*/ 73 h 758"/>
              <a:gd name="connsiteX16" fmla="*/ 80 w 688"/>
              <a:gd name="connsiteY16" fmla="*/ 73 h 758"/>
              <a:gd name="connsiteX17" fmla="*/ 96 w 688"/>
              <a:gd name="connsiteY17" fmla="*/ 68 h 758"/>
              <a:gd name="connsiteX18" fmla="*/ 123 w 688"/>
              <a:gd name="connsiteY18" fmla="*/ 68 h 758"/>
              <a:gd name="connsiteX19" fmla="*/ 144 w 688"/>
              <a:gd name="connsiteY19" fmla="*/ 63 h 758"/>
              <a:gd name="connsiteX20" fmla="*/ 165 w 688"/>
              <a:gd name="connsiteY20" fmla="*/ 58 h 758"/>
              <a:gd name="connsiteX21" fmla="*/ 186 w 688"/>
              <a:gd name="connsiteY21" fmla="*/ 58 h 758"/>
              <a:gd name="connsiteX22" fmla="*/ 212 w 688"/>
              <a:gd name="connsiteY22" fmla="*/ 52 h 758"/>
              <a:gd name="connsiteX23" fmla="*/ 239 w 688"/>
              <a:gd name="connsiteY23" fmla="*/ 52 h 758"/>
              <a:gd name="connsiteX24" fmla="*/ 265 w 688"/>
              <a:gd name="connsiteY24" fmla="*/ 47 h 758"/>
              <a:gd name="connsiteX25" fmla="*/ 297 w 688"/>
              <a:gd name="connsiteY25" fmla="*/ 47 h 758"/>
              <a:gd name="connsiteX26" fmla="*/ 355 w 688"/>
              <a:gd name="connsiteY26" fmla="*/ 37 h 758"/>
              <a:gd name="connsiteX27" fmla="*/ 387 w 688"/>
              <a:gd name="connsiteY27" fmla="*/ 37 h 758"/>
              <a:gd name="connsiteX28" fmla="*/ 408 w 688"/>
              <a:gd name="connsiteY28" fmla="*/ 32 h 758"/>
              <a:gd name="connsiteX29" fmla="*/ 434 w 688"/>
              <a:gd name="connsiteY29" fmla="*/ 26 h 758"/>
              <a:gd name="connsiteX30" fmla="*/ 455 w 688"/>
              <a:gd name="connsiteY30" fmla="*/ 26 h 758"/>
              <a:gd name="connsiteX31" fmla="*/ 471 w 688"/>
              <a:gd name="connsiteY31" fmla="*/ 21 h 758"/>
              <a:gd name="connsiteX32" fmla="*/ 482 w 688"/>
              <a:gd name="connsiteY32" fmla="*/ 16 h 758"/>
              <a:gd name="connsiteX33" fmla="*/ 492 w 688"/>
              <a:gd name="connsiteY33" fmla="*/ 16 h 758"/>
              <a:gd name="connsiteX34" fmla="*/ 498 w 688"/>
              <a:gd name="connsiteY34" fmla="*/ 11 h 758"/>
              <a:gd name="connsiteX35" fmla="*/ 508 w 688"/>
              <a:gd name="connsiteY35" fmla="*/ 5 h 758"/>
              <a:gd name="connsiteX36" fmla="*/ 524 w 688"/>
              <a:gd name="connsiteY36" fmla="*/ 0 h 758"/>
              <a:gd name="connsiteX37" fmla="*/ 535 w 688"/>
              <a:gd name="connsiteY37" fmla="*/ 0 h 758"/>
              <a:gd name="connsiteX38" fmla="*/ 550 w 688"/>
              <a:gd name="connsiteY38" fmla="*/ 0 h 758"/>
              <a:gd name="connsiteX39" fmla="*/ 566 w 688"/>
              <a:gd name="connsiteY39" fmla="*/ 5 h 758"/>
              <a:gd name="connsiteX40" fmla="*/ 582 w 688"/>
              <a:gd name="connsiteY40" fmla="*/ 11 h 758"/>
              <a:gd name="connsiteX41" fmla="*/ 593 w 688"/>
              <a:gd name="connsiteY41" fmla="*/ 16 h 758"/>
              <a:gd name="connsiteX42" fmla="*/ 603 w 688"/>
              <a:gd name="connsiteY42" fmla="*/ 21 h 758"/>
              <a:gd name="connsiteX43" fmla="*/ 619 w 688"/>
              <a:gd name="connsiteY43" fmla="*/ 26 h 758"/>
              <a:gd name="connsiteX44" fmla="*/ 630 w 688"/>
              <a:gd name="connsiteY44" fmla="*/ 37 h 758"/>
              <a:gd name="connsiteX45" fmla="*/ 645 w 688"/>
              <a:gd name="connsiteY45" fmla="*/ 42 h 758"/>
              <a:gd name="connsiteX46" fmla="*/ 656 w 688"/>
              <a:gd name="connsiteY46" fmla="*/ 47 h 758"/>
              <a:gd name="connsiteX47" fmla="*/ 667 w 688"/>
              <a:gd name="connsiteY47" fmla="*/ 52 h 758"/>
              <a:gd name="connsiteX48" fmla="*/ 672 w 688"/>
              <a:gd name="connsiteY48" fmla="*/ 58 h 758"/>
              <a:gd name="connsiteX49" fmla="*/ 677 w 688"/>
              <a:gd name="connsiteY49" fmla="*/ 63 h 758"/>
              <a:gd name="connsiteX50" fmla="*/ 682 w 688"/>
              <a:gd name="connsiteY50" fmla="*/ 68 h 758"/>
              <a:gd name="connsiteX51" fmla="*/ 688 w 688"/>
              <a:gd name="connsiteY51" fmla="*/ 68 h 758"/>
              <a:gd name="connsiteX52" fmla="*/ 688 w 688"/>
              <a:gd name="connsiteY52" fmla="*/ 73 h 758"/>
              <a:gd name="connsiteX53" fmla="*/ 682 w 688"/>
              <a:gd name="connsiteY53" fmla="*/ 73 h 758"/>
              <a:gd name="connsiteX54" fmla="*/ 682 w 688"/>
              <a:gd name="connsiteY54" fmla="*/ 79 h 758"/>
              <a:gd name="connsiteX55" fmla="*/ 677 w 688"/>
              <a:gd name="connsiteY55" fmla="*/ 84 h 758"/>
              <a:gd name="connsiteX56" fmla="*/ 672 w 688"/>
              <a:gd name="connsiteY56" fmla="*/ 84 h 758"/>
              <a:gd name="connsiteX57" fmla="*/ 667 w 688"/>
              <a:gd name="connsiteY57" fmla="*/ 89 h 758"/>
              <a:gd name="connsiteX58" fmla="*/ 661 w 688"/>
              <a:gd name="connsiteY58" fmla="*/ 94 h 758"/>
              <a:gd name="connsiteX59" fmla="*/ 656 w 688"/>
              <a:gd name="connsiteY59" fmla="*/ 94 h 758"/>
              <a:gd name="connsiteX60" fmla="*/ 651 w 688"/>
              <a:gd name="connsiteY60" fmla="*/ 99 h 758"/>
              <a:gd name="connsiteX61" fmla="*/ 645 w 688"/>
              <a:gd name="connsiteY61" fmla="*/ 105 h 758"/>
              <a:gd name="connsiteX62" fmla="*/ 640 w 688"/>
              <a:gd name="connsiteY62" fmla="*/ 115 h 758"/>
              <a:gd name="connsiteX63" fmla="*/ 640 w 688"/>
              <a:gd name="connsiteY63" fmla="*/ 126 h 758"/>
              <a:gd name="connsiteX64" fmla="*/ 640 w 688"/>
              <a:gd name="connsiteY64" fmla="*/ 131 h 758"/>
              <a:gd name="connsiteX65" fmla="*/ 640 w 688"/>
              <a:gd name="connsiteY65" fmla="*/ 146 h 758"/>
              <a:gd name="connsiteX66" fmla="*/ 640 w 688"/>
              <a:gd name="connsiteY66" fmla="*/ 157 h 758"/>
              <a:gd name="connsiteX67" fmla="*/ 640 w 688"/>
              <a:gd name="connsiteY67" fmla="*/ 173 h 758"/>
              <a:gd name="connsiteX68" fmla="*/ 640 w 688"/>
              <a:gd name="connsiteY68" fmla="*/ 188 h 758"/>
              <a:gd name="connsiteX69" fmla="*/ 640 w 688"/>
              <a:gd name="connsiteY69" fmla="*/ 204 h 758"/>
              <a:gd name="connsiteX70" fmla="*/ 640 w 688"/>
              <a:gd name="connsiteY70" fmla="*/ 225 h 758"/>
              <a:gd name="connsiteX71" fmla="*/ 640 w 688"/>
              <a:gd name="connsiteY71" fmla="*/ 240 h 758"/>
              <a:gd name="connsiteX72" fmla="*/ 640 w 688"/>
              <a:gd name="connsiteY72" fmla="*/ 261 h 758"/>
              <a:gd name="connsiteX73" fmla="*/ 640 w 688"/>
              <a:gd name="connsiteY73" fmla="*/ 303 h 758"/>
              <a:gd name="connsiteX74" fmla="*/ 640 w 688"/>
              <a:gd name="connsiteY74" fmla="*/ 324 h 758"/>
              <a:gd name="connsiteX75" fmla="*/ 640 w 688"/>
              <a:gd name="connsiteY75" fmla="*/ 350 h 758"/>
              <a:gd name="connsiteX76" fmla="*/ 640 w 688"/>
              <a:gd name="connsiteY76" fmla="*/ 376 h 758"/>
              <a:gd name="connsiteX77" fmla="*/ 640 w 688"/>
              <a:gd name="connsiteY77" fmla="*/ 402 h 758"/>
              <a:gd name="connsiteX78" fmla="*/ 640 w 688"/>
              <a:gd name="connsiteY78" fmla="*/ 429 h 758"/>
              <a:gd name="connsiteX79" fmla="*/ 640 w 688"/>
              <a:gd name="connsiteY79" fmla="*/ 460 h 758"/>
              <a:gd name="connsiteX80" fmla="*/ 640 w 688"/>
              <a:gd name="connsiteY80" fmla="*/ 491 h 758"/>
              <a:gd name="connsiteX81" fmla="*/ 640 w 688"/>
              <a:gd name="connsiteY81" fmla="*/ 523 h 758"/>
              <a:gd name="connsiteX82" fmla="*/ 640 w 688"/>
              <a:gd name="connsiteY82" fmla="*/ 554 h 758"/>
              <a:gd name="connsiteX83" fmla="*/ 640 w 688"/>
              <a:gd name="connsiteY83" fmla="*/ 580 h 758"/>
              <a:gd name="connsiteX84" fmla="*/ 635 w 688"/>
              <a:gd name="connsiteY84" fmla="*/ 606 h 758"/>
              <a:gd name="connsiteX85" fmla="*/ 635 w 688"/>
              <a:gd name="connsiteY85" fmla="*/ 632 h 758"/>
              <a:gd name="connsiteX86" fmla="*/ 630 w 688"/>
              <a:gd name="connsiteY86" fmla="*/ 653 h 758"/>
              <a:gd name="connsiteX87" fmla="*/ 624 w 688"/>
              <a:gd name="connsiteY87" fmla="*/ 669 h 758"/>
              <a:gd name="connsiteX88" fmla="*/ 619 w 688"/>
              <a:gd name="connsiteY88" fmla="*/ 690 h 758"/>
              <a:gd name="connsiteX89" fmla="*/ 614 w 688"/>
              <a:gd name="connsiteY89" fmla="*/ 700 h 758"/>
              <a:gd name="connsiteX90" fmla="*/ 603 w 688"/>
              <a:gd name="connsiteY90" fmla="*/ 716 h 758"/>
              <a:gd name="connsiteX91" fmla="*/ 593 w 688"/>
              <a:gd name="connsiteY91" fmla="*/ 726 h 758"/>
              <a:gd name="connsiteX92" fmla="*/ 587 w 688"/>
              <a:gd name="connsiteY92" fmla="*/ 737 h 758"/>
              <a:gd name="connsiteX93" fmla="*/ 577 w 688"/>
              <a:gd name="connsiteY93" fmla="*/ 742 h 758"/>
              <a:gd name="connsiteX94" fmla="*/ 572 w 688"/>
              <a:gd name="connsiteY94" fmla="*/ 747 h 758"/>
              <a:gd name="connsiteX95" fmla="*/ 561 w 688"/>
              <a:gd name="connsiteY95" fmla="*/ 752 h 758"/>
              <a:gd name="connsiteX96" fmla="*/ 556 w 688"/>
              <a:gd name="connsiteY96" fmla="*/ 752 h 758"/>
              <a:gd name="connsiteX97" fmla="*/ 550 w 688"/>
              <a:gd name="connsiteY97" fmla="*/ 758 h 758"/>
              <a:gd name="connsiteX98" fmla="*/ 540 w 688"/>
              <a:gd name="connsiteY98" fmla="*/ 752 h 758"/>
              <a:gd name="connsiteX99" fmla="*/ 535 w 688"/>
              <a:gd name="connsiteY99" fmla="*/ 752 h 758"/>
              <a:gd name="connsiteX100" fmla="*/ 535 w 688"/>
              <a:gd name="connsiteY100" fmla="*/ 747 h 758"/>
              <a:gd name="connsiteX101" fmla="*/ 529 w 688"/>
              <a:gd name="connsiteY101" fmla="*/ 742 h 758"/>
              <a:gd name="connsiteX102" fmla="*/ 529 w 688"/>
              <a:gd name="connsiteY102" fmla="*/ 737 h 758"/>
              <a:gd name="connsiteX103" fmla="*/ 529 w 688"/>
              <a:gd name="connsiteY103" fmla="*/ 731 h 758"/>
              <a:gd name="connsiteX104" fmla="*/ 529 w 688"/>
              <a:gd name="connsiteY104" fmla="*/ 721 h 758"/>
              <a:gd name="connsiteX105" fmla="*/ 529 w 688"/>
              <a:gd name="connsiteY105" fmla="*/ 711 h 758"/>
              <a:gd name="connsiteX106" fmla="*/ 529 w 688"/>
              <a:gd name="connsiteY106" fmla="*/ 705 h 758"/>
              <a:gd name="connsiteX107" fmla="*/ 529 w 688"/>
              <a:gd name="connsiteY107" fmla="*/ 700 h 758"/>
              <a:gd name="connsiteX108" fmla="*/ 529 w 688"/>
              <a:gd name="connsiteY108" fmla="*/ 695 h 758"/>
              <a:gd name="connsiteX109" fmla="*/ 524 w 688"/>
              <a:gd name="connsiteY109" fmla="*/ 690 h 758"/>
              <a:gd name="connsiteX110" fmla="*/ 519 w 688"/>
              <a:gd name="connsiteY110" fmla="*/ 674 h 758"/>
              <a:gd name="connsiteX111" fmla="*/ 508 w 688"/>
              <a:gd name="connsiteY111" fmla="*/ 658 h 758"/>
              <a:gd name="connsiteX112" fmla="*/ 492 w 688"/>
              <a:gd name="connsiteY112" fmla="*/ 643 h 758"/>
              <a:gd name="connsiteX113" fmla="*/ 476 w 688"/>
              <a:gd name="connsiteY113" fmla="*/ 627 h 758"/>
              <a:gd name="connsiteX114" fmla="*/ 455 w 688"/>
              <a:gd name="connsiteY114" fmla="*/ 611 h 758"/>
              <a:gd name="connsiteX115" fmla="*/ 429 w 688"/>
              <a:gd name="connsiteY115" fmla="*/ 590 h 758"/>
              <a:gd name="connsiteX116" fmla="*/ 450 w 688"/>
              <a:gd name="connsiteY116" fmla="*/ 590 h 758"/>
              <a:gd name="connsiteX117" fmla="*/ 471 w 688"/>
              <a:gd name="connsiteY117" fmla="*/ 596 h 758"/>
              <a:gd name="connsiteX118" fmla="*/ 487 w 688"/>
              <a:gd name="connsiteY118" fmla="*/ 596 h 758"/>
              <a:gd name="connsiteX119" fmla="*/ 503 w 688"/>
              <a:gd name="connsiteY119" fmla="*/ 596 h 758"/>
              <a:gd name="connsiteX120" fmla="*/ 513 w 688"/>
              <a:gd name="connsiteY120" fmla="*/ 590 h 758"/>
              <a:gd name="connsiteX121" fmla="*/ 519 w 688"/>
              <a:gd name="connsiteY121" fmla="*/ 590 h 758"/>
              <a:gd name="connsiteX122" fmla="*/ 524 w 688"/>
              <a:gd name="connsiteY122" fmla="*/ 590 h 758"/>
              <a:gd name="connsiteX123" fmla="*/ 529 w 688"/>
              <a:gd name="connsiteY123" fmla="*/ 585 h 758"/>
              <a:gd name="connsiteX124" fmla="*/ 535 w 688"/>
              <a:gd name="connsiteY124" fmla="*/ 580 h 758"/>
              <a:gd name="connsiteX125" fmla="*/ 535 w 688"/>
              <a:gd name="connsiteY125" fmla="*/ 575 h 758"/>
              <a:gd name="connsiteX126" fmla="*/ 535 w 688"/>
              <a:gd name="connsiteY126" fmla="*/ 564 h 758"/>
              <a:gd name="connsiteX127" fmla="*/ 535 w 688"/>
              <a:gd name="connsiteY127" fmla="*/ 549 h 758"/>
              <a:gd name="connsiteX128" fmla="*/ 540 w 688"/>
              <a:gd name="connsiteY128" fmla="*/ 533 h 758"/>
              <a:gd name="connsiteX129" fmla="*/ 540 w 688"/>
              <a:gd name="connsiteY129" fmla="*/ 512 h 758"/>
              <a:gd name="connsiteX130" fmla="*/ 540 w 688"/>
              <a:gd name="connsiteY130" fmla="*/ 486 h 758"/>
              <a:gd name="connsiteX131" fmla="*/ 545 w 688"/>
              <a:gd name="connsiteY131" fmla="*/ 460 h 758"/>
              <a:gd name="connsiteX132" fmla="*/ 545 w 688"/>
              <a:gd name="connsiteY132" fmla="*/ 434 h 758"/>
              <a:gd name="connsiteX133" fmla="*/ 545 w 688"/>
              <a:gd name="connsiteY133" fmla="*/ 408 h 758"/>
              <a:gd name="connsiteX134" fmla="*/ 545 w 688"/>
              <a:gd name="connsiteY134" fmla="*/ 382 h 758"/>
              <a:gd name="connsiteX135" fmla="*/ 550 w 688"/>
              <a:gd name="connsiteY135" fmla="*/ 355 h 758"/>
              <a:gd name="connsiteX136" fmla="*/ 550 w 688"/>
              <a:gd name="connsiteY136" fmla="*/ 334 h 758"/>
              <a:gd name="connsiteX137" fmla="*/ 550 w 688"/>
              <a:gd name="connsiteY137" fmla="*/ 314 h 758"/>
              <a:gd name="connsiteX138" fmla="*/ 550 w 688"/>
              <a:gd name="connsiteY138" fmla="*/ 293 h 758"/>
              <a:gd name="connsiteX139" fmla="*/ 550 w 688"/>
              <a:gd name="connsiteY139" fmla="*/ 277 h 758"/>
              <a:gd name="connsiteX140" fmla="*/ 550 w 688"/>
              <a:gd name="connsiteY140" fmla="*/ 246 h 758"/>
              <a:gd name="connsiteX141" fmla="*/ 550 w 688"/>
              <a:gd name="connsiteY141" fmla="*/ 214 h 758"/>
              <a:gd name="connsiteX142" fmla="*/ 545 w 688"/>
              <a:gd name="connsiteY142" fmla="*/ 183 h 758"/>
              <a:gd name="connsiteX143" fmla="*/ 545 w 688"/>
              <a:gd name="connsiteY143" fmla="*/ 157 h 758"/>
              <a:gd name="connsiteX144" fmla="*/ 540 w 688"/>
              <a:gd name="connsiteY144" fmla="*/ 146 h 758"/>
              <a:gd name="connsiteX145" fmla="*/ 540 w 688"/>
              <a:gd name="connsiteY145" fmla="*/ 136 h 758"/>
              <a:gd name="connsiteX146" fmla="*/ 535 w 688"/>
              <a:gd name="connsiteY146" fmla="*/ 126 h 758"/>
              <a:gd name="connsiteX147" fmla="*/ 535 w 688"/>
              <a:gd name="connsiteY147" fmla="*/ 115 h 758"/>
              <a:gd name="connsiteX148" fmla="*/ 529 w 688"/>
              <a:gd name="connsiteY148" fmla="*/ 110 h 758"/>
              <a:gd name="connsiteX149" fmla="*/ 529 w 688"/>
              <a:gd name="connsiteY149" fmla="*/ 105 h 758"/>
              <a:gd name="connsiteX150" fmla="*/ 524 w 688"/>
              <a:gd name="connsiteY150" fmla="*/ 94 h 758"/>
              <a:gd name="connsiteX151" fmla="*/ 519 w 688"/>
              <a:gd name="connsiteY151" fmla="*/ 89 h 758"/>
              <a:gd name="connsiteX152" fmla="*/ 513 w 688"/>
              <a:gd name="connsiteY152" fmla="*/ 84 h 758"/>
              <a:gd name="connsiteX153" fmla="*/ 508 w 688"/>
              <a:gd name="connsiteY153" fmla="*/ 84 h 758"/>
              <a:gd name="connsiteX154" fmla="*/ 503 w 688"/>
              <a:gd name="connsiteY154" fmla="*/ 79 h 758"/>
              <a:gd name="connsiteX155" fmla="*/ 492 w 688"/>
              <a:gd name="connsiteY155" fmla="*/ 79 h 758"/>
              <a:gd name="connsiteX156" fmla="*/ 482 w 688"/>
              <a:gd name="connsiteY156" fmla="*/ 79 h 758"/>
              <a:gd name="connsiteX157" fmla="*/ 471 w 688"/>
              <a:gd name="connsiteY157" fmla="*/ 73 h 758"/>
              <a:gd name="connsiteX158" fmla="*/ 455 w 688"/>
              <a:gd name="connsiteY158" fmla="*/ 73 h 758"/>
              <a:gd name="connsiteX159" fmla="*/ 455 w 688"/>
              <a:gd name="connsiteY159" fmla="*/ 73 h 758"/>
              <a:gd name="connsiteX0" fmla="*/ 398 w 631"/>
              <a:gd name="connsiteY0" fmla="*/ 73 h 758"/>
              <a:gd name="connsiteX1" fmla="*/ 383 w 631"/>
              <a:gd name="connsiteY1" fmla="*/ 73 h 758"/>
              <a:gd name="connsiteX2" fmla="*/ 361 w 631"/>
              <a:gd name="connsiteY2" fmla="*/ 79 h 758"/>
              <a:gd name="connsiteX3" fmla="*/ 340 w 631"/>
              <a:gd name="connsiteY3" fmla="*/ 79 h 758"/>
              <a:gd name="connsiteX4" fmla="*/ 314 w 631"/>
              <a:gd name="connsiteY4" fmla="*/ 79 h 758"/>
              <a:gd name="connsiteX5" fmla="*/ 287 w 631"/>
              <a:gd name="connsiteY5" fmla="*/ 84 h 758"/>
              <a:gd name="connsiteX6" fmla="*/ 256 w 631"/>
              <a:gd name="connsiteY6" fmla="*/ 84 h 758"/>
              <a:gd name="connsiteX7" fmla="*/ 219 w 631"/>
              <a:gd name="connsiteY7" fmla="*/ 89 h 758"/>
              <a:gd name="connsiteX8" fmla="*/ 182 w 631"/>
              <a:gd name="connsiteY8" fmla="*/ 94 h 758"/>
              <a:gd name="connsiteX9" fmla="*/ 140 w 631"/>
              <a:gd name="connsiteY9" fmla="*/ 94 h 758"/>
              <a:gd name="connsiteX10" fmla="*/ 103 w 631"/>
              <a:gd name="connsiteY10" fmla="*/ 99 h 758"/>
              <a:gd name="connsiteX11" fmla="*/ 66 w 631"/>
              <a:gd name="connsiteY11" fmla="*/ 105 h 758"/>
              <a:gd name="connsiteX12" fmla="*/ 34 w 631"/>
              <a:gd name="connsiteY12" fmla="*/ 105 h 758"/>
              <a:gd name="connsiteX13" fmla="*/ 8 w 631"/>
              <a:gd name="connsiteY13" fmla="*/ 105 h 758"/>
              <a:gd name="connsiteX14" fmla="*/ 2 w 631"/>
              <a:gd name="connsiteY14" fmla="*/ 73 h 758"/>
              <a:gd name="connsiteX15" fmla="*/ 23 w 631"/>
              <a:gd name="connsiteY15" fmla="*/ 73 h 758"/>
              <a:gd name="connsiteX16" fmla="*/ 39 w 631"/>
              <a:gd name="connsiteY16" fmla="*/ 68 h 758"/>
              <a:gd name="connsiteX17" fmla="*/ 66 w 631"/>
              <a:gd name="connsiteY17" fmla="*/ 68 h 758"/>
              <a:gd name="connsiteX18" fmla="*/ 87 w 631"/>
              <a:gd name="connsiteY18" fmla="*/ 63 h 758"/>
              <a:gd name="connsiteX19" fmla="*/ 108 w 631"/>
              <a:gd name="connsiteY19" fmla="*/ 58 h 758"/>
              <a:gd name="connsiteX20" fmla="*/ 129 w 631"/>
              <a:gd name="connsiteY20" fmla="*/ 58 h 758"/>
              <a:gd name="connsiteX21" fmla="*/ 155 w 631"/>
              <a:gd name="connsiteY21" fmla="*/ 52 h 758"/>
              <a:gd name="connsiteX22" fmla="*/ 182 w 631"/>
              <a:gd name="connsiteY22" fmla="*/ 52 h 758"/>
              <a:gd name="connsiteX23" fmla="*/ 208 w 631"/>
              <a:gd name="connsiteY23" fmla="*/ 47 h 758"/>
              <a:gd name="connsiteX24" fmla="*/ 240 w 631"/>
              <a:gd name="connsiteY24" fmla="*/ 47 h 758"/>
              <a:gd name="connsiteX25" fmla="*/ 298 w 631"/>
              <a:gd name="connsiteY25" fmla="*/ 37 h 758"/>
              <a:gd name="connsiteX26" fmla="*/ 330 w 631"/>
              <a:gd name="connsiteY26" fmla="*/ 37 h 758"/>
              <a:gd name="connsiteX27" fmla="*/ 351 w 631"/>
              <a:gd name="connsiteY27" fmla="*/ 32 h 758"/>
              <a:gd name="connsiteX28" fmla="*/ 377 w 631"/>
              <a:gd name="connsiteY28" fmla="*/ 26 h 758"/>
              <a:gd name="connsiteX29" fmla="*/ 398 w 631"/>
              <a:gd name="connsiteY29" fmla="*/ 26 h 758"/>
              <a:gd name="connsiteX30" fmla="*/ 414 w 631"/>
              <a:gd name="connsiteY30" fmla="*/ 21 h 758"/>
              <a:gd name="connsiteX31" fmla="*/ 425 w 631"/>
              <a:gd name="connsiteY31" fmla="*/ 16 h 758"/>
              <a:gd name="connsiteX32" fmla="*/ 435 w 631"/>
              <a:gd name="connsiteY32" fmla="*/ 16 h 758"/>
              <a:gd name="connsiteX33" fmla="*/ 441 w 631"/>
              <a:gd name="connsiteY33" fmla="*/ 11 h 758"/>
              <a:gd name="connsiteX34" fmla="*/ 451 w 631"/>
              <a:gd name="connsiteY34" fmla="*/ 5 h 758"/>
              <a:gd name="connsiteX35" fmla="*/ 467 w 631"/>
              <a:gd name="connsiteY35" fmla="*/ 0 h 758"/>
              <a:gd name="connsiteX36" fmla="*/ 478 w 631"/>
              <a:gd name="connsiteY36" fmla="*/ 0 h 758"/>
              <a:gd name="connsiteX37" fmla="*/ 493 w 631"/>
              <a:gd name="connsiteY37" fmla="*/ 0 h 758"/>
              <a:gd name="connsiteX38" fmla="*/ 509 w 631"/>
              <a:gd name="connsiteY38" fmla="*/ 5 h 758"/>
              <a:gd name="connsiteX39" fmla="*/ 525 w 631"/>
              <a:gd name="connsiteY39" fmla="*/ 11 h 758"/>
              <a:gd name="connsiteX40" fmla="*/ 536 w 631"/>
              <a:gd name="connsiteY40" fmla="*/ 16 h 758"/>
              <a:gd name="connsiteX41" fmla="*/ 546 w 631"/>
              <a:gd name="connsiteY41" fmla="*/ 21 h 758"/>
              <a:gd name="connsiteX42" fmla="*/ 562 w 631"/>
              <a:gd name="connsiteY42" fmla="*/ 26 h 758"/>
              <a:gd name="connsiteX43" fmla="*/ 573 w 631"/>
              <a:gd name="connsiteY43" fmla="*/ 37 h 758"/>
              <a:gd name="connsiteX44" fmla="*/ 588 w 631"/>
              <a:gd name="connsiteY44" fmla="*/ 42 h 758"/>
              <a:gd name="connsiteX45" fmla="*/ 599 w 631"/>
              <a:gd name="connsiteY45" fmla="*/ 47 h 758"/>
              <a:gd name="connsiteX46" fmla="*/ 610 w 631"/>
              <a:gd name="connsiteY46" fmla="*/ 52 h 758"/>
              <a:gd name="connsiteX47" fmla="*/ 615 w 631"/>
              <a:gd name="connsiteY47" fmla="*/ 58 h 758"/>
              <a:gd name="connsiteX48" fmla="*/ 620 w 631"/>
              <a:gd name="connsiteY48" fmla="*/ 63 h 758"/>
              <a:gd name="connsiteX49" fmla="*/ 625 w 631"/>
              <a:gd name="connsiteY49" fmla="*/ 68 h 758"/>
              <a:gd name="connsiteX50" fmla="*/ 631 w 631"/>
              <a:gd name="connsiteY50" fmla="*/ 68 h 758"/>
              <a:gd name="connsiteX51" fmla="*/ 631 w 631"/>
              <a:gd name="connsiteY51" fmla="*/ 73 h 758"/>
              <a:gd name="connsiteX52" fmla="*/ 625 w 631"/>
              <a:gd name="connsiteY52" fmla="*/ 73 h 758"/>
              <a:gd name="connsiteX53" fmla="*/ 625 w 631"/>
              <a:gd name="connsiteY53" fmla="*/ 79 h 758"/>
              <a:gd name="connsiteX54" fmla="*/ 620 w 631"/>
              <a:gd name="connsiteY54" fmla="*/ 84 h 758"/>
              <a:gd name="connsiteX55" fmla="*/ 615 w 631"/>
              <a:gd name="connsiteY55" fmla="*/ 84 h 758"/>
              <a:gd name="connsiteX56" fmla="*/ 610 w 631"/>
              <a:gd name="connsiteY56" fmla="*/ 89 h 758"/>
              <a:gd name="connsiteX57" fmla="*/ 604 w 631"/>
              <a:gd name="connsiteY57" fmla="*/ 94 h 758"/>
              <a:gd name="connsiteX58" fmla="*/ 599 w 631"/>
              <a:gd name="connsiteY58" fmla="*/ 94 h 758"/>
              <a:gd name="connsiteX59" fmla="*/ 594 w 631"/>
              <a:gd name="connsiteY59" fmla="*/ 99 h 758"/>
              <a:gd name="connsiteX60" fmla="*/ 588 w 631"/>
              <a:gd name="connsiteY60" fmla="*/ 105 h 758"/>
              <a:gd name="connsiteX61" fmla="*/ 583 w 631"/>
              <a:gd name="connsiteY61" fmla="*/ 115 h 758"/>
              <a:gd name="connsiteX62" fmla="*/ 583 w 631"/>
              <a:gd name="connsiteY62" fmla="*/ 126 h 758"/>
              <a:gd name="connsiteX63" fmla="*/ 583 w 631"/>
              <a:gd name="connsiteY63" fmla="*/ 131 h 758"/>
              <a:gd name="connsiteX64" fmla="*/ 583 w 631"/>
              <a:gd name="connsiteY64" fmla="*/ 146 h 758"/>
              <a:gd name="connsiteX65" fmla="*/ 583 w 631"/>
              <a:gd name="connsiteY65" fmla="*/ 157 h 758"/>
              <a:gd name="connsiteX66" fmla="*/ 583 w 631"/>
              <a:gd name="connsiteY66" fmla="*/ 173 h 758"/>
              <a:gd name="connsiteX67" fmla="*/ 583 w 631"/>
              <a:gd name="connsiteY67" fmla="*/ 188 h 758"/>
              <a:gd name="connsiteX68" fmla="*/ 583 w 631"/>
              <a:gd name="connsiteY68" fmla="*/ 204 h 758"/>
              <a:gd name="connsiteX69" fmla="*/ 583 w 631"/>
              <a:gd name="connsiteY69" fmla="*/ 225 h 758"/>
              <a:gd name="connsiteX70" fmla="*/ 583 w 631"/>
              <a:gd name="connsiteY70" fmla="*/ 240 h 758"/>
              <a:gd name="connsiteX71" fmla="*/ 583 w 631"/>
              <a:gd name="connsiteY71" fmla="*/ 261 h 758"/>
              <a:gd name="connsiteX72" fmla="*/ 583 w 631"/>
              <a:gd name="connsiteY72" fmla="*/ 303 h 758"/>
              <a:gd name="connsiteX73" fmla="*/ 583 w 631"/>
              <a:gd name="connsiteY73" fmla="*/ 324 h 758"/>
              <a:gd name="connsiteX74" fmla="*/ 583 w 631"/>
              <a:gd name="connsiteY74" fmla="*/ 350 h 758"/>
              <a:gd name="connsiteX75" fmla="*/ 583 w 631"/>
              <a:gd name="connsiteY75" fmla="*/ 376 h 758"/>
              <a:gd name="connsiteX76" fmla="*/ 583 w 631"/>
              <a:gd name="connsiteY76" fmla="*/ 402 h 758"/>
              <a:gd name="connsiteX77" fmla="*/ 583 w 631"/>
              <a:gd name="connsiteY77" fmla="*/ 429 h 758"/>
              <a:gd name="connsiteX78" fmla="*/ 583 w 631"/>
              <a:gd name="connsiteY78" fmla="*/ 460 h 758"/>
              <a:gd name="connsiteX79" fmla="*/ 583 w 631"/>
              <a:gd name="connsiteY79" fmla="*/ 491 h 758"/>
              <a:gd name="connsiteX80" fmla="*/ 583 w 631"/>
              <a:gd name="connsiteY80" fmla="*/ 523 h 758"/>
              <a:gd name="connsiteX81" fmla="*/ 583 w 631"/>
              <a:gd name="connsiteY81" fmla="*/ 554 h 758"/>
              <a:gd name="connsiteX82" fmla="*/ 583 w 631"/>
              <a:gd name="connsiteY82" fmla="*/ 580 h 758"/>
              <a:gd name="connsiteX83" fmla="*/ 578 w 631"/>
              <a:gd name="connsiteY83" fmla="*/ 606 h 758"/>
              <a:gd name="connsiteX84" fmla="*/ 578 w 631"/>
              <a:gd name="connsiteY84" fmla="*/ 632 h 758"/>
              <a:gd name="connsiteX85" fmla="*/ 573 w 631"/>
              <a:gd name="connsiteY85" fmla="*/ 653 h 758"/>
              <a:gd name="connsiteX86" fmla="*/ 567 w 631"/>
              <a:gd name="connsiteY86" fmla="*/ 669 h 758"/>
              <a:gd name="connsiteX87" fmla="*/ 562 w 631"/>
              <a:gd name="connsiteY87" fmla="*/ 690 h 758"/>
              <a:gd name="connsiteX88" fmla="*/ 557 w 631"/>
              <a:gd name="connsiteY88" fmla="*/ 700 h 758"/>
              <a:gd name="connsiteX89" fmla="*/ 546 w 631"/>
              <a:gd name="connsiteY89" fmla="*/ 716 h 758"/>
              <a:gd name="connsiteX90" fmla="*/ 536 w 631"/>
              <a:gd name="connsiteY90" fmla="*/ 726 h 758"/>
              <a:gd name="connsiteX91" fmla="*/ 530 w 631"/>
              <a:gd name="connsiteY91" fmla="*/ 737 h 758"/>
              <a:gd name="connsiteX92" fmla="*/ 520 w 631"/>
              <a:gd name="connsiteY92" fmla="*/ 742 h 758"/>
              <a:gd name="connsiteX93" fmla="*/ 515 w 631"/>
              <a:gd name="connsiteY93" fmla="*/ 747 h 758"/>
              <a:gd name="connsiteX94" fmla="*/ 504 w 631"/>
              <a:gd name="connsiteY94" fmla="*/ 752 h 758"/>
              <a:gd name="connsiteX95" fmla="*/ 499 w 631"/>
              <a:gd name="connsiteY95" fmla="*/ 752 h 758"/>
              <a:gd name="connsiteX96" fmla="*/ 493 w 631"/>
              <a:gd name="connsiteY96" fmla="*/ 758 h 758"/>
              <a:gd name="connsiteX97" fmla="*/ 483 w 631"/>
              <a:gd name="connsiteY97" fmla="*/ 752 h 758"/>
              <a:gd name="connsiteX98" fmla="*/ 478 w 631"/>
              <a:gd name="connsiteY98" fmla="*/ 752 h 758"/>
              <a:gd name="connsiteX99" fmla="*/ 478 w 631"/>
              <a:gd name="connsiteY99" fmla="*/ 747 h 758"/>
              <a:gd name="connsiteX100" fmla="*/ 472 w 631"/>
              <a:gd name="connsiteY100" fmla="*/ 742 h 758"/>
              <a:gd name="connsiteX101" fmla="*/ 472 w 631"/>
              <a:gd name="connsiteY101" fmla="*/ 737 h 758"/>
              <a:gd name="connsiteX102" fmla="*/ 472 w 631"/>
              <a:gd name="connsiteY102" fmla="*/ 731 h 758"/>
              <a:gd name="connsiteX103" fmla="*/ 472 w 631"/>
              <a:gd name="connsiteY103" fmla="*/ 721 h 758"/>
              <a:gd name="connsiteX104" fmla="*/ 472 w 631"/>
              <a:gd name="connsiteY104" fmla="*/ 711 h 758"/>
              <a:gd name="connsiteX105" fmla="*/ 472 w 631"/>
              <a:gd name="connsiteY105" fmla="*/ 705 h 758"/>
              <a:gd name="connsiteX106" fmla="*/ 472 w 631"/>
              <a:gd name="connsiteY106" fmla="*/ 700 h 758"/>
              <a:gd name="connsiteX107" fmla="*/ 472 w 631"/>
              <a:gd name="connsiteY107" fmla="*/ 695 h 758"/>
              <a:gd name="connsiteX108" fmla="*/ 467 w 631"/>
              <a:gd name="connsiteY108" fmla="*/ 690 h 758"/>
              <a:gd name="connsiteX109" fmla="*/ 462 w 631"/>
              <a:gd name="connsiteY109" fmla="*/ 674 h 758"/>
              <a:gd name="connsiteX110" fmla="*/ 451 w 631"/>
              <a:gd name="connsiteY110" fmla="*/ 658 h 758"/>
              <a:gd name="connsiteX111" fmla="*/ 435 w 631"/>
              <a:gd name="connsiteY111" fmla="*/ 643 h 758"/>
              <a:gd name="connsiteX112" fmla="*/ 419 w 631"/>
              <a:gd name="connsiteY112" fmla="*/ 627 h 758"/>
              <a:gd name="connsiteX113" fmla="*/ 398 w 631"/>
              <a:gd name="connsiteY113" fmla="*/ 611 h 758"/>
              <a:gd name="connsiteX114" fmla="*/ 372 w 631"/>
              <a:gd name="connsiteY114" fmla="*/ 590 h 758"/>
              <a:gd name="connsiteX115" fmla="*/ 393 w 631"/>
              <a:gd name="connsiteY115" fmla="*/ 590 h 758"/>
              <a:gd name="connsiteX116" fmla="*/ 414 w 631"/>
              <a:gd name="connsiteY116" fmla="*/ 596 h 758"/>
              <a:gd name="connsiteX117" fmla="*/ 430 w 631"/>
              <a:gd name="connsiteY117" fmla="*/ 596 h 758"/>
              <a:gd name="connsiteX118" fmla="*/ 446 w 631"/>
              <a:gd name="connsiteY118" fmla="*/ 596 h 758"/>
              <a:gd name="connsiteX119" fmla="*/ 456 w 631"/>
              <a:gd name="connsiteY119" fmla="*/ 590 h 758"/>
              <a:gd name="connsiteX120" fmla="*/ 462 w 631"/>
              <a:gd name="connsiteY120" fmla="*/ 590 h 758"/>
              <a:gd name="connsiteX121" fmla="*/ 467 w 631"/>
              <a:gd name="connsiteY121" fmla="*/ 590 h 758"/>
              <a:gd name="connsiteX122" fmla="*/ 472 w 631"/>
              <a:gd name="connsiteY122" fmla="*/ 585 h 758"/>
              <a:gd name="connsiteX123" fmla="*/ 478 w 631"/>
              <a:gd name="connsiteY123" fmla="*/ 580 h 758"/>
              <a:gd name="connsiteX124" fmla="*/ 478 w 631"/>
              <a:gd name="connsiteY124" fmla="*/ 575 h 758"/>
              <a:gd name="connsiteX125" fmla="*/ 478 w 631"/>
              <a:gd name="connsiteY125" fmla="*/ 564 h 758"/>
              <a:gd name="connsiteX126" fmla="*/ 478 w 631"/>
              <a:gd name="connsiteY126" fmla="*/ 549 h 758"/>
              <a:gd name="connsiteX127" fmla="*/ 483 w 631"/>
              <a:gd name="connsiteY127" fmla="*/ 533 h 758"/>
              <a:gd name="connsiteX128" fmla="*/ 483 w 631"/>
              <a:gd name="connsiteY128" fmla="*/ 512 h 758"/>
              <a:gd name="connsiteX129" fmla="*/ 483 w 631"/>
              <a:gd name="connsiteY129" fmla="*/ 486 h 758"/>
              <a:gd name="connsiteX130" fmla="*/ 488 w 631"/>
              <a:gd name="connsiteY130" fmla="*/ 460 h 758"/>
              <a:gd name="connsiteX131" fmla="*/ 488 w 631"/>
              <a:gd name="connsiteY131" fmla="*/ 434 h 758"/>
              <a:gd name="connsiteX132" fmla="*/ 488 w 631"/>
              <a:gd name="connsiteY132" fmla="*/ 408 h 758"/>
              <a:gd name="connsiteX133" fmla="*/ 488 w 631"/>
              <a:gd name="connsiteY133" fmla="*/ 382 h 758"/>
              <a:gd name="connsiteX134" fmla="*/ 493 w 631"/>
              <a:gd name="connsiteY134" fmla="*/ 355 h 758"/>
              <a:gd name="connsiteX135" fmla="*/ 493 w 631"/>
              <a:gd name="connsiteY135" fmla="*/ 334 h 758"/>
              <a:gd name="connsiteX136" fmla="*/ 493 w 631"/>
              <a:gd name="connsiteY136" fmla="*/ 314 h 758"/>
              <a:gd name="connsiteX137" fmla="*/ 493 w 631"/>
              <a:gd name="connsiteY137" fmla="*/ 293 h 758"/>
              <a:gd name="connsiteX138" fmla="*/ 493 w 631"/>
              <a:gd name="connsiteY138" fmla="*/ 277 h 758"/>
              <a:gd name="connsiteX139" fmla="*/ 493 w 631"/>
              <a:gd name="connsiteY139" fmla="*/ 246 h 758"/>
              <a:gd name="connsiteX140" fmla="*/ 493 w 631"/>
              <a:gd name="connsiteY140" fmla="*/ 214 h 758"/>
              <a:gd name="connsiteX141" fmla="*/ 488 w 631"/>
              <a:gd name="connsiteY141" fmla="*/ 183 h 758"/>
              <a:gd name="connsiteX142" fmla="*/ 488 w 631"/>
              <a:gd name="connsiteY142" fmla="*/ 157 h 758"/>
              <a:gd name="connsiteX143" fmla="*/ 483 w 631"/>
              <a:gd name="connsiteY143" fmla="*/ 146 h 758"/>
              <a:gd name="connsiteX144" fmla="*/ 483 w 631"/>
              <a:gd name="connsiteY144" fmla="*/ 136 h 758"/>
              <a:gd name="connsiteX145" fmla="*/ 478 w 631"/>
              <a:gd name="connsiteY145" fmla="*/ 126 h 758"/>
              <a:gd name="connsiteX146" fmla="*/ 478 w 631"/>
              <a:gd name="connsiteY146" fmla="*/ 115 h 758"/>
              <a:gd name="connsiteX147" fmla="*/ 472 w 631"/>
              <a:gd name="connsiteY147" fmla="*/ 110 h 758"/>
              <a:gd name="connsiteX148" fmla="*/ 472 w 631"/>
              <a:gd name="connsiteY148" fmla="*/ 105 h 758"/>
              <a:gd name="connsiteX149" fmla="*/ 467 w 631"/>
              <a:gd name="connsiteY149" fmla="*/ 94 h 758"/>
              <a:gd name="connsiteX150" fmla="*/ 462 w 631"/>
              <a:gd name="connsiteY150" fmla="*/ 89 h 758"/>
              <a:gd name="connsiteX151" fmla="*/ 456 w 631"/>
              <a:gd name="connsiteY151" fmla="*/ 84 h 758"/>
              <a:gd name="connsiteX152" fmla="*/ 451 w 631"/>
              <a:gd name="connsiteY152" fmla="*/ 84 h 758"/>
              <a:gd name="connsiteX153" fmla="*/ 446 w 631"/>
              <a:gd name="connsiteY153" fmla="*/ 79 h 758"/>
              <a:gd name="connsiteX154" fmla="*/ 435 w 631"/>
              <a:gd name="connsiteY154" fmla="*/ 79 h 758"/>
              <a:gd name="connsiteX155" fmla="*/ 425 w 631"/>
              <a:gd name="connsiteY155" fmla="*/ 79 h 758"/>
              <a:gd name="connsiteX156" fmla="*/ 414 w 631"/>
              <a:gd name="connsiteY156" fmla="*/ 73 h 758"/>
              <a:gd name="connsiteX157" fmla="*/ 398 w 631"/>
              <a:gd name="connsiteY157" fmla="*/ 73 h 758"/>
              <a:gd name="connsiteX158" fmla="*/ 398 w 631"/>
              <a:gd name="connsiteY158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8 w 625"/>
              <a:gd name="connsiteY12" fmla="*/ 105 h 758"/>
              <a:gd name="connsiteX13" fmla="*/ 2 w 625"/>
              <a:gd name="connsiteY13" fmla="*/ 105 h 758"/>
              <a:gd name="connsiteX14" fmla="*/ 17 w 625"/>
              <a:gd name="connsiteY14" fmla="*/ 73 h 758"/>
              <a:gd name="connsiteX15" fmla="*/ 33 w 625"/>
              <a:gd name="connsiteY15" fmla="*/ 68 h 758"/>
              <a:gd name="connsiteX16" fmla="*/ 60 w 625"/>
              <a:gd name="connsiteY16" fmla="*/ 68 h 758"/>
              <a:gd name="connsiteX17" fmla="*/ 81 w 625"/>
              <a:gd name="connsiteY17" fmla="*/ 63 h 758"/>
              <a:gd name="connsiteX18" fmla="*/ 102 w 625"/>
              <a:gd name="connsiteY18" fmla="*/ 58 h 758"/>
              <a:gd name="connsiteX19" fmla="*/ 123 w 625"/>
              <a:gd name="connsiteY19" fmla="*/ 58 h 758"/>
              <a:gd name="connsiteX20" fmla="*/ 149 w 625"/>
              <a:gd name="connsiteY20" fmla="*/ 52 h 758"/>
              <a:gd name="connsiteX21" fmla="*/ 176 w 625"/>
              <a:gd name="connsiteY21" fmla="*/ 52 h 758"/>
              <a:gd name="connsiteX22" fmla="*/ 202 w 625"/>
              <a:gd name="connsiteY22" fmla="*/ 47 h 758"/>
              <a:gd name="connsiteX23" fmla="*/ 234 w 625"/>
              <a:gd name="connsiteY23" fmla="*/ 47 h 758"/>
              <a:gd name="connsiteX24" fmla="*/ 292 w 625"/>
              <a:gd name="connsiteY24" fmla="*/ 37 h 758"/>
              <a:gd name="connsiteX25" fmla="*/ 324 w 625"/>
              <a:gd name="connsiteY25" fmla="*/ 37 h 758"/>
              <a:gd name="connsiteX26" fmla="*/ 345 w 625"/>
              <a:gd name="connsiteY26" fmla="*/ 32 h 758"/>
              <a:gd name="connsiteX27" fmla="*/ 371 w 625"/>
              <a:gd name="connsiteY27" fmla="*/ 26 h 758"/>
              <a:gd name="connsiteX28" fmla="*/ 392 w 625"/>
              <a:gd name="connsiteY28" fmla="*/ 26 h 758"/>
              <a:gd name="connsiteX29" fmla="*/ 408 w 625"/>
              <a:gd name="connsiteY29" fmla="*/ 21 h 758"/>
              <a:gd name="connsiteX30" fmla="*/ 419 w 625"/>
              <a:gd name="connsiteY30" fmla="*/ 16 h 758"/>
              <a:gd name="connsiteX31" fmla="*/ 429 w 625"/>
              <a:gd name="connsiteY31" fmla="*/ 16 h 758"/>
              <a:gd name="connsiteX32" fmla="*/ 435 w 625"/>
              <a:gd name="connsiteY32" fmla="*/ 11 h 758"/>
              <a:gd name="connsiteX33" fmla="*/ 445 w 625"/>
              <a:gd name="connsiteY33" fmla="*/ 5 h 758"/>
              <a:gd name="connsiteX34" fmla="*/ 461 w 625"/>
              <a:gd name="connsiteY34" fmla="*/ 0 h 758"/>
              <a:gd name="connsiteX35" fmla="*/ 472 w 625"/>
              <a:gd name="connsiteY35" fmla="*/ 0 h 758"/>
              <a:gd name="connsiteX36" fmla="*/ 487 w 625"/>
              <a:gd name="connsiteY36" fmla="*/ 0 h 758"/>
              <a:gd name="connsiteX37" fmla="*/ 503 w 625"/>
              <a:gd name="connsiteY37" fmla="*/ 5 h 758"/>
              <a:gd name="connsiteX38" fmla="*/ 519 w 625"/>
              <a:gd name="connsiteY38" fmla="*/ 11 h 758"/>
              <a:gd name="connsiteX39" fmla="*/ 530 w 625"/>
              <a:gd name="connsiteY39" fmla="*/ 16 h 758"/>
              <a:gd name="connsiteX40" fmla="*/ 540 w 625"/>
              <a:gd name="connsiteY40" fmla="*/ 21 h 758"/>
              <a:gd name="connsiteX41" fmla="*/ 556 w 625"/>
              <a:gd name="connsiteY41" fmla="*/ 26 h 758"/>
              <a:gd name="connsiteX42" fmla="*/ 567 w 625"/>
              <a:gd name="connsiteY42" fmla="*/ 37 h 758"/>
              <a:gd name="connsiteX43" fmla="*/ 582 w 625"/>
              <a:gd name="connsiteY43" fmla="*/ 42 h 758"/>
              <a:gd name="connsiteX44" fmla="*/ 593 w 625"/>
              <a:gd name="connsiteY44" fmla="*/ 47 h 758"/>
              <a:gd name="connsiteX45" fmla="*/ 604 w 625"/>
              <a:gd name="connsiteY45" fmla="*/ 52 h 758"/>
              <a:gd name="connsiteX46" fmla="*/ 609 w 625"/>
              <a:gd name="connsiteY46" fmla="*/ 58 h 758"/>
              <a:gd name="connsiteX47" fmla="*/ 614 w 625"/>
              <a:gd name="connsiteY47" fmla="*/ 63 h 758"/>
              <a:gd name="connsiteX48" fmla="*/ 619 w 625"/>
              <a:gd name="connsiteY48" fmla="*/ 68 h 758"/>
              <a:gd name="connsiteX49" fmla="*/ 625 w 625"/>
              <a:gd name="connsiteY49" fmla="*/ 68 h 758"/>
              <a:gd name="connsiteX50" fmla="*/ 625 w 625"/>
              <a:gd name="connsiteY50" fmla="*/ 73 h 758"/>
              <a:gd name="connsiteX51" fmla="*/ 619 w 625"/>
              <a:gd name="connsiteY51" fmla="*/ 73 h 758"/>
              <a:gd name="connsiteX52" fmla="*/ 619 w 625"/>
              <a:gd name="connsiteY52" fmla="*/ 79 h 758"/>
              <a:gd name="connsiteX53" fmla="*/ 614 w 625"/>
              <a:gd name="connsiteY53" fmla="*/ 84 h 758"/>
              <a:gd name="connsiteX54" fmla="*/ 609 w 625"/>
              <a:gd name="connsiteY54" fmla="*/ 84 h 758"/>
              <a:gd name="connsiteX55" fmla="*/ 604 w 625"/>
              <a:gd name="connsiteY55" fmla="*/ 89 h 758"/>
              <a:gd name="connsiteX56" fmla="*/ 598 w 625"/>
              <a:gd name="connsiteY56" fmla="*/ 94 h 758"/>
              <a:gd name="connsiteX57" fmla="*/ 593 w 625"/>
              <a:gd name="connsiteY57" fmla="*/ 94 h 758"/>
              <a:gd name="connsiteX58" fmla="*/ 588 w 625"/>
              <a:gd name="connsiteY58" fmla="*/ 99 h 758"/>
              <a:gd name="connsiteX59" fmla="*/ 582 w 625"/>
              <a:gd name="connsiteY59" fmla="*/ 105 h 758"/>
              <a:gd name="connsiteX60" fmla="*/ 577 w 625"/>
              <a:gd name="connsiteY60" fmla="*/ 115 h 758"/>
              <a:gd name="connsiteX61" fmla="*/ 577 w 625"/>
              <a:gd name="connsiteY61" fmla="*/ 126 h 758"/>
              <a:gd name="connsiteX62" fmla="*/ 577 w 625"/>
              <a:gd name="connsiteY62" fmla="*/ 131 h 758"/>
              <a:gd name="connsiteX63" fmla="*/ 577 w 625"/>
              <a:gd name="connsiteY63" fmla="*/ 146 h 758"/>
              <a:gd name="connsiteX64" fmla="*/ 577 w 625"/>
              <a:gd name="connsiteY64" fmla="*/ 157 h 758"/>
              <a:gd name="connsiteX65" fmla="*/ 577 w 625"/>
              <a:gd name="connsiteY65" fmla="*/ 173 h 758"/>
              <a:gd name="connsiteX66" fmla="*/ 577 w 625"/>
              <a:gd name="connsiteY66" fmla="*/ 188 h 758"/>
              <a:gd name="connsiteX67" fmla="*/ 577 w 625"/>
              <a:gd name="connsiteY67" fmla="*/ 204 h 758"/>
              <a:gd name="connsiteX68" fmla="*/ 577 w 625"/>
              <a:gd name="connsiteY68" fmla="*/ 225 h 758"/>
              <a:gd name="connsiteX69" fmla="*/ 577 w 625"/>
              <a:gd name="connsiteY69" fmla="*/ 240 h 758"/>
              <a:gd name="connsiteX70" fmla="*/ 577 w 625"/>
              <a:gd name="connsiteY70" fmla="*/ 261 h 758"/>
              <a:gd name="connsiteX71" fmla="*/ 577 w 625"/>
              <a:gd name="connsiteY71" fmla="*/ 303 h 758"/>
              <a:gd name="connsiteX72" fmla="*/ 577 w 625"/>
              <a:gd name="connsiteY72" fmla="*/ 324 h 758"/>
              <a:gd name="connsiteX73" fmla="*/ 577 w 625"/>
              <a:gd name="connsiteY73" fmla="*/ 350 h 758"/>
              <a:gd name="connsiteX74" fmla="*/ 577 w 625"/>
              <a:gd name="connsiteY74" fmla="*/ 376 h 758"/>
              <a:gd name="connsiteX75" fmla="*/ 577 w 625"/>
              <a:gd name="connsiteY75" fmla="*/ 402 h 758"/>
              <a:gd name="connsiteX76" fmla="*/ 577 w 625"/>
              <a:gd name="connsiteY76" fmla="*/ 429 h 758"/>
              <a:gd name="connsiteX77" fmla="*/ 577 w 625"/>
              <a:gd name="connsiteY77" fmla="*/ 460 h 758"/>
              <a:gd name="connsiteX78" fmla="*/ 577 w 625"/>
              <a:gd name="connsiteY78" fmla="*/ 491 h 758"/>
              <a:gd name="connsiteX79" fmla="*/ 577 w 625"/>
              <a:gd name="connsiteY79" fmla="*/ 523 h 758"/>
              <a:gd name="connsiteX80" fmla="*/ 577 w 625"/>
              <a:gd name="connsiteY80" fmla="*/ 554 h 758"/>
              <a:gd name="connsiteX81" fmla="*/ 577 w 625"/>
              <a:gd name="connsiteY81" fmla="*/ 580 h 758"/>
              <a:gd name="connsiteX82" fmla="*/ 572 w 625"/>
              <a:gd name="connsiteY82" fmla="*/ 606 h 758"/>
              <a:gd name="connsiteX83" fmla="*/ 572 w 625"/>
              <a:gd name="connsiteY83" fmla="*/ 632 h 758"/>
              <a:gd name="connsiteX84" fmla="*/ 567 w 625"/>
              <a:gd name="connsiteY84" fmla="*/ 653 h 758"/>
              <a:gd name="connsiteX85" fmla="*/ 561 w 625"/>
              <a:gd name="connsiteY85" fmla="*/ 669 h 758"/>
              <a:gd name="connsiteX86" fmla="*/ 556 w 625"/>
              <a:gd name="connsiteY86" fmla="*/ 690 h 758"/>
              <a:gd name="connsiteX87" fmla="*/ 551 w 625"/>
              <a:gd name="connsiteY87" fmla="*/ 700 h 758"/>
              <a:gd name="connsiteX88" fmla="*/ 540 w 625"/>
              <a:gd name="connsiteY88" fmla="*/ 716 h 758"/>
              <a:gd name="connsiteX89" fmla="*/ 530 w 625"/>
              <a:gd name="connsiteY89" fmla="*/ 726 h 758"/>
              <a:gd name="connsiteX90" fmla="*/ 524 w 625"/>
              <a:gd name="connsiteY90" fmla="*/ 737 h 758"/>
              <a:gd name="connsiteX91" fmla="*/ 514 w 625"/>
              <a:gd name="connsiteY91" fmla="*/ 742 h 758"/>
              <a:gd name="connsiteX92" fmla="*/ 509 w 625"/>
              <a:gd name="connsiteY92" fmla="*/ 747 h 758"/>
              <a:gd name="connsiteX93" fmla="*/ 498 w 625"/>
              <a:gd name="connsiteY93" fmla="*/ 752 h 758"/>
              <a:gd name="connsiteX94" fmla="*/ 493 w 625"/>
              <a:gd name="connsiteY94" fmla="*/ 752 h 758"/>
              <a:gd name="connsiteX95" fmla="*/ 487 w 625"/>
              <a:gd name="connsiteY95" fmla="*/ 758 h 758"/>
              <a:gd name="connsiteX96" fmla="*/ 477 w 625"/>
              <a:gd name="connsiteY96" fmla="*/ 752 h 758"/>
              <a:gd name="connsiteX97" fmla="*/ 472 w 625"/>
              <a:gd name="connsiteY97" fmla="*/ 752 h 758"/>
              <a:gd name="connsiteX98" fmla="*/ 472 w 625"/>
              <a:gd name="connsiteY98" fmla="*/ 747 h 758"/>
              <a:gd name="connsiteX99" fmla="*/ 466 w 625"/>
              <a:gd name="connsiteY99" fmla="*/ 742 h 758"/>
              <a:gd name="connsiteX100" fmla="*/ 466 w 625"/>
              <a:gd name="connsiteY100" fmla="*/ 737 h 758"/>
              <a:gd name="connsiteX101" fmla="*/ 466 w 625"/>
              <a:gd name="connsiteY101" fmla="*/ 731 h 758"/>
              <a:gd name="connsiteX102" fmla="*/ 466 w 625"/>
              <a:gd name="connsiteY102" fmla="*/ 721 h 758"/>
              <a:gd name="connsiteX103" fmla="*/ 466 w 625"/>
              <a:gd name="connsiteY103" fmla="*/ 711 h 758"/>
              <a:gd name="connsiteX104" fmla="*/ 466 w 625"/>
              <a:gd name="connsiteY104" fmla="*/ 705 h 758"/>
              <a:gd name="connsiteX105" fmla="*/ 466 w 625"/>
              <a:gd name="connsiteY105" fmla="*/ 700 h 758"/>
              <a:gd name="connsiteX106" fmla="*/ 466 w 625"/>
              <a:gd name="connsiteY106" fmla="*/ 695 h 758"/>
              <a:gd name="connsiteX107" fmla="*/ 461 w 625"/>
              <a:gd name="connsiteY107" fmla="*/ 690 h 758"/>
              <a:gd name="connsiteX108" fmla="*/ 456 w 625"/>
              <a:gd name="connsiteY108" fmla="*/ 674 h 758"/>
              <a:gd name="connsiteX109" fmla="*/ 445 w 625"/>
              <a:gd name="connsiteY109" fmla="*/ 658 h 758"/>
              <a:gd name="connsiteX110" fmla="*/ 429 w 625"/>
              <a:gd name="connsiteY110" fmla="*/ 643 h 758"/>
              <a:gd name="connsiteX111" fmla="*/ 413 w 625"/>
              <a:gd name="connsiteY111" fmla="*/ 627 h 758"/>
              <a:gd name="connsiteX112" fmla="*/ 392 w 625"/>
              <a:gd name="connsiteY112" fmla="*/ 611 h 758"/>
              <a:gd name="connsiteX113" fmla="*/ 366 w 625"/>
              <a:gd name="connsiteY113" fmla="*/ 590 h 758"/>
              <a:gd name="connsiteX114" fmla="*/ 387 w 625"/>
              <a:gd name="connsiteY114" fmla="*/ 590 h 758"/>
              <a:gd name="connsiteX115" fmla="*/ 408 w 625"/>
              <a:gd name="connsiteY115" fmla="*/ 596 h 758"/>
              <a:gd name="connsiteX116" fmla="*/ 424 w 625"/>
              <a:gd name="connsiteY116" fmla="*/ 596 h 758"/>
              <a:gd name="connsiteX117" fmla="*/ 440 w 625"/>
              <a:gd name="connsiteY117" fmla="*/ 596 h 758"/>
              <a:gd name="connsiteX118" fmla="*/ 450 w 625"/>
              <a:gd name="connsiteY118" fmla="*/ 590 h 758"/>
              <a:gd name="connsiteX119" fmla="*/ 456 w 625"/>
              <a:gd name="connsiteY119" fmla="*/ 590 h 758"/>
              <a:gd name="connsiteX120" fmla="*/ 461 w 625"/>
              <a:gd name="connsiteY120" fmla="*/ 590 h 758"/>
              <a:gd name="connsiteX121" fmla="*/ 466 w 625"/>
              <a:gd name="connsiteY121" fmla="*/ 585 h 758"/>
              <a:gd name="connsiteX122" fmla="*/ 472 w 625"/>
              <a:gd name="connsiteY122" fmla="*/ 580 h 758"/>
              <a:gd name="connsiteX123" fmla="*/ 472 w 625"/>
              <a:gd name="connsiteY123" fmla="*/ 575 h 758"/>
              <a:gd name="connsiteX124" fmla="*/ 472 w 625"/>
              <a:gd name="connsiteY124" fmla="*/ 564 h 758"/>
              <a:gd name="connsiteX125" fmla="*/ 472 w 625"/>
              <a:gd name="connsiteY125" fmla="*/ 549 h 758"/>
              <a:gd name="connsiteX126" fmla="*/ 477 w 625"/>
              <a:gd name="connsiteY126" fmla="*/ 533 h 758"/>
              <a:gd name="connsiteX127" fmla="*/ 477 w 625"/>
              <a:gd name="connsiteY127" fmla="*/ 512 h 758"/>
              <a:gd name="connsiteX128" fmla="*/ 477 w 625"/>
              <a:gd name="connsiteY128" fmla="*/ 486 h 758"/>
              <a:gd name="connsiteX129" fmla="*/ 482 w 625"/>
              <a:gd name="connsiteY129" fmla="*/ 460 h 758"/>
              <a:gd name="connsiteX130" fmla="*/ 482 w 625"/>
              <a:gd name="connsiteY130" fmla="*/ 434 h 758"/>
              <a:gd name="connsiteX131" fmla="*/ 482 w 625"/>
              <a:gd name="connsiteY131" fmla="*/ 408 h 758"/>
              <a:gd name="connsiteX132" fmla="*/ 482 w 625"/>
              <a:gd name="connsiteY132" fmla="*/ 382 h 758"/>
              <a:gd name="connsiteX133" fmla="*/ 487 w 625"/>
              <a:gd name="connsiteY133" fmla="*/ 355 h 758"/>
              <a:gd name="connsiteX134" fmla="*/ 487 w 625"/>
              <a:gd name="connsiteY134" fmla="*/ 334 h 758"/>
              <a:gd name="connsiteX135" fmla="*/ 487 w 625"/>
              <a:gd name="connsiteY135" fmla="*/ 314 h 758"/>
              <a:gd name="connsiteX136" fmla="*/ 487 w 625"/>
              <a:gd name="connsiteY136" fmla="*/ 293 h 758"/>
              <a:gd name="connsiteX137" fmla="*/ 487 w 625"/>
              <a:gd name="connsiteY137" fmla="*/ 277 h 758"/>
              <a:gd name="connsiteX138" fmla="*/ 487 w 625"/>
              <a:gd name="connsiteY138" fmla="*/ 246 h 758"/>
              <a:gd name="connsiteX139" fmla="*/ 487 w 625"/>
              <a:gd name="connsiteY139" fmla="*/ 214 h 758"/>
              <a:gd name="connsiteX140" fmla="*/ 482 w 625"/>
              <a:gd name="connsiteY140" fmla="*/ 183 h 758"/>
              <a:gd name="connsiteX141" fmla="*/ 482 w 625"/>
              <a:gd name="connsiteY141" fmla="*/ 157 h 758"/>
              <a:gd name="connsiteX142" fmla="*/ 477 w 625"/>
              <a:gd name="connsiteY142" fmla="*/ 146 h 758"/>
              <a:gd name="connsiteX143" fmla="*/ 477 w 625"/>
              <a:gd name="connsiteY143" fmla="*/ 136 h 758"/>
              <a:gd name="connsiteX144" fmla="*/ 472 w 625"/>
              <a:gd name="connsiteY144" fmla="*/ 126 h 758"/>
              <a:gd name="connsiteX145" fmla="*/ 472 w 625"/>
              <a:gd name="connsiteY145" fmla="*/ 115 h 758"/>
              <a:gd name="connsiteX146" fmla="*/ 466 w 625"/>
              <a:gd name="connsiteY146" fmla="*/ 110 h 758"/>
              <a:gd name="connsiteX147" fmla="*/ 466 w 625"/>
              <a:gd name="connsiteY147" fmla="*/ 105 h 758"/>
              <a:gd name="connsiteX148" fmla="*/ 461 w 625"/>
              <a:gd name="connsiteY148" fmla="*/ 94 h 758"/>
              <a:gd name="connsiteX149" fmla="*/ 456 w 625"/>
              <a:gd name="connsiteY149" fmla="*/ 89 h 758"/>
              <a:gd name="connsiteX150" fmla="*/ 450 w 625"/>
              <a:gd name="connsiteY150" fmla="*/ 84 h 758"/>
              <a:gd name="connsiteX151" fmla="*/ 445 w 625"/>
              <a:gd name="connsiteY151" fmla="*/ 84 h 758"/>
              <a:gd name="connsiteX152" fmla="*/ 440 w 625"/>
              <a:gd name="connsiteY152" fmla="*/ 79 h 758"/>
              <a:gd name="connsiteX153" fmla="*/ 429 w 625"/>
              <a:gd name="connsiteY153" fmla="*/ 79 h 758"/>
              <a:gd name="connsiteX154" fmla="*/ 419 w 625"/>
              <a:gd name="connsiteY154" fmla="*/ 79 h 758"/>
              <a:gd name="connsiteX155" fmla="*/ 408 w 625"/>
              <a:gd name="connsiteY155" fmla="*/ 73 h 758"/>
              <a:gd name="connsiteX156" fmla="*/ 392 w 625"/>
              <a:gd name="connsiteY156" fmla="*/ 73 h 758"/>
              <a:gd name="connsiteX157" fmla="*/ 392 w 625"/>
              <a:gd name="connsiteY157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 w 625"/>
              <a:gd name="connsiteY12" fmla="*/ 105 h 758"/>
              <a:gd name="connsiteX13" fmla="*/ 17 w 625"/>
              <a:gd name="connsiteY13" fmla="*/ 73 h 758"/>
              <a:gd name="connsiteX14" fmla="*/ 33 w 625"/>
              <a:gd name="connsiteY14" fmla="*/ 68 h 758"/>
              <a:gd name="connsiteX15" fmla="*/ 60 w 625"/>
              <a:gd name="connsiteY15" fmla="*/ 68 h 758"/>
              <a:gd name="connsiteX16" fmla="*/ 81 w 625"/>
              <a:gd name="connsiteY16" fmla="*/ 63 h 758"/>
              <a:gd name="connsiteX17" fmla="*/ 102 w 625"/>
              <a:gd name="connsiteY17" fmla="*/ 58 h 758"/>
              <a:gd name="connsiteX18" fmla="*/ 123 w 625"/>
              <a:gd name="connsiteY18" fmla="*/ 58 h 758"/>
              <a:gd name="connsiteX19" fmla="*/ 149 w 625"/>
              <a:gd name="connsiteY19" fmla="*/ 52 h 758"/>
              <a:gd name="connsiteX20" fmla="*/ 176 w 625"/>
              <a:gd name="connsiteY20" fmla="*/ 52 h 758"/>
              <a:gd name="connsiteX21" fmla="*/ 202 w 625"/>
              <a:gd name="connsiteY21" fmla="*/ 47 h 758"/>
              <a:gd name="connsiteX22" fmla="*/ 234 w 625"/>
              <a:gd name="connsiteY22" fmla="*/ 47 h 758"/>
              <a:gd name="connsiteX23" fmla="*/ 292 w 625"/>
              <a:gd name="connsiteY23" fmla="*/ 37 h 758"/>
              <a:gd name="connsiteX24" fmla="*/ 324 w 625"/>
              <a:gd name="connsiteY24" fmla="*/ 37 h 758"/>
              <a:gd name="connsiteX25" fmla="*/ 345 w 625"/>
              <a:gd name="connsiteY25" fmla="*/ 32 h 758"/>
              <a:gd name="connsiteX26" fmla="*/ 371 w 625"/>
              <a:gd name="connsiteY26" fmla="*/ 26 h 758"/>
              <a:gd name="connsiteX27" fmla="*/ 392 w 625"/>
              <a:gd name="connsiteY27" fmla="*/ 26 h 758"/>
              <a:gd name="connsiteX28" fmla="*/ 408 w 625"/>
              <a:gd name="connsiteY28" fmla="*/ 21 h 758"/>
              <a:gd name="connsiteX29" fmla="*/ 419 w 625"/>
              <a:gd name="connsiteY29" fmla="*/ 16 h 758"/>
              <a:gd name="connsiteX30" fmla="*/ 429 w 625"/>
              <a:gd name="connsiteY30" fmla="*/ 16 h 758"/>
              <a:gd name="connsiteX31" fmla="*/ 435 w 625"/>
              <a:gd name="connsiteY31" fmla="*/ 11 h 758"/>
              <a:gd name="connsiteX32" fmla="*/ 445 w 625"/>
              <a:gd name="connsiteY32" fmla="*/ 5 h 758"/>
              <a:gd name="connsiteX33" fmla="*/ 461 w 625"/>
              <a:gd name="connsiteY33" fmla="*/ 0 h 758"/>
              <a:gd name="connsiteX34" fmla="*/ 472 w 625"/>
              <a:gd name="connsiteY34" fmla="*/ 0 h 758"/>
              <a:gd name="connsiteX35" fmla="*/ 487 w 625"/>
              <a:gd name="connsiteY35" fmla="*/ 0 h 758"/>
              <a:gd name="connsiteX36" fmla="*/ 503 w 625"/>
              <a:gd name="connsiteY36" fmla="*/ 5 h 758"/>
              <a:gd name="connsiteX37" fmla="*/ 519 w 625"/>
              <a:gd name="connsiteY37" fmla="*/ 11 h 758"/>
              <a:gd name="connsiteX38" fmla="*/ 530 w 625"/>
              <a:gd name="connsiteY38" fmla="*/ 16 h 758"/>
              <a:gd name="connsiteX39" fmla="*/ 540 w 625"/>
              <a:gd name="connsiteY39" fmla="*/ 21 h 758"/>
              <a:gd name="connsiteX40" fmla="*/ 556 w 625"/>
              <a:gd name="connsiteY40" fmla="*/ 26 h 758"/>
              <a:gd name="connsiteX41" fmla="*/ 567 w 625"/>
              <a:gd name="connsiteY41" fmla="*/ 37 h 758"/>
              <a:gd name="connsiteX42" fmla="*/ 582 w 625"/>
              <a:gd name="connsiteY42" fmla="*/ 42 h 758"/>
              <a:gd name="connsiteX43" fmla="*/ 593 w 625"/>
              <a:gd name="connsiteY43" fmla="*/ 47 h 758"/>
              <a:gd name="connsiteX44" fmla="*/ 604 w 625"/>
              <a:gd name="connsiteY44" fmla="*/ 52 h 758"/>
              <a:gd name="connsiteX45" fmla="*/ 609 w 625"/>
              <a:gd name="connsiteY45" fmla="*/ 58 h 758"/>
              <a:gd name="connsiteX46" fmla="*/ 614 w 625"/>
              <a:gd name="connsiteY46" fmla="*/ 63 h 758"/>
              <a:gd name="connsiteX47" fmla="*/ 619 w 625"/>
              <a:gd name="connsiteY47" fmla="*/ 68 h 758"/>
              <a:gd name="connsiteX48" fmla="*/ 625 w 625"/>
              <a:gd name="connsiteY48" fmla="*/ 68 h 758"/>
              <a:gd name="connsiteX49" fmla="*/ 625 w 625"/>
              <a:gd name="connsiteY49" fmla="*/ 73 h 758"/>
              <a:gd name="connsiteX50" fmla="*/ 619 w 625"/>
              <a:gd name="connsiteY50" fmla="*/ 73 h 758"/>
              <a:gd name="connsiteX51" fmla="*/ 619 w 625"/>
              <a:gd name="connsiteY51" fmla="*/ 79 h 758"/>
              <a:gd name="connsiteX52" fmla="*/ 614 w 625"/>
              <a:gd name="connsiteY52" fmla="*/ 84 h 758"/>
              <a:gd name="connsiteX53" fmla="*/ 609 w 625"/>
              <a:gd name="connsiteY53" fmla="*/ 84 h 758"/>
              <a:gd name="connsiteX54" fmla="*/ 604 w 625"/>
              <a:gd name="connsiteY54" fmla="*/ 89 h 758"/>
              <a:gd name="connsiteX55" fmla="*/ 598 w 625"/>
              <a:gd name="connsiteY55" fmla="*/ 94 h 758"/>
              <a:gd name="connsiteX56" fmla="*/ 593 w 625"/>
              <a:gd name="connsiteY56" fmla="*/ 94 h 758"/>
              <a:gd name="connsiteX57" fmla="*/ 588 w 625"/>
              <a:gd name="connsiteY57" fmla="*/ 99 h 758"/>
              <a:gd name="connsiteX58" fmla="*/ 582 w 625"/>
              <a:gd name="connsiteY58" fmla="*/ 105 h 758"/>
              <a:gd name="connsiteX59" fmla="*/ 577 w 625"/>
              <a:gd name="connsiteY59" fmla="*/ 115 h 758"/>
              <a:gd name="connsiteX60" fmla="*/ 577 w 625"/>
              <a:gd name="connsiteY60" fmla="*/ 126 h 758"/>
              <a:gd name="connsiteX61" fmla="*/ 577 w 625"/>
              <a:gd name="connsiteY61" fmla="*/ 131 h 758"/>
              <a:gd name="connsiteX62" fmla="*/ 577 w 625"/>
              <a:gd name="connsiteY62" fmla="*/ 146 h 758"/>
              <a:gd name="connsiteX63" fmla="*/ 577 w 625"/>
              <a:gd name="connsiteY63" fmla="*/ 157 h 758"/>
              <a:gd name="connsiteX64" fmla="*/ 577 w 625"/>
              <a:gd name="connsiteY64" fmla="*/ 173 h 758"/>
              <a:gd name="connsiteX65" fmla="*/ 577 w 625"/>
              <a:gd name="connsiteY65" fmla="*/ 188 h 758"/>
              <a:gd name="connsiteX66" fmla="*/ 577 w 625"/>
              <a:gd name="connsiteY66" fmla="*/ 204 h 758"/>
              <a:gd name="connsiteX67" fmla="*/ 577 w 625"/>
              <a:gd name="connsiteY67" fmla="*/ 225 h 758"/>
              <a:gd name="connsiteX68" fmla="*/ 577 w 625"/>
              <a:gd name="connsiteY68" fmla="*/ 240 h 758"/>
              <a:gd name="connsiteX69" fmla="*/ 577 w 625"/>
              <a:gd name="connsiteY69" fmla="*/ 261 h 758"/>
              <a:gd name="connsiteX70" fmla="*/ 577 w 625"/>
              <a:gd name="connsiteY70" fmla="*/ 303 h 758"/>
              <a:gd name="connsiteX71" fmla="*/ 577 w 625"/>
              <a:gd name="connsiteY71" fmla="*/ 324 h 758"/>
              <a:gd name="connsiteX72" fmla="*/ 577 w 625"/>
              <a:gd name="connsiteY72" fmla="*/ 350 h 758"/>
              <a:gd name="connsiteX73" fmla="*/ 577 w 625"/>
              <a:gd name="connsiteY73" fmla="*/ 376 h 758"/>
              <a:gd name="connsiteX74" fmla="*/ 577 w 625"/>
              <a:gd name="connsiteY74" fmla="*/ 402 h 758"/>
              <a:gd name="connsiteX75" fmla="*/ 577 w 625"/>
              <a:gd name="connsiteY75" fmla="*/ 429 h 758"/>
              <a:gd name="connsiteX76" fmla="*/ 577 w 625"/>
              <a:gd name="connsiteY76" fmla="*/ 460 h 758"/>
              <a:gd name="connsiteX77" fmla="*/ 577 w 625"/>
              <a:gd name="connsiteY77" fmla="*/ 491 h 758"/>
              <a:gd name="connsiteX78" fmla="*/ 577 w 625"/>
              <a:gd name="connsiteY78" fmla="*/ 523 h 758"/>
              <a:gd name="connsiteX79" fmla="*/ 577 w 625"/>
              <a:gd name="connsiteY79" fmla="*/ 554 h 758"/>
              <a:gd name="connsiteX80" fmla="*/ 577 w 625"/>
              <a:gd name="connsiteY80" fmla="*/ 580 h 758"/>
              <a:gd name="connsiteX81" fmla="*/ 572 w 625"/>
              <a:gd name="connsiteY81" fmla="*/ 606 h 758"/>
              <a:gd name="connsiteX82" fmla="*/ 572 w 625"/>
              <a:gd name="connsiteY82" fmla="*/ 632 h 758"/>
              <a:gd name="connsiteX83" fmla="*/ 567 w 625"/>
              <a:gd name="connsiteY83" fmla="*/ 653 h 758"/>
              <a:gd name="connsiteX84" fmla="*/ 561 w 625"/>
              <a:gd name="connsiteY84" fmla="*/ 669 h 758"/>
              <a:gd name="connsiteX85" fmla="*/ 556 w 625"/>
              <a:gd name="connsiteY85" fmla="*/ 690 h 758"/>
              <a:gd name="connsiteX86" fmla="*/ 551 w 625"/>
              <a:gd name="connsiteY86" fmla="*/ 700 h 758"/>
              <a:gd name="connsiteX87" fmla="*/ 540 w 625"/>
              <a:gd name="connsiteY87" fmla="*/ 716 h 758"/>
              <a:gd name="connsiteX88" fmla="*/ 530 w 625"/>
              <a:gd name="connsiteY88" fmla="*/ 726 h 758"/>
              <a:gd name="connsiteX89" fmla="*/ 524 w 625"/>
              <a:gd name="connsiteY89" fmla="*/ 737 h 758"/>
              <a:gd name="connsiteX90" fmla="*/ 514 w 625"/>
              <a:gd name="connsiteY90" fmla="*/ 742 h 758"/>
              <a:gd name="connsiteX91" fmla="*/ 509 w 625"/>
              <a:gd name="connsiteY91" fmla="*/ 747 h 758"/>
              <a:gd name="connsiteX92" fmla="*/ 498 w 625"/>
              <a:gd name="connsiteY92" fmla="*/ 752 h 758"/>
              <a:gd name="connsiteX93" fmla="*/ 493 w 625"/>
              <a:gd name="connsiteY93" fmla="*/ 752 h 758"/>
              <a:gd name="connsiteX94" fmla="*/ 487 w 625"/>
              <a:gd name="connsiteY94" fmla="*/ 758 h 758"/>
              <a:gd name="connsiteX95" fmla="*/ 477 w 625"/>
              <a:gd name="connsiteY95" fmla="*/ 752 h 758"/>
              <a:gd name="connsiteX96" fmla="*/ 472 w 625"/>
              <a:gd name="connsiteY96" fmla="*/ 752 h 758"/>
              <a:gd name="connsiteX97" fmla="*/ 472 w 625"/>
              <a:gd name="connsiteY97" fmla="*/ 747 h 758"/>
              <a:gd name="connsiteX98" fmla="*/ 466 w 625"/>
              <a:gd name="connsiteY98" fmla="*/ 742 h 758"/>
              <a:gd name="connsiteX99" fmla="*/ 466 w 625"/>
              <a:gd name="connsiteY99" fmla="*/ 737 h 758"/>
              <a:gd name="connsiteX100" fmla="*/ 466 w 625"/>
              <a:gd name="connsiteY100" fmla="*/ 731 h 758"/>
              <a:gd name="connsiteX101" fmla="*/ 466 w 625"/>
              <a:gd name="connsiteY101" fmla="*/ 721 h 758"/>
              <a:gd name="connsiteX102" fmla="*/ 466 w 625"/>
              <a:gd name="connsiteY102" fmla="*/ 711 h 758"/>
              <a:gd name="connsiteX103" fmla="*/ 466 w 625"/>
              <a:gd name="connsiteY103" fmla="*/ 705 h 758"/>
              <a:gd name="connsiteX104" fmla="*/ 466 w 625"/>
              <a:gd name="connsiteY104" fmla="*/ 700 h 758"/>
              <a:gd name="connsiteX105" fmla="*/ 466 w 625"/>
              <a:gd name="connsiteY105" fmla="*/ 695 h 758"/>
              <a:gd name="connsiteX106" fmla="*/ 461 w 625"/>
              <a:gd name="connsiteY106" fmla="*/ 690 h 758"/>
              <a:gd name="connsiteX107" fmla="*/ 456 w 625"/>
              <a:gd name="connsiteY107" fmla="*/ 674 h 758"/>
              <a:gd name="connsiteX108" fmla="*/ 445 w 625"/>
              <a:gd name="connsiteY108" fmla="*/ 658 h 758"/>
              <a:gd name="connsiteX109" fmla="*/ 429 w 625"/>
              <a:gd name="connsiteY109" fmla="*/ 643 h 758"/>
              <a:gd name="connsiteX110" fmla="*/ 413 w 625"/>
              <a:gd name="connsiteY110" fmla="*/ 627 h 758"/>
              <a:gd name="connsiteX111" fmla="*/ 392 w 625"/>
              <a:gd name="connsiteY111" fmla="*/ 611 h 758"/>
              <a:gd name="connsiteX112" fmla="*/ 366 w 625"/>
              <a:gd name="connsiteY112" fmla="*/ 590 h 758"/>
              <a:gd name="connsiteX113" fmla="*/ 387 w 625"/>
              <a:gd name="connsiteY113" fmla="*/ 590 h 758"/>
              <a:gd name="connsiteX114" fmla="*/ 408 w 625"/>
              <a:gd name="connsiteY114" fmla="*/ 596 h 758"/>
              <a:gd name="connsiteX115" fmla="*/ 424 w 625"/>
              <a:gd name="connsiteY115" fmla="*/ 596 h 758"/>
              <a:gd name="connsiteX116" fmla="*/ 440 w 625"/>
              <a:gd name="connsiteY116" fmla="*/ 596 h 758"/>
              <a:gd name="connsiteX117" fmla="*/ 450 w 625"/>
              <a:gd name="connsiteY117" fmla="*/ 590 h 758"/>
              <a:gd name="connsiteX118" fmla="*/ 456 w 625"/>
              <a:gd name="connsiteY118" fmla="*/ 590 h 758"/>
              <a:gd name="connsiteX119" fmla="*/ 461 w 625"/>
              <a:gd name="connsiteY119" fmla="*/ 590 h 758"/>
              <a:gd name="connsiteX120" fmla="*/ 466 w 625"/>
              <a:gd name="connsiteY120" fmla="*/ 585 h 758"/>
              <a:gd name="connsiteX121" fmla="*/ 472 w 625"/>
              <a:gd name="connsiteY121" fmla="*/ 580 h 758"/>
              <a:gd name="connsiteX122" fmla="*/ 472 w 625"/>
              <a:gd name="connsiteY122" fmla="*/ 575 h 758"/>
              <a:gd name="connsiteX123" fmla="*/ 472 w 625"/>
              <a:gd name="connsiteY123" fmla="*/ 564 h 758"/>
              <a:gd name="connsiteX124" fmla="*/ 472 w 625"/>
              <a:gd name="connsiteY124" fmla="*/ 549 h 758"/>
              <a:gd name="connsiteX125" fmla="*/ 477 w 625"/>
              <a:gd name="connsiteY125" fmla="*/ 533 h 758"/>
              <a:gd name="connsiteX126" fmla="*/ 477 w 625"/>
              <a:gd name="connsiteY126" fmla="*/ 512 h 758"/>
              <a:gd name="connsiteX127" fmla="*/ 477 w 625"/>
              <a:gd name="connsiteY127" fmla="*/ 486 h 758"/>
              <a:gd name="connsiteX128" fmla="*/ 482 w 625"/>
              <a:gd name="connsiteY128" fmla="*/ 460 h 758"/>
              <a:gd name="connsiteX129" fmla="*/ 482 w 625"/>
              <a:gd name="connsiteY129" fmla="*/ 434 h 758"/>
              <a:gd name="connsiteX130" fmla="*/ 482 w 625"/>
              <a:gd name="connsiteY130" fmla="*/ 408 h 758"/>
              <a:gd name="connsiteX131" fmla="*/ 482 w 625"/>
              <a:gd name="connsiteY131" fmla="*/ 382 h 758"/>
              <a:gd name="connsiteX132" fmla="*/ 487 w 625"/>
              <a:gd name="connsiteY132" fmla="*/ 355 h 758"/>
              <a:gd name="connsiteX133" fmla="*/ 487 w 625"/>
              <a:gd name="connsiteY133" fmla="*/ 334 h 758"/>
              <a:gd name="connsiteX134" fmla="*/ 487 w 625"/>
              <a:gd name="connsiteY134" fmla="*/ 314 h 758"/>
              <a:gd name="connsiteX135" fmla="*/ 487 w 625"/>
              <a:gd name="connsiteY135" fmla="*/ 293 h 758"/>
              <a:gd name="connsiteX136" fmla="*/ 487 w 625"/>
              <a:gd name="connsiteY136" fmla="*/ 277 h 758"/>
              <a:gd name="connsiteX137" fmla="*/ 487 w 625"/>
              <a:gd name="connsiteY137" fmla="*/ 246 h 758"/>
              <a:gd name="connsiteX138" fmla="*/ 487 w 625"/>
              <a:gd name="connsiteY138" fmla="*/ 214 h 758"/>
              <a:gd name="connsiteX139" fmla="*/ 482 w 625"/>
              <a:gd name="connsiteY139" fmla="*/ 183 h 758"/>
              <a:gd name="connsiteX140" fmla="*/ 482 w 625"/>
              <a:gd name="connsiteY140" fmla="*/ 157 h 758"/>
              <a:gd name="connsiteX141" fmla="*/ 477 w 625"/>
              <a:gd name="connsiteY141" fmla="*/ 146 h 758"/>
              <a:gd name="connsiteX142" fmla="*/ 477 w 625"/>
              <a:gd name="connsiteY142" fmla="*/ 136 h 758"/>
              <a:gd name="connsiteX143" fmla="*/ 472 w 625"/>
              <a:gd name="connsiteY143" fmla="*/ 126 h 758"/>
              <a:gd name="connsiteX144" fmla="*/ 472 w 625"/>
              <a:gd name="connsiteY144" fmla="*/ 115 h 758"/>
              <a:gd name="connsiteX145" fmla="*/ 466 w 625"/>
              <a:gd name="connsiteY145" fmla="*/ 110 h 758"/>
              <a:gd name="connsiteX146" fmla="*/ 466 w 625"/>
              <a:gd name="connsiteY146" fmla="*/ 105 h 758"/>
              <a:gd name="connsiteX147" fmla="*/ 461 w 625"/>
              <a:gd name="connsiteY147" fmla="*/ 94 h 758"/>
              <a:gd name="connsiteX148" fmla="*/ 456 w 625"/>
              <a:gd name="connsiteY148" fmla="*/ 89 h 758"/>
              <a:gd name="connsiteX149" fmla="*/ 450 w 625"/>
              <a:gd name="connsiteY149" fmla="*/ 84 h 758"/>
              <a:gd name="connsiteX150" fmla="*/ 445 w 625"/>
              <a:gd name="connsiteY150" fmla="*/ 84 h 758"/>
              <a:gd name="connsiteX151" fmla="*/ 440 w 625"/>
              <a:gd name="connsiteY151" fmla="*/ 79 h 758"/>
              <a:gd name="connsiteX152" fmla="*/ 429 w 625"/>
              <a:gd name="connsiteY152" fmla="*/ 79 h 758"/>
              <a:gd name="connsiteX153" fmla="*/ 419 w 625"/>
              <a:gd name="connsiteY153" fmla="*/ 79 h 758"/>
              <a:gd name="connsiteX154" fmla="*/ 408 w 625"/>
              <a:gd name="connsiteY154" fmla="*/ 73 h 758"/>
              <a:gd name="connsiteX155" fmla="*/ 392 w 625"/>
              <a:gd name="connsiteY155" fmla="*/ 73 h 758"/>
              <a:gd name="connsiteX156" fmla="*/ 392 w 625"/>
              <a:gd name="connsiteY156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2 w 625"/>
              <a:gd name="connsiteY11" fmla="*/ 105 h 758"/>
              <a:gd name="connsiteX12" fmla="*/ 17 w 625"/>
              <a:gd name="connsiteY12" fmla="*/ 73 h 758"/>
              <a:gd name="connsiteX13" fmla="*/ 33 w 625"/>
              <a:gd name="connsiteY13" fmla="*/ 68 h 758"/>
              <a:gd name="connsiteX14" fmla="*/ 60 w 625"/>
              <a:gd name="connsiteY14" fmla="*/ 68 h 758"/>
              <a:gd name="connsiteX15" fmla="*/ 81 w 625"/>
              <a:gd name="connsiteY15" fmla="*/ 63 h 758"/>
              <a:gd name="connsiteX16" fmla="*/ 102 w 625"/>
              <a:gd name="connsiteY16" fmla="*/ 58 h 758"/>
              <a:gd name="connsiteX17" fmla="*/ 123 w 625"/>
              <a:gd name="connsiteY17" fmla="*/ 58 h 758"/>
              <a:gd name="connsiteX18" fmla="*/ 149 w 625"/>
              <a:gd name="connsiteY18" fmla="*/ 52 h 758"/>
              <a:gd name="connsiteX19" fmla="*/ 176 w 625"/>
              <a:gd name="connsiteY19" fmla="*/ 52 h 758"/>
              <a:gd name="connsiteX20" fmla="*/ 202 w 625"/>
              <a:gd name="connsiteY20" fmla="*/ 47 h 758"/>
              <a:gd name="connsiteX21" fmla="*/ 234 w 625"/>
              <a:gd name="connsiteY21" fmla="*/ 47 h 758"/>
              <a:gd name="connsiteX22" fmla="*/ 292 w 625"/>
              <a:gd name="connsiteY22" fmla="*/ 37 h 758"/>
              <a:gd name="connsiteX23" fmla="*/ 324 w 625"/>
              <a:gd name="connsiteY23" fmla="*/ 37 h 758"/>
              <a:gd name="connsiteX24" fmla="*/ 345 w 625"/>
              <a:gd name="connsiteY24" fmla="*/ 32 h 758"/>
              <a:gd name="connsiteX25" fmla="*/ 371 w 625"/>
              <a:gd name="connsiteY25" fmla="*/ 26 h 758"/>
              <a:gd name="connsiteX26" fmla="*/ 392 w 625"/>
              <a:gd name="connsiteY26" fmla="*/ 26 h 758"/>
              <a:gd name="connsiteX27" fmla="*/ 408 w 625"/>
              <a:gd name="connsiteY27" fmla="*/ 21 h 758"/>
              <a:gd name="connsiteX28" fmla="*/ 419 w 625"/>
              <a:gd name="connsiteY28" fmla="*/ 16 h 758"/>
              <a:gd name="connsiteX29" fmla="*/ 429 w 625"/>
              <a:gd name="connsiteY29" fmla="*/ 16 h 758"/>
              <a:gd name="connsiteX30" fmla="*/ 435 w 625"/>
              <a:gd name="connsiteY30" fmla="*/ 11 h 758"/>
              <a:gd name="connsiteX31" fmla="*/ 445 w 625"/>
              <a:gd name="connsiteY31" fmla="*/ 5 h 758"/>
              <a:gd name="connsiteX32" fmla="*/ 461 w 625"/>
              <a:gd name="connsiteY32" fmla="*/ 0 h 758"/>
              <a:gd name="connsiteX33" fmla="*/ 472 w 625"/>
              <a:gd name="connsiteY33" fmla="*/ 0 h 758"/>
              <a:gd name="connsiteX34" fmla="*/ 487 w 625"/>
              <a:gd name="connsiteY34" fmla="*/ 0 h 758"/>
              <a:gd name="connsiteX35" fmla="*/ 503 w 625"/>
              <a:gd name="connsiteY35" fmla="*/ 5 h 758"/>
              <a:gd name="connsiteX36" fmla="*/ 519 w 625"/>
              <a:gd name="connsiteY36" fmla="*/ 11 h 758"/>
              <a:gd name="connsiteX37" fmla="*/ 530 w 625"/>
              <a:gd name="connsiteY37" fmla="*/ 16 h 758"/>
              <a:gd name="connsiteX38" fmla="*/ 540 w 625"/>
              <a:gd name="connsiteY38" fmla="*/ 21 h 758"/>
              <a:gd name="connsiteX39" fmla="*/ 556 w 625"/>
              <a:gd name="connsiteY39" fmla="*/ 26 h 758"/>
              <a:gd name="connsiteX40" fmla="*/ 567 w 625"/>
              <a:gd name="connsiteY40" fmla="*/ 37 h 758"/>
              <a:gd name="connsiteX41" fmla="*/ 582 w 625"/>
              <a:gd name="connsiteY41" fmla="*/ 42 h 758"/>
              <a:gd name="connsiteX42" fmla="*/ 593 w 625"/>
              <a:gd name="connsiteY42" fmla="*/ 47 h 758"/>
              <a:gd name="connsiteX43" fmla="*/ 604 w 625"/>
              <a:gd name="connsiteY43" fmla="*/ 52 h 758"/>
              <a:gd name="connsiteX44" fmla="*/ 609 w 625"/>
              <a:gd name="connsiteY44" fmla="*/ 58 h 758"/>
              <a:gd name="connsiteX45" fmla="*/ 614 w 625"/>
              <a:gd name="connsiteY45" fmla="*/ 63 h 758"/>
              <a:gd name="connsiteX46" fmla="*/ 619 w 625"/>
              <a:gd name="connsiteY46" fmla="*/ 68 h 758"/>
              <a:gd name="connsiteX47" fmla="*/ 625 w 625"/>
              <a:gd name="connsiteY47" fmla="*/ 68 h 758"/>
              <a:gd name="connsiteX48" fmla="*/ 625 w 625"/>
              <a:gd name="connsiteY48" fmla="*/ 73 h 758"/>
              <a:gd name="connsiteX49" fmla="*/ 619 w 625"/>
              <a:gd name="connsiteY49" fmla="*/ 73 h 758"/>
              <a:gd name="connsiteX50" fmla="*/ 619 w 625"/>
              <a:gd name="connsiteY50" fmla="*/ 79 h 758"/>
              <a:gd name="connsiteX51" fmla="*/ 614 w 625"/>
              <a:gd name="connsiteY51" fmla="*/ 84 h 758"/>
              <a:gd name="connsiteX52" fmla="*/ 609 w 625"/>
              <a:gd name="connsiteY52" fmla="*/ 84 h 758"/>
              <a:gd name="connsiteX53" fmla="*/ 604 w 625"/>
              <a:gd name="connsiteY53" fmla="*/ 89 h 758"/>
              <a:gd name="connsiteX54" fmla="*/ 598 w 625"/>
              <a:gd name="connsiteY54" fmla="*/ 94 h 758"/>
              <a:gd name="connsiteX55" fmla="*/ 593 w 625"/>
              <a:gd name="connsiteY55" fmla="*/ 94 h 758"/>
              <a:gd name="connsiteX56" fmla="*/ 588 w 625"/>
              <a:gd name="connsiteY56" fmla="*/ 99 h 758"/>
              <a:gd name="connsiteX57" fmla="*/ 582 w 625"/>
              <a:gd name="connsiteY57" fmla="*/ 105 h 758"/>
              <a:gd name="connsiteX58" fmla="*/ 577 w 625"/>
              <a:gd name="connsiteY58" fmla="*/ 115 h 758"/>
              <a:gd name="connsiteX59" fmla="*/ 577 w 625"/>
              <a:gd name="connsiteY59" fmla="*/ 126 h 758"/>
              <a:gd name="connsiteX60" fmla="*/ 577 w 625"/>
              <a:gd name="connsiteY60" fmla="*/ 131 h 758"/>
              <a:gd name="connsiteX61" fmla="*/ 577 w 625"/>
              <a:gd name="connsiteY61" fmla="*/ 146 h 758"/>
              <a:gd name="connsiteX62" fmla="*/ 577 w 625"/>
              <a:gd name="connsiteY62" fmla="*/ 157 h 758"/>
              <a:gd name="connsiteX63" fmla="*/ 577 w 625"/>
              <a:gd name="connsiteY63" fmla="*/ 173 h 758"/>
              <a:gd name="connsiteX64" fmla="*/ 577 w 625"/>
              <a:gd name="connsiteY64" fmla="*/ 188 h 758"/>
              <a:gd name="connsiteX65" fmla="*/ 577 w 625"/>
              <a:gd name="connsiteY65" fmla="*/ 204 h 758"/>
              <a:gd name="connsiteX66" fmla="*/ 577 w 625"/>
              <a:gd name="connsiteY66" fmla="*/ 225 h 758"/>
              <a:gd name="connsiteX67" fmla="*/ 577 w 625"/>
              <a:gd name="connsiteY67" fmla="*/ 240 h 758"/>
              <a:gd name="connsiteX68" fmla="*/ 577 w 625"/>
              <a:gd name="connsiteY68" fmla="*/ 261 h 758"/>
              <a:gd name="connsiteX69" fmla="*/ 577 w 625"/>
              <a:gd name="connsiteY69" fmla="*/ 303 h 758"/>
              <a:gd name="connsiteX70" fmla="*/ 577 w 625"/>
              <a:gd name="connsiteY70" fmla="*/ 324 h 758"/>
              <a:gd name="connsiteX71" fmla="*/ 577 w 625"/>
              <a:gd name="connsiteY71" fmla="*/ 350 h 758"/>
              <a:gd name="connsiteX72" fmla="*/ 577 w 625"/>
              <a:gd name="connsiteY72" fmla="*/ 376 h 758"/>
              <a:gd name="connsiteX73" fmla="*/ 577 w 625"/>
              <a:gd name="connsiteY73" fmla="*/ 402 h 758"/>
              <a:gd name="connsiteX74" fmla="*/ 577 w 625"/>
              <a:gd name="connsiteY74" fmla="*/ 429 h 758"/>
              <a:gd name="connsiteX75" fmla="*/ 577 w 625"/>
              <a:gd name="connsiteY75" fmla="*/ 460 h 758"/>
              <a:gd name="connsiteX76" fmla="*/ 577 w 625"/>
              <a:gd name="connsiteY76" fmla="*/ 491 h 758"/>
              <a:gd name="connsiteX77" fmla="*/ 577 w 625"/>
              <a:gd name="connsiteY77" fmla="*/ 523 h 758"/>
              <a:gd name="connsiteX78" fmla="*/ 577 w 625"/>
              <a:gd name="connsiteY78" fmla="*/ 554 h 758"/>
              <a:gd name="connsiteX79" fmla="*/ 577 w 625"/>
              <a:gd name="connsiteY79" fmla="*/ 580 h 758"/>
              <a:gd name="connsiteX80" fmla="*/ 572 w 625"/>
              <a:gd name="connsiteY80" fmla="*/ 606 h 758"/>
              <a:gd name="connsiteX81" fmla="*/ 572 w 625"/>
              <a:gd name="connsiteY81" fmla="*/ 632 h 758"/>
              <a:gd name="connsiteX82" fmla="*/ 567 w 625"/>
              <a:gd name="connsiteY82" fmla="*/ 653 h 758"/>
              <a:gd name="connsiteX83" fmla="*/ 561 w 625"/>
              <a:gd name="connsiteY83" fmla="*/ 669 h 758"/>
              <a:gd name="connsiteX84" fmla="*/ 556 w 625"/>
              <a:gd name="connsiteY84" fmla="*/ 690 h 758"/>
              <a:gd name="connsiteX85" fmla="*/ 551 w 625"/>
              <a:gd name="connsiteY85" fmla="*/ 700 h 758"/>
              <a:gd name="connsiteX86" fmla="*/ 540 w 625"/>
              <a:gd name="connsiteY86" fmla="*/ 716 h 758"/>
              <a:gd name="connsiteX87" fmla="*/ 530 w 625"/>
              <a:gd name="connsiteY87" fmla="*/ 726 h 758"/>
              <a:gd name="connsiteX88" fmla="*/ 524 w 625"/>
              <a:gd name="connsiteY88" fmla="*/ 737 h 758"/>
              <a:gd name="connsiteX89" fmla="*/ 514 w 625"/>
              <a:gd name="connsiteY89" fmla="*/ 742 h 758"/>
              <a:gd name="connsiteX90" fmla="*/ 509 w 625"/>
              <a:gd name="connsiteY90" fmla="*/ 747 h 758"/>
              <a:gd name="connsiteX91" fmla="*/ 498 w 625"/>
              <a:gd name="connsiteY91" fmla="*/ 752 h 758"/>
              <a:gd name="connsiteX92" fmla="*/ 493 w 625"/>
              <a:gd name="connsiteY92" fmla="*/ 752 h 758"/>
              <a:gd name="connsiteX93" fmla="*/ 487 w 625"/>
              <a:gd name="connsiteY93" fmla="*/ 758 h 758"/>
              <a:gd name="connsiteX94" fmla="*/ 477 w 625"/>
              <a:gd name="connsiteY94" fmla="*/ 752 h 758"/>
              <a:gd name="connsiteX95" fmla="*/ 472 w 625"/>
              <a:gd name="connsiteY95" fmla="*/ 752 h 758"/>
              <a:gd name="connsiteX96" fmla="*/ 472 w 625"/>
              <a:gd name="connsiteY96" fmla="*/ 747 h 758"/>
              <a:gd name="connsiteX97" fmla="*/ 466 w 625"/>
              <a:gd name="connsiteY97" fmla="*/ 742 h 758"/>
              <a:gd name="connsiteX98" fmla="*/ 466 w 625"/>
              <a:gd name="connsiteY98" fmla="*/ 737 h 758"/>
              <a:gd name="connsiteX99" fmla="*/ 466 w 625"/>
              <a:gd name="connsiteY99" fmla="*/ 731 h 758"/>
              <a:gd name="connsiteX100" fmla="*/ 466 w 625"/>
              <a:gd name="connsiteY100" fmla="*/ 721 h 758"/>
              <a:gd name="connsiteX101" fmla="*/ 466 w 625"/>
              <a:gd name="connsiteY101" fmla="*/ 711 h 758"/>
              <a:gd name="connsiteX102" fmla="*/ 466 w 625"/>
              <a:gd name="connsiteY102" fmla="*/ 705 h 758"/>
              <a:gd name="connsiteX103" fmla="*/ 466 w 625"/>
              <a:gd name="connsiteY103" fmla="*/ 700 h 758"/>
              <a:gd name="connsiteX104" fmla="*/ 466 w 625"/>
              <a:gd name="connsiteY104" fmla="*/ 695 h 758"/>
              <a:gd name="connsiteX105" fmla="*/ 461 w 625"/>
              <a:gd name="connsiteY105" fmla="*/ 690 h 758"/>
              <a:gd name="connsiteX106" fmla="*/ 456 w 625"/>
              <a:gd name="connsiteY106" fmla="*/ 674 h 758"/>
              <a:gd name="connsiteX107" fmla="*/ 445 w 625"/>
              <a:gd name="connsiteY107" fmla="*/ 658 h 758"/>
              <a:gd name="connsiteX108" fmla="*/ 429 w 625"/>
              <a:gd name="connsiteY108" fmla="*/ 643 h 758"/>
              <a:gd name="connsiteX109" fmla="*/ 413 w 625"/>
              <a:gd name="connsiteY109" fmla="*/ 627 h 758"/>
              <a:gd name="connsiteX110" fmla="*/ 392 w 625"/>
              <a:gd name="connsiteY110" fmla="*/ 611 h 758"/>
              <a:gd name="connsiteX111" fmla="*/ 366 w 625"/>
              <a:gd name="connsiteY111" fmla="*/ 590 h 758"/>
              <a:gd name="connsiteX112" fmla="*/ 387 w 625"/>
              <a:gd name="connsiteY112" fmla="*/ 590 h 758"/>
              <a:gd name="connsiteX113" fmla="*/ 408 w 625"/>
              <a:gd name="connsiteY113" fmla="*/ 596 h 758"/>
              <a:gd name="connsiteX114" fmla="*/ 424 w 625"/>
              <a:gd name="connsiteY114" fmla="*/ 596 h 758"/>
              <a:gd name="connsiteX115" fmla="*/ 440 w 625"/>
              <a:gd name="connsiteY115" fmla="*/ 596 h 758"/>
              <a:gd name="connsiteX116" fmla="*/ 450 w 625"/>
              <a:gd name="connsiteY116" fmla="*/ 590 h 758"/>
              <a:gd name="connsiteX117" fmla="*/ 456 w 625"/>
              <a:gd name="connsiteY117" fmla="*/ 590 h 758"/>
              <a:gd name="connsiteX118" fmla="*/ 461 w 625"/>
              <a:gd name="connsiteY118" fmla="*/ 590 h 758"/>
              <a:gd name="connsiteX119" fmla="*/ 466 w 625"/>
              <a:gd name="connsiteY119" fmla="*/ 585 h 758"/>
              <a:gd name="connsiteX120" fmla="*/ 472 w 625"/>
              <a:gd name="connsiteY120" fmla="*/ 580 h 758"/>
              <a:gd name="connsiteX121" fmla="*/ 472 w 625"/>
              <a:gd name="connsiteY121" fmla="*/ 575 h 758"/>
              <a:gd name="connsiteX122" fmla="*/ 472 w 625"/>
              <a:gd name="connsiteY122" fmla="*/ 564 h 758"/>
              <a:gd name="connsiteX123" fmla="*/ 472 w 625"/>
              <a:gd name="connsiteY123" fmla="*/ 549 h 758"/>
              <a:gd name="connsiteX124" fmla="*/ 477 w 625"/>
              <a:gd name="connsiteY124" fmla="*/ 533 h 758"/>
              <a:gd name="connsiteX125" fmla="*/ 477 w 625"/>
              <a:gd name="connsiteY125" fmla="*/ 512 h 758"/>
              <a:gd name="connsiteX126" fmla="*/ 477 w 625"/>
              <a:gd name="connsiteY126" fmla="*/ 486 h 758"/>
              <a:gd name="connsiteX127" fmla="*/ 482 w 625"/>
              <a:gd name="connsiteY127" fmla="*/ 460 h 758"/>
              <a:gd name="connsiteX128" fmla="*/ 482 w 625"/>
              <a:gd name="connsiteY128" fmla="*/ 434 h 758"/>
              <a:gd name="connsiteX129" fmla="*/ 482 w 625"/>
              <a:gd name="connsiteY129" fmla="*/ 408 h 758"/>
              <a:gd name="connsiteX130" fmla="*/ 482 w 625"/>
              <a:gd name="connsiteY130" fmla="*/ 382 h 758"/>
              <a:gd name="connsiteX131" fmla="*/ 487 w 625"/>
              <a:gd name="connsiteY131" fmla="*/ 355 h 758"/>
              <a:gd name="connsiteX132" fmla="*/ 487 w 625"/>
              <a:gd name="connsiteY132" fmla="*/ 334 h 758"/>
              <a:gd name="connsiteX133" fmla="*/ 487 w 625"/>
              <a:gd name="connsiteY133" fmla="*/ 314 h 758"/>
              <a:gd name="connsiteX134" fmla="*/ 487 w 625"/>
              <a:gd name="connsiteY134" fmla="*/ 293 h 758"/>
              <a:gd name="connsiteX135" fmla="*/ 487 w 625"/>
              <a:gd name="connsiteY135" fmla="*/ 277 h 758"/>
              <a:gd name="connsiteX136" fmla="*/ 487 w 625"/>
              <a:gd name="connsiteY136" fmla="*/ 246 h 758"/>
              <a:gd name="connsiteX137" fmla="*/ 487 w 625"/>
              <a:gd name="connsiteY137" fmla="*/ 214 h 758"/>
              <a:gd name="connsiteX138" fmla="*/ 482 w 625"/>
              <a:gd name="connsiteY138" fmla="*/ 183 h 758"/>
              <a:gd name="connsiteX139" fmla="*/ 482 w 625"/>
              <a:gd name="connsiteY139" fmla="*/ 157 h 758"/>
              <a:gd name="connsiteX140" fmla="*/ 477 w 625"/>
              <a:gd name="connsiteY140" fmla="*/ 146 h 758"/>
              <a:gd name="connsiteX141" fmla="*/ 477 w 625"/>
              <a:gd name="connsiteY141" fmla="*/ 136 h 758"/>
              <a:gd name="connsiteX142" fmla="*/ 472 w 625"/>
              <a:gd name="connsiteY142" fmla="*/ 126 h 758"/>
              <a:gd name="connsiteX143" fmla="*/ 472 w 625"/>
              <a:gd name="connsiteY143" fmla="*/ 115 h 758"/>
              <a:gd name="connsiteX144" fmla="*/ 466 w 625"/>
              <a:gd name="connsiteY144" fmla="*/ 110 h 758"/>
              <a:gd name="connsiteX145" fmla="*/ 466 w 625"/>
              <a:gd name="connsiteY145" fmla="*/ 105 h 758"/>
              <a:gd name="connsiteX146" fmla="*/ 461 w 625"/>
              <a:gd name="connsiteY146" fmla="*/ 94 h 758"/>
              <a:gd name="connsiteX147" fmla="*/ 456 w 625"/>
              <a:gd name="connsiteY147" fmla="*/ 89 h 758"/>
              <a:gd name="connsiteX148" fmla="*/ 450 w 625"/>
              <a:gd name="connsiteY148" fmla="*/ 84 h 758"/>
              <a:gd name="connsiteX149" fmla="*/ 445 w 625"/>
              <a:gd name="connsiteY149" fmla="*/ 84 h 758"/>
              <a:gd name="connsiteX150" fmla="*/ 440 w 625"/>
              <a:gd name="connsiteY150" fmla="*/ 79 h 758"/>
              <a:gd name="connsiteX151" fmla="*/ 429 w 625"/>
              <a:gd name="connsiteY151" fmla="*/ 79 h 758"/>
              <a:gd name="connsiteX152" fmla="*/ 419 w 625"/>
              <a:gd name="connsiteY152" fmla="*/ 79 h 758"/>
              <a:gd name="connsiteX153" fmla="*/ 408 w 625"/>
              <a:gd name="connsiteY153" fmla="*/ 73 h 758"/>
              <a:gd name="connsiteX154" fmla="*/ 392 w 625"/>
              <a:gd name="connsiteY154" fmla="*/ 73 h 758"/>
              <a:gd name="connsiteX155" fmla="*/ 392 w 625"/>
              <a:gd name="connsiteY155" fmla="*/ 73 h 758"/>
              <a:gd name="connsiteX0" fmla="*/ 375 w 608"/>
              <a:gd name="connsiteY0" fmla="*/ 73 h 758"/>
              <a:gd name="connsiteX1" fmla="*/ 360 w 608"/>
              <a:gd name="connsiteY1" fmla="*/ 73 h 758"/>
              <a:gd name="connsiteX2" fmla="*/ 338 w 608"/>
              <a:gd name="connsiteY2" fmla="*/ 79 h 758"/>
              <a:gd name="connsiteX3" fmla="*/ 317 w 608"/>
              <a:gd name="connsiteY3" fmla="*/ 79 h 758"/>
              <a:gd name="connsiteX4" fmla="*/ 291 w 608"/>
              <a:gd name="connsiteY4" fmla="*/ 79 h 758"/>
              <a:gd name="connsiteX5" fmla="*/ 264 w 608"/>
              <a:gd name="connsiteY5" fmla="*/ 84 h 758"/>
              <a:gd name="connsiteX6" fmla="*/ 233 w 608"/>
              <a:gd name="connsiteY6" fmla="*/ 84 h 758"/>
              <a:gd name="connsiteX7" fmla="*/ 196 w 608"/>
              <a:gd name="connsiteY7" fmla="*/ 89 h 758"/>
              <a:gd name="connsiteX8" fmla="*/ 159 w 608"/>
              <a:gd name="connsiteY8" fmla="*/ 94 h 758"/>
              <a:gd name="connsiteX9" fmla="*/ 117 w 608"/>
              <a:gd name="connsiteY9" fmla="*/ 94 h 758"/>
              <a:gd name="connsiteX10" fmla="*/ 80 w 608"/>
              <a:gd name="connsiteY10" fmla="*/ 99 h 758"/>
              <a:gd name="connsiteX11" fmla="*/ 0 w 608"/>
              <a:gd name="connsiteY11" fmla="*/ 73 h 758"/>
              <a:gd name="connsiteX12" fmla="*/ 16 w 608"/>
              <a:gd name="connsiteY12" fmla="*/ 68 h 758"/>
              <a:gd name="connsiteX13" fmla="*/ 43 w 608"/>
              <a:gd name="connsiteY13" fmla="*/ 68 h 758"/>
              <a:gd name="connsiteX14" fmla="*/ 64 w 608"/>
              <a:gd name="connsiteY14" fmla="*/ 63 h 758"/>
              <a:gd name="connsiteX15" fmla="*/ 85 w 608"/>
              <a:gd name="connsiteY15" fmla="*/ 58 h 758"/>
              <a:gd name="connsiteX16" fmla="*/ 106 w 608"/>
              <a:gd name="connsiteY16" fmla="*/ 58 h 758"/>
              <a:gd name="connsiteX17" fmla="*/ 132 w 608"/>
              <a:gd name="connsiteY17" fmla="*/ 52 h 758"/>
              <a:gd name="connsiteX18" fmla="*/ 159 w 608"/>
              <a:gd name="connsiteY18" fmla="*/ 52 h 758"/>
              <a:gd name="connsiteX19" fmla="*/ 185 w 608"/>
              <a:gd name="connsiteY19" fmla="*/ 47 h 758"/>
              <a:gd name="connsiteX20" fmla="*/ 217 w 608"/>
              <a:gd name="connsiteY20" fmla="*/ 47 h 758"/>
              <a:gd name="connsiteX21" fmla="*/ 275 w 608"/>
              <a:gd name="connsiteY21" fmla="*/ 37 h 758"/>
              <a:gd name="connsiteX22" fmla="*/ 307 w 608"/>
              <a:gd name="connsiteY22" fmla="*/ 37 h 758"/>
              <a:gd name="connsiteX23" fmla="*/ 328 w 608"/>
              <a:gd name="connsiteY23" fmla="*/ 32 h 758"/>
              <a:gd name="connsiteX24" fmla="*/ 354 w 608"/>
              <a:gd name="connsiteY24" fmla="*/ 26 h 758"/>
              <a:gd name="connsiteX25" fmla="*/ 375 w 608"/>
              <a:gd name="connsiteY25" fmla="*/ 26 h 758"/>
              <a:gd name="connsiteX26" fmla="*/ 391 w 608"/>
              <a:gd name="connsiteY26" fmla="*/ 21 h 758"/>
              <a:gd name="connsiteX27" fmla="*/ 402 w 608"/>
              <a:gd name="connsiteY27" fmla="*/ 16 h 758"/>
              <a:gd name="connsiteX28" fmla="*/ 412 w 608"/>
              <a:gd name="connsiteY28" fmla="*/ 16 h 758"/>
              <a:gd name="connsiteX29" fmla="*/ 418 w 608"/>
              <a:gd name="connsiteY29" fmla="*/ 11 h 758"/>
              <a:gd name="connsiteX30" fmla="*/ 428 w 608"/>
              <a:gd name="connsiteY30" fmla="*/ 5 h 758"/>
              <a:gd name="connsiteX31" fmla="*/ 444 w 608"/>
              <a:gd name="connsiteY31" fmla="*/ 0 h 758"/>
              <a:gd name="connsiteX32" fmla="*/ 455 w 608"/>
              <a:gd name="connsiteY32" fmla="*/ 0 h 758"/>
              <a:gd name="connsiteX33" fmla="*/ 470 w 608"/>
              <a:gd name="connsiteY33" fmla="*/ 0 h 758"/>
              <a:gd name="connsiteX34" fmla="*/ 486 w 608"/>
              <a:gd name="connsiteY34" fmla="*/ 5 h 758"/>
              <a:gd name="connsiteX35" fmla="*/ 502 w 608"/>
              <a:gd name="connsiteY35" fmla="*/ 11 h 758"/>
              <a:gd name="connsiteX36" fmla="*/ 513 w 608"/>
              <a:gd name="connsiteY36" fmla="*/ 16 h 758"/>
              <a:gd name="connsiteX37" fmla="*/ 523 w 608"/>
              <a:gd name="connsiteY37" fmla="*/ 21 h 758"/>
              <a:gd name="connsiteX38" fmla="*/ 539 w 608"/>
              <a:gd name="connsiteY38" fmla="*/ 26 h 758"/>
              <a:gd name="connsiteX39" fmla="*/ 550 w 608"/>
              <a:gd name="connsiteY39" fmla="*/ 37 h 758"/>
              <a:gd name="connsiteX40" fmla="*/ 565 w 608"/>
              <a:gd name="connsiteY40" fmla="*/ 42 h 758"/>
              <a:gd name="connsiteX41" fmla="*/ 576 w 608"/>
              <a:gd name="connsiteY41" fmla="*/ 47 h 758"/>
              <a:gd name="connsiteX42" fmla="*/ 587 w 608"/>
              <a:gd name="connsiteY42" fmla="*/ 52 h 758"/>
              <a:gd name="connsiteX43" fmla="*/ 592 w 608"/>
              <a:gd name="connsiteY43" fmla="*/ 58 h 758"/>
              <a:gd name="connsiteX44" fmla="*/ 597 w 608"/>
              <a:gd name="connsiteY44" fmla="*/ 63 h 758"/>
              <a:gd name="connsiteX45" fmla="*/ 602 w 608"/>
              <a:gd name="connsiteY45" fmla="*/ 68 h 758"/>
              <a:gd name="connsiteX46" fmla="*/ 608 w 608"/>
              <a:gd name="connsiteY46" fmla="*/ 68 h 758"/>
              <a:gd name="connsiteX47" fmla="*/ 608 w 608"/>
              <a:gd name="connsiteY47" fmla="*/ 73 h 758"/>
              <a:gd name="connsiteX48" fmla="*/ 602 w 608"/>
              <a:gd name="connsiteY48" fmla="*/ 73 h 758"/>
              <a:gd name="connsiteX49" fmla="*/ 602 w 608"/>
              <a:gd name="connsiteY49" fmla="*/ 79 h 758"/>
              <a:gd name="connsiteX50" fmla="*/ 597 w 608"/>
              <a:gd name="connsiteY50" fmla="*/ 84 h 758"/>
              <a:gd name="connsiteX51" fmla="*/ 592 w 608"/>
              <a:gd name="connsiteY51" fmla="*/ 84 h 758"/>
              <a:gd name="connsiteX52" fmla="*/ 587 w 608"/>
              <a:gd name="connsiteY52" fmla="*/ 89 h 758"/>
              <a:gd name="connsiteX53" fmla="*/ 581 w 608"/>
              <a:gd name="connsiteY53" fmla="*/ 94 h 758"/>
              <a:gd name="connsiteX54" fmla="*/ 576 w 608"/>
              <a:gd name="connsiteY54" fmla="*/ 94 h 758"/>
              <a:gd name="connsiteX55" fmla="*/ 571 w 608"/>
              <a:gd name="connsiteY55" fmla="*/ 99 h 758"/>
              <a:gd name="connsiteX56" fmla="*/ 565 w 608"/>
              <a:gd name="connsiteY56" fmla="*/ 105 h 758"/>
              <a:gd name="connsiteX57" fmla="*/ 560 w 608"/>
              <a:gd name="connsiteY57" fmla="*/ 115 h 758"/>
              <a:gd name="connsiteX58" fmla="*/ 560 w 608"/>
              <a:gd name="connsiteY58" fmla="*/ 126 h 758"/>
              <a:gd name="connsiteX59" fmla="*/ 560 w 608"/>
              <a:gd name="connsiteY59" fmla="*/ 131 h 758"/>
              <a:gd name="connsiteX60" fmla="*/ 560 w 608"/>
              <a:gd name="connsiteY60" fmla="*/ 146 h 758"/>
              <a:gd name="connsiteX61" fmla="*/ 560 w 608"/>
              <a:gd name="connsiteY61" fmla="*/ 157 h 758"/>
              <a:gd name="connsiteX62" fmla="*/ 560 w 608"/>
              <a:gd name="connsiteY62" fmla="*/ 173 h 758"/>
              <a:gd name="connsiteX63" fmla="*/ 560 w 608"/>
              <a:gd name="connsiteY63" fmla="*/ 188 h 758"/>
              <a:gd name="connsiteX64" fmla="*/ 560 w 608"/>
              <a:gd name="connsiteY64" fmla="*/ 204 h 758"/>
              <a:gd name="connsiteX65" fmla="*/ 560 w 608"/>
              <a:gd name="connsiteY65" fmla="*/ 225 h 758"/>
              <a:gd name="connsiteX66" fmla="*/ 560 w 608"/>
              <a:gd name="connsiteY66" fmla="*/ 240 h 758"/>
              <a:gd name="connsiteX67" fmla="*/ 560 w 608"/>
              <a:gd name="connsiteY67" fmla="*/ 261 h 758"/>
              <a:gd name="connsiteX68" fmla="*/ 560 w 608"/>
              <a:gd name="connsiteY68" fmla="*/ 303 h 758"/>
              <a:gd name="connsiteX69" fmla="*/ 560 w 608"/>
              <a:gd name="connsiteY69" fmla="*/ 324 h 758"/>
              <a:gd name="connsiteX70" fmla="*/ 560 w 608"/>
              <a:gd name="connsiteY70" fmla="*/ 350 h 758"/>
              <a:gd name="connsiteX71" fmla="*/ 560 w 608"/>
              <a:gd name="connsiteY71" fmla="*/ 376 h 758"/>
              <a:gd name="connsiteX72" fmla="*/ 560 w 608"/>
              <a:gd name="connsiteY72" fmla="*/ 402 h 758"/>
              <a:gd name="connsiteX73" fmla="*/ 560 w 608"/>
              <a:gd name="connsiteY73" fmla="*/ 429 h 758"/>
              <a:gd name="connsiteX74" fmla="*/ 560 w 608"/>
              <a:gd name="connsiteY74" fmla="*/ 460 h 758"/>
              <a:gd name="connsiteX75" fmla="*/ 560 w 608"/>
              <a:gd name="connsiteY75" fmla="*/ 491 h 758"/>
              <a:gd name="connsiteX76" fmla="*/ 560 w 608"/>
              <a:gd name="connsiteY76" fmla="*/ 523 h 758"/>
              <a:gd name="connsiteX77" fmla="*/ 560 w 608"/>
              <a:gd name="connsiteY77" fmla="*/ 554 h 758"/>
              <a:gd name="connsiteX78" fmla="*/ 560 w 608"/>
              <a:gd name="connsiteY78" fmla="*/ 580 h 758"/>
              <a:gd name="connsiteX79" fmla="*/ 555 w 608"/>
              <a:gd name="connsiteY79" fmla="*/ 606 h 758"/>
              <a:gd name="connsiteX80" fmla="*/ 555 w 608"/>
              <a:gd name="connsiteY80" fmla="*/ 632 h 758"/>
              <a:gd name="connsiteX81" fmla="*/ 550 w 608"/>
              <a:gd name="connsiteY81" fmla="*/ 653 h 758"/>
              <a:gd name="connsiteX82" fmla="*/ 544 w 608"/>
              <a:gd name="connsiteY82" fmla="*/ 669 h 758"/>
              <a:gd name="connsiteX83" fmla="*/ 539 w 608"/>
              <a:gd name="connsiteY83" fmla="*/ 690 h 758"/>
              <a:gd name="connsiteX84" fmla="*/ 534 w 608"/>
              <a:gd name="connsiteY84" fmla="*/ 700 h 758"/>
              <a:gd name="connsiteX85" fmla="*/ 523 w 608"/>
              <a:gd name="connsiteY85" fmla="*/ 716 h 758"/>
              <a:gd name="connsiteX86" fmla="*/ 513 w 608"/>
              <a:gd name="connsiteY86" fmla="*/ 726 h 758"/>
              <a:gd name="connsiteX87" fmla="*/ 507 w 608"/>
              <a:gd name="connsiteY87" fmla="*/ 737 h 758"/>
              <a:gd name="connsiteX88" fmla="*/ 497 w 608"/>
              <a:gd name="connsiteY88" fmla="*/ 742 h 758"/>
              <a:gd name="connsiteX89" fmla="*/ 492 w 608"/>
              <a:gd name="connsiteY89" fmla="*/ 747 h 758"/>
              <a:gd name="connsiteX90" fmla="*/ 481 w 608"/>
              <a:gd name="connsiteY90" fmla="*/ 752 h 758"/>
              <a:gd name="connsiteX91" fmla="*/ 476 w 608"/>
              <a:gd name="connsiteY91" fmla="*/ 752 h 758"/>
              <a:gd name="connsiteX92" fmla="*/ 470 w 608"/>
              <a:gd name="connsiteY92" fmla="*/ 758 h 758"/>
              <a:gd name="connsiteX93" fmla="*/ 460 w 608"/>
              <a:gd name="connsiteY93" fmla="*/ 752 h 758"/>
              <a:gd name="connsiteX94" fmla="*/ 455 w 608"/>
              <a:gd name="connsiteY94" fmla="*/ 752 h 758"/>
              <a:gd name="connsiteX95" fmla="*/ 455 w 608"/>
              <a:gd name="connsiteY95" fmla="*/ 747 h 758"/>
              <a:gd name="connsiteX96" fmla="*/ 449 w 608"/>
              <a:gd name="connsiteY96" fmla="*/ 742 h 758"/>
              <a:gd name="connsiteX97" fmla="*/ 449 w 608"/>
              <a:gd name="connsiteY97" fmla="*/ 737 h 758"/>
              <a:gd name="connsiteX98" fmla="*/ 449 w 608"/>
              <a:gd name="connsiteY98" fmla="*/ 731 h 758"/>
              <a:gd name="connsiteX99" fmla="*/ 449 w 608"/>
              <a:gd name="connsiteY99" fmla="*/ 721 h 758"/>
              <a:gd name="connsiteX100" fmla="*/ 449 w 608"/>
              <a:gd name="connsiteY100" fmla="*/ 711 h 758"/>
              <a:gd name="connsiteX101" fmla="*/ 449 w 608"/>
              <a:gd name="connsiteY101" fmla="*/ 705 h 758"/>
              <a:gd name="connsiteX102" fmla="*/ 449 w 608"/>
              <a:gd name="connsiteY102" fmla="*/ 700 h 758"/>
              <a:gd name="connsiteX103" fmla="*/ 449 w 608"/>
              <a:gd name="connsiteY103" fmla="*/ 695 h 758"/>
              <a:gd name="connsiteX104" fmla="*/ 444 w 608"/>
              <a:gd name="connsiteY104" fmla="*/ 690 h 758"/>
              <a:gd name="connsiteX105" fmla="*/ 439 w 608"/>
              <a:gd name="connsiteY105" fmla="*/ 674 h 758"/>
              <a:gd name="connsiteX106" fmla="*/ 428 w 608"/>
              <a:gd name="connsiteY106" fmla="*/ 658 h 758"/>
              <a:gd name="connsiteX107" fmla="*/ 412 w 608"/>
              <a:gd name="connsiteY107" fmla="*/ 643 h 758"/>
              <a:gd name="connsiteX108" fmla="*/ 396 w 608"/>
              <a:gd name="connsiteY108" fmla="*/ 627 h 758"/>
              <a:gd name="connsiteX109" fmla="*/ 375 w 608"/>
              <a:gd name="connsiteY109" fmla="*/ 611 h 758"/>
              <a:gd name="connsiteX110" fmla="*/ 349 w 608"/>
              <a:gd name="connsiteY110" fmla="*/ 590 h 758"/>
              <a:gd name="connsiteX111" fmla="*/ 370 w 608"/>
              <a:gd name="connsiteY111" fmla="*/ 590 h 758"/>
              <a:gd name="connsiteX112" fmla="*/ 391 w 608"/>
              <a:gd name="connsiteY112" fmla="*/ 596 h 758"/>
              <a:gd name="connsiteX113" fmla="*/ 407 w 608"/>
              <a:gd name="connsiteY113" fmla="*/ 596 h 758"/>
              <a:gd name="connsiteX114" fmla="*/ 423 w 608"/>
              <a:gd name="connsiteY114" fmla="*/ 596 h 758"/>
              <a:gd name="connsiteX115" fmla="*/ 433 w 608"/>
              <a:gd name="connsiteY115" fmla="*/ 590 h 758"/>
              <a:gd name="connsiteX116" fmla="*/ 439 w 608"/>
              <a:gd name="connsiteY116" fmla="*/ 590 h 758"/>
              <a:gd name="connsiteX117" fmla="*/ 444 w 608"/>
              <a:gd name="connsiteY117" fmla="*/ 590 h 758"/>
              <a:gd name="connsiteX118" fmla="*/ 449 w 608"/>
              <a:gd name="connsiteY118" fmla="*/ 585 h 758"/>
              <a:gd name="connsiteX119" fmla="*/ 455 w 608"/>
              <a:gd name="connsiteY119" fmla="*/ 580 h 758"/>
              <a:gd name="connsiteX120" fmla="*/ 455 w 608"/>
              <a:gd name="connsiteY120" fmla="*/ 575 h 758"/>
              <a:gd name="connsiteX121" fmla="*/ 455 w 608"/>
              <a:gd name="connsiteY121" fmla="*/ 564 h 758"/>
              <a:gd name="connsiteX122" fmla="*/ 455 w 608"/>
              <a:gd name="connsiteY122" fmla="*/ 549 h 758"/>
              <a:gd name="connsiteX123" fmla="*/ 460 w 608"/>
              <a:gd name="connsiteY123" fmla="*/ 533 h 758"/>
              <a:gd name="connsiteX124" fmla="*/ 460 w 608"/>
              <a:gd name="connsiteY124" fmla="*/ 512 h 758"/>
              <a:gd name="connsiteX125" fmla="*/ 460 w 608"/>
              <a:gd name="connsiteY125" fmla="*/ 486 h 758"/>
              <a:gd name="connsiteX126" fmla="*/ 465 w 608"/>
              <a:gd name="connsiteY126" fmla="*/ 460 h 758"/>
              <a:gd name="connsiteX127" fmla="*/ 465 w 608"/>
              <a:gd name="connsiteY127" fmla="*/ 434 h 758"/>
              <a:gd name="connsiteX128" fmla="*/ 465 w 608"/>
              <a:gd name="connsiteY128" fmla="*/ 408 h 758"/>
              <a:gd name="connsiteX129" fmla="*/ 465 w 608"/>
              <a:gd name="connsiteY129" fmla="*/ 382 h 758"/>
              <a:gd name="connsiteX130" fmla="*/ 470 w 608"/>
              <a:gd name="connsiteY130" fmla="*/ 355 h 758"/>
              <a:gd name="connsiteX131" fmla="*/ 470 w 608"/>
              <a:gd name="connsiteY131" fmla="*/ 334 h 758"/>
              <a:gd name="connsiteX132" fmla="*/ 470 w 608"/>
              <a:gd name="connsiteY132" fmla="*/ 314 h 758"/>
              <a:gd name="connsiteX133" fmla="*/ 470 w 608"/>
              <a:gd name="connsiteY133" fmla="*/ 293 h 758"/>
              <a:gd name="connsiteX134" fmla="*/ 470 w 608"/>
              <a:gd name="connsiteY134" fmla="*/ 277 h 758"/>
              <a:gd name="connsiteX135" fmla="*/ 470 w 608"/>
              <a:gd name="connsiteY135" fmla="*/ 246 h 758"/>
              <a:gd name="connsiteX136" fmla="*/ 470 w 608"/>
              <a:gd name="connsiteY136" fmla="*/ 214 h 758"/>
              <a:gd name="connsiteX137" fmla="*/ 465 w 608"/>
              <a:gd name="connsiteY137" fmla="*/ 183 h 758"/>
              <a:gd name="connsiteX138" fmla="*/ 465 w 608"/>
              <a:gd name="connsiteY138" fmla="*/ 157 h 758"/>
              <a:gd name="connsiteX139" fmla="*/ 460 w 608"/>
              <a:gd name="connsiteY139" fmla="*/ 146 h 758"/>
              <a:gd name="connsiteX140" fmla="*/ 460 w 608"/>
              <a:gd name="connsiteY140" fmla="*/ 136 h 758"/>
              <a:gd name="connsiteX141" fmla="*/ 455 w 608"/>
              <a:gd name="connsiteY141" fmla="*/ 126 h 758"/>
              <a:gd name="connsiteX142" fmla="*/ 455 w 608"/>
              <a:gd name="connsiteY142" fmla="*/ 115 h 758"/>
              <a:gd name="connsiteX143" fmla="*/ 449 w 608"/>
              <a:gd name="connsiteY143" fmla="*/ 110 h 758"/>
              <a:gd name="connsiteX144" fmla="*/ 449 w 608"/>
              <a:gd name="connsiteY144" fmla="*/ 105 h 758"/>
              <a:gd name="connsiteX145" fmla="*/ 444 w 608"/>
              <a:gd name="connsiteY145" fmla="*/ 94 h 758"/>
              <a:gd name="connsiteX146" fmla="*/ 439 w 608"/>
              <a:gd name="connsiteY146" fmla="*/ 89 h 758"/>
              <a:gd name="connsiteX147" fmla="*/ 433 w 608"/>
              <a:gd name="connsiteY147" fmla="*/ 84 h 758"/>
              <a:gd name="connsiteX148" fmla="*/ 428 w 608"/>
              <a:gd name="connsiteY148" fmla="*/ 84 h 758"/>
              <a:gd name="connsiteX149" fmla="*/ 423 w 608"/>
              <a:gd name="connsiteY149" fmla="*/ 79 h 758"/>
              <a:gd name="connsiteX150" fmla="*/ 412 w 608"/>
              <a:gd name="connsiteY150" fmla="*/ 79 h 758"/>
              <a:gd name="connsiteX151" fmla="*/ 402 w 608"/>
              <a:gd name="connsiteY151" fmla="*/ 79 h 758"/>
              <a:gd name="connsiteX152" fmla="*/ 391 w 608"/>
              <a:gd name="connsiteY152" fmla="*/ 73 h 758"/>
              <a:gd name="connsiteX153" fmla="*/ 375 w 608"/>
              <a:gd name="connsiteY153" fmla="*/ 73 h 758"/>
              <a:gd name="connsiteX154" fmla="*/ 375 w 608"/>
              <a:gd name="connsiteY154" fmla="*/ 73 h 758"/>
              <a:gd name="connsiteX0" fmla="*/ 359 w 592"/>
              <a:gd name="connsiteY0" fmla="*/ 73 h 758"/>
              <a:gd name="connsiteX1" fmla="*/ 344 w 592"/>
              <a:gd name="connsiteY1" fmla="*/ 73 h 758"/>
              <a:gd name="connsiteX2" fmla="*/ 322 w 592"/>
              <a:gd name="connsiteY2" fmla="*/ 79 h 758"/>
              <a:gd name="connsiteX3" fmla="*/ 301 w 592"/>
              <a:gd name="connsiteY3" fmla="*/ 79 h 758"/>
              <a:gd name="connsiteX4" fmla="*/ 275 w 592"/>
              <a:gd name="connsiteY4" fmla="*/ 79 h 758"/>
              <a:gd name="connsiteX5" fmla="*/ 248 w 592"/>
              <a:gd name="connsiteY5" fmla="*/ 84 h 758"/>
              <a:gd name="connsiteX6" fmla="*/ 217 w 592"/>
              <a:gd name="connsiteY6" fmla="*/ 84 h 758"/>
              <a:gd name="connsiteX7" fmla="*/ 180 w 592"/>
              <a:gd name="connsiteY7" fmla="*/ 89 h 758"/>
              <a:gd name="connsiteX8" fmla="*/ 143 w 592"/>
              <a:gd name="connsiteY8" fmla="*/ 94 h 758"/>
              <a:gd name="connsiteX9" fmla="*/ 101 w 592"/>
              <a:gd name="connsiteY9" fmla="*/ 94 h 758"/>
              <a:gd name="connsiteX10" fmla="*/ 64 w 592"/>
              <a:gd name="connsiteY10" fmla="*/ 99 h 758"/>
              <a:gd name="connsiteX11" fmla="*/ 0 w 592"/>
              <a:gd name="connsiteY11" fmla="*/ 68 h 758"/>
              <a:gd name="connsiteX12" fmla="*/ 27 w 592"/>
              <a:gd name="connsiteY12" fmla="*/ 68 h 758"/>
              <a:gd name="connsiteX13" fmla="*/ 48 w 592"/>
              <a:gd name="connsiteY13" fmla="*/ 63 h 758"/>
              <a:gd name="connsiteX14" fmla="*/ 69 w 592"/>
              <a:gd name="connsiteY14" fmla="*/ 58 h 758"/>
              <a:gd name="connsiteX15" fmla="*/ 90 w 592"/>
              <a:gd name="connsiteY15" fmla="*/ 58 h 758"/>
              <a:gd name="connsiteX16" fmla="*/ 116 w 592"/>
              <a:gd name="connsiteY16" fmla="*/ 52 h 758"/>
              <a:gd name="connsiteX17" fmla="*/ 143 w 592"/>
              <a:gd name="connsiteY17" fmla="*/ 52 h 758"/>
              <a:gd name="connsiteX18" fmla="*/ 169 w 592"/>
              <a:gd name="connsiteY18" fmla="*/ 47 h 758"/>
              <a:gd name="connsiteX19" fmla="*/ 201 w 592"/>
              <a:gd name="connsiteY19" fmla="*/ 47 h 758"/>
              <a:gd name="connsiteX20" fmla="*/ 259 w 592"/>
              <a:gd name="connsiteY20" fmla="*/ 37 h 758"/>
              <a:gd name="connsiteX21" fmla="*/ 291 w 592"/>
              <a:gd name="connsiteY21" fmla="*/ 37 h 758"/>
              <a:gd name="connsiteX22" fmla="*/ 312 w 592"/>
              <a:gd name="connsiteY22" fmla="*/ 32 h 758"/>
              <a:gd name="connsiteX23" fmla="*/ 338 w 592"/>
              <a:gd name="connsiteY23" fmla="*/ 26 h 758"/>
              <a:gd name="connsiteX24" fmla="*/ 359 w 592"/>
              <a:gd name="connsiteY24" fmla="*/ 26 h 758"/>
              <a:gd name="connsiteX25" fmla="*/ 375 w 592"/>
              <a:gd name="connsiteY25" fmla="*/ 21 h 758"/>
              <a:gd name="connsiteX26" fmla="*/ 386 w 592"/>
              <a:gd name="connsiteY26" fmla="*/ 16 h 758"/>
              <a:gd name="connsiteX27" fmla="*/ 396 w 592"/>
              <a:gd name="connsiteY27" fmla="*/ 16 h 758"/>
              <a:gd name="connsiteX28" fmla="*/ 402 w 592"/>
              <a:gd name="connsiteY28" fmla="*/ 11 h 758"/>
              <a:gd name="connsiteX29" fmla="*/ 412 w 592"/>
              <a:gd name="connsiteY29" fmla="*/ 5 h 758"/>
              <a:gd name="connsiteX30" fmla="*/ 428 w 592"/>
              <a:gd name="connsiteY30" fmla="*/ 0 h 758"/>
              <a:gd name="connsiteX31" fmla="*/ 439 w 592"/>
              <a:gd name="connsiteY31" fmla="*/ 0 h 758"/>
              <a:gd name="connsiteX32" fmla="*/ 454 w 592"/>
              <a:gd name="connsiteY32" fmla="*/ 0 h 758"/>
              <a:gd name="connsiteX33" fmla="*/ 470 w 592"/>
              <a:gd name="connsiteY33" fmla="*/ 5 h 758"/>
              <a:gd name="connsiteX34" fmla="*/ 486 w 592"/>
              <a:gd name="connsiteY34" fmla="*/ 11 h 758"/>
              <a:gd name="connsiteX35" fmla="*/ 497 w 592"/>
              <a:gd name="connsiteY35" fmla="*/ 16 h 758"/>
              <a:gd name="connsiteX36" fmla="*/ 507 w 592"/>
              <a:gd name="connsiteY36" fmla="*/ 21 h 758"/>
              <a:gd name="connsiteX37" fmla="*/ 523 w 592"/>
              <a:gd name="connsiteY37" fmla="*/ 26 h 758"/>
              <a:gd name="connsiteX38" fmla="*/ 534 w 592"/>
              <a:gd name="connsiteY38" fmla="*/ 37 h 758"/>
              <a:gd name="connsiteX39" fmla="*/ 549 w 592"/>
              <a:gd name="connsiteY39" fmla="*/ 42 h 758"/>
              <a:gd name="connsiteX40" fmla="*/ 560 w 592"/>
              <a:gd name="connsiteY40" fmla="*/ 47 h 758"/>
              <a:gd name="connsiteX41" fmla="*/ 571 w 592"/>
              <a:gd name="connsiteY41" fmla="*/ 52 h 758"/>
              <a:gd name="connsiteX42" fmla="*/ 576 w 592"/>
              <a:gd name="connsiteY42" fmla="*/ 58 h 758"/>
              <a:gd name="connsiteX43" fmla="*/ 581 w 592"/>
              <a:gd name="connsiteY43" fmla="*/ 63 h 758"/>
              <a:gd name="connsiteX44" fmla="*/ 586 w 592"/>
              <a:gd name="connsiteY44" fmla="*/ 68 h 758"/>
              <a:gd name="connsiteX45" fmla="*/ 592 w 592"/>
              <a:gd name="connsiteY45" fmla="*/ 68 h 758"/>
              <a:gd name="connsiteX46" fmla="*/ 592 w 592"/>
              <a:gd name="connsiteY46" fmla="*/ 73 h 758"/>
              <a:gd name="connsiteX47" fmla="*/ 586 w 592"/>
              <a:gd name="connsiteY47" fmla="*/ 73 h 758"/>
              <a:gd name="connsiteX48" fmla="*/ 586 w 592"/>
              <a:gd name="connsiteY48" fmla="*/ 79 h 758"/>
              <a:gd name="connsiteX49" fmla="*/ 581 w 592"/>
              <a:gd name="connsiteY49" fmla="*/ 84 h 758"/>
              <a:gd name="connsiteX50" fmla="*/ 576 w 592"/>
              <a:gd name="connsiteY50" fmla="*/ 84 h 758"/>
              <a:gd name="connsiteX51" fmla="*/ 571 w 592"/>
              <a:gd name="connsiteY51" fmla="*/ 89 h 758"/>
              <a:gd name="connsiteX52" fmla="*/ 565 w 592"/>
              <a:gd name="connsiteY52" fmla="*/ 94 h 758"/>
              <a:gd name="connsiteX53" fmla="*/ 560 w 592"/>
              <a:gd name="connsiteY53" fmla="*/ 94 h 758"/>
              <a:gd name="connsiteX54" fmla="*/ 555 w 592"/>
              <a:gd name="connsiteY54" fmla="*/ 99 h 758"/>
              <a:gd name="connsiteX55" fmla="*/ 549 w 592"/>
              <a:gd name="connsiteY55" fmla="*/ 105 h 758"/>
              <a:gd name="connsiteX56" fmla="*/ 544 w 592"/>
              <a:gd name="connsiteY56" fmla="*/ 115 h 758"/>
              <a:gd name="connsiteX57" fmla="*/ 544 w 592"/>
              <a:gd name="connsiteY57" fmla="*/ 126 h 758"/>
              <a:gd name="connsiteX58" fmla="*/ 544 w 592"/>
              <a:gd name="connsiteY58" fmla="*/ 131 h 758"/>
              <a:gd name="connsiteX59" fmla="*/ 544 w 592"/>
              <a:gd name="connsiteY59" fmla="*/ 146 h 758"/>
              <a:gd name="connsiteX60" fmla="*/ 544 w 592"/>
              <a:gd name="connsiteY60" fmla="*/ 157 h 758"/>
              <a:gd name="connsiteX61" fmla="*/ 544 w 592"/>
              <a:gd name="connsiteY61" fmla="*/ 173 h 758"/>
              <a:gd name="connsiteX62" fmla="*/ 544 w 592"/>
              <a:gd name="connsiteY62" fmla="*/ 188 h 758"/>
              <a:gd name="connsiteX63" fmla="*/ 544 w 592"/>
              <a:gd name="connsiteY63" fmla="*/ 204 h 758"/>
              <a:gd name="connsiteX64" fmla="*/ 544 w 592"/>
              <a:gd name="connsiteY64" fmla="*/ 225 h 758"/>
              <a:gd name="connsiteX65" fmla="*/ 544 w 592"/>
              <a:gd name="connsiteY65" fmla="*/ 240 h 758"/>
              <a:gd name="connsiteX66" fmla="*/ 544 w 592"/>
              <a:gd name="connsiteY66" fmla="*/ 261 h 758"/>
              <a:gd name="connsiteX67" fmla="*/ 544 w 592"/>
              <a:gd name="connsiteY67" fmla="*/ 303 h 758"/>
              <a:gd name="connsiteX68" fmla="*/ 544 w 592"/>
              <a:gd name="connsiteY68" fmla="*/ 324 h 758"/>
              <a:gd name="connsiteX69" fmla="*/ 544 w 592"/>
              <a:gd name="connsiteY69" fmla="*/ 350 h 758"/>
              <a:gd name="connsiteX70" fmla="*/ 544 w 592"/>
              <a:gd name="connsiteY70" fmla="*/ 376 h 758"/>
              <a:gd name="connsiteX71" fmla="*/ 544 w 592"/>
              <a:gd name="connsiteY71" fmla="*/ 402 h 758"/>
              <a:gd name="connsiteX72" fmla="*/ 544 w 592"/>
              <a:gd name="connsiteY72" fmla="*/ 429 h 758"/>
              <a:gd name="connsiteX73" fmla="*/ 544 w 592"/>
              <a:gd name="connsiteY73" fmla="*/ 460 h 758"/>
              <a:gd name="connsiteX74" fmla="*/ 544 w 592"/>
              <a:gd name="connsiteY74" fmla="*/ 491 h 758"/>
              <a:gd name="connsiteX75" fmla="*/ 544 w 592"/>
              <a:gd name="connsiteY75" fmla="*/ 523 h 758"/>
              <a:gd name="connsiteX76" fmla="*/ 544 w 592"/>
              <a:gd name="connsiteY76" fmla="*/ 554 h 758"/>
              <a:gd name="connsiteX77" fmla="*/ 544 w 592"/>
              <a:gd name="connsiteY77" fmla="*/ 580 h 758"/>
              <a:gd name="connsiteX78" fmla="*/ 539 w 592"/>
              <a:gd name="connsiteY78" fmla="*/ 606 h 758"/>
              <a:gd name="connsiteX79" fmla="*/ 539 w 592"/>
              <a:gd name="connsiteY79" fmla="*/ 632 h 758"/>
              <a:gd name="connsiteX80" fmla="*/ 534 w 592"/>
              <a:gd name="connsiteY80" fmla="*/ 653 h 758"/>
              <a:gd name="connsiteX81" fmla="*/ 528 w 592"/>
              <a:gd name="connsiteY81" fmla="*/ 669 h 758"/>
              <a:gd name="connsiteX82" fmla="*/ 523 w 592"/>
              <a:gd name="connsiteY82" fmla="*/ 690 h 758"/>
              <a:gd name="connsiteX83" fmla="*/ 518 w 592"/>
              <a:gd name="connsiteY83" fmla="*/ 700 h 758"/>
              <a:gd name="connsiteX84" fmla="*/ 507 w 592"/>
              <a:gd name="connsiteY84" fmla="*/ 716 h 758"/>
              <a:gd name="connsiteX85" fmla="*/ 497 w 592"/>
              <a:gd name="connsiteY85" fmla="*/ 726 h 758"/>
              <a:gd name="connsiteX86" fmla="*/ 491 w 592"/>
              <a:gd name="connsiteY86" fmla="*/ 737 h 758"/>
              <a:gd name="connsiteX87" fmla="*/ 481 w 592"/>
              <a:gd name="connsiteY87" fmla="*/ 742 h 758"/>
              <a:gd name="connsiteX88" fmla="*/ 476 w 592"/>
              <a:gd name="connsiteY88" fmla="*/ 747 h 758"/>
              <a:gd name="connsiteX89" fmla="*/ 465 w 592"/>
              <a:gd name="connsiteY89" fmla="*/ 752 h 758"/>
              <a:gd name="connsiteX90" fmla="*/ 460 w 592"/>
              <a:gd name="connsiteY90" fmla="*/ 752 h 758"/>
              <a:gd name="connsiteX91" fmla="*/ 454 w 592"/>
              <a:gd name="connsiteY91" fmla="*/ 758 h 758"/>
              <a:gd name="connsiteX92" fmla="*/ 444 w 592"/>
              <a:gd name="connsiteY92" fmla="*/ 752 h 758"/>
              <a:gd name="connsiteX93" fmla="*/ 439 w 592"/>
              <a:gd name="connsiteY93" fmla="*/ 752 h 758"/>
              <a:gd name="connsiteX94" fmla="*/ 439 w 592"/>
              <a:gd name="connsiteY94" fmla="*/ 747 h 758"/>
              <a:gd name="connsiteX95" fmla="*/ 433 w 592"/>
              <a:gd name="connsiteY95" fmla="*/ 742 h 758"/>
              <a:gd name="connsiteX96" fmla="*/ 433 w 592"/>
              <a:gd name="connsiteY96" fmla="*/ 737 h 758"/>
              <a:gd name="connsiteX97" fmla="*/ 433 w 592"/>
              <a:gd name="connsiteY97" fmla="*/ 731 h 758"/>
              <a:gd name="connsiteX98" fmla="*/ 433 w 592"/>
              <a:gd name="connsiteY98" fmla="*/ 721 h 758"/>
              <a:gd name="connsiteX99" fmla="*/ 433 w 592"/>
              <a:gd name="connsiteY99" fmla="*/ 711 h 758"/>
              <a:gd name="connsiteX100" fmla="*/ 433 w 592"/>
              <a:gd name="connsiteY100" fmla="*/ 705 h 758"/>
              <a:gd name="connsiteX101" fmla="*/ 433 w 592"/>
              <a:gd name="connsiteY101" fmla="*/ 700 h 758"/>
              <a:gd name="connsiteX102" fmla="*/ 433 w 592"/>
              <a:gd name="connsiteY102" fmla="*/ 695 h 758"/>
              <a:gd name="connsiteX103" fmla="*/ 428 w 592"/>
              <a:gd name="connsiteY103" fmla="*/ 690 h 758"/>
              <a:gd name="connsiteX104" fmla="*/ 423 w 592"/>
              <a:gd name="connsiteY104" fmla="*/ 674 h 758"/>
              <a:gd name="connsiteX105" fmla="*/ 412 w 592"/>
              <a:gd name="connsiteY105" fmla="*/ 658 h 758"/>
              <a:gd name="connsiteX106" fmla="*/ 396 w 592"/>
              <a:gd name="connsiteY106" fmla="*/ 643 h 758"/>
              <a:gd name="connsiteX107" fmla="*/ 380 w 592"/>
              <a:gd name="connsiteY107" fmla="*/ 627 h 758"/>
              <a:gd name="connsiteX108" fmla="*/ 359 w 592"/>
              <a:gd name="connsiteY108" fmla="*/ 611 h 758"/>
              <a:gd name="connsiteX109" fmla="*/ 333 w 592"/>
              <a:gd name="connsiteY109" fmla="*/ 590 h 758"/>
              <a:gd name="connsiteX110" fmla="*/ 354 w 592"/>
              <a:gd name="connsiteY110" fmla="*/ 590 h 758"/>
              <a:gd name="connsiteX111" fmla="*/ 375 w 592"/>
              <a:gd name="connsiteY111" fmla="*/ 596 h 758"/>
              <a:gd name="connsiteX112" fmla="*/ 391 w 592"/>
              <a:gd name="connsiteY112" fmla="*/ 596 h 758"/>
              <a:gd name="connsiteX113" fmla="*/ 407 w 592"/>
              <a:gd name="connsiteY113" fmla="*/ 596 h 758"/>
              <a:gd name="connsiteX114" fmla="*/ 417 w 592"/>
              <a:gd name="connsiteY114" fmla="*/ 590 h 758"/>
              <a:gd name="connsiteX115" fmla="*/ 423 w 592"/>
              <a:gd name="connsiteY115" fmla="*/ 590 h 758"/>
              <a:gd name="connsiteX116" fmla="*/ 428 w 592"/>
              <a:gd name="connsiteY116" fmla="*/ 590 h 758"/>
              <a:gd name="connsiteX117" fmla="*/ 433 w 592"/>
              <a:gd name="connsiteY117" fmla="*/ 585 h 758"/>
              <a:gd name="connsiteX118" fmla="*/ 439 w 592"/>
              <a:gd name="connsiteY118" fmla="*/ 580 h 758"/>
              <a:gd name="connsiteX119" fmla="*/ 439 w 592"/>
              <a:gd name="connsiteY119" fmla="*/ 575 h 758"/>
              <a:gd name="connsiteX120" fmla="*/ 439 w 592"/>
              <a:gd name="connsiteY120" fmla="*/ 564 h 758"/>
              <a:gd name="connsiteX121" fmla="*/ 439 w 592"/>
              <a:gd name="connsiteY121" fmla="*/ 549 h 758"/>
              <a:gd name="connsiteX122" fmla="*/ 444 w 592"/>
              <a:gd name="connsiteY122" fmla="*/ 533 h 758"/>
              <a:gd name="connsiteX123" fmla="*/ 444 w 592"/>
              <a:gd name="connsiteY123" fmla="*/ 512 h 758"/>
              <a:gd name="connsiteX124" fmla="*/ 444 w 592"/>
              <a:gd name="connsiteY124" fmla="*/ 486 h 758"/>
              <a:gd name="connsiteX125" fmla="*/ 449 w 592"/>
              <a:gd name="connsiteY125" fmla="*/ 460 h 758"/>
              <a:gd name="connsiteX126" fmla="*/ 449 w 592"/>
              <a:gd name="connsiteY126" fmla="*/ 434 h 758"/>
              <a:gd name="connsiteX127" fmla="*/ 449 w 592"/>
              <a:gd name="connsiteY127" fmla="*/ 408 h 758"/>
              <a:gd name="connsiteX128" fmla="*/ 449 w 592"/>
              <a:gd name="connsiteY128" fmla="*/ 382 h 758"/>
              <a:gd name="connsiteX129" fmla="*/ 454 w 592"/>
              <a:gd name="connsiteY129" fmla="*/ 355 h 758"/>
              <a:gd name="connsiteX130" fmla="*/ 454 w 592"/>
              <a:gd name="connsiteY130" fmla="*/ 334 h 758"/>
              <a:gd name="connsiteX131" fmla="*/ 454 w 592"/>
              <a:gd name="connsiteY131" fmla="*/ 314 h 758"/>
              <a:gd name="connsiteX132" fmla="*/ 454 w 592"/>
              <a:gd name="connsiteY132" fmla="*/ 293 h 758"/>
              <a:gd name="connsiteX133" fmla="*/ 454 w 592"/>
              <a:gd name="connsiteY133" fmla="*/ 277 h 758"/>
              <a:gd name="connsiteX134" fmla="*/ 454 w 592"/>
              <a:gd name="connsiteY134" fmla="*/ 246 h 758"/>
              <a:gd name="connsiteX135" fmla="*/ 454 w 592"/>
              <a:gd name="connsiteY135" fmla="*/ 214 h 758"/>
              <a:gd name="connsiteX136" fmla="*/ 449 w 592"/>
              <a:gd name="connsiteY136" fmla="*/ 183 h 758"/>
              <a:gd name="connsiteX137" fmla="*/ 449 w 592"/>
              <a:gd name="connsiteY137" fmla="*/ 157 h 758"/>
              <a:gd name="connsiteX138" fmla="*/ 444 w 592"/>
              <a:gd name="connsiteY138" fmla="*/ 146 h 758"/>
              <a:gd name="connsiteX139" fmla="*/ 444 w 592"/>
              <a:gd name="connsiteY139" fmla="*/ 136 h 758"/>
              <a:gd name="connsiteX140" fmla="*/ 439 w 592"/>
              <a:gd name="connsiteY140" fmla="*/ 126 h 758"/>
              <a:gd name="connsiteX141" fmla="*/ 439 w 592"/>
              <a:gd name="connsiteY141" fmla="*/ 115 h 758"/>
              <a:gd name="connsiteX142" fmla="*/ 433 w 592"/>
              <a:gd name="connsiteY142" fmla="*/ 110 h 758"/>
              <a:gd name="connsiteX143" fmla="*/ 433 w 592"/>
              <a:gd name="connsiteY143" fmla="*/ 105 h 758"/>
              <a:gd name="connsiteX144" fmla="*/ 428 w 592"/>
              <a:gd name="connsiteY144" fmla="*/ 94 h 758"/>
              <a:gd name="connsiteX145" fmla="*/ 423 w 592"/>
              <a:gd name="connsiteY145" fmla="*/ 89 h 758"/>
              <a:gd name="connsiteX146" fmla="*/ 417 w 592"/>
              <a:gd name="connsiteY146" fmla="*/ 84 h 758"/>
              <a:gd name="connsiteX147" fmla="*/ 412 w 592"/>
              <a:gd name="connsiteY147" fmla="*/ 84 h 758"/>
              <a:gd name="connsiteX148" fmla="*/ 407 w 592"/>
              <a:gd name="connsiteY148" fmla="*/ 79 h 758"/>
              <a:gd name="connsiteX149" fmla="*/ 396 w 592"/>
              <a:gd name="connsiteY149" fmla="*/ 79 h 758"/>
              <a:gd name="connsiteX150" fmla="*/ 386 w 592"/>
              <a:gd name="connsiteY150" fmla="*/ 79 h 758"/>
              <a:gd name="connsiteX151" fmla="*/ 375 w 592"/>
              <a:gd name="connsiteY151" fmla="*/ 73 h 758"/>
              <a:gd name="connsiteX152" fmla="*/ 359 w 592"/>
              <a:gd name="connsiteY152" fmla="*/ 73 h 758"/>
              <a:gd name="connsiteX153" fmla="*/ 359 w 592"/>
              <a:gd name="connsiteY153" fmla="*/ 73 h 758"/>
              <a:gd name="connsiteX0" fmla="*/ 332 w 565"/>
              <a:gd name="connsiteY0" fmla="*/ 73 h 758"/>
              <a:gd name="connsiteX1" fmla="*/ 317 w 565"/>
              <a:gd name="connsiteY1" fmla="*/ 73 h 758"/>
              <a:gd name="connsiteX2" fmla="*/ 295 w 565"/>
              <a:gd name="connsiteY2" fmla="*/ 79 h 758"/>
              <a:gd name="connsiteX3" fmla="*/ 274 w 565"/>
              <a:gd name="connsiteY3" fmla="*/ 79 h 758"/>
              <a:gd name="connsiteX4" fmla="*/ 248 w 565"/>
              <a:gd name="connsiteY4" fmla="*/ 79 h 758"/>
              <a:gd name="connsiteX5" fmla="*/ 221 w 565"/>
              <a:gd name="connsiteY5" fmla="*/ 84 h 758"/>
              <a:gd name="connsiteX6" fmla="*/ 190 w 565"/>
              <a:gd name="connsiteY6" fmla="*/ 84 h 758"/>
              <a:gd name="connsiteX7" fmla="*/ 153 w 565"/>
              <a:gd name="connsiteY7" fmla="*/ 89 h 758"/>
              <a:gd name="connsiteX8" fmla="*/ 116 w 565"/>
              <a:gd name="connsiteY8" fmla="*/ 94 h 758"/>
              <a:gd name="connsiteX9" fmla="*/ 74 w 565"/>
              <a:gd name="connsiteY9" fmla="*/ 94 h 758"/>
              <a:gd name="connsiteX10" fmla="*/ 37 w 565"/>
              <a:gd name="connsiteY10" fmla="*/ 99 h 758"/>
              <a:gd name="connsiteX11" fmla="*/ 0 w 565"/>
              <a:gd name="connsiteY11" fmla="*/ 68 h 758"/>
              <a:gd name="connsiteX12" fmla="*/ 21 w 565"/>
              <a:gd name="connsiteY12" fmla="*/ 63 h 758"/>
              <a:gd name="connsiteX13" fmla="*/ 42 w 565"/>
              <a:gd name="connsiteY13" fmla="*/ 58 h 758"/>
              <a:gd name="connsiteX14" fmla="*/ 63 w 565"/>
              <a:gd name="connsiteY14" fmla="*/ 58 h 758"/>
              <a:gd name="connsiteX15" fmla="*/ 89 w 565"/>
              <a:gd name="connsiteY15" fmla="*/ 52 h 758"/>
              <a:gd name="connsiteX16" fmla="*/ 116 w 565"/>
              <a:gd name="connsiteY16" fmla="*/ 52 h 758"/>
              <a:gd name="connsiteX17" fmla="*/ 142 w 565"/>
              <a:gd name="connsiteY17" fmla="*/ 47 h 758"/>
              <a:gd name="connsiteX18" fmla="*/ 174 w 565"/>
              <a:gd name="connsiteY18" fmla="*/ 47 h 758"/>
              <a:gd name="connsiteX19" fmla="*/ 232 w 565"/>
              <a:gd name="connsiteY19" fmla="*/ 37 h 758"/>
              <a:gd name="connsiteX20" fmla="*/ 264 w 565"/>
              <a:gd name="connsiteY20" fmla="*/ 37 h 758"/>
              <a:gd name="connsiteX21" fmla="*/ 285 w 565"/>
              <a:gd name="connsiteY21" fmla="*/ 32 h 758"/>
              <a:gd name="connsiteX22" fmla="*/ 311 w 565"/>
              <a:gd name="connsiteY22" fmla="*/ 26 h 758"/>
              <a:gd name="connsiteX23" fmla="*/ 332 w 565"/>
              <a:gd name="connsiteY23" fmla="*/ 26 h 758"/>
              <a:gd name="connsiteX24" fmla="*/ 348 w 565"/>
              <a:gd name="connsiteY24" fmla="*/ 21 h 758"/>
              <a:gd name="connsiteX25" fmla="*/ 359 w 565"/>
              <a:gd name="connsiteY25" fmla="*/ 16 h 758"/>
              <a:gd name="connsiteX26" fmla="*/ 369 w 565"/>
              <a:gd name="connsiteY26" fmla="*/ 16 h 758"/>
              <a:gd name="connsiteX27" fmla="*/ 375 w 565"/>
              <a:gd name="connsiteY27" fmla="*/ 11 h 758"/>
              <a:gd name="connsiteX28" fmla="*/ 385 w 565"/>
              <a:gd name="connsiteY28" fmla="*/ 5 h 758"/>
              <a:gd name="connsiteX29" fmla="*/ 401 w 565"/>
              <a:gd name="connsiteY29" fmla="*/ 0 h 758"/>
              <a:gd name="connsiteX30" fmla="*/ 412 w 565"/>
              <a:gd name="connsiteY30" fmla="*/ 0 h 758"/>
              <a:gd name="connsiteX31" fmla="*/ 427 w 565"/>
              <a:gd name="connsiteY31" fmla="*/ 0 h 758"/>
              <a:gd name="connsiteX32" fmla="*/ 443 w 565"/>
              <a:gd name="connsiteY32" fmla="*/ 5 h 758"/>
              <a:gd name="connsiteX33" fmla="*/ 459 w 565"/>
              <a:gd name="connsiteY33" fmla="*/ 11 h 758"/>
              <a:gd name="connsiteX34" fmla="*/ 470 w 565"/>
              <a:gd name="connsiteY34" fmla="*/ 16 h 758"/>
              <a:gd name="connsiteX35" fmla="*/ 480 w 565"/>
              <a:gd name="connsiteY35" fmla="*/ 21 h 758"/>
              <a:gd name="connsiteX36" fmla="*/ 496 w 565"/>
              <a:gd name="connsiteY36" fmla="*/ 26 h 758"/>
              <a:gd name="connsiteX37" fmla="*/ 507 w 565"/>
              <a:gd name="connsiteY37" fmla="*/ 37 h 758"/>
              <a:gd name="connsiteX38" fmla="*/ 522 w 565"/>
              <a:gd name="connsiteY38" fmla="*/ 42 h 758"/>
              <a:gd name="connsiteX39" fmla="*/ 533 w 565"/>
              <a:gd name="connsiteY39" fmla="*/ 47 h 758"/>
              <a:gd name="connsiteX40" fmla="*/ 544 w 565"/>
              <a:gd name="connsiteY40" fmla="*/ 52 h 758"/>
              <a:gd name="connsiteX41" fmla="*/ 549 w 565"/>
              <a:gd name="connsiteY41" fmla="*/ 58 h 758"/>
              <a:gd name="connsiteX42" fmla="*/ 554 w 565"/>
              <a:gd name="connsiteY42" fmla="*/ 63 h 758"/>
              <a:gd name="connsiteX43" fmla="*/ 559 w 565"/>
              <a:gd name="connsiteY43" fmla="*/ 68 h 758"/>
              <a:gd name="connsiteX44" fmla="*/ 565 w 565"/>
              <a:gd name="connsiteY44" fmla="*/ 68 h 758"/>
              <a:gd name="connsiteX45" fmla="*/ 565 w 565"/>
              <a:gd name="connsiteY45" fmla="*/ 73 h 758"/>
              <a:gd name="connsiteX46" fmla="*/ 559 w 565"/>
              <a:gd name="connsiteY46" fmla="*/ 73 h 758"/>
              <a:gd name="connsiteX47" fmla="*/ 559 w 565"/>
              <a:gd name="connsiteY47" fmla="*/ 79 h 758"/>
              <a:gd name="connsiteX48" fmla="*/ 554 w 565"/>
              <a:gd name="connsiteY48" fmla="*/ 84 h 758"/>
              <a:gd name="connsiteX49" fmla="*/ 549 w 565"/>
              <a:gd name="connsiteY49" fmla="*/ 84 h 758"/>
              <a:gd name="connsiteX50" fmla="*/ 544 w 565"/>
              <a:gd name="connsiteY50" fmla="*/ 89 h 758"/>
              <a:gd name="connsiteX51" fmla="*/ 538 w 565"/>
              <a:gd name="connsiteY51" fmla="*/ 94 h 758"/>
              <a:gd name="connsiteX52" fmla="*/ 533 w 565"/>
              <a:gd name="connsiteY52" fmla="*/ 94 h 758"/>
              <a:gd name="connsiteX53" fmla="*/ 528 w 565"/>
              <a:gd name="connsiteY53" fmla="*/ 99 h 758"/>
              <a:gd name="connsiteX54" fmla="*/ 522 w 565"/>
              <a:gd name="connsiteY54" fmla="*/ 105 h 758"/>
              <a:gd name="connsiteX55" fmla="*/ 517 w 565"/>
              <a:gd name="connsiteY55" fmla="*/ 115 h 758"/>
              <a:gd name="connsiteX56" fmla="*/ 517 w 565"/>
              <a:gd name="connsiteY56" fmla="*/ 126 h 758"/>
              <a:gd name="connsiteX57" fmla="*/ 517 w 565"/>
              <a:gd name="connsiteY57" fmla="*/ 131 h 758"/>
              <a:gd name="connsiteX58" fmla="*/ 517 w 565"/>
              <a:gd name="connsiteY58" fmla="*/ 146 h 758"/>
              <a:gd name="connsiteX59" fmla="*/ 517 w 565"/>
              <a:gd name="connsiteY59" fmla="*/ 157 h 758"/>
              <a:gd name="connsiteX60" fmla="*/ 517 w 565"/>
              <a:gd name="connsiteY60" fmla="*/ 173 h 758"/>
              <a:gd name="connsiteX61" fmla="*/ 517 w 565"/>
              <a:gd name="connsiteY61" fmla="*/ 188 h 758"/>
              <a:gd name="connsiteX62" fmla="*/ 517 w 565"/>
              <a:gd name="connsiteY62" fmla="*/ 204 h 758"/>
              <a:gd name="connsiteX63" fmla="*/ 517 w 565"/>
              <a:gd name="connsiteY63" fmla="*/ 225 h 758"/>
              <a:gd name="connsiteX64" fmla="*/ 517 w 565"/>
              <a:gd name="connsiteY64" fmla="*/ 240 h 758"/>
              <a:gd name="connsiteX65" fmla="*/ 517 w 565"/>
              <a:gd name="connsiteY65" fmla="*/ 261 h 758"/>
              <a:gd name="connsiteX66" fmla="*/ 517 w 565"/>
              <a:gd name="connsiteY66" fmla="*/ 303 h 758"/>
              <a:gd name="connsiteX67" fmla="*/ 517 w 565"/>
              <a:gd name="connsiteY67" fmla="*/ 324 h 758"/>
              <a:gd name="connsiteX68" fmla="*/ 517 w 565"/>
              <a:gd name="connsiteY68" fmla="*/ 350 h 758"/>
              <a:gd name="connsiteX69" fmla="*/ 517 w 565"/>
              <a:gd name="connsiteY69" fmla="*/ 376 h 758"/>
              <a:gd name="connsiteX70" fmla="*/ 517 w 565"/>
              <a:gd name="connsiteY70" fmla="*/ 402 h 758"/>
              <a:gd name="connsiteX71" fmla="*/ 517 w 565"/>
              <a:gd name="connsiteY71" fmla="*/ 429 h 758"/>
              <a:gd name="connsiteX72" fmla="*/ 517 w 565"/>
              <a:gd name="connsiteY72" fmla="*/ 460 h 758"/>
              <a:gd name="connsiteX73" fmla="*/ 517 w 565"/>
              <a:gd name="connsiteY73" fmla="*/ 491 h 758"/>
              <a:gd name="connsiteX74" fmla="*/ 517 w 565"/>
              <a:gd name="connsiteY74" fmla="*/ 523 h 758"/>
              <a:gd name="connsiteX75" fmla="*/ 517 w 565"/>
              <a:gd name="connsiteY75" fmla="*/ 554 h 758"/>
              <a:gd name="connsiteX76" fmla="*/ 517 w 565"/>
              <a:gd name="connsiteY76" fmla="*/ 580 h 758"/>
              <a:gd name="connsiteX77" fmla="*/ 512 w 565"/>
              <a:gd name="connsiteY77" fmla="*/ 606 h 758"/>
              <a:gd name="connsiteX78" fmla="*/ 512 w 565"/>
              <a:gd name="connsiteY78" fmla="*/ 632 h 758"/>
              <a:gd name="connsiteX79" fmla="*/ 507 w 565"/>
              <a:gd name="connsiteY79" fmla="*/ 653 h 758"/>
              <a:gd name="connsiteX80" fmla="*/ 501 w 565"/>
              <a:gd name="connsiteY80" fmla="*/ 669 h 758"/>
              <a:gd name="connsiteX81" fmla="*/ 496 w 565"/>
              <a:gd name="connsiteY81" fmla="*/ 690 h 758"/>
              <a:gd name="connsiteX82" fmla="*/ 491 w 565"/>
              <a:gd name="connsiteY82" fmla="*/ 700 h 758"/>
              <a:gd name="connsiteX83" fmla="*/ 480 w 565"/>
              <a:gd name="connsiteY83" fmla="*/ 716 h 758"/>
              <a:gd name="connsiteX84" fmla="*/ 470 w 565"/>
              <a:gd name="connsiteY84" fmla="*/ 726 h 758"/>
              <a:gd name="connsiteX85" fmla="*/ 464 w 565"/>
              <a:gd name="connsiteY85" fmla="*/ 737 h 758"/>
              <a:gd name="connsiteX86" fmla="*/ 454 w 565"/>
              <a:gd name="connsiteY86" fmla="*/ 742 h 758"/>
              <a:gd name="connsiteX87" fmla="*/ 449 w 565"/>
              <a:gd name="connsiteY87" fmla="*/ 747 h 758"/>
              <a:gd name="connsiteX88" fmla="*/ 438 w 565"/>
              <a:gd name="connsiteY88" fmla="*/ 752 h 758"/>
              <a:gd name="connsiteX89" fmla="*/ 433 w 565"/>
              <a:gd name="connsiteY89" fmla="*/ 752 h 758"/>
              <a:gd name="connsiteX90" fmla="*/ 427 w 565"/>
              <a:gd name="connsiteY90" fmla="*/ 758 h 758"/>
              <a:gd name="connsiteX91" fmla="*/ 417 w 565"/>
              <a:gd name="connsiteY91" fmla="*/ 752 h 758"/>
              <a:gd name="connsiteX92" fmla="*/ 412 w 565"/>
              <a:gd name="connsiteY92" fmla="*/ 752 h 758"/>
              <a:gd name="connsiteX93" fmla="*/ 412 w 565"/>
              <a:gd name="connsiteY93" fmla="*/ 747 h 758"/>
              <a:gd name="connsiteX94" fmla="*/ 406 w 565"/>
              <a:gd name="connsiteY94" fmla="*/ 742 h 758"/>
              <a:gd name="connsiteX95" fmla="*/ 406 w 565"/>
              <a:gd name="connsiteY95" fmla="*/ 737 h 758"/>
              <a:gd name="connsiteX96" fmla="*/ 406 w 565"/>
              <a:gd name="connsiteY96" fmla="*/ 731 h 758"/>
              <a:gd name="connsiteX97" fmla="*/ 406 w 565"/>
              <a:gd name="connsiteY97" fmla="*/ 721 h 758"/>
              <a:gd name="connsiteX98" fmla="*/ 406 w 565"/>
              <a:gd name="connsiteY98" fmla="*/ 711 h 758"/>
              <a:gd name="connsiteX99" fmla="*/ 406 w 565"/>
              <a:gd name="connsiteY99" fmla="*/ 705 h 758"/>
              <a:gd name="connsiteX100" fmla="*/ 406 w 565"/>
              <a:gd name="connsiteY100" fmla="*/ 700 h 758"/>
              <a:gd name="connsiteX101" fmla="*/ 406 w 565"/>
              <a:gd name="connsiteY101" fmla="*/ 695 h 758"/>
              <a:gd name="connsiteX102" fmla="*/ 401 w 565"/>
              <a:gd name="connsiteY102" fmla="*/ 690 h 758"/>
              <a:gd name="connsiteX103" fmla="*/ 396 w 565"/>
              <a:gd name="connsiteY103" fmla="*/ 674 h 758"/>
              <a:gd name="connsiteX104" fmla="*/ 385 w 565"/>
              <a:gd name="connsiteY104" fmla="*/ 658 h 758"/>
              <a:gd name="connsiteX105" fmla="*/ 369 w 565"/>
              <a:gd name="connsiteY105" fmla="*/ 643 h 758"/>
              <a:gd name="connsiteX106" fmla="*/ 353 w 565"/>
              <a:gd name="connsiteY106" fmla="*/ 627 h 758"/>
              <a:gd name="connsiteX107" fmla="*/ 332 w 565"/>
              <a:gd name="connsiteY107" fmla="*/ 611 h 758"/>
              <a:gd name="connsiteX108" fmla="*/ 306 w 565"/>
              <a:gd name="connsiteY108" fmla="*/ 590 h 758"/>
              <a:gd name="connsiteX109" fmla="*/ 327 w 565"/>
              <a:gd name="connsiteY109" fmla="*/ 590 h 758"/>
              <a:gd name="connsiteX110" fmla="*/ 348 w 565"/>
              <a:gd name="connsiteY110" fmla="*/ 596 h 758"/>
              <a:gd name="connsiteX111" fmla="*/ 364 w 565"/>
              <a:gd name="connsiteY111" fmla="*/ 596 h 758"/>
              <a:gd name="connsiteX112" fmla="*/ 380 w 565"/>
              <a:gd name="connsiteY112" fmla="*/ 596 h 758"/>
              <a:gd name="connsiteX113" fmla="*/ 390 w 565"/>
              <a:gd name="connsiteY113" fmla="*/ 590 h 758"/>
              <a:gd name="connsiteX114" fmla="*/ 396 w 565"/>
              <a:gd name="connsiteY114" fmla="*/ 590 h 758"/>
              <a:gd name="connsiteX115" fmla="*/ 401 w 565"/>
              <a:gd name="connsiteY115" fmla="*/ 590 h 758"/>
              <a:gd name="connsiteX116" fmla="*/ 406 w 565"/>
              <a:gd name="connsiteY116" fmla="*/ 585 h 758"/>
              <a:gd name="connsiteX117" fmla="*/ 412 w 565"/>
              <a:gd name="connsiteY117" fmla="*/ 580 h 758"/>
              <a:gd name="connsiteX118" fmla="*/ 412 w 565"/>
              <a:gd name="connsiteY118" fmla="*/ 575 h 758"/>
              <a:gd name="connsiteX119" fmla="*/ 412 w 565"/>
              <a:gd name="connsiteY119" fmla="*/ 564 h 758"/>
              <a:gd name="connsiteX120" fmla="*/ 412 w 565"/>
              <a:gd name="connsiteY120" fmla="*/ 549 h 758"/>
              <a:gd name="connsiteX121" fmla="*/ 417 w 565"/>
              <a:gd name="connsiteY121" fmla="*/ 533 h 758"/>
              <a:gd name="connsiteX122" fmla="*/ 417 w 565"/>
              <a:gd name="connsiteY122" fmla="*/ 512 h 758"/>
              <a:gd name="connsiteX123" fmla="*/ 417 w 565"/>
              <a:gd name="connsiteY123" fmla="*/ 486 h 758"/>
              <a:gd name="connsiteX124" fmla="*/ 422 w 565"/>
              <a:gd name="connsiteY124" fmla="*/ 460 h 758"/>
              <a:gd name="connsiteX125" fmla="*/ 422 w 565"/>
              <a:gd name="connsiteY125" fmla="*/ 434 h 758"/>
              <a:gd name="connsiteX126" fmla="*/ 422 w 565"/>
              <a:gd name="connsiteY126" fmla="*/ 408 h 758"/>
              <a:gd name="connsiteX127" fmla="*/ 422 w 565"/>
              <a:gd name="connsiteY127" fmla="*/ 382 h 758"/>
              <a:gd name="connsiteX128" fmla="*/ 427 w 565"/>
              <a:gd name="connsiteY128" fmla="*/ 355 h 758"/>
              <a:gd name="connsiteX129" fmla="*/ 427 w 565"/>
              <a:gd name="connsiteY129" fmla="*/ 334 h 758"/>
              <a:gd name="connsiteX130" fmla="*/ 427 w 565"/>
              <a:gd name="connsiteY130" fmla="*/ 314 h 758"/>
              <a:gd name="connsiteX131" fmla="*/ 427 w 565"/>
              <a:gd name="connsiteY131" fmla="*/ 293 h 758"/>
              <a:gd name="connsiteX132" fmla="*/ 427 w 565"/>
              <a:gd name="connsiteY132" fmla="*/ 277 h 758"/>
              <a:gd name="connsiteX133" fmla="*/ 427 w 565"/>
              <a:gd name="connsiteY133" fmla="*/ 246 h 758"/>
              <a:gd name="connsiteX134" fmla="*/ 427 w 565"/>
              <a:gd name="connsiteY134" fmla="*/ 214 h 758"/>
              <a:gd name="connsiteX135" fmla="*/ 422 w 565"/>
              <a:gd name="connsiteY135" fmla="*/ 183 h 758"/>
              <a:gd name="connsiteX136" fmla="*/ 422 w 565"/>
              <a:gd name="connsiteY136" fmla="*/ 157 h 758"/>
              <a:gd name="connsiteX137" fmla="*/ 417 w 565"/>
              <a:gd name="connsiteY137" fmla="*/ 146 h 758"/>
              <a:gd name="connsiteX138" fmla="*/ 417 w 565"/>
              <a:gd name="connsiteY138" fmla="*/ 136 h 758"/>
              <a:gd name="connsiteX139" fmla="*/ 412 w 565"/>
              <a:gd name="connsiteY139" fmla="*/ 126 h 758"/>
              <a:gd name="connsiteX140" fmla="*/ 412 w 565"/>
              <a:gd name="connsiteY140" fmla="*/ 115 h 758"/>
              <a:gd name="connsiteX141" fmla="*/ 406 w 565"/>
              <a:gd name="connsiteY141" fmla="*/ 110 h 758"/>
              <a:gd name="connsiteX142" fmla="*/ 406 w 565"/>
              <a:gd name="connsiteY142" fmla="*/ 105 h 758"/>
              <a:gd name="connsiteX143" fmla="*/ 401 w 565"/>
              <a:gd name="connsiteY143" fmla="*/ 94 h 758"/>
              <a:gd name="connsiteX144" fmla="*/ 396 w 565"/>
              <a:gd name="connsiteY144" fmla="*/ 89 h 758"/>
              <a:gd name="connsiteX145" fmla="*/ 390 w 565"/>
              <a:gd name="connsiteY145" fmla="*/ 84 h 758"/>
              <a:gd name="connsiteX146" fmla="*/ 385 w 565"/>
              <a:gd name="connsiteY146" fmla="*/ 84 h 758"/>
              <a:gd name="connsiteX147" fmla="*/ 380 w 565"/>
              <a:gd name="connsiteY147" fmla="*/ 79 h 758"/>
              <a:gd name="connsiteX148" fmla="*/ 369 w 565"/>
              <a:gd name="connsiteY148" fmla="*/ 79 h 758"/>
              <a:gd name="connsiteX149" fmla="*/ 359 w 565"/>
              <a:gd name="connsiteY149" fmla="*/ 79 h 758"/>
              <a:gd name="connsiteX150" fmla="*/ 348 w 565"/>
              <a:gd name="connsiteY150" fmla="*/ 73 h 758"/>
              <a:gd name="connsiteX151" fmla="*/ 332 w 565"/>
              <a:gd name="connsiteY151" fmla="*/ 73 h 758"/>
              <a:gd name="connsiteX152" fmla="*/ 332 w 565"/>
              <a:gd name="connsiteY152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16 w 544"/>
              <a:gd name="connsiteY10" fmla="*/ 99 h 758"/>
              <a:gd name="connsiteX11" fmla="*/ 0 w 544"/>
              <a:gd name="connsiteY11" fmla="*/ 63 h 758"/>
              <a:gd name="connsiteX12" fmla="*/ 21 w 544"/>
              <a:gd name="connsiteY12" fmla="*/ 58 h 758"/>
              <a:gd name="connsiteX13" fmla="*/ 42 w 544"/>
              <a:gd name="connsiteY13" fmla="*/ 58 h 758"/>
              <a:gd name="connsiteX14" fmla="*/ 68 w 544"/>
              <a:gd name="connsiteY14" fmla="*/ 52 h 758"/>
              <a:gd name="connsiteX15" fmla="*/ 95 w 544"/>
              <a:gd name="connsiteY15" fmla="*/ 52 h 758"/>
              <a:gd name="connsiteX16" fmla="*/ 121 w 544"/>
              <a:gd name="connsiteY16" fmla="*/ 47 h 758"/>
              <a:gd name="connsiteX17" fmla="*/ 153 w 544"/>
              <a:gd name="connsiteY17" fmla="*/ 47 h 758"/>
              <a:gd name="connsiteX18" fmla="*/ 211 w 544"/>
              <a:gd name="connsiteY18" fmla="*/ 37 h 758"/>
              <a:gd name="connsiteX19" fmla="*/ 243 w 544"/>
              <a:gd name="connsiteY19" fmla="*/ 37 h 758"/>
              <a:gd name="connsiteX20" fmla="*/ 264 w 544"/>
              <a:gd name="connsiteY20" fmla="*/ 32 h 758"/>
              <a:gd name="connsiteX21" fmla="*/ 290 w 544"/>
              <a:gd name="connsiteY21" fmla="*/ 26 h 758"/>
              <a:gd name="connsiteX22" fmla="*/ 311 w 544"/>
              <a:gd name="connsiteY22" fmla="*/ 26 h 758"/>
              <a:gd name="connsiteX23" fmla="*/ 327 w 544"/>
              <a:gd name="connsiteY23" fmla="*/ 21 h 758"/>
              <a:gd name="connsiteX24" fmla="*/ 338 w 544"/>
              <a:gd name="connsiteY24" fmla="*/ 16 h 758"/>
              <a:gd name="connsiteX25" fmla="*/ 348 w 544"/>
              <a:gd name="connsiteY25" fmla="*/ 16 h 758"/>
              <a:gd name="connsiteX26" fmla="*/ 354 w 544"/>
              <a:gd name="connsiteY26" fmla="*/ 11 h 758"/>
              <a:gd name="connsiteX27" fmla="*/ 364 w 544"/>
              <a:gd name="connsiteY27" fmla="*/ 5 h 758"/>
              <a:gd name="connsiteX28" fmla="*/ 380 w 544"/>
              <a:gd name="connsiteY28" fmla="*/ 0 h 758"/>
              <a:gd name="connsiteX29" fmla="*/ 391 w 544"/>
              <a:gd name="connsiteY29" fmla="*/ 0 h 758"/>
              <a:gd name="connsiteX30" fmla="*/ 406 w 544"/>
              <a:gd name="connsiteY30" fmla="*/ 0 h 758"/>
              <a:gd name="connsiteX31" fmla="*/ 422 w 544"/>
              <a:gd name="connsiteY31" fmla="*/ 5 h 758"/>
              <a:gd name="connsiteX32" fmla="*/ 438 w 544"/>
              <a:gd name="connsiteY32" fmla="*/ 11 h 758"/>
              <a:gd name="connsiteX33" fmla="*/ 449 w 544"/>
              <a:gd name="connsiteY33" fmla="*/ 16 h 758"/>
              <a:gd name="connsiteX34" fmla="*/ 459 w 544"/>
              <a:gd name="connsiteY34" fmla="*/ 21 h 758"/>
              <a:gd name="connsiteX35" fmla="*/ 475 w 544"/>
              <a:gd name="connsiteY35" fmla="*/ 26 h 758"/>
              <a:gd name="connsiteX36" fmla="*/ 486 w 544"/>
              <a:gd name="connsiteY36" fmla="*/ 37 h 758"/>
              <a:gd name="connsiteX37" fmla="*/ 501 w 544"/>
              <a:gd name="connsiteY37" fmla="*/ 42 h 758"/>
              <a:gd name="connsiteX38" fmla="*/ 512 w 544"/>
              <a:gd name="connsiteY38" fmla="*/ 47 h 758"/>
              <a:gd name="connsiteX39" fmla="*/ 523 w 544"/>
              <a:gd name="connsiteY39" fmla="*/ 52 h 758"/>
              <a:gd name="connsiteX40" fmla="*/ 528 w 544"/>
              <a:gd name="connsiteY40" fmla="*/ 58 h 758"/>
              <a:gd name="connsiteX41" fmla="*/ 533 w 544"/>
              <a:gd name="connsiteY41" fmla="*/ 63 h 758"/>
              <a:gd name="connsiteX42" fmla="*/ 538 w 544"/>
              <a:gd name="connsiteY42" fmla="*/ 68 h 758"/>
              <a:gd name="connsiteX43" fmla="*/ 544 w 544"/>
              <a:gd name="connsiteY43" fmla="*/ 68 h 758"/>
              <a:gd name="connsiteX44" fmla="*/ 544 w 544"/>
              <a:gd name="connsiteY44" fmla="*/ 73 h 758"/>
              <a:gd name="connsiteX45" fmla="*/ 538 w 544"/>
              <a:gd name="connsiteY45" fmla="*/ 73 h 758"/>
              <a:gd name="connsiteX46" fmla="*/ 538 w 544"/>
              <a:gd name="connsiteY46" fmla="*/ 79 h 758"/>
              <a:gd name="connsiteX47" fmla="*/ 533 w 544"/>
              <a:gd name="connsiteY47" fmla="*/ 84 h 758"/>
              <a:gd name="connsiteX48" fmla="*/ 528 w 544"/>
              <a:gd name="connsiteY48" fmla="*/ 84 h 758"/>
              <a:gd name="connsiteX49" fmla="*/ 523 w 544"/>
              <a:gd name="connsiteY49" fmla="*/ 89 h 758"/>
              <a:gd name="connsiteX50" fmla="*/ 517 w 544"/>
              <a:gd name="connsiteY50" fmla="*/ 94 h 758"/>
              <a:gd name="connsiteX51" fmla="*/ 512 w 544"/>
              <a:gd name="connsiteY51" fmla="*/ 94 h 758"/>
              <a:gd name="connsiteX52" fmla="*/ 507 w 544"/>
              <a:gd name="connsiteY52" fmla="*/ 99 h 758"/>
              <a:gd name="connsiteX53" fmla="*/ 501 w 544"/>
              <a:gd name="connsiteY53" fmla="*/ 105 h 758"/>
              <a:gd name="connsiteX54" fmla="*/ 496 w 544"/>
              <a:gd name="connsiteY54" fmla="*/ 115 h 758"/>
              <a:gd name="connsiteX55" fmla="*/ 496 w 544"/>
              <a:gd name="connsiteY55" fmla="*/ 126 h 758"/>
              <a:gd name="connsiteX56" fmla="*/ 496 w 544"/>
              <a:gd name="connsiteY56" fmla="*/ 131 h 758"/>
              <a:gd name="connsiteX57" fmla="*/ 496 w 544"/>
              <a:gd name="connsiteY57" fmla="*/ 146 h 758"/>
              <a:gd name="connsiteX58" fmla="*/ 496 w 544"/>
              <a:gd name="connsiteY58" fmla="*/ 157 h 758"/>
              <a:gd name="connsiteX59" fmla="*/ 496 w 544"/>
              <a:gd name="connsiteY59" fmla="*/ 173 h 758"/>
              <a:gd name="connsiteX60" fmla="*/ 496 w 544"/>
              <a:gd name="connsiteY60" fmla="*/ 188 h 758"/>
              <a:gd name="connsiteX61" fmla="*/ 496 w 544"/>
              <a:gd name="connsiteY61" fmla="*/ 204 h 758"/>
              <a:gd name="connsiteX62" fmla="*/ 496 w 544"/>
              <a:gd name="connsiteY62" fmla="*/ 225 h 758"/>
              <a:gd name="connsiteX63" fmla="*/ 496 w 544"/>
              <a:gd name="connsiteY63" fmla="*/ 240 h 758"/>
              <a:gd name="connsiteX64" fmla="*/ 496 w 544"/>
              <a:gd name="connsiteY64" fmla="*/ 261 h 758"/>
              <a:gd name="connsiteX65" fmla="*/ 496 w 544"/>
              <a:gd name="connsiteY65" fmla="*/ 303 h 758"/>
              <a:gd name="connsiteX66" fmla="*/ 496 w 544"/>
              <a:gd name="connsiteY66" fmla="*/ 324 h 758"/>
              <a:gd name="connsiteX67" fmla="*/ 496 w 544"/>
              <a:gd name="connsiteY67" fmla="*/ 350 h 758"/>
              <a:gd name="connsiteX68" fmla="*/ 496 w 544"/>
              <a:gd name="connsiteY68" fmla="*/ 376 h 758"/>
              <a:gd name="connsiteX69" fmla="*/ 496 w 544"/>
              <a:gd name="connsiteY69" fmla="*/ 402 h 758"/>
              <a:gd name="connsiteX70" fmla="*/ 496 w 544"/>
              <a:gd name="connsiteY70" fmla="*/ 429 h 758"/>
              <a:gd name="connsiteX71" fmla="*/ 496 w 544"/>
              <a:gd name="connsiteY71" fmla="*/ 460 h 758"/>
              <a:gd name="connsiteX72" fmla="*/ 496 w 544"/>
              <a:gd name="connsiteY72" fmla="*/ 491 h 758"/>
              <a:gd name="connsiteX73" fmla="*/ 496 w 544"/>
              <a:gd name="connsiteY73" fmla="*/ 523 h 758"/>
              <a:gd name="connsiteX74" fmla="*/ 496 w 544"/>
              <a:gd name="connsiteY74" fmla="*/ 554 h 758"/>
              <a:gd name="connsiteX75" fmla="*/ 496 w 544"/>
              <a:gd name="connsiteY75" fmla="*/ 580 h 758"/>
              <a:gd name="connsiteX76" fmla="*/ 491 w 544"/>
              <a:gd name="connsiteY76" fmla="*/ 606 h 758"/>
              <a:gd name="connsiteX77" fmla="*/ 491 w 544"/>
              <a:gd name="connsiteY77" fmla="*/ 632 h 758"/>
              <a:gd name="connsiteX78" fmla="*/ 486 w 544"/>
              <a:gd name="connsiteY78" fmla="*/ 653 h 758"/>
              <a:gd name="connsiteX79" fmla="*/ 480 w 544"/>
              <a:gd name="connsiteY79" fmla="*/ 669 h 758"/>
              <a:gd name="connsiteX80" fmla="*/ 475 w 544"/>
              <a:gd name="connsiteY80" fmla="*/ 690 h 758"/>
              <a:gd name="connsiteX81" fmla="*/ 470 w 544"/>
              <a:gd name="connsiteY81" fmla="*/ 700 h 758"/>
              <a:gd name="connsiteX82" fmla="*/ 459 w 544"/>
              <a:gd name="connsiteY82" fmla="*/ 716 h 758"/>
              <a:gd name="connsiteX83" fmla="*/ 449 w 544"/>
              <a:gd name="connsiteY83" fmla="*/ 726 h 758"/>
              <a:gd name="connsiteX84" fmla="*/ 443 w 544"/>
              <a:gd name="connsiteY84" fmla="*/ 737 h 758"/>
              <a:gd name="connsiteX85" fmla="*/ 433 w 544"/>
              <a:gd name="connsiteY85" fmla="*/ 742 h 758"/>
              <a:gd name="connsiteX86" fmla="*/ 428 w 544"/>
              <a:gd name="connsiteY86" fmla="*/ 747 h 758"/>
              <a:gd name="connsiteX87" fmla="*/ 417 w 544"/>
              <a:gd name="connsiteY87" fmla="*/ 752 h 758"/>
              <a:gd name="connsiteX88" fmla="*/ 412 w 544"/>
              <a:gd name="connsiteY88" fmla="*/ 752 h 758"/>
              <a:gd name="connsiteX89" fmla="*/ 406 w 544"/>
              <a:gd name="connsiteY89" fmla="*/ 758 h 758"/>
              <a:gd name="connsiteX90" fmla="*/ 396 w 544"/>
              <a:gd name="connsiteY90" fmla="*/ 752 h 758"/>
              <a:gd name="connsiteX91" fmla="*/ 391 w 544"/>
              <a:gd name="connsiteY91" fmla="*/ 752 h 758"/>
              <a:gd name="connsiteX92" fmla="*/ 391 w 544"/>
              <a:gd name="connsiteY92" fmla="*/ 747 h 758"/>
              <a:gd name="connsiteX93" fmla="*/ 385 w 544"/>
              <a:gd name="connsiteY93" fmla="*/ 742 h 758"/>
              <a:gd name="connsiteX94" fmla="*/ 385 w 544"/>
              <a:gd name="connsiteY94" fmla="*/ 737 h 758"/>
              <a:gd name="connsiteX95" fmla="*/ 385 w 544"/>
              <a:gd name="connsiteY95" fmla="*/ 731 h 758"/>
              <a:gd name="connsiteX96" fmla="*/ 385 w 544"/>
              <a:gd name="connsiteY96" fmla="*/ 721 h 758"/>
              <a:gd name="connsiteX97" fmla="*/ 385 w 544"/>
              <a:gd name="connsiteY97" fmla="*/ 711 h 758"/>
              <a:gd name="connsiteX98" fmla="*/ 385 w 544"/>
              <a:gd name="connsiteY98" fmla="*/ 705 h 758"/>
              <a:gd name="connsiteX99" fmla="*/ 385 w 544"/>
              <a:gd name="connsiteY99" fmla="*/ 700 h 758"/>
              <a:gd name="connsiteX100" fmla="*/ 385 w 544"/>
              <a:gd name="connsiteY100" fmla="*/ 695 h 758"/>
              <a:gd name="connsiteX101" fmla="*/ 380 w 544"/>
              <a:gd name="connsiteY101" fmla="*/ 690 h 758"/>
              <a:gd name="connsiteX102" fmla="*/ 375 w 544"/>
              <a:gd name="connsiteY102" fmla="*/ 674 h 758"/>
              <a:gd name="connsiteX103" fmla="*/ 364 w 544"/>
              <a:gd name="connsiteY103" fmla="*/ 658 h 758"/>
              <a:gd name="connsiteX104" fmla="*/ 348 w 544"/>
              <a:gd name="connsiteY104" fmla="*/ 643 h 758"/>
              <a:gd name="connsiteX105" fmla="*/ 332 w 544"/>
              <a:gd name="connsiteY105" fmla="*/ 627 h 758"/>
              <a:gd name="connsiteX106" fmla="*/ 311 w 544"/>
              <a:gd name="connsiteY106" fmla="*/ 611 h 758"/>
              <a:gd name="connsiteX107" fmla="*/ 285 w 544"/>
              <a:gd name="connsiteY107" fmla="*/ 590 h 758"/>
              <a:gd name="connsiteX108" fmla="*/ 306 w 544"/>
              <a:gd name="connsiteY108" fmla="*/ 590 h 758"/>
              <a:gd name="connsiteX109" fmla="*/ 327 w 544"/>
              <a:gd name="connsiteY109" fmla="*/ 596 h 758"/>
              <a:gd name="connsiteX110" fmla="*/ 343 w 544"/>
              <a:gd name="connsiteY110" fmla="*/ 596 h 758"/>
              <a:gd name="connsiteX111" fmla="*/ 359 w 544"/>
              <a:gd name="connsiteY111" fmla="*/ 596 h 758"/>
              <a:gd name="connsiteX112" fmla="*/ 369 w 544"/>
              <a:gd name="connsiteY112" fmla="*/ 590 h 758"/>
              <a:gd name="connsiteX113" fmla="*/ 375 w 544"/>
              <a:gd name="connsiteY113" fmla="*/ 590 h 758"/>
              <a:gd name="connsiteX114" fmla="*/ 380 w 544"/>
              <a:gd name="connsiteY114" fmla="*/ 590 h 758"/>
              <a:gd name="connsiteX115" fmla="*/ 385 w 544"/>
              <a:gd name="connsiteY115" fmla="*/ 585 h 758"/>
              <a:gd name="connsiteX116" fmla="*/ 391 w 544"/>
              <a:gd name="connsiteY116" fmla="*/ 580 h 758"/>
              <a:gd name="connsiteX117" fmla="*/ 391 w 544"/>
              <a:gd name="connsiteY117" fmla="*/ 575 h 758"/>
              <a:gd name="connsiteX118" fmla="*/ 391 w 544"/>
              <a:gd name="connsiteY118" fmla="*/ 564 h 758"/>
              <a:gd name="connsiteX119" fmla="*/ 391 w 544"/>
              <a:gd name="connsiteY119" fmla="*/ 549 h 758"/>
              <a:gd name="connsiteX120" fmla="*/ 396 w 544"/>
              <a:gd name="connsiteY120" fmla="*/ 533 h 758"/>
              <a:gd name="connsiteX121" fmla="*/ 396 w 544"/>
              <a:gd name="connsiteY121" fmla="*/ 512 h 758"/>
              <a:gd name="connsiteX122" fmla="*/ 396 w 544"/>
              <a:gd name="connsiteY122" fmla="*/ 486 h 758"/>
              <a:gd name="connsiteX123" fmla="*/ 401 w 544"/>
              <a:gd name="connsiteY123" fmla="*/ 460 h 758"/>
              <a:gd name="connsiteX124" fmla="*/ 401 w 544"/>
              <a:gd name="connsiteY124" fmla="*/ 434 h 758"/>
              <a:gd name="connsiteX125" fmla="*/ 401 w 544"/>
              <a:gd name="connsiteY125" fmla="*/ 408 h 758"/>
              <a:gd name="connsiteX126" fmla="*/ 401 w 544"/>
              <a:gd name="connsiteY126" fmla="*/ 382 h 758"/>
              <a:gd name="connsiteX127" fmla="*/ 406 w 544"/>
              <a:gd name="connsiteY127" fmla="*/ 355 h 758"/>
              <a:gd name="connsiteX128" fmla="*/ 406 w 544"/>
              <a:gd name="connsiteY128" fmla="*/ 334 h 758"/>
              <a:gd name="connsiteX129" fmla="*/ 406 w 544"/>
              <a:gd name="connsiteY129" fmla="*/ 314 h 758"/>
              <a:gd name="connsiteX130" fmla="*/ 406 w 544"/>
              <a:gd name="connsiteY130" fmla="*/ 293 h 758"/>
              <a:gd name="connsiteX131" fmla="*/ 406 w 544"/>
              <a:gd name="connsiteY131" fmla="*/ 277 h 758"/>
              <a:gd name="connsiteX132" fmla="*/ 406 w 544"/>
              <a:gd name="connsiteY132" fmla="*/ 246 h 758"/>
              <a:gd name="connsiteX133" fmla="*/ 406 w 544"/>
              <a:gd name="connsiteY133" fmla="*/ 214 h 758"/>
              <a:gd name="connsiteX134" fmla="*/ 401 w 544"/>
              <a:gd name="connsiteY134" fmla="*/ 183 h 758"/>
              <a:gd name="connsiteX135" fmla="*/ 401 w 544"/>
              <a:gd name="connsiteY135" fmla="*/ 157 h 758"/>
              <a:gd name="connsiteX136" fmla="*/ 396 w 544"/>
              <a:gd name="connsiteY136" fmla="*/ 146 h 758"/>
              <a:gd name="connsiteX137" fmla="*/ 396 w 544"/>
              <a:gd name="connsiteY137" fmla="*/ 136 h 758"/>
              <a:gd name="connsiteX138" fmla="*/ 391 w 544"/>
              <a:gd name="connsiteY138" fmla="*/ 126 h 758"/>
              <a:gd name="connsiteX139" fmla="*/ 391 w 544"/>
              <a:gd name="connsiteY139" fmla="*/ 115 h 758"/>
              <a:gd name="connsiteX140" fmla="*/ 385 w 544"/>
              <a:gd name="connsiteY140" fmla="*/ 110 h 758"/>
              <a:gd name="connsiteX141" fmla="*/ 385 w 544"/>
              <a:gd name="connsiteY141" fmla="*/ 105 h 758"/>
              <a:gd name="connsiteX142" fmla="*/ 380 w 544"/>
              <a:gd name="connsiteY142" fmla="*/ 94 h 758"/>
              <a:gd name="connsiteX143" fmla="*/ 375 w 544"/>
              <a:gd name="connsiteY143" fmla="*/ 89 h 758"/>
              <a:gd name="connsiteX144" fmla="*/ 369 w 544"/>
              <a:gd name="connsiteY144" fmla="*/ 84 h 758"/>
              <a:gd name="connsiteX145" fmla="*/ 364 w 544"/>
              <a:gd name="connsiteY145" fmla="*/ 84 h 758"/>
              <a:gd name="connsiteX146" fmla="*/ 359 w 544"/>
              <a:gd name="connsiteY146" fmla="*/ 79 h 758"/>
              <a:gd name="connsiteX147" fmla="*/ 348 w 544"/>
              <a:gd name="connsiteY147" fmla="*/ 79 h 758"/>
              <a:gd name="connsiteX148" fmla="*/ 338 w 544"/>
              <a:gd name="connsiteY148" fmla="*/ 79 h 758"/>
              <a:gd name="connsiteX149" fmla="*/ 327 w 544"/>
              <a:gd name="connsiteY149" fmla="*/ 73 h 758"/>
              <a:gd name="connsiteX150" fmla="*/ 311 w 544"/>
              <a:gd name="connsiteY150" fmla="*/ 73 h 758"/>
              <a:gd name="connsiteX151" fmla="*/ 311 w 544"/>
              <a:gd name="connsiteY151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0 w 544"/>
              <a:gd name="connsiteY10" fmla="*/ 63 h 758"/>
              <a:gd name="connsiteX11" fmla="*/ 21 w 544"/>
              <a:gd name="connsiteY11" fmla="*/ 58 h 758"/>
              <a:gd name="connsiteX12" fmla="*/ 42 w 544"/>
              <a:gd name="connsiteY12" fmla="*/ 58 h 758"/>
              <a:gd name="connsiteX13" fmla="*/ 68 w 544"/>
              <a:gd name="connsiteY13" fmla="*/ 52 h 758"/>
              <a:gd name="connsiteX14" fmla="*/ 95 w 544"/>
              <a:gd name="connsiteY14" fmla="*/ 52 h 758"/>
              <a:gd name="connsiteX15" fmla="*/ 121 w 544"/>
              <a:gd name="connsiteY15" fmla="*/ 47 h 758"/>
              <a:gd name="connsiteX16" fmla="*/ 153 w 544"/>
              <a:gd name="connsiteY16" fmla="*/ 47 h 758"/>
              <a:gd name="connsiteX17" fmla="*/ 211 w 544"/>
              <a:gd name="connsiteY17" fmla="*/ 37 h 758"/>
              <a:gd name="connsiteX18" fmla="*/ 243 w 544"/>
              <a:gd name="connsiteY18" fmla="*/ 37 h 758"/>
              <a:gd name="connsiteX19" fmla="*/ 264 w 544"/>
              <a:gd name="connsiteY19" fmla="*/ 32 h 758"/>
              <a:gd name="connsiteX20" fmla="*/ 290 w 544"/>
              <a:gd name="connsiteY20" fmla="*/ 26 h 758"/>
              <a:gd name="connsiteX21" fmla="*/ 311 w 544"/>
              <a:gd name="connsiteY21" fmla="*/ 26 h 758"/>
              <a:gd name="connsiteX22" fmla="*/ 327 w 544"/>
              <a:gd name="connsiteY22" fmla="*/ 21 h 758"/>
              <a:gd name="connsiteX23" fmla="*/ 338 w 544"/>
              <a:gd name="connsiteY23" fmla="*/ 16 h 758"/>
              <a:gd name="connsiteX24" fmla="*/ 348 w 544"/>
              <a:gd name="connsiteY24" fmla="*/ 16 h 758"/>
              <a:gd name="connsiteX25" fmla="*/ 354 w 544"/>
              <a:gd name="connsiteY25" fmla="*/ 11 h 758"/>
              <a:gd name="connsiteX26" fmla="*/ 364 w 544"/>
              <a:gd name="connsiteY26" fmla="*/ 5 h 758"/>
              <a:gd name="connsiteX27" fmla="*/ 380 w 544"/>
              <a:gd name="connsiteY27" fmla="*/ 0 h 758"/>
              <a:gd name="connsiteX28" fmla="*/ 391 w 544"/>
              <a:gd name="connsiteY28" fmla="*/ 0 h 758"/>
              <a:gd name="connsiteX29" fmla="*/ 406 w 544"/>
              <a:gd name="connsiteY29" fmla="*/ 0 h 758"/>
              <a:gd name="connsiteX30" fmla="*/ 422 w 544"/>
              <a:gd name="connsiteY30" fmla="*/ 5 h 758"/>
              <a:gd name="connsiteX31" fmla="*/ 438 w 544"/>
              <a:gd name="connsiteY31" fmla="*/ 11 h 758"/>
              <a:gd name="connsiteX32" fmla="*/ 449 w 544"/>
              <a:gd name="connsiteY32" fmla="*/ 16 h 758"/>
              <a:gd name="connsiteX33" fmla="*/ 459 w 544"/>
              <a:gd name="connsiteY33" fmla="*/ 21 h 758"/>
              <a:gd name="connsiteX34" fmla="*/ 475 w 544"/>
              <a:gd name="connsiteY34" fmla="*/ 26 h 758"/>
              <a:gd name="connsiteX35" fmla="*/ 486 w 544"/>
              <a:gd name="connsiteY35" fmla="*/ 37 h 758"/>
              <a:gd name="connsiteX36" fmla="*/ 501 w 544"/>
              <a:gd name="connsiteY36" fmla="*/ 42 h 758"/>
              <a:gd name="connsiteX37" fmla="*/ 512 w 544"/>
              <a:gd name="connsiteY37" fmla="*/ 47 h 758"/>
              <a:gd name="connsiteX38" fmla="*/ 523 w 544"/>
              <a:gd name="connsiteY38" fmla="*/ 52 h 758"/>
              <a:gd name="connsiteX39" fmla="*/ 528 w 544"/>
              <a:gd name="connsiteY39" fmla="*/ 58 h 758"/>
              <a:gd name="connsiteX40" fmla="*/ 533 w 544"/>
              <a:gd name="connsiteY40" fmla="*/ 63 h 758"/>
              <a:gd name="connsiteX41" fmla="*/ 538 w 544"/>
              <a:gd name="connsiteY41" fmla="*/ 68 h 758"/>
              <a:gd name="connsiteX42" fmla="*/ 544 w 544"/>
              <a:gd name="connsiteY42" fmla="*/ 68 h 758"/>
              <a:gd name="connsiteX43" fmla="*/ 544 w 544"/>
              <a:gd name="connsiteY43" fmla="*/ 73 h 758"/>
              <a:gd name="connsiteX44" fmla="*/ 538 w 544"/>
              <a:gd name="connsiteY44" fmla="*/ 73 h 758"/>
              <a:gd name="connsiteX45" fmla="*/ 538 w 544"/>
              <a:gd name="connsiteY45" fmla="*/ 79 h 758"/>
              <a:gd name="connsiteX46" fmla="*/ 533 w 544"/>
              <a:gd name="connsiteY46" fmla="*/ 84 h 758"/>
              <a:gd name="connsiteX47" fmla="*/ 528 w 544"/>
              <a:gd name="connsiteY47" fmla="*/ 84 h 758"/>
              <a:gd name="connsiteX48" fmla="*/ 523 w 544"/>
              <a:gd name="connsiteY48" fmla="*/ 89 h 758"/>
              <a:gd name="connsiteX49" fmla="*/ 517 w 544"/>
              <a:gd name="connsiteY49" fmla="*/ 94 h 758"/>
              <a:gd name="connsiteX50" fmla="*/ 512 w 544"/>
              <a:gd name="connsiteY50" fmla="*/ 94 h 758"/>
              <a:gd name="connsiteX51" fmla="*/ 507 w 544"/>
              <a:gd name="connsiteY51" fmla="*/ 99 h 758"/>
              <a:gd name="connsiteX52" fmla="*/ 501 w 544"/>
              <a:gd name="connsiteY52" fmla="*/ 105 h 758"/>
              <a:gd name="connsiteX53" fmla="*/ 496 w 544"/>
              <a:gd name="connsiteY53" fmla="*/ 115 h 758"/>
              <a:gd name="connsiteX54" fmla="*/ 496 w 544"/>
              <a:gd name="connsiteY54" fmla="*/ 126 h 758"/>
              <a:gd name="connsiteX55" fmla="*/ 496 w 544"/>
              <a:gd name="connsiteY55" fmla="*/ 131 h 758"/>
              <a:gd name="connsiteX56" fmla="*/ 496 w 544"/>
              <a:gd name="connsiteY56" fmla="*/ 146 h 758"/>
              <a:gd name="connsiteX57" fmla="*/ 496 w 544"/>
              <a:gd name="connsiteY57" fmla="*/ 157 h 758"/>
              <a:gd name="connsiteX58" fmla="*/ 496 w 544"/>
              <a:gd name="connsiteY58" fmla="*/ 173 h 758"/>
              <a:gd name="connsiteX59" fmla="*/ 496 w 544"/>
              <a:gd name="connsiteY59" fmla="*/ 188 h 758"/>
              <a:gd name="connsiteX60" fmla="*/ 496 w 544"/>
              <a:gd name="connsiteY60" fmla="*/ 204 h 758"/>
              <a:gd name="connsiteX61" fmla="*/ 496 w 544"/>
              <a:gd name="connsiteY61" fmla="*/ 225 h 758"/>
              <a:gd name="connsiteX62" fmla="*/ 496 w 544"/>
              <a:gd name="connsiteY62" fmla="*/ 240 h 758"/>
              <a:gd name="connsiteX63" fmla="*/ 496 w 544"/>
              <a:gd name="connsiteY63" fmla="*/ 261 h 758"/>
              <a:gd name="connsiteX64" fmla="*/ 496 w 544"/>
              <a:gd name="connsiteY64" fmla="*/ 303 h 758"/>
              <a:gd name="connsiteX65" fmla="*/ 496 w 544"/>
              <a:gd name="connsiteY65" fmla="*/ 324 h 758"/>
              <a:gd name="connsiteX66" fmla="*/ 496 w 544"/>
              <a:gd name="connsiteY66" fmla="*/ 350 h 758"/>
              <a:gd name="connsiteX67" fmla="*/ 496 w 544"/>
              <a:gd name="connsiteY67" fmla="*/ 376 h 758"/>
              <a:gd name="connsiteX68" fmla="*/ 496 w 544"/>
              <a:gd name="connsiteY68" fmla="*/ 402 h 758"/>
              <a:gd name="connsiteX69" fmla="*/ 496 w 544"/>
              <a:gd name="connsiteY69" fmla="*/ 429 h 758"/>
              <a:gd name="connsiteX70" fmla="*/ 496 w 544"/>
              <a:gd name="connsiteY70" fmla="*/ 460 h 758"/>
              <a:gd name="connsiteX71" fmla="*/ 496 w 544"/>
              <a:gd name="connsiteY71" fmla="*/ 491 h 758"/>
              <a:gd name="connsiteX72" fmla="*/ 496 w 544"/>
              <a:gd name="connsiteY72" fmla="*/ 523 h 758"/>
              <a:gd name="connsiteX73" fmla="*/ 496 w 544"/>
              <a:gd name="connsiteY73" fmla="*/ 554 h 758"/>
              <a:gd name="connsiteX74" fmla="*/ 496 w 544"/>
              <a:gd name="connsiteY74" fmla="*/ 580 h 758"/>
              <a:gd name="connsiteX75" fmla="*/ 491 w 544"/>
              <a:gd name="connsiteY75" fmla="*/ 606 h 758"/>
              <a:gd name="connsiteX76" fmla="*/ 491 w 544"/>
              <a:gd name="connsiteY76" fmla="*/ 632 h 758"/>
              <a:gd name="connsiteX77" fmla="*/ 486 w 544"/>
              <a:gd name="connsiteY77" fmla="*/ 653 h 758"/>
              <a:gd name="connsiteX78" fmla="*/ 480 w 544"/>
              <a:gd name="connsiteY78" fmla="*/ 669 h 758"/>
              <a:gd name="connsiteX79" fmla="*/ 475 w 544"/>
              <a:gd name="connsiteY79" fmla="*/ 690 h 758"/>
              <a:gd name="connsiteX80" fmla="*/ 470 w 544"/>
              <a:gd name="connsiteY80" fmla="*/ 700 h 758"/>
              <a:gd name="connsiteX81" fmla="*/ 459 w 544"/>
              <a:gd name="connsiteY81" fmla="*/ 716 h 758"/>
              <a:gd name="connsiteX82" fmla="*/ 449 w 544"/>
              <a:gd name="connsiteY82" fmla="*/ 726 h 758"/>
              <a:gd name="connsiteX83" fmla="*/ 443 w 544"/>
              <a:gd name="connsiteY83" fmla="*/ 737 h 758"/>
              <a:gd name="connsiteX84" fmla="*/ 433 w 544"/>
              <a:gd name="connsiteY84" fmla="*/ 742 h 758"/>
              <a:gd name="connsiteX85" fmla="*/ 428 w 544"/>
              <a:gd name="connsiteY85" fmla="*/ 747 h 758"/>
              <a:gd name="connsiteX86" fmla="*/ 417 w 544"/>
              <a:gd name="connsiteY86" fmla="*/ 752 h 758"/>
              <a:gd name="connsiteX87" fmla="*/ 412 w 544"/>
              <a:gd name="connsiteY87" fmla="*/ 752 h 758"/>
              <a:gd name="connsiteX88" fmla="*/ 406 w 544"/>
              <a:gd name="connsiteY88" fmla="*/ 758 h 758"/>
              <a:gd name="connsiteX89" fmla="*/ 396 w 544"/>
              <a:gd name="connsiteY89" fmla="*/ 752 h 758"/>
              <a:gd name="connsiteX90" fmla="*/ 391 w 544"/>
              <a:gd name="connsiteY90" fmla="*/ 752 h 758"/>
              <a:gd name="connsiteX91" fmla="*/ 391 w 544"/>
              <a:gd name="connsiteY91" fmla="*/ 747 h 758"/>
              <a:gd name="connsiteX92" fmla="*/ 385 w 544"/>
              <a:gd name="connsiteY92" fmla="*/ 742 h 758"/>
              <a:gd name="connsiteX93" fmla="*/ 385 w 544"/>
              <a:gd name="connsiteY93" fmla="*/ 737 h 758"/>
              <a:gd name="connsiteX94" fmla="*/ 385 w 544"/>
              <a:gd name="connsiteY94" fmla="*/ 731 h 758"/>
              <a:gd name="connsiteX95" fmla="*/ 385 w 544"/>
              <a:gd name="connsiteY95" fmla="*/ 721 h 758"/>
              <a:gd name="connsiteX96" fmla="*/ 385 w 544"/>
              <a:gd name="connsiteY96" fmla="*/ 711 h 758"/>
              <a:gd name="connsiteX97" fmla="*/ 385 w 544"/>
              <a:gd name="connsiteY97" fmla="*/ 705 h 758"/>
              <a:gd name="connsiteX98" fmla="*/ 385 w 544"/>
              <a:gd name="connsiteY98" fmla="*/ 700 h 758"/>
              <a:gd name="connsiteX99" fmla="*/ 385 w 544"/>
              <a:gd name="connsiteY99" fmla="*/ 695 h 758"/>
              <a:gd name="connsiteX100" fmla="*/ 380 w 544"/>
              <a:gd name="connsiteY100" fmla="*/ 690 h 758"/>
              <a:gd name="connsiteX101" fmla="*/ 375 w 544"/>
              <a:gd name="connsiteY101" fmla="*/ 674 h 758"/>
              <a:gd name="connsiteX102" fmla="*/ 364 w 544"/>
              <a:gd name="connsiteY102" fmla="*/ 658 h 758"/>
              <a:gd name="connsiteX103" fmla="*/ 348 w 544"/>
              <a:gd name="connsiteY103" fmla="*/ 643 h 758"/>
              <a:gd name="connsiteX104" fmla="*/ 332 w 544"/>
              <a:gd name="connsiteY104" fmla="*/ 627 h 758"/>
              <a:gd name="connsiteX105" fmla="*/ 311 w 544"/>
              <a:gd name="connsiteY105" fmla="*/ 611 h 758"/>
              <a:gd name="connsiteX106" fmla="*/ 285 w 544"/>
              <a:gd name="connsiteY106" fmla="*/ 590 h 758"/>
              <a:gd name="connsiteX107" fmla="*/ 306 w 544"/>
              <a:gd name="connsiteY107" fmla="*/ 590 h 758"/>
              <a:gd name="connsiteX108" fmla="*/ 327 w 544"/>
              <a:gd name="connsiteY108" fmla="*/ 596 h 758"/>
              <a:gd name="connsiteX109" fmla="*/ 343 w 544"/>
              <a:gd name="connsiteY109" fmla="*/ 596 h 758"/>
              <a:gd name="connsiteX110" fmla="*/ 359 w 544"/>
              <a:gd name="connsiteY110" fmla="*/ 596 h 758"/>
              <a:gd name="connsiteX111" fmla="*/ 369 w 544"/>
              <a:gd name="connsiteY111" fmla="*/ 590 h 758"/>
              <a:gd name="connsiteX112" fmla="*/ 375 w 544"/>
              <a:gd name="connsiteY112" fmla="*/ 590 h 758"/>
              <a:gd name="connsiteX113" fmla="*/ 380 w 544"/>
              <a:gd name="connsiteY113" fmla="*/ 590 h 758"/>
              <a:gd name="connsiteX114" fmla="*/ 385 w 544"/>
              <a:gd name="connsiteY114" fmla="*/ 585 h 758"/>
              <a:gd name="connsiteX115" fmla="*/ 391 w 544"/>
              <a:gd name="connsiteY115" fmla="*/ 580 h 758"/>
              <a:gd name="connsiteX116" fmla="*/ 391 w 544"/>
              <a:gd name="connsiteY116" fmla="*/ 575 h 758"/>
              <a:gd name="connsiteX117" fmla="*/ 391 w 544"/>
              <a:gd name="connsiteY117" fmla="*/ 564 h 758"/>
              <a:gd name="connsiteX118" fmla="*/ 391 w 544"/>
              <a:gd name="connsiteY118" fmla="*/ 549 h 758"/>
              <a:gd name="connsiteX119" fmla="*/ 396 w 544"/>
              <a:gd name="connsiteY119" fmla="*/ 533 h 758"/>
              <a:gd name="connsiteX120" fmla="*/ 396 w 544"/>
              <a:gd name="connsiteY120" fmla="*/ 512 h 758"/>
              <a:gd name="connsiteX121" fmla="*/ 396 w 544"/>
              <a:gd name="connsiteY121" fmla="*/ 486 h 758"/>
              <a:gd name="connsiteX122" fmla="*/ 401 w 544"/>
              <a:gd name="connsiteY122" fmla="*/ 460 h 758"/>
              <a:gd name="connsiteX123" fmla="*/ 401 w 544"/>
              <a:gd name="connsiteY123" fmla="*/ 434 h 758"/>
              <a:gd name="connsiteX124" fmla="*/ 401 w 544"/>
              <a:gd name="connsiteY124" fmla="*/ 408 h 758"/>
              <a:gd name="connsiteX125" fmla="*/ 401 w 544"/>
              <a:gd name="connsiteY125" fmla="*/ 382 h 758"/>
              <a:gd name="connsiteX126" fmla="*/ 406 w 544"/>
              <a:gd name="connsiteY126" fmla="*/ 355 h 758"/>
              <a:gd name="connsiteX127" fmla="*/ 406 w 544"/>
              <a:gd name="connsiteY127" fmla="*/ 334 h 758"/>
              <a:gd name="connsiteX128" fmla="*/ 406 w 544"/>
              <a:gd name="connsiteY128" fmla="*/ 314 h 758"/>
              <a:gd name="connsiteX129" fmla="*/ 406 w 544"/>
              <a:gd name="connsiteY129" fmla="*/ 293 h 758"/>
              <a:gd name="connsiteX130" fmla="*/ 406 w 544"/>
              <a:gd name="connsiteY130" fmla="*/ 277 h 758"/>
              <a:gd name="connsiteX131" fmla="*/ 406 w 544"/>
              <a:gd name="connsiteY131" fmla="*/ 246 h 758"/>
              <a:gd name="connsiteX132" fmla="*/ 406 w 544"/>
              <a:gd name="connsiteY132" fmla="*/ 214 h 758"/>
              <a:gd name="connsiteX133" fmla="*/ 401 w 544"/>
              <a:gd name="connsiteY133" fmla="*/ 183 h 758"/>
              <a:gd name="connsiteX134" fmla="*/ 401 w 544"/>
              <a:gd name="connsiteY134" fmla="*/ 157 h 758"/>
              <a:gd name="connsiteX135" fmla="*/ 396 w 544"/>
              <a:gd name="connsiteY135" fmla="*/ 146 h 758"/>
              <a:gd name="connsiteX136" fmla="*/ 396 w 544"/>
              <a:gd name="connsiteY136" fmla="*/ 136 h 758"/>
              <a:gd name="connsiteX137" fmla="*/ 391 w 544"/>
              <a:gd name="connsiteY137" fmla="*/ 126 h 758"/>
              <a:gd name="connsiteX138" fmla="*/ 391 w 544"/>
              <a:gd name="connsiteY138" fmla="*/ 115 h 758"/>
              <a:gd name="connsiteX139" fmla="*/ 385 w 544"/>
              <a:gd name="connsiteY139" fmla="*/ 110 h 758"/>
              <a:gd name="connsiteX140" fmla="*/ 385 w 544"/>
              <a:gd name="connsiteY140" fmla="*/ 105 h 758"/>
              <a:gd name="connsiteX141" fmla="*/ 380 w 544"/>
              <a:gd name="connsiteY141" fmla="*/ 94 h 758"/>
              <a:gd name="connsiteX142" fmla="*/ 375 w 544"/>
              <a:gd name="connsiteY142" fmla="*/ 89 h 758"/>
              <a:gd name="connsiteX143" fmla="*/ 369 w 544"/>
              <a:gd name="connsiteY143" fmla="*/ 84 h 758"/>
              <a:gd name="connsiteX144" fmla="*/ 364 w 544"/>
              <a:gd name="connsiteY144" fmla="*/ 84 h 758"/>
              <a:gd name="connsiteX145" fmla="*/ 359 w 544"/>
              <a:gd name="connsiteY145" fmla="*/ 79 h 758"/>
              <a:gd name="connsiteX146" fmla="*/ 348 w 544"/>
              <a:gd name="connsiteY146" fmla="*/ 79 h 758"/>
              <a:gd name="connsiteX147" fmla="*/ 338 w 544"/>
              <a:gd name="connsiteY147" fmla="*/ 79 h 758"/>
              <a:gd name="connsiteX148" fmla="*/ 327 w 544"/>
              <a:gd name="connsiteY148" fmla="*/ 73 h 758"/>
              <a:gd name="connsiteX149" fmla="*/ 311 w 544"/>
              <a:gd name="connsiteY149" fmla="*/ 73 h 758"/>
              <a:gd name="connsiteX150" fmla="*/ 311 w 544"/>
              <a:gd name="connsiteY150" fmla="*/ 73 h 758"/>
              <a:gd name="connsiteX0" fmla="*/ 290 w 523"/>
              <a:gd name="connsiteY0" fmla="*/ 73 h 758"/>
              <a:gd name="connsiteX1" fmla="*/ 275 w 523"/>
              <a:gd name="connsiteY1" fmla="*/ 73 h 758"/>
              <a:gd name="connsiteX2" fmla="*/ 253 w 523"/>
              <a:gd name="connsiteY2" fmla="*/ 79 h 758"/>
              <a:gd name="connsiteX3" fmla="*/ 232 w 523"/>
              <a:gd name="connsiteY3" fmla="*/ 79 h 758"/>
              <a:gd name="connsiteX4" fmla="*/ 206 w 523"/>
              <a:gd name="connsiteY4" fmla="*/ 79 h 758"/>
              <a:gd name="connsiteX5" fmla="*/ 179 w 523"/>
              <a:gd name="connsiteY5" fmla="*/ 84 h 758"/>
              <a:gd name="connsiteX6" fmla="*/ 148 w 523"/>
              <a:gd name="connsiteY6" fmla="*/ 84 h 758"/>
              <a:gd name="connsiteX7" fmla="*/ 111 w 523"/>
              <a:gd name="connsiteY7" fmla="*/ 89 h 758"/>
              <a:gd name="connsiteX8" fmla="*/ 74 w 523"/>
              <a:gd name="connsiteY8" fmla="*/ 94 h 758"/>
              <a:gd name="connsiteX9" fmla="*/ 32 w 523"/>
              <a:gd name="connsiteY9" fmla="*/ 94 h 758"/>
              <a:gd name="connsiteX10" fmla="*/ 0 w 523"/>
              <a:gd name="connsiteY10" fmla="*/ 58 h 758"/>
              <a:gd name="connsiteX11" fmla="*/ 21 w 523"/>
              <a:gd name="connsiteY11" fmla="*/ 58 h 758"/>
              <a:gd name="connsiteX12" fmla="*/ 47 w 523"/>
              <a:gd name="connsiteY12" fmla="*/ 52 h 758"/>
              <a:gd name="connsiteX13" fmla="*/ 74 w 523"/>
              <a:gd name="connsiteY13" fmla="*/ 52 h 758"/>
              <a:gd name="connsiteX14" fmla="*/ 100 w 523"/>
              <a:gd name="connsiteY14" fmla="*/ 47 h 758"/>
              <a:gd name="connsiteX15" fmla="*/ 132 w 523"/>
              <a:gd name="connsiteY15" fmla="*/ 47 h 758"/>
              <a:gd name="connsiteX16" fmla="*/ 190 w 523"/>
              <a:gd name="connsiteY16" fmla="*/ 37 h 758"/>
              <a:gd name="connsiteX17" fmla="*/ 222 w 523"/>
              <a:gd name="connsiteY17" fmla="*/ 37 h 758"/>
              <a:gd name="connsiteX18" fmla="*/ 243 w 523"/>
              <a:gd name="connsiteY18" fmla="*/ 32 h 758"/>
              <a:gd name="connsiteX19" fmla="*/ 269 w 523"/>
              <a:gd name="connsiteY19" fmla="*/ 26 h 758"/>
              <a:gd name="connsiteX20" fmla="*/ 290 w 523"/>
              <a:gd name="connsiteY20" fmla="*/ 26 h 758"/>
              <a:gd name="connsiteX21" fmla="*/ 306 w 523"/>
              <a:gd name="connsiteY21" fmla="*/ 21 h 758"/>
              <a:gd name="connsiteX22" fmla="*/ 317 w 523"/>
              <a:gd name="connsiteY22" fmla="*/ 16 h 758"/>
              <a:gd name="connsiteX23" fmla="*/ 327 w 523"/>
              <a:gd name="connsiteY23" fmla="*/ 16 h 758"/>
              <a:gd name="connsiteX24" fmla="*/ 333 w 523"/>
              <a:gd name="connsiteY24" fmla="*/ 11 h 758"/>
              <a:gd name="connsiteX25" fmla="*/ 343 w 523"/>
              <a:gd name="connsiteY25" fmla="*/ 5 h 758"/>
              <a:gd name="connsiteX26" fmla="*/ 359 w 523"/>
              <a:gd name="connsiteY26" fmla="*/ 0 h 758"/>
              <a:gd name="connsiteX27" fmla="*/ 370 w 523"/>
              <a:gd name="connsiteY27" fmla="*/ 0 h 758"/>
              <a:gd name="connsiteX28" fmla="*/ 385 w 523"/>
              <a:gd name="connsiteY28" fmla="*/ 0 h 758"/>
              <a:gd name="connsiteX29" fmla="*/ 401 w 523"/>
              <a:gd name="connsiteY29" fmla="*/ 5 h 758"/>
              <a:gd name="connsiteX30" fmla="*/ 417 w 523"/>
              <a:gd name="connsiteY30" fmla="*/ 11 h 758"/>
              <a:gd name="connsiteX31" fmla="*/ 428 w 523"/>
              <a:gd name="connsiteY31" fmla="*/ 16 h 758"/>
              <a:gd name="connsiteX32" fmla="*/ 438 w 523"/>
              <a:gd name="connsiteY32" fmla="*/ 21 h 758"/>
              <a:gd name="connsiteX33" fmla="*/ 454 w 523"/>
              <a:gd name="connsiteY33" fmla="*/ 26 h 758"/>
              <a:gd name="connsiteX34" fmla="*/ 465 w 523"/>
              <a:gd name="connsiteY34" fmla="*/ 37 h 758"/>
              <a:gd name="connsiteX35" fmla="*/ 480 w 523"/>
              <a:gd name="connsiteY35" fmla="*/ 42 h 758"/>
              <a:gd name="connsiteX36" fmla="*/ 491 w 523"/>
              <a:gd name="connsiteY36" fmla="*/ 47 h 758"/>
              <a:gd name="connsiteX37" fmla="*/ 502 w 523"/>
              <a:gd name="connsiteY37" fmla="*/ 52 h 758"/>
              <a:gd name="connsiteX38" fmla="*/ 507 w 523"/>
              <a:gd name="connsiteY38" fmla="*/ 58 h 758"/>
              <a:gd name="connsiteX39" fmla="*/ 512 w 523"/>
              <a:gd name="connsiteY39" fmla="*/ 63 h 758"/>
              <a:gd name="connsiteX40" fmla="*/ 517 w 523"/>
              <a:gd name="connsiteY40" fmla="*/ 68 h 758"/>
              <a:gd name="connsiteX41" fmla="*/ 523 w 523"/>
              <a:gd name="connsiteY41" fmla="*/ 68 h 758"/>
              <a:gd name="connsiteX42" fmla="*/ 523 w 523"/>
              <a:gd name="connsiteY42" fmla="*/ 73 h 758"/>
              <a:gd name="connsiteX43" fmla="*/ 517 w 523"/>
              <a:gd name="connsiteY43" fmla="*/ 73 h 758"/>
              <a:gd name="connsiteX44" fmla="*/ 517 w 523"/>
              <a:gd name="connsiteY44" fmla="*/ 79 h 758"/>
              <a:gd name="connsiteX45" fmla="*/ 512 w 523"/>
              <a:gd name="connsiteY45" fmla="*/ 84 h 758"/>
              <a:gd name="connsiteX46" fmla="*/ 507 w 523"/>
              <a:gd name="connsiteY46" fmla="*/ 84 h 758"/>
              <a:gd name="connsiteX47" fmla="*/ 502 w 523"/>
              <a:gd name="connsiteY47" fmla="*/ 89 h 758"/>
              <a:gd name="connsiteX48" fmla="*/ 496 w 523"/>
              <a:gd name="connsiteY48" fmla="*/ 94 h 758"/>
              <a:gd name="connsiteX49" fmla="*/ 491 w 523"/>
              <a:gd name="connsiteY49" fmla="*/ 94 h 758"/>
              <a:gd name="connsiteX50" fmla="*/ 486 w 523"/>
              <a:gd name="connsiteY50" fmla="*/ 99 h 758"/>
              <a:gd name="connsiteX51" fmla="*/ 480 w 523"/>
              <a:gd name="connsiteY51" fmla="*/ 105 h 758"/>
              <a:gd name="connsiteX52" fmla="*/ 475 w 523"/>
              <a:gd name="connsiteY52" fmla="*/ 115 h 758"/>
              <a:gd name="connsiteX53" fmla="*/ 475 w 523"/>
              <a:gd name="connsiteY53" fmla="*/ 126 h 758"/>
              <a:gd name="connsiteX54" fmla="*/ 475 w 523"/>
              <a:gd name="connsiteY54" fmla="*/ 131 h 758"/>
              <a:gd name="connsiteX55" fmla="*/ 475 w 523"/>
              <a:gd name="connsiteY55" fmla="*/ 146 h 758"/>
              <a:gd name="connsiteX56" fmla="*/ 475 w 523"/>
              <a:gd name="connsiteY56" fmla="*/ 157 h 758"/>
              <a:gd name="connsiteX57" fmla="*/ 475 w 523"/>
              <a:gd name="connsiteY57" fmla="*/ 173 h 758"/>
              <a:gd name="connsiteX58" fmla="*/ 475 w 523"/>
              <a:gd name="connsiteY58" fmla="*/ 188 h 758"/>
              <a:gd name="connsiteX59" fmla="*/ 475 w 523"/>
              <a:gd name="connsiteY59" fmla="*/ 204 h 758"/>
              <a:gd name="connsiteX60" fmla="*/ 475 w 523"/>
              <a:gd name="connsiteY60" fmla="*/ 225 h 758"/>
              <a:gd name="connsiteX61" fmla="*/ 475 w 523"/>
              <a:gd name="connsiteY61" fmla="*/ 240 h 758"/>
              <a:gd name="connsiteX62" fmla="*/ 475 w 523"/>
              <a:gd name="connsiteY62" fmla="*/ 261 h 758"/>
              <a:gd name="connsiteX63" fmla="*/ 475 w 523"/>
              <a:gd name="connsiteY63" fmla="*/ 303 h 758"/>
              <a:gd name="connsiteX64" fmla="*/ 475 w 523"/>
              <a:gd name="connsiteY64" fmla="*/ 324 h 758"/>
              <a:gd name="connsiteX65" fmla="*/ 475 w 523"/>
              <a:gd name="connsiteY65" fmla="*/ 350 h 758"/>
              <a:gd name="connsiteX66" fmla="*/ 475 w 523"/>
              <a:gd name="connsiteY66" fmla="*/ 376 h 758"/>
              <a:gd name="connsiteX67" fmla="*/ 475 w 523"/>
              <a:gd name="connsiteY67" fmla="*/ 402 h 758"/>
              <a:gd name="connsiteX68" fmla="*/ 475 w 523"/>
              <a:gd name="connsiteY68" fmla="*/ 429 h 758"/>
              <a:gd name="connsiteX69" fmla="*/ 475 w 523"/>
              <a:gd name="connsiteY69" fmla="*/ 460 h 758"/>
              <a:gd name="connsiteX70" fmla="*/ 475 w 523"/>
              <a:gd name="connsiteY70" fmla="*/ 491 h 758"/>
              <a:gd name="connsiteX71" fmla="*/ 475 w 523"/>
              <a:gd name="connsiteY71" fmla="*/ 523 h 758"/>
              <a:gd name="connsiteX72" fmla="*/ 475 w 523"/>
              <a:gd name="connsiteY72" fmla="*/ 554 h 758"/>
              <a:gd name="connsiteX73" fmla="*/ 475 w 523"/>
              <a:gd name="connsiteY73" fmla="*/ 580 h 758"/>
              <a:gd name="connsiteX74" fmla="*/ 470 w 523"/>
              <a:gd name="connsiteY74" fmla="*/ 606 h 758"/>
              <a:gd name="connsiteX75" fmla="*/ 470 w 523"/>
              <a:gd name="connsiteY75" fmla="*/ 632 h 758"/>
              <a:gd name="connsiteX76" fmla="*/ 465 w 523"/>
              <a:gd name="connsiteY76" fmla="*/ 653 h 758"/>
              <a:gd name="connsiteX77" fmla="*/ 459 w 523"/>
              <a:gd name="connsiteY77" fmla="*/ 669 h 758"/>
              <a:gd name="connsiteX78" fmla="*/ 454 w 523"/>
              <a:gd name="connsiteY78" fmla="*/ 690 h 758"/>
              <a:gd name="connsiteX79" fmla="*/ 449 w 523"/>
              <a:gd name="connsiteY79" fmla="*/ 700 h 758"/>
              <a:gd name="connsiteX80" fmla="*/ 438 w 523"/>
              <a:gd name="connsiteY80" fmla="*/ 716 h 758"/>
              <a:gd name="connsiteX81" fmla="*/ 428 w 523"/>
              <a:gd name="connsiteY81" fmla="*/ 726 h 758"/>
              <a:gd name="connsiteX82" fmla="*/ 422 w 523"/>
              <a:gd name="connsiteY82" fmla="*/ 737 h 758"/>
              <a:gd name="connsiteX83" fmla="*/ 412 w 523"/>
              <a:gd name="connsiteY83" fmla="*/ 742 h 758"/>
              <a:gd name="connsiteX84" fmla="*/ 407 w 523"/>
              <a:gd name="connsiteY84" fmla="*/ 747 h 758"/>
              <a:gd name="connsiteX85" fmla="*/ 396 w 523"/>
              <a:gd name="connsiteY85" fmla="*/ 752 h 758"/>
              <a:gd name="connsiteX86" fmla="*/ 391 w 523"/>
              <a:gd name="connsiteY86" fmla="*/ 752 h 758"/>
              <a:gd name="connsiteX87" fmla="*/ 385 w 523"/>
              <a:gd name="connsiteY87" fmla="*/ 758 h 758"/>
              <a:gd name="connsiteX88" fmla="*/ 375 w 523"/>
              <a:gd name="connsiteY88" fmla="*/ 752 h 758"/>
              <a:gd name="connsiteX89" fmla="*/ 370 w 523"/>
              <a:gd name="connsiteY89" fmla="*/ 752 h 758"/>
              <a:gd name="connsiteX90" fmla="*/ 370 w 523"/>
              <a:gd name="connsiteY90" fmla="*/ 747 h 758"/>
              <a:gd name="connsiteX91" fmla="*/ 364 w 523"/>
              <a:gd name="connsiteY91" fmla="*/ 742 h 758"/>
              <a:gd name="connsiteX92" fmla="*/ 364 w 523"/>
              <a:gd name="connsiteY92" fmla="*/ 737 h 758"/>
              <a:gd name="connsiteX93" fmla="*/ 364 w 523"/>
              <a:gd name="connsiteY93" fmla="*/ 731 h 758"/>
              <a:gd name="connsiteX94" fmla="*/ 364 w 523"/>
              <a:gd name="connsiteY94" fmla="*/ 721 h 758"/>
              <a:gd name="connsiteX95" fmla="*/ 364 w 523"/>
              <a:gd name="connsiteY95" fmla="*/ 711 h 758"/>
              <a:gd name="connsiteX96" fmla="*/ 364 w 523"/>
              <a:gd name="connsiteY96" fmla="*/ 705 h 758"/>
              <a:gd name="connsiteX97" fmla="*/ 364 w 523"/>
              <a:gd name="connsiteY97" fmla="*/ 700 h 758"/>
              <a:gd name="connsiteX98" fmla="*/ 364 w 523"/>
              <a:gd name="connsiteY98" fmla="*/ 695 h 758"/>
              <a:gd name="connsiteX99" fmla="*/ 359 w 523"/>
              <a:gd name="connsiteY99" fmla="*/ 690 h 758"/>
              <a:gd name="connsiteX100" fmla="*/ 354 w 523"/>
              <a:gd name="connsiteY100" fmla="*/ 674 h 758"/>
              <a:gd name="connsiteX101" fmla="*/ 343 w 523"/>
              <a:gd name="connsiteY101" fmla="*/ 658 h 758"/>
              <a:gd name="connsiteX102" fmla="*/ 327 w 523"/>
              <a:gd name="connsiteY102" fmla="*/ 643 h 758"/>
              <a:gd name="connsiteX103" fmla="*/ 311 w 523"/>
              <a:gd name="connsiteY103" fmla="*/ 627 h 758"/>
              <a:gd name="connsiteX104" fmla="*/ 290 w 523"/>
              <a:gd name="connsiteY104" fmla="*/ 611 h 758"/>
              <a:gd name="connsiteX105" fmla="*/ 264 w 523"/>
              <a:gd name="connsiteY105" fmla="*/ 590 h 758"/>
              <a:gd name="connsiteX106" fmla="*/ 285 w 523"/>
              <a:gd name="connsiteY106" fmla="*/ 590 h 758"/>
              <a:gd name="connsiteX107" fmla="*/ 306 w 523"/>
              <a:gd name="connsiteY107" fmla="*/ 596 h 758"/>
              <a:gd name="connsiteX108" fmla="*/ 322 w 523"/>
              <a:gd name="connsiteY108" fmla="*/ 596 h 758"/>
              <a:gd name="connsiteX109" fmla="*/ 338 w 523"/>
              <a:gd name="connsiteY109" fmla="*/ 596 h 758"/>
              <a:gd name="connsiteX110" fmla="*/ 348 w 523"/>
              <a:gd name="connsiteY110" fmla="*/ 590 h 758"/>
              <a:gd name="connsiteX111" fmla="*/ 354 w 523"/>
              <a:gd name="connsiteY111" fmla="*/ 590 h 758"/>
              <a:gd name="connsiteX112" fmla="*/ 359 w 523"/>
              <a:gd name="connsiteY112" fmla="*/ 590 h 758"/>
              <a:gd name="connsiteX113" fmla="*/ 364 w 523"/>
              <a:gd name="connsiteY113" fmla="*/ 585 h 758"/>
              <a:gd name="connsiteX114" fmla="*/ 370 w 523"/>
              <a:gd name="connsiteY114" fmla="*/ 580 h 758"/>
              <a:gd name="connsiteX115" fmla="*/ 370 w 523"/>
              <a:gd name="connsiteY115" fmla="*/ 575 h 758"/>
              <a:gd name="connsiteX116" fmla="*/ 370 w 523"/>
              <a:gd name="connsiteY116" fmla="*/ 564 h 758"/>
              <a:gd name="connsiteX117" fmla="*/ 370 w 523"/>
              <a:gd name="connsiteY117" fmla="*/ 549 h 758"/>
              <a:gd name="connsiteX118" fmla="*/ 375 w 523"/>
              <a:gd name="connsiteY118" fmla="*/ 533 h 758"/>
              <a:gd name="connsiteX119" fmla="*/ 375 w 523"/>
              <a:gd name="connsiteY119" fmla="*/ 512 h 758"/>
              <a:gd name="connsiteX120" fmla="*/ 375 w 523"/>
              <a:gd name="connsiteY120" fmla="*/ 486 h 758"/>
              <a:gd name="connsiteX121" fmla="*/ 380 w 523"/>
              <a:gd name="connsiteY121" fmla="*/ 460 h 758"/>
              <a:gd name="connsiteX122" fmla="*/ 380 w 523"/>
              <a:gd name="connsiteY122" fmla="*/ 434 h 758"/>
              <a:gd name="connsiteX123" fmla="*/ 380 w 523"/>
              <a:gd name="connsiteY123" fmla="*/ 408 h 758"/>
              <a:gd name="connsiteX124" fmla="*/ 380 w 523"/>
              <a:gd name="connsiteY124" fmla="*/ 382 h 758"/>
              <a:gd name="connsiteX125" fmla="*/ 385 w 523"/>
              <a:gd name="connsiteY125" fmla="*/ 355 h 758"/>
              <a:gd name="connsiteX126" fmla="*/ 385 w 523"/>
              <a:gd name="connsiteY126" fmla="*/ 334 h 758"/>
              <a:gd name="connsiteX127" fmla="*/ 385 w 523"/>
              <a:gd name="connsiteY127" fmla="*/ 314 h 758"/>
              <a:gd name="connsiteX128" fmla="*/ 385 w 523"/>
              <a:gd name="connsiteY128" fmla="*/ 293 h 758"/>
              <a:gd name="connsiteX129" fmla="*/ 385 w 523"/>
              <a:gd name="connsiteY129" fmla="*/ 277 h 758"/>
              <a:gd name="connsiteX130" fmla="*/ 385 w 523"/>
              <a:gd name="connsiteY130" fmla="*/ 246 h 758"/>
              <a:gd name="connsiteX131" fmla="*/ 385 w 523"/>
              <a:gd name="connsiteY131" fmla="*/ 214 h 758"/>
              <a:gd name="connsiteX132" fmla="*/ 380 w 523"/>
              <a:gd name="connsiteY132" fmla="*/ 183 h 758"/>
              <a:gd name="connsiteX133" fmla="*/ 380 w 523"/>
              <a:gd name="connsiteY133" fmla="*/ 157 h 758"/>
              <a:gd name="connsiteX134" fmla="*/ 375 w 523"/>
              <a:gd name="connsiteY134" fmla="*/ 146 h 758"/>
              <a:gd name="connsiteX135" fmla="*/ 375 w 523"/>
              <a:gd name="connsiteY135" fmla="*/ 136 h 758"/>
              <a:gd name="connsiteX136" fmla="*/ 370 w 523"/>
              <a:gd name="connsiteY136" fmla="*/ 126 h 758"/>
              <a:gd name="connsiteX137" fmla="*/ 370 w 523"/>
              <a:gd name="connsiteY137" fmla="*/ 115 h 758"/>
              <a:gd name="connsiteX138" fmla="*/ 364 w 523"/>
              <a:gd name="connsiteY138" fmla="*/ 110 h 758"/>
              <a:gd name="connsiteX139" fmla="*/ 364 w 523"/>
              <a:gd name="connsiteY139" fmla="*/ 105 h 758"/>
              <a:gd name="connsiteX140" fmla="*/ 359 w 523"/>
              <a:gd name="connsiteY140" fmla="*/ 94 h 758"/>
              <a:gd name="connsiteX141" fmla="*/ 354 w 523"/>
              <a:gd name="connsiteY141" fmla="*/ 89 h 758"/>
              <a:gd name="connsiteX142" fmla="*/ 348 w 523"/>
              <a:gd name="connsiteY142" fmla="*/ 84 h 758"/>
              <a:gd name="connsiteX143" fmla="*/ 343 w 523"/>
              <a:gd name="connsiteY143" fmla="*/ 84 h 758"/>
              <a:gd name="connsiteX144" fmla="*/ 338 w 523"/>
              <a:gd name="connsiteY144" fmla="*/ 79 h 758"/>
              <a:gd name="connsiteX145" fmla="*/ 327 w 523"/>
              <a:gd name="connsiteY145" fmla="*/ 79 h 758"/>
              <a:gd name="connsiteX146" fmla="*/ 317 w 523"/>
              <a:gd name="connsiteY146" fmla="*/ 79 h 758"/>
              <a:gd name="connsiteX147" fmla="*/ 306 w 523"/>
              <a:gd name="connsiteY147" fmla="*/ 73 h 758"/>
              <a:gd name="connsiteX148" fmla="*/ 290 w 523"/>
              <a:gd name="connsiteY148" fmla="*/ 73 h 758"/>
              <a:gd name="connsiteX149" fmla="*/ 290 w 523"/>
              <a:gd name="connsiteY149" fmla="*/ 73 h 758"/>
              <a:gd name="connsiteX0" fmla="*/ 271 w 504"/>
              <a:gd name="connsiteY0" fmla="*/ 73 h 758"/>
              <a:gd name="connsiteX1" fmla="*/ 256 w 504"/>
              <a:gd name="connsiteY1" fmla="*/ 73 h 758"/>
              <a:gd name="connsiteX2" fmla="*/ 234 w 504"/>
              <a:gd name="connsiteY2" fmla="*/ 79 h 758"/>
              <a:gd name="connsiteX3" fmla="*/ 213 w 504"/>
              <a:gd name="connsiteY3" fmla="*/ 79 h 758"/>
              <a:gd name="connsiteX4" fmla="*/ 187 w 504"/>
              <a:gd name="connsiteY4" fmla="*/ 79 h 758"/>
              <a:gd name="connsiteX5" fmla="*/ 160 w 504"/>
              <a:gd name="connsiteY5" fmla="*/ 84 h 758"/>
              <a:gd name="connsiteX6" fmla="*/ 129 w 504"/>
              <a:gd name="connsiteY6" fmla="*/ 84 h 758"/>
              <a:gd name="connsiteX7" fmla="*/ 92 w 504"/>
              <a:gd name="connsiteY7" fmla="*/ 89 h 758"/>
              <a:gd name="connsiteX8" fmla="*/ 55 w 504"/>
              <a:gd name="connsiteY8" fmla="*/ 94 h 758"/>
              <a:gd name="connsiteX9" fmla="*/ 13 w 504"/>
              <a:gd name="connsiteY9" fmla="*/ 94 h 758"/>
              <a:gd name="connsiteX10" fmla="*/ 2 w 504"/>
              <a:gd name="connsiteY10" fmla="*/ 58 h 758"/>
              <a:gd name="connsiteX11" fmla="*/ 28 w 504"/>
              <a:gd name="connsiteY11" fmla="*/ 52 h 758"/>
              <a:gd name="connsiteX12" fmla="*/ 55 w 504"/>
              <a:gd name="connsiteY12" fmla="*/ 52 h 758"/>
              <a:gd name="connsiteX13" fmla="*/ 81 w 504"/>
              <a:gd name="connsiteY13" fmla="*/ 47 h 758"/>
              <a:gd name="connsiteX14" fmla="*/ 113 w 504"/>
              <a:gd name="connsiteY14" fmla="*/ 47 h 758"/>
              <a:gd name="connsiteX15" fmla="*/ 171 w 504"/>
              <a:gd name="connsiteY15" fmla="*/ 37 h 758"/>
              <a:gd name="connsiteX16" fmla="*/ 203 w 504"/>
              <a:gd name="connsiteY16" fmla="*/ 37 h 758"/>
              <a:gd name="connsiteX17" fmla="*/ 224 w 504"/>
              <a:gd name="connsiteY17" fmla="*/ 32 h 758"/>
              <a:gd name="connsiteX18" fmla="*/ 250 w 504"/>
              <a:gd name="connsiteY18" fmla="*/ 26 h 758"/>
              <a:gd name="connsiteX19" fmla="*/ 271 w 504"/>
              <a:gd name="connsiteY19" fmla="*/ 26 h 758"/>
              <a:gd name="connsiteX20" fmla="*/ 287 w 504"/>
              <a:gd name="connsiteY20" fmla="*/ 21 h 758"/>
              <a:gd name="connsiteX21" fmla="*/ 298 w 504"/>
              <a:gd name="connsiteY21" fmla="*/ 16 h 758"/>
              <a:gd name="connsiteX22" fmla="*/ 308 w 504"/>
              <a:gd name="connsiteY22" fmla="*/ 16 h 758"/>
              <a:gd name="connsiteX23" fmla="*/ 314 w 504"/>
              <a:gd name="connsiteY23" fmla="*/ 11 h 758"/>
              <a:gd name="connsiteX24" fmla="*/ 324 w 504"/>
              <a:gd name="connsiteY24" fmla="*/ 5 h 758"/>
              <a:gd name="connsiteX25" fmla="*/ 340 w 504"/>
              <a:gd name="connsiteY25" fmla="*/ 0 h 758"/>
              <a:gd name="connsiteX26" fmla="*/ 351 w 504"/>
              <a:gd name="connsiteY26" fmla="*/ 0 h 758"/>
              <a:gd name="connsiteX27" fmla="*/ 366 w 504"/>
              <a:gd name="connsiteY27" fmla="*/ 0 h 758"/>
              <a:gd name="connsiteX28" fmla="*/ 382 w 504"/>
              <a:gd name="connsiteY28" fmla="*/ 5 h 758"/>
              <a:gd name="connsiteX29" fmla="*/ 398 w 504"/>
              <a:gd name="connsiteY29" fmla="*/ 11 h 758"/>
              <a:gd name="connsiteX30" fmla="*/ 409 w 504"/>
              <a:gd name="connsiteY30" fmla="*/ 16 h 758"/>
              <a:gd name="connsiteX31" fmla="*/ 419 w 504"/>
              <a:gd name="connsiteY31" fmla="*/ 21 h 758"/>
              <a:gd name="connsiteX32" fmla="*/ 435 w 504"/>
              <a:gd name="connsiteY32" fmla="*/ 26 h 758"/>
              <a:gd name="connsiteX33" fmla="*/ 446 w 504"/>
              <a:gd name="connsiteY33" fmla="*/ 37 h 758"/>
              <a:gd name="connsiteX34" fmla="*/ 461 w 504"/>
              <a:gd name="connsiteY34" fmla="*/ 42 h 758"/>
              <a:gd name="connsiteX35" fmla="*/ 472 w 504"/>
              <a:gd name="connsiteY35" fmla="*/ 47 h 758"/>
              <a:gd name="connsiteX36" fmla="*/ 483 w 504"/>
              <a:gd name="connsiteY36" fmla="*/ 52 h 758"/>
              <a:gd name="connsiteX37" fmla="*/ 488 w 504"/>
              <a:gd name="connsiteY37" fmla="*/ 58 h 758"/>
              <a:gd name="connsiteX38" fmla="*/ 493 w 504"/>
              <a:gd name="connsiteY38" fmla="*/ 63 h 758"/>
              <a:gd name="connsiteX39" fmla="*/ 498 w 504"/>
              <a:gd name="connsiteY39" fmla="*/ 68 h 758"/>
              <a:gd name="connsiteX40" fmla="*/ 504 w 504"/>
              <a:gd name="connsiteY40" fmla="*/ 68 h 758"/>
              <a:gd name="connsiteX41" fmla="*/ 504 w 504"/>
              <a:gd name="connsiteY41" fmla="*/ 73 h 758"/>
              <a:gd name="connsiteX42" fmla="*/ 498 w 504"/>
              <a:gd name="connsiteY42" fmla="*/ 73 h 758"/>
              <a:gd name="connsiteX43" fmla="*/ 498 w 504"/>
              <a:gd name="connsiteY43" fmla="*/ 79 h 758"/>
              <a:gd name="connsiteX44" fmla="*/ 493 w 504"/>
              <a:gd name="connsiteY44" fmla="*/ 84 h 758"/>
              <a:gd name="connsiteX45" fmla="*/ 488 w 504"/>
              <a:gd name="connsiteY45" fmla="*/ 84 h 758"/>
              <a:gd name="connsiteX46" fmla="*/ 483 w 504"/>
              <a:gd name="connsiteY46" fmla="*/ 89 h 758"/>
              <a:gd name="connsiteX47" fmla="*/ 477 w 504"/>
              <a:gd name="connsiteY47" fmla="*/ 94 h 758"/>
              <a:gd name="connsiteX48" fmla="*/ 472 w 504"/>
              <a:gd name="connsiteY48" fmla="*/ 94 h 758"/>
              <a:gd name="connsiteX49" fmla="*/ 467 w 504"/>
              <a:gd name="connsiteY49" fmla="*/ 99 h 758"/>
              <a:gd name="connsiteX50" fmla="*/ 461 w 504"/>
              <a:gd name="connsiteY50" fmla="*/ 105 h 758"/>
              <a:gd name="connsiteX51" fmla="*/ 456 w 504"/>
              <a:gd name="connsiteY51" fmla="*/ 115 h 758"/>
              <a:gd name="connsiteX52" fmla="*/ 456 w 504"/>
              <a:gd name="connsiteY52" fmla="*/ 126 h 758"/>
              <a:gd name="connsiteX53" fmla="*/ 456 w 504"/>
              <a:gd name="connsiteY53" fmla="*/ 131 h 758"/>
              <a:gd name="connsiteX54" fmla="*/ 456 w 504"/>
              <a:gd name="connsiteY54" fmla="*/ 146 h 758"/>
              <a:gd name="connsiteX55" fmla="*/ 456 w 504"/>
              <a:gd name="connsiteY55" fmla="*/ 157 h 758"/>
              <a:gd name="connsiteX56" fmla="*/ 456 w 504"/>
              <a:gd name="connsiteY56" fmla="*/ 173 h 758"/>
              <a:gd name="connsiteX57" fmla="*/ 456 w 504"/>
              <a:gd name="connsiteY57" fmla="*/ 188 h 758"/>
              <a:gd name="connsiteX58" fmla="*/ 456 w 504"/>
              <a:gd name="connsiteY58" fmla="*/ 204 h 758"/>
              <a:gd name="connsiteX59" fmla="*/ 456 w 504"/>
              <a:gd name="connsiteY59" fmla="*/ 225 h 758"/>
              <a:gd name="connsiteX60" fmla="*/ 456 w 504"/>
              <a:gd name="connsiteY60" fmla="*/ 240 h 758"/>
              <a:gd name="connsiteX61" fmla="*/ 456 w 504"/>
              <a:gd name="connsiteY61" fmla="*/ 261 h 758"/>
              <a:gd name="connsiteX62" fmla="*/ 456 w 504"/>
              <a:gd name="connsiteY62" fmla="*/ 303 h 758"/>
              <a:gd name="connsiteX63" fmla="*/ 456 w 504"/>
              <a:gd name="connsiteY63" fmla="*/ 324 h 758"/>
              <a:gd name="connsiteX64" fmla="*/ 456 w 504"/>
              <a:gd name="connsiteY64" fmla="*/ 350 h 758"/>
              <a:gd name="connsiteX65" fmla="*/ 456 w 504"/>
              <a:gd name="connsiteY65" fmla="*/ 376 h 758"/>
              <a:gd name="connsiteX66" fmla="*/ 456 w 504"/>
              <a:gd name="connsiteY66" fmla="*/ 402 h 758"/>
              <a:gd name="connsiteX67" fmla="*/ 456 w 504"/>
              <a:gd name="connsiteY67" fmla="*/ 429 h 758"/>
              <a:gd name="connsiteX68" fmla="*/ 456 w 504"/>
              <a:gd name="connsiteY68" fmla="*/ 460 h 758"/>
              <a:gd name="connsiteX69" fmla="*/ 456 w 504"/>
              <a:gd name="connsiteY69" fmla="*/ 491 h 758"/>
              <a:gd name="connsiteX70" fmla="*/ 456 w 504"/>
              <a:gd name="connsiteY70" fmla="*/ 523 h 758"/>
              <a:gd name="connsiteX71" fmla="*/ 456 w 504"/>
              <a:gd name="connsiteY71" fmla="*/ 554 h 758"/>
              <a:gd name="connsiteX72" fmla="*/ 456 w 504"/>
              <a:gd name="connsiteY72" fmla="*/ 580 h 758"/>
              <a:gd name="connsiteX73" fmla="*/ 451 w 504"/>
              <a:gd name="connsiteY73" fmla="*/ 606 h 758"/>
              <a:gd name="connsiteX74" fmla="*/ 451 w 504"/>
              <a:gd name="connsiteY74" fmla="*/ 632 h 758"/>
              <a:gd name="connsiteX75" fmla="*/ 446 w 504"/>
              <a:gd name="connsiteY75" fmla="*/ 653 h 758"/>
              <a:gd name="connsiteX76" fmla="*/ 440 w 504"/>
              <a:gd name="connsiteY76" fmla="*/ 669 h 758"/>
              <a:gd name="connsiteX77" fmla="*/ 435 w 504"/>
              <a:gd name="connsiteY77" fmla="*/ 690 h 758"/>
              <a:gd name="connsiteX78" fmla="*/ 430 w 504"/>
              <a:gd name="connsiteY78" fmla="*/ 700 h 758"/>
              <a:gd name="connsiteX79" fmla="*/ 419 w 504"/>
              <a:gd name="connsiteY79" fmla="*/ 716 h 758"/>
              <a:gd name="connsiteX80" fmla="*/ 409 w 504"/>
              <a:gd name="connsiteY80" fmla="*/ 726 h 758"/>
              <a:gd name="connsiteX81" fmla="*/ 403 w 504"/>
              <a:gd name="connsiteY81" fmla="*/ 737 h 758"/>
              <a:gd name="connsiteX82" fmla="*/ 393 w 504"/>
              <a:gd name="connsiteY82" fmla="*/ 742 h 758"/>
              <a:gd name="connsiteX83" fmla="*/ 388 w 504"/>
              <a:gd name="connsiteY83" fmla="*/ 747 h 758"/>
              <a:gd name="connsiteX84" fmla="*/ 377 w 504"/>
              <a:gd name="connsiteY84" fmla="*/ 752 h 758"/>
              <a:gd name="connsiteX85" fmla="*/ 372 w 504"/>
              <a:gd name="connsiteY85" fmla="*/ 752 h 758"/>
              <a:gd name="connsiteX86" fmla="*/ 366 w 504"/>
              <a:gd name="connsiteY86" fmla="*/ 758 h 758"/>
              <a:gd name="connsiteX87" fmla="*/ 356 w 504"/>
              <a:gd name="connsiteY87" fmla="*/ 752 h 758"/>
              <a:gd name="connsiteX88" fmla="*/ 351 w 504"/>
              <a:gd name="connsiteY88" fmla="*/ 752 h 758"/>
              <a:gd name="connsiteX89" fmla="*/ 351 w 504"/>
              <a:gd name="connsiteY89" fmla="*/ 747 h 758"/>
              <a:gd name="connsiteX90" fmla="*/ 345 w 504"/>
              <a:gd name="connsiteY90" fmla="*/ 742 h 758"/>
              <a:gd name="connsiteX91" fmla="*/ 345 w 504"/>
              <a:gd name="connsiteY91" fmla="*/ 737 h 758"/>
              <a:gd name="connsiteX92" fmla="*/ 345 w 504"/>
              <a:gd name="connsiteY92" fmla="*/ 731 h 758"/>
              <a:gd name="connsiteX93" fmla="*/ 345 w 504"/>
              <a:gd name="connsiteY93" fmla="*/ 721 h 758"/>
              <a:gd name="connsiteX94" fmla="*/ 345 w 504"/>
              <a:gd name="connsiteY94" fmla="*/ 711 h 758"/>
              <a:gd name="connsiteX95" fmla="*/ 345 w 504"/>
              <a:gd name="connsiteY95" fmla="*/ 705 h 758"/>
              <a:gd name="connsiteX96" fmla="*/ 345 w 504"/>
              <a:gd name="connsiteY96" fmla="*/ 700 h 758"/>
              <a:gd name="connsiteX97" fmla="*/ 345 w 504"/>
              <a:gd name="connsiteY97" fmla="*/ 695 h 758"/>
              <a:gd name="connsiteX98" fmla="*/ 340 w 504"/>
              <a:gd name="connsiteY98" fmla="*/ 690 h 758"/>
              <a:gd name="connsiteX99" fmla="*/ 335 w 504"/>
              <a:gd name="connsiteY99" fmla="*/ 674 h 758"/>
              <a:gd name="connsiteX100" fmla="*/ 324 w 504"/>
              <a:gd name="connsiteY100" fmla="*/ 658 h 758"/>
              <a:gd name="connsiteX101" fmla="*/ 308 w 504"/>
              <a:gd name="connsiteY101" fmla="*/ 643 h 758"/>
              <a:gd name="connsiteX102" fmla="*/ 292 w 504"/>
              <a:gd name="connsiteY102" fmla="*/ 627 h 758"/>
              <a:gd name="connsiteX103" fmla="*/ 271 w 504"/>
              <a:gd name="connsiteY103" fmla="*/ 611 h 758"/>
              <a:gd name="connsiteX104" fmla="*/ 245 w 504"/>
              <a:gd name="connsiteY104" fmla="*/ 590 h 758"/>
              <a:gd name="connsiteX105" fmla="*/ 266 w 504"/>
              <a:gd name="connsiteY105" fmla="*/ 590 h 758"/>
              <a:gd name="connsiteX106" fmla="*/ 287 w 504"/>
              <a:gd name="connsiteY106" fmla="*/ 596 h 758"/>
              <a:gd name="connsiteX107" fmla="*/ 303 w 504"/>
              <a:gd name="connsiteY107" fmla="*/ 596 h 758"/>
              <a:gd name="connsiteX108" fmla="*/ 319 w 504"/>
              <a:gd name="connsiteY108" fmla="*/ 596 h 758"/>
              <a:gd name="connsiteX109" fmla="*/ 329 w 504"/>
              <a:gd name="connsiteY109" fmla="*/ 590 h 758"/>
              <a:gd name="connsiteX110" fmla="*/ 335 w 504"/>
              <a:gd name="connsiteY110" fmla="*/ 590 h 758"/>
              <a:gd name="connsiteX111" fmla="*/ 340 w 504"/>
              <a:gd name="connsiteY111" fmla="*/ 590 h 758"/>
              <a:gd name="connsiteX112" fmla="*/ 345 w 504"/>
              <a:gd name="connsiteY112" fmla="*/ 585 h 758"/>
              <a:gd name="connsiteX113" fmla="*/ 351 w 504"/>
              <a:gd name="connsiteY113" fmla="*/ 580 h 758"/>
              <a:gd name="connsiteX114" fmla="*/ 351 w 504"/>
              <a:gd name="connsiteY114" fmla="*/ 575 h 758"/>
              <a:gd name="connsiteX115" fmla="*/ 351 w 504"/>
              <a:gd name="connsiteY115" fmla="*/ 564 h 758"/>
              <a:gd name="connsiteX116" fmla="*/ 351 w 504"/>
              <a:gd name="connsiteY116" fmla="*/ 549 h 758"/>
              <a:gd name="connsiteX117" fmla="*/ 356 w 504"/>
              <a:gd name="connsiteY117" fmla="*/ 533 h 758"/>
              <a:gd name="connsiteX118" fmla="*/ 356 w 504"/>
              <a:gd name="connsiteY118" fmla="*/ 512 h 758"/>
              <a:gd name="connsiteX119" fmla="*/ 356 w 504"/>
              <a:gd name="connsiteY119" fmla="*/ 486 h 758"/>
              <a:gd name="connsiteX120" fmla="*/ 361 w 504"/>
              <a:gd name="connsiteY120" fmla="*/ 460 h 758"/>
              <a:gd name="connsiteX121" fmla="*/ 361 w 504"/>
              <a:gd name="connsiteY121" fmla="*/ 434 h 758"/>
              <a:gd name="connsiteX122" fmla="*/ 361 w 504"/>
              <a:gd name="connsiteY122" fmla="*/ 408 h 758"/>
              <a:gd name="connsiteX123" fmla="*/ 361 w 504"/>
              <a:gd name="connsiteY123" fmla="*/ 382 h 758"/>
              <a:gd name="connsiteX124" fmla="*/ 366 w 504"/>
              <a:gd name="connsiteY124" fmla="*/ 355 h 758"/>
              <a:gd name="connsiteX125" fmla="*/ 366 w 504"/>
              <a:gd name="connsiteY125" fmla="*/ 334 h 758"/>
              <a:gd name="connsiteX126" fmla="*/ 366 w 504"/>
              <a:gd name="connsiteY126" fmla="*/ 314 h 758"/>
              <a:gd name="connsiteX127" fmla="*/ 366 w 504"/>
              <a:gd name="connsiteY127" fmla="*/ 293 h 758"/>
              <a:gd name="connsiteX128" fmla="*/ 366 w 504"/>
              <a:gd name="connsiteY128" fmla="*/ 277 h 758"/>
              <a:gd name="connsiteX129" fmla="*/ 366 w 504"/>
              <a:gd name="connsiteY129" fmla="*/ 246 h 758"/>
              <a:gd name="connsiteX130" fmla="*/ 366 w 504"/>
              <a:gd name="connsiteY130" fmla="*/ 214 h 758"/>
              <a:gd name="connsiteX131" fmla="*/ 361 w 504"/>
              <a:gd name="connsiteY131" fmla="*/ 183 h 758"/>
              <a:gd name="connsiteX132" fmla="*/ 361 w 504"/>
              <a:gd name="connsiteY132" fmla="*/ 157 h 758"/>
              <a:gd name="connsiteX133" fmla="*/ 356 w 504"/>
              <a:gd name="connsiteY133" fmla="*/ 146 h 758"/>
              <a:gd name="connsiteX134" fmla="*/ 356 w 504"/>
              <a:gd name="connsiteY134" fmla="*/ 136 h 758"/>
              <a:gd name="connsiteX135" fmla="*/ 351 w 504"/>
              <a:gd name="connsiteY135" fmla="*/ 126 h 758"/>
              <a:gd name="connsiteX136" fmla="*/ 351 w 504"/>
              <a:gd name="connsiteY136" fmla="*/ 115 h 758"/>
              <a:gd name="connsiteX137" fmla="*/ 345 w 504"/>
              <a:gd name="connsiteY137" fmla="*/ 110 h 758"/>
              <a:gd name="connsiteX138" fmla="*/ 345 w 504"/>
              <a:gd name="connsiteY138" fmla="*/ 105 h 758"/>
              <a:gd name="connsiteX139" fmla="*/ 340 w 504"/>
              <a:gd name="connsiteY139" fmla="*/ 94 h 758"/>
              <a:gd name="connsiteX140" fmla="*/ 335 w 504"/>
              <a:gd name="connsiteY140" fmla="*/ 89 h 758"/>
              <a:gd name="connsiteX141" fmla="*/ 329 w 504"/>
              <a:gd name="connsiteY141" fmla="*/ 84 h 758"/>
              <a:gd name="connsiteX142" fmla="*/ 324 w 504"/>
              <a:gd name="connsiteY142" fmla="*/ 84 h 758"/>
              <a:gd name="connsiteX143" fmla="*/ 319 w 504"/>
              <a:gd name="connsiteY143" fmla="*/ 79 h 758"/>
              <a:gd name="connsiteX144" fmla="*/ 308 w 504"/>
              <a:gd name="connsiteY144" fmla="*/ 79 h 758"/>
              <a:gd name="connsiteX145" fmla="*/ 298 w 504"/>
              <a:gd name="connsiteY145" fmla="*/ 79 h 758"/>
              <a:gd name="connsiteX146" fmla="*/ 287 w 504"/>
              <a:gd name="connsiteY146" fmla="*/ 73 h 758"/>
              <a:gd name="connsiteX147" fmla="*/ 271 w 504"/>
              <a:gd name="connsiteY147" fmla="*/ 73 h 758"/>
              <a:gd name="connsiteX148" fmla="*/ 271 w 504"/>
              <a:gd name="connsiteY148" fmla="*/ 73 h 758"/>
              <a:gd name="connsiteX0" fmla="*/ 262 w 495"/>
              <a:gd name="connsiteY0" fmla="*/ 73 h 758"/>
              <a:gd name="connsiteX1" fmla="*/ 247 w 495"/>
              <a:gd name="connsiteY1" fmla="*/ 73 h 758"/>
              <a:gd name="connsiteX2" fmla="*/ 225 w 495"/>
              <a:gd name="connsiteY2" fmla="*/ 79 h 758"/>
              <a:gd name="connsiteX3" fmla="*/ 204 w 495"/>
              <a:gd name="connsiteY3" fmla="*/ 79 h 758"/>
              <a:gd name="connsiteX4" fmla="*/ 178 w 495"/>
              <a:gd name="connsiteY4" fmla="*/ 79 h 758"/>
              <a:gd name="connsiteX5" fmla="*/ 151 w 495"/>
              <a:gd name="connsiteY5" fmla="*/ 84 h 758"/>
              <a:gd name="connsiteX6" fmla="*/ 120 w 495"/>
              <a:gd name="connsiteY6" fmla="*/ 84 h 758"/>
              <a:gd name="connsiteX7" fmla="*/ 83 w 495"/>
              <a:gd name="connsiteY7" fmla="*/ 89 h 758"/>
              <a:gd name="connsiteX8" fmla="*/ 46 w 495"/>
              <a:gd name="connsiteY8" fmla="*/ 94 h 758"/>
              <a:gd name="connsiteX9" fmla="*/ 4 w 495"/>
              <a:gd name="connsiteY9" fmla="*/ 94 h 758"/>
              <a:gd name="connsiteX10" fmla="*/ 19 w 495"/>
              <a:gd name="connsiteY10" fmla="*/ 52 h 758"/>
              <a:gd name="connsiteX11" fmla="*/ 46 w 495"/>
              <a:gd name="connsiteY11" fmla="*/ 52 h 758"/>
              <a:gd name="connsiteX12" fmla="*/ 72 w 495"/>
              <a:gd name="connsiteY12" fmla="*/ 47 h 758"/>
              <a:gd name="connsiteX13" fmla="*/ 104 w 495"/>
              <a:gd name="connsiteY13" fmla="*/ 47 h 758"/>
              <a:gd name="connsiteX14" fmla="*/ 162 w 495"/>
              <a:gd name="connsiteY14" fmla="*/ 37 h 758"/>
              <a:gd name="connsiteX15" fmla="*/ 194 w 495"/>
              <a:gd name="connsiteY15" fmla="*/ 37 h 758"/>
              <a:gd name="connsiteX16" fmla="*/ 215 w 495"/>
              <a:gd name="connsiteY16" fmla="*/ 32 h 758"/>
              <a:gd name="connsiteX17" fmla="*/ 241 w 495"/>
              <a:gd name="connsiteY17" fmla="*/ 26 h 758"/>
              <a:gd name="connsiteX18" fmla="*/ 262 w 495"/>
              <a:gd name="connsiteY18" fmla="*/ 26 h 758"/>
              <a:gd name="connsiteX19" fmla="*/ 278 w 495"/>
              <a:gd name="connsiteY19" fmla="*/ 21 h 758"/>
              <a:gd name="connsiteX20" fmla="*/ 289 w 495"/>
              <a:gd name="connsiteY20" fmla="*/ 16 h 758"/>
              <a:gd name="connsiteX21" fmla="*/ 299 w 495"/>
              <a:gd name="connsiteY21" fmla="*/ 16 h 758"/>
              <a:gd name="connsiteX22" fmla="*/ 305 w 495"/>
              <a:gd name="connsiteY22" fmla="*/ 11 h 758"/>
              <a:gd name="connsiteX23" fmla="*/ 315 w 495"/>
              <a:gd name="connsiteY23" fmla="*/ 5 h 758"/>
              <a:gd name="connsiteX24" fmla="*/ 331 w 495"/>
              <a:gd name="connsiteY24" fmla="*/ 0 h 758"/>
              <a:gd name="connsiteX25" fmla="*/ 342 w 495"/>
              <a:gd name="connsiteY25" fmla="*/ 0 h 758"/>
              <a:gd name="connsiteX26" fmla="*/ 357 w 495"/>
              <a:gd name="connsiteY26" fmla="*/ 0 h 758"/>
              <a:gd name="connsiteX27" fmla="*/ 373 w 495"/>
              <a:gd name="connsiteY27" fmla="*/ 5 h 758"/>
              <a:gd name="connsiteX28" fmla="*/ 389 w 495"/>
              <a:gd name="connsiteY28" fmla="*/ 11 h 758"/>
              <a:gd name="connsiteX29" fmla="*/ 400 w 495"/>
              <a:gd name="connsiteY29" fmla="*/ 16 h 758"/>
              <a:gd name="connsiteX30" fmla="*/ 410 w 495"/>
              <a:gd name="connsiteY30" fmla="*/ 21 h 758"/>
              <a:gd name="connsiteX31" fmla="*/ 426 w 495"/>
              <a:gd name="connsiteY31" fmla="*/ 26 h 758"/>
              <a:gd name="connsiteX32" fmla="*/ 437 w 495"/>
              <a:gd name="connsiteY32" fmla="*/ 37 h 758"/>
              <a:gd name="connsiteX33" fmla="*/ 452 w 495"/>
              <a:gd name="connsiteY33" fmla="*/ 42 h 758"/>
              <a:gd name="connsiteX34" fmla="*/ 463 w 495"/>
              <a:gd name="connsiteY34" fmla="*/ 47 h 758"/>
              <a:gd name="connsiteX35" fmla="*/ 474 w 495"/>
              <a:gd name="connsiteY35" fmla="*/ 52 h 758"/>
              <a:gd name="connsiteX36" fmla="*/ 479 w 495"/>
              <a:gd name="connsiteY36" fmla="*/ 58 h 758"/>
              <a:gd name="connsiteX37" fmla="*/ 484 w 495"/>
              <a:gd name="connsiteY37" fmla="*/ 63 h 758"/>
              <a:gd name="connsiteX38" fmla="*/ 489 w 495"/>
              <a:gd name="connsiteY38" fmla="*/ 68 h 758"/>
              <a:gd name="connsiteX39" fmla="*/ 495 w 495"/>
              <a:gd name="connsiteY39" fmla="*/ 68 h 758"/>
              <a:gd name="connsiteX40" fmla="*/ 495 w 495"/>
              <a:gd name="connsiteY40" fmla="*/ 73 h 758"/>
              <a:gd name="connsiteX41" fmla="*/ 489 w 495"/>
              <a:gd name="connsiteY41" fmla="*/ 73 h 758"/>
              <a:gd name="connsiteX42" fmla="*/ 489 w 495"/>
              <a:gd name="connsiteY42" fmla="*/ 79 h 758"/>
              <a:gd name="connsiteX43" fmla="*/ 484 w 495"/>
              <a:gd name="connsiteY43" fmla="*/ 84 h 758"/>
              <a:gd name="connsiteX44" fmla="*/ 479 w 495"/>
              <a:gd name="connsiteY44" fmla="*/ 84 h 758"/>
              <a:gd name="connsiteX45" fmla="*/ 474 w 495"/>
              <a:gd name="connsiteY45" fmla="*/ 89 h 758"/>
              <a:gd name="connsiteX46" fmla="*/ 468 w 495"/>
              <a:gd name="connsiteY46" fmla="*/ 94 h 758"/>
              <a:gd name="connsiteX47" fmla="*/ 463 w 495"/>
              <a:gd name="connsiteY47" fmla="*/ 94 h 758"/>
              <a:gd name="connsiteX48" fmla="*/ 458 w 495"/>
              <a:gd name="connsiteY48" fmla="*/ 99 h 758"/>
              <a:gd name="connsiteX49" fmla="*/ 452 w 495"/>
              <a:gd name="connsiteY49" fmla="*/ 105 h 758"/>
              <a:gd name="connsiteX50" fmla="*/ 447 w 495"/>
              <a:gd name="connsiteY50" fmla="*/ 115 h 758"/>
              <a:gd name="connsiteX51" fmla="*/ 447 w 495"/>
              <a:gd name="connsiteY51" fmla="*/ 126 h 758"/>
              <a:gd name="connsiteX52" fmla="*/ 447 w 495"/>
              <a:gd name="connsiteY52" fmla="*/ 131 h 758"/>
              <a:gd name="connsiteX53" fmla="*/ 447 w 495"/>
              <a:gd name="connsiteY53" fmla="*/ 146 h 758"/>
              <a:gd name="connsiteX54" fmla="*/ 447 w 495"/>
              <a:gd name="connsiteY54" fmla="*/ 157 h 758"/>
              <a:gd name="connsiteX55" fmla="*/ 447 w 495"/>
              <a:gd name="connsiteY55" fmla="*/ 173 h 758"/>
              <a:gd name="connsiteX56" fmla="*/ 447 w 495"/>
              <a:gd name="connsiteY56" fmla="*/ 188 h 758"/>
              <a:gd name="connsiteX57" fmla="*/ 447 w 495"/>
              <a:gd name="connsiteY57" fmla="*/ 204 h 758"/>
              <a:gd name="connsiteX58" fmla="*/ 447 w 495"/>
              <a:gd name="connsiteY58" fmla="*/ 225 h 758"/>
              <a:gd name="connsiteX59" fmla="*/ 447 w 495"/>
              <a:gd name="connsiteY59" fmla="*/ 240 h 758"/>
              <a:gd name="connsiteX60" fmla="*/ 447 w 495"/>
              <a:gd name="connsiteY60" fmla="*/ 261 h 758"/>
              <a:gd name="connsiteX61" fmla="*/ 447 w 495"/>
              <a:gd name="connsiteY61" fmla="*/ 303 h 758"/>
              <a:gd name="connsiteX62" fmla="*/ 447 w 495"/>
              <a:gd name="connsiteY62" fmla="*/ 324 h 758"/>
              <a:gd name="connsiteX63" fmla="*/ 447 w 495"/>
              <a:gd name="connsiteY63" fmla="*/ 350 h 758"/>
              <a:gd name="connsiteX64" fmla="*/ 447 w 495"/>
              <a:gd name="connsiteY64" fmla="*/ 376 h 758"/>
              <a:gd name="connsiteX65" fmla="*/ 447 w 495"/>
              <a:gd name="connsiteY65" fmla="*/ 402 h 758"/>
              <a:gd name="connsiteX66" fmla="*/ 447 w 495"/>
              <a:gd name="connsiteY66" fmla="*/ 429 h 758"/>
              <a:gd name="connsiteX67" fmla="*/ 447 w 495"/>
              <a:gd name="connsiteY67" fmla="*/ 460 h 758"/>
              <a:gd name="connsiteX68" fmla="*/ 447 w 495"/>
              <a:gd name="connsiteY68" fmla="*/ 491 h 758"/>
              <a:gd name="connsiteX69" fmla="*/ 447 w 495"/>
              <a:gd name="connsiteY69" fmla="*/ 523 h 758"/>
              <a:gd name="connsiteX70" fmla="*/ 447 w 495"/>
              <a:gd name="connsiteY70" fmla="*/ 554 h 758"/>
              <a:gd name="connsiteX71" fmla="*/ 447 w 495"/>
              <a:gd name="connsiteY71" fmla="*/ 580 h 758"/>
              <a:gd name="connsiteX72" fmla="*/ 442 w 495"/>
              <a:gd name="connsiteY72" fmla="*/ 606 h 758"/>
              <a:gd name="connsiteX73" fmla="*/ 442 w 495"/>
              <a:gd name="connsiteY73" fmla="*/ 632 h 758"/>
              <a:gd name="connsiteX74" fmla="*/ 437 w 495"/>
              <a:gd name="connsiteY74" fmla="*/ 653 h 758"/>
              <a:gd name="connsiteX75" fmla="*/ 431 w 495"/>
              <a:gd name="connsiteY75" fmla="*/ 669 h 758"/>
              <a:gd name="connsiteX76" fmla="*/ 426 w 495"/>
              <a:gd name="connsiteY76" fmla="*/ 690 h 758"/>
              <a:gd name="connsiteX77" fmla="*/ 421 w 495"/>
              <a:gd name="connsiteY77" fmla="*/ 700 h 758"/>
              <a:gd name="connsiteX78" fmla="*/ 410 w 495"/>
              <a:gd name="connsiteY78" fmla="*/ 716 h 758"/>
              <a:gd name="connsiteX79" fmla="*/ 400 w 495"/>
              <a:gd name="connsiteY79" fmla="*/ 726 h 758"/>
              <a:gd name="connsiteX80" fmla="*/ 394 w 495"/>
              <a:gd name="connsiteY80" fmla="*/ 737 h 758"/>
              <a:gd name="connsiteX81" fmla="*/ 384 w 495"/>
              <a:gd name="connsiteY81" fmla="*/ 742 h 758"/>
              <a:gd name="connsiteX82" fmla="*/ 379 w 495"/>
              <a:gd name="connsiteY82" fmla="*/ 747 h 758"/>
              <a:gd name="connsiteX83" fmla="*/ 368 w 495"/>
              <a:gd name="connsiteY83" fmla="*/ 752 h 758"/>
              <a:gd name="connsiteX84" fmla="*/ 363 w 495"/>
              <a:gd name="connsiteY84" fmla="*/ 752 h 758"/>
              <a:gd name="connsiteX85" fmla="*/ 357 w 495"/>
              <a:gd name="connsiteY85" fmla="*/ 758 h 758"/>
              <a:gd name="connsiteX86" fmla="*/ 347 w 495"/>
              <a:gd name="connsiteY86" fmla="*/ 752 h 758"/>
              <a:gd name="connsiteX87" fmla="*/ 342 w 495"/>
              <a:gd name="connsiteY87" fmla="*/ 752 h 758"/>
              <a:gd name="connsiteX88" fmla="*/ 342 w 495"/>
              <a:gd name="connsiteY88" fmla="*/ 747 h 758"/>
              <a:gd name="connsiteX89" fmla="*/ 336 w 495"/>
              <a:gd name="connsiteY89" fmla="*/ 742 h 758"/>
              <a:gd name="connsiteX90" fmla="*/ 336 w 495"/>
              <a:gd name="connsiteY90" fmla="*/ 737 h 758"/>
              <a:gd name="connsiteX91" fmla="*/ 336 w 495"/>
              <a:gd name="connsiteY91" fmla="*/ 731 h 758"/>
              <a:gd name="connsiteX92" fmla="*/ 336 w 495"/>
              <a:gd name="connsiteY92" fmla="*/ 721 h 758"/>
              <a:gd name="connsiteX93" fmla="*/ 336 w 495"/>
              <a:gd name="connsiteY93" fmla="*/ 711 h 758"/>
              <a:gd name="connsiteX94" fmla="*/ 336 w 495"/>
              <a:gd name="connsiteY94" fmla="*/ 705 h 758"/>
              <a:gd name="connsiteX95" fmla="*/ 336 w 495"/>
              <a:gd name="connsiteY95" fmla="*/ 700 h 758"/>
              <a:gd name="connsiteX96" fmla="*/ 336 w 495"/>
              <a:gd name="connsiteY96" fmla="*/ 695 h 758"/>
              <a:gd name="connsiteX97" fmla="*/ 331 w 495"/>
              <a:gd name="connsiteY97" fmla="*/ 690 h 758"/>
              <a:gd name="connsiteX98" fmla="*/ 326 w 495"/>
              <a:gd name="connsiteY98" fmla="*/ 674 h 758"/>
              <a:gd name="connsiteX99" fmla="*/ 315 w 495"/>
              <a:gd name="connsiteY99" fmla="*/ 658 h 758"/>
              <a:gd name="connsiteX100" fmla="*/ 299 w 495"/>
              <a:gd name="connsiteY100" fmla="*/ 643 h 758"/>
              <a:gd name="connsiteX101" fmla="*/ 283 w 495"/>
              <a:gd name="connsiteY101" fmla="*/ 627 h 758"/>
              <a:gd name="connsiteX102" fmla="*/ 262 w 495"/>
              <a:gd name="connsiteY102" fmla="*/ 611 h 758"/>
              <a:gd name="connsiteX103" fmla="*/ 236 w 495"/>
              <a:gd name="connsiteY103" fmla="*/ 590 h 758"/>
              <a:gd name="connsiteX104" fmla="*/ 257 w 495"/>
              <a:gd name="connsiteY104" fmla="*/ 590 h 758"/>
              <a:gd name="connsiteX105" fmla="*/ 278 w 495"/>
              <a:gd name="connsiteY105" fmla="*/ 596 h 758"/>
              <a:gd name="connsiteX106" fmla="*/ 294 w 495"/>
              <a:gd name="connsiteY106" fmla="*/ 596 h 758"/>
              <a:gd name="connsiteX107" fmla="*/ 310 w 495"/>
              <a:gd name="connsiteY107" fmla="*/ 596 h 758"/>
              <a:gd name="connsiteX108" fmla="*/ 320 w 495"/>
              <a:gd name="connsiteY108" fmla="*/ 590 h 758"/>
              <a:gd name="connsiteX109" fmla="*/ 326 w 495"/>
              <a:gd name="connsiteY109" fmla="*/ 590 h 758"/>
              <a:gd name="connsiteX110" fmla="*/ 331 w 495"/>
              <a:gd name="connsiteY110" fmla="*/ 590 h 758"/>
              <a:gd name="connsiteX111" fmla="*/ 336 w 495"/>
              <a:gd name="connsiteY111" fmla="*/ 585 h 758"/>
              <a:gd name="connsiteX112" fmla="*/ 342 w 495"/>
              <a:gd name="connsiteY112" fmla="*/ 580 h 758"/>
              <a:gd name="connsiteX113" fmla="*/ 342 w 495"/>
              <a:gd name="connsiteY113" fmla="*/ 575 h 758"/>
              <a:gd name="connsiteX114" fmla="*/ 342 w 495"/>
              <a:gd name="connsiteY114" fmla="*/ 564 h 758"/>
              <a:gd name="connsiteX115" fmla="*/ 342 w 495"/>
              <a:gd name="connsiteY115" fmla="*/ 549 h 758"/>
              <a:gd name="connsiteX116" fmla="*/ 347 w 495"/>
              <a:gd name="connsiteY116" fmla="*/ 533 h 758"/>
              <a:gd name="connsiteX117" fmla="*/ 347 w 495"/>
              <a:gd name="connsiteY117" fmla="*/ 512 h 758"/>
              <a:gd name="connsiteX118" fmla="*/ 347 w 495"/>
              <a:gd name="connsiteY118" fmla="*/ 486 h 758"/>
              <a:gd name="connsiteX119" fmla="*/ 352 w 495"/>
              <a:gd name="connsiteY119" fmla="*/ 460 h 758"/>
              <a:gd name="connsiteX120" fmla="*/ 352 w 495"/>
              <a:gd name="connsiteY120" fmla="*/ 434 h 758"/>
              <a:gd name="connsiteX121" fmla="*/ 352 w 495"/>
              <a:gd name="connsiteY121" fmla="*/ 408 h 758"/>
              <a:gd name="connsiteX122" fmla="*/ 352 w 495"/>
              <a:gd name="connsiteY122" fmla="*/ 382 h 758"/>
              <a:gd name="connsiteX123" fmla="*/ 357 w 495"/>
              <a:gd name="connsiteY123" fmla="*/ 355 h 758"/>
              <a:gd name="connsiteX124" fmla="*/ 357 w 495"/>
              <a:gd name="connsiteY124" fmla="*/ 334 h 758"/>
              <a:gd name="connsiteX125" fmla="*/ 357 w 495"/>
              <a:gd name="connsiteY125" fmla="*/ 314 h 758"/>
              <a:gd name="connsiteX126" fmla="*/ 357 w 495"/>
              <a:gd name="connsiteY126" fmla="*/ 293 h 758"/>
              <a:gd name="connsiteX127" fmla="*/ 357 w 495"/>
              <a:gd name="connsiteY127" fmla="*/ 277 h 758"/>
              <a:gd name="connsiteX128" fmla="*/ 357 w 495"/>
              <a:gd name="connsiteY128" fmla="*/ 246 h 758"/>
              <a:gd name="connsiteX129" fmla="*/ 357 w 495"/>
              <a:gd name="connsiteY129" fmla="*/ 214 h 758"/>
              <a:gd name="connsiteX130" fmla="*/ 352 w 495"/>
              <a:gd name="connsiteY130" fmla="*/ 183 h 758"/>
              <a:gd name="connsiteX131" fmla="*/ 352 w 495"/>
              <a:gd name="connsiteY131" fmla="*/ 157 h 758"/>
              <a:gd name="connsiteX132" fmla="*/ 347 w 495"/>
              <a:gd name="connsiteY132" fmla="*/ 146 h 758"/>
              <a:gd name="connsiteX133" fmla="*/ 347 w 495"/>
              <a:gd name="connsiteY133" fmla="*/ 136 h 758"/>
              <a:gd name="connsiteX134" fmla="*/ 342 w 495"/>
              <a:gd name="connsiteY134" fmla="*/ 126 h 758"/>
              <a:gd name="connsiteX135" fmla="*/ 342 w 495"/>
              <a:gd name="connsiteY135" fmla="*/ 115 h 758"/>
              <a:gd name="connsiteX136" fmla="*/ 336 w 495"/>
              <a:gd name="connsiteY136" fmla="*/ 110 h 758"/>
              <a:gd name="connsiteX137" fmla="*/ 336 w 495"/>
              <a:gd name="connsiteY137" fmla="*/ 105 h 758"/>
              <a:gd name="connsiteX138" fmla="*/ 331 w 495"/>
              <a:gd name="connsiteY138" fmla="*/ 94 h 758"/>
              <a:gd name="connsiteX139" fmla="*/ 326 w 495"/>
              <a:gd name="connsiteY139" fmla="*/ 89 h 758"/>
              <a:gd name="connsiteX140" fmla="*/ 320 w 495"/>
              <a:gd name="connsiteY140" fmla="*/ 84 h 758"/>
              <a:gd name="connsiteX141" fmla="*/ 315 w 495"/>
              <a:gd name="connsiteY141" fmla="*/ 84 h 758"/>
              <a:gd name="connsiteX142" fmla="*/ 310 w 495"/>
              <a:gd name="connsiteY142" fmla="*/ 79 h 758"/>
              <a:gd name="connsiteX143" fmla="*/ 299 w 495"/>
              <a:gd name="connsiteY143" fmla="*/ 79 h 758"/>
              <a:gd name="connsiteX144" fmla="*/ 289 w 495"/>
              <a:gd name="connsiteY144" fmla="*/ 79 h 758"/>
              <a:gd name="connsiteX145" fmla="*/ 278 w 495"/>
              <a:gd name="connsiteY145" fmla="*/ 73 h 758"/>
              <a:gd name="connsiteX146" fmla="*/ 262 w 495"/>
              <a:gd name="connsiteY146" fmla="*/ 73 h 758"/>
              <a:gd name="connsiteX147" fmla="*/ 262 w 495"/>
              <a:gd name="connsiteY147" fmla="*/ 73 h 758"/>
              <a:gd name="connsiteX0" fmla="*/ 243 w 476"/>
              <a:gd name="connsiteY0" fmla="*/ 73 h 758"/>
              <a:gd name="connsiteX1" fmla="*/ 228 w 476"/>
              <a:gd name="connsiteY1" fmla="*/ 73 h 758"/>
              <a:gd name="connsiteX2" fmla="*/ 206 w 476"/>
              <a:gd name="connsiteY2" fmla="*/ 79 h 758"/>
              <a:gd name="connsiteX3" fmla="*/ 185 w 476"/>
              <a:gd name="connsiteY3" fmla="*/ 79 h 758"/>
              <a:gd name="connsiteX4" fmla="*/ 159 w 476"/>
              <a:gd name="connsiteY4" fmla="*/ 79 h 758"/>
              <a:gd name="connsiteX5" fmla="*/ 132 w 476"/>
              <a:gd name="connsiteY5" fmla="*/ 84 h 758"/>
              <a:gd name="connsiteX6" fmla="*/ 101 w 476"/>
              <a:gd name="connsiteY6" fmla="*/ 84 h 758"/>
              <a:gd name="connsiteX7" fmla="*/ 64 w 476"/>
              <a:gd name="connsiteY7" fmla="*/ 89 h 758"/>
              <a:gd name="connsiteX8" fmla="*/ 27 w 476"/>
              <a:gd name="connsiteY8" fmla="*/ 94 h 758"/>
              <a:gd name="connsiteX9" fmla="*/ 0 w 476"/>
              <a:gd name="connsiteY9" fmla="*/ 52 h 758"/>
              <a:gd name="connsiteX10" fmla="*/ 27 w 476"/>
              <a:gd name="connsiteY10" fmla="*/ 52 h 758"/>
              <a:gd name="connsiteX11" fmla="*/ 53 w 476"/>
              <a:gd name="connsiteY11" fmla="*/ 47 h 758"/>
              <a:gd name="connsiteX12" fmla="*/ 85 w 476"/>
              <a:gd name="connsiteY12" fmla="*/ 47 h 758"/>
              <a:gd name="connsiteX13" fmla="*/ 143 w 476"/>
              <a:gd name="connsiteY13" fmla="*/ 37 h 758"/>
              <a:gd name="connsiteX14" fmla="*/ 175 w 476"/>
              <a:gd name="connsiteY14" fmla="*/ 37 h 758"/>
              <a:gd name="connsiteX15" fmla="*/ 196 w 476"/>
              <a:gd name="connsiteY15" fmla="*/ 32 h 758"/>
              <a:gd name="connsiteX16" fmla="*/ 222 w 476"/>
              <a:gd name="connsiteY16" fmla="*/ 26 h 758"/>
              <a:gd name="connsiteX17" fmla="*/ 243 w 476"/>
              <a:gd name="connsiteY17" fmla="*/ 26 h 758"/>
              <a:gd name="connsiteX18" fmla="*/ 259 w 476"/>
              <a:gd name="connsiteY18" fmla="*/ 21 h 758"/>
              <a:gd name="connsiteX19" fmla="*/ 270 w 476"/>
              <a:gd name="connsiteY19" fmla="*/ 16 h 758"/>
              <a:gd name="connsiteX20" fmla="*/ 280 w 476"/>
              <a:gd name="connsiteY20" fmla="*/ 16 h 758"/>
              <a:gd name="connsiteX21" fmla="*/ 286 w 476"/>
              <a:gd name="connsiteY21" fmla="*/ 11 h 758"/>
              <a:gd name="connsiteX22" fmla="*/ 296 w 476"/>
              <a:gd name="connsiteY22" fmla="*/ 5 h 758"/>
              <a:gd name="connsiteX23" fmla="*/ 312 w 476"/>
              <a:gd name="connsiteY23" fmla="*/ 0 h 758"/>
              <a:gd name="connsiteX24" fmla="*/ 323 w 476"/>
              <a:gd name="connsiteY24" fmla="*/ 0 h 758"/>
              <a:gd name="connsiteX25" fmla="*/ 338 w 476"/>
              <a:gd name="connsiteY25" fmla="*/ 0 h 758"/>
              <a:gd name="connsiteX26" fmla="*/ 354 w 476"/>
              <a:gd name="connsiteY26" fmla="*/ 5 h 758"/>
              <a:gd name="connsiteX27" fmla="*/ 370 w 476"/>
              <a:gd name="connsiteY27" fmla="*/ 11 h 758"/>
              <a:gd name="connsiteX28" fmla="*/ 381 w 476"/>
              <a:gd name="connsiteY28" fmla="*/ 16 h 758"/>
              <a:gd name="connsiteX29" fmla="*/ 391 w 476"/>
              <a:gd name="connsiteY29" fmla="*/ 21 h 758"/>
              <a:gd name="connsiteX30" fmla="*/ 407 w 476"/>
              <a:gd name="connsiteY30" fmla="*/ 26 h 758"/>
              <a:gd name="connsiteX31" fmla="*/ 418 w 476"/>
              <a:gd name="connsiteY31" fmla="*/ 37 h 758"/>
              <a:gd name="connsiteX32" fmla="*/ 433 w 476"/>
              <a:gd name="connsiteY32" fmla="*/ 42 h 758"/>
              <a:gd name="connsiteX33" fmla="*/ 444 w 476"/>
              <a:gd name="connsiteY33" fmla="*/ 47 h 758"/>
              <a:gd name="connsiteX34" fmla="*/ 455 w 476"/>
              <a:gd name="connsiteY34" fmla="*/ 52 h 758"/>
              <a:gd name="connsiteX35" fmla="*/ 460 w 476"/>
              <a:gd name="connsiteY35" fmla="*/ 58 h 758"/>
              <a:gd name="connsiteX36" fmla="*/ 465 w 476"/>
              <a:gd name="connsiteY36" fmla="*/ 63 h 758"/>
              <a:gd name="connsiteX37" fmla="*/ 470 w 476"/>
              <a:gd name="connsiteY37" fmla="*/ 68 h 758"/>
              <a:gd name="connsiteX38" fmla="*/ 476 w 476"/>
              <a:gd name="connsiteY38" fmla="*/ 68 h 758"/>
              <a:gd name="connsiteX39" fmla="*/ 476 w 476"/>
              <a:gd name="connsiteY39" fmla="*/ 73 h 758"/>
              <a:gd name="connsiteX40" fmla="*/ 470 w 476"/>
              <a:gd name="connsiteY40" fmla="*/ 73 h 758"/>
              <a:gd name="connsiteX41" fmla="*/ 470 w 476"/>
              <a:gd name="connsiteY41" fmla="*/ 79 h 758"/>
              <a:gd name="connsiteX42" fmla="*/ 465 w 476"/>
              <a:gd name="connsiteY42" fmla="*/ 84 h 758"/>
              <a:gd name="connsiteX43" fmla="*/ 460 w 476"/>
              <a:gd name="connsiteY43" fmla="*/ 84 h 758"/>
              <a:gd name="connsiteX44" fmla="*/ 455 w 476"/>
              <a:gd name="connsiteY44" fmla="*/ 89 h 758"/>
              <a:gd name="connsiteX45" fmla="*/ 449 w 476"/>
              <a:gd name="connsiteY45" fmla="*/ 94 h 758"/>
              <a:gd name="connsiteX46" fmla="*/ 444 w 476"/>
              <a:gd name="connsiteY46" fmla="*/ 94 h 758"/>
              <a:gd name="connsiteX47" fmla="*/ 439 w 476"/>
              <a:gd name="connsiteY47" fmla="*/ 99 h 758"/>
              <a:gd name="connsiteX48" fmla="*/ 433 w 476"/>
              <a:gd name="connsiteY48" fmla="*/ 105 h 758"/>
              <a:gd name="connsiteX49" fmla="*/ 428 w 476"/>
              <a:gd name="connsiteY49" fmla="*/ 115 h 758"/>
              <a:gd name="connsiteX50" fmla="*/ 428 w 476"/>
              <a:gd name="connsiteY50" fmla="*/ 126 h 758"/>
              <a:gd name="connsiteX51" fmla="*/ 428 w 476"/>
              <a:gd name="connsiteY51" fmla="*/ 131 h 758"/>
              <a:gd name="connsiteX52" fmla="*/ 428 w 476"/>
              <a:gd name="connsiteY52" fmla="*/ 146 h 758"/>
              <a:gd name="connsiteX53" fmla="*/ 428 w 476"/>
              <a:gd name="connsiteY53" fmla="*/ 157 h 758"/>
              <a:gd name="connsiteX54" fmla="*/ 428 w 476"/>
              <a:gd name="connsiteY54" fmla="*/ 173 h 758"/>
              <a:gd name="connsiteX55" fmla="*/ 428 w 476"/>
              <a:gd name="connsiteY55" fmla="*/ 188 h 758"/>
              <a:gd name="connsiteX56" fmla="*/ 428 w 476"/>
              <a:gd name="connsiteY56" fmla="*/ 204 h 758"/>
              <a:gd name="connsiteX57" fmla="*/ 428 w 476"/>
              <a:gd name="connsiteY57" fmla="*/ 225 h 758"/>
              <a:gd name="connsiteX58" fmla="*/ 428 w 476"/>
              <a:gd name="connsiteY58" fmla="*/ 240 h 758"/>
              <a:gd name="connsiteX59" fmla="*/ 428 w 476"/>
              <a:gd name="connsiteY59" fmla="*/ 261 h 758"/>
              <a:gd name="connsiteX60" fmla="*/ 428 w 476"/>
              <a:gd name="connsiteY60" fmla="*/ 303 h 758"/>
              <a:gd name="connsiteX61" fmla="*/ 428 w 476"/>
              <a:gd name="connsiteY61" fmla="*/ 324 h 758"/>
              <a:gd name="connsiteX62" fmla="*/ 428 w 476"/>
              <a:gd name="connsiteY62" fmla="*/ 350 h 758"/>
              <a:gd name="connsiteX63" fmla="*/ 428 w 476"/>
              <a:gd name="connsiteY63" fmla="*/ 376 h 758"/>
              <a:gd name="connsiteX64" fmla="*/ 428 w 476"/>
              <a:gd name="connsiteY64" fmla="*/ 402 h 758"/>
              <a:gd name="connsiteX65" fmla="*/ 428 w 476"/>
              <a:gd name="connsiteY65" fmla="*/ 429 h 758"/>
              <a:gd name="connsiteX66" fmla="*/ 428 w 476"/>
              <a:gd name="connsiteY66" fmla="*/ 460 h 758"/>
              <a:gd name="connsiteX67" fmla="*/ 428 w 476"/>
              <a:gd name="connsiteY67" fmla="*/ 491 h 758"/>
              <a:gd name="connsiteX68" fmla="*/ 428 w 476"/>
              <a:gd name="connsiteY68" fmla="*/ 523 h 758"/>
              <a:gd name="connsiteX69" fmla="*/ 428 w 476"/>
              <a:gd name="connsiteY69" fmla="*/ 554 h 758"/>
              <a:gd name="connsiteX70" fmla="*/ 428 w 476"/>
              <a:gd name="connsiteY70" fmla="*/ 580 h 758"/>
              <a:gd name="connsiteX71" fmla="*/ 423 w 476"/>
              <a:gd name="connsiteY71" fmla="*/ 606 h 758"/>
              <a:gd name="connsiteX72" fmla="*/ 423 w 476"/>
              <a:gd name="connsiteY72" fmla="*/ 632 h 758"/>
              <a:gd name="connsiteX73" fmla="*/ 418 w 476"/>
              <a:gd name="connsiteY73" fmla="*/ 653 h 758"/>
              <a:gd name="connsiteX74" fmla="*/ 412 w 476"/>
              <a:gd name="connsiteY74" fmla="*/ 669 h 758"/>
              <a:gd name="connsiteX75" fmla="*/ 407 w 476"/>
              <a:gd name="connsiteY75" fmla="*/ 690 h 758"/>
              <a:gd name="connsiteX76" fmla="*/ 402 w 476"/>
              <a:gd name="connsiteY76" fmla="*/ 700 h 758"/>
              <a:gd name="connsiteX77" fmla="*/ 391 w 476"/>
              <a:gd name="connsiteY77" fmla="*/ 716 h 758"/>
              <a:gd name="connsiteX78" fmla="*/ 381 w 476"/>
              <a:gd name="connsiteY78" fmla="*/ 726 h 758"/>
              <a:gd name="connsiteX79" fmla="*/ 375 w 476"/>
              <a:gd name="connsiteY79" fmla="*/ 737 h 758"/>
              <a:gd name="connsiteX80" fmla="*/ 365 w 476"/>
              <a:gd name="connsiteY80" fmla="*/ 742 h 758"/>
              <a:gd name="connsiteX81" fmla="*/ 360 w 476"/>
              <a:gd name="connsiteY81" fmla="*/ 747 h 758"/>
              <a:gd name="connsiteX82" fmla="*/ 349 w 476"/>
              <a:gd name="connsiteY82" fmla="*/ 752 h 758"/>
              <a:gd name="connsiteX83" fmla="*/ 344 w 476"/>
              <a:gd name="connsiteY83" fmla="*/ 752 h 758"/>
              <a:gd name="connsiteX84" fmla="*/ 338 w 476"/>
              <a:gd name="connsiteY84" fmla="*/ 758 h 758"/>
              <a:gd name="connsiteX85" fmla="*/ 328 w 476"/>
              <a:gd name="connsiteY85" fmla="*/ 752 h 758"/>
              <a:gd name="connsiteX86" fmla="*/ 323 w 476"/>
              <a:gd name="connsiteY86" fmla="*/ 752 h 758"/>
              <a:gd name="connsiteX87" fmla="*/ 323 w 476"/>
              <a:gd name="connsiteY87" fmla="*/ 747 h 758"/>
              <a:gd name="connsiteX88" fmla="*/ 317 w 476"/>
              <a:gd name="connsiteY88" fmla="*/ 742 h 758"/>
              <a:gd name="connsiteX89" fmla="*/ 317 w 476"/>
              <a:gd name="connsiteY89" fmla="*/ 737 h 758"/>
              <a:gd name="connsiteX90" fmla="*/ 317 w 476"/>
              <a:gd name="connsiteY90" fmla="*/ 731 h 758"/>
              <a:gd name="connsiteX91" fmla="*/ 317 w 476"/>
              <a:gd name="connsiteY91" fmla="*/ 721 h 758"/>
              <a:gd name="connsiteX92" fmla="*/ 317 w 476"/>
              <a:gd name="connsiteY92" fmla="*/ 711 h 758"/>
              <a:gd name="connsiteX93" fmla="*/ 317 w 476"/>
              <a:gd name="connsiteY93" fmla="*/ 705 h 758"/>
              <a:gd name="connsiteX94" fmla="*/ 317 w 476"/>
              <a:gd name="connsiteY94" fmla="*/ 700 h 758"/>
              <a:gd name="connsiteX95" fmla="*/ 317 w 476"/>
              <a:gd name="connsiteY95" fmla="*/ 695 h 758"/>
              <a:gd name="connsiteX96" fmla="*/ 312 w 476"/>
              <a:gd name="connsiteY96" fmla="*/ 690 h 758"/>
              <a:gd name="connsiteX97" fmla="*/ 307 w 476"/>
              <a:gd name="connsiteY97" fmla="*/ 674 h 758"/>
              <a:gd name="connsiteX98" fmla="*/ 296 w 476"/>
              <a:gd name="connsiteY98" fmla="*/ 658 h 758"/>
              <a:gd name="connsiteX99" fmla="*/ 280 w 476"/>
              <a:gd name="connsiteY99" fmla="*/ 643 h 758"/>
              <a:gd name="connsiteX100" fmla="*/ 264 w 476"/>
              <a:gd name="connsiteY100" fmla="*/ 627 h 758"/>
              <a:gd name="connsiteX101" fmla="*/ 243 w 476"/>
              <a:gd name="connsiteY101" fmla="*/ 611 h 758"/>
              <a:gd name="connsiteX102" fmla="*/ 217 w 476"/>
              <a:gd name="connsiteY102" fmla="*/ 590 h 758"/>
              <a:gd name="connsiteX103" fmla="*/ 238 w 476"/>
              <a:gd name="connsiteY103" fmla="*/ 590 h 758"/>
              <a:gd name="connsiteX104" fmla="*/ 259 w 476"/>
              <a:gd name="connsiteY104" fmla="*/ 596 h 758"/>
              <a:gd name="connsiteX105" fmla="*/ 275 w 476"/>
              <a:gd name="connsiteY105" fmla="*/ 596 h 758"/>
              <a:gd name="connsiteX106" fmla="*/ 291 w 476"/>
              <a:gd name="connsiteY106" fmla="*/ 596 h 758"/>
              <a:gd name="connsiteX107" fmla="*/ 301 w 476"/>
              <a:gd name="connsiteY107" fmla="*/ 590 h 758"/>
              <a:gd name="connsiteX108" fmla="*/ 307 w 476"/>
              <a:gd name="connsiteY108" fmla="*/ 590 h 758"/>
              <a:gd name="connsiteX109" fmla="*/ 312 w 476"/>
              <a:gd name="connsiteY109" fmla="*/ 590 h 758"/>
              <a:gd name="connsiteX110" fmla="*/ 317 w 476"/>
              <a:gd name="connsiteY110" fmla="*/ 585 h 758"/>
              <a:gd name="connsiteX111" fmla="*/ 323 w 476"/>
              <a:gd name="connsiteY111" fmla="*/ 580 h 758"/>
              <a:gd name="connsiteX112" fmla="*/ 323 w 476"/>
              <a:gd name="connsiteY112" fmla="*/ 575 h 758"/>
              <a:gd name="connsiteX113" fmla="*/ 323 w 476"/>
              <a:gd name="connsiteY113" fmla="*/ 564 h 758"/>
              <a:gd name="connsiteX114" fmla="*/ 323 w 476"/>
              <a:gd name="connsiteY114" fmla="*/ 549 h 758"/>
              <a:gd name="connsiteX115" fmla="*/ 328 w 476"/>
              <a:gd name="connsiteY115" fmla="*/ 533 h 758"/>
              <a:gd name="connsiteX116" fmla="*/ 328 w 476"/>
              <a:gd name="connsiteY116" fmla="*/ 512 h 758"/>
              <a:gd name="connsiteX117" fmla="*/ 328 w 476"/>
              <a:gd name="connsiteY117" fmla="*/ 486 h 758"/>
              <a:gd name="connsiteX118" fmla="*/ 333 w 476"/>
              <a:gd name="connsiteY118" fmla="*/ 460 h 758"/>
              <a:gd name="connsiteX119" fmla="*/ 333 w 476"/>
              <a:gd name="connsiteY119" fmla="*/ 434 h 758"/>
              <a:gd name="connsiteX120" fmla="*/ 333 w 476"/>
              <a:gd name="connsiteY120" fmla="*/ 408 h 758"/>
              <a:gd name="connsiteX121" fmla="*/ 333 w 476"/>
              <a:gd name="connsiteY121" fmla="*/ 382 h 758"/>
              <a:gd name="connsiteX122" fmla="*/ 338 w 476"/>
              <a:gd name="connsiteY122" fmla="*/ 355 h 758"/>
              <a:gd name="connsiteX123" fmla="*/ 338 w 476"/>
              <a:gd name="connsiteY123" fmla="*/ 334 h 758"/>
              <a:gd name="connsiteX124" fmla="*/ 338 w 476"/>
              <a:gd name="connsiteY124" fmla="*/ 314 h 758"/>
              <a:gd name="connsiteX125" fmla="*/ 338 w 476"/>
              <a:gd name="connsiteY125" fmla="*/ 293 h 758"/>
              <a:gd name="connsiteX126" fmla="*/ 338 w 476"/>
              <a:gd name="connsiteY126" fmla="*/ 277 h 758"/>
              <a:gd name="connsiteX127" fmla="*/ 338 w 476"/>
              <a:gd name="connsiteY127" fmla="*/ 246 h 758"/>
              <a:gd name="connsiteX128" fmla="*/ 338 w 476"/>
              <a:gd name="connsiteY128" fmla="*/ 214 h 758"/>
              <a:gd name="connsiteX129" fmla="*/ 333 w 476"/>
              <a:gd name="connsiteY129" fmla="*/ 183 h 758"/>
              <a:gd name="connsiteX130" fmla="*/ 333 w 476"/>
              <a:gd name="connsiteY130" fmla="*/ 157 h 758"/>
              <a:gd name="connsiteX131" fmla="*/ 328 w 476"/>
              <a:gd name="connsiteY131" fmla="*/ 146 h 758"/>
              <a:gd name="connsiteX132" fmla="*/ 328 w 476"/>
              <a:gd name="connsiteY132" fmla="*/ 136 h 758"/>
              <a:gd name="connsiteX133" fmla="*/ 323 w 476"/>
              <a:gd name="connsiteY133" fmla="*/ 126 h 758"/>
              <a:gd name="connsiteX134" fmla="*/ 323 w 476"/>
              <a:gd name="connsiteY134" fmla="*/ 115 h 758"/>
              <a:gd name="connsiteX135" fmla="*/ 317 w 476"/>
              <a:gd name="connsiteY135" fmla="*/ 110 h 758"/>
              <a:gd name="connsiteX136" fmla="*/ 317 w 476"/>
              <a:gd name="connsiteY136" fmla="*/ 105 h 758"/>
              <a:gd name="connsiteX137" fmla="*/ 312 w 476"/>
              <a:gd name="connsiteY137" fmla="*/ 94 h 758"/>
              <a:gd name="connsiteX138" fmla="*/ 307 w 476"/>
              <a:gd name="connsiteY138" fmla="*/ 89 h 758"/>
              <a:gd name="connsiteX139" fmla="*/ 301 w 476"/>
              <a:gd name="connsiteY139" fmla="*/ 84 h 758"/>
              <a:gd name="connsiteX140" fmla="*/ 296 w 476"/>
              <a:gd name="connsiteY140" fmla="*/ 84 h 758"/>
              <a:gd name="connsiteX141" fmla="*/ 291 w 476"/>
              <a:gd name="connsiteY141" fmla="*/ 79 h 758"/>
              <a:gd name="connsiteX142" fmla="*/ 280 w 476"/>
              <a:gd name="connsiteY142" fmla="*/ 79 h 758"/>
              <a:gd name="connsiteX143" fmla="*/ 270 w 476"/>
              <a:gd name="connsiteY143" fmla="*/ 79 h 758"/>
              <a:gd name="connsiteX144" fmla="*/ 259 w 476"/>
              <a:gd name="connsiteY144" fmla="*/ 73 h 758"/>
              <a:gd name="connsiteX145" fmla="*/ 243 w 476"/>
              <a:gd name="connsiteY145" fmla="*/ 73 h 758"/>
              <a:gd name="connsiteX146" fmla="*/ 243 w 476"/>
              <a:gd name="connsiteY146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94 h 758"/>
              <a:gd name="connsiteX9" fmla="*/ 0 w 449"/>
              <a:gd name="connsiteY9" fmla="*/ 52 h 758"/>
              <a:gd name="connsiteX10" fmla="*/ 26 w 449"/>
              <a:gd name="connsiteY10" fmla="*/ 47 h 758"/>
              <a:gd name="connsiteX11" fmla="*/ 58 w 449"/>
              <a:gd name="connsiteY11" fmla="*/ 47 h 758"/>
              <a:gd name="connsiteX12" fmla="*/ 116 w 449"/>
              <a:gd name="connsiteY12" fmla="*/ 37 h 758"/>
              <a:gd name="connsiteX13" fmla="*/ 148 w 449"/>
              <a:gd name="connsiteY13" fmla="*/ 37 h 758"/>
              <a:gd name="connsiteX14" fmla="*/ 169 w 449"/>
              <a:gd name="connsiteY14" fmla="*/ 32 h 758"/>
              <a:gd name="connsiteX15" fmla="*/ 195 w 449"/>
              <a:gd name="connsiteY15" fmla="*/ 26 h 758"/>
              <a:gd name="connsiteX16" fmla="*/ 216 w 449"/>
              <a:gd name="connsiteY16" fmla="*/ 26 h 758"/>
              <a:gd name="connsiteX17" fmla="*/ 232 w 449"/>
              <a:gd name="connsiteY17" fmla="*/ 21 h 758"/>
              <a:gd name="connsiteX18" fmla="*/ 243 w 449"/>
              <a:gd name="connsiteY18" fmla="*/ 16 h 758"/>
              <a:gd name="connsiteX19" fmla="*/ 253 w 449"/>
              <a:gd name="connsiteY19" fmla="*/ 16 h 758"/>
              <a:gd name="connsiteX20" fmla="*/ 259 w 449"/>
              <a:gd name="connsiteY20" fmla="*/ 11 h 758"/>
              <a:gd name="connsiteX21" fmla="*/ 269 w 449"/>
              <a:gd name="connsiteY21" fmla="*/ 5 h 758"/>
              <a:gd name="connsiteX22" fmla="*/ 285 w 449"/>
              <a:gd name="connsiteY22" fmla="*/ 0 h 758"/>
              <a:gd name="connsiteX23" fmla="*/ 296 w 449"/>
              <a:gd name="connsiteY23" fmla="*/ 0 h 758"/>
              <a:gd name="connsiteX24" fmla="*/ 311 w 449"/>
              <a:gd name="connsiteY24" fmla="*/ 0 h 758"/>
              <a:gd name="connsiteX25" fmla="*/ 327 w 449"/>
              <a:gd name="connsiteY25" fmla="*/ 5 h 758"/>
              <a:gd name="connsiteX26" fmla="*/ 343 w 449"/>
              <a:gd name="connsiteY26" fmla="*/ 11 h 758"/>
              <a:gd name="connsiteX27" fmla="*/ 354 w 449"/>
              <a:gd name="connsiteY27" fmla="*/ 16 h 758"/>
              <a:gd name="connsiteX28" fmla="*/ 364 w 449"/>
              <a:gd name="connsiteY28" fmla="*/ 21 h 758"/>
              <a:gd name="connsiteX29" fmla="*/ 380 w 449"/>
              <a:gd name="connsiteY29" fmla="*/ 26 h 758"/>
              <a:gd name="connsiteX30" fmla="*/ 391 w 449"/>
              <a:gd name="connsiteY30" fmla="*/ 37 h 758"/>
              <a:gd name="connsiteX31" fmla="*/ 406 w 449"/>
              <a:gd name="connsiteY31" fmla="*/ 42 h 758"/>
              <a:gd name="connsiteX32" fmla="*/ 417 w 449"/>
              <a:gd name="connsiteY32" fmla="*/ 47 h 758"/>
              <a:gd name="connsiteX33" fmla="*/ 428 w 449"/>
              <a:gd name="connsiteY33" fmla="*/ 52 h 758"/>
              <a:gd name="connsiteX34" fmla="*/ 433 w 449"/>
              <a:gd name="connsiteY34" fmla="*/ 58 h 758"/>
              <a:gd name="connsiteX35" fmla="*/ 438 w 449"/>
              <a:gd name="connsiteY35" fmla="*/ 63 h 758"/>
              <a:gd name="connsiteX36" fmla="*/ 443 w 449"/>
              <a:gd name="connsiteY36" fmla="*/ 68 h 758"/>
              <a:gd name="connsiteX37" fmla="*/ 449 w 449"/>
              <a:gd name="connsiteY37" fmla="*/ 68 h 758"/>
              <a:gd name="connsiteX38" fmla="*/ 449 w 449"/>
              <a:gd name="connsiteY38" fmla="*/ 73 h 758"/>
              <a:gd name="connsiteX39" fmla="*/ 443 w 449"/>
              <a:gd name="connsiteY39" fmla="*/ 73 h 758"/>
              <a:gd name="connsiteX40" fmla="*/ 443 w 449"/>
              <a:gd name="connsiteY40" fmla="*/ 79 h 758"/>
              <a:gd name="connsiteX41" fmla="*/ 438 w 449"/>
              <a:gd name="connsiteY41" fmla="*/ 84 h 758"/>
              <a:gd name="connsiteX42" fmla="*/ 433 w 449"/>
              <a:gd name="connsiteY42" fmla="*/ 84 h 758"/>
              <a:gd name="connsiteX43" fmla="*/ 428 w 449"/>
              <a:gd name="connsiteY43" fmla="*/ 89 h 758"/>
              <a:gd name="connsiteX44" fmla="*/ 422 w 449"/>
              <a:gd name="connsiteY44" fmla="*/ 94 h 758"/>
              <a:gd name="connsiteX45" fmla="*/ 417 w 449"/>
              <a:gd name="connsiteY45" fmla="*/ 94 h 758"/>
              <a:gd name="connsiteX46" fmla="*/ 412 w 449"/>
              <a:gd name="connsiteY46" fmla="*/ 99 h 758"/>
              <a:gd name="connsiteX47" fmla="*/ 406 w 449"/>
              <a:gd name="connsiteY47" fmla="*/ 105 h 758"/>
              <a:gd name="connsiteX48" fmla="*/ 401 w 449"/>
              <a:gd name="connsiteY48" fmla="*/ 115 h 758"/>
              <a:gd name="connsiteX49" fmla="*/ 401 w 449"/>
              <a:gd name="connsiteY49" fmla="*/ 126 h 758"/>
              <a:gd name="connsiteX50" fmla="*/ 401 w 449"/>
              <a:gd name="connsiteY50" fmla="*/ 131 h 758"/>
              <a:gd name="connsiteX51" fmla="*/ 401 w 449"/>
              <a:gd name="connsiteY51" fmla="*/ 146 h 758"/>
              <a:gd name="connsiteX52" fmla="*/ 401 w 449"/>
              <a:gd name="connsiteY52" fmla="*/ 157 h 758"/>
              <a:gd name="connsiteX53" fmla="*/ 401 w 449"/>
              <a:gd name="connsiteY53" fmla="*/ 173 h 758"/>
              <a:gd name="connsiteX54" fmla="*/ 401 w 449"/>
              <a:gd name="connsiteY54" fmla="*/ 188 h 758"/>
              <a:gd name="connsiteX55" fmla="*/ 401 w 449"/>
              <a:gd name="connsiteY55" fmla="*/ 204 h 758"/>
              <a:gd name="connsiteX56" fmla="*/ 401 w 449"/>
              <a:gd name="connsiteY56" fmla="*/ 225 h 758"/>
              <a:gd name="connsiteX57" fmla="*/ 401 w 449"/>
              <a:gd name="connsiteY57" fmla="*/ 240 h 758"/>
              <a:gd name="connsiteX58" fmla="*/ 401 w 449"/>
              <a:gd name="connsiteY58" fmla="*/ 261 h 758"/>
              <a:gd name="connsiteX59" fmla="*/ 401 w 449"/>
              <a:gd name="connsiteY59" fmla="*/ 303 h 758"/>
              <a:gd name="connsiteX60" fmla="*/ 401 w 449"/>
              <a:gd name="connsiteY60" fmla="*/ 324 h 758"/>
              <a:gd name="connsiteX61" fmla="*/ 401 w 449"/>
              <a:gd name="connsiteY61" fmla="*/ 350 h 758"/>
              <a:gd name="connsiteX62" fmla="*/ 401 w 449"/>
              <a:gd name="connsiteY62" fmla="*/ 376 h 758"/>
              <a:gd name="connsiteX63" fmla="*/ 401 w 449"/>
              <a:gd name="connsiteY63" fmla="*/ 402 h 758"/>
              <a:gd name="connsiteX64" fmla="*/ 401 w 449"/>
              <a:gd name="connsiteY64" fmla="*/ 429 h 758"/>
              <a:gd name="connsiteX65" fmla="*/ 401 w 449"/>
              <a:gd name="connsiteY65" fmla="*/ 460 h 758"/>
              <a:gd name="connsiteX66" fmla="*/ 401 w 449"/>
              <a:gd name="connsiteY66" fmla="*/ 491 h 758"/>
              <a:gd name="connsiteX67" fmla="*/ 401 w 449"/>
              <a:gd name="connsiteY67" fmla="*/ 523 h 758"/>
              <a:gd name="connsiteX68" fmla="*/ 401 w 449"/>
              <a:gd name="connsiteY68" fmla="*/ 554 h 758"/>
              <a:gd name="connsiteX69" fmla="*/ 401 w 449"/>
              <a:gd name="connsiteY69" fmla="*/ 580 h 758"/>
              <a:gd name="connsiteX70" fmla="*/ 396 w 449"/>
              <a:gd name="connsiteY70" fmla="*/ 606 h 758"/>
              <a:gd name="connsiteX71" fmla="*/ 396 w 449"/>
              <a:gd name="connsiteY71" fmla="*/ 632 h 758"/>
              <a:gd name="connsiteX72" fmla="*/ 391 w 449"/>
              <a:gd name="connsiteY72" fmla="*/ 653 h 758"/>
              <a:gd name="connsiteX73" fmla="*/ 385 w 449"/>
              <a:gd name="connsiteY73" fmla="*/ 669 h 758"/>
              <a:gd name="connsiteX74" fmla="*/ 380 w 449"/>
              <a:gd name="connsiteY74" fmla="*/ 690 h 758"/>
              <a:gd name="connsiteX75" fmla="*/ 375 w 449"/>
              <a:gd name="connsiteY75" fmla="*/ 700 h 758"/>
              <a:gd name="connsiteX76" fmla="*/ 364 w 449"/>
              <a:gd name="connsiteY76" fmla="*/ 716 h 758"/>
              <a:gd name="connsiteX77" fmla="*/ 354 w 449"/>
              <a:gd name="connsiteY77" fmla="*/ 726 h 758"/>
              <a:gd name="connsiteX78" fmla="*/ 348 w 449"/>
              <a:gd name="connsiteY78" fmla="*/ 737 h 758"/>
              <a:gd name="connsiteX79" fmla="*/ 338 w 449"/>
              <a:gd name="connsiteY79" fmla="*/ 742 h 758"/>
              <a:gd name="connsiteX80" fmla="*/ 333 w 449"/>
              <a:gd name="connsiteY80" fmla="*/ 747 h 758"/>
              <a:gd name="connsiteX81" fmla="*/ 322 w 449"/>
              <a:gd name="connsiteY81" fmla="*/ 752 h 758"/>
              <a:gd name="connsiteX82" fmla="*/ 317 w 449"/>
              <a:gd name="connsiteY82" fmla="*/ 752 h 758"/>
              <a:gd name="connsiteX83" fmla="*/ 311 w 449"/>
              <a:gd name="connsiteY83" fmla="*/ 758 h 758"/>
              <a:gd name="connsiteX84" fmla="*/ 301 w 449"/>
              <a:gd name="connsiteY84" fmla="*/ 752 h 758"/>
              <a:gd name="connsiteX85" fmla="*/ 296 w 449"/>
              <a:gd name="connsiteY85" fmla="*/ 752 h 758"/>
              <a:gd name="connsiteX86" fmla="*/ 296 w 449"/>
              <a:gd name="connsiteY86" fmla="*/ 747 h 758"/>
              <a:gd name="connsiteX87" fmla="*/ 290 w 449"/>
              <a:gd name="connsiteY87" fmla="*/ 742 h 758"/>
              <a:gd name="connsiteX88" fmla="*/ 290 w 449"/>
              <a:gd name="connsiteY88" fmla="*/ 737 h 758"/>
              <a:gd name="connsiteX89" fmla="*/ 290 w 449"/>
              <a:gd name="connsiteY89" fmla="*/ 731 h 758"/>
              <a:gd name="connsiteX90" fmla="*/ 290 w 449"/>
              <a:gd name="connsiteY90" fmla="*/ 721 h 758"/>
              <a:gd name="connsiteX91" fmla="*/ 290 w 449"/>
              <a:gd name="connsiteY91" fmla="*/ 711 h 758"/>
              <a:gd name="connsiteX92" fmla="*/ 290 w 449"/>
              <a:gd name="connsiteY92" fmla="*/ 705 h 758"/>
              <a:gd name="connsiteX93" fmla="*/ 290 w 449"/>
              <a:gd name="connsiteY93" fmla="*/ 700 h 758"/>
              <a:gd name="connsiteX94" fmla="*/ 290 w 449"/>
              <a:gd name="connsiteY94" fmla="*/ 695 h 758"/>
              <a:gd name="connsiteX95" fmla="*/ 285 w 449"/>
              <a:gd name="connsiteY95" fmla="*/ 690 h 758"/>
              <a:gd name="connsiteX96" fmla="*/ 280 w 449"/>
              <a:gd name="connsiteY96" fmla="*/ 674 h 758"/>
              <a:gd name="connsiteX97" fmla="*/ 269 w 449"/>
              <a:gd name="connsiteY97" fmla="*/ 658 h 758"/>
              <a:gd name="connsiteX98" fmla="*/ 253 w 449"/>
              <a:gd name="connsiteY98" fmla="*/ 643 h 758"/>
              <a:gd name="connsiteX99" fmla="*/ 237 w 449"/>
              <a:gd name="connsiteY99" fmla="*/ 627 h 758"/>
              <a:gd name="connsiteX100" fmla="*/ 216 w 449"/>
              <a:gd name="connsiteY100" fmla="*/ 611 h 758"/>
              <a:gd name="connsiteX101" fmla="*/ 190 w 449"/>
              <a:gd name="connsiteY101" fmla="*/ 590 h 758"/>
              <a:gd name="connsiteX102" fmla="*/ 211 w 449"/>
              <a:gd name="connsiteY102" fmla="*/ 590 h 758"/>
              <a:gd name="connsiteX103" fmla="*/ 232 w 449"/>
              <a:gd name="connsiteY103" fmla="*/ 596 h 758"/>
              <a:gd name="connsiteX104" fmla="*/ 248 w 449"/>
              <a:gd name="connsiteY104" fmla="*/ 596 h 758"/>
              <a:gd name="connsiteX105" fmla="*/ 264 w 449"/>
              <a:gd name="connsiteY105" fmla="*/ 596 h 758"/>
              <a:gd name="connsiteX106" fmla="*/ 274 w 449"/>
              <a:gd name="connsiteY106" fmla="*/ 590 h 758"/>
              <a:gd name="connsiteX107" fmla="*/ 280 w 449"/>
              <a:gd name="connsiteY107" fmla="*/ 590 h 758"/>
              <a:gd name="connsiteX108" fmla="*/ 285 w 449"/>
              <a:gd name="connsiteY108" fmla="*/ 590 h 758"/>
              <a:gd name="connsiteX109" fmla="*/ 290 w 449"/>
              <a:gd name="connsiteY109" fmla="*/ 585 h 758"/>
              <a:gd name="connsiteX110" fmla="*/ 296 w 449"/>
              <a:gd name="connsiteY110" fmla="*/ 580 h 758"/>
              <a:gd name="connsiteX111" fmla="*/ 296 w 449"/>
              <a:gd name="connsiteY111" fmla="*/ 575 h 758"/>
              <a:gd name="connsiteX112" fmla="*/ 296 w 449"/>
              <a:gd name="connsiteY112" fmla="*/ 564 h 758"/>
              <a:gd name="connsiteX113" fmla="*/ 296 w 449"/>
              <a:gd name="connsiteY113" fmla="*/ 549 h 758"/>
              <a:gd name="connsiteX114" fmla="*/ 301 w 449"/>
              <a:gd name="connsiteY114" fmla="*/ 533 h 758"/>
              <a:gd name="connsiteX115" fmla="*/ 301 w 449"/>
              <a:gd name="connsiteY115" fmla="*/ 512 h 758"/>
              <a:gd name="connsiteX116" fmla="*/ 301 w 449"/>
              <a:gd name="connsiteY116" fmla="*/ 486 h 758"/>
              <a:gd name="connsiteX117" fmla="*/ 306 w 449"/>
              <a:gd name="connsiteY117" fmla="*/ 460 h 758"/>
              <a:gd name="connsiteX118" fmla="*/ 306 w 449"/>
              <a:gd name="connsiteY118" fmla="*/ 434 h 758"/>
              <a:gd name="connsiteX119" fmla="*/ 306 w 449"/>
              <a:gd name="connsiteY119" fmla="*/ 408 h 758"/>
              <a:gd name="connsiteX120" fmla="*/ 306 w 449"/>
              <a:gd name="connsiteY120" fmla="*/ 382 h 758"/>
              <a:gd name="connsiteX121" fmla="*/ 311 w 449"/>
              <a:gd name="connsiteY121" fmla="*/ 355 h 758"/>
              <a:gd name="connsiteX122" fmla="*/ 311 w 449"/>
              <a:gd name="connsiteY122" fmla="*/ 334 h 758"/>
              <a:gd name="connsiteX123" fmla="*/ 311 w 449"/>
              <a:gd name="connsiteY123" fmla="*/ 314 h 758"/>
              <a:gd name="connsiteX124" fmla="*/ 311 w 449"/>
              <a:gd name="connsiteY124" fmla="*/ 293 h 758"/>
              <a:gd name="connsiteX125" fmla="*/ 311 w 449"/>
              <a:gd name="connsiteY125" fmla="*/ 277 h 758"/>
              <a:gd name="connsiteX126" fmla="*/ 311 w 449"/>
              <a:gd name="connsiteY126" fmla="*/ 246 h 758"/>
              <a:gd name="connsiteX127" fmla="*/ 311 w 449"/>
              <a:gd name="connsiteY127" fmla="*/ 214 h 758"/>
              <a:gd name="connsiteX128" fmla="*/ 306 w 449"/>
              <a:gd name="connsiteY128" fmla="*/ 183 h 758"/>
              <a:gd name="connsiteX129" fmla="*/ 306 w 449"/>
              <a:gd name="connsiteY129" fmla="*/ 157 h 758"/>
              <a:gd name="connsiteX130" fmla="*/ 301 w 449"/>
              <a:gd name="connsiteY130" fmla="*/ 146 h 758"/>
              <a:gd name="connsiteX131" fmla="*/ 301 w 449"/>
              <a:gd name="connsiteY131" fmla="*/ 136 h 758"/>
              <a:gd name="connsiteX132" fmla="*/ 296 w 449"/>
              <a:gd name="connsiteY132" fmla="*/ 126 h 758"/>
              <a:gd name="connsiteX133" fmla="*/ 296 w 449"/>
              <a:gd name="connsiteY133" fmla="*/ 115 h 758"/>
              <a:gd name="connsiteX134" fmla="*/ 290 w 449"/>
              <a:gd name="connsiteY134" fmla="*/ 110 h 758"/>
              <a:gd name="connsiteX135" fmla="*/ 290 w 449"/>
              <a:gd name="connsiteY135" fmla="*/ 105 h 758"/>
              <a:gd name="connsiteX136" fmla="*/ 285 w 449"/>
              <a:gd name="connsiteY136" fmla="*/ 94 h 758"/>
              <a:gd name="connsiteX137" fmla="*/ 280 w 449"/>
              <a:gd name="connsiteY137" fmla="*/ 89 h 758"/>
              <a:gd name="connsiteX138" fmla="*/ 274 w 449"/>
              <a:gd name="connsiteY138" fmla="*/ 84 h 758"/>
              <a:gd name="connsiteX139" fmla="*/ 269 w 449"/>
              <a:gd name="connsiteY139" fmla="*/ 84 h 758"/>
              <a:gd name="connsiteX140" fmla="*/ 264 w 449"/>
              <a:gd name="connsiteY140" fmla="*/ 79 h 758"/>
              <a:gd name="connsiteX141" fmla="*/ 253 w 449"/>
              <a:gd name="connsiteY141" fmla="*/ 79 h 758"/>
              <a:gd name="connsiteX142" fmla="*/ 243 w 449"/>
              <a:gd name="connsiteY142" fmla="*/ 79 h 758"/>
              <a:gd name="connsiteX143" fmla="*/ 232 w 449"/>
              <a:gd name="connsiteY143" fmla="*/ 73 h 758"/>
              <a:gd name="connsiteX144" fmla="*/ 216 w 449"/>
              <a:gd name="connsiteY144" fmla="*/ 73 h 758"/>
              <a:gd name="connsiteX145" fmla="*/ 216 w 449"/>
              <a:gd name="connsiteY145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52 h 758"/>
              <a:gd name="connsiteX9" fmla="*/ 26 w 449"/>
              <a:gd name="connsiteY9" fmla="*/ 47 h 758"/>
              <a:gd name="connsiteX10" fmla="*/ 58 w 449"/>
              <a:gd name="connsiteY10" fmla="*/ 47 h 758"/>
              <a:gd name="connsiteX11" fmla="*/ 116 w 449"/>
              <a:gd name="connsiteY11" fmla="*/ 37 h 758"/>
              <a:gd name="connsiteX12" fmla="*/ 148 w 449"/>
              <a:gd name="connsiteY12" fmla="*/ 37 h 758"/>
              <a:gd name="connsiteX13" fmla="*/ 169 w 449"/>
              <a:gd name="connsiteY13" fmla="*/ 32 h 758"/>
              <a:gd name="connsiteX14" fmla="*/ 195 w 449"/>
              <a:gd name="connsiteY14" fmla="*/ 26 h 758"/>
              <a:gd name="connsiteX15" fmla="*/ 216 w 449"/>
              <a:gd name="connsiteY15" fmla="*/ 26 h 758"/>
              <a:gd name="connsiteX16" fmla="*/ 232 w 449"/>
              <a:gd name="connsiteY16" fmla="*/ 21 h 758"/>
              <a:gd name="connsiteX17" fmla="*/ 243 w 449"/>
              <a:gd name="connsiteY17" fmla="*/ 16 h 758"/>
              <a:gd name="connsiteX18" fmla="*/ 253 w 449"/>
              <a:gd name="connsiteY18" fmla="*/ 16 h 758"/>
              <a:gd name="connsiteX19" fmla="*/ 259 w 449"/>
              <a:gd name="connsiteY19" fmla="*/ 11 h 758"/>
              <a:gd name="connsiteX20" fmla="*/ 269 w 449"/>
              <a:gd name="connsiteY20" fmla="*/ 5 h 758"/>
              <a:gd name="connsiteX21" fmla="*/ 285 w 449"/>
              <a:gd name="connsiteY21" fmla="*/ 0 h 758"/>
              <a:gd name="connsiteX22" fmla="*/ 296 w 449"/>
              <a:gd name="connsiteY22" fmla="*/ 0 h 758"/>
              <a:gd name="connsiteX23" fmla="*/ 311 w 449"/>
              <a:gd name="connsiteY23" fmla="*/ 0 h 758"/>
              <a:gd name="connsiteX24" fmla="*/ 327 w 449"/>
              <a:gd name="connsiteY24" fmla="*/ 5 h 758"/>
              <a:gd name="connsiteX25" fmla="*/ 343 w 449"/>
              <a:gd name="connsiteY25" fmla="*/ 11 h 758"/>
              <a:gd name="connsiteX26" fmla="*/ 354 w 449"/>
              <a:gd name="connsiteY26" fmla="*/ 16 h 758"/>
              <a:gd name="connsiteX27" fmla="*/ 364 w 449"/>
              <a:gd name="connsiteY27" fmla="*/ 21 h 758"/>
              <a:gd name="connsiteX28" fmla="*/ 380 w 449"/>
              <a:gd name="connsiteY28" fmla="*/ 26 h 758"/>
              <a:gd name="connsiteX29" fmla="*/ 391 w 449"/>
              <a:gd name="connsiteY29" fmla="*/ 37 h 758"/>
              <a:gd name="connsiteX30" fmla="*/ 406 w 449"/>
              <a:gd name="connsiteY30" fmla="*/ 42 h 758"/>
              <a:gd name="connsiteX31" fmla="*/ 417 w 449"/>
              <a:gd name="connsiteY31" fmla="*/ 47 h 758"/>
              <a:gd name="connsiteX32" fmla="*/ 428 w 449"/>
              <a:gd name="connsiteY32" fmla="*/ 52 h 758"/>
              <a:gd name="connsiteX33" fmla="*/ 433 w 449"/>
              <a:gd name="connsiteY33" fmla="*/ 58 h 758"/>
              <a:gd name="connsiteX34" fmla="*/ 438 w 449"/>
              <a:gd name="connsiteY34" fmla="*/ 63 h 758"/>
              <a:gd name="connsiteX35" fmla="*/ 443 w 449"/>
              <a:gd name="connsiteY35" fmla="*/ 68 h 758"/>
              <a:gd name="connsiteX36" fmla="*/ 449 w 449"/>
              <a:gd name="connsiteY36" fmla="*/ 68 h 758"/>
              <a:gd name="connsiteX37" fmla="*/ 449 w 449"/>
              <a:gd name="connsiteY37" fmla="*/ 73 h 758"/>
              <a:gd name="connsiteX38" fmla="*/ 443 w 449"/>
              <a:gd name="connsiteY38" fmla="*/ 73 h 758"/>
              <a:gd name="connsiteX39" fmla="*/ 443 w 449"/>
              <a:gd name="connsiteY39" fmla="*/ 79 h 758"/>
              <a:gd name="connsiteX40" fmla="*/ 438 w 449"/>
              <a:gd name="connsiteY40" fmla="*/ 84 h 758"/>
              <a:gd name="connsiteX41" fmla="*/ 433 w 449"/>
              <a:gd name="connsiteY41" fmla="*/ 84 h 758"/>
              <a:gd name="connsiteX42" fmla="*/ 428 w 449"/>
              <a:gd name="connsiteY42" fmla="*/ 89 h 758"/>
              <a:gd name="connsiteX43" fmla="*/ 422 w 449"/>
              <a:gd name="connsiteY43" fmla="*/ 94 h 758"/>
              <a:gd name="connsiteX44" fmla="*/ 417 w 449"/>
              <a:gd name="connsiteY44" fmla="*/ 94 h 758"/>
              <a:gd name="connsiteX45" fmla="*/ 412 w 449"/>
              <a:gd name="connsiteY45" fmla="*/ 99 h 758"/>
              <a:gd name="connsiteX46" fmla="*/ 406 w 449"/>
              <a:gd name="connsiteY46" fmla="*/ 105 h 758"/>
              <a:gd name="connsiteX47" fmla="*/ 401 w 449"/>
              <a:gd name="connsiteY47" fmla="*/ 115 h 758"/>
              <a:gd name="connsiteX48" fmla="*/ 401 w 449"/>
              <a:gd name="connsiteY48" fmla="*/ 126 h 758"/>
              <a:gd name="connsiteX49" fmla="*/ 401 w 449"/>
              <a:gd name="connsiteY49" fmla="*/ 131 h 758"/>
              <a:gd name="connsiteX50" fmla="*/ 401 w 449"/>
              <a:gd name="connsiteY50" fmla="*/ 146 h 758"/>
              <a:gd name="connsiteX51" fmla="*/ 401 w 449"/>
              <a:gd name="connsiteY51" fmla="*/ 157 h 758"/>
              <a:gd name="connsiteX52" fmla="*/ 401 w 449"/>
              <a:gd name="connsiteY52" fmla="*/ 173 h 758"/>
              <a:gd name="connsiteX53" fmla="*/ 401 w 449"/>
              <a:gd name="connsiteY53" fmla="*/ 188 h 758"/>
              <a:gd name="connsiteX54" fmla="*/ 401 w 449"/>
              <a:gd name="connsiteY54" fmla="*/ 204 h 758"/>
              <a:gd name="connsiteX55" fmla="*/ 401 w 449"/>
              <a:gd name="connsiteY55" fmla="*/ 225 h 758"/>
              <a:gd name="connsiteX56" fmla="*/ 401 w 449"/>
              <a:gd name="connsiteY56" fmla="*/ 240 h 758"/>
              <a:gd name="connsiteX57" fmla="*/ 401 w 449"/>
              <a:gd name="connsiteY57" fmla="*/ 261 h 758"/>
              <a:gd name="connsiteX58" fmla="*/ 401 w 449"/>
              <a:gd name="connsiteY58" fmla="*/ 303 h 758"/>
              <a:gd name="connsiteX59" fmla="*/ 401 w 449"/>
              <a:gd name="connsiteY59" fmla="*/ 324 h 758"/>
              <a:gd name="connsiteX60" fmla="*/ 401 w 449"/>
              <a:gd name="connsiteY60" fmla="*/ 350 h 758"/>
              <a:gd name="connsiteX61" fmla="*/ 401 w 449"/>
              <a:gd name="connsiteY61" fmla="*/ 376 h 758"/>
              <a:gd name="connsiteX62" fmla="*/ 401 w 449"/>
              <a:gd name="connsiteY62" fmla="*/ 402 h 758"/>
              <a:gd name="connsiteX63" fmla="*/ 401 w 449"/>
              <a:gd name="connsiteY63" fmla="*/ 429 h 758"/>
              <a:gd name="connsiteX64" fmla="*/ 401 w 449"/>
              <a:gd name="connsiteY64" fmla="*/ 460 h 758"/>
              <a:gd name="connsiteX65" fmla="*/ 401 w 449"/>
              <a:gd name="connsiteY65" fmla="*/ 491 h 758"/>
              <a:gd name="connsiteX66" fmla="*/ 401 w 449"/>
              <a:gd name="connsiteY66" fmla="*/ 523 h 758"/>
              <a:gd name="connsiteX67" fmla="*/ 401 w 449"/>
              <a:gd name="connsiteY67" fmla="*/ 554 h 758"/>
              <a:gd name="connsiteX68" fmla="*/ 401 w 449"/>
              <a:gd name="connsiteY68" fmla="*/ 580 h 758"/>
              <a:gd name="connsiteX69" fmla="*/ 396 w 449"/>
              <a:gd name="connsiteY69" fmla="*/ 606 h 758"/>
              <a:gd name="connsiteX70" fmla="*/ 396 w 449"/>
              <a:gd name="connsiteY70" fmla="*/ 632 h 758"/>
              <a:gd name="connsiteX71" fmla="*/ 391 w 449"/>
              <a:gd name="connsiteY71" fmla="*/ 653 h 758"/>
              <a:gd name="connsiteX72" fmla="*/ 385 w 449"/>
              <a:gd name="connsiteY72" fmla="*/ 669 h 758"/>
              <a:gd name="connsiteX73" fmla="*/ 380 w 449"/>
              <a:gd name="connsiteY73" fmla="*/ 690 h 758"/>
              <a:gd name="connsiteX74" fmla="*/ 375 w 449"/>
              <a:gd name="connsiteY74" fmla="*/ 700 h 758"/>
              <a:gd name="connsiteX75" fmla="*/ 364 w 449"/>
              <a:gd name="connsiteY75" fmla="*/ 716 h 758"/>
              <a:gd name="connsiteX76" fmla="*/ 354 w 449"/>
              <a:gd name="connsiteY76" fmla="*/ 726 h 758"/>
              <a:gd name="connsiteX77" fmla="*/ 348 w 449"/>
              <a:gd name="connsiteY77" fmla="*/ 737 h 758"/>
              <a:gd name="connsiteX78" fmla="*/ 338 w 449"/>
              <a:gd name="connsiteY78" fmla="*/ 742 h 758"/>
              <a:gd name="connsiteX79" fmla="*/ 333 w 449"/>
              <a:gd name="connsiteY79" fmla="*/ 747 h 758"/>
              <a:gd name="connsiteX80" fmla="*/ 322 w 449"/>
              <a:gd name="connsiteY80" fmla="*/ 752 h 758"/>
              <a:gd name="connsiteX81" fmla="*/ 317 w 449"/>
              <a:gd name="connsiteY81" fmla="*/ 752 h 758"/>
              <a:gd name="connsiteX82" fmla="*/ 311 w 449"/>
              <a:gd name="connsiteY82" fmla="*/ 758 h 758"/>
              <a:gd name="connsiteX83" fmla="*/ 301 w 449"/>
              <a:gd name="connsiteY83" fmla="*/ 752 h 758"/>
              <a:gd name="connsiteX84" fmla="*/ 296 w 449"/>
              <a:gd name="connsiteY84" fmla="*/ 752 h 758"/>
              <a:gd name="connsiteX85" fmla="*/ 296 w 449"/>
              <a:gd name="connsiteY85" fmla="*/ 747 h 758"/>
              <a:gd name="connsiteX86" fmla="*/ 290 w 449"/>
              <a:gd name="connsiteY86" fmla="*/ 742 h 758"/>
              <a:gd name="connsiteX87" fmla="*/ 290 w 449"/>
              <a:gd name="connsiteY87" fmla="*/ 737 h 758"/>
              <a:gd name="connsiteX88" fmla="*/ 290 w 449"/>
              <a:gd name="connsiteY88" fmla="*/ 731 h 758"/>
              <a:gd name="connsiteX89" fmla="*/ 290 w 449"/>
              <a:gd name="connsiteY89" fmla="*/ 721 h 758"/>
              <a:gd name="connsiteX90" fmla="*/ 290 w 449"/>
              <a:gd name="connsiteY90" fmla="*/ 711 h 758"/>
              <a:gd name="connsiteX91" fmla="*/ 290 w 449"/>
              <a:gd name="connsiteY91" fmla="*/ 705 h 758"/>
              <a:gd name="connsiteX92" fmla="*/ 290 w 449"/>
              <a:gd name="connsiteY92" fmla="*/ 700 h 758"/>
              <a:gd name="connsiteX93" fmla="*/ 290 w 449"/>
              <a:gd name="connsiteY93" fmla="*/ 695 h 758"/>
              <a:gd name="connsiteX94" fmla="*/ 285 w 449"/>
              <a:gd name="connsiteY94" fmla="*/ 690 h 758"/>
              <a:gd name="connsiteX95" fmla="*/ 280 w 449"/>
              <a:gd name="connsiteY95" fmla="*/ 674 h 758"/>
              <a:gd name="connsiteX96" fmla="*/ 269 w 449"/>
              <a:gd name="connsiteY96" fmla="*/ 658 h 758"/>
              <a:gd name="connsiteX97" fmla="*/ 253 w 449"/>
              <a:gd name="connsiteY97" fmla="*/ 643 h 758"/>
              <a:gd name="connsiteX98" fmla="*/ 237 w 449"/>
              <a:gd name="connsiteY98" fmla="*/ 627 h 758"/>
              <a:gd name="connsiteX99" fmla="*/ 216 w 449"/>
              <a:gd name="connsiteY99" fmla="*/ 611 h 758"/>
              <a:gd name="connsiteX100" fmla="*/ 190 w 449"/>
              <a:gd name="connsiteY100" fmla="*/ 590 h 758"/>
              <a:gd name="connsiteX101" fmla="*/ 211 w 449"/>
              <a:gd name="connsiteY101" fmla="*/ 590 h 758"/>
              <a:gd name="connsiteX102" fmla="*/ 232 w 449"/>
              <a:gd name="connsiteY102" fmla="*/ 596 h 758"/>
              <a:gd name="connsiteX103" fmla="*/ 248 w 449"/>
              <a:gd name="connsiteY103" fmla="*/ 596 h 758"/>
              <a:gd name="connsiteX104" fmla="*/ 264 w 449"/>
              <a:gd name="connsiteY104" fmla="*/ 596 h 758"/>
              <a:gd name="connsiteX105" fmla="*/ 274 w 449"/>
              <a:gd name="connsiteY105" fmla="*/ 590 h 758"/>
              <a:gd name="connsiteX106" fmla="*/ 280 w 449"/>
              <a:gd name="connsiteY106" fmla="*/ 590 h 758"/>
              <a:gd name="connsiteX107" fmla="*/ 285 w 449"/>
              <a:gd name="connsiteY107" fmla="*/ 590 h 758"/>
              <a:gd name="connsiteX108" fmla="*/ 290 w 449"/>
              <a:gd name="connsiteY108" fmla="*/ 585 h 758"/>
              <a:gd name="connsiteX109" fmla="*/ 296 w 449"/>
              <a:gd name="connsiteY109" fmla="*/ 580 h 758"/>
              <a:gd name="connsiteX110" fmla="*/ 296 w 449"/>
              <a:gd name="connsiteY110" fmla="*/ 575 h 758"/>
              <a:gd name="connsiteX111" fmla="*/ 296 w 449"/>
              <a:gd name="connsiteY111" fmla="*/ 564 h 758"/>
              <a:gd name="connsiteX112" fmla="*/ 296 w 449"/>
              <a:gd name="connsiteY112" fmla="*/ 549 h 758"/>
              <a:gd name="connsiteX113" fmla="*/ 301 w 449"/>
              <a:gd name="connsiteY113" fmla="*/ 533 h 758"/>
              <a:gd name="connsiteX114" fmla="*/ 301 w 449"/>
              <a:gd name="connsiteY114" fmla="*/ 512 h 758"/>
              <a:gd name="connsiteX115" fmla="*/ 301 w 449"/>
              <a:gd name="connsiteY115" fmla="*/ 486 h 758"/>
              <a:gd name="connsiteX116" fmla="*/ 306 w 449"/>
              <a:gd name="connsiteY116" fmla="*/ 460 h 758"/>
              <a:gd name="connsiteX117" fmla="*/ 306 w 449"/>
              <a:gd name="connsiteY117" fmla="*/ 434 h 758"/>
              <a:gd name="connsiteX118" fmla="*/ 306 w 449"/>
              <a:gd name="connsiteY118" fmla="*/ 408 h 758"/>
              <a:gd name="connsiteX119" fmla="*/ 306 w 449"/>
              <a:gd name="connsiteY119" fmla="*/ 382 h 758"/>
              <a:gd name="connsiteX120" fmla="*/ 311 w 449"/>
              <a:gd name="connsiteY120" fmla="*/ 355 h 758"/>
              <a:gd name="connsiteX121" fmla="*/ 311 w 449"/>
              <a:gd name="connsiteY121" fmla="*/ 334 h 758"/>
              <a:gd name="connsiteX122" fmla="*/ 311 w 449"/>
              <a:gd name="connsiteY122" fmla="*/ 314 h 758"/>
              <a:gd name="connsiteX123" fmla="*/ 311 w 449"/>
              <a:gd name="connsiteY123" fmla="*/ 293 h 758"/>
              <a:gd name="connsiteX124" fmla="*/ 311 w 449"/>
              <a:gd name="connsiteY124" fmla="*/ 277 h 758"/>
              <a:gd name="connsiteX125" fmla="*/ 311 w 449"/>
              <a:gd name="connsiteY125" fmla="*/ 246 h 758"/>
              <a:gd name="connsiteX126" fmla="*/ 311 w 449"/>
              <a:gd name="connsiteY126" fmla="*/ 214 h 758"/>
              <a:gd name="connsiteX127" fmla="*/ 306 w 449"/>
              <a:gd name="connsiteY127" fmla="*/ 183 h 758"/>
              <a:gd name="connsiteX128" fmla="*/ 306 w 449"/>
              <a:gd name="connsiteY128" fmla="*/ 157 h 758"/>
              <a:gd name="connsiteX129" fmla="*/ 301 w 449"/>
              <a:gd name="connsiteY129" fmla="*/ 146 h 758"/>
              <a:gd name="connsiteX130" fmla="*/ 301 w 449"/>
              <a:gd name="connsiteY130" fmla="*/ 136 h 758"/>
              <a:gd name="connsiteX131" fmla="*/ 296 w 449"/>
              <a:gd name="connsiteY131" fmla="*/ 126 h 758"/>
              <a:gd name="connsiteX132" fmla="*/ 296 w 449"/>
              <a:gd name="connsiteY132" fmla="*/ 115 h 758"/>
              <a:gd name="connsiteX133" fmla="*/ 290 w 449"/>
              <a:gd name="connsiteY133" fmla="*/ 110 h 758"/>
              <a:gd name="connsiteX134" fmla="*/ 290 w 449"/>
              <a:gd name="connsiteY134" fmla="*/ 105 h 758"/>
              <a:gd name="connsiteX135" fmla="*/ 285 w 449"/>
              <a:gd name="connsiteY135" fmla="*/ 94 h 758"/>
              <a:gd name="connsiteX136" fmla="*/ 280 w 449"/>
              <a:gd name="connsiteY136" fmla="*/ 89 h 758"/>
              <a:gd name="connsiteX137" fmla="*/ 274 w 449"/>
              <a:gd name="connsiteY137" fmla="*/ 84 h 758"/>
              <a:gd name="connsiteX138" fmla="*/ 269 w 449"/>
              <a:gd name="connsiteY138" fmla="*/ 84 h 758"/>
              <a:gd name="connsiteX139" fmla="*/ 264 w 449"/>
              <a:gd name="connsiteY139" fmla="*/ 79 h 758"/>
              <a:gd name="connsiteX140" fmla="*/ 253 w 449"/>
              <a:gd name="connsiteY140" fmla="*/ 79 h 758"/>
              <a:gd name="connsiteX141" fmla="*/ 243 w 449"/>
              <a:gd name="connsiteY141" fmla="*/ 79 h 758"/>
              <a:gd name="connsiteX142" fmla="*/ 232 w 449"/>
              <a:gd name="connsiteY142" fmla="*/ 73 h 758"/>
              <a:gd name="connsiteX143" fmla="*/ 216 w 449"/>
              <a:gd name="connsiteY143" fmla="*/ 73 h 758"/>
              <a:gd name="connsiteX144" fmla="*/ 216 w 449"/>
              <a:gd name="connsiteY144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0 w 449"/>
              <a:gd name="connsiteY7" fmla="*/ 52 h 758"/>
              <a:gd name="connsiteX8" fmla="*/ 26 w 449"/>
              <a:gd name="connsiteY8" fmla="*/ 47 h 758"/>
              <a:gd name="connsiteX9" fmla="*/ 58 w 449"/>
              <a:gd name="connsiteY9" fmla="*/ 47 h 758"/>
              <a:gd name="connsiteX10" fmla="*/ 116 w 449"/>
              <a:gd name="connsiteY10" fmla="*/ 37 h 758"/>
              <a:gd name="connsiteX11" fmla="*/ 148 w 449"/>
              <a:gd name="connsiteY11" fmla="*/ 37 h 758"/>
              <a:gd name="connsiteX12" fmla="*/ 169 w 449"/>
              <a:gd name="connsiteY12" fmla="*/ 32 h 758"/>
              <a:gd name="connsiteX13" fmla="*/ 195 w 449"/>
              <a:gd name="connsiteY13" fmla="*/ 26 h 758"/>
              <a:gd name="connsiteX14" fmla="*/ 216 w 449"/>
              <a:gd name="connsiteY14" fmla="*/ 26 h 758"/>
              <a:gd name="connsiteX15" fmla="*/ 232 w 449"/>
              <a:gd name="connsiteY15" fmla="*/ 21 h 758"/>
              <a:gd name="connsiteX16" fmla="*/ 243 w 449"/>
              <a:gd name="connsiteY16" fmla="*/ 16 h 758"/>
              <a:gd name="connsiteX17" fmla="*/ 253 w 449"/>
              <a:gd name="connsiteY17" fmla="*/ 16 h 758"/>
              <a:gd name="connsiteX18" fmla="*/ 259 w 449"/>
              <a:gd name="connsiteY18" fmla="*/ 11 h 758"/>
              <a:gd name="connsiteX19" fmla="*/ 269 w 449"/>
              <a:gd name="connsiteY19" fmla="*/ 5 h 758"/>
              <a:gd name="connsiteX20" fmla="*/ 285 w 449"/>
              <a:gd name="connsiteY20" fmla="*/ 0 h 758"/>
              <a:gd name="connsiteX21" fmla="*/ 296 w 449"/>
              <a:gd name="connsiteY21" fmla="*/ 0 h 758"/>
              <a:gd name="connsiteX22" fmla="*/ 311 w 449"/>
              <a:gd name="connsiteY22" fmla="*/ 0 h 758"/>
              <a:gd name="connsiteX23" fmla="*/ 327 w 449"/>
              <a:gd name="connsiteY23" fmla="*/ 5 h 758"/>
              <a:gd name="connsiteX24" fmla="*/ 343 w 449"/>
              <a:gd name="connsiteY24" fmla="*/ 11 h 758"/>
              <a:gd name="connsiteX25" fmla="*/ 354 w 449"/>
              <a:gd name="connsiteY25" fmla="*/ 16 h 758"/>
              <a:gd name="connsiteX26" fmla="*/ 364 w 449"/>
              <a:gd name="connsiteY26" fmla="*/ 21 h 758"/>
              <a:gd name="connsiteX27" fmla="*/ 380 w 449"/>
              <a:gd name="connsiteY27" fmla="*/ 26 h 758"/>
              <a:gd name="connsiteX28" fmla="*/ 391 w 449"/>
              <a:gd name="connsiteY28" fmla="*/ 37 h 758"/>
              <a:gd name="connsiteX29" fmla="*/ 406 w 449"/>
              <a:gd name="connsiteY29" fmla="*/ 42 h 758"/>
              <a:gd name="connsiteX30" fmla="*/ 417 w 449"/>
              <a:gd name="connsiteY30" fmla="*/ 47 h 758"/>
              <a:gd name="connsiteX31" fmla="*/ 428 w 449"/>
              <a:gd name="connsiteY31" fmla="*/ 52 h 758"/>
              <a:gd name="connsiteX32" fmla="*/ 433 w 449"/>
              <a:gd name="connsiteY32" fmla="*/ 58 h 758"/>
              <a:gd name="connsiteX33" fmla="*/ 438 w 449"/>
              <a:gd name="connsiteY33" fmla="*/ 63 h 758"/>
              <a:gd name="connsiteX34" fmla="*/ 443 w 449"/>
              <a:gd name="connsiteY34" fmla="*/ 68 h 758"/>
              <a:gd name="connsiteX35" fmla="*/ 449 w 449"/>
              <a:gd name="connsiteY35" fmla="*/ 68 h 758"/>
              <a:gd name="connsiteX36" fmla="*/ 449 w 449"/>
              <a:gd name="connsiteY36" fmla="*/ 73 h 758"/>
              <a:gd name="connsiteX37" fmla="*/ 443 w 449"/>
              <a:gd name="connsiteY37" fmla="*/ 73 h 758"/>
              <a:gd name="connsiteX38" fmla="*/ 443 w 449"/>
              <a:gd name="connsiteY38" fmla="*/ 79 h 758"/>
              <a:gd name="connsiteX39" fmla="*/ 438 w 449"/>
              <a:gd name="connsiteY39" fmla="*/ 84 h 758"/>
              <a:gd name="connsiteX40" fmla="*/ 433 w 449"/>
              <a:gd name="connsiteY40" fmla="*/ 84 h 758"/>
              <a:gd name="connsiteX41" fmla="*/ 428 w 449"/>
              <a:gd name="connsiteY41" fmla="*/ 89 h 758"/>
              <a:gd name="connsiteX42" fmla="*/ 422 w 449"/>
              <a:gd name="connsiteY42" fmla="*/ 94 h 758"/>
              <a:gd name="connsiteX43" fmla="*/ 417 w 449"/>
              <a:gd name="connsiteY43" fmla="*/ 94 h 758"/>
              <a:gd name="connsiteX44" fmla="*/ 412 w 449"/>
              <a:gd name="connsiteY44" fmla="*/ 99 h 758"/>
              <a:gd name="connsiteX45" fmla="*/ 406 w 449"/>
              <a:gd name="connsiteY45" fmla="*/ 105 h 758"/>
              <a:gd name="connsiteX46" fmla="*/ 401 w 449"/>
              <a:gd name="connsiteY46" fmla="*/ 115 h 758"/>
              <a:gd name="connsiteX47" fmla="*/ 401 w 449"/>
              <a:gd name="connsiteY47" fmla="*/ 126 h 758"/>
              <a:gd name="connsiteX48" fmla="*/ 401 w 449"/>
              <a:gd name="connsiteY48" fmla="*/ 131 h 758"/>
              <a:gd name="connsiteX49" fmla="*/ 401 w 449"/>
              <a:gd name="connsiteY49" fmla="*/ 146 h 758"/>
              <a:gd name="connsiteX50" fmla="*/ 401 w 449"/>
              <a:gd name="connsiteY50" fmla="*/ 157 h 758"/>
              <a:gd name="connsiteX51" fmla="*/ 401 w 449"/>
              <a:gd name="connsiteY51" fmla="*/ 173 h 758"/>
              <a:gd name="connsiteX52" fmla="*/ 401 w 449"/>
              <a:gd name="connsiteY52" fmla="*/ 188 h 758"/>
              <a:gd name="connsiteX53" fmla="*/ 401 w 449"/>
              <a:gd name="connsiteY53" fmla="*/ 204 h 758"/>
              <a:gd name="connsiteX54" fmla="*/ 401 w 449"/>
              <a:gd name="connsiteY54" fmla="*/ 225 h 758"/>
              <a:gd name="connsiteX55" fmla="*/ 401 w 449"/>
              <a:gd name="connsiteY55" fmla="*/ 240 h 758"/>
              <a:gd name="connsiteX56" fmla="*/ 401 w 449"/>
              <a:gd name="connsiteY56" fmla="*/ 261 h 758"/>
              <a:gd name="connsiteX57" fmla="*/ 401 w 449"/>
              <a:gd name="connsiteY57" fmla="*/ 303 h 758"/>
              <a:gd name="connsiteX58" fmla="*/ 401 w 449"/>
              <a:gd name="connsiteY58" fmla="*/ 324 h 758"/>
              <a:gd name="connsiteX59" fmla="*/ 401 w 449"/>
              <a:gd name="connsiteY59" fmla="*/ 350 h 758"/>
              <a:gd name="connsiteX60" fmla="*/ 401 w 449"/>
              <a:gd name="connsiteY60" fmla="*/ 376 h 758"/>
              <a:gd name="connsiteX61" fmla="*/ 401 w 449"/>
              <a:gd name="connsiteY61" fmla="*/ 402 h 758"/>
              <a:gd name="connsiteX62" fmla="*/ 401 w 449"/>
              <a:gd name="connsiteY62" fmla="*/ 429 h 758"/>
              <a:gd name="connsiteX63" fmla="*/ 401 w 449"/>
              <a:gd name="connsiteY63" fmla="*/ 460 h 758"/>
              <a:gd name="connsiteX64" fmla="*/ 401 w 449"/>
              <a:gd name="connsiteY64" fmla="*/ 491 h 758"/>
              <a:gd name="connsiteX65" fmla="*/ 401 w 449"/>
              <a:gd name="connsiteY65" fmla="*/ 523 h 758"/>
              <a:gd name="connsiteX66" fmla="*/ 401 w 449"/>
              <a:gd name="connsiteY66" fmla="*/ 554 h 758"/>
              <a:gd name="connsiteX67" fmla="*/ 401 w 449"/>
              <a:gd name="connsiteY67" fmla="*/ 580 h 758"/>
              <a:gd name="connsiteX68" fmla="*/ 396 w 449"/>
              <a:gd name="connsiteY68" fmla="*/ 606 h 758"/>
              <a:gd name="connsiteX69" fmla="*/ 396 w 449"/>
              <a:gd name="connsiteY69" fmla="*/ 632 h 758"/>
              <a:gd name="connsiteX70" fmla="*/ 391 w 449"/>
              <a:gd name="connsiteY70" fmla="*/ 653 h 758"/>
              <a:gd name="connsiteX71" fmla="*/ 385 w 449"/>
              <a:gd name="connsiteY71" fmla="*/ 669 h 758"/>
              <a:gd name="connsiteX72" fmla="*/ 380 w 449"/>
              <a:gd name="connsiteY72" fmla="*/ 690 h 758"/>
              <a:gd name="connsiteX73" fmla="*/ 375 w 449"/>
              <a:gd name="connsiteY73" fmla="*/ 700 h 758"/>
              <a:gd name="connsiteX74" fmla="*/ 364 w 449"/>
              <a:gd name="connsiteY74" fmla="*/ 716 h 758"/>
              <a:gd name="connsiteX75" fmla="*/ 354 w 449"/>
              <a:gd name="connsiteY75" fmla="*/ 726 h 758"/>
              <a:gd name="connsiteX76" fmla="*/ 348 w 449"/>
              <a:gd name="connsiteY76" fmla="*/ 737 h 758"/>
              <a:gd name="connsiteX77" fmla="*/ 338 w 449"/>
              <a:gd name="connsiteY77" fmla="*/ 742 h 758"/>
              <a:gd name="connsiteX78" fmla="*/ 333 w 449"/>
              <a:gd name="connsiteY78" fmla="*/ 747 h 758"/>
              <a:gd name="connsiteX79" fmla="*/ 322 w 449"/>
              <a:gd name="connsiteY79" fmla="*/ 752 h 758"/>
              <a:gd name="connsiteX80" fmla="*/ 317 w 449"/>
              <a:gd name="connsiteY80" fmla="*/ 752 h 758"/>
              <a:gd name="connsiteX81" fmla="*/ 311 w 449"/>
              <a:gd name="connsiteY81" fmla="*/ 758 h 758"/>
              <a:gd name="connsiteX82" fmla="*/ 301 w 449"/>
              <a:gd name="connsiteY82" fmla="*/ 752 h 758"/>
              <a:gd name="connsiteX83" fmla="*/ 296 w 449"/>
              <a:gd name="connsiteY83" fmla="*/ 752 h 758"/>
              <a:gd name="connsiteX84" fmla="*/ 296 w 449"/>
              <a:gd name="connsiteY84" fmla="*/ 747 h 758"/>
              <a:gd name="connsiteX85" fmla="*/ 290 w 449"/>
              <a:gd name="connsiteY85" fmla="*/ 742 h 758"/>
              <a:gd name="connsiteX86" fmla="*/ 290 w 449"/>
              <a:gd name="connsiteY86" fmla="*/ 737 h 758"/>
              <a:gd name="connsiteX87" fmla="*/ 290 w 449"/>
              <a:gd name="connsiteY87" fmla="*/ 731 h 758"/>
              <a:gd name="connsiteX88" fmla="*/ 290 w 449"/>
              <a:gd name="connsiteY88" fmla="*/ 721 h 758"/>
              <a:gd name="connsiteX89" fmla="*/ 290 w 449"/>
              <a:gd name="connsiteY89" fmla="*/ 711 h 758"/>
              <a:gd name="connsiteX90" fmla="*/ 290 w 449"/>
              <a:gd name="connsiteY90" fmla="*/ 705 h 758"/>
              <a:gd name="connsiteX91" fmla="*/ 290 w 449"/>
              <a:gd name="connsiteY91" fmla="*/ 700 h 758"/>
              <a:gd name="connsiteX92" fmla="*/ 290 w 449"/>
              <a:gd name="connsiteY92" fmla="*/ 695 h 758"/>
              <a:gd name="connsiteX93" fmla="*/ 285 w 449"/>
              <a:gd name="connsiteY93" fmla="*/ 690 h 758"/>
              <a:gd name="connsiteX94" fmla="*/ 280 w 449"/>
              <a:gd name="connsiteY94" fmla="*/ 674 h 758"/>
              <a:gd name="connsiteX95" fmla="*/ 269 w 449"/>
              <a:gd name="connsiteY95" fmla="*/ 658 h 758"/>
              <a:gd name="connsiteX96" fmla="*/ 253 w 449"/>
              <a:gd name="connsiteY96" fmla="*/ 643 h 758"/>
              <a:gd name="connsiteX97" fmla="*/ 237 w 449"/>
              <a:gd name="connsiteY97" fmla="*/ 627 h 758"/>
              <a:gd name="connsiteX98" fmla="*/ 216 w 449"/>
              <a:gd name="connsiteY98" fmla="*/ 611 h 758"/>
              <a:gd name="connsiteX99" fmla="*/ 190 w 449"/>
              <a:gd name="connsiteY99" fmla="*/ 590 h 758"/>
              <a:gd name="connsiteX100" fmla="*/ 211 w 449"/>
              <a:gd name="connsiteY100" fmla="*/ 590 h 758"/>
              <a:gd name="connsiteX101" fmla="*/ 232 w 449"/>
              <a:gd name="connsiteY101" fmla="*/ 596 h 758"/>
              <a:gd name="connsiteX102" fmla="*/ 248 w 449"/>
              <a:gd name="connsiteY102" fmla="*/ 596 h 758"/>
              <a:gd name="connsiteX103" fmla="*/ 264 w 449"/>
              <a:gd name="connsiteY103" fmla="*/ 596 h 758"/>
              <a:gd name="connsiteX104" fmla="*/ 274 w 449"/>
              <a:gd name="connsiteY104" fmla="*/ 590 h 758"/>
              <a:gd name="connsiteX105" fmla="*/ 280 w 449"/>
              <a:gd name="connsiteY105" fmla="*/ 590 h 758"/>
              <a:gd name="connsiteX106" fmla="*/ 285 w 449"/>
              <a:gd name="connsiteY106" fmla="*/ 590 h 758"/>
              <a:gd name="connsiteX107" fmla="*/ 290 w 449"/>
              <a:gd name="connsiteY107" fmla="*/ 585 h 758"/>
              <a:gd name="connsiteX108" fmla="*/ 296 w 449"/>
              <a:gd name="connsiteY108" fmla="*/ 580 h 758"/>
              <a:gd name="connsiteX109" fmla="*/ 296 w 449"/>
              <a:gd name="connsiteY109" fmla="*/ 575 h 758"/>
              <a:gd name="connsiteX110" fmla="*/ 296 w 449"/>
              <a:gd name="connsiteY110" fmla="*/ 564 h 758"/>
              <a:gd name="connsiteX111" fmla="*/ 296 w 449"/>
              <a:gd name="connsiteY111" fmla="*/ 549 h 758"/>
              <a:gd name="connsiteX112" fmla="*/ 301 w 449"/>
              <a:gd name="connsiteY112" fmla="*/ 533 h 758"/>
              <a:gd name="connsiteX113" fmla="*/ 301 w 449"/>
              <a:gd name="connsiteY113" fmla="*/ 512 h 758"/>
              <a:gd name="connsiteX114" fmla="*/ 301 w 449"/>
              <a:gd name="connsiteY114" fmla="*/ 486 h 758"/>
              <a:gd name="connsiteX115" fmla="*/ 306 w 449"/>
              <a:gd name="connsiteY115" fmla="*/ 460 h 758"/>
              <a:gd name="connsiteX116" fmla="*/ 306 w 449"/>
              <a:gd name="connsiteY116" fmla="*/ 434 h 758"/>
              <a:gd name="connsiteX117" fmla="*/ 306 w 449"/>
              <a:gd name="connsiteY117" fmla="*/ 408 h 758"/>
              <a:gd name="connsiteX118" fmla="*/ 306 w 449"/>
              <a:gd name="connsiteY118" fmla="*/ 382 h 758"/>
              <a:gd name="connsiteX119" fmla="*/ 311 w 449"/>
              <a:gd name="connsiteY119" fmla="*/ 355 h 758"/>
              <a:gd name="connsiteX120" fmla="*/ 311 w 449"/>
              <a:gd name="connsiteY120" fmla="*/ 334 h 758"/>
              <a:gd name="connsiteX121" fmla="*/ 311 w 449"/>
              <a:gd name="connsiteY121" fmla="*/ 314 h 758"/>
              <a:gd name="connsiteX122" fmla="*/ 311 w 449"/>
              <a:gd name="connsiteY122" fmla="*/ 293 h 758"/>
              <a:gd name="connsiteX123" fmla="*/ 311 w 449"/>
              <a:gd name="connsiteY123" fmla="*/ 277 h 758"/>
              <a:gd name="connsiteX124" fmla="*/ 311 w 449"/>
              <a:gd name="connsiteY124" fmla="*/ 246 h 758"/>
              <a:gd name="connsiteX125" fmla="*/ 311 w 449"/>
              <a:gd name="connsiteY125" fmla="*/ 214 h 758"/>
              <a:gd name="connsiteX126" fmla="*/ 306 w 449"/>
              <a:gd name="connsiteY126" fmla="*/ 183 h 758"/>
              <a:gd name="connsiteX127" fmla="*/ 306 w 449"/>
              <a:gd name="connsiteY127" fmla="*/ 157 h 758"/>
              <a:gd name="connsiteX128" fmla="*/ 301 w 449"/>
              <a:gd name="connsiteY128" fmla="*/ 146 h 758"/>
              <a:gd name="connsiteX129" fmla="*/ 301 w 449"/>
              <a:gd name="connsiteY129" fmla="*/ 136 h 758"/>
              <a:gd name="connsiteX130" fmla="*/ 296 w 449"/>
              <a:gd name="connsiteY130" fmla="*/ 126 h 758"/>
              <a:gd name="connsiteX131" fmla="*/ 296 w 449"/>
              <a:gd name="connsiteY131" fmla="*/ 115 h 758"/>
              <a:gd name="connsiteX132" fmla="*/ 290 w 449"/>
              <a:gd name="connsiteY132" fmla="*/ 110 h 758"/>
              <a:gd name="connsiteX133" fmla="*/ 290 w 449"/>
              <a:gd name="connsiteY133" fmla="*/ 105 h 758"/>
              <a:gd name="connsiteX134" fmla="*/ 285 w 449"/>
              <a:gd name="connsiteY134" fmla="*/ 94 h 758"/>
              <a:gd name="connsiteX135" fmla="*/ 280 w 449"/>
              <a:gd name="connsiteY135" fmla="*/ 89 h 758"/>
              <a:gd name="connsiteX136" fmla="*/ 274 w 449"/>
              <a:gd name="connsiteY136" fmla="*/ 84 h 758"/>
              <a:gd name="connsiteX137" fmla="*/ 269 w 449"/>
              <a:gd name="connsiteY137" fmla="*/ 84 h 758"/>
              <a:gd name="connsiteX138" fmla="*/ 264 w 449"/>
              <a:gd name="connsiteY138" fmla="*/ 79 h 758"/>
              <a:gd name="connsiteX139" fmla="*/ 253 w 449"/>
              <a:gd name="connsiteY139" fmla="*/ 79 h 758"/>
              <a:gd name="connsiteX140" fmla="*/ 243 w 449"/>
              <a:gd name="connsiteY140" fmla="*/ 79 h 758"/>
              <a:gd name="connsiteX141" fmla="*/ 232 w 449"/>
              <a:gd name="connsiteY141" fmla="*/ 73 h 758"/>
              <a:gd name="connsiteX142" fmla="*/ 216 w 449"/>
              <a:gd name="connsiteY142" fmla="*/ 73 h 758"/>
              <a:gd name="connsiteX143" fmla="*/ 216 w 449"/>
              <a:gd name="connsiteY143" fmla="*/ 73 h 758"/>
              <a:gd name="connsiteX0" fmla="*/ 190 w 423"/>
              <a:gd name="connsiteY0" fmla="*/ 73 h 758"/>
              <a:gd name="connsiteX1" fmla="*/ 175 w 423"/>
              <a:gd name="connsiteY1" fmla="*/ 73 h 758"/>
              <a:gd name="connsiteX2" fmla="*/ 153 w 423"/>
              <a:gd name="connsiteY2" fmla="*/ 79 h 758"/>
              <a:gd name="connsiteX3" fmla="*/ 132 w 423"/>
              <a:gd name="connsiteY3" fmla="*/ 79 h 758"/>
              <a:gd name="connsiteX4" fmla="*/ 106 w 423"/>
              <a:gd name="connsiteY4" fmla="*/ 79 h 758"/>
              <a:gd name="connsiteX5" fmla="*/ 79 w 423"/>
              <a:gd name="connsiteY5" fmla="*/ 84 h 758"/>
              <a:gd name="connsiteX6" fmla="*/ 48 w 423"/>
              <a:gd name="connsiteY6" fmla="*/ 84 h 758"/>
              <a:gd name="connsiteX7" fmla="*/ 0 w 423"/>
              <a:gd name="connsiteY7" fmla="*/ 47 h 758"/>
              <a:gd name="connsiteX8" fmla="*/ 32 w 423"/>
              <a:gd name="connsiteY8" fmla="*/ 47 h 758"/>
              <a:gd name="connsiteX9" fmla="*/ 90 w 423"/>
              <a:gd name="connsiteY9" fmla="*/ 37 h 758"/>
              <a:gd name="connsiteX10" fmla="*/ 122 w 423"/>
              <a:gd name="connsiteY10" fmla="*/ 37 h 758"/>
              <a:gd name="connsiteX11" fmla="*/ 143 w 423"/>
              <a:gd name="connsiteY11" fmla="*/ 32 h 758"/>
              <a:gd name="connsiteX12" fmla="*/ 169 w 423"/>
              <a:gd name="connsiteY12" fmla="*/ 26 h 758"/>
              <a:gd name="connsiteX13" fmla="*/ 190 w 423"/>
              <a:gd name="connsiteY13" fmla="*/ 26 h 758"/>
              <a:gd name="connsiteX14" fmla="*/ 206 w 423"/>
              <a:gd name="connsiteY14" fmla="*/ 21 h 758"/>
              <a:gd name="connsiteX15" fmla="*/ 217 w 423"/>
              <a:gd name="connsiteY15" fmla="*/ 16 h 758"/>
              <a:gd name="connsiteX16" fmla="*/ 227 w 423"/>
              <a:gd name="connsiteY16" fmla="*/ 16 h 758"/>
              <a:gd name="connsiteX17" fmla="*/ 233 w 423"/>
              <a:gd name="connsiteY17" fmla="*/ 11 h 758"/>
              <a:gd name="connsiteX18" fmla="*/ 243 w 423"/>
              <a:gd name="connsiteY18" fmla="*/ 5 h 758"/>
              <a:gd name="connsiteX19" fmla="*/ 259 w 423"/>
              <a:gd name="connsiteY19" fmla="*/ 0 h 758"/>
              <a:gd name="connsiteX20" fmla="*/ 270 w 423"/>
              <a:gd name="connsiteY20" fmla="*/ 0 h 758"/>
              <a:gd name="connsiteX21" fmla="*/ 285 w 423"/>
              <a:gd name="connsiteY21" fmla="*/ 0 h 758"/>
              <a:gd name="connsiteX22" fmla="*/ 301 w 423"/>
              <a:gd name="connsiteY22" fmla="*/ 5 h 758"/>
              <a:gd name="connsiteX23" fmla="*/ 317 w 423"/>
              <a:gd name="connsiteY23" fmla="*/ 11 h 758"/>
              <a:gd name="connsiteX24" fmla="*/ 328 w 423"/>
              <a:gd name="connsiteY24" fmla="*/ 16 h 758"/>
              <a:gd name="connsiteX25" fmla="*/ 338 w 423"/>
              <a:gd name="connsiteY25" fmla="*/ 21 h 758"/>
              <a:gd name="connsiteX26" fmla="*/ 354 w 423"/>
              <a:gd name="connsiteY26" fmla="*/ 26 h 758"/>
              <a:gd name="connsiteX27" fmla="*/ 365 w 423"/>
              <a:gd name="connsiteY27" fmla="*/ 37 h 758"/>
              <a:gd name="connsiteX28" fmla="*/ 380 w 423"/>
              <a:gd name="connsiteY28" fmla="*/ 42 h 758"/>
              <a:gd name="connsiteX29" fmla="*/ 391 w 423"/>
              <a:gd name="connsiteY29" fmla="*/ 47 h 758"/>
              <a:gd name="connsiteX30" fmla="*/ 402 w 423"/>
              <a:gd name="connsiteY30" fmla="*/ 52 h 758"/>
              <a:gd name="connsiteX31" fmla="*/ 407 w 423"/>
              <a:gd name="connsiteY31" fmla="*/ 58 h 758"/>
              <a:gd name="connsiteX32" fmla="*/ 412 w 423"/>
              <a:gd name="connsiteY32" fmla="*/ 63 h 758"/>
              <a:gd name="connsiteX33" fmla="*/ 417 w 423"/>
              <a:gd name="connsiteY33" fmla="*/ 68 h 758"/>
              <a:gd name="connsiteX34" fmla="*/ 423 w 423"/>
              <a:gd name="connsiteY34" fmla="*/ 68 h 758"/>
              <a:gd name="connsiteX35" fmla="*/ 423 w 423"/>
              <a:gd name="connsiteY35" fmla="*/ 73 h 758"/>
              <a:gd name="connsiteX36" fmla="*/ 417 w 423"/>
              <a:gd name="connsiteY36" fmla="*/ 73 h 758"/>
              <a:gd name="connsiteX37" fmla="*/ 417 w 423"/>
              <a:gd name="connsiteY37" fmla="*/ 79 h 758"/>
              <a:gd name="connsiteX38" fmla="*/ 412 w 423"/>
              <a:gd name="connsiteY38" fmla="*/ 84 h 758"/>
              <a:gd name="connsiteX39" fmla="*/ 407 w 423"/>
              <a:gd name="connsiteY39" fmla="*/ 84 h 758"/>
              <a:gd name="connsiteX40" fmla="*/ 402 w 423"/>
              <a:gd name="connsiteY40" fmla="*/ 89 h 758"/>
              <a:gd name="connsiteX41" fmla="*/ 396 w 423"/>
              <a:gd name="connsiteY41" fmla="*/ 94 h 758"/>
              <a:gd name="connsiteX42" fmla="*/ 391 w 423"/>
              <a:gd name="connsiteY42" fmla="*/ 94 h 758"/>
              <a:gd name="connsiteX43" fmla="*/ 386 w 423"/>
              <a:gd name="connsiteY43" fmla="*/ 99 h 758"/>
              <a:gd name="connsiteX44" fmla="*/ 380 w 423"/>
              <a:gd name="connsiteY44" fmla="*/ 105 h 758"/>
              <a:gd name="connsiteX45" fmla="*/ 375 w 423"/>
              <a:gd name="connsiteY45" fmla="*/ 115 h 758"/>
              <a:gd name="connsiteX46" fmla="*/ 375 w 423"/>
              <a:gd name="connsiteY46" fmla="*/ 126 h 758"/>
              <a:gd name="connsiteX47" fmla="*/ 375 w 423"/>
              <a:gd name="connsiteY47" fmla="*/ 131 h 758"/>
              <a:gd name="connsiteX48" fmla="*/ 375 w 423"/>
              <a:gd name="connsiteY48" fmla="*/ 146 h 758"/>
              <a:gd name="connsiteX49" fmla="*/ 375 w 423"/>
              <a:gd name="connsiteY49" fmla="*/ 157 h 758"/>
              <a:gd name="connsiteX50" fmla="*/ 375 w 423"/>
              <a:gd name="connsiteY50" fmla="*/ 173 h 758"/>
              <a:gd name="connsiteX51" fmla="*/ 375 w 423"/>
              <a:gd name="connsiteY51" fmla="*/ 188 h 758"/>
              <a:gd name="connsiteX52" fmla="*/ 375 w 423"/>
              <a:gd name="connsiteY52" fmla="*/ 204 h 758"/>
              <a:gd name="connsiteX53" fmla="*/ 375 w 423"/>
              <a:gd name="connsiteY53" fmla="*/ 225 h 758"/>
              <a:gd name="connsiteX54" fmla="*/ 375 w 423"/>
              <a:gd name="connsiteY54" fmla="*/ 240 h 758"/>
              <a:gd name="connsiteX55" fmla="*/ 375 w 423"/>
              <a:gd name="connsiteY55" fmla="*/ 261 h 758"/>
              <a:gd name="connsiteX56" fmla="*/ 375 w 423"/>
              <a:gd name="connsiteY56" fmla="*/ 303 h 758"/>
              <a:gd name="connsiteX57" fmla="*/ 375 w 423"/>
              <a:gd name="connsiteY57" fmla="*/ 324 h 758"/>
              <a:gd name="connsiteX58" fmla="*/ 375 w 423"/>
              <a:gd name="connsiteY58" fmla="*/ 350 h 758"/>
              <a:gd name="connsiteX59" fmla="*/ 375 w 423"/>
              <a:gd name="connsiteY59" fmla="*/ 376 h 758"/>
              <a:gd name="connsiteX60" fmla="*/ 375 w 423"/>
              <a:gd name="connsiteY60" fmla="*/ 402 h 758"/>
              <a:gd name="connsiteX61" fmla="*/ 375 w 423"/>
              <a:gd name="connsiteY61" fmla="*/ 429 h 758"/>
              <a:gd name="connsiteX62" fmla="*/ 375 w 423"/>
              <a:gd name="connsiteY62" fmla="*/ 460 h 758"/>
              <a:gd name="connsiteX63" fmla="*/ 375 w 423"/>
              <a:gd name="connsiteY63" fmla="*/ 491 h 758"/>
              <a:gd name="connsiteX64" fmla="*/ 375 w 423"/>
              <a:gd name="connsiteY64" fmla="*/ 523 h 758"/>
              <a:gd name="connsiteX65" fmla="*/ 375 w 423"/>
              <a:gd name="connsiteY65" fmla="*/ 554 h 758"/>
              <a:gd name="connsiteX66" fmla="*/ 375 w 423"/>
              <a:gd name="connsiteY66" fmla="*/ 580 h 758"/>
              <a:gd name="connsiteX67" fmla="*/ 370 w 423"/>
              <a:gd name="connsiteY67" fmla="*/ 606 h 758"/>
              <a:gd name="connsiteX68" fmla="*/ 370 w 423"/>
              <a:gd name="connsiteY68" fmla="*/ 632 h 758"/>
              <a:gd name="connsiteX69" fmla="*/ 365 w 423"/>
              <a:gd name="connsiteY69" fmla="*/ 653 h 758"/>
              <a:gd name="connsiteX70" fmla="*/ 359 w 423"/>
              <a:gd name="connsiteY70" fmla="*/ 669 h 758"/>
              <a:gd name="connsiteX71" fmla="*/ 354 w 423"/>
              <a:gd name="connsiteY71" fmla="*/ 690 h 758"/>
              <a:gd name="connsiteX72" fmla="*/ 349 w 423"/>
              <a:gd name="connsiteY72" fmla="*/ 700 h 758"/>
              <a:gd name="connsiteX73" fmla="*/ 338 w 423"/>
              <a:gd name="connsiteY73" fmla="*/ 716 h 758"/>
              <a:gd name="connsiteX74" fmla="*/ 328 w 423"/>
              <a:gd name="connsiteY74" fmla="*/ 726 h 758"/>
              <a:gd name="connsiteX75" fmla="*/ 322 w 423"/>
              <a:gd name="connsiteY75" fmla="*/ 737 h 758"/>
              <a:gd name="connsiteX76" fmla="*/ 312 w 423"/>
              <a:gd name="connsiteY76" fmla="*/ 742 h 758"/>
              <a:gd name="connsiteX77" fmla="*/ 307 w 423"/>
              <a:gd name="connsiteY77" fmla="*/ 747 h 758"/>
              <a:gd name="connsiteX78" fmla="*/ 296 w 423"/>
              <a:gd name="connsiteY78" fmla="*/ 752 h 758"/>
              <a:gd name="connsiteX79" fmla="*/ 291 w 423"/>
              <a:gd name="connsiteY79" fmla="*/ 752 h 758"/>
              <a:gd name="connsiteX80" fmla="*/ 285 w 423"/>
              <a:gd name="connsiteY80" fmla="*/ 758 h 758"/>
              <a:gd name="connsiteX81" fmla="*/ 275 w 423"/>
              <a:gd name="connsiteY81" fmla="*/ 752 h 758"/>
              <a:gd name="connsiteX82" fmla="*/ 270 w 423"/>
              <a:gd name="connsiteY82" fmla="*/ 752 h 758"/>
              <a:gd name="connsiteX83" fmla="*/ 270 w 423"/>
              <a:gd name="connsiteY83" fmla="*/ 747 h 758"/>
              <a:gd name="connsiteX84" fmla="*/ 264 w 423"/>
              <a:gd name="connsiteY84" fmla="*/ 742 h 758"/>
              <a:gd name="connsiteX85" fmla="*/ 264 w 423"/>
              <a:gd name="connsiteY85" fmla="*/ 737 h 758"/>
              <a:gd name="connsiteX86" fmla="*/ 264 w 423"/>
              <a:gd name="connsiteY86" fmla="*/ 731 h 758"/>
              <a:gd name="connsiteX87" fmla="*/ 264 w 423"/>
              <a:gd name="connsiteY87" fmla="*/ 721 h 758"/>
              <a:gd name="connsiteX88" fmla="*/ 264 w 423"/>
              <a:gd name="connsiteY88" fmla="*/ 711 h 758"/>
              <a:gd name="connsiteX89" fmla="*/ 264 w 423"/>
              <a:gd name="connsiteY89" fmla="*/ 705 h 758"/>
              <a:gd name="connsiteX90" fmla="*/ 264 w 423"/>
              <a:gd name="connsiteY90" fmla="*/ 700 h 758"/>
              <a:gd name="connsiteX91" fmla="*/ 264 w 423"/>
              <a:gd name="connsiteY91" fmla="*/ 695 h 758"/>
              <a:gd name="connsiteX92" fmla="*/ 259 w 423"/>
              <a:gd name="connsiteY92" fmla="*/ 690 h 758"/>
              <a:gd name="connsiteX93" fmla="*/ 254 w 423"/>
              <a:gd name="connsiteY93" fmla="*/ 674 h 758"/>
              <a:gd name="connsiteX94" fmla="*/ 243 w 423"/>
              <a:gd name="connsiteY94" fmla="*/ 658 h 758"/>
              <a:gd name="connsiteX95" fmla="*/ 227 w 423"/>
              <a:gd name="connsiteY95" fmla="*/ 643 h 758"/>
              <a:gd name="connsiteX96" fmla="*/ 211 w 423"/>
              <a:gd name="connsiteY96" fmla="*/ 627 h 758"/>
              <a:gd name="connsiteX97" fmla="*/ 190 w 423"/>
              <a:gd name="connsiteY97" fmla="*/ 611 h 758"/>
              <a:gd name="connsiteX98" fmla="*/ 164 w 423"/>
              <a:gd name="connsiteY98" fmla="*/ 590 h 758"/>
              <a:gd name="connsiteX99" fmla="*/ 185 w 423"/>
              <a:gd name="connsiteY99" fmla="*/ 590 h 758"/>
              <a:gd name="connsiteX100" fmla="*/ 206 w 423"/>
              <a:gd name="connsiteY100" fmla="*/ 596 h 758"/>
              <a:gd name="connsiteX101" fmla="*/ 222 w 423"/>
              <a:gd name="connsiteY101" fmla="*/ 596 h 758"/>
              <a:gd name="connsiteX102" fmla="*/ 238 w 423"/>
              <a:gd name="connsiteY102" fmla="*/ 596 h 758"/>
              <a:gd name="connsiteX103" fmla="*/ 248 w 423"/>
              <a:gd name="connsiteY103" fmla="*/ 590 h 758"/>
              <a:gd name="connsiteX104" fmla="*/ 254 w 423"/>
              <a:gd name="connsiteY104" fmla="*/ 590 h 758"/>
              <a:gd name="connsiteX105" fmla="*/ 259 w 423"/>
              <a:gd name="connsiteY105" fmla="*/ 590 h 758"/>
              <a:gd name="connsiteX106" fmla="*/ 264 w 423"/>
              <a:gd name="connsiteY106" fmla="*/ 585 h 758"/>
              <a:gd name="connsiteX107" fmla="*/ 270 w 423"/>
              <a:gd name="connsiteY107" fmla="*/ 580 h 758"/>
              <a:gd name="connsiteX108" fmla="*/ 270 w 423"/>
              <a:gd name="connsiteY108" fmla="*/ 575 h 758"/>
              <a:gd name="connsiteX109" fmla="*/ 270 w 423"/>
              <a:gd name="connsiteY109" fmla="*/ 564 h 758"/>
              <a:gd name="connsiteX110" fmla="*/ 270 w 423"/>
              <a:gd name="connsiteY110" fmla="*/ 549 h 758"/>
              <a:gd name="connsiteX111" fmla="*/ 275 w 423"/>
              <a:gd name="connsiteY111" fmla="*/ 533 h 758"/>
              <a:gd name="connsiteX112" fmla="*/ 275 w 423"/>
              <a:gd name="connsiteY112" fmla="*/ 512 h 758"/>
              <a:gd name="connsiteX113" fmla="*/ 275 w 423"/>
              <a:gd name="connsiteY113" fmla="*/ 486 h 758"/>
              <a:gd name="connsiteX114" fmla="*/ 280 w 423"/>
              <a:gd name="connsiteY114" fmla="*/ 460 h 758"/>
              <a:gd name="connsiteX115" fmla="*/ 280 w 423"/>
              <a:gd name="connsiteY115" fmla="*/ 434 h 758"/>
              <a:gd name="connsiteX116" fmla="*/ 280 w 423"/>
              <a:gd name="connsiteY116" fmla="*/ 408 h 758"/>
              <a:gd name="connsiteX117" fmla="*/ 280 w 423"/>
              <a:gd name="connsiteY117" fmla="*/ 382 h 758"/>
              <a:gd name="connsiteX118" fmla="*/ 285 w 423"/>
              <a:gd name="connsiteY118" fmla="*/ 355 h 758"/>
              <a:gd name="connsiteX119" fmla="*/ 285 w 423"/>
              <a:gd name="connsiteY119" fmla="*/ 334 h 758"/>
              <a:gd name="connsiteX120" fmla="*/ 285 w 423"/>
              <a:gd name="connsiteY120" fmla="*/ 314 h 758"/>
              <a:gd name="connsiteX121" fmla="*/ 285 w 423"/>
              <a:gd name="connsiteY121" fmla="*/ 293 h 758"/>
              <a:gd name="connsiteX122" fmla="*/ 285 w 423"/>
              <a:gd name="connsiteY122" fmla="*/ 277 h 758"/>
              <a:gd name="connsiteX123" fmla="*/ 285 w 423"/>
              <a:gd name="connsiteY123" fmla="*/ 246 h 758"/>
              <a:gd name="connsiteX124" fmla="*/ 285 w 423"/>
              <a:gd name="connsiteY124" fmla="*/ 214 h 758"/>
              <a:gd name="connsiteX125" fmla="*/ 280 w 423"/>
              <a:gd name="connsiteY125" fmla="*/ 183 h 758"/>
              <a:gd name="connsiteX126" fmla="*/ 280 w 423"/>
              <a:gd name="connsiteY126" fmla="*/ 157 h 758"/>
              <a:gd name="connsiteX127" fmla="*/ 275 w 423"/>
              <a:gd name="connsiteY127" fmla="*/ 146 h 758"/>
              <a:gd name="connsiteX128" fmla="*/ 275 w 423"/>
              <a:gd name="connsiteY128" fmla="*/ 136 h 758"/>
              <a:gd name="connsiteX129" fmla="*/ 270 w 423"/>
              <a:gd name="connsiteY129" fmla="*/ 126 h 758"/>
              <a:gd name="connsiteX130" fmla="*/ 270 w 423"/>
              <a:gd name="connsiteY130" fmla="*/ 115 h 758"/>
              <a:gd name="connsiteX131" fmla="*/ 264 w 423"/>
              <a:gd name="connsiteY131" fmla="*/ 110 h 758"/>
              <a:gd name="connsiteX132" fmla="*/ 264 w 423"/>
              <a:gd name="connsiteY132" fmla="*/ 105 h 758"/>
              <a:gd name="connsiteX133" fmla="*/ 259 w 423"/>
              <a:gd name="connsiteY133" fmla="*/ 94 h 758"/>
              <a:gd name="connsiteX134" fmla="*/ 254 w 423"/>
              <a:gd name="connsiteY134" fmla="*/ 89 h 758"/>
              <a:gd name="connsiteX135" fmla="*/ 248 w 423"/>
              <a:gd name="connsiteY135" fmla="*/ 84 h 758"/>
              <a:gd name="connsiteX136" fmla="*/ 243 w 423"/>
              <a:gd name="connsiteY136" fmla="*/ 84 h 758"/>
              <a:gd name="connsiteX137" fmla="*/ 238 w 423"/>
              <a:gd name="connsiteY137" fmla="*/ 79 h 758"/>
              <a:gd name="connsiteX138" fmla="*/ 227 w 423"/>
              <a:gd name="connsiteY138" fmla="*/ 79 h 758"/>
              <a:gd name="connsiteX139" fmla="*/ 217 w 423"/>
              <a:gd name="connsiteY139" fmla="*/ 79 h 758"/>
              <a:gd name="connsiteX140" fmla="*/ 206 w 423"/>
              <a:gd name="connsiteY140" fmla="*/ 73 h 758"/>
              <a:gd name="connsiteX141" fmla="*/ 190 w 423"/>
              <a:gd name="connsiteY141" fmla="*/ 73 h 758"/>
              <a:gd name="connsiteX142" fmla="*/ 190 w 423"/>
              <a:gd name="connsiteY142" fmla="*/ 73 h 758"/>
              <a:gd name="connsiteX0" fmla="*/ 165 w 398"/>
              <a:gd name="connsiteY0" fmla="*/ 73 h 758"/>
              <a:gd name="connsiteX1" fmla="*/ 150 w 398"/>
              <a:gd name="connsiteY1" fmla="*/ 73 h 758"/>
              <a:gd name="connsiteX2" fmla="*/ 128 w 398"/>
              <a:gd name="connsiteY2" fmla="*/ 79 h 758"/>
              <a:gd name="connsiteX3" fmla="*/ 107 w 398"/>
              <a:gd name="connsiteY3" fmla="*/ 79 h 758"/>
              <a:gd name="connsiteX4" fmla="*/ 81 w 398"/>
              <a:gd name="connsiteY4" fmla="*/ 79 h 758"/>
              <a:gd name="connsiteX5" fmla="*/ 54 w 398"/>
              <a:gd name="connsiteY5" fmla="*/ 84 h 758"/>
              <a:gd name="connsiteX6" fmla="*/ 23 w 398"/>
              <a:gd name="connsiteY6" fmla="*/ 84 h 758"/>
              <a:gd name="connsiteX7" fmla="*/ 7 w 398"/>
              <a:gd name="connsiteY7" fmla="*/ 47 h 758"/>
              <a:gd name="connsiteX8" fmla="*/ 65 w 398"/>
              <a:gd name="connsiteY8" fmla="*/ 37 h 758"/>
              <a:gd name="connsiteX9" fmla="*/ 97 w 398"/>
              <a:gd name="connsiteY9" fmla="*/ 37 h 758"/>
              <a:gd name="connsiteX10" fmla="*/ 118 w 398"/>
              <a:gd name="connsiteY10" fmla="*/ 32 h 758"/>
              <a:gd name="connsiteX11" fmla="*/ 144 w 398"/>
              <a:gd name="connsiteY11" fmla="*/ 26 h 758"/>
              <a:gd name="connsiteX12" fmla="*/ 165 w 398"/>
              <a:gd name="connsiteY12" fmla="*/ 26 h 758"/>
              <a:gd name="connsiteX13" fmla="*/ 181 w 398"/>
              <a:gd name="connsiteY13" fmla="*/ 21 h 758"/>
              <a:gd name="connsiteX14" fmla="*/ 192 w 398"/>
              <a:gd name="connsiteY14" fmla="*/ 16 h 758"/>
              <a:gd name="connsiteX15" fmla="*/ 202 w 398"/>
              <a:gd name="connsiteY15" fmla="*/ 16 h 758"/>
              <a:gd name="connsiteX16" fmla="*/ 208 w 398"/>
              <a:gd name="connsiteY16" fmla="*/ 11 h 758"/>
              <a:gd name="connsiteX17" fmla="*/ 218 w 398"/>
              <a:gd name="connsiteY17" fmla="*/ 5 h 758"/>
              <a:gd name="connsiteX18" fmla="*/ 234 w 398"/>
              <a:gd name="connsiteY18" fmla="*/ 0 h 758"/>
              <a:gd name="connsiteX19" fmla="*/ 245 w 398"/>
              <a:gd name="connsiteY19" fmla="*/ 0 h 758"/>
              <a:gd name="connsiteX20" fmla="*/ 260 w 398"/>
              <a:gd name="connsiteY20" fmla="*/ 0 h 758"/>
              <a:gd name="connsiteX21" fmla="*/ 276 w 398"/>
              <a:gd name="connsiteY21" fmla="*/ 5 h 758"/>
              <a:gd name="connsiteX22" fmla="*/ 292 w 398"/>
              <a:gd name="connsiteY22" fmla="*/ 11 h 758"/>
              <a:gd name="connsiteX23" fmla="*/ 303 w 398"/>
              <a:gd name="connsiteY23" fmla="*/ 16 h 758"/>
              <a:gd name="connsiteX24" fmla="*/ 313 w 398"/>
              <a:gd name="connsiteY24" fmla="*/ 21 h 758"/>
              <a:gd name="connsiteX25" fmla="*/ 329 w 398"/>
              <a:gd name="connsiteY25" fmla="*/ 26 h 758"/>
              <a:gd name="connsiteX26" fmla="*/ 340 w 398"/>
              <a:gd name="connsiteY26" fmla="*/ 37 h 758"/>
              <a:gd name="connsiteX27" fmla="*/ 355 w 398"/>
              <a:gd name="connsiteY27" fmla="*/ 42 h 758"/>
              <a:gd name="connsiteX28" fmla="*/ 366 w 398"/>
              <a:gd name="connsiteY28" fmla="*/ 47 h 758"/>
              <a:gd name="connsiteX29" fmla="*/ 377 w 398"/>
              <a:gd name="connsiteY29" fmla="*/ 52 h 758"/>
              <a:gd name="connsiteX30" fmla="*/ 382 w 398"/>
              <a:gd name="connsiteY30" fmla="*/ 58 h 758"/>
              <a:gd name="connsiteX31" fmla="*/ 387 w 398"/>
              <a:gd name="connsiteY31" fmla="*/ 63 h 758"/>
              <a:gd name="connsiteX32" fmla="*/ 392 w 398"/>
              <a:gd name="connsiteY32" fmla="*/ 68 h 758"/>
              <a:gd name="connsiteX33" fmla="*/ 398 w 398"/>
              <a:gd name="connsiteY33" fmla="*/ 68 h 758"/>
              <a:gd name="connsiteX34" fmla="*/ 398 w 398"/>
              <a:gd name="connsiteY34" fmla="*/ 73 h 758"/>
              <a:gd name="connsiteX35" fmla="*/ 392 w 398"/>
              <a:gd name="connsiteY35" fmla="*/ 73 h 758"/>
              <a:gd name="connsiteX36" fmla="*/ 392 w 398"/>
              <a:gd name="connsiteY36" fmla="*/ 79 h 758"/>
              <a:gd name="connsiteX37" fmla="*/ 387 w 398"/>
              <a:gd name="connsiteY37" fmla="*/ 84 h 758"/>
              <a:gd name="connsiteX38" fmla="*/ 382 w 398"/>
              <a:gd name="connsiteY38" fmla="*/ 84 h 758"/>
              <a:gd name="connsiteX39" fmla="*/ 377 w 398"/>
              <a:gd name="connsiteY39" fmla="*/ 89 h 758"/>
              <a:gd name="connsiteX40" fmla="*/ 371 w 398"/>
              <a:gd name="connsiteY40" fmla="*/ 94 h 758"/>
              <a:gd name="connsiteX41" fmla="*/ 366 w 398"/>
              <a:gd name="connsiteY41" fmla="*/ 94 h 758"/>
              <a:gd name="connsiteX42" fmla="*/ 361 w 398"/>
              <a:gd name="connsiteY42" fmla="*/ 99 h 758"/>
              <a:gd name="connsiteX43" fmla="*/ 355 w 398"/>
              <a:gd name="connsiteY43" fmla="*/ 105 h 758"/>
              <a:gd name="connsiteX44" fmla="*/ 350 w 398"/>
              <a:gd name="connsiteY44" fmla="*/ 115 h 758"/>
              <a:gd name="connsiteX45" fmla="*/ 350 w 398"/>
              <a:gd name="connsiteY45" fmla="*/ 126 h 758"/>
              <a:gd name="connsiteX46" fmla="*/ 350 w 398"/>
              <a:gd name="connsiteY46" fmla="*/ 131 h 758"/>
              <a:gd name="connsiteX47" fmla="*/ 350 w 398"/>
              <a:gd name="connsiteY47" fmla="*/ 146 h 758"/>
              <a:gd name="connsiteX48" fmla="*/ 350 w 398"/>
              <a:gd name="connsiteY48" fmla="*/ 157 h 758"/>
              <a:gd name="connsiteX49" fmla="*/ 350 w 398"/>
              <a:gd name="connsiteY49" fmla="*/ 173 h 758"/>
              <a:gd name="connsiteX50" fmla="*/ 350 w 398"/>
              <a:gd name="connsiteY50" fmla="*/ 188 h 758"/>
              <a:gd name="connsiteX51" fmla="*/ 350 w 398"/>
              <a:gd name="connsiteY51" fmla="*/ 204 h 758"/>
              <a:gd name="connsiteX52" fmla="*/ 350 w 398"/>
              <a:gd name="connsiteY52" fmla="*/ 225 h 758"/>
              <a:gd name="connsiteX53" fmla="*/ 350 w 398"/>
              <a:gd name="connsiteY53" fmla="*/ 240 h 758"/>
              <a:gd name="connsiteX54" fmla="*/ 350 w 398"/>
              <a:gd name="connsiteY54" fmla="*/ 261 h 758"/>
              <a:gd name="connsiteX55" fmla="*/ 350 w 398"/>
              <a:gd name="connsiteY55" fmla="*/ 303 h 758"/>
              <a:gd name="connsiteX56" fmla="*/ 350 w 398"/>
              <a:gd name="connsiteY56" fmla="*/ 324 h 758"/>
              <a:gd name="connsiteX57" fmla="*/ 350 w 398"/>
              <a:gd name="connsiteY57" fmla="*/ 350 h 758"/>
              <a:gd name="connsiteX58" fmla="*/ 350 w 398"/>
              <a:gd name="connsiteY58" fmla="*/ 376 h 758"/>
              <a:gd name="connsiteX59" fmla="*/ 350 w 398"/>
              <a:gd name="connsiteY59" fmla="*/ 402 h 758"/>
              <a:gd name="connsiteX60" fmla="*/ 350 w 398"/>
              <a:gd name="connsiteY60" fmla="*/ 429 h 758"/>
              <a:gd name="connsiteX61" fmla="*/ 350 w 398"/>
              <a:gd name="connsiteY61" fmla="*/ 460 h 758"/>
              <a:gd name="connsiteX62" fmla="*/ 350 w 398"/>
              <a:gd name="connsiteY62" fmla="*/ 491 h 758"/>
              <a:gd name="connsiteX63" fmla="*/ 350 w 398"/>
              <a:gd name="connsiteY63" fmla="*/ 523 h 758"/>
              <a:gd name="connsiteX64" fmla="*/ 350 w 398"/>
              <a:gd name="connsiteY64" fmla="*/ 554 h 758"/>
              <a:gd name="connsiteX65" fmla="*/ 350 w 398"/>
              <a:gd name="connsiteY65" fmla="*/ 580 h 758"/>
              <a:gd name="connsiteX66" fmla="*/ 345 w 398"/>
              <a:gd name="connsiteY66" fmla="*/ 606 h 758"/>
              <a:gd name="connsiteX67" fmla="*/ 345 w 398"/>
              <a:gd name="connsiteY67" fmla="*/ 632 h 758"/>
              <a:gd name="connsiteX68" fmla="*/ 340 w 398"/>
              <a:gd name="connsiteY68" fmla="*/ 653 h 758"/>
              <a:gd name="connsiteX69" fmla="*/ 334 w 398"/>
              <a:gd name="connsiteY69" fmla="*/ 669 h 758"/>
              <a:gd name="connsiteX70" fmla="*/ 329 w 398"/>
              <a:gd name="connsiteY70" fmla="*/ 690 h 758"/>
              <a:gd name="connsiteX71" fmla="*/ 324 w 398"/>
              <a:gd name="connsiteY71" fmla="*/ 700 h 758"/>
              <a:gd name="connsiteX72" fmla="*/ 313 w 398"/>
              <a:gd name="connsiteY72" fmla="*/ 716 h 758"/>
              <a:gd name="connsiteX73" fmla="*/ 303 w 398"/>
              <a:gd name="connsiteY73" fmla="*/ 726 h 758"/>
              <a:gd name="connsiteX74" fmla="*/ 297 w 398"/>
              <a:gd name="connsiteY74" fmla="*/ 737 h 758"/>
              <a:gd name="connsiteX75" fmla="*/ 287 w 398"/>
              <a:gd name="connsiteY75" fmla="*/ 742 h 758"/>
              <a:gd name="connsiteX76" fmla="*/ 282 w 398"/>
              <a:gd name="connsiteY76" fmla="*/ 747 h 758"/>
              <a:gd name="connsiteX77" fmla="*/ 271 w 398"/>
              <a:gd name="connsiteY77" fmla="*/ 752 h 758"/>
              <a:gd name="connsiteX78" fmla="*/ 266 w 398"/>
              <a:gd name="connsiteY78" fmla="*/ 752 h 758"/>
              <a:gd name="connsiteX79" fmla="*/ 260 w 398"/>
              <a:gd name="connsiteY79" fmla="*/ 758 h 758"/>
              <a:gd name="connsiteX80" fmla="*/ 250 w 398"/>
              <a:gd name="connsiteY80" fmla="*/ 752 h 758"/>
              <a:gd name="connsiteX81" fmla="*/ 245 w 398"/>
              <a:gd name="connsiteY81" fmla="*/ 752 h 758"/>
              <a:gd name="connsiteX82" fmla="*/ 245 w 398"/>
              <a:gd name="connsiteY82" fmla="*/ 747 h 758"/>
              <a:gd name="connsiteX83" fmla="*/ 239 w 398"/>
              <a:gd name="connsiteY83" fmla="*/ 742 h 758"/>
              <a:gd name="connsiteX84" fmla="*/ 239 w 398"/>
              <a:gd name="connsiteY84" fmla="*/ 737 h 758"/>
              <a:gd name="connsiteX85" fmla="*/ 239 w 398"/>
              <a:gd name="connsiteY85" fmla="*/ 731 h 758"/>
              <a:gd name="connsiteX86" fmla="*/ 239 w 398"/>
              <a:gd name="connsiteY86" fmla="*/ 721 h 758"/>
              <a:gd name="connsiteX87" fmla="*/ 239 w 398"/>
              <a:gd name="connsiteY87" fmla="*/ 711 h 758"/>
              <a:gd name="connsiteX88" fmla="*/ 239 w 398"/>
              <a:gd name="connsiteY88" fmla="*/ 705 h 758"/>
              <a:gd name="connsiteX89" fmla="*/ 239 w 398"/>
              <a:gd name="connsiteY89" fmla="*/ 700 h 758"/>
              <a:gd name="connsiteX90" fmla="*/ 239 w 398"/>
              <a:gd name="connsiteY90" fmla="*/ 695 h 758"/>
              <a:gd name="connsiteX91" fmla="*/ 234 w 398"/>
              <a:gd name="connsiteY91" fmla="*/ 690 h 758"/>
              <a:gd name="connsiteX92" fmla="*/ 229 w 398"/>
              <a:gd name="connsiteY92" fmla="*/ 674 h 758"/>
              <a:gd name="connsiteX93" fmla="*/ 218 w 398"/>
              <a:gd name="connsiteY93" fmla="*/ 658 h 758"/>
              <a:gd name="connsiteX94" fmla="*/ 202 w 398"/>
              <a:gd name="connsiteY94" fmla="*/ 643 h 758"/>
              <a:gd name="connsiteX95" fmla="*/ 186 w 398"/>
              <a:gd name="connsiteY95" fmla="*/ 627 h 758"/>
              <a:gd name="connsiteX96" fmla="*/ 165 w 398"/>
              <a:gd name="connsiteY96" fmla="*/ 611 h 758"/>
              <a:gd name="connsiteX97" fmla="*/ 139 w 398"/>
              <a:gd name="connsiteY97" fmla="*/ 590 h 758"/>
              <a:gd name="connsiteX98" fmla="*/ 160 w 398"/>
              <a:gd name="connsiteY98" fmla="*/ 590 h 758"/>
              <a:gd name="connsiteX99" fmla="*/ 181 w 398"/>
              <a:gd name="connsiteY99" fmla="*/ 596 h 758"/>
              <a:gd name="connsiteX100" fmla="*/ 197 w 398"/>
              <a:gd name="connsiteY100" fmla="*/ 596 h 758"/>
              <a:gd name="connsiteX101" fmla="*/ 213 w 398"/>
              <a:gd name="connsiteY101" fmla="*/ 596 h 758"/>
              <a:gd name="connsiteX102" fmla="*/ 223 w 398"/>
              <a:gd name="connsiteY102" fmla="*/ 590 h 758"/>
              <a:gd name="connsiteX103" fmla="*/ 229 w 398"/>
              <a:gd name="connsiteY103" fmla="*/ 590 h 758"/>
              <a:gd name="connsiteX104" fmla="*/ 234 w 398"/>
              <a:gd name="connsiteY104" fmla="*/ 590 h 758"/>
              <a:gd name="connsiteX105" fmla="*/ 239 w 398"/>
              <a:gd name="connsiteY105" fmla="*/ 585 h 758"/>
              <a:gd name="connsiteX106" fmla="*/ 245 w 398"/>
              <a:gd name="connsiteY106" fmla="*/ 580 h 758"/>
              <a:gd name="connsiteX107" fmla="*/ 245 w 398"/>
              <a:gd name="connsiteY107" fmla="*/ 575 h 758"/>
              <a:gd name="connsiteX108" fmla="*/ 245 w 398"/>
              <a:gd name="connsiteY108" fmla="*/ 564 h 758"/>
              <a:gd name="connsiteX109" fmla="*/ 245 w 398"/>
              <a:gd name="connsiteY109" fmla="*/ 549 h 758"/>
              <a:gd name="connsiteX110" fmla="*/ 250 w 398"/>
              <a:gd name="connsiteY110" fmla="*/ 533 h 758"/>
              <a:gd name="connsiteX111" fmla="*/ 250 w 398"/>
              <a:gd name="connsiteY111" fmla="*/ 512 h 758"/>
              <a:gd name="connsiteX112" fmla="*/ 250 w 398"/>
              <a:gd name="connsiteY112" fmla="*/ 486 h 758"/>
              <a:gd name="connsiteX113" fmla="*/ 255 w 398"/>
              <a:gd name="connsiteY113" fmla="*/ 460 h 758"/>
              <a:gd name="connsiteX114" fmla="*/ 255 w 398"/>
              <a:gd name="connsiteY114" fmla="*/ 434 h 758"/>
              <a:gd name="connsiteX115" fmla="*/ 255 w 398"/>
              <a:gd name="connsiteY115" fmla="*/ 408 h 758"/>
              <a:gd name="connsiteX116" fmla="*/ 255 w 398"/>
              <a:gd name="connsiteY116" fmla="*/ 382 h 758"/>
              <a:gd name="connsiteX117" fmla="*/ 260 w 398"/>
              <a:gd name="connsiteY117" fmla="*/ 355 h 758"/>
              <a:gd name="connsiteX118" fmla="*/ 260 w 398"/>
              <a:gd name="connsiteY118" fmla="*/ 334 h 758"/>
              <a:gd name="connsiteX119" fmla="*/ 260 w 398"/>
              <a:gd name="connsiteY119" fmla="*/ 314 h 758"/>
              <a:gd name="connsiteX120" fmla="*/ 260 w 398"/>
              <a:gd name="connsiteY120" fmla="*/ 293 h 758"/>
              <a:gd name="connsiteX121" fmla="*/ 260 w 398"/>
              <a:gd name="connsiteY121" fmla="*/ 277 h 758"/>
              <a:gd name="connsiteX122" fmla="*/ 260 w 398"/>
              <a:gd name="connsiteY122" fmla="*/ 246 h 758"/>
              <a:gd name="connsiteX123" fmla="*/ 260 w 398"/>
              <a:gd name="connsiteY123" fmla="*/ 214 h 758"/>
              <a:gd name="connsiteX124" fmla="*/ 255 w 398"/>
              <a:gd name="connsiteY124" fmla="*/ 183 h 758"/>
              <a:gd name="connsiteX125" fmla="*/ 255 w 398"/>
              <a:gd name="connsiteY125" fmla="*/ 157 h 758"/>
              <a:gd name="connsiteX126" fmla="*/ 250 w 398"/>
              <a:gd name="connsiteY126" fmla="*/ 146 h 758"/>
              <a:gd name="connsiteX127" fmla="*/ 250 w 398"/>
              <a:gd name="connsiteY127" fmla="*/ 136 h 758"/>
              <a:gd name="connsiteX128" fmla="*/ 245 w 398"/>
              <a:gd name="connsiteY128" fmla="*/ 126 h 758"/>
              <a:gd name="connsiteX129" fmla="*/ 245 w 398"/>
              <a:gd name="connsiteY129" fmla="*/ 115 h 758"/>
              <a:gd name="connsiteX130" fmla="*/ 239 w 398"/>
              <a:gd name="connsiteY130" fmla="*/ 110 h 758"/>
              <a:gd name="connsiteX131" fmla="*/ 239 w 398"/>
              <a:gd name="connsiteY131" fmla="*/ 105 h 758"/>
              <a:gd name="connsiteX132" fmla="*/ 234 w 398"/>
              <a:gd name="connsiteY132" fmla="*/ 94 h 758"/>
              <a:gd name="connsiteX133" fmla="*/ 229 w 398"/>
              <a:gd name="connsiteY133" fmla="*/ 89 h 758"/>
              <a:gd name="connsiteX134" fmla="*/ 223 w 398"/>
              <a:gd name="connsiteY134" fmla="*/ 84 h 758"/>
              <a:gd name="connsiteX135" fmla="*/ 218 w 398"/>
              <a:gd name="connsiteY135" fmla="*/ 84 h 758"/>
              <a:gd name="connsiteX136" fmla="*/ 213 w 398"/>
              <a:gd name="connsiteY136" fmla="*/ 79 h 758"/>
              <a:gd name="connsiteX137" fmla="*/ 202 w 398"/>
              <a:gd name="connsiteY137" fmla="*/ 79 h 758"/>
              <a:gd name="connsiteX138" fmla="*/ 192 w 398"/>
              <a:gd name="connsiteY138" fmla="*/ 79 h 758"/>
              <a:gd name="connsiteX139" fmla="*/ 181 w 398"/>
              <a:gd name="connsiteY139" fmla="*/ 73 h 758"/>
              <a:gd name="connsiteX140" fmla="*/ 165 w 398"/>
              <a:gd name="connsiteY140" fmla="*/ 73 h 758"/>
              <a:gd name="connsiteX141" fmla="*/ 165 w 398"/>
              <a:gd name="connsiteY141" fmla="*/ 73 h 758"/>
              <a:gd name="connsiteX0" fmla="*/ 142 w 375"/>
              <a:gd name="connsiteY0" fmla="*/ 73 h 758"/>
              <a:gd name="connsiteX1" fmla="*/ 127 w 375"/>
              <a:gd name="connsiteY1" fmla="*/ 73 h 758"/>
              <a:gd name="connsiteX2" fmla="*/ 105 w 375"/>
              <a:gd name="connsiteY2" fmla="*/ 79 h 758"/>
              <a:gd name="connsiteX3" fmla="*/ 84 w 375"/>
              <a:gd name="connsiteY3" fmla="*/ 79 h 758"/>
              <a:gd name="connsiteX4" fmla="*/ 58 w 375"/>
              <a:gd name="connsiteY4" fmla="*/ 79 h 758"/>
              <a:gd name="connsiteX5" fmla="*/ 31 w 375"/>
              <a:gd name="connsiteY5" fmla="*/ 84 h 758"/>
              <a:gd name="connsiteX6" fmla="*/ 0 w 375"/>
              <a:gd name="connsiteY6" fmla="*/ 84 h 758"/>
              <a:gd name="connsiteX7" fmla="*/ 42 w 375"/>
              <a:gd name="connsiteY7" fmla="*/ 37 h 758"/>
              <a:gd name="connsiteX8" fmla="*/ 74 w 375"/>
              <a:gd name="connsiteY8" fmla="*/ 37 h 758"/>
              <a:gd name="connsiteX9" fmla="*/ 95 w 375"/>
              <a:gd name="connsiteY9" fmla="*/ 32 h 758"/>
              <a:gd name="connsiteX10" fmla="*/ 121 w 375"/>
              <a:gd name="connsiteY10" fmla="*/ 26 h 758"/>
              <a:gd name="connsiteX11" fmla="*/ 142 w 375"/>
              <a:gd name="connsiteY11" fmla="*/ 26 h 758"/>
              <a:gd name="connsiteX12" fmla="*/ 158 w 375"/>
              <a:gd name="connsiteY12" fmla="*/ 21 h 758"/>
              <a:gd name="connsiteX13" fmla="*/ 169 w 375"/>
              <a:gd name="connsiteY13" fmla="*/ 16 h 758"/>
              <a:gd name="connsiteX14" fmla="*/ 179 w 375"/>
              <a:gd name="connsiteY14" fmla="*/ 16 h 758"/>
              <a:gd name="connsiteX15" fmla="*/ 185 w 375"/>
              <a:gd name="connsiteY15" fmla="*/ 11 h 758"/>
              <a:gd name="connsiteX16" fmla="*/ 195 w 375"/>
              <a:gd name="connsiteY16" fmla="*/ 5 h 758"/>
              <a:gd name="connsiteX17" fmla="*/ 211 w 375"/>
              <a:gd name="connsiteY17" fmla="*/ 0 h 758"/>
              <a:gd name="connsiteX18" fmla="*/ 222 w 375"/>
              <a:gd name="connsiteY18" fmla="*/ 0 h 758"/>
              <a:gd name="connsiteX19" fmla="*/ 237 w 375"/>
              <a:gd name="connsiteY19" fmla="*/ 0 h 758"/>
              <a:gd name="connsiteX20" fmla="*/ 253 w 375"/>
              <a:gd name="connsiteY20" fmla="*/ 5 h 758"/>
              <a:gd name="connsiteX21" fmla="*/ 269 w 375"/>
              <a:gd name="connsiteY21" fmla="*/ 11 h 758"/>
              <a:gd name="connsiteX22" fmla="*/ 280 w 375"/>
              <a:gd name="connsiteY22" fmla="*/ 16 h 758"/>
              <a:gd name="connsiteX23" fmla="*/ 290 w 375"/>
              <a:gd name="connsiteY23" fmla="*/ 21 h 758"/>
              <a:gd name="connsiteX24" fmla="*/ 306 w 375"/>
              <a:gd name="connsiteY24" fmla="*/ 26 h 758"/>
              <a:gd name="connsiteX25" fmla="*/ 317 w 375"/>
              <a:gd name="connsiteY25" fmla="*/ 37 h 758"/>
              <a:gd name="connsiteX26" fmla="*/ 332 w 375"/>
              <a:gd name="connsiteY26" fmla="*/ 42 h 758"/>
              <a:gd name="connsiteX27" fmla="*/ 343 w 375"/>
              <a:gd name="connsiteY27" fmla="*/ 47 h 758"/>
              <a:gd name="connsiteX28" fmla="*/ 354 w 375"/>
              <a:gd name="connsiteY28" fmla="*/ 52 h 758"/>
              <a:gd name="connsiteX29" fmla="*/ 359 w 375"/>
              <a:gd name="connsiteY29" fmla="*/ 58 h 758"/>
              <a:gd name="connsiteX30" fmla="*/ 364 w 375"/>
              <a:gd name="connsiteY30" fmla="*/ 63 h 758"/>
              <a:gd name="connsiteX31" fmla="*/ 369 w 375"/>
              <a:gd name="connsiteY31" fmla="*/ 68 h 758"/>
              <a:gd name="connsiteX32" fmla="*/ 375 w 375"/>
              <a:gd name="connsiteY32" fmla="*/ 68 h 758"/>
              <a:gd name="connsiteX33" fmla="*/ 375 w 375"/>
              <a:gd name="connsiteY33" fmla="*/ 73 h 758"/>
              <a:gd name="connsiteX34" fmla="*/ 369 w 375"/>
              <a:gd name="connsiteY34" fmla="*/ 73 h 758"/>
              <a:gd name="connsiteX35" fmla="*/ 369 w 375"/>
              <a:gd name="connsiteY35" fmla="*/ 79 h 758"/>
              <a:gd name="connsiteX36" fmla="*/ 364 w 375"/>
              <a:gd name="connsiteY36" fmla="*/ 84 h 758"/>
              <a:gd name="connsiteX37" fmla="*/ 359 w 375"/>
              <a:gd name="connsiteY37" fmla="*/ 84 h 758"/>
              <a:gd name="connsiteX38" fmla="*/ 354 w 375"/>
              <a:gd name="connsiteY38" fmla="*/ 89 h 758"/>
              <a:gd name="connsiteX39" fmla="*/ 348 w 375"/>
              <a:gd name="connsiteY39" fmla="*/ 94 h 758"/>
              <a:gd name="connsiteX40" fmla="*/ 343 w 375"/>
              <a:gd name="connsiteY40" fmla="*/ 94 h 758"/>
              <a:gd name="connsiteX41" fmla="*/ 338 w 375"/>
              <a:gd name="connsiteY41" fmla="*/ 99 h 758"/>
              <a:gd name="connsiteX42" fmla="*/ 332 w 375"/>
              <a:gd name="connsiteY42" fmla="*/ 105 h 758"/>
              <a:gd name="connsiteX43" fmla="*/ 327 w 375"/>
              <a:gd name="connsiteY43" fmla="*/ 115 h 758"/>
              <a:gd name="connsiteX44" fmla="*/ 327 w 375"/>
              <a:gd name="connsiteY44" fmla="*/ 126 h 758"/>
              <a:gd name="connsiteX45" fmla="*/ 327 w 375"/>
              <a:gd name="connsiteY45" fmla="*/ 131 h 758"/>
              <a:gd name="connsiteX46" fmla="*/ 327 w 375"/>
              <a:gd name="connsiteY46" fmla="*/ 146 h 758"/>
              <a:gd name="connsiteX47" fmla="*/ 327 w 375"/>
              <a:gd name="connsiteY47" fmla="*/ 157 h 758"/>
              <a:gd name="connsiteX48" fmla="*/ 327 w 375"/>
              <a:gd name="connsiteY48" fmla="*/ 173 h 758"/>
              <a:gd name="connsiteX49" fmla="*/ 327 w 375"/>
              <a:gd name="connsiteY49" fmla="*/ 188 h 758"/>
              <a:gd name="connsiteX50" fmla="*/ 327 w 375"/>
              <a:gd name="connsiteY50" fmla="*/ 204 h 758"/>
              <a:gd name="connsiteX51" fmla="*/ 327 w 375"/>
              <a:gd name="connsiteY51" fmla="*/ 225 h 758"/>
              <a:gd name="connsiteX52" fmla="*/ 327 w 375"/>
              <a:gd name="connsiteY52" fmla="*/ 240 h 758"/>
              <a:gd name="connsiteX53" fmla="*/ 327 w 375"/>
              <a:gd name="connsiteY53" fmla="*/ 261 h 758"/>
              <a:gd name="connsiteX54" fmla="*/ 327 w 375"/>
              <a:gd name="connsiteY54" fmla="*/ 303 h 758"/>
              <a:gd name="connsiteX55" fmla="*/ 327 w 375"/>
              <a:gd name="connsiteY55" fmla="*/ 324 h 758"/>
              <a:gd name="connsiteX56" fmla="*/ 327 w 375"/>
              <a:gd name="connsiteY56" fmla="*/ 350 h 758"/>
              <a:gd name="connsiteX57" fmla="*/ 327 w 375"/>
              <a:gd name="connsiteY57" fmla="*/ 376 h 758"/>
              <a:gd name="connsiteX58" fmla="*/ 327 w 375"/>
              <a:gd name="connsiteY58" fmla="*/ 402 h 758"/>
              <a:gd name="connsiteX59" fmla="*/ 327 w 375"/>
              <a:gd name="connsiteY59" fmla="*/ 429 h 758"/>
              <a:gd name="connsiteX60" fmla="*/ 327 w 375"/>
              <a:gd name="connsiteY60" fmla="*/ 460 h 758"/>
              <a:gd name="connsiteX61" fmla="*/ 327 w 375"/>
              <a:gd name="connsiteY61" fmla="*/ 491 h 758"/>
              <a:gd name="connsiteX62" fmla="*/ 327 w 375"/>
              <a:gd name="connsiteY62" fmla="*/ 523 h 758"/>
              <a:gd name="connsiteX63" fmla="*/ 327 w 375"/>
              <a:gd name="connsiteY63" fmla="*/ 554 h 758"/>
              <a:gd name="connsiteX64" fmla="*/ 327 w 375"/>
              <a:gd name="connsiteY64" fmla="*/ 580 h 758"/>
              <a:gd name="connsiteX65" fmla="*/ 322 w 375"/>
              <a:gd name="connsiteY65" fmla="*/ 606 h 758"/>
              <a:gd name="connsiteX66" fmla="*/ 322 w 375"/>
              <a:gd name="connsiteY66" fmla="*/ 632 h 758"/>
              <a:gd name="connsiteX67" fmla="*/ 317 w 375"/>
              <a:gd name="connsiteY67" fmla="*/ 653 h 758"/>
              <a:gd name="connsiteX68" fmla="*/ 311 w 375"/>
              <a:gd name="connsiteY68" fmla="*/ 669 h 758"/>
              <a:gd name="connsiteX69" fmla="*/ 306 w 375"/>
              <a:gd name="connsiteY69" fmla="*/ 690 h 758"/>
              <a:gd name="connsiteX70" fmla="*/ 301 w 375"/>
              <a:gd name="connsiteY70" fmla="*/ 700 h 758"/>
              <a:gd name="connsiteX71" fmla="*/ 290 w 375"/>
              <a:gd name="connsiteY71" fmla="*/ 716 h 758"/>
              <a:gd name="connsiteX72" fmla="*/ 280 w 375"/>
              <a:gd name="connsiteY72" fmla="*/ 726 h 758"/>
              <a:gd name="connsiteX73" fmla="*/ 274 w 375"/>
              <a:gd name="connsiteY73" fmla="*/ 737 h 758"/>
              <a:gd name="connsiteX74" fmla="*/ 264 w 375"/>
              <a:gd name="connsiteY74" fmla="*/ 742 h 758"/>
              <a:gd name="connsiteX75" fmla="*/ 259 w 375"/>
              <a:gd name="connsiteY75" fmla="*/ 747 h 758"/>
              <a:gd name="connsiteX76" fmla="*/ 248 w 375"/>
              <a:gd name="connsiteY76" fmla="*/ 752 h 758"/>
              <a:gd name="connsiteX77" fmla="*/ 243 w 375"/>
              <a:gd name="connsiteY77" fmla="*/ 752 h 758"/>
              <a:gd name="connsiteX78" fmla="*/ 237 w 375"/>
              <a:gd name="connsiteY78" fmla="*/ 758 h 758"/>
              <a:gd name="connsiteX79" fmla="*/ 227 w 375"/>
              <a:gd name="connsiteY79" fmla="*/ 752 h 758"/>
              <a:gd name="connsiteX80" fmla="*/ 222 w 375"/>
              <a:gd name="connsiteY80" fmla="*/ 752 h 758"/>
              <a:gd name="connsiteX81" fmla="*/ 222 w 375"/>
              <a:gd name="connsiteY81" fmla="*/ 747 h 758"/>
              <a:gd name="connsiteX82" fmla="*/ 216 w 375"/>
              <a:gd name="connsiteY82" fmla="*/ 742 h 758"/>
              <a:gd name="connsiteX83" fmla="*/ 216 w 375"/>
              <a:gd name="connsiteY83" fmla="*/ 737 h 758"/>
              <a:gd name="connsiteX84" fmla="*/ 216 w 375"/>
              <a:gd name="connsiteY84" fmla="*/ 731 h 758"/>
              <a:gd name="connsiteX85" fmla="*/ 216 w 375"/>
              <a:gd name="connsiteY85" fmla="*/ 721 h 758"/>
              <a:gd name="connsiteX86" fmla="*/ 216 w 375"/>
              <a:gd name="connsiteY86" fmla="*/ 711 h 758"/>
              <a:gd name="connsiteX87" fmla="*/ 216 w 375"/>
              <a:gd name="connsiteY87" fmla="*/ 705 h 758"/>
              <a:gd name="connsiteX88" fmla="*/ 216 w 375"/>
              <a:gd name="connsiteY88" fmla="*/ 700 h 758"/>
              <a:gd name="connsiteX89" fmla="*/ 216 w 375"/>
              <a:gd name="connsiteY89" fmla="*/ 695 h 758"/>
              <a:gd name="connsiteX90" fmla="*/ 211 w 375"/>
              <a:gd name="connsiteY90" fmla="*/ 690 h 758"/>
              <a:gd name="connsiteX91" fmla="*/ 206 w 375"/>
              <a:gd name="connsiteY91" fmla="*/ 674 h 758"/>
              <a:gd name="connsiteX92" fmla="*/ 195 w 375"/>
              <a:gd name="connsiteY92" fmla="*/ 658 h 758"/>
              <a:gd name="connsiteX93" fmla="*/ 179 w 375"/>
              <a:gd name="connsiteY93" fmla="*/ 643 h 758"/>
              <a:gd name="connsiteX94" fmla="*/ 163 w 375"/>
              <a:gd name="connsiteY94" fmla="*/ 627 h 758"/>
              <a:gd name="connsiteX95" fmla="*/ 142 w 375"/>
              <a:gd name="connsiteY95" fmla="*/ 611 h 758"/>
              <a:gd name="connsiteX96" fmla="*/ 116 w 375"/>
              <a:gd name="connsiteY96" fmla="*/ 590 h 758"/>
              <a:gd name="connsiteX97" fmla="*/ 137 w 375"/>
              <a:gd name="connsiteY97" fmla="*/ 590 h 758"/>
              <a:gd name="connsiteX98" fmla="*/ 158 w 375"/>
              <a:gd name="connsiteY98" fmla="*/ 596 h 758"/>
              <a:gd name="connsiteX99" fmla="*/ 174 w 375"/>
              <a:gd name="connsiteY99" fmla="*/ 596 h 758"/>
              <a:gd name="connsiteX100" fmla="*/ 190 w 375"/>
              <a:gd name="connsiteY100" fmla="*/ 596 h 758"/>
              <a:gd name="connsiteX101" fmla="*/ 200 w 375"/>
              <a:gd name="connsiteY101" fmla="*/ 590 h 758"/>
              <a:gd name="connsiteX102" fmla="*/ 206 w 375"/>
              <a:gd name="connsiteY102" fmla="*/ 590 h 758"/>
              <a:gd name="connsiteX103" fmla="*/ 211 w 375"/>
              <a:gd name="connsiteY103" fmla="*/ 590 h 758"/>
              <a:gd name="connsiteX104" fmla="*/ 216 w 375"/>
              <a:gd name="connsiteY104" fmla="*/ 585 h 758"/>
              <a:gd name="connsiteX105" fmla="*/ 222 w 375"/>
              <a:gd name="connsiteY105" fmla="*/ 580 h 758"/>
              <a:gd name="connsiteX106" fmla="*/ 222 w 375"/>
              <a:gd name="connsiteY106" fmla="*/ 575 h 758"/>
              <a:gd name="connsiteX107" fmla="*/ 222 w 375"/>
              <a:gd name="connsiteY107" fmla="*/ 564 h 758"/>
              <a:gd name="connsiteX108" fmla="*/ 222 w 375"/>
              <a:gd name="connsiteY108" fmla="*/ 549 h 758"/>
              <a:gd name="connsiteX109" fmla="*/ 227 w 375"/>
              <a:gd name="connsiteY109" fmla="*/ 533 h 758"/>
              <a:gd name="connsiteX110" fmla="*/ 227 w 375"/>
              <a:gd name="connsiteY110" fmla="*/ 512 h 758"/>
              <a:gd name="connsiteX111" fmla="*/ 227 w 375"/>
              <a:gd name="connsiteY111" fmla="*/ 486 h 758"/>
              <a:gd name="connsiteX112" fmla="*/ 232 w 375"/>
              <a:gd name="connsiteY112" fmla="*/ 460 h 758"/>
              <a:gd name="connsiteX113" fmla="*/ 232 w 375"/>
              <a:gd name="connsiteY113" fmla="*/ 434 h 758"/>
              <a:gd name="connsiteX114" fmla="*/ 232 w 375"/>
              <a:gd name="connsiteY114" fmla="*/ 408 h 758"/>
              <a:gd name="connsiteX115" fmla="*/ 232 w 375"/>
              <a:gd name="connsiteY115" fmla="*/ 382 h 758"/>
              <a:gd name="connsiteX116" fmla="*/ 237 w 375"/>
              <a:gd name="connsiteY116" fmla="*/ 355 h 758"/>
              <a:gd name="connsiteX117" fmla="*/ 237 w 375"/>
              <a:gd name="connsiteY117" fmla="*/ 334 h 758"/>
              <a:gd name="connsiteX118" fmla="*/ 237 w 375"/>
              <a:gd name="connsiteY118" fmla="*/ 314 h 758"/>
              <a:gd name="connsiteX119" fmla="*/ 237 w 375"/>
              <a:gd name="connsiteY119" fmla="*/ 293 h 758"/>
              <a:gd name="connsiteX120" fmla="*/ 237 w 375"/>
              <a:gd name="connsiteY120" fmla="*/ 277 h 758"/>
              <a:gd name="connsiteX121" fmla="*/ 237 w 375"/>
              <a:gd name="connsiteY121" fmla="*/ 246 h 758"/>
              <a:gd name="connsiteX122" fmla="*/ 237 w 375"/>
              <a:gd name="connsiteY122" fmla="*/ 214 h 758"/>
              <a:gd name="connsiteX123" fmla="*/ 232 w 375"/>
              <a:gd name="connsiteY123" fmla="*/ 183 h 758"/>
              <a:gd name="connsiteX124" fmla="*/ 232 w 375"/>
              <a:gd name="connsiteY124" fmla="*/ 157 h 758"/>
              <a:gd name="connsiteX125" fmla="*/ 227 w 375"/>
              <a:gd name="connsiteY125" fmla="*/ 146 h 758"/>
              <a:gd name="connsiteX126" fmla="*/ 227 w 375"/>
              <a:gd name="connsiteY126" fmla="*/ 136 h 758"/>
              <a:gd name="connsiteX127" fmla="*/ 222 w 375"/>
              <a:gd name="connsiteY127" fmla="*/ 126 h 758"/>
              <a:gd name="connsiteX128" fmla="*/ 222 w 375"/>
              <a:gd name="connsiteY128" fmla="*/ 115 h 758"/>
              <a:gd name="connsiteX129" fmla="*/ 216 w 375"/>
              <a:gd name="connsiteY129" fmla="*/ 110 h 758"/>
              <a:gd name="connsiteX130" fmla="*/ 216 w 375"/>
              <a:gd name="connsiteY130" fmla="*/ 105 h 758"/>
              <a:gd name="connsiteX131" fmla="*/ 211 w 375"/>
              <a:gd name="connsiteY131" fmla="*/ 94 h 758"/>
              <a:gd name="connsiteX132" fmla="*/ 206 w 375"/>
              <a:gd name="connsiteY132" fmla="*/ 89 h 758"/>
              <a:gd name="connsiteX133" fmla="*/ 200 w 375"/>
              <a:gd name="connsiteY133" fmla="*/ 84 h 758"/>
              <a:gd name="connsiteX134" fmla="*/ 195 w 375"/>
              <a:gd name="connsiteY134" fmla="*/ 84 h 758"/>
              <a:gd name="connsiteX135" fmla="*/ 190 w 375"/>
              <a:gd name="connsiteY135" fmla="*/ 79 h 758"/>
              <a:gd name="connsiteX136" fmla="*/ 179 w 375"/>
              <a:gd name="connsiteY136" fmla="*/ 79 h 758"/>
              <a:gd name="connsiteX137" fmla="*/ 169 w 375"/>
              <a:gd name="connsiteY137" fmla="*/ 79 h 758"/>
              <a:gd name="connsiteX138" fmla="*/ 158 w 375"/>
              <a:gd name="connsiteY138" fmla="*/ 73 h 758"/>
              <a:gd name="connsiteX139" fmla="*/ 142 w 375"/>
              <a:gd name="connsiteY139" fmla="*/ 73 h 758"/>
              <a:gd name="connsiteX140" fmla="*/ 142 w 375"/>
              <a:gd name="connsiteY140" fmla="*/ 73 h 758"/>
              <a:gd name="connsiteX0" fmla="*/ 111 w 344"/>
              <a:gd name="connsiteY0" fmla="*/ 73 h 758"/>
              <a:gd name="connsiteX1" fmla="*/ 96 w 344"/>
              <a:gd name="connsiteY1" fmla="*/ 73 h 758"/>
              <a:gd name="connsiteX2" fmla="*/ 74 w 344"/>
              <a:gd name="connsiteY2" fmla="*/ 79 h 758"/>
              <a:gd name="connsiteX3" fmla="*/ 53 w 344"/>
              <a:gd name="connsiteY3" fmla="*/ 79 h 758"/>
              <a:gd name="connsiteX4" fmla="*/ 27 w 344"/>
              <a:gd name="connsiteY4" fmla="*/ 79 h 758"/>
              <a:gd name="connsiteX5" fmla="*/ 0 w 344"/>
              <a:gd name="connsiteY5" fmla="*/ 84 h 758"/>
              <a:gd name="connsiteX6" fmla="*/ 11 w 344"/>
              <a:gd name="connsiteY6" fmla="*/ 37 h 758"/>
              <a:gd name="connsiteX7" fmla="*/ 43 w 344"/>
              <a:gd name="connsiteY7" fmla="*/ 37 h 758"/>
              <a:gd name="connsiteX8" fmla="*/ 64 w 344"/>
              <a:gd name="connsiteY8" fmla="*/ 32 h 758"/>
              <a:gd name="connsiteX9" fmla="*/ 90 w 344"/>
              <a:gd name="connsiteY9" fmla="*/ 26 h 758"/>
              <a:gd name="connsiteX10" fmla="*/ 111 w 344"/>
              <a:gd name="connsiteY10" fmla="*/ 26 h 758"/>
              <a:gd name="connsiteX11" fmla="*/ 127 w 344"/>
              <a:gd name="connsiteY11" fmla="*/ 21 h 758"/>
              <a:gd name="connsiteX12" fmla="*/ 138 w 344"/>
              <a:gd name="connsiteY12" fmla="*/ 16 h 758"/>
              <a:gd name="connsiteX13" fmla="*/ 148 w 344"/>
              <a:gd name="connsiteY13" fmla="*/ 16 h 758"/>
              <a:gd name="connsiteX14" fmla="*/ 154 w 344"/>
              <a:gd name="connsiteY14" fmla="*/ 11 h 758"/>
              <a:gd name="connsiteX15" fmla="*/ 164 w 344"/>
              <a:gd name="connsiteY15" fmla="*/ 5 h 758"/>
              <a:gd name="connsiteX16" fmla="*/ 180 w 344"/>
              <a:gd name="connsiteY16" fmla="*/ 0 h 758"/>
              <a:gd name="connsiteX17" fmla="*/ 191 w 344"/>
              <a:gd name="connsiteY17" fmla="*/ 0 h 758"/>
              <a:gd name="connsiteX18" fmla="*/ 206 w 344"/>
              <a:gd name="connsiteY18" fmla="*/ 0 h 758"/>
              <a:gd name="connsiteX19" fmla="*/ 222 w 344"/>
              <a:gd name="connsiteY19" fmla="*/ 5 h 758"/>
              <a:gd name="connsiteX20" fmla="*/ 238 w 344"/>
              <a:gd name="connsiteY20" fmla="*/ 11 h 758"/>
              <a:gd name="connsiteX21" fmla="*/ 249 w 344"/>
              <a:gd name="connsiteY21" fmla="*/ 16 h 758"/>
              <a:gd name="connsiteX22" fmla="*/ 259 w 344"/>
              <a:gd name="connsiteY22" fmla="*/ 21 h 758"/>
              <a:gd name="connsiteX23" fmla="*/ 275 w 344"/>
              <a:gd name="connsiteY23" fmla="*/ 26 h 758"/>
              <a:gd name="connsiteX24" fmla="*/ 286 w 344"/>
              <a:gd name="connsiteY24" fmla="*/ 37 h 758"/>
              <a:gd name="connsiteX25" fmla="*/ 301 w 344"/>
              <a:gd name="connsiteY25" fmla="*/ 42 h 758"/>
              <a:gd name="connsiteX26" fmla="*/ 312 w 344"/>
              <a:gd name="connsiteY26" fmla="*/ 47 h 758"/>
              <a:gd name="connsiteX27" fmla="*/ 323 w 344"/>
              <a:gd name="connsiteY27" fmla="*/ 52 h 758"/>
              <a:gd name="connsiteX28" fmla="*/ 328 w 344"/>
              <a:gd name="connsiteY28" fmla="*/ 58 h 758"/>
              <a:gd name="connsiteX29" fmla="*/ 333 w 344"/>
              <a:gd name="connsiteY29" fmla="*/ 63 h 758"/>
              <a:gd name="connsiteX30" fmla="*/ 338 w 344"/>
              <a:gd name="connsiteY30" fmla="*/ 68 h 758"/>
              <a:gd name="connsiteX31" fmla="*/ 344 w 344"/>
              <a:gd name="connsiteY31" fmla="*/ 68 h 758"/>
              <a:gd name="connsiteX32" fmla="*/ 344 w 344"/>
              <a:gd name="connsiteY32" fmla="*/ 73 h 758"/>
              <a:gd name="connsiteX33" fmla="*/ 338 w 344"/>
              <a:gd name="connsiteY33" fmla="*/ 73 h 758"/>
              <a:gd name="connsiteX34" fmla="*/ 338 w 344"/>
              <a:gd name="connsiteY34" fmla="*/ 79 h 758"/>
              <a:gd name="connsiteX35" fmla="*/ 333 w 344"/>
              <a:gd name="connsiteY35" fmla="*/ 84 h 758"/>
              <a:gd name="connsiteX36" fmla="*/ 328 w 344"/>
              <a:gd name="connsiteY36" fmla="*/ 84 h 758"/>
              <a:gd name="connsiteX37" fmla="*/ 323 w 344"/>
              <a:gd name="connsiteY37" fmla="*/ 89 h 758"/>
              <a:gd name="connsiteX38" fmla="*/ 317 w 344"/>
              <a:gd name="connsiteY38" fmla="*/ 94 h 758"/>
              <a:gd name="connsiteX39" fmla="*/ 312 w 344"/>
              <a:gd name="connsiteY39" fmla="*/ 94 h 758"/>
              <a:gd name="connsiteX40" fmla="*/ 307 w 344"/>
              <a:gd name="connsiteY40" fmla="*/ 99 h 758"/>
              <a:gd name="connsiteX41" fmla="*/ 301 w 344"/>
              <a:gd name="connsiteY41" fmla="*/ 105 h 758"/>
              <a:gd name="connsiteX42" fmla="*/ 296 w 344"/>
              <a:gd name="connsiteY42" fmla="*/ 115 h 758"/>
              <a:gd name="connsiteX43" fmla="*/ 296 w 344"/>
              <a:gd name="connsiteY43" fmla="*/ 126 h 758"/>
              <a:gd name="connsiteX44" fmla="*/ 296 w 344"/>
              <a:gd name="connsiteY44" fmla="*/ 131 h 758"/>
              <a:gd name="connsiteX45" fmla="*/ 296 w 344"/>
              <a:gd name="connsiteY45" fmla="*/ 146 h 758"/>
              <a:gd name="connsiteX46" fmla="*/ 296 w 344"/>
              <a:gd name="connsiteY46" fmla="*/ 157 h 758"/>
              <a:gd name="connsiteX47" fmla="*/ 296 w 344"/>
              <a:gd name="connsiteY47" fmla="*/ 173 h 758"/>
              <a:gd name="connsiteX48" fmla="*/ 296 w 344"/>
              <a:gd name="connsiteY48" fmla="*/ 188 h 758"/>
              <a:gd name="connsiteX49" fmla="*/ 296 w 344"/>
              <a:gd name="connsiteY49" fmla="*/ 204 h 758"/>
              <a:gd name="connsiteX50" fmla="*/ 296 w 344"/>
              <a:gd name="connsiteY50" fmla="*/ 225 h 758"/>
              <a:gd name="connsiteX51" fmla="*/ 296 w 344"/>
              <a:gd name="connsiteY51" fmla="*/ 240 h 758"/>
              <a:gd name="connsiteX52" fmla="*/ 296 w 344"/>
              <a:gd name="connsiteY52" fmla="*/ 261 h 758"/>
              <a:gd name="connsiteX53" fmla="*/ 296 w 344"/>
              <a:gd name="connsiteY53" fmla="*/ 303 h 758"/>
              <a:gd name="connsiteX54" fmla="*/ 296 w 344"/>
              <a:gd name="connsiteY54" fmla="*/ 324 h 758"/>
              <a:gd name="connsiteX55" fmla="*/ 296 w 344"/>
              <a:gd name="connsiteY55" fmla="*/ 350 h 758"/>
              <a:gd name="connsiteX56" fmla="*/ 296 w 344"/>
              <a:gd name="connsiteY56" fmla="*/ 376 h 758"/>
              <a:gd name="connsiteX57" fmla="*/ 296 w 344"/>
              <a:gd name="connsiteY57" fmla="*/ 402 h 758"/>
              <a:gd name="connsiteX58" fmla="*/ 296 w 344"/>
              <a:gd name="connsiteY58" fmla="*/ 429 h 758"/>
              <a:gd name="connsiteX59" fmla="*/ 296 w 344"/>
              <a:gd name="connsiteY59" fmla="*/ 460 h 758"/>
              <a:gd name="connsiteX60" fmla="*/ 296 w 344"/>
              <a:gd name="connsiteY60" fmla="*/ 491 h 758"/>
              <a:gd name="connsiteX61" fmla="*/ 296 w 344"/>
              <a:gd name="connsiteY61" fmla="*/ 523 h 758"/>
              <a:gd name="connsiteX62" fmla="*/ 296 w 344"/>
              <a:gd name="connsiteY62" fmla="*/ 554 h 758"/>
              <a:gd name="connsiteX63" fmla="*/ 296 w 344"/>
              <a:gd name="connsiteY63" fmla="*/ 580 h 758"/>
              <a:gd name="connsiteX64" fmla="*/ 291 w 344"/>
              <a:gd name="connsiteY64" fmla="*/ 606 h 758"/>
              <a:gd name="connsiteX65" fmla="*/ 291 w 344"/>
              <a:gd name="connsiteY65" fmla="*/ 632 h 758"/>
              <a:gd name="connsiteX66" fmla="*/ 286 w 344"/>
              <a:gd name="connsiteY66" fmla="*/ 653 h 758"/>
              <a:gd name="connsiteX67" fmla="*/ 280 w 344"/>
              <a:gd name="connsiteY67" fmla="*/ 669 h 758"/>
              <a:gd name="connsiteX68" fmla="*/ 275 w 344"/>
              <a:gd name="connsiteY68" fmla="*/ 690 h 758"/>
              <a:gd name="connsiteX69" fmla="*/ 270 w 344"/>
              <a:gd name="connsiteY69" fmla="*/ 700 h 758"/>
              <a:gd name="connsiteX70" fmla="*/ 259 w 344"/>
              <a:gd name="connsiteY70" fmla="*/ 716 h 758"/>
              <a:gd name="connsiteX71" fmla="*/ 249 w 344"/>
              <a:gd name="connsiteY71" fmla="*/ 726 h 758"/>
              <a:gd name="connsiteX72" fmla="*/ 243 w 344"/>
              <a:gd name="connsiteY72" fmla="*/ 737 h 758"/>
              <a:gd name="connsiteX73" fmla="*/ 233 w 344"/>
              <a:gd name="connsiteY73" fmla="*/ 742 h 758"/>
              <a:gd name="connsiteX74" fmla="*/ 228 w 344"/>
              <a:gd name="connsiteY74" fmla="*/ 747 h 758"/>
              <a:gd name="connsiteX75" fmla="*/ 217 w 344"/>
              <a:gd name="connsiteY75" fmla="*/ 752 h 758"/>
              <a:gd name="connsiteX76" fmla="*/ 212 w 344"/>
              <a:gd name="connsiteY76" fmla="*/ 752 h 758"/>
              <a:gd name="connsiteX77" fmla="*/ 206 w 344"/>
              <a:gd name="connsiteY77" fmla="*/ 758 h 758"/>
              <a:gd name="connsiteX78" fmla="*/ 196 w 344"/>
              <a:gd name="connsiteY78" fmla="*/ 752 h 758"/>
              <a:gd name="connsiteX79" fmla="*/ 191 w 344"/>
              <a:gd name="connsiteY79" fmla="*/ 752 h 758"/>
              <a:gd name="connsiteX80" fmla="*/ 191 w 344"/>
              <a:gd name="connsiteY80" fmla="*/ 747 h 758"/>
              <a:gd name="connsiteX81" fmla="*/ 185 w 344"/>
              <a:gd name="connsiteY81" fmla="*/ 742 h 758"/>
              <a:gd name="connsiteX82" fmla="*/ 185 w 344"/>
              <a:gd name="connsiteY82" fmla="*/ 737 h 758"/>
              <a:gd name="connsiteX83" fmla="*/ 185 w 344"/>
              <a:gd name="connsiteY83" fmla="*/ 731 h 758"/>
              <a:gd name="connsiteX84" fmla="*/ 185 w 344"/>
              <a:gd name="connsiteY84" fmla="*/ 721 h 758"/>
              <a:gd name="connsiteX85" fmla="*/ 185 w 344"/>
              <a:gd name="connsiteY85" fmla="*/ 711 h 758"/>
              <a:gd name="connsiteX86" fmla="*/ 185 w 344"/>
              <a:gd name="connsiteY86" fmla="*/ 705 h 758"/>
              <a:gd name="connsiteX87" fmla="*/ 185 w 344"/>
              <a:gd name="connsiteY87" fmla="*/ 700 h 758"/>
              <a:gd name="connsiteX88" fmla="*/ 185 w 344"/>
              <a:gd name="connsiteY88" fmla="*/ 695 h 758"/>
              <a:gd name="connsiteX89" fmla="*/ 180 w 344"/>
              <a:gd name="connsiteY89" fmla="*/ 690 h 758"/>
              <a:gd name="connsiteX90" fmla="*/ 175 w 344"/>
              <a:gd name="connsiteY90" fmla="*/ 674 h 758"/>
              <a:gd name="connsiteX91" fmla="*/ 164 w 344"/>
              <a:gd name="connsiteY91" fmla="*/ 658 h 758"/>
              <a:gd name="connsiteX92" fmla="*/ 148 w 344"/>
              <a:gd name="connsiteY92" fmla="*/ 643 h 758"/>
              <a:gd name="connsiteX93" fmla="*/ 132 w 344"/>
              <a:gd name="connsiteY93" fmla="*/ 627 h 758"/>
              <a:gd name="connsiteX94" fmla="*/ 111 w 344"/>
              <a:gd name="connsiteY94" fmla="*/ 611 h 758"/>
              <a:gd name="connsiteX95" fmla="*/ 85 w 344"/>
              <a:gd name="connsiteY95" fmla="*/ 590 h 758"/>
              <a:gd name="connsiteX96" fmla="*/ 106 w 344"/>
              <a:gd name="connsiteY96" fmla="*/ 590 h 758"/>
              <a:gd name="connsiteX97" fmla="*/ 127 w 344"/>
              <a:gd name="connsiteY97" fmla="*/ 596 h 758"/>
              <a:gd name="connsiteX98" fmla="*/ 143 w 344"/>
              <a:gd name="connsiteY98" fmla="*/ 596 h 758"/>
              <a:gd name="connsiteX99" fmla="*/ 159 w 344"/>
              <a:gd name="connsiteY99" fmla="*/ 596 h 758"/>
              <a:gd name="connsiteX100" fmla="*/ 169 w 344"/>
              <a:gd name="connsiteY100" fmla="*/ 590 h 758"/>
              <a:gd name="connsiteX101" fmla="*/ 175 w 344"/>
              <a:gd name="connsiteY101" fmla="*/ 590 h 758"/>
              <a:gd name="connsiteX102" fmla="*/ 180 w 344"/>
              <a:gd name="connsiteY102" fmla="*/ 590 h 758"/>
              <a:gd name="connsiteX103" fmla="*/ 185 w 344"/>
              <a:gd name="connsiteY103" fmla="*/ 585 h 758"/>
              <a:gd name="connsiteX104" fmla="*/ 191 w 344"/>
              <a:gd name="connsiteY104" fmla="*/ 580 h 758"/>
              <a:gd name="connsiteX105" fmla="*/ 191 w 344"/>
              <a:gd name="connsiteY105" fmla="*/ 575 h 758"/>
              <a:gd name="connsiteX106" fmla="*/ 191 w 344"/>
              <a:gd name="connsiteY106" fmla="*/ 564 h 758"/>
              <a:gd name="connsiteX107" fmla="*/ 191 w 344"/>
              <a:gd name="connsiteY107" fmla="*/ 549 h 758"/>
              <a:gd name="connsiteX108" fmla="*/ 196 w 344"/>
              <a:gd name="connsiteY108" fmla="*/ 533 h 758"/>
              <a:gd name="connsiteX109" fmla="*/ 196 w 344"/>
              <a:gd name="connsiteY109" fmla="*/ 512 h 758"/>
              <a:gd name="connsiteX110" fmla="*/ 196 w 344"/>
              <a:gd name="connsiteY110" fmla="*/ 486 h 758"/>
              <a:gd name="connsiteX111" fmla="*/ 201 w 344"/>
              <a:gd name="connsiteY111" fmla="*/ 460 h 758"/>
              <a:gd name="connsiteX112" fmla="*/ 201 w 344"/>
              <a:gd name="connsiteY112" fmla="*/ 434 h 758"/>
              <a:gd name="connsiteX113" fmla="*/ 201 w 344"/>
              <a:gd name="connsiteY113" fmla="*/ 408 h 758"/>
              <a:gd name="connsiteX114" fmla="*/ 201 w 344"/>
              <a:gd name="connsiteY114" fmla="*/ 382 h 758"/>
              <a:gd name="connsiteX115" fmla="*/ 206 w 344"/>
              <a:gd name="connsiteY115" fmla="*/ 355 h 758"/>
              <a:gd name="connsiteX116" fmla="*/ 206 w 344"/>
              <a:gd name="connsiteY116" fmla="*/ 334 h 758"/>
              <a:gd name="connsiteX117" fmla="*/ 206 w 344"/>
              <a:gd name="connsiteY117" fmla="*/ 314 h 758"/>
              <a:gd name="connsiteX118" fmla="*/ 206 w 344"/>
              <a:gd name="connsiteY118" fmla="*/ 293 h 758"/>
              <a:gd name="connsiteX119" fmla="*/ 206 w 344"/>
              <a:gd name="connsiteY119" fmla="*/ 277 h 758"/>
              <a:gd name="connsiteX120" fmla="*/ 206 w 344"/>
              <a:gd name="connsiteY120" fmla="*/ 246 h 758"/>
              <a:gd name="connsiteX121" fmla="*/ 206 w 344"/>
              <a:gd name="connsiteY121" fmla="*/ 214 h 758"/>
              <a:gd name="connsiteX122" fmla="*/ 201 w 344"/>
              <a:gd name="connsiteY122" fmla="*/ 183 h 758"/>
              <a:gd name="connsiteX123" fmla="*/ 201 w 344"/>
              <a:gd name="connsiteY123" fmla="*/ 157 h 758"/>
              <a:gd name="connsiteX124" fmla="*/ 196 w 344"/>
              <a:gd name="connsiteY124" fmla="*/ 146 h 758"/>
              <a:gd name="connsiteX125" fmla="*/ 196 w 344"/>
              <a:gd name="connsiteY125" fmla="*/ 136 h 758"/>
              <a:gd name="connsiteX126" fmla="*/ 191 w 344"/>
              <a:gd name="connsiteY126" fmla="*/ 126 h 758"/>
              <a:gd name="connsiteX127" fmla="*/ 191 w 344"/>
              <a:gd name="connsiteY127" fmla="*/ 115 h 758"/>
              <a:gd name="connsiteX128" fmla="*/ 185 w 344"/>
              <a:gd name="connsiteY128" fmla="*/ 110 h 758"/>
              <a:gd name="connsiteX129" fmla="*/ 185 w 344"/>
              <a:gd name="connsiteY129" fmla="*/ 105 h 758"/>
              <a:gd name="connsiteX130" fmla="*/ 180 w 344"/>
              <a:gd name="connsiteY130" fmla="*/ 94 h 758"/>
              <a:gd name="connsiteX131" fmla="*/ 175 w 344"/>
              <a:gd name="connsiteY131" fmla="*/ 89 h 758"/>
              <a:gd name="connsiteX132" fmla="*/ 169 w 344"/>
              <a:gd name="connsiteY132" fmla="*/ 84 h 758"/>
              <a:gd name="connsiteX133" fmla="*/ 164 w 344"/>
              <a:gd name="connsiteY133" fmla="*/ 84 h 758"/>
              <a:gd name="connsiteX134" fmla="*/ 159 w 344"/>
              <a:gd name="connsiteY134" fmla="*/ 79 h 758"/>
              <a:gd name="connsiteX135" fmla="*/ 148 w 344"/>
              <a:gd name="connsiteY135" fmla="*/ 79 h 758"/>
              <a:gd name="connsiteX136" fmla="*/ 138 w 344"/>
              <a:gd name="connsiteY136" fmla="*/ 79 h 758"/>
              <a:gd name="connsiteX137" fmla="*/ 127 w 344"/>
              <a:gd name="connsiteY137" fmla="*/ 73 h 758"/>
              <a:gd name="connsiteX138" fmla="*/ 111 w 344"/>
              <a:gd name="connsiteY138" fmla="*/ 73 h 758"/>
              <a:gd name="connsiteX139" fmla="*/ 111 w 344"/>
              <a:gd name="connsiteY139" fmla="*/ 73 h 758"/>
              <a:gd name="connsiteX0" fmla="*/ 103 w 336"/>
              <a:gd name="connsiteY0" fmla="*/ 73 h 758"/>
              <a:gd name="connsiteX1" fmla="*/ 88 w 336"/>
              <a:gd name="connsiteY1" fmla="*/ 73 h 758"/>
              <a:gd name="connsiteX2" fmla="*/ 66 w 336"/>
              <a:gd name="connsiteY2" fmla="*/ 79 h 758"/>
              <a:gd name="connsiteX3" fmla="*/ 45 w 336"/>
              <a:gd name="connsiteY3" fmla="*/ 79 h 758"/>
              <a:gd name="connsiteX4" fmla="*/ 19 w 336"/>
              <a:gd name="connsiteY4" fmla="*/ 79 h 758"/>
              <a:gd name="connsiteX5" fmla="*/ 3 w 336"/>
              <a:gd name="connsiteY5" fmla="*/ 37 h 758"/>
              <a:gd name="connsiteX6" fmla="*/ 35 w 336"/>
              <a:gd name="connsiteY6" fmla="*/ 37 h 758"/>
              <a:gd name="connsiteX7" fmla="*/ 56 w 336"/>
              <a:gd name="connsiteY7" fmla="*/ 32 h 758"/>
              <a:gd name="connsiteX8" fmla="*/ 82 w 336"/>
              <a:gd name="connsiteY8" fmla="*/ 26 h 758"/>
              <a:gd name="connsiteX9" fmla="*/ 103 w 336"/>
              <a:gd name="connsiteY9" fmla="*/ 26 h 758"/>
              <a:gd name="connsiteX10" fmla="*/ 119 w 336"/>
              <a:gd name="connsiteY10" fmla="*/ 21 h 758"/>
              <a:gd name="connsiteX11" fmla="*/ 130 w 336"/>
              <a:gd name="connsiteY11" fmla="*/ 16 h 758"/>
              <a:gd name="connsiteX12" fmla="*/ 140 w 336"/>
              <a:gd name="connsiteY12" fmla="*/ 16 h 758"/>
              <a:gd name="connsiteX13" fmla="*/ 146 w 336"/>
              <a:gd name="connsiteY13" fmla="*/ 11 h 758"/>
              <a:gd name="connsiteX14" fmla="*/ 156 w 336"/>
              <a:gd name="connsiteY14" fmla="*/ 5 h 758"/>
              <a:gd name="connsiteX15" fmla="*/ 172 w 336"/>
              <a:gd name="connsiteY15" fmla="*/ 0 h 758"/>
              <a:gd name="connsiteX16" fmla="*/ 183 w 336"/>
              <a:gd name="connsiteY16" fmla="*/ 0 h 758"/>
              <a:gd name="connsiteX17" fmla="*/ 198 w 336"/>
              <a:gd name="connsiteY17" fmla="*/ 0 h 758"/>
              <a:gd name="connsiteX18" fmla="*/ 214 w 336"/>
              <a:gd name="connsiteY18" fmla="*/ 5 h 758"/>
              <a:gd name="connsiteX19" fmla="*/ 230 w 336"/>
              <a:gd name="connsiteY19" fmla="*/ 11 h 758"/>
              <a:gd name="connsiteX20" fmla="*/ 241 w 336"/>
              <a:gd name="connsiteY20" fmla="*/ 16 h 758"/>
              <a:gd name="connsiteX21" fmla="*/ 251 w 336"/>
              <a:gd name="connsiteY21" fmla="*/ 21 h 758"/>
              <a:gd name="connsiteX22" fmla="*/ 267 w 336"/>
              <a:gd name="connsiteY22" fmla="*/ 26 h 758"/>
              <a:gd name="connsiteX23" fmla="*/ 278 w 336"/>
              <a:gd name="connsiteY23" fmla="*/ 37 h 758"/>
              <a:gd name="connsiteX24" fmla="*/ 293 w 336"/>
              <a:gd name="connsiteY24" fmla="*/ 42 h 758"/>
              <a:gd name="connsiteX25" fmla="*/ 304 w 336"/>
              <a:gd name="connsiteY25" fmla="*/ 47 h 758"/>
              <a:gd name="connsiteX26" fmla="*/ 315 w 336"/>
              <a:gd name="connsiteY26" fmla="*/ 52 h 758"/>
              <a:gd name="connsiteX27" fmla="*/ 320 w 336"/>
              <a:gd name="connsiteY27" fmla="*/ 58 h 758"/>
              <a:gd name="connsiteX28" fmla="*/ 325 w 336"/>
              <a:gd name="connsiteY28" fmla="*/ 63 h 758"/>
              <a:gd name="connsiteX29" fmla="*/ 330 w 336"/>
              <a:gd name="connsiteY29" fmla="*/ 68 h 758"/>
              <a:gd name="connsiteX30" fmla="*/ 336 w 336"/>
              <a:gd name="connsiteY30" fmla="*/ 68 h 758"/>
              <a:gd name="connsiteX31" fmla="*/ 336 w 336"/>
              <a:gd name="connsiteY31" fmla="*/ 73 h 758"/>
              <a:gd name="connsiteX32" fmla="*/ 330 w 336"/>
              <a:gd name="connsiteY32" fmla="*/ 73 h 758"/>
              <a:gd name="connsiteX33" fmla="*/ 330 w 336"/>
              <a:gd name="connsiteY33" fmla="*/ 79 h 758"/>
              <a:gd name="connsiteX34" fmla="*/ 325 w 336"/>
              <a:gd name="connsiteY34" fmla="*/ 84 h 758"/>
              <a:gd name="connsiteX35" fmla="*/ 320 w 336"/>
              <a:gd name="connsiteY35" fmla="*/ 84 h 758"/>
              <a:gd name="connsiteX36" fmla="*/ 315 w 336"/>
              <a:gd name="connsiteY36" fmla="*/ 89 h 758"/>
              <a:gd name="connsiteX37" fmla="*/ 309 w 336"/>
              <a:gd name="connsiteY37" fmla="*/ 94 h 758"/>
              <a:gd name="connsiteX38" fmla="*/ 304 w 336"/>
              <a:gd name="connsiteY38" fmla="*/ 94 h 758"/>
              <a:gd name="connsiteX39" fmla="*/ 299 w 336"/>
              <a:gd name="connsiteY39" fmla="*/ 99 h 758"/>
              <a:gd name="connsiteX40" fmla="*/ 293 w 336"/>
              <a:gd name="connsiteY40" fmla="*/ 105 h 758"/>
              <a:gd name="connsiteX41" fmla="*/ 288 w 336"/>
              <a:gd name="connsiteY41" fmla="*/ 115 h 758"/>
              <a:gd name="connsiteX42" fmla="*/ 288 w 336"/>
              <a:gd name="connsiteY42" fmla="*/ 126 h 758"/>
              <a:gd name="connsiteX43" fmla="*/ 288 w 336"/>
              <a:gd name="connsiteY43" fmla="*/ 131 h 758"/>
              <a:gd name="connsiteX44" fmla="*/ 288 w 336"/>
              <a:gd name="connsiteY44" fmla="*/ 146 h 758"/>
              <a:gd name="connsiteX45" fmla="*/ 288 w 336"/>
              <a:gd name="connsiteY45" fmla="*/ 157 h 758"/>
              <a:gd name="connsiteX46" fmla="*/ 288 w 336"/>
              <a:gd name="connsiteY46" fmla="*/ 173 h 758"/>
              <a:gd name="connsiteX47" fmla="*/ 288 w 336"/>
              <a:gd name="connsiteY47" fmla="*/ 188 h 758"/>
              <a:gd name="connsiteX48" fmla="*/ 288 w 336"/>
              <a:gd name="connsiteY48" fmla="*/ 204 h 758"/>
              <a:gd name="connsiteX49" fmla="*/ 288 w 336"/>
              <a:gd name="connsiteY49" fmla="*/ 225 h 758"/>
              <a:gd name="connsiteX50" fmla="*/ 288 w 336"/>
              <a:gd name="connsiteY50" fmla="*/ 240 h 758"/>
              <a:gd name="connsiteX51" fmla="*/ 288 w 336"/>
              <a:gd name="connsiteY51" fmla="*/ 261 h 758"/>
              <a:gd name="connsiteX52" fmla="*/ 288 w 336"/>
              <a:gd name="connsiteY52" fmla="*/ 303 h 758"/>
              <a:gd name="connsiteX53" fmla="*/ 288 w 336"/>
              <a:gd name="connsiteY53" fmla="*/ 324 h 758"/>
              <a:gd name="connsiteX54" fmla="*/ 288 w 336"/>
              <a:gd name="connsiteY54" fmla="*/ 350 h 758"/>
              <a:gd name="connsiteX55" fmla="*/ 288 w 336"/>
              <a:gd name="connsiteY55" fmla="*/ 376 h 758"/>
              <a:gd name="connsiteX56" fmla="*/ 288 w 336"/>
              <a:gd name="connsiteY56" fmla="*/ 402 h 758"/>
              <a:gd name="connsiteX57" fmla="*/ 288 w 336"/>
              <a:gd name="connsiteY57" fmla="*/ 429 h 758"/>
              <a:gd name="connsiteX58" fmla="*/ 288 w 336"/>
              <a:gd name="connsiteY58" fmla="*/ 460 h 758"/>
              <a:gd name="connsiteX59" fmla="*/ 288 w 336"/>
              <a:gd name="connsiteY59" fmla="*/ 491 h 758"/>
              <a:gd name="connsiteX60" fmla="*/ 288 w 336"/>
              <a:gd name="connsiteY60" fmla="*/ 523 h 758"/>
              <a:gd name="connsiteX61" fmla="*/ 288 w 336"/>
              <a:gd name="connsiteY61" fmla="*/ 554 h 758"/>
              <a:gd name="connsiteX62" fmla="*/ 288 w 336"/>
              <a:gd name="connsiteY62" fmla="*/ 580 h 758"/>
              <a:gd name="connsiteX63" fmla="*/ 283 w 336"/>
              <a:gd name="connsiteY63" fmla="*/ 606 h 758"/>
              <a:gd name="connsiteX64" fmla="*/ 283 w 336"/>
              <a:gd name="connsiteY64" fmla="*/ 632 h 758"/>
              <a:gd name="connsiteX65" fmla="*/ 278 w 336"/>
              <a:gd name="connsiteY65" fmla="*/ 653 h 758"/>
              <a:gd name="connsiteX66" fmla="*/ 272 w 336"/>
              <a:gd name="connsiteY66" fmla="*/ 669 h 758"/>
              <a:gd name="connsiteX67" fmla="*/ 267 w 336"/>
              <a:gd name="connsiteY67" fmla="*/ 690 h 758"/>
              <a:gd name="connsiteX68" fmla="*/ 262 w 336"/>
              <a:gd name="connsiteY68" fmla="*/ 700 h 758"/>
              <a:gd name="connsiteX69" fmla="*/ 251 w 336"/>
              <a:gd name="connsiteY69" fmla="*/ 716 h 758"/>
              <a:gd name="connsiteX70" fmla="*/ 241 w 336"/>
              <a:gd name="connsiteY70" fmla="*/ 726 h 758"/>
              <a:gd name="connsiteX71" fmla="*/ 235 w 336"/>
              <a:gd name="connsiteY71" fmla="*/ 737 h 758"/>
              <a:gd name="connsiteX72" fmla="*/ 225 w 336"/>
              <a:gd name="connsiteY72" fmla="*/ 742 h 758"/>
              <a:gd name="connsiteX73" fmla="*/ 220 w 336"/>
              <a:gd name="connsiteY73" fmla="*/ 747 h 758"/>
              <a:gd name="connsiteX74" fmla="*/ 209 w 336"/>
              <a:gd name="connsiteY74" fmla="*/ 752 h 758"/>
              <a:gd name="connsiteX75" fmla="*/ 204 w 336"/>
              <a:gd name="connsiteY75" fmla="*/ 752 h 758"/>
              <a:gd name="connsiteX76" fmla="*/ 198 w 336"/>
              <a:gd name="connsiteY76" fmla="*/ 758 h 758"/>
              <a:gd name="connsiteX77" fmla="*/ 188 w 336"/>
              <a:gd name="connsiteY77" fmla="*/ 752 h 758"/>
              <a:gd name="connsiteX78" fmla="*/ 183 w 336"/>
              <a:gd name="connsiteY78" fmla="*/ 752 h 758"/>
              <a:gd name="connsiteX79" fmla="*/ 183 w 336"/>
              <a:gd name="connsiteY79" fmla="*/ 747 h 758"/>
              <a:gd name="connsiteX80" fmla="*/ 177 w 336"/>
              <a:gd name="connsiteY80" fmla="*/ 742 h 758"/>
              <a:gd name="connsiteX81" fmla="*/ 177 w 336"/>
              <a:gd name="connsiteY81" fmla="*/ 737 h 758"/>
              <a:gd name="connsiteX82" fmla="*/ 177 w 336"/>
              <a:gd name="connsiteY82" fmla="*/ 731 h 758"/>
              <a:gd name="connsiteX83" fmla="*/ 177 w 336"/>
              <a:gd name="connsiteY83" fmla="*/ 721 h 758"/>
              <a:gd name="connsiteX84" fmla="*/ 177 w 336"/>
              <a:gd name="connsiteY84" fmla="*/ 711 h 758"/>
              <a:gd name="connsiteX85" fmla="*/ 177 w 336"/>
              <a:gd name="connsiteY85" fmla="*/ 705 h 758"/>
              <a:gd name="connsiteX86" fmla="*/ 177 w 336"/>
              <a:gd name="connsiteY86" fmla="*/ 700 h 758"/>
              <a:gd name="connsiteX87" fmla="*/ 177 w 336"/>
              <a:gd name="connsiteY87" fmla="*/ 695 h 758"/>
              <a:gd name="connsiteX88" fmla="*/ 172 w 336"/>
              <a:gd name="connsiteY88" fmla="*/ 690 h 758"/>
              <a:gd name="connsiteX89" fmla="*/ 167 w 336"/>
              <a:gd name="connsiteY89" fmla="*/ 674 h 758"/>
              <a:gd name="connsiteX90" fmla="*/ 156 w 336"/>
              <a:gd name="connsiteY90" fmla="*/ 658 h 758"/>
              <a:gd name="connsiteX91" fmla="*/ 140 w 336"/>
              <a:gd name="connsiteY91" fmla="*/ 643 h 758"/>
              <a:gd name="connsiteX92" fmla="*/ 124 w 336"/>
              <a:gd name="connsiteY92" fmla="*/ 627 h 758"/>
              <a:gd name="connsiteX93" fmla="*/ 103 w 336"/>
              <a:gd name="connsiteY93" fmla="*/ 611 h 758"/>
              <a:gd name="connsiteX94" fmla="*/ 77 w 336"/>
              <a:gd name="connsiteY94" fmla="*/ 590 h 758"/>
              <a:gd name="connsiteX95" fmla="*/ 98 w 336"/>
              <a:gd name="connsiteY95" fmla="*/ 590 h 758"/>
              <a:gd name="connsiteX96" fmla="*/ 119 w 336"/>
              <a:gd name="connsiteY96" fmla="*/ 596 h 758"/>
              <a:gd name="connsiteX97" fmla="*/ 135 w 336"/>
              <a:gd name="connsiteY97" fmla="*/ 596 h 758"/>
              <a:gd name="connsiteX98" fmla="*/ 151 w 336"/>
              <a:gd name="connsiteY98" fmla="*/ 596 h 758"/>
              <a:gd name="connsiteX99" fmla="*/ 161 w 336"/>
              <a:gd name="connsiteY99" fmla="*/ 590 h 758"/>
              <a:gd name="connsiteX100" fmla="*/ 167 w 336"/>
              <a:gd name="connsiteY100" fmla="*/ 590 h 758"/>
              <a:gd name="connsiteX101" fmla="*/ 172 w 336"/>
              <a:gd name="connsiteY101" fmla="*/ 590 h 758"/>
              <a:gd name="connsiteX102" fmla="*/ 177 w 336"/>
              <a:gd name="connsiteY102" fmla="*/ 585 h 758"/>
              <a:gd name="connsiteX103" fmla="*/ 183 w 336"/>
              <a:gd name="connsiteY103" fmla="*/ 580 h 758"/>
              <a:gd name="connsiteX104" fmla="*/ 183 w 336"/>
              <a:gd name="connsiteY104" fmla="*/ 575 h 758"/>
              <a:gd name="connsiteX105" fmla="*/ 183 w 336"/>
              <a:gd name="connsiteY105" fmla="*/ 564 h 758"/>
              <a:gd name="connsiteX106" fmla="*/ 183 w 336"/>
              <a:gd name="connsiteY106" fmla="*/ 549 h 758"/>
              <a:gd name="connsiteX107" fmla="*/ 188 w 336"/>
              <a:gd name="connsiteY107" fmla="*/ 533 h 758"/>
              <a:gd name="connsiteX108" fmla="*/ 188 w 336"/>
              <a:gd name="connsiteY108" fmla="*/ 512 h 758"/>
              <a:gd name="connsiteX109" fmla="*/ 188 w 336"/>
              <a:gd name="connsiteY109" fmla="*/ 486 h 758"/>
              <a:gd name="connsiteX110" fmla="*/ 193 w 336"/>
              <a:gd name="connsiteY110" fmla="*/ 460 h 758"/>
              <a:gd name="connsiteX111" fmla="*/ 193 w 336"/>
              <a:gd name="connsiteY111" fmla="*/ 434 h 758"/>
              <a:gd name="connsiteX112" fmla="*/ 193 w 336"/>
              <a:gd name="connsiteY112" fmla="*/ 408 h 758"/>
              <a:gd name="connsiteX113" fmla="*/ 193 w 336"/>
              <a:gd name="connsiteY113" fmla="*/ 382 h 758"/>
              <a:gd name="connsiteX114" fmla="*/ 198 w 336"/>
              <a:gd name="connsiteY114" fmla="*/ 355 h 758"/>
              <a:gd name="connsiteX115" fmla="*/ 198 w 336"/>
              <a:gd name="connsiteY115" fmla="*/ 334 h 758"/>
              <a:gd name="connsiteX116" fmla="*/ 198 w 336"/>
              <a:gd name="connsiteY116" fmla="*/ 314 h 758"/>
              <a:gd name="connsiteX117" fmla="*/ 198 w 336"/>
              <a:gd name="connsiteY117" fmla="*/ 293 h 758"/>
              <a:gd name="connsiteX118" fmla="*/ 198 w 336"/>
              <a:gd name="connsiteY118" fmla="*/ 277 h 758"/>
              <a:gd name="connsiteX119" fmla="*/ 198 w 336"/>
              <a:gd name="connsiteY119" fmla="*/ 246 h 758"/>
              <a:gd name="connsiteX120" fmla="*/ 198 w 336"/>
              <a:gd name="connsiteY120" fmla="*/ 214 h 758"/>
              <a:gd name="connsiteX121" fmla="*/ 193 w 336"/>
              <a:gd name="connsiteY121" fmla="*/ 183 h 758"/>
              <a:gd name="connsiteX122" fmla="*/ 193 w 336"/>
              <a:gd name="connsiteY122" fmla="*/ 157 h 758"/>
              <a:gd name="connsiteX123" fmla="*/ 188 w 336"/>
              <a:gd name="connsiteY123" fmla="*/ 146 h 758"/>
              <a:gd name="connsiteX124" fmla="*/ 188 w 336"/>
              <a:gd name="connsiteY124" fmla="*/ 136 h 758"/>
              <a:gd name="connsiteX125" fmla="*/ 183 w 336"/>
              <a:gd name="connsiteY125" fmla="*/ 126 h 758"/>
              <a:gd name="connsiteX126" fmla="*/ 183 w 336"/>
              <a:gd name="connsiteY126" fmla="*/ 115 h 758"/>
              <a:gd name="connsiteX127" fmla="*/ 177 w 336"/>
              <a:gd name="connsiteY127" fmla="*/ 110 h 758"/>
              <a:gd name="connsiteX128" fmla="*/ 177 w 336"/>
              <a:gd name="connsiteY128" fmla="*/ 105 h 758"/>
              <a:gd name="connsiteX129" fmla="*/ 172 w 336"/>
              <a:gd name="connsiteY129" fmla="*/ 94 h 758"/>
              <a:gd name="connsiteX130" fmla="*/ 167 w 336"/>
              <a:gd name="connsiteY130" fmla="*/ 89 h 758"/>
              <a:gd name="connsiteX131" fmla="*/ 161 w 336"/>
              <a:gd name="connsiteY131" fmla="*/ 84 h 758"/>
              <a:gd name="connsiteX132" fmla="*/ 156 w 336"/>
              <a:gd name="connsiteY132" fmla="*/ 84 h 758"/>
              <a:gd name="connsiteX133" fmla="*/ 151 w 336"/>
              <a:gd name="connsiteY133" fmla="*/ 79 h 758"/>
              <a:gd name="connsiteX134" fmla="*/ 140 w 336"/>
              <a:gd name="connsiteY134" fmla="*/ 79 h 758"/>
              <a:gd name="connsiteX135" fmla="*/ 130 w 336"/>
              <a:gd name="connsiteY135" fmla="*/ 79 h 758"/>
              <a:gd name="connsiteX136" fmla="*/ 119 w 336"/>
              <a:gd name="connsiteY136" fmla="*/ 73 h 758"/>
              <a:gd name="connsiteX137" fmla="*/ 103 w 336"/>
              <a:gd name="connsiteY137" fmla="*/ 73 h 758"/>
              <a:gd name="connsiteX138" fmla="*/ 103 w 336"/>
              <a:gd name="connsiteY138" fmla="*/ 73 h 758"/>
              <a:gd name="connsiteX0" fmla="*/ 100 w 333"/>
              <a:gd name="connsiteY0" fmla="*/ 73 h 758"/>
              <a:gd name="connsiteX1" fmla="*/ 85 w 333"/>
              <a:gd name="connsiteY1" fmla="*/ 73 h 758"/>
              <a:gd name="connsiteX2" fmla="*/ 63 w 333"/>
              <a:gd name="connsiteY2" fmla="*/ 79 h 758"/>
              <a:gd name="connsiteX3" fmla="*/ 42 w 333"/>
              <a:gd name="connsiteY3" fmla="*/ 79 h 758"/>
              <a:gd name="connsiteX4" fmla="*/ 0 w 333"/>
              <a:gd name="connsiteY4" fmla="*/ 37 h 758"/>
              <a:gd name="connsiteX5" fmla="*/ 32 w 333"/>
              <a:gd name="connsiteY5" fmla="*/ 37 h 758"/>
              <a:gd name="connsiteX6" fmla="*/ 53 w 333"/>
              <a:gd name="connsiteY6" fmla="*/ 32 h 758"/>
              <a:gd name="connsiteX7" fmla="*/ 79 w 333"/>
              <a:gd name="connsiteY7" fmla="*/ 26 h 758"/>
              <a:gd name="connsiteX8" fmla="*/ 100 w 333"/>
              <a:gd name="connsiteY8" fmla="*/ 26 h 758"/>
              <a:gd name="connsiteX9" fmla="*/ 116 w 333"/>
              <a:gd name="connsiteY9" fmla="*/ 21 h 758"/>
              <a:gd name="connsiteX10" fmla="*/ 127 w 333"/>
              <a:gd name="connsiteY10" fmla="*/ 16 h 758"/>
              <a:gd name="connsiteX11" fmla="*/ 137 w 333"/>
              <a:gd name="connsiteY11" fmla="*/ 16 h 758"/>
              <a:gd name="connsiteX12" fmla="*/ 143 w 333"/>
              <a:gd name="connsiteY12" fmla="*/ 11 h 758"/>
              <a:gd name="connsiteX13" fmla="*/ 153 w 333"/>
              <a:gd name="connsiteY13" fmla="*/ 5 h 758"/>
              <a:gd name="connsiteX14" fmla="*/ 169 w 333"/>
              <a:gd name="connsiteY14" fmla="*/ 0 h 758"/>
              <a:gd name="connsiteX15" fmla="*/ 180 w 333"/>
              <a:gd name="connsiteY15" fmla="*/ 0 h 758"/>
              <a:gd name="connsiteX16" fmla="*/ 195 w 333"/>
              <a:gd name="connsiteY16" fmla="*/ 0 h 758"/>
              <a:gd name="connsiteX17" fmla="*/ 211 w 333"/>
              <a:gd name="connsiteY17" fmla="*/ 5 h 758"/>
              <a:gd name="connsiteX18" fmla="*/ 227 w 333"/>
              <a:gd name="connsiteY18" fmla="*/ 11 h 758"/>
              <a:gd name="connsiteX19" fmla="*/ 238 w 333"/>
              <a:gd name="connsiteY19" fmla="*/ 16 h 758"/>
              <a:gd name="connsiteX20" fmla="*/ 248 w 333"/>
              <a:gd name="connsiteY20" fmla="*/ 21 h 758"/>
              <a:gd name="connsiteX21" fmla="*/ 264 w 333"/>
              <a:gd name="connsiteY21" fmla="*/ 26 h 758"/>
              <a:gd name="connsiteX22" fmla="*/ 275 w 333"/>
              <a:gd name="connsiteY22" fmla="*/ 37 h 758"/>
              <a:gd name="connsiteX23" fmla="*/ 290 w 333"/>
              <a:gd name="connsiteY23" fmla="*/ 42 h 758"/>
              <a:gd name="connsiteX24" fmla="*/ 301 w 333"/>
              <a:gd name="connsiteY24" fmla="*/ 47 h 758"/>
              <a:gd name="connsiteX25" fmla="*/ 312 w 333"/>
              <a:gd name="connsiteY25" fmla="*/ 52 h 758"/>
              <a:gd name="connsiteX26" fmla="*/ 317 w 333"/>
              <a:gd name="connsiteY26" fmla="*/ 58 h 758"/>
              <a:gd name="connsiteX27" fmla="*/ 322 w 333"/>
              <a:gd name="connsiteY27" fmla="*/ 63 h 758"/>
              <a:gd name="connsiteX28" fmla="*/ 327 w 333"/>
              <a:gd name="connsiteY28" fmla="*/ 68 h 758"/>
              <a:gd name="connsiteX29" fmla="*/ 333 w 333"/>
              <a:gd name="connsiteY29" fmla="*/ 68 h 758"/>
              <a:gd name="connsiteX30" fmla="*/ 333 w 333"/>
              <a:gd name="connsiteY30" fmla="*/ 73 h 758"/>
              <a:gd name="connsiteX31" fmla="*/ 327 w 333"/>
              <a:gd name="connsiteY31" fmla="*/ 73 h 758"/>
              <a:gd name="connsiteX32" fmla="*/ 327 w 333"/>
              <a:gd name="connsiteY32" fmla="*/ 79 h 758"/>
              <a:gd name="connsiteX33" fmla="*/ 322 w 333"/>
              <a:gd name="connsiteY33" fmla="*/ 84 h 758"/>
              <a:gd name="connsiteX34" fmla="*/ 317 w 333"/>
              <a:gd name="connsiteY34" fmla="*/ 84 h 758"/>
              <a:gd name="connsiteX35" fmla="*/ 312 w 333"/>
              <a:gd name="connsiteY35" fmla="*/ 89 h 758"/>
              <a:gd name="connsiteX36" fmla="*/ 306 w 333"/>
              <a:gd name="connsiteY36" fmla="*/ 94 h 758"/>
              <a:gd name="connsiteX37" fmla="*/ 301 w 333"/>
              <a:gd name="connsiteY37" fmla="*/ 94 h 758"/>
              <a:gd name="connsiteX38" fmla="*/ 296 w 333"/>
              <a:gd name="connsiteY38" fmla="*/ 99 h 758"/>
              <a:gd name="connsiteX39" fmla="*/ 290 w 333"/>
              <a:gd name="connsiteY39" fmla="*/ 105 h 758"/>
              <a:gd name="connsiteX40" fmla="*/ 285 w 333"/>
              <a:gd name="connsiteY40" fmla="*/ 115 h 758"/>
              <a:gd name="connsiteX41" fmla="*/ 285 w 333"/>
              <a:gd name="connsiteY41" fmla="*/ 126 h 758"/>
              <a:gd name="connsiteX42" fmla="*/ 285 w 333"/>
              <a:gd name="connsiteY42" fmla="*/ 131 h 758"/>
              <a:gd name="connsiteX43" fmla="*/ 285 w 333"/>
              <a:gd name="connsiteY43" fmla="*/ 146 h 758"/>
              <a:gd name="connsiteX44" fmla="*/ 285 w 333"/>
              <a:gd name="connsiteY44" fmla="*/ 157 h 758"/>
              <a:gd name="connsiteX45" fmla="*/ 285 w 333"/>
              <a:gd name="connsiteY45" fmla="*/ 173 h 758"/>
              <a:gd name="connsiteX46" fmla="*/ 285 w 333"/>
              <a:gd name="connsiteY46" fmla="*/ 188 h 758"/>
              <a:gd name="connsiteX47" fmla="*/ 285 w 333"/>
              <a:gd name="connsiteY47" fmla="*/ 204 h 758"/>
              <a:gd name="connsiteX48" fmla="*/ 285 w 333"/>
              <a:gd name="connsiteY48" fmla="*/ 225 h 758"/>
              <a:gd name="connsiteX49" fmla="*/ 285 w 333"/>
              <a:gd name="connsiteY49" fmla="*/ 240 h 758"/>
              <a:gd name="connsiteX50" fmla="*/ 285 w 333"/>
              <a:gd name="connsiteY50" fmla="*/ 261 h 758"/>
              <a:gd name="connsiteX51" fmla="*/ 285 w 333"/>
              <a:gd name="connsiteY51" fmla="*/ 303 h 758"/>
              <a:gd name="connsiteX52" fmla="*/ 285 w 333"/>
              <a:gd name="connsiteY52" fmla="*/ 324 h 758"/>
              <a:gd name="connsiteX53" fmla="*/ 285 w 333"/>
              <a:gd name="connsiteY53" fmla="*/ 350 h 758"/>
              <a:gd name="connsiteX54" fmla="*/ 285 w 333"/>
              <a:gd name="connsiteY54" fmla="*/ 376 h 758"/>
              <a:gd name="connsiteX55" fmla="*/ 285 w 333"/>
              <a:gd name="connsiteY55" fmla="*/ 402 h 758"/>
              <a:gd name="connsiteX56" fmla="*/ 285 w 333"/>
              <a:gd name="connsiteY56" fmla="*/ 429 h 758"/>
              <a:gd name="connsiteX57" fmla="*/ 285 w 333"/>
              <a:gd name="connsiteY57" fmla="*/ 460 h 758"/>
              <a:gd name="connsiteX58" fmla="*/ 285 w 333"/>
              <a:gd name="connsiteY58" fmla="*/ 491 h 758"/>
              <a:gd name="connsiteX59" fmla="*/ 285 w 333"/>
              <a:gd name="connsiteY59" fmla="*/ 523 h 758"/>
              <a:gd name="connsiteX60" fmla="*/ 285 w 333"/>
              <a:gd name="connsiteY60" fmla="*/ 554 h 758"/>
              <a:gd name="connsiteX61" fmla="*/ 285 w 333"/>
              <a:gd name="connsiteY61" fmla="*/ 580 h 758"/>
              <a:gd name="connsiteX62" fmla="*/ 280 w 333"/>
              <a:gd name="connsiteY62" fmla="*/ 606 h 758"/>
              <a:gd name="connsiteX63" fmla="*/ 280 w 333"/>
              <a:gd name="connsiteY63" fmla="*/ 632 h 758"/>
              <a:gd name="connsiteX64" fmla="*/ 275 w 333"/>
              <a:gd name="connsiteY64" fmla="*/ 653 h 758"/>
              <a:gd name="connsiteX65" fmla="*/ 269 w 333"/>
              <a:gd name="connsiteY65" fmla="*/ 669 h 758"/>
              <a:gd name="connsiteX66" fmla="*/ 264 w 333"/>
              <a:gd name="connsiteY66" fmla="*/ 690 h 758"/>
              <a:gd name="connsiteX67" fmla="*/ 259 w 333"/>
              <a:gd name="connsiteY67" fmla="*/ 700 h 758"/>
              <a:gd name="connsiteX68" fmla="*/ 248 w 333"/>
              <a:gd name="connsiteY68" fmla="*/ 716 h 758"/>
              <a:gd name="connsiteX69" fmla="*/ 238 w 333"/>
              <a:gd name="connsiteY69" fmla="*/ 726 h 758"/>
              <a:gd name="connsiteX70" fmla="*/ 232 w 333"/>
              <a:gd name="connsiteY70" fmla="*/ 737 h 758"/>
              <a:gd name="connsiteX71" fmla="*/ 222 w 333"/>
              <a:gd name="connsiteY71" fmla="*/ 742 h 758"/>
              <a:gd name="connsiteX72" fmla="*/ 217 w 333"/>
              <a:gd name="connsiteY72" fmla="*/ 747 h 758"/>
              <a:gd name="connsiteX73" fmla="*/ 206 w 333"/>
              <a:gd name="connsiteY73" fmla="*/ 752 h 758"/>
              <a:gd name="connsiteX74" fmla="*/ 201 w 333"/>
              <a:gd name="connsiteY74" fmla="*/ 752 h 758"/>
              <a:gd name="connsiteX75" fmla="*/ 195 w 333"/>
              <a:gd name="connsiteY75" fmla="*/ 758 h 758"/>
              <a:gd name="connsiteX76" fmla="*/ 185 w 333"/>
              <a:gd name="connsiteY76" fmla="*/ 752 h 758"/>
              <a:gd name="connsiteX77" fmla="*/ 180 w 333"/>
              <a:gd name="connsiteY77" fmla="*/ 752 h 758"/>
              <a:gd name="connsiteX78" fmla="*/ 180 w 333"/>
              <a:gd name="connsiteY78" fmla="*/ 747 h 758"/>
              <a:gd name="connsiteX79" fmla="*/ 174 w 333"/>
              <a:gd name="connsiteY79" fmla="*/ 742 h 758"/>
              <a:gd name="connsiteX80" fmla="*/ 174 w 333"/>
              <a:gd name="connsiteY80" fmla="*/ 737 h 758"/>
              <a:gd name="connsiteX81" fmla="*/ 174 w 333"/>
              <a:gd name="connsiteY81" fmla="*/ 731 h 758"/>
              <a:gd name="connsiteX82" fmla="*/ 174 w 333"/>
              <a:gd name="connsiteY82" fmla="*/ 721 h 758"/>
              <a:gd name="connsiteX83" fmla="*/ 174 w 333"/>
              <a:gd name="connsiteY83" fmla="*/ 711 h 758"/>
              <a:gd name="connsiteX84" fmla="*/ 174 w 333"/>
              <a:gd name="connsiteY84" fmla="*/ 705 h 758"/>
              <a:gd name="connsiteX85" fmla="*/ 174 w 333"/>
              <a:gd name="connsiteY85" fmla="*/ 700 h 758"/>
              <a:gd name="connsiteX86" fmla="*/ 174 w 333"/>
              <a:gd name="connsiteY86" fmla="*/ 695 h 758"/>
              <a:gd name="connsiteX87" fmla="*/ 169 w 333"/>
              <a:gd name="connsiteY87" fmla="*/ 690 h 758"/>
              <a:gd name="connsiteX88" fmla="*/ 164 w 333"/>
              <a:gd name="connsiteY88" fmla="*/ 674 h 758"/>
              <a:gd name="connsiteX89" fmla="*/ 153 w 333"/>
              <a:gd name="connsiteY89" fmla="*/ 658 h 758"/>
              <a:gd name="connsiteX90" fmla="*/ 137 w 333"/>
              <a:gd name="connsiteY90" fmla="*/ 643 h 758"/>
              <a:gd name="connsiteX91" fmla="*/ 121 w 333"/>
              <a:gd name="connsiteY91" fmla="*/ 627 h 758"/>
              <a:gd name="connsiteX92" fmla="*/ 100 w 333"/>
              <a:gd name="connsiteY92" fmla="*/ 611 h 758"/>
              <a:gd name="connsiteX93" fmla="*/ 74 w 333"/>
              <a:gd name="connsiteY93" fmla="*/ 590 h 758"/>
              <a:gd name="connsiteX94" fmla="*/ 95 w 333"/>
              <a:gd name="connsiteY94" fmla="*/ 590 h 758"/>
              <a:gd name="connsiteX95" fmla="*/ 116 w 333"/>
              <a:gd name="connsiteY95" fmla="*/ 596 h 758"/>
              <a:gd name="connsiteX96" fmla="*/ 132 w 333"/>
              <a:gd name="connsiteY96" fmla="*/ 596 h 758"/>
              <a:gd name="connsiteX97" fmla="*/ 148 w 333"/>
              <a:gd name="connsiteY97" fmla="*/ 596 h 758"/>
              <a:gd name="connsiteX98" fmla="*/ 158 w 333"/>
              <a:gd name="connsiteY98" fmla="*/ 590 h 758"/>
              <a:gd name="connsiteX99" fmla="*/ 164 w 333"/>
              <a:gd name="connsiteY99" fmla="*/ 590 h 758"/>
              <a:gd name="connsiteX100" fmla="*/ 169 w 333"/>
              <a:gd name="connsiteY100" fmla="*/ 590 h 758"/>
              <a:gd name="connsiteX101" fmla="*/ 174 w 333"/>
              <a:gd name="connsiteY101" fmla="*/ 585 h 758"/>
              <a:gd name="connsiteX102" fmla="*/ 180 w 333"/>
              <a:gd name="connsiteY102" fmla="*/ 580 h 758"/>
              <a:gd name="connsiteX103" fmla="*/ 180 w 333"/>
              <a:gd name="connsiteY103" fmla="*/ 575 h 758"/>
              <a:gd name="connsiteX104" fmla="*/ 180 w 333"/>
              <a:gd name="connsiteY104" fmla="*/ 564 h 758"/>
              <a:gd name="connsiteX105" fmla="*/ 180 w 333"/>
              <a:gd name="connsiteY105" fmla="*/ 549 h 758"/>
              <a:gd name="connsiteX106" fmla="*/ 185 w 333"/>
              <a:gd name="connsiteY106" fmla="*/ 533 h 758"/>
              <a:gd name="connsiteX107" fmla="*/ 185 w 333"/>
              <a:gd name="connsiteY107" fmla="*/ 512 h 758"/>
              <a:gd name="connsiteX108" fmla="*/ 185 w 333"/>
              <a:gd name="connsiteY108" fmla="*/ 486 h 758"/>
              <a:gd name="connsiteX109" fmla="*/ 190 w 333"/>
              <a:gd name="connsiteY109" fmla="*/ 460 h 758"/>
              <a:gd name="connsiteX110" fmla="*/ 190 w 333"/>
              <a:gd name="connsiteY110" fmla="*/ 434 h 758"/>
              <a:gd name="connsiteX111" fmla="*/ 190 w 333"/>
              <a:gd name="connsiteY111" fmla="*/ 408 h 758"/>
              <a:gd name="connsiteX112" fmla="*/ 190 w 333"/>
              <a:gd name="connsiteY112" fmla="*/ 382 h 758"/>
              <a:gd name="connsiteX113" fmla="*/ 195 w 333"/>
              <a:gd name="connsiteY113" fmla="*/ 355 h 758"/>
              <a:gd name="connsiteX114" fmla="*/ 195 w 333"/>
              <a:gd name="connsiteY114" fmla="*/ 334 h 758"/>
              <a:gd name="connsiteX115" fmla="*/ 195 w 333"/>
              <a:gd name="connsiteY115" fmla="*/ 314 h 758"/>
              <a:gd name="connsiteX116" fmla="*/ 195 w 333"/>
              <a:gd name="connsiteY116" fmla="*/ 293 h 758"/>
              <a:gd name="connsiteX117" fmla="*/ 195 w 333"/>
              <a:gd name="connsiteY117" fmla="*/ 277 h 758"/>
              <a:gd name="connsiteX118" fmla="*/ 195 w 333"/>
              <a:gd name="connsiteY118" fmla="*/ 246 h 758"/>
              <a:gd name="connsiteX119" fmla="*/ 195 w 333"/>
              <a:gd name="connsiteY119" fmla="*/ 214 h 758"/>
              <a:gd name="connsiteX120" fmla="*/ 190 w 333"/>
              <a:gd name="connsiteY120" fmla="*/ 183 h 758"/>
              <a:gd name="connsiteX121" fmla="*/ 190 w 333"/>
              <a:gd name="connsiteY121" fmla="*/ 157 h 758"/>
              <a:gd name="connsiteX122" fmla="*/ 185 w 333"/>
              <a:gd name="connsiteY122" fmla="*/ 146 h 758"/>
              <a:gd name="connsiteX123" fmla="*/ 185 w 333"/>
              <a:gd name="connsiteY123" fmla="*/ 136 h 758"/>
              <a:gd name="connsiteX124" fmla="*/ 180 w 333"/>
              <a:gd name="connsiteY124" fmla="*/ 126 h 758"/>
              <a:gd name="connsiteX125" fmla="*/ 180 w 333"/>
              <a:gd name="connsiteY125" fmla="*/ 115 h 758"/>
              <a:gd name="connsiteX126" fmla="*/ 174 w 333"/>
              <a:gd name="connsiteY126" fmla="*/ 110 h 758"/>
              <a:gd name="connsiteX127" fmla="*/ 174 w 333"/>
              <a:gd name="connsiteY127" fmla="*/ 105 h 758"/>
              <a:gd name="connsiteX128" fmla="*/ 169 w 333"/>
              <a:gd name="connsiteY128" fmla="*/ 94 h 758"/>
              <a:gd name="connsiteX129" fmla="*/ 164 w 333"/>
              <a:gd name="connsiteY129" fmla="*/ 89 h 758"/>
              <a:gd name="connsiteX130" fmla="*/ 158 w 333"/>
              <a:gd name="connsiteY130" fmla="*/ 84 h 758"/>
              <a:gd name="connsiteX131" fmla="*/ 153 w 333"/>
              <a:gd name="connsiteY131" fmla="*/ 84 h 758"/>
              <a:gd name="connsiteX132" fmla="*/ 148 w 333"/>
              <a:gd name="connsiteY132" fmla="*/ 79 h 758"/>
              <a:gd name="connsiteX133" fmla="*/ 137 w 333"/>
              <a:gd name="connsiteY133" fmla="*/ 79 h 758"/>
              <a:gd name="connsiteX134" fmla="*/ 127 w 333"/>
              <a:gd name="connsiteY134" fmla="*/ 79 h 758"/>
              <a:gd name="connsiteX135" fmla="*/ 116 w 333"/>
              <a:gd name="connsiteY135" fmla="*/ 73 h 758"/>
              <a:gd name="connsiteX136" fmla="*/ 100 w 333"/>
              <a:gd name="connsiteY136" fmla="*/ 73 h 758"/>
              <a:gd name="connsiteX137" fmla="*/ 100 w 333"/>
              <a:gd name="connsiteY137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10 w 301"/>
              <a:gd name="connsiteY3" fmla="*/ 79 h 758"/>
              <a:gd name="connsiteX4" fmla="*/ 0 w 301"/>
              <a:gd name="connsiteY4" fmla="*/ 37 h 758"/>
              <a:gd name="connsiteX5" fmla="*/ 21 w 301"/>
              <a:gd name="connsiteY5" fmla="*/ 32 h 758"/>
              <a:gd name="connsiteX6" fmla="*/ 47 w 301"/>
              <a:gd name="connsiteY6" fmla="*/ 26 h 758"/>
              <a:gd name="connsiteX7" fmla="*/ 68 w 301"/>
              <a:gd name="connsiteY7" fmla="*/ 26 h 758"/>
              <a:gd name="connsiteX8" fmla="*/ 84 w 301"/>
              <a:gd name="connsiteY8" fmla="*/ 21 h 758"/>
              <a:gd name="connsiteX9" fmla="*/ 95 w 301"/>
              <a:gd name="connsiteY9" fmla="*/ 16 h 758"/>
              <a:gd name="connsiteX10" fmla="*/ 105 w 301"/>
              <a:gd name="connsiteY10" fmla="*/ 16 h 758"/>
              <a:gd name="connsiteX11" fmla="*/ 111 w 301"/>
              <a:gd name="connsiteY11" fmla="*/ 11 h 758"/>
              <a:gd name="connsiteX12" fmla="*/ 121 w 301"/>
              <a:gd name="connsiteY12" fmla="*/ 5 h 758"/>
              <a:gd name="connsiteX13" fmla="*/ 137 w 301"/>
              <a:gd name="connsiteY13" fmla="*/ 0 h 758"/>
              <a:gd name="connsiteX14" fmla="*/ 148 w 301"/>
              <a:gd name="connsiteY14" fmla="*/ 0 h 758"/>
              <a:gd name="connsiteX15" fmla="*/ 163 w 301"/>
              <a:gd name="connsiteY15" fmla="*/ 0 h 758"/>
              <a:gd name="connsiteX16" fmla="*/ 179 w 301"/>
              <a:gd name="connsiteY16" fmla="*/ 5 h 758"/>
              <a:gd name="connsiteX17" fmla="*/ 195 w 301"/>
              <a:gd name="connsiteY17" fmla="*/ 11 h 758"/>
              <a:gd name="connsiteX18" fmla="*/ 206 w 301"/>
              <a:gd name="connsiteY18" fmla="*/ 16 h 758"/>
              <a:gd name="connsiteX19" fmla="*/ 216 w 301"/>
              <a:gd name="connsiteY19" fmla="*/ 21 h 758"/>
              <a:gd name="connsiteX20" fmla="*/ 232 w 301"/>
              <a:gd name="connsiteY20" fmla="*/ 26 h 758"/>
              <a:gd name="connsiteX21" fmla="*/ 243 w 301"/>
              <a:gd name="connsiteY21" fmla="*/ 37 h 758"/>
              <a:gd name="connsiteX22" fmla="*/ 258 w 301"/>
              <a:gd name="connsiteY22" fmla="*/ 42 h 758"/>
              <a:gd name="connsiteX23" fmla="*/ 269 w 301"/>
              <a:gd name="connsiteY23" fmla="*/ 47 h 758"/>
              <a:gd name="connsiteX24" fmla="*/ 280 w 301"/>
              <a:gd name="connsiteY24" fmla="*/ 52 h 758"/>
              <a:gd name="connsiteX25" fmla="*/ 285 w 301"/>
              <a:gd name="connsiteY25" fmla="*/ 58 h 758"/>
              <a:gd name="connsiteX26" fmla="*/ 290 w 301"/>
              <a:gd name="connsiteY26" fmla="*/ 63 h 758"/>
              <a:gd name="connsiteX27" fmla="*/ 295 w 301"/>
              <a:gd name="connsiteY27" fmla="*/ 68 h 758"/>
              <a:gd name="connsiteX28" fmla="*/ 301 w 301"/>
              <a:gd name="connsiteY28" fmla="*/ 68 h 758"/>
              <a:gd name="connsiteX29" fmla="*/ 301 w 301"/>
              <a:gd name="connsiteY29" fmla="*/ 73 h 758"/>
              <a:gd name="connsiteX30" fmla="*/ 295 w 301"/>
              <a:gd name="connsiteY30" fmla="*/ 73 h 758"/>
              <a:gd name="connsiteX31" fmla="*/ 295 w 301"/>
              <a:gd name="connsiteY31" fmla="*/ 79 h 758"/>
              <a:gd name="connsiteX32" fmla="*/ 290 w 301"/>
              <a:gd name="connsiteY32" fmla="*/ 84 h 758"/>
              <a:gd name="connsiteX33" fmla="*/ 285 w 301"/>
              <a:gd name="connsiteY33" fmla="*/ 84 h 758"/>
              <a:gd name="connsiteX34" fmla="*/ 280 w 301"/>
              <a:gd name="connsiteY34" fmla="*/ 89 h 758"/>
              <a:gd name="connsiteX35" fmla="*/ 274 w 301"/>
              <a:gd name="connsiteY35" fmla="*/ 94 h 758"/>
              <a:gd name="connsiteX36" fmla="*/ 269 w 301"/>
              <a:gd name="connsiteY36" fmla="*/ 94 h 758"/>
              <a:gd name="connsiteX37" fmla="*/ 264 w 301"/>
              <a:gd name="connsiteY37" fmla="*/ 99 h 758"/>
              <a:gd name="connsiteX38" fmla="*/ 258 w 301"/>
              <a:gd name="connsiteY38" fmla="*/ 105 h 758"/>
              <a:gd name="connsiteX39" fmla="*/ 253 w 301"/>
              <a:gd name="connsiteY39" fmla="*/ 115 h 758"/>
              <a:gd name="connsiteX40" fmla="*/ 253 w 301"/>
              <a:gd name="connsiteY40" fmla="*/ 126 h 758"/>
              <a:gd name="connsiteX41" fmla="*/ 253 w 301"/>
              <a:gd name="connsiteY41" fmla="*/ 131 h 758"/>
              <a:gd name="connsiteX42" fmla="*/ 253 w 301"/>
              <a:gd name="connsiteY42" fmla="*/ 146 h 758"/>
              <a:gd name="connsiteX43" fmla="*/ 253 w 301"/>
              <a:gd name="connsiteY43" fmla="*/ 157 h 758"/>
              <a:gd name="connsiteX44" fmla="*/ 253 w 301"/>
              <a:gd name="connsiteY44" fmla="*/ 173 h 758"/>
              <a:gd name="connsiteX45" fmla="*/ 253 w 301"/>
              <a:gd name="connsiteY45" fmla="*/ 188 h 758"/>
              <a:gd name="connsiteX46" fmla="*/ 253 w 301"/>
              <a:gd name="connsiteY46" fmla="*/ 204 h 758"/>
              <a:gd name="connsiteX47" fmla="*/ 253 w 301"/>
              <a:gd name="connsiteY47" fmla="*/ 225 h 758"/>
              <a:gd name="connsiteX48" fmla="*/ 253 w 301"/>
              <a:gd name="connsiteY48" fmla="*/ 240 h 758"/>
              <a:gd name="connsiteX49" fmla="*/ 253 w 301"/>
              <a:gd name="connsiteY49" fmla="*/ 261 h 758"/>
              <a:gd name="connsiteX50" fmla="*/ 253 w 301"/>
              <a:gd name="connsiteY50" fmla="*/ 303 h 758"/>
              <a:gd name="connsiteX51" fmla="*/ 253 w 301"/>
              <a:gd name="connsiteY51" fmla="*/ 324 h 758"/>
              <a:gd name="connsiteX52" fmla="*/ 253 w 301"/>
              <a:gd name="connsiteY52" fmla="*/ 350 h 758"/>
              <a:gd name="connsiteX53" fmla="*/ 253 w 301"/>
              <a:gd name="connsiteY53" fmla="*/ 376 h 758"/>
              <a:gd name="connsiteX54" fmla="*/ 253 w 301"/>
              <a:gd name="connsiteY54" fmla="*/ 402 h 758"/>
              <a:gd name="connsiteX55" fmla="*/ 253 w 301"/>
              <a:gd name="connsiteY55" fmla="*/ 429 h 758"/>
              <a:gd name="connsiteX56" fmla="*/ 253 w 301"/>
              <a:gd name="connsiteY56" fmla="*/ 460 h 758"/>
              <a:gd name="connsiteX57" fmla="*/ 253 w 301"/>
              <a:gd name="connsiteY57" fmla="*/ 491 h 758"/>
              <a:gd name="connsiteX58" fmla="*/ 253 w 301"/>
              <a:gd name="connsiteY58" fmla="*/ 523 h 758"/>
              <a:gd name="connsiteX59" fmla="*/ 253 w 301"/>
              <a:gd name="connsiteY59" fmla="*/ 554 h 758"/>
              <a:gd name="connsiteX60" fmla="*/ 253 w 301"/>
              <a:gd name="connsiteY60" fmla="*/ 580 h 758"/>
              <a:gd name="connsiteX61" fmla="*/ 248 w 301"/>
              <a:gd name="connsiteY61" fmla="*/ 606 h 758"/>
              <a:gd name="connsiteX62" fmla="*/ 248 w 301"/>
              <a:gd name="connsiteY62" fmla="*/ 632 h 758"/>
              <a:gd name="connsiteX63" fmla="*/ 243 w 301"/>
              <a:gd name="connsiteY63" fmla="*/ 653 h 758"/>
              <a:gd name="connsiteX64" fmla="*/ 237 w 301"/>
              <a:gd name="connsiteY64" fmla="*/ 669 h 758"/>
              <a:gd name="connsiteX65" fmla="*/ 232 w 301"/>
              <a:gd name="connsiteY65" fmla="*/ 690 h 758"/>
              <a:gd name="connsiteX66" fmla="*/ 227 w 301"/>
              <a:gd name="connsiteY66" fmla="*/ 700 h 758"/>
              <a:gd name="connsiteX67" fmla="*/ 216 w 301"/>
              <a:gd name="connsiteY67" fmla="*/ 716 h 758"/>
              <a:gd name="connsiteX68" fmla="*/ 206 w 301"/>
              <a:gd name="connsiteY68" fmla="*/ 726 h 758"/>
              <a:gd name="connsiteX69" fmla="*/ 200 w 301"/>
              <a:gd name="connsiteY69" fmla="*/ 737 h 758"/>
              <a:gd name="connsiteX70" fmla="*/ 190 w 301"/>
              <a:gd name="connsiteY70" fmla="*/ 742 h 758"/>
              <a:gd name="connsiteX71" fmla="*/ 185 w 301"/>
              <a:gd name="connsiteY71" fmla="*/ 747 h 758"/>
              <a:gd name="connsiteX72" fmla="*/ 174 w 301"/>
              <a:gd name="connsiteY72" fmla="*/ 752 h 758"/>
              <a:gd name="connsiteX73" fmla="*/ 169 w 301"/>
              <a:gd name="connsiteY73" fmla="*/ 752 h 758"/>
              <a:gd name="connsiteX74" fmla="*/ 163 w 301"/>
              <a:gd name="connsiteY74" fmla="*/ 758 h 758"/>
              <a:gd name="connsiteX75" fmla="*/ 153 w 301"/>
              <a:gd name="connsiteY75" fmla="*/ 752 h 758"/>
              <a:gd name="connsiteX76" fmla="*/ 148 w 301"/>
              <a:gd name="connsiteY76" fmla="*/ 752 h 758"/>
              <a:gd name="connsiteX77" fmla="*/ 148 w 301"/>
              <a:gd name="connsiteY77" fmla="*/ 747 h 758"/>
              <a:gd name="connsiteX78" fmla="*/ 142 w 301"/>
              <a:gd name="connsiteY78" fmla="*/ 742 h 758"/>
              <a:gd name="connsiteX79" fmla="*/ 142 w 301"/>
              <a:gd name="connsiteY79" fmla="*/ 737 h 758"/>
              <a:gd name="connsiteX80" fmla="*/ 142 w 301"/>
              <a:gd name="connsiteY80" fmla="*/ 731 h 758"/>
              <a:gd name="connsiteX81" fmla="*/ 142 w 301"/>
              <a:gd name="connsiteY81" fmla="*/ 721 h 758"/>
              <a:gd name="connsiteX82" fmla="*/ 142 w 301"/>
              <a:gd name="connsiteY82" fmla="*/ 711 h 758"/>
              <a:gd name="connsiteX83" fmla="*/ 142 w 301"/>
              <a:gd name="connsiteY83" fmla="*/ 705 h 758"/>
              <a:gd name="connsiteX84" fmla="*/ 142 w 301"/>
              <a:gd name="connsiteY84" fmla="*/ 700 h 758"/>
              <a:gd name="connsiteX85" fmla="*/ 142 w 301"/>
              <a:gd name="connsiteY85" fmla="*/ 695 h 758"/>
              <a:gd name="connsiteX86" fmla="*/ 137 w 301"/>
              <a:gd name="connsiteY86" fmla="*/ 690 h 758"/>
              <a:gd name="connsiteX87" fmla="*/ 132 w 301"/>
              <a:gd name="connsiteY87" fmla="*/ 674 h 758"/>
              <a:gd name="connsiteX88" fmla="*/ 121 w 301"/>
              <a:gd name="connsiteY88" fmla="*/ 658 h 758"/>
              <a:gd name="connsiteX89" fmla="*/ 105 w 301"/>
              <a:gd name="connsiteY89" fmla="*/ 643 h 758"/>
              <a:gd name="connsiteX90" fmla="*/ 89 w 301"/>
              <a:gd name="connsiteY90" fmla="*/ 627 h 758"/>
              <a:gd name="connsiteX91" fmla="*/ 68 w 301"/>
              <a:gd name="connsiteY91" fmla="*/ 611 h 758"/>
              <a:gd name="connsiteX92" fmla="*/ 42 w 301"/>
              <a:gd name="connsiteY92" fmla="*/ 590 h 758"/>
              <a:gd name="connsiteX93" fmla="*/ 63 w 301"/>
              <a:gd name="connsiteY93" fmla="*/ 590 h 758"/>
              <a:gd name="connsiteX94" fmla="*/ 84 w 301"/>
              <a:gd name="connsiteY94" fmla="*/ 596 h 758"/>
              <a:gd name="connsiteX95" fmla="*/ 100 w 301"/>
              <a:gd name="connsiteY95" fmla="*/ 596 h 758"/>
              <a:gd name="connsiteX96" fmla="*/ 116 w 301"/>
              <a:gd name="connsiteY96" fmla="*/ 596 h 758"/>
              <a:gd name="connsiteX97" fmla="*/ 126 w 301"/>
              <a:gd name="connsiteY97" fmla="*/ 590 h 758"/>
              <a:gd name="connsiteX98" fmla="*/ 132 w 301"/>
              <a:gd name="connsiteY98" fmla="*/ 590 h 758"/>
              <a:gd name="connsiteX99" fmla="*/ 137 w 301"/>
              <a:gd name="connsiteY99" fmla="*/ 590 h 758"/>
              <a:gd name="connsiteX100" fmla="*/ 142 w 301"/>
              <a:gd name="connsiteY100" fmla="*/ 585 h 758"/>
              <a:gd name="connsiteX101" fmla="*/ 148 w 301"/>
              <a:gd name="connsiteY101" fmla="*/ 580 h 758"/>
              <a:gd name="connsiteX102" fmla="*/ 148 w 301"/>
              <a:gd name="connsiteY102" fmla="*/ 575 h 758"/>
              <a:gd name="connsiteX103" fmla="*/ 148 w 301"/>
              <a:gd name="connsiteY103" fmla="*/ 564 h 758"/>
              <a:gd name="connsiteX104" fmla="*/ 148 w 301"/>
              <a:gd name="connsiteY104" fmla="*/ 549 h 758"/>
              <a:gd name="connsiteX105" fmla="*/ 153 w 301"/>
              <a:gd name="connsiteY105" fmla="*/ 533 h 758"/>
              <a:gd name="connsiteX106" fmla="*/ 153 w 301"/>
              <a:gd name="connsiteY106" fmla="*/ 512 h 758"/>
              <a:gd name="connsiteX107" fmla="*/ 153 w 301"/>
              <a:gd name="connsiteY107" fmla="*/ 486 h 758"/>
              <a:gd name="connsiteX108" fmla="*/ 158 w 301"/>
              <a:gd name="connsiteY108" fmla="*/ 460 h 758"/>
              <a:gd name="connsiteX109" fmla="*/ 158 w 301"/>
              <a:gd name="connsiteY109" fmla="*/ 434 h 758"/>
              <a:gd name="connsiteX110" fmla="*/ 158 w 301"/>
              <a:gd name="connsiteY110" fmla="*/ 408 h 758"/>
              <a:gd name="connsiteX111" fmla="*/ 158 w 301"/>
              <a:gd name="connsiteY111" fmla="*/ 382 h 758"/>
              <a:gd name="connsiteX112" fmla="*/ 163 w 301"/>
              <a:gd name="connsiteY112" fmla="*/ 355 h 758"/>
              <a:gd name="connsiteX113" fmla="*/ 163 w 301"/>
              <a:gd name="connsiteY113" fmla="*/ 334 h 758"/>
              <a:gd name="connsiteX114" fmla="*/ 163 w 301"/>
              <a:gd name="connsiteY114" fmla="*/ 314 h 758"/>
              <a:gd name="connsiteX115" fmla="*/ 163 w 301"/>
              <a:gd name="connsiteY115" fmla="*/ 293 h 758"/>
              <a:gd name="connsiteX116" fmla="*/ 163 w 301"/>
              <a:gd name="connsiteY116" fmla="*/ 277 h 758"/>
              <a:gd name="connsiteX117" fmla="*/ 163 w 301"/>
              <a:gd name="connsiteY117" fmla="*/ 246 h 758"/>
              <a:gd name="connsiteX118" fmla="*/ 163 w 301"/>
              <a:gd name="connsiteY118" fmla="*/ 214 h 758"/>
              <a:gd name="connsiteX119" fmla="*/ 158 w 301"/>
              <a:gd name="connsiteY119" fmla="*/ 183 h 758"/>
              <a:gd name="connsiteX120" fmla="*/ 158 w 301"/>
              <a:gd name="connsiteY120" fmla="*/ 157 h 758"/>
              <a:gd name="connsiteX121" fmla="*/ 153 w 301"/>
              <a:gd name="connsiteY121" fmla="*/ 146 h 758"/>
              <a:gd name="connsiteX122" fmla="*/ 153 w 301"/>
              <a:gd name="connsiteY122" fmla="*/ 136 h 758"/>
              <a:gd name="connsiteX123" fmla="*/ 148 w 301"/>
              <a:gd name="connsiteY123" fmla="*/ 126 h 758"/>
              <a:gd name="connsiteX124" fmla="*/ 148 w 301"/>
              <a:gd name="connsiteY124" fmla="*/ 115 h 758"/>
              <a:gd name="connsiteX125" fmla="*/ 142 w 301"/>
              <a:gd name="connsiteY125" fmla="*/ 110 h 758"/>
              <a:gd name="connsiteX126" fmla="*/ 142 w 301"/>
              <a:gd name="connsiteY126" fmla="*/ 105 h 758"/>
              <a:gd name="connsiteX127" fmla="*/ 137 w 301"/>
              <a:gd name="connsiteY127" fmla="*/ 94 h 758"/>
              <a:gd name="connsiteX128" fmla="*/ 132 w 301"/>
              <a:gd name="connsiteY128" fmla="*/ 89 h 758"/>
              <a:gd name="connsiteX129" fmla="*/ 126 w 301"/>
              <a:gd name="connsiteY129" fmla="*/ 84 h 758"/>
              <a:gd name="connsiteX130" fmla="*/ 121 w 301"/>
              <a:gd name="connsiteY130" fmla="*/ 84 h 758"/>
              <a:gd name="connsiteX131" fmla="*/ 116 w 301"/>
              <a:gd name="connsiteY131" fmla="*/ 79 h 758"/>
              <a:gd name="connsiteX132" fmla="*/ 105 w 301"/>
              <a:gd name="connsiteY132" fmla="*/ 79 h 758"/>
              <a:gd name="connsiteX133" fmla="*/ 95 w 301"/>
              <a:gd name="connsiteY133" fmla="*/ 79 h 758"/>
              <a:gd name="connsiteX134" fmla="*/ 84 w 301"/>
              <a:gd name="connsiteY134" fmla="*/ 73 h 758"/>
              <a:gd name="connsiteX135" fmla="*/ 68 w 301"/>
              <a:gd name="connsiteY135" fmla="*/ 73 h 758"/>
              <a:gd name="connsiteX136" fmla="*/ 68 w 301"/>
              <a:gd name="connsiteY136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0 w 301"/>
              <a:gd name="connsiteY3" fmla="*/ 37 h 758"/>
              <a:gd name="connsiteX4" fmla="*/ 21 w 301"/>
              <a:gd name="connsiteY4" fmla="*/ 32 h 758"/>
              <a:gd name="connsiteX5" fmla="*/ 47 w 301"/>
              <a:gd name="connsiteY5" fmla="*/ 26 h 758"/>
              <a:gd name="connsiteX6" fmla="*/ 68 w 301"/>
              <a:gd name="connsiteY6" fmla="*/ 26 h 758"/>
              <a:gd name="connsiteX7" fmla="*/ 84 w 301"/>
              <a:gd name="connsiteY7" fmla="*/ 21 h 758"/>
              <a:gd name="connsiteX8" fmla="*/ 95 w 301"/>
              <a:gd name="connsiteY8" fmla="*/ 16 h 758"/>
              <a:gd name="connsiteX9" fmla="*/ 105 w 301"/>
              <a:gd name="connsiteY9" fmla="*/ 16 h 758"/>
              <a:gd name="connsiteX10" fmla="*/ 111 w 301"/>
              <a:gd name="connsiteY10" fmla="*/ 11 h 758"/>
              <a:gd name="connsiteX11" fmla="*/ 121 w 301"/>
              <a:gd name="connsiteY11" fmla="*/ 5 h 758"/>
              <a:gd name="connsiteX12" fmla="*/ 137 w 301"/>
              <a:gd name="connsiteY12" fmla="*/ 0 h 758"/>
              <a:gd name="connsiteX13" fmla="*/ 148 w 301"/>
              <a:gd name="connsiteY13" fmla="*/ 0 h 758"/>
              <a:gd name="connsiteX14" fmla="*/ 163 w 301"/>
              <a:gd name="connsiteY14" fmla="*/ 0 h 758"/>
              <a:gd name="connsiteX15" fmla="*/ 179 w 301"/>
              <a:gd name="connsiteY15" fmla="*/ 5 h 758"/>
              <a:gd name="connsiteX16" fmla="*/ 195 w 301"/>
              <a:gd name="connsiteY16" fmla="*/ 11 h 758"/>
              <a:gd name="connsiteX17" fmla="*/ 206 w 301"/>
              <a:gd name="connsiteY17" fmla="*/ 16 h 758"/>
              <a:gd name="connsiteX18" fmla="*/ 216 w 301"/>
              <a:gd name="connsiteY18" fmla="*/ 21 h 758"/>
              <a:gd name="connsiteX19" fmla="*/ 232 w 301"/>
              <a:gd name="connsiteY19" fmla="*/ 26 h 758"/>
              <a:gd name="connsiteX20" fmla="*/ 243 w 301"/>
              <a:gd name="connsiteY20" fmla="*/ 37 h 758"/>
              <a:gd name="connsiteX21" fmla="*/ 258 w 301"/>
              <a:gd name="connsiteY21" fmla="*/ 42 h 758"/>
              <a:gd name="connsiteX22" fmla="*/ 269 w 301"/>
              <a:gd name="connsiteY22" fmla="*/ 47 h 758"/>
              <a:gd name="connsiteX23" fmla="*/ 280 w 301"/>
              <a:gd name="connsiteY23" fmla="*/ 52 h 758"/>
              <a:gd name="connsiteX24" fmla="*/ 285 w 301"/>
              <a:gd name="connsiteY24" fmla="*/ 58 h 758"/>
              <a:gd name="connsiteX25" fmla="*/ 290 w 301"/>
              <a:gd name="connsiteY25" fmla="*/ 63 h 758"/>
              <a:gd name="connsiteX26" fmla="*/ 295 w 301"/>
              <a:gd name="connsiteY26" fmla="*/ 68 h 758"/>
              <a:gd name="connsiteX27" fmla="*/ 301 w 301"/>
              <a:gd name="connsiteY27" fmla="*/ 68 h 758"/>
              <a:gd name="connsiteX28" fmla="*/ 301 w 301"/>
              <a:gd name="connsiteY28" fmla="*/ 73 h 758"/>
              <a:gd name="connsiteX29" fmla="*/ 295 w 301"/>
              <a:gd name="connsiteY29" fmla="*/ 73 h 758"/>
              <a:gd name="connsiteX30" fmla="*/ 295 w 301"/>
              <a:gd name="connsiteY30" fmla="*/ 79 h 758"/>
              <a:gd name="connsiteX31" fmla="*/ 290 w 301"/>
              <a:gd name="connsiteY31" fmla="*/ 84 h 758"/>
              <a:gd name="connsiteX32" fmla="*/ 285 w 301"/>
              <a:gd name="connsiteY32" fmla="*/ 84 h 758"/>
              <a:gd name="connsiteX33" fmla="*/ 280 w 301"/>
              <a:gd name="connsiteY33" fmla="*/ 89 h 758"/>
              <a:gd name="connsiteX34" fmla="*/ 274 w 301"/>
              <a:gd name="connsiteY34" fmla="*/ 94 h 758"/>
              <a:gd name="connsiteX35" fmla="*/ 269 w 301"/>
              <a:gd name="connsiteY35" fmla="*/ 94 h 758"/>
              <a:gd name="connsiteX36" fmla="*/ 264 w 301"/>
              <a:gd name="connsiteY36" fmla="*/ 99 h 758"/>
              <a:gd name="connsiteX37" fmla="*/ 258 w 301"/>
              <a:gd name="connsiteY37" fmla="*/ 105 h 758"/>
              <a:gd name="connsiteX38" fmla="*/ 253 w 301"/>
              <a:gd name="connsiteY38" fmla="*/ 115 h 758"/>
              <a:gd name="connsiteX39" fmla="*/ 253 w 301"/>
              <a:gd name="connsiteY39" fmla="*/ 126 h 758"/>
              <a:gd name="connsiteX40" fmla="*/ 253 w 301"/>
              <a:gd name="connsiteY40" fmla="*/ 131 h 758"/>
              <a:gd name="connsiteX41" fmla="*/ 253 w 301"/>
              <a:gd name="connsiteY41" fmla="*/ 146 h 758"/>
              <a:gd name="connsiteX42" fmla="*/ 253 w 301"/>
              <a:gd name="connsiteY42" fmla="*/ 157 h 758"/>
              <a:gd name="connsiteX43" fmla="*/ 253 w 301"/>
              <a:gd name="connsiteY43" fmla="*/ 173 h 758"/>
              <a:gd name="connsiteX44" fmla="*/ 253 w 301"/>
              <a:gd name="connsiteY44" fmla="*/ 188 h 758"/>
              <a:gd name="connsiteX45" fmla="*/ 253 w 301"/>
              <a:gd name="connsiteY45" fmla="*/ 204 h 758"/>
              <a:gd name="connsiteX46" fmla="*/ 253 w 301"/>
              <a:gd name="connsiteY46" fmla="*/ 225 h 758"/>
              <a:gd name="connsiteX47" fmla="*/ 253 w 301"/>
              <a:gd name="connsiteY47" fmla="*/ 240 h 758"/>
              <a:gd name="connsiteX48" fmla="*/ 253 w 301"/>
              <a:gd name="connsiteY48" fmla="*/ 261 h 758"/>
              <a:gd name="connsiteX49" fmla="*/ 253 w 301"/>
              <a:gd name="connsiteY49" fmla="*/ 303 h 758"/>
              <a:gd name="connsiteX50" fmla="*/ 253 w 301"/>
              <a:gd name="connsiteY50" fmla="*/ 324 h 758"/>
              <a:gd name="connsiteX51" fmla="*/ 253 w 301"/>
              <a:gd name="connsiteY51" fmla="*/ 350 h 758"/>
              <a:gd name="connsiteX52" fmla="*/ 253 w 301"/>
              <a:gd name="connsiteY52" fmla="*/ 376 h 758"/>
              <a:gd name="connsiteX53" fmla="*/ 253 w 301"/>
              <a:gd name="connsiteY53" fmla="*/ 402 h 758"/>
              <a:gd name="connsiteX54" fmla="*/ 253 w 301"/>
              <a:gd name="connsiteY54" fmla="*/ 429 h 758"/>
              <a:gd name="connsiteX55" fmla="*/ 253 w 301"/>
              <a:gd name="connsiteY55" fmla="*/ 460 h 758"/>
              <a:gd name="connsiteX56" fmla="*/ 253 w 301"/>
              <a:gd name="connsiteY56" fmla="*/ 491 h 758"/>
              <a:gd name="connsiteX57" fmla="*/ 253 w 301"/>
              <a:gd name="connsiteY57" fmla="*/ 523 h 758"/>
              <a:gd name="connsiteX58" fmla="*/ 253 w 301"/>
              <a:gd name="connsiteY58" fmla="*/ 554 h 758"/>
              <a:gd name="connsiteX59" fmla="*/ 253 w 301"/>
              <a:gd name="connsiteY59" fmla="*/ 580 h 758"/>
              <a:gd name="connsiteX60" fmla="*/ 248 w 301"/>
              <a:gd name="connsiteY60" fmla="*/ 606 h 758"/>
              <a:gd name="connsiteX61" fmla="*/ 248 w 301"/>
              <a:gd name="connsiteY61" fmla="*/ 632 h 758"/>
              <a:gd name="connsiteX62" fmla="*/ 243 w 301"/>
              <a:gd name="connsiteY62" fmla="*/ 653 h 758"/>
              <a:gd name="connsiteX63" fmla="*/ 237 w 301"/>
              <a:gd name="connsiteY63" fmla="*/ 669 h 758"/>
              <a:gd name="connsiteX64" fmla="*/ 232 w 301"/>
              <a:gd name="connsiteY64" fmla="*/ 690 h 758"/>
              <a:gd name="connsiteX65" fmla="*/ 227 w 301"/>
              <a:gd name="connsiteY65" fmla="*/ 700 h 758"/>
              <a:gd name="connsiteX66" fmla="*/ 216 w 301"/>
              <a:gd name="connsiteY66" fmla="*/ 716 h 758"/>
              <a:gd name="connsiteX67" fmla="*/ 206 w 301"/>
              <a:gd name="connsiteY67" fmla="*/ 726 h 758"/>
              <a:gd name="connsiteX68" fmla="*/ 200 w 301"/>
              <a:gd name="connsiteY68" fmla="*/ 737 h 758"/>
              <a:gd name="connsiteX69" fmla="*/ 190 w 301"/>
              <a:gd name="connsiteY69" fmla="*/ 742 h 758"/>
              <a:gd name="connsiteX70" fmla="*/ 185 w 301"/>
              <a:gd name="connsiteY70" fmla="*/ 747 h 758"/>
              <a:gd name="connsiteX71" fmla="*/ 174 w 301"/>
              <a:gd name="connsiteY71" fmla="*/ 752 h 758"/>
              <a:gd name="connsiteX72" fmla="*/ 169 w 301"/>
              <a:gd name="connsiteY72" fmla="*/ 752 h 758"/>
              <a:gd name="connsiteX73" fmla="*/ 163 w 301"/>
              <a:gd name="connsiteY73" fmla="*/ 758 h 758"/>
              <a:gd name="connsiteX74" fmla="*/ 153 w 301"/>
              <a:gd name="connsiteY74" fmla="*/ 752 h 758"/>
              <a:gd name="connsiteX75" fmla="*/ 148 w 301"/>
              <a:gd name="connsiteY75" fmla="*/ 752 h 758"/>
              <a:gd name="connsiteX76" fmla="*/ 148 w 301"/>
              <a:gd name="connsiteY76" fmla="*/ 747 h 758"/>
              <a:gd name="connsiteX77" fmla="*/ 142 w 301"/>
              <a:gd name="connsiteY77" fmla="*/ 742 h 758"/>
              <a:gd name="connsiteX78" fmla="*/ 142 w 301"/>
              <a:gd name="connsiteY78" fmla="*/ 737 h 758"/>
              <a:gd name="connsiteX79" fmla="*/ 142 w 301"/>
              <a:gd name="connsiteY79" fmla="*/ 731 h 758"/>
              <a:gd name="connsiteX80" fmla="*/ 142 w 301"/>
              <a:gd name="connsiteY80" fmla="*/ 721 h 758"/>
              <a:gd name="connsiteX81" fmla="*/ 142 w 301"/>
              <a:gd name="connsiteY81" fmla="*/ 711 h 758"/>
              <a:gd name="connsiteX82" fmla="*/ 142 w 301"/>
              <a:gd name="connsiteY82" fmla="*/ 705 h 758"/>
              <a:gd name="connsiteX83" fmla="*/ 142 w 301"/>
              <a:gd name="connsiteY83" fmla="*/ 700 h 758"/>
              <a:gd name="connsiteX84" fmla="*/ 142 w 301"/>
              <a:gd name="connsiteY84" fmla="*/ 695 h 758"/>
              <a:gd name="connsiteX85" fmla="*/ 137 w 301"/>
              <a:gd name="connsiteY85" fmla="*/ 690 h 758"/>
              <a:gd name="connsiteX86" fmla="*/ 132 w 301"/>
              <a:gd name="connsiteY86" fmla="*/ 674 h 758"/>
              <a:gd name="connsiteX87" fmla="*/ 121 w 301"/>
              <a:gd name="connsiteY87" fmla="*/ 658 h 758"/>
              <a:gd name="connsiteX88" fmla="*/ 105 w 301"/>
              <a:gd name="connsiteY88" fmla="*/ 643 h 758"/>
              <a:gd name="connsiteX89" fmla="*/ 89 w 301"/>
              <a:gd name="connsiteY89" fmla="*/ 627 h 758"/>
              <a:gd name="connsiteX90" fmla="*/ 68 w 301"/>
              <a:gd name="connsiteY90" fmla="*/ 611 h 758"/>
              <a:gd name="connsiteX91" fmla="*/ 42 w 301"/>
              <a:gd name="connsiteY91" fmla="*/ 590 h 758"/>
              <a:gd name="connsiteX92" fmla="*/ 63 w 301"/>
              <a:gd name="connsiteY92" fmla="*/ 590 h 758"/>
              <a:gd name="connsiteX93" fmla="*/ 84 w 301"/>
              <a:gd name="connsiteY93" fmla="*/ 596 h 758"/>
              <a:gd name="connsiteX94" fmla="*/ 100 w 301"/>
              <a:gd name="connsiteY94" fmla="*/ 596 h 758"/>
              <a:gd name="connsiteX95" fmla="*/ 116 w 301"/>
              <a:gd name="connsiteY95" fmla="*/ 596 h 758"/>
              <a:gd name="connsiteX96" fmla="*/ 126 w 301"/>
              <a:gd name="connsiteY96" fmla="*/ 590 h 758"/>
              <a:gd name="connsiteX97" fmla="*/ 132 w 301"/>
              <a:gd name="connsiteY97" fmla="*/ 590 h 758"/>
              <a:gd name="connsiteX98" fmla="*/ 137 w 301"/>
              <a:gd name="connsiteY98" fmla="*/ 590 h 758"/>
              <a:gd name="connsiteX99" fmla="*/ 142 w 301"/>
              <a:gd name="connsiteY99" fmla="*/ 585 h 758"/>
              <a:gd name="connsiteX100" fmla="*/ 148 w 301"/>
              <a:gd name="connsiteY100" fmla="*/ 580 h 758"/>
              <a:gd name="connsiteX101" fmla="*/ 148 w 301"/>
              <a:gd name="connsiteY101" fmla="*/ 575 h 758"/>
              <a:gd name="connsiteX102" fmla="*/ 148 w 301"/>
              <a:gd name="connsiteY102" fmla="*/ 564 h 758"/>
              <a:gd name="connsiteX103" fmla="*/ 148 w 301"/>
              <a:gd name="connsiteY103" fmla="*/ 549 h 758"/>
              <a:gd name="connsiteX104" fmla="*/ 153 w 301"/>
              <a:gd name="connsiteY104" fmla="*/ 533 h 758"/>
              <a:gd name="connsiteX105" fmla="*/ 153 w 301"/>
              <a:gd name="connsiteY105" fmla="*/ 512 h 758"/>
              <a:gd name="connsiteX106" fmla="*/ 153 w 301"/>
              <a:gd name="connsiteY106" fmla="*/ 486 h 758"/>
              <a:gd name="connsiteX107" fmla="*/ 158 w 301"/>
              <a:gd name="connsiteY107" fmla="*/ 460 h 758"/>
              <a:gd name="connsiteX108" fmla="*/ 158 w 301"/>
              <a:gd name="connsiteY108" fmla="*/ 434 h 758"/>
              <a:gd name="connsiteX109" fmla="*/ 158 w 301"/>
              <a:gd name="connsiteY109" fmla="*/ 408 h 758"/>
              <a:gd name="connsiteX110" fmla="*/ 158 w 301"/>
              <a:gd name="connsiteY110" fmla="*/ 382 h 758"/>
              <a:gd name="connsiteX111" fmla="*/ 163 w 301"/>
              <a:gd name="connsiteY111" fmla="*/ 355 h 758"/>
              <a:gd name="connsiteX112" fmla="*/ 163 w 301"/>
              <a:gd name="connsiteY112" fmla="*/ 334 h 758"/>
              <a:gd name="connsiteX113" fmla="*/ 163 w 301"/>
              <a:gd name="connsiteY113" fmla="*/ 314 h 758"/>
              <a:gd name="connsiteX114" fmla="*/ 163 w 301"/>
              <a:gd name="connsiteY114" fmla="*/ 293 h 758"/>
              <a:gd name="connsiteX115" fmla="*/ 163 w 301"/>
              <a:gd name="connsiteY115" fmla="*/ 277 h 758"/>
              <a:gd name="connsiteX116" fmla="*/ 163 w 301"/>
              <a:gd name="connsiteY116" fmla="*/ 246 h 758"/>
              <a:gd name="connsiteX117" fmla="*/ 163 w 301"/>
              <a:gd name="connsiteY117" fmla="*/ 214 h 758"/>
              <a:gd name="connsiteX118" fmla="*/ 158 w 301"/>
              <a:gd name="connsiteY118" fmla="*/ 183 h 758"/>
              <a:gd name="connsiteX119" fmla="*/ 158 w 301"/>
              <a:gd name="connsiteY119" fmla="*/ 157 h 758"/>
              <a:gd name="connsiteX120" fmla="*/ 153 w 301"/>
              <a:gd name="connsiteY120" fmla="*/ 146 h 758"/>
              <a:gd name="connsiteX121" fmla="*/ 153 w 301"/>
              <a:gd name="connsiteY121" fmla="*/ 136 h 758"/>
              <a:gd name="connsiteX122" fmla="*/ 148 w 301"/>
              <a:gd name="connsiteY122" fmla="*/ 126 h 758"/>
              <a:gd name="connsiteX123" fmla="*/ 148 w 301"/>
              <a:gd name="connsiteY123" fmla="*/ 115 h 758"/>
              <a:gd name="connsiteX124" fmla="*/ 142 w 301"/>
              <a:gd name="connsiteY124" fmla="*/ 110 h 758"/>
              <a:gd name="connsiteX125" fmla="*/ 142 w 301"/>
              <a:gd name="connsiteY125" fmla="*/ 105 h 758"/>
              <a:gd name="connsiteX126" fmla="*/ 137 w 301"/>
              <a:gd name="connsiteY126" fmla="*/ 94 h 758"/>
              <a:gd name="connsiteX127" fmla="*/ 132 w 301"/>
              <a:gd name="connsiteY127" fmla="*/ 89 h 758"/>
              <a:gd name="connsiteX128" fmla="*/ 126 w 301"/>
              <a:gd name="connsiteY128" fmla="*/ 84 h 758"/>
              <a:gd name="connsiteX129" fmla="*/ 121 w 301"/>
              <a:gd name="connsiteY129" fmla="*/ 84 h 758"/>
              <a:gd name="connsiteX130" fmla="*/ 116 w 301"/>
              <a:gd name="connsiteY130" fmla="*/ 79 h 758"/>
              <a:gd name="connsiteX131" fmla="*/ 105 w 301"/>
              <a:gd name="connsiteY131" fmla="*/ 79 h 758"/>
              <a:gd name="connsiteX132" fmla="*/ 95 w 301"/>
              <a:gd name="connsiteY132" fmla="*/ 79 h 758"/>
              <a:gd name="connsiteX133" fmla="*/ 84 w 301"/>
              <a:gd name="connsiteY133" fmla="*/ 73 h 758"/>
              <a:gd name="connsiteX134" fmla="*/ 68 w 301"/>
              <a:gd name="connsiteY134" fmla="*/ 73 h 758"/>
              <a:gd name="connsiteX135" fmla="*/ 68 w 301"/>
              <a:gd name="connsiteY135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0 w 301"/>
              <a:gd name="connsiteY2" fmla="*/ 37 h 758"/>
              <a:gd name="connsiteX3" fmla="*/ 21 w 301"/>
              <a:gd name="connsiteY3" fmla="*/ 32 h 758"/>
              <a:gd name="connsiteX4" fmla="*/ 47 w 301"/>
              <a:gd name="connsiteY4" fmla="*/ 26 h 758"/>
              <a:gd name="connsiteX5" fmla="*/ 68 w 301"/>
              <a:gd name="connsiteY5" fmla="*/ 26 h 758"/>
              <a:gd name="connsiteX6" fmla="*/ 84 w 301"/>
              <a:gd name="connsiteY6" fmla="*/ 21 h 758"/>
              <a:gd name="connsiteX7" fmla="*/ 95 w 301"/>
              <a:gd name="connsiteY7" fmla="*/ 16 h 758"/>
              <a:gd name="connsiteX8" fmla="*/ 105 w 301"/>
              <a:gd name="connsiteY8" fmla="*/ 16 h 758"/>
              <a:gd name="connsiteX9" fmla="*/ 111 w 301"/>
              <a:gd name="connsiteY9" fmla="*/ 11 h 758"/>
              <a:gd name="connsiteX10" fmla="*/ 121 w 301"/>
              <a:gd name="connsiteY10" fmla="*/ 5 h 758"/>
              <a:gd name="connsiteX11" fmla="*/ 137 w 301"/>
              <a:gd name="connsiteY11" fmla="*/ 0 h 758"/>
              <a:gd name="connsiteX12" fmla="*/ 148 w 301"/>
              <a:gd name="connsiteY12" fmla="*/ 0 h 758"/>
              <a:gd name="connsiteX13" fmla="*/ 163 w 301"/>
              <a:gd name="connsiteY13" fmla="*/ 0 h 758"/>
              <a:gd name="connsiteX14" fmla="*/ 179 w 301"/>
              <a:gd name="connsiteY14" fmla="*/ 5 h 758"/>
              <a:gd name="connsiteX15" fmla="*/ 195 w 301"/>
              <a:gd name="connsiteY15" fmla="*/ 11 h 758"/>
              <a:gd name="connsiteX16" fmla="*/ 206 w 301"/>
              <a:gd name="connsiteY16" fmla="*/ 16 h 758"/>
              <a:gd name="connsiteX17" fmla="*/ 216 w 301"/>
              <a:gd name="connsiteY17" fmla="*/ 21 h 758"/>
              <a:gd name="connsiteX18" fmla="*/ 232 w 301"/>
              <a:gd name="connsiteY18" fmla="*/ 26 h 758"/>
              <a:gd name="connsiteX19" fmla="*/ 243 w 301"/>
              <a:gd name="connsiteY19" fmla="*/ 37 h 758"/>
              <a:gd name="connsiteX20" fmla="*/ 258 w 301"/>
              <a:gd name="connsiteY20" fmla="*/ 42 h 758"/>
              <a:gd name="connsiteX21" fmla="*/ 269 w 301"/>
              <a:gd name="connsiteY21" fmla="*/ 47 h 758"/>
              <a:gd name="connsiteX22" fmla="*/ 280 w 301"/>
              <a:gd name="connsiteY22" fmla="*/ 52 h 758"/>
              <a:gd name="connsiteX23" fmla="*/ 285 w 301"/>
              <a:gd name="connsiteY23" fmla="*/ 58 h 758"/>
              <a:gd name="connsiteX24" fmla="*/ 290 w 301"/>
              <a:gd name="connsiteY24" fmla="*/ 63 h 758"/>
              <a:gd name="connsiteX25" fmla="*/ 295 w 301"/>
              <a:gd name="connsiteY25" fmla="*/ 68 h 758"/>
              <a:gd name="connsiteX26" fmla="*/ 301 w 301"/>
              <a:gd name="connsiteY26" fmla="*/ 68 h 758"/>
              <a:gd name="connsiteX27" fmla="*/ 301 w 301"/>
              <a:gd name="connsiteY27" fmla="*/ 73 h 758"/>
              <a:gd name="connsiteX28" fmla="*/ 295 w 301"/>
              <a:gd name="connsiteY28" fmla="*/ 73 h 758"/>
              <a:gd name="connsiteX29" fmla="*/ 295 w 301"/>
              <a:gd name="connsiteY29" fmla="*/ 79 h 758"/>
              <a:gd name="connsiteX30" fmla="*/ 290 w 301"/>
              <a:gd name="connsiteY30" fmla="*/ 84 h 758"/>
              <a:gd name="connsiteX31" fmla="*/ 285 w 301"/>
              <a:gd name="connsiteY31" fmla="*/ 84 h 758"/>
              <a:gd name="connsiteX32" fmla="*/ 280 w 301"/>
              <a:gd name="connsiteY32" fmla="*/ 89 h 758"/>
              <a:gd name="connsiteX33" fmla="*/ 274 w 301"/>
              <a:gd name="connsiteY33" fmla="*/ 94 h 758"/>
              <a:gd name="connsiteX34" fmla="*/ 269 w 301"/>
              <a:gd name="connsiteY34" fmla="*/ 94 h 758"/>
              <a:gd name="connsiteX35" fmla="*/ 264 w 301"/>
              <a:gd name="connsiteY35" fmla="*/ 99 h 758"/>
              <a:gd name="connsiteX36" fmla="*/ 258 w 301"/>
              <a:gd name="connsiteY36" fmla="*/ 105 h 758"/>
              <a:gd name="connsiteX37" fmla="*/ 253 w 301"/>
              <a:gd name="connsiteY37" fmla="*/ 115 h 758"/>
              <a:gd name="connsiteX38" fmla="*/ 253 w 301"/>
              <a:gd name="connsiteY38" fmla="*/ 126 h 758"/>
              <a:gd name="connsiteX39" fmla="*/ 253 w 301"/>
              <a:gd name="connsiteY39" fmla="*/ 131 h 758"/>
              <a:gd name="connsiteX40" fmla="*/ 253 w 301"/>
              <a:gd name="connsiteY40" fmla="*/ 146 h 758"/>
              <a:gd name="connsiteX41" fmla="*/ 253 w 301"/>
              <a:gd name="connsiteY41" fmla="*/ 157 h 758"/>
              <a:gd name="connsiteX42" fmla="*/ 253 w 301"/>
              <a:gd name="connsiteY42" fmla="*/ 173 h 758"/>
              <a:gd name="connsiteX43" fmla="*/ 253 w 301"/>
              <a:gd name="connsiteY43" fmla="*/ 188 h 758"/>
              <a:gd name="connsiteX44" fmla="*/ 253 w 301"/>
              <a:gd name="connsiteY44" fmla="*/ 204 h 758"/>
              <a:gd name="connsiteX45" fmla="*/ 253 w 301"/>
              <a:gd name="connsiteY45" fmla="*/ 225 h 758"/>
              <a:gd name="connsiteX46" fmla="*/ 253 w 301"/>
              <a:gd name="connsiteY46" fmla="*/ 240 h 758"/>
              <a:gd name="connsiteX47" fmla="*/ 253 w 301"/>
              <a:gd name="connsiteY47" fmla="*/ 261 h 758"/>
              <a:gd name="connsiteX48" fmla="*/ 253 w 301"/>
              <a:gd name="connsiteY48" fmla="*/ 303 h 758"/>
              <a:gd name="connsiteX49" fmla="*/ 253 w 301"/>
              <a:gd name="connsiteY49" fmla="*/ 324 h 758"/>
              <a:gd name="connsiteX50" fmla="*/ 253 w 301"/>
              <a:gd name="connsiteY50" fmla="*/ 350 h 758"/>
              <a:gd name="connsiteX51" fmla="*/ 253 w 301"/>
              <a:gd name="connsiteY51" fmla="*/ 376 h 758"/>
              <a:gd name="connsiteX52" fmla="*/ 253 w 301"/>
              <a:gd name="connsiteY52" fmla="*/ 402 h 758"/>
              <a:gd name="connsiteX53" fmla="*/ 253 w 301"/>
              <a:gd name="connsiteY53" fmla="*/ 429 h 758"/>
              <a:gd name="connsiteX54" fmla="*/ 253 w 301"/>
              <a:gd name="connsiteY54" fmla="*/ 460 h 758"/>
              <a:gd name="connsiteX55" fmla="*/ 253 w 301"/>
              <a:gd name="connsiteY55" fmla="*/ 491 h 758"/>
              <a:gd name="connsiteX56" fmla="*/ 253 w 301"/>
              <a:gd name="connsiteY56" fmla="*/ 523 h 758"/>
              <a:gd name="connsiteX57" fmla="*/ 253 w 301"/>
              <a:gd name="connsiteY57" fmla="*/ 554 h 758"/>
              <a:gd name="connsiteX58" fmla="*/ 253 w 301"/>
              <a:gd name="connsiteY58" fmla="*/ 580 h 758"/>
              <a:gd name="connsiteX59" fmla="*/ 248 w 301"/>
              <a:gd name="connsiteY59" fmla="*/ 606 h 758"/>
              <a:gd name="connsiteX60" fmla="*/ 248 w 301"/>
              <a:gd name="connsiteY60" fmla="*/ 632 h 758"/>
              <a:gd name="connsiteX61" fmla="*/ 243 w 301"/>
              <a:gd name="connsiteY61" fmla="*/ 653 h 758"/>
              <a:gd name="connsiteX62" fmla="*/ 237 w 301"/>
              <a:gd name="connsiteY62" fmla="*/ 669 h 758"/>
              <a:gd name="connsiteX63" fmla="*/ 232 w 301"/>
              <a:gd name="connsiteY63" fmla="*/ 690 h 758"/>
              <a:gd name="connsiteX64" fmla="*/ 227 w 301"/>
              <a:gd name="connsiteY64" fmla="*/ 700 h 758"/>
              <a:gd name="connsiteX65" fmla="*/ 216 w 301"/>
              <a:gd name="connsiteY65" fmla="*/ 716 h 758"/>
              <a:gd name="connsiteX66" fmla="*/ 206 w 301"/>
              <a:gd name="connsiteY66" fmla="*/ 726 h 758"/>
              <a:gd name="connsiteX67" fmla="*/ 200 w 301"/>
              <a:gd name="connsiteY67" fmla="*/ 737 h 758"/>
              <a:gd name="connsiteX68" fmla="*/ 190 w 301"/>
              <a:gd name="connsiteY68" fmla="*/ 742 h 758"/>
              <a:gd name="connsiteX69" fmla="*/ 185 w 301"/>
              <a:gd name="connsiteY69" fmla="*/ 747 h 758"/>
              <a:gd name="connsiteX70" fmla="*/ 174 w 301"/>
              <a:gd name="connsiteY70" fmla="*/ 752 h 758"/>
              <a:gd name="connsiteX71" fmla="*/ 169 w 301"/>
              <a:gd name="connsiteY71" fmla="*/ 752 h 758"/>
              <a:gd name="connsiteX72" fmla="*/ 163 w 301"/>
              <a:gd name="connsiteY72" fmla="*/ 758 h 758"/>
              <a:gd name="connsiteX73" fmla="*/ 153 w 301"/>
              <a:gd name="connsiteY73" fmla="*/ 752 h 758"/>
              <a:gd name="connsiteX74" fmla="*/ 148 w 301"/>
              <a:gd name="connsiteY74" fmla="*/ 752 h 758"/>
              <a:gd name="connsiteX75" fmla="*/ 148 w 301"/>
              <a:gd name="connsiteY75" fmla="*/ 747 h 758"/>
              <a:gd name="connsiteX76" fmla="*/ 142 w 301"/>
              <a:gd name="connsiteY76" fmla="*/ 742 h 758"/>
              <a:gd name="connsiteX77" fmla="*/ 142 w 301"/>
              <a:gd name="connsiteY77" fmla="*/ 737 h 758"/>
              <a:gd name="connsiteX78" fmla="*/ 142 w 301"/>
              <a:gd name="connsiteY78" fmla="*/ 731 h 758"/>
              <a:gd name="connsiteX79" fmla="*/ 142 w 301"/>
              <a:gd name="connsiteY79" fmla="*/ 721 h 758"/>
              <a:gd name="connsiteX80" fmla="*/ 142 w 301"/>
              <a:gd name="connsiteY80" fmla="*/ 711 h 758"/>
              <a:gd name="connsiteX81" fmla="*/ 142 w 301"/>
              <a:gd name="connsiteY81" fmla="*/ 705 h 758"/>
              <a:gd name="connsiteX82" fmla="*/ 142 w 301"/>
              <a:gd name="connsiteY82" fmla="*/ 700 h 758"/>
              <a:gd name="connsiteX83" fmla="*/ 142 w 301"/>
              <a:gd name="connsiteY83" fmla="*/ 695 h 758"/>
              <a:gd name="connsiteX84" fmla="*/ 137 w 301"/>
              <a:gd name="connsiteY84" fmla="*/ 690 h 758"/>
              <a:gd name="connsiteX85" fmla="*/ 132 w 301"/>
              <a:gd name="connsiteY85" fmla="*/ 674 h 758"/>
              <a:gd name="connsiteX86" fmla="*/ 121 w 301"/>
              <a:gd name="connsiteY86" fmla="*/ 658 h 758"/>
              <a:gd name="connsiteX87" fmla="*/ 105 w 301"/>
              <a:gd name="connsiteY87" fmla="*/ 643 h 758"/>
              <a:gd name="connsiteX88" fmla="*/ 89 w 301"/>
              <a:gd name="connsiteY88" fmla="*/ 627 h 758"/>
              <a:gd name="connsiteX89" fmla="*/ 68 w 301"/>
              <a:gd name="connsiteY89" fmla="*/ 611 h 758"/>
              <a:gd name="connsiteX90" fmla="*/ 42 w 301"/>
              <a:gd name="connsiteY90" fmla="*/ 590 h 758"/>
              <a:gd name="connsiteX91" fmla="*/ 63 w 301"/>
              <a:gd name="connsiteY91" fmla="*/ 590 h 758"/>
              <a:gd name="connsiteX92" fmla="*/ 84 w 301"/>
              <a:gd name="connsiteY92" fmla="*/ 596 h 758"/>
              <a:gd name="connsiteX93" fmla="*/ 100 w 301"/>
              <a:gd name="connsiteY93" fmla="*/ 596 h 758"/>
              <a:gd name="connsiteX94" fmla="*/ 116 w 301"/>
              <a:gd name="connsiteY94" fmla="*/ 596 h 758"/>
              <a:gd name="connsiteX95" fmla="*/ 126 w 301"/>
              <a:gd name="connsiteY95" fmla="*/ 590 h 758"/>
              <a:gd name="connsiteX96" fmla="*/ 132 w 301"/>
              <a:gd name="connsiteY96" fmla="*/ 590 h 758"/>
              <a:gd name="connsiteX97" fmla="*/ 137 w 301"/>
              <a:gd name="connsiteY97" fmla="*/ 590 h 758"/>
              <a:gd name="connsiteX98" fmla="*/ 142 w 301"/>
              <a:gd name="connsiteY98" fmla="*/ 585 h 758"/>
              <a:gd name="connsiteX99" fmla="*/ 148 w 301"/>
              <a:gd name="connsiteY99" fmla="*/ 580 h 758"/>
              <a:gd name="connsiteX100" fmla="*/ 148 w 301"/>
              <a:gd name="connsiteY100" fmla="*/ 575 h 758"/>
              <a:gd name="connsiteX101" fmla="*/ 148 w 301"/>
              <a:gd name="connsiteY101" fmla="*/ 564 h 758"/>
              <a:gd name="connsiteX102" fmla="*/ 148 w 301"/>
              <a:gd name="connsiteY102" fmla="*/ 549 h 758"/>
              <a:gd name="connsiteX103" fmla="*/ 153 w 301"/>
              <a:gd name="connsiteY103" fmla="*/ 533 h 758"/>
              <a:gd name="connsiteX104" fmla="*/ 153 w 301"/>
              <a:gd name="connsiteY104" fmla="*/ 512 h 758"/>
              <a:gd name="connsiteX105" fmla="*/ 153 w 301"/>
              <a:gd name="connsiteY105" fmla="*/ 486 h 758"/>
              <a:gd name="connsiteX106" fmla="*/ 158 w 301"/>
              <a:gd name="connsiteY106" fmla="*/ 460 h 758"/>
              <a:gd name="connsiteX107" fmla="*/ 158 w 301"/>
              <a:gd name="connsiteY107" fmla="*/ 434 h 758"/>
              <a:gd name="connsiteX108" fmla="*/ 158 w 301"/>
              <a:gd name="connsiteY108" fmla="*/ 408 h 758"/>
              <a:gd name="connsiteX109" fmla="*/ 158 w 301"/>
              <a:gd name="connsiteY109" fmla="*/ 382 h 758"/>
              <a:gd name="connsiteX110" fmla="*/ 163 w 301"/>
              <a:gd name="connsiteY110" fmla="*/ 355 h 758"/>
              <a:gd name="connsiteX111" fmla="*/ 163 w 301"/>
              <a:gd name="connsiteY111" fmla="*/ 334 h 758"/>
              <a:gd name="connsiteX112" fmla="*/ 163 w 301"/>
              <a:gd name="connsiteY112" fmla="*/ 314 h 758"/>
              <a:gd name="connsiteX113" fmla="*/ 163 w 301"/>
              <a:gd name="connsiteY113" fmla="*/ 293 h 758"/>
              <a:gd name="connsiteX114" fmla="*/ 163 w 301"/>
              <a:gd name="connsiteY114" fmla="*/ 277 h 758"/>
              <a:gd name="connsiteX115" fmla="*/ 163 w 301"/>
              <a:gd name="connsiteY115" fmla="*/ 246 h 758"/>
              <a:gd name="connsiteX116" fmla="*/ 163 w 301"/>
              <a:gd name="connsiteY116" fmla="*/ 214 h 758"/>
              <a:gd name="connsiteX117" fmla="*/ 158 w 301"/>
              <a:gd name="connsiteY117" fmla="*/ 183 h 758"/>
              <a:gd name="connsiteX118" fmla="*/ 158 w 301"/>
              <a:gd name="connsiteY118" fmla="*/ 157 h 758"/>
              <a:gd name="connsiteX119" fmla="*/ 153 w 301"/>
              <a:gd name="connsiteY119" fmla="*/ 146 h 758"/>
              <a:gd name="connsiteX120" fmla="*/ 153 w 301"/>
              <a:gd name="connsiteY120" fmla="*/ 136 h 758"/>
              <a:gd name="connsiteX121" fmla="*/ 148 w 301"/>
              <a:gd name="connsiteY121" fmla="*/ 126 h 758"/>
              <a:gd name="connsiteX122" fmla="*/ 148 w 301"/>
              <a:gd name="connsiteY122" fmla="*/ 115 h 758"/>
              <a:gd name="connsiteX123" fmla="*/ 142 w 301"/>
              <a:gd name="connsiteY123" fmla="*/ 110 h 758"/>
              <a:gd name="connsiteX124" fmla="*/ 142 w 301"/>
              <a:gd name="connsiteY124" fmla="*/ 105 h 758"/>
              <a:gd name="connsiteX125" fmla="*/ 137 w 301"/>
              <a:gd name="connsiteY125" fmla="*/ 94 h 758"/>
              <a:gd name="connsiteX126" fmla="*/ 132 w 301"/>
              <a:gd name="connsiteY126" fmla="*/ 89 h 758"/>
              <a:gd name="connsiteX127" fmla="*/ 126 w 301"/>
              <a:gd name="connsiteY127" fmla="*/ 84 h 758"/>
              <a:gd name="connsiteX128" fmla="*/ 121 w 301"/>
              <a:gd name="connsiteY128" fmla="*/ 84 h 758"/>
              <a:gd name="connsiteX129" fmla="*/ 116 w 301"/>
              <a:gd name="connsiteY129" fmla="*/ 79 h 758"/>
              <a:gd name="connsiteX130" fmla="*/ 105 w 301"/>
              <a:gd name="connsiteY130" fmla="*/ 79 h 758"/>
              <a:gd name="connsiteX131" fmla="*/ 95 w 301"/>
              <a:gd name="connsiteY131" fmla="*/ 79 h 758"/>
              <a:gd name="connsiteX132" fmla="*/ 84 w 301"/>
              <a:gd name="connsiteY132" fmla="*/ 73 h 758"/>
              <a:gd name="connsiteX133" fmla="*/ 68 w 301"/>
              <a:gd name="connsiteY133" fmla="*/ 73 h 758"/>
              <a:gd name="connsiteX134" fmla="*/ 68 w 301"/>
              <a:gd name="connsiteY134" fmla="*/ 73 h 758"/>
              <a:gd name="connsiteX0" fmla="*/ 47 w 280"/>
              <a:gd name="connsiteY0" fmla="*/ 73 h 758"/>
              <a:gd name="connsiteX1" fmla="*/ 32 w 280"/>
              <a:gd name="connsiteY1" fmla="*/ 73 h 758"/>
              <a:gd name="connsiteX2" fmla="*/ 0 w 280"/>
              <a:gd name="connsiteY2" fmla="*/ 32 h 758"/>
              <a:gd name="connsiteX3" fmla="*/ 26 w 280"/>
              <a:gd name="connsiteY3" fmla="*/ 26 h 758"/>
              <a:gd name="connsiteX4" fmla="*/ 47 w 280"/>
              <a:gd name="connsiteY4" fmla="*/ 26 h 758"/>
              <a:gd name="connsiteX5" fmla="*/ 63 w 280"/>
              <a:gd name="connsiteY5" fmla="*/ 21 h 758"/>
              <a:gd name="connsiteX6" fmla="*/ 74 w 280"/>
              <a:gd name="connsiteY6" fmla="*/ 16 h 758"/>
              <a:gd name="connsiteX7" fmla="*/ 84 w 280"/>
              <a:gd name="connsiteY7" fmla="*/ 16 h 758"/>
              <a:gd name="connsiteX8" fmla="*/ 90 w 280"/>
              <a:gd name="connsiteY8" fmla="*/ 11 h 758"/>
              <a:gd name="connsiteX9" fmla="*/ 100 w 280"/>
              <a:gd name="connsiteY9" fmla="*/ 5 h 758"/>
              <a:gd name="connsiteX10" fmla="*/ 116 w 280"/>
              <a:gd name="connsiteY10" fmla="*/ 0 h 758"/>
              <a:gd name="connsiteX11" fmla="*/ 127 w 280"/>
              <a:gd name="connsiteY11" fmla="*/ 0 h 758"/>
              <a:gd name="connsiteX12" fmla="*/ 142 w 280"/>
              <a:gd name="connsiteY12" fmla="*/ 0 h 758"/>
              <a:gd name="connsiteX13" fmla="*/ 158 w 280"/>
              <a:gd name="connsiteY13" fmla="*/ 5 h 758"/>
              <a:gd name="connsiteX14" fmla="*/ 174 w 280"/>
              <a:gd name="connsiteY14" fmla="*/ 11 h 758"/>
              <a:gd name="connsiteX15" fmla="*/ 185 w 280"/>
              <a:gd name="connsiteY15" fmla="*/ 16 h 758"/>
              <a:gd name="connsiteX16" fmla="*/ 195 w 280"/>
              <a:gd name="connsiteY16" fmla="*/ 21 h 758"/>
              <a:gd name="connsiteX17" fmla="*/ 211 w 280"/>
              <a:gd name="connsiteY17" fmla="*/ 26 h 758"/>
              <a:gd name="connsiteX18" fmla="*/ 222 w 280"/>
              <a:gd name="connsiteY18" fmla="*/ 37 h 758"/>
              <a:gd name="connsiteX19" fmla="*/ 237 w 280"/>
              <a:gd name="connsiteY19" fmla="*/ 42 h 758"/>
              <a:gd name="connsiteX20" fmla="*/ 248 w 280"/>
              <a:gd name="connsiteY20" fmla="*/ 47 h 758"/>
              <a:gd name="connsiteX21" fmla="*/ 259 w 280"/>
              <a:gd name="connsiteY21" fmla="*/ 52 h 758"/>
              <a:gd name="connsiteX22" fmla="*/ 264 w 280"/>
              <a:gd name="connsiteY22" fmla="*/ 58 h 758"/>
              <a:gd name="connsiteX23" fmla="*/ 269 w 280"/>
              <a:gd name="connsiteY23" fmla="*/ 63 h 758"/>
              <a:gd name="connsiteX24" fmla="*/ 274 w 280"/>
              <a:gd name="connsiteY24" fmla="*/ 68 h 758"/>
              <a:gd name="connsiteX25" fmla="*/ 280 w 280"/>
              <a:gd name="connsiteY25" fmla="*/ 68 h 758"/>
              <a:gd name="connsiteX26" fmla="*/ 280 w 280"/>
              <a:gd name="connsiteY26" fmla="*/ 73 h 758"/>
              <a:gd name="connsiteX27" fmla="*/ 274 w 280"/>
              <a:gd name="connsiteY27" fmla="*/ 73 h 758"/>
              <a:gd name="connsiteX28" fmla="*/ 274 w 280"/>
              <a:gd name="connsiteY28" fmla="*/ 79 h 758"/>
              <a:gd name="connsiteX29" fmla="*/ 269 w 280"/>
              <a:gd name="connsiteY29" fmla="*/ 84 h 758"/>
              <a:gd name="connsiteX30" fmla="*/ 264 w 280"/>
              <a:gd name="connsiteY30" fmla="*/ 84 h 758"/>
              <a:gd name="connsiteX31" fmla="*/ 259 w 280"/>
              <a:gd name="connsiteY31" fmla="*/ 89 h 758"/>
              <a:gd name="connsiteX32" fmla="*/ 253 w 280"/>
              <a:gd name="connsiteY32" fmla="*/ 94 h 758"/>
              <a:gd name="connsiteX33" fmla="*/ 248 w 280"/>
              <a:gd name="connsiteY33" fmla="*/ 94 h 758"/>
              <a:gd name="connsiteX34" fmla="*/ 243 w 280"/>
              <a:gd name="connsiteY34" fmla="*/ 99 h 758"/>
              <a:gd name="connsiteX35" fmla="*/ 237 w 280"/>
              <a:gd name="connsiteY35" fmla="*/ 105 h 758"/>
              <a:gd name="connsiteX36" fmla="*/ 232 w 280"/>
              <a:gd name="connsiteY36" fmla="*/ 115 h 758"/>
              <a:gd name="connsiteX37" fmla="*/ 232 w 280"/>
              <a:gd name="connsiteY37" fmla="*/ 126 h 758"/>
              <a:gd name="connsiteX38" fmla="*/ 232 w 280"/>
              <a:gd name="connsiteY38" fmla="*/ 131 h 758"/>
              <a:gd name="connsiteX39" fmla="*/ 232 w 280"/>
              <a:gd name="connsiteY39" fmla="*/ 146 h 758"/>
              <a:gd name="connsiteX40" fmla="*/ 232 w 280"/>
              <a:gd name="connsiteY40" fmla="*/ 157 h 758"/>
              <a:gd name="connsiteX41" fmla="*/ 232 w 280"/>
              <a:gd name="connsiteY41" fmla="*/ 173 h 758"/>
              <a:gd name="connsiteX42" fmla="*/ 232 w 280"/>
              <a:gd name="connsiteY42" fmla="*/ 188 h 758"/>
              <a:gd name="connsiteX43" fmla="*/ 232 w 280"/>
              <a:gd name="connsiteY43" fmla="*/ 204 h 758"/>
              <a:gd name="connsiteX44" fmla="*/ 232 w 280"/>
              <a:gd name="connsiteY44" fmla="*/ 225 h 758"/>
              <a:gd name="connsiteX45" fmla="*/ 232 w 280"/>
              <a:gd name="connsiteY45" fmla="*/ 240 h 758"/>
              <a:gd name="connsiteX46" fmla="*/ 232 w 280"/>
              <a:gd name="connsiteY46" fmla="*/ 261 h 758"/>
              <a:gd name="connsiteX47" fmla="*/ 232 w 280"/>
              <a:gd name="connsiteY47" fmla="*/ 303 h 758"/>
              <a:gd name="connsiteX48" fmla="*/ 232 w 280"/>
              <a:gd name="connsiteY48" fmla="*/ 324 h 758"/>
              <a:gd name="connsiteX49" fmla="*/ 232 w 280"/>
              <a:gd name="connsiteY49" fmla="*/ 350 h 758"/>
              <a:gd name="connsiteX50" fmla="*/ 232 w 280"/>
              <a:gd name="connsiteY50" fmla="*/ 376 h 758"/>
              <a:gd name="connsiteX51" fmla="*/ 232 w 280"/>
              <a:gd name="connsiteY51" fmla="*/ 402 h 758"/>
              <a:gd name="connsiteX52" fmla="*/ 232 w 280"/>
              <a:gd name="connsiteY52" fmla="*/ 429 h 758"/>
              <a:gd name="connsiteX53" fmla="*/ 232 w 280"/>
              <a:gd name="connsiteY53" fmla="*/ 460 h 758"/>
              <a:gd name="connsiteX54" fmla="*/ 232 w 280"/>
              <a:gd name="connsiteY54" fmla="*/ 491 h 758"/>
              <a:gd name="connsiteX55" fmla="*/ 232 w 280"/>
              <a:gd name="connsiteY55" fmla="*/ 523 h 758"/>
              <a:gd name="connsiteX56" fmla="*/ 232 w 280"/>
              <a:gd name="connsiteY56" fmla="*/ 554 h 758"/>
              <a:gd name="connsiteX57" fmla="*/ 232 w 280"/>
              <a:gd name="connsiteY57" fmla="*/ 580 h 758"/>
              <a:gd name="connsiteX58" fmla="*/ 227 w 280"/>
              <a:gd name="connsiteY58" fmla="*/ 606 h 758"/>
              <a:gd name="connsiteX59" fmla="*/ 227 w 280"/>
              <a:gd name="connsiteY59" fmla="*/ 632 h 758"/>
              <a:gd name="connsiteX60" fmla="*/ 222 w 280"/>
              <a:gd name="connsiteY60" fmla="*/ 653 h 758"/>
              <a:gd name="connsiteX61" fmla="*/ 216 w 280"/>
              <a:gd name="connsiteY61" fmla="*/ 669 h 758"/>
              <a:gd name="connsiteX62" fmla="*/ 211 w 280"/>
              <a:gd name="connsiteY62" fmla="*/ 690 h 758"/>
              <a:gd name="connsiteX63" fmla="*/ 206 w 280"/>
              <a:gd name="connsiteY63" fmla="*/ 700 h 758"/>
              <a:gd name="connsiteX64" fmla="*/ 195 w 280"/>
              <a:gd name="connsiteY64" fmla="*/ 716 h 758"/>
              <a:gd name="connsiteX65" fmla="*/ 185 w 280"/>
              <a:gd name="connsiteY65" fmla="*/ 726 h 758"/>
              <a:gd name="connsiteX66" fmla="*/ 179 w 280"/>
              <a:gd name="connsiteY66" fmla="*/ 737 h 758"/>
              <a:gd name="connsiteX67" fmla="*/ 169 w 280"/>
              <a:gd name="connsiteY67" fmla="*/ 742 h 758"/>
              <a:gd name="connsiteX68" fmla="*/ 164 w 280"/>
              <a:gd name="connsiteY68" fmla="*/ 747 h 758"/>
              <a:gd name="connsiteX69" fmla="*/ 153 w 280"/>
              <a:gd name="connsiteY69" fmla="*/ 752 h 758"/>
              <a:gd name="connsiteX70" fmla="*/ 148 w 280"/>
              <a:gd name="connsiteY70" fmla="*/ 752 h 758"/>
              <a:gd name="connsiteX71" fmla="*/ 142 w 280"/>
              <a:gd name="connsiteY71" fmla="*/ 758 h 758"/>
              <a:gd name="connsiteX72" fmla="*/ 132 w 280"/>
              <a:gd name="connsiteY72" fmla="*/ 752 h 758"/>
              <a:gd name="connsiteX73" fmla="*/ 127 w 280"/>
              <a:gd name="connsiteY73" fmla="*/ 752 h 758"/>
              <a:gd name="connsiteX74" fmla="*/ 127 w 280"/>
              <a:gd name="connsiteY74" fmla="*/ 747 h 758"/>
              <a:gd name="connsiteX75" fmla="*/ 121 w 280"/>
              <a:gd name="connsiteY75" fmla="*/ 742 h 758"/>
              <a:gd name="connsiteX76" fmla="*/ 121 w 280"/>
              <a:gd name="connsiteY76" fmla="*/ 737 h 758"/>
              <a:gd name="connsiteX77" fmla="*/ 121 w 280"/>
              <a:gd name="connsiteY77" fmla="*/ 731 h 758"/>
              <a:gd name="connsiteX78" fmla="*/ 121 w 280"/>
              <a:gd name="connsiteY78" fmla="*/ 721 h 758"/>
              <a:gd name="connsiteX79" fmla="*/ 121 w 280"/>
              <a:gd name="connsiteY79" fmla="*/ 711 h 758"/>
              <a:gd name="connsiteX80" fmla="*/ 121 w 280"/>
              <a:gd name="connsiteY80" fmla="*/ 705 h 758"/>
              <a:gd name="connsiteX81" fmla="*/ 121 w 280"/>
              <a:gd name="connsiteY81" fmla="*/ 700 h 758"/>
              <a:gd name="connsiteX82" fmla="*/ 121 w 280"/>
              <a:gd name="connsiteY82" fmla="*/ 695 h 758"/>
              <a:gd name="connsiteX83" fmla="*/ 116 w 280"/>
              <a:gd name="connsiteY83" fmla="*/ 690 h 758"/>
              <a:gd name="connsiteX84" fmla="*/ 111 w 280"/>
              <a:gd name="connsiteY84" fmla="*/ 674 h 758"/>
              <a:gd name="connsiteX85" fmla="*/ 100 w 280"/>
              <a:gd name="connsiteY85" fmla="*/ 658 h 758"/>
              <a:gd name="connsiteX86" fmla="*/ 84 w 280"/>
              <a:gd name="connsiteY86" fmla="*/ 643 h 758"/>
              <a:gd name="connsiteX87" fmla="*/ 68 w 280"/>
              <a:gd name="connsiteY87" fmla="*/ 627 h 758"/>
              <a:gd name="connsiteX88" fmla="*/ 47 w 280"/>
              <a:gd name="connsiteY88" fmla="*/ 611 h 758"/>
              <a:gd name="connsiteX89" fmla="*/ 21 w 280"/>
              <a:gd name="connsiteY89" fmla="*/ 590 h 758"/>
              <a:gd name="connsiteX90" fmla="*/ 42 w 280"/>
              <a:gd name="connsiteY90" fmla="*/ 590 h 758"/>
              <a:gd name="connsiteX91" fmla="*/ 63 w 280"/>
              <a:gd name="connsiteY91" fmla="*/ 596 h 758"/>
              <a:gd name="connsiteX92" fmla="*/ 79 w 280"/>
              <a:gd name="connsiteY92" fmla="*/ 596 h 758"/>
              <a:gd name="connsiteX93" fmla="*/ 95 w 280"/>
              <a:gd name="connsiteY93" fmla="*/ 596 h 758"/>
              <a:gd name="connsiteX94" fmla="*/ 105 w 280"/>
              <a:gd name="connsiteY94" fmla="*/ 590 h 758"/>
              <a:gd name="connsiteX95" fmla="*/ 111 w 280"/>
              <a:gd name="connsiteY95" fmla="*/ 590 h 758"/>
              <a:gd name="connsiteX96" fmla="*/ 116 w 280"/>
              <a:gd name="connsiteY96" fmla="*/ 590 h 758"/>
              <a:gd name="connsiteX97" fmla="*/ 121 w 280"/>
              <a:gd name="connsiteY97" fmla="*/ 585 h 758"/>
              <a:gd name="connsiteX98" fmla="*/ 127 w 280"/>
              <a:gd name="connsiteY98" fmla="*/ 580 h 758"/>
              <a:gd name="connsiteX99" fmla="*/ 127 w 280"/>
              <a:gd name="connsiteY99" fmla="*/ 575 h 758"/>
              <a:gd name="connsiteX100" fmla="*/ 127 w 280"/>
              <a:gd name="connsiteY100" fmla="*/ 564 h 758"/>
              <a:gd name="connsiteX101" fmla="*/ 127 w 280"/>
              <a:gd name="connsiteY101" fmla="*/ 549 h 758"/>
              <a:gd name="connsiteX102" fmla="*/ 132 w 280"/>
              <a:gd name="connsiteY102" fmla="*/ 533 h 758"/>
              <a:gd name="connsiteX103" fmla="*/ 132 w 280"/>
              <a:gd name="connsiteY103" fmla="*/ 512 h 758"/>
              <a:gd name="connsiteX104" fmla="*/ 132 w 280"/>
              <a:gd name="connsiteY104" fmla="*/ 486 h 758"/>
              <a:gd name="connsiteX105" fmla="*/ 137 w 280"/>
              <a:gd name="connsiteY105" fmla="*/ 460 h 758"/>
              <a:gd name="connsiteX106" fmla="*/ 137 w 280"/>
              <a:gd name="connsiteY106" fmla="*/ 434 h 758"/>
              <a:gd name="connsiteX107" fmla="*/ 137 w 280"/>
              <a:gd name="connsiteY107" fmla="*/ 408 h 758"/>
              <a:gd name="connsiteX108" fmla="*/ 137 w 280"/>
              <a:gd name="connsiteY108" fmla="*/ 382 h 758"/>
              <a:gd name="connsiteX109" fmla="*/ 142 w 280"/>
              <a:gd name="connsiteY109" fmla="*/ 355 h 758"/>
              <a:gd name="connsiteX110" fmla="*/ 142 w 280"/>
              <a:gd name="connsiteY110" fmla="*/ 334 h 758"/>
              <a:gd name="connsiteX111" fmla="*/ 142 w 280"/>
              <a:gd name="connsiteY111" fmla="*/ 314 h 758"/>
              <a:gd name="connsiteX112" fmla="*/ 142 w 280"/>
              <a:gd name="connsiteY112" fmla="*/ 293 h 758"/>
              <a:gd name="connsiteX113" fmla="*/ 142 w 280"/>
              <a:gd name="connsiteY113" fmla="*/ 277 h 758"/>
              <a:gd name="connsiteX114" fmla="*/ 142 w 280"/>
              <a:gd name="connsiteY114" fmla="*/ 246 h 758"/>
              <a:gd name="connsiteX115" fmla="*/ 142 w 280"/>
              <a:gd name="connsiteY115" fmla="*/ 214 h 758"/>
              <a:gd name="connsiteX116" fmla="*/ 137 w 280"/>
              <a:gd name="connsiteY116" fmla="*/ 183 h 758"/>
              <a:gd name="connsiteX117" fmla="*/ 137 w 280"/>
              <a:gd name="connsiteY117" fmla="*/ 157 h 758"/>
              <a:gd name="connsiteX118" fmla="*/ 132 w 280"/>
              <a:gd name="connsiteY118" fmla="*/ 146 h 758"/>
              <a:gd name="connsiteX119" fmla="*/ 132 w 280"/>
              <a:gd name="connsiteY119" fmla="*/ 136 h 758"/>
              <a:gd name="connsiteX120" fmla="*/ 127 w 280"/>
              <a:gd name="connsiteY120" fmla="*/ 126 h 758"/>
              <a:gd name="connsiteX121" fmla="*/ 127 w 280"/>
              <a:gd name="connsiteY121" fmla="*/ 115 h 758"/>
              <a:gd name="connsiteX122" fmla="*/ 121 w 280"/>
              <a:gd name="connsiteY122" fmla="*/ 110 h 758"/>
              <a:gd name="connsiteX123" fmla="*/ 121 w 280"/>
              <a:gd name="connsiteY123" fmla="*/ 105 h 758"/>
              <a:gd name="connsiteX124" fmla="*/ 116 w 280"/>
              <a:gd name="connsiteY124" fmla="*/ 94 h 758"/>
              <a:gd name="connsiteX125" fmla="*/ 111 w 280"/>
              <a:gd name="connsiteY125" fmla="*/ 89 h 758"/>
              <a:gd name="connsiteX126" fmla="*/ 105 w 280"/>
              <a:gd name="connsiteY126" fmla="*/ 84 h 758"/>
              <a:gd name="connsiteX127" fmla="*/ 100 w 280"/>
              <a:gd name="connsiteY127" fmla="*/ 84 h 758"/>
              <a:gd name="connsiteX128" fmla="*/ 95 w 280"/>
              <a:gd name="connsiteY128" fmla="*/ 79 h 758"/>
              <a:gd name="connsiteX129" fmla="*/ 84 w 280"/>
              <a:gd name="connsiteY129" fmla="*/ 79 h 758"/>
              <a:gd name="connsiteX130" fmla="*/ 74 w 280"/>
              <a:gd name="connsiteY130" fmla="*/ 79 h 758"/>
              <a:gd name="connsiteX131" fmla="*/ 63 w 280"/>
              <a:gd name="connsiteY131" fmla="*/ 73 h 758"/>
              <a:gd name="connsiteX132" fmla="*/ 47 w 280"/>
              <a:gd name="connsiteY132" fmla="*/ 73 h 758"/>
              <a:gd name="connsiteX133" fmla="*/ 47 w 280"/>
              <a:gd name="connsiteY133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26 w 280"/>
              <a:gd name="connsiteY2" fmla="*/ 26 h 758"/>
              <a:gd name="connsiteX3" fmla="*/ 47 w 280"/>
              <a:gd name="connsiteY3" fmla="*/ 26 h 758"/>
              <a:gd name="connsiteX4" fmla="*/ 63 w 280"/>
              <a:gd name="connsiteY4" fmla="*/ 21 h 758"/>
              <a:gd name="connsiteX5" fmla="*/ 74 w 280"/>
              <a:gd name="connsiteY5" fmla="*/ 16 h 758"/>
              <a:gd name="connsiteX6" fmla="*/ 84 w 280"/>
              <a:gd name="connsiteY6" fmla="*/ 16 h 758"/>
              <a:gd name="connsiteX7" fmla="*/ 90 w 280"/>
              <a:gd name="connsiteY7" fmla="*/ 11 h 758"/>
              <a:gd name="connsiteX8" fmla="*/ 100 w 280"/>
              <a:gd name="connsiteY8" fmla="*/ 5 h 758"/>
              <a:gd name="connsiteX9" fmla="*/ 116 w 280"/>
              <a:gd name="connsiteY9" fmla="*/ 0 h 758"/>
              <a:gd name="connsiteX10" fmla="*/ 127 w 280"/>
              <a:gd name="connsiteY10" fmla="*/ 0 h 758"/>
              <a:gd name="connsiteX11" fmla="*/ 142 w 280"/>
              <a:gd name="connsiteY11" fmla="*/ 0 h 758"/>
              <a:gd name="connsiteX12" fmla="*/ 158 w 280"/>
              <a:gd name="connsiteY12" fmla="*/ 5 h 758"/>
              <a:gd name="connsiteX13" fmla="*/ 174 w 280"/>
              <a:gd name="connsiteY13" fmla="*/ 11 h 758"/>
              <a:gd name="connsiteX14" fmla="*/ 185 w 280"/>
              <a:gd name="connsiteY14" fmla="*/ 16 h 758"/>
              <a:gd name="connsiteX15" fmla="*/ 195 w 280"/>
              <a:gd name="connsiteY15" fmla="*/ 21 h 758"/>
              <a:gd name="connsiteX16" fmla="*/ 211 w 280"/>
              <a:gd name="connsiteY16" fmla="*/ 26 h 758"/>
              <a:gd name="connsiteX17" fmla="*/ 222 w 280"/>
              <a:gd name="connsiteY17" fmla="*/ 37 h 758"/>
              <a:gd name="connsiteX18" fmla="*/ 237 w 280"/>
              <a:gd name="connsiteY18" fmla="*/ 42 h 758"/>
              <a:gd name="connsiteX19" fmla="*/ 248 w 280"/>
              <a:gd name="connsiteY19" fmla="*/ 47 h 758"/>
              <a:gd name="connsiteX20" fmla="*/ 259 w 280"/>
              <a:gd name="connsiteY20" fmla="*/ 52 h 758"/>
              <a:gd name="connsiteX21" fmla="*/ 264 w 280"/>
              <a:gd name="connsiteY21" fmla="*/ 58 h 758"/>
              <a:gd name="connsiteX22" fmla="*/ 269 w 280"/>
              <a:gd name="connsiteY22" fmla="*/ 63 h 758"/>
              <a:gd name="connsiteX23" fmla="*/ 274 w 280"/>
              <a:gd name="connsiteY23" fmla="*/ 68 h 758"/>
              <a:gd name="connsiteX24" fmla="*/ 280 w 280"/>
              <a:gd name="connsiteY24" fmla="*/ 68 h 758"/>
              <a:gd name="connsiteX25" fmla="*/ 280 w 280"/>
              <a:gd name="connsiteY25" fmla="*/ 73 h 758"/>
              <a:gd name="connsiteX26" fmla="*/ 274 w 280"/>
              <a:gd name="connsiteY26" fmla="*/ 73 h 758"/>
              <a:gd name="connsiteX27" fmla="*/ 274 w 280"/>
              <a:gd name="connsiteY27" fmla="*/ 79 h 758"/>
              <a:gd name="connsiteX28" fmla="*/ 269 w 280"/>
              <a:gd name="connsiteY28" fmla="*/ 84 h 758"/>
              <a:gd name="connsiteX29" fmla="*/ 264 w 280"/>
              <a:gd name="connsiteY29" fmla="*/ 84 h 758"/>
              <a:gd name="connsiteX30" fmla="*/ 259 w 280"/>
              <a:gd name="connsiteY30" fmla="*/ 89 h 758"/>
              <a:gd name="connsiteX31" fmla="*/ 253 w 280"/>
              <a:gd name="connsiteY31" fmla="*/ 94 h 758"/>
              <a:gd name="connsiteX32" fmla="*/ 248 w 280"/>
              <a:gd name="connsiteY32" fmla="*/ 94 h 758"/>
              <a:gd name="connsiteX33" fmla="*/ 243 w 280"/>
              <a:gd name="connsiteY33" fmla="*/ 99 h 758"/>
              <a:gd name="connsiteX34" fmla="*/ 237 w 280"/>
              <a:gd name="connsiteY34" fmla="*/ 105 h 758"/>
              <a:gd name="connsiteX35" fmla="*/ 232 w 280"/>
              <a:gd name="connsiteY35" fmla="*/ 115 h 758"/>
              <a:gd name="connsiteX36" fmla="*/ 232 w 280"/>
              <a:gd name="connsiteY36" fmla="*/ 126 h 758"/>
              <a:gd name="connsiteX37" fmla="*/ 232 w 280"/>
              <a:gd name="connsiteY37" fmla="*/ 131 h 758"/>
              <a:gd name="connsiteX38" fmla="*/ 232 w 280"/>
              <a:gd name="connsiteY38" fmla="*/ 146 h 758"/>
              <a:gd name="connsiteX39" fmla="*/ 232 w 280"/>
              <a:gd name="connsiteY39" fmla="*/ 157 h 758"/>
              <a:gd name="connsiteX40" fmla="*/ 232 w 280"/>
              <a:gd name="connsiteY40" fmla="*/ 173 h 758"/>
              <a:gd name="connsiteX41" fmla="*/ 232 w 280"/>
              <a:gd name="connsiteY41" fmla="*/ 188 h 758"/>
              <a:gd name="connsiteX42" fmla="*/ 232 w 280"/>
              <a:gd name="connsiteY42" fmla="*/ 204 h 758"/>
              <a:gd name="connsiteX43" fmla="*/ 232 w 280"/>
              <a:gd name="connsiteY43" fmla="*/ 225 h 758"/>
              <a:gd name="connsiteX44" fmla="*/ 232 w 280"/>
              <a:gd name="connsiteY44" fmla="*/ 240 h 758"/>
              <a:gd name="connsiteX45" fmla="*/ 232 w 280"/>
              <a:gd name="connsiteY45" fmla="*/ 261 h 758"/>
              <a:gd name="connsiteX46" fmla="*/ 232 w 280"/>
              <a:gd name="connsiteY46" fmla="*/ 303 h 758"/>
              <a:gd name="connsiteX47" fmla="*/ 232 w 280"/>
              <a:gd name="connsiteY47" fmla="*/ 324 h 758"/>
              <a:gd name="connsiteX48" fmla="*/ 232 w 280"/>
              <a:gd name="connsiteY48" fmla="*/ 350 h 758"/>
              <a:gd name="connsiteX49" fmla="*/ 232 w 280"/>
              <a:gd name="connsiteY49" fmla="*/ 376 h 758"/>
              <a:gd name="connsiteX50" fmla="*/ 232 w 280"/>
              <a:gd name="connsiteY50" fmla="*/ 402 h 758"/>
              <a:gd name="connsiteX51" fmla="*/ 232 w 280"/>
              <a:gd name="connsiteY51" fmla="*/ 429 h 758"/>
              <a:gd name="connsiteX52" fmla="*/ 232 w 280"/>
              <a:gd name="connsiteY52" fmla="*/ 460 h 758"/>
              <a:gd name="connsiteX53" fmla="*/ 232 w 280"/>
              <a:gd name="connsiteY53" fmla="*/ 491 h 758"/>
              <a:gd name="connsiteX54" fmla="*/ 232 w 280"/>
              <a:gd name="connsiteY54" fmla="*/ 523 h 758"/>
              <a:gd name="connsiteX55" fmla="*/ 232 w 280"/>
              <a:gd name="connsiteY55" fmla="*/ 554 h 758"/>
              <a:gd name="connsiteX56" fmla="*/ 232 w 280"/>
              <a:gd name="connsiteY56" fmla="*/ 580 h 758"/>
              <a:gd name="connsiteX57" fmla="*/ 227 w 280"/>
              <a:gd name="connsiteY57" fmla="*/ 606 h 758"/>
              <a:gd name="connsiteX58" fmla="*/ 227 w 280"/>
              <a:gd name="connsiteY58" fmla="*/ 632 h 758"/>
              <a:gd name="connsiteX59" fmla="*/ 222 w 280"/>
              <a:gd name="connsiteY59" fmla="*/ 653 h 758"/>
              <a:gd name="connsiteX60" fmla="*/ 216 w 280"/>
              <a:gd name="connsiteY60" fmla="*/ 669 h 758"/>
              <a:gd name="connsiteX61" fmla="*/ 211 w 280"/>
              <a:gd name="connsiteY61" fmla="*/ 690 h 758"/>
              <a:gd name="connsiteX62" fmla="*/ 206 w 280"/>
              <a:gd name="connsiteY62" fmla="*/ 700 h 758"/>
              <a:gd name="connsiteX63" fmla="*/ 195 w 280"/>
              <a:gd name="connsiteY63" fmla="*/ 716 h 758"/>
              <a:gd name="connsiteX64" fmla="*/ 185 w 280"/>
              <a:gd name="connsiteY64" fmla="*/ 726 h 758"/>
              <a:gd name="connsiteX65" fmla="*/ 179 w 280"/>
              <a:gd name="connsiteY65" fmla="*/ 737 h 758"/>
              <a:gd name="connsiteX66" fmla="*/ 169 w 280"/>
              <a:gd name="connsiteY66" fmla="*/ 742 h 758"/>
              <a:gd name="connsiteX67" fmla="*/ 164 w 280"/>
              <a:gd name="connsiteY67" fmla="*/ 747 h 758"/>
              <a:gd name="connsiteX68" fmla="*/ 153 w 280"/>
              <a:gd name="connsiteY68" fmla="*/ 752 h 758"/>
              <a:gd name="connsiteX69" fmla="*/ 148 w 280"/>
              <a:gd name="connsiteY69" fmla="*/ 752 h 758"/>
              <a:gd name="connsiteX70" fmla="*/ 142 w 280"/>
              <a:gd name="connsiteY70" fmla="*/ 758 h 758"/>
              <a:gd name="connsiteX71" fmla="*/ 132 w 280"/>
              <a:gd name="connsiteY71" fmla="*/ 752 h 758"/>
              <a:gd name="connsiteX72" fmla="*/ 127 w 280"/>
              <a:gd name="connsiteY72" fmla="*/ 752 h 758"/>
              <a:gd name="connsiteX73" fmla="*/ 127 w 280"/>
              <a:gd name="connsiteY73" fmla="*/ 747 h 758"/>
              <a:gd name="connsiteX74" fmla="*/ 121 w 280"/>
              <a:gd name="connsiteY74" fmla="*/ 742 h 758"/>
              <a:gd name="connsiteX75" fmla="*/ 121 w 280"/>
              <a:gd name="connsiteY75" fmla="*/ 737 h 758"/>
              <a:gd name="connsiteX76" fmla="*/ 121 w 280"/>
              <a:gd name="connsiteY76" fmla="*/ 731 h 758"/>
              <a:gd name="connsiteX77" fmla="*/ 121 w 280"/>
              <a:gd name="connsiteY77" fmla="*/ 721 h 758"/>
              <a:gd name="connsiteX78" fmla="*/ 121 w 280"/>
              <a:gd name="connsiteY78" fmla="*/ 711 h 758"/>
              <a:gd name="connsiteX79" fmla="*/ 121 w 280"/>
              <a:gd name="connsiteY79" fmla="*/ 705 h 758"/>
              <a:gd name="connsiteX80" fmla="*/ 121 w 280"/>
              <a:gd name="connsiteY80" fmla="*/ 700 h 758"/>
              <a:gd name="connsiteX81" fmla="*/ 121 w 280"/>
              <a:gd name="connsiteY81" fmla="*/ 695 h 758"/>
              <a:gd name="connsiteX82" fmla="*/ 116 w 280"/>
              <a:gd name="connsiteY82" fmla="*/ 690 h 758"/>
              <a:gd name="connsiteX83" fmla="*/ 111 w 280"/>
              <a:gd name="connsiteY83" fmla="*/ 674 h 758"/>
              <a:gd name="connsiteX84" fmla="*/ 100 w 280"/>
              <a:gd name="connsiteY84" fmla="*/ 658 h 758"/>
              <a:gd name="connsiteX85" fmla="*/ 84 w 280"/>
              <a:gd name="connsiteY85" fmla="*/ 643 h 758"/>
              <a:gd name="connsiteX86" fmla="*/ 68 w 280"/>
              <a:gd name="connsiteY86" fmla="*/ 627 h 758"/>
              <a:gd name="connsiteX87" fmla="*/ 47 w 280"/>
              <a:gd name="connsiteY87" fmla="*/ 611 h 758"/>
              <a:gd name="connsiteX88" fmla="*/ 21 w 280"/>
              <a:gd name="connsiteY88" fmla="*/ 590 h 758"/>
              <a:gd name="connsiteX89" fmla="*/ 42 w 280"/>
              <a:gd name="connsiteY89" fmla="*/ 590 h 758"/>
              <a:gd name="connsiteX90" fmla="*/ 63 w 280"/>
              <a:gd name="connsiteY90" fmla="*/ 596 h 758"/>
              <a:gd name="connsiteX91" fmla="*/ 79 w 280"/>
              <a:gd name="connsiteY91" fmla="*/ 596 h 758"/>
              <a:gd name="connsiteX92" fmla="*/ 95 w 280"/>
              <a:gd name="connsiteY92" fmla="*/ 596 h 758"/>
              <a:gd name="connsiteX93" fmla="*/ 105 w 280"/>
              <a:gd name="connsiteY93" fmla="*/ 590 h 758"/>
              <a:gd name="connsiteX94" fmla="*/ 111 w 280"/>
              <a:gd name="connsiteY94" fmla="*/ 590 h 758"/>
              <a:gd name="connsiteX95" fmla="*/ 116 w 280"/>
              <a:gd name="connsiteY95" fmla="*/ 590 h 758"/>
              <a:gd name="connsiteX96" fmla="*/ 121 w 280"/>
              <a:gd name="connsiteY96" fmla="*/ 585 h 758"/>
              <a:gd name="connsiteX97" fmla="*/ 127 w 280"/>
              <a:gd name="connsiteY97" fmla="*/ 580 h 758"/>
              <a:gd name="connsiteX98" fmla="*/ 127 w 280"/>
              <a:gd name="connsiteY98" fmla="*/ 575 h 758"/>
              <a:gd name="connsiteX99" fmla="*/ 127 w 280"/>
              <a:gd name="connsiteY99" fmla="*/ 564 h 758"/>
              <a:gd name="connsiteX100" fmla="*/ 127 w 280"/>
              <a:gd name="connsiteY100" fmla="*/ 549 h 758"/>
              <a:gd name="connsiteX101" fmla="*/ 132 w 280"/>
              <a:gd name="connsiteY101" fmla="*/ 533 h 758"/>
              <a:gd name="connsiteX102" fmla="*/ 132 w 280"/>
              <a:gd name="connsiteY102" fmla="*/ 512 h 758"/>
              <a:gd name="connsiteX103" fmla="*/ 132 w 280"/>
              <a:gd name="connsiteY103" fmla="*/ 486 h 758"/>
              <a:gd name="connsiteX104" fmla="*/ 137 w 280"/>
              <a:gd name="connsiteY104" fmla="*/ 460 h 758"/>
              <a:gd name="connsiteX105" fmla="*/ 137 w 280"/>
              <a:gd name="connsiteY105" fmla="*/ 434 h 758"/>
              <a:gd name="connsiteX106" fmla="*/ 137 w 280"/>
              <a:gd name="connsiteY106" fmla="*/ 408 h 758"/>
              <a:gd name="connsiteX107" fmla="*/ 137 w 280"/>
              <a:gd name="connsiteY107" fmla="*/ 382 h 758"/>
              <a:gd name="connsiteX108" fmla="*/ 142 w 280"/>
              <a:gd name="connsiteY108" fmla="*/ 355 h 758"/>
              <a:gd name="connsiteX109" fmla="*/ 142 w 280"/>
              <a:gd name="connsiteY109" fmla="*/ 334 h 758"/>
              <a:gd name="connsiteX110" fmla="*/ 142 w 280"/>
              <a:gd name="connsiteY110" fmla="*/ 314 h 758"/>
              <a:gd name="connsiteX111" fmla="*/ 142 w 280"/>
              <a:gd name="connsiteY111" fmla="*/ 293 h 758"/>
              <a:gd name="connsiteX112" fmla="*/ 142 w 280"/>
              <a:gd name="connsiteY112" fmla="*/ 277 h 758"/>
              <a:gd name="connsiteX113" fmla="*/ 142 w 280"/>
              <a:gd name="connsiteY113" fmla="*/ 246 h 758"/>
              <a:gd name="connsiteX114" fmla="*/ 142 w 280"/>
              <a:gd name="connsiteY114" fmla="*/ 214 h 758"/>
              <a:gd name="connsiteX115" fmla="*/ 137 w 280"/>
              <a:gd name="connsiteY115" fmla="*/ 183 h 758"/>
              <a:gd name="connsiteX116" fmla="*/ 137 w 280"/>
              <a:gd name="connsiteY116" fmla="*/ 157 h 758"/>
              <a:gd name="connsiteX117" fmla="*/ 132 w 280"/>
              <a:gd name="connsiteY117" fmla="*/ 146 h 758"/>
              <a:gd name="connsiteX118" fmla="*/ 132 w 280"/>
              <a:gd name="connsiteY118" fmla="*/ 136 h 758"/>
              <a:gd name="connsiteX119" fmla="*/ 127 w 280"/>
              <a:gd name="connsiteY119" fmla="*/ 126 h 758"/>
              <a:gd name="connsiteX120" fmla="*/ 127 w 280"/>
              <a:gd name="connsiteY120" fmla="*/ 115 h 758"/>
              <a:gd name="connsiteX121" fmla="*/ 121 w 280"/>
              <a:gd name="connsiteY121" fmla="*/ 110 h 758"/>
              <a:gd name="connsiteX122" fmla="*/ 121 w 280"/>
              <a:gd name="connsiteY122" fmla="*/ 105 h 758"/>
              <a:gd name="connsiteX123" fmla="*/ 116 w 280"/>
              <a:gd name="connsiteY123" fmla="*/ 94 h 758"/>
              <a:gd name="connsiteX124" fmla="*/ 111 w 280"/>
              <a:gd name="connsiteY124" fmla="*/ 89 h 758"/>
              <a:gd name="connsiteX125" fmla="*/ 105 w 280"/>
              <a:gd name="connsiteY125" fmla="*/ 84 h 758"/>
              <a:gd name="connsiteX126" fmla="*/ 100 w 280"/>
              <a:gd name="connsiteY126" fmla="*/ 84 h 758"/>
              <a:gd name="connsiteX127" fmla="*/ 95 w 280"/>
              <a:gd name="connsiteY127" fmla="*/ 79 h 758"/>
              <a:gd name="connsiteX128" fmla="*/ 84 w 280"/>
              <a:gd name="connsiteY128" fmla="*/ 79 h 758"/>
              <a:gd name="connsiteX129" fmla="*/ 74 w 280"/>
              <a:gd name="connsiteY129" fmla="*/ 79 h 758"/>
              <a:gd name="connsiteX130" fmla="*/ 63 w 280"/>
              <a:gd name="connsiteY130" fmla="*/ 73 h 758"/>
              <a:gd name="connsiteX131" fmla="*/ 47 w 280"/>
              <a:gd name="connsiteY131" fmla="*/ 73 h 758"/>
              <a:gd name="connsiteX132" fmla="*/ 47 w 280"/>
              <a:gd name="connsiteY132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47 w 280"/>
              <a:gd name="connsiteY2" fmla="*/ 26 h 758"/>
              <a:gd name="connsiteX3" fmla="*/ 63 w 280"/>
              <a:gd name="connsiteY3" fmla="*/ 21 h 758"/>
              <a:gd name="connsiteX4" fmla="*/ 74 w 280"/>
              <a:gd name="connsiteY4" fmla="*/ 16 h 758"/>
              <a:gd name="connsiteX5" fmla="*/ 84 w 280"/>
              <a:gd name="connsiteY5" fmla="*/ 16 h 758"/>
              <a:gd name="connsiteX6" fmla="*/ 90 w 280"/>
              <a:gd name="connsiteY6" fmla="*/ 11 h 758"/>
              <a:gd name="connsiteX7" fmla="*/ 100 w 280"/>
              <a:gd name="connsiteY7" fmla="*/ 5 h 758"/>
              <a:gd name="connsiteX8" fmla="*/ 116 w 280"/>
              <a:gd name="connsiteY8" fmla="*/ 0 h 758"/>
              <a:gd name="connsiteX9" fmla="*/ 127 w 280"/>
              <a:gd name="connsiteY9" fmla="*/ 0 h 758"/>
              <a:gd name="connsiteX10" fmla="*/ 142 w 280"/>
              <a:gd name="connsiteY10" fmla="*/ 0 h 758"/>
              <a:gd name="connsiteX11" fmla="*/ 158 w 280"/>
              <a:gd name="connsiteY11" fmla="*/ 5 h 758"/>
              <a:gd name="connsiteX12" fmla="*/ 174 w 280"/>
              <a:gd name="connsiteY12" fmla="*/ 11 h 758"/>
              <a:gd name="connsiteX13" fmla="*/ 185 w 280"/>
              <a:gd name="connsiteY13" fmla="*/ 16 h 758"/>
              <a:gd name="connsiteX14" fmla="*/ 195 w 280"/>
              <a:gd name="connsiteY14" fmla="*/ 21 h 758"/>
              <a:gd name="connsiteX15" fmla="*/ 211 w 280"/>
              <a:gd name="connsiteY15" fmla="*/ 26 h 758"/>
              <a:gd name="connsiteX16" fmla="*/ 222 w 280"/>
              <a:gd name="connsiteY16" fmla="*/ 37 h 758"/>
              <a:gd name="connsiteX17" fmla="*/ 237 w 280"/>
              <a:gd name="connsiteY17" fmla="*/ 42 h 758"/>
              <a:gd name="connsiteX18" fmla="*/ 248 w 280"/>
              <a:gd name="connsiteY18" fmla="*/ 47 h 758"/>
              <a:gd name="connsiteX19" fmla="*/ 259 w 280"/>
              <a:gd name="connsiteY19" fmla="*/ 52 h 758"/>
              <a:gd name="connsiteX20" fmla="*/ 264 w 280"/>
              <a:gd name="connsiteY20" fmla="*/ 58 h 758"/>
              <a:gd name="connsiteX21" fmla="*/ 269 w 280"/>
              <a:gd name="connsiteY21" fmla="*/ 63 h 758"/>
              <a:gd name="connsiteX22" fmla="*/ 274 w 280"/>
              <a:gd name="connsiteY22" fmla="*/ 68 h 758"/>
              <a:gd name="connsiteX23" fmla="*/ 280 w 280"/>
              <a:gd name="connsiteY23" fmla="*/ 68 h 758"/>
              <a:gd name="connsiteX24" fmla="*/ 280 w 280"/>
              <a:gd name="connsiteY24" fmla="*/ 73 h 758"/>
              <a:gd name="connsiteX25" fmla="*/ 274 w 280"/>
              <a:gd name="connsiteY25" fmla="*/ 73 h 758"/>
              <a:gd name="connsiteX26" fmla="*/ 274 w 280"/>
              <a:gd name="connsiteY26" fmla="*/ 79 h 758"/>
              <a:gd name="connsiteX27" fmla="*/ 269 w 280"/>
              <a:gd name="connsiteY27" fmla="*/ 84 h 758"/>
              <a:gd name="connsiteX28" fmla="*/ 264 w 280"/>
              <a:gd name="connsiteY28" fmla="*/ 84 h 758"/>
              <a:gd name="connsiteX29" fmla="*/ 259 w 280"/>
              <a:gd name="connsiteY29" fmla="*/ 89 h 758"/>
              <a:gd name="connsiteX30" fmla="*/ 253 w 280"/>
              <a:gd name="connsiteY30" fmla="*/ 94 h 758"/>
              <a:gd name="connsiteX31" fmla="*/ 248 w 280"/>
              <a:gd name="connsiteY31" fmla="*/ 94 h 758"/>
              <a:gd name="connsiteX32" fmla="*/ 243 w 280"/>
              <a:gd name="connsiteY32" fmla="*/ 99 h 758"/>
              <a:gd name="connsiteX33" fmla="*/ 237 w 280"/>
              <a:gd name="connsiteY33" fmla="*/ 105 h 758"/>
              <a:gd name="connsiteX34" fmla="*/ 232 w 280"/>
              <a:gd name="connsiteY34" fmla="*/ 115 h 758"/>
              <a:gd name="connsiteX35" fmla="*/ 232 w 280"/>
              <a:gd name="connsiteY35" fmla="*/ 126 h 758"/>
              <a:gd name="connsiteX36" fmla="*/ 232 w 280"/>
              <a:gd name="connsiteY36" fmla="*/ 131 h 758"/>
              <a:gd name="connsiteX37" fmla="*/ 232 w 280"/>
              <a:gd name="connsiteY37" fmla="*/ 146 h 758"/>
              <a:gd name="connsiteX38" fmla="*/ 232 w 280"/>
              <a:gd name="connsiteY38" fmla="*/ 157 h 758"/>
              <a:gd name="connsiteX39" fmla="*/ 232 w 280"/>
              <a:gd name="connsiteY39" fmla="*/ 173 h 758"/>
              <a:gd name="connsiteX40" fmla="*/ 232 w 280"/>
              <a:gd name="connsiteY40" fmla="*/ 188 h 758"/>
              <a:gd name="connsiteX41" fmla="*/ 232 w 280"/>
              <a:gd name="connsiteY41" fmla="*/ 204 h 758"/>
              <a:gd name="connsiteX42" fmla="*/ 232 w 280"/>
              <a:gd name="connsiteY42" fmla="*/ 225 h 758"/>
              <a:gd name="connsiteX43" fmla="*/ 232 w 280"/>
              <a:gd name="connsiteY43" fmla="*/ 240 h 758"/>
              <a:gd name="connsiteX44" fmla="*/ 232 w 280"/>
              <a:gd name="connsiteY44" fmla="*/ 261 h 758"/>
              <a:gd name="connsiteX45" fmla="*/ 232 w 280"/>
              <a:gd name="connsiteY45" fmla="*/ 303 h 758"/>
              <a:gd name="connsiteX46" fmla="*/ 232 w 280"/>
              <a:gd name="connsiteY46" fmla="*/ 324 h 758"/>
              <a:gd name="connsiteX47" fmla="*/ 232 w 280"/>
              <a:gd name="connsiteY47" fmla="*/ 350 h 758"/>
              <a:gd name="connsiteX48" fmla="*/ 232 w 280"/>
              <a:gd name="connsiteY48" fmla="*/ 376 h 758"/>
              <a:gd name="connsiteX49" fmla="*/ 232 w 280"/>
              <a:gd name="connsiteY49" fmla="*/ 402 h 758"/>
              <a:gd name="connsiteX50" fmla="*/ 232 w 280"/>
              <a:gd name="connsiteY50" fmla="*/ 429 h 758"/>
              <a:gd name="connsiteX51" fmla="*/ 232 w 280"/>
              <a:gd name="connsiteY51" fmla="*/ 460 h 758"/>
              <a:gd name="connsiteX52" fmla="*/ 232 w 280"/>
              <a:gd name="connsiteY52" fmla="*/ 491 h 758"/>
              <a:gd name="connsiteX53" fmla="*/ 232 w 280"/>
              <a:gd name="connsiteY53" fmla="*/ 523 h 758"/>
              <a:gd name="connsiteX54" fmla="*/ 232 w 280"/>
              <a:gd name="connsiteY54" fmla="*/ 554 h 758"/>
              <a:gd name="connsiteX55" fmla="*/ 232 w 280"/>
              <a:gd name="connsiteY55" fmla="*/ 580 h 758"/>
              <a:gd name="connsiteX56" fmla="*/ 227 w 280"/>
              <a:gd name="connsiteY56" fmla="*/ 606 h 758"/>
              <a:gd name="connsiteX57" fmla="*/ 227 w 280"/>
              <a:gd name="connsiteY57" fmla="*/ 632 h 758"/>
              <a:gd name="connsiteX58" fmla="*/ 222 w 280"/>
              <a:gd name="connsiteY58" fmla="*/ 653 h 758"/>
              <a:gd name="connsiteX59" fmla="*/ 216 w 280"/>
              <a:gd name="connsiteY59" fmla="*/ 669 h 758"/>
              <a:gd name="connsiteX60" fmla="*/ 211 w 280"/>
              <a:gd name="connsiteY60" fmla="*/ 690 h 758"/>
              <a:gd name="connsiteX61" fmla="*/ 206 w 280"/>
              <a:gd name="connsiteY61" fmla="*/ 700 h 758"/>
              <a:gd name="connsiteX62" fmla="*/ 195 w 280"/>
              <a:gd name="connsiteY62" fmla="*/ 716 h 758"/>
              <a:gd name="connsiteX63" fmla="*/ 185 w 280"/>
              <a:gd name="connsiteY63" fmla="*/ 726 h 758"/>
              <a:gd name="connsiteX64" fmla="*/ 179 w 280"/>
              <a:gd name="connsiteY64" fmla="*/ 737 h 758"/>
              <a:gd name="connsiteX65" fmla="*/ 169 w 280"/>
              <a:gd name="connsiteY65" fmla="*/ 742 h 758"/>
              <a:gd name="connsiteX66" fmla="*/ 164 w 280"/>
              <a:gd name="connsiteY66" fmla="*/ 747 h 758"/>
              <a:gd name="connsiteX67" fmla="*/ 153 w 280"/>
              <a:gd name="connsiteY67" fmla="*/ 752 h 758"/>
              <a:gd name="connsiteX68" fmla="*/ 148 w 280"/>
              <a:gd name="connsiteY68" fmla="*/ 752 h 758"/>
              <a:gd name="connsiteX69" fmla="*/ 142 w 280"/>
              <a:gd name="connsiteY69" fmla="*/ 758 h 758"/>
              <a:gd name="connsiteX70" fmla="*/ 132 w 280"/>
              <a:gd name="connsiteY70" fmla="*/ 752 h 758"/>
              <a:gd name="connsiteX71" fmla="*/ 127 w 280"/>
              <a:gd name="connsiteY71" fmla="*/ 752 h 758"/>
              <a:gd name="connsiteX72" fmla="*/ 127 w 280"/>
              <a:gd name="connsiteY72" fmla="*/ 747 h 758"/>
              <a:gd name="connsiteX73" fmla="*/ 121 w 280"/>
              <a:gd name="connsiteY73" fmla="*/ 742 h 758"/>
              <a:gd name="connsiteX74" fmla="*/ 121 w 280"/>
              <a:gd name="connsiteY74" fmla="*/ 737 h 758"/>
              <a:gd name="connsiteX75" fmla="*/ 121 w 280"/>
              <a:gd name="connsiteY75" fmla="*/ 731 h 758"/>
              <a:gd name="connsiteX76" fmla="*/ 121 w 280"/>
              <a:gd name="connsiteY76" fmla="*/ 721 h 758"/>
              <a:gd name="connsiteX77" fmla="*/ 121 w 280"/>
              <a:gd name="connsiteY77" fmla="*/ 711 h 758"/>
              <a:gd name="connsiteX78" fmla="*/ 121 w 280"/>
              <a:gd name="connsiteY78" fmla="*/ 705 h 758"/>
              <a:gd name="connsiteX79" fmla="*/ 121 w 280"/>
              <a:gd name="connsiteY79" fmla="*/ 700 h 758"/>
              <a:gd name="connsiteX80" fmla="*/ 121 w 280"/>
              <a:gd name="connsiteY80" fmla="*/ 695 h 758"/>
              <a:gd name="connsiteX81" fmla="*/ 116 w 280"/>
              <a:gd name="connsiteY81" fmla="*/ 690 h 758"/>
              <a:gd name="connsiteX82" fmla="*/ 111 w 280"/>
              <a:gd name="connsiteY82" fmla="*/ 674 h 758"/>
              <a:gd name="connsiteX83" fmla="*/ 100 w 280"/>
              <a:gd name="connsiteY83" fmla="*/ 658 h 758"/>
              <a:gd name="connsiteX84" fmla="*/ 84 w 280"/>
              <a:gd name="connsiteY84" fmla="*/ 643 h 758"/>
              <a:gd name="connsiteX85" fmla="*/ 68 w 280"/>
              <a:gd name="connsiteY85" fmla="*/ 627 h 758"/>
              <a:gd name="connsiteX86" fmla="*/ 47 w 280"/>
              <a:gd name="connsiteY86" fmla="*/ 611 h 758"/>
              <a:gd name="connsiteX87" fmla="*/ 21 w 280"/>
              <a:gd name="connsiteY87" fmla="*/ 590 h 758"/>
              <a:gd name="connsiteX88" fmla="*/ 42 w 280"/>
              <a:gd name="connsiteY88" fmla="*/ 590 h 758"/>
              <a:gd name="connsiteX89" fmla="*/ 63 w 280"/>
              <a:gd name="connsiteY89" fmla="*/ 596 h 758"/>
              <a:gd name="connsiteX90" fmla="*/ 79 w 280"/>
              <a:gd name="connsiteY90" fmla="*/ 596 h 758"/>
              <a:gd name="connsiteX91" fmla="*/ 95 w 280"/>
              <a:gd name="connsiteY91" fmla="*/ 596 h 758"/>
              <a:gd name="connsiteX92" fmla="*/ 105 w 280"/>
              <a:gd name="connsiteY92" fmla="*/ 590 h 758"/>
              <a:gd name="connsiteX93" fmla="*/ 111 w 280"/>
              <a:gd name="connsiteY93" fmla="*/ 590 h 758"/>
              <a:gd name="connsiteX94" fmla="*/ 116 w 280"/>
              <a:gd name="connsiteY94" fmla="*/ 590 h 758"/>
              <a:gd name="connsiteX95" fmla="*/ 121 w 280"/>
              <a:gd name="connsiteY95" fmla="*/ 585 h 758"/>
              <a:gd name="connsiteX96" fmla="*/ 127 w 280"/>
              <a:gd name="connsiteY96" fmla="*/ 580 h 758"/>
              <a:gd name="connsiteX97" fmla="*/ 127 w 280"/>
              <a:gd name="connsiteY97" fmla="*/ 575 h 758"/>
              <a:gd name="connsiteX98" fmla="*/ 127 w 280"/>
              <a:gd name="connsiteY98" fmla="*/ 564 h 758"/>
              <a:gd name="connsiteX99" fmla="*/ 127 w 280"/>
              <a:gd name="connsiteY99" fmla="*/ 549 h 758"/>
              <a:gd name="connsiteX100" fmla="*/ 132 w 280"/>
              <a:gd name="connsiteY100" fmla="*/ 533 h 758"/>
              <a:gd name="connsiteX101" fmla="*/ 132 w 280"/>
              <a:gd name="connsiteY101" fmla="*/ 512 h 758"/>
              <a:gd name="connsiteX102" fmla="*/ 132 w 280"/>
              <a:gd name="connsiteY102" fmla="*/ 486 h 758"/>
              <a:gd name="connsiteX103" fmla="*/ 137 w 280"/>
              <a:gd name="connsiteY103" fmla="*/ 460 h 758"/>
              <a:gd name="connsiteX104" fmla="*/ 137 w 280"/>
              <a:gd name="connsiteY104" fmla="*/ 434 h 758"/>
              <a:gd name="connsiteX105" fmla="*/ 137 w 280"/>
              <a:gd name="connsiteY105" fmla="*/ 408 h 758"/>
              <a:gd name="connsiteX106" fmla="*/ 137 w 280"/>
              <a:gd name="connsiteY106" fmla="*/ 382 h 758"/>
              <a:gd name="connsiteX107" fmla="*/ 142 w 280"/>
              <a:gd name="connsiteY107" fmla="*/ 355 h 758"/>
              <a:gd name="connsiteX108" fmla="*/ 142 w 280"/>
              <a:gd name="connsiteY108" fmla="*/ 334 h 758"/>
              <a:gd name="connsiteX109" fmla="*/ 142 w 280"/>
              <a:gd name="connsiteY109" fmla="*/ 314 h 758"/>
              <a:gd name="connsiteX110" fmla="*/ 142 w 280"/>
              <a:gd name="connsiteY110" fmla="*/ 293 h 758"/>
              <a:gd name="connsiteX111" fmla="*/ 142 w 280"/>
              <a:gd name="connsiteY111" fmla="*/ 277 h 758"/>
              <a:gd name="connsiteX112" fmla="*/ 142 w 280"/>
              <a:gd name="connsiteY112" fmla="*/ 246 h 758"/>
              <a:gd name="connsiteX113" fmla="*/ 142 w 280"/>
              <a:gd name="connsiteY113" fmla="*/ 214 h 758"/>
              <a:gd name="connsiteX114" fmla="*/ 137 w 280"/>
              <a:gd name="connsiteY114" fmla="*/ 183 h 758"/>
              <a:gd name="connsiteX115" fmla="*/ 137 w 280"/>
              <a:gd name="connsiteY115" fmla="*/ 157 h 758"/>
              <a:gd name="connsiteX116" fmla="*/ 132 w 280"/>
              <a:gd name="connsiteY116" fmla="*/ 146 h 758"/>
              <a:gd name="connsiteX117" fmla="*/ 132 w 280"/>
              <a:gd name="connsiteY117" fmla="*/ 136 h 758"/>
              <a:gd name="connsiteX118" fmla="*/ 127 w 280"/>
              <a:gd name="connsiteY118" fmla="*/ 126 h 758"/>
              <a:gd name="connsiteX119" fmla="*/ 127 w 280"/>
              <a:gd name="connsiteY119" fmla="*/ 115 h 758"/>
              <a:gd name="connsiteX120" fmla="*/ 121 w 280"/>
              <a:gd name="connsiteY120" fmla="*/ 110 h 758"/>
              <a:gd name="connsiteX121" fmla="*/ 121 w 280"/>
              <a:gd name="connsiteY121" fmla="*/ 105 h 758"/>
              <a:gd name="connsiteX122" fmla="*/ 116 w 280"/>
              <a:gd name="connsiteY122" fmla="*/ 94 h 758"/>
              <a:gd name="connsiteX123" fmla="*/ 111 w 280"/>
              <a:gd name="connsiteY123" fmla="*/ 89 h 758"/>
              <a:gd name="connsiteX124" fmla="*/ 105 w 280"/>
              <a:gd name="connsiteY124" fmla="*/ 84 h 758"/>
              <a:gd name="connsiteX125" fmla="*/ 100 w 280"/>
              <a:gd name="connsiteY125" fmla="*/ 84 h 758"/>
              <a:gd name="connsiteX126" fmla="*/ 95 w 280"/>
              <a:gd name="connsiteY126" fmla="*/ 79 h 758"/>
              <a:gd name="connsiteX127" fmla="*/ 84 w 280"/>
              <a:gd name="connsiteY127" fmla="*/ 79 h 758"/>
              <a:gd name="connsiteX128" fmla="*/ 74 w 280"/>
              <a:gd name="connsiteY128" fmla="*/ 79 h 758"/>
              <a:gd name="connsiteX129" fmla="*/ 63 w 280"/>
              <a:gd name="connsiteY129" fmla="*/ 73 h 758"/>
              <a:gd name="connsiteX130" fmla="*/ 47 w 280"/>
              <a:gd name="connsiteY130" fmla="*/ 73 h 758"/>
              <a:gd name="connsiteX131" fmla="*/ 47 w 280"/>
              <a:gd name="connsiteY131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130" fmla="*/ 26 w 259"/>
              <a:gd name="connsiteY130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0" fmla="*/ 26 w 259"/>
              <a:gd name="connsiteY0" fmla="*/ 26 h 758"/>
              <a:gd name="connsiteX1" fmla="*/ 42 w 259"/>
              <a:gd name="connsiteY1" fmla="*/ 21 h 758"/>
              <a:gd name="connsiteX2" fmla="*/ 53 w 259"/>
              <a:gd name="connsiteY2" fmla="*/ 16 h 758"/>
              <a:gd name="connsiteX3" fmla="*/ 63 w 259"/>
              <a:gd name="connsiteY3" fmla="*/ 16 h 758"/>
              <a:gd name="connsiteX4" fmla="*/ 69 w 259"/>
              <a:gd name="connsiteY4" fmla="*/ 11 h 758"/>
              <a:gd name="connsiteX5" fmla="*/ 79 w 259"/>
              <a:gd name="connsiteY5" fmla="*/ 5 h 758"/>
              <a:gd name="connsiteX6" fmla="*/ 95 w 259"/>
              <a:gd name="connsiteY6" fmla="*/ 0 h 758"/>
              <a:gd name="connsiteX7" fmla="*/ 106 w 259"/>
              <a:gd name="connsiteY7" fmla="*/ 0 h 758"/>
              <a:gd name="connsiteX8" fmla="*/ 121 w 259"/>
              <a:gd name="connsiteY8" fmla="*/ 0 h 758"/>
              <a:gd name="connsiteX9" fmla="*/ 137 w 259"/>
              <a:gd name="connsiteY9" fmla="*/ 5 h 758"/>
              <a:gd name="connsiteX10" fmla="*/ 153 w 259"/>
              <a:gd name="connsiteY10" fmla="*/ 11 h 758"/>
              <a:gd name="connsiteX11" fmla="*/ 164 w 259"/>
              <a:gd name="connsiteY11" fmla="*/ 16 h 758"/>
              <a:gd name="connsiteX12" fmla="*/ 174 w 259"/>
              <a:gd name="connsiteY12" fmla="*/ 21 h 758"/>
              <a:gd name="connsiteX13" fmla="*/ 190 w 259"/>
              <a:gd name="connsiteY13" fmla="*/ 26 h 758"/>
              <a:gd name="connsiteX14" fmla="*/ 201 w 259"/>
              <a:gd name="connsiteY14" fmla="*/ 37 h 758"/>
              <a:gd name="connsiteX15" fmla="*/ 216 w 259"/>
              <a:gd name="connsiteY15" fmla="*/ 42 h 758"/>
              <a:gd name="connsiteX16" fmla="*/ 227 w 259"/>
              <a:gd name="connsiteY16" fmla="*/ 47 h 758"/>
              <a:gd name="connsiteX17" fmla="*/ 238 w 259"/>
              <a:gd name="connsiteY17" fmla="*/ 52 h 758"/>
              <a:gd name="connsiteX18" fmla="*/ 243 w 259"/>
              <a:gd name="connsiteY18" fmla="*/ 58 h 758"/>
              <a:gd name="connsiteX19" fmla="*/ 248 w 259"/>
              <a:gd name="connsiteY19" fmla="*/ 63 h 758"/>
              <a:gd name="connsiteX20" fmla="*/ 253 w 259"/>
              <a:gd name="connsiteY20" fmla="*/ 68 h 758"/>
              <a:gd name="connsiteX21" fmla="*/ 259 w 259"/>
              <a:gd name="connsiteY21" fmla="*/ 68 h 758"/>
              <a:gd name="connsiteX22" fmla="*/ 259 w 259"/>
              <a:gd name="connsiteY22" fmla="*/ 73 h 758"/>
              <a:gd name="connsiteX23" fmla="*/ 253 w 259"/>
              <a:gd name="connsiteY23" fmla="*/ 73 h 758"/>
              <a:gd name="connsiteX24" fmla="*/ 253 w 259"/>
              <a:gd name="connsiteY24" fmla="*/ 79 h 758"/>
              <a:gd name="connsiteX25" fmla="*/ 248 w 259"/>
              <a:gd name="connsiteY25" fmla="*/ 84 h 758"/>
              <a:gd name="connsiteX26" fmla="*/ 243 w 259"/>
              <a:gd name="connsiteY26" fmla="*/ 84 h 758"/>
              <a:gd name="connsiteX27" fmla="*/ 238 w 259"/>
              <a:gd name="connsiteY27" fmla="*/ 89 h 758"/>
              <a:gd name="connsiteX28" fmla="*/ 232 w 259"/>
              <a:gd name="connsiteY28" fmla="*/ 94 h 758"/>
              <a:gd name="connsiteX29" fmla="*/ 227 w 259"/>
              <a:gd name="connsiteY29" fmla="*/ 94 h 758"/>
              <a:gd name="connsiteX30" fmla="*/ 222 w 259"/>
              <a:gd name="connsiteY30" fmla="*/ 99 h 758"/>
              <a:gd name="connsiteX31" fmla="*/ 216 w 259"/>
              <a:gd name="connsiteY31" fmla="*/ 105 h 758"/>
              <a:gd name="connsiteX32" fmla="*/ 211 w 259"/>
              <a:gd name="connsiteY32" fmla="*/ 115 h 758"/>
              <a:gd name="connsiteX33" fmla="*/ 211 w 259"/>
              <a:gd name="connsiteY33" fmla="*/ 126 h 758"/>
              <a:gd name="connsiteX34" fmla="*/ 211 w 259"/>
              <a:gd name="connsiteY34" fmla="*/ 131 h 758"/>
              <a:gd name="connsiteX35" fmla="*/ 211 w 259"/>
              <a:gd name="connsiteY35" fmla="*/ 146 h 758"/>
              <a:gd name="connsiteX36" fmla="*/ 211 w 259"/>
              <a:gd name="connsiteY36" fmla="*/ 157 h 758"/>
              <a:gd name="connsiteX37" fmla="*/ 211 w 259"/>
              <a:gd name="connsiteY37" fmla="*/ 173 h 758"/>
              <a:gd name="connsiteX38" fmla="*/ 211 w 259"/>
              <a:gd name="connsiteY38" fmla="*/ 188 h 758"/>
              <a:gd name="connsiteX39" fmla="*/ 211 w 259"/>
              <a:gd name="connsiteY39" fmla="*/ 204 h 758"/>
              <a:gd name="connsiteX40" fmla="*/ 211 w 259"/>
              <a:gd name="connsiteY40" fmla="*/ 225 h 758"/>
              <a:gd name="connsiteX41" fmla="*/ 211 w 259"/>
              <a:gd name="connsiteY41" fmla="*/ 240 h 758"/>
              <a:gd name="connsiteX42" fmla="*/ 211 w 259"/>
              <a:gd name="connsiteY42" fmla="*/ 261 h 758"/>
              <a:gd name="connsiteX43" fmla="*/ 211 w 259"/>
              <a:gd name="connsiteY43" fmla="*/ 303 h 758"/>
              <a:gd name="connsiteX44" fmla="*/ 211 w 259"/>
              <a:gd name="connsiteY44" fmla="*/ 324 h 758"/>
              <a:gd name="connsiteX45" fmla="*/ 211 w 259"/>
              <a:gd name="connsiteY45" fmla="*/ 350 h 758"/>
              <a:gd name="connsiteX46" fmla="*/ 211 w 259"/>
              <a:gd name="connsiteY46" fmla="*/ 376 h 758"/>
              <a:gd name="connsiteX47" fmla="*/ 211 w 259"/>
              <a:gd name="connsiteY47" fmla="*/ 402 h 758"/>
              <a:gd name="connsiteX48" fmla="*/ 211 w 259"/>
              <a:gd name="connsiteY48" fmla="*/ 429 h 758"/>
              <a:gd name="connsiteX49" fmla="*/ 211 w 259"/>
              <a:gd name="connsiteY49" fmla="*/ 460 h 758"/>
              <a:gd name="connsiteX50" fmla="*/ 211 w 259"/>
              <a:gd name="connsiteY50" fmla="*/ 491 h 758"/>
              <a:gd name="connsiteX51" fmla="*/ 211 w 259"/>
              <a:gd name="connsiteY51" fmla="*/ 523 h 758"/>
              <a:gd name="connsiteX52" fmla="*/ 211 w 259"/>
              <a:gd name="connsiteY52" fmla="*/ 554 h 758"/>
              <a:gd name="connsiteX53" fmla="*/ 211 w 259"/>
              <a:gd name="connsiteY53" fmla="*/ 580 h 758"/>
              <a:gd name="connsiteX54" fmla="*/ 206 w 259"/>
              <a:gd name="connsiteY54" fmla="*/ 606 h 758"/>
              <a:gd name="connsiteX55" fmla="*/ 206 w 259"/>
              <a:gd name="connsiteY55" fmla="*/ 632 h 758"/>
              <a:gd name="connsiteX56" fmla="*/ 201 w 259"/>
              <a:gd name="connsiteY56" fmla="*/ 653 h 758"/>
              <a:gd name="connsiteX57" fmla="*/ 195 w 259"/>
              <a:gd name="connsiteY57" fmla="*/ 669 h 758"/>
              <a:gd name="connsiteX58" fmla="*/ 190 w 259"/>
              <a:gd name="connsiteY58" fmla="*/ 690 h 758"/>
              <a:gd name="connsiteX59" fmla="*/ 185 w 259"/>
              <a:gd name="connsiteY59" fmla="*/ 700 h 758"/>
              <a:gd name="connsiteX60" fmla="*/ 174 w 259"/>
              <a:gd name="connsiteY60" fmla="*/ 716 h 758"/>
              <a:gd name="connsiteX61" fmla="*/ 164 w 259"/>
              <a:gd name="connsiteY61" fmla="*/ 726 h 758"/>
              <a:gd name="connsiteX62" fmla="*/ 158 w 259"/>
              <a:gd name="connsiteY62" fmla="*/ 737 h 758"/>
              <a:gd name="connsiteX63" fmla="*/ 148 w 259"/>
              <a:gd name="connsiteY63" fmla="*/ 742 h 758"/>
              <a:gd name="connsiteX64" fmla="*/ 143 w 259"/>
              <a:gd name="connsiteY64" fmla="*/ 747 h 758"/>
              <a:gd name="connsiteX65" fmla="*/ 132 w 259"/>
              <a:gd name="connsiteY65" fmla="*/ 752 h 758"/>
              <a:gd name="connsiteX66" fmla="*/ 127 w 259"/>
              <a:gd name="connsiteY66" fmla="*/ 752 h 758"/>
              <a:gd name="connsiteX67" fmla="*/ 121 w 259"/>
              <a:gd name="connsiteY67" fmla="*/ 758 h 758"/>
              <a:gd name="connsiteX68" fmla="*/ 111 w 259"/>
              <a:gd name="connsiteY68" fmla="*/ 752 h 758"/>
              <a:gd name="connsiteX69" fmla="*/ 106 w 259"/>
              <a:gd name="connsiteY69" fmla="*/ 752 h 758"/>
              <a:gd name="connsiteX70" fmla="*/ 106 w 259"/>
              <a:gd name="connsiteY70" fmla="*/ 747 h 758"/>
              <a:gd name="connsiteX71" fmla="*/ 100 w 259"/>
              <a:gd name="connsiteY71" fmla="*/ 742 h 758"/>
              <a:gd name="connsiteX72" fmla="*/ 100 w 259"/>
              <a:gd name="connsiteY72" fmla="*/ 737 h 758"/>
              <a:gd name="connsiteX73" fmla="*/ 100 w 259"/>
              <a:gd name="connsiteY73" fmla="*/ 731 h 758"/>
              <a:gd name="connsiteX74" fmla="*/ 100 w 259"/>
              <a:gd name="connsiteY74" fmla="*/ 721 h 758"/>
              <a:gd name="connsiteX75" fmla="*/ 100 w 259"/>
              <a:gd name="connsiteY75" fmla="*/ 711 h 758"/>
              <a:gd name="connsiteX76" fmla="*/ 100 w 259"/>
              <a:gd name="connsiteY76" fmla="*/ 705 h 758"/>
              <a:gd name="connsiteX77" fmla="*/ 100 w 259"/>
              <a:gd name="connsiteY77" fmla="*/ 700 h 758"/>
              <a:gd name="connsiteX78" fmla="*/ 100 w 259"/>
              <a:gd name="connsiteY78" fmla="*/ 695 h 758"/>
              <a:gd name="connsiteX79" fmla="*/ 95 w 259"/>
              <a:gd name="connsiteY79" fmla="*/ 690 h 758"/>
              <a:gd name="connsiteX80" fmla="*/ 90 w 259"/>
              <a:gd name="connsiteY80" fmla="*/ 674 h 758"/>
              <a:gd name="connsiteX81" fmla="*/ 79 w 259"/>
              <a:gd name="connsiteY81" fmla="*/ 658 h 758"/>
              <a:gd name="connsiteX82" fmla="*/ 63 w 259"/>
              <a:gd name="connsiteY82" fmla="*/ 643 h 758"/>
              <a:gd name="connsiteX83" fmla="*/ 47 w 259"/>
              <a:gd name="connsiteY83" fmla="*/ 627 h 758"/>
              <a:gd name="connsiteX84" fmla="*/ 26 w 259"/>
              <a:gd name="connsiteY84" fmla="*/ 611 h 758"/>
              <a:gd name="connsiteX85" fmla="*/ 0 w 259"/>
              <a:gd name="connsiteY85" fmla="*/ 590 h 758"/>
              <a:gd name="connsiteX86" fmla="*/ 21 w 259"/>
              <a:gd name="connsiteY86" fmla="*/ 590 h 758"/>
              <a:gd name="connsiteX87" fmla="*/ 42 w 259"/>
              <a:gd name="connsiteY87" fmla="*/ 596 h 758"/>
              <a:gd name="connsiteX88" fmla="*/ 58 w 259"/>
              <a:gd name="connsiteY88" fmla="*/ 596 h 758"/>
              <a:gd name="connsiteX89" fmla="*/ 74 w 259"/>
              <a:gd name="connsiteY89" fmla="*/ 596 h 758"/>
              <a:gd name="connsiteX90" fmla="*/ 84 w 259"/>
              <a:gd name="connsiteY90" fmla="*/ 590 h 758"/>
              <a:gd name="connsiteX91" fmla="*/ 90 w 259"/>
              <a:gd name="connsiteY91" fmla="*/ 590 h 758"/>
              <a:gd name="connsiteX92" fmla="*/ 95 w 259"/>
              <a:gd name="connsiteY92" fmla="*/ 590 h 758"/>
              <a:gd name="connsiteX93" fmla="*/ 100 w 259"/>
              <a:gd name="connsiteY93" fmla="*/ 585 h 758"/>
              <a:gd name="connsiteX94" fmla="*/ 106 w 259"/>
              <a:gd name="connsiteY94" fmla="*/ 580 h 758"/>
              <a:gd name="connsiteX95" fmla="*/ 106 w 259"/>
              <a:gd name="connsiteY95" fmla="*/ 575 h 758"/>
              <a:gd name="connsiteX96" fmla="*/ 106 w 259"/>
              <a:gd name="connsiteY96" fmla="*/ 564 h 758"/>
              <a:gd name="connsiteX97" fmla="*/ 106 w 259"/>
              <a:gd name="connsiteY97" fmla="*/ 549 h 758"/>
              <a:gd name="connsiteX98" fmla="*/ 111 w 259"/>
              <a:gd name="connsiteY98" fmla="*/ 533 h 758"/>
              <a:gd name="connsiteX99" fmla="*/ 111 w 259"/>
              <a:gd name="connsiteY99" fmla="*/ 512 h 758"/>
              <a:gd name="connsiteX100" fmla="*/ 111 w 259"/>
              <a:gd name="connsiteY100" fmla="*/ 486 h 758"/>
              <a:gd name="connsiteX101" fmla="*/ 116 w 259"/>
              <a:gd name="connsiteY101" fmla="*/ 460 h 758"/>
              <a:gd name="connsiteX102" fmla="*/ 116 w 259"/>
              <a:gd name="connsiteY102" fmla="*/ 434 h 758"/>
              <a:gd name="connsiteX103" fmla="*/ 116 w 259"/>
              <a:gd name="connsiteY103" fmla="*/ 408 h 758"/>
              <a:gd name="connsiteX104" fmla="*/ 116 w 259"/>
              <a:gd name="connsiteY104" fmla="*/ 382 h 758"/>
              <a:gd name="connsiteX105" fmla="*/ 121 w 259"/>
              <a:gd name="connsiteY105" fmla="*/ 355 h 758"/>
              <a:gd name="connsiteX106" fmla="*/ 121 w 259"/>
              <a:gd name="connsiteY106" fmla="*/ 334 h 758"/>
              <a:gd name="connsiteX107" fmla="*/ 121 w 259"/>
              <a:gd name="connsiteY107" fmla="*/ 314 h 758"/>
              <a:gd name="connsiteX108" fmla="*/ 121 w 259"/>
              <a:gd name="connsiteY108" fmla="*/ 293 h 758"/>
              <a:gd name="connsiteX109" fmla="*/ 121 w 259"/>
              <a:gd name="connsiteY109" fmla="*/ 277 h 758"/>
              <a:gd name="connsiteX110" fmla="*/ 121 w 259"/>
              <a:gd name="connsiteY110" fmla="*/ 246 h 758"/>
              <a:gd name="connsiteX111" fmla="*/ 121 w 259"/>
              <a:gd name="connsiteY111" fmla="*/ 214 h 758"/>
              <a:gd name="connsiteX112" fmla="*/ 116 w 259"/>
              <a:gd name="connsiteY112" fmla="*/ 183 h 758"/>
              <a:gd name="connsiteX113" fmla="*/ 116 w 259"/>
              <a:gd name="connsiteY113" fmla="*/ 157 h 758"/>
              <a:gd name="connsiteX114" fmla="*/ 111 w 259"/>
              <a:gd name="connsiteY114" fmla="*/ 146 h 758"/>
              <a:gd name="connsiteX115" fmla="*/ 111 w 259"/>
              <a:gd name="connsiteY115" fmla="*/ 136 h 758"/>
              <a:gd name="connsiteX116" fmla="*/ 106 w 259"/>
              <a:gd name="connsiteY116" fmla="*/ 126 h 758"/>
              <a:gd name="connsiteX117" fmla="*/ 106 w 259"/>
              <a:gd name="connsiteY117" fmla="*/ 115 h 758"/>
              <a:gd name="connsiteX118" fmla="*/ 100 w 259"/>
              <a:gd name="connsiteY118" fmla="*/ 110 h 758"/>
              <a:gd name="connsiteX119" fmla="*/ 100 w 259"/>
              <a:gd name="connsiteY119" fmla="*/ 105 h 758"/>
              <a:gd name="connsiteX120" fmla="*/ 95 w 259"/>
              <a:gd name="connsiteY120" fmla="*/ 94 h 758"/>
              <a:gd name="connsiteX121" fmla="*/ 90 w 259"/>
              <a:gd name="connsiteY121" fmla="*/ 89 h 758"/>
              <a:gd name="connsiteX122" fmla="*/ 84 w 259"/>
              <a:gd name="connsiteY122" fmla="*/ 84 h 758"/>
              <a:gd name="connsiteX123" fmla="*/ 79 w 259"/>
              <a:gd name="connsiteY123" fmla="*/ 84 h 758"/>
              <a:gd name="connsiteX124" fmla="*/ 74 w 259"/>
              <a:gd name="connsiteY124" fmla="*/ 79 h 758"/>
              <a:gd name="connsiteX125" fmla="*/ 63 w 259"/>
              <a:gd name="connsiteY125" fmla="*/ 79 h 758"/>
              <a:gd name="connsiteX126" fmla="*/ 53 w 259"/>
              <a:gd name="connsiteY126" fmla="*/ 79 h 758"/>
              <a:gd name="connsiteX0" fmla="*/ 42 w 259"/>
              <a:gd name="connsiteY0" fmla="*/ 21 h 758"/>
              <a:gd name="connsiteX1" fmla="*/ 53 w 259"/>
              <a:gd name="connsiteY1" fmla="*/ 16 h 758"/>
              <a:gd name="connsiteX2" fmla="*/ 63 w 259"/>
              <a:gd name="connsiteY2" fmla="*/ 16 h 758"/>
              <a:gd name="connsiteX3" fmla="*/ 69 w 259"/>
              <a:gd name="connsiteY3" fmla="*/ 11 h 758"/>
              <a:gd name="connsiteX4" fmla="*/ 79 w 259"/>
              <a:gd name="connsiteY4" fmla="*/ 5 h 758"/>
              <a:gd name="connsiteX5" fmla="*/ 95 w 259"/>
              <a:gd name="connsiteY5" fmla="*/ 0 h 758"/>
              <a:gd name="connsiteX6" fmla="*/ 106 w 259"/>
              <a:gd name="connsiteY6" fmla="*/ 0 h 758"/>
              <a:gd name="connsiteX7" fmla="*/ 121 w 259"/>
              <a:gd name="connsiteY7" fmla="*/ 0 h 758"/>
              <a:gd name="connsiteX8" fmla="*/ 137 w 259"/>
              <a:gd name="connsiteY8" fmla="*/ 5 h 758"/>
              <a:gd name="connsiteX9" fmla="*/ 153 w 259"/>
              <a:gd name="connsiteY9" fmla="*/ 11 h 758"/>
              <a:gd name="connsiteX10" fmla="*/ 164 w 259"/>
              <a:gd name="connsiteY10" fmla="*/ 16 h 758"/>
              <a:gd name="connsiteX11" fmla="*/ 174 w 259"/>
              <a:gd name="connsiteY11" fmla="*/ 21 h 758"/>
              <a:gd name="connsiteX12" fmla="*/ 190 w 259"/>
              <a:gd name="connsiteY12" fmla="*/ 26 h 758"/>
              <a:gd name="connsiteX13" fmla="*/ 201 w 259"/>
              <a:gd name="connsiteY13" fmla="*/ 37 h 758"/>
              <a:gd name="connsiteX14" fmla="*/ 216 w 259"/>
              <a:gd name="connsiteY14" fmla="*/ 42 h 758"/>
              <a:gd name="connsiteX15" fmla="*/ 227 w 259"/>
              <a:gd name="connsiteY15" fmla="*/ 47 h 758"/>
              <a:gd name="connsiteX16" fmla="*/ 238 w 259"/>
              <a:gd name="connsiteY16" fmla="*/ 52 h 758"/>
              <a:gd name="connsiteX17" fmla="*/ 243 w 259"/>
              <a:gd name="connsiteY17" fmla="*/ 58 h 758"/>
              <a:gd name="connsiteX18" fmla="*/ 248 w 259"/>
              <a:gd name="connsiteY18" fmla="*/ 63 h 758"/>
              <a:gd name="connsiteX19" fmla="*/ 253 w 259"/>
              <a:gd name="connsiteY19" fmla="*/ 68 h 758"/>
              <a:gd name="connsiteX20" fmla="*/ 259 w 259"/>
              <a:gd name="connsiteY20" fmla="*/ 68 h 758"/>
              <a:gd name="connsiteX21" fmla="*/ 259 w 259"/>
              <a:gd name="connsiteY21" fmla="*/ 73 h 758"/>
              <a:gd name="connsiteX22" fmla="*/ 253 w 259"/>
              <a:gd name="connsiteY22" fmla="*/ 73 h 758"/>
              <a:gd name="connsiteX23" fmla="*/ 253 w 259"/>
              <a:gd name="connsiteY23" fmla="*/ 79 h 758"/>
              <a:gd name="connsiteX24" fmla="*/ 248 w 259"/>
              <a:gd name="connsiteY24" fmla="*/ 84 h 758"/>
              <a:gd name="connsiteX25" fmla="*/ 243 w 259"/>
              <a:gd name="connsiteY25" fmla="*/ 84 h 758"/>
              <a:gd name="connsiteX26" fmla="*/ 238 w 259"/>
              <a:gd name="connsiteY26" fmla="*/ 89 h 758"/>
              <a:gd name="connsiteX27" fmla="*/ 232 w 259"/>
              <a:gd name="connsiteY27" fmla="*/ 94 h 758"/>
              <a:gd name="connsiteX28" fmla="*/ 227 w 259"/>
              <a:gd name="connsiteY28" fmla="*/ 94 h 758"/>
              <a:gd name="connsiteX29" fmla="*/ 222 w 259"/>
              <a:gd name="connsiteY29" fmla="*/ 99 h 758"/>
              <a:gd name="connsiteX30" fmla="*/ 216 w 259"/>
              <a:gd name="connsiteY30" fmla="*/ 105 h 758"/>
              <a:gd name="connsiteX31" fmla="*/ 211 w 259"/>
              <a:gd name="connsiteY31" fmla="*/ 115 h 758"/>
              <a:gd name="connsiteX32" fmla="*/ 211 w 259"/>
              <a:gd name="connsiteY32" fmla="*/ 126 h 758"/>
              <a:gd name="connsiteX33" fmla="*/ 211 w 259"/>
              <a:gd name="connsiteY33" fmla="*/ 131 h 758"/>
              <a:gd name="connsiteX34" fmla="*/ 211 w 259"/>
              <a:gd name="connsiteY34" fmla="*/ 146 h 758"/>
              <a:gd name="connsiteX35" fmla="*/ 211 w 259"/>
              <a:gd name="connsiteY35" fmla="*/ 157 h 758"/>
              <a:gd name="connsiteX36" fmla="*/ 211 w 259"/>
              <a:gd name="connsiteY36" fmla="*/ 173 h 758"/>
              <a:gd name="connsiteX37" fmla="*/ 211 w 259"/>
              <a:gd name="connsiteY37" fmla="*/ 188 h 758"/>
              <a:gd name="connsiteX38" fmla="*/ 211 w 259"/>
              <a:gd name="connsiteY38" fmla="*/ 204 h 758"/>
              <a:gd name="connsiteX39" fmla="*/ 211 w 259"/>
              <a:gd name="connsiteY39" fmla="*/ 225 h 758"/>
              <a:gd name="connsiteX40" fmla="*/ 211 w 259"/>
              <a:gd name="connsiteY40" fmla="*/ 240 h 758"/>
              <a:gd name="connsiteX41" fmla="*/ 211 w 259"/>
              <a:gd name="connsiteY41" fmla="*/ 261 h 758"/>
              <a:gd name="connsiteX42" fmla="*/ 211 w 259"/>
              <a:gd name="connsiteY42" fmla="*/ 303 h 758"/>
              <a:gd name="connsiteX43" fmla="*/ 211 w 259"/>
              <a:gd name="connsiteY43" fmla="*/ 324 h 758"/>
              <a:gd name="connsiteX44" fmla="*/ 211 w 259"/>
              <a:gd name="connsiteY44" fmla="*/ 350 h 758"/>
              <a:gd name="connsiteX45" fmla="*/ 211 w 259"/>
              <a:gd name="connsiteY45" fmla="*/ 376 h 758"/>
              <a:gd name="connsiteX46" fmla="*/ 211 w 259"/>
              <a:gd name="connsiteY46" fmla="*/ 402 h 758"/>
              <a:gd name="connsiteX47" fmla="*/ 211 w 259"/>
              <a:gd name="connsiteY47" fmla="*/ 429 h 758"/>
              <a:gd name="connsiteX48" fmla="*/ 211 w 259"/>
              <a:gd name="connsiteY48" fmla="*/ 460 h 758"/>
              <a:gd name="connsiteX49" fmla="*/ 211 w 259"/>
              <a:gd name="connsiteY49" fmla="*/ 491 h 758"/>
              <a:gd name="connsiteX50" fmla="*/ 211 w 259"/>
              <a:gd name="connsiteY50" fmla="*/ 523 h 758"/>
              <a:gd name="connsiteX51" fmla="*/ 211 w 259"/>
              <a:gd name="connsiteY51" fmla="*/ 554 h 758"/>
              <a:gd name="connsiteX52" fmla="*/ 211 w 259"/>
              <a:gd name="connsiteY52" fmla="*/ 580 h 758"/>
              <a:gd name="connsiteX53" fmla="*/ 206 w 259"/>
              <a:gd name="connsiteY53" fmla="*/ 606 h 758"/>
              <a:gd name="connsiteX54" fmla="*/ 206 w 259"/>
              <a:gd name="connsiteY54" fmla="*/ 632 h 758"/>
              <a:gd name="connsiteX55" fmla="*/ 201 w 259"/>
              <a:gd name="connsiteY55" fmla="*/ 653 h 758"/>
              <a:gd name="connsiteX56" fmla="*/ 195 w 259"/>
              <a:gd name="connsiteY56" fmla="*/ 669 h 758"/>
              <a:gd name="connsiteX57" fmla="*/ 190 w 259"/>
              <a:gd name="connsiteY57" fmla="*/ 690 h 758"/>
              <a:gd name="connsiteX58" fmla="*/ 185 w 259"/>
              <a:gd name="connsiteY58" fmla="*/ 700 h 758"/>
              <a:gd name="connsiteX59" fmla="*/ 174 w 259"/>
              <a:gd name="connsiteY59" fmla="*/ 716 h 758"/>
              <a:gd name="connsiteX60" fmla="*/ 164 w 259"/>
              <a:gd name="connsiteY60" fmla="*/ 726 h 758"/>
              <a:gd name="connsiteX61" fmla="*/ 158 w 259"/>
              <a:gd name="connsiteY61" fmla="*/ 737 h 758"/>
              <a:gd name="connsiteX62" fmla="*/ 148 w 259"/>
              <a:gd name="connsiteY62" fmla="*/ 742 h 758"/>
              <a:gd name="connsiteX63" fmla="*/ 143 w 259"/>
              <a:gd name="connsiteY63" fmla="*/ 747 h 758"/>
              <a:gd name="connsiteX64" fmla="*/ 132 w 259"/>
              <a:gd name="connsiteY64" fmla="*/ 752 h 758"/>
              <a:gd name="connsiteX65" fmla="*/ 127 w 259"/>
              <a:gd name="connsiteY65" fmla="*/ 752 h 758"/>
              <a:gd name="connsiteX66" fmla="*/ 121 w 259"/>
              <a:gd name="connsiteY66" fmla="*/ 758 h 758"/>
              <a:gd name="connsiteX67" fmla="*/ 111 w 259"/>
              <a:gd name="connsiteY67" fmla="*/ 752 h 758"/>
              <a:gd name="connsiteX68" fmla="*/ 106 w 259"/>
              <a:gd name="connsiteY68" fmla="*/ 752 h 758"/>
              <a:gd name="connsiteX69" fmla="*/ 106 w 259"/>
              <a:gd name="connsiteY69" fmla="*/ 747 h 758"/>
              <a:gd name="connsiteX70" fmla="*/ 100 w 259"/>
              <a:gd name="connsiteY70" fmla="*/ 742 h 758"/>
              <a:gd name="connsiteX71" fmla="*/ 100 w 259"/>
              <a:gd name="connsiteY71" fmla="*/ 737 h 758"/>
              <a:gd name="connsiteX72" fmla="*/ 100 w 259"/>
              <a:gd name="connsiteY72" fmla="*/ 731 h 758"/>
              <a:gd name="connsiteX73" fmla="*/ 100 w 259"/>
              <a:gd name="connsiteY73" fmla="*/ 721 h 758"/>
              <a:gd name="connsiteX74" fmla="*/ 100 w 259"/>
              <a:gd name="connsiteY74" fmla="*/ 711 h 758"/>
              <a:gd name="connsiteX75" fmla="*/ 100 w 259"/>
              <a:gd name="connsiteY75" fmla="*/ 705 h 758"/>
              <a:gd name="connsiteX76" fmla="*/ 100 w 259"/>
              <a:gd name="connsiteY76" fmla="*/ 700 h 758"/>
              <a:gd name="connsiteX77" fmla="*/ 100 w 259"/>
              <a:gd name="connsiteY77" fmla="*/ 695 h 758"/>
              <a:gd name="connsiteX78" fmla="*/ 95 w 259"/>
              <a:gd name="connsiteY78" fmla="*/ 690 h 758"/>
              <a:gd name="connsiteX79" fmla="*/ 90 w 259"/>
              <a:gd name="connsiteY79" fmla="*/ 674 h 758"/>
              <a:gd name="connsiteX80" fmla="*/ 79 w 259"/>
              <a:gd name="connsiteY80" fmla="*/ 658 h 758"/>
              <a:gd name="connsiteX81" fmla="*/ 63 w 259"/>
              <a:gd name="connsiteY81" fmla="*/ 643 h 758"/>
              <a:gd name="connsiteX82" fmla="*/ 47 w 259"/>
              <a:gd name="connsiteY82" fmla="*/ 627 h 758"/>
              <a:gd name="connsiteX83" fmla="*/ 26 w 259"/>
              <a:gd name="connsiteY83" fmla="*/ 611 h 758"/>
              <a:gd name="connsiteX84" fmla="*/ 0 w 259"/>
              <a:gd name="connsiteY84" fmla="*/ 590 h 758"/>
              <a:gd name="connsiteX85" fmla="*/ 21 w 259"/>
              <a:gd name="connsiteY85" fmla="*/ 590 h 758"/>
              <a:gd name="connsiteX86" fmla="*/ 42 w 259"/>
              <a:gd name="connsiteY86" fmla="*/ 596 h 758"/>
              <a:gd name="connsiteX87" fmla="*/ 58 w 259"/>
              <a:gd name="connsiteY87" fmla="*/ 596 h 758"/>
              <a:gd name="connsiteX88" fmla="*/ 74 w 259"/>
              <a:gd name="connsiteY88" fmla="*/ 596 h 758"/>
              <a:gd name="connsiteX89" fmla="*/ 84 w 259"/>
              <a:gd name="connsiteY89" fmla="*/ 590 h 758"/>
              <a:gd name="connsiteX90" fmla="*/ 90 w 259"/>
              <a:gd name="connsiteY90" fmla="*/ 590 h 758"/>
              <a:gd name="connsiteX91" fmla="*/ 95 w 259"/>
              <a:gd name="connsiteY91" fmla="*/ 590 h 758"/>
              <a:gd name="connsiteX92" fmla="*/ 100 w 259"/>
              <a:gd name="connsiteY92" fmla="*/ 585 h 758"/>
              <a:gd name="connsiteX93" fmla="*/ 106 w 259"/>
              <a:gd name="connsiteY93" fmla="*/ 580 h 758"/>
              <a:gd name="connsiteX94" fmla="*/ 106 w 259"/>
              <a:gd name="connsiteY94" fmla="*/ 575 h 758"/>
              <a:gd name="connsiteX95" fmla="*/ 106 w 259"/>
              <a:gd name="connsiteY95" fmla="*/ 564 h 758"/>
              <a:gd name="connsiteX96" fmla="*/ 106 w 259"/>
              <a:gd name="connsiteY96" fmla="*/ 549 h 758"/>
              <a:gd name="connsiteX97" fmla="*/ 111 w 259"/>
              <a:gd name="connsiteY97" fmla="*/ 533 h 758"/>
              <a:gd name="connsiteX98" fmla="*/ 111 w 259"/>
              <a:gd name="connsiteY98" fmla="*/ 512 h 758"/>
              <a:gd name="connsiteX99" fmla="*/ 111 w 259"/>
              <a:gd name="connsiteY99" fmla="*/ 486 h 758"/>
              <a:gd name="connsiteX100" fmla="*/ 116 w 259"/>
              <a:gd name="connsiteY100" fmla="*/ 460 h 758"/>
              <a:gd name="connsiteX101" fmla="*/ 116 w 259"/>
              <a:gd name="connsiteY101" fmla="*/ 434 h 758"/>
              <a:gd name="connsiteX102" fmla="*/ 116 w 259"/>
              <a:gd name="connsiteY102" fmla="*/ 408 h 758"/>
              <a:gd name="connsiteX103" fmla="*/ 116 w 259"/>
              <a:gd name="connsiteY103" fmla="*/ 382 h 758"/>
              <a:gd name="connsiteX104" fmla="*/ 121 w 259"/>
              <a:gd name="connsiteY104" fmla="*/ 355 h 758"/>
              <a:gd name="connsiteX105" fmla="*/ 121 w 259"/>
              <a:gd name="connsiteY105" fmla="*/ 334 h 758"/>
              <a:gd name="connsiteX106" fmla="*/ 121 w 259"/>
              <a:gd name="connsiteY106" fmla="*/ 314 h 758"/>
              <a:gd name="connsiteX107" fmla="*/ 121 w 259"/>
              <a:gd name="connsiteY107" fmla="*/ 293 h 758"/>
              <a:gd name="connsiteX108" fmla="*/ 121 w 259"/>
              <a:gd name="connsiteY108" fmla="*/ 277 h 758"/>
              <a:gd name="connsiteX109" fmla="*/ 121 w 259"/>
              <a:gd name="connsiteY109" fmla="*/ 246 h 758"/>
              <a:gd name="connsiteX110" fmla="*/ 121 w 259"/>
              <a:gd name="connsiteY110" fmla="*/ 214 h 758"/>
              <a:gd name="connsiteX111" fmla="*/ 116 w 259"/>
              <a:gd name="connsiteY111" fmla="*/ 183 h 758"/>
              <a:gd name="connsiteX112" fmla="*/ 116 w 259"/>
              <a:gd name="connsiteY112" fmla="*/ 157 h 758"/>
              <a:gd name="connsiteX113" fmla="*/ 111 w 259"/>
              <a:gd name="connsiteY113" fmla="*/ 146 h 758"/>
              <a:gd name="connsiteX114" fmla="*/ 111 w 259"/>
              <a:gd name="connsiteY114" fmla="*/ 136 h 758"/>
              <a:gd name="connsiteX115" fmla="*/ 106 w 259"/>
              <a:gd name="connsiteY115" fmla="*/ 126 h 758"/>
              <a:gd name="connsiteX116" fmla="*/ 106 w 259"/>
              <a:gd name="connsiteY116" fmla="*/ 115 h 758"/>
              <a:gd name="connsiteX117" fmla="*/ 100 w 259"/>
              <a:gd name="connsiteY117" fmla="*/ 110 h 758"/>
              <a:gd name="connsiteX118" fmla="*/ 100 w 259"/>
              <a:gd name="connsiteY118" fmla="*/ 105 h 758"/>
              <a:gd name="connsiteX119" fmla="*/ 95 w 259"/>
              <a:gd name="connsiteY119" fmla="*/ 94 h 758"/>
              <a:gd name="connsiteX120" fmla="*/ 90 w 259"/>
              <a:gd name="connsiteY120" fmla="*/ 89 h 758"/>
              <a:gd name="connsiteX121" fmla="*/ 84 w 259"/>
              <a:gd name="connsiteY121" fmla="*/ 84 h 758"/>
              <a:gd name="connsiteX122" fmla="*/ 79 w 259"/>
              <a:gd name="connsiteY122" fmla="*/ 84 h 758"/>
              <a:gd name="connsiteX123" fmla="*/ 74 w 259"/>
              <a:gd name="connsiteY123" fmla="*/ 79 h 758"/>
              <a:gd name="connsiteX124" fmla="*/ 63 w 259"/>
              <a:gd name="connsiteY124" fmla="*/ 79 h 758"/>
              <a:gd name="connsiteX125" fmla="*/ 53 w 259"/>
              <a:gd name="connsiteY125" fmla="*/ 79 h 758"/>
              <a:gd name="connsiteX0" fmla="*/ 42 w 259"/>
              <a:gd name="connsiteY0" fmla="*/ 21 h 758"/>
              <a:gd name="connsiteX1" fmla="*/ 63 w 259"/>
              <a:gd name="connsiteY1" fmla="*/ 16 h 758"/>
              <a:gd name="connsiteX2" fmla="*/ 69 w 259"/>
              <a:gd name="connsiteY2" fmla="*/ 11 h 758"/>
              <a:gd name="connsiteX3" fmla="*/ 79 w 259"/>
              <a:gd name="connsiteY3" fmla="*/ 5 h 758"/>
              <a:gd name="connsiteX4" fmla="*/ 95 w 259"/>
              <a:gd name="connsiteY4" fmla="*/ 0 h 758"/>
              <a:gd name="connsiteX5" fmla="*/ 106 w 259"/>
              <a:gd name="connsiteY5" fmla="*/ 0 h 758"/>
              <a:gd name="connsiteX6" fmla="*/ 121 w 259"/>
              <a:gd name="connsiteY6" fmla="*/ 0 h 758"/>
              <a:gd name="connsiteX7" fmla="*/ 137 w 259"/>
              <a:gd name="connsiteY7" fmla="*/ 5 h 758"/>
              <a:gd name="connsiteX8" fmla="*/ 153 w 259"/>
              <a:gd name="connsiteY8" fmla="*/ 11 h 758"/>
              <a:gd name="connsiteX9" fmla="*/ 164 w 259"/>
              <a:gd name="connsiteY9" fmla="*/ 16 h 758"/>
              <a:gd name="connsiteX10" fmla="*/ 174 w 259"/>
              <a:gd name="connsiteY10" fmla="*/ 21 h 758"/>
              <a:gd name="connsiteX11" fmla="*/ 190 w 259"/>
              <a:gd name="connsiteY11" fmla="*/ 26 h 758"/>
              <a:gd name="connsiteX12" fmla="*/ 201 w 259"/>
              <a:gd name="connsiteY12" fmla="*/ 37 h 758"/>
              <a:gd name="connsiteX13" fmla="*/ 216 w 259"/>
              <a:gd name="connsiteY13" fmla="*/ 42 h 758"/>
              <a:gd name="connsiteX14" fmla="*/ 227 w 259"/>
              <a:gd name="connsiteY14" fmla="*/ 47 h 758"/>
              <a:gd name="connsiteX15" fmla="*/ 238 w 259"/>
              <a:gd name="connsiteY15" fmla="*/ 52 h 758"/>
              <a:gd name="connsiteX16" fmla="*/ 243 w 259"/>
              <a:gd name="connsiteY16" fmla="*/ 58 h 758"/>
              <a:gd name="connsiteX17" fmla="*/ 248 w 259"/>
              <a:gd name="connsiteY17" fmla="*/ 63 h 758"/>
              <a:gd name="connsiteX18" fmla="*/ 253 w 259"/>
              <a:gd name="connsiteY18" fmla="*/ 68 h 758"/>
              <a:gd name="connsiteX19" fmla="*/ 259 w 259"/>
              <a:gd name="connsiteY19" fmla="*/ 68 h 758"/>
              <a:gd name="connsiteX20" fmla="*/ 259 w 259"/>
              <a:gd name="connsiteY20" fmla="*/ 73 h 758"/>
              <a:gd name="connsiteX21" fmla="*/ 253 w 259"/>
              <a:gd name="connsiteY21" fmla="*/ 73 h 758"/>
              <a:gd name="connsiteX22" fmla="*/ 253 w 259"/>
              <a:gd name="connsiteY22" fmla="*/ 79 h 758"/>
              <a:gd name="connsiteX23" fmla="*/ 248 w 259"/>
              <a:gd name="connsiteY23" fmla="*/ 84 h 758"/>
              <a:gd name="connsiteX24" fmla="*/ 243 w 259"/>
              <a:gd name="connsiteY24" fmla="*/ 84 h 758"/>
              <a:gd name="connsiteX25" fmla="*/ 238 w 259"/>
              <a:gd name="connsiteY25" fmla="*/ 89 h 758"/>
              <a:gd name="connsiteX26" fmla="*/ 232 w 259"/>
              <a:gd name="connsiteY26" fmla="*/ 94 h 758"/>
              <a:gd name="connsiteX27" fmla="*/ 227 w 259"/>
              <a:gd name="connsiteY27" fmla="*/ 94 h 758"/>
              <a:gd name="connsiteX28" fmla="*/ 222 w 259"/>
              <a:gd name="connsiteY28" fmla="*/ 99 h 758"/>
              <a:gd name="connsiteX29" fmla="*/ 216 w 259"/>
              <a:gd name="connsiteY29" fmla="*/ 105 h 758"/>
              <a:gd name="connsiteX30" fmla="*/ 211 w 259"/>
              <a:gd name="connsiteY30" fmla="*/ 115 h 758"/>
              <a:gd name="connsiteX31" fmla="*/ 211 w 259"/>
              <a:gd name="connsiteY31" fmla="*/ 126 h 758"/>
              <a:gd name="connsiteX32" fmla="*/ 211 w 259"/>
              <a:gd name="connsiteY32" fmla="*/ 131 h 758"/>
              <a:gd name="connsiteX33" fmla="*/ 211 w 259"/>
              <a:gd name="connsiteY33" fmla="*/ 146 h 758"/>
              <a:gd name="connsiteX34" fmla="*/ 211 w 259"/>
              <a:gd name="connsiteY34" fmla="*/ 157 h 758"/>
              <a:gd name="connsiteX35" fmla="*/ 211 w 259"/>
              <a:gd name="connsiteY35" fmla="*/ 173 h 758"/>
              <a:gd name="connsiteX36" fmla="*/ 211 w 259"/>
              <a:gd name="connsiteY36" fmla="*/ 188 h 758"/>
              <a:gd name="connsiteX37" fmla="*/ 211 w 259"/>
              <a:gd name="connsiteY37" fmla="*/ 204 h 758"/>
              <a:gd name="connsiteX38" fmla="*/ 211 w 259"/>
              <a:gd name="connsiteY38" fmla="*/ 225 h 758"/>
              <a:gd name="connsiteX39" fmla="*/ 211 w 259"/>
              <a:gd name="connsiteY39" fmla="*/ 240 h 758"/>
              <a:gd name="connsiteX40" fmla="*/ 211 w 259"/>
              <a:gd name="connsiteY40" fmla="*/ 261 h 758"/>
              <a:gd name="connsiteX41" fmla="*/ 211 w 259"/>
              <a:gd name="connsiteY41" fmla="*/ 303 h 758"/>
              <a:gd name="connsiteX42" fmla="*/ 211 w 259"/>
              <a:gd name="connsiteY42" fmla="*/ 324 h 758"/>
              <a:gd name="connsiteX43" fmla="*/ 211 w 259"/>
              <a:gd name="connsiteY43" fmla="*/ 350 h 758"/>
              <a:gd name="connsiteX44" fmla="*/ 211 w 259"/>
              <a:gd name="connsiteY44" fmla="*/ 376 h 758"/>
              <a:gd name="connsiteX45" fmla="*/ 211 w 259"/>
              <a:gd name="connsiteY45" fmla="*/ 402 h 758"/>
              <a:gd name="connsiteX46" fmla="*/ 211 w 259"/>
              <a:gd name="connsiteY46" fmla="*/ 429 h 758"/>
              <a:gd name="connsiteX47" fmla="*/ 211 w 259"/>
              <a:gd name="connsiteY47" fmla="*/ 460 h 758"/>
              <a:gd name="connsiteX48" fmla="*/ 211 w 259"/>
              <a:gd name="connsiteY48" fmla="*/ 491 h 758"/>
              <a:gd name="connsiteX49" fmla="*/ 211 w 259"/>
              <a:gd name="connsiteY49" fmla="*/ 523 h 758"/>
              <a:gd name="connsiteX50" fmla="*/ 211 w 259"/>
              <a:gd name="connsiteY50" fmla="*/ 554 h 758"/>
              <a:gd name="connsiteX51" fmla="*/ 211 w 259"/>
              <a:gd name="connsiteY51" fmla="*/ 580 h 758"/>
              <a:gd name="connsiteX52" fmla="*/ 206 w 259"/>
              <a:gd name="connsiteY52" fmla="*/ 606 h 758"/>
              <a:gd name="connsiteX53" fmla="*/ 206 w 259"/>
              <a:gd name="connsiteY53" fmla="*/ 632 h 758"/>
              <a:gd name="connsiteX54" fmla="*/ 201 w 259"/>
              <a:gd name="connsiteY54" fmla="*/ 653 h 758"/>
              <a:gd name="connsiteX55" fmla="*/ 195 w 259"/>
              <a:gd name="connsiteY55" fmla="*/ 669 h 758"/>
              <a:gd name="connsiteX56" fmla="*/ 190 w 259"/>
              <a:gd name="connsiteY56" fmla="*/ 690 h 758"/>
              <a:gd name="connsiteX57" fmla="*/ 185 w 259"/>
              <a:gd name="connsiteY57" fmla="*/ 700 h 758"/>
              <a:gd name="connsiteX58" fmla="*/ 174 w 259"/>
              <a:gd name="connsiteY58" fmla="*/ 716 h 758"/>
              <a:gd name="connsiteX59" fmla="*/ 164 w 259"/>
              <a:gd name="connsiteY59" fmla="*/ 726 h 758"/>
              <a:gd name="connsiteX60" fmla="*/ 158 w 259"/>
              <a:gd name="connsiteY60" fmla="*/ 737 h 758"/>
              <a:gd name="connsiteX61" fmla="*/ 148 w 259"/>
              <a:gd name="connsiteY61" fmla="*/ 742 h 758"/>
              <a:gd name="connsiteX62" fmla="*/ 143 w 259"/>
              <a:gd name="connsiteY62" fmla="*/ 747 h 758"/>
              <a:gd name="connsiteX63" fmla="*/ 132 w 259"/>
              <a:gd name="connsiteY63" fmla="*/ 752 h 758"/>
              <a:gd name="connsiteX64" fmla="*/ 127 w 259"/>
              <a:gd name="connsiteY64" fmla="*/ 752 h 758"/>
              <a:gd name="connsiteX65" fmla="*/ 121 w 259"/>
              <a:gd name="connsiteY65" fmla="*/ 758 h 758"/>
              <a:gd name="connsiteX66" fmla="*/ 111 w 259"/>
              <a:gd name="connsiteY66" fmla="*/ 752 h 758"/>
              <a:gd name="connsiteX67" fmla="*/ 106 w 259"/>
              <a:gd name="connsiteY67" fmla="*/ 752 h 758"/>
              <a:gd name="connsiteX68" fmla="*/ 106 w 259"/>
              <a:gd name="connsiteY68" fmla="*/ 747 h 758"/>
              <a:gd name="connsiteX69" fmla="*/ 100 w 259"/>
              <a:gd name="connsiteY69" fmla="*/ 742 h 758"/>
              <a:gd name="connsiteX70" fmla="*/ 100 w 259"/>
              <a:gd name="connsiteY70" fmla="*/ 737 h 758"/>
              <a:gd name="connsiteX71" fmla="*/ 100 w 259"/>
              <a:gd name="connsiteY71" fmla="*/ 731 h 758"/>
              <a:gd name="connsiteX72" fmla="*/ 100 w 259"/>
              <a:gd name="connsiteY72" fmla="*/ 721 h 758"/>
              <a:gd name="connsiteX73" fmla="*/ 100 w 259"/>
              <a:gd name="connsiteY73" fmla="*/ 711 h 758"/>
              <a:gd name="connsiteX74" fmla="*/ 100 w 259"/>
              <a:gd name="connsiteY74" fmla="*/ 705 h 758"/>
              <a:gd name="connsiteX75" fmla="*/ 100 w 259"/>
              <a:gd name="connsiteY75" fmla="*/ 700 h 758"/>
              <a:gd name="connsiteX76" fmla="*/ 100 w 259"/>
              <a:gd name="connsiteY76" fmla="*/ 695 h 758"/>
              <a:gd name="connsiteX77" fmla="*/ 95 w 259"/>
              <a:gd name="connsiteY77" fmla="*/ 690 h 758"/>
              <a:gd name="connsiteX78" fmla="*/ 90 w 259"/>
              <a:gd name="connsiteY78" fmla="*/ 674 h 758"/>
              <a:gd name="connsiteX79" fmla="*/ 79 w 259"/>
              <a:gd name="connsiteY79" fmla="*/ 658 h 758"/>
              <a:gd name="connsiteX80" fmla="*/ 63 w 259"/>
              <a:gd name="connsiteY80" fmla="*/ 643 h 758"/>
              <a:gd name="connsiteX81" fmla="*/ 47 w 259"/>
              <a:gd name="connsiteY81" fmla="*/ 627 h 758"/>
              <a:gd name="connsiteX82" fmla="*/ 26 w 259"/>
              <a:gd name="connsiteY82" fmla="*/ 611 h 758"/>
              <a:gd name="connsiteX83" fmla="*/ 0 w 259"/>
              <a:gd name="connsiteY83" fmla="*/ 590 h 758"/>
              <a:gd name="connsiteX84" fmla="*/ 21 w 259"/>
              <a:gd name="connsiteY84" fmla="*/ 590 h 758"/>
              <a:gd name="connsiteX85" fmla="*/ 42 w 259"/>
              <a:gd name="connsiteY85" fmla="*/ 596 h 758"/>
              <a:gd name="connsiteX86" fmla="*/ 58 w 259"/>
              <a:gd name="connsiteY86" fmla="*/ 596 h 758"/>
              <a:gd name="connsiteX87" fmla="*/ 74 w 259"/>
              <a:gd name="connsiteY87" fmla="*/ 596 h 758"/>
              <a:gd name="connsiteX88" fmla="*/ 84 w 259"/>
              <a:gd name="connsiteY88" fmla="*/ 590 h 758"/>
              <a:gd name="connsiteX89" fmla="*/ 90 w 259"/>
              <a:gd name="connsiteY89" fmla="*/ 590 h 758"/>
              <a:gd name="connsiteX90" fmla="*/ 95 w 259"/>
              <a:gd name="connsiteY90" fmla="*/ 590 h 758"/>
              <a:gd name="connsiteX91" fmla="*/ 100 w 259"/>
              <a:gd name="connsiteY91" fmla="*/ 585 h 758"/>
              <a:gd name="connsiteX92" fmla="*/ 106 w 259"/>
              <a:gd name="connsiteY92" fmla="*/ 580 h 758"/>
              <a:gd name="connsiteX93" fmla="*/ 106 w 259"/>
              <a:gd name="connsiteY93" fmla="*/ 575 h 758"/>
              <a:gd name="connsiteX94" fmla="*/ 106 w 259"/>
              <a:gd name="connsiteY94" fmla="*/ 564 h 758"/>
              <a:gd name="connsiteX95" fmla="*/ 106 w 259"/>
              <a:gd name="connsiteY95" fmla="*/ 549 h 758"/>
              <a:gd name="connsiteX96" fmla="*/ 111 w 259"/>
              <a:gd name="connsiteY96" fmla="*/ 533 h 758"/>
              <a:gd name="connsiteX97" fmla="*/ 111 w 259"/>
              <a:gd name="connsiteY97" fmla="*/ 512 h 758"/>
              <a:gd name="connsiteX98" fmla="*/ 111 w 259"/>
              <a:gd name="connsiteY98" fmla="*/ 486 h 758"/>
              <a:gd name="connsiteX99" fmla="*/ 116 w 259"/>
              <a:gd name="connsiteY99" fmla="*/ 460 h 758"/>
              <a:gd name="connsiteX100" fmla="*/ 116 w 259"/>
              <a:gd name="connsiteY100" fmla="*/ 434 h 758"/>
              <a:gd name="connsiteX101" fmla="*/ 116 w 259"/>
              <a:gd name="connsiteY101" fmla="*/ 408 h 758"/>
              <a:gd name="connsiteX102" fmla="*/ 116 w 259"/>
              <a:gd name="connsiteY102" fmla="*/ 382 h 758"/>
              <a:gd name="connsiteX103" fmla="*/ 121 w 259"/>
              <a:gd name="connsiteY103" fmla="*/ 355 h 758"/>
              <a:gd name="connsiteX104" fmla="*/ 121 w 259"/>
              <a:gd name="connsiteY104" fmla="*/ 334 h 758"/>
              <a:gd name="connsiteX105" fmla="*/ 121 w 259"/>
              <a:gd name="connsiteY105" fmla="*/ 314 h 758"/>
              <a:gd name="connsiteX106" fmla="*/ 121 w 259"/>
              <a:gd name="connsiteY106" fmla="*/ 293 h 758"/>
              <a:gd name="connsiteX107" fmla="*/ 121 w 259"/>
              <a:gd name="connsiteY107" fmla="*/ 277 h 758"/>
              <a:gd name="connsiteX108" fmla="*/ 121 w 259"/>
              <a:gd name="connsiteY108" fmla="*/ 246 h 758"/>
              <a:gd name="connsiteX109" fmla="*/ 121 w 259"/>
              <a:gd name="connsiteY109" fmla="*/ 214 h 758"/>
              <a:gd name="connsiteX110" fmla="*/ 116 w 259"/>
              <a:gd name="connsiteY110" fmla="*/ 183 h 758"/>
              <a:gd name="connsiteX111" fmla="*/ 116 w 259"/>
              <a:gd name="connsiteY111" fmla="*/ 157 h 758"/>
              <a:gd name="connsiteX112" fmla="*/ 111 w 259"/>
              <a:gd name="connsiteY112" fmla="*/ 146 h 758"/>
              <a:gd name="connsiteX113" fmla="*/ 111 w 259"/>
              <a:gd name="connsiteY113" fmla="*/ 136 h 758"/>
              <a:gd name="connsiteX114" fmla="*/ 106 w 259"/>
              <a:gd name="connsiteY114" fmla="*/ 126 h 758"/>
              <a:gd name="connsiteX115" fmla="*/ 106 w 259"/>
              <a:gd name="connsiteY115" fmla="*/ 115 h 758"/>
              <a:gd name="connsiteX116" fmla="*/ 100 w 259"/>
              <a:gd name="connsiteY116" fmla="*/ 110 h 758"/>
              <a:gd name="connsiteX117" fmla="*/ 100 w 259"/>
              <a:gd name="connsiteY117" fmla="*/ 105 h 758"/>
              <a:gd name="connsiteX118" fmla="*/ 95 w 259"/>
              <a:gd name="connsiteY118" fmla="*/ 94 h 758"/>
              <a:gd name="connsiteX119" fmla="*/ 90 w 259"/>
              <a:gd name="connsiteY119" fmla="*/ 89 h 758"/>
              <a:gd name="connsiteX120" fmla="*/ 84 w 259"/>
              <a:gd name="connsiteY120" fmla="*/ 84 h 758"/>
              <a:gd name="connsiteX121" fmla="*/ 79 w 259"/>
              <a:gd name="connsiteY121" fmla="*/ 84 h 758"/>
              <a:gd name="connsiteX122" fmla="*/ 74 w 259"/>
              <a:gd name="connsiteY122" fmla="*/ 79 h 758"/>
              <a:gd name="connsiteX123" fmla="*/ 63 w 259"/>
              <a:gd name="connsiteY123" fmla="*/ 79 h 758"/>
              <a:gd name="connsiteX124" fmla="*/ 53 w 259"/>
              <a:gd name="connsiteY124" fmla="*/ 79 h 758"/>
              <a:gd name="connsiteX0" fmla="*/ 63 w 259"/>
              <a:gd name="connsiteY0" fmla="*/ 16 h 758"/>
              <a:gd name="connsiteX1" fmla="*/ 69 w 259"/>
              <a:gd name="connsiteY1" fmla="*/ 11 h 758"/>
              <a:gd name="connsiteX2" fmla="*/ 79 w 259"/>
              <a:gd name="connsiteY2" fmla="*/ 5 h 758"/>
              <a:gd name="connsiteX3" fmla="*/ 95 w 259"/>
              <a:gd name="connsiteY3" fmla="*/ 0 h 758"/>
              <a:gd name="connsiteX4" fmla="*/ 106 w 259"/>
              <a:gd name="connsiteY4" fmla="*/ 0 h 758"/>
              <a:gd name="connsiteX5" fmla="*/ 121 w 259"/>
              <a:gd name="connsiteY5" fmla="*/ 0 h 758"/>
              <a:gd name="connsiteX6" fmla="*/ 137 w 259"/>
              <a:gd name="connsiteY6" fmla="*/ 5 h 758"/>
              <a:gd name="connsiteX7" fmla="*/ 153 w 259"/>
              <a:gd name="connsiteY7" fmla="*/ 11 h 758"/>
              <a:gd name="connsiteX8" fmla="*/ 164 w 259"/>
              <a:gd name="connsiteY8" fmla="*/ 16 h 758"/>
              <a:gd name="connsiteX9" fmla="*/ 174 w 259"/>
              <a:gd name="connsiteY9" fmla="*/ 21 h 758"/>
              <a:gd name="connsiteX10" fmla="*/ 190 w 259"/>
              <a:gd name="connsiteY10" fmla="*/ 26 h 758"/>
              <a:gd name="connsiteX11" fmla="*/ 201 w 259"/>
              <a:gd name="connsiteY11" fmla="*/ 37 h 758"/>
              <a:gd name="connsiteX12" fmla="*/ 216 w 259"/>
              <a:gd name="connsiteY12" fmla="*/ 42 h 758"/>
              <a:gd name="connsiteX13" fmla="*/ 227 w 259"/>
              <a:gd name="connsiteY13" fmla="*/ 47 h 758"/>
              <a:gd name="connsiteX14" fmla="*/ 238 w 259"/>
              <a:gd name="connsiteY14" fmla="*/ 52 h 758"/>
              <a:gd name="connsiteX15" fmla="*/ 243 w 259"/>
              <a:gd name="connsiteY15" fmla="*/ 58 h 758"/>
              <a:gd name="connsiteX16" fmla="*/ 248 w 259"/>
              <a:gd name="connsiteY16" fmla="*/ 63 h 758"/>
              <a:gd name="connsiteX17" fmla="*/ 253 w 259"/>
              <a:gd name="connsiteY17" fmla="*/ 68 h 758"/>
              <a:gd name="connsiteX18" fmla="*/ 259 w 259"/>
              <a:gd name="connsiteY18" fmla="*/ 68 h 758"/>
              <a:gd name="connsiteX19" fmla="*/ 259 w 259"/>
              <a:gd name="connsiteY19" fmla="*/ 73 h 758"/>
              <a:gd name="connsiteX20" fmla="*/ 253 w 259"/>
              <a:gd name="connsiteY20" fmla="*/ 73 h 758"/>
              <a:gd name="connsiteX21" fmla="*/ 253 w 259"/>
              <a:gd name="connsiteY21" fmla="*/ 79 h 758"/>
              <a:gd name="connsiteX22" fmla="*/ 248 w 259"/>
              <a:gd name="connsiteY22" fmla="*/ 84 h 758"/>
              <a:gd name="connsiteX23" fmla="*/ 243 w 259"/>
              <a:gd name="connsiteY23" fmla="*/ 84 h 758"/>
              <a:gd name="connsiteX24" fmla="*/ 238 w 259"/>
              <a:gd name="connsiteY24" fmla="*/ 89 h 758"/>
              <a:gd name="connsiteX25" fmla="*/ 232 w 259"/>
              <a:gd name="connsiteY25" fmla="*/ 94 h 758"/>
              <a:gd name="connsiteX26" fmla="*/ 227 w 259"/>
              <a:gd name="connsiteY26" fmla="*/ 94 h 758"/>
              <a:gd name="connsiteX27" fmla="*/ 222 w 259"/>
              <a:gd name="connsiteY27" fmla="*/ 99 h 758"/>
              <a:gd name="connsiteX28" fmla="*/ 216 w 259"/>
              <a:gd name="connsiteY28" fmla="*/ 105 h 758"/>
              <a:gd name="connsiteX29" fmla="*/ 211 w 259"/>
              <a:gd name="connsiteY29" fmla="*/ 115 h 758"/>
              <a:gd name="connsiteX30" fmla="*/ 211 w 259"/>
              <a:gd name="connsiteY30" fmla="*/ 126 h 758"/>
              <a:gd name="connsiteX31" fmla="*/ 211 w 259"/>
              <a:gd name="connsiteY31" fmla="*/ 131 h 758"/>
              <a:gd name="connsiteX32" fmla="*/ 211 w 259"/>
              <a:gd name="connsiteY32" fmla="*/ 146 h 758"/>
              <a:gd name="connsiteX33" fmla="*/ 211 w 259"/>
              <a:gd name="connsiteY33" fmla="*/ 157 h 758"/>
              <a:gd name="connsiteX34" fmla="*/ 211 w 259"/>
              <a:gd name="connsiteY34" fmla="*/ 173 h 758"/>
              <a:gd name="connsiteX35" fmla="*/ 211 w 259"/>
              <a:gd name="connsiteY35" fmla="*/ 188 h 758"/>
              <a:gd name="connsiteX36" fmla="*/ 211 w 259"/>
              <a:gd name="connsiteY36" fmla="*/ 204 h 758"/>
              <a:gd name="connsiteX37" fmla="*/ 211 w 259"/>
              <a:gd name="connsiteY37" fmla="*/ 225 h 758"/>
              <a:gd name="connsiteX38" fmla="*/ 211 w 259"/>
              <a:gd name="connsiteY38" fmla="*/ 240 h 758"/>
              <a:gd name="connsiteX39" fmla="*/ 211 w 259"/>
              <a:gd name="connsiteY39" fmla="*/ 261 h 758"/>
              <a:gd name="connsiteX40" fmla="*/ 211 w 259"/>
              <a:gd name="connsiteY40" fmla="*/ 303 h 758"/>
              <a:gd name="connsiteX41" fmla="*/ 211 w 259"/>
              <a:gd name="connsiteY41" fmla="*/ 324 h 758"/>
              <a:gd name="connsiteX42" fmla="*/ 211 w 259"/>
              <a:gd name="connsiteY42" fmla="*/ 350 h 758"/>
              <a:gd name="connsiteX43" fmla="*/ 211 w 259"/>
              <a:gd name="connsiteY43" fmla="*/ 376 h 758"/>
              <a:gd name="connsiteX44" fmla="*/ 211 w 259"/>
              <a:gd name="connsiteY44" fmla="*/ 402 h 758"/>
              <a:gd name="connsiteX45" fmla="*/ 211 w 259"/>
              <a:gd name="connsiteY45" fmla="*/ 429 h 758"/>
              <a:gd name="connsiteX46" fmla="*/ 211 w 259"/>
              <a:gd name="connsiteY46" fmla="*/ 460 h 758"/>
              <a:gd name="connsiteX47" fmla="*/ 211 w 259"/>
              <a:gd name="connsiteY47" fmla="*/ 491 h 758"/>
              <a:gd name="connsiteX48" fmla="*/ 211 w 259"/>
              <a:gd name="connsiteY48" fmla="*/ 523 h 758"/>
              <a:gd name="connsiteX49" fmla="*/ 211 w 259"/>
              <a:gd name="connsiteY49" fmla="*/ 554 h 758"/>
              <a:gd name="connsiteX50" fmla="*/ 211 w 259"/>
              <a:gd name="connsiteY50" fmla="*/ 580 h 758"/>
              <a:gd name="connsiteX51" fmla="*/ 206 w 259"/>
              <a:gd name="connsiteY51" fmla="*/ 606 h 758"/>
              <a:gd name="connsiteX52" fmla="*/ 206 w 259"/>
              <a:gd name="connsiteY52" fmla="*/ 632 h 758"/>
              <a:gd name="connsiteX53" fmla="*/ 201 w 259"/>
              <a:gd name="connsiteY53" fmla="*/ 653 h 758"/>
              <a:gd name="connsiteX54" fmla="*/ 195 w 259"/>
              <a:gd name="connsiteY54" fmla="*/ 669 h 758"/>
              <a:gd name="connsiteX55" fmla="*/ 190 w 259"/>
              <a:gd name="connsiteY55" fmla="*/ 690 h 758"/>
              <a:gd name="connsiteX56" fmla="*/ 185 w 259"/>
              <a:gd name="connsiteY56" fmla="*/ 700 h 758"/>
              <a:gd name="connsiteX57" fmla="*/ 174 w 259"/>
              <a:gd name="connsiteY57" fmla="*/ 716 h 758"/>
              <a:gd name="connsiteX58" fmla="*/ 164 w 259"/>
              <a:gd name="connsiteY58" fmla="*/ 726 h 758"/>
              <a:gd name="connsiteX59" fmla="*/ 158 w 259"/>
              <a:gd name="connsiteY59" fmla="*/ 737 h 758"/>
              <a:gd name="connsiteX60" fmla="*/ 148 w 259"/>
              <a:gd name="connsiteY60" fmla="*/ 742 h 758"/>
              <a:gd name="connsiteX61" fmla="*/ 143 w 259"/>
              <a:gd name="connsiteY61" fmla="*/ 747 h 758"/>
              <a:gd name="connsiteX62" fmla="*/ 132 w 259"/>
              <a:gd name="connsiteY62" fmla="*/ 752 h 758"/>
              <a:gd name="connsiteX63" fmla="*/ 127 w 259"/>
              <a:gd name="connsiteY63" fmla="*/ 752 h 758"/>
              <a:gd name="connsiteX64" fmla="*/ 121 w 259"/>
              <a:gd name="connsiteY64" fmla="*/ 758 h 758"/>
              <a:gd name="connsiteX65" fmla="*/ 111 w 259"/>
              <a:gd name="connsiteY65" fmla="*/ 752 h 758"/>
              <a:gd name="connsiteX66" fmla="*/ 106 w 259"/>
              <a:gd name="connsiteY66" fmla="*/ 752 h 758"/>
              <a:gd name="connsiteX67" fmla="*/ 106 w 259"/>
              <a:gd name="connsiteY67" fmla="*/ 747 h 758"/>
              <a:gd name="connsiteX68" fmla="*/ 100 w 259"/>
              <a:gd name="connsiteY68" fmla="*/ 742 h 758"/>
              <a:gd name="connsiteX69" fmla="*/ 100 w 259"/>
              <a:gd name="connsiteY69" fmla="*/ 737 h 758"/>
              <a:gd name="connsiteX70" fmla="*/ 100 w 259"/>
              <a:gd name="connsiteY70" fmla="*/ 731 h 758"/>
              <a:gd name="connsiteX71" fmla="*/ 100 w 259"/>
              <a:gd name="connsiteY71" fmla="*/ 721 h 758"/>
              <a:gd name="connsiteX72" fmla="*/ 100 w 259"/>
              <a:gd name="connsiteY72" fmla="*/ 711 h 758"/>
              <a:gd name="connsiteX73" fmla="*/ 100 w 259"/>
              <a:gd name="connsiteY73" fmla="*/ 705 h 758"/>
              <a:gd name="connsiteX74" fmla="*/ 100 w 259"/>
              <a:gd name="connsiteY74" fmla="*/ 700 h 758"/>
              <a:gd name="connsiteX75" fmla="*/ 100 w 259"/>
              <a:gd name="connsiteY75" fmla="*/ 695 h 758"/>
              <a:gd name="connsiteX76" fmla="*/ 95 w 259"/>
              <a:gd name="connsiteY76" fmla="*/ 690 h 758"/>
              <a:gd name="connsiteX77" fmla="*/ 90 w 259"/>
              <a:gd name="connsiteY77" fmla="*/ 674 h 758"/>
              <a:gd name="connsiteX78" fmla="*/ 79 w 259"/>
              <a:gd name="connsiteY78" fmla="*/ 658 h 758"/>
              <a:gd name="connsiteX79" fmla="*/ 63 w 259"/>
              <a:gd name="connsiteY79" fmla="*/ 643 h 758"/>
              <a:gd name="connsiteX80" fmla="*/ 47 w 259"/>
              <a:gd name="connsiteY80" fmla="*/ 627 h 758"/>
              <a:gd name="connsiteX81" fmla="*/ 26 w 259"/>
              <a:gd name="connsiteY81" fmla="*/ 611 h 758"/>
              <a:gd name="connsiteX82" fmla="*/ 0 w 259"/>
              <a:gd name="connsiteY82" fmla="*/ 590 h 758"/>
              <a:gd name="connsiteX83" fmla="*/ 21 w 259"/>
              <a:gd name="connsiteY83" fmla="*/ 590 h 758"/>
              <a:gd name="connsiteX84" fmla="*/ 42 w 259"/>
              <a:gd name="connsiteY84" fmla="*/ 596 h 758"/>
              <a:gd name="connsiteX85" fmla="*/ 58 w 259"/>
              <a:gd name="connsiteY85" fmla="*/ 596 h 758"/>
              <a:gd name="connsiteX86" fmla="*/ 74 w 259"/>
              <a:gd name="connsiteY86" fmla="*/ 596 h 758"/>
              <a:gd name="connsiteX87" fmla="*/ 84 w 259"/>
              <a:gd name="connsiteY87" fmla="*/ 590 h 758"/>
              <a:gd name="connsiteX88" fmla="*/ 90 w 259"/>
              <a:gd name="connsiteY88" fmla="*/ 590 h 758"/>
              <a:gd name="connsiteX89" fmla="*/ 95 w 259"/>
              <a:gd name="connsiteY89" fmla="*/ 590 h 758"/>
              <a:gd name="connsiteX90" fmla="*/ 100 w 259"/>
              <a:gd name="connsiteY90" fmla="*/ 585 h 758"/>
              <a:gd name="connsiteX91" fmla="*/ 106 w 259"/>
              <a:gd name="connsiteY91" fmla="*/ 580 h 758"/>
              <a:gd name="connsiteX92" fmla="*/ 106 w 259"/>
              <a:gd name="connsiteY92" fmla="*/ 575 h 758"/>
              <a:gd name="connsiteX93" fmla="*/ 106 w 259"/>
              <a:gd name="connsiteY93" fmla="*/ 564 h 758"/>
              <a:gd name="connsiteX94" fmla="*/ 106 w 259"/>
              <a:gd name="connsiteY94" fmla="*/ 549 h 758"/>
              <a:gd name="connsiteX95" fmla="*/ 111 w 259"/>
              <a:gd name="connsiteY95" fmla="*/ 533 h 758"/>
              <a:gd name="connsiteX96" fmla="*/ 111 w 259"/>
              <a:gd name="connsiteY96" fmla="*/ 512 h 758"/>
              <a:gd name="connsiteX97" fmla="*/ 111 w 259"/>
              <a:gd name="connsiteY97" fmla="*/ 486 h 758"/>
              <a:gd name="connsiteX98" fmla="*/ 116 w 259"/>
              <a:gd name="connsiteY98" fmla="*/ 460 h 758"/>
              <a:gd name="connsiteX99" fmla="*/ 116 w 259"/>
              <a:gd name="connsiteY99" fmla="*/ 434 h 758"/>
              <a:gd name="connsiteX100" fmla="*/ 116 w 259"/>
              <a:gd name="connsiteY100" fmla="*/ 408 h 758"/>
              <a:gd name="connsiteX101" fmla="*/ 116 w 259"/>
              <a:gd name="connsiteY101" fmla="*/ 382 h 758"/>
              <a:gd name="connsiteX102" fmla="*/ 121 w 259"/>
              <a:gd name="connsiteY102" fmla="*/ 355 h 758"/>
              <a:gd name="connsiteX103" fmla="*/ 121 w 259"/>
              <a:gd name="connsiteY103" fmla="*/ 334 h 758"/>
              <a:gd name="connsiteX104" fmla="*/ 121 w 259"/>
              <a:gd name="connsiteY104" fmla="*/ 314 h 758"/>
              <a:gd name="connsiteX105" fmla="*/ 121 w 259"/>
              <a:gd name="connsiteY105" fmla="*/ 293 h 758"/>
              <a:gd name="connsiteX106" fmla="*/ 121 w 259"/>
              <a:gd name="connsiteY106" fmla="*/ 277 h 758"/>
              <a:gd name="connsiteX107" fmla="*/ 121 w 259"/>
              <a:gd name="connsiteY107" fmla="*/ 246 h 758"/>
              <a:gd name="connsiteX108" fmla="*/ 121 w 259"/>
              <a:gd name="connsiteY108" fmla="*/ 214 h 758"/>
              <a:gd name="connsiteX109" fmla="*/ 116 w 259"/>
              <a:gd name="connsiteY109" fmla="*/ 183 h 758"/>
              <a:gd name="connsiteX110" fmla="*/ 116 w 259"/>
              <a:gd name="connsiteY110" fmla="*/ 157 h 758"/>
              <a:gd name="connsiteX111" fmla="*/ 111 w 259"/>
              <a:gd name="connsiteY111" fmla="*/ 146 h 758"/>
              <a:gd name="connsiteX112" fmla="*/ 111 w 259"/>
              <a:gd name="connsiteY112" fmla="*/ 136 h 758"/>
              <a:gd name="connsiteX113" fmla="*/ 106 w 259"/>
              <a:gd name="connsiteY113" fmla="*/ 126 h 758"/>
              <a:gd name="connsiteX114" fmla="*/ 106 w 259"/>
              <a:gd name="connsiteY114" fmla="*/ 115 h 758"/>
              <a:gd name="connsiteX115" fmla="*/ 100 w 259"/>
              <a:gd name="connsiteY115" fmla="*/ 110 h 758"/>
              <a:gd name="connsiteX116" fmla="*/ 100 w 259"/>
              <a:gd name="connsiteY116" fmla="*/ 105 h 758"/>
              <a:gd name="connsiteX117" fmla="*/ 95 w 259"/>
              <a:gd name="connsiteY117" fmla="*/ 94 h 758"/>
              <a:gd name="connsiteX118" fmla="*/ 90 w 259"/>
              <a:gd name="connsiteY118" fmla="*/ 89 h 758"/>
              <a:gd name="connsiteX119" fmla="*/ 84 w 259"/>
              <a:gd name="connsiteY119" fmla="*/ 84 h 758"/>
              <a:gd name="connsiteX120" fmla="*/ 79 w 259"/>
              <a:gd name="connsiteY120" fmla="*/ 84 h 758"/>
              <a:gd name="connsiteX121" fmla="*/ 74 w 259"/>
              <a:gd name="connsiteY121" fmla="*/ 79 h 758"/>
              <a:gd name="connsiteX122" fmla="*/ 63 w 259"/>
              <a:gd name="connsiteY122" fmla="*/ 79 h 758"/>
              <a:gd name="connsiteX123" fmla="*/ 53 w 259"/>
              <a:gd name="connsiteY123" fmla="*/ 79 h 758"/>
              <a:gd name="connsiteX0" fmla="*/ 63 w 259"/>
              <a:gd name="connsiteY0" fmla="*/ 16 h 758"/>
              <a:gd name="connsiteX1" fmla="*/ 79 w 259"/>
              <a:gd name="connsiteY1" fmla="*/ 5 h 758"/>
              <a:gd name="connsiteX2" fmla="*/ 95 w 259"/>
              <a:gd name="connsiteY2" fmla="*/ 0 h 758"/>
              <a:gd name="connsiteX3" fmla="*/ 106 w 259"/>
              <a:gd name="connsiteY3" fmla="*/ 0 h 758"/>
              <a:gd name="connsiteX4" fmla="*/ 121 w 259"/>
              <a:gd name="connsiteY4" fmla="*/ 0 h 758"/>
              <a:gd name="connsiteX5" fmla="*/ 137 w 259"/>
              <a:gd name="connsiteY5" fmla="*/ 5 h 758"/>
              <a:gd name="connsiteX6" fmla="*/ 153 w 259"/>
              <a:gd name="connsiteY6" fmla="*/ 11 h 758"/>
              <a:gd name="connsiteX7" fmla="*/ 164 w 259"/>
              <a:gd name="connsiteY7" fmla="*/ 16 h 758"/>
              <a:gd name="connsiteX8" fmla="*/ 174 w 259"/>
              <a:gd name="connsiteY8" fmla="*/ 21 h 758"/>
              <a:gd name="connsiteX9" fmla="*/ 190 w 259"/>
              <a:gd name="connsiteY9" fmla="*/ 26 h 758"/>
              <a:gd name="connsiteX10" fmla="*/ 201 w 259"/>
              <a:gd name="connsiteY10" fmla="*/ 37 h 758"/>
              <a:gd name="connsiteX11" fmla="*/ 216 w 259"/>
              <a:gd name="connsiteY11" fmla="*/ 42 h 758"/>
              <a:gd name="connsiteX12" fmla="*/ 227 w 259"/>
              <a:gd name="connsiteY12" fmla="*/ 47 h 758"/>
              <a:gd name="connsiteX13" fmla="*/ 238 w 259"/>
              <a:gd name="connsiteY13" fmla="*/ 52 h 758"/>
              <a:gd name="connsiteX14" fmla="*/ 243 w 259"/>
              <a:gd name="connsiteY14" fmla="*/ 58 h 758"/>
              <a:gd name="connsiteX15" fmla="*/ 248 w 259"/>
              <a:gd name="connsiteY15" fmla="*/ 63 h 758"/>
              <a:gd name="connsiteX16" fmla="*/ 253 w 259"/>
              <a:gd name="connsiteY16" fmla="*/ 68 h 758"/>
              <a:gd name="connsiteX17" fmla="*/ 259 w 259"/>
              <a:gd name="connsiteY17" fmla="*/ 68 h 758"/>
              <a:gd name="connsiteX18" fmla="*/ 259 w 259"/>
              <a:gd name="connsiteY18" fmla="*/ 73 h 758"/>
              <a:gd name="connsiteX19" fmla="*/ 253 w 259"/>
              <a:gd name="connsiteY19" fmla="*/ 73 h 758"/>
              <a:gd name="connsiteX20" fmla="*/ 253 w 259"/>
              <a:gd name="connsiteY20" fmla="*/ 79 h 758"/>
              <a:gd name="connsiteX21" fmla="*/ 248 w 259"/>
              <a:gd name="connsiteY21" fmla="*/ 84 h 758"/>
              <a:gd name="connsiteX22" fmla="*/ 243 w 259"/>
              <a:gd name="connsiteY22" fmla="*/ 84 h 758"/>
              <a:gd name="connsiteX23" fmla="*/ 238 w 259"/>
              <a:gd name="connsiteY23" fmla="*/ 89 h 758"/>
              <a:gd name="connsiteX24" fmla="*/ 232 w 259"/>
              <a:gd name="connsiteY24" fmla="*/ 94 h 758"/>
              <a:gd name="connsiteX25" fmla="*/ 227 w 259"/>
              <a:gd name="connsiteY25" fmla="*/ 94 h 758"/>
              <a:gd name="connsiteX26" fmla="*/ 222 w 259"/>
              <a:gd name="connsiteY26" fmla="*/ 99 h 758"/>
              <a:gd name="connsiteX27" fmla="*/ 216 w 259"/>
              <a:gd name="connsiteY27" fmla="*/ 105 h 758"/>
              <a:gd name="connsiteX28" fmla="*/ 211 w 259"/>
              <a:gd name="connsiteY28" fmla="*/ 115 h 758"/>
              <a:gd name="connsiteX29" fmla="*/ 211 w 259"/>
              <a:gd name="connsiteY29" fmla="*/ 126 h 758"/>
              <a:gd name="connsiteX30" fmla="*/ 211 w 259"/>
              <a:gd name="connsiteY30" fmla="*/ 131 h 758"/>
              <a:gd name="connsiteX31" fmla="*/ 211 w 259"/>
              <a:gd name="connsiteY31" fmla="*/ 146 h 758"/>
              <a:gd name="connsiteX32" fmla="*/ 211 w 259"/>
              <a:gd name="connsiteY32" fmla="*/ 157 h 758"/>
              <a:gd name="connsiteX33" fmla="*/ 211 w 259"/>
              <a:gd name="connsiteY33" fmla="*/ 173 h 758"/>
              <a:gd name="connsiteX34" fmla="*/ 211 w 259"/>
              <a:gd name="connsiteY34" fmla="*/ 188 h 758"/>
              <a:gd name="connsiteX35" fmla="*/ 211 w 259"/>
              <a:gd name="connsiteY35" fmla="*/ 204 h 758"/>
              <a:gd name="connsiteX36" fmla="*/ 211 w 259"/>
              <a:gd name="connsiteY36" fmla="*/ 225 h 758"/>
              <a:gd name="connsiteX37" fmla="*/ 211 w 259"/>
              <a:gd name="connsiteY37" fmla="*/ 240 h 758"/>
              <a:gd name="connsiteX38" fmla="*/ 211 w 259"/>
              <a:gd name="connsiteY38" fmla="*/ 261 h 758"/>
              <a:gd name="connsiteX39" fmla="*/ 211 w 259"/>
              <a:gd name="connsiteY39" fmla="*/ 303 h 758"/>
              <a:gd name="connsiteX40" fmla="*/ 211 w 259"/>
              <a:gd name="connsiteY40" fmla="*/ 324 h 758"/>
              <a:gd name="connsiteX41" fmla="*/ 211 w 259"/>
              <a:gd name="connsiteY41" fmla="*/ 350 h 758"/>
              <a:gd name="connsiteX42" fmla="*/ 211 w 259"/>
              <a:gd name="connsiteY42" fmla="*/ 376 h 758"/>
              <a:gd name="connsiteX43" fmla="*/ 211 w 259"/>
              <a:gd name="connsiteY43" fmla="*/ 402 h 758"/>
              <a:gd name="connsiteX44" fmla="*/ 211 w 259"/>
              <a:gd name="connsiteY44" fmla="*/ 429 h 758"/>
              <a:gd name="connsiteX45" fmla="*/ 211 w 259"/>
              <a:gd name="connsiteY45" fmla="*/ 460 h 758"/>
              <a:gd name="connsiteX46" fmla="*/ 211 w 259"/>
              <a:gd name="connsiteY46" fmla="*/ 491 h 758"/>
              <a:gd name="connsiteX47" fmla="*/ 211 w 259"/>
              <a:gd name="connsiteY47" fmla="*/ 523 h 758"/>
              <a:gd name="connsiteX48" fmla="*/ 211 w 259"/>
              <a:gd name="connsiteY48" fmla="*/ 554 h 758"/>
              <a:gd name="connsiteX49" fmla="*/ 211 w 259"/>
              <a:gd name="connsiteY49" fmla="*/ 580 h 758"/>
              <a:gd name="connsiteX50" fmla="*/ 206 w 259"/>
              <a:gd name="connsiteY50" fmla="*/ 606 h 758"/>
              <a:gd name="connsiteX51" fmla="*/ 206 w 259"/>
              <a:gd name="connsiteY51" fmla="*/ 632 h 758"/>
              <a:gd name="connsiteX52" fmla="*/ 201 w 259"/>
              <a:gd name="connsiteY52" fmla="*/ 653 h 758"/>
              <a:gd name="connsiteX53" fmla="*/ 195 w 259"/>
              <a:gd name="connsiteY53" fmla="*/ 669 h 758"/>
              <a:gd name="connsiteX54" fmla="*/ 190 w 259"/>
              <a:gd name="connsiteY54" fmla="*/ 690 h 758"/>
              <a:gd name="connsiteX55" fmla="*/ 185 w 259"/>
              <a:gd name="connsiteY55" fmla="*/ 700 h 758"/>
              <a:gd name="connsiteX56" fmla="*/ 174 w 259"/>
              <a:gd name="connsiteY56" fmla="*/ 716 h 758"/>
              <a:gd name="connsiteX57" fmla="*/ 164 w 259"/>
              <a:gd name="connsiteY57" fmla="*/ 726 h 758"/>
              <a:gd name="connsiteX58" fmla="*/ 158 w 259"/>
              <a:gd name="connsiteY58" fmla="*/ 737 h 758"/>
              <a:gd name="connsiteX59" fmla="*/ 148 w 259"/>
              <a:gd name="connsiteY59" fmla="*/ 742 h 758"/>
              <a:gd name="connsiteX60" fmla="*/ 143 w 259"/>
              <a:gd name="connsiteY60" fmla="*/ 747 h 758"/>
              <a:gd name="connsiteX61" fmla="*/ 132 w 259"/>
              <a:gd name="connsiteY61" fmla="*/ 752 h 758"/>
              <a:gd name="connsiteX62" fmla="*/ 127 w 259"/>
              <a:gd name="connsiteY62" fmla="*/ 752 h 758"/>
              <a:gd name="connsiteX63" fmla="*/ 121 w 259"/>
              <a:gd name="connsiteY63" fmla="*/ 758 h 758"/>
              <a:gd name="connsiteX64" fmla="*/ 111 w 259"/>
              <a:gd name="connsiteY64" fmla="*/ 752 h 758"/>
              <a:gd name="connsiteX65" fmla="*/ 106 w 259"/>
              <a:gd name="connsiteY65" fmla="*/ 752 h 758"/>
              <a:gd name="connsiteX66" fmla="*/ 106 w 259"/>
              <a:gd name="connsiteY66" fmla="*/ 747 h 758"/>
              <a:gd name="connsiteX67" fmla="*/ 100 w 259"/>
              <a:gd name="connsiteY67" fmla="*/ 742 h 758"/>
              <a:gd name="connsiteX68" fmla="*/ 100 w 259"/>
              <a:gd name="connsiteY68" fmla="*/ 737 h 758"/>
              <a:gd name="connsiteX69" fmla="*/ 100 w 259"/>
              <a:gd name="connsiteY69" fmla="*/ 731 h 758"/>
              <a:gd name="connsiteX70" fmla="*/ 100 w 259"/>
              <a:gd name="connsiteY70" fmla="*/ 721 h 758"/>
              <a:gd name="connsiteX71" fmla="*/ 100 w 259"/>
              <a:gd name="connsiteY71" fmla="*/ 711 h 758"/>
              <a:gd name="connsiteX72" fmla="*/ 100 w 259"/>
              <a:gd name="connsiteY72" fmla="*/ 705 h 758"/>
              <a:gd name="connsiteX73" fmla="*/ 100 w 259"/>
              <a:gd name="connsiteY73" fmla="*/ 700 h 758"/>
              <a:gd name="connsiteX74" fmla="*/ 100 w 259"/>
              <a:gd name="connsiteY74" fmla="*/ 695 h 758"/>
              <a:gd name="connsiteX75" fmla="*/ 95 w 259"/>
              <a:gd name="connsiteY75" fmla="*/ 690 h 758"/>
              <a:gd name="connsiteX76" fmla="*/ 90 w 259"/>
              <a:gd name="connsiteY76" fmla="*/ 674 h 758"/>
              <a:gd name="connsiteX77" fmla="*/ 79 w 259"/>
              <a:gd name="connsiteY77" fmla="*/ 658 h 758"/>
              <a:gd name="connsiteX78" fmla="*/ 63 w 259"/>
              <a:gd name="connsiteY78" fmla="*/ 643 h 758"/>
              <a:gd name="connsiteX79" fmla="*/ 47 w 259"/>
              <a:gd name="connsiteY79" fmla="*/ 627 h 758"/>
              <a:gd name="connsiteX80" fmla="*/ 26 w 259"/>
              <a:gd name="connsiteY80" fmla="*/ 611 h 758"/>
              <a:gd name="connsiteX81" fmla="*/ 0 w 259"/>
              <a:gd name="connsiteY81" fmla="*/ 590 h 758"/>
              <a:gd name="connsiteX82" fmla="*/ 21 w 259"/>
              <a:gd name="connsiteY82" fmla="*/ 590 h 758"/>
              <a:gd name="connsiteX83" fmla="*/ 42 w 259"/>
              <a:gd name="connsiteY83" fmla="*/ 596 h 758"/>
              <a:gd name="connsiteX84" fmla="*/ 58 w 259"/>
              <a:gd name="connsiteY84" fmla="*/ 596 h 758"/>
              <a:gd name="connsiteX85" fmla="*/ 74 w 259"/>
              <a:gd name="connsiteY85" fmla="*/ 596 h 758"/>
              <a:gd name="connsiteX86" fmla="*/ 84 w 259"/>
              <a:gd name="connsiteY86" fmla="*/ 590 h 758"/>
              <a:gd name="connsiteX87" fmla="*/ 90 w 259"/>
              <a:gd name="connsiteY87" fmla="*/ 590 h 758"/>
              <a:gd name="connsiteX88" fmla="*/ 95 w 259"/>
              <a:gd name="connsiteY88" fmla="*/ 590 h 758"/>
              <a:gd name="connsiteX89" fmla="*/ 100 w 259"/>
              <a:gd name="connsiteY89" fmla="*/ 585 h 758"/>
              <a:gd name="connsiteX90" fmla="*/ 106 w 259"/>
              <a:gd name="connsiteY90" fmla="*/ 580 h 758"/>
              <a:gd name="connsiteX91" fmla="*/ 106 w 259"/>
              <a:gd name="connsiteY91" fmla="*/ 575 h 758"/>
              <a:gd name="connsiteX92" fmla="*/ 106 w 259"/>
              <a:gd name="connsiteY92" fmla="*/ 564 h 758"/>
              <a:gd name="connsiteX93" fmla="*/ 106 w 259"/>
              <a:gd name="connsiteY93" fmla="*/ 549 h 758"/>
              <a:gd name="connsiteX94" fmla="*/ 111 w 259"/>
              <a:gd name="connsiteY94" fmla="*/ 533 h 758"/>
              <a:gd name="connsiteX95" fmla="*/ 111 w 259"/>
              <a:gd name="connsiteY95" fmla="*/ 512 h 758"/>
              <a:gd name="connsiteX96" fmla="*/ 111 w 259"/>
              <a:gd name="connsiteY96" fmla="*/ 486 h 758"/>
              <a:gd name="connsiteX97" fmla="*/ 116 w 259"/>
              <a:gd name="connsiteY97" fmla="*/ 460 h 758"/>
              <a:gd name="connsiteX98" fmla="*/ 116 w 259"/>
              <a:gd name="connsiteY98" fmla="*/ 434 h 758"/>
              <a:gd name="connsiteX99" fmla="*/ 116 w 259"/>
              <a:gd name="connsiteY99" fmla="*/ 408 h 758"/>
              <a:gd name="connsiteX100" fmla="*/ 116 w 259"/>
              <a:gd name="connsiteY100" fmla="*/ 382 h 758"/>
              <a:gd name="connsiteX101" fmla="*/ 121 w 259"/>
              <a:gd name="connsiteY101" fmla="*/ 355 h 758"/>
              <a:gd name="connsiteX102" fmla="*/ 121 w 259"/>
              <a:gd name="connsiteY102" fmla="*/ 334 h 758"/>
              <a:gd name="connsiteX103" fmla="*/ 121 w 259"/>
              <a:gd name="connsiteY103" fmla="*/ 314 h 758"/>
              <a:gd name="connsiteX104" fmla="*/ 121 w 259"/>
              <a:gd name="connsiteY104" fmla="*/ 293 h 758"/>
              <a:gd name="connsiteX105" fmla="*/ 121 w 259"/>
              <a:gd name="connsiteY105" fmla="*/ 277 h 758"/>
              <a:gd name="connsiteX106" fmla="*/ 121 w 259"/>
              <a:gd name="connsiteY106" fmla="*/ 246 h 758"/>
              <a:gd name="connsiteX107" fmla="*/ 121 w 259"/>
              <a:gd name="connsiteY107" fmla="*/ 214 h 758"/>
              <a:gd name="connsiteX108" fmla="*/ 116 w 259"/>
              <a:gd name="connsiteY108" fmla="*/ 183 h 758"/>
              <a:gd name="connsiteX109" fmla="*/ 116 w 259"/>
              <a:gd name="connsiteY109" fmla="*/ 157 h 758"/>
              <a:gd name="connsiteX110" fmla="*/ 111 w 259"/>
              <a:gd name="connsiteY110" fmla="*/ 146 h 758"/>
              <a:gd name="connsiteX111" fmla="*/ 111 w 259"/>
              <a:gd name="connsiteY111" fmla="*/ 136 h 758"/>
              <a:gd name="connsiteX112" fmla="*/ 106 w 259"/>
              <a:gd name="connsiteY112" fmla="*/ 126 h 758"/>
              <a:gd name="connsiteX113" fmla="*/ 106 w 259"/>
              <a:gd name="connsiteY113" fmla="*/ 115 h 758"/>
              <a:gd name="connsiteX114" fmla="*/ 100 w 259"/>
              <a:gd name="connsiteY114" fmla="*/ 110 h 758"/>
              <a:gd name="connsiteX115" fmla="*/ 100 w 259"/>
              <a:gd name="connsiteY115" fmla="*/ 105 h 758"/>
              <a:gd name="connsiteX116" fmla="*/ 95 w 259"/>
              <a:gd name="connsiteY116" fmla="*/ 94 h 758"/>
              <a:gd name="connsiteX117" fmla="*/ 90 w 259"/>
              <a:gd name="connsiteY117" fmla="*/ 89 h 758"/>
              <a:gd name="connsiteX118" fmla="*/ 84 w 259"/>
              <a:gd name="connsiteY118" fmla="*/ 84 h 758"/>
              <a:gd name="connsiteX119" fmla="*/ 79 w 259"/>
              <a:gd name="connsiteY119" fmla="*/ 84 h 758"/>
              <a:gd name="connsiteX120" fmla="*/ 74 w 259"/>
              <a:gd name="connsiteY120" fmla="*/ 79 h 758"/>
              <a:gd name="connsiteX121" fmla="*/ 63 w 259"/>
              <a:gd name="connsiteY121" fmla="*/ 79 h 758"/>
              <a:gd name="connsiteX122" fmla="*/ 53 w 259"/>
              <a:gd name="connsiteY122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06 w 259"/>
              <a:gd name="connsiteY2" fmla="*/ 0 h 758"/>
              <a:gd name="connsiteX3" fmla="*/ 121 w 259"/>
              <a:gd name="connsiteY3" fmla="*/ 0 h 758"/>
              <a:gd name="connsiteX4" fmla="*/ 137 w 259"/>
              <a:gd name="connsiteY4" fmla="*/ 5 h 758"/>
              <a:gd name="connsiteX5" fmla="*/ 153 w 259"/>
              <a:gd name="connsiteY5" fmla="*/ 11 h 758"/>
              <a:gd name="connsiteX6" fmla="*/ 164 w 259"/>
              <a:gd name="connsiteY6" fmla="*/ 16 h 758"/>
              <a:gd name="connsiteX7" fmla="*/ 174 w 259"/>
              <a:gd name="connsiteY7" fmla="*/ 21 h 758"/>
              <a:gd name="connsiteX8" fmla="*/ 190 w 259"/>
              <a:gd name="connsiteY8" fmla="*/ 26 h 758"/>
              <a:gd name="connsiteX9" fmla="*/ 201 w 259"/>
              <a:gd name="connsiteY9" fmla="*/ 37 h 758"/>
              <a:gd name="connsiteX10" fmla="*/ 216 w 259"/>
              <a:gd name="connsiteY10" fmla="*/ 42 h 758"/>
              <a:gd name="connsiteX11" fmla="*/ 227 w 259"/>
              <a:gd name="connsiteY11" fmla="*/ 47 h 758"/>
              <a:gd name="connsiteX12" fmla="*/ 238 w 259"/>
              <a:gd name="connsiteY12" fmla="*/ 52 h 758"/>
              <a:gd name="connsiteX13" fmla="*/ 243 w 259"/>
              <a:gd name="connsiteY13" fmla="*/ 58 h 758"/>
              <a:gd name="connsiteX14" fmla="*/ 248 w 259"/>
              <a:gd name="connsiteY14" fmla="*/ 63 h 758"/>
              <a:gd name="connsiteX15" fmla="*/ 253 w 259"/>
              <a:gd name="connsiteY15" fmla="*/ 68 h 758"/>
              <a:gd name="connsiteX16" fmla="*/ 259 w 259"/>
              <a:gd name="connsiteY16" fmla="*/ 68 h 758"/>
              <a:gd name="connsiteX17" fmla="*/ 259 w 259"/>
              <a:gd name="connsiteY17" fmla="*/ 73 h 758"/>
              <a:gd name="connsiteX18" fmla="*/ 253 w 259"/>
              <a:gd name="connsiteY18" fmla="*/ 73 h 758"/>
              <a:gd name="connsiteX19" fmla="*/ 253 w 259"/>
              <a:gd name="connsiteY19" fmla="*/ 79 h 758"/>
              <a:gd name="connsiteX20" fmla="*/ 248 w 259"/>
              <a:gd name="connsiteY20" fmla="*/ 84 h 758"/>
              <a:gd name="connsiteX21" fmla="*/ 243 w 259"/>
              <a:gd name="connsiteY21" fmla="*/ 84 h 758"/>
              <a:gd name="connsiteX22" fmla="*/ 238 w 259"/>
              <a:gd name="connsiteY22" fmla="*/ 89 h 758"/>
              <a:gd name="connsiteX23" fmla="*/ 232 w 259"/>
              <a:gd name="connsiteY23" fmla="*/ 94 h 758"/>
              <a:gd name="connsiteX24" fmla="*/ 227 w 259"/>
              <a:gd name="connsiteY24" fmla="*/ 94 h 758"/>
              <a:gd name="connsiteX25" fmla="*/ 222 w 259"/>
              <a:gd name="connsiteY25" fmla="*/ 99 h 758"/>
              <a:gd name="connsiteX26" fmla="*/ 216 w 259"/>
              <a:gd name="connsiteY26" fmla="*/ 105 h 758"/>
              <a:gd name="connsiteX27" fmla="*/ 211 w 259"/>
              <a:gd name="connsiteY27" fmla="*/ 115 h 758"/>
              <a:gd name="connsiteX28" fmla="*/ 211 w 259"/>
              <a:gd name="connsiteY28" fmla="*/ 126 h 758"/>
              <a:gd name="connsiteX29" fmla="*/ 211 w 259"/>
              <a:gd name="connsiteY29" fmla="*/ 131 h 758"/>
              <a:gd name="connsiteX30" fmla="*/ 211 w 259"/>
              <a:gd name="connsiteY30" fmla="*/ 146 h 758"/>
              <a:gd name="connsiteX31" fmla="*/ 211 w 259"/>
              <a:gd name="connsiteY31" fmla="*/ 157 h 758"/>
              <a:gd name="connsiteX32" fmla="*/ 211 w 259"/>
              <a:gd name="connsiteY32" fmla="*/ 173 h 758"/>
              <a:gd name="connsiteX33" fmla="*/ 211 w 259"/>
              <a:gd name="connsiteY33" fmla="*/ 188 h 758"/>
              <a:gd name="connsiteX34" fmla="*/ 211 w 259"/>
              <a:gd name="connsiteY34" fmla="*/ 204 h 758"/>
              <a:gd name="connsiteX35" fmla="*/ 211 w 259"/>
              <a:gd name="connsiteY35" fmla="*/ 225 h 758"/>
              <a:gd name="connsiteX36" fmla="*/ 211 w 259"/>
              <a:gd name="connsiteY36" fmla="*/ 240 h 758"/>
              <a:gd name="connsiteX37" fmla="*/ 211 w 259"/>
              <a:gd name="connsiteY37" fmla="*/ 261 h 758"/>
              <a:gd name="connsiteX38" fmla="*/ 211 w 259"/>
              <a:gd name="connsiteY38" fmla="*/ 303 h 758"/>
              <a:gd name="connsiteX39" fmla="*/ 211 w 259"/>
              <a:gd name="connsiteY39" fmla="*/ 324 h 758"/>
              <a:gd name="connsiteX40" fmla="*/ 211 w 259"/>
              <a:gd name="connsiteY40" fmla="*/ 350 h 758"/>
              <a:gd name="connsiteX41" fmla="*/ 211 w 259"/>
              <a:gd name="connsiteY41" fmla="*/ 376 h 758"/>
              <a:gd name="connsiteX42" fmla="*/ 211 w 259"/>
              <a:gd name="connsiteY42" fmla="*/ 402 h 758"/>
              <a:gd name="connsiteX43" fmla="*/ 211 w 259"/>
              <a:gd name="connsiteY43" fmla="*/ 429 h 758"/>
              <a:gd name="connsiteX44" fmla="*/ 211 w 259"/>
              <a:gd name="connsiteY44" fmla="*/ 460 h 758"/>
              <a:gd name="connsiteX45" fmla="*/ 211 w 259"/>
              <a:gd name="connsiteY45" fmla="*/ 491 h 758"/>
              <a:gd name="connsiteX46" fmla="*/ 211 w 259"/>
              <a:gd name="connsiteY46" fmla="*/ 523 h 758"/>
              <a:gd name="connsiteX47" fmla="*/ 211 w 259"/>
              <a:gd name="connsiteY47" fmla="*/ 554 h 758"/>
              <a:gd name="connsiteX48" fmla="*/ 211 w 259"/>
              <a:gd name="connsiteY48" fmla="*/ 580 h 758"/>
              <a:gd name="connsiteX49" fmla="*/ 206 w 259"/>
              <a:gd name="connsiteY49" fmla="*/ 606 h 758"/>
              <a:gd name="connsiteX50" fmla="*/ 206 w 259"/>
              <a:gd name="connsiteY50" fmla="*/ 632 h 758"/>
              <a:gd name="connsiteX51" fmla="*/ 201 w 259"/>
              <a:gd name="connsiteY51" fmla="*/ 653 h 758"/>
              <a:gd name="connsiteX52" fmla="*/ 195 w 259"/>
              <a:gd name="connsiteY52" fmla="*/ 669 h 758"/>
              <a:gd name="connsiteX53" fmla="*/ 190 w 259"/>
              <a:gd name="connsiteY53" fmla="*/ 690 h 758"/>
              <a:gd name="connsiteX54" fmla="*/ 185 w 259"/>
              <a:gd name="connsiteY54" fmla="*/ 700 h 758"/>
              <a:gd name="connsiteX55" fmla="*/ 174 w 259"/>
              <a:gd name="connsiteY55" fmla="*/ 716 h 758"/>
              <a:gd name="connsiteX56" fmla="*/ 164 w 259"/>
              <a:gd name="connsiteY56" fmla="*/ 726 h 758"/>
              <a:gd name="connsiteX57" fmla="*/ 158 w 259"/>
              <a:gd name="connsiteY57" fmla="*/ 737 h 758"/>
              <a:gd name="connsiteX58" fmla="*/ 148 w 259"/>
              <a:gd name="connsiteY58" fmla="*/ 742 h 758"/>
              <a:gd name="connsiteX59" fmla="*/ 143 w 259"/>
              <a:gd name="connsiteY59" fmla="*/ 747 h 758"/>
              <a:gd name="connsiteX60" fmla="*/ 132 w 259"/>
              <a:gd name="connsiteY60" fmla="*/ 752 h 758"/>
              <a:gd name="connsiteX61" fmla="*/ 127 w 259"/>
              <a:gd name="connsiteY61" fmla="*/ 752 h 758"/>
              <a:gd name="connsiteX62" fmla="*/ 121 w 259"/>
              <a:gd name="connsiteY62" fmla="*/ 758 h 758"/>
              <a:gd name="connsiteX63" fmla="*/ 111 w 259"/>
              <a:gd name="connsiteY63" fmla="*/ 752 h 758"/>
              <a:gd name="connsiteX64" fmla="*/ 106 w 259"/>
              <a:gd name="connsiteY64" fmla="*/ 752 h 758"/>
              <a:gd name="connsiteX65" fmla="*/ 106 w 259"/>
              <a:gd name="connsiteY65" fmla="*/ 747 h 758"/>
              <a:gd name="connsiteX66" fmla="*/ 100 w 259"/>
              <a:gd name="connsiteY66" fmla="*/ 742 h 758"/>
              <a:gd name="connsiteX67" fmla="*/ 100 w 259"/>
              <a:gd name="connsiteY67" fmla="*/ 737 h 758"/>
              <a:gd name="connsiteX68" fmla="*/ 100 w 259"/>
              <a:gd name="connsiteY68" fmla="*/ 731 h 758"/>
              <a:gd name="connsiteX69" fmla="*/ 100 w 259"/>
              <a:gd name="connsiteY69" fmla="*/ 721 h 758"/>
              <a:gd name="connsiteX70" fmla="*/ 100 w 259"/>
              <a:gd name="connsiteY70" fmla="*/ 711 h 758"/>
              <a:gd name="connsiteX71" fmla="*/ 100 w 259"/>
              <a:gd name="connsiteY71" fmla="*/ 705 h 758"/>
              <a:gd name="connsiteX72" fmla="*/ 100 w 259"/>
              <a:gd name="connsiteY72" fmla="*/ 700 h 758"/>
              <a:gd name="connsiteX73" fmla="*/ 100 w 259"/>
              <a:gd name="connsiteY73" fmla="*/ 695 h 758"/>
              <a:gd name="connsiteX74" fmla="*/ 95 w 259"/>
              <a:gd name="connsiteY74" fmla="*/ 690 h 758"/>
              <a:gd name="connsiteX75" fmla="*/ 90 w 259"/>
              <a:gd name="connsiteY75" fmla="*/ 674 h 758"/>
              <a:gd name="connsiteX76" fmla="*/ 79 w 259"/>
              <a:gd name="connsiteY76" fmla="*/ 658 h 758"/>
              <a:gd name="connsiteX77" fmla="*/ 63 w 259"/>
              <a:gd name="connsiteY77" fmla="*/ 643 h 758"/>
              <a:gd name="connsiteX78" fmla="*/ 47 w 259"/>
              <a:gd name="connsiteY78" fmla="*/ 627 h 758"/>
              <a:gd name="connsiteX79" fmla="*/ 26 w 259"/>
              <a:gd name="connsiteY79" fmla="*/ 611 h 758"/>
              <a:gd name="connsiteX80" fmla="*/ 0 w 259"/>
              <a:gd name="connsiteY80" fmla="*/ 590 h 758"/>
              <a:gd name="connsiteX81" fmla="*/ 21 w 259"/>
              <a:gd name="connsiteY81" fmla="*/ 590 h 758"/>
              <a:gd name="connsiteX82" fmla="*/ 42 w 259"/>
              <a:gd name="connsiteY82" fmla="*/ 596 h 758"/>
              <a:gd name="connsiteX83" fmla="*/ 58 w 259"/>
              <a:gd name="connsiteY83" fmla="*/ 596 h 758"/>
              <a:gd name="connsiteX84" fmla="*/ 74 w 259"/>
              <a:gd name="connsiteY84" fmla="*/ 596 h 758"/>
              <a:gd name="connsiteX85" fmla="*/ 84 w 259"/>
              <a:gd name="connsiteY85" fmla="*/ 590 h 758"/>
              <a:gd name="connsiteX86" fmla="*/ 90 w 259"/>
              <a:gd name="connsiteY86" fmla="*/ 590 h 758"/>
              <a:gd name="connsiteX87" fmla="*/ 95 w 259"/>
              <a:gd name="connsiteY87" fmla="*/ 590 h 758"/>
              <a:gd name="connsiteX88" fmla="*/ 100 w 259"/>
              <a:gd name="connsiteY88" fmla="*/ 585 h 758"/>
              <a:gd name="connsiteX89" fmla="*/ 106 w 259"/>
              <a:gd name="connsiteY89" fmla="*/ 580 h 758"/>
              <a:gd name="connsiteX90" fmla="*/ 106 w 259"/>
              <a:gd name="connsiteY90" fmla="*/ 575 h 758"/>
              <a:gd name="connsiteX91" fmla="*/ 106 w 259"/>
              <a:gd name="connsiteY91" fmla="*/ 564 h 758"/>
              <a:gd name="connsiteX92" fmla="*/ 106 w 259"/>
              <a:gd name="connsiteY92" fmla="*/ 549 h 758"/>
              <a:gd name="connsiteX93" fmla="*/ 111 w 259"/>
              <a:gd name="connsiteY93" fmla="*/ 533 h 758"/>
              <a:gd name="connsiteX94" fmla="*/ 111 w 259"/>
              <a:gd name="connsiteY94" fmla="*/ 512 h 758"/>
              <a:gd name="connsiteX95" fmla="*/ 111 w 259"/>
              <a:gd name="connsiteY95" fmla="*/ 486 h 758"/>
              <a:gd name="connsiteX96" fmla="*/ 116 w 259"/>
              <a:gd name="connsiteY96" fmla="*/ 460 h 758"/>
              <a:gd name="connsiteX97" fmla="*/ 116 w 259"/>
              <a:gd name="connsiteY97" fmla="*/ 434 h 758"/>
              <a:gd name="connsiteX98" fmla="*/ 116 w 259"/>
              <a:gd name="connsiteY98" fmla="*/ 408 h 758"/>
              <a:gd name="connsiteX99" fmla="*/ 116 w 259"/>
              <a:gd name="connsiteY99" fmla="*/ 382 h 758"/>
              <a:gd name="connsiteX100" fmla="*/ 121 w 259"/>
              <a:gd name="connsiteY100" fmla="*/ 355 h 758"/>
              <a:gd name="connsiteX101" fmla="*/ 121 w 259"/>
              <a:gd name="connsiteY101" fmla="*/ 334 h 758"/>
              <a:gd name="connsiteX102" fmla="*/ 121 w 259"/>
              <a:gd name="connsiteY102" fmla="*/ 314 h 758"/>
              <a:gd name="connsiteX103" fmla="*/ 121 w 259"/>
              <a:gd name="connsiteY103" fmla="*/ 293 h 758"/>
              <a:gd name="connsiteX104" fmla="*/ 121 w 259"/>
              <a:gd name="connsiteY104" fmla="*/ 277 h 758"/>
              <a:gd name="connsiteX105" fmla="*/ 121 w 259"/>
              <a:gd name="connsiteY105" fmla="*/ 246 h 758"/>
              <a:gd name="connsiteX106" fmla="*/ 121 w 259"/>
              <a:gd name="connsiteY106" fmla="*/ 214 h 758"/>
              <a:gd name="connsiteX107" fmla="*/ 116 w 259"/>
              <a:gd name="connsiteY107" fmla="*/ 183 h 758"/>
              <a:gd name="connsiteX108" fmla="*/ 116 w 259"/>
              <a:gd name="connsiteY108" fmla="*/ 157 h 758"/>
              <a:gd name="connsiteX109" fmla="*/ 111 w 259"/>
              <a:gd name="connsiteY109" fmla="*/ 146 h 758"/>
              <a:gd name="connsiteX110" fmla="*/ 111 w 259"/>
              <a:gd name="connsiteY110" fmla="*/ 136 h 758"/>
              <a:gd name="connsiteX111" fmla="*/ 106 w 259"/>
              <a:gd name="connsiteY111" fmla="*/ 126 h 758"/>
              <a:gd name="connsiteX112" fmla="*/ 106 w 259"/>
              <a:gd name="connsiteY112" fmla="*/ 115 h 758"/>
              <a:gd name="connsiteX113" fmla="*/ 100 w 259"/>
              <a:gd name="connsiteY113" fmla="*/ 110 h 758"/>
              <a:gd name="connsiteX114" fmla="*/ 100 w 259"/>
              <a:gd name="connsiteY114" fmla="*/ 105 h 758"/>
              <a:gd name="connsiteX115" fmla="*/ 95 w 259"/>
              <a:gd name="connsiteY115" fmla="*/ 94 h 758"/>
              <a:gd name="connsiteX116" fmla="*/ 90 w 259"/>
              <a:gd name="connsiteY116" fmla="*/ 89 h 758"/>
              <a:gd name="connsiteX117" fmla="*/ 84 w 259"/>
              <a:gd name="connsiteY117" fmla="*/ 84 h 758"/>
              <a:gd name="connsiteX118" fmla="*/ 79 w 259"/>
              <a:gd name="connsiteY118" fmla="*/ 84 h 758"/>
              <a:gd name="connsiteX119" fmla="*/ 74 w 259"/>
              <a:gd name="connsiteY119" fmla="*/ 79 h 758"/>
              <a:gd name="connsiteX120" fmla="*/ 63 w 259"/>
              <a:gd name="connsiteY120" fmla="*/ 79 h 758"/>
              <a:gd name="connsiteX121" fmla="*/ 53 w 259"/>
              <a:gd name="connsiteY121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21 w 259"/>
              <a:gd name="connsiteY2" fmla="*/ 0 h 758"/>
              <a:gd name="connsiteX3" fmla="*/ 137 w 259"/>
              <a:gd name="connsiteY3" fmla="*/ 5 h 758"/>
              <a:gd name="connsiteX4" fmla="*/ 153 w 259"/>
              <a:gd name="connsiteY4" fmla="*/ 11 h 758"/>
              <a:gd name="connsiteX5" fmla="*/ 164 w 259"/>
              <a:gd name="connsiteY5" fmla="*/ 16 h 758"/>
              <a:gd name="connsiteX6" fmla="*/ 174 w 259"/>
              <a:gd name="connsiteY6" fmla="*/ 21 h 758"/>
              <a:gd name="connsiteX7" fmla="*/ 190 w 259"/>
              <a:gd name="connsiteY7" fmla="*/ 26 h 758"/>
              <a:gd name="connsiteX8" fmla="*/ 201 w 259"/>
              <a:gd name="connsiteY8" fmla="*/ 37 h 758"/>
              <a:gd name="connsiteX9" fmla="*/ 216 w 259"/>
              <a:gd name="connsiteY9" fmla="*/ 42 h 758"/>
              <a:gd name="connsiteX10" fmla="*/ 227 w 259"/>
              <a:gd name="connsiteY10" fmla="*/ 47 h 758"/>
              <a:gd name="connsiteX11" fmla="*/ 238 w 259"/>
              <a:gd name="connsiteY11" fmla="*/ 52 h 758"/>
              <a:gd name="connsiteX12" fmla="*/ 243 w 259"/>
              <a:gd name="connsiteY12" fmla="*/ 58 h 758"/>
              <a:gd name="connsiteX13" fmla="*/ 248 w 259"/>
              <a:gd name="connsiteY13" fmla="*/ 63 h 758"/>
              <a:gd name="connsiteX14" fmla="*/ 253 w 259"/>
              <a:gd name="connsiteY14" fmla="*/ 68 h 758"/>
              <a:gd name="connsiteX15" fmla="*/ 259 w 259"/>
              <a:gd name="connsiteY15" fmla="*/ 68 h 758"/>
              <a:gd name="connsiteX16" fmla="*/ 259 w 259"/>
              <a:gd name="connsiteY16" fmla="*/ 73 h 758"/>
              <a:gd name="connsiteX17" fmla="*/ 253 w 259"/>
              <a:gd name="connsiteY17" fmla="*/ 73 h 758"/>
              <a:gd name="connsiteX18" fmla="*/ 253 w 259"/>
              <a:gd name="connsiteY18" fmla="*/ 79 h 758"/>
              <a:gd name="connsiteX19" fmla="*/ 248 w 259"/>
              <a:gd name="connsiteY19" fmla="*/ 84 h 758"/>
              <a:gd name="connsiteX20" fmla="*/ 243 w 259"/>
              <a:gd name="connsiteY20" fmla="*/ 84 h 758"/>
              <a:gd name="connsiteX21" fmla="*/ 238 w 259"/>
              <a:gd name="connsiteY21" fmla="*/ 89 h 758"/>
              <a:gd name="connsiteX22" fmla="*/ 232 w 259"/>
              <a:gd name="connsiteY22" fmla="*/ 94 h 758"/>
              <a:gd name="connsiteX23" fmla="*/ 227 w 259"/>
              <a:gd name="connsiteY23" fmla="*/ 94 h 758"/>
              <a:gd name="connsiteX24" fmla="*/ 222 w 259"/>
              <a:gd name="connsiteY24" fmla="*/ 99 h 758"/>
              <a:gd name="connsiteX25" fmla="*/ 216 w 259"/>
              <a:gd name="connsiteY25" fmla="*/ 105 h 758"/>
              <a:gd name="connsiteX26" fmla="*/ 211 w 259"/>
              <a:gd name="connsiteY26" fmla="*/ 115 h 758"/>
              <a:gd name="connsiteX27" fmla="*/ 211 w 259"/>
              <a:gd name="connsiteY27" fmla="*/ 126 h 758"/>
              <a:gd name="connsiteX28" fmla="*/ 211 w 259"/>
              <a:gd name="connsiteY28" fmla="*/ 131 h 758"/>
              <a:gd name="connsiteX29" fmla="*/ 211 w 259"/>
              <a:gd name="connsiteY29" fmla="*/ 146 h 758"/>
              <a:gd name="connsiteX30" fmla="*/ 211 w 259"/>
              <a:gd name="connsiteY30" fmla="*/ 157 h 758"/>
              <a:gd name="connsiteX31" fmla="*/ 211 w 259"/>
              <a:gd name="connsiteY31" fmla="*/ 173 h 758"/>
              <a:gd name="connsiteX32" fmla="*/ 211 w 259"/>
              <a:gd name="connsiteY32" fmla="*/ 188 h 758"/>
              <a:gd name="connsiteX33" fmla="*/ 211 w 259"/>
              <a:gd name="connsiteY33" fmla="*/ 204 h 758"/>
              <a:gd name="connsiteX34" fmla="*/ 211 w 259"/>
              <a:gd name="connsiteY34" fmla="*/ 225 h 758"/>
              <a:gd name="connsiteX35" fmla="*/ 211 w 259"/>
              <a:gd name="connsiteY35" fmla="*/ 240 h 758"/>
              <a:gd name="connsiteX36" fmla="*/ 211 w 259"/>
              <a:gd name="connsiteY36" fmla="*/ 261 h 758"/>
              <a:gd name="connsiteX37" fmla="*/ 211 w 259"/>
              <a:gd name="connsiteY37" fmla="*/ 303 h 758"/>
              <a:gd name="connsiteX38" fmla="*/ 211 w 259"/>
              <a:gd name="connsiteY38" fmla="*/ 324 h 758"/>
              <a:gd name="connsiteX39" fmla="*/ 211 w 259"/>
              <a:gd name="connsiteY39" fmla="*/ 350 h 758"/>
              <a:gd name="connsiteX40" fmla="*/ 211 w 259"/>
              <a:gd name="connsiteY40" fmla="*/ 376 h 758"/>
              <a:gd name="connsiteX41" fmla="*/ 211 w 259"/>
              <a:gd name="connsiteY41" fmla="*/ 402 h 758"/>
              <a:gd name="connsiteX42" fmla="*/ 211 w 259"/>
              <a:gd name="connsiteY42" fmla="*/ 429 h 758"/>
              <a:gd name="connsiteX43" fmla="*/ 211 w 259"/>
              <a:gd name="connsiteY43" fmla="*/ 460 h 758"/>
              <a:gd name="connsiteX44" fmla="*/ 211 w 259"/>
              <a:gd name="connsiteY44" fmla="*/ 491 h 758"/>
              <a:gd name="connsiteX45" fmla="*/ 211 w 259"/>
              <a:gd name="connsiteY45" fmla="*/ 523 h 758"/>
              <a:gd name="connsiteX46" fmla="*/ 211 w 259"/>
              <a:gd name="connsiteY46" fmla="*/ 554 h 758"/>
              <a:gd name="connsiteX47" fmla="*/ 211 w 259"/>
              <a:gd name="connsiteY47" fmla="*/ 580 h 758"/>
              <a:gd name="connsiteX48" fmla="*/ 206 w 259"/>
              <a:gd name="connsiteY48" fmla="*/ 606 h 758"/>
              <a:gd name="connsiteX49" fmla="*/ 206 w 259"/>
              <a:gd name="connsiteY49" fmla="*/ 632 h 758"/>
              <a:gd name="connsiteX50" fmla="*/ 201 w 259"/>
              <a:gd name="connsiteY50" fmla="*/ 653 h 758"/>
              <a:gd name="connsiteX51" fmla="*/ 195 w 259"/>
              <a:gd name="connsiteY51" fmla="*/ 669 h 758"/>
              <a:gd name="connsiteX52" fmla="*/ 190 w 259"/>
              <a:gd name="connsiteY52" fmla="*/ 690 h 758"/>
              <a:gd name="connsiteX53" fmla="*/ 185 w 259"/>
              <a:gd name="connsiteY53" fmla="*/ 700 h 758"/>
              <a:gd name="connsiteX54" fmla="*/ 174 w 259"/>
              <a:gd name="connsiteY54" fmla="*/ 716 h 758"/>
              <a:gd name="connsiteX55" fmla="*/ 164 w 259"/>
              <a:gd name="connsiteY55" fmla="*/ 726 h 758"/>
              <a:gd name="connsiteX56" fmla="*/ 158 w 259"/>
              <a:gd name="connsiteY56" fmla="*/ 737 h 758"/>
              <a:gd name="connsiteX57" fmla="*/ 148 w 259"/>
              <a:gd name="connsiteY57" fmla="*/ 742 h 758"/>
              <a:gd name="connsiteX58" fmla="*/ 143 w 259"/>
              <a:gd name="connsiteY58" fmla="*/ 747 h 758"/>
              <a:gd name="connsiteX59" fmla="*/ 132 w 259"/>
              <a:gd name="connsiteY59" fmla="*/ 752 h 758"/>
              <a:gd name="connsiteX60" fmla="*/ 127 w 259"/>
              <a:gd name="connsiteY60" fmla="*/ 752 h 758"/>
              <a:gd name="connsiteX61" fmla="*/ 121 w 259"/>
              <a:gd name="connsiteY61" fmla="*/ 758 h 758"/>
              <a:gd name="connsiteX62" fmla="*/ 111 w 259"/>
              <a:gd name="connsiteY62" fmla="*/ 752 h 758"/>
              <a:gd name="connsiteX63" fmla="*/ 106 w 259"/>
              <a:gd name="connsiteY63" fmla="*/ 752 h 758"/>
              <a:gd name="connsiteX64" fmla="*/ 106 w 259"/>
              <a:gd name="connsiteY64" fmla="*/ 747 h 758"/>
              <a:gd name="connsiteX65" fmla="*/ 100 w 259"/>
              <a:gd name="connsiteY65" fmla="*/ 742 h 758"/>
              <a:gd name="connsiteX66" fmla="*/ 100 w 259"/>
              <a:gd name="connsiteY66" fmla="*/ 737 h 758"/>
              <a:gd name="connsiteX67" fmla="*/ 100 w 259"/>
              <a:gd name="connsiteY67" fmla="*/ 731 h 758"/>
              <a:gd name="connsiteX68" fmla="*/ 100 w 259"/>
              <a:gd name="connsiteY68" fmla="*/ 721 h 758"/>
              <a:gd name="connsiteX69" fmla="*/ 100 w 259"/>
              <a:gd name="connsiteY69" fmla="*/ 711 h 758"/>
              <a:gd name="connsiteX70" fmla="*/ 100 w 259"/>
              <a:gd name="connsiteY70" fmla="*/ 705 h 758"/>
              <a:gd name="connsiteX71" fmla="*/ 100 w 259"/>
              <a:gd name="connsiteY71" fmla="*/ 700 h 758"/>
              <a:gd name="connsiteX72" fmla="*/ 100 w 259"/>
              <a:gd name="connsiteY72" fmla="*/ 695 h 758"/>
              <a:gd name="connsiteX73" fmla="*/ 95 w 259"/>
              <a:gd name="connsiteY73" fmla="*/ 690 h 758"/>
              <a:gd name="connsiteX74" fmla="*/ 90 w 259"/>
              <a:gd name="connsiteY74" fmla="*/ 674 h 758"/>
              <a:gd name="connsiteX75" fmla="*/ 79 w 259"/>
              <a:gd name="connsiteY75" fmla="*/ 658 h 758"/>
              <a:gd name="connsiteX76" fmla="*/ 63 w 259"/>
              <a:gd name="connsiteY76" fmla="*/ 643 h 758"/>
              <a:gd name="connsiteX77" fmla="*/ 47 w 259"/>
              <a:gd name="connsiteY77" fmla="*/ 627 h 758"/>
              <a:gd name="connsiteX78" fmla="*/ 26 w 259"/>
              <a:gd name="connsiteY78" fmla="*/ 611 h 758"/>
              <a:gd name="connsiteX79" fmla="*/ 0 w 259"/>
              <a:gd name="connsiteY79" fmla="*/ 590 h 758"/>
              <a:gd name="connsiteX80" fmla="*/ 21 w 259"/>
              <a:gd name="connsiteY80" fmla="*/ 590 h 758"/>
              <a:gd name="connsiteX81" fmla="*/ 42 w 259"/>
              <a:gd name="connsiteY81" fmla="*/ 596 h 758"/>
              <a:gd name="connsiteX82" fmla="*/ 58 w 259"/>
              <a:gd name="connsiteY82" fmla="*/ 596 h 758"/>
              <a:gd name="connsiteX83" fmla="*/ 74 w 259"/>
              <a:gd name="connsiteY83" fmla="*/ 596 h 758"/>
              <a:gd name="connsiteX84" fmla="*/ 84 w 259"/>
              <a:gd name="connsiteY84" fmla="*/ 590 h 758"/>
              <a:gd name="connsiteX85" fmla="*/ 90 w 259"/>
              <a:gd name="connsiteY85" fmla="*/ 590 h 758"/>
              <a:gd name="connsiteX86" fmla="*/ 95 w 259"/>
              <a:gd name="connsiteY86" fmla="*/ 590 h 758"/>
              <a:gd name="connsiteX87" fmla="*/ 100 w 259"/>
              <a:gd name="connsiteY87" fmla="*/ 585 h 758"/>
              <a:gd name="connsiteX88" fmla="*/ 106 w 259"/>
              <a:gd name="connsiteY88" fmla="*/ 580 h 758"/>
              <a:gd name="connsiteX89" fmla="*/ 106 w 259"/>
              <a:gd name="connsiteY89" fmla="*/ 575 h 758"/>
              <a:gd name="connsiteX90" fmla="*/ 106 w 259"/>
              <a:gd name="connsiteY90" fmla="*/ 564 h 758"/>
              <a:gd name="connsiteX91" fmla="*/ 106 w 259"/>
              <a:gd name="connsiteY91" fmla="*/ 549 h 758"/>
              <a:gd name="connsiteX92" fmla="*/ 111 w 259"/>
              <a:gd name="connsiteY92" fmla="*/ 533 h 758"/>
              <a:gd name="connsiteX93" fmla="*/ 111 w 259"/>
              <a:gd name="connsiteY93" fmla="*/ 512 h 758"/>
              <a:gd name="connsiteX94" fmla="*/ 111 w 259"/>
              <a:gd name="connsiteY94" fmla="*/ 486 h 758"/>
              <a:gd name="connsiteX95" fmla="*/ 116 w 259"/>
              <a:gd name="connsiteY95" fmla="*/ 460 h 758"/>
              <a:gd name="connsiteX96" fmla="*/ 116 w 259"/>
              <a:gd name="connsiteY96" fmla="*/ 434 h 758"/>
              <a:gd name="connsiteX97" fmla="*/ 116 w 259"/>
              <a:gd name="connsiteY97" fmla="*/ 408 h 758"/>
              <a:gd name="connsiteX98" fmla="*/ 116 w 259"/>
              <a:gd name="connsiteY98" fmla="*/ 382 h 758"/>
              <a:gd name="connsiteX99" fmla="*/ 121 w 259"/>
              <a:gd name="connsiteY99" fmla="*/ 355 h 758"/>
              <a:gd name="connsiteX100" fmla="*/ 121 w 259"/>
              <a:gd name="connsiteY100" fmla="*/ 334 h 758"/>
              <a:gd name="connsiteX101" fmla="*/ 121 w 259"/>
              <a:gd name="connsiteY101" fmla="*/ 314 h 758"/>
              <a:gd name="connsiteX102" fmla="*/ 121 w 259"/>
              <a:gd name="connsiteY102" fmla="*/ 293 h 758"/>
              <a:gd name="connsiteX103" fmla="*/ 121 w 259"/>
              <a:gd name="connsiteY103" fmla="*/ 277 h 758"/>
              <a:gd name="connsiteX104" fmla="*/ 121 w 259"/>
              <a:gd name="connsiteY104" fmla="*/ 246 h 758"/>
              <a:gd name="connsiteX105" fmla="*/ 121 w 259"/>
              <a:gd name="connsiteY105" fmla="*/ 214 h 758"/>
              <a:gd name="connsiteX106" fmla="*/ 116 w 259"/>
              <a:gd name="connsiteY106" fmla="*/ 183 h 758"/>
              <a:gd name="connsiteX107" fmla="*/ 116 w 259"/>
              <a:gd name="connsiteY107" fmla="*/ 157 h 758"/>
              <a:gd name="connsiteX108" fmla="*/ 111 w 259"/>
              <a:gd name="connsiteY108" fmla="*/ 146 h 758"/>
              <a:gd name="connsiteX109" fmla="*/ 111 w 259"/>
              <a:gd name="connsiteY109" fmla="*/ 136 h 758"/>
              <a:gd name="connsiteX110" fmla="*/ 106 w 259"/>
              <a:gd name="connsiteY110" fmla="*/ 126 h 758"/>
              <a:gd name="connsiteX111" fmla="*/ 106 w 259"/>
              <a:gd name="connsiteY111" fmla="*/ 115 h 758"/>
              <a:gd name="connsiteX112" fmla="*/ 100 w 259"/>
              <a:gd name="connsiteY112" fmla="*/ 110 h 758"/>
              <a:gd name="connsiteX113" fmla="*/ 100 w 259"/>
              <a:gd name="connsiteY113" fmla="*/ 105 h 758"/>
              <a:gd name="connsiteX114" fmla="*/ 95 w 259"/>
              <a:gd name="connsiteY114" fmla="*/ 94 h 758"/>
              <a:gd name="connsiteX115" fmla="*/ 90 w 259"/>
              <a:gd name="connsiteY115" fmla="*/ 89 h 758"/>
              <a:gd name="connsiteX116" fmla="*/ 84 w 259"/>
              <a:gd name="connsiteY116" fmla="*/ 84 h 758"/>
              <a:gd name="connsiteX117" fmla="*/ 79 w 259"/>
              <a:gd name="connsiteY117" fmla="*/ 84 h 758"/>
              <a:gd name="connsiteX118" fmla="*/ 74 w 259"/>
              <a:gd name="connsiteY118" fmla="*/ 79 h 758"/>
              <a:gd name="connsiteX119" fmla="*/ 63 w 259"/>
              <a:gd name="connsiteY119" fmla="*/ 79 h 758"/>
              <a:gd name="connsiteX120" fmla="*/ 53 w 259"/>
              <a:gd name="connsiteY120" fmla="*/ 79 h 758"/>
              <a:gd name="connsiteX0" fmla="*/ 95 w 259"/>
              <a:gd name="connsiteY0" fmla="*/ 0 h 758"/>
              <a:gd name="connsiteX1" fmla="*/ 121 w 259"/>
              <a:gd name="connsiteY1" fmla="*/ 0 h 758"/>
              <a:gd name="connsiteX2" fmla="*/ 137 w 259"/>
              <a:gd name="connsiteY2" fmla="*/ 5 h 758"/>
              <a:gd name="connsiteX3" fmla="*/ 153 w 259"/>
              <a:gd name="connsiteY3" fmla="*/ 11 h 758"/>
              <a:gd name="connsiteX4" fmla="*/ 164 w 259"/>
              <a:gd name="connsiteY4" fmla="*/ 16 h 758"/>
              <a:gd name="connsiteX5" fmla="*/ 174 w 259"/>
              <a:gd name="connsiteY5" fmla="*/ 21 h 758"/>
              <a:gd name="connsiteX6" fmla="*/ 190 w 259"/>
              <a:gd name="connsiteY6" fmla="*/ 26 h 758"/>
              <a:gd name="connsiteX7" fmla="*/ 201 w 259"/>
              <a:gd name="connsiteY7" fmla="*/ 37 h 758"/>
              <a:gd name="connsiteX8" fmla="*/ 216 w 259"/>
              <a:gd name="connsiteY8" fmla="*/ 42 h 758"/>
              <a:gd name="connsiteX9" fmla="*/ 227 w 259"/>
              <a:gd name="connsiteY9" fmla="*/ 47 h 758"/>
              <a:gd name="connsiteX10" fmla="*/ 238 w 259"/>
              <a:gd name="connsiteY10" fmla="*/ 52 h 758"/>
              <a:gd name="connsiteX11" fmla="*/ 243 w 259"/>
              <a:gd name="connsiteY11" fmla="*/ 58 h 758"/>
              <a:gd name="connsiteX12" fmla="*/ 248 w 259"/>
              <a:gd name="connsiteY12" fmla="*/ 63 h 758"/>
              <a:gd name="connsiteX13" fmla="*/ 253 w 259"/>
              <a:gd name="connsiteY13" fmla="*/ 68 h 758"/>
              <a:gd name="connsiteX14" fmla="*/ 259 w 259"/>
              <a:gd name="connsiteY14" fmla="*/ 68 h 758"/>
              <a:gd name="connsiteX15" fmla="*/ 259 w 259"/>
              <a:gd name="connsiteY15" fmla="*/ 73 h 758"/>
              <a:gd name="connsiteX16" fmla="*/ 253 w 259"/>
              <a:gd name="connsiteY16" fmla="*/ 73 h 758"/>
              <a:gd name="connsiteX17" fmla="*/ 253 w 259"/>
              <a:gd name="connsiteY17" fmla="*/ 79 h 758"/>
              <a:gd name="connsiteX18" fmla="*/ 248 w 259"/>
              <a:gd name="connsiteY18" fmla="*/ 84 h 758"/>
              <a:gd name="connsiteX19" fmla="*/ 243 w 259"/>
              <a:gd name="connsiteY19" fmla="*/ 84 h 758"/>
              <a:gd name="connsiteX20" fmla="*/ 238 w 259"/>
              <a:gd name="connsiteY20" fmla="*/ 89 h 758"/>
              <a:gd name="connsiteX21" fmla="*/ 232 w 259"/>
              <a:gd name="connsiteY21" fmla="*/ 94 h 758"/>
              <a:gd name="connsiteX22" fmla="*/ 227 w 259"/>
              <a:gd name="connsiteY22" fmla="*/ 94 h 758"/>
              <a:gd name="connsiteX23" fmla="*/ 222 w 259"/>
              <a:gd name="connsiteY23" fmla="*/ 99 h 758"/>
              <a:gd name="connsiteX24" fmla="*/ 216 w 259"/>
              <a:gd name="connsiteY24" fmla="*/ 105 h 758"/>
              <a:gd name="connsiteX25" fmla="*/ 211 w 259"/>
              <a:gd name="connsiteY25" fmla="*/ 115 h 758"/>
              <a:gd name="connsiteX26" fmla="*/ 211 w 259"/>
              <a:gd name="connsiteY26" fmla="*/ 126 h 758"/>
              <a:gd name="connsiteX27" fmla="*/ 211 w 259"/>
              <a:gd name="connsiteY27" fmla="*/ 131 h 758"/>
              <a:gd name="connsiteX28" fmla="*/ 211 w 259"/>
              <a:gd name="connsiteY28" fmla="*/ 146 h 758"/>
              <a:gd name="connsiteX29" fmla="*/ 211 w 259"/>
              <a:gd name="connsiteY29" fmla="*/ 157 h 758"/>
              <a:gd name="connsiteX30" fmla="*/ 211 w 259"/>
              <a:gd name="connsiteY30" fmla="*/ 173 h 758"/>
              <a:gd name="connsiteX31" fmla="*/ 211 w 259"/>
              <a:gd name="connsiteY31" fmla="*/ 188 h 758"/>
              <a:gd name="connsiteX32" fmla="*/ 211 w 259"/>
              <a:gd name="connsiteY32" fmla="*/ 204 h 758"/>
              <a:gd name="connsiteX33" fmla="*/ 211 w 259"/>
              <a:gd name="connsiteY33" fmla="*/ 225 h 758"/>
              <a:gd name="connsiteX34" fmla="*/ 211 w 259"/>
              <a:gd name="connsiteY34" fmla="*/ 240 h 758"/>
              <a:gd name="connsiteX35" fmla="*/ 211 w 259"/>
              <a:gd name="connsiteY35" fmla="*/ 261 h 758"/>
              <a:gd name="connsiteX36" fmla="*/ 211 w 259"/>
              <a:gd name="connsiteY36" fmla="*/ 303 h 758"/>
              <a:gd name="connsiteX37" fmla="*/ 211 w 259"/>
              <a:gd name="connsiteY37" fmla="*/ 324 h 758"/>
              <a:gd name="connsiteX38" fmla="*/ 211 w 259"/>
              <a:gd name="connsiteY38" fmla="*/ 350 h 758"/>
              <a:gd name="connsiteX39" fmla="*/ 211 w 259"/>
              <a:gd name="connsiteY39" fmla="*/ 376 h 758"/>
              <a:gd name="connsiteX40" fmla="*/ 211 w 259"/>
              <a:gd name="connsiteY40" fmla="*/ 402 h 758"/>
              <a:gd name="connsiteX41" fmla="*/ 211 w 259"/>
              <a:gd name="connsiteY41" fmla="*/ 429 h 758"/>
              <a:gd name="connsiteX42" fmla="*/ 211 w 259"/>
              <a:gd name="connsiteY42" fmla="*/ 460 h 758"/>
              <a:gd name="connsiteX43" fmla="*/ 211 w 259"/>
              <a:gd name="connsiteY43" fmla="*/ 491 h 758"/>
              <a:gd name="connsiteX44" fmla="*/ 211 w 259"/>
              <a:gd name="connsiteY44" fmla="*/ 523 h 758"/>
              <a:gd name="connsiteX45" fmla="*/ 211 w 259"/>
              <a:gd name="connsiteY45" fmla="*/ 554 h 758"/>
              <a:gd name="connsiteX46" fmla="*/ 211 w 259"/>
              <a:gd name="connsiteY46" fmla="*/ 580 h 758"/>
              <a:gd name="connsiteX47" fmla="*/ 206 w 259"/>
              <a:gd name="connsiteY47" fmla="*/ 606 h 758"/>
              <a:gd name="connsiteX48" fmla="*/ 206 w 259"/>
              <a:gd name="connsiteY48" fmla="*/ 632 h 758"/>
              <a:gd name="connsiteX49" fmla="*/ 201 w 259"/>
              <a:gd name="connsiteY49" fmla="*/ 653 h 758"/>
              <a:gd name="connsiteX50" fmla="*/ 195 w 259"/>
              <a:gd name="connsiteY50" fmla="*/ 669 h 758"/>
              <a:gd name="connsiteX51" fmla="*/ 190 w 259"/>
              <a:gd name="connsiteY51" fmla="*/ 690 h 758"/>
              <a:gd name="connsiteX52" fmla="*/ 185 w 259"/>
              <a:gd name="connsiteY52" fmla="*/ 700 h 758"/>
              <a:gd name="connsiteX53" fmla="*/ 174 w 259"/>
              <a:gd name="connsiteY53" fmla="*/ 716 h 758"/>
              <a:gd name="connsiteX54" fmla="*/ 164 w 259"/>
              <a:gd name="connsiteY54" fmla="*/ 726 h 758"/>
              <a:gd name="connsiteX55" fmla="*/ 158 w 259"/>
              <a:gd name="connsiteY55" fmla="*/ 737 h 758"/>
              <a:gd name="connsiteX56" fmla="*/ 148 w 259"/>
              <a:gd name="connsiteY56" fmla="*/ 742 h 758"/>
              <a:gd name="connsiteX57" fmla="*/ 143 w 259"/>
              <a:gd name="connsiteY57" fmla="*/ 747 h 758"/>
              <a:gd name="connsiteX58" fmla="*/ 132 w 259"/>
              <a:gd name="connsiteY58" fmla="*/ 752 h 758"/>
              <a:gd name="connsiteX59" fmla="*/ 127 w 259"/>
              <a:gd name="connsiteY59" fmla="*/ 752 h 758"/>
              <a:gd name="connsiteX60" fmla="*/ 121 w 259"/>
              <a:gd name="connsiteY60" fmla="*/ 758 h 758"/>
              <a:gd name="connsiteX61" fmla="*/ 111 w 259"/>
              <a:gd name="connsiteY61" fmla="*/ 752 h 758"/>
              <a:gd name="connsiteX62" fmla="*/ 106 w 259"/>
              <a:gd name="connsiteY62" fmla="*/ 752 h 758"/>
              <a:gd name="connsiteX63" fmla="*/ 106 w 259"/>
              <a:gd name="connsiteY63" fmla="*/ 747 h 758"/>
              <a:gd name="connsiteX64" fmla="*/ 100 w 259"/>
              <a:gd name="connsiteY64" fmla="*/ 742 h 758"/>
              <a:gd name="connsiteX65" fmla="*/ 100 w 259"/>
              <a:gd name="connsiteY65" fmla="*/ 737 h 758"/>
              <a:gd name="connsiteX66" fmla="*/ 100 w 259"/>
              <a:gd name="connsiteY66" fmla="*/ 731 h 758"/>
              <a:gd name="connsiteX67" fmla="*/ 100 w 259"/>
              <a:gd name="connsiteY67" fmla="*/ 721 h 758"/>
              <a:gd name="connsiteX68" fmla="*/ 100 w 259"/>
              <a:gd name="connsiteY68" fmla="*/ 711 h 758"/>
              <a:gd name="connsiteX69" fmla="*/ 100 w 259"/>
              <a:gd name="connsiteY69" fmla="*/ 705 h 758"/>
              <a:gd name="connsiteX70" fmla="*/ 100 w 259"/>
              <a:gd name="connsiteY70" fmla="*/ 700 h 758"/>
              <a:gd name="connsiteX71" fmla="*/ 100 w 259"/>
              <a:gd name="connsiteY71" fmla="*/ 695 h 758"/>
              <a:gd name="connsiteX72" fmla="*/ 95 w 259"/>
              <a:gd name="connsiteY72" fmla="*/ 690 h 758"/>
              <a:gd name="connsiteX73" fmla="*/ 90 w 259"/>
              <a:gd name="connsiteY73" fmla="*/ 674 h 758"/>
              <a:gd name="connsiteX74" fmla="*/ 79 w 259"/>
              <a:gd name="connsiteY74" fmla="*/ 658 h 758"/>
              <a:gd name="connsiteX75" fmla="*/ 63 w 259"/>
              <a:gd name="connsiteY75" fmla="*/ 643 h 758"/>
              <a:gd name="connsiteX76" fmla="*/ 47 w 259"/>
              <a:gd name="connsiteY76" fmla="*/ 627 h 758"/>
              <a:gd name="connsiteX77" fmla="*/ 26 w 259"/>
              <a:gd name="connsiteY77" fmla="*/ 611 h 758"/>
              <a:gd name="connsiteX78" fmla="*/ 0 w 259"/>
              <a:gd name="connsiteY78" fmla="*/ 590 h 758"/>
              <a:gd name="connsiteX79" fmla="*/ 21 w 259"/>
              <a:gd name="connsiteY79" fmla="*/ 590 h 758"/>
              <a:gd name="connsiteX80" fmla="*/ 42 w 259"/>
              <a:gd name="connsiteY80" fmla="*/ 596 h 758"/>
              <a:gd name="connsiteX81" fmla="*/ 58 w 259"/>
              <a:gd name="connsiteY81" fmla="*/ 596 h 758"/>
              <a:gd name="connsiteX82" fmla="*/ 74 w 259"/>
              <a:gd name="connsiteY82" fmla="*/ 596 h 758"/>
              <a:gd name="connsiteX83" fmla="*/ 84 w 259"/>
              <a:gd name="connsiteY83" fmla="*/ 590 h 758"/>
              <a:gd name="connsiteX84" fmla="*/ 90 w 259"/>
              <a:gd name="connsiteY84" fmla="*/ 590 h 758"/>
              <a:gd name="connsiteX85" fmla="*/ 95 w 259"/>
              <a:gd name="connsiteY85" fmla="*/ 590 h 758"/>
              <a:gd name="connsiteX86" fmla="*/ 100 w 259"/>
              <a:gd name="connsiteY86" fmla="*/ 585 h 758"/>
              <a:gd name="connsiteX87" fmla="*/ 106 w 259"/>
              <a:gd name="connsiteY87" fmla="*/ 580 h 758"/>
              <a:gd name="connsiteX88" fmla="*/ 106 w 259"/>
              <a:gd name="connsiteY88" fmla="*/ 575 h 758"/>
              <a:gd name="connsiteX89" fmla="*/ 106 w 259"/>
              <a:gd name="connsiteY89" fmla="*/ 564 h 758"/>
              <a:gd name="connsiteX90" fmla="*/ 106 w 259"/>
              <a:gd name="connsiteY90" fmla="*/ 549 h 758"/>
              <a:gd name="connsiteX91" fmla="*/ 111 w 259"/>
              <a:gd name="connsiteY91" fmla="*/ 533 h 758"/>
              <a:gd name="connsiteX92" fmla="*/ 111 w 259"/>
              <a:gd name="connsiteY92" fmla="*/ 512 h 758"/>
              <a:gd name="connsiteX93" fmla="*/ 111 w 259"/>
              <a:gd name="connsiteY93" fmla="*/ 486 h 758"/>
              <a:gd name="connsiteX94" fmla="*/ 116 w 259"/>
              <a:gd name="connsiteY94" fmla="*/ 460 h 758"/>
              <a:gd name="connsiteX95" fmla="*/ 116 w 259"/>
              <a:gd name="connsiteY95" fmla="*/ 434 h 758"/>
              <a:gd name="connsiteX96" fmla="*/ 116 w 259"/>
              <a:gd name="connsiteY96" fmla="*/ 408 h 758"/>
              <a:gd name="connsiteX97" fmla="*/ 116 w 259"/>
              <a:gd name="connsiteY97" fmla="*/ 382 h 758"/>
              <a:gd name="connsiteX98" fmla="*/ 121 w 259"/>
              <a:gd name="connsiteY98" fmla="*/ 355 h 758"/>
              <a:gd name="connsiteX99" fmla="*/ 121 w 259"/>
              <a:gd name="connsiteY99" fmla="*/ 334 h 758"/>
              <a:gd name="connsiteX100" fmla="*/ 121 w 259"/>
              <a:gd name="connsiteY100" fmla="*/ 314 h 758"/>
              <a:gd name="connsiteX101" fmla="*/ 121 w 259"/>
              <a:gd name="connsiteY101" fmla="*/ 293 h 758"/>
              <a:gd name="connsiteX102" fmla="*/ 121 w 259"/>
              <a:gd name="connsiteY102" fmla="*/ 277 h 758"/>
              <a:gd name="connsiteX103" fmla="*/ 121 w 259"/>
              <a:gd name="connsiteY103" fmla="*/ 246 h 758"/>
              <a:gd name="connsiteX104" fmla="*/ 121 w 259"/>
              <a:gd name="connsiteY104" fmla="*/ 214 h 758"/>
              <a:gd name="connsiteX105" fmla="*/ 116 w 259"/>
              <a:gd name="connsiteY105" fmla="*/ 183 h 758"/>
              <a:gd name="connsiteX106" fmla="*/ 116 w 259"/>
              <a:gd name="connsiteY106" fmla="*/ 157 h 758"/>
              <a:gd name="connsiteX107" fmla="*/ 111 w 259"/>
              <a:gd name="connsiteY107" fmla="*/ 146 h 758"/>
              <a:gd name="connsiteX108" fmla="*/ 111 w 259"/>
              <a:gd name="connsiteY108" fmla="*/ 136 h 758"/>
              <a:gd name="connsiteX109" fmla="*/ 106 w 259"/>
              <a:gd name="connsiteY109" fmla="*/ 126 h 758"/>
              <a:gd name="connsiteX110" fmla="*/ 106 w 259"/>
              <a:gd name="connsiteY110" fmla="*/ 115 h 758"/>
              <a:gd name="connsiteX111" fmla="*/ 100 w 259"/>
              <a:gd name="connsiteY111" fmla="*/ 110 h 758"/>
              <a:gd name="connsiteX112" fmla="*/ 100 w 259"/>
              <a:gd name="connsiteY112" fmla="*/ 105 h 758"/>
              <a:gd name="connsiteX113" fmla="*/ 95 w 259"/>
              <a:gd name="connsiteY113" fmla="*/ 94 h 758"/>
              <a:gd name="connsiteX114" fmla="*/ 90 w 259"/>
              <a:gd name="connsiteY114" fmla="*/ 89 h 758"/>
              <a:gd name="connsiteX115" fmla="*/ 84 w 259"/>
              <a:gd name="connsiteY115" fmla="*/ 84 h 758"/>
              <a:gd name="connsiteX116" fmla="*/ 79 w 259"/>
              <a:gd name="connsiteY116" fmla="*/ 84 h 758"/>
              <a:gd name="connsiteX117" fmla="*/ 74 w 259"/>
              <a:gd name="connsiteY117" fmla="*/ 79 h 758"/>
              <a:gd name="connsiteX118" fmla="*/ 63 w 259"/>
              <a:gd name="connsiteY118" fmla="*/ 79 h 758"/>
              <a:gd name="connsiteX119" fmla="*/ 53 w 259"/>
              <a:gd name="connsiteY119" fmla="*/ 79 h 758"/>
              <a:gd name="connsiteX0" fmla="*/ 121 w 259"/>
              <a:gd name="connsiteY0" fmla="*/ 0 h 758"/>
              <a:gd name="connsiteX1" fmla="*/ 137 w 259"/>
              <a:gd name="connsiteY1" fmla="*/ 5 h 758"/>
              <a:gd name="connsiteX2" fmla="*/ 153 w 259"/>
              <a:gd name="connsiteY2" fmla="*/ 11 h 758"/>
              <a:gd name="connsiteX3" fmla="*/ 164 w 259"/>
              <a:gd name="connsiteY3" fmla="*/ 16 h 758"/>
              <a:gd name="connsiteX4" fmla="*/ 174 w 259"/>
              <a:gd name="connsiteY4" fmla="*/ 21 h 758"/>
              <a:gd name="connsiteX5" fmla="*/ 190 w 259"/>
              <a:gd name="connsiteY5" fmla="*/ 26 h 758"/>
              <a:gd name="connsiteX6" fmla="*/ 201 w 259"/>
              <a:gd name="connsiteY6" fmla="*/ 37 h 758"/>
              <a:gd name="connsiteX7" fmla="*/ 216 w 259"/>
              <a:gd name="connsiteY7" fmla="*/ 42 h 758"/>
              <a:gd name="connsiteX8" fmla="*/ 227 w 259"/>
              <a:gd name="connsiteY8" fmla="*/ 47 h 758"/>
              <a:gd name="connsiteX9" fmla="*/ 238 w 259"/>
              <a:gd name="connsiteY9" fmla="*/ 52 h 758"/>
              <a:gd name="connsiteX10" fmla="*/ 243 w 259"/>
              <a:gd name="connsiteY10" fmla="*/ 58 h 758"/>
              <a:gd name="connsiteX11" fmla="*/ 248 w 259"/>
              <a:gd name="connsiteY11" fmla="*/ 63 h 758"/>
              <a:gd name="connsiteX12" fmla="*/ 253 w 259"/>
              <a:gd name="connsiteY12" fmla="*/ 68 h 758"/>
              <a:gd name="connsiteX13" fmla="*/ 259 w 259"/>
              <a:gd name="connsiteY13" fmla="*/ 68 h 758"/>
              <a:gd name="connsiteX14" fmla="*/ 259 w 259"/>
              <a:gd name="connsiteY14" fmla="*/ 73 h 758"/>
              <a:gd name="connsiteX15" fmla="*/ 253 w 259"/>
              <a:gd name="connsiteY15" fmla="*/ 73 h 758"/>
              <a:gd name="connsiteX16" fmla="*/ 253 w 259"/>
              <a:gd name="connsiteY16" fmla="*/ 79 h 758"/>
              <a:gd name="connsiteX17" fmla="*/ 248 w 259"/>
              <a:gd name="connsiteY17" fmla="*/ 84 h 758"/>
              <a:gd name="connsiteX18" fmla="*/ 243 w 259"/>
              <a:gd name="connsiteY18" fmla="*/ 84 h 758"/>
              <a:gd name="connsiteX19" fmla="*/ 238 w 259"/>
              <a:gd name="connsiteY19" fmla="*/ 89 h 758"/>
              <a:gd name="connsiteX20" fmla="*/ 232 w 259"/>
              <a:gd name="connsiteY20" fmla="*/ 94 h 758"/>
              <a:gd name="connsiteX21" fmla="*/ 227 w 259"/>
              <a:gd name="connsiteY21" fmla="*/ 94 h 758"/>
              <a:gd name="connsiteX22" fmla="*/ 222 w 259"/>
              <a:gd name="connsiteY22" fmla="*/ 99 h 758"/>
              <a:gd name="connsiteX23" fmla="*/ 216 w 259"/>
              <a:gd name="connsiteY23" fmla="*/ 105 h 758"/>
              <a:gd name="connsiteX24" fmla="*/ 211 w 259"/>
              <a:gd name="connsiteY24" fmla="*/ 115 h 758"/>
              <a:gd name="connsiteX25" fmla="*/ 211 w 259"/>
              <a:gd name="connsiteY25" fmla="*/ 126 h 758"/>
              <a:gd name="connsiteX26" fmla="*/ 211 w 259"/>
              <a:gd name="connsiteY26" fmla="*/ 131 h 758"/>
              <a:gd name="connsiteX27" fmla="*/ 211 w 259"/>
              <a:gd name="connsiteY27" fmla="*/ 146 h 758"/>
              <a:gd name="connsiteX28" fmla="*/ 211 w 259"/>
              <a:gd name="connsiteY28" fmla="*/ 157 h 758"/>
              <a:gd name="connsiteX29" fmla="*/ 211 w 259"/>
              <a:gd name="connsiteY29" fmla="*/ 173 h 758"/>
              <a:gd name="connsiteX30" fmla="*/ 211 w 259"/>
              <a:gd name="connsiteY30" fmla="*/ 188 h 758"/>
              <a:gd name="connsiteX31" fmla="*/ 211 w 259"/>
              <a:gd name="connsiteY31" fmla="*/ 204 h 758"/>
              <a:gd name="connsiteX32" fmla="*/ 211 w 259"/>
              <a:gd name="connsiteY32" fmla="*/ 225 h 758"/>
              <a:gd name="connsiteX33" fmla="*/ 211 w 259"/>
              <a:gd name="connsiteY33" fmla="*/ 240 h 758"/>
              <a:gd name="connsiteX34" fmla="*/ 211 w 259"/>
              <a:gd name="connsiteY34" fmla="*/ 261 h 758"/>
              <a:gd name="connsiteX35" fmla="*/ 211 w 259"/>
              <a:gd name="connsiteY35" fmla="*/ 303 h 758"/>
              <a:gd name="connsiteX36" fmla="*/ 211 w 259"/>
              <a:gd name="connsiteY36" fmla="*/ 324 h 758"/>
              <a:gd name="connsiteX37" fmla="*/ 211 w 259"/>
              <a:gd name="connsiteY37" fmla="*/ 350 h 758"/>
              <a:gd name="connsiteX38" fmla="*/ 211 w 259"/>
              <a:gd name="connsiteY38" fmla="*/ 376 h 758"/>
              <a:gd name="connsiteX39" fmla="*/ 211 w 259"/>
              <a:gd name="connsiteY39" fmla="*/ 402 h 758"/>
              <a:gd name="connsiteX40" fmla="*/ 211 w 259"/>
              <a:gd name="connsiteY40" fmla="*/ 429 h 758"/>
              <a:gd name="connsiteX41" fmla="*/ 211 w 259"/>
              <a:gd name="connsiteY41" fmla="*/ 460 h 758"/>
              <a:gd name="connsiteX42" fmla="*/ 211 w 259"/>
              <a:gd name="connsiteY42" fmla="*/ 491 h 758"/>
              <a:gd name="connsiteX43" fmla="*/ 211 w 259"/>
              <a:gd name="connsiteY43" fmla="*/ 523 h 758"/>
              <a:gd name="connsiteX44" fmla="*/ 211 w 259"/>
              <a:gd name="connsiteY44" fmla="*/ 554 h 758"/>
              <a:gd name="connsiteX45" fmla="*/ 211 w 259"/>
              <a:gd name="connsiteY45" fmla="*/ 580 h 758"/>
              <a:gd name="connsiteX46" fmla="*/ 206 w 259"/>
              <a:gd name="connsiteY46" fmla="*/ 606 h 758"/>
              <a:gd name="connsiteX47" fmla="*/ 206 w 259"/>
              <a:gd name="connsiteY47" fmla="*/ 632 h 758"/>
              <a:gd name="connsiteX48" fmla="*/ 201 w 259"/>
              <a:gd name="connsiteY48" fmla="*/ 653 h 758"/>
              <a:gd name="connsiteX49" fmla="*/ 195 w 259"/>
              <a:gd name="connsiteY49" fmla="*/ 669 h 758"/>
              <a:gd name="connsiteX50" fmla="*/ 190 w 259"/>
              <a:gd name="connsiteY50" fmla="*/ 690 h 758"/>
              <a:gd name="connsiteX51" fmla="*/ 185 w 259"/>
              <a:gd name="connsiteY51" fmla="*/ 700 h 758"/>
              <a:gd name="connsiteX52" fmla="*/ 174 w 259"/>
              <a:gd name="connsiteY52" fmla="*/ 716 h 758"/>
              <a:gd name="connsiteX53" fmla="*/ 164 w 259"/>
              <a:gd name="connsiteY53" fmla="*/ 726 h 758"/>
              <a:gd name="connsiteX54" fmla="*/ 158 w 259"/>
              <a:gd name="connsiteY54" fmla="*/ 737 h 758"/>
              <a:gd name="connsiteX55" fmla="*/ 148 w 259"/>
              <a:gd name="connsiteY55" fmla="*/ 742 h 758"/>
              <a:gd name="connsiteX56" fmla="*/ 143 w 259"/>
              <a:gd name="connsiteY56" fmla="*/ 747 h 758"/>
              <a:gd name="connsiteX57" fmla="*/ 132 w 259"/>
              <a:gd name="connsiteY57" fmla="*/ 752 h 758"/>
              <a:gd name="connsiteX58" fmla="*/ 127 w 259"/>
              <a:gd name="connsiteY58" fmla="*/ 752 h 758"/>
              <a:gd name="connsiteX59" fmla="*/ 121 w 259"/>
              <a:gd name="connsiteY59" fmla="*/ 758 h 758"/>
              <a:gd name="connsiteX60" fmla="*/ 111 w 259"/>
              <a:gd name="connsiteY60" fmla="*/ 752 h 758"/>
              <a:gd name="connsiteX61" fmla="*/ 106 w 259"/>
              <a:gd name="connsiteY61" fmla="*/ 752 h 758"/>
              <a:gd name="connsiteX62" fmla="*/ 106 w 259"/>
              <a:gd name="connsiteY62" fmla="*/ 747 h 758"/>
              <a:gd name="connsiteX63" fmla="*/ 100 w 259"/>
              <a:gd name="connsiteY63" fmla="*/ 742 h 758"/>
              <a:gd name="connsiteX64" fmla="*/ 100 w 259"/>
              <a:gd name="connsiteY64" fmla="*/ 737 h 758"/>
              <a:gd name="connsiteX65" fmla="*/ 100 w 259"/>
              <a:gd name="connsiteY65" fmla="*/ 731 h 758"/>
              <a:gd name="connsiteX66" fmla="*/ 100 w 259"/>
              <a:gd name="connsiteY66" fmla="*/ 721 h 758"/>
              <a:gd name="connsiteX67" fmla="*/ 100 w 259"/>
              <a:gd name="connsiteY67" fmla="*/ 711 h 758"/>
              <a:gd name="connsiteX68" fmla="*/ 100 w 259"/>
              <a:gd name="connsiteY68" fmla="*/ 705 h 758"/>
              <a:gd name="connsiteX69" fmla="*/ 100 w 259"/>
              <a:gd name="connsiteY69" fmla="*/ 700 h 758"/>
              <a:gd name="connsiteX70" fmla="*/ 100 w 259"/>
              <a:gd name="connsiteY70" fmla="*/ 695 h 758"/>
              <a:gd name="connsiteX71" fmla="*/ 95 w 259"/>
              <a:gd name="connsiteY71" fmla="*/ 690 h 758"/>
              <a:gd name="connsiteX72" fmla="*/ 90 w 259"/>
              <a:gd name="connsiteY72" fmla="*/ 674 h 758"/>
              <a:gd name="connsiteX73" fmla="*/ 79 w 259"/>
              <a:gd name="connsiteY73" fmla="*/ 658 h 758"/>
              <a:gd name="connsiteX74" fmla="*/ 63 w 259"/>
              <a:gd name="connsiteY74" fmla="*/ 643 h 758"/>
              <a:gd name="connsiteX75" fmla="*/ 47 w 259"/>
              <a:gd name="connsiteY75" fmla="*/ 627 h 758"/>
              <a:gd name="connsiteX76" fmla="*/ 26 w 259"/>
              <a:gd name="connsiteY76" fmla="*/ 611 h 758"/>
              <a:gd name="connsiteX77" fmla="*/ 0 w 259"/>
              <a:gd name="connsiteY77" fmla="*/ 590 h 758"/>
              <a:gd name="connsiteX78" fmla="*/ 21 w 259"/>
              <a:gd name="connsiteY78" fmla="*/ 590 h 758"/>
              <a:gd name="connsiteX79" fmla="*/ 42 w 259"/>
              <a:gd name="connsiteY79" fmla="*/ 596 h 758"/>
              <a:gd name="connsiteX80" fmla="*/ 58 w 259"/>
              <a:gd name="connsiteY80" fmla="*/ 596 h 758"/>
              <a:gd name="connsiteX81" fmla="*/ 74 w 259"/>
              <a:gd name="connsiteY81" fmla="*/ 596 h 758"/>
              <a:gd name="connsiteX82" fmla="*/ 84 w 259"/>
              <a:gd name="connsiteY82" fmla="*/ 590 h 758"/>
              <a:gd name="connsiteX83" fmla="*/ 90 w 259"/>
              <a:gd name="connsiteY83" fmla="*/ 590 h 758"/>
              <a:gd name="connsiteX84" fmla="*/ 95 w 259"/>
              <a:gd name="connsiteY84" fmla="*/ 590 h 758"/>
              <a:gd name="connsiteX85" fmla="*/ 100 w 259"/>
              <a:gd name="connsiteY85" fmla="*/ 585 h 758"/>
              <a:gd name="connsiteX86" fmla="*/ 106 w 259"/>
              <a:gd name="connsiteY86" fmla="*/ 580 h 758"/>
              <a:gd name="connsiteX87" fmla="*/ 106 w 259"/>
              <a:gd name="connsiteY87" fmla="*/ 575 h 758"/>
              <a:gd name="connsiteX88" fmla="*/ 106 w 259"/>
              <a:gd name="connsiteY88" fmla="*/ 564 h 758"/>
              <a:gd name="connsiteX89" fmla="*/ 106 w 259"/>
              <a:gd name="connsiteY89" fmla="*/ 549 h 758"/>
              <a:gd name="connsiteX90" fmla="*/ 111 w 259"/>
              <a:gd name="connsiteY90" fmla="*/ 533 h 758"/>
              <a:gd name="connsiteX91" fmla="*/ 111 w 259"/>
              <a:gd name="connsiteY91" fmla="*/ 512 h 758"/>
              <a:gd name="connsiteX92" fmla="*/ 111 w 259"/>
              <a:gd name="connsiteY92" fmla="*/ 486 h 758"/>
              <a:gd name="connsiteX93" fmla="*/ 116 w 259"/>
              <a:gd name="connsiteY93" fmla="*/ 460 h 758"/>
              <a:gd name="connsiteX94" fmla="*/ 116 w 259"/>
              <a:gd name="connsiteY94" fmla="*/ 434 h 758"/>
              <a:gd name="connsiteX95" fmla="*/ 116 w 259"/>
              <a:gd name="connsiteY95" fmla="*/ 408 h 758"/>
              <a:gd name="connsiteX96" fmla="*/ 116 w 259"/>
              <a:gd name="connsiteY96" fmla="*/ 382 h 758"/>
              <a:gd name="connsiteX97" fmla="*/ 121 w 259"/>
              <a:gd name="connsiteY97" fmla="*/ 355 h 758"/>
              <a:gd name="connsiteX98" fmla="*/ 121 w 259"/>
              <a:gd name="connsiteY98" fmla="*/ 334 h 758"/>
              <a:gd name="connsiteX99" fmla="*/ 121 w 259"/>
              <a:gd name="connsiteY99" fmla="*/ 314 h 758"/>
              <a:gd name="connsiteX100" fmla="*/ 121 w 259"/>
              <a:gd name="connsiteY100" fmla="*/ 293 h 758"/>
              <a:gd name="connsiteX101" fmla="*/ 121 w 259"/>
              <a:gd name="connsiteY101" fmla="*/ 277 h 758"/>
              <a:gd name="connsiteX102" fmla="*/ 121 w 259"/>
              <a:gd name="connsiteY102" fmla="*/ 246 h 758"/>
              <a:gd name="connsiteX103" fmla="*/ 121 w 259"/>
              <a:gd name="connsiteY103" fmla="*/ 214 h 758"/>
              <a:gd name="connsiteX104" fmla="*/ 116 w 259"/>
              <a:gd name="connsiteY104" fmla="*/ 183 h 758"/>
              <a:gd name="connsiteX105" fmla="*/ 116 w 259"/>
              <a:gd name="connsiteY105" fmla="*/ 157 h 758"/>
              <a:gd name="connsiteX106" fmla="*/ 111 w 259"/>
              <a:gd name="connsiteY106" fmla="*/ 146 h 758"/>
              <a:gd name="connsiteX107" fmla="*/ 111 w 259"/>
              <a:gd name="connsiteY107" fmla="*/ 136 h 758"/>
              <a:gd name="connsiteX108" fmla="*/ 106 w 259"/>
              <a:gd name="connsiteY108" fmla="*/ 126 h 758"/>
              <a:gd name="connsiteX109" fmla="*/ 106 w 259"/>
              <a:gd name="connsiteY109" fmla="*/ 115 h 758"/>
              <a:gd name="connsiteX110" fmla="*/ 100 w 259"/>
              <a:gd name="connsiteY110" fmla="*/ 110 h 758"/>
              <a:gd name="connsiteX111" fmla="*/ 100 w 259"/>
              <a:gd name="connsiteY111" fmla="*/ 105 h 758"/>
              <a:gd name="connsiteX112" fmla="*/ 95 w 259"/>
              <a:gd name="connsiteY112" fmla="*/ 94 h 758"/>
              <a:gd name="connsiteX113" fmla="*/ 90 w 259"/>
              <a:gd name="connsiteY113" fmla="*/ 89 h 758"/>
              <a:gd name="connsiteX114" fmla="*/ 84 w 259"/>
              <a:gd name="connsiteY114" fmla="*/ 84 h 758"/>
              <a:gd name="connsiteX115" fmla="*/ 79 w 259"/>
              <a:gd name="connsiteY115" fmla="*/ 84 h 758"/>
              <a:gd name="connsiteX116" fmla="*/ 74 w 259"/>
              <a:gd name="connsiteY116" fmla="*/ 79 h 758"/>
              <a:gd name="connsiteX117" fmla="*/ 63 w 259"/>
              <a:gd name="connsiteY117" fmla="*/ 79 h 758"/>
              <a:gd name="connsiteX118" fmla="*/ 53 w 259"/>
              <a:gd name="connsiteY118" fmla="*/ 79 h 758"/>
              <a:gd name="connsiteX0" fmla="*/ 121 w 259"/>
              <a:gd name="connsiteY0" fmla="*/ 0 h 758"/>
              <a:gd name="connsiteX1" fmla="*/ 153 w 259"/>
              <a:gd name="connsiteY1" fmla="*/ 11 h 758"/>
              <a:gd name="connsiteX2" fmla="*/ 164 w 259"/>
              <a:gd name="connsiteY2" fmla="*/ 16 h 758"/>
              <a:gd name="connsiteX3" fmla="*/ 174 w 259"/>
              <a:gd name="connsiteY3" fmla="*/ 21 h 758"/>
              <a:gd name="connsiteX4" fmla="*/ 190 w 259"/>
              <a:gd name="connsiteY4" fmla="*/ 26 h 758"/>
              <a:gd name="connsiteX5" fmla="*/ 201 w 259"/>
              <a:gd name="connsiteY5" fmla="*/ 37 h 758"/>
              <a:gd name="connsiteX6" fmla="*/ 216 w 259"/>
              <a:gd name="connsiteY6" fmla="*/ 42 h 758"/>
              <a:gd name="connsiteX7" fmla="*/ 227 w 259"/>
              <a:gd name="connsiteY7" fmla="*/ 47 h 758"/>
              <a:gd name="connsiteX8" fmla="*/ 238 w 259"/>
              <a:gd name="connsiteY8" fmla="*/ 52 h 758"/>
              <a:gd name="connsiteX9" fmla="*/ 243 w 259"/>
              <a:gd name="connsiteY9" fmla="*/ 58 h 758"/>
              <a:gd name="connsiteX10" fmla="*/ 248 w 259"/>
              <a:gd name="connsiteY10" fmla="*/ 63 h 758"/>
              <a:gd name="connsiteX11" fmla="*/ 253 w 259"/>
              <a:gd name="connsiteY11" fmla="*/ 68 h 758"/>
              <a:gd name="connsiteX12" fmla="*/ 259 w 259"/>
              <a:gd name="connsiteY12" fmla="*/ 68 h 758"/>
              <a:gd name="connsiteX13" fmla="*/ 259 w 259"/>
              <a:gd name="connsiteY13" fmla="*/ 73 h 758"/>
              <a:gd name="connsiteX14" fmla="*/ 253 w 259"/>
              <a:gd name="connsiteY14" fmla="*/ 73 h 758"/>
              <a:gd name="connsiteX15" fmla="*/ 253 w 259"/>
              <a:gd name="connsiteY15" fmla="*/ 79 h 758"/>
              <a:gd name="connsiteX16" fmla="*/ 248 w 259"/>
              <a:gd name="connsiteY16" fmla="*/ 84 h 758"/>
              <a:gd name="connsiteX17" fmla="*/ 243 w 259"/>
              <a:gd name="connsiteY17" fmla="*/ 84 h 758"/>
              <a:gd name="connsiteX18" fmla="*/ 238 w 259"/>
              <a:gd name="connsiteY18" fmla="*/ 89 h 758"/>
              <a:gd name="connsiteX19" fmla="*/ 232 w 259"/>
              <a:gd name="connsiteY19" fmla="*/ 94 h 758"/>
              <a:gd name="connsiteX20" fmla="*/ 227 w 259"/>
              <a:gd name="connsiteY20" fmla="*/ 94 h 758"/>
              <a:gd name="connsiteX21" fmla="*/ 222 w 259"/>
              <a:gd name="connsiteY21" fmla="*/ 99 h 758"/>
              <a:gd name="connsiteX22" fmla="*/ 216 w 259"/>
              <a:gd name="connsiteY22" fmla="*/ 105 h 758"/>
              <a:gd name="connsiteX23" fmla="*/ 211 w 259"/>
              <a:gd name="connsiteY23" fmla="*/ 115 h 758"/>
              <a:gd name="connsiteX24" fmla="*/ 211 w 259"/>
              <a:gd name="connsiteY24" fmla="*/ 126 h 758"/>
              <a:gd name="connsiteX25" fmla="*/ 211 w 259"/>
              <a:gd name="connsiteY25" fmla="*/ 131 h 758"/>
              <a:gd name="connsiteX26" fmla="*/ 211 w 259"/>
              <a:gd name="connsiteY26" fmla="*/ 146 h 758"/>
              <a:gd name="connsiteX27" fmla="*/ 211 w 259"/>
              <a:gd name="connsiteY27" fmla="*/ 157 h 758"/>
              <a:gd name="connsiteX28" fmla="*/ 211 w 259"/>
              <a:gd name="connsiteY28" fmla="*/ 173 h 758"/>
              <a:gd name="connsiteX29" fmla="*/ 211 w 259"/>
              <a:gd name="connsiteY29" fmla="*/ 188 h 758"/>
              <a:gd name="connsiteX30" fmla="*/ 211 w 259"/>
              <a:gd name="connsiteY30" fmla="*/ 204 h 758"/>
              <a:gd name="connsiteX31" fmla="*/ 211 w 259"/>
              <a:gd name="connsiteY31" fmla="*/ 225 h 758"/>
              <a:gd name="connsiteX32" fmla="*/ 211 w 259"/>
              <a:gd name="connsiteY32" fmla="*/ 240 h 758"/>
              <a:gd name="connsiteX33" fmla="*/ 211 w 259"/>
              <a:gd name="connsiteY33" fmla="*/ 261 h 758"/>
              <a:gd name="connsiteX34" fmla="*/ 211 w 259"/>
              <a:gd name="connsiteY34" fmla="*/ 303 h 758"/>
              <a:gd name="connsiteX35" fmla="*/ 211 w 259"/>
              <a:gd name="connsiteY35" fmla="*/ 324 h 758"/>
              <a:gd name="connsiteX36" fmla="*/ 211 w 259"/>
              <a:gd name="connsiteY36" fmla="*/ 350 h 758"/>
              <a:gd name="connsiteX37" fmla="*/ 211 w 259"/>
              <a:gd name="connsiteY37" fmla="*/ 376 h 758"/>
              <a:gd name="connsiteX38" fmla="*/ 211 w 259"/>
              <a:gd name="connsiteY38" fmla="*/ 402 h 758"/>
              <a:gd name="connsiteX39" fmla="*/ 211 w 259"/>
              <a:gd name="connsiteY39" fmla="*/ 429 h 758"/>
              <a:gd name="connsiteX40" fmla="*/ 211 w 259"/>
              <a:gd name="connsiteY40" fmla="*/ 460 h 758"/>
              <a:gd name="connsiteX41" fmla="*/ 211 w 259"/>
              <a:gd name="connsiteY41" fmla="*/ 491 h 758"/>
              <a:gd name="connsiteX42" fmla="*/ 211 w 259"/>
              <a:gd name="connsiteY42" fmla="*/ 523 h 758"/>
              <a:gd name="connsiteX43" fmla="*/ 211 w 259"/>
              <a:gd name="connsiteY43" fmla="*/ 554 h 758"/>
              <a:gd name="connsiteX44" fmla="*/ 211 w 259"/>
              <a:gd name="connsiteY44" fmla="*/ 580 h 758"/>
              <a:gd name="connsiteX45" fmla="*/ 206 w 259"/>
              <a:gd name="connsiteY45" fmla="*/ 606 h 758"/>
              <a:gd name="connsiteX46" fmla="*/ 206 w 259"/>
              <a:gd name="connsiteY46" fmla="*/ 632 h 758"/>
              <a:gd name="connsiteX47" fmla="*/ 201 w 259"/>
              <a:gd name="connsiteY47" fmla="*/ 653 h 758"/>
              <a:gd name="connsiteX48" fmla="*/ 195 w 259"/>
              <a:gd name="connsiteY48" fmla="*/ 669 h 758"/>
              <a:gd name="connsiteX49" fmla="*/ 190 w 259"/>
              <a:gd name="connsiteY49" fmla="*/ 690 h 758"/>
              <a:gd name="connsiteX50" fmla="*/ 185 w 259"/>
              <a:gd name="connsiteY50" fmla="*/ 700 h 758"/>
              <a:gd name="connsiteX51" fmla="*/ 174 w 259"/>
              <a:gd name="connsiteY51" fmla="*/ 716 h 758"/>
              <a:gd name="connsiteX52" fmla="*/ 164 w 259"/>
              <a:gd name="connsiteY52" fmla="*/ 726 h 758"/>
              <a:gd name="connsiteX53" fmla="*/ 158 w 259"/>
              <a:gd name="connsiteY53" fmla="*/ 737 h 758"/>
              <a:gd name="connsiteX54" fmla="*/ 148 w 259"/>
              <a:gd name="connsiteY54" fmla="*/ 742 h 758"/>
              <a:gd name="connsiteX55" fmla="*/ 143 w 259"/>
              <a:gd name="connsiteY55" fmla="*/ 747 h 758"/>
              <a:gd name="connsiteX56" fmla="*/ 132 w 259"/>
              <a:gd name="connsiteY56" fmla="*/ 752 h 758"/>
              <a:gd name="connsiteX57" fmla="*/ 127 w 259"/>
              <a:gd name="connsiteY57" fmla="*/ 752 h 758"/>
              <a:gd name="connsiteX58" fmla="*/ 121 w 259"/>
              <a:gd name="connsiteY58" fmla="*/ 758 h 758"/>
              <a:gd name="connsiteX59" fmla="*/ 111 w 259"/>
              <a:gd name="connsiteY59" fmla="*/ 752 h 758"/>
              <a:gd name="connsiteX60" fmla="*/ 106 w 259"/>
              <a:gd name="connsiteY60" fmla="*/ 752 h 758"/>
              <a:gd name="connsiteX61" fmla="*/ 106 w 259"/>
              <a:gd name="connsiteY61" fmla="*/ 747 h 758"/>
              <a:gd name="connsiteX62" fmla="*/ 100 w 259"/>
              <a:gd name="connsiteY62" fmla="*/ 742 h 758"/>
              <a:gd name="connsiteX63" fmla="*/ 100 w 259"/>
              <a:gd name="connsiteY63" fmla="*/ 737 h 758"/>
              <a:gd name="connsiteX64" fmla="*/ 100 w 259"/>
              <a:gd name="connsiteY64" fmla="*/ 731 h 758"/>
              <a:gd name="connsiteX65" fmla="*/ 100 w 259"/>
              <a:gd name="connsiteY65" fmla="*/ 721 h 758"/>
              <a:gd name="connsiteX66" fmla="*/ 100 w 259"/>
              <a:gd name="connsiteY66" fmla="*/ 711 h 758"/>
              <a:gd name="connsiteX67" fmla="*/ 100 w 259"/>
              <a:gd name="connsiteY67" fmla="*/ 705 h 758"/>
              <a:gd name="connsiteX68" fmla="*/ 100 w 259"/>
              <a:gd name="connsiteY68" fmla="*/ 700 h 758"/>
              <a:gd name="connsiteX69" fmla="*/ 100 w 259"/>
              <a:gd name="connsiteY69" fmla="*/ 695 h 758"/>
              <a:gd name="connsiteX70" fmla="*/ 95 w 259"/>
              <a:gd name="connsiteY70" fmla="*/ 690 h 758"/>
              <a:gd name="connsiteX71" fmla="*/ 90 w 259"/>
              <a:gd name="connsiteY71" fmla="*/ 674 h 758"/>
              <a:gd name="connsiteX72" fmla="*/ 79 w 259"/>
              <a:gd name="connsiteY72" fmla="*/ 658 h 758"/>
              <a:gd name="connsiteX73" fmla="*/ 63 w 259"/>
              <a:gd name="connsiteY73" fmla="*/ 643 h 758"/>
              <a:gd name="connsiteX74" fmla="*/ 47 w 259"/>
              <a:gd name="connsiteY74" fmla="*/ 627 h 758"/>
              <a:gd name="connsiteX75" fmla="*/ 26 w 259"/>
              <a:gd name="connsiteY75" fmla="*/ 611 h 758"/>
              <a:gd name="connsiteX76" fmla="*/ 0 w 259"/>
              <a:gd name="connsiteY76" fmla="*/ 590 h 758"/>
              <a:gd name="connsiteX77" fmla="*/ 21 w 259"/>
              <a:gd name="connsiteY77" fmla="*/ 590 h 758"/>
              <a:gd name="connsiteX78" fmla="*/ 42 w 259"/>
              <a:gd name="connsiteY78" fmla="*/ 596 h 758"/>
              <a:gd name="connsiteX79" fmla="*/ 58 w 259"/>
              <a:gd name="connsiteY79" fmla="*/ 596 h 758"/>
              <a:gd name="connsiteX80" fmla="*/ 74 w 259"/>
              <a:gd name="connsiteY80" fmla="*/ 596 h 758"/>
              <a:gd name="connsiteX81" fmla="*/ 84 w 259"/>
              <a:gd name="connsiteY81" fmla="*/ 590 h 758"/>
              <a:gd name="connsiteX82" fmla="*/ 90 w 259"/>
              <a:gd name="connsiteY82" fmla="*/ 590 h 758"/>
              <a:gd name="connsiteX83" fmla="*/ 95 w 259"/>
              <a:gd name="connsiteY83" fmla="*/ 590 h 758"/>
              <a:gd name="connsiteX84" fmla="*/ 100 w 259"/>
              <a:gd name="connsiteY84" fmla="*/ 585 h 758"/>
              <a:gd name="connsiteX85" fmla="*/ 106 w 259"/>
              <a:gd name="connsiteY85" fmla="*/ 580 h 758"/>
              <a:gd name="connsiteX86" fmla="*/ 106 w 259"/>
              <a:gd name="connsiteY86" fmla="*/ 575 h 758"/>
              <a:gd name="connsiteX87" fmla="*/ 106 w 259"/>
              <a:gd name="connsiteY87" fmla="*/ 564 h 758"/>
              <a:gd name="connsiteX88" fmla="*/ 106 w 259"/>
              <a:gd name="connsiteY88" fmla="*/ 549 h 758"/>
              <a:gd name="connsiteX89" fmla="*/ 111 w 259"/>
              <a:gd name="connsiteY89" fmla="*/ 533 h 758"/>
              <a:gd name="connsiteX90" fmla="*/ 111 w 259"/>
              <a:gd name="connsiteY90" fmla="*/ 512 h 758"/>
              <a:gd name="connsiteX91" fmla="*/ 111 w 259"/>
              <a:gd name="connsiteY91" fmla="*/ 486 h 758"/>
              <a:gd name="connsiteX92" fmla="*/ 116 w 259"/>
              <a:gd name="connsiteY92" fmla="*/ 460 h 758"/>
              <a:gd name="connsiteX93" fmla="*/ 116 w 259"/>
              <a:gd name="connsiteY93" fmla="*/ 434 h 758"/>
              <a:gd name="connsiteX94" fmla="*/ 116 w 259"/>
              <a:gd name="connsiteY94" fmla="*/ 408 h 758"/>
              <a:gd name="connsiteX95" fmla="*/ 116 w 259"/>
              <a:gd name="connsiteY95" fmla="*/ 382 h 758"/>
              <a:gd name="connsiteX96" fmla="*/ 121 w 259"/>
              <a:gd name="connsiteY96" fmla="*/ 355 h 758"/>
              <a:gd name="connsiteX97" fmla="*/ 121 w 259"/>
              <a:gd name="connsiteY97" fmla="*/ 334 h 758"/>
              <a:gd name="connsiteX98" fmla="*/ 121 w 259"/>
              <a:gd name="connsiteY98" fmla="*/ 314 h 758"/>
              <a:gd name="connsiteX99" fmla="*/ 121 w 259"/>
              <a:gd name="connsiteY99" fmla="*/ 293 h 758"/>
              <a:gd name="connsiteX100" fmla="*/ 121 w 259"/>
              <a:gd name="connsiteY100" fmla="*/ 277 h 758"/>
              <a:gd name="connsiteX101" fmla="*/ 121 w 259"/>
              <a:gd name="connsiteY101" fmla="*/ 246 h 758"/>
              <a:gd name="connsiteX102" fmla="*/ 121 w 259"/>
              <a:gd name="connsiteY102" fmla="*/ 214 h 758"/>
              <a:gd name="connsiteX103" fmla="*/ 116 w 259"/>
              <a:gd name="connsiteY103" fmla="*/ 183 h 758"/>
              <a:gd name="connsiteX104" fmla="*/ 116 w 259"/>
              <a:gd name="connsiteY104" fmla="*/ 157 h 758"/>
              <a:gd name="connsiteX105" fmla="*/ 111 w 259"/>
              <a:gd name="connsiteY105" fmla="*/ 146 h 758"/>
              <a:gd name="connsiteX106" fmla="*/ 111 w 259"/>
              <a:gd name="connsiteY106" fmla="*/ 136 h 758"/>
              <a:gd name="connsiteX107" fmla="*/ 106 w 259"/>
              <a:gd name="connsiteY107" fmla="*/ 126 h 758"/>
              <a:gd name="connsiteX108" fmla="*/ 106 w 259"/>
              <a:gd name="connsiteY108" fmla="*/ 115 h 758"/>
              <a:gd name="connsiteX109" fmla="*/ 100 w 259"/>
              <a:gd name="connsiteY109" fmla="*/ 110 h 758"/>
              <a:gd name="connsiteX110" fmla="*/ 100 w 259"/>
              <a:gd name="connsiteY110" fmla="*/ 105 h 758"/>
              <a:gd name="connsiteX111" fmla="*/ 95 w 259"/>
              <a:gd name="connsiteY111" fmla="*/ 94 h 758"/>
              <a:gd name="connsiteX112" fmla="*/ 90 w 259"/>
              <a:gd name="connsiteY112" fmla="*/ 89 h 758"/>
              <a:gd name="connsiteX113" fmla="*/ 84 w 259"/>
              <a:gd name="connsiteY113" fmla="*/ 84 h 758"/>
              <a:gd name="connsiteX114" fmla="*/ 79 w 259"/>
              <a:gd name="connsiteY114" fmla="*/ 84 h 758"/>
              <a:gd name="connsiteX115" fmla="*/ 74 w 259"/>
              <a:gd name="connsiteY115" fmla="*/ 79 h 758"/>
              <a:gd name="connsiteX116" fmla="*/ 63 w 259"/>
              <a:gd name="connsiteY116" fmla="*/ 79 h 758"/>
              <a:gd name="connsiteX117" fmla="*/ 53 w 259"/>
              <a:gd name="connsiteY117" fmla="*/ 79 h 758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116" fmla="*/ 53 w 259"/>
              <a:gd name="connsiteY116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0" fmla="*/ 164 w 259"/>
              <a:gd name="connsiteY0" fmla="*/ 0 h 742"/>
              <a:gd name="connsiteX1" fmla="*/ 174 w 259"/>
              <a:gd name="connsiteY1" fmla="*/ 5 h 742"/>
              <a:gd name="connsiteX2" fmla="*/ 190 w 259"/>
              <a:gd name="connsiteY2" fmla="*/ 10 h 742"/>
              <a:gd name="connsiteX3" fmla="*/ 201 w 259"/>
              <a:gd name="connsiteY3" fmla="*/ 21 h 742"/>
              <a:gd name="connsiteX4" fmla="*/ 216 w 259"/>
              <a:gd name="connsiteY4" fmla="*/ 26 h 742"/>
              <a:gd name="connsiteX5" fmla="*/ 227 w 259"/>
              <a:gd name="connsiteY5" fmla="*/ 31 h 742"/>
              <a:gd name="connsiteX6" fmla="*/ 238 w 259"/>
              <a:gd name="connsiteY6" fmla="*/ 36 h 742"/>
              <a:gd name="connsiteX7" fmla="*/ 243 w 259"/>
              <a:gd name="connsiteY7" fmla="*/ 42 h 742"/>
              <a:gd name="connsiteX8" fmla="*/ 248 w 259"/>
              <a:gd name="connsiteY8" fmla="*/ 47 h 742"/>
              <a:gd name="connsiteX9" fmla="*/ 253 w 259"/>
              <a:gd name="connsiteY9" fmla="*/ 52 h 742"/>
              <a:gd name="connsiteX10" fmla="*/ 259 w 259"/>
              <a:gd name="connsiteY10" fmla="*/ 52 h 742"/>
              <a:gd name="connsiteX11" fmla="*/ 259 w 259"/>
              <a:gd name="connsiteY11" fmla="*/ 57 h 742"/>
              <a:gd name="connsiteX12" fmla="*/ 253 w 259"/>
              <a:gd name="connsiteY12" fmla="*/ 57 h 742"/>
              <a:gd name="connsiteX13" fmla="*/ 253 w 259"/>
              <a:gd name="connsiteY13" fmla="*/ 63 h 742"/>
              <a:gd name="connsiteX14" fmla="*/ 248 w 259"/>
              <a:gd name="connsiteY14" fmla="*/ 68 h 742"/>
              <a:gd name="connsiteX15" fmla="*/ 243 w 259"/>
              <a:gd name="connsiteY15" fmla="*/ 68 h 742"/>
              <a:gd name="connsiteX16" fmla="*/ 238 w 259"/>
              <a:gd name="connsiteY16" fmla="*/ 73 h 742"/>
              <a:gd name="connsiteX17" fmla="*/ 232 w 259"/>
              <a:gd name="connsiteY17" fmla="*/ 78 h 742"/>
              <a:gd name="connsiteX18" fmla="*/ 227 w 259"/>
              <a:gd name="connsiteY18" fmla="*/ 78 h 742"/>
              <a:gd name="connsiteX19" fmla="*/ 222 w 259"/>
              <a:gd name="connsiteY19" fmla="*/ 83 h 742"/>
              <a:gd name="connsiteX20" fmla="*/ 216 w 259"/>
              <a:gd name="connsiteY20" fmla="*/ 89 h 742"/>
              <a:gd name="connsiteX21" fmla="*/ 211 w 259"/>
              <a:gd name="connsiteY21" fmla="*/ 99 h 742"/>
              <a:gd name="connsiteX22" fmla="*/ 211 w 259"/>
              <a:gd name="connsiteY22" fmla="*/ 110 h 742"/>
              <a:gd name="connsiteX23" fmla="*/ 211 w 259"/>
              <a:gd name="connsiteY23" fmla="*/ 115 h 742"/>
              <a:gd name="connsiteX24" fmla="*/ 211 w 259"/>
              <a:gd name="connsiteY24" fmla="*/ 130 h 742"/>
              <a:gd name="connsiteX25" fmla="*/ 211 w 259"/>
              <a:gd name="connsiteY25" fmla="*/ 141 h 742"/>
              <a:gd name="connsiteX26" fmla="*/ 211 w 259"/>
              <a:gd name="connsiteY26" fmla="*/ 157 h 742"/>
              <a:gd name="connsiteX27" fmla="*/ 211 w 259"/>
              <a:gd name="connsiteY27" fmla="*/ 172 h 742"/>
              <a:gd name="connsiteX28" fmla="*/ 211 w 259"/>
              <a:gd name="connsiteY28" fmla="*/ 188 h 742"/>
              <a:gd name="connsiteX29" fmla="*/ 211 w 259"/>
              <a:gd name="connsiteY29" fmla="*/ 209 h 742"/>
              <a:gd name="connsiteX30" fmla="*/ 211 w 259"/>
              <a:gd name="connsiteY30" fmla="*/ 224 h 742"/>
              <a:gd name="connsiteX31" fmla="*/ 211 w 259"/>
              <a:gd name="connsiteY31" fmla="*/ 245 h 742"/>
              <a:gd name="connsiteX32" fmla="*/ 211 w 259"/>
              <a:gd name="connsiteY32" fmla="*/ 287 h 742"/>
              <a:gd name="connsiteX33" fmla="*/ 211 w 259"/>
              <a:gd name="connsiteY33" fmla="*/ 308 h 742"/>
              <a:gd name="connsiteX34" fmla="*/ 211 w 259"/>
              <a:gd name="connsiteY34" fmla="*/ 334 h 742"/>
              <a:gd name="connsiteX35" fmla="*/ 211 w 259"/>
              <a:gd name="connsiteY35" fmla="*/ 360 h 742"/>
              <a:gd name="connsiteX36" fmla="*/ 211 w 259"/>
              <a:gd name="connsiteY36" fmla="*/ 386 h 742"/>
              <a:gd name="connsiteX37" fmla="*/ 211 w 259"/>
              <a:gd name="connsiteY37" fmla="*/ 413 h 742"/>
              <a:gd name="connsiteX38" fmla="*/ 211 w 259"/>
              <a:gd name="connsiteY38" fmla="*/ 444 h 742"/>
              <a:gd name="connsiteX39" fmla="*/ 211 w 259"/>
              <a:gd name="connsiteY39" fmla="*/ 475 h 742"/>
              <a:gd name="connsiteX40" fmla="*/ 211 w 259"/>
              <a:gd name="connsiteY40" fmla="*/ 507 h 742"/>
              <a:gd name="connsiteX41" fmla="*/ 211 w 259"/>
              <a:gd name="connsiteY41" fmla="*/ 538 h 742"/>
              <a:gd name="connsiteX42" fmla="*/ 211 w 259"/>
              <a:gd name="connsiteY42" fmla="*/ 564 h 742"/>
              <a:gd name="connsiteX43" fmla="*/ 206 w 259"/>
              <a:gd name="connsiteY43" fmla="*/ 590 h 742"/>
              <a:gd name="connsiteX44" fmla="*/ 206 w 259"/>
              <a:gd name="connsiteY44" fmla="*/ 616 h 742"/>
              <a:gd name="connsiteX45" fmla="*/ 201 w 259"/>
              <a:gd name="connsiteY45" fmla="*/ 637 h 742"/>
              <a:gd name="connsiteX46" fmla="*/ 195 w 259"/>
              <a:gd name="connsiteY46" fmla="*/ 653 h 742"/>
              <a:gd name="connsiteX47" fmla="*/ 190 w 259"/>
              <a:gd name="connsiteY47" fmla="*/ 674 h 742"/>
              <a:gd name="connsiteX48" fmla="*/ 185 w 259"/>
              <a:gd name="connsiteY48" fmla="*/ 684 h 742"/>
              <a:gd name="connsiteX49" fmla="*/ 174 w 259"/>
              <a:gd name="connsiteY49" fmla="*/ 700 h 742"/>
              <a:gd name="connsiteX50" fmla="*/ 164 w 259"/>
              <a:gd name="connsiteY50" fmla="*/ 710 h 742"/>
              <a:gd name="connsiteX51" fmla="*/ 158 w 259"/>
              <a:gd name="connsiteY51" fmla="*/ 721 h 742"/>
              <a:gd name="connsiteX52" fmla="*/ 148 w 259"/>
              <a:gd name="connsiteY52" fmla="*/ 726 h 742"/>
              <a:gd name="connsiteX53" fmla="*/ 143 w 259"/>
              <a:gd name="connsiteY53" fmla="*/ 731 h 742"/>
              <a:gd name="connsiteX54" fmla="*/ 132 w 259"/>
              <a:gd name="connsiteY54" fmla="*/ 736 h 742"/>
              <a:gd name="connsiteX55" fmla="*/ 127 w 259"/>
              <a:gd name="connsiteY55" fmla="*/ 736 h 742"/>
              <a:gd name="connsiteX56" fmla="*/ 121 w 259"/>
              <a:gd name="connsiteY56" fmla="*/ 742 h 742"/>
              <a:gd name="connsiteX57" fmla="*/ 111 w 259"/>
              <a:gd name="connsiteY57" fmla="*/ 736 h 742"/>
              <a:gd name="connsiteX58" fmla="*/ 106 w 259"/>
              <a:gd name="connsiteY58" fmla="*/ 736 h 742"/>
              <a:gd name="connsiteX59" fmla="*/ 106 w 259"/>
              <a:gd name="connsiteY59" fmla="*/ 731 h 742"/>
              <a:gd name="connsiteX60" fmla="*/ 100 w 259"/>
              <a:gd name="connsiteY60" fmla="*/ 726 h 742"/>
              <a:gd name="connsiteX61" fmla="*/ 100 w 259"/>
              <a:gd name="connsiteY61" fmla="*/ 721 h 742"/>
              <a:gd name="connsiteX62" fmla="*/ 100 w 259"/>
              <a:gd name="connsiteY62" fmla="*/ 715 h 742"/>
              <a:gd name="connsiteX63" fmla="*/ 100 w 259"/>
              <a:gd name="connsiteY63" fmla="*/ 705 h 742"/>
              <a:gd name="connsiteX64" fmla="*/ 100 w 259"/>
              <a:gd name="connsiteY64" fmla="*/ 695 h 742"/>
              <a:gd name="connsiteX65" fmla="*/ 100 w 259"/>
              <a:gd name="connsiteY65" fmla="*/ 689 h 742"/>
              <a:gd name="connsiteX66" fmla="*/ 100 w 259"/>
              <a:gd name="connsiteY66" fmla="*/ 684 h 742"/>
              <a:gd name="connsiteX67" fmla="*/ 100 w 259"/>
              <a:gd name="connsiteY67" fmla="*/ 679 h 742"/>
              <a:gd name="connsiteX68" fmla="*/ 95 w 259"/>
              <a:gd name="connsiteY68" fmla="*/ 674 h 742"/>
              <a:gd name="connsiteX69" fmla="*/ 90 w 259"/>
              <a:gd name="connsiteY69" fmla="*/ 658 h 742"/>
              <a:gd name="connsiteX70" fmla="*/ 79 w 259"/>
              <a:gd name="connsiteY70" fmla="*/ 642 h 742"/>
              <a:gd name="connsiteX71" fmla="*/ 63 w 259"/>
              <a:gd name="connsiteY71" fmla="*/ 627 h 742"/>
              <a:gd name="connsiteX72" fmla="*/ 47 w 259"/>
              <a:gd name="connsiteY72" fmla="*/ 611 h 742"/>
              <a:gd name="connsiteX73" fmla="*/ 26 w 259"/>
              <a:gd name="connsiteY73" fmla="*/ 595 h 742"/>
              <a:gd name="connsiteX74" fmla="*/ 0 w 259"/>
              <a:gd name="connsiteY74" fmla="*/ 574 h 742"/>
              <a:gd name="connsiteX75" fmla="*/ 21 w 259"/>
              <a:gd name="connsiteY75" fmla="*/ 574 h 742"/>
              <a:gd name="connsiteX76" fmla="*/ 42 w 259"/>
              <a:gd name="connsiteY76" fmla="*/ 580 h 742"/>
              <a:gd name="connsiteX77" fmla="*/ 58 w 259"/>
              <a:gd name="connsiteY77" fmla="*/ 580 h 742"/>
              <a:gd name="connsiteX78" fmla="*/ 74 w 259"/>
              <a:gd name="connsiteY78" fmla="*/ 580 h 742"/>
              <a:gd name="connsiteX79" fmla="*/ 84 w 259"/>
              <a:gd name="connsiteY79" fmla="*/ 574 h 742"/>
              <a:gd name="connsiteX80" fmla="*/ 90 w 259"/>
              <a:gd name="connsiteY80" fmla="*/ 574 h 742"/>
              <a:gd name="connsiteX81" fmla="*/ 95 w 259"/>
              <a:gd name="connsiteY81" fmla="*/ 574 h 742"/>
              <a:gd name="connsiteX82" fmla="*/ 100 w 259"/>
              <a:gd name="connsiteY82" fmla="*/ 569 h 742"/>
              <a:gd name="connsiteX83" fmla="*/ 106 w 259"/>
              <a:gd name="connsiteY83" fmla="*/ 564 h 742"/>
              <a:gd name="connsiteX84" fmla="*/ 106 w 259"/>
              <a:gd name="connsiteY84" fmla="*/ 559 h 742"/>
              <a:gd name="connsiteX85" fmla="*/ 106 w 259"/>
              <a:gd name="connsiteY85" fmla="*/ 548 h 742"/>
              <a:gd name="connsiteX86" fmla="*/ 106 w 259"/>
              <a:gd name="connsiteY86" fmla="*/ 533 h 742"/>
              <a:gd name="connsiteX87" fmla="*/ 111 w 259"/>
              <a:gd name="connsiteY87" fmla="*/ 517 h 742"/>
              <a:gd name="connsiteX88" fmla="*/ 111 w 259"/>
              <a:gd name="connsiteY88" fmla="*/ 496 h 742"/>
              <a:gd name="connsiteX89" fmla="*/ 111 w 259"/>
              <a:gd name="connsiteY89" fmla="*/ 470 h 742"/>
              <a:gd name="connsiteX90" fmla="*/ 116 w 259"/>
              <a:gd name="connsiteY90" fmla="*/ 444 h 742"/>
              <a:gd name="connsiteX91" fmla="*/ 116 w 259"/>
              <a:gd name="connsiteY91" fmla="*/ 418 h 742"/>
              <a:gd name="connsiteX92" fmla="*/ 116 w 259"/>
              <a:gd name="connsiteY92" fmla="*/ 392 h 742"/>
              <a:gd name="connsiteX93" fmla="*/ 116 w 259"/>
              <a:gd name="connsiteY93" fmla="*/ 366 h 742"/>
              <a:gd name="connsiteX94" fmla="*/ 121 w 259"/>
              <a:gd name="connsiteY94" fmla="*/ 339 h 742"/>
              <a:gd name="connsiteX95" fmla="*/ 121 w 259"/>
              <a:gd name="connsiteY95" fmla="*/ 318 h 742"/>
              <a:gd name="connsiteX96" fmla="*/ 121 w 259"/>
              <a:gd name="connsiteY96" fmla="*/ 298 h 742"/>
              <a:gd name="connsiteX97" fmla="*/ 121 w 259"/>
              <a:gd name="connsiteY97" fmla="*/ 277 h 742"/>
              <a:gd name="connsiteX98" fmla="*/ 121 w 259"/>
              <a:gd name="connsiteY98" fmla="*/ 261 h 742"/>
              <a:gd name="connsiteX99" fmla="*/ 121 w 259"/>
              <a:gd name="connsiteY99" fmla="*/ 230 h 742"/>
              <a:gd name="connsiteX100" fmla="*/ 121 w 259"/>
              <a:gd name="connsiteY100" fmla="*/ 198 h 742"/>
              <a:gd name="connsiteX101" fmla="*/ 116 w 259"/>
              <a:gd name="connsiteY101" fmla="*/ 167 h 742"/>
              <a:gd name="connsiteX102" fmla="*/ 116 w 259"/>
              <a:gd name="connsiteY102" fmla="*/ 141 h 742"/>
              <a:gd name="connsiteX103" fmla="*/ 111 w 259"/>
              <a:gd name="connsiteY103" fmla="*/ 130 h 742"/>
              <a:gd name="connsiteX104" fmla="*/ 111 w 259"/>
              <a:gd name="connsiteY104" fmla="*/ 120 h 742"/>
              <a:gd name="connsiteX105" fmla="*/ 106 w 259"/>
              <a:gd name="connsiteY105" fmla="*/ 110 h 742"/>
              <a:gd name="connsiteX106" fmla="*/ 106 w 259"/>
              <a:gd name="connsiteY106" fmla="*/ 99 h 742"/>
              <a:gd name="connsiteX107" fmla="*/ 100 w 259"/>
              <a:gd name="connsiteY107" fmla="*/ 94 h 742"/>
              <a:gd name="connsiteX108" fmla="*/ 100 w 259"/>
              <a:gd name="connsiteY108" fmla="*/ 89 h 742"/>
              <a:gd name="connsiteX109" fmla="*/ 95 w 259"/>
              <a:gd name="connsiteY109" fmla="*/ 78 h 742"/>
              <a:gd name="connsiteX110" fmla="*/ 90 w 259"/>
              <a:gd name="connsiteY110" fmla="*/ 73 h 742"/>
              <a:gd name="connsiteX111" fmla="*/ 84 w 259"/>
              <a:gd name="connsiteY111" fmla="*/ 68 h 742"/>
              <a:gd name="connsiteX112" fmla="*/ 79 w 259"/>
              <a:gd name="connsiteY112" fmla="*/ 68 h 742"/>
              <a:gd name="connsiteX0" fmla="*/ 174 w 259"/>
              <a:gd name="connsiteY0" fmla="*/ 0 h 737"/>
              <a:gd name="connsiteX1" fmla="*/ 190 w 259"/>
              <a:gd name="connsiteY1" fmla="*/ 5 h 737"/>
              <a:gd name="connsiteX2" fmla="*/ 201 w 259"/>
              <a:gd name="connsiteY2" fmla="*/ 16 h 737"/>
              <a:gd name="connsiteX3" fmla="*/ 216 w 259"/>
              <a:gd name="connsiteY3" fmla="*/ 21 h 737"/>
              <a:gd name="connsiteX4" fmla="*/ 227 w 259"/>
              <a:gd name="connsiteY4" fmla="*/ 26 h 737"/>
              <a:gd name="connsiteX5" fmla="*/ 238 w 259"/>
              <a:gd name="connsiteY5" fmla="*/ 31 h 737"/>
              <a:gd name="connsiteX6" fmla="*/ 243 w 259"/>
              <a:gd name="connsiteY6" fmla="*/ 37 h 737"/>
              <a:gd name="connsiteX7" fmla="*/ 248 w 259"/>
              <a:gd name="connsiteY7" fmla="*/ 42 h 737"/>
              <a:gd name="connsiteX8" fmla="*/ 253 w 259"/>
              <a:gd name="connsiteY8" fmla="*/ 47 h 737"/>
              <a:gd name="connsiteX9" fmla="*/ 259 w 259"/>
              <a:gd name="connsiteY9" fmla="*/ 47 h 737"/>
              <a:gd name="connsiteX10" fmla="*/ 259 w 259"/>
              <a:gd name="connsiteY10" fmla="*/ 52 h 737"/>
              <a:gd name="connsiteX11" fmla="*/ 253 w 259"/>
              <a:gd name="connsiteY11" fmla="*/ 52 h 737"/>
              <a:gd name="connsiteX12" fmla="*/ 253 w 259"/>
              <a:gd name="connsiteY12" fmla="*/ 58 h 737"/>
              <a:gd name="connsiteX13" fmla="*/ 248 w 259"/>
              <a:gd name="connsiteY13" fmla="*/ 63 h 737"/>
              <a:gd name="connsiteX14" fmla="*/ 243 w 259"/>
              <a:gd name="connsiteY14" fmla="*/ 63 h 737"/>
              <a:gd name="connsiteX15" fmla="*/ 238 w 259"/>
              <a:gd name="connsiteY15" fmla="*/ 68 h 737"/>
              <a:gd name="connsiteX16" fmla="*/ 232 w 259"/>
              <a:gd name="connsiteY16" fmla="*/ 73 h 737"/>
              <a:gd name="connsiteX17" fmla="*/ 227 w 259"/>
              <a:gd name="connsiteY17" fmla="*/ 73 h 737"/>
              <a:gd name="connsiteX18" fmla="*/ 222 w 259"/>
              <a:gd name="connsiteY18" fmla="*/ 78 h 737"/>
              <a:gd name="connsiteX19" fmla="*/ 216 w 259"/>
              <a:gd name="connsiteY19" fmla="*/ 84 h 737"/>
              <a:gd name="connsiteX20" fmla="*/ 211 w 259"/>
              <a:gd name="connsiteY20" fmla="*/ 94 h 737"/>
              <a:gd name="connsiteX21" fmla="*/ 211 w 259"/>
              <a:gd name="connsiteY21" fmla="*/ 105 h 737"/>
              <a:gd name="connsiteX22" fmla="*/ 211 w 259"/>
              <a:gd name="connsiteY22" fmla="*/ 110 h 737"/>
              <a:gd name="connsiteX23" fmla="*/ 211 w 259"/>
              <a:gd name="connsiteY23" fmla="*/ 125 h 737"/>
              <a:gd name="connsiteX24" fmla="*/ 211 w 259"/>
              <a:gd name="connsiteY24" fmla="*/ 136 h 737"/>
              <a:gd name="connsiteX25" fmla="*/ 211 w 259"/>
              <a:gd name="connsiteY25" fmla="*/ 152 h 737"/>
              <a:gd name="connsiteX26" fmla="*/ 211 w 259"/>
              <a:gd name="connsiteY26" fmla="*/ 167 h 737"/>
              <a:gd name="connsiteX27" fmla="*/ 211 w 259"/>
              <a:gd name="connsiteY27" fmla="*/ 183 h 737"/>
              <a:gd name="connsiteX28" fmla="*/ 211 w 259"/>
              <a:gd name="connsiteY28" fmla="*/ 204 h 737"/>
              <a:gd name="connsiteX29" fmla="*/ 211 w 259"/>
              <a:gd name="connsiteY29" fmla="*/ 219 h 737"/>
              <a:gd name="connsiteX30" fmla="*/ 211 w 259"/>
              <a:gd name="connsiteY30" fmla="*/ 240 h 737"/>
              <a:gd name="connsiteX31" fmla="*/ 211 w 259"/>
              <a:gd name="connsiteY31" fmla="*/ 282 h 737"/>
              <a:gd name="connsiteX32" fmla="*/ 211 w 259"/>
              <a:gd name="connsiteY32" fmla="*/ 303 h 737"/>
              <a:gd name="connsiteX33" fmla="*/ 211 w 259"/>
              <a:gd name="connsiteY33" fmla="*/ 329 h 737"/>
              <a:gd name="connsiteX34" fmla="*/ 211 w 259"/>
              <a:gd name="connsiteY34" fmla="*/ 355 h 737"/>
              <a:gd name="connsiteX35" fmla="*/ 211 w 259"/>
              <a:gd name="connsiteY35" fmla="*/ 381 h 737"/>
              <a:gd name="connsiteX36" fmla="*/ 211 w 259"/>
              <a:gd name="connsiteY36" fmla="*/ 408 h 737"/>
              <a:gd name="connsiteX37" fmla="*/ 211 w 259"/>
              <a:gd name="connsiteY37" fmla="*/ 439 h 737"/>
              <a:gd name="connsiteX38" fmla="*/ 211 w 259"/>
              <a:gd name="connsiteY38" fmla="*/ 470 h 737"/>
              <a:gd name="connsiteX39" fmla="*/ 211 w 259"/>
              <a:gd name="connsiteY39" fmla="*/ 502 h 737"/>
              <a:gd name="connsiteX40" fmla="*/ 211 w 259"/>
              <a:gd name="connsiteY40" fmla="*/ 533 h 737"/>
              <a:gd name="connsiteX41" fmla="*/ 211 w 259"/>
              <a:gd name="connsiteY41" fmla="*/ 559 h 737"/>
              <a:gd name="connsiteX42" fmla="*/ 206 w 259"/>
              <a:gd name="connsiteY42" fmla="*/ 585 h 737"/>
              <a:gd name="connsiteX43" fmla="*/ 206 w 259"/>
              <a:gd name="connsiteY43" fmla="*/ 611 h 737"/>
              <a:gd name="connsiteX44" fmla="*/ 201 w 259"/>
              <a:gd name="connsiteY44" fmla="*/ 632 h 737"/>
              <a:gd name="connsiteX45" fmla="*/ 195 w 259"/>
              <a:gd name="connsiteY45" fmla="*/ 648 h 737"/>
              <a:gd name="connsiteX46" fmla="*/ 190 w 259"/>
              <a:gd name="connsiteY46" fmla="*/ 669 h 737"/>
              <a:gd name="connsiteX47" fmla="*/ 185 w 259"/>
              <a:gd name="connsiteY47" fmla="*/ 679 h 737"/>
              <a:gd name="connsiteX48" fmla="*/ 174 w 259"/>
              <a:gd name="connsiteY48" fmla="*/ 695 h 737"/>
              <a:gd name="connsiteX49" fmla="*/ 164 w 259"/>
              <a:gd name="connsiteY49" fmla="*/ 705 h 737"/>
              <a:gd name="connsiteX50" fmla="*/ 158 w 259"/>
              <a:gd name="connsiteY50" fmla="*/ 716 h 737"/>
              <a:gd name="connsiteX51" fmla="*/ 148 w 259"/>
              <a:gd name="connsiteY51" fmla="*/ 721 h 737"/>
              <a:gd name="connsiteX52" fmla="*/ 143 w 259"/>
              <a:gd name="connsiteY52" fmla="*/ 726 h 737"/>
              <a:gd name="connsiteX53" fmla="*/ 132 w 259"/>
              <a:gd name="connsiteY53" fmla="*/ 731 h 737"/>
              <a:gd name="connsiteX54" fmla="*/ 127 w 259"/>
              <a:gd name="connsiteY54" fmla="*/ 731 h 737"/>
              <a:gd name="connsiteX55" fmla="*/ 121 w 259"/>
              <a:gd name="connsiteY55" fmla="*/ 737 h 737"/>
              <a:gd name="connsiteX56" fmla="*/ 111 w 259"/>
              <a:gd name="connsiteY56" fmla="*/ 731 h 737"/>
              <a:gd name="connsiteX57" fmla="*/ 106 w 259"/>
              <a:gd name="connsiteY57" fmla="*/ 731 h 737"/>
              <a:gd name="connsiteX58" fmla="*/ 106 w 259"/>
              <a:gd name="connsiteY58" fmla="*/ 726 h 737"/>
              <a:gd name="connsiteX59" fmla="*/ 100 w 259"/>
              <a:gd name="connsiteY59" fmla="*/ 721 h 737"/>
              <a:gd name="connsiteX60" fmla="*/ 100 w 259"/>
              <a:gd name="connsiteY60" fmla="*/ 716 h 737"/>
              <a:gd name="connsiteX61" fmla="*/ 100 w 259"/>
              <a:gd name="connsiteY61" fmla="*/ 710 h 737"/>
              <a:gd name="connsiteX62" fmla="*/ 100 w 259"/>
              <a:gd name="connsiteY62" fmla="*/ 700 h 737"/>
              <a:gd name="connsiteX63" fmla="*/ 100 w 259"/>
              <a:gd name="connsiteY63" fmla="*/ 690 h 737"/>
              <a:gd name="connsiteX64" fmla="*/ 100 w 259"/>
              <a:gd name="connsiteY64" fmla="*/ 684 h 737"/>
              <a:gd name="connsiteX65" fmla="*/ 100 w 259"/>
              <a:gd name="connsiteY65" fmla="*/ 679 h 737"/>
              <a:gd name="connsiteX66" fmla="*/ 100 w 259"/>
              <a:gd name="connsiteY66" fmla="*/ 674 h 737"/>
              <a:gd name="connsiteX67" fmla="*/ 95 w 259"/>
              <a:gd name="connsiteY67" fmla="*/ 669 h 737"/>
              <a:gd name="connsiteX68" fmla="*/ 90 w 259"/>
              <a:gd name="connsiteY68" fmla="*/ 653 h 737"/>
              <a:gd name="connsiteX69" fmla="*/ 79 w 259"/>
              <a:gd name="connsiteY69" fmla="*/ 637 h 737"/>
              <a:gd name="connsiteX70" fmla="*/ 63 w 259"/>
              <a:gd name="connsiteY70" fmla="*/ 622 h 737"/>
              <a:gd name="connsiteX71" fmla="*/ 47 w 259"/>
              <a:gd name="connsiteY71" fmla="*/ 606 h 737"/>
              <a:gd name="connsiteX72" fmla="*/ 26 w 259"/>
              <a:gd name="connsiteY72" fmla="*/ 590 h 737"/>
              <a:gd name="connsiteX73" fmla="*/ 0 w 259"/>
              <a:gd name="connsiteY73" fmla="*/ 569 h 737"/>
              <a:gd name="connsiteX74" fmla="*/ 21 w 259"/>
              <a:gd name="connsiteY74" fmla="*/ 569 h 737"/>
              <a:gd name="connsiteX75" fmla="*/ 42 w 259"/>
              <a:gd name="connsiteY75" fmla="*/ 575 h 737"/>
              <a:gd name="connsiteX76" fmla="*/ 58 w 259"/>
              <a:gd name="connsiteY76" fmla="*/ 575 h 737"/>
              <a:gd name="connsiteX77" fmla="*/ 74 w 259"/>
              <a:gd name="connsiteY77" fmla="*/ 575 h 737"/>
              <a:gd name="connsiteX78" fmla="*/ 84 w 259"/>
              <a:gd name="connsiteY78" fmla="*/ 569 h 737"/>
              <a:gd name="connsiteX79" fmla="*/ 90 w 259"/>
              <a:gd name="connsiteY79" fmla="*/ 569 h 737"/>
              <a:gd name="connsiteX80" fmla="*/ 95 w 259"/>
              <a:gd name="connsiteY80" fmla="*/ 569 h 737"/>
              <a:gd name="connsiteX81" fmla="*/ 100 w 259"/>
              <a:gd name="connsiteY81" fmla="*/ 564 h 737"/>
              <a:gd name="connsiteX82" fmla="*/ 106 w 259"/>
              <a:gd name="connsiteY82" fmla="*/ 559 h 737"/>
              <a:gd name="connsiteX83" fmla="*/ 106 w 259"/>
              <a:gd name="connsiteY83" fmla="*/ 554 h 737"/>
              <a:gd name="connsiteX84" fmla="*/ 106 w 259"/>
              <a:gd name="connsiteY84" fmla="*/ 543 h 737"/>
              <a:gd name="connsiteX85" fmla="*/ 106 w 259"/>
              <a:gd name="connsiteY85" fmla="*/ 528 h 737"/>
              <a:gd name="connsiteX86" fmla="*/ 111 w 259"/>
              <a:gd name="connsiteY86" fmla="*/ 512 h 737"/>
              <a:gd name="connsiteX87" fmla="*/ 111 w 259"/>
              <a:gd name="connsiteY87" fmla="*/ 491 h 737"/>
              <a:gd name="connsiteX88" fmla="*/ 111 w 259"/>
              <a:gd name="connsiteY88" fmla="*/ 465 h 737"/>
              <a:gd name="connsiteX89" fmla="*/ 116 w 259"/>
              <a:gd name="connsiteY89" fmla="*/ 439 h 737"/>
              <a:gd name="connsiteX90" fmla="*/ 116 w 259"/>
              <a:gd name="connsiteY90" fmla="*/ 413 h 737"/>
              <a:gd name="connsiteX91" fmla="*/ 116 w 259"/>
              <a:gd name="connsiteY91" fmla="*/ 387 h 737"/>
              <a:gd name="connsiteX92" fmla="*/ 116 w 259"/>
              <a:gd name="connsiteY92" fmla="*/ 361 h 737"/>
              <a:gd name="connsiteX93" fmla="*/ 121 w 259"/>
              <a:gd name="connsiteY93" fmla="*/ 334 h 737"/>
              <a:gd name="connsiteX94" fmla="*/ 121 w 259"/>
              <a:gd name="connsiteY94" fmla="*/ 313 h 737"/>
              <a:gd name="connsiteX95" fmla="*/ 121 w 259"/>
              <a:gd name="connsiteY95" fmla="*/ 293 h 737"/>
              <a:gd name="connsiteX96" fmla="*/ 121 w 259"/>
              <a:gd name="connsiteY96" fmla="*/ 272 h 737"/>
              <a:gd name="connsiteX97" fmla="*/ 121 w 259"/>
              <a:gd name="connsiteY97" fmla="*/ 256 h 737"/>
              <a:gd name="connsiteX98" fmla="*/ 121 w 259"/>
              <a:gd name="connsiteY98" fmla="*/ 225 h 737"/>
              <a:gd name="connsiteX99" fmla="*/ 121 w 259"/>
              <a:gd name="connsiteY99" fmla="*/ 193 h 737"/>
              <a:gd name="connsiteX100" fmla="*/ 116 w 259"/>
              <a:gd name="connsiteY100" fmla="*/ 162 h 737"/>
              <a:gd name="connsiteX101" fmla="*/ 116 w 259"/>
              <a:gd name="connsiteY101" fmla="*/ 136 h 737"/>
              <a:gd name="connsiteX102" fmla="*/ 111 w 259"/>
              <a:gd name="connsiteY102" fmla="*/ 125 h 737"/>
              <a:gd name="connsiteX103" fmla="*/ 111 w 259"/>
              <a:gd name="connsiteY103" fmla="*/ 115 h 737"/>
              <a:gd name="connsiteX104" fmla="*/ 106 w 259"/>
              <a:gd name="connsiteY104" fmla="*/ 105 h 737"/>
              <a:gd name="connsiteX105" fmla="*/ 106 w 259"/>
              <a:gd name="connsiteY105" fmla="*/ 94 h 737"/>
              <a:gd name="connsiteX106" fmla="*/ 100 w 259"/>
              <a:gd name="connsiteY106" fmla="*/ 89 h 737"/>
              <a:gd name="connsiteX107" fmla="*/ 100 w 259"/>
              <a:gd name="connsiteY107" fmla="*/ 84 h 737"/>
              <a:gd name="connsiteX108" fmla="*/ 95 w 259"/>
              <a:gd name="connsiteY108" fmla="*/ 73 h 737"/>
              <a:gd name="connsiteX109" fmla="*/ 90 w 259"/>
              <a:gd name="connsiteY109" fmla="*/ 68 h 737"/>
              <a:gd name="connsiteX110" fmla="*/ 84 w 259"/>
              <a:gd name="connsiteY110" fmla="*/ 63 h 737"/>
              <a:gd name="connsiteX111" fmla="*/ 79 w 259"/>
              <a:gd name="connsiteY111" fmla="*/ 63 h 737"/>
              <a:gd name="connsiteX0" fmla="*/ 174 w 259"/>
              <a:gd name="connsiteY0" fmla="*/ 0 h 737"/>
              <a:gd name="connsiteX1" fmla="*/ 201 w 259"/>
              <a:gd name="connsiteY1" fmla="*/ 16 h 737"/>
              <a:gd name="connsiteX2" fmla="*/ 216 w 259"/>
              <a:gd name="connsiteY2" fmla="*/ 21 h 737"/>
              <a:gd name="connsiteX3" fmla="*/ 227 w 259"/>
              <a:gd name="connsiteY3" fmla="*/ 26 h 737"/>
              <a:gd name="connsiteX4" fmla="*/ 238 w 259"/>
              <a:gd name="connsiteY4" fmla="*/ 31 h 737"/>
              <a:gd name="connsiteX5" fmla="*/ 243 w 259"/>
              <a:gd name="connsiteY5" fmla="*/ 37 h 737"/>
              <a:gd name="connsiteX6" fmla="*/ 248 w 259"/>
              <a:gd name="connsiteY6" fmla="*/ 42 h 737"/>
              <a:gd name="connsiteX7" fmla="*/ 253 w 259"/>
              <a:gd name="connsiteY7" fmla="*/ 47 h 737"/>
              <a:gd name="connsiteX8" fmla="*/ 259 w 259"/>
              <a:gd name="connsiteY8" fmla="*/ 47 h 737"/>
              <a:gd name="connsiteX9" fmla="*/ 259 w 259"/>
              <a:gd name="connsiteY9" fmla="*/ 52 h 737"/>
              <a:gd name="connsiteX10" fmla="*/ 253 w 259"/>
              <a:gd name="connsiteY10" fmla="*/ 52 h 737"/>
              <a:gd name="connsiteX11" fmla="*/ 253 w 259"/>
              <a:gd name="connsiteY11" fmla="*/ 58 h 737"/>
              <a:gd name="connsiteX12" fmla="*/ 248 w 259"/>
              <a:gd name="connsiteY12" fmla="*/ 63 h 737"/>
              <a:gd name="connsiteX13" fmla="*/ 243 w 259"/>
              <a:gd name="connsiteY13" fmla="*/ 63 h 737"/>
              <a:gd name="connsiteX14" fmla="*/ 238 w 259"/>
              <a:gd name="connsiteY14" fmla="*/ 68 h 737"/>
              <a:gd name="connsiteX15" fmla="*/ 232 w 259"/>
              <a:gd name="connsiteY15" fmla="*/ 73 h 737"/>
              <a:gd name="connsiteX16" fmla="*/ 227 w 259"/>
              <a:gd name="connsiteY16" fmla="*/ 73 h 737"/>
              <a:gd name="connsiteX17" fmla="*/ 222 w 259"/>
              <a:gd name="connsiteY17" fmla="*/ 78 h 737"/>
              <a:gd name="connsiteX18" fmla="*/ 216 w 259"/>
              <a:gd name="connsiteY18" fmla="*/ 84 h 737"/>
              <a:gd name="connsiteX19" fmla="*/ 211 w 259"/>
              <a:gd name="connsiteY19" fmla="*/ 94 h 737"/>
              <a:gd name="connsiteX20" fmla="*/ 211 w 259"/>
              <a:gd name="connsiteY20" fmla="*/ 105 h 737"/>
              <a:gd name="connsiteX21" fmla="*/ 211 w 259"/>
              <a:gd name="connsiteY21" fmla="*/ 110 h 737"/>
              <a:gd name="connsiteX22" fmla="*/ 211 w 259"/>
              <a:gd name="connsiteY22" fmla="*/ 125 h 737"/>
              <a:gd name="connsiteX23" fmla="*/ 211 w 259"/>
              <a:gd name="connsiteY23" fmla="*/ 136 h 737"/>
              <a:gd name="connsiteX24" fmla="*/ 211 w 259"/>
              <a:gd name="connsiteY24" fmla="*/ 152 h 737"/>
              <a:gd name="connsiteX25" fmla="*/ 211 w 259"/>
              <a:gd name="connsiteY25" fmla="*/ 167 h 737"/>
              <a:gd name="connsiteX26" fmla="*/ 211 w 259"/>
              <a:gd name="connsiteY26" fmla="*/ 183 h 737"/>
              <a:gd name="connsiteX27" fmla="*/ 211 w 259"/>
              <a:gd name="connsiteY27" fmla="*/ 204 h 737"/>
              <a:gd name="connsiteX28" fmla="*/ 211 w 259"/>
              <a:gd name="connsiteY28" fmla="*/ 219 h 737"/>
              <a:gd name="connsiteX29" fmla="*/ 211 w 259"/>
              <a:gd name="connsiteY29" fmla="*/ 240 h 737"/>
              <a:gd name="connsiteX30" fmla="*/ 211 w 259"/>
              <a:gd name="connsiteY30" fmla="*/ 282 h 737"/>
              <a:gd name="connsiteX31" fmla="*/ 211 w 259"/>
              <a:gd name="connsiteY31" fmla="*/ 303 h 737"/>
              <a:gd name="connsiteX32" fmla="*/ 211 w 259"/>
              <a:gd name="connsiteY32" fmla="*/ 329 h 737"/>
              <a:gd name="connsiteX33" fmla="*/ 211 w 259"/>
              <a:gd name="connsiteY33" fmla="*/ 355 h 737"/>
              <a:gd name="connsiteX34" fmla="*/ 211 w 259"/>
              <a:gd name="connsiteY34" fmla="*/ 381 h 737"/>
              <a:gd name="connsiteX35" fmla="*/ 211 w 259"/>
              <a:gd name="connsiteY35" fmla="*/ 408 h 737"/>
              <a:gd name="connsiteX36" fmla="*/ 211 w 259"/>
              <a:gd name="connsiteY36" fmla="*/ 439 h 737"/>
              <a:gd name="connsiteX37" fmla="*/ 211 w 259"/>
              <a:gd name="connsiteY37" fmla="*/ 470 h 737"/>
              <a:gd name="connsiteX38" fmla="*/ 211 w 259"/>
              <a:gd name="connsiteY38" fmla="*/ 502 h 737"/>
              <a:gd name="connsiteX39" fmla="*/ 211 w 259"/>
              <a:gd name="connsiteY39" fmla="*/ 533 h 737"/>
              <a:gd name="connsiteX40" fmla="*/ 211 w 259"/>
              <a:gd name="connsiteY40" fmla="*/ 559 h 737"/>
              <a:gd name="connsiteX41" fmla="*/ 206 w 259"/>
              <a:gd name="connsiteY41" fmla="*/ 585 h 737"/>
              <a:gd name="connsiteX42" fmla="*/ 206 w 259"/>
              <a:gd name="connsiteY42" fmla="*/ 611 h 737"/>
              <a:gd name="connsiteX43" fmla="*/ 201 w 259"/>
              <a:gd name="connsiteY43" fmla="*/ 632 h 737"/>
              <a:gd name="connsiteX44" fmla="*/ 195 w 259"/>
              <a:gd name="connsiteY44" fmla="*/ 648 h 737"/>
              <a:gd name="connsiteX45" fmla="*/ 190 w 259"/>
              <a:gd name="connsiteY45" fmla="*/ 669 h 737"/>
              <a:gd name="connsiteX46" fmla="*/ 185 w 259"/>
              <a:gd name="connsiteY46" fmla="*/ 679 h 737"/>
              <a:gd name="connsiteX47" fmla="*/ 174 w 259"/>
              <a:gd name="connsiteY47" fmla="*/ 695 h 737"/>
              <a:gd name="connsiteX48" fmla="*/ 164 w 259"/>
              <a:gd name="connsiteY48" fmla="*/ 705 h 737"/>
              <a:gd name="connsiteX49" fmla="*/ 158 w 259"/>
              <a:gd name="connsiteY49" fmla="*/ 716 h 737"/>
              <a:gd name="connsiteX50" fmla="*/ 148 w 259"/>
              <a:gd name="connsiteY50" fmla="*/ 721 h 737"/>
              <a:gd name="connsiteX51" fmla="*/ 143 w 259"/>
              <a:gd name="connsiteY51" fmla="*/ 726 h 737"/>
              <a:gd name="connsiteX52" fmla="*/ 132 w 259"/>
              <a:gd name="connsiteY52" fmla="*/ 731 h 737"/>
              <a:gd name="connsiteX53" fmla="*/ 127 w 259"/>
              <a:gd name="connsiteY53" fmla="*/ 731 h 737"/>
              <a:gd name="connsiteX54" fmla="*/ 121 w 259"/>
              <a:gd name="connsiteY54" fmla="*/ 737 h 737"/>
              <a:gd name="connsiteX55" fmla="*/ 111 w 259"/>
              <a:gd name="connsiteY55" fmla="*/ 731 h 737"/>
              <a:gd name="connsiteX56" fmla="*/ 106 w 259"/>
              <a:gd name="connsiteY56" fmla="*/ 731 h 737"/>
              <a:gd name="connsiteX57" fmla="*/ 106 w 259"/>
              <a:gd name="connsiteY57" fmla="*/ 726 h 737"/>
              <a:gd name="connsiteX58" fmla="*/ 100 w 259"/>
              <a:gd name="connsiteY58" fmla="*/ 721 h 737"/>
              <a:gd name="connsiteX59" fmla="*/ 100 w 259"/>
              <a:gd name="connsiteY59" fmla="*/ 716 h 737"/>
              <a:gd name="connsiteX60" fmla="*/ 100 w 259"/>
              <a:gd name="connsiteY60" fmla="*/ 710 h 737"/>
              <a:gd name="connsiteX61" fmla="*/ 100 w 259"/>
              <a:gd name="connsiteY61" fmla="*/ 700 h 737"/>
              <a:gd name="connsiteX62" fmla="*/ 100 w 259"/>
              <a:gd name="connsiteY62" fmla="*/ 690 h 737"/>
              <a:gd name="connsiteX63" fmla="*/ 100 w 259"/>
              <a:gd name="connsiteY63" fmla="*/ 684 h 737"/>
              <a:gd name="connsiteX64" fmla="*/ 100 w 259"/>
              <a:gd name="connsiteY64" fmla="*/ 679 h 737"/>
              <a:gd name="connsiteX65" fmla="*/ 100 w 259"/>
              <a:gd name="connsiteY65" fmla="*/ 674 h 737"/>
              <a:gd name="connsiteX66" fmla="*/ 95 w 259"/>
              <a:gd name="connsiteY66" fmla="*/ 669 h 737"/>
              <a:gd name="connsiteX67" fmla="*/ 90 w 259"/>
              <a:gd name="connsiteY67" fmla="*/ 653 h 737"/>
              <a:gd name="connsiteX68" fmla="*/ 79 w 259"/>
              <a:gd name="connsiteY68" fmla="*/ 637 h 737"/>
              <a:gd name="connsiteX69" fmla="*/ 63 w 259"/>
              <a:gd name="connsiteY69" fmla="*/ 622 h 737"/>
              <a:gd name="connsiteX70" fmla="*/ 47 w 259"/>
              <a:gd name="connsiteY70" fmla="*/ 606 h 737"/>
              <a:gd name="connsiteX71" fmla="*/ 26 w 259"/>
              <a:gd name="connsiteY71" fmla="*/ 590 h 737"/>
              <a:gd name="connsiteX72" fmla="*/ 0 w 259"/>
              <a:gd name="connsiteY72" fmla="*/ 569 h 737"/>
              <a:gd name="connsiteX73" fmla="*/ 21 w 259"/>
              <a:gd name="connsiteY73" fmla="*/ 569 h 737"/>
              <a:gd name="connsiteX74" fmla="*/ 42 w 259"/>
              <a:gd name="connsiteY74" fmla="*/ 575 h 737"/>
              <a:gd name="connsiteX75" fmla="*/ 58 w 259"/>
              <a:gd name="connsiteY75" fmla="*/ 575 h 737"/>
              <a:gd name="connsiteX76" fmla="*/ 74 w 259"/>
              <a:gd name="connsiteY76" fmla="*/ 575 h 737"/>
              <a:gd name="connsiteX77" fmla="*/ 84 w 259"/>
              <a:gd name="connsiteY77" fmla="*/ 569 h 737"/>
              <a:gd name="connsiteX78" fmla="*/ 90 w 259"/>
              <a:gd name="connsiteY78" fmla="*/ 569 h 737"/>
              <a:gd name="connsiteX79" fmla="*/ 95 w 259"/>
              <a:gd name="connsiteY79" fmla="*/ 569 h 737"/>
              <a:gd name="connsiteX80" fmla="*/ 100 w 259"/>
              <a:gd name="connsiteY80" fmla="*/ 564 h 737"/>
              <a:gd name="connsiteX81" fmla="*/ 106 w 259"/>
              <a:gd name="connsiteY81" fmla="*/ 559 h 737"/>
              <a:gd name="connsiteX82" fmla="*/ 106 w 259"/>
              <a:gd name="connsiteY82" fmla="*/ 554 h 737"/>
              <a:gd name="connsiteX83" fmla="*/ 106 w 259"/>
              <a:gd name="connsiteY83" fmla="*/ 543 h 737"/>
              <a:gd name="connsiteX84" fmla="*/ 106 w 259"/>
              <a:gd name="connsiteY84" fmla="*/ 528 h 737"/>
              <a:gd name="connsiteX85" fmla="*/ 111 w 259"/>
              <a:gd name="connsiteY85" fmla="*/ 512 h 737"/>
              <a:gd name="connsiteX86" fmla="*/ 111 w 259"/>
              <a:gd name="connsiteY86" fmla="*/ 491 h 737"/>
              <a:gd name="connsiteX87" fmla="*/ 111 w 259"/>
              <a:gd name="connsiteY87" fmla="*/ 465 h 737"/>
              <a:gd name="connsiteX88" fmla="*/ 116 w 259"/>
              <a:gd name="connsiteY88" fmla="*/ 439 h 737"/>
              <a:gd name="connsiteX89" fmla="*/ 116 w 259"/>
              <a:gd name="connsiteY89" fmla="*/ 413 h 737"/>
              <a:gd name="connsiteX90" fmla="*/ 116 w 259"/>
              <a:gd name="connsiteY90" fmla="*/ 387 h 737"/>
              <a:gd name="connsiteX91" fmla="*/ 116 w 259"/>
              <a:gd name="connsiteY91" fmla="*/ 361 h 737"/>
              <a:gd name="connsiteX92" fmla="*/ 121 w 259"/>
              <a:gd name="connsiteY92" fmla="*/ 334 h 737"/>
              <a:gd name="connsiteX93" fmla="*/ 121 w 259"/>
              <a:gd name="connsiteY93" fmla="*/ 313 h 737"/>
              <a:gd name="connsiteX94" fmla="*/ 121 w 259"/>
              <a:gd name="connsiteY94" fmla="*/ 293 h 737"/>
              <a:gd name="connsiteX95" fmla="*/ 121 w 259"/>
              <a:gd name="connsiteY95" fmla="*/ 272 h 737"/>
              <a:gd name="connsiteX96" fmla="*/ 121 w 259"/>
              <a:gd name="connsiteY96" fmla="*/ 256 h 737"/>
              <a:gd name="connsiteX97" fmla="*/ 121 w 259"/>
              <a:gd name="connsiteY97" fmla="*/ 225 h 737"/>
              <a:gd name="connsiteX98" fmla="*/ 121 w 259"/>
              <a:gd name="connsiteY98" fmla="*/ 193 h 737"/>
              <a:gd name="connsiteX99" fmla="*/ 116 w 259"/>
              <a:gd name="connsiteY99" fmla="*/ 162 h 737"/>
              <a:gd name="connsiteX100" fmla="*/ 116 w 259"/>
              <a:gd name="connsiteY100" fmla="*/ 136 h 737"/>
              <a:gd name="connsiteX101" fmla="*/ 111 w 259"/>
              <a:gd name="connsiteY101" fmla="*/ 125 h 737"/>
              <a:gd name="connsiteX102" fmla="*/ 111 w 259"/>
              <a:gd name="connsiteY102" fmla="*/ 115 h 737"/>
              <a:gd name="connsiteX103" fmla="*/ 106 w 259"/>
              <a:gd name="connsiteY103" fmla="*/ 105 h 737"/>
              <a:gd name="connsiteX104" fmla="*/ 106 w 259"/>
              <a:gd name="connsiteY104" fmla="*/ 94 h 737"/>
              <a:gd name="connsiteX105" fmla="*/ 100 w 259"/>
              <a:gd name="connsiteY105" fmla="*/ 89 h 737"/>
              <a:gd name="connsiteX106" fmla="*/ 100 w 259"/>
              <a:gd name="connsiteY106" fmla="*/ 84 h 737"/>
              <a:gd name="connsiteX107" fmla="*/ 95 w 259"/>
              <a:gd name="connsiteY107" fmla="*/ 73 h 737"/>
              <a:gd name="connsiteX108" fmla="*/ 90 w 259"/>
              <a:gd name="connsiteY108" fmla="*/ 68 h 737"/>
              <a:gd name="connsiteX109" fmla="*/ 84 w 259"/>
              <a:gd name="connsiteY109" fmla="*/ 63 h 737"/>
              <a:gd name="connsiteX110" fmla="*/ 79 w 259"/>
              <a:gd name="connsiteY110" fmla="*/ 63 h 737"/>
              <a:gd name="connsiteX0" fmla="*/ 201 w 259"/>
              <a:gd name="connsiteY0" fmla="*/ 0 h 721"/>
              <a:gd name="connsiteX1" fmla="*/ 216 w 259"/>
              <a:gd name="connsiteY1" fmla="*/ 5 h 721"/>
              <a:gd name="connsiteX2" fmla="*/ 227 w 259"/>
              <a:gd name="connsiteY2" fmla="*/ 10 h 721"/>
              <a:gd name="connsiteX3" fmla="*/ 238 w 259"/>
              <a:gd name="connsiteY3" fmla="*/ 15 h 721"/>
              <a:gd name="connsiteX4" fmla="*/ 243 w 259"/>
              <a:gd name="connsiteY4" fmla="*/ 21 h 721"/>
              <a:gd name="connsiteX5" fmla="*/ 248 w 259"/>
              <a:gd name="connsiteY5" fmla="*/ 26 h 721"/>
              <a:gd name="connsiteX6" fmla="*/ 253 w 259"/>
              <a:gd name="connsiteY6" fmla="*/ 31 h 721"/>
              <a:gd name="connsiteX7" fmla="*/ 259 w 259"/>
              <a:gd name="connsiteY7" fmla="*/ 31 h 721"/>
              <a:gd name="connsiteX8" fmla="*/ 259 w 259"/>
              <a:gd name="connsiteY8" fmla="*/ 36 h 721"/>
              <a:gd name="connsiteX9" fmla="*/ 253 w 259"/>
              <a:gd name="connsiteY9" fmla="*/ 36 h 721"/>
              <a:gd name="connsiteX10" fmla="*/ 253 w 259"/>
              <a:gd name="connsiteY10" fmla="*/ 42 h 721"/>
              <a:gd name="connsiteX11" fmla="*/ 248 w 259"/>
              <a:gd name="connsiteY11" fmla="*/ 47 h 721"/>
              <a:gd name="connsiteX12" fmla="*/ 243 w 259"/>
              <a:gd name="connsiteY12" fmla="*/ 47 h 721"/>
              <a:gd name="connsiteX13" fmla="*/ 238 w 259"/>
              <a:gd name="connsiteY13" fmla="*/ 52 h 721"/>
              <a:gd name="connsiteX14" fmla="*/ 232 w 259"/>
              <a:gd name="connsiteY14" fmla="*/ 57 h 721"/>
              <a:gd name="connsiteX15" fmla="*/ 227 w 259"/>
              <a:gd name="connsiteY15" fmla="*/ 57 h 721"/>
              <a:gd name="connsiteX16" fmla="*/ 222 w 259"/>
              <a:gd name="connsiteY16" fmla="*/ 62 h 721"/>
              <a:gd name="connsiteX17" fmla="*/ 216 w 259"/>
              <a:gd name="connsiteY17" fmla="*/ 68 h 721"/>
              <a:gd name="connsiteX18" fmla="*/ 211 w 259"/>
              <a:gd name="connsiteY18" fmla="*/ 78 h 721"/>
              <a:gd name="connsiteX19" fmla="*/ 211 w 259"/>
              <a:gd name="connsiteY19" fmla="*/ 89 h 721"/>
              <a:gd name="connsiteX20" fmla="*/ 211 w 259"/>
              <a:gd name="connsiteY20" fmla="*/ 94 h 721"/>
              <a:gd name="connsiteX21" fmla="*/ 211 w 259"/>
              <a:gd name="connsiteY21" fmla="*/ 109 h 721"/>
              <a:gd name="connsiteX22" fmla="*/ 211 w 259"/>
              <a:gd name="connsiteY22" fmla="*/ 120 h 721"/>
              <a:gd name="connsiteX23" fmla="*/ 211 w 259"/>
              <a:gd name="connsiteY23" fmla="*/ 136 h 721"/>
              <a:gd name="connsiteX24" fmla="*/ 211 w 259"/>
              <a:gd name="connsiteY24" fmla="*/ 151 h 721"/>
              <a:gd name="connsiteX25" fmla="*/ 211 w 259"/>
              <a:gd name="connsiteY25" fmla="*/ 167 h 721"/>
              <a:gd name="connsiteX26" fmla="*/ 211 w 259"/>
              <a:gd name="connsiteY26" fmla="*/ 188 h 721"/>
              <a:gd name="connsiteX27" fmla="*/ 211 w 259"/>
              <a:gd name="connsiteY27" fmla="*/ 203 h 721"/>
              <a:gd name="connsiteX28" fmla="*/ 211 w 259"/>
              <a:gd name="connsiteY28" fmla="*/ 224 h 721"/>
              <a:gd name="connsiteX29" fmla="*/ 211 w 259"/>
              <a:gd name="connsiteY29" fmla="*/ 266 h 721"/>
              <a:gd name="connsiteX30" fmla="*/ 211 w 259"/>
              <a:gd name="connsiteY30" fmla="*/ 287 h 721"/>
              <a:gd name="connsiteX31" fmla="*/ 211 w 259"/>
              <a:gd name="connsiteY31" fmla="*/ 313 h 721"/>
              <a:gd name="connsiteX32" fmla="*/ 211 w 259"/>
              <a:gd name="connsiteY32" fmla="*/ 339 h 721"/>
              <a:gd name="connsiteX33" fmla="*/ 211 w 259"/>
              <a:gd name="connsiteY33" fmla="*/ 365 h 721"/>
              <a:gd name="connsiteX34" fmla="*/ 211 w 259"/>
              <a:gd name="connsiteY34" fmla="*/ 392 h 721"/>
              <a:gd name="connsiteX35" fmla="*/ 211 w 259"/>
              <a:gd name="connsiteY35" fmla="*/ 423 h 721"/>
              <a:gd name="connsiteX36" fmla="*/ 211 w 259"/>
              <a:gd name="connsiteY36" fmla="*/ 454 h 721"/>
              <a:gd name="connsiteX37" fmla="*/ 211 w 259"/>
              <a:gd name="connsiteY37" fmla="*/ 486 h 721"/>
              <a:gd name="connsiteX38" fmla="*/ 211 w 259"/>
              <a:gd name="connsiteY38" fmla="*/ 517 h 721"/>
              <a:gd name="connsiteX39" fmla="*/ 211 w 259"/>
              <a:gd name="connsiteY39" fmla="*/ 543 h 721"/>
              <a:gd name="connsiteX40" fmla="*/ 206 w 259"/>
              <a:gd name="connsiteY40" fmla="*/ 569 h 721"/>
              <a:gd name="connsiteX41" fmla="*/ 206 w 259"/>
              <a:gd name="connsiteY41" fmla="*/ 595 h 721"/>
              <a:gd name="connsiteX42" fmla="*/ 201 w 259"/>
              <a:gd name="connsiteY42" fmla="*/ 616 h 721"/>
              <a:gd name="connsiteX43" fmla="*/ 195 w 259"/>
              <a:gd name="connsiteY43" fmla="*/ 632 h 721"/>
              <a:gd name="connsiteX44" fmla="*/ 190 w 259"/>
              <a:gd name="connsiteY44" fmla="*/ 653 h 721"/>
              <a:gd name="connsiteX45" fmla="*/ 185 w 259"/>
              <a:gd name="connsiteY45" fmla="*/ 663 h 721"/>
              <a:gd name="connsiteX46" fmla="*/ 174 w 259"/>
              <a:gd name="connsiteY46" fmla="*/ 679 h 721"/>
              <a:gd name="connsiteX47" fmla="*/ 164 w 259"/>
              <a:gd name="connsiteY47" fmla="*/ 689 h 721"/>
              <a:gd name="connsiteX48" fmla="*/ 158 w 259"/>
              <a:gd name="connsiteY48" fmla="*/ 700 h 721"/>
              <a:gd name="connsiteX49" fmla="*/ 148 w 259"/>
              <a:gd name="connsiteY49" fmla="*/ 705 h 721"/>
              <a:gd name="connsiteX50" fmla="*/ 143 w 259"/>
              <a:gd name="connsiteY50" fmla="*/ 710 h 721"/>
              <a:gd name="connsiteX51" fmla="*/ 132 w 259"/>
              <a:gd name="connsiteY51" fmla="*/ 715 h 721"/>
              <a:gd name="connsiteX52" fmla="*/ 127 w 259"/>
              <a:gd name="connsiteY52" fmla="*/ 715 h 721"/>
              <a:gd name="connsiteX53" fmla="*/ 121 w 259"/>
              <a:gd name="connsiteY53" fmla="*/ 721 h 721"/>
              <a:gd name="connsiteX54" fmla="*/ 111 w 259"/>
              <a:gd name="connsiteY54" fmla="*/ 715 h 721"/>
              <a:gd name="connsiteX55" fmla="*/ 106 w 259"/>
              <a:gd name="connsiteY55" fmla="*/ 715 h 721"/>
              <a:gd name="connsiteX56" fmla="*/ 106 w 259"/>
              <a:gd name="connsiteY56" fmla="*/ 710 h 721"/>
              <a:gd name="connsiteX57" fmla="*/ 100 w 259"/>
              <a:gd name="connsiteY57" fmla="*/ 705 h 721"/>
              <a:gd name="connsiteX58" fmla="*/ 100 w 259"/>
              <a:gd name="connsiteY58" fmla="*/ 700 h 721"/>
              <a:gd name="connsiteX59" fmla="*/ 100 w 259"/>
              <a:gd name="connsiteY59" fmla="*/ 694 h 721"/>
              <a:gd name="connsiteX60" fmla="*/ 100 w 259"/>
              <a:gd name="connsiteY60" fmla="*/ 684 h 721"/>
              <a:gd name="connsiteX61" fmla="*/ 100 w 259"/>
              <a:gd name="connsiteY61" fmla="*/ 674 h 721"/>
              <a:gd name="connsiteX62" fmla="*/ 100 w 259"/>
              <a:gd name="connsiteY62" fmla="*/ 668 h 721"/>
              <a:gd name="connsiteX63" fmla="*/ 100 w 259"/>
              <a:gd name="connsiteY63" fmla="*/ 663 h 721"/>
              <a:gd name="connsiteX64" fmla="*/ 100 w 259"/>
              <a:gd name="connsiteY64" fmla="*/ 658 h 721"/>
              <a:gd name="connsiteX65" fmla="*/ 95 w 259"/>
              <a:gd name="connsiteY65" fmla="*/ 653 h 721"/>
              <a:gd name="connsiteX66" fmla="*/ 90 w 259"/>
              <a:gd name="connsiteY66" fmla="*/ 637 h 721"/>
              <a:gd name="connsiteX67" fmla="*/ 79 w 259"/>
              <a:gd name="connsiteY67" fmla="*/ 621 h 721"/>
              <a:gd name="connsiteX68" fmla="*/ 63 w 259"/>
              <a:gd name="connsiteY68" fmla="*/ 606 h 721"/>
              <a:gd name="connsiteX69" fmla="*/ 47 w 259"/>
              <a:gd name="connsiteY69" fmla="*/ 590 h 721"/>
              <a:gd name="connsiteX70" fmla="*/ 26 w 259"/>
              <a:gd name="connsiteY70" fmla="*/ 574 h 721"/>
              <a:gd name="connsiteX71" fmla="*/ 0 w 259"/>
              <a:gd name="connsiteY71" fmla="*/ 553 h 721"/>
              <a:gd name="connsiteX72" fmla="*/ 21 w 259"/>
              <a:gd name="connsiteY72" fmla="*/ 553 h 721"/>
              <a:gd name="connsiteX73" fmla="*/ 42 w 259"/>
              <a:gd name="connsiteY73" fmla="*/ 559 h 721"/>
              <a:gd name="connsiteX74" fmla="*/ 58 w 259"/>
              <a:gd name="connsiteY74" fmla="*/ 559 h 721"/>
              <a:gd name="connsiteX75" fmla="*/ 74 w 259"/>
              <a:gd name="connsiteY75" fmla="*/ 559 h 721"/>
              <a:gd name="connsiteX76" fmla="*/ 84 w 259"/>
              <a:gd name="connsiteY76" fmla="*/ 553 h 721"/>
              <a:gd name="connsiteX77" fmla="*/ 90 w 259"/>
              <a:gd name="connsiteY77" fmla="*/ 553 h 721"/>
              <a:gd name="connsiteX78" fmla="*/ 95 w 259"/>
              <a:gd name="connsiteY78" fmla="*/ 553 h 721"/>
              <a:gd name="connsiteX79" fmla="*/ 100 w 259"/>
              <a:gd name="connsiteY79" fmla="*/ 548 h 721"/>
              <a:gd name="connsiteX80" fmla="*/ 106 w 259"/>
              <a:gd name="connsiteY80" fmla="*/ 543 h 721"/>
              <a:gd name="connsiteX81" fmla="*/ 106 w 259"/>
              <a:gd name="connsiteY81" fmla="*/ 538 h 721"/>
              <a:gd name="connsiteX82" fmla="*/ 106 w 259"/>
              <a:gd name="connsiteY82" fmla="*/ 527 h 721"/>
              <a:gd name="connsiteX83" fmla="*/ 106 w 259"/>
              <a:gd name="connsiteY83" fmla="*/ 512 h 721"/>
              <a:gd name="connsiteX84" fmla="*/ 111 w 259"/>
              <a:gd name="connsiteY84" fmla="*/ 496 h 721"/>
              <a:gd name="connsiteX85" fmla="*/ 111 w 259"/>
              <a:gd name="connsiteY85" fmla="*/ 475 h 721"/>
              <a:gd name="connsiteX86" fmla="*/ 111 w 259"/>
              <a:gd name="connsiteY86" fmla="*/ 449 h 721"/>
              <a:gd name="connsiteX87" fmla="*/ 116 w 259"/>
              <a:gd name="connsiteY87" fmla="*/ 423 h 721"/>
              <a:gd name="connsiteX88" fmla="*/ 116 w 259"/>
              <a:gd name="connsiteY88" fmla="*/ 397 h 721"/>
              <a:gd name="connsiteX89" fmla="*/ 116 w 259"/>
              <a:gd name="connsiteY89" fmla="*/ 371 h 721"/>
              <a:gd name="connsiteX90" fmla="*/ 116 w 259"/>
              <a:gd name="connsiteY90" fmla="*/ 345 h 721"/>
              <a:gd name="connsiteX91" fmla="*/ 121 w 259"/>
              <a:gd name="connsiteY91" fmla="*/ 318 h 721"/>
              <a:gd name="connsiteX92" fmla="*/ 121 w 259"/>
              <a:gd name="connsiteY92" fmla="*/ 297 h 721"/>
              <a:gd name="connsiteX93" fmla="*/ 121 w 259"/>
              <a:gd name="connsiteY93" fmla="*/ 277 h 721"/>
              <a:gd name="connsiteX94" fmla="*/ 121 w 259"/>
              <a:gd name="connsiteY94" fmla="*/ 256 h 721"/>
              <a:gd name="connsiteX95" fmla="*/ 121 w 259"/>
              <a:gd name="connsiteY95" fmla="*/ 240 h 721"/>
              <a:gd name="connsiteX96" fmla="*/ 121 w 259"/>
              <a:gd name="connsiteY96" fmla="*/ 209 h 721"/>
              <a:gd name="connsiteX97" fmla="*/ 121 w 259"/>
              <a:gd name="connsiteY97" fmla="*/ 177 h 721"/>
              <a:gd name="connsiteX98" fmla="*/ 116 w 259"/>
              <a:gd name="connsiteY98" fmla="*/ 146 h 721"/>
              <a:gd name="connsiteX99" fmla="*/ 116 w 259"/>
              <a:gd name="connsiteY99" fmla="*/ 120 h 721"/>
              <a:gd name="connsiteX100" fmla="*/ 111 w 259"/>
              <a:gd name="connsiteY100" fmla="*/ 109 h 721"/>
              <a:gd name="connsiteX101" fmla="*/ 111 w 259"/>
              <a:gd name="connsiteY101" fmla="*/ 99 h 721"/>
              <a:gd name="connsiteX102" fmla="*/ 106 w 259"/>
              <a:gd name="connsiteY102" fmla="*/ 89 h 721"/>
              <a:gd name="connsiteX103" fmla="*/ 106 w 259"/>
              <a:gd name="connsiteY103" fmla="*/ 78 h 721"/>
              <a:gd name="connsiteX104" fmla="*/ 100 w 259"/>
              <a:gd name="connsiteY104" fmla="*/ 73 h 721"/>
              <a:gd name="connsiteX105" fmla="*/ 100 w 259"/>
              <a:gd name="connsiteY105" fmla="*/ 68 h 721"/>
              <a:gd name="connsiteX106" fmla="*/ 95 w 259"/>
              <a:gd name="connsiteY106" fmla="*/ 57 h 721"/>
              <a:gd name="connsiteX107" fmla="*/ 90 w 259"/>
              <a:gd name="connsiteY107" fmla="*/ 52 h 721"/>
              <a:gd name="connsiteX108" fmla="*/ 84 w 259"/>
              <a:gd name="connsiteY108" fmla="*/ 47 h 721"/>
              <a:gd name="connsiteX109" fmla="*/ 79 w 259"/>
              <a:gd name="connsiteY109" fmla="*/ 47 h 721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108" fmla="*/ 79 w 259"/>
              <a:gd name="connsiteY108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104" fmla="*/ 95 w 259"/>
              <a:gd name="connsiteY104" fmla="*/ 47 h 711"/>
              <a:gd name="connsiteX105" fmla="*/ 90 w 259"/>
              <a:gd name="connsiteY105" fmla="*/ 42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104" fmla="*/ 95 w 259"/>
              <a:gd name="connsiteY104" fmla="*/ 47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0 w 259"/>
              <a:gd name="connsiteY101" fmla="*/ 63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8 w 259"/>
              <a:gd name="connsiteY2" fmla="*/ 16 h 711"/>
              <a:gd name="connsiteX3" fmla="*/ 253 w 259"/>
              <a:gd name="connsiteY3" fmla="*/ 21 h 711"/>
              <a:gd name="connsiteX4" fmla="*/ 259 w 259"/>
              <a:gd name="connsiteY4" fmla="*/ 21 h 711"/>
              <a:gd name="connsiteX5" fmla="*/ 259 w 259"/>
              <a:gd name="connsiteY5" fmla="*/ 26 h 711"/>
              <a:gd name="connsiteX6" fmla="*/ 253 w 259"/>
              <a:gd name="connsiteY6" fmla="*/ 26 h 711"/>
              <a:gd name="connsiteX7" fmla="*/ 253 w 259"/>
              <a:gd name="connsiteY7" fmla="*/ 32 h 711"/>
              <a:gd name="connsiteX8" fmla="*/ 248 w 259"/>
              <a:gd name="connsiteY8" fmla="*/ 37 h 711"/>
              <a:gd name="connsiteX9" fmla="*/ 243 w 259"/>
              <a:gd name="connsiteY9" fmla="*/ 37 h 711"/>
              <a:gd name="connsiteX10" fmla="*/ 238 w 259"/>
              <a:gd name="connsiteY10" fmla="*/ 42 h 711"/>
              <a:gd name="connsiteX11" fmla="*/ 232 w 259"/>
              <a:gd name="connsiteY11" fmla="*/ 47 h 711"/>
              <a:gd name="connsiteX12" fmla="*/ 227 w 259"/>
              <a:gd name="connsiteY12" fmla="*/ 47 h 711"/>
              <a:gd name="connsiteX13" fmla="*/ 222 w 259"/>
              <a:gd name="connsiteY13" fmla="*/ 52 h 711"/>
              <a:gd name="connsiteX14" fmla="*/ 216 w 259"/>
              <a:gd name="connsiteY14" fmla="*/ 58 h 711"/>
              <a:gd name="connsiteX15" fmla="*/ 211 w 259"/>
              <a:gd name="connsiteY15" fmla="*/ 68 h 711"/>
              <a:gd name="connsiteX16" fmla="*/ 211 w 259"/>
              <a:gd name="connsiteY16" fmla="*/ 79 h 711"/>
              <a:gd name="connsiteX17" fmla="*/ 211 w 259"/>
              <a:gd name="connsiteY17" fmla="*/ 84 h 711"/>
              <a:gd name="connsiteX18" fmla="*/ 211 w 259"/>
              <a:gd name="connsiteY18" fmla="*/ 99 h 711"/>
              <a:gd name="connsiteX19" fmla="*/ 211 w 259"/>
              <a:gd name="connsiteY19" fmla="*/ 110 h 711"/>
              <a:gd name="connsiteX20" fmla="*/ 211 w 259"/>
              <a:gd name="connsiteY20" fmla="*/ 126 h 711"/>
              <a:gd name="connsiteX21" fmla="*/ 211 w 259"/>
              <a:gd name="connsiteY21" fmla="*/ 141 h 711"/>
              <a:gd name="connsiteX22" fmla="*/ 211 w 259"/>
              <a:gd name="connsiteY22" fmla="*/ 157 h 711"/>
              <a:gd name="connsiteX23" fmla="*/ 211 w 259"/>
              <a:gd name="connsiteY23" fmla="*/ 178 h 711"/>
              <a:gd name="connsiteX24" fmla="*/ 211 w 259"/>
              <a:gd name="connsiteY24" fmla="*/ 193 h 711"/>
              <a:gd name="connsiteX25" fmla="*/ 211 w 259"/>
              <a:gd name="connsiteY25" fmla="*/ 214 h 711"/>
              <a:gd name="connsiteX26" fmla="*/ 211 w 259"/>
              <a:gd name="connsiteY26" fmla="*/ 256 h 711"/>
              <a:gd name="connsiteX27" fmla="*/ 211 w 259"/>
              <a:gd name="connsiteY27" fmla="*/ 277 h 711"/>
              <a:gd name="connsiteX28" fmla="*/ 211 w 259"/>
              <a:gd name="connsiteY28" fmla="*/ 303 h 711"/>
              <a:gd name="connsiteX29" fmla="*/ 211 w 259"/>
              <a:gd name="connsiteY29" fmla="*/ 329 h 711"/>
              <a:gd name="connsiteX30" fmla="*/ 211 w 259"/>
              <a:gd name="connsiteY30" fmla="*/ 355 h 711"/>
              <a:gd name="connsiteX31" fmla="*/ 211 w 259"/>
              <a:gd name="connsiteY31" fmla="*/ 382 h 711"/>
              <a:gd name="connsiteX32" fmla="*/ 211 w 259"/>
              <a:gd name="connsiteY32" fmla="*/ 413 h 711"/>
              <a:gd name="connsiteX33" fmla="*/ 211 w 259"/>
              <a:gd name="connsiteY33" fmla="*/ 444 h 711"/>
              <a:gd name="connsiteX34" fmla="*/ 211 w 259"/>
              <a:gd name="connsiteY34" fmla="*/ 476 h 711"/>
              <a:gd name="connsiteX35" fmla="*/ 211 w 259"/>
              <a:gd name="connsiteY35" fmla="*/ 507 h 711"/>
              <a:gd name="connsiteX36" fmla="*/ 211 w 259"/>
              <a:gd name="connsiteY36" fmla="*/ 533 h 711"/>
              <a:gd name="connsiteX37" fmla="*/ 206 w 259"/>
              <a:gd name="connsiteY37" fmla="*/ 559 h 711"/>
              <a:gd name="connsiteX38" fmla="*/ 206 w 259"/>
              <a:gd name="connsiteY38" fmla="*/ 585 h 711"/>
              <a:gd name="connsiteX39" fmla="*/ 201 w 259"/>
              <a:gd name="connsiteY39" fmla="*/ 606 h 711"/>
              <a:gd name="connsiteX40" fmla="*/ 195 w 259"/>
              <a:gd name="connsiteY40" fmla="*/ 622 h 711"/>
              <a:gd name="connsiteX41" fmla="*/ 190 w 259"/>
              <a:gd name="connsiteY41" fmla="*/ 643 h 711"/>
              <a:gd name="connsiteX42" fmla="*/ 185 w 259"/>
              <a:gd name="connsiteY42" fmla="*/ 653 h 711"/>
              <a:gd name="connsiteX43" fmla="*/ 174 w 259"/>
              <a:gd name="connsiteY43" fmla="*/ 669 h 711"/>
              <a:gd name="connsiteX44" fmla="*/ 164 w 259"/>
              <a:gd name="connsiteY44" fmla="*/ 679 h 711"/>
              <a:gd name="connsiteX45" fmla="*/ 158 w 259"/>
              <a:gd name="connsiteY45" fmla="*/ 690 h 711"/>
              <a:gd name="connsiteX46" fmla="*/ 148 w 259"/>
              <a:gd name="connsiteY46" fmla="*/ 695 h 711"/>
              <a:gd name="connsiteX47" fmla="*/ 143 w 259"/>
              <a:gd name="connsiteY47" fmla="*/ 700 h 711"/>
              <a:gd name="connsiteX48" fmla="*/ 132 w 259"/>
              <a:gd name="connsiteY48" fmla="*/ 705 h 711"/>
              <a:gd name="connsiteX49" fmla="*/ 127 w 259"/>
              <a:gd name="connsiteY49" fmla="*/ 705 h 711"/>
              <a:gd name="connsiteX50" fmla="*/ 121 w 259"/>
              <a:gd name="connsiteY50" fmla="*/ 711 h 711"/>
              <a:gd name="connsiteX51" fmla="*/ 111 w 259"/>
              <a:gd name="connsiteY51" fmla="*/ 705 h 711"/>
              <a:gd name="connsiteX52" fmla="*/ 106 w 259"/>
              <a:gd name="connsiteY52" fmla="*/ 705 h 711"/>
              <a:gd name="connsiteX53" fmla="*/ 106 w 259"/>
              <a:gd name="connsiteY53" fmla="*/ 700 h 711"/>
              <a:gd name="connsiteX54" fmla="*/ 100 w 259"/>
              <a:gd name="connsiteY54" fmla="*/ 695 h 711"/>
              <a:gd name="connsiteX55" fmla="*/ 100 w 259"/>
              <a:gd name="connsiteY55" fmla="*/ 690 h 711"/>
              <a:gd name="connsiteX56" fmla="*/ 100 w 259"/>
              <a:gd name="connsiteY56" fmla="*/ 684 h 711"/>
              <a:gd name="connsiteX57" fmla="*/ 100 w 259"/>
              <a:gd name="connsiteY57" fmla="*/ 674 h 711"/>
              <a:gd name="connsiteX58" fmla="*/ 100 w 259"/>
              <a:gd name="connsiteY58" fmla="*/ 664 h 711"/>
              <a:gd name="connsiteX59" fmla="*/ 100 w 259"/>
              <a:gd name="connsiteY59" fmla="*/ 658 h 711"/>
              <a:gd name="connsiteX60" fmla="*/ 100 w 259"/>
              <a:gd name="connsiteY60" fmla="*/ 653 h 711"/>
              <a:gd name="connsiteX61" fmla="*/ 100 w 259"/>
              <a:gd name="connsiteY61" fmla="*/ 648 h 711"/>
              <a:gd name="connsiteX62" fmla="*/ 95 w 259"/>
              <a:gd name="connsiteY62" fmla="*/ 643 h 711"/>
              <a:gd name="connsiteX63" fmla="*/ 90 w 259"/>
              <a:gd name="connsiteY63" fmla="*/ 627 h 711"/>
              <a:gd name="connsiteX64" fmla="*/ 79 w 259"/>
              <a:gd name="connsiteY64" fmla="*/ 611 h 711"/>
              <a:gd name="connsiteX65" fmla="*/ 63 w 259"/>
              <a:gd name="connsiteY65" fmla="*/ 596 h 711"/>
              <a:gd name="connsiteX66" fmla="*/ 47 w 259"/>
              <a:gd name="connsiteY66" fmla="*/ 580 h 711"/>
              <a:gd name="connsiteX67" fmla="*/ 26 w 259"/>
              <a:gd name="connsiteY67" fmla="*/ 564 h 711"/>
              <a:gd name="connsiteX68" fmla="*/ 0 w 259"/>
              <a:gd name="connsiteY68" fmla="*/ 543 h 711"/>
              <a:gd name="connsiteX69" fmla="*/ 21 w 259"/>
              <a:gd name="connsiteY69" fmla="*/ 543 h 711"/>
              <a:gd name="connsiteX70" fmla="*/ 42 w 259"/>
              <a:gd name="connsiteY70" fmla="*/ 549 h 711"/>
              <a:gd name="connsiteX71" fmla="*/ 58 w 259"/>
              <a:gd name="connsiteY71" fmla="*/ 549 h 711"/>
              <a:gd name="connsiteX72" fmla="*/ 74 w 259"/>
              <a:gd name="connsiteY72" fmla="*/ 549 h 711"/>
              <a:gd name="connsiteX73" fmla="*/ 84 w 259"/>
              <a:gd name="connsiteY73" fmla="*/ 543 h 711"/>
              <a:gd name="connsiteX74" fmla="*/ 90 w 259"/>
              <a:gd name="connsiteY74" fmla="*/ 543 h 711"/>
              <a:gd name="connsiteX75" fmla="*/ 95 w 259"/>
              <a:gd name="connsiteY75" fmla="*/ 543 h 711"/>
              <a:gd name="connsiteX76" fmla="*/ 100 w 259"/>
              <a:gd name="connsiteY76" fmla="*/ 538 h 711"/>
              <a:gd name="connsiteX77" fmla="*/ 106 w 259"/>
              <a:gd name="connsiteY77" fmla="*/ 533 h 711"/>
              <a:gd name="connsiteX78" fmla="*/ 106 w 259"/>
              <a:gd name="connsiteY78" fmla="*/ 528 h 711"/>
              <a:gd name="connsiteX79" fmla="*/ 106 w 259"/>
              <a:gd name="connsiteY79" fmla="*/ 517 h 711"/>
              <a:gd name="connsiteX80" fmla="*/ 106 w 259"/>
              <a:gd name="connsiteY80" fmla="*/ 502 h 711"/>
              <a:gd name="connsiteX81" fmla="*/ 111 w 259"/>
              <a:gd name="connsiteY81" fmla="*/ 486 h 711"/>
              <a:gd name="connsiteX82" fmla="*/ 111 w 259"/>
              <a:gd name="connsiteY82" fmla="*/ 465 h 711"/>
              <a:gd name="connsiteX83" fmla="*/ 111 w 259"/>
              <a:gd name="connsiteY83" fmla="*/ 439 h 711"/>
              <a:gd name="connsiteX84" fmla="*/ 116 w 259"/>
              <a:gd name="connsiteY84" fmla="*/ 413 h 711"/>
              <a:gd name="connsiteX85" fmla="*/ 116 w 259"/>
              <a:gd name="connsiteY85" fmla="*/ 387 h 711"/>
              <a:gd name="connsiteX86" fmla="*/ 116 w 259"/>
              <a:gd name="connsiteY86" fmla="*/ 361 h 711"/>
              <a:gd name="connsiteX87" fmla="*/ 116 w 259"/>
              <a:gd name="connsiteY87" fmla="*/ 335 h 711"/>
              <a:gd name="connsiteX88" fmla="*/ 121 w 259"/>
              <a:gd name="connsiteY88" fmla="*/ 308 h 711"/>
              <a:gd name="connsiteX89" fmla="*/ 121 w 259"/>
              <a:gd name="connsiteY89" fmla="*/ 287 h 711"/>
              <a:gd name="connsiteX90" fmla="*/ 121 w 259"/>
              <a:gd name="connsiteY90" fmla="*/ 267 h 711"/>
              <a:gd name="connsiteX91" fmla="*/ 121 w 259"/>
              <a:gd name="connsiteY91" fmla="*/ 246 h 711"/>
              <a:gd name="connsiteX92" fmla="*/ 121 w 259"/>
              <a:gd name="connsiteY92" fmla="*/ 230 h 711"/>
              <a:gd name="connsiteX93" fmla="*/ 121 w 259"/>
              <a:gd name="connsiteY93" fmla="*/ 199 h 711"/>
              <a:gd name="connsiteX94" fmla="*/ 121 w 259"/>
              <a:gd name="connsiteY94" fmla="*/ 167 h 711"/>
              <a:gd name="connsiteX95" fmla="*/ 116 w 259"/>
              <a:gd name="connsiteY95" fmla="*/ 136 h 711"/>
              <a:gd name="connsiteX96" fmla="*/ 116 w 259"/>
              <a:gd name="connsiteY96" fmla="*/ 110 h 711"/>
              <a:gd name="connsiteX97" fmla="*/ 111 w 259"/>
              <a:gd name="connsiteY97" fmla="*/ 99 h 711"/>
              <a:gd name="connsiteX98" fmla="*/ 111 w 259"/>
              <a:gd name="connsiteY98" fmla="*/ 89 h 711"/>
              <a:gd name="connsiteX99" fmla="*/ 106 w 259"/>
              <a:gd name="connsiteY99" fmla="*/ 79 h 711"/>
              <a:gd name="connsiteX0" fmla="*/ 238 w 259"/>
              <a:gd name="connsiteY0" fmla="*/ 0 h 706"/>
              <a:gd name="connsiteX1" fmla="*/ 248 w 259"/>
              <a:gd name="connsiteY1" fmla="*/ 11 h 706"/>
              <a:gd name="connsiteX2" fmla="*/ 253 w 259"/>
              <a:gd name="connsiteY2" fmla="*/ 16 h 706"/>
              <a:gd name="connsiteX3" fmla="*/ 259 w 259"/>
              <a:gd name="connsiteY3" fmla="*/ 16 h 706"/>
              <a:gd name="connsiteX4" fmla="*/ 259 w 259"/>
              <a:gd name="connsiteY4" fmla="*/ 21 h 706"/>
              <a:gd name="connsiteX5" fmla="*/ 253 w 259"/>
              <a:gd name="connsiteY5" fmla="*/ 21 h 706"/>
              <a:gd name="connsiteX6" fmla="*/ 253 w 259"/>
              <a:gd name="connsiteY6" fmla="*/ 27 h 706"/>
              <a:gd name="connsiteX7" fmla="*/ 248 w 259"/>
              <a:gd name="connsiteY7" fmla="*/ 32 h 706"/>
              <a:gd name="connsiteX8" fmla="*/ 243 w 259"/>
              <a:gd name="connsiteY8" fmla="*/ 32 h 706"/>
              <a:gd name="connsiteX9" fmla="*/ 238 w 259"/>
              <a:gd name="connsiteY9" fmla="*/ 37 h 706"/>
              <a:gd name="connsiteX10" fmla="*/ 232 w 259"/>
              <a:gd name="connsiteY10" fmla="*/ 42 h 706"/>
              <a:gd name="connsiteX11" fmla="*/ 227 w 259"/>
              <a:gd name="connsiteY11" fmla="*/ 42 h 706"/>
              <a:gd name="connsiteX12" fmla="*/ 222 w 259"/>
              <a:gd name="connsiteY12" fmla="*/ 47 h 706"/>
              <a:gd name="connsiteX13" fmla="*/ 216 w 259"/>
              <a:gd name="connsiteY13" fmla="*/ 53 h 706"/>
              <a:gd name="connsiteX14" fmla="*/ 211 w 259"/>
              <a:gd name="connsiteY14" fmla="*/ 63 h 706"/>
              <a:gd name="connsiteX15" fmla="*/ 211 w 259"/>
              <a:gd name="connsiteY15" fmla="*/ 74 h 706"/>
              <a:gd name="connsiteX16" fmla="*/ 211 w 259"/>
              <a:gd name="connsiteY16" fmla="*/ 79 h 706"/>
              <a:gd name="connsiteX17" fmla="*/ 211 w 259"/>
              <a:gd name="connsiteY17" fmla="*/ 94 h 706"/>
              <a:gd name="connsiteX18" fmla="*/ 211 w 259"/>
              <a:gd name="connsiteY18" fmla="*/ 105 h 706"/>
              <a:gd name="connsiteX19" fmla="*/ 211 w 259"/>
              <a:gd name="connsiteY19" fmla="*/ 121 h 706"/>
              <a:gd name="connsiteX20" fmla="*/ 211 w 259"/>
              <a:gd name="connsiteY20" fmla="*/ 136 h 706"/>
              <a:gd name="connsiteX21" fmla="*/ 211 w 259"/>
              <a:gd name="connsiteY21" fmla="*/ 152 h 706"/>
              <a:gd name="connsiteX22" fmla="*/ 211 w 259"/>
              <a:gd name="connsiteY22" fmla="*/ 173 h 706"/>
              <a:gd name="connsiteX23" fmla="*/ 211 w 259"/>
              <a:gd name="connsiteY23" fmla="*/ 188 h 706"/>
              <a:gd name="connsiteX24" fmla="*/ 211 w 259"/>
              <a:gd name="connsiteY24" fmla="*/ 209 h 706"/>
              <a:gd name="connsiteX25" fmla="*/ 211 w 259"/>
              <a:gd name="connsiteY25" fmla="*/ 251 h 706"/>
              <a:gd name="connsiteX26" fmla="*/ 211 w 259"/>
              <a:gd name="connsiteY26" fmla="*/ 272 h 706"/>
              <a:gd name="connsiteX27" fmla="*/ 211 w 259"/>
              <a:gd name="connsiteY27" fmla="*/ 298 h 706"/>
              <a:gd name="connsiteX28" fmla="*/ 211 w 259"/>
              <a:gd name="connsiteY28" fmla="*/ 324 h 706"/>
              <a:gd name="connsiteX29" fmla="*/ 211 w 259"/>
              <a:gd name="connsiteY29" fmla="*/ 350 h 706"/>
              <a:gd name="connsiteX30" fmla="*/ 211 w 259"/>
              <a:gd name="connsiteY30" fmla="*/ 377 h 706"/>
              <a:gd name="connsiteX31" fmla="*/ 211 w 259"/>
              <a:gd name="connsiteY31" fmla="*/ 408 h 706"/>
              <a:gd name="connsiteX32" fmla="*/ 211 w 259"/>
              <a:gd name="connsiteY32" fmla="*/ 439 h 706"/>
              <a:gd name="connsiteX33" fmla="*/ 211 w 259"/>
              <a:gd name="connsiteY33" fmla="*/ 471 h 706"/>
              <a:gd name="connsiteX34" fmla="*/ 211 w 259"/>
              <a:gd name="connsiteY34" fmla="*/ 502 h 706"/>
              <a:gd name="connsiteX35" fmla="*/ 211 w 259"/>
              <a:gd name="connsiteY35" fmla="*/ 528 h 706"/>
              <a:gd name="connsiteX36" fmla="*/ 206 w 259"/>
              <a:gd name="connsiteY36" fmla="*/ 554 h 706"/>
              <a:gd name="connsiteX37" fmla="*/ 206 w 259"/>
              <a:gd name="connsiteY37" fmla="*/ 580 h 706"/>
              <a:gd name="connsiteX38" fmla="*/ 201 w 259"/>
              <a:gd name="connsiteY38" fmla="*/ 601 h 706"/>
              <a:gd name="connsiteX39" fmla="*/ 195 w 259"/>
              <a:gd name="connsiteY39" fmla="*/ 617 h 706"/>
              <a:gd name="connsiteX40" fmla="*/ 190 w 259"/>
              <a:gd name="connsiteY40" fmla="*/ 638 h 706"/>
              <a:gd name="connsiteX41" fmla="*/ 185 w 259"/>
              <a:gd name="connsiteY41" fmla="*/ 648 h 706"/>
              <a:gd name="connsiteX42" fmla="*/ 174 w 259"/>
              <a:gd name="connsiteY42" fmla="*/ 664 h 706"/>
              <a:gd name="connsiteX43" fmla="*/ 164 w 259"/>
              <a:gd name="connsiteY43" fmla="*/ 674 h 706"/>
              <a:gd name="connsiteX44" fmla="*/ 158 w 259"/>
              <a:gd name="connsiteY44" fmla="*/ 685 h 706"/>
              <a:gd name="connsiteX45" fmla="*/ 148 w 259"/>
              <a:gd name="connsiteY45" fmla="*/ 690 h 706"/>
              <a:gd name="connsiteX46" fmla="*/ 143 w 259"/>
              <a:gd name="connsiteY46" fmla="*/ 695 h 706"/>
              <a:gd name="connsiteX47" fmla="*/ 132 w 259"/>
              <a:gd name="connsiteY47" fmla="*/ 700 h 706"/>
              <a:gd name="connsiteX48" fmla="*/ 127 w 259"/>
              <a:gd name="connsiteY48" fmla="*/ 700 h 706"/>
              <a:gd name="connsiteX49" fmla="*/ 121 w 259"/>
              <a:gd name="connsiteY49" fmla="*/ 706 h 706"/>
              <a:gd name="connsiteX50" fmla="*/ 111 w 259"/>
              <a:gd name="connsiteY50" fmla="*/ 700 h 706"/>
              <a:gd name="connsiteX51" fmla="*/ 106 w 259"/>
              <a:gd name="connsiteY51" fmla="*/ 700 h 706"/>
              <a:gd name="connsiteX52" fmla="*/ 106 w 259"/>
              <a:gd name="connsiteY52" fmla="*/ 695 h 706"/>
              <a:gd name="connsiteX53" fmla="*/ 100 w 259"/>
              <a:gd name="connsiteY53" fmla="*/ 690 h 706"/>
              <a:gd name="connsiteX54" fmla="*/ 100 w 259"/>
              <a:gd name="connsiteY54" fmla="*/ 685 h 706"/>
              <a:gd name="connsiteX55" fmla="*/ 100 w 259"/>
              <a:gd name="connsiteY55" fmla="*/ 679 h 706"/>
              <a:gd name="connsiteX56" fmla="*/ 100 w 259"/>
              <a:gd name="connsiteY56" fmla="*/ 669 h 706"/>
              <a:gd name="connsiteX57" fmla="*/ 100 w 259"/>
              <a:gd name="connsiteY57" fmla="*/ 659 h 706"/>
              <a:gd name="connsiteX58" fmla="*/ 100 w 259"/>
              <a:gd name="connsiteY58" fmla="*/ 653 h 706"/>
              <a:gd name="connsiteX59" fmla="*/ 100 w 259"/>
              <a:gd name="connsiteY59" fmla="*/ 648 h 706"/>
              <a:gd name="connsiteX60" fmla="*/ 100 w 259"/>
              <a:gd name="connsiteY60" fmla="*/ 643 h 706"/>
              <a:gd name="connsiteX61" fmla="*/ 95 w 259"/>
              <a:gd name="connsiteY61" fmla="*/ 638 h 706"/>
              <a:gd name="connsiteX62" fmla="*/ 90 w 259"/>
              <a:gd name="connsiteY62" fmla="*/ 622 h 706"/>
              <a:gd name="connsiteX63" fmla="*/ 79 w 259"/>
              <a:gd name="connsiteY63" fmla="*/ 606 h 706"/>
              <a:gd name="connsiteX64" fmla="*/ 63 w 259"/>
              <a:gd name="connsiteY64" fmla="*/ 591 h 706"/>
              <a:gd name="connsiteX65" fmla="*/ 47 w 259"/>
              <a:gd name="connsiteY65" fmla="*/ 575 h 706"/>
              <a:gd name="connsiteX66" fmla="*/ 26 w 259"/>
              <a:gd name="connsiteY66" fmla="*/ 559 h 706"/>
              <a:gd name="connsiteX67" fmla="*/ 0 w 259"/>
              <a:gd name="connsiteY67" fmla="*/ 538 h 706"/>
              <a:gd name="connsiteX68" fmla="*/ 21 w 259"/>
              <a:gd name="connsiteY68" fmla="*/ 538 h 706"/>
              <a:gd name="connsiteX69" fmla="*/ 42 w 259"/>
              <a:gd name="connsiteY69" fmla="*/ 544 h 706"/>
              <a:gd name="connsiteX70" fmla="*/ 58 w 259"/>
              <a:gd name="connsiteY70" fmla="*/ 544 h 706"/>
              <a:gd name="connsiteX71" fmla="*/ 74 w 259"/>
              <a:gd name="connsiteY71" fmla="*/ 544 h 706"/>
              <a:gd name="connsiteX72" fmla="*/ 84 w 259"/>
              <a:gd name="connsiteY72" fmla="*/ 538 h 706"/>
              <a:gd name="connsiteX73" fmla="*/ 90 w 259"/>
              <a:gd name="connsiteY73" fmla="*/ 538 h 706"/>
              <a:gd name="connsiteX74" fmla="*/ 95 w 259"/>
              <a:gd name="connsiteY74" fmla="*/ 538 h 706"/>
              <a:gd name="connsiteX75" fmla="*/ 100 w 259"/>
              <a:gd name="connsiteY75" fmla="*/ 533 h 706"/>
              <a:gd name="connsiteX76" fmla="*/ 106 w 259"/>
              <a:gd name="connsiteY76" fmla="*/ 528 h 706"/>
              <a:gd name="connsiteX77" fmla="*/ 106 w 259"/>
              <a:gd name="connsiteY77" fmla="*/ 523 h 706"/>
              <a:gd name="connsiteX78" fmla="*/ 106 w 259"/>
              <a:gd name="connsiteY78" fmla="*/ 512 h 706"/>
              <a:gd name="connsiteX79" fmla="*/ 106 w 259"/>
              <a:gd name="connsiteY79" fmla="*/ 497 h 706"/>
              <a:gd name="connsiteX80" fmla="*/ 111 w 259"/>
              <a:gd name="connsiteY80" fmla="*/ 481 h 706"/>
              <a:gd name="connsiteX81" fmla="*/ 111 w 259"/>
              <a:gd name="connsiteY81" fmla="*/ 460 h 706"/>
              <a:gd name="connsiteX82" fmla="*/ 111 w 259"/>
              <a:gd name="connsiteY82" fmla="*/ 434 h 706"/>
              <a:gd name="connsiteX83" fmla="*/ 116 w 259"/>
              <a:gd name="connsiteY83" fmla="*/ 408 h 706"/>
              <a:gd name="connsiteX84" fmla="*/ 116 w 259"/>
              <a:gd name="connsiteY84" fmla="*/ 382 h 706"/>
              <a:gd name="connsiteX85" fmla="*/ 116 w 259"/>
              <a:gd name="connsiteY85" fmla="*/ 356 h 706"/>
              <a:gd name="connsiteX86" fmla="*/ 116 w 259"/>
              <a:gd name="connsiteY86" fmla="*/ 330 h 706"/>
              <a:gd name="connsiteX87" fmla="*/ 121 w 259"/>
              <a:gd name="connsiteY87" fmla="*/ 303 h 706"/>
              <a:gd name="connsiteX88" fmla="*/ 121 w 259"/>
              <a:gd name="connsiteY88" fmla="*/ 282 h 706"/>
              <a:gd name="connsiteX89" fmla="*/ 121 w 259"/>
              <a:gd name="connsiteY89" fmla="*/ 262 h 706"/>
              <a:gd name="connsiteX90" fmla="*/ 121 w 259"/>
              <a:gd name="connsiteY90" fmla="*/ 241 h 706"/>
              <a:gd name="connsiteX91" fmla="*/ 121 w 259"/>
              <a:gd name="connsiteY91" fmla="*/ 225 h 706"/>
              <a:gd name="connsiteX92" fmla="*/ 121 w 259"/>
              <a:gd name="connsiteY92" fmla="*/ 194 h 706"/>
              <a:gd name="connsiteX93" fmla="*/ 121 w 259"/>
              <a:gd name="connsiteY93" fmla="*/ 162 h 706"/>
              <a:gd name="connsiteX94" fmla="*/ 116 w 259"/>
              <a:gd name="connsiteY94" fmla="*/ 131 h 706"/>
              <a:gd name="connsiteX95" fmla="*/ 116 w 259"/>
              <a:gd name="connsiteY95" fmla="*/ 105 h 706"/>
              <a:gd name="connsiteX96" fmla="*/ 111 w 259"/>
              <a:gd name="connsiteY96" fmla="*/ 94 h 706"/>
              <a:gd name="connsiteX97" fmla="*/ 111 w 259"/>
              <a:gd name="connsiteY97" fmla="*/ 84 h 706"/>
              <a:gd name="connsiteX98" fmla="*/ 106 w 259"/>
              <a:gd name="connsiteY98" fmla="*/ 74 h 706"/>
              <a:gd name="connsiteX0" fmla="*/ 248 w 259"/>
              <a:gd name="connsiteY0" fmla="*/ 0 h 695"/>
              <a:gd name="connsiteX1" fmla="*/ 253 w 259"/>
              <a:gd name="connsiteY1" fmla="*/ 5 h 695"/>
              <a:gd name="connsiteX2" fmla="*/ 259 w 259"/>
              <a:gd name="connsiteY2" fmla="*/ 5 h 695"/>
              <a:gd name="connsiteX3" fmla="*/ 259 w 259"/>
              <a:gd name="connsiteY3" fmla="*/ 10 h 695"/>
              <a:gd name="connsiteX4" fmla="*/ 253 w 259"/>
              <a:gd name="connsiteY4" fmla="*/ 10 h 695"/>
              <a:gd name="connsiteX5" fmla="*/ 253 w 259"/>
              <a:gd name="connsiteY5" fmla="*/ 16 h 695"/>
              <a:gd name="connsiteX6" fmla="*/ 248 w 259"/>
              <a:gd name="connsiteY6" fmla="*/ 21 h 695"/>
              <a:gd name="connsiteX7" fmla="*/ 243 w 259"/>
              <a:gd name="connsiteY7" fmla="*/ 21 h 695"/>
              <a:gd name="connsiteX8" fmla="*/ 238 w 259"/>
              <a:gd name="connsiteY8" fmla="*/ 26 h 695"/>
              <a:gd name="connsiteX9" fmla="*/ 232 w 259"/>
              <a:gd name="connsiteY9" fmla="*/ 31 h 695"/>
              <a:gd name="connsiteX10" fmla="*/ 227 w 259"/>
              <a:gd name="connsiteY10" fmla="*/ 31 h 695"/>
              <a:gd name="connsiteX11" fmla="*/ 222 w 259"/>
              <a:gd name="connsiteY11" fmla="*/ 36 h 695"/>
              <a:gd name="connsiteX12" fmla="*/ 216 w 259"/>
              <a:gd name="connsiteY12" fmla="*/ 42 h 695"/>
              <a:gd name="connsiteX13" fmla="*/ 211 w 259"/>
              <a:gd name="connsiteY13" fmla="*/ 52 h 695"/>
              <a:gd name="connsiteX14" fmla="*/ 211 w 259"/>
              <a:gd name="connsiteY14" fmla="*/ 63 h 695"/>
              <a:gd name="connsiteX15" fmla="*/ 211 w 259"/>
              <a:gd name="connsiteY15" fmla="*/ 68 h 695"/>
              <a:gd name="connsiteX16" fmla="*/ 211 w 259"/>
              <a:gd name="connsiteY16" fmla="*/ 83 h 695"/>
              <a:gd name="connsiteX17" fmla="*/ 211 w 259"/>
              <a:gd name="connsiteY17" fmla="*/ 94 h 695"/>
              <a:gd name="connsiteX18" fmla="*/ 211 w 259"/>
              <a:gd name="connsiteY18" fmla="*/ 110 h 695"/>
              <a:gd name="connsiteX19" fmla="*/ 211 w 259"/>
              <a:gd name="connsiteY19" fmla="*/ 125 h 695"/>
              <a:gd name="connsiteX20" fmla="*/ 211 w 259"/>
              <a:gd name="connsiteY20" fmla="*/ 141 h 695"/>
              <a:gd name="connsiteX21" fmla="*/ 211 w 259"/>
              <a:gd name="connsiteY21" fmla="*/ 162 h 695"/>
              <a:gd name="connsiteX22" fmla="*/ 211 w 259"/>
              <a:gd name="connsiteY22" fmla="*/ 177 h 695"/>
              <a:gd name="connsiteX23" fmla="*/ 211 w 259"/>
              <a:gd name="connsiteY23" fmla="*/ 198 h 695"/>
              <a:gd name="connsiteX24" fmla="*/ 211 w 259"/>
              <a:gd name="connsiteY24" fmla="*/ 240 h 695"/>
              <a:gd name="connsiteX25" fmla="*/ 211 w 259"/>
              <a:gd name="connsiteY25" fmla="*/ 261 h 695"/>
              <a:gd name="connsiteX26" fmla="*/ 211 w 259"/>
              <a:gd name="connsiteY26" fmla="*/ 287 h 695"/>
              <a:gd name="connsiteX27" fmla="*/ 211 w 259"/>
              <a:gd name="connsiteY27" fmla="*/ 313 h 695"/>
              <a:gd name="connsiteX28" fmla="*/ 211 w 259"/>
              <a:gd name="connsiteY28" fmla="*/ 339 h 695"/>
              <a:gd name="connsiteX29" fmla="*/ 211 w 259"/>
              <a:gd name="connsiteY29" fmla="*/ 366 h 695"/>
              <a:gd name="connsiteX30" fmla="*/ 211 w 259"/>
              <a:gd name="connsiteY30" fmla="*/ 397 h 695"/>
              <a:gd name="connsiteX31" fmla="*/ 211 w 259"/>
              <a:gd name="connsiteY31" fmla="*/ 428 h 695"/>
              <a:gd name="connsiteX32" fmla="*/ 211 w 259"/>
              <a:gd name="connsiteY32" fmla="*/ 460 h 695"/>
              <a:gd name="connsiteX33" fmla="*/ 211 w 259"/>
              <a:gd name="connsiteY33" fmla="*/ 491 h 695"/>
              <a:gd name="connsiteX34" fmla="*/ 211 w 259"/>
              <a:gd name="connsiteY34" fmla="*/ 517 h 695"/>
              <a:gd name="connsiteX35" fmla="*/ 206 w 259"/>
              <a:gd name="connsiteY35" fmla="*/ 543 h 695"/>
              <a:gd name="connsiteX36" fmla="*/ 206 w 259"/>
              <a:gd name="connsiteY36" fmla="*/ 569 h 695"/>
              <a:gd name="connsiteX37" fmla="*/ 201 w 259"/>
              <a:gd name="connsiteY37" fmla="*/ 590 h 695"/>
              <a:gd name="connsiteX38" fmla="*/ 195 w 259"/>
              <a:gd name="connsiteY38" fmla="*/ 606 h 695"/>
              <a:gd name="connsiteX39" fmla="*/ 190 w 259"/>
              <a:gd name="connsiteY39" fmla="*/ 627 h 695"/>
              <a:gd name="connsiteX40" fmla="*/ 185 w 259"/>
              <a:gd name="connsiteY40" fmla="*/ 637 h 695"/>
              <a:gd name="connsiteX41" fmla="*/ 174 w 259"/>
              <a:gd name="connsiteY41" fmla="*/ 653 h 695"/>
              <a:gd name="connsiteX42" fmla="*/ 164 w 259"/>
              <a:gd name="connsiteY42" fmla="*/ 663 h 695"/>
              <a:gd name="connsiteX43" fmla="*/ 158 w 259"/>
              <a:gd name="connsiteY43" fmla="*/ 674 h 695"/>
              <a:gd name="connsiteX44" fmla="*/ 148 w 259"/>
              <a:gd name="connsiteY44" fmla="*/ 679 h 695"/>
              <a:gd name="connsiteX45" fmla="*/ 143 w 259"/>
              <a:gd name="connsiteY45" fmla="*/ 684 h 695"/>
              <a:gd name="connsiteX46" fmla="*/ 132 w 259"/>
              <a:gd name="connsiteY46" fmla="*/ 689 h 695"/>
              <a:gd name="connsiteX47" fmla="*/ 127 w 259"/>
              <a:gd name="connsiteY47" fmla="*/ 689 h 695"/>
              <a:gd name="connsiteX48" fmla="*/ 121 w 259"/>
              <a:gd name="connsiteY48" fmla="*/ 695 h 695"/>
              <a:gd name="connsiteX49" fmla="*/ 111 w 259"/>
              <a:gd name="connsiteY49" fmla="*/ 689 h 695"/>
              <a:gd name="connsiteX50" fmla="*/ 106 w 259"/>
              <a:gd name="connsiteY50" fmla="*/ 689 h 695"/>
              <a:gd name="connsiteX51" fmla="*/ 106 w 259"/>
              <a:gd name="connsiteY51" fmla="*/ 684 h 695"/>
              <a:gd name="connsiteX52" fmla="*/ 100 w 259"/>
              <a:gd name="connsiteY52" fmla="*/ 679 h 695"/>
              <a:gd name="connsiteX53" fmla="*/ 100 w 259"/>
              <a:gd name="connsiteY53" fmla="*/ 674 h 695"/>
              <a:gd name="connsiteX54" fmla="*/ 100 w 259"/>
              <a:gd name="connsiteY54" fmla="*/ 668 h 695"/>
              <a:gd name="connsiteX55" fmla="*/ 100 w 259"/>
              <a:gd name="connsiteY55" fmla="*/ 658 h 695"/>
              <a:gd name="connsiteX56" fmla="*/ 100 w 259"/>
              <a:gd name="connsiteY56" fmla="*/ 648 h 695"/>
              <a:gd name="connsiteX57" fmla="*/ 100 w 259"/>
              <a:gd name="connsiteY57" fmla="*/ 642 h 695"/>
              <a:gd name="connsiteX58" fmla="*/ 100 w 259"/>
              <a:gd name="connsiteY58" fmla="*/ 637 h 695"/>
              <a:gd name="connsiteX59" fmla="*/ 100 w 259"/>
              <a:gd name="connsiteY59" fmla="*/ 632 h 695"/>
              <a:gd name="connsiteX60" fmla="*/ 95 w 259"/>
              <a:gd name="connsiteY60" fmla="*/ 627 h 695"/>
              <a:gd name="connsiteX61" fmla="*/ 90 w 259"/>
              <a:gd name="connsiteY61" fmla="*/ 611 h 695"/>
              <a:gd name="connsiteX62" fmla="*/ 79 w 259"/>
              <a:gd name="connsiteY62" fmla="*/ 595 h 695"/>
              <a:gd name="connsiteX63" fmla="*/ 63 w 259"/>
              <a:gd name="connsiteY63" fmla="*/ 580 h 695"/>
              <a:gd name="connsiteX64" fmla="*/ 47 w 259"/>
              <a:gd name="connsiteY64" fmla="*/ 564 h 695"/>
              <a:gd name="connsiteX65" fmla="*/ 26 w 259"/>
              <a:gd name="connsiteY65" fmla="*/ 548 h 695"/>
              <a:gd name="connsiteX66" fmla="*/ 0 w 259"/>
              <a:gd name="connsiteY66" fmla="*/ 527 h 695"/>
              <a:gd name="connsiteX67" fmla="*/ 21 w 259"/>
              <a:gd name="connsiteY67" fmla="*/ 527 h 695"/>
              <a:gd name="connsiteX68" fmla="*/ 42 w 259"/>
              <a:gd name="connsiteY68" fmla="*/ 533 h 695"/>
              <a:gd name="connsiteX69" fmla="*/ 58 w 259"/>
              <a:gd name="connsiteY69" fmla="*/ 533 h 695"/>
              <a:gd name="connsiteX70" fmla="*/ 74 w 259"/>
              <a:gd name="connsiteY70" fmla="*/ 533 h 695"/>
              <a:gd name="connsiteX71" fmla="*/ 84 w 259"/>
              <a:gd name="connsiteY71" fmla="*/ 527 h 695"/>
              <a:gd name="connsiteX72" fmla="*/ 90 w 259"/>
              <a:gd name="connsiteY72" fmla="*/ 527 h 695"/>
              <a:gd name="connsiteX73" fmla="*/ 95 w 259"/>
              <a:gd name="connsiteY73" fmla="*/ 527 h 695"/>
              <a:gd name="connsiteX74" fmla="*/ 100 w 259"/>
              <a:gd name="connsiteY74" fmla="*/ 522 h 695"/>
              <a:gd name="connsiteX75" fmla="*/ 106 w 259"/>
              <a:gd name="connsiteY75" fmla="*/ 517 h 695"/>
              <a:gd name="connsiteX76" fmla="*/ 106 w 259"/>
              <a:gd name="connsiteY76" fmla="*/ 512 h 695"/>
              <a:gd name="connsiteX77" fmla="*/ 106 w 259"/>
              <a:gd name="connsiteY77" fmla="*/ 501 h 695"/>
              <a:gd name="connsiteX78" fmla="*/ 106 w 259"/>
              <a:gd name="connsiteY78" fmla="*/ 486 h 695"/>
              <a:gd name="connsiteX79" fmla="*/ 111 w 259"/>
              <a:gd name="connsiteY79" fmla="*/ 470 h 695"/>
              <a:gd name="connsiteX80" fmla="*/ 111 w 259"/>
              <a:gd name="connsiteY80" fmla="*/ 449 h 695"/>
              <a:gd name="connsiteX81" fmla="*/ 111 w 259"/>
              <a:gd name="connsiteY81" fmla="*/ 423 h 695"/>
              <a:gd name="connsiteX82" fmla="*/ 116 w 259"/>
              <a:gd name="connsiteY82" fmla="*/ 397 h 695"/>
              <a:gd name="connsiteX83" fmla="*/ 116 w 259"/>
              <a:gd name="connsiteY83" fmla="*/ 371 h 695"/>
              <a:gd name="connsiteX84" fmla="*/ 116 w 259"/>
              <a:gd name="connsiteY84" fmla="*/ 345 h 695"/>
              <a:gd name="connsiteX85" fmla="*/ 116 w 259"/>
              <a:gd name="connsiteY85" fmla="*/ 319 h 695"/>
              <a:gd name="connsiteX86" fmla="*/ 121 w 259"/>
              <a:gd name="connsiteY86" fmla="*/ 292 h 695"/>
              <a:gd name="connsiteX87" fmla="*/ 121 w 259"/>
              <a:gd name="connsiteY87" fmla="*/ 271 h 695"/>
              <a:gd name="connsiteX88" fmla="*/ 121 w 259"/>
              <a:gd name="connsiteY88" fmla="*/ 251 h 695"/>
              <a:gd name="connsiteX89" fmla="*/ 121 w 259"/>
              <a:gd name="connsiteY89" fmla="*/ 230 h 695"/>
              <a:gd name="connsiteX90" fmla="*/ 121 w 259"/>
              <a:gd name="connsiteY90" fmla="*/ 214 h 695"/>
              <a:gd name="connsiteX91" fmla="*/ 121 w 259"/>
              <a:gd name="connsiteY91" fmla="*/ 183 h 695"/>
              <a:gd name="connsiteX92" fmla="*/ 121 w 259"/>
              <a:gd name="connsiteY92" fmla="*/ 151 h 695"/>
              <a:gd name="connsiteX93" fmla="*/ 116 w 259"/>
              <a:gd name="connsiteY93" fmla="*/ 120 h 695"/>
              <a:gd name="connsiteX94" fmla="*/ 116 w 259"/>
              <a:gd name="connsiteY94" fmla="*/ 94 h 695"/>
              <a:gd name="connsiteX95" fmla="*/ 111 w 259"/>
              <a:gd name="connsiteY95" fmla="*/ 83 h 695"/>
              <a:gd name="connsiteX96" fmla="*/ 111 w 259"/>
              <a:gd name="connsiteY96" fmla="*/ 73 h 695"/>
              <a:gd name="connsiteX97" fmla="*/ 106 w 259"/>
              <a:gd name="connsiteY97" fmla="*/ 63 h 695"/>
              <a:gd name="connsiteX0" fmla="*/ 248 w 259"/>
              <a:gd name="connsiteY0" fmla="*/ 0 h 695"/>
              <a:gd name="connsiteX1" fmla="*/ 259 w 259"/>
              <a:gd name="connsiteY1" fmla="*/ 5 h 695"/>
              <a:gd name="connsiteX2" fmla="*/ 259 w 259"/>
              <a:gd name="connsiteY2" fmla="*/ 10 h 695"/>
              <a:gd name="connsiteX3" fmla="*/ 253 w 259"/>
              <a:gd name="connsiteY3" fmla="*/ 10 h 695"/>
              <a:gd name="connsiteX4" fmla="*/ 253 w 259"/>
              <a:gd name="connsiteY4" fmla="*/ 16 h 695"/>
              <a:gd name="connsiteX5" fmla="*/ 248 w 259"/>
              <a:gd name="connsiteY5" fmla="*/ 21 h 695"/>
              <a:gd name="connsiteX6" fmla="*/ 243 w 259"/>
              <a:gd name="connsiteY6" fmla="*/ 21 h 695"/>
              <a:gd name="connsiteX7" fmla="*/ 238 w 259"/>
              <a:gd name="connsiteY7" fmla="*/ 26 h 695"/>
              <a:gd name="connsiteX8" fmla="*/ 232 w 259"/>
              <a:gd name="connsiteY8" fmla="*/ 31 h 695"/>
              <a:gd name="connsiteX9" fmla="*/ 227 w 259"/>
              <a:gd name="connsiteY9" fmla="*/ 31 h 695"/>
              <a:gd name="connsiteX10" fmla="*/ 222 w 259"/>
              <a:gd name="connsiteY10" fmla="*/ 36 h 695"/>
              <a:gd name="connsiteX11" fmla="*/ 216 w 259"/>
              <a:gd name="connsiteY11" fmla="*/ 42 h 695"/>
              <a:gd name="connsiteX12" fmla="*/ 211 w 259"/>
              <a:gd name="connsiteY12" fmla="*/ 52 h 695"/>
              <a:gd name="connsiteX13" fmla="*/ 211 w 259"/>
              <a:gd name="connsiteY13" fmla="*/ 63 h 695"/>
              <a:gd name="connsiteX14" fmla="*/ 211 w 259"/>
              <a:gd name="connsiteY14" fmla="*/ 68 h 695"/>
              <a:gd name="connsiteX15" fmla="*/ 211 w 259"/>
              <a:gd name="connsiteY15" fmla="*/ 83 h 695"/>
              <a:gd name="connsiteX16" fmla="*/ 211 w 259"/>
              <a:gd name="connsiteY16" fmla="*/ 94 h 695"/>
              <a:gd name="connsiteX17" fmla="*/ 211 w 259"/>
              <a:gd name="connsiteY17" fmla="*/ 110 h 695"/>
              <a:gd name="connsiteX18" fmla="*/ 211 w 259"/>
              <a:gd name="connsiteY18" fmla="*/ 125 h 695"/>
              <a:gd name="connsiteX19" fmla="*/ 211 w 259"/>
              <a:gd name="connsiteY19" fmla="*/ 141 h 695"/>
              <a:gd name="connsiteX20" fmla="*/ 211 w 259"/>
              <a:gd name="connsiteY20" fmla="*/ 162 h 695"/>
              <a:gd name="connsiteX21" fmla="*/ 211 w 259"/>
              <a:gd name="connsiteY21" fmla="*/ 177 h 695"/>
              <a:gd name="connsiteX22" fmla="*/ 211 w 259"/>
              <a:gd name="connsiteY22" fmla="*/ 198 h 695"/>
              <a:gd name="connsiteX23" fmla="*/ 211 w 259"/>
              <a:gd name="connsiteY23" fmla="*/ 240 h 695"/>
              <a:gd name="connsiteX24" fmla="*/ 211 w 259"/>
              <a:gd name="connsiteY24" fmla="*/ 261 h 695"/>
              <a:gd name="connsiteX25" fmla="*/ 211 w 259"/>
              <a:gd name="connsiteY25" fmla="*/ 287 h 695"/>
              <a:gd name="connsiteX26" fmla="*/ 211 w 259"/>
              <a:gd name="connsiteY26" fmla="*/ 313 h 695"/>
              <a:gd name="connsiteX27" fmla="*/ 211 w 259"/>
              <a:gd name="connsiteY27" fmla="*/ 339 h 695"/>
              <a:gd name="connsiteX28" fmla="*/ 211 w 259"/>
              <a:gd name="connsiteY28" fmla="*/ 366 h 695"/>
              <a:gd name="connsiteX29" fmla="*/ 211 w 259"/>
              <a:gd name="connsiteY29" fmla="*/ 397 h 695"/>
              <a:gd name="connsiteX30" fmla="*/ 211 w 259"/>
              <a:gd name="connsiteY30" fmla="*/ 428 h 695"/>
              <a:gd name="connsiteX31" fmla="*/ 211 w 259"/>
              <a:gd name="connsiteY31" fmla="*/ 460 h 695"/>
              <a:gd name="connsiteX32" fmla="*/ 211 w 259"/>
              <a:gd name="connsiteY32" fmla="*/ 491 h 695"/>
              <a:gd name="connsiteX33" fmla="*/ 211 w 259"/>
              <a:gd name="connsiteY33" fmla="*/ 517 h 695"/>
              <a:gd name="connsiteX34" fmla="*/ 206 w 259"/>
              <a:gd name="connsiteY34" fmla="*/ 543 h 695"/>
              <a:gd name="connsiteX35" fmla="*/ 206 w 259"/>
              <a:gd name="connsiteY35" fmla="*/ 569 h 695"/>
              <a:gd name="connsiteX36" fmla="*/ 201 w 259"/>
              <a:gd name="connsiteY36" fmla="*/ 590 h 695"/>
              <a:gd name="connsiteX37" fmla="*/ 195 w 259"/>
              <a:gd name="connsiteY37" fmla="*/ 606 h 695"/>
              <a:gd name="connsiteX38" fmla="*/ 190 w 259"/>
              <a:gd name="connsiteY38" fmla="*/ 627 h 695"/>
              <a:gd name="connsiteX39" fmla="*/ 185 w 259"/>
              <a:gd name="connsiteY39" fmla="*/ 637 h 695"/>
              <a:gd name="connsiteX40" fmla="*/ 174 w 259"/>
              <a:gd name="connsiteY40" fmla="*/ 653 h 695"/>
              <a:gd name="connsiteX41" fmla="*/ 164 w 259"/>
              <a:gd name="connsiteY41" fmla="*/ 663 h 695"/>
              <a:gd name="connsiteX42" fmla="*/ 158 w 259"/>
              <a:gd name="connsiteY42" fmla="*/ 674 h 695"/>
              <a:gd name="connsiteX43" fmla="*/ 148 w 259"/>
              <a:gd name="connsiteY43" fmla="*/ 679 h 695"/>
              <a:gd name="connsiteX44" fmla="*/ 143 w 259"/>
              <a:gd name="connsiteY44" fmla="*/ 684 h 695"/>
              <a:gd name="connsiteX45" fmla="*/ 132 w 259"/>
              <a:gd name="connsiteY45" fmla="*/ 689 h 695"/>
              <a:gd name="connsiteX46" fmla="*/ 127 w 259"/>
              <a:gd name="connsiteY46" fmla="*/ 689 h 695"/>
              <a:gd name="connsiteX47" fmla="*/ 121 w 259"/>
              <a:gd name="connsiteY47" fmla="*/ 695 h 695"/>
              <a:gd name="connsiteX48" fmla="*/ 111 w 259"/>
              <a:gd name="connsiteY48" fmla="*/ 689 h 695"/>
              <a:gd name="connsiteX49" fmla="*/ 106 w 259"/>
              <a:gd name="connsiteY49" fmla="*/ 689 h 695"/>
              <a:gd name="connsiteX50" fmla="*/ 106 w 259"/>
              <a:gd name="connsiteY50" fmla="*/ 684 h 695"/>
              <a:gd name="connsiteX51" fmla="*/ 100 w 259"/>
              <a:gd name="connsiteY51" fmla="*/ 679 h 695"/>
              <a:gd name="connsiteX52" fmla="*/ 100 w 259"/>
              <a:gd name="connsiteY52" fmla="*/ 674 h 695"/>
              <a:gd name="connsiteX53" fmla="*/ 100 w 259"/>
              <a:gd name="connsiteY53" fmla="*/ 668 h 695"/>
              <a:gd name="connsiteX54" fmla="*/ 100 w 259"/>
              <a:gd name="connsiteY54" fmla="*/ 658 h 695"/>
              <a:gd name="connsiteX55" fmla="*/ 100 w 259"/>
              <a:gd name="connsiteY55" fmla="*/ 648 h 695"/>
              <a:gd name="connsiteX56" fmla="*/ 100 w 259"/>
              <a:gd name="connsiteY56" fmla="*/ 642 h 695"/>
              <a:gd name="connsiteX57" fmla="*/ 100 w 259"/>
              <a:gd name="connsiteY57" fmla="*/ 637 h 695"/>
              <a:gd name="connsiteX58" fmla="*/ 100 w 259"/>
              <a:gd name="connsiteY58" fmla="*/ 632 h 695"/>
              <a:gd name="connsiteX59" fmla="*/ 95 w 259"/>
              <a:gd name="connsiteY59" fmla="*/ 627 h 695"/>
              <a:gd name="connsiteX60" fmla="*/ 90 w 259"/>
              <a:gd name="connsiteY60" fmla="*/ 611 h 695"/>
              <a:gd name="connsiteX61" fmla="*/ 79 w 259"/>
              <a:gd name="connsiteY61" fmla="*/ 595 h 695"/>
              <a:gd name="connsiteX62" fmla="*/ 63 w 259"/>
              <a:gd name="connsiteY62" fmla="*/ 580 h 695"/>
              <a:gd name="connsiteX63" fmla="*/ 47 w 259"/>
              <a:gd name="connsiteY63" fmla="*/ 564 h 695"/>
              <a:gd name="connsiteX64" fmla="*/ 26 w 259"/>
              <a:gd name="connsiteY64" fmla="*/ 548 h 695"/>
              <a:gd name="connsiteX65" fmla="*/ 0 w 259"/>
              <a:gd name="connsiteY65" fmla="*/ 527 h 695"/>
              <a:gd name="connsiteX66" fmla="*/ 21 w 259"/>
              <a:gd name="connsiteY66" fmla="*/ 527 h 695"/>
              <a:gd name="connsiteX67" fmla="*/ 42 w 259"/>
              <a:gd name="connsiteY67" fmla="*/ 533 h 695"/>
              <a:gd name="connsiteX68" fmla="*/ 58 w 259"/>
              <a:gd name="connsiteY68" fmla="*/ 533 h 695"/>
              <a:gd name="connsiteX69" fmla="*/ 74 w 259"/>
              <a:gd name="connsiteY69" fmla="*/ 533 h 695"/>
              <a:gd name="connsiteX70" fmla="*/ 84 w 259"/>
              <a:gd name="connsiteY70" fmla="*/ 527 h 695"/>
              <a:gd name="connsiteX71" fmla="*/ 90 w 259"/>
              <a:gd name="connsiteY71" fmla="*/ 527 h 695"/>
              <a:gd name="connsiteX72" fmla="*/ 95 w 259"/>
              <a:gd name="connsiteY72" fmla="*/ 527 h 695"/>
              <a:gd name="connsiteX73" fmla="*/ 100 w 259"/>
              <a:gd name="connsiteY73" fmla="*/ 522 h 695"/>
              <a:gd name="connsiteX74" fmla="*/ 106 w 259"/>
              <a:gd name="connsiteY74" fmla="*/ 517 h 695"/>
              <a:gd name="connsiteX75" fmla="*/ 106 w 259"/>
              <a:gd name="connsiteY75" fmla="*/ 512 h 695"/>
              <a:gd name="connsiteX76" fmla="*/ 106 w 259"/>
              <a:gd name="connsiteY76" fmla="*/ 501 h 695"/>
              <a:gd name="connsiteX77" fmla="*/ 106 w 259"/>
              <a:gd name="connsiteY77" fmla="*/ 486 h 695"/>
              <a:gd name="connsiteX78" fmla="*/ 111 w 259"/>
              <a:gd name="connsiteY78" fmla="*/ 470 h 695"/>
              <a:gd name="connsiteX79" fmla="*/ 111 w 259"/>
              <a:gd name="connsiteY79" fmla="*/ 449 h 695"/>
              <a:gd name="connsiteX80" fmla="*/ 111 w 259"/>
              <a:gd name="connsiteY80" fmla="*/ 423 h 695"/>
              <a:gd name="connsiteX81" fmla="*/ 116 w 259"/>
              <a:gd name="connsiteY81" fmla="*/ 397 h 695"/>
              <a:gd name="connsiteX82" fmla="*/ 116 w 259"/>
              <a:gd name="connsiteY82" fmla="*/ 371 h 695"/>
              <a:gd name="connsiteX83" fmla="*/ 116 w 259"/>
              <a:gd name="connsiteY83" fmla="*/ 345 h 695"/>
              <a:gd name="connsiteX84" fmla="*/ 116 w 259"/>
              <a:gd name="connsiteY84" fmla="*/ 319 h 695"/>
              <a:gd name="connsiteX85" fmla="*/ 121 w 259"/>
              <a:gd name="connsiteY85" fmla="*/ 292 h 695"/>
              <a:gd name="connsiteX86" fmla="*/ 121 w 259"/>
              <a:gd name="connsiteY86" fmla="*/ 271 h 695"/>
              <a:gd name="connsiteX87" fmla="*/ 121 w 259"/>
              <a:gd name="connsiteY87" fmla="*/ 251 h 695"/>
              <a:gd name="connsiteX88" fmla="*/ 121 w 259"/>
              <a:gd name="connsiteY88" fmla="*/ 230 h 695"/>
              <a:gd name="connsiteX89" fmla="*/ 121 w 259"/>
              <a:gd name="connsiteY89" fmla="*/ 214 h 695"/>
              <a:gd name="connsiteX90" fmla="*/ 121 w 259"/>
              <a:gd name="connsiteY90" fmla="*/ 183 h 695"/>
              <a:gd name="connsiteX91" fmla="*/ 121 w 259"/>
              <a:gd name="connsiteY91" fmla="*/ 151 h 695"/>
              <a:gd name="connsiteX92" fmla="*/ 116 w 259"/>
              <a:gd name="connsiteY92" fmla="*/ 120 h 695"/>
              <a:gd name="connsiteX93" fmla="*/ 116 w 259"/>
              <a:gd name="connsiteY93" fmla="*/ 94 h 695"/>
              <a:gd name="connsiteX94" fmla="*/ 111 w 259"/>
              <a:gd name="connsiteY94" fmla="*/ 83 h 695"/>
              <a:gd name="connsiteX95" fmla="*/ 111 w 259"/>
              <a:gd name="connsiteY95" fmla="*/ 73 h 695"/>
              <a:gd name="connsiteX96" fmla="*/ 106 w 259"/>
              <a:gd name="connsiteY96" fmla="*/ 63 h 695"/>
              <a:gd name="connsiteX0" fmla="*/ 248 w 259"/>
              <a:gd name="connsiteY0" fmla="*/ 0 h 695"/>
              <a:gd name="connsiteX1" fmla="*/ 259 w 259"/>
              <a:gd name="connsiteY1" fmla="*/ 5 h 695"/>
              <a:gd name="connsiteX2" fmla="*/ 259 w 259"/>
              <a:gd name="connsiteY2" fmla="*/ 10 h 695"/>
              <a:gd name="connsiteX3" fmla="*/ 253 w 259"/>
              <a:gd name="connsiteY3" fmla="*/ 16 h 695"/>
              <a:gd name="connsiteX4" fmla="*/ 248 w 259"/>
              <a:gd name="connsiteY4" fmla="*/ 21 h 695"/>
              <a:gd name="connsiteX5" fmla="*/ 243 w 259"/>
              <a:gd name="connsiteY5" fmla="*/ 21 h 695"/>
              <a:gd name="connsiteX6" fmla="*/ 238 w 259"/>
              <a:gd name="connsiteY6" fmla="*/ 26 h 695"/>
              <a:gd name="connsiteX7" fmla="*/ 232 w 259"/>
              <a:gd name="connsiteY7" fmla="*/ 31 h 695"/>
              <a:gd name="connsiteX8" fmla="*/ 227 w 259"/>
              <a:gd name="connsiteY8" fmla="*/ 31 h 695"/>
              <a:gd name="connsiteX9" fmla="*/ 222 w 259"/>
              <a:gd name="connsiteY9" fmla="*/ 36 h 695"/>
              <a:gd name="connsiteX10" fmla="*/ 216 w 259"/>
              <a:gd name="connsiteY10" fmla="*/ 42 h 695"/>
              <a:gd name="connsiteX11" fmla="*/ 211 w 259"/>
              <a:gd name="connsiteY11" fmla="*/ 52 h 695"/>
              <a:gd name="connsiteX12" fmla="*/ 211 w 259"/>
              <a:gd name="connsiteY12" fmla="*/ 63 h 695"/>
              <a:gd name="connsiteX13" fmla="*/ 211 w 259"/>
              <a:gd name="connsiteY13" fmla="*/ 68 h 695"/>
              <a:gd name="connsiteX14" fmla="*/ 211 w 259"/>
              <a:gd name="connsiteY14" fmla="*/ 83 h 695"/>
              <a:gd name="connsiteX15" fmla="*/ 211 w 259"/>
              <a:gd name="connsiteY15" fmla="*/ 94 h 695"/>
              <a:gd name="connsiteX16" fmla="*/ 211 w 259"/>
              <a:gd name="connsiteY16" fmla="*/ 110 h 695"/>
              <a:gd name="connsiteX17" fmla="*/ 211 w 259"/>
              <a:gd name="connsiteY17" fmla="*/ 125 h 695"/>
              <a:gd name="connsiteX18" fmla="*/ 211 w 259"/>
              <a:gd name="connsiteY18" fmla="*/ 141 h 695"/>
              <a:gd name="connsiteX19" fmla="*/ 211 w 259"/>
              <a:gd name="connsiteY19" fmla="*/ 162 h 695"/>
              <a:gd name="connsiteX20" fmla="*/ 211 w 259"/>
              <a:gd name="connsiteY20" fmla="*/ 177 h 695"/>
              <a:gd name="connsiteX21" fmla="*/ 211 w 259"/>
              <a:gd name="connsiteY21" fmla="*/ 198 h 695"/>
              <a:gd name="connsiteX22" fmla="*/ 211 w 259"/>
              <a:gd name="connsiteY22" fmla="*/ 240 h 695"/>
              <a:gd name="connsiteX23" fmla="*/ 211 w 259"/>
              <a:gd name="connsiteY23" fmla="*/ 261 h 695"/>
              <a:gd name="connsiteX24" fmla="*/ 211 w 259"/>
              <a:gd name="connsiteY24" fmla="*/ 287 h 695"/>
              <a:gd name="connsiteX25" fmla="*/ 211 w 259"/>
              <a:gd name="connsiteY25" fmla="*/ 313 h 695"/>
              <a:gd name="connsiteX26" fmla="*/ 211 w 259"/>
              <a:gd name="connsiteY26" fmla="*/ 339 h 695"/>
              <a:gd name="connsiteX27" fmla="*/ 211 w 259"/>
              <a:gd name="connsiteY27" fmla="*/ 366 h 695"/>
              <a:gd name="connsiteX28" fmla="*/ 211 w 259"/>
              <a:gd name="connsiteY28" fmla="*/ 397 h 695"/>
              <a:gd name="connsiteX29" fmla="*/ 211 w 259"/>
              <a:gd name="connsiteY29" fmla="*/ 428 h 695"/>
              <a:gd name="connsiteX30" fmla="*/ 211 w 259"/>
              <a:gd name="connsiteY30" fmla="*/ 460 h 695"/>
              <a:gd name="connsiteX31" fmla="*/ 211 w 259"/>
              <a:gd name="connsiteY31" fmla="*/ 491 h 695"/>
              <a:gd name="connsiteX32" fmla="*/ 211 w 259"/>
              <a:gd name="connsiteY32" fmla="*/ 517 h 695"/>
              <a:gd name="connsiteX33" fmla="*/ 206 w 259"/>
              <a:gd name="connsiteY33" fmla="*/ 543 h 695"/>
              <a:gd name="connsiteX34" fmla="*/ 206 w 259"/>
              <a:gd name="connsiteY34" fmla="*/ 569 h 695"/>
              <a:gd name="connsiteX35" fmla="*/ 201 w 259"/>
              <a:gd name="connsiteY35" fmla="*/ 590 h 695"/>
              <a:gd name="connsiteX36" fmla="*/ 195 w 259"/>
              <a:gd name="connsiteY36" fmla="*/ 606 h 695"/>
              <a:gd name="connsiteX37" fmla="*/ 190 w 259"/>
              <a:gd name="connsiteY37" fmla="*/ 627 h 695"/>
              <a:gd name="connsiteX38" fmla="*/ 185 w 259"/>
              <a:gd name="connsiteY38" fmla="*/ 637 h 695"/>
              <a:gd name="connsiteX39" fmla="*/ 174 w 259"/>
              <a:gd name="connsiteY39" fmla="*/ 653 h 695"/>
              <a:gd name="connsiteX40" fmla="*/ 164 w 259"/>
              <a:gd name="connsiteY40" fmla="*/ 663 h 695"/>
              <a:gd name="connsiteX41" fmla="*/ 158 w 259"/>
              <a:gd name="connsiteY41" fmla="*/ 674 h 695"/>
              <a:gd name="connsiteX42" fmla="*/ 148 w 259"/>
              <a:gd name="connsiteY42" fmla="*/ 679 h 695"/>
              <a:gd name="connsiteX43" fmla="*/ 143 w 259"/>
              <a:gd name="connsiteY43" fmla="*/ 684 h 695"/>
              <a:gd name="connsiteX44" fmla="*/ 132 w 259"/>
              <a:gd name="connsiteY44" fmla="*/ 689 h 695"/>
              <a:gd name="connsiteX45" fmla="*/ 127 w 259"/>
              <a:gd name="connsiteY45" fmla="*/ 689 h 695"/>
              <a:gd name="connsiteX46" fmla="*/ 121 w 259"/>
              <a:gd name="connsiteY46" fmla="*/ 695 h 695"/>
              <a:gd name="connsiteX47" fmla="*/ 111 w 259"/>
              <a:gd name="connsiteY47" fmla="*/ 689 h 695"/>
              <a:gd name="connsiteX48" fmla="*/ 106 w 259"/>
              <a:gd name="connsiteY48" fmla="*/ 689 h 695"/>
              <a:gd name="connsiteX49" fmla="*/ 106 w 259"/>
              <a:gd name="connsiteY49" fmla="*/ 684 h 695"/>
              <a:gd name="connsiteX50" fmla="*/ 100 w 259"/>
              <a:gd name="connsiteY50" fmla="*/ 679 h 695"/>
              <a:gd name="connsiteX51" fmla="*/ 100 w 259"/>
              <a:gd name="connsiteY51" fmla="*/ 674 h 695"/>
              <a:gd name="connsiteX52" fmla="*/ 100 w 259"/>
              <a:gd name="connsiteY52" fmla="*/ 668 h 695"/>
              <a:gd name="connsiteX53" fmla="*/ 100 w 259"/>
              <a:gd name="connsiteY53" fmla="*/ 658 h 695"/>
              <a:gd name="connsiteX54" fmla="*/ 100 w 259"/>
              <a:gd name="connsiteY54" fmla="*/ 648 h 695"/>
              <a:gd name="connsiteX55" fmla="*/ 100 w 259"/>
              <a:gd name="connsiteY55" fmla="*/ 642 h 695"/>
              <a:gd name="connsiteX56" fmla="*/ 100 w 259"/>
              <a:gd name="connsiteY56" fmla="*/ 637 h 695"/>
              <a:gd name="connsiteX57" fmla="*/ 100 w 259"/>
              <a:gd name="connsiteY57" fmla="*/ 632 h 695"/>
              <a:gd name="connsiteX58" fmla="*/ 95 w 259"/>
              <a:gd name="connsiteY58" fmla="*/ 627 h 695"/>
              <a:gd name="connsiteX59" fmla="*/ 90 w 259"/>
              <a:gd name="connsiteY59" fmla="*/ 611 h 695"/>
              <a:gd name="connsiteX60" fmla="*/ 79 w 259"/>
              <a:gd name="connsiteY60" fmla="*/ 595 h 695"/>
              <a:gd name="connsiteX61" fmla="*/ 63 w 259"/>
              <a:gd name="connsiteY61" fmla="*/ 580 h 695"/>
              <a:gd name="connsiteX62" fmla="*/ 47 w 259"/>
              <a:gd name="connsiteY62" fmla="*/ 564 h 695"/>
              <a:gd name="connsiteX63" fmla="*/ 26 w 259"/>
              <a:gd name="connsiteY63" fmla="*/ 548 h 695"/>
              <a:gd name="connsiteX64" fmla="*/ 0 w 259"/>
              <a:gd name="connsiteY64" fmla="*/ 527 h 695"/>
              <a:gd name="connsiteX65" fmla="*/ 21 w 259"/>
              <a:gd name="connsiteY65" fmla="*/ 527 h 695"/>
              <a:gd name="connsiteX66" fmla="*/ 42 w 259"/>
              <a:gd name="connsiteY66" fmla="*/ 533 h 695"/>
              <a:gd name="connsiteX67" fmla="*/ 58 w 259"/>
              <a:gd name="connsiteY67" fmla="*/ 533 h 695"/>
              <a:gd name="connsiteX68" fmla="*/ 74 w 259"/>
              <a:gd name="connsiteY68" fmla="*/ 533 h 695"/>
              <a:gd name="connsiteX69" fmla="*/ 84 w 259"/>
              <a:gd name="connsiteY69" fmla="*/ 527 h 695"/>
              <a:gd name="connsiteX70" fmla="*/ 90 w 259"/>
              <a:gd name="connsiteY70" fmla="*/ 527 h 695"/>
              <a:gd name="connsiteX71" fmla="*/ 95 w 259"/>
              <a:gd name="connsiteY71" fmla="*/ 527 h 695"/>
              <a:gd name="connsiteX72" fmla="*/ 100 w 259"/>
              <a:gd name="connsiteY72" fmla="*/ 522 h 695"/>
              <a:gd name="connsiteX73" fmla="*/ 106 w 259"/>
              <a:gd name="connsiteY73" fmla="*/ 517 h 695"/>
              <a:gd name="connsiteX74" fmla="*/ 106 w 259"/>
              <a:gd name="connsiteY74" fmla="*/ 512 h 695"/>
              <a:gd name="connsiteX75" fmla="*/ 106 w 259"/>
              <a:gd name="connsiteY75" fmla="*/ 501 h 695"/>
              <a:gd name="connsiteX76" fmla="*/ 106 w 259"/>
              <a:gd name="connsiteY76" fmla="*/ 486 h 695"/>
              <a:gd name="connsiteX77" fmla="*/ 111 w 259"/>
              <a:gd name="connsiteY77" fmla="*/ 470 h 695"/>
              <a:gd name="connsiteX78" fmla="*/ 111 w 259"/>
              <a:gd name="connsiteY78" fmla="*/ 449 h 695"/>
              <a:gd name="connsiteX79" fmla="*/ 111 w 259"/>
              <a:gd name="connsiteY79" fmla="*/ 423 h 695"/>
              <a:gd name="connsiteX80" fmla="*/ 116 w 259"/>
              <a:gd name="connsiteY80" fmla="*/ 397 h 695"/>
              <a:gd name="connsiteX81" fmla="*/ 116 w 259"/>
              <a:gd name="connsiteY81" fmla="*/ 371 h 695"/>
              <a:gd name="connsiteX82" fmla="*/ 116 w 259"/>
              <a:gd name="connsiteY82" fmla="*/ 345 h 695"/>
              <a:gd name="connsiteX83" fmla="*/ 116 w 259"/>
              <a:gd name="connsiteY83" fmla="*/ 319 h 695"/>
              <a:gd name="connsiteX84" fmla="*/ 121 w 259"/>
              <a:gd name="connsiteY84" fmla="*/ 292 h 695"/>
              <a:gd name="connsiteX85" fmla="*/ 121 w 259"/>
              <a:gd name="connsiteY85" fmla="*/ 271 h 695"/>
              <a:gd name="connsiteX86" fmla="*/ 121 w 259"/>
              <a:gd name="connsiteY86" fmla="*/ 251 h 695"/>
              <a:gd name="connsiteX87" fmla="*/ 121 w 259"/>
              <a:gd name="connsiteY87" fmla="*/ 230 h 695"/>
              <a:gd name="connsiteX88" fmla="*/ 121 w 259"/>
              <a:gd name="connsiteY88" fmla="*/ 214 h 695"/>
              <a:gd name="connsiteX89" fmla="*/ 121 w 259"/>
              <a:gd name="connsiteY89" fmla="*/ 183 h 695"/>
              <a:gd name="connsiteX90" fmla="*/ 121 w 259"/>
              <a:gd name="connsiteY90" fmla="*/ 151 h 695"/>
              <a:gd name="connsiteX91" fmla="*/ 116 w 259"/>
              <a:gd name="connsiteY91" fmla="*/ 120 h 695"/>
              <a:gd name="connsiteX92" fmla="*/ 116 w 259"/>
              <a:gd name="connsiteY92" fmla="*/ 94 h 695"/>
              <a:gd name="connsiteX93" fmla="*/ 111 w 259"/>
              <a:gd name="connsiteY93" fmla="*/ 83 h 695"/>
              <a:gd name="connsiteX94" fmla="*/ 111 w 259"/>
              <a:gd name="connsiteY94" fmla="*/ 73 h 695"/>
              <a:gd name="connsiteX95" fmla="*/ 106 w 259"/>
              <a:gd name="connsiteY95" fmla="*/ 63 h 695"/>
              <a:gd name="connsiteX0" fmla="*/ 248 w 259"/>
              <a:gd name="connsiteY0" fmla="*/ 0 h 695"/>
              <a:gd name="connsiteX1" fmla="*/ 259 w 259"/>
              <a:gd name="connsiteY1" fmla="*/ 5 h 695"/>
              <a:gd name="connsiteX2" fmla="*/ 259 w 259"/>
              <a:gd name="connsiteY2" fmla="*/ 10 h 695"/>
              <a:gd name="connsiteX3" fmla="*/ 248 w 259"/>
              <a:gd name="connsiteY3" fmla="*/ 21 h 695"/>
              <a:gd name="connsiteX4" fmla="*/ 243 w 259"/>
              <a:gd name="connsiteY4" fmla="*/ 21 h 695"/>
              <a:gd name="connsiteX5" fmla="*/ 238 w 259"/>
              <a:gd name="connsiteY5" fmla="*/ 26 h 695"/>
              <a:gd name="connsiteX6" fmla="*/ 232 w 259"/>
              <a:gd name="connsiteY6" fmla="*/ 31 h 695"/>
              <a:gd name="connsiteX7" fmla="*/ 227 w 259"/>
              <a:gd name="connsiteY7" fmla="*/ 31 h 695"/>
              <a:gd name="connsiteX8" fmla="*/ 222 w 259"/>
              <a:gd name="connsiteY8" fmla="*/ 36 h 695"/>
              <a:gd name="connsiteX9" fmla="*/ 216 w 259"/>
              <a:gd name="connsiteY9" fmla="*/ 42 h 695"/>
              <a:gd name="connsiteX10" fmla="*/ 211 w 259"/>
              <a:gd name="connsiteY10" fmla="*/ 52 h 695"/>
              <a:gd name="connsiteX11" fmla="*/ 211 w 259"/>
              <a:gd name="connsiteY11" fmla="*/ 63 h 695"/>
              <a:gd name="connsiteX12" fmla="*/ 211 w 259"/>
              <a:gd name="connsiteY12" fmla="*/ 68 h 695"/>
              <a:gd name="connsiteX13" fmla="*/ 211 w 259"/>
              <a:gd name="connsiteY13" fmla="*/ 83 h 695"/>
              <a:gd name="connsiteX14" fmla="*/ 211 w 259"/>
              <a:gd name="connsiteY14" fmla="*/ 94 h 695"/>
              <a:gd name="connsiteX15" fmla="*/ 211 w 259"/>
              <a:gd name="connsiteY15" fmla="*/ 110 h 695"/>
              <a:gd name="connsiteX16" fmla="*/ 211 w 259"/>
              <a:gd name="connsiteY16" fmla="*/ 125 h 695"/>
              <a:gd name="connsiteX17" fmla="*/ 211 w 259"/>
              <a:gd name="connsiteY17" fmla="*/ 141 h 695"/>
              <a:gd name="connsiteX18" fmla="*/ 211 w 259"/>
              <a:gd name="connsiteY18" fmla="*/ 162 h 695"/>
              <a:gd name="connsiteX19" fmla="*/ 211 w 259"/>
              <a:gd name="connsiteY19" fmla="*/ 177 h 695"/>
              <a:gd name="connsiteX20" fmla="*/ 211 w 259"/>
              <a:gd name="connsiteY20" fmla="*/ 198 h 695"/>
              <a:gd name="connsiteX21" fmla="*/ 211 w 259"/>
              <a:gd name="connsiteY21" fmla="*/ 240 h 695"/>
              <a:gd name="connsiteX22" fmla="*/ 211 w 259"/>
              <a:gd name="connsiteY22" fmla="*/ 261 h 695"/>
              <a:gd name="connsiteX23" fmla="*/ 211 w 259"/>
              <a:gd name="connsiteY23" fmla="*/ 287 h 695"/>
              <a:gd name="connsiteX24" fmla="*/ 211 w 259"/>
              <a:gd name="connsiteY24" fmla="*/ 313 h 695"/>
              <a:gd name="connsiteX25" fmla="*/ 211 w 259"/>
              <a:gd name="connsiteY25" fmla="*/ 339 h 695"/>
              <a:gd name="connsiteX26" fmla="*/ 211 w 259"/>
              <a:gd name="connsiteY26" fmla="*/ 366 h 695"/>
              <a:gd name="connsiteX27" fmla="*/ 211 w 259"/>
              <a:gd name="connsiteY27" fmla="*/ 397 h 695"/>
              <a:gd name="connsiteX28" fmla="*/ 211 w 259"/>
              <a:gd name="connsiteY28" fmla="*/ 428 h 695"/>
              <a:gd name="connsiteX29" fmla="*/ 211 w 259"/>
              <a:gd name="connsiteY29" fmla="*/ 460 h 695"/>
              <a:gd name="connsiteX30" fmla="*/ 211 w 259"/>
              <a:gd name="connsiteY30" fmla="*/ 491 h 695"/>
              <a:gd name="connsiteX31" fmla="*/ 211 w 259"/>
              <a:gd name="connsiteY31" fmla="*/ 517 h 695"/>
              <a:gd name="connsiteX32" fmla="*/ 206 w 259"/>
              <a:gd name="connsiteY32" fmla="*/ 543 h 695"/>
              <a:gd name="connsiteX33" fmla="*/ 206 w 259"/>
              <a:gd name="connsiteY33" fmla="*/ 569 h 695"/>
              <a:gd name="connsiteX34" fmla="*/ 201 w 259"/>
              <a:gd name="connsiteY34" fmla="*/ 590 h 695"/>
              <a:gd name="connsiteX35" fmla="*/ 195 w 259"/>
              <a:gd name="connsiteY35" fmla="*/ 606 h 695"/>
              <a:gd name="connsiteX36" fmla="*/ 190 w 259"/>
              <a:gd name="connsiteY36" fmla="*/ 627 h 695"/>
              <a:gd name="connsiteX37" fmla="*/ 185 w 259"/>
              <a:gd name="connsiteY37" fmla="*/ 637 h 695"/>
              <a:gd name="connsiteX38" fmla="*/ 174 w 259"/>
              <a:gd name="connsiteY38" fmla="*/ 653 h 695"/>
              <a:gd name="connsiteX39" fmla="*/ 164 w 259"/>
              <a:gd name="connsiteY39" fmla="*/ 663 h 695"/>
              <a:gd name="connsiteX40" fmla="*/ 158 w 259"/>
              <a:gd name="connsiteY40" fmla="*/ 674 h 695"/>
              <a:gd name="connsiteX41" fmla="*/ 148 w 259"/>
              <a:gd name="connsiteY41" fmla="*/ 679 h 695"/>
              <a:gd name="connsiteX42" fmla="*/ 143 w 259"/>
              <a:gd name="connsiteY42" fmla="*/ 684 h 695"/>
              <a:gd name="connsiteX43" fmla="*/ 132 w 259"/>
              <a:gd name="connsiteY43" fmla="*/ 689 h 695"/>
              <a:gd name="connsiteX44" fmla="*/ 127 w 259"/>
              <a:gd name="connsiteY44" fmla="*/ 689 h 695"/>
              <a:gd name="connsiteX45" fmla="*/ 121 w 259"/>
              <a:gd name="connsiteY45" fmla="*/ 695 h 695"/>
              <a:gd name="connsiteX46" fmla="*/ 111 w 259"/>
              <a:gd name="connsiteY46" fmla="*/ 689 h 695"/>
              <a:gd name="connsiteX47" fmla="*/ 106 w 259"/>
              <a:gd name="connsiteY47" fmla="*/ 689 h 695"/>
              <a:gd name="connsiteX48" fmla="*/ 106 w 259"/>
              <a:gd name="connsiteY48" fmla="*/ 684 h 695"/>
              <a:gd name="connsiteX49" fmla="*/ 100 w 259"/>
              <a:gd name="connsiteY49" fmla="*/ 679 h 695"/>
              <a:gd name="connsiteX50" fmla="*/ 100 w 259"/>
              <a:gd name="connsiteY50" fmla="*/ 674 h 695"/>
              <a:gd name="connsiteX51" fmla="*/ 100 w 259"/>
              <a:gd name="connsiteY51" fmla="*/ 668 h 695"/>
              <a:gd name="connsiteX52" fmla="*/ 100 w 259"/>
              <a:gd name="connsiteY52" fmla="*/ 658 h 695"/>
              <a:gd name="connsiteX53" fmla="*/ 100 w 259"/>
              <a:gd name="connsiteY53" fmla="*/ 648 h 695"/>
              <a:gd name="connsiteX54" fmla="*/ 100 w 259"/>
              <a:gd name="connsiteY54" fmla="*/ 642 h 695"/>
              <a:gd name="connsiteX55" fmla="*/ 100 w 259"/>
              <a:gd name="connsiteY55" fmla="*/ 637 h 695"/>
              <a:gd name="connsiteX56" fmla="*/ 100 w 259"/>
              <a:gd name="connsiteY56" fmla="*/ 632 h 695"/>
              <a:gd name="connsiteX57" fmla="*/ 95 w 259"/>
              <a:gd name="connsiteY57" fmla="*/ 627 h 695"/>
              <a:gd name="connsiteX58" fmla="*/ 90 w 259"/>
              <a:gd name="connsiteY58" fmla="*/ 611 h 695"/>
              <a:gd name="connsiteX59" fmla="*/ 79 w 259"/>
              <a:gd name="connsiteY59" fmla="*/ 595 h 695"/>
              <a:gd name="connsiteX60" fmla="*/ 63 w 259"/>
              <a:gd name="connsiteY60" fmla="*/ 580 h 695"/>
              <a:gd name="connsiteX61" fmla="*/ 47 w 259"/>
              <a:gd name="connsiteY61" fmla="*/ 564 h 695"/>
              <a:gd name="connsiteX62" fmla="*/ 26 w 259"/>
              <a:gd name="connsiteY62" fmla="*/ 548 h 695"/>
              <a:gd name="connsiteX63" fmla="*/ 0 w 259"/>
              <a:gd name="connsiteY63" fmla="*/ 527 h 695"/>
              <a:gd name="connsiteX64" fmla="*/ 21 w 259"/>
              <a:gd name="connsiteY64" fmla="*/ 527 h 695"/>
              <a:gd name="connsiteX65" fmla="*/ 42 w 259"/>
              <a:gd name="connsiteY65" fmla="*/ 533 h 695"/>
              <a:gd name="connsiteX66" fmla="*/ 58 w 259"/>
              <a:gd name="connsiteY66" fmla="*/ 533 h 695"/>
              <a:gd name="connsiteX67" fmla="*/ 74 w 259"/>
              <a:gd name="connsiteY67" fmla="*/ 533 h 695"/>
              <a:gd name="connsiteX68" fmla="*/ 84 w 259"/>
              <a:gd name="connsiteY68" fmla="*/ 527 h 695"/>
              <a:gd name="connsiteX69" fmla="*/ 90 w 259"/>
              <a:gd name="connsiteY69" fmla="*/ 527 h 695"/>
              <a:gd name="connsiteX70" fmla="*/ 95 w 259"/>
              <a:gd name="connsiteY70" fmla="*/ 527 h 695"/>
              <a:gd name="connsiteX71" fmla="*/ 100 w 259"/>
              <a:gd name="connsiteY71" fmla="*/ 522 h 695"/>
              <a:gd name="connsiteX72" fmla="*/ 106 w 259"/>
              <a:gd name="connsiteY72" fmla="*/ 517 h 695"/>
              <a:gd name="connsiteX73" fmla="*/ 106 w 259"/>
              <a:gd name="connsiteY73" fmla="*/ 512 h 695"/>
              <a:gd name="connsiteX74" fmla="*/ 106 w 259"/>
              <a:gd name="connsiteY74" fmla="*/ 501 h 695"/>
              <a:gd name="connsiteX75" fmla="*/ 106 w 259"/>
              <a:gd name="connsiteY75" fmla="*/ 486 h 695"/>
              <a:gd name="connsiteX76" fmla="*/ 111 w 259"/>
              <a:gd name="connsiteY76" fmla="*/ 470 h 695"/>
              <a:gd name="connsiteX77" fmla="*/ 111 w 259"/>
              <a:gd name="connsiteY77" fmla="*/ 449 h 695"/>
              <a:gd name="connsiteX78" fmla="*/ 111 w 259"/>
              <a:gd name="connsiteY78" fmla="*/ 423 h 695"/>
              <a:gd name="connsiteX79" fmla="*/ 116 w 259"/>
              <a:gd name="connsiteY79" fmla="*/ 397 h 695"/>
              <a:gd name="connsiteX80" fmla="*/ 116 w 259"/>
              <a:gd name="connsiteY80" fmla="*/ 371 h 695"/>
              <a:gd name="connsiteX81" fmla="*/ 116 w 259"/>
              <a:gd name="connsiteY81" fmla="*/ 345 h 695"/>
              <a:gd name="connsiteX82" fmla="*/ 116 w 259"/>
              <a:gd name="connsiteY82" fmla="*/ 319 h 695"/>
              <a:gd name="connsiteX83" fmla="*/ 121 w 259"/>
              <a:gd name="connsiteY83" fmla="*/ 292 h 695"/>
              <a:gd name="connsiteX84" fmla="*/ 121 w 259"/>
              <a:gd name="connsiteY84" fmla="*/ 271 h 695"/>
              <a:gd name="connsiteX85" fmla="*/ 121 w 259"/>
              <a:gd name="connsiteY85" fmla="*/ 251 h 695"/>
              <a:gd name="connsiteX86" fmla="*/ 121 w 259"/>
              <a:gd name="connsiteY86" fmla="*/ 230 h 695"/>
              <a:gd name="connsiteX87" fmla="*/ 121 w 259"/>
              <a:gd name="connsiteY87" fmla="*/ 214 h 695"/>
              <a:gd name="connsiteX88" fmla="*/ 121 w 259"/>
              <a:gd name="connsiteY88" fmla="*/ 183 h 695"/>
              <a:gd name="connsiteX89" fmla="*/ 121 w 259"/>
              <a:gd name="connsiteY89" fmla="*/ 151 h 695"/>
              <a:gd name="connsiteX90" fmla="*/ 116 w 259"/>
              <a:gd name="connsiteY90" fmla="*/ 120 h 695"/>
              <a:gd name="connsiteX91" fmla="*/ 116 w 259"/>
              <a:gd name="connsiteY91" fmla="*/ 94 h 695"/>
              <a:gd name="connsiteX92" fmla="*/ 111 w 259"/>
              <a:gd name="connsiteY92" fmla="*/ 83 h 695"/>
              <a:gd name="connsiteX93" fmla="*/ 111 w 259"/>
              <a:gd name="connsiteY93" fmla="*/ 73 h 695"/>
              <a:gd name="connsiteX94" fmla="*/ 106 w 259"/>
              <a:gd name="connsiteY94" fmla="*/ 63 h 695"/>
              <a:gd name="connsiteX0" fmla="*/ 259 w 259"/>
              <a:gd name="connsiteY0" fmla="*/ 0 h 690"/>
              <a:gd name="connsiteX1" fmla="*/ 259 w 259"/>
              <a:gd name="connsiteY1" fmla="*/ 5 h 690"/>
              <a:gd name="connsiteX2" fmla="*/ 248 w 259"/>
              <a:gd name="connsiteY2" fmla="*/ 16 h 690"/>
              <a:gd name="connsiteX3" fmla="*/ 243 w 259"/>
              <a:gd name="connsiteY3" fmla="*/ 16 h 690"/>
              <a:gd name="connsiteX4" fmla="*/ 238 w 259"/>
              <a:gd name="connsiteY4" fmla="*/ 21 h 690"/>
              <a:gd name="connsiteX5" fmla="*/ 232 w 259"/>
              <a:gd name="connsiteY5" fmla="*/ 26 h 690"/>
              <a:gd name="connsiteX6" fmla="*/ 227 w 259"/>
              <a:gd name="connsiteY6" fmla="*/ 26 h 690"/>
              <a:gd name="connsiteX7" fmla="*/ 222 w 259"/>
              <a:gd name="connsiteY7" fmla="*/ 31 h 690"/>
              <a:gd name="connsiteX8" fmla="*/ 216 w 259"/>
              <a:gd name="connsiteY8" fmla="*/ 37 h 690"/>
              <a:gd name="connsiteX9" fmla="*/ 211 w 259"/>
              <a:gd name="connsiteY9" fmla="*/ 47 h 690"/>
              <a:gd name="connsiteX10" fmla="*/ 211 w 259"/>
              <a:gd name="connsiteY10" fmla="*/ 58 h 690"/>
              <a:gd name="connsiteX11" fmla="*/ 211 w 259"/>
              <a:gd name="connsiteY11" fmla="*/ 63 h 690"/>
              <a:gd name="connsiteX12" fmla="*/ 211 w 259"/>
              <a:gd name="connsiteY12" fmla="*/ 78 h 690"/>
              <a:gd name="connsiteX13" fmla="*/ 211 w 259"/>
              <a:gd name="connsiteY13" fmla="*/ 89 h 690"/>
              <a:gd name="connsiteX14" fmla="*/ 211 w 259"/>
              <a:gd name="connsiteY14" fmla="*/ 105 h 690"/>
              <a:gd name="connsiteX15" fmla="*/ 211 w 259"/>
              <a:gd name="connsiteY15" fmla="*/ 120 h 690"/>
              <a:gd name="connsiteX16" fmla="*/ 211 w 259"/>
              <a:gd name="connsiteY16" fmla="*/ 136 h 690"/>
              <a:gd name="connsiteX17" fmla="*/ 211 w 259"/>
              <a:gd name="connsiteY17" fmla="*/ 157 h 690"/>
              <a:gd name="connsiteX18" fmla="*/ 211 w 259"/>
              <a:gd name="connsiteY18" fmla="*/ 172 h 690"/>
              <a:gd name="connsiteX19" fmla="*/ 211 w 259"/>
              <a:gd name="connsiteY19" fmla="*/ 193 h 690"/>
              <a:gd name="connsiteX20" fmla="*/ 211 w 259"/>
              <a:gd name="connsiteY20" fmla="*/ 235 h 690"/>
              <a:gd name="connsiteX21" fmla="*/ 211 w 259"/>
              <a:gd name="connsiteY21" fmla="*/ 256 h 690"/>
              <a:gd name="connsiteX22" fmla="*/ 211 w 259"/>
              <a:gd name="connsiteY22" fmla="*/ 282 h 690"/>
              <a:gd name="connsiteX23" fmla="*/ 211 w 259"/>
              <a:gd name="connsiteY23" fmla="*/ 308 h 690"/>
              <a:gd name="connsiteX24" fmla="*/ 211 w 259"/>
              <a:gd name="connsiteY24" fmla="*/ 334 h 690"/>
              <a:gd name="connsiteX25" fmla="*/ 211 w 259"/>
              <a:gd name="connsiteY25" fmla="*/ 361 h 690"/>
              <a:gd name="connsiteX26" fmla="*/ 211 w 259"/>
              <a:gd name="connsiteY26" fmla="*/ 392 h 690"/>
              <a:gd name="connsiteX27" fmla="*/ 211 w 259"/>
              <a:gd name="connsiteY27" fmla="*/ 423 h 690"/>
              <a:gd name="connsiteX28" fmla="*/ 211 w 259"/>
              <a:gd name="connsiteY28" fmla="*/ 455 h 690"/>
              <a:gd name="connsiteX29" fmla="*/ 211 w 259"/>
              <a:gd name="connsiteY29" fmla="*/ 486 h 690"/>
              <a:gd name="connsiteX30" fmla="*/ 211 w 259"/>
              <a:gd name="connsiteY30" fmla="*/ 512 h 690"/>
              <a:gd name="connsiteX31" fmla="*/ 206 w 259"/>
              <a:gd name="connsiteY31" fmla="*/ 538 h 690"/>
              <a:gd name="connsiteX32" fmla="*/ 206 w 259"/>
              <a:gd name="connsiteY32" fmla="*/ 564 h 690"/>
              <a:gd name="connsiteX33" fmla="*/ 201 w 259"/>
              <a:gd name="connsiteY33" fmla="*/ 585 h 690"/>
              <a:gd name="connsiteX34" fmla="*/ 195 w 259"/>
              <a:gd name="connsiteY34" fmla="*/ 601 h 690"/>
              <a:gd name="connsiteX35" fmla="*/ 190 w 259"/>
              <a:gd name="connsiteY35" fmla="*/ 622 h 690"/>
              <a:gd name="connsiteX36" fmla="*/ 185 w 259"/>
              <a:gd name="connsiteY36" fmla="*/ 632 h 690"/>
              <a:gd name="connsiteX37" fmla="*/ 174 w 259"/>
              <a:gd name="connsiteY37" fmla="*/ 648 h 690"/>
              <a:gd name="connsiteX38" fmla="*/ 164 w 259"/>
              <a:gd name="connsiteY38" fmla="*/ 658 h 690"/>
              <a:gd name="connsiteX39" fmla="*/ 158 w 259"/>
              <a:gd name="connsiteY39" fmla="*/ 669 h 690"/>
              <a:gd name="connsiteX40" fmla="*/ 148 w 259"/>
              <a:gd name="connsiteY40" fmla="*/ 674 h 690"/>
              <a:gd name="connsiteX41" fmla="*/ 143 w 259"/>
              <a:gd name="connsiteY41" fmla="*/ 679 h 690"/>
              <a:gd name="connsiteX42" fmla="*/ 132 w 259"/>
              <a:gd name="connsiteY42" fmla="*/ 684 h 690"/>
              <a:gd name="connsiteX43" fmla="*/ 127 w 259"/>
              <a:gd name="connsiteY43" fmla="*/ 684 h 690"/>
              <a:gd name="connsiteX44" fmla="*/ 121 w 259"/>
              <a:gd name="connsiteY44" fmla="*/ 690 h 690"/>
              <a:gd name="connsiteX45" fmla="*/ 111 w 259"/>
              <a:gd name="connsiteY45" fmla="*/ 684 h 690"/>
              <a:gd name="connsiteX46" fmla="*/ 106 w 259"/>
              <a:gd name="connsiteY46" fmla="*/ 684 h 690"/>
              <a:gd name="connsiteX47" fmla="*/ 106 w 259"/>
              <a:gd name="connsiteY47" fmla="*/ 679 h 690"/>
              <a:gd name="connsiteX48" fmla="*/ 100 w 259"/>
              <a:gd name="connsiteY48" fmla="*/ 674 h 690"/>
              <a:gd name="connsiteX49" fmla="*/ 100 w 259"/>
              <a:gd name="connsiteY49" fmla="*/ 669 h 690"/>
              <a:gd name="connsiteX50" fmla="*/ 100 w 259"/>
              <a:gd name="connsiteY50" fmla="*/ 663 h 690"/>
              <a:gd name="connsiteX51" fmla="*/ 100 w 259"/>
              <a:gd name="connsiteY51" fmla="*/ 653 h 690"/>
              <a:gd name="connsiteX52" fmla="*/ 100 w 259"/>
              <a:gd name="connsiteY52" fmla="*/ 643 h 690"/>
              <a:gd name="connsiteX53" fmla="*/ 100 w 259"/>
              <a:gd name="connsiteY53" fmla="*/ 637 h 690"/>
              <a:gd name="connsiteX54" fmla="*/ 100 w 259"/>
              <a:gd name="connsiteY54" fmla="*/ 632 h 690"/>
              <a:gd name="connsiteX55" fmla="*/ 100 w 259"/>
              <a:gd name="connsiteY55" fmla="*/ 627 h 690"/>
              <a:gd name="connsiteX56" fmla="*/ 95 w 259"/>
              <a:gd name="connsiteY56" fmla="*/ 622 h 690"/>
              <a:gd name="connsiteX57" fmla="*/ 90 w 259"/>
              <a:gd name="connsiteY57" fmla="*/ 606 h 690"/>
              <a:gd name="connsiteX58" fmla="*/ 79 w 259"/>
              <a:gd name="connsiteY58" fmla="*/ 590 h 690"/>
              <a:gd name="connsiteX59" fmla="*/ 63 w 259"/>
              <a:gd name="connsiteY59" fmla="*/ 575 h 690"/>
              <a:gd name="connsiteX60" fmla="*/ 47 w 259"/>
              <a:gd name="connsiteY60" fmla="*/ 559 h 690"/>
              <a:gd name="connsiteX61" fmla="*/ 26 w 259"/>
              <a:gd name="connsiteY61" fmla="*/ 543 h 690"/>
              <a:gd name="connsiteX62" fmla="*/ 0 w 259"/>
              <a:gd name="connsiteY62" fmla="*/ 522 h 690"/>
              <a:gd name="connsiteX63" fmla="*/ 21 w 259"/>
              <a:gd name="connsiteY63" fmla="*/ 522 h 690"/>
              <a:gd name="connsiteX64" fmla="*/ 42 w 259"/>
              <a:gd name="connsiteY64" fmla="*/ 528 h 690"/>
              <a:gd name="connsiteX65" fmla="*/ 58 w 259"/>
              <a:gd name="connsiteY65" fmla="*/ 528 h 690"/>
              <a:gd name="connsiteX66" fmla="*/ 74 w 259"/>
              <a:gd name="connsiteY66" fmla="*/ 528 h 690"/>
              <a:gd name="connsiteX67" fmla="*/ 84 w 259"/>
              <a:gd name="connsiteY67" fmla="*/ 522 h 690"/>
              <a:gd name="connsiteX68" fmla="*/ 90 w 259"/>
              <a:gd name="connsiteY68" fmla="*/ 522 h 690"/>
              <a:gd name="connsiteX69" fmla="*/ 95 w 259"/>
              <a:gd name="connsiteY69" fmla="*/ 522 h 690"/>
              <a:gd name="connsiteX70" fmla="*/ 100 w 259"/>
              <a:gd name="connsiteY70" fmla="*/ 517 h 690"/>
              <a:gd name="connsiteX71" fmla="*/ 106 w 259"/>
              <a:gd name="connsiteY71" fmla="*/ 512 h 690"/>
              <a:gd name="connsiteX72" fmla="*/ 106 w 259"/>
              <a:gd name="connsiteY72" fmla="*/ 507 h 690"/>
              <a:gd name="connsiteX73" fmla="*/ 106 w 259"/>
              <a:gd name="connsiteY73" fmla="*/ 496 h 690"/>
              <a:gd name="connsiteX74" fmla="*/ 106 w 259"/>
              <a:gd name="connsiteY74" fmla="*/ 481 h 690"/>
              <a:gd name="connsiteX75" fmla="*/ 111 w 259"/>
              <a:gd name="connsiteY75" fmla="*/ 465 h 690"/>
              <a:gd name="connsiteX76" fmla="*/ 111 w 259"/>
              <a:gd name="connsiteY76" fmla="*/ 444 h 690"/>
              <a:gd name="connsiteX77" fmla="*/ 111 w 259"/>
              <a:gd name="connsiteY77" fmla="*/ 418 h 690"/>
              <a:gd name="connsiteX78" fmla="*/ 116 w 259"/>
              <a:gd name="connsiteY78" fmla="*/ 392 h 690"/>
              <a:gd name="connsiteX79" fmla="*/ 116 w 259"/>
              <a:gd name="connsiteY79" fmla="*/ 366 h 690"/>
              <a:gd name="connsiteX80" fmla="*/ 116 w 259"/>
              <a:gd name="connsiteY80" fmla="*/ 340 h 690"/>
              <a:gd name="connsiteX81" fmla="*/ 116 w 259"/>
              <a:gd name="connsiteY81" fmla="*/ 314 h 690"/>
              <a:gd name="connsiteX82" fmla="*/ 121 w 259"/>
              <a:gd name="connsiteY82" fmla="*/ 287 h 690"/>
              <a:gd name="connsiteX83" fmla="*/ 121 w 259"/>
              <a:gd name="connsiteY83" fmla="*/ 266 h 690"/>
              <a:gd name="connsiteX84" fmla="*/ 121 w 259"/>
              <a:gd name="connsiteY84" fmla="*/ 246 h 690"/>
              <a:gd name="connsiteX85" fmla="*/ 121 w 259"/>
              <a:gd name="connsiteY85" fmla="*/ 225 h 690"/>
              <a:gd name="connsiteX86" fmla="*/ 121 w 259"/>
              <a:gd name="connsiteY86" fmla="*/ 209 h 690"/>
              <a:gd name="connsiteX87" fmla="*/ 121 w 259"/>
              <a:gd name="connsiteY87" fmla="*/ 178 h 690"/>
              <a:gd name="connsiteX88" fmla="*/ 121 w 259"/>
              <a:gd name="connsiteY88" fmla="*/ 146 h 690"/>
              <a:gd name="connsiteX89" fmla="*/ 116 w 259"/>
              <a:gd name="connsiteY89" fmla="*/ 115 h 690"/>
              <a:gd name="connsiteX90" fmla="*/ 116 w 259"/>
              <a:gd name="connsiteY90" fmla="*/ 89 h 690"/>
              <a:gd name="connsiteX91" fmla="*/ 111 w 259"/>
              <a:gd name="connsiteY91" fmla="*/ 78 h 690"/>
              <a:gd name="connsiteX92" fmla="*/ 111 w 259"/>
              <a:gd name="connsiteY92" fmla="*/ 68 h 690"/>
              <a:gd name="connsiteX93" fmla="*/ 106 w 259"/>
              <a:gd name="connsiteY93" fmla="*/ 58 h 690"/>
              <a:gd name="connsiteX0" fmla="*/ 259 w 259"/>
              <a:gd name="connsiteY0" fmla="*/ 0 h 690"/>
              <a:gd name="connsiteX1" fmla="*/ 248 w 259"/>
              <a:gd name="connsiteY1" fmla="*/ 16 h 690"/>
              <a:gd name="connsiteX2" fmla="*/ 243 w 259"/>
              <a:gd name="connsiteY2" fmla="*/ 16 h 690"/>
              <a:gd name="connsiteX3" fmla="*/ 238 w 259"/>
              <a:gd name="connsiteY3" fmla="*/ 21 h 690"/>
              <a:gd name="connsiteX4" fmla="*/ 232 w 259"/>
              <a:gd name="connsiteY4" fmla="*/ 26 h 690"/>
              <a:gd name="connsiteX5" fmla="*/ 227 w 259"/>
              <a:gd name="connsiteY5" fmla="*/ 26 h 690"/>
              <a:gd name="connsiteX6" fmla="*/ 222 w 259"/>
              <a:gd name="connsiteY6" fmla="*/ 31 h 690"/>
              <a:gd name="connsiteX7" fmla="*/ 216 w 259"/>
              <a:gd name="connsiteY7" fmla="*/ 37 h 690"/>
              <a:gd name="connsiteX8" fmla="*/ 211 w 259"/>
              <a:gd name="connsiteY8" fmla="*/ 47 h 690"/>
              <a:gd name="connsiteX9" fmla="*/ 211 w 259"/>
              <a:gd name="connsiteY9" fmla="*/ 58 h 690"/>
              <a:gd name="connsiteX10" fmla="*/ 211 w 259"/>
              <a:gd name="connsiteY10" fmla="*/ 63 h 690"/>
              <a:gd name="connsiteX11" fmla="*/ 211 w 259"/>
              <a:gd name="connsiteY11" fmla="*/ 78 h 690"/>
              <a:gd name="connsiteX12" fmla="*/ 211 w 259"/>
              <a:gd name="connsiteY12" fmla="*/ 89 h 690"/>
              <a:gd name="connsiteX13" fmla="*/ 211 w 259"/>
              <a:gd name="connsiteY13" fmla="*/ 105 h 690"/>
              <a:gd name="connsiteX14" fmla="*/ 211 w 259"/>
              <a:gd name="connsiteY14" fmla="*/ 120 h 690"/>
              <a:gd name="connsiteX15" fmla="*/ 211 w 259"/>
              <a:gd name="connsiteY15" fmla="*/ 136 h 690"/>
              <a:gd name="connsiteX16" fmla="*/ 211 w 259"/>
              <a:gd name="connsiteY16" fmla="*/ 157 h 690"/>
              <a:gd name="connsiteX17" fmla="*/ 211 w 259"/>
              <a:gd name="connsiteY17" fmla="*/ 172 h 690"/>
              <a:gd name="connsiteX18" fmla="*/ 211 w 259"/>
              <a:gd name="connsiteY18" fmla="*/ 193 h 690"/>
              <a:gd name="connsiteX19" fmla="*/ 211 w 259"/>
              <a:gd name="connsiteY19" fmla="*/ 235 h 690"/>
              <a:gd name="connsiteX20" fmla="*/ 211 w 259"/>
              <a:gd name="connsiteY20" fmla="*/ 256 h 690"/>
              <a:gd name="connsiteX21" fmla="*/ 211 w 259"/>
              <a:gd name="connsiteY21" fmla="*/ 282 h 690"/>
              <a:gd name="connsiteX22" fmla="*/ 211 w 259"/>
              <a:gd name="connsiteY22" fmla="*/ 308 h 690"/>
              <a:gd name="connsiteX23" fmla="*/ 211 w 259"/>
              <a:gd name="connsiteY23" fmla="*/ 334 h 690"/>
              <a:gd name="connsiteX24" fmla="*/ 211 w 259"/>
              <a:gd name="connsiteY24" fmla="*/ 361 h 690"/>
              <a:gd name="connsiteX25" fmla="*/ 211 w 259"/>
              <a:gd name="connsiteY25" fmla="*/ 392 h 690"/>
              <a:gd name="connsiteX26" fmla="*/ 211 w 259"/>
              <a:gd name="connsiteY26" fmla="*/ 423 h 690"/>
              <a:gd name="connsiteX27" fmla="*/ 211 w 259"/>
              <a:gd name="connsiteY27" fmla="*/ 455 h 690"/>
              <a:gd name="connsiteX28" fmla="*/ 211 w 259"/>
              <a:gd name="connsiteY28" fmla="*/ 486 h 690"/>
              <a:gd name="connsiteX29" fmla="*/ 211 w 259"/>
              <a:gd name="connsiteY29" fmla="*/ 512 h 690"/>
              <a:gd name="connsiteX30" fmla="*/ 206 w 259"/>
              <a:gd name="connsiteY30" fmla="*/ 538 h 690"/>
              <a:gd name="connsiteX31" fmla="*/ 206 w 259"/>
              <a:gd name="connsiteY31" fmla="*/ 564 h 690"/>
              <a:gd name="connsiteX32" fmla="*/ 201 w 259"/>
              <a:gd name="connsiteY32" fmla="*/ 585 h 690"/>
              <a:gd name="connsiteX33" fmla="*/ 195 w 259"/>
              <a:gd name="connsiteY33" fmla="*/ 601 h 690"/>
              <a:gd name="connsiteX34" fmla="*/ 190 w 259"/>
              <a:gd name="connsiteY34" fmla="*/ 622 h 690"/>
              <a:gd name="connsiteX35" fmla="*/ 185 w 259"/>
              <a:gd name="connsiteY35" fmla="*/ 632 h 690"/>
              <a:gd name="connsiteX36" fmla="*/ 174 w 259"/>
              <a:gd name="connsiteY36" fmla="*/ 648 h 690"/>
              <a:gd name="connsiteX37" fmla="*/ 164 w 259"/>
              <a:gd name="connsiteY37" fmla="*/ 658 h 690"/>
              <a:gd name="connsiteX38" fmla="*/ 158 w 259"/>
              <a:gd name="connsiteY38" fmla="*/ 669 h 690"/>
              <a:gd name="connsiteX39" fmla="*/ 148 w 259"/>
              <a:gd name="connsiteY39" fmla="*/ 674 h 690"/>
              <a:gd name="connsiteX40" fmla="*/ 143 w 259"/>
              <a:gd name="connsiteY40" fmla="*/ 679 h 690"/>
              <a:gd name="connsiteX41" fmla="*/ 132 w 259"/>
              <a:gd name="connsiteY41" fmla="*/ 684 h 690"/>
              <a:gd name="connsiteX42" fmla="*/ 127 w 259"/>
              <a:gd name="connsiteY42" fmla="*/ 684 h 690"/>
              <a:gd name="connsiteX43" fmla="*/ 121 w 259"/>
              <a:gd name="connsiteY43" fmla="*/ 690 h 690"/>
              <a:gd name="connsiteX44" fmla="*/ 111 w 259"/>
              <a:gd name="connsiteY44" fmla="*/ 684 h 690"/>
              <a:gd name="connsiteX45" fmla="*/ 106 w 259"/>
              <a:gd name="connsiteY45" fmla="*/ 684 h 690"/>
              <a:gd name="connsiteX46" fmla="*/ 106 w 259"/>
              <a:gd name="connsiteY46" fmla="*/ 679 h 690"/>
              <a:gd name="connsiteX47" fmla="*/ 100 w 259"/>
              <a:gd name="connsiteY47" fmla="*/ 674 h 690"/>
              <a:gd name="connsiteX48" fmla="*/ 100 w 259"/>
              <a:gd name="connsiteY48" fmla="*/ 669 h 690"/>
              <a:gd name="connsiteX49" fmla="*/ 100 w 259"/>
              <a:gd name="connsiteY49" fmla="*/ 663 h 690"/>
              <a:gd name="connsiteX50" fmla="*/ 100 w 259"/>
              <a:gd name="connsiteY50" fmla="*/ 653 h 690"/>
              <a:gd name="connsiteX51" fmla="*/ 100 w 259"/>
              <a:gd name="connsiteY51" fmla="*/ 643 h 690"/>
              <a:gd name="connsiteX52" fmla="*/ 100 w 259"/>
              <a:gd name="connsiteY52" fmla="*/ 637 h 690"/>
              <a:gd name="connsiteX53" fmla="*/ 100 w 259"/>
              <a:gd name="connsiteY53" fmla="*/ 632 h 690"/>
              <a:gd name="connsiteX54" fmla="*/ 100 w 259"/>
              <a:gd name="connsiteY54" fmla="*/ 627 h 690"/>
              <a:gd name="connsiteX55" fmla="*/ 95 w 259"/>
              <a:gd name="connsiteY55" fmla="*/ 622 h 690"/>
              <a:gd name="connsiteX56" fmla="*/ 90 w 259"/>
              <a:gd name="connsiteY56" fmla="*/ 606 h 690"/>
              <a:gd name="connsiteX57" fmla="*/ 79 w 259"/>
              <a:gd name="connsiteY57" fmla="*/ 590 h 690"/>
              <a:gd name="connsiteX58" fmla="*/ 63 w 259"/>
              <a:gd name="connsiteY58" fmla="*/ 575 h 690"/>
              <a:gd name="connsiteX59" fmla="*/ 47 w 259"/>
              <a:gd name="connsiteY59" fmla="*/ 559 h 690"/>
              <a:gd name="connsiteX60" fmla="*/ 26 w 259"/>
              <a:gd name="connsiteY60" fmla="*/ 543 h 690"/>
              <a:gd name="connsiteX61" fmla="*/ 0 w 259"/>
              <a:gd name="connsiteY61" fmla="*/ 522 h 690"/>
              <a:gd name="connsiteX62" fmla="*/ 21 w 259"/>
              <a:gd name="connsiteY62" fmla="*/ 522 h 690"/>
              <a:gd name="connsiteX63" fmla="*/ 42 w 259"/>
              <a:gd name="connsiteY63" fmla="*/ 528 h 690"/>
              <a:gd name="connsiteX64" fmla="*/ 58 w 259"/>
              <a:gd name="connsiteY64" fmla="*/ 528 h 690"/>
              <a:gd name="connsiteX65" fmla="*/ 74 w 259"/>
              <a:gd name="connsiteY65" fmla="*/ 528 h 690"/>
              <a:gd name="connsiteX66" fmla="*/ 84 w 259"/>
              <a:gd name="connsiteY66" fmla="*/ 522 h 690"/>
              <a:gd name="connsiteX67" fmla="*/ 90 w 259"/>
              <a:gd name="connsiteY67" fmla="*/ 522 h 690"/>
              <a:gd name="connsiteX68" fmla="*/ 95 w 259"/>
              <a:gd name="connsiteY68" fmla="*/ 522 h 690"/>
              <a:gd name="connsiteX69" fmla="*/ 100 w 259"/>
              <a:gd name="connsiteY69" fmla="*/ 517 h 690"/>
              <a:gd name="connsiteX70" fmla="*/ 106 w 259"/>
              <a:gd name="connsiteY70" fmla="*/ 512 h 690"/>
              <a:gd name="connsiteX71" fmla="*/ 106 w 259"/>
              <a:gd name="connsiteY71" fmla="*/ 507 h 690"/>
              <a:gd name="connsiteX72" fmla="*/ 106 w 259"/>
              <a:gd name="connsiteY72" fmla="*/ 496 h 690"/>
              <a:gd name="connsiteX73" fmla="*/ 106 w 259"/>
              <a:gd name="connsiteY73" fmla="*/ 481 h 690"/>
              <a:gd name="connsiteX74" fmla="*/ 111 w 259"/>
              <a:gd name="connsiteY74" fmla="*/ 465 h 690"/>
              <a:gd name="connsiteX75" fmla="*/ 111 w 259"/>
              <a:gd name="connsiteY75" fmla="*/ 444 h 690"/>
              <a:gd name="connsiteX76" fmla="*/ 111 w 259"/>
              <a:gd name="connsiteY76" fmla="*/ 418 h 690"/>
              <a:gd name="connsiteX77" fmla="*/ 116 w 259"/>
              <a:gd name="connsiteY77" fmla="*/ 392 h 690"/>
              <a:gd name="connsiteX78" fmla="*/ 116 w 259"/>
              <a:gd name="connsiteY78" fmla="*/ 366 h 690"/>
              <a:gd name="connsiteX79" fmla="*/ 116 w 259"/>
              <a:gd name="connsiteY79" fmla="*/ 340 h 690"/>
              <a:gd name="connsiteX80" fmla="*/ 116 w 259"/>
              <a:gd name="connsiteY80" fmla="*/ 314 h 690"/>
              <a:gd name="connsiteX81" fmla="*/ 121 w 259"/>
              <a:gd name="connsiteY81" fmla="*/ 287 h 690"/>
              <a:gd name="connsiteX82" fmla="*/ 121 w 259"/>
              <a:gd name="connsiteY82" fmla="*/ 266 h 690"/>
              <a:gd name="connsiteX83" fmla="*/ 121 w 259"/>
              <a:gd name="connsiteY83" fmla="*/ 246 h 690"/>
              <a:gd name="connsiteX84" fmla="*/ 121 w 259"/>
              <a:gd name="connsiteY84" fmla="*/ 225 h 690"/>
              <a:gd name="connsiteX85" fmla="*/ 121 w 259"/>
              <a:gd name="connsiteY85" fmla="*/ 209 h 690"/>
              <a:gd name="connsiteX86" fmla="*/ 121 w 259"/>
              <a:gd name="connsiteY86" fmla="*/ 178 h 690"/>
              <a:gd name="connsiteX87" fmla="*/ 121 w 259"/>
              <a:gd name="connsiteY87" fmla="*/ 146 h 690"/>
              <a:gd name="connsiteX88" fmla="*/ 116 w 259"/>
              <a:gd name="connsiteY88" fmla="*/ 115 h 690"/>
              <a:gd name="connsiteX89" fmla="*/ 116 w 259"/>
              <a:gd name="connsiteY89" fmla="*/ 89 h 690"/>
              <a:gd name="connsiteX90" fmla="*/ 111 w 259"/>
              <a:gd name="connsiteY90" fmla="*/ 78 h 690"/>
              <a:gd name="connsiteX91" fmla="*/ 111 w 259"/>
              <a:gd name="connsiteY91" fmla="*/ 68 h 690"/>
              <a:gd name="connsiteX92" fmla="*/ 106 w 259"/>
              <a:gd name="connsiteY92" fmla="*/ 58 h 690"/>
              <a:gd name="connsiteX0" fmla="*/ 248 w 248"/>
              <a:gd name="connsiteY0" fmla="*/ 0 h 674"/>
              <a:gd name="connsiteX1" fmla="*/ 243 w 248"/>
              <a:gd name="connsiteY1" fmla="*/ 0 h 674"/>
              <a:gd name="connsiteX2" fmla="*/ 238 w 248"/>
              <a:gd name="connsiteY2" fmla="*/ 5 h 674"/>
              <a:gd name="connsiteX3" fmla="*/ 232 w 248"/>
              <a:gd name="connsiteY3" fmla="*/ 10 h 674"/>
              <a:gd name="connsiteX4" fmla="*/ 227 w 248"/>
              <a:gd name="connsiteY4" fmla="*/ 10 h 674"/>
              <a:gd name="connsiteX5" fmla="*/ 222 w 248"/>
              <a:gd name="connsiteY5" fmla="*/ 15 h 674"/>
              <a:gd name="connsiteX6" fmla="*/ 216 w 248"/>
              <a:gd name="connsiteY6" fmla="*/ 21 h 674"/>
              <a:gd name="connsiteX7" fmla="*/ 211 w 248"/>
              <a:gd name="connsiteY7" fmla="*/ 31 h 674"/>
              <a:gd name="connsiteX8" fmla="*/ 211 w 248"/>
              <a:gd name="connsiteY8" fmla="*/ 42 h 674"/>
              <a:gd name="connsiteX9" fmla="*/ 211 w 248"/>
              <a:gd name="connsiteY9" fmla="*/ 47 h 674"/>
              <a:gd name="connsiteX10" fmla="*/ 211 w 248"/>
              <a:gd name="connsiteY10" fmla="*/ 62 h 674"/>
              <a:gd name="connsiteX11" fmla="*/ 211 w 248"/>
              <a:gd name="connsiteY11" fmla="*/ 73 h 674"/>
              <a:gd name="connsiteX12" fmla="*/ 211 w 248"/>
              <a:gd name="connsiteY12" fmla="*/ 89 h 674"/>
              <a:gd name="connsiteX13" fmla="*/ 211 w 248"/>
              <a:gd name="connsiteY13" fmla="*/ 104 h 674"/>
              <a:gd name="connsiteX14" fmla="*/ 211 w 248"/>
              <a:gd name="connsiteY14" fmla="*/ 120 h 674"/>
              <a:gd name="connsiteX15" fmla="*/ 211 w 248"/>
              <a:gd name="connsiteY15" fmla="*/ 141 h 674"/>
              <a:gd name="connsiteX16" fmla="*/ 211 w 248"/>
              <a:gd name="connsiteY16" fmla="*/ 156 h 674"/>
              <a:gd name="connsiteX17" fmla="*/ 211 w 248"/>
              <a:gd name="connsiteY17" fmla="*/ 177 h 674"/>
              <a:gd name="connsiteX18" fmla="*/ 211 w 248"/>
              <a:gd name="connsiteY18" fmla="*/ 219 h 674"/>
              <a:gd name="connsiteX19" fmla="*/ 211 w 248"/>
              <a:gd name="connsiteY19" fmla="*/ 240 h 674"/>
              <a:gd name="connsiteX20" fmla="*/ 211 w 248"/>
              <a:gd name="connsiteY20" fmla="*/ 266 h 674"/>
              <a:gd name="connsiteX21" fmla="*/ 211 w 248"/>
              <a:gd name="connsiteY21" fmla="*/ 292 h 674"/>
              <a:gd name="connsiteX22" fmla="*/ 211 w 248"/>
              <a:gd name="connsiteY22" fmla="*/ 318 h 674"/>
              <a:gd name="connsiteX23" fmla="*/ 211 w 248"/>
              <a:gd name="connsiteY23" fmla="*/ 345 h 674"/>
              <a:gd name="connsiteX24" fmla="*/ 211 w 248"/>
              <a:gd name="connsiteY24" fmla="*/ 376 h 674"/>
              <a:gd name="connsiteX25" fmla="*/ 211 w 248"/>
              <a:gd name="connsiteY25" fmla="*/ 407 h 674"/>
              <a:gd name="connsiteX26" fmla="*/ 211 w 248"/>
              <a:gd name="connsiteY26" fmla="*/ 439 h 674"/>
              <a:gd name="connsiteX27" fmla="*/ 211 w 248"/>
              <a:gd name="connsiteY27" fmla="*/ 470 h 674"/>
              <a:gd name="connsiteX28" fmla="*/ 211 w 248"/>
              <a:gd name="connsiteY28" fmla="*/ 496 h 674"/>
              <a:gd name="connsiteX29" fmla="*/ 206 w 248"/>
              <a:gd name="connsiteY29" fmla="*/ 522 h 674"/>
              <a:gd name="connsiteX30" fmla="*/ 206 w 248"/>
              <a:gd name="connsiteY30" fmla="*/ 548 h 674"/>
              <a:gd name="connsiteX31" fmla="*/ 201 w 248"/>
              <a:gd name="connsiteY31" fmla="*/ 569 h 674"/>
              <a:gd name="connsiteX32" fmla="*/ 195 w 248"/>
              <a:gd name="connsiteY32" fmla="*/ 585 h 674"/>
              <a:gd name="connsiteX33" fmla="*/ 190 w 248"/>
              <a:gd name="connsiteY33" fmla="*/ 606 h 674"/>
              <a:gd name="connsiteX34" fmla="*/ 185 w 248"/>
              <a:gd name="connsiteY34" fmla="*/ 616 h 674"/>
              <a:gd name="connsiteX35" fmla="*/ 174 w 248"/>
              <a:gd name="connsiteY35" fmla="*/ 632 h 674"/>
              <a:gd name="connsiteX36" fmla="*/ 164 w 248"/>
              <a:gd name="connsiteY36" fmla="*/ 642 h 674"/>
              <a:gd name="connsiteX37" fmla="*/ 158 w 248"/>
              <a:gd name="connsiteY37" fmla="*/ 653 h 674"/>
              <a:gd name="connsiteX38" fmla="*/ 148 w 248"/>
              <a:gd name="connsiteY38" fmla="*/ 658 h 674"/>
              <a:gd name="connsiteX39" fmla="*/ 143 w 248"/>
              <a:gd name="connsiteY39" fmla="*/ 663 h 674"/>
              <a:gd name="connsiteX40" fmla="*/ 132 w 248"/>
              <a:gd name="connsiteY40" fmla="*/ 668 h 674"/>
              <a:gd name="connsiteX41" fmla="*/ 127 w 248"/>
              <a:gd name="connsiteY41" fmla="*/ 668 h 674"/>
              <a:gd name="connsiteX42" fmla="*/ 121 w 248"/>
              <a:gd name="connsiteY42" fmla="*/ 674 h 674"/>
              <a:gd name="connsiteX43" fmla="*/ 111 w 248"/>
              <a:gd name="connsiteY43" fmla="*/ 668 h 674"/>
              <a:gd name="connsiteX44" fmla="*/ 106 w 248"/>
              <a:gd name="connsiteY44" fmla="*/ 668 h 674"/>
              <a:gd name="connsiteX45" fmla="*/ 106 w 248"/>
              <a:gd name="connsiteY45" fmla="*/ 663 h 674"/>
              <a:gd name="connsiteX46" fmla="*/ 100 w 248"/>
              <a:gd name="connsiteY46" fmla="*/ 658 h 674"/>
              <a:gd name="connsiteX47" fmla="*/ 100 w 248"/>
              <a:gd name="connsiteY47" fmla="*/ 653 h 674"/>
              <a:gd name="connsiteX48" fmla="*/ 100 w 248"/>
              <a:gd name="connsiteY48" fmla="*/ 647 h 674"/>
              <a:gd name="connsiteX49" fmla="*/ 100 w 248"/>
              <a:gd name="connsiteY49" fmla="*/ 637 h 674"/>
              <a:gd name="connsiteX50" fmla="*/ 100 w 248"/>
              <a:gd name="connsiteY50" fmla="*/ 627 h 674"/>
              <a:gd name="connsiteX51" fmla="*/ 100 w 248"/>
              <a:gd name="connsiteY51" fmla="*/ 621 h 674"/>
              <a:gd name="connsiteX52" fmla="*/ 100 w 248"/>
              <a:gd name="connsiteY52" fmla="*/ 616 h 674"/>
              <a:gd name="connsiteX53" fmla="*/ 100 w 248"/>
              <a:gd name="connsiteY53" fmla="*/ 611 h 674"/>
              <a:gd name="connsiteX54" fmla="*/ 95 w 248"/>
              <a:gd name="connsiteY54" fmla="*/ 606 h 674"/>
              <a:gd name="connsiteX55" fmla="*/ 90 w 248"/>
              <a:gd name="connsiteY55" fmla="*/ 590 h 674"/>
              <a:gd name="connsiteX56" fmla="*/ 79 w 248"/>
              <a:gd name="connsiteY56" fmla="*/ 574 h 674"/>
              <a:gd name="connsiteX57" fmla="*/ 63 w 248"/>
              <a:gd name="connsiteY57" fmla="*/ 559 h 674"/>
              <a:gd name="connsiteX58" fmla="*/ 47 w 248"/>
              <a:gd name="connsiteY58" fmla="*/ 543 h 674"/>
              <a:gd name="connsiteX59" fmla="*/ 26 w 248"/>
              <a:gd name="connsiteY59" fmla="*/ 527 h 674"/>
              <a:gd name="connsiteX60" fmla="*/ 0 w 248"/>
              <a:gd name="connsiteY60" fmla="*/ 506 h 674"/>
              <a:gd name="connsiteX61" fmla="*/ 21 w 248"/>
              <a:gd name="connsiteY61" fmla="*/ 506 h 674"/>
              <a:gd name="connsiteX62" fmla="*/ 42 w 248"/>
              <a:gd name="connsiteY62" fmla="*/ 512 h 674"/>
              <a:gd name="connsiteX63" fmla="*/ 58 w 248"/>
              <a:gd name="connsiteY63" fmla="*/ 512 h 674"/>
              <a:gd name="connsiteX64" fmla="*/ 74 w 248"/>
              <a:gd name="connsiteY64" fmla="*/ 512 h 674"/>
              <a:gd name="connsiteX65" fmla="*/ 84 w 248"/>
              <a:gd name="connsiteY65" fmla="*/ 506 h 674"/>
              <a:gd name="connsiteX66" fmla="*/ 90 w 248"/>
              <a:gd name="connsiteY66" fmla="*/ 506 h 674"/>
              <a:gd name="connsiteX67" fmla="*/ 95 w 248"/>
              <a:gd name="connsiteY67" fmla="*/ 506 h 674"/>
              <a:gd name="connsiteX68" fmla="*/ 100 w 248"/>
              <a:gd name="connsiteY68" fmla="*/ 501 h 674"/>
              <a:gd name="connsiteX69" fmla="*/ 106 w 248"/>
              <a:gd name="connsiteY69" fmla="*/ 496 h 674"/>
              <a:gd name="connsiteX70" fmla="*/ 106 w 248"/>
              <a:gd name="connsiteY70" fmla="*/ 491 h 674"/>
              <a:gd name="connsiteX71" fmla="*/ 106 w 248"/>
              <a:gd name="connsiteY71" fmla="*/ 480 h 674"/>
              <a:gd name="connsiteX72" fmla="*/ 106 w 248"/>
              <a:gd name="connsiteY72" fmla="*/ 465 h 674"/>
              <a:gd name="connsiteX73" fmla="*/ 111 w 248"/>
              <a:gd name="connsiteY73" fmla="*/ 449 h 674"/>
              <a:gd name="connsiteX74" fmla="*/ 111 w 248"/>
              <a:gd name="connsiteY74" fmla="*/ 428 h 674"/>
              <a:gd name="connsiteX75" fmla="*/ 111 w 248"/>
              <a:gd name="connsiteY75" fmla="*/ 402 h 674"/>
              <a:gd name="connsiteX76" fmla="*/ 116 w 248"/>
              <a:gd name="connsiteY76" fmla="*/ 376 h 674"/>
              <a:gd name="connsiteX77" fmla="*/ 116 w 248"/>
              <a:gd name="connsiteY77" fmla="*/ 350 h 674"/>
              <a:gd name="connsiteX78" fmla="*/ 116 w 248"/>
              <a:gd name="connsiteY78" fmla="*/ 324 h 674"/>
              <a:gd name="connsiteX79" fmla="*/ 116 w 248"/>
              <a:gd name="connsiteY79" fmla="*/ 298 h 674"/>
              <a:gd name="connsiteX80" fmla="*/ 121 w 248"/>
              <a:gd name="connsiteY80" fmla="*/ 271 h 674"/>
              <a:gd name="connsiteX81" fmla="*/ 121 w 248"/>
              <a:gd name="connsiteY81" fmla="*/ 250 h 674"/>
              <a:gd name="connsiteX82" fmla="*/ 121 w 248"/>
              <a:gd name="connsiteY82" fmla="*/ 230 h 674"/>
              <a:gd name="connsiteX83" fmla="*/ 121 w 248"/>
              <a:gd name="connsiteY83" fmla="*/ 209 h 674"/>
              <a:gd name="connsiteX84" fmla="*/ 121 w 248"/>
              <a:gd name="connsiteY84" fmla="*/ 193 h 674"/>
              <a:gd name="connsiteX85" fmla="*/ 121 w 248"/>
              <a:gd name="connsiteY85" fmla="*/ 162 h 674"/>
              <a:gd name="connsiteX86" fmla="*/ 121 w 248"/>
              <a:gd name="connsiteY86" fmla="*/ 130 h 674"/>
              <a:gd name="connsiteX87" fmla="*/ 116 w 248"/>
              <a:gd name="connsiteY87" fmla="*/ 99 h 674"/>
              <a:gd name="connsiteX88" fmla="*/ 116 w 248"/>
              <a:gd name="connsiteY88" fmla="*/ 73 h 674"/>
              <a:gd name="connsiteX89" fmla="*/ 111 w 248"/>
              <a:gd name="connsiteY89" fmla="*/ 62 h 674"/>
              <a:gd name="connsiteX90" fmla="*/ 111 w 248"/>
              <a:gd name="connsiteY90" fmla="*/ 52 h 674"/>
              <a:gd name="connsiteX91" fmla="*/ 106 w 248"/>
              <a:gd name="connsiteY91" fmla="*/ 42 h 674"/>
              <a:gd name="connsiteX0" fmla="*/ 248 w 248"/>
              <a:gd name="connsiteY0" fmla="*/ 0 h 674"/>
              <a:gd name="connsiteX1" fmla="*/ 243 w 248"/>
              <a:gd name="connsiteY1" fmla="*/ 0 h 674"/>
              <a:gd name="connsiteX2" fmla="*/ 238 w 248"/>
              <a:gd name="connsiteY2" fmla="*/ 5 h 674"/>
              <a:gd name="connsiteX3" fmla="*/ 232 w 248"/>
              <a:gd name="connsiteY3" fmla="*/ 10 h 674"/>
              <a:gd name="connsiteX4" fmla="*/ 222 w 248"/>
              <a:gd name="connsiteY4" fmla="*/ 15 h 674"/>
              <a:gd name="connsiteX5" fmla="*/ 216 w 248"/>
              <a:gd name="connsiteY5" fmla="*/ 21 h 674"/>
              <a:gd name="connsiteX6" fmla="*/ 211 w 248"/>
              <a:gd name="connsiteY6" fmla="*/ 31 h 674"/>
              <a:gd name="connsiteX7" fmla="*/ 211 w 248"/>
              <a:gd name="connsiteY7" fmla="*/ 42 h 674"/>
              <a:gd name="connsiteX8" fmla="*/ 211 w 248"/>
              <a:gd name="connsiteY8" fmla="*/ 47 h 674"/>
              <a:gd name="connsiteX9" fmla="*/ 211 w 248"/>
              <a:gd name="connsiteY9" fmla="*/ 62 h 674"/>
              <a:gd name="connsiteX10" fmla="*/ 211 w 248"/>
              <a:gd name="connsiteY10" fmla="*/ 73 h 674"/>
              <a:gd name="connsiteX11" fmla="*/ 211 w 248"/>
              <a:gd name="connsiteY11" fmla="*/ 89 h 674"/>
              <a:gd name="connsiteX12" fmla="*/ 211 w 248"/>
              <a:gd name="connsiteY12" fmla="*/ 104 h 674"/>
              <a:gd name="connsiteX13" fmla="*/ 211 w 248"/>
              <a:gd name="connsiteY13" fmla="*/ 120 h 674"/>
              <a:gd name="connsiteX14" fmla="*/ 211 w 248"/>
              <a:gd name="connsiteY14" fmla="*/ 141 h 674"/>
              <a:gd name="connsiteX15" fmla="*/ 211 w 248"/>
              <a:gd name="connsiteY15" fmla="*/ 156 h 674"/>
              <a:gd name="connsiteX16" fmla="*/ 211 w 248"/>
              <a:gd name="connsiteY16" fmla="*/ 177 h 674"/>
              <a:gd name="connsiteX17" fmla="*/ 211 w 248"/>
              <a:gd name="connsiteY17" fmla="*/ 219 h 674"/>
              <a:gd name="connsiteX18" fmla="*/ 211 w 248"/>
              <a:gd name="connsiteY18" fmla="*/ 240 h 674"/>
              <a:gd name="connsiteX19" fmla="*/ 211 w 248"/>
              <a:gd name="connsiteY19" fmla="*/ 266 h 674"/>
              <a:gd name="connsiteX20" fmla="*/ 211 w 248"/>
              <a:gd name="connsiteY20" fmla="*/ 292 h 674"/>
              <a:gd name="connsiteX21" fmla="*/ 211 w 248"/>
              <a:gd name="connsiteY21" fmla="*/ 318 h 674"/>
              <a:gd name="connsiteX22" fmla="*/ 211 w 248"/>
              <a:gd name="connsiteY22" fmla="*/ 345 h 674"/>
              <a:gd name="connsiteX23" fmla="*/ 211 w 248"/>
              <a:gd name="connsiteY23" fmla="*/ 376 h 674"/>
              <a:gd name="connsiteX24" fmla="*/ 211 w 248"/>
              <a:gd name="connsiteY24" fmla="*/ 407 h 674"/>
              <a:gd name="connsiteX25" fmla="*/ 211 w 248"/>
              <a:gd name="connsiteY25" fmla="*/ 439 h 674"/>
              <a:gd name="connsiteX26" fmla="*/ 211 w 248"/>
              <a:gd name="connsiteY26" fmla="*/ 470 h 674"/>
              <a:gd name="connsiteX27" fmla="*/ 211 w 248"/>
              <a:gd name="connsiteY27" fmla="*/ 496 h 674"/>
              <a:gd name="connsiteX28" fmla="*/ 206 w 248"/>
              <a:gd name="connsiteY28" fmla="*/ 522 h 674"/>
              <a:gd name="connsiteX29" fmla="*/ 206 w 248"/>
              <a:gd name="connsiteY29" fmla="*/ 548 h 674"/>
              <a:gd name="connsiteX30" fmla="*/ 201 w 248"/>
              <a:gd name="connsiteY30" fmla="*/ 569 h 674"/>
              <a:gd name="connsiteX31" fmla="*/ 195 w 248"/>
              <a:gd name="connsiteY31" fmla="*/ 585 h 674"/>
              <a:gd name="connsiteX32" fmla="*/ 190 w 248"/>
              <a:gd name="connsiteY32" fmla="*/ 606 h 674"/>
              <a:gd name="connsiteX33" fmla="*/ 185 w 248"/>
              <a:gd name="connsiteY33" fmla="*/ 616 h 674"/>
              <a:gd name="connsiteX34" fmla="*/ 174 w 248"/>
              <a:gd name="connsiteY34" fmla="*/ 632 h 674"/>
              <a:gd name="connsiteX35" fmla="*/ 164 w 248"/>
              <a:gd name="connsiteY35" fmla="*/ 642 h 674"/>
              <a:gd name="connsiteX36" fmla="*/ 158 w 248"/>
              <a:gd name="connsiteY36" fmla="*/ 653 h 674"/>
              <a:gd name="connsiteX37" fmla="*/ 148 w 248"/>
              <a:gd name="connsiteY37" fmla="*/ 658 h 674"/>
              <a:gd name="connsiteX38" fmla="*/ 143 w 248"/>
              <a:gd name="connsiteY38" fmla="*/ 663 h 674"/>
              <a:gd name="connsiteX39" fmla="*/ 132 w 248"/>
              <a:gd name="connsiteY39" fmla="*/ 668 h 674"/>
              <a:gd name="connsiteX40" fmla="*/ 127 w 248"/>
              <a:gd name="connsiteY40" fmla="*/ 668 h 674"/>
              <a:gd name="connsiteX41" fmla="*/ 121 w 248"/>
              <a:gd name="connsiteY41" fmla="*/ 674 h 674"/>
              <a:gd name="connsiteX42" fmla="*/ 111 w 248"/>
              <a:gd name="connsiteY42" fmla="*/ 668 h 674"/>
              <a:gd name="connsiteX43" fmla="*/ 106 w 248"/>
              <a:gd name="connsiteY43" fmla="*/ 668 h 674"/>
              <a:gd name="connsiteX44" fmla="*/ 106 w 248"/>
              <a:gd name="connsiteY44" fmla="*/ 663 h 674"/>
              <a:gd name="connsiteX45" fmla="*/ 100 w 248"/>
              <a:gd name="connsiteY45" fmla="*/ 658 h 674"/>
              <a:gd name="connsiteX46" fmla="*/ 100 w 248"/>
              <a:gd name="connsiteY46" fmla="*/ 653 h 674"/>
              <a:gd name="connsiteX47" fmla="*/ 100 w 248"/>
              <a:gd name="connsiteY47" fmla="*/ 647 h 674"/>
              <a:gd name="connsiteX48" fmla="*/ 100 w 248"/>
              <a:gd name="connsiteY48" fmla="*/ 637 h 674"/>
              <a:gd name="connsiteX49" fmla="*/ 100 w 248"/>
              <a:gd name="connsiteY49" fmla="*/ 627 h 674"/>
              <a:gd name="connsiteX50" fmla="*/ 100 w 248"/>
              <a:gd name="connsiteY50" fmla="*/ 621 h 674"/>
              <a:gd name="connsiteX51" fmla="*/ 100 w 248"/>
              <a:gd name="connsiteY51" fmla="*/ 616 h 674"/>
              <a:gd name="connsiteX52" fmla="*/ 100 w 248"/>
              <a:gd name="connsiteY52" fmla="*/ 611 h 674"/>
              <a:gd name="connsiteX53" fmla="*/ 95 w 248"/>
              <a:gd name="connsiteY53" fmla="*/ 606 h 674"/>
              <a:gd name="connsiteX54" fmla="*/ 90 w 248"/>
              <a:gd name="connsiteY54" fmla="*/ 590 h 674"/>
              <a:gd name="connsiteX55" fmla="*/ 79 w 248"/>
              <a:gd name="connsiteY55" fmla="*/ 574 h 674"/>
              <a:gd name="connsiteX56" fmla="*/ 63 w 248"/>
              <a:gd name="connsiteY56" fmla="*/ 559 h 674"/>
              <a:gd name="connsiteX57" fmla="*/ 47 w 248"/>
              <a:gd name="connsiteY57" fmla="*/ 543 h 674"/>
              <a:gd name="connsiteX58" fmla="*/ 26 w 248"/>
              <a:gd name="connsiteY58" fmla="*/ 527 h 674"/>
              <a:gd name="connsiteX59" fmla="*/ 0 w 248"/>
              <a:gd name="connsiteY59" fmla="*/ 506 h 674"/>
              <a:gd name="connsiteX60" fmla="*/ 21 w 248"/>
              <a:gd name="connsiteY60" fmla="*/ 506 h 674"/>
              <a:gd name="connsiteX61" fmla="*/ 42 w 248"/>
              <a:gd name="connsiteY61" fmla="*/ 512 h 674"/>
              <a:gd name="connsiteX62" fmla="*/ 58 w 248"/>
              <a:gd name="connsiteY62" fmla="*/ 512 h 674"/>
              <a:gd name="connsiteX63" fmla="*/ 74 w 248"/>
              <a:gd name="connsiteY63" fmla="*/ 512 h 674"/>
              <a:gd name="connsiteX64" fmla="*/ 84 w 248"/>
              <a:gd name="connsiteY64" fmla="*/ 506 h 674"/>
              <a:gd name="connsiteX65" fmla="*/ 90 w 248"/>
              <a:gd name="connsiteY65" fmla="*/ 506 h 674"/>
              <a:gd name="connsiteX66" fmla="*/ 95 w 248"/>
              <a:gd name="connsiteY66" fmla="*/ 506 h 674"/>
              <a:gd name="connsiteX67" fmla="*/ 100 w 248"/>
              <a:gd name="connsiteY67" fmla="*/ 501 h 674"/>
              <a:gd name="connsiteX68" fmla="*/ 106 w 248"/>
              <a:gd name="connsiteY68" fmla="*/ 496 h 674"/>
              <a:gd name="connsiteX69" fmla="*/ 106 w 248"/>
              <a:gd name="connsiteY69" fmla="*/ 491 h 674"/>
              <a:gd name="connsiteX70" fmla="*/ 106 w 248"/>
              <a:gd name="connsiteY70" fmla="*/ 480 h 674"/>
              <a:gd name="connsiteX71" fmla="*/ 106 w 248"/>
              <a:gd name="connsiteY71" fmla="*/ 465 h 674"/>
              <a:gd name="connsiteX72" fmla="*/ 111 w 248"/>
              <a:gd name="connsiteY72" fmla="*/ 449 h 674"/>
              <a:gd name="connsiteX73" fmla="*/ 111 w 248"/>
              <a:gd name="connsiteY73" fmla="*/ 428 h 674"/>
              <a:gd name="connsiteX74" fmla="*/ 111 w 248"/>
              <a:gd name="connsiteY74" fmla="*/ 402 h 674"/>
              <a:gd name="connsiteX75" fmla="*/ 116 w 248"/>
              <a:gd name="connsiteY75" fmla="*/ 376 h 674"/>
              <a:gd name="connsiteX76" fmla="*/ 116 w 248"/>
              <a:gd name="connsiteY76" fmla="*/ 350 h 674"/>
              <a:gd name="connsiteX77" fmla="*/ 116 w 248"/>
              <a:gd name="connsiteY77" fmla="*/ 324 h 674"/>
              <a:gd name="connsiteX78" fmla="*/ 116 w 248"/>
              <a:gd name="connsiteY78" fmla="*/ 298 h 674"/>
              <a:gd name="connsiteX79" fmla="*/ 121 w 248"/>
              <a:gd name="connsiteY79" fmla="*/ 271 h 674"/>
              <a:gd name="connsiteX80" fmla="*/ 121 w 248"/>
              <a:gd name="connsiteY80" fmla="*/ 250 h 674"/>
              <a:gd name="connsiteX81" fmla="*/ 121 w 248"/>
              <a:gd name="connsiteY81" fmla="*/ 230 h 674"/>
              <a:gd name="connsiteX82" fmla="*/ 121 w 248"/>
              <a:gd name="connsiteY82" fmla="*/ 209 h 674"/>
              <a:gd name="connsiteX83" fmla="*/ 121 w 248"/>
              <a:gd name="connsiteY83" fmla="*/ 193 h 674"/>
              <a:gd name="connsiteX84" fmla="*/ 121 w 248"/>
              <a:gd name="connsiteY84" fmla="*/ 162 h 674"/>
              <a:gd name="connsiteX85" fmla="*/ 121 w 248"/>
              <a:gd name="connsiteY85" fmla="*/ 130 h 674"/>
              <a:gd name="connsiteX86" fmla="*/ 116 w 248"/>
              <a:gd name="connsiteY86" fmla="*/ 99 h 674"/>
              <a:gd name="connsiteX87" fmla="*/ 116 w 248"/>
              <a:gd name="connsiteY87" fmla="*/ 73 h 674"/>
              <a:gd name="connsiteX88" fmla="*/ 111 w 248"/>
              <a:gd name="connsiteY88" fmla="*/ 62 h 674"/>
              <a:gd name="connsiteX89" fmla="*/ 111 w 248"/>
              <a:gd name="connsiteY89" fmla="*/ 52 h 674"/>
              <a:gd name="connsiteX90" fmla="*/ 106 w 248"/>
              <a:gd name="connsiteY90" fmla="*/ 42 h 674"/>
              <a:gd name="connsiteX0" fmla="*/ 248 w 248"/>
              <a:gd name="connsiteY0" fmla="*/ 0 h 674"/>
              <a:gd name="connsiteX1" fmla="*/ 238 w 248"/>
              <a:gd name="connsiteY1" fmla="*/ 5 h 674"/>
              <a:gd name="connsiteX2" fmla="*/ 232 w 248"/>
              <a:gd name="connsiteY2" fmla="*/ 10 h 674"/>
              <a:gd name="connsiteX3" fmla="*/ 222 w 248"/>
              <a:gd name="connsiteY3" fmla="*/ 15 h 674"/>
              <a:gd name="connsiteX4" fmla="*/ 216 w 248"/>
              <a:gd name="connsiteY4" fmla="*/ 21 h 674"/>
              <a:gd name="connsiteX5" fmla="*/ 211 w 248"/>
              <a:gd name="connsiteY5" fmla="*/ 31 h 674"/>
              <a:gd name="connsiteX6" fmla="*/ 211 w 248"/>
              <a:gd name="connsiteY6" fmla="*/ 42 h 674"/>
              <a:gd name="connsiteX7" fmla="*/ 211 w 248"/>
              <a:gd name="connsiteY7" fmla="*/ 47 h 674"/>
              <a:gd name="connsiteX8" fmla="*/ 211 w 248"/>
              <a:gd name="connsiteY8" fmla="*/ 62 h 674"/>
              <a:gd name="connsiteX9" fmla="*/ 211 w 248"/>
              <a:gd name="connsiteY9" fmla="*/ 73 h 674"/>
              <a:gd name="connsiteX10" fmla="*/ 211 w 248"/>
              <a:gd name="connsiteY10" fmla="*/ 89 h 674"/>
              <a:gd name="connsiteX11" fmla="*/ 211 w 248"/>
              <a:gd name="connsiteY11" fmla="*/ 104 h 674"/>
              <a:gd name="connsiteX12" fmla="*/ 211 w 248"/>
              <a:gd name="connsiteY12" fmla="*/ 120 h 674"/>
              <a:gd name="connsiteX13" fmla="*/ 211 w 248"/>
              <a:gd name="connsiteY13" fmla="*/ 141 h 674"/>
              <a:gd name="connsiteX14" fmla="*/ 211 w 248"/>
              <a:gd name="connsiteY14" fmla="*/ 156 h 674"/>
              <a:gd name="connsiteX15" fmla="*/ 211 w 248"/>
              <a:gd name="connsiteY15" fmla="*/ 177 h 674"/>
              <a:gd name="connsiteX16" fmla="*/ 211 w 248"/>
              <a:gd name="connsiteY16" fmla="*/ 219 h 674"/>
              <a:gd name="connsiteX17" fmla="*/ 211 w 248"/>
              <a:gd name="connsiteY17" fmla="*/ 240 h 674"/>
              <a:gd name="connsiteX18" fmla="*/ 211 w 248"/>
              <a:gd name="connsiteY18" fmla="*/ 266 h 674"/>
              <a:gd name="connsiteX19" fmla="*/ 211 w 248"/>
              <a:gd name="connsiteY19" fmla="*/ 292 h 674"/>
              <a:gd name="connsiteX20" fmla="*/ 211 w 248"/>
              <a:gd name="connsiteY20" fmla="*/ 318 h 674"/>
              <a:gd name="connsiteX21" fmla="*/ 211 w 248"/>
              <a:gd name="connsiteY21" fmla="*/ 345 h 674"/>
              <a:gd name="connsiteX22" fmla="*/ 211 w 248"/>
              <a:gd name="connsiteY22" fmla="*/ 376 h 674"/>
              <a:gd name="connsiteX23" fmla="*/ 211 w 248"/>
              <a:gd name="connsiteY23" fmla="*/ 407 h 674"/>
              <a:gd name="connsiteX24" fmla="*/ 211 w 248"/>
              <a:gd name="connsiteY24" fmla="*/ 439 h 674"/>
              <a:gd name="connsiteX25" fmla="*/ 211 w 248"/>
              <a:gd name="connsiteY25" fmla="*/ 470 h 674"/>
              <a:gd name="connsiteX26" fmla="*/ 211 w 248"/>
              <a:gd name="connsiteY26" fmla="*/ 496 h 674"/>
              <a:gd name="connsiteX27" fmla="*/ 206 w 248"/>
              <a:gd name="connsiteY27" fmla="*/ 522 h 674"/>
              <a:gd name="connsiteX28" fmla="*/ 206 w 248"/>
              <a:gd name="connsiteY28" fmla="*/ 548 h 674"/>
              <a:gd name="connsiteX29" fmla="*/ 201 w 248"/>
              <a:gd name="connsiteY29" fmla="*/ 569 h 674"/>
              <a:gd name="connsiteX30" fmla="*/ 195 w 248"/>
              <a:gd name="connsiteY30" fmla="*/ 585 h 674"/>
              <a:gd name="connsiteX31" fmla="*/ 190 w 248"/>
              <a:gd name="connsiteY31" fmla="*/ 606 h 674"/>
              <a:gd name="connsiteX32" fmla="*/ 185 w 248"/>
              <a:gd name="connsiteY32" fmla="*/ 616 h 674"/>
              <a:gd name="connsiteX33" fmla="*/ 174 w 248"/>
              <a:gd name="connsiteY33" fmla="*/ 632 h 674"/>
              <a:gd name="connsiteX34" fmla="*/ 164 w 248"/>
              <a:gd name="connsiteY34" fmla="*/ 642 h 674"/>
              <a:gd name="connsiteX35" fmla="*/ 158 w 248"/>
              <a:gd name="connsiteY35" fmla="*/ 653 h 674"/>
              <a:gd name="connsiteX36" fmla="*/ 148 w 248"/>
              <a:gd name="connsiteY36" fmla="*/ 658 h 674"/>
              <a:gd name="connsiteX37" fmla="*/ 143 w 248"/>
              <a:gd name="connsiteY37" fmla="*/ 663 h 674"/>
              <a:gd name="connsiteX38" fmla="*/ 132 w 248"/>
              <a:gd name="connsiteY38" fmla="*/ 668 h 674"/>
              <a:gd name="connsiteX39" fmla="*/ 127 w 248"/>
              <a:gd name="connsiteY39" fmla="*/ 668 h 674"/>
              <a:gd name="connsiteX40" fmla="*/ 121 w 248"/>
              <a:gd name="connsiteY40" fmla="*/ 674 h 674"/>
              <a:gd name="connsiteX41" fmla="*/ 111 w 248"/>
              <a:gd name="connsiteY41" fmla="*/ 668 h 674"/>
              <a:gd name="connsiteX42" fmla="*/ 106 w 248"/>
              <a:gd name="connsiteY42" fmla="*/ 668 h 674"/>
              <a:gd name="connsiteX43" fmla="*/ 106 w 248"/>
              <a:gd name="connsiteY43" fmla="*/ 663 h 674"/>
              <a:gd name="connsiteX44" fmla="*/ 100 w 248"/>
              <a:gd name="connsiteY44" fmla="*/ 658 h 674"/>
              <a:gd name="connsiteX45" fmla="*/ 100 w 248"/>
              <a:gd name="connsiteY45" fmla="*/ 653 h 674"/>
              <a:gd name="connsiteX46" fmla="*/ 100 w 248"/>
              <a:gd name="connsiteY46" fmla="*/ 647 h 674"/>
              <a:gd name="connsiteX47" fmla="*/ 100 w 248"/>
              <a:gd name="connsiteY47" fmla="*/ 637 h 674"/>
              <a:gd name="connsiteX48" fmla="*/ 100 w 248"/>
              <a:gd name="connsiteY48" fmla="*/ 627 h 674"/>
              <a:gd name="connsiteX49" fmla="*/ 100 w 248"/>
              <a:gd name="connsiteY49" fmla="*/ 621 h 674"/>
              <a:gd name="connsiteX50" fmla="*/ 100 w 248"/>
              <a:gd name="connsiteY50" fmla="*/ 616 h 674"/>
              <a:gd name="connsiteX51" fmla="*/ 100 w 248"/>
              <a:gd name="connsiteY51" fmla="*/ 611 h 674"/>
              <a:gd name="connsiteX52" fmla="*/ 95 w 248"/>
              <a:gd name="connsiteY52" fmla="*/ 606 h 674"/>
              <a:gd name="connsiteX53" fmla="*/ 90 w 248"/>
              <a:gd name="connsiteY53" fmla="*/ 590 h 674"/>
              <a:gd name="connsiteX54" fmla="*/ 79 w 248"/>
              <a:gd name="connsiteY54" fmla="*/ 574 h 674"/>
              <a:gd name="connsiteX55" fmla="*/ 63 w 248"/>
              <a:gd name="connsiteY55" fmla="*/ 559 h 674"/>
              <a:gd name="connsiteX56" fmla="*/ 47 w 248"/>
              <a:gd name="connsiteY56" fmla="*/ 543 h 674"/>
              <a:gd name="connsiteX57" fmla="*/ 26 w 248"/>
              <a:gd name="connsiteY57" fmla="*/ 527 h 674"/>
              <a:gd name="connsiteX58" fmla="*/ 0 w 248"/>
              <a:gd name="connsiteY58" fmla="*/ 506 h 674"/>
              <a:gd name="connsiteX59" fmla="*/ 21 w 248"/>
              <a:gd name="connsiteY59" fmla="*/ 506 h 674"/>
              <a:gd name="connsiteX60" fmla="*/ 42 w 248"/>
              <a:gd name="connsiteY60" fmla="*/ 512 h 674"/>
              <a:gd name="connsiteX61" fmla="*/ 58 w 248"/>
              <a:gd name="connsiteY61" fmla="*/ 512 h 674"/>
              <a:gd name="connsiteX62" fmla="*/ 74 w 248"/>
              <a:gd name="connsiteY62" fmla="*/ 512 h 674"/>
              <a:gd name="connsiteX63" fmla="*/ 84 w 248"/>
              <a:gd name="connsiteY63" fmla="*/ 506 h 674"/>
              <a:gd name="connsiteX64" fmla="*/ 90 w 248"/>
              <a:gd name="connsiteY64" fmla="*/ 506 h 674"/>
              <a:gd name="connsiteX65" fmla="*/ 95 w 248"/>
              <a:gd name="connsiteY65" fmla="*/ 506 h 674"/>
              <a:gd name="connsiteX66" fmla="*/ 100 w 248"/>
              <a:gd name="connsiteY66" fmla="*/ 501 h 674"/>
              <a:gd name="connsiteX67" fmla="*/ 106 w 248"/>
              <a:gd name="connsiteY67" fmla="*/ 496 h 674"/>
              <a:gd name="connsiteX68" fmla="*/ 106 w 248"/>
              <a:gd name="connsiteY68" fmla="*/ 491 h 674"/>
              <a:gd name="connsiteX69" fmla="*/ 106 w 248"/>
              <a:gd name="connsiteY69" fmla="*/ 480 h 674"/>
              <a:gd name="connsiteX70" fmla="*/ 106 w 248"/>
              <a:gd name="connsiteY70" fmla="*/ 465 h 674"/>
              <a:gd name="connsiteX71" fmla="*/ 111 w 248"/>
              <a:gd name="connsiteY71" fmla="*/ 449 h 674"/>
              <a:gd name="connsiteX72" fmla="*/ 111 w 248"/>
              <a:gd name="connsiteY72" fmla="*/ 428 h 674"/>
              <a:gd name="connsiteX73" fmla="*/ 111 w 248"/>
              <a:gd name="connsiteY73" fmla="*/ 402 h 674"/>
              <a:gd name="connsiteX74" fmla="*/ 116 w 248"/>
              <a:gd name="connsiteY74" fmla="*/ 376 h 674"/>
              <a:gd name="connsiteX75" fmla="*/ 116 w 248"/>
              <a:gd name="connsiteY75" fmla="*/ 350 h 674"/>
              <a:gd name="connsiteX76" fmla="*/ 116 w 248"/>
              <a:gd name="connsiteY76" fmla="*/ 324 h 674"/>
              <a:gd name="connsiteX77" fmla="*/ 116 w 248"/>
              <a:gd name="connsiteY77" fmla="*/ 298 h 674"/>
              <a:gd name="connsiteX78" fmla="*/ 121 w 248"/>
              <a:gd name="connsiteY78" fmla="*/ 271 h 674"/>
              <a:gd name="connsiteX79" fmla="*/ 121 w 248"/>
              <a:gd name="connsiteY79" fmla="*/ 250 h 674"/>
              <a:gd name="connsiteX80" fmla="*/ 121 w 248"/>
              <a:gd name="connsiteY80" fmla="*/ 230 h 674"/>
              <a:gd name="connsiteX81" fmla="*/ 121 w 248"/>
              <a:gd name="connsiteY81" fmla="*/ 209 h 674"/>
              <a:gd name="connsiteX82" fmla="*/ 121 w 248"/>
              <a:gd name="connsiteY82" fmla="*/ 193 h 674"/>
              <a:gd name="connsiteX83" fmla="*/ 121 w 248"/>
              <a:gd name="connsiteY83" fmla="*/ 162 h 674"/>
              <a:gd name="connsiteX84" fmla="*/ 121 w 248"/>
              <a:gd name="connsiteY84" fmla="*/ 130 h 674"/>
              <a:gd name="connsiteX85" fmla="*/ 116 w 248"/>
              <a:gd name="connsiteY85" fmla="*/ 99 h 674"/>
              <a:gd name="connsiteX86" fmla="*/ 116 w 248"/>
              <a:gd name="connsiteY86" fmla="*/ 73 h 674"/>
              <a:gd name="connsiteX87" fmla="*/ 111 w 248"/>
              <a:gd name="connsiteY87" fmla="*/ 62 h 674"/>
              <a:gd name="connsiteX88" fmla="*/ 111 w 248"/>
              <a:gd name="connsiteY88" fmla="*/ 52 h 674"/>
              <a:gd name="connsiteX89" fmla="*/ 106 w 248"/>
              <a:gd name="connsiteY89" fmla="*/ 42 h 674"/>
              <a:gd name="connsiteX0" fmla="*/ 238 w 238"/>
              <a:gd name="connsiteY0" fmla="*/ 0 h 669"/>
              <a:gd name="connsiteX1" fmla="*/ 232 w 238"/>
              <a:gd name="connsiteY1" fmla="*/ 5 h 669"/>
              <a:gd name="connsiteX2" fmla="*/ 222 w 238"/>
              <a:gd name="connsiteY2" fmla="*/ 10 h 669"/>
              <a:gd name="connsiteX3" fmla="*/ 216 w 238"/>
              <a:gd name="connsiteY3" fmla="*/ 16 h 669"/>
              <a:gd name="connsiteX4" fmla="*/ 211 w 238"/>
              <a:gd name="connsiteY4" fmla="*/ 26 h 669"/>
              <a:gd name="connsiteX5" fmla="*/ 211 w 238"/>
              <a:gd name="connsiteY5" fmla="*/ 37 h 669"/>
              <a:gd name="connsiteX6" fmla="*/ 211 w 238"/>
              <a:gd name="connsiteY6" fmla="*/ 42 h 669"/>
              <a:gd name="connsiteX7" fmla="*/ 211 w 238"/>
              <a:gd name="connsiteY7" fmla="*/ 57 h 669"/>
              <a:gd name="connsiteX8" fmla="*/ 211 w 238"/>
              <a:gd name="connsiteY8" fmla="*/ 68 h 669"/>
              <a:gd name="connsiteX9" fmla="*/ 211 w 238"/>
              <a:gd name="connsiteY9" fmla="*/ 84 h 669"/>
              <a:gd name="connsiteX10" fmla="*/ 211 w 238"/>
              <a:gd name="connsiteY10" fmla="*/ 99 h 669"/>
              <a:gd name="connsiteX11" fmla="*/ 211 w 238"/>
              <a:gd name="connsiteY11" fmla="*/ 115 h 669"/>
              <a:gd name="connsiteX12" fmla="*/ 211 w 238"/>
              <a:gd name="connsiteY12" fmla="*/ 136 h 669"/>
              <a:gd name="connsiteX13" fmla="*/ 211 w 238"/>
              <a:gd name="connsiteY13" fmla="*/ 151 h 669"/>
              <a:gd name="connsiteX14" fmla="*/ 211 w 238"/>
              <a:gd name="connsiteY14" fmla="*/ 172 h 669"/>
              <a:gd name="connsiteX15" fmla="*/ 211 w 238"/>
              <a:gd name="connsiteY15" fmla="*/ 214 h 669"/>
              <a:gd name="connsiteX16" fmla="*/ 211 w 238"/>
              <a:gd name="connsiteY16" fmla="*/ 235 h 669"/>
              <a:gd name="connsiteX17" fmla="*/ 211 w 238"/>
              <a:gd name="connsiteY17" fmla="*/ 261 h 669"/>
              <a:gd name="connsiteX18" fmla="*/ 211 w 238"/>
              <a:gd name="connsiteY18" fmla="*/ 287 h 669"/>
              <a:gd name="connsiteX19" fmla="*/ 211 w 238"/>
              <a:gd name="connsiteY19" fmla="*/ 313 h 669"/>
              <a:gd name="connsiteX20" fmla="*/ 211 w 238"/>
              <a:gd name="connsiteY20" fmla="*/ 340 h 669"/>
              <a:gd name="connsiteX21" fmla="*/ 211 w 238"/>
              <a:gd name="connsiteY21" fmla="*/ 371 h 669"/>
              <a:gd name="connsiteX22" fmla="*/ 211 w 238"/>
              <a:gd name="connsiteY22" fmla="*/ 402 h 669"/>
              <a:gd name="connsiteX23" fmla="*/ 211 w 238"/>
              <a:gd name="connsiteY23" fmla="*/ 434 h 669"/>
              <a:gd name="connsiteX24" fmla="*/ 211 w 238"/>
              <a:gd name="connsiteY24" fmla="*/ 465 h 669"/>
              <a:gd name="connsiteX25" fmla="*/ 211 w 238"/>
              <a:gd name="connsiteY25" fmla="*/ 491 h 669"/>
              <a:gd name="connsiteX26" fmla="*/ 206 w 238"/>
              <a:gd name="connsiteY26" fmla="*/ 517 h 669"/>
              <a:gd name="connsiteX27" fmla="*/ 206 w 238"/>
              <a:gd name="connsiteY27" fmla="*/ 543 h 669"/>
              <a:gd name="connsiteX28" fmla="*/ 201 w 238"/>
              <a:gd name="connsiteY28" fmla="*/ 564 h 669"/>
              <a:gd name="connsiteX29" fmla="*/ 195 w 238"/>
              <a:gd name="connsiteY29" fmla="*/ 580 h 669"/>
              <a:gd name="connsiteX30" fmla="*/ 190 w 238"/>
              <a:gd name="connsiteY30" fmla="*/ 601 h 669"/>
              <a:gd name="connsiteX31" fmla="*/ 185 w 238"/>
              <a:gd name="connsiteY31" fmla="*/ 611 h 669"/>
              <a:gd name="connsiteX32" fmla="*/ 174 w 238"/>
              <a:gd name="connsiteY32" fmla="*/ 627 h 669"/>
              <a:gd name="connsiteX33" fmla="*/ 164 w 238"/>
              <a:gd name="connsiteY33" fmla="*/ 637 h 669"/>
              <a:gd name="connsiteX34" fmla="*/ 158 w 238"/>
              <a:gd name="connsiteY34" fmla="*/ 648 h 669"/>
              <a:gd name="connsiteX35" fmla="*/ 148 w 238"/>
              <a:gd name="connsiteY35" fmla="*/ 653 h 669"/>
              <a:gd name="connsiteX36" fmla="*/ 143 w 238"/>
              <a:gd name="connsiteY36" fmla="*/ 658 h 669"/>
              <a:gd name="connsiteX37" fmla="*/ 132 w 238"/>
              <a:gd name="connsiteY37" fmla="*/ 663 h 669"/>
              <a:gd name="connsiteX38" fmla="*/ 127 w 238"/>
              <a:gd name="connsiteY38" fmla="*/ 663 h 669"/>
              <a:gd name="connsiteX39" fmla="*/ 121 w 238"/>
              <a:gd name="connsiteY39" fmla="*/ 669 h 669"/>
              <a:gd name="connsiteX40" fmla="*/ 111 w 238"/>
              <a:gd name="connsiteY40" fmla="*/ 663 h 669"/>
              <a:gd name="connsiteX41" fmla="*/ 106 w 238"/>
              <a:gd name="connsiteY41" fmla="*/ 663 h 669"/>
              <a:gd name="connsiteX42" fmla="*/ 106 w 238"/>
              <a:gd name="connsiteY42" fmla="*/ 658 h 669"/>
              <a:gd name="connsiteX43" fmla="*/ 100 w 238"/>
              <a:gd name="connsiteY43" fmla="*/ 653 h 669"/>
              <a:gd name="connsiteX44" fmla="*/ 100 w 238"/>
              <a:gd name="connsiteY44" fmla="*/ 648 h 669"/>
              <a:gd name="connsiteX45" fmla="*/ 100 w 238"/>
              <a:gd name="connsiteY45" fmla="*/ 642 h 669"/>
              <a:gd name="connsiteX46" fmla="*/ 100 w 238"/>
              <a:gd name="connsiteY46" fmla="*/ 632 h 669"/>
              <a:gd name="connsiteX47" fmla="*/ 100 w 238"/>
              <a:gd name="connsiteY47" fmla="*/ 622 h 669"/>
              <a:gd name="connsiteX48" fmla="*/ 100 w 238"/>
              <a:gd name="connsiteY48" fmla="*/ 616 h 669"/>
              <a:gd name="connsiteX49" fmla="*/ 100 w 238"/>
              <a:gd name="connsiteY49" fmla="*/ 611 h 669"/>
              <a:gd name="connsiteX50" fmla="*/ 100 w 238"/>
              <a:gd name="connsiteY50" fmla="*/ 606 h 669"/>
              <a:gd name="connsiteX51" fmla="*/ 95 w 238"/>
              <a:gd name="connsiteY51" fmla="*/ 601 h 669"/>
              <a:gd name="connsiteX52" fmla="*/ 90 w 238"/>
              <a:gd name="connsiteY52" fmla="*/ 585 h 669"/>
              <a:gd name="connsiteX53" fmla="*/ 79 w 238"/>
              <a:gd name="connsiteY53" fmla="*/ 569 h 669"/>
              <a:gd name="connsiteX54" fmla="*/ 63 w 238"/>
              <a:gd name="connsiteY54" fmla="*/ 554 h 669"/>
              <a:gd name="connsiteX55" fmla="*/ 47 w 238"/>
              <a:gd name="connsiteY55" fmla="*/ 538 h 669"/>
              <a:gd name="connsiteX56" fmla="*/ 26 w 238"/>
              <a:gd name="connsiteY56" fmla="*/ 522 h 669"/>
              <a:gd name="connsiteX57" fmla="*/ 0 w 238"/>
              <a:gd name="connsiteY57" fmla="*/ 501 h 669"/>
              <a:gd name="connsiteX58" fmla="*/ 21 w 238"/>
              <a:gd name="connsiteY58" fmla="*/ 501 h 669"/>
              <a:gd name="connsiteX59" fmla="*/ 42 w 238"/>
              <a:gd name="connsiteY59" fmla="*/ 507 h 669"/>
              <a:gd name="connsiteX60" fmla="*/ 58 w 238"/>
              <a:gd name="connsiteY60" fmla="*/ 507 h 669"/>
              <a:gd name="connsiteX61" fmla="*/ 74 w 238"/>
              <a:gd name="connsiteY61" fmla="*/ 507 h 669"/>
              <a:gd name="connsiteX62" fmla="*/ 84 w 238"/>
              <a:gd name="connsiteY62" fmla="*/ 501 h 669"/>
              <a:gd name="connsiteX63" fmla="*/ 90 w 238"/>
              <a:gd name="connsiteY63" fmla="*/ 501 h 669"/>
              <a:gd name="connsiteX64" fmla="*/ 95 w 238"/>
              <a:gd name="connsiteY64" fmla="*/ 501 h 669"/>
              <a:gd name="connsiteX65" fmla="*/ 100 w 238"/>
              <a:gd name="connsiteY65" fmla="*/ 496 h 669"/>
              <a:gd name="connsiteX66" fmla="*/ 106 w 238"/>
              <a:gd name="connsiteY66" fmla="*/ 491 h 669"/>
              <a:gd name="connsiteX67" fmla="*/ 106 w 238"/>
              <a:gd name="connsiteY67" fmla="*/ 486 h 669"/>
              <a:gd name="connsiteX68" fmla="*/ 106 w 238"/>
              <a:gd name="connsiteY68" fmla="*/ 475 h 669"/>
              <a:gd name="connsiteX69" fmla="*/ 106 w 238"/>
              <a:gd name="connsiteY69" fmla="*/ 460 h 669"/>
              <a:gd name="connsiteX70" fmla="*/ 111 w 238"/>
              <a:gd name="connsiteY70" fmla="*/ 444 h 669"/>
              <a:gd name="connsiteX71" fmla="*/ 111 w 238"/>
              <a:gd name="connsiteY71" fmla="*/ 423 h 669"/>
              <a:gd name="connsiteX72" fmla="*/ 111 w 238"/>
              <a:gd name="connsiteY72" fmla="*/ 397 h 669"/>
              <a:gd name="connsiteX73" fmla="*/ 116 w 238"/>
              <a:gd name="connsiteY73" fmla="*/ 371 h 669"/>
              <a:gd name="connsiteX74" fmla="*/ 116 w 238"/>
              <a:gd name="connsiteY74" fmla="*/ 345 h 669"/>
              <a:gd name="connsiteX75" fmla="*/ 116 w 238"/>
              <a:gd name="connsiteY75" fmla="*/ 319 h 669"/>
              <a:gd name="connsiteX76" fmla="*/ 116 w 238"/>
              <a:gd name="connsiteY76" fmla="*/ 293 h 669"/>
              <a:gd name="connsiteX77" fmla="*/ 121 w 238"/>
              <a:gd name="connsiteY77" fmla="*/ 266 h 669"/>
              <a:gd name="connsiteX78" fmla="*/ 121 w 238"/>
              <a:gd name="connsiteY78" fmla="*/ 245 h 669"/>
              <a:gd name="connsiteX79" fmla="*/ 121 w 238"/>
              <a:gd name="connsiteY79" fmla="*/ 225 h 669"/>
              <a:gd name="connsiteX80" fmla="*/ 121 w 238"/>
              <a:gd name="connsiteY80" fmla="*/ 204 h 669"/>
              <a:gd name="connsiteX81" fmla="*/ 121 w 238"/>
              <a:gd name="connsiteY81" fmla="*/ 188 h 669"/>
              <a:gd name="connsiteX82" fmla="*/ 121 w 238"/>
              <a:gd name="connsiteY82" fmla="*/ 157 h 669"/>
              <a:gd name="connsiteX83" fmla="*/ 121 w 238"/>
              <a:gd name="connsiteY83" fmla="*/ 125 h 669"/>
              <a:gd name="connsiteX84" fmla="*/ 116 w 238"/>
              <a:gd name="connsiteY84" fmla="*/ 94 h 669"/>
              <a:gd name="connsiteX85" fmla="*/ 116 w 238"/>
              <a:gd name="connsiteY85" fmla="*/ 68 h 669"/>
              <a:gd name="connsiteX86" fmla="*/ 111 w 238"/>
              <a:gd name="connsiteY86" fmla="*/ 57 h 669"/>
              <a:gd name="connsiteX87" fmla="*/ 111 w 238"/>
              <a:gd name="connsiteY87" fmla="*/ 47 h 669"/>
              <a:gd name="connsiteX88" fmla="*/ 106 w 238"/>
              <a:gd name="connsiteY88" fmla="*/ 37 h 669"/>
              <a:gd name="connsiteX0" fmla="*/ 238 w 238"/>
              <a:gd name="connsiteY0" fmla="*/ 0 h 669"/>
              <a:gd name="connsiteX1" fmla="*/ 232 w 238"/>
              <a:gd name="connsiteY1" fmla="*/ 5 h 669"/>
              <a:gd name="connsiteX2" fmla="*/ 216 w 238"/>
              <a:gd name="connsiteY2" fmla="*/ 16 h 669"/>
              <a:gd name="connsiteX3" fmla="*/ 211 w 238"/>
              <a:gd name="connsiteY3" fmla="*/ 26 h 669"/>
              <a:gd name="connsiteX4" fmla="*/ 211 w 238"/>
              <a:gd name="connsiteY4" fmla="*/ 37 h 669"/>
              <a:gd name="connsiteX5" fmla="*/ 211 w 238"/>
              <a:gd name="connsiteY5" fmla="*/ 42 h 669"/>
              <a:gd name="connsiteX6" fmla="*/ 211 w 238"/>
              <a:gd name="connsiteY6" fmla="*/ 57 h 669"/>
              <a:gd name="connsiteX7" fmla="*/ 211 w 238"/>
              <a:gd name="connsiteY7" fmla="*/ 68 h 669"/>
              <a:gd name="connsiteX8" fmla="*/ 211 w 238"/>
              <a:gd name="connsiteY8" fmla="*/ 84 h 669"/>
              <a:gd name="connsiteX9" fmla="*/ 211 w 238"/>
              <a:gd name="connsiteY9" fmla="*/ 99 h 669"/>
              <a:gd name="connsiteX10" fmla="*/ 211 w 238"/>
              <a:gd name="connsiteY10" fmla="*/ 115 h 669"/>
              <a:gd name="connsiteX11" fmla="*/ 211 w 238"/>
              <a:gd name="connsiteY11" fmla="*/ 136 h 669"/>
              <a:gd name="connsiteX12" fmla="*/ 211 w 238"/>
              <a:gd name="connsiteY12" fmla="*/ 151 h 669"/>
              <a:gd name="connsiteX13" fmla="*/ 211 w 238"/>
              <a:gd name="connsiteY13" fmla="*/ 172 h 669"/>
              <a:gd name="connsiteX14" fmla="*/ 211 w 238"/>
              <a:gd name="connsiteY14" fmla="*/ 214 h 669"/>
              <a:gd name="connsiteX15" fmla="*/ 211 w 238"/>
              <a:gd name="connsiteY15" fmla="*/ 235 h 669"/>
              <a:gd name="connsiteX16" fmla="*/ 211 w 238"/>
              <a:gd name="connsiteY16" fmla="*/ 261 h 669"/>
              <a:gd name="connsiteX17" fmla="*/ 211 w 238"/>
              <a:gd name="connsiteY17" fmla="*/ 287 h 669"/>
              <a:gd name="connsiteX18" fmla="*/ 211 w 238"/>
              <a:gd name="connsiteY18" fmla="*/ 313 h 669"/>
              <a:gd name="connsiteX19" fmla="*/ 211 w 238"/>
              <a:gd name="connsiteY19" fmla="*/ 340 h 669"/>
              <a:gd name="connsiteX20" fmla="*/ 211 w 238"/>
              <a:gd name="connsiteY20" fmla="*/ 371 h 669"/>
              <a:gd name="connsiteX21" fmla="*/ 211 w 238"/>
              <a:gd name="connsiteY21" fmla="*/ 402 h 669"/>
              <a:gd name="connsiteX22" fmla="*/ 211 w 238"/>
              <a:gd name="connsiteY22" fmla="*/ 434 h 669"/>
              <a:gd name="connsiteX23" fmla="*/ 211 w 238"/>
              <a:gd name="connsiteY23" fmla="*/ 465 h 669"/>
              <a:gd name="connsiteX24" fmla="*/ 211 w 238"/>
              <a:gd name="connsiteY24" fmla="*/ 491 h 669"/>
              <a:gd name="connsiteX25" fmla="*/ 206 w 238"/>
              <a:gd name="connsiteY25" fmla="*/ 517 h 669"/>
              <a:gd name="connsiteX26" fmla="*/ 206 w 238"/>
              <a:gd name="connsiteY26" fmla="*/ 543 h 669"/>
              <a:gd name="connsiteX27" fmla="*/ 201 w 238"/>
              <a:gd name="connsiteY27" fmla="*/ 564 h 669"/>
              <a:gd name="connsiteX28" fmla="*/ 195 w 238"/>
              <a:gd name="connsiteY28" fmla="*/ 580 h 669"/>
              <a:gd name="connsiteX29" fmla="*/ 190 w 238"/>
              <a:gd name="connsiteY29" fmla="*/ 601 h 669"/>
              <a:gd name="connsiteX30" fmla="*/ 185 w 238"/>
              <a:gd name="connsiteY30" fmla="*/ 611 h 669"/>
              <a:gd name="connsiteX31" fmla="*/ 174 w 238"/>
              <a:gd name="connsiteY31" fmla="*/ 627 h 669"/>
              <a:gd name="connsiteX32" fmla="*/ 164 w 238"/>
              <a:gd name="connsiteY32" fmla="*/ 637 h 669"/>
              <a:gd name="connsiteX33" fmla="*/ 158 w 238"/>
              <a:gd name="connsiteY33" fmla="*/ 648 h 669"/>
              <a:gd name="connsiteX34" fmla="*/ 148 w 238"/>
              <a:gd name="connsiteY34" fmla="*/ 653 h 669"/>
              <a:gd name="connsiteX35" fmla="*/ 143 w 238"/>
              <a:gd name="connsiteY35" fmla="*/ 658 h 669"/>
              <a:gd name="connsiteX36" fmla="*/ 132 w 238"/>
              <a:gd name="connsiteY36" fmla="*/ 663 h 669"/>
              <a:gd name="connsiteX37" fmla="*/ 127 w 238"/>
              <a:gd name="connsiteY37" fmla="*/ 663 h 669"/>
              <a:gd name="connsiteX38" fmla="*/ 121 w 238"/>
              <a:gd name="connsiteY38" fmla="*/ 669 h 669"/>
              <a:gd name="connsiteX39" fmla="*/ 111 w 238"/>
              <a:gd name="connsiteY39" fmla="*/ 663 h 669"/>
              <a:gd name="connsiteX40" fmla="*/ 106 w 238"/>
              <a:gd name="connsiteY40" fmla="*/ 663 h 669"/>
              <a:gd name="connsiteX41" fmla="*/ 106 w 238"/>
              <a:gd name="connsiteY41" fmla="*/ 658 h 669"/>
              <a:gd name="connsiteX42" fmla="*/ 100 w 238"/>
              <a:gd name="connsiteY42" fmla="*/ 653 h 669"/>
              <a:gd name="connsiteX43" fmla="*/ 100 w 238"/>
              <a:gd name="connsiteY43" fmla="*/ 648 h 669"/>
              <a:gd name="connsiteX44" fmla="*/ 100 w 238"/>
              <a:gd name="connsiteY44" fmla="*/ 642 h 669"/>
              <a:gd name="connsiteX45" fmla="*/ 100 w 238"/>
              <a:gd name="connsiteY45" fmla="*/ 632 h 669"/>
              <a:gd name="connsiteX46" fmla="*/ 100 w 238"/>
              <a:gd name="connsiteY46" fmla="*/ 622 h 669"/>
              <a:gd name="connsiteX47" fmla="*/ 100 w 238"/>
              <a:gd name="connsiteY47" fmla="*/ 616 h 669"/>
              <a:gd name="connsiteX48" fmla="*/ 100 w 238"/>
              <a:gd name="connsiteY48" fmla="*/ 611 h 669"/>
              <a:gd name="connsiteX49" fmla="*/ 100 w 238"/>
              <a:gd name="connsiteY49" fmla="*/ 606 h 669"/>
              <a:gd name="connsiteX50" fmla="*/ 95 w 238"/>
              <a:gd name="connsiteY50" fmla="*/ 601 h 669"/>
              <a:gd name="connsiteX51" fmla="*/ 90 w 238"/>
              <a:gd name="connsiteY51" fmla="*/ 585 h 669"/>
              <a:gd name="connsiteX52" fmla="*/ 79 w 238"/>
              <a:gd name="connsiteY52" fmla="*/ 569 h 669"/>
              <a:gd name="connsiteX53" fmla="*/ 63 w 238"/>
              <a:gd name="connsiteY53" fmla="*/ 554 h 669"/>
              <a:gd name="connsiteX54" fmla="*/ 47 w 238"/>
              <a:gd name="connsiteY54" fmla="*/ 538 h 669"/>
              <a:gd name="connsiteX55" fmla="*/ 26 w 238"/>
              <a:gd name="connsiteY55" fmla="*/ 522 h 669"/>
              <a:gd name="connsiteX56" fmla="*/ 0 w 238"/>
              <a:gd name="connsiteY56" fmla="*/ 501 h 669"/>
              <a:gd name="connsiteX57" fmla="*/ 21 w 238"/>
              <a:gd name="connsiteY57" fmla="*/ 501 h 669"/>
              <a:gd name="connsiteX58" fmla="*/ 42 w 238"/>
              <a:gd name="connsiteY58" fmla="*/ 507 h 669"/>
              <a:gd name="connsiteX59" fmla="*/ 58 w 238"/>
              <a:gd name="connsiteY59" fmla="*/ 507 h 669"/>
              <a:gd name="connsiteX60" fmla="*/ 74 w 238"/>
              <a:gd name="connsiteY60" fmla="*/ 507 h 669"/>
              <a:gd name="connsiteX61" fmla="*/ 84 w 238"/>
              <a:gd name="connsiteY61" fmla="*/ 501 h 669"/>
              <a:gd name="connsiteX62" fmla="*/ 90 w 238"/>
              <a:gd name="connsiteY62" fmla="*/ 501 h 669"/>
              <a:gd name="connsiteX63" fmla="*/ 95 w 238"/>
              <a:gd name="connsiteY63" fmla="*/ 501 h 669"/>
              <a:gd name="connsiteX64" fmla="*/ 100 w 238"/>
              <a:gd name="connsiteY64" fmla="*/ 496 h 669"/>
              <a:gd name="connsiteX65" fmla="*/ 106 w 238"/>
              <a:gd name="connsiteY65" fmla="*/ 491 h 669"/>
              <a:gd name="connsiteX66" fmla="*/ 106 w 238"/>
              <a:gd name="connsiteY66" fmla="*/ 486 h 669"/>
              <a:gd name="connsiteX67" fmla="*/ 106 w 238"/>
              <a:gd name="connsiteY67" fmla="*/ 475 h 669"/>
              <a:gd name="connsiteX68" fmla="*/ 106 w 238"/>
              <a:gd name="connsiteY68" fmla="*/ 460 h 669"/>
              <a:gd name="connsiteX69" fmla="*/ 111 w 238"/>
              <a:gd name="connsiteY69" fmla="*/ 444 h 669"/>
              <a:gd name="connsiteX70" fmla="*/ 111 w 238"/>
              <a:gd name="connsiteY70" fmla="*/ 423 h 669"/>
              <a:gd name="connsiteX71" fmla="*/ 111 w 238"/>
              <a:gd name="connsiteY71" fmla="*/ 397 h 669"/>
              <a:gd name="connsiteX72" fmla="*/ 116 w 238"/>
              <a:gd name="connsiteY72" fmla="*/ 371 h 669"/>
              <a:gd name="connsiteX73" fmla="*/ 116 w 238"/>
              <a:gd name="connsiteY73" fmla="*/ 345 h 669"/>
              <a:gd name="connsiteX74" fmla="*/ 116 w 238"/>
              <a:gd name="connsiteY74" fmla="*/ 319 h 669"/>
              <a:gd name="connsiteX75" fmla="*/ 116 w 238"/>
              <a:gd name="connsiteY75" fmla="*/ 293 h 669"/>
              <a:gd name="connsiteX76" fmla="*/ 121 w 238"/>
              <a:gd name="connsiteY76" fmla="*/ 266 h 669"/>
              <a:gd name="connsiteX77" fmla="*/ 121 w 238"/>
              <a:gd name="connsiteY77" fmla="*/ 245 h 669"/>
              <a:gd name="connsiteX78" fmla="*/ 121 w 238"/>
              <a:gd name="connsiteY78" fmla="*/ 225 h 669"/>
              <a:gd name="connsiteX79" fmla="*/ 121 w 238"/>
              <a:gd name="connsiteY79" fmla="*/ 204 h 669"/>
              <a:gd name="connsiteX80" fmla="*/ 121 w 238"/>
              <a:gd name="connsiteY80" fmla="*/ 188 h 669"/>
              <a:gd name="connsiteX81" fmla="*/ 121 w 238"/>
              <a:gd name="connsiteY81" fmla="*/ 157 h 669"/>
              <a:gd name="connsiteX82" fmla="*/ 121 w 238"/>
              <a:gd name="connsiteY82" fmla="*/ 125 h 669"/>
              <a:gd name="connsiteX83" fmla="*/ 116 w 238"/>
              <a:gd name="connsiteY83" fmla="*/ 94 h 669"/>
              <a:gd name="connsiteX84" fmla="*/ 116 w 238"/>
              <a:gd name="connsiteY84" fmla="*/ 68 h 669"/>
              <a:gd name="connsiteX85" fmla="*/ 111 w 238"/>
              <a:gd name="connsiteY85" fmla="*/ 57 h 669"/>
              <a:gd name="connsiteX86" fmla="*/ 111 w 238"/>
              <a:gd name="connsiteY86" fmla="*/ 47 h 669"/>
              <a:gd name="connsiteX87" fmla="*/ 106 w 238"/>
              <a:gd name="connsiteY87" fmla="*/ 37 h 669"/>
              <a:gd name="connsiteX0" fmla="*/ 238 w 238"/>
              <a:gd name="connsiteY0" fmla="*/ 0 h 669"/>
              <a:gd name="connsiteX1" fmla="*/ 216 w 238"/>
              <a:gd name="connsiteY1" fmla="*/ 16 h 669"/>
              <a:gd name="connsiteX2" fmla="*/ 211 w 238"/>
              <a:gd name="connsiteY2" fmla="*/ 26 h 669"/>
              <a:gd name="connsiteX3" fmla="*/ 211 w 238"/>
              <a:gd name="connsiteY3" fmla="*/ 37 h 669"/>
              <a:gd name="connsiteX4" fmla="*/ 211 w 238"/>
              <a:gd name="connsiteY4" fmla="*/ 42 h 669"/>
              <a:gd name="connsiteX5" fmla="*/ 211 w 238"/>
              <a:gd name="connsiteY5" fmla="*/ 57 h 669"/>
              <a:gd name="connsiteX6" fmla="*/ 211 w 238"/>
              <a:gd name="connsiteY6" fmla="*/ 68 h 669"/>
              <a:gd name="connsiteX7" fmla="*/ 211 w 238"/>
              <a:gd name="connsiteY7" fmla="*/ 84 h 669"/>
              <a:gd name="connsiteX8" fmla="*/ 211 w 238"/>
              <a:gd name="connsiteY8" fmla="*/ 99 h 669"/>
              <a:gd name="connsiteX9" fmla="*/ 211 w 238"/>
              <a:gd name="connsiteY9" fmla="*/ 115 h 669"/>
              <a:gd name="connsiteX10" fmla="*/ 211 w 238"/>
              <a:gd name="connsiteY10" fmla="*/ 136 h 669"/>
              <a:gd name="connsiteX11" fmla="*/ 211 w 238"/>
              <a:gd name="connsiteY11" fmla="*/ 151 h 669"/>
              <a:gd name="connsiteX12" fmla="*/ 211 w 238"/>
              <a:gd name="connsiteY12" fmla="*/ 172 h 669"/>
              <a:gd name="connsiteX13" fmla="*/ 211 w 238"/>
              <a:gd name="connsiteY13" fmla="*/ 214 h 669"/>
              <a:gd name="connsiteX14" fmla="*/ 211 w 238"/>
              <a:gd name="connsiteY14" fmla="*/ 235 h 669"/>
              <a:gd name="connsiteX15" fmla="*/ 211 w 238"/>
              <a:gd name="connsiteY15" fmla="*/ 261 h 669"/>
              <a:gd name="connsiteX16" fmla="*/ 211 w 238"/>
              <a:gd name="connsiteY16" fmla="*/ 287 h 669"/>
              <a:gd name="connsiteX17" fmla="*/ 211 w 238"/>
              <a:gd name="connsiteY17" fmla="*/ 313 h 669"/>
              <a:gd name="connsiteX18" fmla="*/ 211 w 238"/>
              <a:gd name="connsiteY18" fmla="*/ 340 h 669"/>
              <a:gd name="connsiteX19" fmla="*/ 211 w 238"/>
              <a:gd name="connsiteY19" fmla="*/ 371 h 669"/>
              <a:gd name="connsiteX20" fmla="*/ 211 w 238"/>
              <a:gd name="connsiteY20" fmla="*/ 402 h 669"/>
              <a:gd name="connsiteX21" fmla="*/ 211 w 238"/>
              <a:gd name="connsiteY21" fmla="*/ 434 h 669"/>
              <a:gd name="connsiteX22" fmla="*/ 211 w 238"/>
              <a:gd name="connsiteY22" fmla="*/ 465 h 669"/>
              <a:gd name="connsiteX23" fmla="*/ 211 w 238"/>
              <a:gd name="connsiteY23" fmla="*/ 491 h 669"/>
              <a:gd name="connsiteX24" fmla="*/ 206 w 238"/>
              <a:gd name="connsiteY24" fmla="*/ 517 h 669"/>
              <a:gd name="connsiteX25" fmla="*/ 206 w 238"/>
              <a:gd name="connsiteY25" fmla="*/ 543 h 669"/>
              <a:gd name="connsiteX26" fmla="*/ 201 w 238"/>
              <a:gd name="connsiteY26" fmla="*/ 564 h 669"/>
              <a:gd name="connsiteX27" fmla="*/ 195 w 238"/>
              <a:gd name="connsiteY27" fmla="*/ 580 h 669"/>
              <a:gd name="connsiteX28" fmla="*/ 190 w 238"/>
              <a:gd name="connsiteY28" fmla="*/ 601 h 669"/>
              <a:gd name="connsiteX29" fmla="*/ 185 w 238"/>
              <a:gd name="connsiteY29" fmla="*/ 611 h 669"/>
              <a:gd name="connsiteX30" fmla="*/ 174 w 238"/>
              <a:gd name="connsiteY30" fmla="*/ 627 h 669"/>
              <a:gd name="connsiteX31" fmla="*/ 164 w 238"/>
              <a:gd name="connsiteY31" fmla="*/ 637 h 669"/>
              <a:gd name="connsiteX32" fmla="*/ 158 w 238"/>
              <a:gd name="connsiteY32" fmla="*/ 648 h 669"/>
              <a:gd name="connsiteX33" fmla="*/ 148 w 238"/>
              <a:gd name="connsiteY33" fmla="*/ 653 h 669"/>
              <a:gd name="connsiteX34" fmla="*/ 143 w 238"/>
              <a:gd name="connsiteY34" fmla="*/ 658 h 669"/>
              <a:gd name="connsiteX35" fmla="*/ 132 w 238"/>
              <a:gd name="connsiteY35" fmla="*/ 663 h 669"/>
              <a:gd name="connsiteX36" fmla="*/ 127 w 238"/>
              <a:gd name="connsiteY36" fmla="*/ 663 h 669"/>
              <a:gd name="connsiteX37" fmla="*/ 121 w 238"/>
              <a:gd name="connsiteY37" fmla="*/ 669 h 669"/>
              <a:gd name="connsiteX38" fmla="*/ 111 w 238"/>
              <a:gd name="connsiteY38" fmla="*/ 663 h 669"/>
              <a:gd name="connsiteX39" fmla="*/ 106 w 238"/>
              <a:gd name="connsiteY39" fmla="*/ 663 h 669"/>
              <a:gd name="connsiteX40" fmla="*/ 106 w 238"/>
              <a:gd name="connsiteY40" fmla="*/ 658 h 669"/>
              <a:gd name="connsiteX41" fmla="*/ 100 w 238"/>
              <a:gd name="connsiteY41" fmla="*/ 653 h 669"/>
              <a:gd name="connsiteX42" fmla="*/ 100 w 238"/>
              <a:gd name="connsiteY42" fmla="*/ 648 h 669"/>
              <a:gd name="connsiteX43" fmla="*/ 100 w 238"/>
              <a:gd name="connsiteY43" fmla="*/ 642 h 669"/>
              <a:gd name="connsiteX44" fmla="*/ 100 w 238"/>
              <a:gd name="connsiteY44" fmla="*/ 632 h 669"/>
              <a:gd name="connsiteX45" fmla="*/ 100 w 238"/>
              <a:gd name="connsiteY45" fmla="*/ 622 h 669"/>
              <a:gd name="connsiteX46" fmla="*/ 100 w 238"/>
              <a:gd name="connsiteY46" fmla="*/ 616 h 669"/>
              <a:gd name="connsiteX47" fmla="*/ 100 w 238"/>
              <a:gd name="connsiteY47" fmla="*/ 611 h 669"/>
              <a:gd name="connsiteX48" fmla="*/ 100 w 238"/>
              <a:gd name="connsiteY48" fmla="*/ 606 h 669"/>
              <a:gd name="connsiteX49" fmla="*/ 95 w 238"/>
              <a:gd name="connsiteY49" fmla="*/ 601 h 669"/>
              <a:gd name="connsiteX50" fmla="*/ 90 w 238"/>
              <a:gd name="connsiteY50" fmla="*/ 585 h 669"/>
              <a:gd name="connsiteX51" fmla="*/ 79 w 238"/>
              <a:gd name="connsiteY51" fmla="*/ 569 h 669"/>
              <a:gd name="connsiteX52" fmla="*/ 63 w 238"/>
              <a:gd name="connsiteY52" fmla="*/ 554 h 669"/>
              <a:gd name="connsiteX53" fmla="*/ 47 w 238"/>
              <a:gd name="connsiteY53" fmla="*/ 538 h 669"/>
              <a:gd name="connsiteX54" fmla="*/ 26 w 238"/>
              <a:gd name="connsiteY54" fmla="*/ 522 h 669"/>
              <a:gd name="connsiteX55" fmla="*/ 0 w 238"/>
              <a:gd name="connsiteY55" fmla="*/ 501 h 669"/>
              <a:gd name="connsiteX56" fmla="*/ 21 w 238"/>
              <a:gd name="connsiteY56" fmla="*/ 501 h 669"/>
              <a:gd name="connsiteX57" fmla="*/ 42 w 238"/>
              <a:gd name="connsiteY57" fmla="*/ 507 h 669"/>
              <a:gd name="connsiteX58" fmla="*/ 58 w 238"/>
              <a:gd name="connsiteY58" fmla="*/ 507 h 669"/>
              <a:gd name="connsiteX59" fmla="*/ 74 w 238"/>
              <a:gd name="connsiteY59" fmla="*/ 507 h 669"/>
              <a:gd name="connsiteX60" fmla="*/ 84 w 238"/>
              <a:gd name="connsiteY60" fmla="*/ 501 h 669"/>
              <a:gd name="connsiteX61" fmla="*/ 90 w 238"/>
              <a:gd name="connsiteY61" fmla="*/ 501 h 669"/>
              <a:gd name="connsiteX62" fmla="*/ 95 w 238"/>
              <a:gd name="connsiteY62" fmla="*/ 501 h 669"/>
              <a:gd name="connsiteX63" fmla="*/ 100 w 238"/>
              <a:gd name="connsiteY63" fmla="*/ 496 h 669"/>
              <a:gd name="connsiteX64" fmla="*/ 106 w 238"/>
              <a:gd name="connsiteY64" fmla="*/ 491 h 669"/>
              <a:gd name="connsiteX65" fmla="*/ 106 w 238"/>
              <a:gd name="connsiteY65" fmla="*/ 486 h 669"/>
              <a:gd name="connsiteX66" fmla="*/ 106 w 238"/>
              <a:gd name="connsiteY66" fmla="*/ 475 h 669"/>
              <a:gd name="connsiteX67" fmla="*/ 106 w 238"/>
              <a:gd name="connsiteY67" fmla="*/ 460 h 669"/>
              <a:gd name="connsiteX68" fmla="*/ 111 w 238"/>
              <a:gd name="connsiteY68" fmla="*/ 444 h 669"/>
              <a:gd name="connsiteX69" fmla="*/ 111 w 238"/>
              <a:gd name="connsiteY69" fmla="*/ 423 h 669"/>
              <a:gd name="connsiteX70" fmla="*/ 111 w 238"/>
              <a:gd name="connsiteY70" fmla="*/ 397 h 669"/>
              <a:gd name="connsiteX71" fmla="*/ 116 w 238"/>
              <a:gd name="connsiteY71" fmla="*/ 371 h 669"/>
              <a:gd name="connsiteX72" fmla="*/ 116 w 238"/>
              <a:gd name="connsiteY72" fmla="*/ 345 h 669"/>
              <a:gd name="connsiteX73" fmla="*/ 116 w 238"/>
              <a:gd name="connsiteY73" fmla="*/ 319 h 669"/>
              <a:gd name="connsiteX74" fmla="*/ 116 w 238"/>
              <a:gd name="connsiteY74" fmla="*/ 293 h 669"/>
              <a:gd name="connsiteX75" fmla="*/ 121 w 238"/>
              <a:gd name="connsiteY75" fmla="*/ 266 h 669"/>
              <a:gd name="connsiteX76" fmla="*/ 121 w 238"/>
              <a:gd name="connsiteY76" fmla="*/ 245 h 669"/>
              <a:gd name="connsiteX77" fmla="*/ 121 w 238"/>
              <a:gd name="connsiteY77" fmla="*/ 225 h 669"/>
              <a:gd name="connsiteX78" fmla="*/ 121 w 238"/>
              <a:gd name="connsiteY78" fmla="*/ 204 h 669"/>
              <a:gd name="connsiteX79" fmla="*/ 121 w 238"/>
              <a:gd name="connsiteY79" fmla="*/ 188 h 669"/>
              <a:gd name="connsiteX80" fmla="*/ 121 w 238"/>
              <a:gd name="connsiteY80" fmla="*/ 157 h 669"/>
              <a:gd name="connsiteX81" fmla="*/ 121 w 238"/>
              <a:gd name="connsiteY81" fmla="*/ 125 h 669"/>
              <a:gd name="connsiteX82" fmla="*/ 116 w 238"/>
              <a:gd name="connsiteY82" fmla="*/ 94 h 669"/>
              <a:gd name="connsiteX83" fmla="*/ 116 w 238"/>
              <a:gd name="connsiteY83" fmla="*/ 68 h 669"/>
              <a:gd name="connsiteX84" fmla="*/ 111 w 238"/>
              <a:gd name="connsiteY84" fmla="*/ 57 h 669"/>
              <a:gd name="connsiteX85" fmla="*/ 111 w 238"/>
              <a:gd name="connsiteY85" fmla="*/ 47 h 669"/>
              <a:gd name="connsiteX86" fmla="*/ 106 w 238"/>
              <a:gd name="connsiteY86" fmla="*/ 37 h 669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83" fmla="*/ 111 w 216"/>
              <a:gd name="connsiteY83" fmla="*/ 41 h 653"/>
              <a:gd name="connsiteX84" fmla="*/ 111 w 216"/>
              <a:gd name="connsiteY84" fmla="*/ 31 h 653"/>
              <a:gd name="connsiteX85" fmla="*/ 106 w 216"/>
              <a:gd name="connsiteY85" fmla="*/ 21 h 653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83" fmla="*/ 111 w 216"/>
              <a:gd name="connsiteY83" fmla="*/ 41 h 653"/>
              <a:gd name="connsiteX84" fmla="*/ 111 w 216"/>
              <a:gd name="connsiteY84" fmla="*/ 31 h 653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83" fmla="*/ 111 w 216"/>
              <a:gd name="connsiteY83" fmla="*/ 41 h 653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0" fmla="*/ 216 w 216"/>
              <a:gd name="connsiteY0" fmla="*/ 0 h 653"/>
              <a:gd name="connsiteX1" fmla="*/ 211 w 216"/>
              <a:gd name="connsiteY1" fmla="*/ 21 h 653"/>
              <a:gd name="connsiteX2" fmla="*/ 211 w 216"/>
              <a:gd name="connsiteY2" fmla="*/ 26 h 653"/>
              <a:gd name="connsiteX3" fmla="*/ 211 w 216"/>
              <a:gd name="connsiteY3" fmla="*/ 41 h 653"/>
              <a:gd name="connsiteX4" fmla="*/ 211 w 216"/>
              <a:gd name="connsiteY4" fmla="*/ 52 h 653"/>
              <a:gd name="connsiteX5" fmla="*/ 211 w 216"/>
              <a:gd name="connsiteY5" fmla="*/ 68 h 653"/>
              <a:gd name="connsiteX6" fmla="*/ 211 w 216"/>
              <a:gd name="connsiteY6" fmla="*/ 83 h 653"/>
              <a:gd name="connsiteX7" fmla="*/ 211 w 216"/>
              <a:gd name="connsiteY7" fmla="*/ 99 h 653"/>
              <a:gd name="connsiteX8" fmla="*/ 211 w 216"/>
              <a:gd name="connsiteY8" fmla="*/ 120 h 653"/>
              <a:gd name="connsiteX9" fmla="*/ 211 w 216"/>
              <a:gd name="connsiteY9" fmla="*/ 135 h 653"/>
              <a:gd name="connsiteX10" fmla="*/ 211 w 216"/>
              <a:gd name="connsiteY10" fmla="*/ 156 h 653"/>
              <a:gd name="connsiteX11" fmla="*/ 211 w 216"/>
              <a:gd name="connsiteY11" fmla="*/ 198 h 653"/>
              <a:gd name="connsiteX12" fmla="*/ 211 w 216"/>
              <a:gd name="connsiteY12" fmla="*/ 219 h 653"/>
              <a:gd name="connsiteX13" fmla="*/ 211 w 216"/>
              <a:gd name="connsiteY13" fmla="*/ 245 h 653"/>
              <a:gd name="connsiteX14" fmla="*/ 211 w 216"/>
              <a:gd name="connsiteY14" fmla="*/ 271 h 653"/>
              <a:gd name="connsiteX15" fmla="*/ 211 w 216"/>
              <a:gd name="connsiteY15" fmla="*/ 297 h 653"/>
              <a:gd name="connsiteX16" fmla="*/ 211 w 216"/>
              <a:gd name="connsiteY16" fmla="*/ 324 h 653"/>
              <a:gd name="connsiteX17" fmla="*/ 211 w 216"/>
              <a:gd name="connsiteY17" fmla="*/ 355 h 653"/>
              <a:gd name="connsiteX18" fmla="*/ 211 w 216"/>
              <a:gd name="connsiteY18" fmla="*/ 386 h 653"/>
              <a:gd name="connsiteX19" fmla="*/ 211 w 216"/>
              <a:gd name="connsiteY19" fmla="*/ 418 h 653"/>
              <a:gd name="connsiteX20" fmla="*/ 211 w 216"/>
              <a:gd name="connsiteY20" fmla="*/ 449 h 653"/>
              <a:gd name="connsiteX21" fmla="*/ 211 w 216"/>
              <a:gd name="connsiteY21" fmla="*/ 475 h 653"/>
              <a:gd name="connsiteX22" fmla="*/ 206 w 216"/>
              <a:gd name="connsiteY22" fmla="*/ 501 h 653"/>
              <a:gd name="connsiteX23" fmla="*/ 206 w 216"/>
              <a:gd name="connsiteY23" fmla="*/ 527 h 653"/>
              <a:gd name="connsiteX24" fmla="*/ 201 w 216"/>
              <a:gd name="connsiteY24" fmla="*/ 548 h 653"/>
              <a:gd name="connsiteX25" fmla="*/ 195 w 216"/>
              <a:gd name="connsiteY25" fmla="*/ 564 h 653"/>
              <a:gd name="connsiteX26" fmla="*/ 190 w 216"/>
              <a:gd name="connsiteY26" fmla="*/ 585 h 653"/>
              <a:gd name="connsiteX27" fmla="*/ 185 w 216"/>
              <a:gd name="connsiteY27" fmla="*/ 595 h 653"/>
              <a:gd name="connsiteX28" fmla="*/ 174 w 216"/>
              <a:gd name="connsiteY28" fmla="*/ 611 h 653"/>
              <a:gd name="connsiteX29" fmla="*/ 164 w 216"/>
              <a:gd name="connsiteY29" fmla="*/ 621 h 653"/>
              <a:gd name="connsiteX30" fmla="*/ 158 w 216"/>
              <a:gd name="connsiteY30" fmla="*/ 632 h 653"/>
              <a:gd name="connsiteX31" fmla="*/ 148 w 216"/>
              <a:gd name="connsiteY31" fmla="*/ 637 h 653"/>
              <a:gd name="connsiteX32" fmla="*/ 143 w 216"/>
              <a:gd name="connsiteY32" fmla="*/ 642 h 653"/>
              <a:gd name="connsiteX33" fmla="*/ 132 w 216"/>
              <a:gd name="connsiteY33" fmla="*/ 647 h 653"/>
              <a:gd name="connsiteX34" fmla="*/ 127 w 216"/>
              <a:gd name="connsiteY34" fmla="*/ 647 h 653"/>
              <a:gd name="connsiteX35" fmla="*/ 121 w 216"/>
              <a:gd name="connsiteY35" fmla="*/ 653 h 653"/>
              <a:gd name="connsiteX36" fmla="*/ 111 w 216"/>
              <a:gd name="connsiteY36" fmla="*/ 647 h 653"/>
              <a:gd name="connsiteX37" fmla="*/ 106 w 216"/>
              <a:gd name="connsiteY37" fmla="*/ 647 h 653"/>
              <a:gd name="connsiteX38" fmla="*/ 106 w 216"/>
              <a:gd name="connsiteY38" fmla="*/ 642 h 653"/>
              <a:gd name="connsiteX39" fmla="*/ 100 w 216"/>
              <a:gd name="connsiteY39" fmla="*/ 637 h 653"/>
              <a:gd name="connsiteX40" fmla="*/ 100 w 216"/>
              <a:gd name="connsiteY40" fmla="*/ 632 h 653"/>
              <a:gd name="connsiteX41" fmla="*/ 100 w 216"/>
              <a:gd name="connsiteY41" fmla="*/ 626 h 653"/>
              <a:gd name="connsiteX42" fmla="*/ 100 w 216"/>
              <a:gd name="connsiteY42" fmla="*/ 616 h 653"/>
              <a:gd name="connsiteX43" fmla="*/ 100 w 216"/>
              <a:gd name="connsiteY43" fmla="*/ 606 h 653"/>
              <a:gd name="connsiteX44" fmla="*/ 100 w 216"/>
              <a:gd name="connsiteY44" fmla="*/ 600 h 653"/>
              <a:gd name="connsiteX45" fmla="*/ 100 w 216"/>
              <a:gd name="connsiteY45" fmla="*/ 595 h 653"/>
              <a:gd name="connsiteX46" fmla="*/ 100 w 216"/>
              <a:gd name="connsiteY46" fmla="*/ 590 h 653"/>
              <a:gd name="connsiteX47" fmla="*/ 95 w 216"/>
              <a:gd name="connsiteY47" fmla="*/ 585 h 653"/>
              <a:gd name="connsiteX48" fmla="*/ 90 w 216"/>
              <a:gd name="connsiteY48" fmla="*/ 569 h 653"/>
              <a:gd name="connsiteX49" fmla="*/ 79 w 216"/>
              <a:gd name="connsiteY49" fmla="*/ 553 h 653"/>
              <a:gd name="connsiteX50" fmla="*/ 63 w 216"/>
              <a:gd name="connsiteY50" fmla="*/ 538 h 653"/>
              <a:gd name="connsiteX51" fmla="*/ 47 w 216"/>
              <a:gd name="connsiteY51" fmla="*/ 522 h 653"/>
              <a:gd name="connsiteX52" fmla="*/ 26 w 216"/>
              <a:gd name="connsiteY52" fmla="*/ 506 h 653"/>
              <a:gd name="connsiteX53" fmla="*/ 0 w 216"/>
              <a:gd name="connsiteY53" fmla="*/ 485 h 653"/>
              <a:gd name="connsiteX54" fmla="*/ 21 w 216"/>
              <a:gd name="connsiteY54" fmla="*/ 485 h 653"/>
              <a:gd name="connsiteX55" fmla="*/ 42 w 216"/>
              <a:gd name="connsiteY55" fmla="*/ 491 h 653"/>
              <a:gd name="connsiteX56" fmla="*/ 58 w 216"/>
              <a:gd name="connsiteY56" fmla="*/ 491 h 653"/>
              <a:gd name="connsiteX57" fmla="*/ 74 w 216"/>
              <a:gd name="connsiteY57" fmla="*/ 491 h 653"/>
              <a:gd name="connsiteX58" fmla="*/ 84 w 216"/>
              <a:gd name="connsiteY58" fmla="*/ 485 h 653"/>
              <a:gd name="connsiteX59" fmla="*/ 90 w 216"/>
              <a:gd name="connsiteY59" fmla="*/ 485 h 653"/>
              <a:gd name="connsiteX60" fmla="*/ 95 w 216"/>
              <a:gd name="connsiteY60" fmla="*/ 485 h 653"/>
              <a:gd name="connsiteX61" fmla="*/ 100 w 216"/>
              <a:gd name="connsiteY61" fmla="*/ 480 h 653"/>
              <a:gd name="connsiteX62" fmla="*/ 106 w 216"/>
              <a:gd name="connsiteY62" fmla="*/ 475 h 653"/>
              <a:gd name="connsiteX63" fmla="*/ 106 w 216"/>
              <a:gd name="connsiteY63" fmla="*/ 470 h 653"/>
              <a:gd name="connsiteX64" fmla="*/ 106 w 216"/>
              <a:gd name="connsiteY64" fmla="*/ 459 h 653"/>
              <a:gd name="connsiteX65" fmla="*/ 106 w 216"/>
              <a:gd name="connsiteY65" fmla="*/ 444 h 653"/>
              <a:gd name="connsiteX66" fmla="*/ 111 w 216"/>
              <a:gd name="connsiteY66" fmla="*/ 428 h 653"/>
              <a:gd name="connsiteX67" fmla="*/ 111 w 216"/>
              <a:gd name="connsiteY67" fmla="*/ 407 h 653"/>
              <a:gd name="connsiteX68" fmla="*/ 111 w 216"/>
              <a:gd name="connsiteY68" fmla="*/ 381 h 653"/>
              <a:gd name="connsiteX69" fmla="*/ 116 w 216"/>
              <a:gd name="connsiteY69" fmla="*/ 355 h 653"/>
              <a:gd name="connsiteX70" fmla="*/ 116 w 216"/>
              <a:gd name="connsiteY70" fmla="*/ 329 h 653"/>
              <a:gd name="connsiteX71" fmla="*/ 116 w 216"/>
              <a:gd name="connsiteY71" fmla="*/ 303 h 653"/>
              <a:gd name="connsiteX72" fmla="*/ 116 w 216"/>
              <a:gd name="connsiteY72" fmla="*/ 277 h 653"/>
              <a:gd name="connsiteX73" fmla="*/ 121 w 216"/>
              <a:gd name="connsiteY73" fmla="*/ 250 h 653"/>
              <a:gd name="connsiteX74" fmla="*/ 121 w 216"/>
              <a:gd name="connsiteY74" fmla="*/ 229 h 653"/>
              <a:gd name="connsiteX75" fmla="*/ 121 w 216"/>
              <a:gd name="connsiteY75" fmla="*/ 209 h 653"/>
              <a:gd name="connsiteX76" fmla="*/ 121 w 216"/>
              <a:gd name="connsiteY76" fmla="*/ 188 h 653"/>
              <a:gd name="connsiteX77" fmla="*/ 121 w 216"/>
              <a:gd name="connsiteY77" fmla="*/ 172 h 653"/>
              <a:gd name="connsiteX78" fmla="*/ 121 w 216"/>
              <a:gd name="connsiteY78" fmla="*/ 141 h 653"/>
              <a:gd name="connsiteX79" fmla="*/ 121 w 216"/>
              <a:gd name="connsiteY79" fmla="*/ 109 h 653"/>
              <a:gd name="connsiteX80" fmla="*/ 116 w 216"/>
              <a:gd name="connsiteY80" fmla="*/ 78 h 653"/>
              <a:gd name="connsiteX81" fmla="*/ 116 w 216"/>
              <a:gd name="connsiteY81" fmla="*/ 52 h 653"/>
              <a:gd name="connsiteX0" fmla="*/ 211 w 211"/>
              <a:gd name="connsiteY0" fmla="*/ 0 h 632"/>
              <a:gd name="connsiteX1" fmla="*/ 211 w 211"/>
              <a:gd name="connsiteY1" fmla="*/ 5 h 632"/>
              <a:gd name="connsiteX2" fmla="*/ 211 w 211"/>
              <a:gd name="connsiteY2" fmla="*/ 20 h 632"/>
              <a:gd name="connsiteX3" fmla="*/ 211 w 211"/>
              <a:gd name="connsiteY3" fmla="*/ 31 h 632"/>
              <a:gd name="connsiteX4" fmla="*/ 211 w 211"/>
              <a:gd name="connsiteY4" fmla="*/ 47 h 632"/>
              <a:gd name="connsiteX5" fmla="*/ 211 w 211"/>
              <a:gd name="connsiteY5" fmla="*/ 62 h 632"/>
              <a:gd name="connsiteX6" fmla="*/ 211 w 211"/>
              <a:gd name="connsiteY6" fmla="*/ 78 h 632"/>
              <a:gd name="connsiteX7" fmla="*/ 211 w 211"/>
              <a:gd name="connsiteY7" fmla="*/ 99 h 632"/>
              <a:gd name="connsiteX8" fmla="*/ 211 w 211"/>
              <a:gd name="connsiteY8" fmla="*/ 114 h 632"/>
              <a:gd name="connsiteX9" fmla="*/ 211 w 211"/>
              <a:gd name="connsiteY9" fmla="*/ 135 h 632"/>
              <a:gd name="connsiteX10" fmla="*/ 211 w 211"/>
              <a:gd name="connsiteY10" fmla="*/ 177 h 632"/>
              <a:gd name="connsiteX11" fmla="*/ 211 w 211"/>
              <a:gd name="connsiteY11" fmla="*/ 198 h 632"/>
              <a:gd name="connsiteX12" fmla="*/ 211 w 211"/>
              <a:gd name="connsiteY12" fmla="*/ 224 h 632"/>
              <a:gd name="connsiteX13" fmla="*/ 211 w 211"/>
              <a:gd name="connsiteY13" fmla="*/ 250 h 632"/>
              <a:gd name="connsiteX14" fmla="*/ 211 w 211"/>
              <a:gd name="connsiteY14" fmla="*/ 276 h 632"/>
              <a:gd name="connsiteX15" fmla="*/ 211 w 211"/>
              <a:gd name="connsiteY15" fmla="*/ 303 h 632"/>
              <a:gd name="connsiteX16" fmla="*/ 211 w 211"/>
              <a:gd name="connsiteY16" fmla="*/ 334 h 632"/>
              <a:gd name="connsiteX17" fmla="*/ 211 w 211"/>
              <a:gd name="connsiteY17" fmla="*/ 365 h 632"/>
              <a:gd name="connsiteX18" fmla="*/ 211 w 211"/>
              <a:gd name="connsiteY18" fmla="*/ 397 h 632"/>
              <a:gd name="connsiteX19" fmla="*/ 211 w 211"/>
              <a:gd name="connsiteY19" fmla="*/ 428 h 632"/>
              <a:gd name="connsiteX20" fmla="*/ 211 w 211"/>
              <a:gd name="connsiteY20" fmla="*/ 454 h 632"/>
              <a:gd name="connsiteX21" fmla="*/ 206 w 211"/>
              <a:gd name="connsiteY21" fmla="*/ 480 h 632"/>
              <a:gd name="connsiteX22" fmla="*/ 206 w 211"/>
              <a:gd name="connsiteY22" fmla="*/ 506 h 632"/>
              <a:gd name="connsiteX23" fmla="*/ 201 w 211"/>
              <a:gd name="connsiteY23" fmla="*/ 527 h 632"/>
              <a:gd name="connsiteX24" fmla="*/ 195 w 211"/>
              <a:gd name="connsiteY24" fmla="*/ 543 h 632"/>
              <a:gd name="connsiteX25" fmla="*/ 190 w 211"/>
              <a:gd name="connsiteY25" fmla="*/ 564 h 632"/>
              <a:gd name="connsiteX26" fmla="*/ 185 w 211"/>
              <a:gd name="connsiteY26" fmla="*/ 574 h 632"/>
              <a:gd name="connsiteX27" fmla="*/ 174 w 211"/>
              <a:gd name="connsiteY27" fmla="*/ 590 h 632"/>
              <a:gd name="connsiteX28" fmla="*/ 164 w 211"/>
              <a:gd name="connsiteY28" fmla="*/ 600 h 632"/>
              <a:gd name="connsiteX29" fmla="*/ 158 w 211"/>
              <a:gd name="connsiteY29" fmla="*/ 611 h 632"/>
              <a:gd name="connsiteX30" fmla="*/ 148 w 211"/>
              <a:gd name="connsiteY30" fmla="*/ 616 h 632"/>
              <a:gd name="connsiteX31" fmla="*/ 143 w 211"/>
              <a:gd name="connsiteY31" fmla="*/ 621 h 632"/>
              <a:gd name="connsiteX32" fmla="*/ 132 w 211"/>
              <a:gd name="connsiteY32" fmla="*/ 626 h 632"/>
              <a:gd name="connsiteX33" fmla="*/ 127 w 211"/>
              <a:gd name="connsiteY33" fmla="*/ 626 h 632"/>
              <a:gd name="connsiteX34" fmla="*/ 121 w 211"/>
              <a:gd name="connsiteY34" fmla="*/ 632 h 632"/>
              <a:gd name="connsiteX35" fmla="*/ 111 w 211"/>
              <a:gd name="connsiteY35" fmla="*/ 626 h 632"/>
              <a:gd name="connsiteX36" fmla="*/ 106 w 211"/>
              <a:gd name="connsiteY36" fmla="*/ 626 h 632"/>
              <a:gd name="connsiteX37" fmla="*/ 106 w 211"/>
              <a:gd name="connsiteY37" fmla="*/ 621 h 632"/>
              <a:gd name="connsiteX38" fmla="*/ 100 w 211"/>
              <a:gd name="connsiteY38" fmla="*/ 616 h 632"/>
              <a:gd name="connsiteX39" fmla="*/ 100 w 211"/>
              <a:gd name="connsiteY39" fmla="*/ 611 h 632"/>
              <a:gd name="connsiteX40" fmla="*/ 100 w 211"/>
              <a:gd name="connsiteY40" fmla="*/ 605 h 632"/>
              <a:gd name="connsiteX41" fmla="*/ 100 w 211"/>
              <a:gd name="connsiteY41" fmla="*/ 595 h 632"/>
              <a:gd name="connsiteX42" fmla="*/ 100 w 211"/>
              <a:gd name="connsiteY42" fmla="*/ 585 h 632"/>
              <a:gd name="connsiteX43" fmla="*/ 100 w 211"/>
              <a:gd name="connsiteY43" fmla="*/ 579 h 632"/>
              <a:gd name="connsiteX44" fmla="*/ 100 w 211"/>
              <a:gd name="connsiteY44" fmla="*/ 574 h 632"/>
              <a:gd name="connsiteX45" fmla="*/ 100 w 211"/>
              <a:gd name="connsiteY45" fmla="*/ 569 h 632"/>
              <a:gd name="connsiteX46" fmla="*/ 95 w 211"/>
              <a:gd name="connsiteY46" fmla="*/ 564 h 632"/>
              <a:gd name="connsiteX47" fmla="*/ 90 w 211"/>
              <a:gd name="connsiteY47" fmla="*/ 548 h 632"/>
              <a:gd name="connsiteX48" fmla="*/ 79 w 211"/>
              <a:gd name="connsiteY48" fmla="*/ 532 h 632"/>
              <a:gd name="connsiteX49" fmla="*/ 63 w 211"/>
              <a:gd name="connsiteY49" fmla="*/ 517 h 632"/>
              <a:gd name="connsiteX50" fmla="*/ 47 w 211"/>
              <a:gd name="connsiteY50" fmla="*/ 501 h 632"/>
              <a:gd name="connsiteX51" fmla="*/ 26 w 211"/>
              <a:gd name="connsiteY51" fmla="*/ 485 h 632"/>
              <a:gd name="connsiteX52" fmla="*/ 0 w 211"/>
              <a:gd name="connsiteY52" fmla="*/ 464 h 632"/>
              <a:gd name="connsiteX53" fmla="*/ 21 w 211"/>
              <a:gd name="connsiteY53" fmla="*/ 464 h 632"/>
              <a:gd name="connsiteX54" fmla="*/ 42 w 211"/>
              <a:gd name="connsiteY54" fmla="*/ 470 h 632"/>
              <a:gd name="connsiteX55" fmla="*/ 58 w 211"/>
              <a:gd name="connsiteY55" fmla="*/ 470 h 632"/>
              <a:gd name="connsiteX56" fmla="*/ 74 w 211"/>
              <a:gd name="connsiteY56" fmla="*/ 470 h 632"/>
              <a:gd name="connsiteX57" fmla="*/ 84 w 211"/>
              <a:gd name="connsiteY57" fmla="*/ 464 h 632"/>
              <a:gd name="connsiteX58" fmla="*/ 90 w 211"/>
              <a:gd name="connsiteY58" fmla="*/ 464 h 632"/>
              <a:gd name="connsiteX59" fmla="*/ 95 w 211"/>
              <a:gd name="connsiteY59" fmla="*/ 464 h 632"/>
              <a:gd name="connsiteX60" fmla="*/ 100 w 211"/>
              <a:gd name="connsiteY60" fmla="*/ 459 h 632"/>
              <a:gd name="connsiteX61" fmla="*/ 106 w 211"/>
              <a:gd name="connsiteY61" fmla="*/ 454 h 632"/>
              <a:gd name="connsiteX62" fmla="*/ 106 w 211"/>
              <a:gd name="connsiteY62" fmla="*/ 449 h 632"/>
              <a:gd name="connsiteX63" fmla="*/ 106 w 211"/>
              <a:gd name="connsiteY63" fmla="*/ 438 h 632"/>
              <a:gd name="connsiteX64" fmla="*/ 106 w 211"/>
              <a:gd name="connsiteY64" fmla="*/ 423 h 632"/>
              <a:gd name="connsiteX65" fmla="*/ 111 w 211"/>
              <a:gd name="connsiteY65" fmla="*/ 407 h 632"/>
              <a:gd name="connsiteX66" fmla="*/ 111 w 211"/>
              <a:gd name="connsiteY66" fmla="*/ 386 h 632"/>
              <a:gd name="connsiteX67" fmla="*/ 111 w 211"/>
              <a:gd name="connsiteY67" fmla="*/ 360 h 632"/>
              <a:gd name="connsiteX68" fmla="*/ 116 w 211"/>
              <a:gd name="connsiteY68" fmla="*/ 334 h 632"/>
              <a:gd name="connsiteX69" fmla="*/ 116 w 211"/>
              <a:gd name="connsiteY69" fmla="*/ 308 h 632"/>
              <a:gd name="connsiteX70" fmla="*/ 116 w 211"/>
              <a:gd name="connsiteY70" fmla="*/ 282 h 632"/>
              <a:gd name="connsiteX71" fmla="*/ 116 w 211"/>
              <a:gd name="connsiteY71" fmla="*/ 256 h 632"/>
              <a:gd name="connsiteX72" fmla="*/ 121 w 211"/>
              <a:gd name="connsiteY72" fmla="*/ 229 h 632"/>
              <a:gd name="connsiteX73" fmla="*/ 121 w 211"/>
              <a:gd name="connsiteY73" fmla="*/ 208 h 632"/>
              <a:gd name="connsiteX74" fmla="*/ 121 w 211"/>
              <a:gd name="connsiteY74" fmla="*/ 188 h 632"/>
              <a:gd name="connsiteX75" fmla="*/ 121 w 211"/>
              <a:gd name="connsiteY75" fmla="*/ 167 h 632"/>
              <a:gd name="connsiteX76" fmla="*/ 121 w 211"/>
              <a:gd name="connsiteY76" fmla="*/ 151 h 632"/>
              <a:gd name="connsiteX77" fmla="*/ 121 w 211"/>
              <a:gd name="connsiteY77" fmla="*/ 120 h 632"/>
              <a:gd name="connsiteX78" fmla="*/ 121 w 211"/>
              <a:gd name="connsiteY78" fmla="*/ 88 h 632"/>
              <a:gd name="connsiteX79" fmla="*/ 116 w 211"/>
              <a:gd name="connsiteY79" fmla="*/ 57 h 632"/>
              <a:gd name="connsiteX80" fmla="*/ 116 w 211"/>
              <a:gd name="connsiteY80" fmla="*/ 31 h 632"/>
              <a:gd name="connsiteX0" fmla="*/ 211 w 211"/>
              <a:gd name="connsiteY0" fmla="*/ 0 h 632"/>
              <a:gd name="connsiteX1" fmla="*/ 211 w 211"/>
              <a:gd name="connsiteY1" fmla="*/ 20 h 632"/>
              <a:gd name="connsiteX2" fmla="*/ 211 w 211"/>
              <a:gd name="connsiteY2" fmla="*/ 31 h 632"/>
              <a:gd name="connsiteX3" fmla="*/ 211 w 211"/>
              <a:gd name="connsiteY3" fmla="*/ 47 h 632"/>
              <a:gd name="connsiteX4" fmla="*/ 211 w 211"/>
              <a:gd name="connsiteY4" fmla="*/ 62 h 632"/>
              <a:gd name="connsiteX5" fmla="*/ 211 w 211"/>
              <a:gd name="connsiteY5" fmla="*/ 78 h 632"/>
              <a:gd name="connsiteX6" fmla="*/ 211 w 211"/>
              <a:gd name="connsiteY6" fmla="*/ 99 h 632"/>
              <a:gd name="connsiteX7" fmla="*/ 211 w 211"/>
              <a:gd name="connsiteY7" fmla="*/ 114 h 632"/>
              <a:gd name="connsiteX8" fmla="*/ 211 w 211"/>
              <a:gd name="connsiteY8" fmla="*/ 135 h 632"/>
              <a:gd name="connsiteX9" fmla="*/ 211 w 211"/>
              <a:gd name="connsiteY9" fmla="*/ 177 h 632"/>
              <a:gd name="connsiteX10" fmla="*/ 211 w 211"/>
              <a:gd name="connsiteY10" fmla="*/ 198 h 632"/>
              <a:gd name="connsiteX11" fmla="*/ 211 w 211"/>
              <a:gd name="connsiteY11" fmla="*/ 224 h 632"/>
              <a:gd name="connsiteX12" fmla="*/ 211 w 211"/>
              <a:gd name="connsiteY12" fmla="*/ 250 h 632"/>
              <a:gd name="connsiteX13" fmla="*/ 211 w 211"/>
              <a:gd name="connsiteY13" fmla="*/ 276 h 632"/>
              <a:gd name="connsiteX14" fmla="*/ 211 w 211"/>
              <a:gd name="connsiteY14" fmla="*/ 303 h 632"/>
              <a:gd name="connsiteX15" fmla="*/ 211 w 211"/>
              <a:gd name="connsiteY15" fmla="*/ 334 h 632"/>
              <a:gd name="connsiteX16" fmla="*/ 211 w 211"/>
              <a:gd name="connsiteY16" fmla="*/ 365 h 632"/>
              <a:gd name="connsiteX17" fmla="*/ 211 w 211"/>
              <a:gd name="connsiteY17" fmla="*/ 397 h 632"/>
              <a:gd name="connsiteX18" fmla="*/ 211 w 211"/>
              <a:gd name="connsiteY18" fmla="*/ 428 h 632"/>
              <a:gd name="connsiteX19" fmla="*/ 211 w 211"/>
              <a:gd name="connsiteY19" fmla="*/ 454 h 632"/>
              <a:gd name="connsiteX20" fmla="*/ 206 w 211"/>
              <a:gd name="connsiteY20" fmla="*/ 480 h 632"/>
              <a:gd name="connsiteX21" fmla="*/ 206 w 211"/>
              <a:gd name="connsiteY21" fmla="*/ 506 h 632"/>
              <a:gd name="connsiteX22" fmla="*/ 201 w 211"/>
              <a:gd name="connsiteY22" fmla="*/ 527 h 632"/>
              <a:gd name="connsiteX23" fmla="*/ 195 w 211"/>
              <a:gd name="connsiteY23" fmla="*/ 543 h 632"/>
              <a:gd name="connsiteX24" fmla="*/ 190 w 211"/>
              <a:gd name="connsiteY24" fmla="*/ 564 h 632"/>
              <a:gd name="connsiteX25" fmla="*/ 185 w 211"/>
              <a:gd name="connsiteY25" fmla="*/ 574 h 632"/>
              <a:gd name="connsiteX26" fmla="*/ 174 w 211"/>
              <a:gd name="connsiteY26" fmla="*/ 590 h 632"/>
              <a:gd name="connsiteX27" fmla="*/ 164 w 211"/>
              <a:gd name="connsiteY27" fmla="*/ 600 h 632"/>
              <a:gd name="connsiteX28" fmla="*/ 158 w 211"/>
              <a:gd name="connsiteY28" fmla="*/ 611 h 632"/>
              <a:gd name="connsiteX29" fmla="*/ 148 w 211"/>
              <a:gd name="connsiteY29" fmla="*/ 616 h 632"/>
              <a:gd name="connsiteX30" fmla="*/ 143 w 211"/>
              <a:gd name="connsiteY30" fmla="*/ 621 h 632"/>
              <a:gd name="connsiteX31" fmla="*/ 132 w 211"/>
              <a:gd name="connsiteY31" fmla="*/ 626 h 632"/>
              <a:gd name="connsiteX32" fmla="*/ 127 w 211"/>
              <a:gd name="connsiteY32" fmla="*/ 626 h 632"/>
              <a:gd name="connsiteX33" fmla="*/ 121 w 211"/>
              <a:gd name="connsiteY33" fmla="*/ 632 h 632"/>
              <a:gd name="connsiteX34" fmla="*/ 111 w 211"/>
              <a:gd name="connsiteY34" fmla="*/ 626 h 632"/>
              <a:gd name="connsiteX35" fmla="*/ 106 w 211"/>
              <a:gd name="connsiteY35" fmla="*/ 626 h 632"/>
              <a:gd name="connsiteX36" fmla="*/ 106 w 211"/>
              <a:gd name="connsiteY36" fmla="*/ 621 h 632"/>
              <a:gd name="connsiteX37" fmla="*/ 100 w 211"/>
              <a:gd name="connsiteY37" fmla="*/ 616 h 632"/>
              <a:gd name="connsiteX38" fmla="*/ 100 w 211"/>
              <a:gd name="connsiteY38" fmla="*/ 611 h 632"/>
              <a:gd name="connsiteX39" fmla="*/ 100 w 211"/>
              <a:gd name="connsiteY39" fmla="*/ 605 h 632"/>
              <a:gd name="connsiteX40" fmla="*/ 100 w 211"/>
              <a:gd name="connsiteY40" fmla="*/ 595 h 632"/>
              <a:gd name="connsiteX41" fmla="*/ 100 w 211"/>
              <a:gd name="connsiteY41" fmla="*/ 585 h 632"/>
              <a:gd name="connsiteX42" fmla="*/ 100 w 211"/>
              <a:gd name="connsiteY42" fmla="*/ 579 h 632"/>
              <a:gd name="connsiteX43" fmla="*/ 100 w 211"/>
              <a:gd name="connsiteY43" fmla="*/ 574 h 632"/>
              <a:gd name="connsiteX44" fmla="*/ 100 w 211"/>
              <a:gd name="connsiteY44" fmla="*/ 569 h 632"/>
              <a:gd name="connsiteX45" fmla="*/ 95 w 211"/>
              <a:gd name="connsiteY45" fmla="*/ 564 h 632"/>
              <a:gd name="connsiteX46" fmla="*/ 90 w 211"/>
              <a:gd name="connsiteY46" fmla="*/ 548 h 632"/>
              <a:gd name="connsiteX47" fmla="*/ 79 w 211"/>
              <a:gd name="connsiteY47" fmla="*/ 532 h 632"/>
              <a:gd name="connsiteX48" fmla="*/ 63 w 211"/>
              <a:gd name="connsiteY48" fmla="*/ 517 h 632"/>
              <a:gd name="connsiteX49" fmla="*/ 47 w 211"/>
              <a:gd name="connsiteY49" fmla="*/ 501 h 632"/>
              <a:gd name="connsiteX50" fmla="*/ 26 w 211"/>
              <a:gd name="connsiteY50" fmla="*/ 485 h 632"/>
              <a:gd name="connsiteX51" fmla="*/ 0 w 211"/>
              <a:gd name="connsiteY51" fmla="*/ 464 h 632"/>
              <a:gd name="connsiteX52" fmla="*/ 21 w 211"/>
              <a:gd name="connsiteY52" fmla="*/ 464 h 632"/>
              <a:gd name="connsiteX53" fmla="*/ 42 w 211"/>
              <a:gd name="connsiteY53" fmla="*/ 470 h 632"/>
              <a:gd name="connsiteX54" fmla="*/ 58 w 211"/>
              <a:gd name="connsiteY54" fmla="*/ 470 h 632"/>
              <a:gd name="connsiteX55" fmla="*/ 74 w 211"/>
              <a:gd name="connsiteY55" fmla="*/ 470 h 632"/>
              <a:gd name="connsiteX56" fmla="*/ 84 w 211"/>
              <a:gd name="connsiteY56" fmla="*/ 464 h 632"/>
              <a:gd name="connsiteX57" fmla="*/ 90 w 211"/>
              <a:gd name="connsiteY57" fmla="*/ 464 h 632"/>
              <a:gd name="connsiteX58" fmla="*/ 95 w 211"/>
              <a:gd name="connsiteY58" fmla="*/ 464 h 632"/>
              <a:gd name="connsiteX59" fmla="*/ 100 w 211"/>
              <a:gd name="connsiteY59" fmla="*/ 459 h 632"/>
              <a:gd name="connsiteX60" fmla="*/ 106 w 211"/>
              <a:gd name="connsiteY60" fmla="*/ 454 h 632"/>
              <a:gd name="connsiteX61" fmla="*/ 106 w 211"/>
              <a:gd name="connsiteY61" fmla="*/ 449 h 632"/>
              <a:gd name="connsiteX62" fmla="*/ 106 w 211"/>
              <a:gd name="connsiteY62" fmla="*/ 438 h 632"/>
              <a:gd name="connsiteX63" fmla="*/ 106 w 211"/>
              <a:gd name="connsiteY63" fmla="*/ 423 h 632"/>
              <a:gd name="connsiteX64" fmla="*/ 111 w 211"/>
              <a:gd name="connsiteY64" fmla="*/ 407 h 632"/>
              <a:gd name="connsiteX65" fmla="*/ 111 w 211"/>
              <a:gd name="connsiteY65" fmla="*/ 386 h 632"/>
              <a:gd name="connsiteX66" fmla="*/ 111 w 211"/>
              <a:gd name="connsiteY66" fmla="*/ 360 h 632"/>
              <a:gd name="connsiteX67" fmla="*/ 116 w 211"/>
              <a:gd name="connsiteY67" fmla="*/ 334 h 632"/>
              <a:gd name="connsiteX68" fmla="*/ 116 w 211"/>
              <a:gd name="connsiteY68" fmla="*/ 308 h 632"/>
              <a:gd name="connsiteX69" fmla="*/ 116 w 211"/>
              <a:gd name="connsiteY69" fmla="*/ 282 h 632"/>
              <a:gd name="connsiteX70" fmla="*/ 116 w 211"/>
              <a:gd name="connsiteY70" fmla="*/ 256 h 632"/>
              <a:gd name="connsiteX71" fmla="*/ 121 w 211"/>
              <a:gd name="connsiteY71" fmla="*/ 229 h 632"/>
              <a:gd name="connsiteX72" fmla="*/ 121 w 211"/>
              <a:gd name="connsiteY72" fmla="*/ 208 h 632"/>
              <a:gd name="connsiteX73" fmla="*/ 121 w 211"/>
              <a:gd name="connsiteY73" fmla="*/ 188 h 632"/>
              <a:gd name="connsiteX74" fmla="*/ 121 w 211"/>
              <a:gd name="connsiteY74" fmla="*/ 167 h 632"/>
              <a:gd name="connsiteX75" fmla="*/ 121 w 211"/>
              <a:gd name="connsiteY75" fmla="*/ 151 h 632"/>
              <a:gd name="connsiteX76" fmla="*/ 121 w 211"/>
              <a:gd name="connsiteY76" fmla="*/ 120 h 632"/>
              <a:gd name="connsiteX77" fmla="*/ 121 w 211"/>
              <a:gd name="connsiteY77" fmla="*/ 88 h 632"/>
              <a:gd name="connsiteX78" fmla="*/ 116 w 211"/>
              <a:gd name="connsiteY78" fmla="*/ 57 h 632"/>
              <a:gd name="connsiteX79" fmla="*/ 116 w 211"/>
              <a:gd name="connsiteY79" fmla="*/ 31 h 632"/>
              <a:gd name="connsiteX0" fmla="*/ 211 w 211"/>
              <a:gd name="connsiteY0" fmla="*/ 0 h 612"/>
              <a:gd name="connsiteX1" fmla="*/ 211 w 211"/>
              <a:gd name="connsiteY1" fmla="*/ 11 h 612"/>
              <a:gd name="connsiteX2" fmla="*/ 211 w 211"/>
              <a:gd name="connsiteY2" fmla="*/ 27 h 612"/>
              <a:gd name="connsiteX3" fmla="*/ 211 w 211"/>
              <a:gd name="connsiteY3" fmla="*/ 42 h 612"/>
              <a:gd name="connsiteX4" fmla="*/ 211 w 211"/>
              <a:gd name="connsiteY4" fmla="*/ 58 h 612"/>
              <a:gd name="connsiteX5" fmla="*/ 211 w 211"/>
              <a:gd name="connsiteY5" fmla="*/ 79 h 612"/>
              <a:gd name="connsiteX6" fmla="*/ 211 w 211"/>
              <a:gd name="connsiteY6" fmla="*/ 94 h 612"/>
              <a:gd name="connsiteX7" fmla="*/ 211 w 211"/>
              <a:gd name="connsiteY7" fmla="*/ 115 h 612"/>
              <a:gd name="connsiteX8" fmla="*/ 211 w 211"/>
              <a:gd name="connsiteY8" fmla="*/ 157 h 612"/>
              <a:gd name="connsiteX9" fmla="*/ 211 w 211"/>
              <a:gd name="connsiteY9" fmla="*/ 178 h 612"/>
              <a:gd name="connsiteX10" fmla="*/ 211 w 211"/>
              <a:gd name="connsiteY10" fmla="*/ 204 h 612"/>
              <a:gd name="connsiteX11" fmla="*/ 211 w 211"/>
              <a:gd name="connsiteY11" fmla="*/ 230 h 612"/>
              <a:gd name="connsiteX12" fmla="*/ 211 w 211"/>
              <a:gd name="connsiteY12" fmla="*/ 256 h 612"/>
              <a:gd name="connsiteX13" fmla="*/ 211 w 211"/>
              <a:gd name="connsiteY13" fmla="*/ 283 h 612"/>
              <a:gd name="connsiteX14" fmla="*/ 211 w 211"/>
              <a:gd name="connsiteY14" fmla="*/ 314 h 612"/>
              <a:gd name="connsiteX15" fmla="*/ 211 w 211"/>
              <a:gd name="connsiteY15" fmla="*/ 345 h 612"/>
              <a:gd name="connsiteX16" fmla="*/ 211 w 211"/>
              <a:gd name="connsiteY16" fmla="*/ 377 h 612"/>
              <a:gd name="connsiteX17" fmla="*/ 211 w 211"/>
              <a:gd name="connsiteY17" fmla="*/ 408 h 612"/>
              <a:gd name="connsiteX18" fmla="*/ 211 w 211"/>
              <a:gd name="connsiteY18" fmla="*/ 434 h 612"/>
              <a:gd name="connsiteX19" fmla="*/ 206 w 211"/>
              <a:gd name="connsiteY19" fmla="*/ 460 h 612"/>
              <a:gd name="connsiteX20" fmla="*/ 206 w 211"/>
              <a:gd name="connsiteY20" fmla="*/ 486 h 612"/>
              <a:gd name="connsiteX21" fmla="*/ 201 w 211"/>
              <a:gd name="connsiteY21" fmla="*/ 507 h 612"/>
              <a:gd name="connsiteX22" fmla="*/ 195 w 211"/>
              <a:gd name="connsiteY22" fmla="*/ 523 h 612"/>
              <a:gd name="connsiteX23" fmla="*/ 190 w 211"/>
              <a:gd name="connsiteY23" fmla="*/ 544 h 612"/>
              <a:gd name="connsiteX24" fmla="*/ 185 w 211"/>
              <a:gd name="connsiteY24" fmla="*/ 554 h 612"/>
              <a:gd name="connsiteX25" fmla="*/ 174 w 211"/>
              <a:gd name="connsiteY25" fmla="*/ 570 h 612"/>
              <a:gd name="connsiteX26" fmla="*/ 164 w 211"/>
              <a:gd name="connsiteY26" fmla="*/ 580 h 612"/>
              <a:gd name="connsiteX27" fmla="*/ 158 w 211"/>
              <a:gd name="connsiteY27" fmla="*/ 591 h 612"/>
              <a:gd name="connsiteX28" fmla="*/ 148 w 211"/>
              <a:gd name="connsiteY28" fmla="*/ 596 h 612"/>
              <a:gd name="connsiteX29" fmla="*/ 143 w 211"/>
              <a:gd name="connsiteY29" fmla="*/ 601 h 612"/>
              <a:gd name="connsiteX30" fmla="*/ 132 w 211"/>
              <a:gd name="connsiteY30" fmla="*/ 606 h 612"/>
              <a:gd name="connsiteX31" fmla="*/ 127 w 211"/>
              <a:gd name="connsiteY31" fmla="*/ 606 h 612"/>
              <a:gd name="connsiteX32" fmla="*/ 121 w 211"/>
              <a:gd name="connsiteY32" fmla="*/ 612 h 612"/>
              <a:gd name="connsiteX33" fmla="*/ 111 w 211"/>
              <a:gd name="connsiteY33" fmla="*/ 606 h 612"/>
              <a:gd name="connsiteX34" fmla="*/ 106 w 211"/>
              <a:gd name="connsiteY34" fmla="*/ 606 h 612"/>
              <a:gd name="connsiteX35" fmla="*/ 106 w 211"/>
              <a:gd name="connsiteY35" fmla="*/ 601 h 612"/>
              <a:gd name="connsiteX36" fmla="*/ 100 w 211"/>
              <a:gd name="connsiteY36" fmla="*/ 596 h 612"/>
              <a:gd name="connsiteX37" fmla="*/ 100 w 211"/>
              <a:gd name="connsiteY37" fmla="*/ 591 h 612"/>
              <a:gd name="connsiteX38" fmla="*/ 100 w 211"/>
              <a:gd name="connsiteY38" fmla="*/ 585 h 612"/>
              <a:gd name="connsiteX39" fmla="*/ 100 w 211"/>
              <a:gd name="connsiteY39" fmla="*/ 575 h 612"/>
              <a:gd name="connsiteX40" fmla="*/ 100 w 211"/>
              <a:gd name="connsiteY40" fmla="*/ 565 h 612"/>
              <a:gd name="connsiteX41" fmla="*/ 100 w 211"/>
              <a:gd name="connsiteY41" fmla="*/ 559 h 612"/>
              <a:gd name="connsiteX42" fmla="*/ 100 w 211"/>
              <a:gd name="connsiteY42" fmla="*/ 554 h 612"/>
              <a:gd name="connsiteX43" fmla="*/ 100 w 211"/>
              <a:gd name="connsiteY43" fmla="*/ 549 h 612"/>
              <a:gd name="connsiteX44" fmla="*/ 95 w 211"/>
              <a:gd name="connsiteY44" fmla="*/ 544 h 612"/>
              <a:gd name="connsiteX45" fmla="*/ 90 w 211"/>
              <a:gd name="connsiteY45" fmla="*/ 528 h 612"/>
              <a:gd name="connsiteX46" fmla="*/ 79 w 211"/>
              <a:gd name="connsiteY46" fmla="*/ 512 h 612"/>
              <a:gd name="connsiteX47" fmla="*/ 63 w 211"/>
              <a:gd name="connsiteY47" fmla="*/ 497 h 612"/>
              <a:gd name="connsiteX48" fmla="*/ 47 w 211"/>
              <a:gd name="connsiteY48" fmla="*/ 481 h 612"/>
              <a:gd name="connsiteX49" fmla="*/ 26 w 211"/>
              <a:gd name="connsiteY49" fmla="*/ 465 h 612"/>
              <a:gd name="connsiteX50" fmla="*/ 0 w 211"/>
              <a:gd name="connsiteY50" fmla="*/ 444 h 612"/>
              <a:gd name="connsiteX51" fmla="*/ 21 w 211"/>
              <a:gd name="connsiteY51" fmla="*/ 444 h 612"/>
              <a:gd name="connsiteX52" fmla="*/ 42 w 211"/>
              <a:gd name="connsiteY52" fmla="*/ 450 h 612"/>
              <a:gd name="connsiteX53" fmla="*/ 58 w 211"/>
              <a:gd name="connsiteY53" fmla="*/ 450 h 612"/>
              <a:gd name="connsiteX54" fmla="*/ 74 w 211"/>
              <a:gd name="connsiteY54" fmla="*/ 450 h 612"/>
              <a:gd name="connsiteX55" fmla="*/ 84 w 211"/>
              <a:gd name="connsiteY55" fmla="*/ 444 h 612"/>
              <a:gd name="connsiteX56" fmla="*/ 90 w 211"/>
              <a:gd name="connsiteY56" fmla="*/ 444 h 612"/>
              <a:gd name="connsiteX57" fmla="*/ 95 w 211"/>
              <a:gd name="connsiteY57" fmla="*/ 444 h 612"/>
              <a:gd name="connsiteX58" fmla="*/ 100 w 211"/>
              <a:gd name="connsiteY58" fmla="*/ 439 h 612"/>
              <a:gd name="connsiteX59" fmla="*/ 106 w 211"/>
              <a:gd name="connsiteY59" fmla="*/ 434 h 612"/>
              <a:gd name="connsiteX60" fmla="*/ 106 w 211"/>
              <a:gd name="connsiteY60" fmla="*/ 429 h 612"/>
              <a:gd name="connsiteX61" fmla="*/ 106 w 211"/>
              <a:gd name="connsiteY61" fmla="*/ 418 h 612"/>
              <a:gd name="connsiteX62" fmla="*/ 106 w 211"/>
              <a:gd name="connsiteY62" fmla="*/ 403 h 612"/>
              <a:gd name="connsiteX63" fmla="*/ 111 w 211"/>
              <a:gd name="connsiteY63" fmla="*/ 387 h 612"/>
              <a:gd name="connsiteX64" fmla="*/ 111 w 211"/>
              <a:gd name="connsiteY64" fmla="*/ 366 h 612"/>
              <a:gd name="connsiteX65" fmla="*/ 111 w 211"/>
              <a:gd name="connsiteY65" fmla="*/ 340 h 612"/>
              <a:gd name="connsiteX66" fmla="*/ 116 w 211"/>
              <a:gd name="connsiteY66" fmla="*/ 314 h 612"/>
              <a:gd name="connsiteX67" fmla="*/ 116 w 211"/>
              <a:gd name="connsiteY67" fmla="*/ 288 h 612"/>
              <a:gd name="connsiteX68" fmla="*/ 116 w 211"/>
              <a:gd name="connsiteY68" fmla="*/ 262 h 612"/>
              <a:gd name="connsiteX69" fmla="*/ 116 w 211"/>
              <a:gd name="connsiteY69" fmla="*/ 236 h 612"/>
              <a:gd name="connsiteX70" fmla="*/ 121 w 211"/>
              <a:gd name="connsiteY70" fmla="*/ 209 h 612"/>
              <a:gd name="connsiteX71" fmla="*/ 121 w 211"/>
              <a:gd name="connsiteY71" fmla="*/ 188 h 612"/>
              <a:gd name="connsiteX72" fmla="*/ 121 w 211"/>
              <a:gd name="connsiteY72" fmla="*/ 168 h 612"/>
              <a:gd name="connsiteX73" fmla="*/ 121 w 211"/>
              <a:gd name="connsiteY73" fmla="*/ 147 h 612"/>
              <a:gd name="connsiteX74" fmla="*/ 121 w 211"/>
              <a:gd name="connsiteY74" fmla="*/ 131 h 612"/>
              <a:gd name="connsiteX75" fmla="*/ 121 w 211"/>
              <a:gd name="connsiteY75" fmla="*/ 100 h 612"/>
              <a:gd name="connsiteX76" fmla="*/ 121 w 211"/>
              <a:gd name="connsiteY76" fmla="*/ 68 h 612"/>
              <a:gd name="connsiteX77" fmla="*/ 116 w 211"/>
              <a:gd name="connsiteY77" fmla="*/ 37 h 612"/>
              <a:gd name="connsiteX78" fmla="*/ 116 w 211"/>
              <a:gd name="connsiteY78" fmla="*/ 11 h 612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75" fmla="*/ 121 w 211"/>
              <a:gd name="connsiteY75" fmla="*/ 57 h 601"/>
              <a:gd name="connsiteX76" fmla="*/ 116 w 211"/>
              <a:gd name="connsiteY76" fmla="*/ 26 h 601"/>
              <a:gd name="connsiteX77" fmla="*/ 116 w 211"/>
              <a:gd name="connsiteY77" fmla="*/ 0 h 601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75" fmla="*/ 121 w 211"/>
              <a:gd name="connsiteY75" fmla="*/ 57 h 601"/>
              <a:gd name="connsiteX76" fmla="*/ 116 w 211"/>
              <a:gd name="connsiteY76" fmla="*/ 26 h 601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75" fmla="*/ 121 w 211"/>
              <a:gd name="connsiteY75" fmla="*/ 57 h 601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0" fmla="*/ 211 w 211"/>
              <a:gd name="connsiteY0" fmla="*/ 0 h 585"/>
              <a:gd name="connsiteX1" fmla="*/ 211 w 211"/>
              <a:gd name="connsiteY1" fmla="*/ 15 h 585"/>
              <a:gd name="connsiteX2" fmla="*/ 211 w 211"/>
              <a:gd name="connsiteY2" fmla="*/ 31 h 585"/>
              <a:gd name="connsiteX3" fmla="*/ 211 w 211"/>
              <a:gd name="connsiteY3" fmla="*/ 52 h 585"/>
              <a:gd name="connsiteX4" fmla="*/ 211 w 211"/>
              <a:gd name="connsiteY4" fmla="*/ 67 h 585"/>
              <a:gd name="connsiteX5" fmla="*/ 211 w 211"/>
              <a:gd name="connsiteY5" fmla="*/ 88 h 585"/>
              <a:gd name="connsiteX6" fmla="*/ 211 w 211"/>
              <a:gd name="connsiteY6" fmla="*/ 130 h 585"/>
              <a:gd name="connsiteX7" fmla="*/ 211 w 211"/>
              <a:gd name="connsiteY7" fmla="*/ 151 h 585"/>
              <a:gd name="connsiteX8" fmla="*/ 211 w 211"/>
              <a:gd name="connsiteY8" fmla="*/ 177 h 585"/>
              <a:gd name="connsiteX9" fmla="*/ 211 w 211"/>
              <a:gd name="connsiteY9" fmla="*/ 203 h 585"/>
              <a:gd name="connsiteX10" fmla="*/ 211 w 211"/>
              <a:gd name="connsiteY10" fmla="*/ 229 h 585"/>
              <a:gd name="connsiteX11" fmla="*/ 211 w 211"/>
              <a:gd name="connsiteY11" fmla="*/ 256 h 585"/>
              <a:gd name="connsiteX12" fmla="*/ 211 w 211"/>
              <a:gd name="connsiteY12" fmla="*/ 287 h 585"/>
              <a:gd name="connsiteX13" fmla="*/ 211 w 211"/>
              <a:gd name="connsiteY13" fmla="*/ 318 h 585"/>
              <a:gd name="connsiteX14" fmla="*/ 211 w 211"/>
              <a:gd name="connsiteY14" fmla="*/ 350 h 585"/>
              <a:gd name="connsiteX15" fmla="*/ 211 w 211"/>
              <a:gd name="connsiteY15" fmla="*/ 381 h 585"/>
              <a:gd name="connsiteX16" fmla="*/ 211 w 211"/>
              <a:gd name="connsiteY16" fmla="*/ 407 h 585"/>
              <a:gd name="connsiteX17" fmla="*/ 206 w 211"/>
              <a:gd name="connsiteY17" fmla="*/ 433 h 585"/>
              <a:gd name="connsiteX18" fmla="*/ 206 w 211"/>
              <a:gd name="connsiteY18" fmla="*/ 459 h 585"/>
              <a:gd name="connsiteX19" fmla="*/ 201 w 211"/>
              <a:gd name="connsiteY19" fmla="*/ 480 h 585"/>
              <a:gd name="connsiteX20" fmla="*/ 195 w 211"/>
              <a:gd name="connsiteY20" fmla="*/ 496 h 585"/>
              <a:gd name="connsiteX21" fmla="*/ 190 w 211"/>
              <a:gd name="connsiteY21" fmla="*/ 517 h 585"/>
              <a:gd name="connsiteX22" fmla="*/ 185 w 211"/>
              <a:gd name="connsiteY22" fmla="*/ 527 h 585"/>
              <a:gd name="connsiteX23" fmla="*/ 174 w 211"/>
              <a:gd name="connsiteY23" fmla="*/ 543 h 585"/>
              <a:gd name="connsiteX24" fmla="*/ 164 w 211"/>
              <a:gd name="connsiteY24" fmla="*/ 553 h 585"/>
              <a:gd name="connsiteX25" fmla="*/ 158 w 211"/>
              <a:gd name="connsiteY25" fmla="*/ 564 h 585"/>
              <a:gd name="connsiteX26" fmla="*/ 148 w 211"/>
              <a:gd name="connsiteY26" fmla="*/ 569 h 585"/>
              <a:gd name="connsiteX27" fmla="*/ 143 w 211"/>
              <a:gd name="connsiteY27" fmla="*/ 574 h 585"/>
              <a:gd name="connsiteX28" fmla="*/ 132 w 211"/>
              <a:gd name="connsiteY28" fmla="*/ 579 h 585"/>
              <a:gd name="connsiteX29" fmla="*/ 127 w 211"/>
              <a:gd name="connsiteY29" fmla="*/ 579 h 585"/>
              <a:gd name="connsiteX30" fmla="*/ 121 w 211"/>
              <a:gd name="connsiteY30" fmla="*/ 585 h 585"/>
              <a:gd name="connsiteX31" fmla="*/ 111 w 211"/>
              <a:gd name="connsiteY31" fmla="*/ 579 h 585"/>
              <a:gd name="connsiteX32" fmla="*/ 106 w 211"/>
              <a:gd name="connsiteY32" fmla="*/ 579 h 585"/>
              <a:gd name="connsiteX33" fmla="*/ 106 w 211"/>
              <a:gd name="connsiteY33" fmla="*/ 574 h 585"/>
              <a:gd name="connsiteX34" fmla="*/ 100 w 211"/>
              <a:gd name="connsiteY34" fmla="*/ 569 h 585"/>
              <a:gd name="connsiteX35" fmla="*/ 100 w 211"/>
              <a:gd name="connsiteY35" fmla="*/ 564 h 585"/>
              <a:gd name="connsiteX36" fmla="*/ 100 w 211"/>
              <a:gd name="connsiteY36" fmla="*/ 558 h 585"/>
              <a:gd name="connsiteX37" fmla="*/ 100 w 211"/>
              <a:gd name="connsiteY37" fmla="*/ 548 h 585"/>
              <a:gd name="connsiteX38" fmla="*/ 100 w 211"/>
              <a:gd name="connsiteY38" fmla="*/ 538 h 585"/>
              <a:gd name="connsiteX39" fmla="*/ 100 w 211"/>
              <a:gd name="connsiteY39" fmla="*/ 532 h 585"/>
              <a:gd name="connsiteX40" fmla="*/ 100 w 211"/>
              <a:gd name="connsiteY40" fmla="*/ 527 h 585"/>
              <a:gd name="connsiteX41" fmla="*/ 100 w 211"/>
              <a:gd name="connsiteY41" fmla="*/ 522 h 585"/>
              <a:gd name="connsiteX42" fmla="*/ 95 w 211"/>
              <a:gd name="connsiteY42" fmla="*/ 517 h 585"/>
              <a:gd name="connsiteX43" fmla="*/ 90 w 211"/>
              <a:gd name="connsiteY43" fmla="*/ 501 h 585"/>
              <a:gd name="connsiteX44" fmla="*/ 79 w 211"/>
              <a:gd name="connsiteY44" fmla="*/ 485 h 585"/>
              <a:gd name="connsiteX45" fmla="*/ 63 w 211"/>
              <a:gd name="connsiteY45" fmla="*/ 470 h 585"/>
              <a:gd name="connsiteX46" fmla="*/ 47 w 211"/>
              <a:gd name="connsiteY46" fmla="*/ 454 h 585"/>
              <a:gd name="connsiteX47" fmla="*/ 26 w 211"/>
              <a:gd name="connsiteY47" fmla="*/ 438 h 585"/>
              <a:gd name="connsiteX48" fmla="*/ 0 w 211"/>
              <a:gd name="connsiteY48" fmla="*/ 417 h 585"/>
              <a:gd name="connsiteX49" fmla="*/ 21 w 211"/>
              <a:gd name="connsiteY49" fmla="*/ 417 h 585"/>
              <a:gd name="connsiteX50" fmla="*/ 42 w 211"/>
              <a:gd name="connsiteY50" fmla="*/ 423 h 585"/>
              <a:gd name="connsiteX51" fmla="*/ 58 w 211"/>
              <a:gd name="connsiteY51" fmla="*/ 423 h 585"/>
              <a:gd name="connsiteX52" fmla="*/ 74 w 211"/>
              <a:gd name="connsiteY52" fmla="*/ 423 h 585"/>
              <a:gd name="connsiteX53" fmla="*/ 84 w 211"/>
              <a:gd name="connsiteY53" fmla="*/ 417 h 585"/>
              <a:gd name="connsiteX54" fmla="*/ 90 w 211"/>
              <a:gd name="connsiteY54" fmla="*/ 417 h 585"/>
              <a:gd name="connsiteX55" fmla="*/ 95 w 211"/>
              <a:gd name="connsiteY55" fmla="*/ 417 h 585"/>
              <a:gd name="connsiteX56" fmla="*/ 100 w 211"/>
              <a:gd name="connsiteY56" fmla="*/ 412 h 585"/>
              <a:gd name="connsiteX57" fmla="*/ 106 w 211"/>
              <a:gd name="connsiteY57" fmla="*/ 407 h 585"/>
              <a:gd name="connsiteX58" fmla="*/ 106 w 211"/>
              <a:gd name="connsiteY58" fmla="*/ 402 h 585"/>
              <a:gd name="connsiteX59" fmla="*/ 106 w 211"/>
              <a:gd name="connsiteY59" fmla="*/ 391 h 585"/>
              <a:gd name="connsiteX60" fmla="*/ 106 w 211"/>
              <a:gd name="connsiteY60" fmla="*/ 376 h 585"/>
              <a:gd name="connsiteX61" fmla="*/ 111 w 211"/>
              <a:gd name="connsiteY61" fmla="*/ 360 h 585"/>
              <a:gd name="connsiteX62" fmla="*/ 111 w 211"/>
              <a:gd name="connsiteY62" fmla="*/ 339 h 585"/>
              <a:gd name="connsiteX63" fmla="*/ 111 w 211"/>
              <a:gd name="connsiteY63" fmla="*/ 313 h 585"/>
              <a:gd name="connsiteX64" fmla="*/ 116 w 211"/>
              <a:gd name="connsiteY64" fmla="*/ 287 h 585"/>
              <a:gd name="connsiteX65" fmla="*/ 116 w 211"/>
              <a:gd name="connsiteY65" fmla="*/ 261 h 585"/>
              <a:gd name="connsiteX66" fmla="*/ 116 w 211"/>
              <a:gd name="connsiteY66" fmla="*/ 235 h 585"/>
              <a:gd name="connsiteX67" fmla="*/ 116 w 211"/>
              <a:gd name="connsiteY67" fmla="*/ 209 h 585"/>
              <a:gd name="connsiteX68" fmla="*/ 121 w 211"/>
              <a:gd name="connsiteY68" fmla="*/ 182 h 585"/>
              <a:gd name="connsiteX69" fmla="*/ 121 w 211"/>
              <a:gd name="connsiteY69" fmla="*/ 161 h 585"/>
              <a:gd name="connsiteX70" fmla="*/ 121 w 211"/>
              <a:gd name="connsiteY70" fmla="*/ 141 h 585"/>
              <a:gd name="connsiteX71" fmla="*/ 121 w 211"/>
              <a:gd name="connsiteY71" fmla="*/ 120 h 585"/>
              <a:gd name="connsiteX72" fmla="*/ 121 w 211"/>
              <a:gd name="connsiteY72" fmla="*/ 104 h 585"/>
              <a:gd name="connsiteX73" fmla="*/ 121 w 211"/>
              <a:gd name="connsiteY73" fmla="*/ 73 h 585"/>
              <a:gd name="connsiteX0" fmla="*/ 211 w 211"/>
              <a:gd name="connsiteY0" fmla="*/ 0 h 570"/>
              <a:gd name="connsiteX1" fmla="*/ 211 w 211"/>
              <a:gd name="connsiteY1" fmla="*/ 16 h 570"/>
              <a:gd name="connsiteX2" fmla="*/ 211 w 211"/>
              <a:gd name="connsiteY2" fmla="*/ 37 h 570"/>
              <a:gd name="connsiteX3" fmla="*/ 211 w 211"/>
              <a:gd name="connsiteY3" fmla="*/ 52 h 570"/>
              <a:gd name="connsiteX4" fmla="*/ 211 w 211"/>
              <a:gd name="connsiteY4" fmla="*/ 73 h 570"/>
              <a:gd name="connsiteX5" fmla="*/ 211 w 211"/>
              <a:gd name="connsiteY5" fmla="*/ 115 h 570"/>
              <a:gd name="connsiteX6" fmla="*/ 211 w 211"/>
              <a:gd name="connsiteY6" fmla="*/ 136 h 570"/>
              <a:gd name="connsiteX7" fmla="*/ 211 w 211"/>
              <a:gd name="connsiteY7" fmla="*/ 162 h 570"/>
              <a:gd name="connsiteX8" fmla="*/ 211 w 211"/>
              <a:gd name="connsiteY8" fmla="*/ 188 h 570"/>
              <a:gd name="connsiteX9" fmla="*/ 211 w 211"/>
              <a:gd name="connsiteY9" fmla="*/ 214 h 570"/>
              <a:gd name="connsiteX10" fmla="*/ 211 w 211"/>
              <a:gd name="connsiteY10" fmla="*/ 241 h 570"/>
              <a:gd name="connsiteX11" fmla="*/ 211 w 211"/>
              <a:gd name="connsiteY11" fmla="*/ 272 h 570"/>
              <a:gd name="connsiteX12" fmla="*/ 211 w 211"/>
              <a:gd name="connsiteY12" fmla="*/ 303 h 570"/>
              <a:gd name="connsiteX13" fmla="*/ 211 w 211"/>
              <a:gd name="connsiteY13" fmla="*/ 335 h 570"/>
              <a:gd name="connsiteX14" fmla="*/ 211 w 211"/>
              <a:gd name="connsiteY14" fmla="*/ 366 h 570"/>
              <a:gd name="connsiteX15" fmla="*/ 211 w 211"/>
              <a:gd name="connsiteY15" fmla="*/ 392 h 570"/>
              <a:gd name="connsiteX16" fmla="*/ 206 w 211"/>
              <a:gd name="connsiteY16" fmla="*/ 418 h 570"/>
              <a:gd name="connsiteX17" fmla="*/ 206 w 211"/>
              <a:gd name="connsiteY17" fmla="*/ 444 h 570"/>
              <a:gd name="connsiteX18" fmla="*/ 201 w 211"/>
              <a:gd name="connsiteY18" fmla="*/ 465 h 570"/>
              <a:gd name="connsiteX19" fmla="*/ 195 w 211"/>
              <a:gd name="connsiteY19" fmla="*/ 481 h 570"/>
              <a:gd name="connsiteX20" fmla="*/ 190 w 211"/>
              <a:gd name="connsiteY20" fmla="*/ 502 h 570"/>
              <a:gd name="connsiteX21" fmla="*/ 185 w 211"/>
              <a:gd name="connsiteY21" fmla="*/ 512 h 570"/>
              <a:gd name="connsiteX22" fmla="*/ 174 w 211"/>
              <a:gd name="connsiteY22" fmla="*/ 528 h 570"/>
              <a:gd name="connsiteX23" fmla="*/ 164 w 211"/>
              <a:gd name="connsiteY23" fmla="*/ 538 h 570"/>
              <a:gd name="connsiteX24" fmla="*/ 158 w 211"/>
              <a:gd name="connsiteY24" fmla="*/ 549 h 570"/>
              <a:gd name="connsiteX25" fmla="*/ 148 w 211"/>
              <a:gd name="connsiteY25" fmla="*/ 554 h 570"/>
              <a:gd name="connsiteX26" fmla="*/ 143 w 211"/>
              <a:gd name="connsiteY26" fmla="*/ 559 h 570"/>
              <a:gd name="connsiteX27" fmla="*/ 132 w 211"/>
              <a:gd name="connsiteY27" fmla="*/ 564 h 570"/>
              <a:gd name="connsiteX28" fmla="*/ 127 w 211"/>
              <a:gd name="connsiteY28" fmla="*/ 564 h 570"/>
              <a:gd name="connsiteX29" fmla="*/ 121 w 211"/>
              <a:gd name="connsiteY29" fmla="*/ 570 h 570"/>
              <a:gd name="connsiteX30" fmla="*/ 111 w 211"/>
              <a:gd name="connsiteY30" fmla="*/ 564 h 570"/>
              <a:gd name="connsiteX31" fmla="*/ 106 w 211"/>
              <a:gd name="connsiteY31" fmla="*/ 564 h 570"/>
              <a:gd name="connsiteX32" fmla="*/ 106 w 211"/>
              <a:gd name="connsiteY32" fmla="*/ 559 h 570"/>
              <a:gd name="connsiteX33" fmla="*/ 100 w 211"/>
              <a:gd name="connsiteY33" fmla="*/ 554 h 570"/>
              <a:gd name="connsiteX34" fmla="*/ 100 w 211"/>
              <a:gd name="connsiteY34" fmla="*/ 549 h 570"/>
              <a:gd name="connsiteX35" fmla="*/ 100 w 211"/>
              <a:gd name="connsiteY35" fmla="*/ 543 h 570"/>
              <a:gd name="connsiteX36" fmla="*/ 100 w 211"/>
              <a:gd name="connsiteY36" fmla="*/ 533 h 570"/>
              <a:gd name="connsiteX37" fmla="*/ 100 w 211"/>
              <a:gd name="connsiteY37" fmla="*/ 523 h 570"/>
              <a:gd name="connsiteX38" fmla="*/ 100 w 211"/>
              <a:gd name="connsiteY38" fmla="*/ 517 h 570"/>
              <a:gd name="connsiteX39" fmla="*/ 100 w 211"/>
              <a:gd name="connsiteY39" fmla="*/ 512 h 570"/>
              <a:gd name="connsiteX40" fmla="*/ 100 w 211"/>
              <a:gd name="connsiteY40" fmla="*/ 507 h 570"/>
              <a:gd name="connsiteX41" fmla="*/ 95 w 211"/>
              <a:gd name="connsiteY41" fmla="*/ 502 h 570"/>
              <a:gd name="connsiteX42" fmla="*/ 90 w 211"/>
              <a:gd name="connsiteY42" fmla="*/ 486 h 570"/>
              <a:gd name="connsiteX43" fmla="*/ 79 w 211"/>
              <a:gd name="connsiteY43" fmla="*/ 470 h 570"/>
              <a:gd name="connsiteX44" fmla="*/ 63 w 211"/>
              <a:gd name="connsiteY44" fmla="*/ 455 h 570"/>
              <a:gd name="connsiteX45" fmla="*/ 47 w 211"/>
              <a:gd name="connsiteY45" fmla="*/ 439 h 570"/>
              <a:gd name="connsiteX46" fmla="*/ 26 w 211"/>
              <a:gd name="connsiteY46" fmla="*/ 423 h 570"/>
              <a:gd name="connsiteX47" fmla="*/ 0 w 211"/>
              <a:gd name="connsiteY47" fmla="*/ 402 h 570"/>
              <a:gd name="connsiteX48" fmla="*/ 21 w 211"/>
              <a:gd name="connsiteY48" fmla="*/ 402 h 570"/>
              <a:gd name="connsiteX49" fmla="*/ 42 w 211"/>
              <a:gd name="connsiteY49" fmla="*/ 408 h 570"/>
              <a:gd name="connsiteX50" fmla="*/ 58 w 211"/>
              <a:gd name="connsiteY50" fmla="*/ 408 h 570"/>
              <a:gd name="connsiteX51" fmla="*/ 74 w 211"/>
              <a:gd name="connsiteY51" fmla="*/ 408 h 570"/>
              <a:gd name="connsiteX52" fmla="*/ 84 w 211"/>
              <a:gd name="connsiteY52" fmla="*/ 402 h 570"/>
              <a:gd name="connsiteX53" fmla="*/ 90 w 211"/>
              <a:gd name="connsiteY53" fmla="*/ 402 h 570"/>
              <a:gd name="connsiteX54" fmla="*/ 95 w 211"/>
              <a:gd name="connsiteY54" fmla="*/ 402 h 570"/>
              <a:gd name="connsiteX55" fmla="*/ 100 w 211"/>
              <a:gd name="connsiteY55" fmla="*/ 397 h 570"/>
              <a:gd name="connsiteX56" fmla="*/ 106 w 211"/>
              <a:gd name="connsiteY56" fmla="*/ 392 h 570"/>
              <a:gd name="connsiteX57" fmla="*/ 106 w 211"/>
              <a:gd name="connsiteY57" fmla="*/ 387 h 570"/>
              <a:gd name="connsiteX58" fmla="*/ 106 w 211"/>
              <a:gd name="connsiteY58" fmla="*/ 376 h 570"/>
              <a:gd name="connsiteX59" fmla="*/ 106 w 211"/>
              <a:gd name="connsiteY59" fmla="*/ 361 h 570"/>
              <a:gd name="connsiteX60" fmla="*/ 111 w 211"/>
              <a:gd name="connsiteY60" fmla="*/ 345 h 570"/>
              <a:gd name="connsiteX61" fmla="*/ 111 w 211"/>
              <a:gd name="connsiteY61" fmla="*/ 324 h 570"/>
              <a:gd name="connsiteX62" fmla="*/ 111 w 211"/>
              <a:gd name="connsiteY62" fmla="*/ 298 h 570"/>
              <a:gd name="connsiteX63" fmla="*/ 116 w 211"/>
              <a:gd name="connsiteY63" fmla="*/ 272 h 570"/>
              <a:gd name="connsiteX64" fmla="*/ 116 w 211"/>
              <a:gd name="connsiteY64" fmla="*/ 246 h 570"/>
              <a:gd name="connsiteX65" fmla="*/ 116 w 211"/>
              <a:gd name="connsiteY65" fmla="*/ 220 h 570"/>
              <a:gd name="connsiteX66" fmla="*/ 116 w 211"/>
              <a:gd name="connsiteY66" fmla="*/ 194 h 570"/>
              <a:gd name="connsiteX67" fmla="*/ 121 w 211"/>
              <a:gd name="connsiteY67" fmla="*/ 167 h 570"/>
              <a:gd name="connsiteX68" fmla="*/ 121 w 211"/>
              <a:gd name="connsiteY68" fmla="*/ 146 h 570"/>
              <a:gd name="connsiteX69" fmla="*/ 121 w 211"/>
              <a:gd name="connsiteY69" fmla="*/ 126 h 570"/>
              <a:gd name="connsiteX70" fmla="*/ 121 w 211"/>
              <a:gd name="connsiteY70" fmla="*/ 105 h 570"/>
              <a:gd name="connsiteX71" fmla="*/ 121 w 211"/>
              <a:gd name="connsiteY71" fmla="*/ 89 h 570"/>
              <a:gd name="connsiteX72" fmla="*/ 121 w 211"/>
              <a:gd name="connsiteY72" fmla="*/ 58 h 570"/>
              <a:gd name="connsiteX0" fmla="*/ 211 w 211"/>
              <a:gd name="connsiteY0" fmla="*/ 0 h 554"/>
              <a:gd name="connsiteX1" fmla="*/ 211 w 211"/>
              <a:gd name="connsiteY1" fmla="*/ 21 h 554"/>
              <a:gd name="connsiteX2" fmla="*/ 211 w 211"/>
              <a:gd name="connsiteY2" fmla="*/ 36 h 554"/>
              <a:gd name="connsiteX3" fmla="*/ 211 w 211"/>
              <a:gd name="connsiteY3" fmla="*/ 57 h 554"/>
              <a:gd name="connsiteX4" fmla="*/ 211 w 211"/>
              <a:gd name="connsiteY4" fmla="*/ 99 h 554"/>
              <a:gd name="connsiteX5" fmla="*/ 211 w 211"/>
              <a:gd name="connsiteY5" fmla="*/ 120 h 554"/>
              <a:gd name="connsiteX6" fmla="*/ 211 w 211"/>
              <a:gd name="connsiteY6" fmla="*/ 146 h 554"/>
              <a:gd name="connsiteX7" fmla="*/ 211 w 211"/>
              <a:gd name="connsiteY7" fmla="*/ 172 h 554"/>
              <a:gd name="connsiteX8" fmla="*/ 211 w 211"/>
              <a:gd name="connsiteY8" fmla="*/ 198 h 554"/>
              <a:gd name="connsiteX9" fmla="*/ 211 w 211"/>
              <a:gd name="connsiteY9" fmla="*/ 225 h 554"/>
              <a:gd name="connsiteX10" fmla="*/ 211 w 211"/>
              <a:gd name="connsiteY10" fmla="*/ 256 h 554"/>
              <a:gd name="connsiteX11" fmla="*/ 211 w 211"/>
              <a:gd name="connsiteY11" fmla="*/ 287 h 554"/>
              <a:gd name="connsiteX12" fmla="*/ 211 w 211"/>
              <a:gd name="connsiteY12" fmla="*/ 319 h 554"/>
              <a:gd name="connsiteX13" fmla="*/ 211 w 211"/>
              <a:gd name="connsiteY13" fmla="*/ 350 h 554"/>
              <a:gd name="connsiteX14" fmla="*/ 211 w 211"/>
              <a:gd name="connsiteY14" fmla="*/ 376 h 554"/>
              <a:gd name="connsiteX15" fmla="*/ 206 w 211"/>
              <a:gd name="connsiteY15" fmla="*/ 402 h 554"/>
              <a:gd name="connsiteX16" fmla="*/ 206 w 211"/>
              <a:gd name="connsiteY16" fmla="*/ 428 h 554"/>
              <a:gd name="connsiteX17" fmla="*/ 201 w 211"/>
              <a:gd name="connsiteY17" fmla="*/ 449 h 554"/>
              <a:gd name="connsiteX18" fmla="*/ 195 w 211"/>
              <a:gd name="connsiteY18" fmla="*/ 465 h 554"/>
              <a:gd name="connsiteX19" fmla="*/ 190 w 211"/>
              <a:gd name="connsiteY19" fmla="*/ 486 h 554"/>
              <a:gd name="connsiteX20" fmla="*/ 185 w 211"/>
              <a:gd name="connsiteY20" fmla="*/ 496 h 554"/>
              <a:gd name="connsiteX21" fmla="*/ 174 w 211"/>
              <a:gd name="connsiteY21" fmla="*/ 512 h 554"/>
              <a:gd name="connsiteX22" fmla="*/ 164 w 211"/>
              <a:gd name="connsiteY22" fmla="*/ 522 h 554"/>
              <a:gd name="connsiteX23" fmla="*/ 158 w 211"/>
              <a:gd name="connsiteY23" fmla="*/ 533 h 554"/>
              <a:gd name="connsiteX24" fmla="*/ 148 w 211"/>
              <a:gd name="connsiteY24" fmla="*/ 538 h 554"/>
              <a:gd name="connsiteX25" fmla="*/ 143 w 211"/>
              <a:gd name="connsiteY25" fmla="*/ 543 h 554"/>
              <a:gd name="connsiteX26" fmla="*/ 132 w 211"/>
              <a:gd name="connsiteY26" fmla="*/ 548 h 554"/>
              <a:gd name="connsiteX27" fmla="*/ 127 w 211"/>
              <a:gd name="connsiteY27" fmla="*/ 548 h 554"/>
              <a:gd name="connsiteX28" fmla="*/ 121 w 211"/>
              <a:gd name="connsiteY28" fmla="*/ 554 h 554"/>
              <a:gd name="connsiteX29" fmla="*/ 111 w 211"/>
              <a:gd name="connsiteY29" fmla="*/ 548 h 554"/>
              <a:gd name="connsiteX30" fmla="*/ 106 w 211"/>
              <a:gd name="connsiteY30" fmla="*/ 548 h 554"/>
              <a:gd name="connsiteX31" fmla="*/ 106 w 211"/>
              <a:gd name="connsiteY31" fmla="*/ 543 h 554"/>
              <a:gd name="connsiteX32" fmla="*/ 100 w 211"/>
              <a:gd name="connsiteY32" fmla="*/ 538 h 554"/>
              <a:gd name="connsiteX33" fmla="*/ 100 w 211"/>
              <a:gd name="connsiteY33" fmla="*/ 533 h 554"/>
              <a:gd name="connsiteX34" fmla="*/ 100 w 211"/>
              <a:gd name="connsiteY34" fmla="*/ 527 h 554"/>
              <a:gd name="connsiteX35" fmla="*/ 100 w 211"/>
              <a:gd name="connsiteY35" fmla="*/ 517 h 554"/>
              <a:gd name="connsiteX36" fmla="*/ 100 w 211"/>
              <a:gd name="connsiteY36" fmla="*/ 507 h 554"/>
              <a:gd name="connsiteX37" fmla="*/ 100 w 211"/>
              <a:gd name="connsiteY37" fmla="*/ 501 h 554"/>
              <a:gd name="connsiteX38" fmla="*/ 100 w 211"/>
              <a:gd name="connsiteY38" fmla="*/ 496 h 554"/>
              <a:gd name="connsiteX39" fmla="*/ 100 w 211"/>
              <a:gd name="connsiteY39" fmla="*/ 491 h 554"/>
              <a:gd name="connsiteX40" fmla="*/ 95 w 211"/>
              <a:gd name="connsiteY40" fmla="*/ 486 h 554"/>
              <a:gd name="connsiteX41" fmla="*/ 90 w 211"/>
              <a:gd name="connsiteY41" fmla="*/ 470 h 554"/>
              <a:gd name="connsiteX42" fmla="*/ 79 w 211"/>
              <a:gd name="connsiteY42" fmla="*/ 454 h 554"/>
              <a:gd name="connsiteX43" fmla="*/ 63 w 211"/>
              <a:gd name="connsiteY43" fmla="*/ 439 h 554"/>
              <a:gd name="connsiteX44" fmla="*/ 47 w 211"/>
              <a:gd name="connsiteY44" fmla="*/ 423 h 554"/>
              <a:gd name="connsiteX45" fmla="*/ 26 w 211"/>
              <a:gd name="connsiteY45" fmla="*/ 407 h 554"/>
              <a:gd name="connsiteX46" fmla="*/ 0 w 211"/>
              <a:gd name="connsiteY46" fmla="*/ 386 h 554"/>
              <a:gd name="connsiteX47" fmla="*/ 21 w 211"/>
              <a:gd name="connsiteY47" fmla="*/ 386 h 554"/>
              <a:gd name="connsiteX48" fmla="*/ 42 w 211"/>
              <a:gd name="connsiteY48" fmla="*/ 392 h 554"/>
              <a:gd name="connsiteX49" fmla="*/ 58 w 211"/>
              <a:gd name="connsiteY49" fmla="*/ 392 h 554"/>
              <a:gd name="connsiteX50" fmla="*/ 74 w 211"/>
              <a:gd name="connsiteY50" fmla="*/ 392 h 554"/>
              <a:gd name="connsiteX51" fmla="*/ 84 w 211"/>
              <a:gd name="connsiteY51" fmla="*/ 386 h 554"/>
              <a:gd name="connsiteX52" fmla="*/ 90 w 211"/>
              <a:gd name="connsiteY52" fmla="*/ 386 h 554"/>
              <a:gd name="connsiteX53" fmla="*/ 95 w 211"/>
              <a:gd name="connsiteY53" fmla="*/ 386 h 554"/>
              <a:gd name="connsiteX54" fmla="*/ 100 w 211"/>
              <a:gd name="connsiteY54" fmla="*/ 381 h 554"/>
              <a:gd name="connsiteX55" fmla="*/ 106 w 211"/>
              <a:gd name="connsiteY55" fmla="*/ 376 h 554"/>
              <a:gd name="connsiteX56" fmla="*/ 106 w 211"/>
              <a:gd name="connsiteY56" fmla="*/ 371 h 554"/>
              <a:gd name="connsiteX57" fmla="*/ 106 w 211"/>
              <a:gd name="connsiteY57" fmla="*/ 360 h 554"/>
              <a:gd name="connsiteX58" fmla="*/ 106 w 211"/>
              <a:gd name="connsiteY58" fmla="*/ 345 h 554"/>
              <a:gd name="connsiteX59" fmla="*/ 111 w 211"/>
              <a:gd name="connsiteY59" fmla="*/ 329 h 554"/>
              <a:gd name="connsiteX60" fmla="*/ 111 w 211"/>
              <a:gd name="connsiteY60" fmla="*/ 308 h 554"/>
              <a:gd name="connsiteX61" fmla="*/ 111 w 211"/>
              <a:gd name="connsiteY61" fmla="*/ 282 h 554"/>
              <a:gd name="connsiteX62" fmla="*/ 116 w 211"/>
              <a:gd name="connsiteY62" fmla="*/ 256 h 554"/>
              <a:gd name="connsiteX63" fmla="*/ 116 w 211"/>
              <a:gd name="connsiteY63" fmla="*/ 230 h 554"/>
              <a:gd name="connsiteX64" fmla="*/ 116 w 211"/>
              <a:gd name="connsiteY64" fmla="*/ 204 h 554"/>
              <a:gd name="connsiteX65" fmla="*/ 116 w 211"/>
              <a:gd name="connsiteY65" fmla="*/ 178 h 554"/>
              <a:gd name="connsiteX66" fmla="*/ 121 w 211"/>
              <a:gd name="connsiteY66" fmla="*/ 151 h 554"/>
              <a:gd name="connsiteX67" fmla="*/ 121 w 211"/>
              <a:gd name="connsiteY67" fmla="*/ 130 h 554"/>
              <a:gd name="connsiteX68" fmla="*/ 121 w 211"/>
              <a:gd name="connsiteY68" fmla="*/ 110 h 554"/>
              <a:gd name="connsiteX69" fmla="*/ 121 w 211"/>
              <a:gd name="connsiteY69" fmla="*/ 89 h 554"/>
              <a:gd name="connsiteX70" fmla="*/ 121 w 211"/>
              <a:gd name="connsiteY70" fmla="*/ 73 h 554"/>
              <a:gd name="connsiteX71" fmla="*/ 121 w 211"/>
              <a:gd name="connsiteY71" fmla="*/ 42 h 554"/>
              <a:gd name="connsiteX0" fmla="*/ 211 w 211"/>
              <a:gd name="connsiteY0" fmla="*/ 0 h 533"/>
              <a:gd name="connsiteX1" fmla="*/ 211 w 211"/>
              <a:gd name="connsiteY1" fmla="*/ 15 h 533"/>
              <a:gd name="connsiteX2" fmla="*/ 211 w 211"/>
              <a:gd name="connsiteY2" fmla="*/ 36 h 533"/>
              <a:gd name="connsiteX3" fmla="*/ 211 w 211"/>
              <a:gd name="connsiteY3" fmla="*/ 78 h 533"/>
              <a:gd name="connsiteX4" fmla="*/ 211 w 211"/>
              <a:gd name="connsiteY4" fmla="*/ 99 h 533"/>
              <a:gd name="connsiteX5" fmla="*/ 211 w 211"/>
              <a:gd name="connsiteY5" fmla="*/ 125 h 533"/>
              <a:gd name="connsiteX6" fmla="*/ 211 w 211"/>
              <a:gd name="connsiteY6" fmla="*/ 151 h 533"/>
              <a:gd name="connsiteX7" fmla="*/ 211 w 211"/>
              <a:gd name="connsiteY7" fmla="*/ 177 h 533"/>
              <a:gd name="connsiteX8" fmla="*/ 211 w 211"/>
              <a:gd name="connsiteY8" fmla="*/ 204 h 533"/>
              <a:gd name="connsiteX9" fmla="*/ 211 w 211"/>
              <a:gd name="connsiteY9" fmla="*/ 235 h 533"/>
              <a:gd name="connsiteX10" fmla="*/ 211 w 211"/>
              <a:gd name="connsiteY10" fmla="*/ 266 h 533"/>
              <a:gd name="connsiteX11" fmla="*/ 211 w 211"/>
              <a:gd name="connsiteY11" fmla="*/ 298 h 533"/>
              <a:gd name="connsiteX12" fmla="*/ 211 w 211"/>
              <a:gd name="connsiteY12" fmla="*/ 329 h 533"/>
              <a:gd name="connsiteX13" fmla="*/ 211 w 211"/>
              <a:gd name="connsiteY13" fmla="*/ 355 h 533"/>
              <a:gd name="connsiteX14" fmla="*/ 206 w 211"/>
              <a:gd name="connsiteY14" fmla="*/ 381 h 533"/>
              <a:gd name="connsiteX15" fmla="*/ 206 w 211"/>
              <a:gd name="connsiteY15" fmla="*/ 407 h 533"/>
              <a:gd name="connsiteX16" fmla="*/ 201 w 211"/>
              <a:gd name="connsiteY16" fmla="*/ 428 h 533"/>
              <a:gd name="connsiteX17" fmla="*/ 195 w 211"/>
              <a:gd name="connsiteY17" fmla="*/ 444 h 533"/>
              <a:gd name="connsiteX18" fmla="*/ 190 w 211"/>
              <a:gd name="connsiteY18" fmla="*/ 465 h 533"/>
              <a:gd name="connsiteX19" fmla="*/ 185 w 211"/>
              <a:gd name="connsiteY19" fmla="*/ 475 h 533"/>
              <a:gd name="connsiteX20" fmla="*/ 174 w 211"/>
              <a:gd name="connsiteY20" fmla="*/ 491 h 533"/>
              <a:gd name="connsiteX21" fmla="*/ 164 w 211"/>
              <a:gd name="connsiteY21" fmla="*/ 501 h 533"/>
              <a:gd name="connsiteX22" fmla="*/ 158 w 211"/>
              <a:gd name="connsiteY22" fmla="*/ 512 h 533"/>
              <a:gd name="connsiteX23" fmla="*/ 148 w 211"/>
              <a:gd name="connsiteY23" fmla="*/ 517 h 533"/>
              <a:gd name="connsiteX24" fmla="*/ 143 w 211"/>
              <a:gd name="connsiteY24" fmla="*/ 522 h 533"/>
              <a:gd name="connsiteX25" fmla="*/ 132 w 211"/>
              <a:gd name="connsiteY25" fmla="*/ 527 h 533"/>
              <a:gd name="connsiteX26" fmla="*/ 127 w 211"/>
              <a:gd name="connsiteY26" fmla="*/ 527 h 533"/>
              <a:gd name="connsiteX27" fmla="*/ 121 w 211"/>
              <a:gd name="connsiteY27" fmla="*/ 533 h 533"/>
              <a:gd name="connsiteX28" fmla="*/ 111 w 211"/>
              <a:gd name="connsiteY28" fmla="*/ 527 h 533"/>
              <a:gd name="connsiteX29" fmla="*/ 106 w 211"/>
              <a:gd name="connsiteY29" fmla="*/ 527 h 533"/>
              <a:gd name="connsiteX30" fmla="*/ 106 w 211"/>
              <a:gd name="connsiteY30" fmla="*/ 522 h 533"/>
              <a:gd name="connsiteX31" fmla="*/ 100 w 211"/>
              <a:gd name="connsiteY31" fmla="*/ 517 h 533"/>
              <a:gd name="connsiteX32" fmla="*/ 100 w 211"/>
              <a:gd name="connsiteY32" fmla="*/ 512 h 533"/>
              <a:gd name="connsiteX33" fmla="*/ 100 w 211"/>
              <a:gd name="connsiteY33" fmla="*/ 506 h 533"/>
              <a:gd name="connsiteX34" fmla="*/ 100 w 211"/>
              <a:gd name="connsiteY34" fmla="*/ 496 h 533"/>
              <a:gd name="connsiteX35" fmla="*/ 100 w 211"/>
              <a:gd name="connsiteY35" fmla="*/ 486 h 533"/>
              <a:gd name="connsiteX36" fmla="*/ 100 w 211"/>
              <a:gd name="connsiteY36" fmla="*/ 480 h 533"/>
              <a:gd name="connsiteX37" fmla="*/ 100 w 211"/>
              <a:gd name="connsiteY37" fmla="*/ 475 h 533"/>
              <a:gd name="connsiteX38" fmla="*/ 100 w 211"/>
              <a:gd name="connsiteY38" fmla="*/ 470 h 533"/>
              <a:gd name="connsiteX39" fmla="*/ 95 w 211"/>
              <a:gd name="connsiteY39" fmla="*/ 465 h 533"/>
              <a:gd name="connsiteX40" fmla="*/ 90 w 211"/>
              <a:gd name="connsiteY40" fmla="*/ 449 h 533"/>
              <a:gd name="connsiteX41" fmla="*/ 79 w 211"/>
              <a:gd name="connsiteY41" fmla="*/ 433 h 533"/>
              <a:gd name="connsiteX42" fmla="*/ 63 w 211"/>
              <a:gd name="connsiteY42" fmla="*/ 418 h 533"/>
              <a:gd name="connsiteX43" fmla="*/ 47 w 211"/>
              <a:gd name="connsiteY43" fmla="*/ 402 h 533"/>
              <a:gd name="connsiteX44" fmla="*/ 26 w 211"/>
              <a:gd name="connsiteY44" fmla="*/ 386 h 533"/>
              <a:gd name="connsiteX45" fmla="*/ 0 w 211"/>
              <a:gd name="connsiteY45" fmla="*/ 365 h 533"/>
              <a:gd name="connsiteX46" fmla="*/ 21 w 211"/>
              <a:gd name="connsiteY46" fmla="*/ 365 h 533"/>
              <a:gd name="connsiteX47" fmla="*/ 42 w 211"/>
              <a:gd name="connsiteY47" fmla="*/ 371 h 533"/>
              <a:gd name="connsiteX48" fmla="*/ 58 w 211"/>
              <a:gd name="connsiteY48" fmla="*/ 371 h 533"/>
              <a:gd name="connsiteX49" fmla="*/ 74 w 211"/>
              <a:gd name="connsiteY49" fmla="*/ 371 h 533"/>
              <a:gd name="connsiteX50" fmla="*/ 84 w 211"/>
              <a:gd name="connsiteY50" fmla="*/ 365 h 533"/>
              <a:gd name="connsiteX51" fmla="*/ 90 w 211"/>
              <a:gd name="connsiteY51" fmla="*/ 365 h 533"/>
              <a:gd name="connsiteX52" fmla="*/ 95 w 211"/>
              <a:gd name="connsiteY52" fmla="*/ 365 h 533"/>
              <a:gd name="connsiteX53" fmla="*/ 100 w 211"/>
              <a:gd name="connsiteY53" fmla="*/ 360 h 533"/>
              <a:gd name="connsiteX54" fmla="*/ 106 w 211"/>
              <a:gd name="connsiteY54" fmla="*/ 355 h 533"/>
              <a:gd name="connsiteX55" fmla="*/ 106 w 211"/>
              <a:gd name="connsiteY55" fmla="*/ 350 h 533"/>
              <a:gd name="connsiteX56" fmla="*/ 106 w 211"/>
              <a:gd name="connsiteY56" fmla="*/ 339 h 533"/>
              <a:gd name="connsiteX57" fmla="*/ 106 w 211"/>
              <a:gd name="connsiteY57" fmla="*/ 324 h 533"/>
              <a:gd name="connsiteX58" fmla="*/ 111 w 211"/>
              <a:gd name="connsiteY58" fmla="*/ 308 h 533"/>
              <a:gd name="connsiteX59" fmla="*/ 111 w 211"/>
              <a:gd name="connsiteY59" fmla="*/ 287 h 533"/>
              <a:gd name="connsiteX60" fmla="*/ 111 w 211"/>
              <a:gd name="connsiteY60" fmla="*/ 261 h 533"/>
              <a:gd name="connsiteX61" fmla="*/ 116 w 211"/>
              <a:gd name="connsiteY61" fmla="*/ 235 h 533"/>
              <a:gd name="connsiteX62" fmla="*/ 116 w 211"/>
              <a:gd name="connsiteY62" fmla="*/ 209 h 533"/>
              <a:gd name="connsiteX63" fmla="*/ 116 w 211"/>
              <a:gd name="connsiteY63" fmla="*/ 183 h 533"/>
              <a:gd name="connsiteX64" fmla="*/ 116 w 211"/>
              <a:gd name="connsiteY64" fmla="*/ 157 h 533"/>
              <a:gd name="connsiteX65" fmla="*/ 121 w 211"/>
              <a:gd name="connsiteY65" fmla="*/ 130 h 533"/>
              <a:gd name="connsiteX66" fmla="*/ 121 w 211"/>
              <a:gd name="connsiteY66" fmla="*/ 109 h 533"/>
              <a:gd name="connsiteX67" fmla="*/ 121 w 211"/>
              <a:gd name="connsiteY67" fmla="*/ 89 h 533"/>
              <a:gd name="connsiteX68" fmla="*/ 121 w 211"/>
              <a:gd name="connsiteY68" fmla="*/ 68 h 533"/>
              <a:gd name="connsiteX69" fmla="*/ 121 w 211"/>
              <a:gd name="connsiteY69" fmla="*/ 52 h 533"/>
              <a:gd name="connsiteX70" fmla="*/ 121 w 211"/>
              <a:gd name="connsiteY70" fmla="*/ 21 h 533"/>
              <a:gd name="connsiteX0" fmla="*/ 211 w 211"/>
              <a:gd name="connsiteY0" fmla="*/ 0 h 518"/>
              <a:gd name="connsiteX1" fmla="*/ 211 w 211"/>
              <a:gd name="connsiteY1" fmla="*/ 21 h 518"/>
              <a:gd name="connsiteX2" fmla="*/ 211 w 211"/>
              <a:gd name="connsiteY2" fmla="*/ 63 h 518"/>
              <a:gd name="connsiteX3" fmla="*/ 211 w 211"/>
              <a:gd name="connsiteY3" fmla="*/ 84 h 518"/>
              <a:gd name="connsiteX4" fmla="*/ 211 w 211"/>
              <a:gd name="connsiteY4" fmla="*/ 110 h 518"/>
              <a:gd name="connsiteX5" fmla="*/ 211 w 211"/>
              <a:gd name="connsiteY5" fmla="*/ 136 h 518"/>
              <a:gd name="connsiteX6" fmla="*/ 211 w 211"/>
              <a:gd name="connsiteY6" fmla="*/ 162 h 518"/>
              <a:gd name="connsiteX7" fmla="*/ 211 w 211"/>
              <a:gd name="connsiteY7" fmla="*/ 189 h 518"/>
              <a:gd name="connsiteX8" fmla="*/ 211 w 211"/>
              <a:gd name="connsiteY8" fmla="*/ 220 h 518"/>
              <a:gd name="connsiteX9" fmla="*/ 211 w 211"/>
              <a:gd name="connsiteY9" fmla="*/ 251 h 518"/>
              <a:gd name="connsiteX10" fmla="*/ 211 w 211"/>
              <a:gd name="connsiteY10" fmla="*/ 283 h 518"/>
              <a:gd name="connsiteX11" fmla="*/ 211 w 211"/>
              <a:gd name="connsiteY11" fmla="*/ 314 h 518"/>
              <a:gd name="connsiteX12" fmla="*/ 211 w 211"/>
              <a:gd name="connsiteY12" fmla="*/ 340 h 518"/>
              <a:gd name="connsiteX13" fmla="*/ 206 w 211"/>
              <a:gd name="connsiteY13" fmla="*/ 366 h 518"/>
              <a:gd name="connsiteX14" fmla="*/ 206 w 211"/>
              <a:gd name="connsiteY14" fmla="*/ 392 h 518"/>
              <a:gd name="connsiteX15" fmla="*/ 201 w 211"/>
              <a:gd name="connsiteY15" fmla="*/ 413 h 518"/>
              <a:gd name="connsiteX16" fmla="*/ 195 w 211"/>
              <a:gd name="connsiteY16" fmla="*/ 429 h 518"/>
              <a:gd name="connsiteX17" fmla="*/ 190 w 211"/>
              <a:gd name="connsiteY17" fmla="*/ 450 h 518"/>
              <a:gd name="connsiteX18" fmla="*/ 185 w 211"/>
              <a:gd name="connsiteY18" fmla="*/ 460 h 518"/>
              <a:gd name="connsiteX19" fmla="*/ 174 w 211"/>
              <a:gd name="connsiteY19" fmla="*/ 476 h 518"/>
              <a:gd name="connsiteX20" fmla="*/ 164 w 211"/>
              <a:gd name="connsiteY20" fmla="*/ 486 h 518"/>
              <a:gd name="connsiteX21" fmla="*/ 158 w 211"/>
              <a:gd name="connsiteY21" fmla="*/ 497 h 518"/>
              <a:gd name="connsiteX22" fmla="*/ 148 w 211"/>
              <a:gd name="connsiteY22" fmla="*/ 502 h 518"/>
              <a:gd name="connsiteX23" fmla="*/ 143 w 211"/>
              <a:gd name="connsiteY23" fmla="*/ 507 h 518"/>
              <a:gd name="connsiteX24" fmla="*/ 132 w 211"/>
              <a:gd name="connsiteY24" fmla="*/ 512 h 518"/>
              <a:gd name="connsiteX25" fmla="*/ 127 w 211"/>
              <a:gd name="connsiteY25" fmla="*/ 512 h 518"/>
              <a:gd name="connsiteX26" fmla="*/ 121 w 211"/>
              <a:gd name="connsiteY26" fmla="*/ 518 h 518"/>
              <a:gd name="connsiteX27" fmla="*/ 111 w 211"/>
              <a:gd name="connsiteY27" fmla="*/ 512 h 518"/>
              <a:gd name="connsiteX28" fmla="*/ 106 w 211"/>
              <a:gd name="connsiteY28" fmla="*/ 512 h 518"/>
              <a:gd name="connsiteX29" fmla="*/ 106 w 211"/>
              <a:gd name="connsiteY29" fmla="*/ 507 h 518"/>
              <a:gd name="connsiteX30" fmla="*/ 100 w 211"/>
              <a:gd name="connsiteY30" fmla="*/ 502 h 518"/>
              <a:gd name="connsiteX31" fmla="*/ 100 w 211"/>
              <a:gd name="connsiteY31" fmla="*/ 497 h 518"/>
              <a:gd name="connsiteX32" fmla="*/ 100 w 211"/>
              <a:gd name="connsiteY32" fmla="*/ 491 h 518"/>
              <a:gd name="connsiteX33" fmla="*/ 100 w 211"/>
              <a:gd name="connsiteY33" fmla="*/ 481 h 518"/>
              <a:gd name="connsiteX34" fmla="*/ 100 w 211"/>
              <a:gd name="connsiteY34" fmla="*/ 471 h 518"/>
              <a:gd name="connsiteX35" fmla="*/ 100 w 211"/>
              <a:gd name="connsiteY35" fmla="*/ 465 h 518"/>
              <a:gd name="connsiteX36" fmla="*/ 100 w 211"/>
              <a:gd name="connsiteY36" fmla="*/ 460 h 518"/>
              <a:gd name="connsiteX37" fmla="*/ 100 w 211"/>
              <a:gd name="connsiteY37" fmla="*/ 455 h 518"/>
              <a:gd name="connsiteX38" fmla="*/ 95 w 211"/>
              <a:gd name="connsiteY38" fmla="*/ 450 h 518"/>
              <a:gd name="connsiteX39" fmla="*/ 90 w 211"/>
              <a:gd name="connsiteY39" fmla="*/ 434 h 518"/>
              <a:gd name="connsiteX40" fmla="*/ 79 w 211"/>
              <a:gd name="connsiteY40" fmla="*/ 418 h 518"/>
              <a:gd name="connsiteX41" fmla="*/ 63 w 211"/>
              <a:gd name="connsiteY41" fmla="*/ 403 h 518"/>
              <a:gd name="connsiteX42" fmla="*/ 47 w 211"/>
              <a:gd name="connsiteY42" fmla="*/ 387 h 518"/>
              <a:gd name="connsiteX43" fmla="*/ 26 w 211"/>
              <a:gd name="connsiteY43" fmla="*/ 371 h 518"/>
              <a:gd name="connsiteX44" fmla="*/ 0 w 211"/>
              <a:gd name="connsiteY44" fmla="*/ 350 h 518"/>
              <a:gd name="connsiteX45" fmla="*/ 21 w 211"/>
              <a:gd name="connsiteY45" fmla="*/ 350 h 518"/>
              <a:gd name="connsiteX46" fmla="*/ 42 w 211"/>
              <a:gd name="connsiteY46" fmla="*/ 356 h 518"/>
              <a:gd name="connsiteX47" fmla="*/ 58 w 211"/>
              <a:gd name="connsiteY47" fmla="*/ 356 h 518"/>
              <a:gd name="connsiteX48" fmla="*/ 74 w 211"/>
              <a:gd name="connsiteY48" fmla="*/ 356 h 518"/>
              <a:gd name="connsiteX49" fmla="*/ 84 w 211"/>
              <a:gd name="connsiteY49" fmla="*/ 350 h 518"/>
              <a:gd name="connsiteX50" fmla="*/ 90 w 211"/>
              <a:gd name="connsiteY50" fmla="*/ 350 h 518"/>
              <a:gd name="connsiteX51" fmla="*/ 95 w 211"/>
              <a:gd name="connsiteY51" fmla="*/ 350 h 518"/>
              <a:gd name="connsiteX52" fmla="*/ 100 w 211"/>
              <a:gd name="connsiteY52" fmla="*/ 345 h 518"/>
              <a:gd name="connsiteX53" fmla="*/ 106 w 211"/>
              <a:gd name="connsiteY53" fmla="*/ 340 h 518"/>
              <a:gd name="connsiteX54" fmla="*/ 106 w 211"/>
              <a:gd name="connsiteY54" fmla="*/ 335 h 518"/>
              <a:gd name="connsiteX55" fmla="*/ 106 w 211"/>
              <a:gd name="connsiteY55" fmla="*/ 324 h 518"/>
              <a:gd name="connsiteX56" fmla="*/ 106 w 211"/>
              <a:gd name="connsiteY56" fmla="*/ 309 h 518"/>
              <a:gd name="connsiteX57" fmla="*/ 111 w 211"/>
              <a:gd name="connsiteY57" fmla="*/ 293 h 518"/>
              <a:gd name="connsiteX58" fmla="*/ 111 w 211"/>
              <a:gd name="connsiteY58" fmla="*/ 272 h 518"/>
              <a:gd name="connsiteX59" fmla="*/ 111 w 211"/>
              <a:gd name="connsiteY59" fmla="*/ 246 h 518"/>
              <a:gd name="connsiteX60" fmla="*/ 116 w 211"/>
              <a:gd name="connsiteY60" fmla="*/ 220 h 518"/>
              <a:gd name="connsiteX61" fmla="*/ 116 w 211"/>
              <a:gd name="connsiteY61" fmla="*/ 194 h 518"/>
              <a:gd name="connsiteX62" fmla="*/ 116 w 211"/>
              <a:gd name="connsiteY62" fmla="*/ 168 h 518"/>
              <a:gd name="connsiteX63" fmla="*/ 116 w 211"/>
              <a:gd name="connsiteY63" fmla="*/ 142 h 518"/>
              <a:gd name="connsiteX64" fmla="*/ 121 w 211"/>
              <a:gd name="connsiteY64" fmla="*/ 115 h 518"/>
              <a:gd name="connsiteX65" fmla="*/ 121 w 211"/>
              <a:gd name="connsiteY65" fmla="*/ 94 h 518"/>
              <a:gd name="connsiteX66" fmla="*/ 121 w 211"/>
              <a:gd name="connsiteY66" fmla="*/ 74 h 518"/>
              <a:gd name="connsiteX67" fmla="*/ 121 w 211"/>
              <a:gd name="connsiteY67" fmla="*/ 53 h 518"/>
              <a:gd name="connsiteX68" fmla="*/ 121 w 211"/>
              <a:gd name="connsiteY68" fmla="*/ 37 h 518"/>
              <a:gd name="connsiteX69" fmla="*/ 121 w 211"/>
              <a:gd name="connsiteY69" fmla="*/ 6 h 518"/>
              <a:gd name="connsiteX0" fmla="*/ 211 w 211"/>
              <a:gd name="connsiteY0" fmla="*/ 15 h 512"/>
              <a:gd name="connsiteX1" fmla="*/ 211 w 211"/>
              <a:gd name="connsiteY1" fmla="*/ 57 h 512"/>
              <a:gd name="connsiteX2" fmla="*/ 211 w 211"/>
              <a:gd name="connsiteY2" fmla="*/ 78 h 512"/>
              <a:gd name="connsiteX3" fmla="*/ 211 w 211"/>
              <a:gd name="connsiteY3" fmla="*/ 104 h 512"/>
              <a:gd name="connsiteX4" fmla="*/ 211 w 211"/>
              <a:gd name="connsiteY4" fmla="*/ 130 h 512"/>
              <a:gd name="connsiteX5" fmla="*/ 211 w 211"/>
              <a:gd name="connsiteY5" fmla="*/ 156 h 512"/>
              <a:gd name="connsiteX6" fmla="*/ 211 w 211"/>
              <a:gd name="connsiteY6" fmla="*/ 183 h 512"/>
              <a:gd name="connsiteX7" fmla="*/ 211 w 211"/>
              <a:gd name="connsiteY7" fmla="*/ 214 h 512"/>
              <a:gd name="connsiteX8" fmla="*/ 211 w 211"/>
              <a:gd name="connsiteY8" fmla="*/ 245 h 512"/>
              <a:gd name="connsiteX9" fmla="*/ 211 w 211"/>
              <a:gd name="connsiteY9" fmla="*/ 277 h 512"/>
              <a:gd name="connsiteX10" fmla="*/ 211 w 211"/>
              <a:gd name="connsiteY10" fmla="*/ 308 h 512"/>
              <a:gd name="connsiteX11" fmla="*/ 211 w 211"/>
              <a:gd name="connsiteY11" fmla="*/ 334 h 512"/>
              <a:gd name="connsiteX12" fmla="*/ 206 w 211"/>
              <a:gd name="connsiteY12" fmla="*/ 360 h 512"/>
              <a:gd name="connsiteX13" fmla="*/ 206 w 211"/>
              <a:gd name="connsiteY13" fmla="*/ 386 h 512"/>
              <a:gd name="connsiteX14" fmla="*/ 201 w 211"/>
              <a:gd name="connsiteY14" fmla="*/ 407 h 512"/>
              <a:gd name="connsiteX15" fmla="*/ 195 w 211"/>
              <a:gd name="connsiteY15" fmla="*/ 423 h 512"/>
              <a:gd name="connsiteX16" fmla="*/ 190 w 211"/>
              <a:gd name="connsiteY16" fmla="*/ 444 h 512"/>
              <a:gd name="connsiteX17" fmla="*/ 185 w 211"/>
              <a:gd name="connsiteY17" fmla="*/ 454 h 512"/>
              <a:gd name="connsiteX18" fmla="*/ 174 w 211"/>
              <a:gd name="connsiteY18" fmla="*/ 470 h 512"/>
              <a:gd name="connsiteX19" fmla="*/ 164 w 211"/>
              <a:gd name="connsiteY19" fmla="*/ 480 h 512"/>
              <a:gd name="connsiteX20" fmla="*/ 158 w 211"/>
              <a:gd name="connsiteY20" fmla="*/ 491 h 512"/>
              <a:gd name="connsiteX21" fmla="*/ 148 w 211"/>
              <a:gd name="connsiteY21" fmla="*/ 496 h 512"/>
              <a:gd name="connsiteX22" fmla="*/ 143 w 211"/>
              <a:gd name="connsiteY22" fmla="*/ 501 h 512"/>
              <a:gd name="connsiteX23" fmla="*/ 132 w 211"/>
              <a:gd name="connsiteY23" fmla="*/ 506 h 512"/>
              <a:gd name="connsiteX24" fmla="*/ 127 w 211"/>
              <a:gd name="connsiteY24" fmla="*/ 506 h 512"/>
              <a:gd name="connsiteX25" fmla="*/ 121 w 211"/>
              <a:gd name="connsiteY25" fmla="*/ 512 h 512"/>
              <a:gd name="connsiteX26" fmla="*/ 111 w 211"/>
              <a:gd name="connsiteY26" fmla="*/ 506 h 512"/>
              <a:gd name="connsiteX27" fmla="*/ 106 w 211"/>
              <a:gd name="connsiteY27" fmla="*/ 506 h 512"/>
              <a:gd name="connsiteX28" fmla="*/ 106 w 211"/>
              <a:gd name="connsiteY28" fmla="*/ 501 h 512"/>
              <a:gd name="connsiteX29" fmla="*/ 100 w 211"/>
              <a:gd name="connsiteY29" fmla="*/ 496 h 512"/>
              <a:gd name="connsiteX30" fmla="*/ 100 w 211"/>
              <a:gd name="connsiteY30" fmla="*/ 491 h 512"/>
              <a:gd name="connsiteX31" fmla="*/ 100 w 211"/>
              <a:gd name="connsiteY31" fmla="*/ 485 h 512"/>
              <a:gd name="connsiteX32" fmla="*/ 100 w 211"/>
              <a:gd name="connsiteY32" fmla="*/ 475 h 512"/>
              <a:gd name="connsiteX33" fmla="*/ 100 w 211"/>
              <a:gd name="connsiteY33" fmla="*/ 465 h 512"/>
              <a:gd name="connsiteX34" fmla="*/ 100 w 211"/>
              <a:gd name="connsiteY34" fmla="*/ 459 h 512"/>
              <a:gd name="connsiteX35" fmla="*/ 100 w 211"/>
              <a:gd name="connsiteY35" fmla="*/ 454 h 512"/>
              <a:gd name="connsiteX36" fmla="*/ 100 w 211"/>
              <a:gd name="connsiteY36" fmla="*/ 449 h 512"/>
              <a:gd name="connsiteX37" fmla="*/ 95 w 211"/>
              <a:gd name="connsiteY37" fmla="*/ 444 h 512"/>
              <a:gd name="connsiteX38" fmla="*/ 90 w 211"/>
              <a:gd name="connsiteY38" fmla="*/ 428 h 512"/>
              <a:gd name="connsiteX39" fmla="*/ 79 w 211"/>
              <a:gd name="connsiteY39" fmla="*/ 412 h 512"/>
              <a:gd name="connsiteX40" fmla="*/ 63 w 211"/>
              <a:gd name="connsiteY40" fmla="*/ 397 h 512"/>
              <a:gd name="connsiteX41" fmla="*/ 47 w 211"/>
              <a:gd name="connsiteY41" fmla="*/ 381 h 512"/>
              <a:gd name="connsiteX42" fmla="*/ 26 w 211"/>
              <a:gd name="connsiteY42" fmla="*/ 365 h 512"/>
              <a:gd name="connsiteX43" fmla="*/ 0 w 211"/>
              <a:gd name="connsiteY43" fmla="*/ 344 h 512"/>
              <a:gd name="connsiteX44" fmla="*/ 21 w 211"/>
              <a:gd name="connsiteY44" fmla="*/ 344 h 512"/>
              <a:gd name="connsiteX45" fmla="*/ 42 w 211"/>
              <a:gd name="connsiteY45" fmla="*/ 350 h 512"/>
              <a:gd name="connsiteX46" fmla="*/ 58 w 211"/>
              <a:gd name="connsiteY46" fmla="*/ 350 h 512"/>
              <a:gd name="connsiteX47" fmla="*/ 74 w 211"/>
              <a:gd name="connsiteY47" fmla="*/ 350 h 512"/>
              <a:gd name="connsiteX48" fmla="*/ 84 w 211"/>
              <a:gd name="connsiteY48" fmla="*/ 344 h 512"/>
              <a:gd name="connsiteX49" fmla="*/ 90 w 211"/>
              <a:gd name="connsiteY49" fmla="*/ 344 h 512"/>
              <a:gd name="connsiteX50" fmla="*/ 95 w 211"/>
              <a:gd name="connsiteY50" fmla="*/ 344 h 512"/>
              <a:gd name="connsiteX51" fmla="*/ 100 w 211"/>
              <a:gd name="connsiteY51" fmla="*/ 339 h 512"/>
              <a:gd name="connsiteX52" fmla="*/ 106 w 211"/>
              <a:gd name="connsiteY52" fmla="*/ 334 h 512"/>
              <a:gd name="connsiteX53" fmla="*/ 106 w 211"/>
              <a:gd name="connsiteY53" fmla="*/ 329 h 512"/>
              <a:gd name="connsiteX54" fmla="*/ 106 w 211"/>
              <a:gd name="connsiteY54" fmla="*/ 318 h 512"/>
              <a:gd name="connsiteX55" fmla="*/ 106 w 211"/>
              <a:gd name="connsiteY55" fmla="*/ 303 h 512"/>
              <a:gd name="connsiteX56" fmla="*/ 111 w 211"/>
              <a:gd name="connsiteY56" fmla="*/ 287 h 512"/>
              <a:gd name="connsiteX57" fmla="*/ 111 w 211"/>
              <a:gd name="connsiteY57" fmla="*/ 266 h 512"/>
              <a:gd name="connsiteX58" fmla="*/ 111 w 211"/>
              <a:gd name="connsiteY58" fmla="*/ 240 h 512"/>
              <a:gd name="connsiteX59" fmla="*/ 116 w 211"/>
              <a:gd name="connsiteY59" fmla="*/ 214 h 512"/>
              <a:gd name="connsiteX60" fmla="*/ 116 w 211"/>
              <a:gd name="connsiteY60" fmla="*/ 188 h 512"/>
              <a:gd name="connsiteX61" fmla="*/ 116 w 211"/>
              <a:gd name="connsiteY61" fmla="*/ 162 h 512"/>
              <a:gd name="connsiteX62" fmla="*/ 116 w 211"/>
              <a:gd name="connsiteY62" fmla="*/ 136 h 512"/>
              <a:gd name="connsiteX63" fmla="*/ 121 w 211"/>
              <a:gd name="connsiteY63" fmla="*/ 109 h 512"/>
              <a:gd name="connsiteX64" fmla="*/ 121 w 211"/>
              <a:gd name="connsiteY64" fmla="*/ 88 h 512"/>
              <a:gd name="connsiteX65" fmla="*/ 121 w 211"/>
              <a:gd name="connsiteY65" fmla="*/ 68 h 512"/>
              <a:gd name="connsiteX66" fmla="*/ 121 w 211"/>
              <a:gd name="connsiteY66" fmla="*/ 47 h 512"/>
              <a:gd name="connsiteX67" fmla="*/ 121 w 211"/>
              <a:gd name="connsiteY67" fmla="*/ 31 h 512"/>
              <a:gd name="connsiteX68" fmla="*/ 121 w 211"/>
              <a:gd name="connsiteY68" fmla="*/ 0 h 512"/>
              <a:gd name="connsiteX0" fmla="*/ 211 w 211"/>
              <a:gd name="connsiteY0" fmla="*/ 57 h 512"/>
              <a:gd name="connsiteX1" fmla="*/ 211 w 211"/>
              <a:gd name="connsiteY1" fmla="*/ 78 h 512"/>
              <a:gd name="connsiteX2" fmla="*/ 211 w 211"/>
              <a:gd name="connsiteY2" fmla="*/ 104 h 512"/>
              <a:gd name="connsiteX3" fmla="*/ 211 w 211"/>
              <a:gd name="connsiteY3" fmla="*/ 130 h 512"/>
              <a:gd name="connsiteX4" fmla="*/ 211 w 211"/>
              <a:gd name="connsiteY4" fmla="*/ 156 h 512"/>
              <a:gd name="connsiteX5" fmla="*/ 211 w 211"/>
              <a:gd name="connsiteY5" fmla="*/ 183 h 512"/>
              <a:gd name="connsiteX6" fmla="*/ 211 w 211"/>
              <a:gd name="connsiteY6" fmla="*/ 214 h 512"/>
              <a:gd name="connsiteX7" fmla="*/ 211 w 211"/>
              <a:gd name="connsiteY7" fmla="*/ 245 h 512"/>
              <a:gd name="connsiteX8" fmla="*/ 211 w 211"/>
              <a:gd name="connsiteY8" fmla="*/ 277 h 512"/>
              <a:gd name="connsiteX9" fmla="*/ 211 w 211"/>
              <a:gd name="connsiteY9" fmla="*/ 308 h 512"/>
              <a:gd name="connsiteX10" fmla="*/ 211 w 211"/>
              <a:gd name="connsiteY10" fmla="*/ 334 h 512"/>
              <a:gd name="connsiteX11" fmla="*/ 206 w 211"/>
              <a:gd name="connsiteY11" fmla="*/ 360 h 512"/>
              <a:gd name="connsiteX12" fmla="*/ 206 w 211"/>
              <a:gd name="connsiteY12" fmla="*/ 386 h 512"/>
              <a:gd name="connsiteX13" fmla="*/ 201 w 211"/>
              <a:gd name="connsiteY13" fmla="*/ 407 h 512"/>
              <a:gd name="connsiteX14" fmla="*/ 195 w 211"/>
              <a:gd name="connsiteY14" fmla="*/ 423 h 512"/>
              <a:gd name="connsiteX15" fmla="*/ 190 w 211"/>
              <a:gd name="connsiteY15" fmla="*/ 444 h 512"/>
              <a:gd name="connsiteX16" fmla="*/ 185 w 211"/>
              <a:gd name="connsiteY16" fmla="*/ 454 h 512"/>
              <a:gd name="connsiteX17" fmla="*/ 174 w 211"/>
              <a:gd name="connsiteY17" fmla="*/ 470 h 512"/>
              <a:gd name="connsiteX18" fmla="*/ 164 w 211"/>
              <a:gd name="connsiteY18" fmla="*/ 480 h 512"/>
              <a:gd name="connsiteX19" fmla="*/ 158 w 211"/>
              <a:gd name="connsiteY19" fmla="*/ 491 h 512"/>
              <a:gd name="connsiteX20" fmla="*/ 148 w 211"/>
              <a:gd name="connsiteY20" fmla="*/ 496 h 512"/>
              <a:gd name="connsiteX21" fmla="*/ 143 w 211"/>
              <a:gd name="connsiteY21" fmla="*/ 501 h 512"/>
              <a:gd name="connsiteX22" fmla="*/ 132 w 211"/>
              <a:gd name="connsiteY22" fmla="*/ 506 h 512"/>
              <a:gd name="connsiteX23" fmla="*/ 127 w 211"/>
              <a:gd name="connsiteY23" fmla="*/ 506 h 512"/>
              <a:gd name="connsiteX24" fmla="*/ 121 w 211"/>
              <a:gd name="connsiteY24" fmla="*/ 512 h 512"/>
              <a:gd name="connsiteX25" fmla="*/ 111 w 211"/>
              <a:gd name="connsiteY25" fmla="*/ 506 h 512"/>
              <a:gd name="connsiteX26" fmla="*/ 106 w 211"/>
              <a:gd name="connsiteY26" fmla="*/ 506 h 512"/>
              <a:gd name="connsiteX27" fmla="*/ 106 w 211"/>
              <a:gd name="connsiteY27" fmla="*/ 501 h 512"/>
              <a:gd name="connsiteX28" fmla="*/ 100 w 211"/>
              <a:gd name="connsiteY28" fmla="*/ 496 h 512"/>
              <a:gd name="connsiteX29" fmla="*/ 100 w 211"/>
              <a:gd name="connsiteY29" fmla="*/ 491 h 512"/>
              <a:gd name="connsiteX30" fmla="*/ 100 w 211"/>
              <a:gd name="connsiteY30" fmla="*/ 485 h 512"/>
              <a:gd name="connsiteX31" fmla="*/ 100 w 211"/>
              <a:gd name="connsiteY31" fmla="*/ 475 h 512"/>
              <a:gd name="connsiteX32" fmla="*/ 100 w 211"/>
              <a:gd name="connsiteY32" fmla="*/ 465 h 512"/>
              <a:gd name="connsiteX33" fmla="*/ 100 w 211"/>
              <a:gd name="connsiteY33" fmla="*/ 459 h 512"/>
              <a:gd name="connsiteX34" fmla="*/ 100 w 211"/>
              <a:gd name="connsiteY34" fmla="*/ 454 h 512"/>
              <a:gd name="connsiteX35" fmla="*/ 100 w 211"/>
              <a:gd name="connsiteY35" fmla="*/ 449 h 512"/>
              <a:gd name="connsiteX36" fmla="*/ 95 w 211"/>
              <a:gd name="connsiteY36" fmla="*/ 444 h 512"/>
              <a:gd name="connsiteX37" fmla="*/ 90 w 211"/>
              <a:gd name="connsiteY37" fmla="*/ 428 h 512"/>
              <a:gd name="connsiteX38" fmla="*/ 79 w 211"/>
              <a:gd name="connsiteY38" fmla="*/ 412 h 512"/>
              <a:gd name="connsiteX39" fmla="*/ 63 w 211"/>
              <a:gd name="connsiteY39" fmla="*/ 397 h 512"/>
              <a:gd name="connsiteX40" fmla="*/ 47 w 211"/>
              <a:gd name="connsiteY40" fmla="*/ 381 h 512"/>
              <a:gd name="connsiteX41" fmla="*/ 26 w 211"/>
              <a:gd name="connsiteY41" fmla="*/ 365 h 512"/>
              <a:gd name="connsiteX42" fmla="*/ 0 w 211"/>
              <a:gd name="connsiteY42" fmla="*/ 344 h 512"/>
              <a:gd name="connsiteX43" fmla="*/ 21 w 211"/>
              <a:gd name="connsiteY43" fmla="*/ 344 h 512"/>
              <a:gd name="connsiteX44" fmla="*/ 42 w 211"/>
              <a:gd name="connsiteY44" fmla="*/ 350 h 512"/>
              <a:gd name="connsiteX45" fmla="*/ 58 w 211"/>
              <a:gd name="connsiteY45" fmla="*/ 350 h 512"/>
              <a:gd name="connsiteX46" fmla="*/ 74 w 211"/>
              <a:gd name="connsiteY46" fmla="*/ 350 h 512"/>
              <a:gd name="connsiteX47" fmla="*/ 84 w 211"/>
              <a:gd name="connsiteY47" fmla="*/ 344 h 512"/>
              <a:gd name="connsiteX48" fmla="*/ 90 w 211"/>
              <a:gd name="connsiteY48" fmla="*/ 344 h 512"/>
              <a:gd name="connsiteX49" fmla="*/ 95 w 211"/>
              <a:gd name="connsiteY49" fmla="*/ 344 h 512"/>
              <a:gd name="connsiteX50" fmla="*/ 100 w 211"/>
              <a:gd name="connsiteY50" fmla="*/ 339 h 512"/>
              <a:gd name="connsiteX51" fmla="*/ 106 w 211"/>
              <a:gd name="connsiteY51" fmla="*/ 334 h 512"/>
              <a:gd name="connsiteX52" fmla="*/ 106 w 211"/>
              <a:gd name="connsiteY52" fmla="*/ 329 h 512"/>
              <a:gd name="connsiteX53" fmla="*/ 106 w 211"/>
              <a:gd name="connsiteY53" fmla="*/ 318 h 512"/>
              <a:gd name="connsiteX54" fmla="*/ 106 w 211"/>
              <a:gd name="connsiteY54" fmla="*/ 303 h 512"/>
              <a:gd name="connsiteX55" fmla="*/ 111 w 211"/>
              <a:gd name="connsiteY55" fmla="*/ 287 h 512"/>
              <a:gd name="connsiteX56" fmla="*/ 111 w 211"/>
              <a:gd name="connsiteY56" fmla="*/ 266 h 512"/>
              <a:gd name="connsiteX57" fmla="*/ 111 w 211"/>
              <a:gd name="connsiteY57" fmla="*/ 240 h 512"/>
              <a:gd name="connsiteX58" fmla="*/ 116 w 211"/>
              <a:gd name="connsiteY58" fmla="*/ 214 h 512"/>
              <a:gd name="connsiteX59" fmla="*/ 116 w 211"/>
              <a:gd name="connsiteY59" fmla="*/ 188 h 512"/>
              <a:gd name="connsiteX60" fmla="*/ 116 w 211"/>
              <a:gd name="connsiteY60" fmla="*/ 162 h 512"/>
              <a:gd name="connsiteX61" fmla="*/ 116 w 211"/>
              <a:gd name="connsiteY61" fmla="*/ 136 h 512"/>
              <a:gd name="connsiteX62" fmla="*/ 121 w 211"/>
              <a:gd name="connsiteY62" fmla="*/ 109 h 512"/>
              <a:gd name="connsiteX63" fmla="*/ 121 w 211"/>
              <a:gd name="connsiteY63" fmla="*/ 88 h 512"/>
              <a:gd name="connsiteX64" fmla="*/ 121 w 211"/>
              <a:gd name="connsiteY64" fmla="*/ 68 h 512"/>
              <a:gd name="connsiteX65" fmla="*/ 121 w 211"/>
              <a:gd name="connsiteY65" fmla="*/ 47 h 512"/>
              <a:gd name="connsiteX66" fmla="*/ 121 w 211"/>
              <a:gd name="connsiteY66" fmla="*/ 31 h 512"/>
              <a:gd name="connsiteX67" fmla="*/ 121 w 211"/>
              <a:gd name="connsiteY67" fmla="*/ 0 h 512"/>
              <a:gd name="connsiteX0" fmla="*/ 211 w 211"/>
              <a:gd name="connsiteY0" fmla="*/ 26 h 481"/>
              <a:gd name="connsiteX1" fmla="*/ 211 w 211"/>
              <a:gd name="connsiteY1" fmla="*/ 47 h 481"/>
              <a:gd name="connsiteX2" fmla="*/ 211 w 211"/>
              <a:gd name="connsiteY2" fmla="*/ 73 h 481"/>
              <a:gd name="connsiteX3" fmla="*/ 211 w 211"/>
              <a:gd name="connsiteY3" fmla="*/ 99 h 481"/>
              <a:gd name="connsiteX4" fmla="*/ 211 w 211"/>
              <a:gd name="connsiteY4" fmla="*/ 125 h 481"/>
              <a:gd name="connsiteX5" fmla="*/ 211 w 211"/>
              <a:gd name="connsiteY5" fmla="*/ 152 h 481"/>
              <a:gd name="connsiteX6" fmla="*/ 211 w 211"/>
              <a:gd name="connsiteY6" fmla="*/ 183 h 481"/>
              <a:gd name="connsiteX7" fmla="*/ 211 w 211"/>
              <a:gd name="connsiteY7" fmla="*/ 214 h 481"/>
              <a:gd name="connsiteX8" fmla="*/ 211 w 211"/>
              <a:gd name="connsiteY8" fmla="*/ 246 h 481"/>
              <a:gd name="connsiteX9" fmla="*/ 211 w 211"/>
              <a:gd name="connsiteY9" fmla="*/ 277 h 481"/>
              <a:gd name="connsiteX10" fmla="*/ 211 w 211"/>
              <a:gd name="connsiteY10" fmla="*/ 303 h 481"/>
              <a:gd name="connsiteX11" fmla="*/ 206 w 211"/>
              <a:gd name="connsiteY11" fmla="*/ 329 h 481"/>
              <a:gd name="connsiteX12" fmla="*/ 206 w 211"/>
              <a:gd name="connsiteY12" fmla="*/ 355 h 481"/>
              <a:gd name="connsiteX13" fmla="*/ 201 w 211"/>
              <a:gd name="connsiteY13" fmla="*/ 376 h 481"/>
              <a:gd name="connsiteX14" fmla="*/ 195 w 211"/>
              <a:gd name="connsiteY14" fmla="*/ 392 h 481"/>
              <a:gd name="connsiteX15" fmla="*/ 190 w 211"/>
              <a:gd name="connsiteY15" fmla="*/ 413 h 481"/>
              <a:gd name="connsiteX16" fmla="*/ 185 w 211"/>
              <a:gd name="connsiteY16" fmla="*/ 423 h 481"/>
              <a:gd name="connsiteX17" fmla="*/ 174 w 211"/>
              <a:gd name="connsiteY17" fmla="*/ 439 h 481"/>
              <a:gd name="connsiteX18" fmla="*/ 164 w 211"/>
              <a:gd name="connsiteY18" fmla="*/ 449 h 481"/>
              <a:gd name="connsiteX19" fmla="*/ 158 w 211"/>
              <a:gd name="connsiteY19" fmla="*/ 460 h 481"/>
              <a:gd name="connsiteX20" fmla="*/ 148 w 211"/>
              <a:gd name="connsiteY20" fmla="*/ 465 h 481"/>
              <a:gd name="connsiteX21" fmla="*/ 143 w 211"/>
              <a:gd name="connsiteY21" fmla="*/ 470 h 481"/>
              <a:gd name="connsiteX22" fmla="*/ 132 w 211"/>
              <a:gd name="connsiteY22" fmla="*/ 475 h 481"/>
              <a:gd name="connsiteX23" fmla="*/ 127 w 211"/>
              <a:gd name="connsiteY23" fmla="*/ 475 h 481"/>
              <a:gd name="connsiteX24" fmla="*/ 121 w 211"/>
              <a:gd name="connsiteY24" fmla="*/ 481 h 481"/>
              <a:gd name="connsiteX25" fmla="*/ 111 w 211"/>
              <a:gd name="connsiteY25" fmla="*/ 475 h 481"/>
              <a:gd name="connsiteX26" fmla="*/ 106 w 211"/>
              <a:gd name="connsiteY26" fmla="*/ 475 h 481"/>
              <a:gd name="connsiteX27" fmla="*/ 106 w 211"/>
              <a:gd name="connsiteY27" fmla="*/ 470 h 481"/>
              <a:gd name="connsiteX28" fmla="*/ 100 w 211"/>
              <a:gd name="connsiteY28" fmla="*/ 465 h 481"/>
              <a:gd name="connsiteX29" fmla="*/ 100 w 211"/>
              <a:gd name="connsiteY29" fmla="*/ 460 h 481"/>
              <a:gd name="connsiteX30" fmla="*/ 100 w 211"/>
              <a:gd name="connsiteY30" fmla="*/ 454 h 481"/>
              <a:gd name="connsiteX31" fmla="*/ 100 w 211"/>
              <a:gd name="connsiteY31" fmla="*/ 444 h 481"/>
              <a:gd name="connsiteX32" fmla="*/ 100 w 211"/>
              <a:gd name="connsiteY32" fmla="*/ 434 h 481"/>
              <a:gd name="connsiteX33" fmla="*/ 100 w 211"/>
              <a:gd name="connsiteY33" fmla="*/ 428 h 481"/>
              <a:gd name="connsiteX34" fmla="*/ 100 w 211"/>
              <a:gd name="connsiteY34" fmla="*/ 423 h 481"/>
              <a:gd name="connsiteX35" fmla="*/ 100 w 211"/>
              <a:gd name="connsiteY35" fmla="*/ 418 h 481"/>
              <a:gd name="connsiteX36" fmla="*/ 95 w 211"/>
              <a:gd name="connsiteY36" fmla="*/ 413 h 481"/>
              <a:gd name="connsiteX37" fmla="*/ 90 w 211"/>
              <a:gd name="connsiteY37" fmla="*/ 397 h 481"/>
              <a:gd name="connsiteX38" fmla="*/ 79 w 211"/>
              <a:gd name="connsiteY38" fmla="*/ 381 h 481"/>
              <a:gd name="connsiteX39" fmla="*/ 63 w 211"/>
              <a:gd name="connsiteY39" fmla="*/ 366 h 481"/>
              <a:gd name="connsiteX40" fmla="*/ 47 w 211"/>
              <a:gd name="connsiteY40" fmla="*/ 350 h 481"/>
              <a:gd name="connsiteX41" fmla="*/ 26 w 211"/>
              <a:gd name="connsiteY41" fmla="*/ 334 h 481"/>
              <a:gd name="connsiteX42" fmla="*/ 0 w 211"/>
              <a:gd name="connsiteY42" fmla="*/ 313 h 481"/>
              <a:gd name="connsiteX43" fmla="*/ 21 w 211"/>
              <a:gd name="connsiteY43" fmla="*/ 313 h 481"/>
              <a:gd name="connsiteX44" fmla="*/ 42 w 211"/>
              <a:gd name="connsiteY44" fmla="*/ 319 h 481"/>
              <a:gd name="connsiteX45" fmla="*/ 58 w 211"/>
              <a:gd name="connsiteY45" fmla="*/ 319 h 481"/>
              <a:gd name="connsiteX46" fmla="*/ 74 w 211"/>
              <a:gd name="connsiteY46" fmla="*/ 319 h 481"/>
              <a:gd name="connsiteX47" fmla="*/ 84 w 211"/>
              <a:gd name="connsiteY47" fmla="*/ 313 h 481"/>
              <a:gd name="connsiteX48" fmla="*/ 90 w 211"/>
              <a:gd name="connsiteY48" fmla="*/ 313 h 481"/>
              <a:gd name="connsiteX49" fmla="*/ 95 w 211"/>
              <a:gd name="connsiteY49" fmla="*/ 313 h 481"/>
              <a:gd name="connsiteX50" fmla="*/ 100 w 211"/>
              <a:gd name="connsiteY50" fmla="*/ 308 h 481"/>
              <a:gd name="connsiteX51" fmla="*/ 106 w 211"/>
              <a:gd name="connsiteY51" fmla="*/ 303 h 481"/>
              <a:gd name="connsiteX52" fmla="*/ 106 w 211"/>
              <a:gd name="connsiteY52" fmla="*/ 298 h 481"/>
              <a:gd name="connsiteX53" fmla="*/ 106 w 211"/>
              <a:gd name="connsiteY53" fmla="*/ 287 h 481"/>
              <a:gd name="connsiteX54" fmla="*/ 106 w 211"/>
              <a:gd name="connsiteY54" fmla="*/ 272 h 481"/>
              <a:gd name="connsiteX55" fmla="*/ 111 w 211"/>
              <a:gd name="connsiteY55" fmla="*/ 256 h 481"/>
              <a:gd name="connsiteX56" fmla="*/ 111 w 211"/>
              <a:gd name="connsiteY56" fmla="*/ 235 h 481"/>
              <a:gd name="connsiteX57" fmla="*/ 111 w 211"/>
              <a:gd name="connsiteY57" fmla="*/ 209 h 481"/>
              <a:gd name="connsiteX58" fmla="*/ 116 w 211"/>
              <a:gd name="connsiteY58" fmla="*/ 183 h 481"/>
              <a:gd name="connsiteX59" fmla="*/ 116 w 211"/>
              <a:gd name="connsiteY59" fmla="*/ 157 h 481"/>
              <a:gd name="connsiteX60" fmla="*/ 116 w 211"/>
              <a:gd name="connsiteY60" fmla="*/ 131 h 481"/>
              <a:gd name="connsiteX61" fmla="*/ 116 w 211"/>
              <a:gd name="connsiteY61" fmla="*/ 105 h 481"/>
              <a:gd name="connsiteX62" fmla="*/ 121 w 211"/>
              <a:gd name="connsiteY62" fmla="*/ 78 h 481"/>
              <a:gd name="connsiteX63" fmla="*/ 121 w 211"/>
              <a:gd name="connsiteY63" fmla="*/ 57 h 481"/>
              <a:gd name="connsiteX64" fmla="*/ 121 w 211"/>
              <a:gd name="connsiteY64" fmla="*/ 37 h 481"/>
              <a:gd name="connsiteX65" fmla="*/ 121 w 211"/>
              <a:gd name="connsiteY65" fmla="*/ 16 h 481"/>
              <a:gd name="connsiteX66" fmla="*/ 121 w 211"/>
              <a:gd name="connsiteY66" fmla="*/ 0 h 481"/>
              <a:gd name="connsiteX0" fmla="*/ 211 w 211"/>
              <a:gd name="connsiteY0" fmla="*/ 10 h 465"/>
              <a:gd name="connsiteX1" fmla="*/ 211 w 211"/>
              <a:gd name="connsiteY1" fmla="*/ 31 h 465"/>
              <a:gd name="connsiteX2" fmla="*/ 211 w 211"/>
              <a:gd name="connsiteY2" fmla="*/ 57 h 465"/>
              <a:gd name="connsiteX3" fmla="*/ 211 w 211"/>
              <a:gd name="connsiteY3" fmla="*/ 83 h 465"/>
              <a:gd name="connsiteX4" fmla="*/ 211 w 211"/>
              <a:gd name="connsiteY4" fmla="*/ 109 h 465"/>
              <a:gd name="connsiteX5" fmla="*/ 211 w 211"/>
              <a:gd name="connsiteY5" fmla="*/ 136 h 465"/>
              <a:gd name="connsiteX6" fmla="*/ 211 w 211"/>
              <a:gd name="connsiteY6" fmla="*/ 167 h 465"/>
              <a:gd name="connsiteX7" fmla="*/ 211 w 211"/>
              <a:gd name="connsiteY7" fmla="*/ 198 h 465"/>
              <a:gd name="connsiteX8" fmla="*/ 211 w 211"/>
              <a:gd name="connsiteY8" fmla="*/ 230 h 465"/>
              <a:gd name="connsiteX9" fmla="*/ 211 w 211"/>
              <a:gd name="connsiteY9" fmla="*/ 261 h 465"/>
              <a:gd name="connsiteX10" fmla="*/ 211 w 211"/>
              <a:gd name="connsiteY10" fmla="*/ 287 h 465"/>
              <a:gd name="connsiteX11" fmla="*/ 206 w 211"/>
              <a:gd name="connsiteY11" fmla="*/ 313 h 465"/>
              <a:gd name="connsiteX12" fmla="*/ 206 w 211"/>
              <a:gd name="connsiteY12" fmla="*/ 339 h 465"/>
              <a:gd name="connsiteX13" fmla="*/ 201 w 211"/>
              <a:gd name="connsiteY13" fmla="*/ 360 h 465"/>
              <a:gd name="connsiteX14" fmla="*/ 195 w 211"/>
              <a:gd name="connsiteY14" fmla="*/ 376 h 465"/>
              <a:gd name="connsiteX15" fmla="*/ 190 w 211"/>
              <a:gd name="connsiteY15" fmla="*/ 397 h 465"/>
              <a:gd name="connsiteX16" fmla="*/ 185 w 211"/>
              <a:gd name="connsiteY16" fmla="*/ 407 h 465"/>
              <a:gd name="connsiteX17" fmla="*/ 174 w 211"/>
              <a:gd name="connsiteY17" fmla="*/ 423 h 465"/>
              <a:gd name="connsiteX18" fmla="*/ 164 w 211"/>
              <a:gd name="connsiteY18" fmla="*/ 433 h 465"/>
              <a:gd name="connsiteX19" fmla="*/ 158 w 211"/>
              <a:gd name="connsiteY19" fmla="*/ 444 h 465"/>
              <a:gd name="connsiteX20" fmla="*/ 148 w 211"/>
              <a:gd name="connsiteY20" fmla="*/ 449 h 465"/>
              <a:gd name="connsiteX21" fmla="*/ 143 w 211"/>
              <a:gd name="connsiteY21" fmla="*/ 454 h 465"/>
              <a:gd name="connsiteX22" fmla="*/ 132 w 211"/>
              <a:gd name="connsiteY22" fmla="*/ 459 h 465"/>
              <a:gd name="connsiteX23" fmla="*/ 127 w 211"/>
              <a:gd name="connsiteY23" fmla="*/ 459 h 465"/>
              <a:gd name="connsiteX24" fmla="*/ 121 w 211"/>
              <a:gd name="connsiteY24" fmla="*/ 465 h 465"/>
              <a:gd name="connsiteX25" fmla="*/ 111 w 211"/>
              <a:gd name="connsiteY25" fmla="*/ 459 h 465"/>
              <a:gd name="connsiteX26" fmla="*/ 106 w 211"/>
              <a:gd name="connsiteY26" fmla="*/ 459 h 465"/>
              <a:gd name="connsiteX27" fmla="*/ 106 w 211"/>
              <a:gd name="connsiteY27" fmla="*/ 454 h 465"/>
              <a:gd name="connsiteX28" fmla="*/ 100 w 211"/>
              <a:gd name="connsiteY28" fmla="*/ 449 h 465"/>
              <a:gd name="connsiteX29" fmla="*/ 100 w 211"/>
              <a:gd name="connsiteY29" fmla="*/ 444 h 465"/>
              <a:gd name="connsiteX30" fmla="*/ 100 w 211"/>
              <a:gd name="connsiteY30" fmla="*/ 438 h 465"/>
              <a:gd name="connsiteX31" fmla="*/ 100 w 211"/>
              <a:gd name="connsiteY31" fmla="*/ 428 h 465"/>
              <a:gd name="connsiteX32" fmla="*/ 100 w 211"/>
              <a:gd name="connsiteY32" fmla="*/ 418 h 465"/>
              <a:gd name="connsiteX33" fmla="*/ 100 w 211"/>
              <a:gd name="connsiteY33" fmla="*/ 412 h 465"/>
              <a:gd name="connsiteX34" fmla="*/ 100 w 211"/>
              <a:gd name="connsiteY34" fmla="*/ 407 h 465"/>
              <a:gd name="connsiteX35" fmla="*/ 100 w 211"/>
              <a:gd name="connsiteY35" fmla="*/ 402 h 465"/>
              <a:gd name="connsiteX36" fmla="*/ 95 w 211"/>
              <a:gd name="connsiteY36" fmla="*/ 397 h 465"/>
              <a:gd name="connsiteX37" fmla="*/ 90 w 211"/>
              <a:gd name="connsiteY37" fmla="*/ 381 h 465"/>
              <a:gd name="connsiteX38" fmla="*/ 79 w 211"/>
              <a:gd name="connsiteY38" fmla="*/ 365 h 465"/>
              <a:gd name="connsiteX39" fmla="*/ 63 w 211"/>
              <a:gd name="connsiteY39" fmla="*/ 350 h 465"/>
              <a:gd name="connsiteX40" fmla="*/ 47 w 211"/>
              <a:gd name="connsiteY40" fmla="*/ 334 h 465"/>
              <a:gd name="connsiteX41" fmla="*/ 26 w 211"/>
              <a:gd name="connsiteY41" fmla="*/ 318 h 465"/>
              <a:gd name="connsiteX42" fmla="*/ 0 w 211"/>
              <a:gd name="connsiteY42" fmla="*/ 297 h 465"/>
              <a:gd name="connsiteX43" fmla="*/ 21 w 211"/>
              <a:gd name="connsiteY43" fmla="*/ 297 h 465"/>
              <a:gd name="connsiteX44" fmla="*/ 42 w 211"/>
              <a:gd name="connsiteY44" fmla="*/ 303 h 465"/>
              <a:gd name="connsiteX45" fmla="*/ 58 w 211"/>
              <a:gd name="connsiteY45" fmla="*/ 303 h 465"/>
              <a:gd name="connsiteX46" fmla="*/ 74 w 211"/>
              <a:gd name="connsiteY46" fmla="*/ 303 h 465"/>
              <a:gd name="connsiteX47" fmla="*/ 84 w 211"/>
              <a:gd name="connsiteY47" fmla="*/ 297 h 465"/>
              <a:gd name="connsiteX48" fmla="*/ 90 w 211"/>
              <a:gd name="connsiteY48" fmla="*/ 297 h 465"/>
              <a:gd name="connsiteX49" fmla="*/ 95 w 211"/>
              <a:gd name="connsiteY49" fmla="*/ 297 h 465"/>
              <a:gd name="connsiteX50" fmla="*/ 100 w 211"/>
              <a:gd name="connsiteY50" fmla="*/ 292 h 465"/>
              <a:gd name="connsiteX51" fmla="*/ 106 w 211"/>
              <a:gd name="connsiteY51" fmla="*/ 287 h 465"/>
              <a:gd name="connsiteX52" fmla="*/ 106 w 211"/>
              <a:gd name="connsiteY52" fmla="*/ 282 h 465"/>
              <a:gd name="connsiteX53" fmla="*/ 106 w 211"/>
              <a:gd name="connsiteY53" fmla="*/ 271 h 465"/>
              <a:gd name="connsiteX54" fmla="*/ 106 w 211"/>
              <a:gd name="connsiteY54" fmla="*/ 256 h 465"/>
              <a:gd name="connsiteX55" fmla="*/ 111 w 211"/>
              <a:gd name="connsiteY55" fmla="*/ 240 h 465"/>
              <a:gd name="connsiteX56" fmla="*/ 111 w 211"/>
              <a:gd name="connsiteY56" fmla="*/ 219 h 465"/>
              <a:gd name="connsiteX57" fmla="*/ 111 w 211"/>
              <a:gd name="connsiteY57" fmla="*/ 193 h 465"/>
              <a:gd name="connsiteX58" fmla="*/ 116 w 211"/>
              <a:gd name="connsiteY58" fmla="*/ 167 h 465"/>
              <a:gd name="connsiteX59" fmla="*/ 116 w 211"/>
              <a:gd name="connsiteY59" fmla="*/ 141 h 465"/>
              <a:gd name="connsiteX60" fmla="*/ 116 w 211"/>
              <a:gd name="connsiteY60" fmla="*/ 115 h 465"/>
              <a:gd name="connsiteX61" fmla="*/ 116 w 211"/>
              <a:gd name="connsiteY61" fmla="*/ 89 h 465"/>
              <a:gd name="connsiteX62" fmla="*/ 121 w 211"/>
              <a:gd name="connsiteY62" fmla="*/ 62 h 465"/>
              <a:gd name="connsiteX63" fmla="*/ 121 w 211"/>
              <a:gd name="connsiteY63" fmla="*/ 41 h 465"/>
              <a:gd name="connsiteX64" fmla="*/ 121 w 211"/>
              <a:gd name="connsiteY64" fmla="*/ 21 h 465"/>
              <a:gd name="connsiteX65" fmla="*/ 121 w 211"/>
              <a:gd name="connsiteY65" fmla="*/ 0 h 465"/>
              <a:gd name="connsiteX0" fmla="*/ 211 w 211"/>
              <a:gd name="connsiteY0" fmla="*/ 0 h 455"/>
              <a:gd name="connsiteX1" fmla="*/ 211 w 211"/>
              <a:gd name="connsiteY1" fmla="*/ 21 h 455"/>
              <a:gd name="connsiteX2" fmla="*/ 211 w 211"/>
              <a:gd name="connsiteY2" fmla="*/ 47 h 455"/>
              <a:gd name="connsiteX3" fmla="*/ 211 w 211"/>
              <a:gd name="connsiteY3" fmla="*/ 73 h 455"/>
              <a:gd name="connsiteX4" fmla="*/ 211 w 211"/>
              <a:gd name="connsiteY4" fmla="*/ 99 h 455"/>
              <a:gd name="connsiteX5" fmla="*/ 211 w 211"/>
              <a:gd name="connsiteY5" fmla="*/ 126 h 455"/>
              <a:gd name="connsiteX6" fmla="*/ 211 w 211"/>
              <a:gd name="connsiteY6" fmla="*/ 157 h 455"/>
              <a:gd name="connsiteX7" fmla="*/ 211 w 211"/>
              <a:gd name="connsiteY7" fmla="*/ 188 h 455"/>
              <a:gd name="connsiteX8" fmla="*/ 211 w 211"/>
              <a:gd name="connsiteY8" fmla="*/ 220 h 455"/>
              <a:gd name="connsiteX9" fmla="*/ 211 w 211"/>
              <a:gd name="connsiteY9" fmla="*/ 251 h 455"/>
              <a:gd name="connsiteX10" fmla="*/ 211 w 211"/>
              <a:gd name="connsiteY10" fmla="*/ 277 h 455"/>
              <a:gd name="connsiteX11" fmla="*/ 206 w 211"/>
              <a:gd name="connsiteY11" fmla="*/ 303 h 455"/>
              <a:gd name="connsiteX12" fmla="*/ 206 w 211"/>
              <a:gd name="connsiteY12" fmla="*/ 329 h 455"/>
              <a:gd name="connsiteX13" fmla="*/ 201 w 211"/>
              <a:gd name="connsiteY13" fmla="*/ 350 h 455"/>
              <a:gd name="connsiteX14" fmla="*/ 195 w 211"/>
              <a:gd name="connsiteY14" fmla="*/ 366 h 455"/>
              <a:gd name="connsiteX15" fmla="*/ 190 w 211"/>
              <a:gd name="connsiteY15" fmla="*/ 387 h 455"/>
              <a:gd name="connsiteX16" fmla="*/ 185 w 211"/>
              <a:gd name="connsiteY16" fmla="*/ 397 h 455"/>
              <a:gd name="connsiteX17" fmla="*/ 174 w 211"/>
              <a:gd name="connsiteY17" fmla="*/ 413 h 455"/>
              <a:gd name="connsiteX18" fmla="*/ 164 w 211"/>
              <a:gd name="connsiteY18" fmla="*/ 423 h 455"/>
              <a:gd name="connsiteX19" fmla="*/ 158 w 211"/>
              <a:gd name="connsiteY19" fmla="*/ 434 h 455"/>
              <a:gd name="connsiteX20" fmla="*/ 148 w 211"/>
              <a:gd name="connsiteY20" fmla="*/ 439 h 455"/>
              <a:gd name="connsiteX21" fmla="*/ 143 w 211"/>
              <a:gd name="connsiteY21" fmla="*/ 444 h 455"/>
              <a:gd name="connsiteX22" fmla="*/ 132 w 211"/>
              <a:gd name="connsiteY22" fmla="*/ 449 h 455"/>
              <a:gd name="connsiteX23" fmla="*/ 127 w 211"/>
              <a:gd name="connsiteY23" fmla="*/ 449 h 455"/>
              <a:gd name="connsiteX24" fmla="*/ 121 w 211"/>
              <a:gd name="connsiteY24" fmla="*/ 455 h 455"/>
              <a:gd name="connsiteX25" fmla="*/ 111 w 211"/>
              <a:gd name="connsiteY25" fmla="*/ 449 h 455"/>
              <a:gd name="connsiteX26" fmla="*/ 106 w 211"/>
              <a:gd name="connsiteY26" fmla="*/ 449 h 455"/>
              <a:gd name="connsiteX27" fmla="*/ 106 w 211"/>
              <a:gd name="connsiteY27" fmla="*/ 444 h 455"/>
              <a:gd name="connsiteX28" fmla="*/ 100 w 211"/>
              <a:gd name="connsiteY28" fmla="*/ 439 h 455"/>
              <a:gd name="connsiteX29" fmla="*/ 100 w 211"/>
              <a:gd name="connsiteY29" fmla="*/ 434 h 455"/>
              <a:gd name="connsiteX30" fmla="*/ 100 w 211"/>
              <a:gd name="connsiteY30" fmla="*/ 428 h 455"/>
              <a:gd name="connsiteX31" fmla="*/ 100 w 211"/>
              <a:gd name="connsiteY31" fmla="*/ 418 h 455"/>
              <a:gd name="connsiteX32" fmla="*/ 100 w 211"/>
              <a:gd name="connsiteY32" fmla="*/ 408 h 455"/>
              <a:gd name="connsiteX33" fmla="*/ 100 w 211"/>
              <a:gd name="connsiteY33" fmla="*/ 402 h 455"/>
              <a:gd name="connsiteX34" fmla="*/ 100 w 211"/>
              <a:gd name="connsiteY34" fmla="*/ 397 h 455"/>
              <a:gd name="connsiteX35" fmla="*/ 100 w 211"/>
              <a:gd name="connsiteY35" fmla="*/ 392 h 455"/>
              <a:gd name="connsiteX36" fmla="*/ 95 w 211"/>
              <a:gd name="connsiteY36" fmla="*/ 387 h 455"/>
              <a:gd name="connsiteX37" fmla="*/ 90 w 211"/>
              <a:gd name="connsiteY37" fmla="*/ 371 h 455"/>
              <a:gd name="connsiteX38" fmla="*/ 79 w 211"/>
              <a:gd name="connsiteY38" fmla="*/ 355 h 455"/>
              <a:gd name="connsiteX39" fmla="*/ 63 w 211"/>
              <a:gd name="connsiteY39" fmla="*/ 340 h 455"/>
              <a:gd name="connsiteX40" fmla="*/ 47 w 211"/>
              <a:gd name="connsiteY40" fmla="*/ 324 h 455"/>
              <a:gd name="connsiteX41" fmla="*/ 26 w 211"/>
              <a:gd name="connsiteY41" fmla="*/ 308 h 455"/>
              <a:gd name="connsiteX42" fmla="*/ 0 w 211"/>
              <a:gd name="connsiteY42" fmla="*/ 287 h 455"/>
              <a:gd name="connsiteX43" fmla="*/ 21 w 211"/>
              <a:gd name="connsiteY43" fmla="*/ 287 h 455"/>
              <a:gd name="connsiteX44" fmla="*/ 42 w 211"/>
              <a:gd name="connsiteY44" fmla="*/ 293 h 455"/>
              <a:gd name="connsiteX45" fmla="*/ 58 w 211"/>
              <a:gd name="connsiteY45" fmla="*/ 293 h 455"/>
              <a:gd name="connsiteX46" fmla="*/ 74 w 211"/>
              <a:gd name="connsiteY46" fmla="*/ 293 h 455"/>
              <a:gd name="connsiteX47" fmla="*/ 84 w 211"/>
              <a:gd name="connsiteY47" fmla="*/ 287 h 455"/>
              <a:gd name="connsiteX48" fmla="*/ 90 w 211"/>
              <a:gd name="connsiteY48" fmla="*/ 287 h 455"/>
              <a:gd name="connsiteX49" fmla="*/ 95 w 211"/>
              <a:gd name="connsiteY49" fmla="*/ 287 h 455"/>
              <a:gd name="connsiteX50" fmla="*/ 100 w 211"/>
              <a:gd name="connsiteY50" fmla="*/ 282 h 455"/>
              <a:gd name="connsiteX51" fmla="*/ 106 w 211"/>
              <a:gd name="connsiteY51" fmla="*/ 277 h 455"/>
              <a:gd name="connsiteX52" fmla="*/ 106 w 211"/>
              <a:gd name="connsiteY52" fmla="*/ 272 h 455"/>
              <a:gd name="connsiteX53" fmla="*/ 106 w 211"/>
              <a:gd name="connsiteY53" fmla="*/ 261 h 455"/>
              <a:gd name="connsiteX54" fmla="*/ 106 w 211"/>
              <a:gd name="connsiteY54" fmla="*/ 246 h 455"/>
              <a:gd name="connsiteX55" fmla="*/ 111 w 211"/>
              <a:gd name="connsiteY55" fmla="*/ 230 h 455"/>
              <a:gd name="connsiteX56" fmla="*/ 111 w 211"/>
              <a:gd name="connsiteY56" fmla="*/ 209 h 455"/>
              <a:gd name="connsiteX57" fmla="*/ 111 w 211"/>
              <a:gd name="connsiteY57" fmla="*/ 183 h 455"/>
              <a:gd name="connsiteX58" fmla="*/ 116 w 211"/>
              <a:gd name="connsiteY58" fmla="*/ 157 h 455"/>
              <a:gd name="connsiteX59" fmla="*/ 116 w 211"/>
              <a:gd name="connsiteY59" fmla="*/ 131 h 455"/>
              <a:gd name="connsiteX60" fmla="*/ 116 w 211"/>
              <a:gd name="connsiteY60" fmla="*/ 105 h 455"/>
              <a:gd name="connsiteX61" fmla="*/ 116 w 211"/>
              <a:gd name="connsiteY61" fmla="*/ 79 h 455"/>
              <a:gd name="connsiteX62" fmla="*/ 121 w 211"/>
              <a:gd name="connsiteY62" fmla="*/ 52 h 455"/>
              <a:gd name="connsiteX63" fmla="*/ 121 w 211"/>
              <a:gd name="connsiteY63" fmla="*/ 31 h 455"/>
              <a:gd name="connsiteX64" fmla="*/ 121 w 211"/>
              <a:gd name="connsiteY64" fmla="*/ 11 h 455"/>
              <a:gd name="connsiteX0" fmla="*/ 211 w 211"/>
              <a:gd name="connsiteY0" fmla="*/ 0 h 455"/>
              <a:gd name="connsiteX1" fmla="*/ 211 w 211"/>
              <a:gd name="connsiteY1" fmla="*/ 21 h 455"/>
              <a:gd name="connsiteX2" fmla="*/ 211 w 211"/>
              <a:gd name="connsiteY2" fmla="*/ 47 h 455"/>
              <a:gd name="connsiteX3" fmla="*/ 211 w 211"/>
              <a:gd name="connsiteY3" fmla="*/ 73 h 455"/>
              <a:gd name="connsiteX4" fmla="*/ 211 w 211"/>
              <a:gd name="connsiteY4" fmla="*/ 99 h 455"/>
              <a:gd name="connsiteX5" fmla="*/ 211 w 211"/>
              <a:gd name="connsiteY5" fmla="*/ 126 h 455"/>
              <a:gd name="connsiteX6" fmla="*/ 211 w 211"/>
              <a:gd name="connsiteY6" fmla="*/ 157 h 455"/>
              <a:gd name="connsiteX7" fmla="*/ 211 w 211"/>
              <a:gd name="connsiteY7" fmla="*/ 188 h 455"/>
              <a:gd name="connsiteX8" fmla="*/ 211 w 211"/>
              <a:gd name="connsiteY8" fmla="*/ 220 h 455"/>
              <a:gd name="connsiteX9" fmla="*/ 211 w 211"/>
              <a:gd name="connsiteY9" fmla="*/ 251 h 455"/>
              <a:gd name="connsiteX10" fmla="*/ 211 w 211"/>
              <a:gd name="connsiteY10" fmla="*/ 277 h 455"/>
              <a:gd name="connsiteX11" fmla="*/ 206 w 211"/>
              <a:gd name="connsiteY11" fmla="*/ 303 h 455"/>
              <a:gd name="connsiteX12" fmla="*/ 206 w 211"/>
              <a:gd name="connsiteY12" fmla="*/ 329 h 455"/>
              <a:gd name="connsiteX13" fmla="*/ 201 w 211"/>
              <a:gd name="connsiteY13" fmla="*/ 350 h 455"/>
              <a:gd name="connsiteX14" fmla="*/ 195 w 211"/>
              <a:gd name="connsiteY14" fmla="*/ 366 h 455"/>
              <a:gd name="connsiteX15" fmla="*/ 190 w 211"/>
              <a:gd name="connsiteY15" fmla="*/ 387 h 455"/>
              <a:gd name="connsiteX16" fmla="*/ 185 w 211"/>
              <a:gd name="connsiteY16" fmla="*/ 397 h 455"/>
              <a:gd name="connsiteX17" fmla="*/ 174 w 211"/>
              <a:gd name="connsiteY17" fmla="*/ 413 h 455"/>
              <a:gd name="connsiteX18" fmla="*/ 164 w 211"/>
              <a:gd name="connsiteY18" fmla="*/ 423 h 455"/>
              <a:gd name="connsiteX19" fmla="*/ 158 w 211"/>
              <a:gd name="connsiteY19" fmla="*/ 434 h 455"/>
              <a:gd name="connsiteX20" fmla="*/ 148 w 211"/>
              <a:gd name="connsiteY20" fmla="*/ 439 h 455"/>
              <a:gd name="connsiteX21" fmla="*/ 143 w 211"/>
              <a:gd name="connsiteY21" fmla="*/ 444 h 455"/>
              <a:gd name="connsiteX22" fmla="*/ 132 w 211"/>
              <a:gd name="connsiteY22" fmla="*/ 449 h 455"/>
              <a:gd name="connsiteX23" fmla="*/ 127 w 211"/>
              <a:gd name="connsiteY23" fmla="*/ 449 h 455"/>
              <a:gd name="connsiteX24" fmla="*/ 121 w 211"/>
              <a:gd name="connsiteY24" fmla="*/ 455 h 455"/>
              <a:gd name="connsiteX25" fmla="*/ 111 w 211"/>
              <a:gd name="connsiteY25" fmla="*/ 449 h 455"/>
              <a:gd name="connsiteX26" fmla="*/ 106 w 211"/>
              <a:gd name="connsiteY26" fmla="*/ 449 h 455"/>
              <a:gd name="connsiteX27" fmla="*/ 106 w 211"/>
              <a:gd name="connsiteY27" fmla="*/ 444 h 455"/>
              <a:gd name="connsiteX28" fmla="*/ 100 w 211"/>
              <a:gd name="connsiteY28" fmla="*/ 439 h 455"/>
              <a:gd name="connsiteX29" fmla="*/ 100 w 211"/>
              <a:gd name="connsiteY29" fmla="*/ 434 h 455"/>
              <a:gd name="connsiteX30" fmla="*/ 100 w 211"/>
              <a:gd name="connsiteY30" fmla="*/ 428 h 455"/>
              <a:gd name="connsiteX31" fmla="*/ 100 w 211"/>
              <a:gd name="connsiteY31" fmla="*/ 418 h 455"/>
              <a:gd name="connsiteX32" fmla="*/ 100 w 211"/>
              <a:gd name="connsiteY32" fmla="*/ 408 h 455"/>
              <a:gd name="connsiteX33" fmla="*/ 100 w 211"/>
              <a:gd name="connsiteY33" fmla="*/ 402 h 455"/>
              <a:gd name="connsiteX34" fmla="*/ 100 w 211"/>
              <a:gd name="connsiteY34" fmla="*/ 397 h 455"/>
              <a:gd name="connsiteX35" fmla="*/ 100 w 211"/>
              <a:gd name="connsiteY35" fmla="*/ 392 h 455"/>
              <a:gd name="connsiteX36" fmla="*/ 95 w 211"/>
              <a:gd name="connsiteY36" fmla="*/ 387 h 455"/>
              <a:gd name="connsiteX37" fmla="*/ 90 w 211"/>
              <a:gd name="connsiteY37" fmla="*/ 371 h 455"/>
              <a:gd name="connsiteX38" fmla="*/ 79 w 211"/>
              <a:gd name="connsiteY38" fmla="*/ 355 h 455"/>
              <a:gd name="connsiteX39" fmla="*/ 63 w 211"/>
              <a:gd name="connsiteY39" fmla="*/ 340 h 455"/>
              <a:gd name="connsiteX40" fmla="*/ 47 w 211"/>
              <a:gd name="connsiteY40" fmla="*/ 324 h 455"/>
              <a:gd name="connsiteX41" fmla="*/ 26 w 211"/>
              <a:gd name="connsiteY41" fmla="*/ 308 h 455"/>
              <a:gd name="connsiteX42" fmla="*/ 0 w 211"/>
              <a:gd name="connsiteY42" fmla="*/ 287 h 455"/>
              <a:gd name="connsiteX43" fmla="*/ 21 w 211"/>
              <a:gd name="connsiteY43" fmla="*/ 287 h 455"/>
              <a:gd name="connsiteX44" fmla="*/ 42 w 211"/>
              <a:gd name="connsiteY44" fmla="*/ 293 h 455"/>
              <a:gd name="connsiteX45" fmla="*/ 58 w 211"/>
              <a:gd name="connsiteY45" fmla="*/ 293 h 455"/>
              <a:gd name="connsiteX46" fmla="*/ 74 w 211"/>
              <a:gd name="connsiteY46" fmla="*/ 293 h 455"/>
              <a:gd name="connsiteX47" fmla="*/ 84 w 211"/>
              <a:gd name="connsiteY47" fmla="*/ 287 h 455"/>
              <a:gd name="connsiteX48" fmla="*/ 90 w 211"/>
              <a:gd name="connsiteY48" fmla="*/ 287 h 455"/>
              <a:gd name="connsiteX49" fmla="*/ 95 w 211"/>
              <a:gd name="connsiteY49" fmla="*/ 287 h 455"/>
              <a:gd name="connsiteX50" fmla="*/ 100 w 211"/>
              <a:gd name="connsiteY50" fmla="*/ 282 h 455"/>
              <a:gd name="connsiteX51" fmla="*/ 106 w 211"/>
              <a:gd name="connsiteY51" fmla="*/ 277 h 455"/>
              <a:gd name="connsiteX52" fmla="*/ 106 w 211"/>
              <a:gd name="connsiteY52" fmla="*/ 272 h 455"/>
              <a:gd name="connsiteX53" fmla="*/ 106 w 211"/>
              <a:gd name="connsiteY53" fmla="*/ 261 h 455"/>
              <a:gd name="connsiteX54" fmla="*/ 106 w 211"/>
              <a:gd name="connsiteY54" fmla="*/ 246 h 455"/>
              <a:gd name="connsiteX55" fmla="*/ 111 w 211"/>
              <a:gd name="connsiteY55" fmla="*/ 230 h 455"/>
              <a:gd name="connsiteX56" fmla="*/ 111 w 211"/>
              <a:gd name="connsiteY56" fmla="*/ 209 h 455"/>
              <a:gd name="connsiteX57" fmla="*/ 111 w 211"/>
              <a:gd name="connsiteY57" fmla="*/ 183 h 455"/>
              <a:gd name="connsiteX58" fmla="*/ 116 w 211"/>
              <a:gd name="connsiteY58" fmla="*/ 157 h 455"/>
              <a:gd name="connsiteX59" fmla="*/ 116 w 211"/>
              <a:gd name="connsiteY59" fmla="*/ 131 h 455"/>
              <a:gd name="connsiteX60" fmla="*/ 116 w 211"/>
              <a:gd name="connsiteY60" fmla="*/ 105 h 455"/>
              <a:gd name="connsiteX61" fmla="*/ 116 w 211"/>
              <a:gd name="connsiteY61" fmla="*/ 79 h 455"/>
              <a:gd name="connsiteX62" fmla="*/ 121 w 211"/>
              <a:gd name="connsiteY62" fmla="*/ 52 h 455"/>
              <a:gd name="connsiteX63" fmla="*/ 121 w 211"/>
              <a:gd name="connsiteY63" fmla="*/ 31 h 455"/>
              <a:gd name="connsiteX0" fmla="*/ 211 w 211"/>
              <a:gd name="connsiteY0" fmla="*/ 0 h 455"/>
              <a:gd name="connsiteX1" fmla="*/ 211 w 211"/>
              <a:gd name="connsiteY1" fmla="*/ 21 h 455"/>
              <a:gd name="connsiteX2" fmla="*/ 211 w 211"/>
              <a:gd name="connsiteY2" fmla="*/ 47 h 455"/>
              <a:gd name="connsiteX3" fmla="*/ 211 w 211"/>
              <a:gd name="connsiteY3" fmla="*/ 73 h 455"/>
              <a:gd name="connsiteX4" fmla="*/ 211 w 211"/>
              <a:gd name="connsiteY4" fmla="*/ 99 h 455"/>
              <a:gd name="connsiteX5" fmla="*/ 211 w 211"/>
              <a:gd name="connsiteY5" fmla="*/ 126 h 455"/>
              <a:gd name="connsiteX6" fmla="*/ 211 w 211"/>
              <a:gd name="connsiteY6" fmla="*/ 157 h 455"/>
              <a:gd name="connsiteX7" fmla="*/ 211 w 211"/>
              <a:gd name="connsiteY7" fmla="*/ 188 h 455"/>
              <a:gd name="connsiteX8" fmla="*/ 211 w 211"/>
              <a:gd name="connsiteY8" fmla="*/ 220 h 455"/>
              <a:gd name="connsiteX9" fmla="*/ 211 w 211"/>
              <a:gd name="connsiteY9" fmla="*/ 251 h 455"/>
              <a:gd name="connsiteX10" fmla="*/ 211 w 211"/>
              <a:gd name="connsiteY10" fmla="*/ 277 h 455"/>
              <a:gd name="connsiteX11" fmla="*/ 206 w 211"/>
              <a:gd name="connsiteY11" fmla="*/ 303 h 455"/>
              <a:gd name="connsiteX12" fmla="*/ 206 w 211"/>
              <a:gd name="connsiteY12" fmla="*/ 329 h 455"/>
              <a:gd name="connsiteX13" fmla="*/ 201 w 211"/>
              <a:gd name="connsiteY13" fmla="*/ 350 h 455"/>
              <a:gd name="connsiteX14" fmla="*/ 195 w 211"/>
              <a:gd name="connsiteY14" fmla="*/ 366 h 455"/>
              <a:gd name="connsiteX15" fmla="*/ 190 w 211"/>
              <a:gd name="connsiteY15" fmla="*/ 387 h 455"/>
              <a:gd name="connsiteX16" fmla="*/ 185 w 211"/>
              <a:gd name="connsiteY16" fmla="*/ 397 h 455"/>
              <a:gd name="connsiteX17" fmla="*/ 174 w 211"/>
              <a:gd name="connsiteY17" fmla="*/ 413 h 455"/>
              <a:gd name="connsiteX18" fmla="*/ 164 w 211"/>
              <a:gd name="connsiteY18" fmla="*/ 423 h 455"/>
              <a:gd name="connsiteX19" fmla="*/ 158 w 211"/>
              <a:gd name="connsiteY19" fmla="*/ 434 h 455"/>
              <a:gd name="connsiteX20" fmla="*/ 148 w 211"/>
              <a:gd name="connsiteY20" fmla="*/ 439 h 455"/>
              <a:gd name="connsiteX21" fmla="*/ 143 w 211"/>
              <a:gd name="connsiteY21" fmla="*/ 444 h 455"/>
              <a:gd name="connsiteX22" fmla="*/ 132 w 211"/>
              <a:gd name="connsiteY22" fmla="*/ 449 h 455"/>
              <a:gd name="connsiteX23" fmla="*/ 127 w 211"/>
              <a:gd name="connsiteY23" fmla="*/ 449 h 455"/>
              <a:gd name="connsiteX24" fmla="*/ 121 w 211"/>
              <a:gd name="connsiteY24" fmla="*/ 455 h 455"/>
              <a:gd name="connsiteX25" fmla="*/ 111 w 211"/>
              <a:gd name="connsiteY25" fmla="*/ 449 h 455"/>
              <a:gd name="connsiteX26" fmla="*/ 106 w 211"/>
              <a:gd name="connsiteY26" fmla="*/ 449 h 455"/>
              <a:gd name="connsiteX27" fmla="*/ 106 w 211"/>
              <a:gd name="connsiteY27" fmla="*/ 444 h 455"/>
              <a:gd name="connsiteX28" fmla="*/ 100 w 211"/>
              <a:gd name="connsiteY28" fmla="*/ 439 h 455"/>
              <a:gd name="connsiteX29" fmla="*/ 100 w 211"/>
              <a:gd name="connsiteY29" fmla="*/ 434 h 455"/>
              <a:gd name="connsiteX30" fmla="*/ 100 w 211"/>
              <a:gd name="connsiteY30" fmla="*/ 428 h 455"/>
              <a:gd name="connsiteX31" fmla="*/ 100 w 211"/>
              <a:gd name="connsiteY31" fmla="*/ 418 h 455"/>
              <a:gd name="connsiteX32" fmla="*/ 100 w 211"/>
              <a:gd name="connsiteY32" fmla="*/ 408 h 455"/>
              <a:gd name="connsiteX33" fmla="*/ 100 w 211"/>
              <a:gd name="connsiteY33" fmla="*/ 402 h 455"/>
              <a:gd name="connsiteX34" fmla="*/ 100 w 211"/>
              <a:gd name="connsiteY34" fmla="*/ 397 h 455"/>
              <a:gd name="connsiteX35" fmla="*/ 100 w 211"/>
              <a:gd name="connsiteY35" fmla="*/ 392 h 455"/>
              <a:gd name="connsiteX36" fmla="*/ 95 w 211"/>
              <a:gd name="connsiteY36" fmla="*/ 387 h 455"/>
              <a:gd name="connsiteX37" fmla="*/ 90 w 211"/>
              <a:gd name="connsiteY37" fmla="*/ 371 h 455"/>
              <a:gd name="connsiteX38" fmla="*/ 79 w 211"/>
              <a:gd name="connsiteY38" fmla="*/ 355 h 455"/>
              <a:gd name="connsiteX39" fmla="*/ 63 w 211"/>
              <a:gd name="connsiteY39" fmla="*/ 340 h 455"/>
              <a:gd name="connsiteX40" fmla="*/ 47 w 211"/>
              <a:gd name="connsiteY40" fmla="*/ 324 h 455"/>
              <a:gd name="connsiteX41" fmla="*/ 26 w 211"/>
              <a:gd name="connsiteY41" fmla="*/ 308 h 455"/>
              <a:gd name="connsiteX42" fmla="*/ 0 w 211"/>
              <a:gd name="connsiteY42" fmla="*/ 287 h 455"/>
              <a:gd name="connsiteX43" fmla="*/ 21 w 211"/>
              <a:gd name="connsiteY43" fmla="*/ 287 h 455"/>
              <a:gd name="connsiteX44" fmla="*/ 42 w 211"/>
              <a:gd name="connsiteY44" fmla="*/ 293 h 455"/>
              <a:gd name="connsiteX45" fmla="*/ 58 w 211"/>
              <a:gd name="connsiteY45" fmla="*/ 293 h 455"/>
              <a:gd name="connsiteX46" fmla="*/ 74 w 211"/>
              <a:gd name="connsiteY46" fmla="*/ 293 h 455"/>
              <a:gd name="connsiteX47" fmla="*/ 84 w 211"/>
              <a:gd name="connsiteY47" fmla="*/ 287 h 455"/>
              <a:gd name="connsiteX48" fmla="*/ 90 w 211"/>
              <a:gd name="connsiteY48" fmla="*/ 287 h 455"/>
              <a:gd name="connsiteX49" fmla="*/ 95 w 211"/>
              <a:gd name="connsiteY49" fmla="*/ 287 h 455"/>
              <a:gd name="connsiteX50" fmla="*/ 100 w 211"/>
              <a:gd name="connsiteY50" fmla="*/ 282 h 455"/>
              <a:gd name="connsiteX51" fmla="*/ 106 w 211"/>
              <a:gd name="connsiteY51" fmla="*/ 277 h 455"/>
              <a:gd name="connsiteX52" fmla="*/ 106 w 211"/>
              <a:gd name="connsiteY52" fmla="*/ 272 h 455"/>
              <a:gd name="connsiteX53" fmla="*/ 106 w 211"/>
              <a:gd name="connsiteY53" fmla="*/ 261 h 455"/>
              <a:gd name="connsiteX54" fmla="*/ 106 w 211"/>
              <a:gd name="connsiteY54" fmla="*/ 246 h 455"/>
              <a:gd name="connsiteX55" fmla="*/ 111 w 211"/>
              <a:gd name="connsiteY55" fmla="*/ 230 h 455"/>
              <a:gd name="connsiteX56" fmla="*/ 111 w 211"/>
              <a:gd name="connsiteY56" fmla="*/ 209 h 455"/>
              <a:gd name="connsiteX57" fmla="*/ 111 w 211"/>
              <a:gd name="connsiteY57" fmla="*/ 183 h 455"/>
              <a:gd name="connsiteX58" fmla="*/ 116 w 211"/>
              <a:gd name="connsiteY58" fmla="*/ 157 h 455"/>
              <a:gd name="connsiteX59" fmla="*/ 116 w 211"/>
              <a:gd name="connsiteY59" fmla="*/ 131 h 455"/>
              <a:gd name="connsiteX60" fmla="*/ 116 w 211"/>
              <a:gd name="connsiteY60" fmla="*/ 105 h 455"/>
              <a:gd name="connsiteX61" fmla="*/ 116 w 211"/>
              <a:gd name="connsiteY61" fmla="*/ 79 h 455"/>
              <a:gd name="connsiteX62" fmla="*/ 121 w 211"/>
              <a:gd name="connsiteY62" fmla="*/ 52 h 455"/>
              <a:gd name="connsiteX0" fmla="*/ 211 w 211"/>
              <a:gd name="connsiteY0" fmla="*/ 0 h 434"/>
              <a:gd name="connsiteX1" fmla="*/ 211 w 211"/>
              <a:gd name="connsiteY1" fmla="*/ 26 h 434"/>
              <a:gd name="connsiteX2" fmla="*/ 211 w 211"/>
              <a:gd name="connsiteY2" fmla="*/ 52 h 434"/>
              <a:gd name="connsiteX3" fmla="*/ 211 w 211"/>
              <a:gd name="connsiteY3" fmla="*/ 78 h 434"/>
              <a:gd name="connsiteX4" fmla="*/ 211 w 211"/>
              <a:gd name="connsiteY4" fmla="*/ 105 h 434"/>
              <a:gd name="connsiteX5" fmla="*/ 211 w 211"/>
              <a:gd name="connsiteY5" fmla="*/ 136 h 434"/>
              <a:gd name="connsiteX6" fmla="*/ 211 w 211"/>
              <a:gd name="connsiteY6" fmla="*/ 167 h 434"/>
              <a:gd name="connsiteX7" fmla="*/ 211 w 211"/>
              <a:gd name="connsiteY7" fmla="*/ 199 h 434"/>
              <a:gd name="connsiteX8" fmla="*/ 211 w 211"/>
              <a:gd name="connsiteY8" fmla="*/ 230 h 434"/>
              <a:gd name="connsiteX9" fmla="*/ 211 w 211"/>
              <a:gd name="connsiteY9" fmla="*/ 256 h 434"/>
              <a:gd name="connsiteX10" fmla="*/ 206 w 211"/>
              <a:gd name="connsiteY10" fmla="*/ 282 h 434"/>
              <a:gd name="connsiteX11" fmla="*/ 206 w 211"/>
              <a:gd name="connsiteY11" fmla="*/ 308 h 434"/>
              <a:gd name="connsiteX12" fmla="*/ 201 w 211"/>
              <a:gd name="connsiteY12" fmla="*/ 329 h 434"/>
              <a:gd name="connsiteX13" fmla="*/ 195 w 211"/>
              <a:gd name="connsiteY13" fmla="*/ 345 h 434"/>
              <a:gd name="connsiteX14" fmla="*/ 190 w 211"/>
              <a:gd name="connsiteY14" fmla="*/ 366 h 434"/>
              <a:gd name="connsiteX15" fmla="*/ 185 w 211"/>
              <a:gd name="connsiteY15" fmla="*/ 376 h 434"/>
              <a:gd name="connsiteX16" fmla="*/ 174 w 211"/>
              <a:gd name="connsiteY16" fmla="*/ 392 h 434"/>
              <a:gd name="connsiteX17" fmla="*/ 164 w 211"/>
              <a:gd name="connsiteY17" fmla="*/ 402 h 434"/>
              <a:gd name="connsiteX18" fmla="*/ 158 w 211"/>
              <a:gd name="connsiteY18" fmla="*/ 413 h 434"/>
              <a:gd name="connsiteX19" fmla="*/ 148 w 211"/>
              <a:gd name="connsiteY19" fmla="*/ 418 h 434"/>
              <a:gd name="connsiteX20" fmla="*/ 143 w 211"/>
              <a:gd name="connsiteY20" fmla="*/ 423 h 434"/>
              <a:gd name="connsiteX21" fmla="*/ 132 w 211"/>
              <a:gd name="connsiteY21" fmla="*/ 428 h 434"/>
              <a:gd name="connsiteX22" fmla="*/ 127 w 211"/>
              <a:gd name="connsiteY22" fmla="*/ 428 h 434"/>
              <a:gd name="connsiteX23" fmla="*/ 121 w 211"/>
              <a:gd name="connsiteY23" fmla="*/ 434 h 434"/>
              <a:gd name="connsiteX24" fmla="*/ 111 w 211"/>
              <a:gd name="connsiteY24" fmla="*/ 428 h 434"/>
              <a:gd name="connsiteX25" fmla="*/ 106 w 211"/>
              <a:gd name="connsiteY25" fmla="*/ 428 h 434"/>
              <a:gd name="connsiteX26" fmla="*/ 106 w 211"/>
              <a:gd name="connsiteY26" fmla="*/ 423 h 434"/>
              <a:gd name="connsiteX27" fmla="*/ 100 w 211"/>
              <a:gd name="connsiteY27" fmla="*/ 418 h 434"/>
              <a:gd name="connsiteX28" fmla="*/ 100 w 211"/>
              <a:gd name="connsiteY28" fmla="*/ 413 h 434"/>
              <a:gd name="connsiteX29" fmla="*/ 100 w 211"/>
              <a:gd name="connsiteY29" fmla="*/ 407 h 434"/>
              <a:gd name="connsiteX30" fmla="*/ 100 w 211"/>
              <a:gd name="connsiteY30" fmla="*/ 397 h 434"/>
              <a:gd name="connsiteX31" fmla="*/ 100 w 211"/>
              <a:gd name="connsiteY31" fmla="*/ 387 h 434"/>
              <a:gd name="connsiteX32" fmla="*/ 100 w 211"/>
              <a:gd name="connsiteY32" fmla="*/ 381 h 434"/>
              <a:gd name="connsiteX33" fmla="*/ 100 w 211"/>
              <a:gd name="connsiteY33" fmla="*/ 376 h 434"/>
              <a:gd name="connsiteX34" fmla="*/ 100 w 211"/>
              <a:gd name="connsiteY34" fmla="*/ 371 h 434"/>
              <a:gd name="connsiteX35" fmla="*/ 95 w 211"/>
              <a:gd name="connsiteY35" fmla="*/ 366 h 434"/>
              <a:gd name="connsiteX36" fmla="*/ 90 w 211"/>
              <a:gd name="connsiteY36" fmla="*/ 350 h 434"/>
              <a:gd name="connsiteX37" fmla="*/ 79 w 211"/>
              <a:gd name="connsiteY37" fmla="*/ 334 h 434"/>
              <a:gd name="connsiteX38" fmla="*/ 63 w 211"/>
              <a:gd name="connsiteY38" fmla="*/ 319 h 434"/>
              <a:gd name="connsiteX39" fmla="*/ 47 w 211"/>
              <a:gd name="connsiteY39" fmla="*/ 303 h 434"/>
              <a:gd name="connsiteX40" fmla="*/ 26 w 211"/>
              <a:gd name="connsiteY40" fmla="*/ 287 h 434"/>
              <a:gd name="connsiteX41" fmla="*/ 0 w 211"/>
              <a:gd name="connsiteY41" fmla="*/ 266 h 434"/>
              <a:gd name="connsiteX42" fmla="*/ 21 w 211"/>
              <a:gd name="connsiteY42" fmla="*/ 266 h 434"/>
              <a:gd name="connsiteX43" fmla="*/ 42 w 211"/>
              <a:gd name="connsiteY43" fmla="*/ 272 h 434"/>
              <a:gd name="connsiteX44" fmla="*/ 58 w 211"/>
              <a:gd name="connsiteY44" fmla="*/ 272 h 434"/>
              <a:gd name="connsiteX45" fmla="*/ 74 w 211"/>
              <a:gd name="connsiteY45" fmla="*/ 272 h 434"/>
              <a:gd name="connsiteX46" fmla="*/ 84 w 211"/>
              <a:gd name="connsiteY46" fmla="*/ 266 h 434"/>
              <a:gd name="connsiteX47" fmla="*/ 90 w 211"/>
              <a:gd name="connsiteY47" fmla="*/ 266 h 434"/>
              <a:gd name="connsiteX48" fmla="*/ 95 w 211"/>
              <a:gd name="connsiteY48" fmla="*/ 266 h 434"/>
              <a:gd name="connsiteX49" fmla="*/ 100 w 211"/>
              <a:gd name="connsiteY49" fmla="*/ 261 h 434"/>
              <a:gd name="connsiteX50" fmla="*/ 106 w 211"/>
              <a:gd name="connsiteY50" fmla="*/ 256 h 434"/>
              <a:gd name="connsiteX51" fmla="*/ 106 w 211"/>
              <a:gd name="connsiteY51" fmla="*/ 251 h 434"/>
              <a:gd name="connsiteX52" fmla="*/ 106 w 211"/>
              <a:gd name="connsiteY52" fmla="*/ 240 h 434"/>
              <a:gd name="connsiteX53" fmla="*/ 106 w 211"/>
              <a:gd name="connsiteY53" fmla="*/ 225 h 434"/>
              <a:gd name="connsiteX54" fmla="*/ 111 w 211"/>
              <a:gd name="connsiteY54" fmla="*/ 209 h 434"/>
              <a:gd name="connsiteX55" fmla="*/ 111 w 211"/>
              <a:gd name="connsiteY55" fmla="*/ 188 h 434"/>
              <a:gd name="connsiteX56" fmla="*/ 111 w 211"/>
              <a:gd name="connsiteY56" fmla="*/ 162 h 434"/>
              <a:gd name="connsiteX57" fmla="*/ 116 w 211"/>
              <a:gd name="connsiteY57" fmla="*/ 136 h 434"/>
              <a:gd name="connsiteX58" fmla="*/ 116 w 211"/>
              <a:gd name="connsiteY58" fmla="*/ 110 h 434"/>
              <a:gd name="connsiteX59" fmla="*/ 116 w 211"/>
              <a:gd name="connsiteY59" fmla="*/ 84 h 434"/>
              <a:gd name="connsiteX60" fmla="*/ 116 w 211"/>
              <a:gd name="connsiteY60" fmla="*/ 58 h 434"/>
              <a:gd name="connsiteX61" fmla="*/ 121 w 211"/>
              <a:gd name="connsiteY61" fmla="*/ 31 h 434"/>
              <a:gd name="connsiteX0" fmla="*/ 211 w 211"/>
              <a:gd name="connsiteY0" fmla="*/ 0 h 408"/>
              <a:gd name="connsiteX1" fmla="*/ 211 w 211"/>
              <a:gd name="connsiteY1" fmla="*/ 26 h 408"/>
              <a:gd name="connsiteX2" fmla="*/ 211 w 211"/>
              <a:gd name="connsiteY2" fmla="*/ 52 h 408"/>
              <a:gd name="connsiteX3" fmla="*/ 211 w 211"/>
              <a:gd name="connsiteY3" fmla="*/ 79 h 408"/>
              <a:gd name="connsiteX4" fmla="*/ 211 w 211"/>
              <a:gd name="connsiteY4" fmla="*/ 110 h 408"/>
              <a:gd name="connsiteX5" fmla="*/ 211 w 211"/>
              <a:gd name="connsiteY5" fmla="*/ 141 h 408"/>
              <a:gd name="connsiteX6" fmla="*/ 211 w 211"/>
              <a:gd name="connsiteY6" fmla="*/ 173 h 408"/>
              <a:gd name="connsiteX7" fmla="*/ 211 w 211"/>
              <a:gd name="connsiteY7" fmla="*/ 204 h 408"/>
              <a:gd name="connsiteX8" fmla="*/ 211 w 211"/>
              <a:gd name="connsiteY8" fmla="*/ 230 h 408"/>
              <a:gd name="connsiteX9" fmla="*/ 206 w 211"/>
              <a:gd name="connsiteY9" fmla="*/ 256 h 408"/>
              <a:gd name="connsiteX10" fmla="*/ 206 w 211"/>
              <a:gd name="connsiteY10" fmla="*/ 282 h 408"/>
              <a:gd name="connsiteX11" fmla="*/ 201 w 211"/>
              <a:gd name="connsiteY11" fmla="*/ 303 h 408"/>
              <a:gd name="connsiteX12" fmla="*/ 195 w 211"/>
              <a:gd name="connsiteY12" fmla="*/ 319 h 408"/>
              <a:gd name="connsiteX13" fmla="*/ 190 w 211"/>
              <a:gd name="connsiteY13" fmla="*/ 340 h 408"/>
              <a:gd name="connsiteX14" fmla="*/ 185 w 211"/>
              <a:gd name="connsiteY14" fmla="*/ 350 h 408"/>
              <a:gd name="connsiteX15" fmla="*/ 174 w 211"/>
              <a:gd name="connsiteY15" fmla="*/ 366 h 408"/>
              <a:gd name="connsiteX16" fmla="*/ 164 w 211"/>
              <a:gd name="connsiteY16" fmla="*/ 376 h 408"/>
              <a:gd name="connsiteX17" fmla="*/ 158 w 211"/>
              <a:gd name="connsiteY17" fmla="*/ 387 h 408"/>
              <a:gd name="connsiteX18" fmla="*/ 148 w 211"/>
              <a:gd name="connsiteY18" fmla="*/ 392 h 408"/>
              <a:gd name="connsiteX19" fmla="*/ 143 w 211"/>
              <a:gd name="connsiteY19" fmla="*/ 397 h 408"/>
              <a:gd name="connsiteX20" fmla="*/ 132 w 211"/>
              <a:gd name="connsiteY20" fmla="*/ 402 h 408"/>
              <a:gd name="connsiteX21" fmla="*/ 127 w 211"/>
              <a:gd name="connsiteY21" fmla="*/ 402 h 408"/>
              <a:gd name="connsiteX22" fmla="*/ 121 w 211"/>
              <a:gd name="connsiteY22" fmla="*/ 408 h 408"/>
              <a:gd name="connsiteX23" fmla="*/ 111 w 211"/>
              <a:gd name="connsiteY23" fmla="*/ 402 h 408"/>
              <a:gd name="connsiteX24" fmla="*/ 106 w 211"/>
              <a:gd name="connsiteY24" fmla="*/ 402 h 408"/>
              <a:gd name="connsiteX25" fmla="*/ 106 w 211"/>
              <a:gd name="connsiteY25" fmla="*/ 397 h 408"/>
              <a:gd name="connsiteX26" fmla="*/ 100 w 211"/>
              <a:gd name="connsiteY26" fmla="*/ 392 h 408"/>
              <a:gd name="connsiteX27" fmla="*/ 100 w 211"/>
              <a:gd name="connsiteY27" fmla="*/ 387 h 408"/>
              <a:gd name="connsiteX28" fmla="*/ 100 w 211"/>
              <a:gd name="connsiteY28" fmla="*/ 381 h 408"/>
              <a:gd name="connsiteX29" fmla="*/ 100 w 211"/>
              <a:gd name="connsiteY29" fmla="*/ 371 h 408"/>
              <a:gd name="connsiteX30" fmla="*/ 100 w 211"/>
              <a:gd name="connsiteY30" fmla="*/ 361 h 408"/>
              <a:gd name="connsiteX31" fmla="*/ 100 w 211"/>
              <a:gd name="connsiteY31" fmla="*/ 355 h 408"/>
              <a:gd name="connsiteX32" fmla="*/ 100 w 211"/>
              <a:gd name="connsiteY32" fmla="*/ 350 h 408"/>
              <a:gd name="connsiteX33" fmla="*/ 100 w 211"/>
              <a:gd name="connsiteY33" fmla="*/ 345 h 408"/>
              <a:gd name="connsiteX34" fmla="*/ 95 w 211"/>
              <a:gd name="connsiteY34" fmla="*/ 340 h 408"/>
              <a:gd name="connsiteX35" fmla="*/ 90 w 211"/>
              <a:gd name="connsiteY35" fmla="*/ 324 h 408"/>
              <a:gd name="connsiteX36" fmla="*/ 79 w 211"/>
              <a:gd name="connsiteY36" fmla="*/ 308 h 408"/>
              <a:gd name="connsiteX37" fmla="*/ 63 w 211"/>
              <a:gd name="connsiteY37" fmla="*/ 293 h 408"/>
              <a:gd name="connsiteX38" fmla="*/ 47 w 211"/>
              <a:gd name="connsiteY38" fmla="*/ 277 h 408"/>
              <a:gd name="connsiteX39" fmla="*/ 26 w 211"/>
              <a:gd name="connsiteY39" fmla="*/ 261 h 408"/>
              <a:gd name="connsiteX40" fmla="*/ 0 w 211"/>
              <a:gd name="connsiteY40" fmla="*/ 240 h 408"/>
              <a:gd name="connsiteX41" fmla="*/ 21 w 211"/>
              <a:gd name="connsiteY41" fmla="*/ 240 h 408"/>
              <a:gd name="connsiteX42" fmla="*/ 42 w 211"/>
              <a:gd name="connsiteY42" fmla="*/ 246 h 408"/>
              <a:gd name="connsiteX43" fmla="*/ 58 w 211"/>
              <a:gd name="connsiteY43" fmla="*/ 246 h 408"/>
              <a:gd name="connsiteX44" fmla="*/ 74 w 211"/>
              <a:gd name="connsiteY44" fmla="*/ 246 h 408"/>
              <a:gd name="connsiteX45" fmla="*/ 84 w 211"/>
              <a:gd name="connsiteY45" fmla="*/ 240 h 408"/>
              <a:gd name="connsiteX46" fmla="*/ 90 w 211"/>
              <a:gd name="connsiteY46" fmla="*/ 240 h 408"/>
              <a:gd name="connsiteX47" fmla="*/ 95 w 211"/>
              <a:gd name="connsiteY47" fmla="*/ 240 h 408"/>
              <a:gd name="connsiteX48" fmla="*/ 100 w 211"/>
              <a:gd name="connsiteY48" fmla="*/ 235 h 408"/>
              <a:gd name="connsiteX49" fmla="*/ 106 w 211"/>
              <a:gd name="connsiteY49" fmla="*/ 230 h 408"/>
              <a:gd name="connsiteX50" fmla="*/ 106 w 211"/>
              <a:gd name="connsiteY50" fmla="*/ 225 h 408"/>
              <a:gd name="connsiteX51" fmla="*/ 106 w 211"/>
              <a:gd name="connsiteY51" fmla="*/ 214 h 408"/>
              <a:gd name="connsiteX52" fmla="*/ 106 w 211"/>
              <a:gd name="connsiteY52" fmla="*/ 199 h 408"/>
              <a:gd name="connsiteX53" fmla="*/ 111 w 211"/>
              <a:gd name="connsiteY53" fmla="*/ 183 h 408"/>
              <a:gd name="connsiteX54" fmla="*/ 111 w 211"/>
              <a:gd name="connsiteY54" fmla="*/ 162 h 408"/>
              <a:gd name="connsiteX55" fmla="*/ 111 w 211"/>
              <a:gd name="connsiteY55" fmla="*/ 136 h 408"/>
              <a:gd name="connsiteX56" fmla="*/ 116 w 211"/>
              <a:gd name="connsiteY56" fmla="*/ 110 h 408"/>
              <a:gd name="connsiteX57" fmla="*/ 116 w 211"/>
              <a:gd name="connsiteY57" fmla="*/ 84 h 408"/>
              <a:gd name="connsiteX58" fmla="*/ 116 w 211"/>
              <a:gd name="connsiteY58" fmla="*/ 58 h 408"/>
              <a:gd name="connsiteX59" fmla="*/ 116 w 211"/>
              <a:gd name="connsiteY59" fmla="*/ 32 h 408"/>
              <a:gd name="connsiteX60" fmla="*/ 121 w 211"/>
              <a:gd name="connsiteY60" fmla="*/ 5 h 408"/>
              <a:gd name="connsiteX0" fmla="*/ 211 w 211"/>
              <a:gd name="connsiteY0" fmla="*/ 0 h 408"/>
              <a:gd name="connsiteX1" fmla="*/ 211 w 211"/>
              <a:gd name="connsiteY1" fmla="*/ 52 h 408"/>
              <a:gd name="connsiteX2" fmla="*/ 211 w 211"/>
              <a:gd name="connsiteY2" fmla="*/ 79 h 408"/>
              <a:gd name="connsiteX3" fmla="*/ 211 w 211"/>
              <a:gd name="connsiteY3" fmla="*/ 110 h 408"/>
              <a:gd name="connsiteX4" fmla="*/ 211 w 211"/>
              <a:gd name="connsiteY4" fmla="*/ 141 h 408"/>
              <a:gd name="connsiteX5" fmla="*/ 211 w 211"/>
              <a:gd name="connsiteY5" fmla="*/ 173 h 408"/>
              <a:gd name="connsiteX6" fmla="*/ 211 w 211"/>
              <a:gd name="connsiteY6" fmla="*/ 204 h 408"/>
              <a:gd name="connsiteX7" fmla="*/ 211 w 211"/>
              <a:gd name="connsiteY7" fmla="*/ 230 h 408"/>
              <a:gd name="connsiteX8" fmla="*/ 206 w 211"/>
              <a:gd name="connsiteY8" fmla="*/ 256 h 408"/>
              <a:gd name="connsiteX9" fmla="*/ 206 w 211"/>
              <a:gd name="connsiteY9" fmla="*/ 282 h 408"/>
              <a:gd name="connsiteX10" fmla="*/ 201 w 211"/>
              <a:gd name="connsiteY10" fmla="*/ 303 h 408"/>
              <a:gd name="connsiteX11" fmla="*/ 195 w 211"/>
              <a:gd name="connsiteY11" fmla="*/ 319 h 408"/>
              <a:gd name="connsiteX12" fmla="*/ 190 w 211"/>
              <a:gd name="connsiteY12" fmla="*/ 340 h 408"/>
              <a:gd name="connsiteX13" fmla="*/ 185 w 211"/>
              <a:gd name="connsiteY13" fmla="*/ 350 h 408"/>
              <a:gd name="connsiteX14" fmla="*/ 174 w 211"/>
              <a:gd name="connsiteY14" fmla="*/ 366 h 408"/>
              <a:gd name="connsiteX15" fmla="*/ 164 w 211"/>
              <a:gd name="connsiteY15" fmla="*/ 376 h 408"/>
              <a:gd name="connsiteX16" fmla="*/ 158 w 211"/>
              <a:gd name="connsiteY16" fmla="*/ 387 h 408"/>
              <a:gd name="connsiteX17" fmla="*/ 148 w 211"/>
              <a:gd name="connsiteY17" fmla="*/ 392 h 408"/>
              <a:gd name="connsiteX18" fmla="*/ 143 w 211"/>
              <a:gd name="connsiteY18" fmla="*/ 397 h 408"/>
              <a:gd name="connsiteX19" fmla="*/ 132 w 211"/>
              <a:gd name="connsiteY19" fmla="*/ 402 h 408"/>
              <a:gd name="connsiteX20" fmla="*/ 127 w 211"/>
              <a:gd name="connsiteY20" fmla="*/ 402 h 408"/>
              <a:gd name="connsiteX21" fmla="*/ 121 w 211"/>
              <a:gd name="connsiteY21" fmla="*/ 408 h 408"/>
              <a:gd name="connsiteX22" fmla="*/ 111 w 211"/>
              <a:gd name="connsiteY22" fmla="*/ 402 h 408"/>
              <a:gd name="connsiteX23" fmla="*/ 106 w 211"/>
              <a:gd name="connsiteY23" fmla="*/ 402 h 408"/>
              <a:gd name="connsiteX24" fmla="*/ 106 w 211"/>
              <a:gd name="connsiteY24" fmla="*/ 397 h 408"/>
              <a:gd name="connsiteX25" fmla="*/ 100 w 211"/>
              <a:gd name="connsiteY25" fmla="*/ 392 h 408"/>
              <a:gd name="connsiteX26" fmla="*/ 100 w 211"/>
              <a:gd name="connsiteY26" fmla="*/ 387 h 408"/>
              <a:gd name="connsiteX27" fmla="*/ 100 w 211"/>
              <a:gd name="connsiteY27" fmla="*/ 381 h 408"/>
              <a:gd name="connsiteX28" fmla="*/ 100 w 211"/>
              <a:gd name="connsiteY28" fmla="*/ 371 h 408"/>
              <a:gd name="connsiteX29" fmla="*/ 100 w 211"/>
              <a:gd name="connsiteY29" fmla="*/ 361 h 408"/>
              <a:gd name="connsiteX30" fmla="*/ 100 w 211"/>
              <a:gd name="connsiteY30" fmla="*/ 355 h 408"/>
              <a:gd name="connsiteX31" fmla="*/ 100 w 211"/>
              <a:gd name="connsiteY31" fmla="*/ 350 h 408"/>
              <a:gd name="connsiteX32" fmla="*/ 100 w 211"/>
              <a:gd name="connsiteY32" fmla="*/ 345 h 408"/>
              <a:gd name="connsiteX33" fmla="*/ 95 w 211"/>
              <a:gd name="connsiteY33" fmla="*/ 340 h 408"/>
              <a:gd name="connsiteX34" fmla="*/ 90 w 211"/>
              <a:gd name="connsiteY34" fmla="*/ 324 h 408"/>
              <a:gd name="connsiteX35" fmla="*/ 79 w 211"/>
              <a:gd name="connsiteY35" fmla="*/ 308 h 408"/>
              <a:gd name="connsiteX36" fmla="*/ 63 w 211"/>
              <a:gd name="connsiteY36" fmla="*/ 293 h 408"/>
              <a:gd name="connsiteX37" fmla="*/ 47 w 211"/>
              <a:gd name="connsiteY37" fmla="*/ 277 h 408"/>
              <a:gd name="connsiteX38" fmla="*/ 26 w 211"/>
              <a:gd name="connsiteY38" fmla="*/ 261 h 408"/>
              <a:gd name="connsiteX39" fmla="*/ 0 w 211"/>
              <a:gd name="connsiteY39" fmla="*/ 240 h 408"/>
              <a:gd name="connsiteX40" fmla="*/ 21 w 211"/>
              <a:gd name="connsiteY40" fmla="*/ 240 h 408"/>
              <a:gd name="connsiteX41" fmla="*/ 42 w 211"/>
              <a:gd name="connsiteY41" fmla="*/ 246 h 408"/>
              <a:gd name="connsiteX42" fmla="*/ 58 w 211"/>
              <a:gd name="connsiteY42" fmla="*/ 246 h 408"/>
              <a:gd name="connsiteX43" fmla="*/ 74 w 211"/>
              <a:gd name="connsiteY43" fmla="*/ 246 h 408"/>
              <a:gd name="connsiteX44" fmla="*/ 84 w 211"/>
              <a:gd name="connsiteY44" fmla="*/ 240 h 408"/>
              <a:gd name="connsiteX45" fmla="*/ 90 w 211"/>
              <a:gd name="connsiteY45" fmla="*/ 240 h 408"/>
              <a:gd name="connsiteX46" fmla="*/ 95 w 211"/>
              <a:gd name="connsiteY46" fmla="*/ 240 h 408"/>
              <a:gd name="connsiteX47" fmla="*/ 100 w 211"/>
              <a:gd name="connsiteY47" fmla="*/ 235 h 408"/>
              <a:gd name="connsiteX48" fmla="*/ 106 w 211"/>
              <a:gd name="connsiteY48" fmla="*/ 230 h 408"/>
              <a:gd name="connsiteX49" fmla="*/ 106 w 211"/>
              <a:gd name="connsiteY49" fmla="*/ 225 h 408"/>
              <a:gd name="connsiteX50" fmla="*/ 106 w 211"/>
              <a:gd name="connsiteY50" fmla="*/ 214 h 408"/>
              <a:gd name="connsiteX51" fmla="*/ 106 w 211"/>
              <a:gd name="connsiteY51" fmla="*/ 199 h 408"/>
              <a:gd name="connsiteX52" fmla="*/ 111 w 211"/>
              <a:gd name="connsiteY52" fmla="*/ 183 h 408"/>
              <a:gd name="connsiteX53" fmla="*/ 111 w 211"/>
              <a:gd name="connsiteY53" fmla="*/ 162 h 408"/>
              <a:gd name="connsiteX54" fmla="*/ 111 w 211"/>
              <a:gd name="connsiteY54" fmla="*/ 136 h 408"/>
              <a:gd name="connsiteX55" fmla="*/ 116 w 211"/>
              <a:gd name="connsiteY55" fmla="*/ 110 h 408"/>
              <a:gd name="connsiteX56" fmla="*/ 116 w 211"/>
              <a:gd name="connsiteY56" fmla="*/ 84 h 408"/>
              <a:gd name="connsiteX57" fmla="*/ 116 w 211"/>
              <a:gd name="connsiteY57" fmla="*/ 58 h 408"/>
              <a:gd name="connsiteX58" fmla="*/ 116 w 211"/>
              <a:gd name="connsiteY58" fmla="*/ 32 h 408"/>
              <a:gd name="connsiteX59" fmla="*/ 121 w 211"/>
              <a:gd name="connsiteY59" fmla="*/ 5 h 408"/>
              <a:gd name="connsiteX0" fmla="*/ 211 w 211"/>
              <a:gd name="connsiteY0" fmla="*/ 47 h 403"/>
              <a:gd name="connsiteX1" fmla="*/ 211 w 211"/>
              <a:gd name="connsiteY1" fmla="*/ 74 h 403"/>
              <a:gd name="connsiteX2" fmla="*/ 211 w 211"/>
              <a:gd name="connsiteY2" fmla="*/ 105 h 403"/>
              <a:gd name="connsiteX3" fmla="*/ 211 w 211"/>
              <a:gd name="connsiteY3" fmla="*/ 136 h 403"/>
              <a:gd name="connsiteX4" fmla="*/ 211 w 211"/>
              <a:gd name="connsiteY4" fmla="*/ 168 h 403"/>
              <a:gd name="connsiteX5" fmla="*/ 211 w 211"/>
              <a:gd name="connsiteY5" fmla="*/ 199 h 403"/>
              <a:gd name="connsiteX6" fmla="*/ 211 w 211"/>
              <a:gd name="connsiteY6" fmla="*/ 225 h 403"/>
              <a:gd name="connsiteX7" fmla="*/ 206 w 211"/>
              <a:gd name="connsiteY7" fmla="*/ 251 h 403"/>
              <a:gd name="connsiteX8" fmla="*/ 206 w 211"/>
              <a:gd name="connsiteY8" fmla="*/ 277 h 403"/>
              <a:gd name="connsiteX9" fmla="*/ 201 w 211"/>
              <a:gd name="connsiteY9" fmla="*/ 298 h 403"/>
              <a:gd name="connsiteX10" fmla="*/ 195 w 211"/>
              <a:gd name="connsiteY10" fmla="*/ 314 h 403"/>
              <a:gd name="connsiteX11" fmla="*/ 190 w 211"/>
              <a:gd name="connsiteY11" fmla="*/ 335 h 403"/>
              <a:gd name="connsiteX12" fmla="*/ 185 w 211"/>
              <a:gd name="connsiteY12" fmla="*/ 345 h 403"/>
              <a:gd name="connsiteX13" fmla="*/ 174 w 211"/>
              <a:gd name="connsiteY13" fmla="*/ 361 h 403"/>
              <a:gd name="connsiteX14" fmla="*/ 164 w 211"/>
              <a:gd name="connsiteY14" fmla="*/ 371 h 403"/>
              <a:gd name="connsiteX15" fmla="*/ 158 w 211"/>
              <a:gd name="connsiteY15" fmla="*/ 382 h 403"/>
              <a:gd name="connsiteX16" fmla="*/ 148 w 211"/>
              <a:gd name="connsiteY16" fmla="*/ 387 h 403"/>
              <a:gd name="connsiteX17" fmla="*/ 143 w 211"/>
              <a:gd name="connsiteY17" fmla="*/ 392 h 403"/>
              <a:gd name="connsiteX18" fmla="*/ 132 w 211"/>
              <a:gd name="connsiteY18" fmla="*/ 397 h 403"/>
              <a:gd name="connsiteX19" fmla="*/ 127 w 211"/>
              <a:gd name="connsiteY19" fmla="*/ 397 h 403"/>
              <a:gd name="connsiteX20" fmla="*/ 121 w 211"/>
              <a:gd name="connsiteY20" fmla="*/ 403 h 403"/>
              <a:gd name="connsiteX21" fmla="*/ 111 w 211"/>
              <a:gd name="connsiteY21" fmla="*/ 397 h 403"/>
              <a:gd name="connsiteX22" fmla="*/ 106 w 211"/>
              <a:gd name="connsiteY22" fmla="*/ 397 h 403"/>
              <a:gd name="connsiteX23" fmla="*/ 106 w 211"/>
              <a:gd name="connsiteY23" fmla="*/ 392 h 403"/>
              <a:gd name="connsiteX24" fmla="*/ 100 w 211"/>
              <a:gd name="connsiteY24" fmla="*/ 387 h 403"/>
              <a:gd name="connsiteX25" fmla="*/ 100 w 211"/>
              <a:gd name="connsiteY25" fmla="*/ 382 h 403"/>
              <a:gd name="connsiteX26" fmla="*/ 100 w 211"/>
              <a:gd name="connsiteY26" fmla="*/ 376 h 403"/>
              <a:gd name="connsiteX27" fmla="*/ 100 w 211"/>
              <a:gd name="connsiteY27" fmla="*/ 366 h 403"/>
              <a:gd name="connsiteX28" fmla="*/ 100 w 211"/>
              <a:gd name="connsiteY28" fmla="*/ 356 h 403"/>
              <a:gd name="connsiteX29" fmla="*/ 100 w 211"/>
              <a:gd name="connsiteY29" fmla="*/ 350 h 403"/>
              <a:gd name="connsiteX30" fmla="*/ 100 w 211"/>
              <a:gd name="connsiteY30" fmla="*/ 345 h 403"/>
              <a:gd name="connsiteX31" fmla="*/ 100 w 211"/>
              <a:gd name="connsiteY31" fmla="*/ 340 h 403"/>
              <a:gd name="connsiteX32" fmla="*/ 95 w 211"/>
              <a:gd name="connsiteY32" fmla="*/ 335 h 403"/>
              <a:gd name="connsiteX33" fmla="*/ 90 w 211"/>
              <a:gd name="connsiteY33" fmla="*/ 319 h 403"/>
              <a:gd name="connsiteX34" fmla="*/ 79 w 211"/>
              <a:gd name="connsiteY34" fmla="*/ 303 h 403"/>
              <a:gd name="connsiteX35" fmla="*/ 63 w 211"/>
              <a:gd name="connsiteY35" fmla="*/ 288 h 403"/>
              <a:gd name="connsiteX36" fmla="*/ 47 w 211"/>
              <a:gd name="connsiteY36" fmla="*/ 272 h 403"/>
              <a:gd name="connsiteX37" fmla="*/ 26 w 211"/>
              <a:gd name="connsiteY37" fmla="*/ 256 h 403"/>
              <a:gd name="connsiteX38" fmla="*/ 0 w 211"/>
              <a:gd name="connsiteY38" fmla="*/ 235 h 403"/>
              <a:gd name="connsiteX39" fmla="*/ 21 w 211"/>
              <a:gd name="connsiteY39" fmla="*/ 235 h 403"/>
              <a:gd name="connsiteX40" fmla="*/ 42 w 211"/>
              <a:gd name="connsiteY40" fmla="*/ 241 h 403"/>
              <a:gd name="connsiteX41" fmla="*/ 58 w 211"/>
              <a:gd name="connsiteY41" fmla="*/ 241 h 403"/>
              <a:gd name="connsiteX42" fmla="*/ 74 w 211"/>
              <a:gd name="connsiteY42" fmla="*/ 241 h 403"/>
              <a:gd name="connsiteX43" fmla="*/ 84 w 211"/>
              <a:gd name="connsiteY43" fmla="*/ 235 h 403"/>
              <a:gd name="connsiteX44" fmla="*/ 90 w 211"/>
              <a:gd name="connsiteY44" fmla="*/ 235 h 403"/>
              <a:gd name="connsiteX45" fmla="*/ 95 w 211"/>
              <a:gd name="connsiteY45" fmla="*/ 235 h 403"/>
              <a:gd name="connsiteX46" fmla="*/ 100 w 211"/>
              <a:gd name="connsiteY46" fmla="*/ 230 h 403"/>
              <a:gd name="connsiteX47" fmla="*/ 106 w 211"/>
              <a:gd name="connsiteY47" fmla="*/ 225 h 403"/>
              <a:gd name="connsiteX48" fmla="*/ 106 w 211"/>
              <a:gd name="connsiteY48" fmla="*/ 220 h 403"/>
              <a:gd name="connsiteX49" fmla="*/ 106 w 211"/>
              <a:gd name="connsiteY49" fmla="*/ 209 h 403"/>
              <a:gd name="connsiteX50" fmla="*/ 106 w 211"/>
              <a:gd name="connsiteY50" fmla="*/ 194 h 403"/>
              <a:gd name="connsiteX51" fmla="*/ 111 w 211"/>
              <a:gd name="connsiteY51" fmla="*/ 178 h 403"/>
              <a:gd name="connsiteX52" fmla="*/ 111 w 211"/>
              <a:gd name="connsiteY52" fmla="*/ 157 h 403"/>
              <a:gd name="connsiteX53" fmla="*/ 111 w 211"/>
              <a:gd name="connsiteY53" fmla="*/ 131 h 403"/>
              <a:gd name="connsiteX54" fmla="*/ 116 w 211"/>
              <a:gd name="connsiteY54" fmla="*/ 105 h 403"/>
              <a:gd name="connsiteX55" fmla="*/ 116 w 211"/>
              <a:gd name="connsiteY55" fmla="*/ 79 h 403"/>
              <a:gd name="connsiteX56" fmla="*/ 116 w 211"/>
              <a:gd name="connsiteY56" fmla="*/ 53 h 403"/>
              <a:gd name="connsiteX57" fmla="*/ 116 w 211"/>
              <a:gd name="connsiteY57" fmla="*/ 27 h 403"/>
              <a:gd name="connsiteX58" fmla="*/ 121 w 211"/>
              <a:gd name="connsiteY58" fmla="*/ 0 h 403"/>
              <a:gd name="connsiteX0" fmla="*/ 211 w 211"/>
              <a:gd name="connsiteY0" fmla="*/ 74 h 403"/>
              <a:gd name="connsiteX1" fmla="*/ 211 w 211"/>
              <a:gd name="connsiteY1" fmla="*/ 105 h 403"/>
              <a:gd name="connsiteX2" fmla="*/ 211 w 211"/>
              <a:gd name="connsiteY2" fmla="*/ 136 h 403"/>
              <a:gd name="connsiteX3" fmla="*/ 211 w 211"/>
              <a:gd name="connsiteY3" fmla="*/ 168 h 403"/>
              <a:gd name="connsiteX4" fmla="*/ 211 w 211"/>
              <a:gd name="connsiteY4" fmla="*/ 199 h 403"/>
              <a:gd name="connsiteX5" fmla="*/ 211 w 211"/>
              <a:gd name="connsiteY5" fmla="*/ 225 h 403"/>
              <a:gd name="connsiteX6" fmla="*/ 206 w 211"/>
              <a:gd name="connsiteY6" fmla="*/ 251 h 403"/>
              <a:gd name="connsiteX7" fmla="*/ 206 w 211"/>
              <a:gd name="connsiteY7" fmla="*/ 277 h 403"/>
              <a:gd name="connsiteX8" fmla="*/ 201 w 211"/>
              <a:gd name="connsiteY8" fmla="*/ 298 h 403"/>
              <a:gd name="connsiteX9" fmla="*/ 195 w 211"/>
              <a:gd name="connsiteY9" fmla="*/ 314 h 403"/>
              <a:gd name="connsiteX10" fmla="*/ 190 w 211"/>
              <a:gd name="connsiteY10" fmla="*/ 335 h 403"/>
              <a:gd name="connsiteX11" fmla="*/ 185 w 211"/>
              <a:gd name="connsiteY11" fmla="*/ 345 h 403"/>
              <a:gd name="connsiteX12" fmla="*/ 174 w 211"/>
              <a:gd name="connsiteY12" fmla="*/ 361 h 403"/>
              <a:gd name="connsiteX13" fmla="*/ 164 w 211"/>
              <a:gd name="connsiteY13" fmla="*/ 371 h 403"/>
              <a:gd name="connsiteX14" fmla="*/ 158 w 211"/>
              <a:gd name="connsiteY14" fmla="*/ 382 h 403"/>
              <a:gd name="connsiteX15" fmla="*/ 148 w 211"/>
              <a:gd name="connsiteY15" fmla="*/ 387 h 403"/>
              <a:gd name="connsiteX16" fmla="*/ 143 w 211"/>
              <a:gd name="connsiteY16" fmla="*/ 392 h 403"/>
              <a:gd name="connsiteX17" fmla="*/ 132 w 211"/>
              <a:gd name="connsiteY17" fmla="*/ 397 h 403"/>
              <a:gd name="connsiteX18" fmla="*/ 127 w 211"/>
              <a:gd name="connsiteY18" fmla="*/ 397 h 403"/>
              <a:gd name="connsiteX19" fmla="*/ 121 w 211"/>
              <a:gd name="connsiteY19" fmla="*/ 403 h 403"/>
              <a:gd name="connsiteX20" fmla="*/ 111 w 211"/>
              <a:gd name="connsiteY20" fmla="*/ 397 h 403"/>
              <a:gd name="connsiteX21" fmla="*/ 106 w 211"/>
              <a:gd name="connsiteY21" fmla="*/ 397 h 403"/>
              <a:gd name="connsiteX22" fmla="*/ 106 w 211"/>
              <a:gd name="connsiteY22" fmla="*/ 392 h 403"/>
              <a:gd name="connsiteX23" fmla="*/ 100 w 211"/>
              <a:gd name="connsiteY23" fmla="*/ 387 h 403"/>
              <a:gd name="connsiteX24" fmla="*/ 100 w 211"/>
              <a:gd name="connsiteY24" fmla="*/ 382 h 403"/>
              <a:gd name="connsiteX25" fmla="*/ 100 w 211"/>
              <a:gd name="connsiteY25" fmla="*/ 376 h 403"/>
              <a:gd name="connsiteX26" fmla="*/ 100 w 211"/>
              <a:gd name="connsiteY26" fmla="*/ 366 h 403"/>
              <a:gd name="connsiteX27" fmla="*/ 100 w 211"/>
              <a:gd name="connsiteY27" fmla="*/ 356 h 403"/>
              <a:gd name="connsiteX28" fmla="*/ 100 w 211"/>
              <a:gd name="connsiteY28" fmla="*/ 350 h 403"/>
              <a:gd name="connsiteX29" fmla="*/ 100 w 211"/>
              <a:gd name="connsiteY29" fmla="*/ 345 h 403"/>
              <a:gd name="connsiteX30" fmla="*/ 100 w 211"/>
              <a:gd name="connsiteY30" fmla="*/ 340 h 403"/>
              <a:gd name="connsiteX31" fmla="*/ 95 w 211"/>
              <a:gd name="connsiteY31" fmla="*/ 335 h 403"/>
              <a:gd name="connsiteX32" fmla="*/ 90 w 211"/>
              <a:gd name="connsiteY32" fmla="*/ 319 h 403"/>
              <a:gd name="connsiteX33" fmla="*/ 79 w 211"/>
              <a:gd name="connsiteY33" fmla="*/ 303 h 403"/>
              <a:gd name="connsiteX34" fmla="*/ 63 w 211"/>
              <a:gd name="connsiteY34" fmla="*/ 288 h 403"/>
              <a:gd name="connsiteX35" fmla="*/ 47 w 211"/>
              <a:gd name="connsiteY35" fmla="*/ 272 h 403"/>
              <a:gd name="connsiteX36" fmla="*/ 26 w 211"/>
              <a:gd name="connsiteY36" fmla="*/ 256 h 403"/>
              <a:gd name="connsiteX37" fmla="*/ 0 w 211"/>
              <a:gd name="connsiteY37" fmla="*/ 235 h 403"/>
              <a:gd name="connsiteX38" fmla="*/ 21 w 211"/>
              <a:gd name="connsiteY38" fmla="*/ 235 h 403"/>
              <a:gd name="connsiteX39" fmla="*/ 42 w 211"/>
              <a:gd name="connsiteY39" fmla="*/ 241 h 403"/>
              <a:gd name="connsiteX40" fmla="*/ 58 w 211"/>
              <a:gd name="connsiteY40" fmla="*/ 241 h 403"/>
              <a:gd name="connsiteX41" fmla="*/ 74 w 211"/>
              <a:gd name="connsiteY41" fmla="*/ 241 h 403"/>
              <a:gd name="connsiteX42" fmla="*/ 84 w 211"/>
              <a:gd name="connsiteY42" fmla="*/ 235 h 403"/>
              <a:gd name="connsiteX43" fmla="*/ 90 w 211"/>
              <a:gd name="connsiteY43" fmla="*/ 235 h 403"/>
              <a:gd name="connsiteX44" fmla="*/ 95 w 211"/>
              <a:gd name="connsiteY44" fmla="*/ 235 h 403"/>
              <a:gd name="connsiteX45" fmla="*/ 100 w 211"/>
              <a:gd name="connsiteY45" fmla="*/ 230 h 403"/>
              <a:gd name="connsiteX46" fmla="*/ 106 w 211"/>
              <a:gd name="connsiteY46" fmla="*/ 225 h 403"/>
              <a:gd name="connsiteX47" fmla="*/ 106 w 211"/>
              <a:gd name="connsiteY47" fmla="*/ 220 h 403"/>
              <a:gd name="connsiteX48" fmla="*/ 106 w 211"/>
              <a:gd name="connsiteY48" fmla="*/ 209 h 403"/>
              <a:gd name="connsiteX49" fmla="*/ 106 w 211"/>
              <a:gd name="connsiteY49" fmla="*/ 194 h 403"/>
              <a:gd name="connsiteX50" fmla="*/ 111 w 211"/>
              <a:gd name="connsiteY50" fmla="*/ 178 h 403"/>
              <a:gd name="connsiteX51" fmla="*/ 111 w 211"/>
              <a:gd name="connsiteY51" fmla="*/ 157 h 403"/>
              <a:gd name="connsiteX52" fmla="*/ 111 w 211"/>
              <a:gd name="connsiteY52" fmla="*/ 131 h 403"/>
              <a:gd name="connsiteX53" fmla="*/ 116 w 211"/>
              <a:gd name="connsiteY53" fmla="*/ 105 h 403"/>
              <a:gd name="connsiteX54" fmla="*/ 116 w 211"/>
              <a:gd name="connsiteY54" fmla="*/ 79 h 403"/>
              <a:gd name="connsiteX55" fmla="*/ 116 w 211"/>
              <a:gd name="connsiteY55" fmla="*/ 53 h 403"/>
              <a:gd name="connsiteX56" fmla="*/ 116 w 211"/>
              <a:gd name="connsiteY56" fmla="*/ 27 h 403"/>
              <a:gd name="connsiteX57" fmla="*/ 121 w 211"/>
              <a:gd name="connsiteY57" fmla="*/ 0 h 403"/>
              <a:gd name="connsiteX0" fmla="*/ 211 w 211"/>
              <a:gd name="connsiteY0" fmla="*/ 105 h 403"/>
              <a:gd name="connsiteX1" fmla="*/ 211 w 211"/>
              <a:gd name="connsiteY1" fmla="*/ 136 h 403"/>
              <a:gd name="connsiteX2" fmla="*/ 211 w 211"/>
              <a:gd name="connsiteY2" fmla="*/ 168 h 403"/>
              <a:gd name="connsiteX3" fmla="*/ 211 w 211"/>
              <a:gd name="connsiteY3" fmla="*/ 199 h 403"/>
              <a:gd name="connsiteX4" fmla="*/ 211 w 211"/>
              <a:gd name="connsiteY4" fmla="*/ 225 h 403"/>
              <a:gd name="connsiteX5" fmla="*/ 206 w 211"/>
              <a:gd name="connsiteY5" fmla="*/ 251 h 403"/>
              <a:gd name="connsiteX6" fmla="*/ 206 w 211"/>
              <a:gd name="connsiteY6" fmla="*/ 277 h 403"/>
              <a:gd name="connsiteX7" fmla="*/ 201 w 211"/>
              <a:gd name="connsiteY7" fmla="*/ 298 h 403"/>
              <a:gd name="connsiteX8" fmla="*/ 195 w 211"/>
              <a:gd name="connsiteY8" fmla="*/ 314 h 403"/>
              <a:gd name="connsiteX9" fmla="*/ 190 w 211"/>
              <a:gd name="connsiteY9" fmla="*/ 335 h 403"/>
              <a:gd name="connsiteX10" fmla="*/ 185 w 211"/>
              <a:gd name="connsiteY10" fmla="*/ 345 h 403"/>
              <a:gd name="connsiteX11" fmla="*/ 174 w 211"/>
              <a:gd name="connsiteY11" fmla="*/ 361 h 403"/>
              <a:gd name="connsiteX12" fmla="*/ 164 w 211"/>
              <a:gd name="connsiteY12" fmla="*/ 371 h 403"/>
              <a:gd name="connsiteX13" fmla="*/ 158 w 211"/>
              <a:gd name="connsiteY13" fmla="*/ 382 h 403"/>
              <a:gd name="connsiteX14" fmla="*/ 148 w 211"/>
              <a:gd name="connsiteY14" fmla="*/ 387 h 403"/>
              <a:gd name="connsiteX15" fmla="*/ 143 w 211"/>
              <a:gd name="connsiteY15" fmla="*/ 392 h 403"/>
              <a:gd name="connsiteX16" fmla="*/ 132 w 211"/>
              <a:gd name="connsiteY16" fmla="*/ 397 h 403"/>
              <a:gd name="connsiteX17" fmla="*/ 127 w 211"/>
              <a:gd name="connsiteY17" fmla="*/ 397 h 403"/>
              <a:gd name="connsiteX18" fmla="*/ 121 w 211"/>
              <a:gd name="connsiteY18" fmla="*/ 403 h 403"/>
              <a:gd name="connsiteX19" fmla="*/ 111 w 211"/>
              <a:gd name="connsiteY19" fmla="*/ 397 h 403"/>
              <a:gd name="connsiteX20" fmla="*/ 106 w 211"/>
              <a:gd name="connsiteY20" fmla="*/ 397 h 403"/>
              <a:gd name="connsiteX21" fmla="*/ 106 w 211"/>
              <a:gd name="connsiteY21" fmla="*/ 392 h 403"/>
              <a:gd name="connsiteX22" fmla="*/ 100 w 211"/>
              <a:gd name="connsiteY22" fmla="*/ 387 h 403"/>
              <a:gd name="connsiteX23" fmla="*/ 100 w 211"/>
              <a:gd name="connsiteY23" fmla="*/ 382 h 403"/>
              <a:gd name="connsiteX24" fmla="*/ 100 w 211"/>
              <a:gd name="connsiteY24" fmla="*/ 376 h 403"/>
              <a:gd name="connsiteX25" fmla="*/ 100 w 211"/>
              <a:gd name="connsiteY25" fmla="*/ 366 h 403"/>
              <a:gd name="connsiteX26" fmla="*/ 100 w 211"/>
              <a:gd name="connsiteY26" fmla="*/ 356 h 403"/>
              <a:gd name="connsiteX27" fmla="*/ 100 w 211"/>
              <a:gd name="connsiteY27" fmla="*/ 350 h 403"/>
              <a:gd name="connsiteX28" fmla="*/ 100 w 211"/>
              <a:gd name="connsiteY28" fmla="*/ 345 h 403"/>
              <a:gd name="connsiteX29" fmla="*/ 100 w 211"/>
              <a:gd name="connsiteY29" fmla="*/ 340 h 403"/>
              <a:gd name="connsiteX30" fmla="*/ 95 w 211"/>
              <a:gd name="connsiteY30" fmla="*/ 335 h 403"/>
              <a:gd name="connsiteX31" fmla="*/ 90 w 211"/>
              <a:gd name="connsiteY31" fmla="*/ 319 h 403"/>
              <a:gd name="connsiteX32" fmla="*/ 79 w 211"/>
              <a:gd name="connsiteY32" fmla="*/ 303 h 403"/>
              <a:gd name="connsiteX33" fmla="*/ 63 w 211"/>
              <a:gd name="connsiteY33" fmla="*/ 288 h 403"/>
              <a:gd name="connsiteX34" fmla="*/ 47 w 211"/>
              <a:gd name="connsiteY34" fmla="*/ 272 h 403"/>
              <a:gd name="connsiteX35" fmla="*/ 26 w 211"/>
              <a:gd name="connsiteY35" fmla="*/ 256 h 403"/>
              <a:gd name="connsiteX36" fmla="*/ 0 w 211"/>
              <a:gd name="connsiteY36" fmla="*/ 235 h 403"/>
              <a:gd name="connsiteX37" fmla="*/ 21 w 211"/>
              <a:gd name="connsiteY37" fmla="*/ 235 h 403"/>
              <a:gd name="connsiteX38" fmla="*/ 42 w 211"/>
              <a:gd name="connsiteY38" fmla="*/ 241 h 403"/>
              <a:gd name="connsiteX39" fmla="*/ 58 w 211"/>
              <a:gd name="connsiteY39" fmla="*/ 241 h 403"/>
              <a:gd name="connsiteX40" fmla="*/ 74 w 211"/>
              <a:gd name="connsiteY40" fmla="*/ 241 h 403"/>
              <a:gd name="connsiteX41" fmla="*/ 84 w 211"/>
              <a:gd name="connsiteY41" fmla="*/ 235 h 403"/>
              <a:gd name="connsiteX42" fmla="*/ 90 w 211"/>
              <a:gd name="connsiteY42" fmla="*/ 235 h 403"/>
              <a:gd name="connsiteX43" fmla="*/ 95 w 211"/>
              <a:gd name="connsiteY43" fmla="*/ 235 h 403"/>
              <a:gd name="connsiteX44" fmla="*/ 100 w 211"/>
              <a:gd name="connsiteY44" fmla="*/ 230 h 403"/>
              <a:gd name="connsiteX45" fmla="*/ 106 w 211"/>
              <a:gd name="connsiteY45" fmla="*/ 225 h 403"/>
              <a:gd name="connsiteX46" fmla="*/ 106 w 211"/>
              <a:gd name="connsiteY46" fmla="*/ 220 h 403"/>
              <a:gd name="connsiteX47" fmla="*/ 106 w 211"/>
              <a:gd name="connsiteY47" fmla="*/ 209 h 403"/>
              <a:gd name="connsiteX48" fmla="*/ 106 w 211"/>
              <a:gd name="connsiteY48" fmla="*/ 194 h 403"/>
              <a:gd name="connsiteX49" fmla="*/ 111 w 211"/>
              <a:gd name="connsiteY49" fmla="*/ 178 h 403"/>
              <a:gd name="connsiteX50" fmla="*/ 111 w 211"/>
              <a:gd name="connsiteY50" fmla="*/ 157 h 403"/>
              <a:gd name="connsiteX51" fmla="*/ 111 w 211"/>
              <a:gd name="connsiteY51" fmla="*/ 131 h 403"/>
              <a:gd name="connsiteX52" fmla="*/ 116 w 211"/>
              <a:gd name="connsiteY52" fmla="*/ 105 h 403"/>
              <a:gd name="connsiteX53" fmla="*/ 116 w 211"/>
              <a:gd name="connsiteY53" fmla="*/ 79 h 403"/>
              <a:gd name="connsiteX54" fmla="*/ 116 w 211"/>
              <a:gd name="connsiteY54" fmla="*/ 53 h 403"/>
              <a:gd name="connsiteX55" fmla="*/ 116 w 211"/>
              <a:gd name="connsiteY55" fmla="*/ 27 h 403"/>
              <a:gd name="connsiteX56" fmla="*/ 121 w 211"/>
              <a:gd name="connsiteY56" fmla="*/ 0 h 403"/>
              <a:gd name="connsiteX0" fmla="*/ 211 w 211"/>
              <a:gd name="connsiteY0" fmla="*/ 78 h 376"/>
              <a:gd name="connsiteX1" fmla="*/ 211 w 211"/>
              <a:gd name="connsiteY1" fmla="*/ 109 h 376"/>
              <a:gd name="connsiteX2" fmla="*/ 211 w 211"/>
              <a:gd name="connsiteY2" fmla="*/ 141 h 376"/>
              <a:gd name="connsiteX3" fmla="*/ 211 w 211"/>
              <a:gd name="connsiteY3" fmla="*/ 172 h 376"/>
              <a:gd name="connsiteX4" fmla="*/ 211 w 211"/>
              <a:gd name="connsiteY4" fmla="*/ 198 h 376"/>
              <a:gd name="connsiteX5" fmla="*/ 206 w 211"/>
              <a:gd name="connsiteY5" fmla="*/ 224 h 376"/>
              <a:gd name="connsiteX6" fmla="*/ 206 w 211"/>
              <a:gd name="connsiteY6" fmla="*/ 250 h 376"/>
              <a:gd name="connsiteX7" fmla="*/ 201 w 211"/>
              <a:gd name="connsiteY7" fmla="*/ 271 h 376"/>
              <a:gd name="connsiteX8" fmla="*/ 195 w 211"/>
              <a:gd name="connsiteY8" fmla="*/ 287 h 376"/>
              <a:gd name="connsiteX9" fmla="*/ 190 w 211"/>
              <a:gd name="connsiteY9" fmla="*/ 308 h 376"/>
              <a:gd name="connsiteX10" fmla="*/ 185 w 211"/>
              <a:gd name="connsiteY10" fmla="*/ 318 h 376"/>
              <a:gd name="connsiteX11" fmla="*/ 174 w 211"/>
              <a:gd name="connsiteY11" fmla="*/ 334 h 376"/>
              <a:gd name="connsiteX12" fmla="*/ 164 w 211"/>
              <a:gd name="connsiteY12" fmla="*/ 344 h 376"/>
              <a:gd name="connsiteX13" fmla="*/ 158 w 211"/>
              <a:gd name="connsiteY13" fmla="*/ 355 h 376"/>
              <a:gd name="connsiteX14" fmla="*/ 148 w 211"/>
              <a:gd name="connsiteY14" fmla="*/ 360 h 376"/>
              <a:gd name="connsiteX15" fmla="*/ 143 w 211"/>
              <a:gd name="connsiteY15" fmla="*/ 365 h 376"/>
              <a:gd name="connsiteX16" fmla="*/ 132 w 211"/>
              <a:gd name="connsiteY16" fmla="*/ 370 h 376"/>
              <a:gd name="connsiteX17" fmla="*/ 127 w 211"/>
              <a:gd name="connsiteY17" fmla="*/ 370 h 376"/>
              <a:gd name="connsiteX18" fmla="*/ 121 w 211"/>
              <a:gd name="connsiteY18" fmla="*/ 376 h 376"/>
              <a:gd name="connsiteX19" fmla="*/ 111 w 211"/>
              <a:gd name="connsiteY19" fmla="*/ 370 h 376"/>
              <a:gd name="connsiteX20" fmla="*/ 106 w 211"/>
              <a:gd name="connsiteY20" fmla="*/ 370 h 376"/>
              <a:gd name="connsiteX21" fmla="*/ 106 w 211"/>
              <a:gd name="connsiteY21" fmla="*/ 365 h 376"/>
              <a:gd name="connsiteX22" fmla="*/ 100 w 211"/>
              <a:gd name="connsiteY22" fmla="*/ 360 h 376"/>
              <a:gd name="connsiteX23" fmla="*/ 100 w 211"/>
              <a:gd name="connsiteY23" fmla="*/ 355 h 376"/>
              <a:gd name="connsiteX24" fmla="*/ 100 w 211"/>
              <a:gd name="connsiteY24" fmla="*/ 349 h 376"/>
              <a:gd name="connsiteX25" fmla="*/ 100 w 211"/>
              <a:gd name="connsiteY25" fmla="*/ 339 h 376"/>
              <a:gd name="connsiteX26" fmla="*/ 100 w 211"/>
              <a:gd name="connsiteY26" fmla="*/ 329 h 376"/>
              <a:gd name="connsiteX27" fmla="*/ 100 w 211"/>
              <a:gd name="connsiteY27" fmla="*/ 323 h 376"/>
              <a:gd name="connsiteX28" fmla="*/ 100 w 211"/>
              <a:gd name="connsiteY28" fmla="*/ 318 h 376"/>
              <a:gd name="connsiteX29" fmla="*/ 100 w 211"/>
              <a:gd name="connsiteY29" fmla="*/ 313 h 376"/>
              <a:gd name="connsiteX30" fmla="*/ 95 w 211"/>
              <a:gd name="connsiteY30" fmla="*/ 308 h 376"/>
              <a:gd name="connsiteX31" fmla="*/ 90 w 211"/>
              <a:gd name="connsiteY31" fmla="*/ 292 h 376"/>
              <a:gd name="connsiteX32" fmla="*/ 79 w 211"/>
              <a:gd name="connsiteY32" fmla="*/ 276 h 376"/>
              <a:gd name="connsiteX33" fmla="*/ 63 w 211"/>
              <a:gd name="connsiteY33" fmla="*/ 261 h 376"/>
              <a:gd name="connsiteX34" fmla="*/ 47 w 211"/>
              <a:gd name="connsiteY34" fmla="*/ 245 h 376"/>
              <a:gd name="connsiteX35" fmla="*/ 26 w 211"/>
              <a:gd name="connsiteY35" fmla="*/ 229 h 376"/>
              <a:gd name="connsiteX36" fmla="*/ 0 w 211"/>
              <a:gd name="connsiteY36" fmla="*/ 208 h 376"/>
              <a:gd name="connsiteX37" fmla="*/ 21 w 211"/>
              <a:gd name="connsiteY37" fmla="*/ 208 h 376"/>
              <a:gd name="connsiteX38" fmla="*/ 42 w 211"/>
              <a:gd name="connsiteY38" fmla="*/ 214 h 376"/>
              <a:gd name="connsiteX39" fmla="*/ 58 w 211"/>
              <a:gd name="connsiteY39" fmla="*/ 214 h 376"/>
              <a:gd name="connsiteX40" fmla="*/ 74 w 211"/>
              <a:gd name="connsiteY40" fmla="*/ 214 h 376"/>
              <a:gd name="connsiteX41" fmla="*/ 84 w 211"/>
              <a:gd name="connsiteY41" fmla="*/ 208 h 376"/>
              <a:gd name="connsiteX42" fmla="*/ 90 w 211"/>
              <a:gd name="connsiteY42" fmla="*/ 208 h 376"/>
              <a:gd name="connsiteX43" fmla="*/ 95 w 211"/>
              <a:gd name="connsiteY43" fmla="*/ 208 h 376"/>
              <a:gd name="connsiteX44" fmla="*/ 100 w 211"/>
              <a:gd name="connsiteY44" fmla="*/ 203 h 376"/>
              <a:gd name="connsiteX45" fmla="*/ 106 w 211"/>
              <a:gd name="connsiteY45" fmla="*/ 198 h 376"/>
              <a:gd name="connsiteX46" fmla="*/ 106 w 211"/>
              <a:gd name="connsiteY46" fmla="*/ 193 h 376"/>
              <a:gd name="connsiteX47" fmla="*/ 106 w 211"/>
              <a:gd name="connsiteY47" fmla="*/ 182 h 376"/>
              <a:gd name="connsiteX48" fmla="*/ 106 w 211"/>
              <a:gd name="connsiteY48" fmla="*/ 167 h 376"/>
              <a:gd name="connsiteX49" fmla="*/ 111 w 211"/>
              <a:gd name="connsiteY49" fmla="*/ 151 h 376"/>
              <a:gd name="connsiteX50" fmla="*/ 111 w 211"/>
              <a:gd name="connsiteY50" fmla="*/ 130 h 376"/>
              <a:gd name="connsiteX51" fmla="*/ 111 w 211"/>
              <a:gd name="connsiteY51" fmla="*/ 104 h 376"/>
              <a:gd name="connsiteX52" fmla="*/ 116 w 211"/>
              <a:gd name="connsiteY52" fmla="*/ 78 h 376"/>
              <a:gd name="connsiteX53" fmla="*/ 116 w 211"/>
              <a:gd name="connsiteY53" fmla="*/ 52 h 376"/>
              <a:gd name="connsiteX54" fmla="*/ 116 w 211"/>
              <a:gd name="connsiteY54" fmla="*/ 26 h 376"/>
              <a:gd name="connsiteX55" fmla="*/ 116 w 211"/>
              <a:gd name="connsiteY55" fmla="*/ 0 h 376"/>
              <a:gd name="connsiteX0" fmla="*/ 211 w 211"/>
              <a:gd name="connsiteY0" fmla="*/ 52 h 350"/>
              <a:gd name="connsiteX1" fmla="*/ 211 w 211"/>
              <a:gd name="connsiteY1" fmla="*/ 83 h 350"/>
              <a:gd name="connsiteX2" fmla="*/ 211 w 211"/>
              <a:gd name="connsiteY2" fmla="*/ 115 h 350"/>
              <a:gd name="connsiteX3" fmla="*/ 211 w 211"/>
              <a:gd name="connsiteY3" fmla="*/ 146 h 350"/>
              <a:gd name="connsiteX4" fmla="*/ 211 w 211"/>
              <a:gd name="connsiteY4" fmla="*/ 172 h 350"/>
              <a:gd name="connsiteX5" fmla="*/ 206 w 211"/>
              <a:gd name="connsiteY5" fmla="*/ 198 h 350"/>
              <a:gd name="connsiteX6" fmla="*/ 206 w 211"/>
              <a:gd name="connsiteY6" fmla="*/ 224 h 350"/>
              <a:gd name="connsiteX7" fmla="*/ 201 w 211"/>
              <a:gd name="connsiteY7" fmla="*/ 245 h 350"/>
              <a:gd name="connsiteX8" fmla="*/ 195 w 211"/>
              <a:gd name="connsiteY8" fmla="*/ 261 h 350"/>
              <a:gd name="connsiteX9" fmla="*/ 190 w 211"/>
              <a:gd name="connsiteY9" fmla="*/ 282 h 350"/>
              <a:gd name="connsiteX10" fmla="*/ 185 w 211"/>
              <a:gd name="connsiteY10" fmla="*/ 292 h 350"/>
              <a:gd name="connsiteX11" fmla="*/ 174 w 211"/>
              <a:gd name="connsiteY11" fmla="*/ 308 h 350"/>
              <a:gd name="connsiteX12" fmla="*/ 164 w 211"/>
              <a:gd name="connsiteY12" fmla="*/ 318 h 350"/>
              <a:gd name="connsiteX13" fmla="*/ 158 w 211"/>
              <a:gd name="connsiteY13" fmla="*/ 329 h 350"/>
              <a:gd name="connsiteX14" fmla="*/ 148 w 211"/>
              <a:gd name="connsiteY14" fmla="*/ 334 h 350"/>
              <a:gd name="connsiteX15" fmla="*/ 143 w 211"/>
              <a:gd name="connsiteY15" fmla="*/ 339 h 350"/>
              <a:gd name="connsiteX16" fmla="*/ 132 w 211"/>
              <a:gd name="connsiteY16" fmla="*/ 344 h 350"/>
              <a:gd name="connsiteX17" fmla="*/ 127 w 211"/>
              <a:gd name="connsiteY17" fmla="*/ 344 h 350"/>
              <a:gd name="connsiteX18" fmla="*/ 121 w 211"/>
              <a:gd name="connsiteY18" fmla="*/ 350 h 350"/>
              <a:gd name="connsiteX19" fmla="*/ 111 w 211"/>
              <a:gd name="connsiteY19" fmla="*/ 344 h 350"/>
              <a:gd name="connsiteX20" fmla="*/ 106 w 211"/>
              <a:gd name="connsiteY20" fmla="*/ 344 h 350"/>
              <a:gd name="connsiteX21" fmla="*/ 106 w 211"/>
              <a:gd name="connsiteY21" fmla="*/ 339 h 350"/>
              <a:gd name="connsiteX22" fmla="*/ 100 w 211"/>
              <a:gd name="connsiteY22" fmla="*/ 334 h 350"/>
              <a:gd name="connsiteX23" fmla="*/ 100 w 211"/>
              <a:gd name="connsiteY23" fmla="*/ 329 h 350"/>
              <a:gd name="connsiteX24" fmla="*/ 100 w 211"/>
              <a:gd name="connsiteY24" fmla="*/ 323 h 350"/>
              <a:gd name="connsiteX25" fmla="*/ 100 w 211"/>
              <a:gd name="connsiteY25" fmla="*/ 313 h 350"/>
              <a:gd name="connsiteX26" fmla="*/ 100 w 211"/>
              <a:gd name="connsiteY26" fmla="*/ 303 h 350"/>
              <a:gd name="connsiteX27" fmla="*/ 100 w 211"/>
              <a:gd name="connsiteY27" fmla="*/ 297 h 350"/>
              <a:gd name="connsiteX28" fmla="*/ 100 w 211"/>
              <a:gd name="connsiteY28" fmla="*/ 292 h 350"/>
              <a:gd name="connsiteX29" fmla="*/ 100 w 211"/>
              <a:gd name="connsiteY29" fmla="*/ 287 h 350"/>
              <a:gd name="connsiteX30" fmla="*/ 95 w 211"/>
              <a:gd name="connsiteY30" fmla="*/ 282 h 350"/>
              <a:gd name="connsiteX31" fmla="*/ 90 w 211"/>
              <a:gd name="connsiteY31" fmla="*/ 266 h 350"/>
              <a:gd name="connsiteX32" fmla="*/ 79 w 211"/>
              <a:gd name="connsiteY32" fmla="*/ 250 h 350"/>
              <a:gd name="connsiteX33" fmla="*/ 63 w 211"/>
              <a:gd name="connsiteY33" fmla="*/ 235 h 350"/>
              <a:gd name="connsiteX34" fmla="*/ 47 w 211"/>
              <a:gd name="connsiteY34" fmla="*/ 219 h 350"/>
              <a:gd name="connsiteX35" fmla="*/ 26 w 211"/>
              <a:gd name="connsiteY35" fmla="*/ 203 h 350"/>
              <a:gd name="connsiteX36" fmla="*/ 0 w 211"/>
              <a:gd name="connsiteY36" fmla="*/ 182 h 350"/>
              <a:gd name="connsiteX37" fmla="*/ 21 w 211"/>
              <a:gd name="connsiteY37" fmla="*/ 182 h 350"/>
              <a:gd name="connsiteX38" fmla="*/ 42 w 211"/>
              <a:gd name="connsiteY38" fmla="*/ 188 h 350"/>
              <a:gd name="connsiteX39" fmla="*/ 58 w 211"/>
              <a:gd name="connsiteY39" fmla="*/ 188 h 350"/>
              <a:gd name="connsiteX40" fmla="*/ 74 w 211"/>
              <a:gd name="connsiteY40" fmla="*/ 188 h 350"/>
              <a:gd name="connsiteX41" fmla="*/ 84 w 211"/>
              <a:gd name="connsiteY41" fmla="*/ 182 h 350"/>
              <a:gd name="connsiteX42" fmla="*/ 90 w 211"/>
              <a:gd name="connsiteY42" fmla="*/ 182 h 350"/>
              <a:gd name="connsiteX43" fmla="*/ 95 w 211"/>
              <a:gd name="connsiteY43" fmla="*/ 182 h 350"/>
              <a:gd name="connsiteX44" fmla="*/ 100 w 211"/>
              <a:gd name="connsiteY44" fmla="*/ 177 h 350"/>
              <a:gd name="connsiteX45" fmla="*/ 106 w 211"/>
              <a:gd name="connsiteY45" fmla="*/ 172 h 350"/>
              <a:gd name="connsiteX46" fmla="*/ 106 w 211"/>
              <a:gd name="connsiteY46" fmla="*/ 167 h 350"/>
              <a:gd name="connsiteX47" fmla="*/ 106 w 211"/>
              <a:gd name="connsiteY47" fmla="*/ 156 h 350"/>
              <a:gd name="connsiteX48" fmla="*/ 106 w 211"/>
              <a:gd name="connsiteY48" fmla="*/ 141 h 350"/>
              <a:gd name="connsiteX49" fmla="*/ 111 w 211"/>
              <a:gd name="connsiteY49" fmla="*/ 125 h 350"/>
              <a:gd name="connsiteX50" fmla="*/ 111 w 211"/>
              <a:gd name="connsiteY50" fmla="*/ 104 h 350"/>
              <a:gd name="connsiteX51" fmla="*/ 111 w 211"/>
              <a:gd name="connsiteY51" fmla="*/ 78 h 350"/>
              <a:gd name="connsiteX52" fmla="*/ 116 w 211"/>
              <a:gd name="connsiteY52" fmla="*/ 52 h 350"/>
              <a:gd name="connsiteX53" fmla="*/ 116 w 211"/>
              <a:gd name="connsiteY53" fmla="*/ 26 h 350"/>
              <a:gd name="connsiteX54" fmla="*/ 116 w 211"/>
              <a:gd name="connsiteY54" fmla="*/ 0 h 350"/>
              <a:gd name="connsiteX0" fmla="*/ 211 w 211"/>
              <a:gd name="connsiteY0" fmla="*/ 26 h 324"/>
              <a:gd name="connsiteX1" fmla="*/ 211 w 211"/>
              <a:gd name="connsiteY1" fmla="*/ 57 h 324"/>
              <a:gd name="connsiteX2" fmla="*/ 211 w 211"/>
              <a:gd name="connsiteY2" fmla="*/ 89 h 324"/>
              <a:gd name="connsiteX3" fmla="*/ 211 w 211"/>
              <a:gd name="connsiteY3" fmla="*/ 120 h 324"/>
              <a:gd name="connsiteX4" fmla="*/ 211 w 211"/>
              <a:gd name="connsiteY4" fmla="*/ 146 h 324"/>
              <a:gd name="connsiteX5" fmla="*/ 206 w 211"/>
              <a:gd name="connsiteY5" fmla="*/ 172 h 324"/>
              <a:gd name="connsiteX6" fmla="*/ 206 w 211"/>
              <a:gd name="connsiteY6" fmla="*/ 198 h 324"/>
              <a:gd name="connsiteX7" fmla="*/ 201 w 211"/>
              <a:gd name="connsiteY7" fmla="*/ 219 h 324"/>
              <a:gd name="connsiteX8" fmla="*/ 195 w 211"/>
              <a:gd name="connsiteY8" fmla="*/ 235 h 324"/>
              <a:gd name="connsiteX9" fmla="*/ 190 w 211"/>
              <a:gd name="connsiteY9" fmla="*/ 256 h 324"/>
              <a:gd name="connsiteX10" fmla="*/ 185 w 211"/>
              <a:gd name="connsiteY10" fmla="*/ 266 h 324"/>
              <a:gd name="connsiteX11" fmla="*/ 174 w 211"/>
              <a:gd name="connsiteY11" fmla="*/ 282 h 324"/>
              <a:gd name="connsiteX12" fmla="*/ 164 w 211"/>
              <a:gd name="connsiteY12" fmla="*/ 292 h 324"/>
              <a:gd name="connsiteX13" fmla="*/ 158 w 211"/>
              <a:gd name="connsiteY13" fmla="*/ 303 h 324"/>
              <a:gd name="connsiteX14" fmla="*/ 148 w 211"/>
              <a:gd name="connsiteY14" fmla="*/ 308 h 324"/>
              <a:gd name="connsiteX15" fmla="*/ 143 w 211"/>
              <a:gd name="connsiteY15" fmla="*/ 313 h 324"/>
              <a:gd name="connsiteX16" fmla="*/ 132 w 211"/>
              <a:gd name="connsiteY16" fmla="*/ 318 h 324"/>
              <a:gd name="connsiteX17" fmla="*/ 127 w 211"/>
              <a:gd name="connsiteY17" fmla="*/ 318 h 324"/>
              <a:gd name="connsiteX18" fmla="*/ 121 w 211"/>
              <a:gd name="connsiteY18" fmla="*/ 324 h 324"/>
              <a:gd name="connsiteX19" fmla="*/ 111 w 211"/>
              <a:gd name="connsiteY19" fmla="*/ 318 h 324"/>
              <a:gd name="connsiteX20" fmla="*/ 106 w 211"/>
              <a:gd name="connsiteY20" fmla="*/ 318 h 324"/>
              <a:gd name="connsiteX21" fmla="*/ 106 w 211"/>
              <a:gd name="connsiteY21" fmla="*/ 313 h 324"/>
              <a:gd name="connsiteX22" fmla="*/ 100 w 211"/>
              <a:gd name="connsiteY22" fmla="*/ 308 h 324"/>
              <a:gd name="connsiteX23" fmla="*/ 100 w 211"/>
              <a:gd name="connsiteY23" fmla="*/ 303 h 324"/>
              <a:gd name="connsiteX24" fmla="*/ 100 w 211"/>
              <a:gd name="connsiteY24" fmla="*/ 297 h 324"/>
              <a:gd name="connsiteX25" fmla="*/ 100 w 211"/>
              <a:gd name="connsiteY25" fmla="*/ 287 h 324"/>
              <a:gd name="connsiteX26" fmla="*/ 100 w 211"/>
              <a:gd name="connsiteY26" fmla="*/ 277 h 324"/>
              <a:gd name="connsiteX27" fmla="*/ 100 w 211"/>
              <a:gd name="connsiteY27" fmla="*/ 271 h 324"/>
              <a:gd name="connsiteX28" fmla="*/ 100 w 211"/>
              <a:gd name="connsiteY28" fmla="*/ 266 h 324"/>
              <a:gd name="connsiteX29" fmla="*/ 100 w 211"/>
              <a:gd name="connsiteY29" fmla="*/ 261 h 324"/>
              <a:gd name="connsiteX30" fmla="*/ 95 w 211"/>
              <a:gd name="connsiteY30" fmla="*/ 256 h 324"/>
              <a:gd name="connsiteX31" fmla="*/ 90 w 211"/>
              <a:gd name="connsiteY31" fmla="*/ 240 h 324"/>
              <a:gd name="connsiteX32" fmla="*/ 79 w 211"/>
              <a:gd name="connsiteY32" fmla="*/ 224 h 324"/>
              <a:gd name="connsiteX33" fmla="*/ 63 w 211"/>
              <a:gd name="connsiteY33" fmla="*/ 209 h 324"/>
              <a:gd name="connsiteX34" fmla="*/ 47 w 211"/>
              <a:gd name="connsiteY34" fmla="*/ 193 h 324"/>
              <a:gd name="connsiteX35" fmla="*/ 26 w 211"/>
              <a:gd name="connsiteY35" fmla="*/ 177 h 324"/>
              <a:gd name="connsiteX36" fmla="*/ 0 w 211"/>
              <a:gd name="connsiteY36" fmla="*/ 156 h 324"/>
              <a:gd name="connsiteX37" fmla="*/ 21 w 211"/>
              <a:gd name="connsiteY37" fmla="*/ 156 h 324"/>
              <a:gd name="connsiteX38" fmla="*/ 42 w 211"/>
              <a:gd name="connsiteY38" fmla="*/ 162 h 324"/>
              <a:gd name="connsiteX39" fmla="*/ 58 w 211"/>
              <a:gd name="connsiteY39" fmla="*/ 162 h 324"/>
              <a:gd name="connsiteX40" fmla="*/ 74 w 211"/>
              <a:gd name="connsiteY40" fmla="*/ 162 h 324"/>
              <a:gd name="connsiteX41" fmla="*/ 84 w 211"/>
              <a:gd name="connsiteY41" fmla="*/ 156 h 324"/>
              <a:gd name="connsiteX42" fmla="*/ 90 w 211"/>
              <a:gd name="connsiteY42" fmla="*/ 156 h 324"/>
              <a:gd name="connsiteX43" fmla="*/ 95 w 211"/>
              <a:gd name="connsiteY43" fmla="*/ 156 h 324"/>
              <a:gd name="connsiteX44" fmla="*/ 100 w 211"/>
              <a:gd name="connsiteY44" fmla="*/ 151 h 324"/>
              <a:gd name="connsiteX45" fmla="*/ 106 w 211"/>
              <a:gd name="connsiteY45" fmla="*/ 146 h 324"/>
              <a:gd name="connsiteX46" fmla="*/ 106 w 211"/>
              <a:gd name="connsiteY46" fmla="*/ 141 h 324"/>
              <a:gd name="connsiteX47" fmla="*/ 106 w 211"/>
              <a:gd name="connsiteY47" fmla="*/ 130 h 324"/>
              <a:gd name="connsiteX48" fmla="*/ 106 w 211"/>
              <a:gd name="connsiteY48" fmla="*/ 115 h 324"/>
              <a:gd name="connsiteX49" fmla="*/ 111 w 211"/>
              <a:gd name="connsiteY49" fmla="*/ 99 h 324"/>
              <a:gd name="connsiteX50" fmla="*/ 111 w 211"/>
              <a:gd name="connsiteY50" fmla="*/ 78 h 324"/>
              <a:gd name="connsiteX51" fmla="*/ 111 w 211"/>
              <a:gd name="connsiteY51" fmla="*/ 52 h 324"/>
              <a:gd name="connsiteX52" fmla="*/ 116 w 211"/>
              <a:gd name="connsiteY52" fmla="*/ 26 h 324"/>
              <a:gd name="connsiteX53" fmla="*/ 116 w 211"/>
              <a:gd name="connsiteY53" fmla="*/ 0 h 324"/>
              <a:gd name="connsiteX0" fmla="*/ 211 w 211"/>
              <a:gd name="connsiteY0" fmla="*/ 0 h 298"/>
              <a:gd name="connsiteX1" fmla="*/ 211 w 211"/>
              <a:gd name="connsiteY1" fmla="*/ 31 h 298"/>
              <a:gd name="connsiteX2" fmla="*/ 211 w 211"/>
              <a:gd name="connsiteY2" fmla="*/ 63 h 298"/>
              <a:gd name="connsiteX3" fmla="*/ 211 w 211"/>
              <a:gd name="connsiteY3" fmla="*/ 94 h 298"/>
              <a:gd name="connsiteX4" fmla="*/ 211 w 211"/>
              <a:gd name="connsiteY4" fmla="*/ 120 h 298"/>
              <a:gd name="connsiteX5" fmla="*/ 206 w 211"/>
              <a:gd name="connsiteY5" fmla="*/ 146 h 298"/>
              <a:gd name="connsiteX6" fmla="*/ 206 w 211"/>
              <a:gd name="connsiteY6" fmla="*/ 172 h 298"/>
              <a:gd name="connsiteX7" fmla="*/ 201 w 211"/>
              <a:gd name="connsiteY7" fmla="*/ 193 h 298"/>
              <a:gd name="connsiteX8" fmla="*/ 195 w 211"/>
              <a:gd name="connsiteY8" fmla="*/ 209 h 298"/>
              <a:gd name="connsiteX9" fmla="*/ 190 w 211"/>
              <a:gd name="connsiteY9" fmla="*/ 230 h 298"/>
              <a:gd name="connsiteX10" fmla="*/ 185 w 211"/>
              <a:gd name="connsiteY10" fmla="*/ 240 h 298"/>
              <a:gd name="connsiteX11" fmla="*/ 174 w 211"/>
              <a:gd name="connsiteY11" fmla="*/ 256 h 298"/>
              <a:gd name="connsiteX12" fmla="*/ 164 w 211"/>
              <a:gd name="connsiteY12" fmla="*/ 266 h 298"/>
              <a:gd name="connsiteX13" fmla="*/ 158 w 211"/>
              <a:gd name="connsiteY13" fmla="*/ 277 h 298"/>
              <a:gd name="connsiteX14" fmla="*/ 148 w 211"/>
              <a:gd name="connsiteY14" fmla="*/ 282 h 298"/>
              <a:gd name="connsiteX15" fmla="*/ 143 w 211"/>
              <a:gd name="connsiteY15" fmla="*/ 287 h 298"/>
              <a:gd name="connsiteX16" fmla="*/ 132 w 211"/>
              <a:gd name="connsiteY16" fmla="*/ 292 h 298"/>
              <a:gd name="connsiteX17" fmla="*/ 127 w 211"/>
              <a:gd name="connsiteY17" fmla="*/ 292 h 298"/>
              <a:gd name="connsiteX18" fmla="*/ 121 w 211"/>
              <a:gd name="connsiteY18" fmla="*/ 298 h 298"/>
              <a:gd name="connsiteX19" fmla="*/ 111 w 211"/>
              <a:gd name="connsiteY19" fmla="*/ 292 h 298"/>
              <a:gd name="connsiteX20" fmla="*/ 106 w 211"/>
              <a:gd name="connsiteY20" fmla="*/ 292 h 298"/>
              <a:gd name="connsiteX21" fmla="*/ 106 w 211"/>
              <a:gd name="connsiteY21" fmla="*/ 287 h 298"/>
              <a:gd name="connsiteX22" fmla="*/ 100 w 211"/>
              <a:gd name="connsiteY22" fmla="*/ 282 h 298"/>
              <a:gd name="connsiteX23" fmla="*/ 100 w 211"/>
              <a:gd name="connsiteY23" fmla="*/ 277 h 298"/>
              <a:gd name="connsiteX24" fmla="*/ 100 w 211"/>
              <a:gd name="connsiteY24" fmla="*/ 271 h 298"/>
              <a:gd name="connsiteX25" fmla="*/ 100 w 211"/>
              <a:gd name="connsiteY25" fmla="*/ 261 h 298"/>
              <a:gd name="connsiteX26" fmla="*/ 100 w 211"/>
              <a:gd name="connsiteY26" fmla="*/ 251 h 298"/>
              <a:gd name="connsiteX27" fmla="*/ 100 w 211"/>
              <a:gd name="connsiteY27" fmla="*/ 245 h 298"/>
              <a:gd name="connsiteX28" fmla="*/ 100 w 211"/>
              <a:gd name="connsiteY28" fmla="*/ 240 h 298"/>
              <a:gd name="connsiteX29" fmla="*/ 100 w 211"/>
              <a:gd name="connsiteY29" fmla="*/ 235 h 298"/>
              <a:gd name="connsiteX30" fmla="*/ 95 w 211"/>
              <a:gd name="connsiteY30" fmla="*/ 230 h 298"/>
              <a:gd name="connsiteX31" fmla="*/ 90 w 211"/>
              <a:gd name="connsiteY31" fmla="*/ 214 h 298"/>
              <a:gd name="connsiteX32" fmla="*/ 79 w 211"/>
              <a:gd name="connsiteY32" fmla="*/ 198 h 298"/>
              <a:gd name="connsiteX33" fmla="*/ 63 w 211"/>
              <a:gd name="connsiteY33" fmla="*/ 183 h 298"/>
              <a:gd name="connsiteX34" fmla="*/ 47 w 211"/>
              <a:gd name="connsiteY34" fmla="*/ 167 h 298"/>
              <a:gd name="connsiteX35" fmla="*/ 26 w 211"/>
              <a:gd name="connsiteY35" fmla="*/ 151 h 298"/>
              <a:gd name="connsiteX36" fmla="*/ 0 w 211"/>
              <a:gd name="connsiteY36" fmla="*/ 130 h 298"/>
              <a:gd name="connsiteX37" fmla="*/ 21 w 211"/>
              <a:gd name="connsiteY37" fmla="*/ 130 h 298"/>
              <a:gd name="connsiteX38" fmla="*/ 42 w 211"/>
              <a:gd name="connsiteY38" fmla="*/ 136 h 298"/>
              <a:gd name="connsiteX39" fmla="*/ 58 w 211"/>
              <a:gd name="connsiteY39" fmla="*/ 136 h 298"/>
              <a:gd name="connsiteX40" fmla="*/ 74 w 211"/>
              <a:gd name="connsiteY40" fmla="*/ 136 h 298"/>
              <a:gd name="connsiteX41" fmla="*/ 84 w 211"/>
              <a:gd name="connsiteY41" fmla="*/ 130 h 298"/>
              <a:gd name="connsiteX42" fmla="*/ 90 w 211"/>
              <a:gd name="connsiteY42" fmla="*/ 130 h 298"/>
              <a:gd name="connsiteX43" fmla="*/ 95 w 211"/>
              <a:gd name="connsiteY43" fmla="*/ 130 h 298"/>
              <a:gd name="connsiteX44" fmla="*/ 100 w 211"/>
              <a:gd name="connsiteY44" fmla="*/ 125 h 298"/>
              <a:gd name="connsiteX45" fmla="*/ 106 w 211"/>
              <a:gd name="connsiteY45" fmla="*/ 120 h 298"/>
              <a:gd name="connsiteX46" fmla="*/ 106 w 211"/>
              <a:gd name="connsiteY46" fmla="*/ 115 h 298"/>
              <a:gd name="connsiteX47" fmla="*/ 106 w 211"/>
              <a:gd name="connsiteY47" fmla="*/ 104 h 298"/>
              <a:gd name="connsiteX48" fmla="*/ 106 w 211"/>
              <a:gd name="connsiteY48" fmla="*/ 89 h 298"/>
              <a:gd name="connsiteX49" fmla="*/ 111 w 211"/>
              <a:gd name="connsiteY49" fmla="*/ 73 h 298"/>
              <a:gd name="connsiteX50" fmla="*/ 111 w 211"/>
              <a:gd name="connsiteY50" fmla="*/ 52 h 298"/>
              <a:gd name="connsiteX51" fmla="*/ 111 w 211"/>
              <a:gd name="connsiteY51" fmla="*/ 26 h 298"/>
              <a:gd name="connsiteX52" fmla="*/ 116 w 211"/>
              <a:gd name="connsiteY52" fmla="*/ 0 h 298"/>
              <a:gd name="connsiteX0" fmla="*/ 211 w 211"/>
              <a:gd name="connsiteY0" fmla="*/ 0 h 298"/>
              <a:gd name="connsiteX1" fmla="*/ 211 w 211"/>
              <a:gd name="connsiteY1" fmla="*/ 31 h 298"/>
              <a:gd name="connsiteX2" fmla="*/ 211 w 211"/>
              <a:gd name="connsiteY2" fmla="*/ 63 h 298"/>
              <a:gd name="connsiteX3" fmla="*/ 211 w 211"/>
              <a:gd name="connsiteY3" fmla="*/ 94 h 298"/>
              <a:gd name="connsiteX4" fmla="*/ 211 w 211"/>
              <a:gd name="connsiteY4" fmla="*/ 120 h 298"/>
              <a:gd name="connsiteX5" fmla="*/ 206 w 211"/>
              <a:gd name="connsiteY5" fmla="*/ 146 h 298"/>
              <a:gd name="connsiteX6" fmla="*/ 206 w 211"/>
              <a:gd name="connsiteY6" fmla="*/ 172 h 298"/>
              <a:gd name="connsiteX7" fmla="*/ 201 w 211"/>
              <a:gd name="connsiteY7" fmla="*/ 193 h 298"/>
              <a:gd name="connsiteX8" fmla="*/ 195 w 211"/>
              <a:gd name="connsiteY8" fmla="*/ 209 h 298"/>
              <a:gd name="connsiteX9" fmla="*/ 190 w 211"/>
              <a:gd name="connsiteY9" fmla="*/ 230 h 298"/>
              <a:gd name="connsiteX10" fmla="*/ 185 w 211"/>
              <a:gd name="connsiteY10" fmla="*/ 240 h 298"/>
              <a:gd name="connsiteX11" fmla="*/ 174 w 211"/>
              <a:gd name="connsiteY11" fmla="*/ 256 h 298"/>
              <a:gd name="connsiteX12" fmla="*/ 164 w 211"/>
              <a:gd name="connsiteY12" fmla="*/ 266 h 298"/>
              <a:gd name="connsiteX13" fmla="*/ 158 w 211"/>
              <a:gd name="connsiteY13" fmla="*/ 277 h 298"/>
              <a:gd name="connsiteX14" fmla="*/ 148 w 211"/>
              <a:gd name="connsiteY14" fmla="*/ 282 h 298"/>
              <a:gd name="connsiteX15" fmla="*/ 143 w 211"/>
              <a:gd name="connsiteY15" fmla="*/ 287 h 298"/>
              <a:gd name="connsiteX16" fmla="*/ 132 w 211"/>
              <a:gd name="connsiteY16" fmla="*/ 292 h 298"/>
              <a:gd name="connsiteX17" fmla="*/ 127 w 211"/>
              <a:gd name="connsiteY17" fmla="*/ 292 h 298"/>
              <a:gd name="connsiteX18" fmla="*/ 121 w 211"/>
              <a:gd name="connsiteY18" fmla="*/ 298 h 298"/>
              <a:gd name="connsiteX19" fmla="*/ 111 w 211"/>
              <a:gd name="connsiteY19" fmla="*/ 292 h 298"/>
              <a:gd name="connsiteX20" fmla="*/ 106 w 211"/>
              <a:gd name="connsiteY20" fmla="*/ 292 h 298"/>
              <a:gd name="connsiteX21" fmla="*/ 106 w 211"/>
              <a:gd name="connsiteY21" fmla="*/ 287 h 298"/>
              <a:gd name="connsiteX22" fmla="*/ 100 w 211"/>
              <a:gd name="connsiteY22" fmla="*/ 282 h 298"/>
              <a:gd name="connsiteX23" fmla="*/ 100 w 211"/>
              <a:gd name="connsiteY23" fmla="*/ 277 h 298"/>
              <a:gd name="connsiteX24" fmla="*/ 100 w 211"/>
              <a:gd name="connsiteY24" fmla="*/ 271 h 298"/>
              <a:gd name="connsiteX25" fmla="*/ 100 w 211"/>
              <a:gd name="connsiteY25" fmla="*/ 261 h 298"/>
              <a:gd name="connsiteX26" fmla="*/ 100 w 211"/>
              <a:gd name="connsiteY26" fmla="*/ 251 h 298"/>
              <a:gd name="connsiteX27" fmla="*/ 100 w 211"/>
              <a:gd name="connsiteY27" fmla="*/ 245 h 298"/>
              <a:gd name="connsiteX28" fmla="*/ 100 w 211"/>
              <a:gd name="connsiteY28" fmla="*/ 240 h 298"/>
              <a:gd name="connsiteX29" fmla="*/ 100 w 211"/>
              <a:gd name="connsiteY29" fmla="*/ 235 h 298"/>
              <a:gd name="connsiteX30" fmla="*/ 95 w 211"/>
              <a:gd name="connsiteY30" fmla="*/ 230 h 298"/>
              <a:gd name="connsiteX31" fmla="*/ 90 w 211"/>
              <a:gd name="connsiteY31" fmla="*/ 214 h 298"/>
              <a:gd name="connsiteX32" fmla="*/ 79 w 211"/>
              <a:gd name="connsiteY32" fmla="*/ 198 h 298"/>
              <a:gd name="connsiteX33" fmla="*/ 63 w 211"/>
              <a:gd name="connsiteY33" fmla="*/ 183 h 298"/>
              <a:gd name="connsiteX34" fmla="*/ 47 w 211"/>
              <a:gd name="connsiteY34" fmla="*/ 167 h 298"/>
              <a:gd name="connsiteX35" fmla="*/ 26 w 211"/>
              <a:gd name="connsiteY35" fmla="*/ 151 h 298"/>
              <a:gd name="connsiteX36" fmla="*/ 0 w 211"/>
              <a:gd name="connsiteY36" fmla="*/ 130 h 298"/>
              <a:gd name="connsiteX37" fmla="*/ 21 w 211"/>
              <a:gd name="connsiteY37" fmla="*/ 130 h 298"/>
              <a:gd name="connsiteX38" fmla="*/ 42 w 211"/>
              <a:gd name="connsiteY38" fmla="*/ 136 h 298"/>
              <a:gd name="connsiteX39" fmla="*/ 58 w 211"/>
              <a:gd name="connsiteY39" fmla="*/ 136 h 298"/>
              <a:gd name="connsiteX40" fmla="*/ 74 w 211"/>
              <a:gd name="connsiteY40" fmla="*/ 136 h 298"/>
              <a:gd name="connsiteX41" fmla="*/ 84 w 211"/>
              <a:gd name="connsiteY41" fmla="*/ 130 h 298"/>
              <a:gd name="connsiteX42" fmla="*/ 90 w 211"/>
              <a:gd name="connsiteY42" fmla="*/ 130 h 298"/>
              <a:gd name="connsiteX43" fmla="*/ 95 w 211"/>
              <a:gd name="connsiteY43" fmla="*/ 130 h 298"/>
              <a:gd name="connsiteX44" fmla="*/ 100 w 211"/>
              <a:gd name="connsiteY44" fmla="*/ 125 h 298"/>
              <a:gd name="connsiteX45" fmla="*/ 106 w 211"/>
              <a:gd name="connsiteY45" fmla="*/ 120 h 298"/>
              <a:gd name="connsiteX46" fmla="*/ 106 w 211"/>
              <a:gd name="connsiteY46" fmla="*/ 115 h 298"/>
              <a:gd name="connsiteX47" fmla="*/ 106 w 211"/>
              <a:gd name="connsiteY47" fmla="*/ 104 h 298"/>
              <a:gd name="connsiteX48" fmla="*/ 106 w 211"/>
              <a:gd name="connsiteY48" fmla="*/ 89 h 298"/>
              <a:gd name="connsiteX49" fmla="*/ 111 w 211"/>
              <a:gd name="connsiteY49" fmla="*/ 73 h 298"/>
              <a:gd name="connsiteX50" fmla="*/ 111 w 211"/>
              <a:gd name="connsiteY50" fmla="*/ 52 h 298"/>
              <a:gd name="connsiteX51" fmla="*/ 111 w 211"/>
              <a:gd name="connsiteY51" fmla="*/ 26 h 298"/>
              <a:gd name="connsiteX0" fmla="*/ 211 w 211"/>
              <a:gd name="connsiteY0" fmla="*/ 0 h 298"/>
              <a:gd name="connsiteX1" fmla="*/ 211 w 211"/>
              <a:gd name="connsiteY1" fmla="*/ 31 h 298"/>
              <a:gd name="connsiteX2" fmla="*/ 211 w 211"/>
              <a:gd name="connsiteY2" fmla="*/ 63 h 298"/>
              <a:gd name="connsiteX3" fmla="*/ 211 w 211"/>
              <a:gd name="connsiteY3" fmla="*/ 94 h 298"/>
              <a:gd name="connsiteX4" fmla="*/ 211 w 211"/>
              <a:gd name="connsiteY4" fmla="*/ 120 h 298"/>
              <a:gd name="connsiteX5" fmla="*/ 206 w 211"/>
              <a:gd name="connsiteY5" fmla="*/ 146 h 298"/>
              <a:gd name="connsiteX6" fmla="*/ 206 w 211"/>
              <a:gd name="connsiteY6" fmla="*/ 172 h 298"/>
              <a:gd name="connsiteX7" fmla="*/ 201 w 211"/>
              <a:gd name="connsiteY7" fmla="*/ 193 h 298"/>
              <a:gd name="connsiteX8" fmla="*/ 195 w 211"/>
              <a:gd name="connsiteY8" fmla="*/ 209 h 298"/>
              <a:gd name="connsiteX9" fmla="*/ 190 w 211"/>
              <a:gd name="connsiteY9" fmla="*/ 230 h 298"/>
              <a:gd name="connsiteX10" fmla="*/ 185 w 211"/>
              <a:gd name="connsiteY10" fmla="*/ 240 h 298"/>
              <a:gd name="connsiteX11" fmla="*/ 174 w 211"/>
              <a:gd name="connsiteY11" fmla="*/ 256 h 298"/>
              <a:gd name="connsiteX12" fmla="*/ 164 w 211"/>
              <a:gd name="connsiteY12" fmla="*/ 266 h 298"/>
              <a:gd name="connsiteX13" fmla="*/ 158 w 211"/>
              <a:gd name="connsiteY13" fmla="*/ 277 h 298"/>
              <a:gd name="connsiteX14" fmla="*/ 148 w 211"/>
              <a:gd name="connsiteY14" fmla="*/ 282 h 298"/>
              <a:gd name="connsiteX15" fmla="*/ 143 w 211"/>
              <a:gd name="connsiteY15" fmla="*/ 287 h 298"/>
              <a:gd name="connsiteX16" fmla="*/ 132 w 211"/>
              <a:gd name="connsiteY16" fmla="*/ 292 h 298"/>
              <a:gd name="connsiteX17" fmla="*/ 127 w 211"/>
              <a:gd name="connsiteY17" fmla="*/ 292 h 298"/>
              <a:gd name="connsiteX18" fmla="*/ 121 w 211"/>
              <a:gd name="connsiteY18" fmla="*/ 298 h 298"/>
              <a:gd name="connsiteX19" fmla="*/ 111 w 211"/>
              <a:gd name="connsiteY19" fmla="*/ 292 h 298"/>
              <a:gd name="connsiteX20" fmla="*/ 106 w 211"/>
              <a:gd name="connsiteY20" fmla="*/ 292 h 298"/>
              <a:gd name="connsiteX21" fmla="*/ 106 w 211"/>
              <a:gd name="connsiteY21" fmla="*/ 287 h 298"/>
              <a:gd name="connsiteX22" fmla="*/ 100 w 211"/>
              <a:gd name="connsiteY22" fmla="*/ 282 h 298"/>
              <a:gd name="connsiteX23" fmla="*/ 100 w 211"/>
              <a:gd name="connsiteY23" fmla="*/ 277 h 298"/>
              <a:gd name="connsiteX24" fmla="*/ 100 w 211"/>
              <a:gd name="connsiteY24" fmla="*/ 271 h 298"/>
              <a:gd name="connsiteX25" fmla="*/ 100 w 211"/>
              <a:gd name="connsiteY25" fmla="*/ 261 h 298"/>
              <a:gd name="connsiteX26" fmla="*/ 100 w 211"/>
              <a:gd name="connsiteY26" fmla="*/ 251 h 298"/>
              <a:gd name="connsiteX27" fmla="*/ 100 w 211"/>
              <a:gd name="connsiteY27" fmla="*/ 245 h 298"/>
              <a:gd name="connsiteX28" fmla="*/ 100 w 211"/>
              <a:gd name="connsiteY28" fmla="*/ 240 h 298"/>
              <a:gd name="connsiteX29" fmla="*/ 100 w 211"/>
              <a:gd name="connsiteY29" fmla="*/ 235 h 298"/>
              <a:gd name="connsiteX30" fmla="*/ 95 w 211"/>
              <a:gd name="connsiteY30" fmla="*/ 230 h 298"/>
              <a:gd name="connsiteX31" fmla="*/ 90 w 211"/>
              <a:gd name="connsiteY31" fmla="*/ 214 h 298"/>
              <a:gd name="connsiteX32" fmla="*/ 79 w 211"/>
              <a:gd name="connsiteY32" fmla="*/ 198 h 298"/>
              <a:gd name="connsiteX33" fmla="*/ 63 w 211"/>
              <a:gd name="connsiteY33" fmla="*/ 183 h 298"/>
              <a:gd name="connsiteX34" fmla="*/ 47 w 211"/>
              <a:gd name="connsiteY34" fmla="*/ 167 h 298"/>
              <a:gd name="connsiteX35" fmla="*/ 26 w 211"/>
              <a:gd name="connsiteY35" fmla="*/ 151 h 298"/>
              <a:gd name="connsiteX36" fmla="*/ 0 w 211"/>
              <a:gd name="connsiteY36" fmla="*/ 130 h 298"/>
              <a:gd name="connsiteX37" fmla="*/ 21 w 211"/>
              <a:gd name="connsiteY37" fmla="*/ 130 h 298"/>
              <a:gd name="connsiteX38" fmla="*/ 42 w 211"/>
              <a:gd name="connsiteY38" fmla="*/ 136 h 298"/>
              <a:gd name="connsiteX39" fmla="*/ 58 w 211"/>
              <a:gd name="connsiteY39" fmla="*/ 136 h 298"/>
              <a:gd name="connsiteX40" fmla="*/ 74 w 211"/>
              <a:gd name="connsiteY40" fmla="*/ 136 h 298"/>
              <a:gd name="connsiteX41" fmla="*/ 84 w 211"/>
              <a:gd name="connsiteY41" fmla="*/ 130 h 298"/>
              <a:gd name="connsiteX42" fmla="*/ 90 w 211"/>
              <a:gd name="connsiteY42" fmla="*/ 130 h 298"/>
              <a:gd name="connsiteX43" fmla="*/ 95 w 211"/>
              <a:gd name="connsiteY43" fmla="*/ 130 h 298"/>
              <a:gd name="connsiteX44" fmla="*/ 100 w 211"/>
              <a:gd name="connsiteY44" fmla="*/ 125 h 298"/>
              <a:gd name="connsiteX45" fmla="*/ 106 w 211"/>
              <a:gd name="connsiteY45" fmla="*/ 120 h 298"/>
              <a:gd name="connsiteX46" fmla="*/ 106 w 211"/>
              <a:gd name="connsiteY46" fmla="*/ 115 h 298"/>
              <a:gd name="connsiteX47" fmla="*/ 106 w 211"/>
              <a:gd name="connsiteY47" fmla="*/ 104 h 298"/>
              <a:gd name="connsiteX48" fmla="*/ 106 w 211"/>
              <a:gd name="connsiteY48" fmla="*/ 89 h 298"/>
              <a:gd name="connsiteX49" fmla="*/ 111 w 211"/>
              <a:gd name="connsiteY49" fmla="*/ 73 h 298"/>
              <a:gd name="connsiteX50" fmla="*/ 111 w 211"/>
              <a:gd name="connsiteY50" fmla="*/ 52 h 298"/>
              <a:gd name="connsiteX0" fmla="*/ 211 w 211"/>
              <a:gd name="connsiteY0" fmla="*/ 0 h 267"/>
              <a:gd name="connsiteX1" fmla="*/ 211 w 211"/>
              <a:gd name="connsiteY1" fmla="*/ 32 h 267"/>
              <a:gd name="connsiteX2" fmla="*/ 211 w 211"/>
              <a:gd name="connsiteY2" fmla="*/ 63 h 267"/>
              <a:gd name="connsiteX3" fmla="*/ 211 w 211"/>
              <a:gd name="connsiteY3" fmla="*/ 89 h 267"/>
              <a:gd name="connsiteX4" fmla="*/ 206 w 211"/>
              <a:gd name="connsiteY4" fmla="*/ 115 h 267"/>
              <a:gd name="connsiteX5" fmla="*/ 206 w 211"/>
              <a:gd name="connsiteY5" fmla="*/ 141 h 267"/>
              <a:gd name="connsiteX6" fmla="*/ 201 w 211"/>
              <a:gd name="connsiteY6" fmla="*/ 162 h 267"/>
              <a:gd name="connsiteX7" fmla="*/ 195 w 211"/>
              <a:gd name="connsiteY7" fmla="*/ 178 h 267"/>
              <a:gd name="connsiteX8" fmla="*/ 190 w 211"/>
              <a:gd name="connsiteY8" fmla="*/ 199 h 267"/>
              <a:gd name="connsiteX9" fmla="*/ 185 w 211"/>
              <a:gd name="connsiteY9" fmla="*/ 209 h 267"/>
              <a:gd name="connsiteX10" fmla="*/ 174 w 211"/>
              <a:gd name="connsiteY10" fmla="*/ 225 h 267"/>
              <a:gd name="connsiteX11" fmla="*/ 164 w 211"/>
              <a:gd name="connsiteY11" fmla="*/ 235 h 267"/>
              <a:gd name="connsiteX12" fmla="*/ 158 w 211"/>
              <a:gd name="connsiteY12" fmla="*/ 246 h 267"/>
              <a:gd name="connsiteX13" fmla="*/ 148 w 211"/>
              <a:gd name="connsiteY13" fmla="*/ 251 h 267"/>
              <a:gd name="connsiteX14" fmla="*/ 143 w 211"/>
              <a:gd name="connsiteY14" fmla="*/ 256 h 267"/>
              <a:gd name="connsiteX15" fmla="*/ 132 w 211"/>
              <a:gd name="connsiteY15" fmla="*/ 261 h 267"/>
              <a:gd name="connsiteX16" fmla="*/ 127 w 211"/>
              <a:gd name="connsiteY16" fmla="*/ 261 h 267"/>
              <a:gd name="connsiteX17" fmla="*/ 121 w 211"/>
              <a:gd name="connsiteY17" fmla="*/ 267 h 267"/>
              <a:gd name="connsiteX18" fmla="*/ 111 w 211"/>
              <a:gd name="connsiteY18" fmla="*/ 261 h 267"/>
              <a:gd name="connsiteX19" fmla="*/ 106 w 211"/>
              <a:gd name="connsiteY19" fmla="*/ 261 h 267"/>
              <a:gd name="connsiteX20" fmla="*/ 106 w 211"/>
              <a:gd name="connsiteY20" fmla="*/ 256 h 267"/>
              <a:gd name="connsiteX21" fmla="*/ 100 w 211"/>
              <a:gd name="connsiteY21" fmla="*/ 251 h 267"/>
              <a:gd name="connsiteX22" fmla="*/ 100 w 211"/>
              <a:gd name="connsiteY22" fmla="*/ 246 h 267"/>
              <a:gd name="connsiteX23" fmla="*/ 100 w 211"/>
              <a:gd name="connsiteY23" fmla="*/ 240 h 267"/>
              <a:gd name="connsiteX24" fmla="*/ 100 w 211"/>
              <a:gd name="connsiteY24" fmla="*/ 230 h 267"/>
              <a:gd name="connsiteX25" fmla="*/ 100 w 211"/>
              <a:gd name="connsiteY25" fmla="*/ 220 h 267"/>
              <a:gd name="connsiteX26" fmla="*/ 100 w 211"/>
              <a:gd name="connsiteY26" fmla="*/ 214 h 267"/>
              <a:gd name="connsiteX27" fmla="*/ 100 w 211"/>
              <a:gd name="connsiteY27" fmla="*/ 209 h 267"/>
              <a:gd name="connsiteX28" fmla="*/ 100 w 211"/>
              <a:gd name="connsiteY28" fmla="*/ 204 h 267"/>
              <a:gd name="connsiteX29" fmla="*/ 95 w 211"/>
              <a:gd name="connsiteY29" fmla="*/ 199 h 267"/>
              <a:gd name="connsiteX30" fmla="*/ 90 w 211"/>
              <a:gd name="connsiteY30" fmla="*/ 183 h 267"/>
              <a:gd name="connsiteX31" fmla="*/ 79 w 211"/>
              <a:gd name="connsiteY31" fmla="*/ 167 h 267"/>
              <a:gd name="connsiteX32" fmla="*/ 63 w 211"/>
              <a:gd name="connsiteY32" fmla="*/ 152 h 267"/>
              <a:gd name="connsiteX33" fmla="*/ 47 w 211"/>
              <a:gd name="connsiteY33" fmla="*/ 136 h 267"/>
              <a:gd name="connsiteX34" fmla="*/ 26 w 211"/>
              <a:gd name="connsiteY34" fmla="*/ 120 h 267"/>
              <a:gd name="connsiteX35" fmla="*/ 0 w 211"/>
              <a:gd name="connsiteY35" fmla="*/ 99 h 267"/>
              <a:gd name="connsiteX36" fmla="*/ 21 w 211"/>
              <a:gd name="connsiteY36" fmla="*/ 99 h 267"/>
              <a:gd name="connsiteX37" fmla="*/ 42 w 211"/>
              <a:gd name="connsiteY37" fmla="*/ 105 h 267"/>
              <a:gd name="connsiteX38" fmla="*/ 58 w 211"/>
              <a:gd name="connsiteY38" fmla="*/ 105 h 267"/>
              <a:gd name="connsiteX39" fmla="*/ 74 w 211"/>
              <a:gd name="connsiteY39" fmla="*/ 105 h 267"/>
              <a:gd name="connsiteX40" fmla="*/ 84 w 211"/>
              <a:gd name="connsiteY40" fmla="*/ 99 h 267"/>
              <a:gd name="connsiteX41" fmla="*/ 90 w 211"/>
              <a:gd name="connsiteY41" fmla="*/ 99 h 267"/>
              <a:gd name="connsiteX42" fmla="*/ 95 w 211"/>
              <a:gd name="connsiteY42" fmla="*/ 99 h 267"/>
              <a:gd name="connsiteX43" fmla="*/ 100 w 211"/>
              <a:gd name="connsiteY43" fmla="*/ 94 h 267"/>
              <a:gd name="connsiteX44" fmla="*/ 106 w 211"/>
              <a:gd name="connsiteY44" fmla="*/ 89 h 267"/>
              <a:gd name="connsiteX45" fmla="*/ 106 w 211"/>
              <a:gd name="connsiteY45" fmla="*/ 84 h 267"/>
              <a:gd name="connsiteX46" fmla="*/ 106 w 211"/>
              <a:gd name="connsiteY46" fmla="*/ 73 h 267"/>
              <a:gd name="connsiteX47" fmla="*/ 106 w 211"/>
              <a:gd name="connsiteY47" fmla="*/ 58 h 267"/>
              <a:gd name="connsiteX48" fmla="*/ 111 w 211"/>
              <a:gd name="connsiteY48" fmla="*/ 42 h 267"/>
              <a:gd name="connsiteX49" fmla="*/ 111 w 211"/>
              <a:gd name="connsiteY49" fmla="*/ 21 h 267"/>
              <a:gd name="connsiteX0" fmla="*/ 211 w 211"/>
              <a:gd name="connsiteY0" fmla="*/ 11 h 246"/>
              <a:gd name="connsiteX1" fmla="*/ 211 w 211"/>
              <a:gd name="connsiteY1" fmla="*/ 42 h 246"/>
              <a:gd name="connsiteX2" fmla="*/ 211 w 211"/>
              <a:gd name="connsiteY2" fmla="*/ 68 h 246"/>
              <a:gd name="connsiteX3" fmla="*/ 206 w 211"/>
              <a:gd name="connsiteY3" fmla="*/ 94 h 246"/>
              <a:gd name="connsiteX4" fmla="*/ 206 w 211"/>
              <a:gd name="connsiteY4" fmla="*/ 120 h 246"/>
              <a:gd name="connsiteX5" fmla="*/ 201 w 211"/>
              <a:gd name="connsiteY5" fmla="*/ 141 h 246"/>
              <a:gd name="connsiteX6" fmla="*/ 195 w 211"/>
              <a:gd name="connsiteY6" fmla="*/ 157 h 246"/>
              <a:gd name="connsiteX7" fmla="*/ 190 w 211"/>
              <a:gd name="connsiteY7" fmla="*/ 178 h 246"/>
              <a:gd name="connsiteX8" fmla="*/ 185 w 211"/>
              <a:gd name="connsiteY8" fmla="*/ 188 h 246"/>
              <a:gd name="connsiteX9" fmla="*/ 174 w 211"/>
              <a:gd name="connsiteY9" fmla="*/ 204 h 246"/>
              <a:gd name="connsiteX10" fmla="*/ 164 w 211"/>
              <a:gd name="connsiteY10" fmla="*/ 214 h 246"/>
              <a:gd name="connsiteX11" fmla="*/ 158 w 211"/>
              <a:gd name="connsiteY11" fmla="*/ 225 h 246"/>
              <a:gd name="connsiteX12" fmla="*/ 148 w 211"/>
              <a:gd name="connsiteY12" fmla="*/ 230 h 246"/>
              <a:gd name="connsiteX13" fmla="*/ 143 w 211"/>
              <a:gd name="connsiteY13" fmla="*/ 235 h 246"/>
              <a:gd name="connsiteX14" fmla="*/ 132 w 211"/>
              <a:gd name="connsiteY14" fmla="*/ 240 h 246"/>
              <a:gd name="connsiteX15" fmla="*/ 127 w 211"/>
              <a:gd name="connsiteY15" fmla="*/ 240 h 246"/>
              <a:gd name="connsiteX16" fmla="*/ 121 w 211"/>
              <a:gd name="connsiteY16" fmla="*/ 246 h 246"/>
              <a:gd name="connsiteX17" fmla="*/ 111 w 211"/>
              <a:gd name="connsiteY17" fmla="*/ 240 h 246"/>
              <a:gd name="connsiteX18" fmla="*/ 106 w 211"/>
              <a:gd name="connsiteY18" fmla="*/ 240 h 246"/>
              <a:gd name="connsiteX19" fmla="*/ 106 w 211"/>
              <a:gd name="connsiteY19" fmla="*/ 235 h 246"/>
              <a:gd name="connsiteX20" fmla="*/ 100 w 211"/>
              <a:gd name="connsiteY20" fmla="*/ 230 h 246"/>
              <a:gd name="connsiteX21" fmla="*/ 100 w 211"/>
              <a:gd name="connsiteY21" fmla="*/ 225 h 246"/>
              <a:gd name="connsiteX22" fmla="*/ 100 w 211"/>
              <a:gd name="connsiteY22" fmla="*/ 219 h 246"/>
              <a:gd name="connsiteX23" fmla="*/ 100 w 211"/>
              <a:gd name="connsiteY23" fmla="*/ 209 h 246"/>
              <a:gd name="connsiteX24" fmla="*/ 100 w 211"/>
              <a:gd name="connsiteY24" fmla="*/ 199 h 246"/>
              <a:gd name="connsiteX25" fmla="*/ 100 w 211"/>
              <a:gd name="connsiteY25" fmla="*/ 193 h 246"/>
              <a:gd name="connsiteX26" fmla="*/ 100 w 211"/>
              <a:gd name="connsiteY26" fmla="*/ 188 h 246"/>
              <a:gd name="connsiteX27" fmla="*/ 100 w 211"/>
              <a:gd name="connsiteY27" fmla="*/ 183 h 246"/>
              <a:gd name="connsiteX28" fmla="*/ 95 w 211"/>
              <a:gd name="connsiteY28" fmla="*/ 178 h 246"/>
              <a:gd name="connsiteX29" fmla="*/ 90 w 211"/>
              <a:gd name="connsiteY29" fmla="*/ 162 h 246"/>
              <a:gd name="connsiteX30" fmla="*/ 79 w 211"/>
              <a:gd name="connsiteY30" fmla="*/ 146 h 246"/>
              <a:gd name="connsiteX31" fmla="*/ 63 w 211"/>
              <a:gd name="connsiteY31" fmla="*/ 131 h 246"/>
              <a:gd name="connsiteX32" fmla="*/ 47 w 211"/>
              <a:gd name="connsiteY32" fmla="*/ 115 h 246"/>
              <a:gd name="connsiteX33" fmla="*/ 26 w 211"/>
              <a:gd name="connsiteY33" fmla="*/ 99 h 246"/>
              <a:gd name="connsiteX34" fmla="*/ 0 w 211"/>
              <a:gd name="connsiteY34" fmla="*/ 78 h 246"/>
              <a:gd name="connsiteX35" fmla="*/ 21 w 211"/>
              <a:gd name="connsiteY35" fmla="*/ 78 h 246"/>
              <a:gd name="connsiteX36" fmla="*/ 42 w 211"/>
              <a:gd name="connsiteY36" fmla="*/ 84 h 246"/>
              <a:gd name="connsiteX37" fmla="*/ 58 w 211"/>
              <a:gd name="connsiteY37" fmla="*/ 84 h 246"/>
              <a:gd name="connsiteX38" fmla="*/ 74 w 211"/>
              <a:gd name="connsiteY38" fmla="*/ 84 h 246"/>
              <a:gd name="connsiteX39" fmla="*/ 84 w 211"/>
              <a:gd name="connsiteY39" fmla="*/ 78 h 246"/>
              <a:gd name="connsiteX40" fmla="*/ 90 w 211"/>
              <a:gd name="connsiteY40" fmla="*/ 78 h 246"/>
              <a:gd name="connsiteX41" fmla="*/ 95 w 211"/>
              <a:gd name="connsiteY41" fmla="*/ 78 h 246"/>
              <a:gd name="connsiteX42" fmla="*/ 100 w 211"/>
              <a:gd name="connsiteY42" fmla="*/ 73 h 246"/>
              <a:gd name="connsiteX43" fmla="*/ 106 w 211"/>
              <a:gd name="connsiteY43" fmla="*/ 68 h 246"/>
              <a:gd name="connsiteX44" fmla="*/ 106 w 211"/>
              <a:gd name="connsiteY44" fmla="*/ 63 h 246"/>
              <a:gd name="connsiteX45" fmla="*/ 106 w 211"/>
              <a:gd name="connsiteY45" fmla="*/ 52 h 246"/>
              <a:gd name="connsiteX46" fmla="*/ 106 w 211"/>
              <a:gd name="connsiteY46" fmla="*/ 37 h 246"/>
              <a:gd name="connsiteX47" fmla="*/ 111 w 211"/>
              <a:gd name="connsiteY47" fmla="*/ 21 h 246"/>
              <a:gd name="connsiteX48" fmla="*/ 111 w 211"/>
              <a:gd name="connsiteY48" fmla="*/ 0 h 246"/>
              <a:gd name="connsiteX0" fmla="*/ 211 w 211"/>
              <a:gd name="connsiteY0" fmla="*/ 42 h 246"/>
              <a:gd name="connsiteX1" fmla="*/ 211 w 211"/>
              <a:gd name="connsiteY1" fmla="*/ 68 h 246"/>
              <a:gd name="connsiteX2" fmla="*/ 206 w 211"/>
              <a:gd name="connsiteY2" fmla="*/ 94 h 246"/>
              <a:gd name="connsiteX3" fmla="*/ 206 w 211"/>
              <a:gd name="connsiteY3" fmla="*/ 120 h 246"/>
              <a:gd name="connsiteX4" fmla="*/ 201 w 211"/>
              <a:gd name="connsiteY4" fmla="*/ 141 h 246"/>
              <a:gd name="connsiteX5" fmla="*/ 195 w 211"/>
              <a:gd name="connsiteY5" fmla="*/ 157 h 246"/>
              <a:gd name="connsiteX6" fmla="*/ 190 w 211"/>
              <a:gd name="connsiteY6" fmla="*/ 178 h 246"/>
              <a:gd name="connsiteX7" fmla="*/ 185 w 211"/>
              <a:gd name="connsiteY7" fmla="*/ 188 h 246"/>
              <a:gd name="connsiteX8" fmla="*/ 174 w 211"/>
              <a:gd name="connsiteY8" fmla="*/ 204 h 246"/>
              <a:gd name="connsiteX9" fmla="*/ 164 w 211"/>
              <a:gd name="connsiteY9" fmla="*/ 214 h 246"/>
              <a:gd name="connsiteX10" fmla="*/ 158 w 211"/>
              <a:gd name="connsiteY10" fmla="*/ 225 h 246"/>
              <a:gd name="connsiteX11" fmla="*/ 148 w 211"/>
              <a:gd name="connsiteY11" fmla="*/ 230 h 246"/>
              <a:gd name="connsiteX12" fmla="*/ 143 w 211"/>
              <a:gd name="connsiteY12" fmla="*/ 235 h 246"/>
              <a:gd name="connsiteX13" fmla="*/ 132 w 211"/>
              <a:gd name="connsiteY13" fmla="*/ 240 h 246"/>
              <a:gd name="connsiteX14" fmla="*/ 127 w 211"/>
              <a:gd name="connsiteY14" fmla="*/ 240 h 246"/>
              <a:gd name="connsiteX15" fmla="*/ 121 w 211"/>
              <a:gd name="connsiteY15" fmla="*/ 246 h 246"/>
              <a:gd name="connsiteX16" fmla="*/ 111 w 211"/>
              <a:gd name="connsiteY16" fmla="*/ 240 h 246"/>
              <a:gd name="connsiteX17" fmla="*/ 106 w 211"/>
              <a:gd name="connsiteY17" fmla="*/ 240 h 246"/>
              <a:gd name="connsiteX18" fmla="*/ 106 w 211"/>
              <a:gd name="connsiteY18" fmla="*/ 235 h 246"/>
              <a:gd name="connsiteX19" fmla="*/ 100 w 211"/>
              <a:gd name="connsiteY19" fmla="*/ 230 h 246"/>
              <a:gd name="connsiteX20" fmla="*/ 100 w 211"/>
              <a:gd name="connsiteY20" fmla="*/ 225 h 246"/>
              <a:gd name="connsiteX21" fmla="*/ 100 w 211"/>
              <a:gd name="connsiteY21" fmla="*/ 219 h 246"/>
              <a:gd name="connsiteX22" fmla="*/ 100 w 211"/>
              <a:gd name="connsiteY22" fmla="*/ 209 h 246"/>
              <a:gd name="connsiteX23" fmla="*/ 100 w 211"/>
              <a:gd name="connsiteY23" fmla="*/ 199 h 246"/>
              <a:gd name="connsiteX24" fmla="*/ 100 w 211"/>
              <a:gd name="connsiteY24" fmla="*/ 193 h 246"/>
              <a:gd name="connsiteX25" fmla="*/ 100 w 211"/>
              <a:gd name="connsiteY25" fmla="*/ 188 h 246"/>
              <a:gd name="connsiteX26" fmla="*/ 100 w 211"/>
              <a:gd name="connsiteY26" fmla="*/ 183 h 246"/>
              <a:gd name="connsiteX27" fmla="*/ 95 w 211"/>
              <a:gd name="connsiteY27" fmla="*/ 178 h 246"/>
              <a:gd name="connsiteX28" fmla="*/ 90 w 211"/>
              <a:gd name="connsiteY28" fmla="*/ 162 h 246"/>
              <a:gd name="connsiteX29" fmla="*/ 79 w 211"/>
              <a:gd name="connsiteY29" fmla="*/ 146 h 246"/>
              <a:gd name="connsiteX30" fmla="*/ 63 w 211"/>
              <a:gd name="connsiteY30" fmla="*/ 131 h 246"/>
              <a:gd name="connsiteX31" fmla="*/ 47 w 211"/>
              <a:gd name="connsiteY31" fmla="*/ 115 h 246"/>
              <a:gd name="connsiteX32" fmla="*/ 26 w 211"/>
              <a:gd name="connsiteY32" fmla="*/ 99 h 246"/>
              <a:gd name="connsiteX33" fmla="*/ 0 w 211"/>
              <a:gd name="connsiteY33" fmla="*/ 78 h 246"/>
              <a:gd name="connsiteX34" fmla="*/ 21 w 211"/>
              <a:gd name="connsiteY34" fmla="*/ 78 h 246"/>
              <a:gd name="connsiteX35" fmla="*/ 42 w 211"/>
              <a:gd name="connsiteY35" fmla="*/ 84 h 246"/>
              <a:gd name="connsiteX36" fmla="*/ 58 w 211"/>
              <a:gd name="connsiteY36" fmla="*/ 84 h 246"/>
              <a:gd name="connsiteX37" fmla="*/ 74 w 211"/>
              <a:gd name="connsiteY37" fmla="*/ 84 h 246"/>
              <a:gd name="connsiteX38" fmla="*/ 84 w 211"/>
              <a:gd name="connsiteY38" fmla="*/ 78 h 246"/>
              <a:gd name="connsiteX39" fmla="*/ 90 w 211"/>
              <a:gd name="connsiteY39" fmla="*/ 78 h 246"/>
              <a:gd name="connsiteX40" fmla="*/ 95 w 211"/>
              <a:gd name="connsiteY40" fmla="*/ 78 h 246"/>
              <a:gd name="connsiteX41" fmla="*/ 100 w 211"/>
              <a:gd name="connsiteY41" fmla="*/ 73 h 246"/>
              <a:gd name="connsiteX42" fmla="*/ 106 w 211"/>
              <a:gd name="connsiteY42" fmla="*/ 68 h 246"/>
              <a:gd name="connsiteX43" fmla="*/ 106 w 211"/>
              <a:gd name="connsiteY43" fmla="*/ 63 h 246"/>
              <a:gd name="connsiteX44" fmla="*/ 106 w 211"/>
              <a:gd name="connsiteY44" fmla="*/ 52 h 246"/>
              <a:gd name="connsiteX45" fmla="*/ 106 w 211"/>
              <a:gd name="connsiteY45" fmla="*/ 37 h 246"/>
              <a:gd name="connsiteX46" fmla="*/ 111 w 211"/>
              <a:gd name="connsiteY46" fmla="*/ 21 h 246"/>
              <a:gd name="connsiteX47" fmla="*/ 111 w 211"/>
              <a:gd name="connsiteY47" fmla="*/ 0 h 246"/>
              <a:gd name="connsiteX0" fmla="*/ 211 w 211"/>
              <a:gd name="connsiteY0" fmla="*/ 68 h 246"/>
              <a:gd name="connsiteX1" fmla="*/ 206 w 211"/>
              <a:gd name="connsiteY1" fmla="*/ 94 h 246"/>
              <a:gd name="connsiteX2" fmla="*/ 206 w 211"/>
              <a:gd name="connsiteY2" fmla="*/ 120 h 246"/>
              <a:gd name="connsiteX3" fmla="*/ 201 w 211"/>
              <a:gd name="connsiteY3" fmla="*/ 141 h 246"/>
              <a:gd name="connsiteX4" fmla="*/ 195 w 211"/>
              <a:gd name="connsiteY4" fmla="*/ 157 h 246"/>
              <a:gd name="connsiteX5" fmla="*/ 190 w 211"/>
              <a:gd name="connsiteY5" fmla="*/ 178 h 246"/>
              <a:gd name="connsiteX6" fmla="*/ 185 w 211"/>
              <a:gd name="connsiteY6" fmla="*/ 188 h 246"/>
              <a:gd name="connsiteX7" fmla="*/ 174 w 211"/>
              <a:gd name="connsiteY7" fmla="*/ 204 h 246"/>
              <a:gd name="connsiteX8" fmla="*/ 164 w 211"/>
              <a:gd name="connsiteY8" fmla="*/ 214 h 246"/>
              <a:gd name="connsiteX9" fmla="*/ 158 w 211"/>
              <a:gd name="connsiteY9" fmla="*/ 225 h 246"/>
              <a:gd name="connsiteX10" fmla="*/ 148 w 211"/>
              <a:gd name="connsiteY10" fmla="*/ 230 h 246"/>
              <a:gd name="connsiteX11" fmla="*/ 143 w 211"/>
              <a:gd name="connsiteY11" fmla="*/ 235 h 246"/>
              <a:gd name="connsiteX12" fmla="*/ 132 w 211"/>
              <a:gd name="connsiteY12" fmla="*/ 240 h 246"/>
              <a:gd name="connsiteX13" fmla="*/ 127 w 211"/>
              <a:gd name="connsiteY13" fmla="*/ 240 h 246"/>
              <a:gd name="connsiteX14" fmla="*/ 121 w 211"/>
              <a:gd name="connsiteY14" fmla="*/ 246 h 246"/>
              <a:gd name="connsiteX15" fmla="*/ 111 w 211"/>
              <a:gd name="connsiteY15" fmla="*/ 240 h 246"/>
              <a:gd name="connsiteX16" fmla="*/ 106 w 211"/>
              <a:gd name="connsiteY16" fmla="*/ 240 h 246"/>
              <a:gd name="connsiteX17" fmla="*/ 106 w 211"/>
              <a:gd name="connsiteY17" fmla="*/ 235 h 246"/>
              <a:gd name="connsiteX18" fmla="*/ 100 w 211"/>
              <a:gd name="connsiteY18" fmla="*/ 230 h 246"/>
              <a:gd name="connsiteX19" fmla="*/ 100 w 211"/>
              <a:gd name="connsiteY19" fmla="*/ 225 h 246"/>
              <a:gd name="connsiteX20" fmla="*/ 100 w 211"/>
              <a:gd name="connsiteY20" fmla="*/ 219 h 246"/>
              <a:gd name="connsiteX21" fmla="*/ 100 w 211"/>
              <a:gd name="connsiteY21" fmla="*/ 209 h 246"/>
              <a:gd name="connsiteX22" fmla="*/ 100 w 211"/>
              <a:gd name="connsiteY22" fmla="*/ 199 h 246"/>
              <a:gd name="connsiteX23" fmla="*/ 100 w 211"/>
              <a:gd name="connsiteY23" fmla="*/ 193 h 246"/>
              <a:gd name="connsiteX24" fmla="*/ 100 w 211"/>
              <a:gd name="connsiteY24" fmla="*/ 188 h 246"/>
              <a:gd name="connsiteX25" fmla="*/ 100 w 211"/>
              <a:gd name="connsiteY25" fmla="*/ 183 h 246"/>
              <a:gd name="connsiteX26" fmla="*/ 95 w 211"/>
              <a:gd name="connsiteY26" fmla="*/ 178 h 246"/>
              <a:gd name="connsiteX27" fmla="*/ 90 w 211"/>
              <a:gd name="connsiteY27" fmla="*/ 162 h 246"/>
              <a:gd name="connsiteX28" fmla="*/ 79 w 211"/>
              <a:gd name="connsiteY28" fmla="*/ 146 h 246"/>
              <a:gd name="connsiteX29" fmla="*/ 63 w 211"/>
              <a:gd name="connsiteY29" fmla="*/ 131 h 246"/>
              <a:gd name="connsiteX30" fmla="*/ 47 w 211"/>
              <a:gd name="connsiteY30" fmla="*/ 115 h 246"/>
              <a:gd name="connsiteX31" fmla="*/ 26 w 211"/>
              <a:gd name="connsiteY31" fmla="*/ 99 h 246"/>
              <a:gd name="connsiteX32" fmla="*/ 0 w 211"/>
              <a:gd name="connsiteY32" fmla="*/ 78 h 246"/>
              <a:gd name="connsiteX33" fmla="*/ 21 w 211"/>
              <a:gd name="connsiteY33" fmla="*/ 78 h 246"/>
              <a:gd name="connsiteX34" fmla="*/ 42 w 211"/>
              <a:gd name="connsiteY34" fmla="*/ 84 h 246"/>
              <a:gd name="connsiteX35" fmla="*/ 58 w 211"/>
              <a:gd name="connsiteY35" fmla="*/ 84 h 246"/>
              <a:gd name="connsiteX36" fmla="*/ 74 w 211"/>
              <a:gd name="connsiteY36" fmla="*/ 84 h 246"/>
              <a:gd name="connsiteX37" fmla="*/ 84 w 211"/>
              <a:gd name="connsiteY37" fmla="*/ 78 h 246"/>
              <a:gd name="connsiteX38" fmla="*/ 90 w 211"/>
              <a:gd name="connsiteY38" fmla="*/ 78 h 246"/>
              <a:gd name="connsiteX39" fmla="*/ 95 w 211"/>
              <a:gd name="connsiteY39" fmla="*/ 78 h 246"/>
              <a:gd name="connsiteX40" fmla="*/ 100 w 211"/>
              <a:gd name="connsiteY40" fmla="*/ 73 h 246"/>
              <a:gd name="connsiteX41" fmla="*/ 106 w 211"/>
              <a:gd name="connsiteY41" fmla="*/ 68 h 246"/>
              <a:gd name="connsiteX42" fmla="*/ 106 w 211"/>
              <a:gd name="connsiteY42" fmla="*/ 63 h 246"/>
              <a:gd name="connsiteX43" fmla="*/ 106 w 211"/>
              <a:gd name="connsiteY43" fmla="*/ 52 h 246"/>
              <a:gd name="connsiteX44" fmla="*/ 106 w 211"/>
              <a:gd name="connsiteY44" fmla="*/ 37 h 246"/>
              <a:gd name="connsiteX45" fmla="*/ 111 w 211"/>
              <a:gd name="connsiteY45" fmla="*/ 21 h 246"/>
              <a:gd name="connsiteX46" fmla="*/ 111 w 211"/>
              <a:gd name="connsiteY46" fmla="*/ 0 h 246"/>
              <a:gd name="connsiteX0" fmla="*/ 206 w 206"/>
              <a:gd name="connsiteY0" fmla="*/ 94 h 246"/>
              <a:gd name="connsiteX1" fmla="*/ 206 w 206"/>
              <a:gd name="connsiteY1" fmla="*/ 120 h 246"/>
              <a:gd name="connsiteX2" fmla="*/ 201 w 206"/>
              <a:gd name="connsiteY2" fmla="*/ 141 h 246"/>
              <a:gd name="connsiteX3" fmla="*/ 195 w 206"/>
              <a:gd name="connsiteY3" fmla="*/ 157 h 246"/>
              <a:gd name="connsiteX4" fmla="*/ 190 w 206"/>
              <a:gd name="connsiteY4" fmla="*/ 178 h 246"/>
              <a:gd name="connsiteX5" fmla="*/ 185 w 206"/>
              <a:gd name="connsiteY5" fmla="*/ 188 h 246"/>
              <a:gd name="connsiteX6" fmla="*/ 174 w 206"/>
              <a:gd name="connsiteY6" fmla="*/ 204 h 246"/>
              <a:gd name="connsiteX7" fmla="*/ 164 w 206"/>
              <a:gd name="connsiteY7" fmla="*/ 214 h 246"/>
              <a:gd name="connsiteX8" fmla="*/ 158 w 206"/>
              <a:gd name="connsiteY8" fmla="*/ 225 h 246"/>
              <a:gd name="connsiteX9" fmla="*/ 148 w 206"/>
              <a:gd name="connsiteY9" fmla="*/ 230 h 246"/>
              <a:gd name="connsiteX10" fmla="*/ 143 w 206"/>
              <a:gd name="connsiteY10" fmla="*/ 235 h 246"/>
              <a:gd name="connsiteX11" fmla="*/ 132 w 206"/>
              <a:gd name="connsiteY11" fmla="*/ 240 h 246"/>
              <a:gd name="connsiteX12" fmla="*/ 127 w 206"/>
              <a:gd name="connsiteY12" fmla="*/ 240 h 246"/>
              <a:gd name="connsiteX13" fmla="*/ 121 w 206"/>
              <a:gd name="connsiteY13" fmla="*/ 246 h 246"/>
              <a:gd name="connsiteX14" fmla="*/ 111 w 206"/>
              <a:gd name="connsiteY14" fmla="*/ 240 h 246"/>
              <a:gd name="connsiteX15" fmla="*/ 106 w 206"/>
              <a:gd name="connsiteY15" fmla="*/ 240 h 246"/>
              <a:gd name="connsiteX16" fmla="*/ 106 w 206"/>
              <a:gd name="connsiteY16" fmla="*/ 235 h 246"/>
              <a:gd name="connsiteX17" fmla="*/ 100 w 206"/>
              <a:gd name="connsiteY17" fmla="*/ 230 h 246"/>
              <a:gd name="connsiteX18" fmla="*/ 100 w 206"/>
              <a:gd name="connsiteY18" fmla="*/ 225 h 246"/>
              <a:gd name="connsiteX19" fmla="*/ 100 w 206"/>
              <a:gd name="connsiteY19" fmla="*/ 219 h 246"/>
              <a:gd name="connsiteX20" fmla="*/ 100 w 206"/>
              <a:gd name="connsiteY20" fmla="*/ 209 h 246"/>
              <a:gd name="connsiteX21" fmla="*/ 100 w 206"/>
              <a:gd name="connsiteY21" fmla="*/ 199 h 246"/>
              <a:gd name="connsiteX22" fmla="*/ 100 w 206"/>
              <a:gd name="connsiteY22" fmla="*/ 193 h 246"/>
              <a:gd name="connsiteX23" fmla="*/ 100 w 206"/>
              <a:gd name="connsiteY23" fmla="*/ 188 h 246"/>
              <a:gd name="connsiteX24" fmla="*/ 100 w 206"/>
              <a:gd name="connsiteY24" fmla="*/ 183 h 246"/>
              <a:gd name="connsiteX25" fmla="*/ 95 w 206"/>
              <a:gd name="connsiteY25" fmla="*/ 178 h 246"/>
              <a:gd name="connsiteX26" fmla="*/ 90 w 206"/>
              <a:gd name="connsiteY26" fmla="*/ 162 h 246"/>
              <a:gd name="connsiteX27" fmla="*/ 79 w 206"/>
              <a:gd name="connsiteY27" fmla="*/ 146 h 246"/>
              <a:gd name="connsiteX28" fmla="*/ 63 w 206"/>
              <a:gd name="connsiteY28" fmla="*/ 131 h 246"/>
              <a:gd name="connsiteX29" fmla="*/ 47 w 206"/>
              <a:gd name="connsiteY29" fmla="*/ 115 h 246"/>
              <a:gd name="connsiteX30" fmla="*/ 26 w 206"/>
              <a:gd name="connsiteY30" fmla="*/ 99 h 246"/>
              <a:gd name="connsiteX31" fmla="*/ 0 w 206"/>
              <a:gd name="connsiteY31" fmla="*/ 78 h 246"/>
              <a:gd name="connsiteX32" fmla="*/ 21 w 206"/>
              <a:gd name="connsiteY32" fmla="*/ 78 h 246"/>
              <a:gd name="connsiteX33" fmla="*/ 42 w 206"/>
              <a:gd name="connsiteY33" fmla="*/ 84 h 246"/>
              <a:gd name="connsiteX34" fmla="*/ 58 w 206"/>
              <a:gd name="connsiteY34" fmla="*/ 84 h 246"/>
              <a:gd name="connsiteX35" fmla="*/ 74 w 206"/>
              <a:gd name="connsiteY35" fmla="*/ 84 h 246"/>
              <a:gd name="connsiteX36" fmla="*/ 84 w 206"/>
              <a:gd name="connsiteY36" fmla="*/ 78 h 246"/>
              <a:gd name="connsiteX37" fmla="*/ 90 w 206"/>
              <a:gd name="connsiteY37" fmla="*/ 78 h 246"/>
              <a:gd name="connsiteX38" fmla="*/ 95 w 206"/>
              <a:gd name="connsiteY38" fmla="*/ 78 h 246"/>
              <a:gd name="connsiteX39" fmla="*/ 100 w 206"/>
              <a:gd name="connsiteY39" fmla="*/ 73 h 246"/>
              <a:gd name="connsiteX40" fmla="*/ 106 w 206"/>
              <a:gd name="connsiteY40" fmla="*/ 68 h 246"/>
              <a:gd name="connsiteX41" fmla="*/ 106 w 206"/>
              <a:gd name="connsiteY41" fmla="*/ 63 h 246"/>
              <a:gd name="connsiteX42" fmla="*/ 106 w 206"/>
              <a:gd name="connsiteY42" fmla="*/ 52 h 246"/>
              <a:gd name="connsiteX43" fmla="*/ 106 w 206"/>
              <a:gd name="connsiteY43" fmla="*/ 37 h 246"/>
              <a:gd name="connsiteX44" fmla="*/ 111 w 206"/>
              <a:gd name="connsiteY44" fmla="*/ 21 h 246"/>
              <a:gd name="connsiteX45" fmla="*/ 111 w 206"/>
              <a:gd name="connsiteY45" fmla="*/ 0 h 246"/>
              <a:gd name="connsiteX0" fmla="*/ 206 w 206"/>
              <a:gd name="connsiteY0" fmla="*/ 120 h 246"/>
              <a:gd name="connsiteX1" fmla="*/ 201 w 206"/>
              <a:gd name="connsiteY1" fmla="*/ 141 h 246"/>
              <a:gd name="connsiteX2" fmla="*/ 195 w 206"/>
              <a:gd name="connsiteY2" fmla="*/ 157 h 246"/>
              <a:gd name="connsiteX3" fmla="*/ 190 w 206"/>
              <a:gd name="connsiteY3" fmla="*/ 178 h 246"/>
              <a:gd name="connsiteX4" fmla="*/ 185 w 206"/>
              <a:gd name="connsiteY4" fmla="*/ 188 h 246"/>
              <a:gd name="connsiteX5" fmla="*/ 174 w 206"/>
              <a:gd name="connsiteY5" fmla="*/ 204 h 246"/>
              <a:gd name="connsiteX6" fmla="*/ 164 w 206"/>
              <a:gd name="connsiteY6" fmla="*/ 214 h 246"/>
              <a:gd name="connsiteX7" fmla="*/ 158 w 206"/>
              <a:gd name="connsiteY7" fmla="*/ 225 h 246"/>
              <a:gd name="connsiteX8" fmla="*/ 148 w 206"/>
              <a:gd name="connsiteY8" fmla="*/ 230 h 246"/>
              <a:gd name="connsiteX9" fmla="*/ 143 w 206"/>
              <a:gd name="connsiteY9" fmla="*/ 235 h 246"/>
              <a:gd name="connsiteX10" fmla="*/ 132 w 206"/>
              <a:gd name="connsiteY10" fmla="*/ 240 h 246"/>
              <a:gd name="connsiteX11" fmla="*/ 127 w 206"/>
              <a:gd name="connsiteY11" fmla="*/ 240 h 246"/>
              <a:gd name="connsiteX12" fmla="*/ 121 w 206"/>
              <a:gd name="connsiteY12" fmla="*/ 246 h 246"/>
              <a:gd name="connsiteX13" fmla="*/ 111 w 206"/>
              <a:gd name="connsiteY13" fmla="*/ 240 h 246"/>
              <a:gd name="connsiteX14" fmla="*/ 106 w 206"/>
              <a:gd name="connsiteY14" fmla="*/ 240 h 246"/>
              <a:gd name="connsiteX15" fmla="*/ 106 w 206"/>
              <a:gd name="connsiteY15" fmla="*/ 235 h 246"/>
              <a:gd name="connsiteX16" fmla="*/ 100 w 206"/>
              <a:gd name="connsiteY16" fmla="*/ 230 h 246"/>
              <a:gd name="connsiteX17" fmla="*/ 100 w 206"/>
              <a:gd name="connsiteY17" fmla="*/ 225 h 246"/>
              <a:gd name="connsiteX18" fmla="*/ 100 w 206"/>
              <a:gd name="connsiteY18" fmla="*/ 219 h 246"/>
              <a:gd name="connsiteX19" fmla="*/ 100 w 206"/>
              <a:gd name="connsiteY19" fmla="*/ 209 h 246"/>
              <a:gd name="connsiteX20" fmla="*/ 100 w 206"/>
              <a:gd name="connsiteY20" fmla="*/ 199 h 246"/>
              <a:gd name="connsiteX21" fmla="*/ 100 w 206"/>
              <a:gd name="connsiteY21" fmla="*/ 193 h 246"/>
              <a:gd name="connsiteX22" fmla="*/ 100 w 206"/>
              <a:gd name="connsiteY22" fmla="*/ 188 h 246"/>
              <a:gd name="connsiteX23" fmla="*/ 100 w 206"/>
              <a:gd name="connsiteY23" fmla="*/ 183 h 246"/>
              <a:gd name="connsiteX24" fmla="*/ 95 w 206"/>
              <a:gd name="connsiteY24" fmla="*/ 178 h 246"/>
              <a:gd name="connsiteX25" fmla="*/ 90 w 206"/>
              <a:gd name="connsiteY25" fmla="*/ 162 h 246"/>
              <a:gd name="connsiteX26" fmla="*/ 79 w 206"/>
              <a:gd name="connsiteY26" fmla="*/ 146 h 246"/>
              <a:gd name="connsiteX27" fmla="*/ 63 w 206"/>
              <a:gd name="connsiteY27" fmla="*/ 131 h 246"/>
              <a:gd name="connsiteX28" fmla="*/ 47 w 206"/>
              <a:gd name="connsiteY28" fmla="*/ 115 h 246"/>
              <a:gd name="connsiteX29" fmla="*/ 26 w 206"/>
              <a:gd name="connsiteY29" fmla="*/ 99 h 246"/>
              <a:gd name="connsiteX30" fmla="*/ 0 w 206"/>
              <a:gd name="connsiteY30" fmla="*/ 78 h 246"/>
              <a:gd name="connsiteX31" fmla="*/ 21 w 206"/>
              <a:gd name="connsiteY31" fmla="*/ 78 h 246"/>
              <a:gd name="connsiteX32" fmla="*/ 42 w 206"/>
              <a:gd name="connsiteY32" fmla="*/ 84 h 246"/>
              <a:gd name="connsiteX33" fmla="*/ 58 w 206"/>
              <a:gd name="connsiteY33" fmla="*/ 84 h 246"/>
              <a:gd name="connsiteX34" fmla="*/ 74 w 206"/>
              <a:gd name="connsiteY34" fmla="*/ 84 h 246"/>
              <a:gd name="connsiteX35" fmla="*/ 84 w 206"/>
              <a:gd name="connsiteY35" fmla="*/ 78 h 246"/>
              <a:gd name="connsiteX36" fmla="*/ 90 w 206"/>
              <a:gd name="connsiteY36" fmla="*/ 78 h 246"/>
              <a:gd name="connsiteX37" fmla="*/ 95 w 206"/>
              <a:gd name="connsiteY37" fmla="*/ 78 h 246"/>
              <a:gd name="connsiteX38" fmla="*/ 100 w 206"/>
              <a:gd name="connsiteY38" fmla="*/ 73 h 246"/>
              <a:gd name="connsiteX39" fmla="*/ 106 w 206"/>
              <a:gd name="connsiteY39" fmla="*/ 68 h 246"/>
              <a:gd name="connsiteX40" fmla="*/ 106 w 206"/>
              <a:gd name="connsiteY40" fmla="*/ 63 h 246"/>
              <a:gd name="connsiteX41" fmla="*/ 106 w 206"/>
              <a:gd name="connsiteY41" fmla="*/ 52 h 246"/>
              <a:gd name="connsiteX42" fmla="*/ 106 w 206"/>
              <a:gd name="connsiteY42" fmla="*/ 37 h 246"/>
              <a:gd name="connsiteX43" fmla="*/ 111 w 206"/>
              <a:gd name="connsiteY43" fmla="*/ 21 h 246"/>
              <a:gd name="connsiteX44" fmla="*/ 111 w 206"/>
              <a:gd name="connsiteY44" fmla="*/ 0 h 246"/>
              <a:gd name="connsiteX0" fmla="*/ 201 w 201"/>
              <a:gd name="connsiteY0" fmla="*/ 141 h 246"/>
              <a:gd name="connsiteX1" fmla="*/ 195 w 201"/>
              <a:gd name="connsiteY1" fmla="*/ 157 h 246"/>
              <a:gd name="connsiteX2" fmla="*/ 190 w 201"/>
              <a:gd name="connsiteY2" fmla="*/ 178 h 246"/>
              <a:gd name="connsiteX3" fmla="*/ 185 w 201"/>
              <a:gd name="connsiteY3" fmla="*/ 188 h 246"/>
              <a:gd name="connsiteX4" fmla="*/ 174 w 201"/>
              <a:gd name="connsiteY4" fmla="*/ 204 h 246"/>
              <a:gd name="connsiteX5" fmla="*/ 164 w 201"/>
              <a:gd name="connsiteY5" fmla="*/ 214 h 246"/>
              <a:gd name="connsiteX6" fmla="*/ 158 w 201"/>
              <a:gd name="connsiteY6" fmla="*/ 225 h 246"/>
              <a:gd name="connsiteX7" fmla="*/ 148 w 201"/>
              <a:gd name="connsiteY7" fmla="*/ 230 h 246"/>
              <a:gd name="connsiteX8" fmla="*/ 143 w 201"/>
              <a:gd name="connsiteY8" fmla="*/ 235 h 246"/>
              <a:gd name="connsiteX9" fmla="*/ 132 w 201"/>
              <a:gd name="connsiteY9" fmla="*/ 240 h 246"/>
              <a:gd name="connsiteX10" fmla="*/ 127 w 201"/>
              <a:gd name="connsiteY10" fmla="*/ 240 h 246"/>
              <a:gd name="connsiteX11" fmla="*/ 121 w 201"/>
              <a:gd name="connsiteY11" fmla="*/ 246 h 246"/>
              <a:gd name="connsiteX12" fmla="*/ 111 w 201"/>
              <a:gd name="connsiteY12" fmla="*/ 240 h 246"/>
              <a:gd name="connsiteX13" fmla="*/ 106 w 201"/>
              <a:gd name="connsiteY13" fmla="*/ 240 h 246"/>
              <a:gd name="connsiteX14" fmla="*/ 106 w 201"/>
              <a:gd name="connsiteY14" fmla="*/ 235 h 246"/>
              <a:gd name="connsiteX15" fmla="*/ 100 w 201"/>
              <a:gd name="connsiteY15" fmla="*/ 230 h 246"/>
              <a:gd name="connsiteX16" fmla="*/ 100 w 201"/>
              <a:gd name="connsiteY16" fmla="*/ 225 h 246"/>
              <a:gd name="connsiteX17" fmla="*/ 100 w 201"/>
              <a:gd name="connsiteY17" fmla="*/ 219 h 246"/>
              <a:gd name="connsiteX18" fmla="*/ 100 w 201"/>
              <a:gd name="connsiteY18" fmla="*/ 209 h 246"/>
              <a:gd name="connsiteX19" fmla="*/ 100 w 201"/>
              <a:gd name="connsiteY19" fmla="*/ 199 h 246"/>
              <a:gd name="connsiteX20" fmla="*/ 100 w 201"/>
              <a:gd name="connsiteY20" fmla="*/ 193 h 246"/>
              <a:gd name="connsiteX21" fmla="*/ 100 w 201"/>
              <a:gd name="connsiteY21" fmla="*/ 188 h 246"/>
              <a:gd name="connsiteX22" fmla="*/ 100 w 201"/>
              <a:gd name="connsiteY22" fmla="*/ 183 h 246"/>
              <a:gd name="connsiteX23" fmla="*/ 95 w 201"/>
              <a:gd name="connsiteY23" fmla="*/ 178 h 246"/>
              <a:gd name="connsiteX24" fmla="*/ 90 w 201"/>
              <a:gd name="connsiteY24" fmla="*/ 162 h 246"/>
              <a:gd name="connsiteX25" fmla="*/ 79 w 201"/>
              <a:gd name="connsiteY25" fmla="*/ 146 h 246"/>
              <a:gd name="connsiteX26" fmla="*/ 63 w 201"/>
              <a:gd name="connsiteY26" fmla="*/ 131 h 246"/>
              <a:gd name="connsiteX27" fmla="*/ 47 w 201"/>
              <a:gd name="connsiteY27" fmla="*/ 115 h 246"/>
              <a:gd name="connsiteX28" fmla="*/ 26 w 201"/>
              <a:gd name="connsiteY28" fmla="*/ 99 h 246"/>
              <a:gd name="connsiteX29" fmla="*/ 0 w 201"/>
              <a:gd name="connsiteY29" fmla="*/ 78 h 246"/>
              <a:gd name="connsiteX30" fmla="*/ 21 w 201"/>
              <a:gd name="connsiteY30" fmla="*/ 78 h 246"/>
              <a:gd name="connsiteX31" fmla="*/ 42 w 201"/>
              <a:gd name="connsiteY31" fmla="*/ 84 h 246"/>
              <a:gd name="connsiteX32" fmla="*/ 58 w 201"/>
              <a:gd name="connsiteY32" fmla="*/ 84 h 246"/>
              <a:gd name="connsiteX33" fmla="*/ 74 w 201"/>
              <a:gd name="connsiteY33" fmla="*/ 84 h 246"/>
              <a:gd name="connsiteX34" fmla="*/ 84 w 201"/>
              <a:gd name="connsiteY34" fmla="*/ 78 h 246"/>
              <a:gd name="connsiteX35" fmla="*/ 90 w 201"/>
              <a:gd name="connsiteY35" fmla="*/ 78 h 246"/>
              <a:gd name="connsiteX36" fmla="*/ 95 w 201"/>
              <a:gd name="connsiteY36" fmla="*/ 78 h 246"/>
              <a:gd name="connsiteX37" fmla="*/ 100 w 201"/>
              <a:gd name="connsiteY37" fmla="*/ 73 h 246"/>
              <a:gd name="connsiteX38" fmla="*/ 106 w 201"/>
              <a:gd name="connsiteY38" fmla="*/ 68 h 246"/>
              <a:gd name="connsiteX39" fmla="*/ 106 w 201"/>
              <a:gd name="connsiteY39" fmla="*/ 63 h 246"/>
              <a:gd name="connsiteX40" fmla="*/ 106 w 201"/>
              <a:gd name="connsiteY40" fmla="*/ 52 h 246"/>
              <a:gd name="connsiteX41" fmla="*/ 106 w 201"/>
              <a:gd name="connsiteY41" fmla="*/ 37 h 246"/>
              <a:gd name="connsiteX42" fmla="*/ 111 w 201"/>
              <a:gd name="connsiteY42" fmla="*/ 21 h 246"/>
              <a:gd name="connsiteX43" fmla="*/ 111 w 201"/>
              <a:gd name="connsiteY43" fmla="*/ 0 h 246"/>
              <a:gd name="connsiteX0" fmla="*/ 195 w 195"/>
              <a:gd name="connsiteY0" fmla="*/ 157 h 246"/>
              <a:gd name="connsiteX1" fmla="*/ 190 w 195"/>
              <a:gd name="connsiteY1" fmla="*/ 178 h 246"/>
              <a:gd name="connsiteX2" fmla="*/ 185 w 195"/>
              <a:gd name="connsiteY2" fmla="*/ 188 h 246"/>
              <a:gd name="connsiteX3" fmla="*/ 174 w 195"/>
              <a:gd name="connsiteY3" fmla="*/ 204 h 246"/>
              <a:gd name="connsiteX4" fmla="*/ 164 w 195"/>
              <a:gd name="connsiteY4" fmla="*/ 214 h 246"/>
              <a:gd name="connsiteX5" fmla="*/ 158 w 195"/>
              <a:gd name="connsiteY5" fmla="*/ 225 h 246"/>
              <a:gd name="connsiteX6" fmla="*/ 148 w 195"/>
              <a:gd name="connsiteY6" fmla="*/ 230 h 246"/>
              <a:gd name="connsiteX7" fmla="*/ 143 w 195"/>
              <a:gd name="connsiteY7" fmla="*/ 235 h 246"/>
              <a:gd name="connsiteX8" fmla="*/ 132 w 195"/>
              <a:gd name="connsiteY8" fmla="*/ 240 h 246"/>
              <a:gd name="connsiteX9" fmla="*/ 127 w 195"/>
              <a:gd name="connsiteY9" fmla="*/ 240 h 246"/>
              <a:gd name="connsiteX10" fmla="*/ 121 w 195"/>
              <a:gd name="connsiteY10" fmla="*/ 246 h 246"/>
              <a:gd name="connsiteX11" fmla="*/ 111 w 195"/>
              <a:gd name="connsiteY11" fmla="*/ 240 h 246"/>
              <a:gd name="connsiteX12" fmla="*/ 106 w 195"/>
              <a:gd name="connsiteY12" fmla="*/ 240 h 246"/>
              <a:gd name="connsiteX13" fmla="*/ 106 w 195"/>
              <a:gd name="connsiteY13" fmla="*/ 235 h 246"/>
              <a:gd name="connsiteX14" fmla="*/ 100 w 195"/>
              <a:gd name="connsiteY14" fmla="*/ 230 h 246"/>
              <a:gd name="connsiteX15" fmla="*/ 100 w 195"/>
              <a:gd name="connsiteY15" fmla="*/ 225 h 246"/>
              <a:gd name="connsiteX16" fmla="*/ 100 w 195"/>
              <a:gd name="connsiteY16" fmla="*/ 219 h 246"/>
              <a:gd name="connsiteX17" fmla="*/ 100 w 195"/>
              <a:gd name="connsiteY17" fmla="*/ 209 h 246"/>
              <a:gd name="connsiteX18" fmla="*/ 100 w 195"/>
              <a:gd name="connsiteY18" fmla="*/ 199 h 246"/>
              <a:gd name="connsiteX19" fmla="*/ 100 w 195"/>
              <a:gd name="connsiteY19" fmla="*/ 193 h 246"/>
              <a:gd name="connsiteX20" fmla="*/ 100 w 195"/>
              <a:gd name="connsiteY20" fmla="*/ 188 h 246"/>
              <a:gd name="connsiteX21" fmla="*/ 100 w 195"/>
              <a:gd name="connsiteY21" fmla="*/ 183 h 246"/>
              <a:gd name="connsiteX22" fmla="*/ 95 w 195"/>
              <a:gd name="connsiteY22" fmla="*/ 178 h 246"/>
              <a:gd name="connsiteX23" fmla="*/ 90 w 195"/>
              <a:gd name="connsiteY23" fmla="*/ 162 h 246"/>
              <a:gd name="connsiteX24" fmla="*/ 79 w 195"/>
              <a:gd name="connsiteY24" fmla="*/ 146 h 246"/>
              <a:gd name="connsiteX25" fmla="*/ 63 w 195"/>
              <a:gd name="connsiteY25" fmla="*/ 131 h 246"/>
              <a:gd name="connsiteX26" fmla="*/ 47 w 195"/>
              <a:gd name="connsiteY26" fmla="*/ 115 h 246"/>
              <a:gd name="connsiteX27" fmla="*/ 26 w 195"/>
              <a:gd name="connsiteY27" fmla="*/ 99 h 246"/>
              <a:gd name="connsiteX28" fmla="*/ 0 w 195"/>
              <a:gd name="connsiteY28" fmla="*/ 78 h 246"/>
              <a:gd name="connsiteX29" fmla="*/ 21 w 195"/>
              <a:gd name="connsiteY29" fmla="*/ 78 h 246"/>
              <a:gd name="connsiteX30" fmla="*/ 42 w 195"/>
              <a:gd name="connsiteY30" fmla="*/ 84 h 246"/>
              <a:gd name="connsiteX31" fmla="*/ 58 w 195"/>
              <a:gd name="connsiteY31" fmla="*/ 84 h 246"/>
              <a:gd name="connsiteX32" fmla="*/ 74 w 195"/>
              <a:gd name="connsiteY32" fmla="*/ 84 h 246"/>
              <a:gd name="connsiteX33" fmla="*/ 84 w 195"/>
              <a:gd name="connsiteY33" fmla="*/ 78 h 246"/>
              <a:gd name="connsiteX34" fmla="*/ 90 w 195"/>
              <a:gd name="connsiteY34" fmla="*/ 78 h 246"/>
              <a:gd name="connsiteX35" fmla="*/ 95 w 195"/>
              <a:gd name="connsiteY35" fmla="*/ 78 h 246"/>
              <a:gd name="connsiteX36" fmla="*/ 100 w 195"/>
              <a:gd name="connsiteY36" fmla="*/ 73 h 246"/>
              <a:gd name="connsiteX37" fmla="*/ 106 w 195"/>
              <a:gd name="connsiteY37" fmla="*/ 68 h 246"/>
              <a:gd name="connsiteX38" fmla="*/ 106 w 195"/>
              <a:gd name="connsiteY38" fmla="*/ 63 h 246"/>
              <a:gd name="connsiteX39" fmla="*/ 106 w 195"/>
              <a:gd name="connsiteY39" fmla="*/ 52 h 246"/>
              <a:gd name="connsiteX40" fmla="*/ 106 w 195"/>
              <a:gd name="connsiteY40" fmla="*/ 37 h 246"/>
              <a:gd name="connsiteX41" fmla="*/ 111 w 195"/>
              <a:gd name="connsiteY41" fmla="*/ 21 h 246"/>
              <a:gd name="connsiteX42" fmla="*/ 111 w 195"/>
              <a:gd name="connsiteY42" fmla="*/ 0 h 246"/>
              <a:gd name="connsiteX0" fmla="*/ 190 w 190"/>
              <a:gd name="connsiteY0" fmla="*/ 178 h 246"/>
              <a:gd name="connsiteX1" fmla="*/ 185 w 190"/>
              <a:gd name="connsiteY1" fmla="*/ 188 h 246"/>
              <a:gd name="connsiteX2" fmla="*/ 174 w 190"/>
              <a:gd name="connsiteY2" fmla="*/ 204 h 246"/>
              <a:gd name="connsiteX3" fmla="*/ 164 w 190"/>
              <a:gd name="connsiteY3" fmla="*/ 214 h 246"/>
              <a:gd name="connsiteX4" fmla="*/ 158 w 190"/>
              <a:gd name="connsiteY4" fmla="*/ 225 h 246"/>
              <a:gd name="connsiteX5" fmla="*/ 148 w 190"/>
              <a:gd name="connsiteY5" fmla="*/ 230 h 246"/>
              <a:gd name="connsiteX6" fmla="*/ 143 w 190"/>
              <a:gd name="connsiteY6" fmla="*/ 235 h 246"/>
              <a:gd name="connsiteX7" fmla="*/ 132 w 190"/>
              <a:gd name="connsiteY7" fmla="*/ 240 h 246"/>
              <a:gd name="connsiteX8" fmla="*/ 127 w 190"/>
              <a:gd name="connsiteY8" fmla="*/ 240 h 246"/>
              <a:gd name="connsiteX9" fmla="*/ 121 w 190"/>
              <a:gd name="connsiteY9" fmla="*/ 246 h 246"/>
              <a:gd name="connsiteX10" fmla="*/ 111 w 190"/>
              <a:gd name="connsiteY10" fmla="*/ 240 h 246"/>
              <a:gd name="connsiteX11" fmla="*/ 106 w 190"/>
              <a:gd name="connsiteY11" fmla="*/ 240 h 246"/>
              <a:gd name="connsiteX12" fmla="*/ 106 w 190"/>
              <a:gd name="connsiteY12" fmla="*/ 235 h 246"/>
              <a:gd name="connsiteX13" fmla="*/ 100 w 190"/>
              <a:gd name="connsiteY13" fmla="*/ 230 h 246"/>
              <a:gd name="connsiteX14" fmla="*/ 100 w 190"/>
              <a:gd name="connsiteY14" fmla="*/ 225 h 246"/>
              <a:gd name="connsiteX15" fmla="*/ 100 w 190"/>
              <a:gd name="connsiteY15" fmla="*/ 219 h 246"/>
              <a:gd name="connsiteX16" fmla="*/ 100 w 190"/>
              <a:gd name="connsiteY16" fmla="*/ 209 h 246"/>
              <a:gd name="connsiteX17" fmla="*/ 100 w 190"/>
              <a:gd name="connsiteY17" fmla="*/ 199 h 246"/>
              <a:gd name="connsiteX18" fmla="*/ 100 w 190"/>
              <a:gd name="connsiteY18" fmla="*/ 193 h 246"/>
              <a:gd name="connsiteX19" fmla="*/ 100 w 190"/>
              <a:gd name="connsiteY19" fmla="*/ 188 h 246"/>
              <a:gd name="connsiteX20" fmla="*/ 100 w 190"/>
              <a:gd name="connsiteY20" fmla="*/ 183 h 246"/>
              <a:gd name="connsiteX21" fmla="*/ 95 w 190"/>
              <a:gd name="connsiteY21" fmla="*/ 178 h 246"/>
              <a:gd name="connsiteX22" fmla="*/ 90 w 190"/>
              <a:gd name="connsiteY22" fmla="*/ 162 h 246"/>
              <a:gd name="connsiteX23" fmla="*/ 79 w 190"/>
              <a:gd name="connsiteY23" fmla="*/ 146 h 246"/>
              <a:gd name="connsiteX24" fmla="*/ 63 w 190"/>
              <a:gd name="connsiteY24" fmla="*/ 131 h 246"/>
              <a:gd name="connsiteX25" fmla="*/ 47 w 190"/>
              <a:gd name="connsiteY25" fmla="*/ 115 h 246"/>
              <a:gd name="connsiteX26" fmla="*/ 26 w 190"/>
              <a:gd name="connsiteY26" fmla="*/ 99 h 246"/>
              <a:gd name="connsiteX27" fmla="*/ 0 w 190"/>
              <a:gd name="connsiteY27" fmla="*/ 78 h 246"/>
              <a:gd name="connsiteX28" fmla="*/ 21 w 190"/>
              <a:gd name="connsiteY28" fmla="*/ 78 h 246"/>
              <a:gd name="connsiteX29" fmla="*/ 42 w 190"/>
              <a:gd name="connsiteY29" fmla="*/ 84 h 246"/>
              <a:gd name="connsiteX30" fmla="*/ 58 w 190"/>
              <a:gd name="connsiteY30" fmla="*/ 84 h 246"/>
              <a:gd name="connsiteX31" fmla="*/ 74 w 190"/>
              <a:gd name="connsiteY31" fmla="*/ 84 h 246"/>
              <a:gd name="connsiteX32" fmla="*/ 84 w 190"/>
              <a:gd name="connsiteY32" fmla="*/ 78 h 246"/>
              <a:gd name="connsiteX33" fmla="*/ 90 w 190"/>
              <a:gd name="connsiteY33" fmla="*/ 78 h 246"/>
              <a:gd name="connsiteX34" fmla="*/ 95 w 190"/>
              <a:gd name="connsiteY34" fmla="*/ 78 h 246"/>
              <a:gd name="connsiteX35" fmla="*/ 100 w 190"/>
              <a:gd name="connsiteY35" fmla="*/ 73 h 246"/>
              <a:gd name="connsiteX36" fmla="*/ 106 w 190"/>
              <a:gd name="connsiteY36" fmla="*/ 68 h 246"/>
              <a:gd name="connsiteX37" fmla="*/ 106 w 190"/>
              <a:gd name="connsiteY37" fmla="*/ 63 h 246"/>
              <a:gd name="connsiteX38" fmla="*/ 106 w 190"/>
              <a:gd name="connsiteY38" fmla="*/ 52 h 246"/>
              <a:gd name="connsiteX39" fmla="*/ 106 w 190"/>
              <a:gd name="connsiteY39" fmla="*/ 37 h 246"/>
              <a:gd name="connsiteX40" fmla="*/ 111 w 190"/>
              <a:gd name="connsiteY40" fmla="*/ 21 h 246"/>
              <a:gd name="connsiteX41" fmla="*/ 111 w 190"/>
              <a:gd name="connsiteY41" fmla="*/ 0 h 246"/>
              <a:gd name="connsiteX0" fmla="*/ 185 w 185"/>
              <a:gd name="connsiteY0" fmla="*/ 188 h 246"/>
              <a:gd name="connsiteX1" fmla="*/ 174 w 185"/>
              <a:gd name="connsiteY1" fmla="*/ 204 h 246"/>
              <a:gd name="connsiteX2" fmla="*/ 164 w 185"/>
              <a:gd name="connsiteY2" fmla="*/ 214 h 246"/>
              <a:gd name="connsiteX3" fmla="*/ 158 w 185"/>
              <a:gd name="connsiteY3" fmla="*/ 225 h 246"/>
              <a:gd name="connsiteX4" fmla="*/ 148 w 185"/>
              <a:gd name="connsiteY4" fmla="*/ 230 h 246"/>
              <a:gd name="connsiteX5" fmla="*/ 143 w 185"/>
              <a:gd name="connsiteY5" fmla="*/ 235 h 246"/>
              <a:gd name="connsiteX6" fmla="*/ 132 w 185"/>
              <a:gd name="connsiteY6" fmla="*/ 240 h 246"/>
              <a:gd name="connsiteX7" fmla="*/ 127 w 185"/>
              <a:gd name="connsiteY7" fmla="*/ 240 h 246"/>
              <a:gd name="connsiteX8" fmla="*/ 121 w 185"/>
              <a:gd name="connsiteY8" fmla="*/ 246 h 246"/>
              <a:gd name="connsiteX9" fmla="*/ 111 w 185"/>
              <a:gd name="connsiteY9" fmla="*/ 240 h 246"/>
              <a:gd name="connsiteX10" fmla="*/ 106 w 185"/>
              <a:gd name="connsiteY10" fmla="*/ 240 h 246"/>
              <a:gd name="connsiteX11" fmla="*/ 106 w 185"/>
              <a:gd name="connsiteY11" fmla="*/ 235 h 246"/>
              <a:gd name="connsiteX12" fmla="*/ 100 w 185"/>
              <a:gd name="connsiteY12" fmla="*/ 230 h 246"/>
              <a:gd name="connsiteX13" fmla="*/ 100 w 185"/>
              <a:gd name="connsiteY13" fmla="*/ 225 h 246"/>
              <a:gd name="connsiteX14" fmla="*/ 100 w 185"/>
              <a:gd name="connsiteY14" fmla="*/ 219 h 246"/>
              <a:gd name="connsiteX15" fmla="*/ 100 w 185"/>
              <a:gd name="connsiteY15" fmla="*/ 209 h 246"/>
              <a:gd name="connsiteX16" fmla="*/ 100 w 185"/>
              <a:gd name="connsiteY16" fmla="*/ 199 h 246"/>
              <a:gd name="connsiteX17" fmla="*/ 100 w 185"/>
              <a:gd name="connsiteY17" fmla="*/ 193 h 246"/>
              <a:gd name="connsiteX18" fmla="*/ 100 w 185"/>
              <a:gd name="connsiteY18" fmla="*/ 188 h 246"/>
              <a:gd name="connsiteX19" fmla="*/ 100 w 185"/>
              <a:gd name="connsiteY19" fmla="*/ 183 h 246"/>
              <a:gd name="connsiteX20" fmla="*/ 95 w 185"/>
              <a:gd name="connsiteY20" fmla="*/ 178 h 246"/>
              <a:gd name="connsiteX21" fmla="*/ 90 w 185"/>
              <a:gd name="connsiteY21" fmla="*/ 162 h 246"/>
              <a:gd name="connsiteX22" fmla="*/ 79 w 185"/>
              <a:gd name="connsiteY22" fmla="*/ 146 h 246"/>
              <a:gd name="connsiteX23" fmla="*/ 63 w 185"/>
              <a:gd name="connsiteY23" fmla="*/ 131 h 246"/>
              <a:gd name="connsiteX24" fmla="*/ 47 w 185"/>
              <a:gd name="connsiteY24" fmla="*/ 115 h 246"/>
              <a:gd name="connsiteX25" fmla="*/ 26 w 185"/>
              <a:gd name="connsiteY25" fmla="*/ 99 h 246"/>
              <a:gd name="connsiteX26" fmla="*/ 0 w 185"/>
              <a:gd name="connsiteY26" fmla="*/ 78 h 246"/>
              <a:gd name="connsiteX27" fmla="*/ 21 w 185"/>
              <a:gd name="connsiteY27" fmla="*/ 78 h 246"/>
              <a:gd name="connsiteX28" fmla="*/ 42 w 185"/>
              <a:gd name="connsiteY28" fmla="*/ 84 h 246"/>
              <a:gd name="connsiteX29" fmla="*/ 58 w 185"/>
              <a:gd name="connsiteY29" fmla="*/ 84 h 246"/>
              <a:gd name="connsiteX30" fmla="*/ 74 w 185"/>
              <a:gd name="connsiteY30" fmla="*/ 84 h 246"/>
              <a:gd name="connsiteX31" fmla="*/ 84 w 185"/>
              <a:gd name="connsiteY31" fmla="*/ 78 h 246"/>
              <a:gd name="connsiteX32" fmla="*/ 90 w 185"/>
              <a:gd name="connsiteY32" fmla="*/ 78 h 246"/>
              <a:gd name="connsiteX33" fmla="*/ 95 w 185"/>
              <a:gd name="connsiteY33" fmla="*/ 78 h 246"/>
              <a:gd name="connsiteX34" fmla="*/ 100 w 185"/>
              <a:gd name="connsiteY34" fmla="*/ 73 h 246"/>
              <a:gd name="connsiteX35" fmla="*/ 106 w 185"/>
              <a:gd name="connsiteY35" fmla="*/ 68 h 246"/>
              <a:gd name="connsiteX36" fmla="*/ 106 w 185"/>
              <a:gd name="connsiteY36" fmla="*/ 63 h 246"/>
              <a:gd name="connsiteX37" fmla="*/ 106 w 185"/>
              <a:gd name="connsiteY37" fmla="*/ 52 h 246"/>
              <a:gd name="connsiteX38" fmla="*/ 106 w 185"/>
              <a:gd name="connsiteY38" fmla="*/ 37 h 246"/>
              <a:gd name="connsiteX39" fmla="*/ 111 w 185"/>
              <a:gd name="connsiteY39" fmla="*/ 21 h 246"/>
              <a:gd name="connsiteX40" fmla="*/ 111 w 185"/>
              <a:gd name="connsiteY40" fmla="*/ 0 h 246"/>
              <a:gd name="connsiteX0" fmla="*/ 185 w 185"/>
              <a:gd name="connsiteY0" fmla="*/ 188 h 246"/>
              <a:gd name="connsiteX1" fmla="*/ 174 w 185"/>
              <a:gd name="connsiteY1" fmla="*/ 204 h 246"/>
              <a:gd name="connsiteX2" fmla="*/ 158 w 185"/>
              <a:gd name="connsiteY2" fmla="*/ 225 h 246"/>
              <a:gd name="connsiteX3" fmla="*/ 148 w 185"/>
              <a:gd name="connsiteY3" fmla="*/ 230 h 246"/>
              <a:gd name="connsiteX4" fmla="*/ 143 w 185"/>
              <a:gd name="connsiteY4" fmla="*/ 235 h 246"/>
              <a:gd name="connsiteX5" fmla="*/ 132 w 185"/>
              <a:gd name="connsiteY5" fmla="*/ 240 h 246"/>
              <a:gd name="connsiteX6" fmla="*/ 127 w 185"/>
              <a:gd name="connsiteY6" fmla="*/ 240 h 246"/>
              <a:gd name="connsiteX7" fmla="*/ 121 w 185"/>
              <a:gd name="connsiteY7" fmla="*/ 246 h 246"/>
              <a:gd name="connsiteX8" fmla="*/ 111 w 185"/>
              <a:gd name="connsiteY8" fmla="*/ 240 h 246"/>
              <a:gd name="connsiteX9" fmla="*/ 106 w 185"/>
              <a:gd name="connsiteY9" fmla="*/ 240 h 246"/>
              <a:gd name="connsiteX10" fmla="*/ 106 w 185"/>
              <a:gd name="connsiteY10" fmla="*/ 235 h 246"/>
              <a:gd name="connsiteX11" fmla="*/ 100 w 185"/>
              <a:gd name="connsiteY11" fmla="*/ 230 h 246"/>
              <a:gd name="connsiteX12" fmla="*/ 100 w 185"/>
              <a:gd name="connsiteY12" fmla="*/ 225 h 246"/>
              <a:gd name="connsiteX13" fmla="*/ 100 w 185"/>
              <a:gd name="connsiteY13" fmla="*/ 219 h 246"/>
              <a:gd name="connsiteX14" fmla="*/ 100 w 185"/>
              <a:gd name="connsiteY14" fmla="*/ 209 h 246"/>
              <a:gd name="connsiteX15" fmla="*/ 100 w 185"/>
              <a:gd name="connsiteY15" fmla="*/ 199 h 246"/>
              <a:gd name="connsiteX16" fmla="*/ 100 w 185"/>
              <a:gd name="connsiteY16" fmla="*/ 193 h 246"/>
              <a:gd name="connsiteX17" fmla="*/ 100 w 185"/>
              <a:gd name="connsiteY17" fmla="*/ 188 h 246"/>
              <a:gd name="connsiteX18" fmla="*/ 100 w 185"/>
              <a:gd name="connsiteY18" fmla="*/ 183 h 246"/>
              <a:gd name="connsiteX19" fmla="*/ 95 w 185"/>
              <a:gd name="connsiteY19" fmla="*/ 178 h 246"/>
              <a:gd name="connsiteX20" fmla="*/ 90 w 185"/>
              <a:gd name="connsiteY20" fmla="*/ 162 h 246"/>
              <a:gd name="connsiteX21" fmla="*/ 79 w 185"/>
              <a:gd name="connsiteY21" fmla="*/ 146 h 246"/>
              <a:gd name="connsiteX22" fmla="*/ 63 w 185"/>
              <a:gd name="connsiteY22" fmla="*/ 131 h 246"/>
              <a:gd name="connsiteX23" fmla="*/ 47 w 185"/>
              <a:gd name="connsiteY23" fmla="*/ 115 h 246"/>
              <a:gd name="connsiteX24" fmla="*/ 26 w 185"/>
              <a:gd name="connsiteY24" fmla="*/ 99 h 246"/>
              <a:gd name="connsiteX25" fmla="*/ 0 w 185"/>
              <a:gd name="connsiteY25" fmla="*/ 78 h 246"/>
              <a:gd name="connsiteX26" fmla="*/ 21 w 185"/>
              <a:gd name="connsiteY26" fmla="*/ 78 h 246"/>
              <a:gd name="connsiteX27" fmla="*/ 42 w 185"/>
              <a:gd name="connsiteY27" fmla="*/ 84 h 246"/>
              <a:gd name="connsiteX28" fmla="*/ 58 w 185"/>
              <a:gd name="connsiteY28" fmla="*/ 84 h 246"/>
              <a:gd name="connsiteX29" fmla="*/ 74 w 185"/>
              <a:gd name="connsiteY29" fmla="*/ 84 h 246"/>
              <a:gd name="connsiteX30" fmla="*/ 84 w 185"/>
              <a:gd name="connsiteY30" fmla="*/ 78 h 246"/>
              <a:gd name="connsiteX31" fmla="*/ 90 w 185"/>
              <a:gd name="connsiteY31" fmla="*/ 78 h 246"/>
              <a:gd name="connsiteX32" fmla="*/ 95 w 185"/>
              <a:gd name="connsiteY32" fmla="*/ 78 h 246"/>
              <a:gd name="connsiteX33" fmla="*/ 100 w 185"/>
              <a:gd name="connsiteY33" fmla="*/ 73 h 246"/>
              <a:gd name="connsiteX34" fmla="*/ 106 w 185"/>
              <a:gd name="connsiteY34" fmla="*/ 68 h 246"/>
              <a:gd name="connsiteX35" fmla="*/ 106 w 185"/>
              <a:gd name="connsiteY35" fmla="*/ 63 h 246"/>
              <a:gd name="connsiteX36" fmla="*/ 106 w 185"/>
              <a:gd name="connsiteY36" fmla="*/ 52 h 246"/>
              <a:gd name="connsiteX37" fmla="*/ 106 w 185"/>
              <a:gd name="connsiteY37" fmla="*/ 37 h 246"/>
              <a:gd name="connsiteX38" fmla="*/ 111 w 185"/>
              <a:gd name="connsiteY38" fmla="*/ 21 h 246"/>
              <a:gd name="connsiteX39" fmla="*/ 111 w 185"/>
              <a:gd name="connsiteY39" fmla="*/ 0 h 246"/>
              <a:gd name="connsiteX0" fmla="*/ 174 w 174"/>
              <a:gd name="connsiteY0" fmla="*/ 204 h 246"/>
              <a:gd name="connsiteX1" fmla="*/ 158 w 174"/>
              <a:gd name="connsiteY1" fmla="*/ 225 h 246"/>
              <a:gd name="connsiteX2" fmla="*/ 148 w 174"/>
              <a:gd name="connsiteY2" fmla="*/ 230 h 246"/>
              <a:gd name="connsiteX3" fmla="*/ 143 w 174"/>
              <a:gd name="connsiteY3" fmla="*/ 235 h 246"/>
              <a:gd name="connsiteX4" fmla="*/ 132 w 174"/>
              <a:gd name="connsiteY4" fmla="*/ 240 h 246"/>
              <a:gd name="connsiteX5" fmla="*/ 127 w 174"/>
              <a:gd name="connsiteY5" fmla="*/ 240 h 246"/>
              <a:gd name="connsiteX6" fmla="*/ 121 w 174"/>
              <a:gd name="connsiteY6" fmla="*/ 246 h 246"/>
              <a:gd name="connsiteX7" fmla="*/ 111 w 174"/>
              <a:gd name="connsiteY7" fmla="*/ 240 h 246"/>
              <a:gd name="connsiteX8" fmla="*/ 106 w 174"/>
              <a:gd name="connsiteY8" fmla="*/ 240 h 246"/>
              <a:gd name="connsiteX9" fmla="*/ 106 w 174"/>
              <a:gd name="connsiteY9" fmla="*/ 235 h 246"/>
              <a:gd name="connsiteX10" fmla="*/ 100 w 174"/>
              <a:gd name="connsiteY10" fmla="*/ 230 h 246"/>
              <a:gd name="connsiteX11" fmla="*/ 100 w 174"/>
              <a:gd name="connsiteY11" fmla="*/ 225 h 246"/>
              <a:gd name="connsiteX12" fmla="*/ 100 w 174"/>
              <a:gd name="connsiteY12" fmla="*/ 219 h 246"/>
              <a:gd name="connsiteX13" fmla="*/ 100 w 174"/>
              <a:gd name="connsiteY13" fmla="*/ 209 h 246"/>
              <a:gd name="connsiteX14" fmla="*/ 100 w 174"/>
              <a:gd name="connsiteY14" fmla="*/ 199 h 246"/>
              <a:gd name="connsiteX15" fmla="*/ 100 w 174"/>
              <a:gd name="connsiteY15" fmla="*/ 193 h 246"/>
              <a:gd name="connsiteX16" fmla="*/ 100 w 174"/>
              <a:gd name="connsiteY16" fmla="*/ 188 h 246"/>
              <a:gd name="connsiteX17" fmla="*/ 100 w 174"/>
              <a:gd name="connsiteY17" fmla="*/ 183 h 246"/>
              <a:gd name="connsiteX18" fmla="*/ 95 w 174"/>
              <a:gd name="connsiteY18" fmla="*/ 178 h 246"/>
              <a:gd name="connsiteX19" fmla="*/ 90 w 174"/>
              <a:gd name="connsiteY19" fmla="*/ 162 h 246"/>
              <a:gd name="connsiteX20" fmla="*/ 79 w 174"/>
              <a:gd name="connsiteY20" fmla="*/ 146 h 246"/>
              <a:gd name="connsiteX21" fmla="*/ 63 w 174"/>
              <a:gd name="connsiteY21" fmla="*/ 131 h 246"/>
              <a:gd name="connsiteX22" fmla="*/ 47 w 174"/>
              <a:gd name="connsiteY22" fmla="*/ 115 h 246"/>
              <a:gd name="connsiteX23" fmla="*/ 26 w 174"/>
              <a:gd name="connsiteY23" fmla="*/ 99 h 246"/>
              <a:gd name="connsiteX24" fmla="*/ 0 w 174"/>
              <a:gd name="connsiteY24" fmla="*/ 78 h 246"/>
              <a:gd name="connsiteX25" fmla="*/ 21 w 174"/>
              <a:gd name="connsiteY25" fmla="*/ 78 h 246"/>
              <a:gd name="connsiteX26" fmla="*/ 42 w 174"/>
              <a:gd name="connsiteY26" fmla="*/ 84 h 246"/>
              <a:gd name="connsiteX27" fmla="*/ 58 w 174"/>
              <a:gd name="connsiteY27" fmla="*/ 84 h 246"/>
              <a:gd name="connsiteX28" fmla="*/ 74 w 174"/>
              <a:gd name="connsiteY28" fmla="*/ 84 h 246"/>
              <a:gd name="connsiteX29" fmla="*/ 84 w 174"/>
              <a:gd name="connsiteY29" fmla="*/ 78 h 246"/>
              <a:gd name="connsiteX30" fmla="*/ 90 w 174"/>
              <a:gd name="connsiteY30" fmla="*/ 78 h 246"/>
              <a:gd name="connsiteX31" fmla="*/ 95 w 174"/>
              <a:gd name="connsiteY31" fmla="*/ 78 h 246"/>
              <a:gd name="connsiteX32" fmla="*/ 100 w 174"/>
              <a:gd name="connsiteY32" fmla="*/ 73 h 246"/>
              <a:gd name="connsiteX33" fmla="*/ 106 w 174"/>
              <a:gd name="connsiteY33" fmla="*/ 68 h 246"/>
              <a:gd name="connsiteX34" fmla="*/ 106 w 174"/>
              <a:gd name="connsiteY34" fmla="*/ 63 h 246"/>
              <a:gd name="connsiteX35" fmla="*/ 106 w 174"/>
              <a:gd name="connsiteY35" fmla="*/ 52 h 246"/>
              <a:gd name="connsiteX36" fmla="*/ 106 w 174"/>
              <a:gd name="connsiteY36" fmla="*/ 37 h 246"/>
              <a:gd name="connsiteX37" fmla="*/ 111 w 174"/>
              <a:gd name="connsiteY37" fmla="*/ 21 h 246"/>
              <a:gd name="connsiteX38" fmla="*/ 111 w 174"/>
              <a:gd name="connsiteY38" fmla="*/ 0 h 246"/>
              <a:gd name="connsiteX0" fmla="*/ 158 w 158"/>
              <a:gd name="connsiteY0" fmla="*/ 225 h 246"/>
              <a:gd name="connsiteX1" fmla="*/ 148 w 158"/>
              <a:gd name="connsiteY1" fmla="*/ 230 h 246"/>
              <a:gd name="connsiteX2" fmla="*/ 143 w 158"/>
              <a:gd name="connsiteY2" fmla="*/ 235 h 246"/>
              <a:gd name="connsiteX3" fmla="*/ 132 w 158"/>
              <a:gd name="connsiteY3" fmla="*/ 240 h 246"/>
              <a:gd name="connsiteX4" fmla="*/ 127 w 158"/>
              <a:gd name="connsiteY4" fmla="*/ 240 h 246"/>
              <a:gd name="connsiteX5" fmla="*/ 121 w 158"/>
              <a:gd name="connsiteY5" fmla="*/ 246 h 246"/>
              <a:gd name="connsiteX6" fmla="*/ 111 w 158"/>
              <a:gd name="connsiteY6" fmla="*/ 240 h 246"/>
              <a:gd name="connsiteX7" fmla="*/ 106 w 158"/>
              <a:gd name="connsiteY7" fmla="*/ 240 h 246"/>
              <a:gd name="connsiteX8" fmla="*/ 106 w 158"/>
              <a:gd name="connsiteY8" fmla="*/ 235 h 246"/>
              <a:gd name="connsiteX9" fmla="*/ 100 w 158"/>
              <a:gd name="connsiteY9" fmla="*/ 230 h 246"/>
              <a:gd name="connsiteX10" fmla="*/ 100 w 158"/>
              <a:gd name="connsiteY10" fmla="*/ 225 h 246"/>
              <a:gd name="connsiteX11" fmla="*/ 100 w 158"/>
              <a:gd name="connsiteY11" fmla="*/ 219 h 246"/>
              <a:gd name="connsiteX12" fmla="*/ 100 w 158"/>
              <a:gd name="connsiteY12" fmla="*/ 209 h 246"/>
              <a:gd name="connsiteX13" fmla="*/ 100 w 158"/>
              <a:gd name="connsiteY13" fmla="*/ 199 h 246"/>
              <a:gd name="connsiteX14" fmla="*/ 100 w 158"/>
              <a:gd name="connsiteY14" fmla="*/ 193 h 246"/>
              <a:gd name="connsiteX15" fmla="*/ 100 w 158"/>
              <a:gd name="connsiteY15" fmla="*/ 188 h 246"/>
              <a:gd name="connsiteX16" fmla="*/ 100 w 158"/>
              <a:gd name="connsiteY16" fmla="*/ 183 h 246"/>
              <a:gd name="connsiteX17" fmla="*/ 95 w 158"/>
              <a:gd name="connsiteY17" fmla="*/ 178 h 246"/>
              <a:gd name="connsiteX18" fmla="*/ 90 w 158"/>
              <a:gd name="connsiteY18" fmla="*/ 162 h 246"/>
              <a:gd name="connsiteX19" fmla="*/ 79 w 158"/>
              <a:gd name="connsiteY19" fmla="*/ 146 h 246"/>
              <a:gd name="connsiteX20" fmla="*/ 63 w 158"/>
              <a:gd name="connsiteY20" fmla="*/ 131 h 246"/>
              <a:gd name="connsiteX21" fmla="*/ 47 w 158"/>
              <a:gd name="connsiteY21" fmla="*/ 115 h 246"/>
              <a:gd name="connsiteX22" fmla="*/ 26 w 158"/>
              <a:gd name="connsiteY22" fmla="*/ 99 h 246"/>
              <a:gd name="connsiteX23" fmla="*/ 0 w 158"/>
              <a:gd name="connsiteY23" fmla="*/ 78 h 246"/>
              <a:gd name="connsiteX24" fmla="*/ 21 w 158"/>
              <a:gd name="connsiteY24" fmla="*/ 78 h 246"/>
              <a:gd name="connsiteX25" fmla="*/ 42 w 158"/>
              <a:gd name="connsiteY25" fmla="*/ 84 h 246"/>
              <a:gd name="connsiteX26" fmla="*/ 58 w 158"/>
              <a:gd name="connsiteY26" fmla="*/ 84 h 246"/>
              <a:gd name="connsiteX27" fmla="*/ 74 w 158"/>
              <a:gd name="connsiteY27" fmla="*/ 84 h 246"/>
              <a:gd name="connsiteX28" fmla="*/ 84 w 158"/>
              <a:gd name="connsiteY28" fmla="*/ 78 h 246"/>
              <a:gd name="connsiteX29" fmla="*/ 90 w 158"/>
              <a:gd name="connsiteY29" fmla="*/ 78 h 246"/>
              <a:gd name="connsiteX30" fmla="*/ 95 w 158"/>
              <a:gd name="connsiteY30" fmla="*/ 78 h 246"/>
              <a:gd name="connsiteX31" fmla="*/ 100 w 158"/>
              <a:gd name="connsiteY31" fmla="*/ 73 h 246"/>
              <a:gd name="connsiteX32" fmla="*/ 106 w 158"/>
              <a:gd name="connsiteY32" fmla="*/ 68 h 246"/>
              <a:gd name="connsiteX33" fmla="*/ 106 w 158"/>
              <a:gd name="connsiteY33" fmla="*/ 63 h 246"/>
              <a:gd name="connsiteX34" fmla="*/ 106 w 158"/>
              <a:gd name="connsiteY34" fmla="*/ 52 h 246"/>
              <a:gd name="connsiteX35" fmla="*/ 106 w 158"/>
              <a:gd name="connsiteY35" fmla="*/ 37 h 246"/>
              <a:gd name="connsiteX36" fmla="*/ 111 w 158"/>
              <a:gd name="connsiteY36" fmla="*/ 21 h 246"/>
              <a:gd name="connsiteX37" fmla="*/ 111 w 158"/>
              <a:gd name="connsiteY37" fmla="*/ 0 h 246"/>
              <a:gd name="connsiteX0" fmla="*/ 158 w 158"/>
              <a:gd name="connsiteY0" fmla="*/ 225 h 246"/>
              <a:gd name="connsiteX1" fmla="*/ 143 w 158"/>
              <a:gd name="connsiteY1" fmla="*/ 235 h 246"/>
              <a:gd name="connsiteX2" fmla="*/ 132 w 158"/>
              <a:gd name="connsiteY2" fmla="*/ 240 h 246"/>
              <a:gd name="connsiteX3" fmla="*/ 127 w 158"/>
              <a:gd name="connsiteY3" fmla="*/ 240 h 246"/>
              <a:gd name="connsiteX4" fmla="*/ 121 w 158"/>
              <a:gd name="connsiteY4" fmla="*/ 246 h 246"/>
              <a:gd name="connsiteX5" fmla="*/ 111 w 158"/>
              <a:gd name="connsiteY5" fmla="*/ 240 h 246"/>
              <a:gd name="connsiteX6" fmla="*/ 106 w 158"/>
              <a:gd name="connsiteY6" fmla="*/ 240 h 246"/>
              <a:gd name="connsiteX7" fmla="*/ 106 w 158"/>
              <a:gd name="connsiteY7" fmla="*/ 235 h 246"/>
              <a:gd name="connsiteX8" fmla="*/ 100 w 158"/>
              <a:gd name="connsiteY8" fmla="*/ 230 h 246"/>
              <a:gd name="connsiteX9" fmla="*/ 100 w 158"/>
              <a:gd name="connsiteY9" fmla="*/ 225 h 246"/>
              <a:gd name="connsiteX10" fmla="*/ 100 w 158"/>
              <a:gd name="connsiteY10" fmla="*/ 219 h 246"/>
              <a:gd name="connsiteX11" fmla="*/ 100 w 158"/>
              <a:gd name="connsiteY11" fmla="*/ 209 h 246"/>
              <a:gd name="connsiteX12" fmla="*/ 100 w 158"/>
              <a:gd name="connsiteY12" fmla="*/ 199 h 246"/>
              <a:gd name="connsiteX13" fmla="*/ 100 w 158"/>
              <a:gd name="connsiteY13" fmla="*/ 193 h 246"/>
              <a:gd name="connsiteX14" fmla="*/ 100 w 158"/>
              <a:gd name="connsiteY14" fmla="*/ 188 h 246"/>
              <a:gd name="connsiteX15" fmla="*/ 100 w 158"/>
              <a:gd name="connsiteY15" fmla="*/ 183 h 246"/>
              <a:gd name="connsiteX16" fmla="*/ 95 w 158"/>
              <a:gd name="connsiteY16" fmla="*/ 178 h 246"/>
              <a:gd name="connsiteX17" fmla="*/ 90 w 158"/>
              <a:gd name="connsiteY17" fmla="*/ 162 h 246"/>
              <a:gd name="connsiteX18" fmla="*/ 79 w 158"/>
              <a:gd name="connsiteY18" fmla="*/ 146 h 246"/>
              <a:gd name="connsiteX19" fmla="*/ 63 w 158"/>
              <a:gd name="connsiteY19" fmla="*/ 131 h 246"/>
              <a:gd name="connsiteX20" fmla="*/ 47 w 158"/>
              <a:gd name="connsiteY20" fmla="*/ 115 h 246"/>
              <a:gd name="connsiteX21" fmla="*/ 26 w 158"/>
              <a:gd name="connsiteY21" fmla="*/ 99 h 246"/>
              <a:gd name="connsiteX22" fmla="*/ 0 w 158"/>
              <a:gd name="connsiteY22" fmla="*/ 78 h 246"/>
              <a:gd name="connsiteX23" fmla="*/ 21 w 158"/>
              <a:gd name="connsiteY23" fmla="*/ 78 h 246"/>
              <a:gd name="connsiteX24" fmla="*/ 42 w 158"/>
              <a:gd name="connsiteY24" fmla="*/ 84 h 246"/>
              <a:gd name="connsiteX25" fmla="*/ 58 w 158"/>
              <a:gd name="connsiteY25" fmla="*/ 84 h 246"/>
              <a:gd name="connsiteX26" fmla="*/ 74 w 158"/>
              <a:gd name="connsiteY26" fmla="*/ 84 h 246"/>
              <a:gd name="connsiteX27" fmla="*/ 84 w 158"/>
              <a:gd name="connsiteY27" fmla="*/ 78 h 246"/>
              <a:gd name="connsiteX28" fmla="*/ 90 w 158"/>
              <a:gd name="connsiteY28" fmla="*/ 78 h 246"/>
              <a:gd name="connsiteX29" fmla="*/ 95 w 158"/>
              <a:gd name="connsiteY29" fmla="*/ 78 h 246"/>
              <a:gd name="connsiteX30" fmla="*/ 100 w 158"/>
              <a:gd name="connsiteY30" fmla="*/ 73 h 246"/>
              <a:gd name="connsiteX31" fmla="*/ 106 w 158"/>
              <a:gd name="connsiteY31" fmla="*/ 68 h 246"/>
              <a:gd name="connsiteX32" fmla="*/ 106 w 158"/>
              <a:gd name="connsiteY32" fmla="*/ 63 h 246"/>
              <a:gd name="connsiteX33" fmla="*/ 106 w 158"/>
              <a:gd name="connsiteY33" fmla="*/ 52 h 246"/>
              <a:gd name="connsiteX34" fmla="*/ 106 w 158"/>
              <a:gd name="connsiteY34" fmla="*/ 37 h 246"/>
              <a:gd name="connsiteX35" fmla="*/ 111 w 158"/>
              <a:gd name="connsiteY35" fmla="*/ 21 h 246"/>
              <a:gd name="connsiteX36" fmla="*/ 111 w 158"/>
              <a:gd name="connsiteY36" fmla="*/ 0 h 246"/>
              <a:gd name="connsiteX0" fmla="*/ 158 w 158"/>
              <a:gd name="connsiteY0" fmla="*/ 225 h 246"/>
              <a:gd name="connsiteX1" fmla="*/ 143 w 158"/>
              <a:gd name="connsiteY1" fmla="*/ 235 h 246"/>
              <a:gd name="connsiteX2" fmla="*/ 127 w 158"/>
              <a:gd name="connsiteY2" fmla="*/ 240 h 246"/>
              <a:gd name="connsiteX3" fmla="*/ 121 w 158"/>
              <a:gd name="connsiteY3" fmla="*/ 246 h 246"/>
              <a:gd name="connsiteX4" fmla="*/ 111 w 158"/>
              <a:gd name="connsiteY4" fmla="*/ 240 h 246"/>
              <a:gd name="connsiteX5" fmla="*/ 106 w 158"/>
              <a:gd name="connsiteY5" fmla="*/ 240 h 246"/>
              <a:gd name="connsiteX6" fmla="*/ 106 w 158"/>
              <a:gd name="connsiteY6" fmla="*/ 235 h 246"/>
              <a:gd name="connsiteX7" fmla="*/ 100 w 158"/>
              <a:gd name="connsiteY7" fmla="*/ 230 h 246"/>
              <a:gd name="connsiteX8" fmla="*/ 100 w 158"/>
              <a:gd name="connsiteY8" fmla="*/ 225 h 246"/>
              <a:gd name="connsiteX9" fmla="*/ 100 w 158"/>
              <a:gd name="connsiteY9" fmla="*/ 219 h 246"/>
              <a:gd name="connsiteX10" fmla="*/ 100 w 158"/>
              <a:gd name="connsiteY10" fmla="*/ 209 h 246"/>
              <a:gd name="connsiteX11" fmla="*/ 100 w 158"/>
              <a:gd name="connsiteY11" fmla="*/ 199 h 246"/>
              <a:gd name="connsiteX12" fmla="*/ 100 w 158"/>
              <a:gd name="connsiteY12" fmla="*/ 193 h 246"/>
              <a:gd name="connsiteX13" fmla="*/ 100 w 158"/>
              <a:gd name="connsiteY13" fmla="*/ 188 h 246"/>
              <a:gd name="connsiteX14" fmla="*/ 100 w 158"/>
              <a:gd name="connsiteY14" fmla="*/ 183 h 246"/>
              <a:gd name="connsiteX15" fmla="*/ 95 w 158"/>
              <a:gd name="connsiteY15" fmla="*/ 178 h 246"/>
              <a:gd name="connsiteX16" fmla="*/ 90 w 158"/>
              <a:gd name="connsiteY16" fmla="*/ 162 h 246"/>
              <a:gd name="connsiteX17" fmla="*/ 79 w 158"/>
              <a:gd name="connsiteY17" fmla="*/ 146 h 246"/>
              <a:gd name="connsiteX18" fmla="*/ 63 w 158"/>
              <a:gd name="connsiteY18" fmla="*/ 131 h 246"/>
              <a:gd name="connsiteX19" fmla="*/ 47 w 158"/>
              <a:gd name="connsiteY19" fmla="*/ 115 h 246"/>
              <a:gd name="connsiteX20" fmla="*/ 26 w 158"/>
              <a:gd name="connsiteY20" fmla="*/ 99 h 246"/>
              <a:gd name="connsiteX21" fmla="*/ 0 w 158"/>
              <a:gd name="connsiteY21" fmla="*/ 78 h 246"/>
              <a:gd name="connsiteX22" fmla="*/ 21 w 158"/>
              <a:gd name="connsiteY22" fmla="*/ 78 h 246"/>
              <a:gd name="connsiteX23" fmla="*/ 42 w 158"/>
              <a:gd name="connsiteY23" fmla="*/ 84 h 246"/>
              <a:gd name="connsiteX24" fmla="*/ 58 w 158"/>
              <a:gd name="connsiteY24" fmla="*/ 84 h 246"/>
              <a:gd name="connsiteX25" fmla="*/ 74 w 158"/>
              <a:gd name="connsiteY25" fmla="*/ 84 h 246"/>
              <a:gd name="connsiteX26" fmla="*/ 84 w 158"/>
              <a:gd name="connsiteY26" fmla="*/ 78 h 246"/>
              <a:gd name="connsiteX27" fmla="*/ 90 w 158"/>
              <a:gd name="connsiteY27" fmla="*/ 78 h 246"/>
              <a:gd name="connsiteX28" fmla="*/ 95 w 158"/>
              <a:gd name="connsiteY28" fmla="*/ 78 h 246"/>
              <a:gd name="connsiteX29" fmla="*/ 100 w 158"/>
              <a:gd name="connsiteY29" fmla="*/ 73 h 246"/>
              <a:gd name="connsiteX30" fmla="*/ 106 w 158"/>
              <a:gd name="connsiteY30" fmla="*/ 68 h 246"/>
              <a:gd name="connsiteX31" fmla="*/ 106 w 158"/>
              <a:gd name="connsiteY31" fmla="*/ 63 h 246"/>
              <a:gd name="connsiteX32" fmla="*/ 106 w 158"/>
              <a:gd name="connsiteY32" fmla="*/ 52 h 246"/>
              <a:gd name="connsiteX33" fmla="*/ 106 w 158"/>
              <a:gd name="connsiteY33" fmla="*/ 37 h 246"/>
              <a:gd name="connsiteX34" fmla="*/ 111 w 158"/>
              <a:gd name="connsiteY34" fmla="*/ 21 h 246"/>
              <a:gd name="connsiteX35" fmla="*/ 111 w 158"/>
              <a:gd name="connsiteY35" fmla="*/ 0 h 246"/>
              <a:gd name="connsiteX0" fmla="*/ 143 w 143"/>
              <a:gd name="connsiteY0" fmla="*/ 235 h 246"/>
              <a:gd name="connsiteX1" fmla="*/ 127 w 143"/>
              <a:gd name="connsiteY1" fmla="*/ 240 h 246"/>
              <a:gd name="connsiteX2" fmla="*/ 121 w 143"/>
              <a:gd name="connsiteY2" fmla="*/ 246 h 246"/>
              <a:gd name="connsiteX3" fmla="*/ 111 w 143"/>
              <a:gd name="connsiteY3" fmla="*/ 240 h 246"/>
              <a:gd name="connsiteX4" fmla="*/ 106 w 143"/>
              <a:gd name="connsiteY4" fmla="*/ 240 h 246"/>
              <a:gd name="connsiteX5" fmla="*/ 106 w 143"/>
              <a:gd name="connsiteY5" fmla="*/ 235 h 246"/>
              <a:gd name="connsiteX6" fmla="*/ 100 w 143"/>
              <a:gd name="connsiteY6" fmla="*/ 230 h 246"/>
              <a:gd name="connsiteX7" fmla="*/ 100 w 143"/>
              <a:gd name="connsiteY7" fmla="*/ 225 h 246"/>
              <a:gd name="connsiteX8" fmla="*/ 100 w 143"/>
              <a:gd name="connsiteY8" fmla="*/ 219 h 246"/>
              <a:gd name="connsiteX9" fmla="*/ 100 w 143"/>
              <a:gd name="connsiteY9" fmla="*/ 209 h 246"/>
              <a:gd name="connsiteX10" fmla="*/ 100 w 143"/>
              <a:gd name="connsiteY10" fmla="*/ 199 h 246"/>
              <a:gd name="connsiteX11" fmla="*/ 100 w 143"/>
              <a:gd name="connsiteY11" fmla="*/ 193 h 246"/>
              <a:gd name="connsiteX12" fmla="*/ 100 w 143"/>
              <a:gd name="connsiteY12" fmla="*/ 188 h 246"/>
              <a:gd name="connsiteX13" fmla="*/ 100 w 143"/>
              <a:gd name="connsiteY13" fmla="*/ 183 h 246"/>
              <a:gd name="connsiteX14" fmla="*/ 95 w 143"/>
              <a:gd name="connsiteY14" fmla="*/ 178 h 246"/>
              <a:gd name="connsiteX15" fmla="*/ 90 w 143"/>
              <a:gd name="connsiteY15" fmla="*/ 162 h 246"/>
              <a:gd name="connsiteX16" fmla="*/ 79 w 143"/>
              <a:gd name="connsiteY16" fmla="*/ 146 h 246"/>
              <a:gd name="connsiteX17" fmla="*/ 63 w 143"/>
              <a:gd name="connsiteY17" fmla="*/ 131 h 246"/>
              <a:gd name="connsiteX18" fmla="*/ 47 w 143"/>
              <a:gd name="connsiteY18" fmla="*/ 115 h 246"/>
              <a:gd name="connsiteX19" fmla="*/ 26 w 143"/>
              <a:gd name="connsiteY19" fmla="*/ 99 h 246"/>
              <a:gd name="connsiteX20" fmla="*/ 0 w 143"/>
              <a:gd name="connsiteY20" fmla="*/ 78 h 246"/>
              <a:gd name="connsiteX21" fmla="*/ 21 w 143"/>
              <a:gd name="connsiteY21" fmla="*/ 78 h 246"/>
              <a:gd name="connsiteX22" fmla="*/ 42 w 143"/>
              <a:gd name="connsiteY22" fmla="*/ 84 h 246"/>
              <a:gd name="connsiteX23" fmla="*/ 58 w 143"/>
              <a:gd name="connsiteY23" fmla="*/ 84 h 246"/>
              <a:gd name="connsiteX24" fmla="*/ 74 w 143"/>
              <a:gd name="connsiteY24" fmla="*/ 84 h 246"/>
              <a:gd name="connsiteX25" fmla="*/ 84 w 143"/>
              <a:gd name="connsiteY25" fmla="*/ 78 h 246"/>
              <a:gd name="connsiteX26" fmla="*/ 90 w 143"/>
              <a:gd name="connsiteY26" fmla="*/ 78 h 246"/>
              <a:gd name="connsiteX27" fmla="*/ 95 w 143"/>
              <a:gd name="connsiteY27" fmla="*/ 78 h 246"/>
              <a:gd name="connsiteX28" fmla="*/ 100 w 143"/>
              <a:gd name="connsiteY28" fmla="*/ 73 h 246"/>
              <a:gd name="connsiteX29" fmla="*/ 106 w 143"/>
              <a:gd name="connsiteY29" fmla="*/ 68 h 246"/>
              <a:gd name="connsiteX30" fmla="*/ 106 w 143"/>
              <a:gd name="connsiteY30" fmla="*/ 63 h 246"/>
              <a:gd name="connsiteX31" fmla="*/ 106 w 143"/>
              <a:gd name="connsiteY31" fmla="*/ 52 h 246"/>
              <a:gd name="connsiteX32" fmla="*/ 106 w 143"/>
              <a:gd name="connsiteY32" fmla="*/ 37 h 246"/>
              <a:gd name="connsiteX33" fmla="*/ 111 w 143"/>
              <a:gd name="connsiteY33" fmla="*/ 21 h 246"/>
              <a:gd name="connsiteX34" fmla="*/ 111 w 143"/>
              <a:gd name="connsiteY34" fmla="*/ 0 h 246"/>
              <a:gd name="connsiteX0" fmla="*/ 127 w 127"/>
              <a:gd name="connsiteY0" fmla="*/ 240 h 246"/>
              <a:gd name="connsiteX1" fmla="*/ 121 w 127"/>
              <a:gd name="connsiteY1" fmla="*/ 246 h 246"/>
              <a:gd name="connsiteX2" fmla="*/ 111 w 127"/>
              <a:gd name="connsiteY2" fmla="*/ 240 h 246"/>
              <a:gd name="connsiteX3" fmla="*/ 106 w 127"/>
              <a:gd name="connsiteY3" fmla="*/ 240 h 246"/>
              <a:gd name="connsiteX4" fmla="*/ 106 w 127"/>
              <a:gd name="connsiteY4" fmla="*/ 235 h 246"/>
              <a:gd name="connsiteX5" fmla="*/ 100 w 127"/>
              <a:gd name="connsiteY5" fmla="*/ 230 h 246"/>
              <a:gd name="connsiteX6" fmla="*/ 100 w 127"/>
              <a:gd name="connsiteY6" fmla="*/ 225 h 246"/>
              <a:gd name="connsiteX7" fmla="*/ 100 w 127"/>
              <a:gd name="connsiteY7" fmla="*/ 219 h 246"/>
              <a:gd name="connsiteX8" fmla="*/ 100 w 127"/>
              <a:gd name="connsiteY8" fmla="*/ 209 h 246"/>
              <a:gd name="connsiteX9" fmla="*/ 100 w 127"/>
              <a:gd name="connsiteY9" fmla="*/ 199 h 246"/>
              <a:gd name="connsiteX10" fmla="*/ 100 w 127"/>
              <a:gd name="connsiteY10" fmla="*/ 193 h 246"/>
              <a:gd name="connsiteX11" fmla="*/ 100 w 127"/>
              <a:gd name="connsiteY11" fmla="*/ 188 h 246"/>
              <a:gd name="connsiteX12" fmla="*/ 100 w 127"/>
              <a:gd name="connsiteY12" fmla="*/ 183 h 246"/>
              <a:gd name="connsiteX13" fmla="*/ 95 w 127"/>
              <a:gd name="connsiteY13" fmla="*/ 178 h 246"/>
              <a:gd name="connsiteX14" fmla="*/ 90 w 127"/>
              <a:gd name="connsiteY14" fmla="*/ 162 h 246"/>
              <a:gd name="connsiteX15" fmla="*/ 79 w 127"/>
              <a:gd name="connsiteY15" fmla="*/ 146 h 246"/>
              <a:gd name="connsiteX16" fmla="*/ 63 w 127"/>
              <a:gd name="connsiteY16" fmla="*/ 131 h 246"/>
              <a:gd name="connsiteX17" fmla="*/ 47 w 127"/>
              <a:gd name="connsiteY17" fmla="*/ 115 h 246"/>
              <a:gd name="connsiteX18" fmla="*/ 26 w 127"/>
              <a:gd name="connsiteY18" fmla="*/ 99 h 246"/>
              <a:gd name="connsiteX19" fmla="*/ 0 w 127"/>
              <a:gd name="connsiteY19" fmla="*/ 78 h 246"/>
              <a:gd name="connsiteX20" fmla="*/ 21 w 127"/>
              <a:gd name="connsiteY20" fmla="*/ 78 h 246"/>
              <a:gd name="connsiteX21" fmla="*/ 42 w 127"/>
              <a:gd name="connsiteY21" fmla="*/ 84 h 246"/>
              <a:gd name="connsiteX22" fmla="*/ 58 w 127"/>
              <a:gd name="connsiteY22" fmla="*/ 84 h 246"/>
              <a:gd name="connsiteX23" fmla="*/ 74 w 127"/>
              <a:gd name="connsiteY23" fmla="*/ 84 h 246"/>
              <a:gd name="connsiteX24" fmla="*/ 84 w 127"/>
              <a:gd name="connsiteY24" fmla="*/ 78 h 246"/>
              <a:gd name="connsiteX25" fmla="*/ 90 w 127"/>
              <a:gd name="connsiteY25" fmla="*/ 78 h 246"/>
              <a:gd name="connsiteX26" fmla="*/ 95 w 127"/>
              <a:gd name="connsiteY26" fmla="*/ 78 h 246"/>
              <a:gd name="connsiteX27" fmla="*/ 100 w 127"/>
              <a:gd name="connsiteY27" fmla="*/ 73 h 246"/>
              <a:gd name="connsiteX28" fmla="*/ 106 w 127"/>
              <a:gd name="connsiteY28" fmla="*/ 68 h 246"/>
              <a:gd name="connsiteX29" fmla="*/ 106 w 127"/>
              <a:gd name="connsiteY29" fmla="*/ 63 h 246"/>
              <a:gd name="connsiteX30" fmla="*/ 106 w 127"/>
              <a:gd name="connsiteY30" fmla="*/ 52 h 246"/>
              <a:gd name="connsiteX31" fmla="*/ 106 w 127"/>
              <a:gd name="connsiteY31" fmla="*/ 37 h 246"/>
              <a:gd name="connsiteX32" fmla="*/ 111 w 127"/>
              <a:gd name="connsiteY32" fmla="*/ 21 h 246"/>
              <a:gd name="connsiteX33" fmla="*/ 111 w 127"/>
              <a:gd name="connsiteY33" fmla="*/ 0 h 246"/>
              <a:gd name="connsiteX0" fmla="*/ 127 w 127"/>
              <a:gd name="connsiteY0" fmla="*/ 219 h 225"/>
              <a:gd name="connsiteX1" fmla="*/ 121 w 127"/>
              <a:gd name="connsiteY1" fmla="*/ 225 h 225"/>
              <a:gd name="connsiteX2" fmla="*/ 111 w 127"/>
              <a:gd name="connsiteY2" fmla="*/ 219 h 225"/>
              <a:gd name="connsiteX3" fmla="*/ 106 w 127"/>
              <a:gd name="connsiteY3" fmla="*/ 219 h 225"/>
              <a:gd name="connsiteX4" fmla="*/ 106 w 127"/>
              <a:gd name="connsiteY4" fmla="*/ 214 h 225"/>
              <a:gd name="connsiteX5" fmla="*/ 100 w 127"/>
              <a:gd name="connsiteY5" fmla="*/ 209 h 225"/>
              <a:gd name="connsiteX6" fmla="*/ 100 w 127"/>
              <a:gd name="connsiteY6" fmla="*/ 204 h 225"/>
              <a:gd name="connsiteX7" fmla="*/ 100 w 127"/>
              <a:gd name="connsiteY7" fmla="*/ 198 h 225"/>
              <a:gd name="connsiteX8" fmla="*/ 100 w 127"/>
              <a:gd name="connsiteY8" fmla="*/ 188 h 225"/>
              <a:gd name="connsiteX9" fmla="*/ 100 w 127"/>
              <a:gd name="connsiteY9" fmla="*/ 178 h 225"/>
              <a:gd name="connsiteX10" fmla="*/ 100 w 127"/>
              <a:gd name="connsiteY10" fmla="*/ 172 h 225"/>
              <a:gd name="connsiteX11" fmla="*/ 100 w 127"/>
              <a:gd name="connsiteY11" fmla="*/ 167 h 225"/>
              <a:gd name="connsiteX12" fmla="*/ 100 w 127"/>
              <a:gd name="connsiteY12" fmla="*/ 162 h 225"/>
              <a:gd name="connsiteX13" fmla="*/ 95 w 127"/>
              <a:gd name="connsiteY13" fmla="*/ 157 h 225"/>
              <a:gd name="connsiteX14" fmla="*/ 90 w 127"/>
              <a:gd name="connsiteY14" fmla="*/ 141 h 225"/>
              <a:gd name="connsiteX15" fmla="*/ 79 w 127"/>
              <a:gd name="connsiteY15" fmla="*/ 125 h 225"/>
              <a:gd name="connsiteX16" fmla="*/ 63 w 127"/>
              <a:gd name="connsiteY16" fmla="*/ 110 h 225"/>
              <a:gd name="connsiteX17" fmla="*/ 47 w 127"/>
              <a:gd name="connsiteY17" fmla="*/ 94 h 225"/>
              <a:gd name="connsiteX18" fmla="*/ 26 w 127"/>
              <a:gd name="connsiteY18" fmla="*/ 78 h 225"/>
              <a:gd name="connsiteX19" fmla="*/ 0 w 127"/>
              <a:gd name="connsiteY19" fmla="*/ 57 h 225"/>
              <a:gd name="connsiteX20" fmla="*/ 21 w 127"/>
              <a:gd name="connsiteY20" fmla="*/ 57 h 225"/>
              <a:gd name="connsiteX21" fmla="*/ 42 w 127"/>
              <a:gd name="connsiteY21" fmla="*/ 63 h 225"/>
              <a:gd name="connsiteX22" fmla="*/ 58 w 127"/>
              <a:gd name="connsiteY22" fmla="*/ 63 h 225"/>
              <a:gd name="connsiteX23" fmla="*/ 74 w 127"/>
              <a:gd name="connsiteY23" fmla="*/ 63 h 225"/>
              <a:gd name="connsiteX24" fmla="*/ 84 w 127"/>
              <a:gd name="connsiteY24" fmla="*/ 57 h 225"/>
              <a:gd name="connsiteX25" fmla="*/ 90 w 127"/>
              <a:gd name="connsiteY25" fmla="*/ 57 h 225"/>
              <a:gd name="connsiteX26" fmla="*/ 95 w 127"/>
              <a:gd name="connsiteY26" fmla="*/ 57 h 225"/>
              <a:gd name="connsiteX27" fmla="*/ 100 w 127"/>
              <a:gd name="connsiteY27" fmla="*/ 52 h 225"/>
              <a:gd name="connsiteX28" fmla="*/ 106 w 127"/>
              <a:gd name="connsiteY28" fmla="*/ 47 h 225"/>
              <a:gd name="connsiteX29" fmla="*/ 106 w 127"/>
              <a:gd name="connsiteY29" fmla="*/ 42 h 225"/>
              <a:gd name="connsiteX30" fmla="*/ 106 w 127"/>
              <a:gd name="connsiteY30" fmla="*/ 31 h 225"/>
              <a:gd name="connsiteX31" fmla="*/ 106 w 127"/>
              <a:gd name="connsiteY31" fmla="*/ 16 h 225"/>
              <a:gd name="connsiteX32" fmla="*/ 111 w 127"/>
              <a:gd name="connsiteY32" fmla="*/ 0 h 225"/>
              <a:gd name="connsiteX0" fmla="*/ 127 w 127"/>
              <a:gd name="connsiteY0" fmla="*/ 203 h 209"/>
              <a:gd name="connsiteX1" fmla="*/ 121 w 127"/>
              <a:gd name="connsiteY1" fmla="*/ 209 h 209"/>
              <a:gd name="connsiteX2" fmla="*/ 111 w 127"/>
              <a:gd name="connsiteY2" fmla="*/ 203 h 209"/>
              <a:gd name="connsiteX3" fmla="*/ 106 w 127"/>
              <a:gd name="connsiteY3" fmla="*/ 203 h 209"/>
              <a:gd name="connsiteX4" fmla="*/ 106 w 127"/>
              <a:gd name="connsiteY4" fmla="*/ 198 h 209"/>
              <a:gd name="connsiteX5" fmla="*/ 100 w 127"/>
              <a:gd name="connsiteY5" fmla="*/ 193 h 209"/>
              <a:gd name="connsiteX6" fmla="*/ 100 w 127"/>
              <a:gd name="connsiteY6" fmla="*/ 188 h 209"/>
              <a:gd name="connsiteX7" fmla="*/ 100 w 127"/>
              <a:gd name="connsiteY7" fmla="*/ 182 h 209"/>
              <a:gd name="connsiteX8" fmla="*/ 100 w 127"/>
              <a:gd name="connsiteY8" fmla="*/ 172 h 209"/>
              <a:gd name="connsiteX9" fmla="*/ 100 w 127"/>
              <a:gd name="connsiteY9" fmla="*/ 162 h 209"/>
              <a:gd name="connsiteX10" fmla="*/ 100 w 127"/>
              <a:gd name="connsiteY10" fmla="*/ 156 h 209"/>
              <a:gd name="connsiteX11" fmla="*/ 100 w 127"/>
              <a:gd name="connsiteY11" fmla="*/ 151 h 209"/>
              <a:gd name="connsiteX12" fmla="*/ 100 w 127"/>
              <a:gd name="connsiteY12" fmla="*/ 146 h 209"/>
              <a:gd name="connsiteX13" fmla="*/ 95 w 127"/>
              <a:gd name="connsiteY13" fmla="*/ 141 h 209"/>
              <a:gd name="connsiteX14" fmla="*/ 90 w 127"/>
              <a:gd name="connsiteY14" fmla="*/ 125 h 209"/>
              <a:gd name="connsiteX15" fmla="*/ 79 w 127"/>
              <a:gd name="connsiteY15" fmla="*/ 109 h 209"/>
              <a:gd name="connsiteX16" fmla="*/ 63 w 127"/>
              <a:gd name="connsiteY16" fmla="*/ 94 h 209"/>
              <a:gd name="connsiteX17" fmla="*/ 47 w 127"/>
              <a:gd name="connsiteY17" fmla="*/ 78 h 209"/>
              <a:gd name="connsiteX18" fmla="*/ 26 w 127"/>
              <a:gd name="connsiteY18" fmla="*/ 62 h 209"/>
              <a:gd name="connsiteX19" fmla="*/ 0 w 127"/>
              <a:gd name="connsiteY19" fmla="*/ 41 h 209"/>
              <a:gd name="connsiteX20" fmla="*/ 21 w 127"/>
              <a:gd name="connsiteY20" fmla="*/ 41 h 209"/>
              <a:gd name="connsiteX21" fmla="*/ 42 w 127"/>
              <a:gd name="connsiteY21" fmla="*/ 47 h 209"/>
              <a:gd name="connsiteX22" fmla="*/ 58 w 127"/>
              <a:gd name="connsiteY22" fmla="*/ 47 h 209"/>
              <a:gd name="connsiteX23" fmla="*/ 74 w 127"/>
              <a:gd name="connsiteY23" fmla="*/ 47 h 209"/>
              <a:gd name="connsiteX24" fmla="*/ 84 w 127"/>
              <a:gd name="connsiteY24" fmla="*/ 41 h 209"/>
              <a:gd name="connsiteX25" fmla="*/ 90 w 127"/>
              <a:gd name="connsiteY25" fmla="*/ 41 h 209"/>
              <a:gd name="connsiteX26" fmla="*/ 95 w 127"/>
              <a:gd name="connsiteY26" fmla="*/ 41 h 209"/>
              <a:gd name="connsiteX27" fmla="*/ 100 w 127"/>
              <a:gd name="connsiteY27" fmla="*/ 36 h 209"/>
              <a:gd name="connsiteX28" fmla="*/ 106 w 127"/>
              <a:gd name="connsiteY28" fmla="*/ 31 h 209"/>
              <a:gd name="connsiteX29" fmla="*/ 106 w 127"/>
              <a:gd name="connsiteY29" fmla="*/ 26 h 209"/>
              <a:gd name="connsiteX30" fmla="*/ 106 w 127"/>
              <a:gd name="connsiteY30" fmla="*/ 15 h 209"/>
              <a:gd name="connsiteX31" fmla="*/ 106 w 127"/>
              <a:gd name="connsiteY31" fmla="*/ 0 h 209"/>
              <a:gd name="connsiteX0" fmla="*/ 127 w 127"/>
              <a:gd name="connsiteY0" fmla="*/ 188 h 194"/>
              <a:gd name="connsiteX1" fmla="*/ 121 w 127"/>
              <a:gd name="connsiteY1" fmla="*/ 194 h 194"/>
              <a:gd name="connsiteX2" fmla="*/ 111 w 127"/>
              <a:gd name="connsiteY2" fmla="*/ 188 h 194"/>
              <a:gd name="connsiteX3" fmla="*/ 106 w 127"/>
              <a:gd name="connsiteY3" fmla="*/ 188 h 194"/>
              <a:gd name="connsiteX4" fmla="*/ 106 w 127"/>
              <a:gd name="connsiteY4" fmla="*/ 183 h 194"/>
              <a:gd name="connsiteX5" fmla="*/ 100 w 127"/>
              <a:gd name="connsiteY5" fmla="*/ 178 h 194"/>
              <a:gd name="connsiteX6" fmla="*/ 100 w 127"/>
              <a:gd name="connsiteY6" fmla="*/ 173 h 194"/>
              <a:gd name="connsiteX7" fmla="*/ 100 w 127"/>
              <a:gd name="connsiteY7" fmla="*/ 167 h 194"/>
              <a:gd name="connsiteX8" fmla="*/ 100 w 127"/>
              <a:gd name="connsiteY8" fmla="*/ 157 h 194"/>
              <a:gd name="connsiteX9" fmla="*/ 100 w 127"/>
              <a:gd name="connsiteY9" fmla="*/ 147 h 194"/>
              <a:gd name="connsiteX10" fmla="*/ 100 w 127"/>
              <a:gd name="connsiteY10" fmla="*/ 141 h 194"/>
              <a:gd name="connsiteX11" fmla="*/ 100 w 127"/>
              <a:gd name="connsiteY11" fmla="*/ 136 h 194"/>
              <a:gd name="connsiteX12" fmla="*/ 100 w 127"/>
              <a:gd name="connsiteY12" fmla="*/ 131 h 194"/>
              <a:gd name="connsiteX13" fmla="*/ 95 w 127"/>
              <a:gd name="connsiteY13" fmla="*/ 126 h 194"/>
              <a:gd name="connsiteX14" fmla="*/ 90 w 127"/>
              <a:gd name="connsiteY14" fmla="*/ 110 h 194"/>
              <a:gd name="connsiteX15" fmla="*/ 79 w 127"/>
              <a:gd name="connsiteY15" fmla="*/ 94 h 194"/>
              <a:gd name="connsiteX16" fmla="*/ 63 w 127"/>
              <a:gd name="connsiteY16" fmla="*/ 79 h 194"/>
              <a:gd name="connsiteX17" fmla="*/ 47 w 127"/>
              <a:gd name="connsiteY17" fmla="*/ 63 h 194"/>
              <a:gd name="connsiteX18" fmla="*/ 26 w 127"/>
              <a:gd name="connsiteY18" fmla="*/ 47 h 194"/>
              <a:gd name="connsiteX19" fmla="*/ 0 w 127"/>
              <a:gd name="connsiteY19" fmla="*/ 26 h 194"/>
              <a:gd name="connsiteX20" fmla="*/ 21 w 127"/>
              <a:gd name="connsiteY20" fmla="*/ 26 h 194"/>
              <a:gd name="connsiteX21" fmla="*/ 42 w 127"/>
              <a:gd name="connsiteY21" fmla="*/ 32 h 194"/>
              <a:gd name="connsiteX22" fmla="*/ 58 w 127"/>
              <a:gd name="connsiteY22" fmla="*/ 32 h 194"/>
              <a:gd name="connsiteX23" fmla="*/ 74 w 127"/>
              <a:gd name="connsiteY23" fmla="*/ 32 h 194"/>
              <a:gd name="connsiteX24" fmla="*/ 84 w 127"/>
              <a:gd name="connsiteY24" fmla="*/ 26 h 194"/>
              <a:gd name="connsiteX25" fmla="*/ 90 w 127"/>
              <a:gd name="connsiteY25" fmla="*/ 26 h 194"/>
              <a:gd name="connsiteX26" fmla="*/ 95 w 127"/>
              <a:gd name="connsiteY26" fmla="*/ 26 h 194"/>
              <a:gd name="connsiteX27" fmla="*/ 100 w 127"/>
              <a:gd name="connsiteY27" fmla="*/ 21 h 194"/>
              <a:gd name="connsiteX28" fmla="*/ 106 w 127"/>
              <a:gd name="connsiteY28" fmla="*/ 16 h 194"/>
              <a:gd name="connsiteX29" fmla="*/ 106 w 127"/>
              <a:gd name="connsiteY29" fmla="*/ 11 h 194"/>
              <a:gd name="connsiteX30" fmla="*/ 106 w 127"/>
              <a:gd name="connsiteY30" fmla="*/ 0 h 194"/>
              <a:gd name="connsiteX0" fmla="*/ 127 w 127"/>
              <a:gd name="connsiteY0" fmla="*/ 177 h 183"/>
              <a:gd name="connsiteX1" fmla="*/ 121 w 127"/>
              <a:gd name="connsiteY1" fmla="*/ 183 h 183"/>
              <a:gd name="connsiteX2" fmla="*/ 111 w 127"/>
              <a:gd name="connsiteY2" fmla="*/ 177 h 183"/>
              <a:gd name="connsiteX3" fmla="*/ 106 w 127"/>
              <a:gd name="connsiteY3" fmla="*/ 177 h 183"/>
              <a:gd name="connsiteX4" fmla="*/ 106 w 127"/>
              <a:gd name="connsiteY4" fmla="*/ 172 h 183"/>
              <a:gd name="connsiteX5" fmla="*/ 100 w 127"/>
              <a:gd name="connsiteY5" fmla="*/ 167 h 183"/>
              <a:gd name="connsiteX6" fmla="*/ 100 w 127"/>
              <a:gd name="connsiteY6" fmla="*/ 162 h 183"/>
              <a:gd name="connsiteX7" fmla="*/ 100 w 127"/>
              <a:gd name="connsiteY7" fmla="*/ 156 h 183"/>
              <a:gd name="connsiteX8" fmla="*/ 100 w 127"/>
              <a:gd name="connsiteY8" fmla="*/ 146 h 183"/>
              <a:gd name="connsiteX9" fmla="*/ 100 w 127"/>
              <a:gd name="connsiteY9" fmla="*/ 136 h 183"/>
              <a:gd name="connsiteX10" fmla="*/ 100 w 127"/>
              <a:gd name="connsiteY10" fmla="*/ 130 h 183"/>
              <a:gd name="connsiteX11" fmla="*/ 100 w 127"/>
              <a:gd name="connsiteY11" fmla="*/ 125 h 183"/>
              <a:gd name="connsiteX12" fmla="*/ 100 w 127"/>
              <a:gd name="connsiteY12" fmla="*/ 120 h 183"/>
              <a:gd name="connsiteX13" fmla="*/ 95 w 127"/>
              <a:gd name="connsiteY13" fmla="*/ 115 h 183"/>
              <a:gd name="connsiteX14" fmla="*/ 90 w 127"/>
              <a:gd name="connsiteY14" fmla="*/ 99 h 183"/>
              <a:gd name="connsiteX15" fmla="*/ 79 w 127"/>
              <a:gd name="connsiteY15" fmla="*/ 83 h 183"/>
              <a:gd name="connsiteX16" fmla="*/ 63 w 127"/>
              <a:gd name="connsiteY16" fmla="*/ 68 h 183"/>
              <a:gd name="connsiteX17" fmla="*/ 47 w 127"/>
              <a:gd name="connsiteY17" fmla="*/ 52 h 183"/>
              <a:gd name="connsiteX18" fmla="*/ 26 w 127"/>
              <a:gd name="connsiteY18" fmla="*/ 36 h 183"/>
              <a:gd name="connsiteX19" fmla="*/ 0 w 127"/>
              <a:gd name="connsiteY19" fmla="*/ 15 h 183"/>
              <a:gd name="connsiteX20" fmla="*/ 21 w 127"/>
              <a:gd name="connsiteY20" fmla="*/ 15 h 183"/>
              <a:gd name="connsiteX21" fmla="*/ 42 w 127"/>
              <a:gd name="connsiteY21" fmla="*/ 21 h 183"/>
              <a:gd name="connsiteX22" fmla="*/ 58 w 127"/>
              <a:gd name="connsiteY22" fmla="*/ 21 h 183"/>
              <a:gd name="connsiteX23" fmla="*/ 74 w 127"/>
              <a:gd name="connsiteY23" fmla="*/ 21 h 183"/>
              <a:gd name="connsiteX24" fmla="*/ 84 w 127"/>
              <a:gd name="connsiteY24" fmla="*/ 15 h 183"/>
              <a:gd name="connsiteX25" fmla="*/ 90 w 127"/>
              <a:gd name="connsiteY25" fmla="*/ 15 h 183"/>
              <a:gd name="connsiteX26" fmla="*/ 95 w 127"/>
              <a:gd name="connsiteY26" fmla="*/ 15 h 183"/>
              <a:gd name="connsiteX27" fmla="*/ 100 w 127"/>
              <a:gd name="connsiteY27" fmla="*/ 10 h 183"/>
              <a:gd name="connsiteX28" fmla="*/ 106 w 127"/>
              <a:gd name="connsiteY28" fmla="*/ 5 h 183"/>
              <a:gd name="connsiteX29" fmla="*/ 106 w 127"/>
              <a:gd name="connsiteY29" fmla="*/ 0 h 183"/>
              <a:gd name="connsiteX0" fmla="*/ 121 w 121"/>
              <a:gd name="connsiteY0" fmla="*/ 183 h 183"/>
              <a:gd name="connsiteX1" fmla="*/ 111 w 121"/>
              <a:gd name="connsiteY1" fmla="*/ 177 h 183"/>
              <a:gd name="connsiteX2" fmla="*/ 106 w 121"/>
              <a:gd name="connsiteY2" fmla="*/ 177 h 183"/>
              <a:gd name="connsiteX3" fmla="*/ 106 w 121"/>
              <a:gd name="connsiteY3" fmla="*/ 172 h 183"/>
              <a:gd name="connsiteX4" fmla="*/ 100 w 121"/>
              <a:gd name="connsiteY4" fmla="*/ 167 h 183"/>
              <a:gd name="connsiteX5" fmla="*/ 100 w 121"/>
              <a:gd name="connsiteY5" fmla="*/ 162 h 183"/>
              <a:gd name="connsiteX6" fmla="*/ 100 w 121"/>
              <a:gd name="connsiteY6" fmla="*/ 156 h 183"/>
              <a:gd name="connsiteX7" fmla="*/ 100 w 121"/>
              <a:gd name="connsiteY7" fmla="*/ 146 h 183"/>
              <a:gd name="connsiteX8" fmla="*/ 100 w 121"/>
              <a:gd name="connsiteY8" fmla="*/ 136 h 183"/>
              <a:gd name="connsiteX9" fmla="*/ 100 w 121"/>
              <a:gd name="connsiteY9" fmla="*/ 130 h 183"/>
              <a:gd name="connsiteX10" fmla="*/ 100 w 121"/>
              <a:gd name="connsiteY10" fmla="*/ 125 h 183"/>
              <a:gd name="connsiteX11" fmla="*/ 100 w 121"/>
              <a:gd name="connsiteY11" fmla="*/ 120 h 183"/>
              <a:gd name="connsiteX12" fmla="*/ 95 w 121"/>
              <a:gd name="connsiteY12" fmla="*/ 115 h 183"/>
              <a:gd name="connsiteX13" fmla="*/ 90 w 121"/>
              <a:gd name="connsiteY13" fmla="*/ 99 h 183"/>
              <a:gd name="connsiteX14" fmla="*/ 79 w 121"/>
              <a:gd name="connsiteY14" fmla="*/ 83 h 183"/>
              <a:gd name="connsiteX15" fmla="*/ 63 w 121"/>
              <a:gd name="connsiteY15" fmla="*/ 68 h 183"/>
              <a:gd name="connsiteX16" fmla="*/ 47 w 121"/>
              <a:gd name="connsiteY16" fmla="*/ 52 h 183"/>
              <a:gd name="connsiteX17" fmla="*/ 26 w 121"/>
              <a:gd name="connsiteY17" fmla="*/ 36 h 183"/>
              <a:gd name="connsiteX18" fmla="*/ 0 w 121"/>
              <a:gd name="connsiteY18" fmla="*/ 15 h 183"/>
              <a:gd name="connsiteX19" fmla="*/ 21 w 121"/>
              <a:gd name="connsiteY19" fmla="*/ 15 h 183"/>
              <a:gd name="connsiteX20" fmla="*/ 42 w 121"/>
              <a:gd name="connsiteY20" fmla="*/ 21 h 183"/>
              <a:gd name="connsiteX21" fmla="*/ 58 w 121"/>
              <a:gd name="connsiteY21" fmla="*/ 21 h 183"/>
              <a:gd name="connsiteX22" fmla="*/ 74 w 121"/>
              <a:gd name="connsiteY22" fmla="*/ 21 h 183"/>
              <a:gd name="connsiteX23" fmla="*/ 84 w 121"/>
              <a:gd name="connsiteY23" fmla="*/ 15 h 183"/>
              <a:gd name="connsiteX24" fmla="*/ 90 w 121"/>
              <a:gd name="connsiteY24" fmla="*/ 15 h 183"/>
              <a:gd name="connsiteX25" fmla="*/ 95 w 121"/>
              <a:gd name="connsiteY25" fmla="*/ 15 h 183"/>
              <a:gd name="connsiteX26" fmla="*/ 100 w 121"/>
              <a:gd name="connsiteY26" fmla="*/ 10 h 183"/>
              <a:gd name="connsiteX27" fmla="*/ 106 w 121"/>
              <a:gd name="connsiteY27" fmla="*/ 5 h 183"/>
              <a:gd name="connsiteX28" fmla="*/ 106 w 121"/>
              <a:gd name="connsiteY28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" h="183">
                <a:moveTo>
                  <a:pt x="121" y="183"/>
                </a:moveTo>
                <a:cubicBezTo>
                  <a:pt x="118" y="181"/>
                  <a:pt x="114" y="179"/>
                  <a:pt x="111" y="177"/>
                </a:cubicBezTo>
                <a:lnTo>
                  <a:pt x="106" y="177"/>
                </a:lnTo>
                <a:lnTo>
                  <a:pt x="106" y="172"/>
                </a:lnTo>
                <a:cubicBezTo>
                  <a:pt x="104" y="170"/>
                  <a:pt x="102" y="169"/>
                  <a:pt x="100" y="167"/>
                </a:cubicBezTo>
                <a:lnTo>
                  <a:pt x="100" y="162"/>
                </a:lnTo>
                <a:lnTo>
                  <a:pt x="100" y="156"/>
                </a:lnTo>
                <a:lnTo>
                  <a:pt x="100" y="146"/>
                </a:lnTo>
                <a:lnTo>
                  <a:pt x="100" y="136"/>
                </a:lnTo>
                <a:lnTo>
                  <a:pt x="100" y="130"/>
                </a:lnTo>
                <a:lnTo>
                  <a:pt x="100" y="125"/>
                </a:lnTo>
                <a:lnTo>
                  <a:pt x="100" y="120"/>
                </a:lnTo>
                <a:lnTo>
                  <a:pt x="95" y="115"/>
                </a:lnTo>
                <a:cubicBezTo>
                  <a:pt x="93" y="110"/>
                  <a:pt x="92" y="104"/>
                  <a:pt x="90" y="99"/>
                </a:cubicBezTo>
                <a:cubicBezTo>
                  <a:pt x="86" y="94"/>
                  <a:pt x="83" y="88"/>
                  <a:pt x="79" y="83"/>
                </a:cubicBezTo>
                <a:cubicBezTo>
                  <a:pt x="74" y="78"/>
                  <a:pt x="68" y="73"/>
                  <a:pt x="63" y="68"/>
                </a:cubicBezTo>
                <a:lnTo>
                  <a:pt x="47" y="52"/>
                </a:lnTo>
                <a:cubicBezTo>
                  <a:pt x="40" y="47"/>
                  <a:pt x="33" y="41"/>
                  <a:pt x="26" y="36"/>
                </a:cubicBezTo>
                <a:cubicBezTo>
                  <a:pt x="17" y="29"/>
                  <a:pt x="9" y="22"/>
                  <a:pt x="0" y="15"/>
                </a:cubicBezTo>
                <a:lnTo>
                  <a:pt x="21" y="15"/>
                </a:lnTo>
                <a:lnTo>
                  <a:pt x="42" y="21"/>
                </a:lnTo>
                <a:lnTo>
                  <a:pt x="58" y="21"/>
                </a:lnTo>
                <a:lnTo>
                  <a:pt x="74" y="21"/>
                </a:lnTo>
                <a:cubicBezTo>
                  <a:pt x="77" y="19"/>
                  <a:pt x="81" y="17"/>
                  <a:pt x="84" y="15"/>
                </a:cubicBezTo>
                <a:lnTo>
                  <a:pt x="90" y="15"/>
                </a:lnTo>
                <a:lnTo>
                  <a:pt x="95" y="15"/>
                </a:lnTo>
                <a:lnTo>
                  <a:pt x="100" y="10"/>
                </a:lnTo>
                <a:cubicBezTo>
                  <a:pt x="102" y="8"/>
                  <a:pt x="104" y="7"/>
                  <a:pt x="106" y="5"/>
                </a:cubicBezTo>
                <a:lnTo>
                  <a:pt x="106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6777038" y="3027363"/>
            <a:ext cx="268287" cy="1128712"/>
          </a:xfrm>
          <a:custGeom>
            <a:avLst/>
            <a:gdLst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110 h 758"/>
              <a:gd name="connsiteX16" fmla="*/ 0 w 687"/>
              <a:gd name="connsiteY16" fmla="*/ 73 h 758"/>
              <a:gd name="connsiteX17" fmla="*/ 11 w 687"/>
              <a:gd name="connsiteY17" fmla="*/ 73 h 758"/>
              <a:gd name="connsiteX18" fmla="*/ 27 w 687"/>
              <a:gd name="connsiteY18" fmla="*/ 73 h 758"/>
              <a:gd name="connsiteX19" fmla="*/ 42 w 687"/>
              <a:gd name="connsiteY19" fmla="*/ 73 h 758"/>
              <a:gd name="connsiteX20" fmla="*/ 58 w 687"/>
              <a:gd name="connsiteY20" fmla="*/ 73 h 758"/>
              <a:gd name="connsiteX21" fmla="*/ 79 w 687"/>
              <a:gd name="connsiteY21" fmla="*/ 73 h 758"/>
              <a:gd name="connsiteX22" fmla="*/ 95 w 687"/>
              <a:gd name="connsiteY22" fmla="*/ 68 h 758"/>
              <a:gd name="connsiteX23" fmla="*/ 122 w 687"/>
              <a:gd name="connsiteY23" fmla="*/ 68 h 758"/>
              <a:gd name="connsiteX24" fmla="*/ 143 w 687"/>
              <a:gd name="connsiteY24" fmla="*/ 63 h 758"/>
              <a:gd name="connsiteX25" fmla="*/ 164 w 687"/>
              <a:gd name="connsiteY25" fmla="*/ 58 h 758"/>
              <a:gd name="connsiteX26" fmla="*/ 185 w 687"/>
              <a:gd name="connsiteY26" fmla="*/ 58 h 758"/>
              <a:gd name="connsiteX27" fmla="*/ 211 w 687"/>
              <a:gd name="connsiteY27" fmla="*/ 52 h 758"/>
              <a:gd name="connsiteX28" fmla="*/ 238 w 687"/>
              <a:gd name="connsiteY28" fmla="*/ 52 h 758"/>
              <a:gd name="connsiteX29" fmla="*/ 264 w 687"/>
              <a:gd name="connsiteY29" fmla="*/ 47 h 758"/>
              <a:gd name="connsiteX30" fmla="*/ 296 w 687"/>
              <a:gd name="connsiteY30" fmla="*/ 47 h 758"/>
              <a:gd name="connsiteX31" fmla="*/ 354 w 687"/>
              <a:gd name="connsiteY31" fmla="*/ 37 h 758"/>
              <a:gd name="connsiteX32" fmla="*/ 386 w 687"/>
              <a:gd name="connsiteY32" fmla="*/ 37 h 758"/>
              <a:gd name="connsiteX33" fmla="*/ 407 w 687"/>
              <a:gd name="connsiteY33" fmla="*/ 32 h 758"/>
              <a:gd name="connsiteX34" fmla="*/ 433 w 687"/>
              <a:gd name="connsiteY34" fmla="*/ 26 h 758"/>
              <a:gd name="connsiteX35" fmla="*/ 454 w 687"/>
              <a:gd name="connsiteY35" fmla="*/ 26 h 758"/>
              <a:gd name="connsiteX36" fmla="*/ 470 w 687"/>
              <a:gd name="connsiteY36" fmla="*/ 21 h 758"/>
              <a:gd name="connsiteX37" fmla="*/ 481 w 687"/>
              <a:gd name="connsiteY37" fmla="*/ 16 h 758"/>
              <a:gd name="connsiteX38" fmla="*/ 491 w 687"/>
              <a:gd name="connsiteY38" fmla="*/ 16 h 758"/>
              <a:gd name="connsiteX39" fmla="*/ 497 w 687"/>
              <a:gd name="connsiteY39" fmla="*/ 11 h 758"/>
              <a:gd name="connsiteX40" fmla="*/ 507 w 687"/>
              <a:gd name="connsiteY40" fmla="*/ 5 h 758"/>
              <a:gd name="connsiteX41" fmla="*/ 523 w 687"/>
              <a:gd name="connsiteY41" fmla="*/ 0 h 758"/>
              <a:gd name="connsiteX42" fmla="*/ 534 w 687"/>
              <a:gd name="connsiteY42" fmla="*/ 0 h 758"/>
              <a:gd name="connsiteX43" fmla="*/ 549 w 687"/>
              <a:gd name="connsiteY43" fmla="*/ 0 h 758"/>
              <a:gd name="connsiteX44" fmla="*/ 565 w 687"/>
              <a:gd name="connsiteY44" fmla="*/ 5 h 758"/>
              <a:gd name="connsiteX45" fmla="*/ 581 w 687"/>
              <a:gd name="connsiteY45" fmla="*/ 11 h 758"/>
              <a:gd name="connsiteX46" fmla="*/ 592 w 687"/>
              <a:gd name="connsiteY46" fmla="*/ 16 h 758"/>
              <a:gd name="connsiteX47" fmla="*/ 602 w 687"/>
              <a:gd name="connsiteY47" fmla="*/ 21 h 758"/>
              <a:gd name="connsiteX48" fmla="*/ 618 w 687"/>
              <a:gd name="connsiteY48" fmla="*/ 26 h 758"/>
              <a:gd name="connsiteX49" fmla="*/ 629 w 687"/>
              <a:gd name="connsiteY49" fmla="*/ 37 h 758"/>
              <a:gd name="connsiteX50" fmla="*/ 644 w 687"/>
              <a:gd name="connsiteY50" fmla="*/ 42 h 758"/>
              <a:gd name="connsiteX51" fmla="*/ 655 w 687"/>
              <a:gd name="connsiteY51" fmla="*/ 47 h 758"/>
              <a:gd name="connsiteX52" fmla="*/ 666 w 687"/>
              <a:gd name="connsiteY52" fmla="*/ 52 h 758"/>
              <a:gd name="connsiteX53" fmla="*/ 671 w 687"/>
              <a:gd name="connsiteY53" fmla="*/ 58 h 758"/>
              <a:gd name="connsiteX54" fmla="*/ 676 w 687"/>
              <a:gd name="connsiteY54" fmla="*/ 63 h 758"/>
              <a:gd name="connsiteX55" fmla="*/ 681 w 687"/>
              <a:gd name="connsiteY55" fmla="*/ 68 h 758"/>
              <a:gd name="connsiteX56" fmla="*/ 687 w 687"/>
              <a:gd name="connsiteY56" fmla="*/ 68 h 758"/>
              <a:gd name="connsiteX57" fmla="*/ 687 w 687"/>
              <a:gd name="connsiteY57" fmla="*/ 73 h 758"/>
              <a:gd name="connsiteX58" fmla="*/ 681 w 687"/>
              <a:gd name="connsiteY58" fmla="*/ 73 h 758"/>
              <a:gd name="connsiteX59" fmla="*/ 681 w 687"/>
              <a:gd name="connsiteY59" fmla="*/ 79 h 758"/>
              <a:gd name="connsiteX60" fmla="*/ 676 w 687"/>
              <a:gd name="connsiteY60" fmla="*/ 84 h 758"/>
              <a:gd name="connsiteX61" fmla="*/ 671 w 687"/>
              <a:gd name="connsiteY61" fmla="*/ 84 h 758"/>
              <a:gd name="connsiteX62" fmla="*/ 666 w 687"/>
              <a:gd name="connsiteY62" fmla="*/ 89 h 758"/>
              <a:gd name="connsiteX63" fmla="*/ 660 w 687"/>
              <a:gd name="connsiteY63" fmla="*/ 94 h 758"/>
              <a:gd name="connsiteX64" fmla="*/ 655 w 687"/>
              <a:gd name="connsiteY64" fmla="*/ 94 h 758"/>
              <a:gd name="connsiteX65" fmla="*/ 650 w 687"/>
              <a:gd name="connsiteY65" fmla="*/ 99 h 758"/>
              <a:gd name="connsiteX66" fmla="*/ 644 w 687"/>
              <a:gd name="connsiteY66" fmla="*/ 105 h 758"/>
              <a:gd name="connsiteX67" fmla="*/ 639 w 687"/>
              <a:gd name="connsiteY67" fmla="*/ 115 h 758"/>
              <a:gd name="connsiteX68" fmla="*/ 639 w 687"/>
              <a:gd name="connsiteY68" fmla="*/ 126 h 758"/>
              <a:gd name="connsiteX69" fmla="*/ 639 w 687"/>
              <a:gd name="connsiteY69" fmla="*/ 131 h 758"/>
              <a:gd name="connsiteX70" fmla="*/ 639 w 687"/>
              <a:gd name="connsiteY70" fmla="*/ 146 h 758"/>
              <a:gd name="connsiteX71" fmla="*/ 639 w 687"/>
              <a:gd name="connsiteY71" fmla="*/ 157 h 758"/>
              <a:gd name="connsiteX72" fmla="*/ 639 w 687"/>
              <a:gd name="connsiteY72" fmla="*/ 173 h 758"/>
              <a:gd name="connsiteX73" fmla="*/ 639 w 687"/>
              <a:gd name="connsiteY73" fmla="*/ 188 h 758"/>
              <a:gd name="connsiteX74" fmla="*/ 639 w 687"/>
              <a:gd name="connsiteY74" fmla="*/ 204 h 758"/>
              <a:gd name="connsiteX75" fmla="*/ 639 w 687"/>
              <a:gd name="connsiteY75" fmla="*/ 225 h 758"/>
              <a:gd name="connsiteX76" fmla="*/ 639 w 687"/>
              <a:gd name="connsiteY76" fmla="*/ 240 h 758"/>
              <a:gd name="connsiteX77" fmla="*/ 639 w 687"/>
              <a:gd name="connsiteY77" fmla="*/ 261 h 758"/>
              <a:gd name="connsiteX78" fmla="*/ 639 w 687"/>
              <a:gd name="connsiteY78" fmla="*/ 303 h 758"/>
              <a:gd name="connsiteX79" fmla="*/ 639 w 687"/>
              <a:gd name="connsiteY79" fmla="*/ 324 h 758"/>
              <a:gd name="connsiteX80" fmla="*/ 639 w 687"/>
              <a:gd name="connsiteY80" fmla="*/ 350 h 758"/>
              <a:gd name="connsiteX81" fmla="*/ 639 w 687"/>
              <a:gd name="connsiteY81" fmla="*/ 376 h 758"/>
              <a:gd name="connsiteX82" fmla="*/ 639 w 687"/>
              <a:gd name="connsiteY82" fmla="*/ 402 h 758"/>
              <a:gd name="connsiteX83" fmla="*/ 639 w 687"/>
              <a:gd name="connsiteY83" fmla="*/ 429 h 758"/>
              <a:gd name="connsiteX84" fmla="*/ 639 w 687"/>
              <a:gd name="connsiteY84" fmla="*/ 460 h 758"/>
              <a:gd name="connsiteX85" fmla="*/ 639 w 687"/>
              <a:gd name="connsiteY85" fmla="*/ 491 h 758"/>
              <a:gd name="connsiteX86" fmla="*/ 639 w 687"/>
              <a:gd name="connsiteY86" fmla="*/ 523 h 758"/>
              <a:gd name="connsiteX87" fmla="*/ 639 w 687"/>
              <a:gd name="connsiteY87" fmla="*/ 554 h 758"/>
              <a:gd name="connsiteX88" fmla="*/ 639 w 687"/>
              <a:gd name="connsiteY88" fmla="*/ 580 h 758"/>
              <a:gd name="connsiteX89" fmla="*/ 634 w 687"/>
              <a:gd name="connsiteY89" fmla="*/ 606 h 758"/>
              <a:gd name="connsiteX90" fmla="*/ 634 w 687"/>
              <a:gd name="connsiteY90" fmla="*/ 632 h 758"/>
              <a:gd name="connsiteX91" fmla="*/ 629 w 687"/>
              <a:gd name="connsiteY91" fmla="*/ 653 h 758"/>
              <a:gd name="connsiteX92" fmla="*/ 623 w 687"/>
              <a:gd name="connsiteY92" fmla="*/ 669 h 758"/>
              <a:gd name="connsiteX93" fmla="*/ 618 w 687"/>
              <a:gd name="connsiteY93" fmla="*/ 690 h 758"/>
              <a:gd name="connsiteX94" fmla="*/ 613 w 687"/>
              <a:gd name="connsiteY94" fmla="*/ 700 h 758"/>
              <a:gd name="connsiteX95" fmla="*/ 602 w 687"/>
              <a:gd name="connsiteY95" fmla="*/ 716 h 758"/>
              <a:gd name="connsiteX96" fmla="*/ 592 w 687"/>
              <a:gd name="connsiteY96" fmla="*/ 726 h 758"/>
              <a:gd name="connsiteX97" fmla="*/ 586 w 687"/>
              <a:gd name="connsiteY97" fmla="*/ 737 h 758"/>
              <a:gd name="connsiteX98" fmla="*/ 576 w 687"/>
              <a:gd name="connsiteY98" fmla="*/ 742 h 758"/>
              <a:gd name="connsiteX99" fmla="*/ 571 w 687"/>
              <a:gd name="connsiteY99" fmla="*/ 747 h 758"/>
              <a:gd name="connsiteX100" fmla="*/ 560 w 687"/>
              <a:gd name="connsiteY100" fmla="*/ 752 h 758"/>
              <a:gd name="connsiteX101" fmla="*/ 555 w 687"/>
              <a:gd name="connsiteY101" fmla="*/ 752 h 758"/>
              <a:gd name="connsiteX102" fmla="*/ 549 w 687"/>
              <a:gd name="connsiteY102" fmla="*/ 758 h 758"/>
              <a:gd name="connsiteX103" fmla="*/ 539 w 687"/>
              <a:gd name="connsiteY103" fmla="*/ 752 h 758"/>
              <a:gd name="connsiteX104" fmla="*/ 534 w 687"/>
              <a:gd name="connsiteY104" fmla="*/ 752 h 758"/>
              <a:gd name="connsiteX105" fmla="*/ 534 w 687"/>
              <a:gd name="connsiteY105" fmla="*/ 747 h 758"/>
              <a:gd name="connsiteX106" fmla="*/ 528 w 687"/>
              <a:gd name="connsiteY106" fmla="*/ 742 h 758"/>
              <a:gd name="connsiteX107" fmla="*/ 528 w 687"/>
              <a:gd name="connsiteY107" fmla="*/ 737 h 758"/>
              <a:gd name="connsiteX108" fmla="*/ 528 w 687"/>
              <a:gd name="connsiteY108" fmla="*/ 731 h 758"/>
              <a:gd name="connsiteX109" fmla="*/ 528 w 687"/>
              <a:gd name="connsiteY109" fmla="*/ 721 h 758"/>
              <a:gd name="connsiteX110" fmla="*/ 528 w 687"/>
              <a:gd name="connsiteY110" fmla="*/ 711 h 758"/>
              <a:gd name="connsiteX111" fmla="*/ 528 w 687"/>
              <a:gd name="connsiteY111" fmla="*/ 705 h 758"/>
              <a:gd name="connsiteX112" fmla="*/ 528 w 687"/>
              <a:gd name="connsiteY112" fmla="*/ 700 h 758"/>
              <a:gd name="connsiteX113" fmla="*/ 528 w 687"/>
              <a:gd name="connsiteY113" fmla="*/ 695 h 758"/>
              <a:gd name="connsiteX114" fmla="*/ 523 w 687"/>
              <a:gd name="connsiteY114" fmla="*/ 690 h 758"/>
              <a:gd name="connsiteX115" fmla="*/ 518 w 687"/>
              <a:gd name="connsiteY115" fmla="*/ 674 h 758"/>
              <a:gd name="connsiteX116" fmla="*/ 507 w 687"/>
              <a:gd name="connsiteY116" fmla="*/ 658 h 758"/>
              <a:gd name="connsiteX117" fmla="*/ 491 w 687"/>
              <a:gd name="connsiteY117" fmla="*/ 643 h 758"/>
              <a:gd name="connsiteX118" fmla="*/ 475 w 687"/>
              <a:gd name="connsiteY118" fmla="*/ 627 h 758"/>
              <a:gd name="connsiteX119" fmla="*/ 454 w 687"/>
              <a:gd name="connsiteY119" fmla="*/ 611 h 758"/>
              <a:gd name="connsiteX120" fmla="*/ 428 w 687"/>
              <a:gd name="connsiteY120" fmla="*/ 590 h 758"/>
              <a:gd name="connsiteX121" fmla="*/ 449 w 687"/>
              <a:gd name="connsiteY121" fmla="*/ 590 h 758"/>
              <a:gd name="connsiteX122" fmla="*/ 470 w 687"/>
              <a:gd name="connsiteY122" fmla="*/ 596 h 758"/>
              <a:gd name="connsiteX123" fmla="*/ 486 w 687"/>
              <a:gd name="connsiteY123" fmla="*/ 596 h 758"/>
              <a:gd name="connsiteX124" fmla="*/ 502 w 687"/>
              <a:gd name="connsiteY124" fmla="*/ 596 h 758"/>
              <a:gd name="connsiteX125" fmla="*/ 512 w 687"/>
              <a:gd name="connsiteY125" fmla="*/ 590 h 758"/>
              <a:gd name="connsiteX126" fmla="*/ 518 w 687"/>
              <a:gd name="connsiteY126" fmla="*/ 590 h 758"/>
              <a:gd name="connsiteX127" fmla="*/ 523 w 687"/>
              <a:gd name="connsiteY127" fmla="*/ 590 h 758"/>
              <a:gd name="connsiteX128" fmla="*/ 528 w 687"/>
              <a:gd name="connsiteY128" fmla="*/ 585 h 758"/>
              <a:gd name="connsiteX129" fmla="*/ 534 w 687"/>
              <a:gd name="connsiteY129" fmla="*/ 580 h 758"/>
              <a:gd name="connsiteX130" fmla="*/ 534 w 687"/>
              <a:gd name="connsiteY130" fmla="*/ 575 h 758"/>
              <a:gd name="connsiteX131" fmla="*/ 534 w 687"/>
              <a:gd name="connsiteY131" fmla="*/ 564 h 758"/>
              <a:gd name="connsiteX132" fmla="*/ 534 w 687"/>
              <a:gd name="connsiteY132" fmla="*/ 549 h 758"/>
              <a:gd name="connsiteX133" fmla="*/ 539 w 687"/>
              <a:gd name="connsiteY133" fmla="*/ 533 h 758"/>
              <a:gd name="connsiteX134" fmla="*/ 539 w 687"/>
              <a:gd name="connsiteY134" fmla="*/ 512 h 758"/>
              <a:gd name="connsiteX135" fmla="*/ 539 w 687"/>
              <a:gd name="connsiteY135" fmla="*/ 486 h 758"/>
              <a:gd name="connsiteX136" fmla="*/ 544 w 687"/>
              <a:gd name="connsiteY136" fmla="*/ 460 h 758"/>
              <a:gd name="connsiteX137" fmla="*/ 544 w 687"/>
              <a:gd name="connsiteY137" fmla="*/ 434 h 758"/>
              <a:gd name="connsiteX138" fmla="*/ 544 w 687"/>
              <a:gd name="connsiteY138" fmla="*/ 408 h 758"/>
              <a:gd name="connsiteX139" fmla="*/ 544 w 687"/>
              <a:gd name="connsiteY139" fmla="*/ 382 h 758"/>
              <a:gd name="connsiteX140" fmla="*/ 549 w 687"/>
              <a:gd name="connsiteY140" fmla="*/ 355 h 758"/>
              <a:gd name="connsiteX141" fmla="*/ 549 w 687"/>
              <a:gd name="connsiteY141" fmla="*/ 334 h 758"/>
              <a:gd name="connsiteX142" fmla="*/ 549 w 687"/>
              <a:gd name="connsiteY142" fmla="*/ 314 h 758"/>
              <a:gd name="connsiteX143" fmla="*/ 549 w 687"/>
              <a:gd name="connsiteY143" fmla="*/ 293 h 758"/>
              <a:gd name="connsiteX144" fmla="*/ 549 w 687"/>
              <a:gd name="connsiteY144" fmla="*/ 277 h 758"/>
              <a:gd name="connsiteX145" fmla="*/ 549 w 687"/>
              <a:gd name="connsiteY145" fmla="*/ 246 h 758"/>
              <a:gd name="connsiteX146" fmla="*/ 549 w 687"/>
              <a:gd name="connsiteY146" fmla="*/ 214 h 758"/>
              <a:gd name="connsiteX147" fmla="*/ 544 w 687"/>
              <a:gd name="connsiteY147" fmla="*/ 183 h 758"/>
              <a:gd name="connsiteX148" fmla="*/ 544 w 687"/>
              <a:gd name="connsiteY148" fmla="*/ 157 h 758"/>
              <a:gd name="connsiteX149" fmla="*/ 539 w 687"/>
              <a:gd name="connsiteY149" fmla="*/ 146 h 758"/>
              <a:gd name="connsiteX150" fmla="*/ 539 w 687"/>
              <a:gd name="connsiteY150" fmla="*/ 136 h 758"/>
              <a:gd name="connsiteX151" fmla="*/ 534 w 687"/>
              <a:gd name="connsiteY151" fmla="*/ 126 h 758"/>
              <a:gd name="connsiteX152" fmla="*/ 534 w 687"/>
              <a:gd name="connsiteY152" fmla="*/ 115 h 758"/>
              <a:gd name="connsiteX153" fmla="*/ 528 w 687"/>
              <a:gd name="connsiteY153" fmla="*/ 110 h 758"/>
              <a:gd name="connsiteX154" fmla="*/ 528 w 687"/>
              <a:gd name="connsiteY154" fmla="*/ 105 h 758"/>
              <a:gd name="connsiteX155" fmla="*/ 523 w 687"/>
              <a:gd name="connsiteY155" fmla="*/ 94 h 758"/>
              <a:gd name="connsiteX156" fmla="*/ 518 w 687"/>
              <a:gd name="connsiteY156" fmla="*/ 89 h 758"/>
              <a:gd name="connsiteX157" fmla="*/ 512 w 687"/>
              <a:gd name="connsiteY157" fmla="*/ 84 h 758"/>
              <a:gd name="connsiteX158" fmla="*/ 507 w 687"/>
              <a:gd name="connsiteY158" fmla="*/ 84 h 758"/>
              <a:gd name="connsiteX159" fmla="*/ 502 w 687"/>
              <a:gd name="connsiteY159" fmla="*/ 79 h 758"/>
              <a:gd name="connsiteX160" fmla="*/ 491 w 687"/>
              <a:gd name="connsiteY160" fmla="*/ 79 h 758"/>
              <a:gd name="connsiteX161" fmla="*/ 481 w 687"/>
              <a:gd name="connsiteY161" fmla="*/ 79 h 758"/>
              <a:gd name="connsiteX162" fmla="*/ 470 w 687"/>
              <a:gd name="connsiteY162" fmla="*/ 73 h 758"/>
              <a:gd name="connsiteX163" fmla="*/ 454 w 687"/>
              <a:gd name="connsiteY163" fmla="*/ 73 h 758"/>
              <a:gd name="connsiteX164" fmla="*/ 454 w 687"/>
              <a:gd name="connsiteY16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73 h 758"/>
              <a:gd name="connsiteX16" fmla="*/ 11 w 687"/>
              <a:gd name="connsiteY16" fmla="*/ 73 h 758"/>
              <a:gd name="connsiteX17" fmla="*/ 27 w 687"/>
              <a:gd name="connsiteY17" fmla="*/ 73 h 758"/>
              <a:gd name="connsiteX18" fmla="*/ 42 w 687"/>
              <a:gd name="connsiteY18" fmla="*/ 73 h 758"/>
              <a:gd name="connsiteX19" fmla="*/ 58 w 687"/>
              <a:gd name="connsiteY19" fmla="*/ 73 h 758"/>
              <a:gd name="connsiteX20" fmla="*/ 79 w 687"/>
              <a:gd name="connsiteY20" fmla="*/ 73 h 758"/>
              <a:gd name="connsiteX21" fmla="*/ 95 w 687"/>
              <a:gd name="connsiteY21" fmla="*/ 68 h 758"/>
              <a:gd name="connsiteX22" fmla="*/ 122 w 687"/>
              <a:gd name="connsiteY22" fmla="*/ 68 h 758"/>
              <a:gd name="connsiteX23" fmla="*/ 143 w 687"/>
              <a:gd name="connsiteY23" fmla="*/ 63 h 758"/>
              <a:gd name="connsiteX24" fmla="*/ 164 w 687"/>
              <a:gd name="connsiteY24" fmla="*/ 58 h 758"/>
              <a:gd name="connsiteX25" fmla="*/ 185 w 687"/>
              <a:gd name="connsiteY25" fmla="*/ 58 h 758"/>
              <a:gd name="connsiteX26" fmla="*/ 211 w 687"/>
              <a:gd name="connsiteY26" fmla="*/ 52 h 758"/>
              <a:gd name="connsiteX27" fmla="*/ 238 w 687"/>
              <a:gd name="connsiteY27" fmla="*/ 52 h 758"/>
              <a:gd name="connsiteX28" fmla="*/ 264 w 687"/>
              <a:gd name="connsiteY28" fmla="*/ 47 h 758"/>
              <a:gd name="connsiteX29" fmla="*/ 296 w 687"/>
              <a:gd name="connsiteY29" fmla="*/ 47 h 758"/>
              <a:gd name="connsiteX30" fmla="*/ 354 w 687"/>
              <a:gd name="connsiteY30" fmla="*/ 37 h 758"/>
              <a:gd name="connsiteX31" fmla="*/ 386 w 687"/>
              <a:gd name="connsiteY31" fmla="*/ 37 h 758"/>
              <a:gd name="connsiteX32" fmla="*/ 407 w 687"/>
              <a:gd name="connsiteY32" fmla="*/ 32 h 758"/>
              <a:gd name="connsiteX33" fmla="*/ 433 w 687"/>
              <a:gd name="connsiteY33" fmla="*/ 26 h 758"/>
              <a:gd name="connsiteX34" fmla="*/ 454 w 687"/>
              <a:gd name="connsiteY34" fmla="*/ 26 h 758"/>
              <a:gd name="connsiteX35" fmla="*/ 470 w 687"/>
              <a:gd name="connsiteY35" fmla="*/ 21 h 758"/>
              <a:gd name="connsiteX36" fmla="*/ 481 w 687"/>
              <a:gd name="connsiteY36" fmla="*/ 16 h 758"/>
              <a:gd name="connsiteX37" fmla="*/ 491 w 687"/>
              <a:gd name="connsiteY37" fmla="*/ 16 h 758"/>
              <a:gd name="connsiteX38" fmla="*/ 497 w 687"/>
              <a:gd name="connsiteY38" fmla="*/ 11 h 758"/>
              <a:gd name="connsiteX39" fmla="*/ 507 w 687"/>
              <a:gd name="connsiteY39" fmla="*/ 5 h 758"/>
              <a:gd name="connsiteX40" fmla="*/ 523 w 687"/>
              <a:gd name="connsiteY40" fmla="*/ 0 h 758"/>
              <a:gd name="connsiteX41" fmla="*/ 534 w 687"/>
              <a:gd name="connsiteY41" fmla="*/ 0 h 758"/>
              <a:gd name="connsiteX42" fmla="*/ 549 w 687"/>
              <a:gd name="connsiteY42" fmla="*/ 0 h 758"/>
              <a:gd name="connsiteX43" fmla="*/ 565 w 687"/>
              <a:gd name="connsiteY43" fmla="*/ 5 h 758"/>
              <a:gd name="connsiteX44" fmla="*/ 581 w 687"/>
              <a:gd name="connsiteY44" fmla="*/ 11 h 758"/>
              <a:gd name="connsiteX45" fmla="*/ 592 w 687"/>
              <a:gd name="connsiteY45" fmla="*/ 16 h 758"/>
              <a:gd name="connsiteX46" fmla="*/ 602 w 687"/>
              <a:gd name="connsiteY46" fmla="*/ 21 h 758"/>
              <a:gd name="connsiteX47" fmla="*/ 618 w 687"/>
              <a:gd name="connsiteY47" fmla="*/ 26 h 758"/>
              <a:gd name="connsiteX48" fmla="*/ 629 w 687"/>
              <a:gd name="connsiteY48" fmla="*/ 37 h 758"/>
              <a:gd name="connsiteX49" fmla="*/ 644 w 687"/>
              <a:gd name="connsiteY49" fmla="*/ 42 h 758"/>
              <a:gd name="connsiteX50" fmla="*/ 655 w 687"/>
              <a:gd name="connsiteY50" fmla="*/ 47 h 758"/>
              <a:gd name="connsiteX51" fmla="*/ 666 w 687"/>
              <a:gd name="connsiteY51" fmla="*/ 52 h 758"/>
              <a:gd name="connsiteX52" fmla="*/ 671 w 687"/>
              <a:gd name="connsiteY52" fmla="*/ 58 h 758"/>
              <a:gd name="connsiteX53" fmla="*/ 676 w 687"/>
              <a:gd name="connsiteY53" fmla="*/ 63 h 758"/>
              <a:gd name="connsiteX54" fmla="*/ 681 w 687"/>
              <a:gd name="connsiteY54" fmla="*/ 68 h 758"/>
              <a:gd name="connsiteX55" fmla="*/ 687 w 687"/>
              <a:gd name="connsiteY55" fmla="*/ 68 h 758"/>
              <a:gd name="connsiteX56" fmla="*/ 687 w 687"/>
              <a:gd name="connsiteY56" fmla="*/ 73 h 758"/>
              <a:gd name="connsiteX57" fmla="*/ 681 w 687"/>
              <a:gd name="connsiteY57" fmla="*/ 73 h 758"/>
              <a:gd name="connsiteX58" fmla="*/ 681 w 687"/>
              <a:gd name="connsiteY58" fmla="*/ 79 h 758"/>
              <a:gd name="connsiteX59" fmla="*/ 676 w 687"/>
              <a:gd name="connsiteY59" fmla="*/ 84 h 758"/>
              <a:gd name="connsiteX60" fmla="*/ 671 w 687"/>
              <a:gd name="connsiteY60" fmla="*/ 84 h 758"/>
              <a:gd name="connsiteX61" fmla="*/ 666 w 687"/>
              <a:gd name="connsiteY61" fmla="*/ 89 h 758"/>
              <a:gd name="connsiteX62" fmla="*/ 660 w 687"/>
              <a:gd name="connsiteY62" fmla="*/ 94 h 758"/>
              <a:gd name="connsiteX63" fmla="*/ 655 w 687"/>
              <a:gd name="connsiteY63" fmla="*/ 94 h 758"/>
              <a:gd name="connsiteX64" fmla="*/ 650 w 687"/>
              <a:gd name="connsiteY64" fmla="*/ 99 h 758"/>
              <a:gd name="connsiteX65" fmla="*/ 644 w 687"/>
              <a:gd name="connsiteY65" fmla="*/ 105 h 758"/>
              <a:gd name="connsiteX66" fmla="*/ 639 w 687"/>
              <a:gd name="connsiteY66" fmla="*/ 115 h 758"/>
              <a:gd name="connsiteX67" fmla="*/ 639 w 687"/>
              <a:gd name="connsiteY67" fmla="*/ 126 h 758"/>
              <a:gd name="connsiteX68" fmla="*/ 639 w 687"/>
              <a:gd name="connsiteY68" fmla="*/ 131 h 758"/>
              <a:gd name="connsiteX69" fmla="*/ 639 w 687"/>
              <a:gd name="connsiteY69" fmla="*/ 146 h 758"/>
              <a:gd name="connsiteX70" fmla="*/ 639 w 687"/>
              <a:gd name="connsiteY70" fmla="*/ 157 h 758"/>
              <a:gd name="connsiteX71" fmla="*/ 639 w 687"/>
              <a:gd name="connsiteY71" fmla="*/ 173 h 758"/>
              <a:gd name="connsiteX72" fmla="*/ 639 w 687"/>
              <a:gd name="connsiteY72" fmla="*/ 188 h 758"/>
              <a:gd name="connsiteX73" fmla="*/ 639 w 687"/>
              <a:gd name="connsiteY73" fmla="*/ 204 h 758"/>
              <a:gd name="connsiteX74" fmla="*/ 639 w 687"/>
              <a:gd name="connsiteY74" fmla="*/ 225 h 758"/>
              <a:gd name="connsiteX75" fmla="*/ 639 w 687"/>
              <a:gd name="connsiteY75" fmla="*/ 240 h 758"/>
              <a:gd name="connsiteX76" fmla="*/ 639 w 687"/>
              <a:gd name="connsiteY76" fmla="*/ 261 h 758"/>
              <a:gd name="connsiteX77" fmla="*/ 639 w 687"/>
              <a:gd name="connsiteY77" fmla="*/ 303 h 758"/>
              <a:gd name="connsiteX78" fmla="*/ 639 w 687"/>
              <a:gd name="connsiteY78" fmla="*/ 324 h 758"/>
              <a:gd name="connsiteX79" fmla="*/ 639 w 687"/>
              <a:gd name="connsiteY79" fmla="*/ 350 h 758"/>
              <a:gd name="connsiteX80" fmla="*/ 639 w 687"/>
              <a:gd name="connsiteY80" fmla="*/ 376 h 758"/>
              <a:gd name="connsiteX81" fmla="*/ 639 w 687"/>
              <a:gd name="connsiteY81" fmla="*/ 402 h 758"/>
              <a:gd name="connsiteX82" fmla="*/ 639 w 687"/>
              <a:gd name="connsiteY82" fmla="*/ 429 h 758"/>
              <a:gd name="connsiteX83" fmla="*/ 639 w 687"/>
              <a:gd name="connsiteY83" fmla="*/ 460 h 758"/>
              <a:gd name="connsiteX84" fmla="*/ 639 w 687"/>
              <a:gd name="connsiteY84" fmla="*/ 491 h 758"/>
              <a:gd name="connsiteX85" fmla="*/ 639 w 687"/>
              <a:gd name="connsiteY85" fmla="*/ 523 h 758"/>
              <a:gd name="connsiteX86" fmla="*/ 639 w 687"/>
              <a:gd name="connsiteY86" fmla="*/ 554 h 758"/>
              <a:gd name="connsiteX87" fmla="*/ 639 w 687"/>
              <a:gd name="connsiteY87" fmla="*/ 580 h 758"/>
              <a:gd name="connsiteX88" fmla="*/ 634 w 687"/>
              <a:gd name="connsiteY88" fmla="*/ 606 h 758"/>
              <a:gd name="connsiteX89" fmla="*/ 634 w 687"/>
              <a:gd name="connsiteY89" fmla="*/ 632 h 758"/>
              <a:gd name="connsiteX90" fmla="*/ 629 w 687"/>
              <a:gd name="connsiteY90" fmla="*/ 653 h 758"/>
              <a:gd name="connsiteX91" fmla="*/ 623 w 687"/>
              <a:gd name="connsiteY91" fmla="*/ 669 h 758"/>
              <a:gd name="connsiteX92" fmla="*/ 618 w 687"/>
              <a:gd name="connsiteY92" fmla="*/ 690 h 758"/>
              <a:gd name="connsiteX93" fmla="*/ 613 w 687"/>
              <a:gd name="connsiteY93" fmla="*/ 700 h 758"/>
              <a:gd name="connsiteX94" fmla="*/ 602 w 687"/>
              <a:gd name="connsiteY94" fmla="*/ 716 h 758"/>
              <a:gd name="connsiteX95" fmla="*/ 592 w 687"/>
              <a:gd name="connsiteY95" fmla="*/ 726 h 758"/>
              <a:gd name="connsiteX96" fmla="*/ 586 w 687"/>
              <a:gd name="connsiteY96" fmla="*/ 737 h 758"/>
              <a:gd name="connsiteX97" fmla="*/ 576 w 687"/>
              <a:gd name="connsiteY97" fmla="*/ 742 h 758"/>
              <a:gd name="connsiteX98" fmla="*/ 571 w 687"/>
              <a:gd name="connsiteY98" fmla="*/ 747 h 758"/>
              <a:gd name="connsiteX99" fmla="*/ 560 w 687"/>
              <a:gd name="connsiteY99" fmla="*/ 752 h 758"/>
              <a:gd name="connsiteX100" fmla="*/ 555 w 687"/>
              <a:gd name="connsiteY100" fmla="*/ 752 h 758"/>
              <a:gd name="connsiteX101" fmla="*/ 549 w 687"/>
              <a:gd name="connsiteY101" fmla="*/ 758 h 758"/>
              <a:gd name="connsiteX102" fmla="*/ 539 w 687"/>
              <a:gd name="connsiteY102" fmla="*/ 752 h 758"/>
              <a:gd name="connsiteX103" fmla="*/ 534 w 687"/>
              <a:gd name="connsiteY103" fmla="*/ 752 h 758"/>
              <a:gd name="connsiteX104" fmla="*/ 534 w 687"/>
              <a:gd name="connsiteY104" fmla="*/ 747 h 758"/>
              <a:gd name="connsiteX105" fmla="*/ 528 w 687"/>
              <a:gd name="connsiteY105" fmla="*/ 742 h 758"/>
              <a:gd name="connsiteX106" fmla="*/ 528 w 687"/>
              <a:gd name="connsiteY106" fmla="*/ 737 h 758"/>
              <a:gd name="connsiteX107" fmla="*/ 528 w 687"/>
              <a:gd name="connsiteY107" fmla="*/ 731 h 758"/>
              <a:gd name="connsiteX108" fmla="*/ 528 w 687"/>
              <a:gd name="connsiteY108" fmla="*/ 721 h 758"/>
              <a:gd name="connsiteX109" fmla="*/ 528 w 687"/>
              <a:gd name="connsiteY109" fmla="*/ 711 h 758"/>
              <a:gd name="connsiteX110" fmla="*/ 528 w 687"/>
              <a:gd name="connsiteY110" fmla="*/ 705 h 758"/>
              <a:gd name="connsiteX111" fmla="*/ 528 w 687"/>
              <a:gd name="connsiteY111" fmla="*/ 700 h 758"/>
              <a:gd name="connsiteX112" fmla="*/ 528 w 687"/>
              <a:gd name="connsiteY112" fmla="*/ 695 h 758"/>
              <a:gd name="connsiteX113" fmla="*/ 523 w 687"/>
              <a:gd name="connsiteY113" fmla="*/ 690 h 758"/>
              <a:gd name="connsiteX114" fmla="*/ 518 w 687"/>
              <a:gd name="connsiteY114" fmla="*/ 674 h 758"/>
              <a:gd name="connsiteX115" fmla="*/ 507 w 687"/>
              <a:gd name="connsiteY115" fmla="*/ 658 h 758"/>
              <a:gd name="connsiteX116" fmla="*/ 491 w 687"/>
              <a:gd name="connsiteY116" fmla="*/ 643 h 758"/>
              <a:gd name="connsiteX117" fmla="*/ 475 w 687"/>
              <a:gd name="connsiteY117" fmla="*/ 627 h 758"/>
              <a:gd name="connsiteX118" fmla="*/ 454 w 687"/>
              <a:gd name="connsiteY118" fmla="*/ 611 h 758"/>
              <a:gd name="connsiteX119" fmla="*/ 428 w 687"/>
              <a:gd name="connsiteY119" fmla="*/ 590 h 758"/>
              <a:gd name="connsiteX120" fmla="*/ 449 w 687"/>
              <a:gd name="connsiteY120" fmla="*/ 590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02 w 687"/>
              <a:gd name="connsiteY123" fmla="*/ 596 h 758"/>
              <a:gd name="connsiteX124" fmla="*/ 512 w 687"/>
              <a:gd name="connsiteY124" fmla="*/ 590 h 758"/>
              <a:gd name="connsiteX125" fmla="*/ 518 w 687"/>
              <a:gd name="connsiteY125" fmla="*/ 590 h 758"/>
              <a:gd name="connsiteX126" fmla="*/ 523 w 687"/>
              <a:gd name="connsiteY126" fmla="*/ 590 h 758"/>
              <a:gd name="connsiteX127" fmla="*/ 528 w 687"/>
              <a:gd name="connsiteY127" fmla="*/ 585 h 758"/>
              <a:gd name="connsiteX128" fmla="*/ 534 w 687"/>
              <a:gd name="connsiteY128" fmla="*/ 580 h 758"/>
              <a:gd name="connsiteX129" fmla="*/ 534 w 687"/>
              <a:gd name="connsiteY129" fmla="*/ 575 h 758"/>
              <a:gd name="connsiteX130" fmla="*/ 534 w 687"/>
              <a:gd name="connsiteY130" fmla="*/ 564 h 758"/>
              <a:gd name="connsiteX131" fmla="*/ 534 w 687"/>
              <a:gd name="connsiteY131" fmla="*/ 549 h 758"/>
              <a:gd name="connsiteX132" fmla="*/ 539 w 687"/>
              <a:gd name="connsiteY132" fmla="*/ 533 h 758"/>
              <a:gd name="connsiteX133" fmla="*/ 539 w 687"/>
              <a:gd name="connsiteY133" fmla="*/ 512 h 758"/>
              <a:gd name="connsiteX134" fmla="*/ 539 w 687"/>
              <a:gd name="connsiteY134" fmla="*/ 486 h 758"/>
              <a:gd name="connsiteX135" fmla="*/ 544 w 687"/>
              <a:gd name="connsiteY135" fmla="*/ 460 h 758"/>
              <a:gd name="connsiteX136" fmla="*/ 544 w 687"/>
              <a:gd name="connsiteY136" fmla="*/ 434 h 758"/>
              <a:gd name="connsiteX137" fmla="*/ 544 w 687"/>
              <a:gd name="connsiteY137" fmla="*/ 408 h 758"/>
              <a:gd name="connsiteX138" fmla="*/ 544 w 687"/>
              <a:gd name="connsiteY138" fmla="*/ 382 h 758"/>
              <a:gd name="connsiteX139" fmla="*/ 549 w 687"/>
              <a:gd name="connsiteY139" fmla="*/ 355 h 758"/>
              <a:gd name="connsiteX140" fmla="*/ 549 w 687"/>
              <a:gd name="connsiteY140" fmla="*/ 334 h 758"/>
              <a:gd name="connsiteX141" fmla="*/ 549 w 687"/>
              <a:gd name="connsiteY141" fmla="*/ 314 h 758"/>
              <a:gd name="connsiteX142" fmla="*/ 549 w 687"/>
              <a:gd name="connsiteY142" fmla="*/ 293 h 758"/>
              <a:gd name="connsiteX143" fmla="*/ 549 w 687"/>
              <a:gd name="connsiteY143" fmla="*/ 277 h 758"/>
              <a:gd name="connsiteX144" fmla="*/ 549 w 687"/>
              <a:gd name="connsiteY144" fmla="*/ 246 h 758"/>
              <a:gd name="connsiteX145" fmla="*/ 549 w 687"/>
              <a:gd name="connsiteY145" fmla="*/ 214 h 758"/>
              <a:gd name="connsiteX146" fmla="*/ 544 w 687"/>
              <a:gd name="connsiteY146" fmla="*/ 183 h 758"/>
              <a:gd name="connsiteX147" fmla="*/ 544 w 687"/>
              <a:gd name="connsiteY147" fmla="*/ 157 h 758"/>
              <a:gd name="connsiteX148" fmla="*/ 539 w 687"/>
              <a:gd name="connsiteY148" fmla="*/ 146 h 758"/>
              <a:gd name="connsiteX149" fmla="*/ 539 w 687"/>
              <a:gd name="connsiteY149" fmla="*/ 136 h 758"/>
              <a:gd name="connsiteX150" fmla="*/ 534 w 687"/>
              <a:gd name="connsiteY150" fmla="*/ 126 h 758"/>
              <a:gd name="connsiteX151" fmla="*/ 534 w 687"/>
              <a:gd name="connsiteY151" fmla="*/ 115 h 758"/>
              <a:gd name="connsiteX152" fmla="*/ 528 w 687"/>
              <a:gd name="connsiteY152" fmla="*/ 110 h 758"/>
              <a:gd name="connsiteX153" fmla="*/ 528 w 687"/>
              <a:gd name="connsiteY153" fmla="*/ 105 h 758"/>
              <a:gd name="connsiteX154" fmla="*/ 523 w 687"/>
              <a:gd name="connsiteY154" fmla="*/ 94 h 758"/>
              <a:gd name="connsiteX155" fmla="*/ 518 w 687"/>
              <a:gd name="connsiteY155" fmla="*/ 89 h 758"/>
              <a:gd name="connsiteX156" fmla="*/ 512 w 687"/>
              <a:gd name="connsiteY156" fmla="*/ 84 h 758"/>
              <a:gd name="connsiteX157" fmla="*/ 507 w 687"/>
              <a:gd name="connsiteY157" fmla="*/ 84 h 758"/>
              <a:gd name="connsiteX158" fmla="*/ 502 w 687"/>
              <a:gd name="connsiteY158" fmla="*/ 79 h 758"/>
              <a:gd name="connsiteX159" fmla="*/ 491 w 687"/>
              <a:gd name="connsiteY159" fmla="*/ 79 h 758"/>
              <a:gd name="connsiteX160" fmla="*/ 481 w 687"/>
              <a:gd name="connsiteY160" fmla="*/ 79 h 758"/>
              <a:gd name="connsiteX161" fmla="*/ 470 w 687"/>
              <a:gd name="connsiteY161" fmla="*/ 73 h 758"/>
              <a:gd name="connsiteX162" fmla="*/ 454 w 687"/>
              <a:gd name="connsiteY162" fmla="*/ 73 h 758"/>
              <a:gd name="connsiteX163" fmla="*/ 454 w 687"/>
              <a:gd name="connsiteY163" fmla="*/ 73 h 758"/>
              <a:gd name="connsiteX0" fmla="*/ 463 w 696"/>
              <a:gd name="connsiteY0" fmla="*/ 73 h 758"/>
              <a:gd name="connsiteX1" fmla="*/ 448 w 696"/>
              <a:gd name="connsiteY1" fmla="*/ 73 h 758"/>
              <a:gd name="connsiteX2" fmla="*/ 426 w 696"/>
              <a:gd name="connsiteY2" fmla="*/ 79 h 758"/>
              <a:gd name="connsiteX3" fmla="*/ 405 w 696"/>
              <a:gd name="connsiteY3" fmla="*/ 79 h 758"/>
              <a:gd name="connsiteX4" fmla="*/ 379 w 696"/>
              <a:gd name="connsiteY4" fmla="*/ 79 h 758"/>
              <a:gd name="connsiteX5" fmla="*/ 352 w 696"/>
              <a:gd name="connsiteY5" fmla="*/ 84 h 758"/>
              <a:gd name="connsiteX6" fmla="*/ 321 w 696"/>
              <a:gd name="connsiteY6" fmla="*/ 84 h 758"/>
              <a:gd name="connsiteX7" fmla="*/ 284 w 696"/>
              <a:gd name="connsiteY7" fmla="*/ 89 h 758"/>
              <a:gd name="connsiteX8" fmla="*/ 247 w 696"/>
              <a:gd name="connsiteY8" fmla="*/ 94 h 758"/>
              <a:gd name="connsiteX9" fmla="*/ 205 w 696"/>
              <a:gd name="connsiteY9" fmla="*/ 94 h 758"/>
              <a:gd name="connsiteX10" fmla="*/ 168 w 696"/>
              <a:gd name="connsiteY10" fmla="*/ 99 h 758"/>
              <a:gd name="connsiteX11" fmla="*/ 131 w 696"/>
              <a:gd name="connsiteY11" fmla="*/ 105 h 758"/>
              <a:gd name="connsiteX12" fmla="*/ 99 w 696"/>
              <a:gd name="connsiteY12" fmla="*/ 105 h 758"/>
              <a:gd name="connsiteX13" fmla="*/ 73 w 696"/>
              <a:gd name="connsiteY13" fmla="*/ 105 h 758"/>
              <a:gd name="connsiteX14" fmla="*/ 9 w 696"/>
              <a:gd name="connsiteY14" fmla="*/ 73 h 758"/>
              <a:gd name="connsiteX15" fmla="*/ 20 w 696"/>
              <a:gd name="connsiteY15" fmla="*/ 73 h 758"/>
              <a:gd name="connsiteX16" fmla="*/ 36 w 696"/>
              <a:gd name="connsiteY16" fmla="*/ 73 h 758"/>
              <a:gd name="connsiteX17" fmla="*/ 51 w 696"/>
              <a:gd name="connsiteY17" fmla="*/ 73 h 758"/>
              <a:gd name="connsiteX18" fmla="*/ 67 w 696"/>
              <a:gd name="connsiteY18" fmla="*/ 73 h 758"/>
              <a:gd name="connsiteX19" fmla="*/ 88 w 696"/>
              <a:gd name="connsiteY19" fmla="*/ 73 h 758"/>
              <a:gd name="connsiteX20" fmla="*/ 104 w 696"/>
              <a:gd name="connsiteY20" fmla="*/ 68 h 758"/>
              <a:gd name="connsiteX21" fmla="*/ 131 w 696"/>
              <a:gd name="connsiteY21" fmla="*/ 68 h 758"/>
              <a:gd name="connsiteX22" fmla="*/ 152 w 696"/>
              <a:gd name="connsiteY22" fmla="*/ 63 h 758"/>
              <a:gd name="connsiteX23" fmla="*/ 173 w 696"/>
              <a:gd name="connsiteY23" fmla="*/ 58 h 758"/>
              <a:gd name="connsiteX24" fmla="*/ 194 w 696"/>
              <a:gd name="connsiteY24" fmla="*/ 58 h 758"/>
              <a:gd name="connsiteX25" fmla="*/ 220 w 696"/>
              <a:gd name="connsiteY25" fmla="*/ 52 h 758"/>
              <a:gd name="connsiteX26" fmla="*/ 247 w 696"/>
              <a:gd name="connsiteY26" fmla="*/ 52 h 758"/>
              <a:gd name="connsiteX27" fmla="*/ 273 w 696"/>
              <a:gd name="connsiteY27" fmla="*/ 47 h 758"/>
              <a:gd name="connsiteX28" fmla="*/ 305 w 696"/>
              <a:gd name="connsiteY28" fmla="*/ 47 h 758"/>
              <a:gd name="connsiteX29" fmla="*/ 363 w 696"/>
              <a:gd name="connsiteY29" fmla="*/ 37 h 758"/>
              <a:gd name="connsiteX30" fmla="*/ 395 w 696"/>
              <a:gd name="connsiteY30" fmla="*/ 37 h 758"/>
              <a:gd name="connsiteX31" fmla="*/ 416 w 696"/>
              <a:gd name="connsiteY31" fmla="*/ 32 h 758"/>
              <a:gd name="connsiteX32" fmla="*/ 442 w 696"/>
              <a:gd name="connsiteY32" fmla="*/ 26 h 758"/>
              <a:gd name="connsiteX33" fmla="*/ 463 w 696"/>
              <a:gd name="connsiteY33" fmla="*/ 26 h 758"/>
              <a:gd name="connsiteX34" fmla="*/ 479 w 696"/>
              <a:gd name="connsiteY34" fmla="*/ 21 h 758"/>
              <a:gd name="connsiteX35" fmla="*/ 490 w 696"/>
              <a:gd name="connsiteY35" fmla="*/ 16 h 758"/>
              <a:gd name="connsiteX36" fmla="*/ 500 w 696"/>
              <a:gd name="connsiteY36" fmla="*/ 16 h 758"/>
              <a:gd name="connsiteX37" fmla="*/ 506 w 696"/>
              <a:gd name="connsiteY37" fmla="*/ 11 h 758"/>
              <a:gd name="connsiteX38" fmla="*/ 516 w 696"/>
              <a:gd name="connsiteY38" fmla="*/ 5 h 758"/>
              <a:gd name="connsiteX39" fmla="*/ 532 w 696"/>
              <a:gd name="connsiteY39" fmla="*/ 0 h 758"/>
              <a:gd name="connsiteX40" fmla="*/ 543 w 696"/>
              <a:gd name="connsiteY40" fmla="*/ 0 h 758"/>
              <a:gd name="connsiteX41" fmla="*/ 558 w 696"/>
              <a:gd name="connsiteY41" fmla="*/ 0 h 758"/>
              <a:gd name="connsiteX42" fmla="*/ 574 w 696"/>
              <a:gd name="connsiteY42" fmla="*/ 5 h 758"/>
              <a:gd name="connsiteX43" fmla="*/ 590 w 696"/>
              <a:gd name="connsiteY43" fmla="*/ 11 h 758"/>
              <a:gd name="connsiteX44" fmla="*/ 601 w 696"/>
              <a:gd name="connsiteY44" fmla="*/ 16 h 758"/>
              <a:gd name="connsiteX45" fmla="*/ 611 w 696"/>
              <a:gd name="connsiteY45" fmla="*/ 21 h 758"/>
              <a:gd name="connsiteX46" fmla="*/ 627 w 696"/>
              <a:gd name="connsiteY46" fmla="*/ 26 h 758"/>
              <a:gd name="connsiteX47" fmla="*/ 638 w 696"/>
              <a:gd name="connsiteY47" fmla="*/ 37 h 758"/>
              <a:gd name="connsiteX48" fmla="*/ 653 w 696"/>
              <a:gd name="connsiteY48" fmla="*/ 42 h 758"/>
              <a:gd name="connsiteX49" fmla="*/ 664 w 696"/>
              <a:gd name="connsiteY49" fmla="*/ 47 h 758"/>
              <a:gd name="connsiteX50" fmla="*/ 675 w 696"/>
              <a:gd name="connsiteY50" fmla="*/ 52 h 758"/>
              <a:gd name="connsiteX51" fmla="*/ 680 w 696"/>
              <a:gd name="connsiteY51" fmla="*/ 58 h 758"/>
              <a:gd name="connsiteX52" fmla="*/ 685 w 696"/>
              <a:gd name="connsiteY52" fmla="*/ 63 h 758"/>
              <a:gd name="connsiteX53" fmla="*/ 690 w 696"/>
              <a:gd name="connsiteY53" fmla="*/ 68 h 758"/>
              <a:gd name="connsiteX54" fmla="*/ 696 w 696"/>
              <a:gd name="connsiteY54" fmla="*/ 68 h 758"/>
              <a:gd name="connsiteX55" fmla="*/ 696 w 696"/>
              <a:gd name="connsiteY55" fmla="*/ 73 h 758"/>
              <a:gd name="connsiteX56" fmla="*/ 690 w 696"/>
              <a:gd name="connsiteY56" fmla="*/ 73 h 758"/>
              <a:gd name="connsiteX57" fmla="*/ 690 w 696"/>
              <a:gd name="connsiteY57" fmla="*/ 79 h 758"/>
              <a:gd name="connsiteX58" fmla="*/ 685 w 696"/>
              <a:gd name="connsiteY58" fmla="*/ 84 h 758"/>
              <a:gd name="connsiteX59" fmla="*/ 680 w 696"/>
              <a:gd name="connsiteY59" fmla="*/ 84 h 758"/>
              <a:gd name="connsiteX60" fmla="*/ 675 w 696"/>
              <a:gd name="connsiteY60" fmla="*/ 89 h 758"/>
              <a:gd name="connsiteX61" fmla="*/ 669 w 696"/>
              <a:gd name="connsiteY61" fmla="*/ 94 h 758"/>
              <a:gd name="connsiteX62" fmla="*/ 664 w 696"/>
              <a:gd name="connsiteY62" fmla="*/ 94 h 758"/>
              <a:gd name="connsiteX63" fmla="*/ 659 w 696"/>
              <a:gd name="connsiteY63" fmla="*/ 99 h 758"/>
              <a:gd name="connsiteX64" fmla="*/ 653 w 696"/>
              <a:gd name="connsiteY64" fmla="*/ 105 h 758"/>
              <a:gd name="connsiteX65" fmla="*/ 648 w 696"/>
              <a:gd name="connsiteY65" fmla="*/ 115 h 758"/>
              <a:gd name="connsiteX66" fmla="*/ 648 w 696"/>
              <a:gd name="connsiteY66" fmla="*/ 126 h 758"/>
              <a:gd name="connsiteX67" fmla="*/ 648 w 696"/>
              <a:gd name="connsiteY67" fmla="*/ 131 h 758"/>
              <a:gd name="connsiteX68" fmla="*/ 648 w 696"/>
              <a:gd name="connsiteY68" fmla="*/ 146 h 758"/>
              <a:gd name="connsiteX69" fmla="*/ 648 w 696"/>
              <a:gd name="connsiteY69" fmla="*/ 157 h 758"/>
              <a:gd name="connsiteX70" fmla="*/ 648 w 696"/>
              <a:gd name="connsiteY70" fmla="*/ 173 h 758"/>
              <a:gd name="connsiteX71" fmla="*/ 648 w 696"/>
              <a:gd name="connsiteY71" fmla="*/ 188 h 758"/>
              <a:gd name="connsiteX72" fmla="*/ 648 w 696"/>
              <a:gd name="connsiteY72" fmla="*/ 204 h 758"/>
              <a:gd name="connsiteX73" fmla="*/ 648 w 696"/>
              <a:gd name="connsiteY73" fmla="*/ 225 h 758"/>
              <a:gd name="connsiteX74" fmla="*/ 648 w 696"/>
              <a:gd name="connsiteY74" fmla="*/ 240 h 758"/>
              <a:gd name="connsiteX75" fmla="*/ 648 w 696"/>
              <a:gd name="connsiteY75" fmla="*/ 261 h 758"/>
              <a:gd name="connsiteX76" fmla="*/ 648 w 696"/>
              <a:gd name="connsiteY76" fmla="*/ 303 h 758"/>
              <a:gd name="connsiteX77" fmla="*/ 648 w 696"/>
              <a:gd name="connsiteY77" fmla="*/ 324 h 758"/>
              <a:gd name="connsiteX78" fmla="*/ 648 w 696"/>
              <a:gd name="connsiteY78" fmla="*/ 350 h 758"/>
              <a:gd name="connsiteX79" fmla="*/ 648 w 696"/>
              <a:gd name="connsiteY79" fmla="*/ 376 h 758"/>
              <a:gd name="connsiteX80" fmla="*/ 648 w 696"/>
              <a:gd name="connsiteY80" fmla="*/ 402 h 758"/>
              <a:gd name="connsiteX81" fmla="*/ 648 w 696"/>
              <a:gd name="connsiteY81" fmla="*/ 429 h 758"/>
              <a:gd name="connsiteX82" fmla="*/ 648 w 696"/>
              <a:gd name="connsiteY82" fmla="*/ 460 h 758"/>
              <a:gd name="connsiteX83" fmla="*/ 648 w 696"/>
              <a:gd name="connsiteY83" fmla="*/ 491 h 758"/>
              <a:gd name="connsiteX84" fmla="*/ 648 w 696"/>
              <a:gd name="connsiteY84" fmla="*/ 523 h 758"/>
              <a:gd name="connsiteX85" fmla="*/ 648 w 696"/>
              <a:gd name="connsiteY85" fmla="*/ 554 h 758"/>
              <a:gd name="connsiteX86" fmla="*/ 648 w 696"/>
              <a:gd name="connsiteY86" fmla="*/ 580 h 758"/>
              <a:gd name="connsiteX87" fmla="*/ 643 w 696"/>
              <a:gd name="connsiteY87" fmla="*/ 606 h 758"/>
              <a:gd name="connsiteX88" fmla="*/ 643 w 696"/>
              <a:gd name="connsiteY88" fmla="*/ 632 h 758"/>
              <a:gd name="connsiteX89" fmla="*/ 638 w 696"/>
              <a:gd name="connsiteY89" fmla="*/ 653 h 758"/>
              <a:gd name="connsiteX90" fmla="*/ 632 w 696"/>
              <a:gd name="connsiteY90" fmla="*/ 669 h 758"/>
              <a:gd name="connsiteX91" fmla="*/ 627 w 696"/>
              <a:gd name="connsiteY91" fmla="*/ 690 h 758"/>
              <a:gd name="connsiteX92" fmla="*/ 622 w 696"/>
              <a:gd name="connsiteY92" fmla="*/ 700 h 758"/>
              <a:gd name="connsiteX93" fmla="*/ 611 w 696"/>
              <a:gd name="connsiteY93" fmla="*/ 716 h 758"/>
              <a:gd name="connsiteX94" fmla="*/ 601 w 696"/>
              <a:gd name="connsiteY94" fmla="*/ 726 h 758"/>
              <a:gd name="connsiteX95" fmla="*/ 595 w 696"/>
              <a:gd name="connsiteY95" fmla="*/ 737 h 758"/>
              <a:gd name="connsiteX96" fmla="*/ 585 w 696"/>
              <a:gd name="connsiteY96" fmla="*/ 742 h 758"/>
              <a:gd name="connsiteX97" fmla="*/ 580 w 696"/>
              <a:gd name="connsiteY97" fmla="*/ 747 h 758"/>
              <a:gd name="connsiteX98" fmla="*/ 569 w 696"/>
              <a:gd name="connsiteY98" fmla="*/ 752 h 758"/>
              <a:gd name="connsiteX99" fmla="*/ 564 w 696"/>
              <a:gd name="connsiteY99" fmla="*/ 752 h 758"/>
              <a:gd name="connsiteX100" fmla="*/ 558 w 696"/>
              <a:gd name="connsiteY100" fmla="*/ 758 h 758"/>
              <a:gd name="connsiteX101" fmla="*/ 548 w 696"/>
              <a:gd name="connsiteY101" fmla="*/ 752 h 758"/>
              <a:gd name="connsiteX102" fmla="*/ 543 w 696"/>
              <a:gd name="connsiteY102" fmla="*/ 752 h 758"/>
              <a:gd name="connsiteX103" fmla="*/ 543 w 696"/>
              <a:gd name="connsiteY103" fmla="*/ 747 h 758"/>
              <a:gd name="connsiteX104" fmla="*/ 537 w 696"/>
              <a:gd name="connsiteY104" fmla="*/ 742 h 758"/>
              <a:gd name="connsiteX105" fmla="*/ 537 w 696"/>
              <a:gd name="connsiteY105" fmla="*/ 737 h 758"/>
              <a:gd name="connsiteX106" fmla="*/ 537 w 696"/>
              <a:gd name="connsiteY106" fmla="*/ 731 h 758"/>
              <a:gd name="connsiteX107" fmla="*/ 537 w 696"/>
              <a:gd name="connsiteY107" fmla="*/ 721 h 758"/>
              <a:gd name="connsiteX108" fmla="*/ 537 w 696"/>
              <a:gd name="connsiteY108" fmla="*/ 711 h 758"/>
              <a:gd name="connsiteX109" fmla="*/ 537 w 696"/>
              <a:gd name="connsiteY109" fmla="*/ 705 h 758"/>
              <a:gd name="connsiteX110" fmla="*/ 537 w 696"/>
              <a:gd name="connsiteY110" fmla="*/ 700 h 758"/>
              <a:gd name="connsiteX111" fmla="*/ 537 w 696"/>
              <a:gd name="connsiteY111" fmla="*/ 695 h 758"/>
              <a:gd name="connsiteX112" fmla="*/ 532 w 696"/>
              <a:gd name="connsiteY112" fmla="*/ 690 h 758"/>
              <a:gd name="connsiteX113" fmla="*/ 527 w 696"/>
              <a:gd name="connsiteY113" fmla="*/ 674 h 758"/>
              <a:gd name="connsiteX114" fmla="*/ 516 w 696"/>
              <a:gd name="connsiteY114" fmla="*/ 658 h 758"/>
              <a:gd name="connsiteX115" fmla="*/ 500 w 696"/>
              <a:gd name="connsiteY115" fmla="*/ 643 h 758"/>
              <a:gd name="connsiteX116" fmla="*/ 484 w 696"/>
              <a:gd name="connsiteY116" fmla="*/ 627 h 758"/>
              <a:gd name="connsiteX117" fmla="*/ 463 w 696"/>
              <a:gd name="connsiteY117" fmla="*/ 611 h 758"/>
              <a:gd name="connsiteX118" fmla="*/ 437 w 696"/>
              <a:gd name="connsiteY118" fmla="*/ 590 h 758"/>
              <a:gd name="connsiteX119" fmla="*/ 458 w 696"/>
              <a:gd name="connsiteY119" fmla="*/ 590 h 758"/>
              <a:gd name="connsiteX120" fmla="*/ 479 w 696"/>
              <a:gd name="connsiteY120" fmla="*/ 596 h 758"/>
              <a:gd name="connsiteX121" fmla="*/ 495 w 696"/>
              <a:gd name="connsiteY121" fmla="*/ 596 h 758"/>
              <a:gd name="connsiteX122" fmla="*/ 511 w 696"/>
              <a:gd name="connsiteY122" fmla="*/ 596 h 758"/>
              <a:gd name="connsiteX123" fmla="*/ 521 w 696"/>
              <a:gd name="connsiteY123" fmla="*/ 590 h 758"/>
              <a:gd name="connsiteX124" fmla="*/ 527 w 696"/>
              <a:gd name="connsiteY124" fmla="*/ 590 h 758"/>
              <a:gd name="connsiteX125" fmla="*/ 532 w 696"/>
              <a:gd name="connsiteY125" fmla="*/ 590 h 758"/>
              <a:gd name="connsiteX126" fmla="*/ 537 w 696"/>
              <a:gd name="connsiteY126" fmla="*/ 585 h 758"/>
              <a:gd name="connsiteX127" fmla="*/ 543 w 696"/>
              <a:gd name="connsiteY127" fmla="*/ 580 h 758"/>
              <a:gd name="connsiteX128" fmla="*/ 543 w 696"/>
              <a:gd name="connsiteY128" fmla="*/ 575 h 758"/>
              <a:gd name="connsiteX129" fmla="*/ 543 w 696"/>
              <a:gd name="connsiteY129" fmla="*/ 564 h 758"/>
              <a:gd name="connsiteX130" fmla="*/ 543 w 696"/>
              <a:gd name="connsiteY130" fmla="*/ 549 h 758"/>
              <a:gd name="connsiteX131" fmla="*/ 548 w 696"/>
              <a:gd name="connsiteY131" fmla="*/ 533 h 758"/>
              <a:gd name="connsiteX132" fmla="*/ 548 w 696"/>
              <a:gd name="connsiteY132" fmla="*/ 512 h 758"/>
              <a:gd name="connsiteX133" fmla="*/ 548 w 696"/>
              <a:gd name="connsiteY133" fmla="*/ 486 h 758"/>
              <a:gd name="connsiteX134" fmla="*/ 553 w 696"/>
              <a:gd name="connsiteY134" fmla="*/ 460 h 758"/>
              <a:gd name="connsiteX135" fmla="*/ 553 w 696"/>
              <a:gd name="connsiteY135" fmla="*/ 434 h 758"/>
              <a:gd name="connsiteX136" fmla="*/ 553 w 696"/>
              <a:gd name="connsiteY136" fmla="*/ 408 h 758"/>
              <a:gd name="connsiteX137" fmla="*/ 553 w 696"/>
              <a:gd name="connsiteY137" fmla="*/ 382 h 758"/>
              <a:gd name="connsiteX138" fmla="*/ 558 w 696"/>
              <a:gd name="connsiteY138" fmla="*/ 355 h 758"/>
              <a:gd name="connsiteX139" fmla="*/ 558 w 696"/>
              <a:gd name="connsiteY139" fmla="*/ 334 h 758"/>
              <a:gd name="connsiteX140" fmla="*/ 558 w 696"/>
              <a:gd name="connsiteY140" fmla="*/ 314 h 758"/>
              <a:gd name="connsiteX141" fmla="*/ 558 w 696"/>
              <a:gd name="connsiteY141" fmla="*/ 293 h 758"/>
              <a:gd name="connsiteX142" fmla="*/ 558 w 696"/>
              <a:gd name="connsiteY142" fmla="*/ 277 h 758"/>
              <a:gd name="connsiteX143" fmla="*/ 558 w 696"/>
              <a:gd name="connsiteY143" fmla="*/ 246 h 758"/>
              <a:gd name="connsiteX144" fmla="*/ 558 w 696"/>
              <a:gd name="connsiteY144" fmla="*/ 214 h 758"/>
              <a:gd name="connsiteX145" fmla="*/ 553 w 696"/>
              <a:gd name="connsiteY145" fmla="*/ 183 h 758"/>
              <a:gd name="connsiteX146" fmla="*/ 553 w 696"/>
              <a:gd name="connsiteY146" fmla="*/ 157 h 758"/>
              <a:gd name="connsiteX147" fmla="*/ 548 w 696"/>
              <a:gd name="connsiteY147" fmla="*/ 146 h 758"/>
              <a:gd name="connsiteX148" fmla="*/ 548 w 696"/>
              <a:gd name="connsiteY148" fmla="*/ 136 h 758"/>
              <a:gd name="connsiteX149" fmla="*/ 543 w 696"/>
              <a:gd name="connsiteY149" fmla="*/ 126 h 758"/>
              <a:gd name="connsiteX150" fmla="*/ 543 w 696"/>
              <a:gd name="connsiteY150" fmla="*/ 115 h 758"/>
              <a:gd name="connsiteX151" fmla="*/ 537 w 696"/>
              <a:gd name="connsiteY151" fmla="*/ 110 h 758"/>
              <a:gd name="connsiteX152" fmla="*/ 537 w 696"/>
              <a:gd name="connsiteY152" fmla="*/ 105 h 758"/>
              <a:gd name="connsiteX153" fmla="*/ 532 w 696"/>
              <a:gd name="connsiteY153" fmla="*/ 94 h 758"/>
              <a:gd name="connsiteX154" fmla="*/ 527 w 696"/>
              <a:gd name="connsiteY154" fmla="*/ 89 h 758"/>
              <a:gd name="connsiteX155" fmla="*/ 521 w 696"/>
              <a:gd name="connsiteY155" fmla="*/ 84 h 758"/>
              <a:gd name="connsiteX156" fmla="*/ 516 w 696"/>
              <a:gd name="connsiteY156" fmla="*/ 84 h 758"/>
              <a:gd name="connsiteX157" fmla="*/ 511 w 696"/>
              <a:gd name="connsiteY157" fmla="*/ 79 h 758"/>
              <a:gd name="connsiteX158" fmla="*/ 500 w 696"/>
              <a:gd name="connsiteY158" fmla="*/ 79 h 758"/>
              <a:gd name="connsiteX159" fmla="*/ 490 w 696"/>
              <a:gd name="connsiteY159" fmla="*/ 79 h 758"/>
              <a:gd name="connsiteX160" fmla="*/ 479 w 696"/>
              <a:gd name="connsiteY160" fmla="*/ 73 h 758"/>
              <a:gd name="connsiteX161" fmla="*/ 463 w 696"/>
              <a:gd name="connsiteY161" fmla="*/ 73 h 758"/>
              <a:gd name="connsiteX162" fmla="*/ 463 w 696"/>
              <a:gd name="connsiteY162" fmla="*/ 73 h 758"/>
              <a:gd name="connsiteX0" fmla="*/ 460 w 693"/>
              <a:gd name="connsiteY0" fmla="*/ 73 h 758"/>
              <a:gd name="connsiteX1" fmla="*/ 445 w 693"/>
              <a:gd name="connsiteY1" fmla="*/ 73 h 758"/>
              <a:gd name="connsiteX2" fmla="*/ 423 w 693"/>
              <a:gd name="connsiteY2" fmla="*/ 79 h 758"/>
              <a:gd name="connsiteX3" fmla="*/ 402 w 693"/>
              <a:gd name="connsiteY3" fmla="*/ 79 h 758"/>
              <a:gd name="connsiteX4" fmla="*/ 376 w 693"/>
              <a:gd name="connsiteY4" fmla="*/ 79 h 758"/>
              <a:gd name="connsiteX5" fmla="*/ 349 w 693"/>
              <a:gd name="connsiteY5" fmla="*/ 84 h 758"/>
              <a:gd name="connsiteX6" fmla="*/ 318 w 693"/>
              <a:gd name="connsiteY6" fmla="*/ 84 h 758"/>
              <a:gd name="connsiteX7" fmla="*/ 281 w 693"/>
              <a:gd name="connsiteY7" fmla="*/ 89 h 758"/>
              <a:gd name="connsiteX8" fmla="*/ 244 w 693"/>
              <a:gd name="connsiteY8" fmla="*/ 94 h 758"/>
              <a:gd name="connsiteX9" fmla="*/ 202 w 693"/>
              <a:gd name="connsiteY9" fmla="*/ 94 h 758"/>
              <a:gd name="connsiteX10" fmla="*/ 165 w 693"/>
              <a:gd name="connsiteY10" fmla="*/ 99 h 758"/>
              <a:gd name="connsiteX11" fmla="*/ 128 w 693"/>
              <a:gd name="connsiteY11" fmla="*/ 105 h 758"/>
              <a:gd name="connsiteX12" fmla="*/ 96 w 693"/>
              <a:gd name="connsiteY12" fmla="*/ 105 h 758"/>
              <a:gd name="connsiteX13" fmla="*/ 70 w 693"/>
              <a:gd name="connsiteY13" fmla="*/ 105 h 758"/>
              <a:gd name="connsiteX14" fmla="*/ 6 w 693"/>
              <a:gd name="connsiteY14" fmla="*/ 73 h 758"/>
              <a:gd name="connsiteX15" fmla="*/ 33 w 693"/>
              <a:gd name="connsiteY15" fmla="*/ 73 h 758"/>
              <a:gd name="connsiteX16" fmla="*/ 48 w 693"/>
              <a:gd name="connsiteY16" fmla="*/ 73 h 758"/>
              <a:gd name="connsiteX17" fmla="*/ 64 w 693"/>
              <a:gd name="connsiteY17" fmla="*/ 73 h 758"/>
              <a:gd name="connsiteX18" fmla="*/ 85 w 693"/>
              <a:gd name="connsiteY18" fmla="*/ 73 h 758"/>
              <a:gd name="connsiteX19" fmla="*/ 101 w 693"/>
              <a:gd name="connsiteY19" fmla="*/ 68 h 758"/>
              <a:gd name="connsiteX20" fmla="*/ 128 w 693"/>
              <a:gd name="connsiteY20" fmla="*/ 68 h 758"/>
              <a:gd name="connsiteX21" fmla="*/ 149 w 693"/>
              <a:gd name="connsiteY21" fmla="*/ 63 h 758"/>
              <a:gd name="connsiteX22" fmla="*/ 170 w 693"/>
              <a:gd name="connsiteY22" fmla="*/ 58 h 758"/>
              <a:gd name="connsiteX23" fmla="*/ 191 w 693"/>
              <a:gd name="connsiteY23" fmla="*/ 58 h 758"/>
              <a:gd name="connsiteX24" fmla="*/ 217 w 693"/>
              <a:gd name="connsiteY24" fmla="*/ 52 h 758"/>
              <a:gd name="connsiteX25" fmla="*/ 244 w 693"/>
              <a:gd name="connsiteY25" fmla="*/ 52 h 758"/>
              <a:gd name="connsiteX26" fmla="*/ 270 w 693"/>
              <a:gd name="connsiteY26" fmla="*/ 47 h 758"/>
              <a:gd name="connsiteX27" fmla="*/ 302 w 693"/>
              <a:gd name="connsiteY27" fmla="*/ 47 h 758"/>
              <a:gd name="connsiteX28" fmla="*/ 360 w 693"/>
              <a:gd name="connsiteY28" fmla="*/ 37 h 758"/>
              <a:gd name="connsiteX29" fmla="*/ 392 w 693"/>
              <a:gd name="connsiteY29" fmla="*/ 37 h 758"/>
              <a:gd name="connsiteX30" fmla="*/ 413 w 693"/>
              <a:gd name="connsiteY30" fmla="*/ 32 h 758"/>
              <a:gd name="connsiteX31" fmla="*/ 439 w 693"/>
              <a:gd name="connsiteY31" fmla="*/ 26 h 758"/>
              <a:gd name="connsiteX32" fmla="*/ 460 w 693"/>
              <a:gd name="connsiteY32" fmla="*/ 26 h 758"/>
              <a:gd name="connsiteX33" fmla="*/ 476 w 693"/>
              <a:gd name="connsiteY33" fmla="*/ 21 h 758"/>
              <a:gd name="connsiteX34" fmla="*/ 487 w 693"/>
              <a:gd name="connsiteY34" fmla="*/ 16 h 758"/>
              <a:gd name="connsiteX35" fmla="*/ 497 w 693"/>
              <a:gd name="connsiteY35" fmla="*/ 16 h 758"/>
              <a:gd name="connsiteX36" fmla="*/ 503 w 693"/>
              <a:gd name="connsiteY36" fmla="*/ 11 h 758"/>
              <a:gd name="connsiteX37" fmla="*/ 513 w 693"/>
              <a:gd name="connsiteY37" fmla="*/ 5 h 758"/>
              <a:gd name="connsiteX38" fmla="*/ 529 w 693"/>
              <a:gd name="connsiteY38" fmla="*/ 0 h 758"/>
              <a:gd name="connsiteX39" fmla="*/ 540 w 693"/>
              <a:gd name="connsiteY39" fmla="*/ 0 h 758"/>
              <a:gd name="connsiteX40" fmla="*/ 555 w 693"/>
              <a:gd name="connsiteY40" fmla="*/ 0 h 758"/>
              <a:gd name="connsiteX41" fmla="*/ 571 w 693"/>
              <a:gd name="connsiteY41" fmla="*/ 5 h 758"/>
              <a:gd name="connsiteX42" fmla="*/ 587 w 693"/>
              <a:gd name="connsiteY42" fmla="*/ 11 h 758"/>
              <a:gd name="connsiteX43" fmla="*/ 598 w 693"/>
              <a:gd name="connsiteY43" fmla="*/ 16 h 758"/>
              <a:gd name="connsiteX44" fmla="*/ 608 w 693"/>
              <a:gd name="connsiteY44" fmla="*/ 21 h 758"/>
              <a:gd name="connsiteX45" fmla="*/ 624 w 693"/>
              <a:gd name="connsiteY45" fmla="*/ 26 h 758"/>
              <a:gd name="connsiteX46" fmla="*/ 635 w 693"/>
              <a:gd name="connsiteY46" fmla="*/ 37 h 758"/>
              <a:gd name="connsiteX47" fmla="*/ 650 w 693"/>
              <a:gd name="connsiteY47" fmla="*/ 42 h 758"/>
              <a:gd name="connsiteX48" fmla="*/ 661 w 693"/>
              <a:gd name="connsiteY48" fmla="*/ 47 h 758"/>
              <a:gd name="connsiteX49" fmla="*/ 672 w 693"/>
              <a:gd name="connsiteY49" fmla="*/ 52 h 758"/>
              <a:gd name="connsiteX50" fmla="*/ 677 w 693"/>
              <a:gd name="connsiteY50" fmla="*/ 58 h 758"/>
              <a:gd name="connsiteX51" fmla="*/ 682 w 693"/>
              <a:gd name="connsiteY51" fmla="*/ 63 h 758"/>
              <a:gd name="connsiteX52" fmla="*/ 687 w 693"/>
              <a:gd name="connsiteY52" fmla="*/ 68 h 758"/>
              <a:gd name="connsiteX53" fmla="*/ 693 w 693"/>
              <a:gd name="connsiteY53" fmla="*/ 68 h 758"/>
              <a:gd name="connsiteX54" fmla="*/ 693 w 693"/>
              <a:gd name="connsiteY54" fmla="*/ 73 h 758"/>
              <a:gd name="connsiteX55" fmla="*/ 687 w 693"/>
              <a:gd name="connsiteY55" fmla="*/ 73 h 758"/>
              <a:gd name="connsiteX56" fmla="*/ 687 w 693"/>
              <a:gd name="connsiteY56" fmla="*/ 79 h 758"/>
              <a:gd name="connsiteX57" fmla="*/ 682 w 693"/>
              <a:gd name="connsiteY57" fmla="*/ 84 h 758"/>
              <a:gd name="connsiteX58" fmla="*/ 677 w 693"/>
              <a:gd name="connsiteY58" fmla="*/ 84 h 758"/>
              <a:gd name="connsiteX59" fmla="*/ 672 w 693"/>
              <a:gd name="connsiteY59" fmla="*/ 89 h 758"/>
              <a:gd name="connsiteX60" fmla="*/ 666 w 693"/>
              <a:gd name="connsiteY60" fmla="*/ 94 h 758"/>
              <a:gd name="connsiteX61" fmla="*/ 661 w 693"/>
              <a:gd name="connsiteY61" fmla="*/ 94 h 758"/>
              <a:gd name="connsiteX62" fmla="*/ 656 w 693"/>
              <a:gd name="connsiteY62" fmla="*/ 99 h 758"/>
              <a:gd name="connsiteX63" fmla="*/ 650 w 693"/>
              <a:gd name="connsiteY63" fmla="*/ 105 h 758"/>
              <a:gd name="connsiteX64" fmla="*/ 645 w 693"/>
              <a:gd name="connsiteY64" fmla="*/ 115 h 758"/>
              <a:gd name="connsiteX65" fmla="*/ 645 w 693"/>
              <a:gd name="connsiteY65" fmla="*/ 126 h 758"/>
              <a:gd name="connsiteX66" fmla="*/ 645 w 693"/>
              <a:gd name="connsiteY66" fmla="*/ 131 h 758"/>
              <a:gd name="connsiteX67" fmla="*/ 645 w 693"/>
              <a:gd name="connsiteY67" fmla="*/ 146 h 758"/>
              <a:gd name="connsiteX68" fmla="*/ 645 w 693"/>
              <a:gd name="connsiteY68" fmla="*/ 157 h 758"/>
              <a:gd name="connsiteX69" fmla="*/ 645 w 693"/>
              <a:gd name="connsiteY69" fmla="*/ 173 h 758"/>
              <a:gd name="connsiteX70" fmla="*/ 645 w 693"/>
              <a:gd name="connsiteY70" fmla="*/ 188 h 758"/>
              <a:gd name="connsiteX71" fmla="*/ 645 w 693"/>
              <a:gd name="connsiteY71" fmla="*/ 204 h 758"/>
              <a:gd name="connsiteX72" fmla="*/ 645 w 693"/>
              <a:gd name="connsiteY72" fmla="*/ 225 h 758"/>
              <a:gd name="connsiteX73" fmla="*/ 645 w 693"/>
              <a:gd name="connsiteY73" fmla="*/ 240 h 758"/>
              <a:gd name="connsiteX74" fmla="*/ 645 w 693"/>
              <a:gd name="connsiteY74" fmla="*/ 261 h 758"/>
              <a:gd name="connsiteX75" fmla="*/ 645 w 693"/>
              <a:gd name="connsiteY75" fmla="*/ 303 h 758"/>
              <a:gd name="connsiteX76" fmla="*/ 645 w 693"/>
              <a:gd name="connsiteY76" fmla="*/ 324 h 758"/>
              <a:gd name="connsiteX77" fmla="*/ 645 w 693"/>
              <a:gd name="connsiteY77" fmla="*/ 350 h 758"/>
              <a:gd name="connsiteX78" fmla="*/ 645 w 693"/>
              <a:gd name="connsiteY78" fmla="*/ 376 h 758"/>
              <a:gd name="connsiteX79" fmla="*/ 645 w 693"/>
              <a:gd name="connsiteY79" fmla="*/ 402 h 758"/>
              <a:gd name="connsiteX80" fmla="*/ 645 w 693"/>
              <a:gd name="connsiteY80" fmla="*/ 429 h 758"/>
              <a:gd name="connsiteX81" fmla="*/ 645 w 693"/>
              <a:gd name="connsiteY81" fmla="*/ 460 h 758"/>
              <a:gd name="connsiteX82" fmla="*/ 645 w 693"/>
              <a:gd name="connsiteY82" fmla="*/ 491 h 758"/>
              <a:gd name="connsiteX83" fmla="*/ 645 w 693"/>
              <a:gd name="connsiteY83" fmla="*/ 523 h 758"/>
              <a:gd name="connsiteX84" fmla="*/ 645 w 693"/>
              <a:gd name="connsiteY84" fmla="*/ 554 h 758"/>
              <a:gd name="connsiteX85" fmla="*/ 645 w 693"/>
              <a:gd name="connsiteY85" fmla="*/ 580 h 758"/>
              <a:gd name="connsiteX86" fmla="*/ 640 w 693"/>
              <a:gd name="connsiteY86" fmla="*/ 606 h 758"/>
              <a:gd name="connsiteX87" fmla="*/ 640 w 693"/>
              <a:gd name="connsiteY87" fmla="*/ 632 h 758"/>
              <a:gd name="connsiteX88" fmla="*/ 635 w 693"/>
              <a:gd name="connsiteY88" fmla="*/ 653 h 758"/>
              <a:gd name="connsiteX89" fmla="*/ 629 w 693"/>
              <a:gd name="connsiteY89" fmla="*/ 669 h 758"/>
              <a:gd name="connsiteX90" fmla="*/ 624 w 693"/>
              <a:gd name="connsiteY90" fmla="*/ 690 h 758"/>
              <a:gd name="connsiteX91" fmla="*/ 619 w 693"/>
              <a:gd name="connsiteY91" fmla="*/ 700 h 758"/>
              <a:gd name="connsiteX92" fmla="*/ 608 w 693"/>
              <a:gd name="connsiteY92" fmla="*/ 716 h 758"/>
              <a:gd name="connsiteX93" fmla="*/ 598 w 693"/>
              <a:gd name="connsiteY93" fmla="*/ 726 h 758"/>
              <a:gd name="connsiteX94" fmla="*/ 592 w 693"/>
              <a:gd name="connsiteY94" fmla="*/ 737 h 758"/>
              <a:gd name="connsiteX95" fmla="*/ 582 w 693"/>
              <a:gd name="connsiteY95" fmla="*/ 742 h 758"/>
              <a:gd name="connsiteX96" fmla="*/ 577 w 693"/>
              <a:gd name="connsiteY96" fmla="*/ 747 h 758"/>
              <a:gd name="connsiteX97" fmla="*/ 566 w 693"/>
              <a:gd name="connsiteY97" fmla="*/ 752 h 758"/>
              <a:gd name="connsiteX98" fmla="*/ 561 w 693"/>
              <a:gd name="connsiteY98" fmla="*/ 752 h 758"/>
              <a:gd name="connsiteX99" fmla="*/ 555 w 693"/>
              <a:gd name="connsiteY99" fmla="*/ 758 h 758"/>
              <a:gd name="connsiteX100" fmla="*/ 545 w 693"/>
              <a:gd name="connsiteY100" fmla="*/ 752 h 758"/>
              <a:gd name="connsiteX101" fmla="*/ 540 w 693"/>
              <a:gd name="connsiteY101" fmla="*/ 752 h 758"/>
              <a:gd name="connsiteX102" fmla="*/ 540 w 693"/>
              <a:gd name="connsiteY102" fmla="*/ 747 h 758"/>
              <a:gd name="connsiteX103" fmla="*/ 534 w 693"/>
              <a:gd name="connsiteY103" fmla="*/ 742 h 758"/>
              <a:gd name="connsiteX104" fmla="*/ 534 w 693"/>
              <a:gd name="connsiteY104" fmla="*/ 737 h 758"/>
              <a:gd name="connsiteX105" fmla="*/ 534 w 693"/>
              <a:gd name="connsiteY105" fmla="*/ 731 h 758"/>
              <a:gd name="connsiteX106" fmla="*/ 534 w 693"/>
              <a:gd name="connsiteY106" fmla="*/ 721 h 758"/>
              <a:gd name="connsiteX107" fmla="*/ 534 w 693"/>
              <a:gd name="connsiteY107" fmla="*/ 711 h 758"/>
              <a:gd name="connsiteX108" fmla="*/ 534 w 693"/>
              <a:gd name="connsiteY108" fmla="*/ 705 h 758"/>
              <a:gd name="connsiteX109" fmla="*/ 534 w 693"/>
              <a:gd name="connsiteY109" fmla="*/ 700 h 758"/>
              <a:gd name="connsiteX110" fmla="*/ 534 w 693"/>
              <a:gd name="connsiteY110" fmla="*/ 695 h 758"/>
              <a:gd name="connsiteX111" fmla="*/ 529 w 693"/>
              <a:gd name="connsiteY111" fmla="*/ 690 h 758"/>
              <a:gd name="connsiteX112" fmla="*/ 524 w 693"/>
              <a:gd name="connsiteY112" fmla="*/ 674 h 758"/>
              <a:gd name="connsiteX113" fmla="*/ 513 w 693"/>
              <a:gd name="connsiteY113" fmla="*/ 658 h 758"/>
              <a:gd name="connsiteX114" fmla="*/ 497 w 693"/>
              <a:gd name="connsiteY114" fmla="*/ 643 h 758"/>
              <a:gd name="connsiteX115" fmla="*/ 481 w 693"/>
              <a:gd name="connsiteY115" fmla="*/ 627 h 758"/>
              <a:gd name="connsiteX116" fmla="*/ 460 w 693"/>
              <a:gd name="connsiteY116" fmla="*/ 611 h 758"/>
              <a:gd name="connsiteX117" fmla="*/ 434 w 693"/>
              <a:gd name="connsiteY117" fmla="*/ 590 h 758"/>
              <a:gd name="connsiteX118" fmla="*/ 455 w 693"/>
              <a:gd name="connsiteY118" fmla="*/ 590 h 758"/>
              <a:gd name="connsiteX119" fmla="*/ 476 w 693"/>
              <a:gd name="connsiteY119" fmla="*/ 596 h 758"/>
              <a:gd name="connsiteX120" fmla="*/ 492 w 693"/>
              <a:gd name="connsiteY120" fmla="*/ 596 h 758"/>
              <a:gd name="connsiteX121" fmla="*/ 508 w 693"/>
              <a:gd name="connsiteY121" fmla="*/ 596 h 758"/>
              <a:gd name="connsiteX122" fmla="*/ 518 w 693"/>
              <a:gd name="connsiteY122" fmla="*/ 590 h 758"/>
              <a:gd name="connsiteX123" fmla="*/ 524 w 693"/>
              <a:gd name="connsiteY123" fmla="*/ 590 h 758"/>
              <a:gd name="connsiteX124" fmla="*/ 529 w 693"/>
              <a:gd name="connsiteY124" fmla="*/ 590 h 758"/>
              <a:gd name="connsiteX125" fmla="*/ 534 w 693"/>
              <a:gd name="connsiteY125" fmla="*/ 585 h 758"/>
              <a:gd name="connsiteX126" fmla="*/ 540 w 693"/>
              <a:gd name="connsiteY126" fmla="*/ 580 h 758"/>
              <a:gd name="connsiteX127" fmla="*/ 540 w 693"/>
              <a:gd name="connsiteY127" fmla="*/ 575 h 758"/>
              <a:gd name="connsiteX128" fmla="*/ 540 w 693"/>
              <a:gd name="connsiteY128" fmla="*/ 564 h 758"/>
              <a:gd name="connsiteX129" fmla="*/ 540 w 693"/>
              <a:gd name="connsiteY129" fmla="*/ 549 h 758"/>
              <a:gd name="connsiteX130" fmla="*/ 545 w 693"/>
              <a:gd name="connsiteY130" fmla="*/ 533 h 758"/>
              <a:gd name="connsiteX131" fmla="*/ 545 w 693"/>
              <a:gd name="connsiteY131" fmla="*/ 512 h 758"/>
              <a:gd name="connsiteX132" fmla="*/ 545 w 693"/>
              <a:gd name="connsiteY132" fmla="*/ 486 h 758"/>
              <a:gd name="connsiteX133" fmla="*/ 550 w 693"/>
              <a:gd name="connsiteY133" fmla="*/ 460 h 758"/>
              <a:gd name="connsiteX134" fmla="*/ 550 w 693"/>
              <a:gd name="connsiteY134" fmla="*/ 434 h 758"/>
              <a:gd name="connsiteX135" fmla="*/ 550 w 693"/>
              <a:gd name="connsiteY135" fmla="*/ 408 h 758"/>
              <a:gd name="connsiteX136" fmla="*/ 550 w 693"/>
              <a:gd name="connsiteY136" fmla="*/ 382 h 758"/>
              <a:gd name="connsiteX137" fmla="*/ 555 w 693"/>
              <a:gd name="connsiteY137" fmla="*/ 355 h 758"/>
              <a:gd name="connsiteX138" fmla="*/ 555 w 693"/>
              <a:gd name="connsiteY138" fmla="*/ 334 h 758"/>
              <a:gd name="connsiteX139" fmla="*/ 555 w 693"/>
              <a:gd name="connsiteY139" fmla="*/ 314 h 758"/>
              <a:gd name="connsiteX140" fmla="*/ 555 w 693"/>
              <a:gd name="connsiteY140" fmla="*/ 293 h 758"/>
              <a:gd name="connsiteX141" fmla="*/ 555 w 693"/>
              <a:gd name="connsiteY141" fmla="*/ 277 h 758"/>
              <a:gd name="connsiteX142" fmla="*/ 555 w 693"/>
              <a:gd name="connsiteY142" fmla="*/ 246 h 758"/>
              <a:gd name="connsiteX143" fmla="*/ 555 w 693"/>
              <a:gd name="connsiteY143" fmla="*/ 214 h 758"/>
              <a:gd name="connsiteX144" fmla="*/ 550 w 693"/>
              <a:gd name="connsiteY144" fmla="*/ 183 h 758"/>
              <a:gd name="connsiteX145" fmla="*/ 550 w 693"/>
              <a:gd name="connsiteY145" fmla="*/ 157 h 758"/>
              <a:gd name="connsiteX146" fmla="*/ 545 w 693"/>
              <a:gd name="connsiteY146" fmla="*/ 146 h 758"/>
              <a:gd name="connsiteX147" fmla="*/ 545 w 693"/>
              <a:gd name="connsiteY147" fmla="*/ 136 h 758"/>
              <a:gd name="connsiteX148" fmla="*/ 540 w 693"/>
              <a:gd name="connsiteY148" fmla="*/ 126 h 758"/>
              <a:gd name="connsiteX149" fmla="*/ 540 w 693"/>
              <a:gd name="connsiteY149" fmla="*/ 115 h 758"/>
              <a:gd name="connsiteX150" fmla="*/ 534 w 693"/>
              <a:gd name="connsiteY150" fmla="*/ 110 h 758"/>
              <a:gd name="connsiteX151" fmla="*/ 534 w 693"/>
              <a:gd name="connsiteY151" fmla="*/ 105 h 758"/>
              <a:gd name="connsiteX152" fmla="*/ 529 w 693"/>
              <a:gd name="connsiteY152" fmla="*/ 94 h 758"/>
              <a:gd name="connsiteX153" fmla="*/ 524 w 693"/>
              <a:gd name="connsiteY153" fmla="*/ 89 h 758"/>
              <a:gd name="connsiteX154" fmla="*/ 518 w 693"/>
              <a:gd name="connsiteY154" fmla="*/ 84 h 758"/>
              <a:gd name="connsiteX155" fmla="*/ 513 w 693"/>
              <a:gd name="connsiteY155" fmla="*/ 84 h 758"/>
              <a:gd name="connsiteX156" fmla="*/ 508 w 693"/>
              <a:gd name="connsiteY156" fmla="*/ 79 h 758"/>
              <a:gd name="connsiteX157" fmla="*/ 497 w 693"/>
              <a:gd name="connsiteY157" fmla="*/ 79 h 758"/>
              <a:gd name="connsiteX158" fmla="*/ 487 w 693"/>
              <a:gd name="connsiteY158" fmla="*/ 79 h 758"/>
              <a:gd name="connsiteX159" fmla="*/ 476 w 693"/>
              <a:gd name="connsiteY159" fmla="*/ 73 h 758"/>
              <a:gd name="connsiteX160" fmla="*/ 460 w 693"/>
              <a:gd name="connsiteY160" fmla="*/ 73 h 758"/>
              <a:gd name="connsiteX161" fmla="*/ 460 w 693"/>
              <a:gd name="connsiteY161" fmla="*/ 73 h 758"/>
              <a:gd name="connsiteX0" fmla="*/ 458 w 691"/>
              <a:gd name="connsiteY0" fmla="*/ 73 h 758"/>
              <a:gd name="connsiteX1" fmla="*/ 443 w 691"/>
              <a:gd name="connsiteY1" fmla="*/ 73 h 758"/>
              <a:gd name="connsiteX2" fmla="*/ 421 w 691"/>
              <a:gd name="connsiteY2" fmla="*/ 79 h 758"/>
              <a:gd name="connsiteX3" fmla="*/ 400 w 691"/>
              <a:gd name="connsiteY3" fmla="*/ 79 h 758"/>
              <a:gd name="connsiteX4" fmla="*/ 374 w 691"/>
              <a:gd name="connsiteY4" fmla="*/ 79 h 758"/>
              <a:gd name="connsiteX5" fmla="*/ 347 w 691"/>
              <a:gd name="connsiteY5" fmla="*/ 84 h 758"/>
              <a:gd name="connsiteX6" fmla="*/ 316 w 691"/>
              <a:gd name="connsiteY6" fmla="*/ 84 h 758"/>
              <a:gd name="connsiteX7" fmla="*/ 279 w 691"/>
              <a:gd name="connsiteY7" fmla="*/ 89 h 758"/>
              <a:gd name="connsiteX8" fmla="*/ 242 w 691"/>
              <a:gd name="connsiteY8" fmla="*/ 94 h 758"/>
              <a:gd name="connsiteX9" fmla="*/ 200 w 691"/>
              <a:gd name="connsiteY9" fmla="*/ 94 h 758"/>
              <a:gd name="connsiteX10" fmla="*/ 163 w 691"/>
              <a:gd name="connsiteY10" fmla="*/ 99 h 758"/>
              <a:gd name="connsiteX11" fmla="*/ 126 w 691"/>
              <a:gd name="connsiteY11" fmla="*/ 105 h 758"/>
              <a:gd name="connsiteX12" fmla="*/ 94 w 691"/>
              <a:gd name="connsiteY12" fmla="*/ 105 h 758"/>
              <a:gd name="connsiteX13" fmla="*/ 68 w 691"/>
              <a:gd name="connsiteY13" fmla="*/ 105 h 758"/>
              <a:gd name="connsiteX14" fmla="*/ 4 w 691"/>
              <a:gd name="connsiteY14" fmla="*/ 73 h 758"/>
              <a:gd name="connsiteX15" fmla="*/ 46 w 691"/>
              <a:gd name="connsiteY15" fmla="*/ 73 h 758"/>
              <a:gd name="connsiteX16" fmla="*/ 62 w 691"/>
              <a:gd name="connsiteY16" fmla="*/ 73 h 758"/>
              <a:gd name="connsiteX17" fmla="*/ 83 w 691"/>
              <a:gd name="connsiteY17" fmla="*/ 73 h 758"/>
              <a:gd name="connsiteX18" fmla="*/ 99 w 691"/>
              <a:gd name="connsiteY18" fmla="*/ 68 h 758"/>
              <a:gd name="connsiteX19" fmla="*/ 126 w 691"/>
              <a:gd name="connsiteY19" fmla="*/ 68 h 758"/>
              <a:gd name="connsiteX20" fmla="*/ 147 w 691"/>
              <a:gd name="connsiteY20" fmla="*/ 63 h 758"/>
              <a:gd name="connsiteX21" fmla="*/ 168 w 691"/>
              <a:gd name="connsiteY21" fmla="*/ 58 h 758"/>
              <a:gd name="connsiteX22" fmla="*/ 189 w 691"/>
              <a:gd name="connsiteY22" fmla="*/ 58 h 758"/>
              <a:gd name="connsiteX23" fmla="*/ 215 w 691"/>
              <a:gd name="connsiteY23" fmla="*/ 52 h 758"/>
              <a:gd name="connsiteX24" fmla="*/ 242 w 691"/>
              <a:gd name="connsiteY24" fmla="*/ 52 h 758"/>
              <a:gd name="connsiteX25" fmla="*/ 268 w 691"/>
              <a:gd name="connsiteY25" fmla="*/ 47 h 758"/>
              <a:gd name="connsiteX26" fmla="*/ 300 w 691"/>
              <a:gd name="connsiteY26" fmla="*/ 47 h 758"/>
              <a:gd name="connsiteX27" fmla="*/ 358 w 691"/>
              <a:gd name="connsiteY27" fmla="*/ 37 h 758"/>
              <a:gd name="connsiteX28" fmla="*/ 390 w 691"/>
              <a:gd name="connsiteY28" fmla="*/ 37 h 758"/>
              <a:gd name="connsiteX29" fmla="*/ 411 w 691"/>
              <a:gd name="connsiteY29" fmla="*/ 32 h 758"/>
              <a:gd name="connsiteX30" fmla="*/ 437 w 691"/>
              <a:gd name="connsiteY30" fmla="*/ 26 h 758"/>
              <a:gd name="connsiteX31" fmla="*/ 458 w 691"/>
              <a:gd name="connsiteY31" fmla="*/ 26 h 758"/>
              <a:gd name="connsiteX32" fmla="*/ 474 w 691"/>
              <a:gd name="connsiteY32" fmla="*/ 21 h 758"/>
              <a:gd name="connsiteX33" fmla="*/ 485 w 691"/>
              <a:gd name="connsiteY33" fmla="*/ 16 h 758"/>
              <a:gd name="connsiteX34" fmla="*/ 495 w 691"/>
              <a:gd name="connsiteY34" fmla="*/ 16 h 758"/>
              <a:gd name="connsiteX35" fmla="*/ 501 w 691"/>
              <a:gd name="connsiteY35" fmla="*/ 11 h 758"/>
              <a:gd name="connsiteX36" fmla="*/ 511 w 691"/>
              <a:gd name="connsiteY36" fmla="*/ 5 h 758"/>
              <a:gd name="connsiteX37" fmla="*/ 527 w 691"/>
              <a:gd name="connsiteY37" fmla="*/ 0 h 758"/>
              <a:gd name="connsiteX38" fmla="*/ 538 w 691"/>
              <a:gd name="connsiteY38" fmla="*/ 0 h 758"/>
              <a:gd name="connsiteX39" fmla="*/ 553 w 691"/>
              <a:gd name="connsiteY39" fmla="*/ 0 h 758"/>
              <a:gd name="connsiteX40" fmla="*/ 569 w 691"/>
              <a:gd name="connsiteY40" fmla="*/ 5 h 758"/>
              <a:gd name="connsiteX41" fmla="*/ 585 w 691"/>
              <a:gd name="connsiteY41" fmla="*/ 11 h 758"/>
              <a:gd name="connsiteX42" fmla="*/ 596 w 691"/>
              <a:gd name="connsiteY42" fmla="*/ 16 h 758"/>
              <a:gd name="connsiteX43" fmla="*/ 606 w 691"/>
              <a:gd name="connsiteY43" fmla="*/ 21 h 758"/>
              <a:gd name="connsiteX44" fmla="*/ 622 w 691"/>
              <a:gd name="connsiteY44" fmla="*/ 26 h 758"/>
              <a:gd name="connsiteX45" fmla="*/ 633 w 691"/>
              <a:gd name="connsiteY45" fmla="*/ 37 h 758"/>
              <a:gd name="connsiteX46" fmla="*/ 648 w 691"/>
              <a:gd name="connsiteY46" fmla="*/ 42 h 758"/>
              <a:gd name="connsiteX47" fmla="*/ 659 w 691"/>
              <a:gd name="connsiteY47" fmla="*/ 47 h 758"/>
              <a:gd name="connsiteX48" fmla="*/ 670 w 691"/>
              <a:gd name="connsiteY48" fmla="*/ 52 h 758"/>
              <a:gd name="connsiteX49" fmla="*/ 675 w 691"/>
              <a:gd name="connsiteY49" fmla="*/ 58 h 758"/>
              <a:gd name="connsiteX50" fmla="*/ 680 w 691"/>
              <a:gd name="connsiteY50" fmla="*/ 63 h 758"/>
              <a:gd name="connsiteX51" fmla="*/ 685 w 691"/>
              <a:gd name="connsiteY51" fmla="*/ 68 h 758"/>
              <a:gd name="connsiteX52" fmla="*/ 691 w 691"/>
              <a:gd name="connsiteY52" fmla="*/ 68 h 758"/>
              <a:gd name="connsiteX53" fmla="*/ 691 w 691"/>
              <a:gd name="connsiteY53" fmla="*/ 73 h 758"/>
              <a:gd name="connsiteX54" fmla="*/ 685 w 691"/>
              <a:gd name="connsiteY54" fmla="*/ 73 h 758"/>
              <a:gd name="connsiteX55" fmla="*/ 685 w 691"/>
              <a:gd name="connsiteY55" fmla="*/ 79 h 758"/>
              <a:gd name="connsiteX56" fmla="*/ 680 w 691"/>
              <a:gd name="connsiteY56" fmla="*/ 84 h 758"/>
              <a:gd name="connsiteX57" fmla="*/ 675 w 691"/>
              <a:gd name="connsiteY57" fmla="*/ 84 h 758"/>
              <a:gd name="connsiteX58" fmla="*/ 670 w 691"/>
              <a:gd name="connsiteY58" fmla="*/ 89 h 758"/>
              <a:gd name="connsiteX59" fmla="*/ 664 w 691"/>
              <a:gd name="connsiteY59" fmla="*/ 94 h 758"/>
              <a:gd name="connsiteX60" fmla="*/ 659 w 691"/>
              <a:gd name="connsiteY60" fmla="*/ 94 h 758"/>
              <a:gd name="connsiteX61" fmla="*/ 654 w 691"/>
              <a:gd name="connsiteY61" fmla="*/ 99 h 758"/>
              <a:gd name="connsiteX62" fmla="*/ 648 w 691"/>
              <a:gd name="connsiteY62" fmla="*/ 105 h 758"/>
              <a:gd name="connsiteX63" fmla="*/ 643 w 691"/>
              <a:gd name="connsiteY63" fmla="*/ 115 h 758"/>
              <a:gd name="connsiteX64" fmla="*/ 643 w 691"/>
              <a:gd name="connsiteY64" fmla="*/ 126 h 758"/>
              <a:gd name="connsiteX65" fmla="*/ 643 w 691"/>
              <a:gd name="connsiteY65" fmla="*/ 131 h 758"/>
              <a:gd name="connsiteX66" fmla="*/ 643 w 691"/>
              <a:gd name="connsiteY66" fmla="*/ 146 h 758"/>
              <a:gd name="connsiteX67" fmla="*/ 643 w 691"/>
              <a:gd name="connsiteY67" fmla="*/ 157 h 758"/>
              <a:gd name="connsiteX68" fmla="*/ 643 w 691"/>
              <a:gd name="connsiteY68" fmla="*/ 173 h 758"/>
              <a:gd name="connsiteX69" fmla="*/ 643 w 691"/>
              <a:gd name="connsiteY69" fmla="*/ 188 h 758"/>
              <a:gd name="connsiteX70" fmla="*/ 643 w 691"/>
              <a:gd name="connsiteY70" fmla="*/ 204 h 758"/>
              <a:gd name="connsiteX71" fmla="*/ 643 w 691"/>
              <a:gd name="connsiteY71" fmla="*/ 225 h 758"/>
              <a:gd name="connsiteX72" fmla="*/ 643 w 691"/>
              <a:gd name="connsiteY72" fmla="*/ 240 h 758"/>
              <a:gd name="connsiteX73" fmla="*/ 643 w 691"/>
              <a:gd name="connsiteY73" fmla="*/ 261 h 758"/>
              <a:gd name="connsiteX74" fmla="*/ 643 w 691"/>
              <a:gd name="connsiteY74" fmla="*/ 303 h 758"/>
              <a:gd name="connsiteX75" fmla="*/ 643 w 691"/>
              <a:gd name="connsiteY75" fmla="*/ 324 h 758"/>
              <a:gd name="connsiteX76" fmla="*/ 643 w 691"/>
              <a:gd name="connsiteY76" fmla="*/ 350 h 758"/>
              <a:gd name="connsiteX77" fmla="*/ 643 w 691"/>
              <a:gd name="connsiteY77" fmla="*/ 376 h 758"/>
              <a:gd name="connsiteX78" fmla="*/ 643 w 691"/>
              <a:gd name="connsiteY78" fmla="*/ 402 h 758"/>
              <a:gd name="connsiteX79" fmla="*/ 643 w 691"/>
              <a:gd name="connsiteY79" fmla="*/ 429 h 758"/>
              <a:gd name="connsiteX80" fmla="*/ 643 w 691"/>
              <a:gd name="connsiteY80" fmla="*/ 460 h 758"/>
              <a:gd name="connsiteX81" fmla="*/ 643 w 691"/>
              <a:gd name="connsiteY81" fmla="*/ 491 h 758"/>
              <a:gd name="connsiteX82" fmla="*/ 643 w 691"/>
              <a:gd name="connsiteY82" fmla="*/ 523 h 758"/>
              <a:gd name="connsiteX83" fmla="*/ 643 w 691"/>
              <a:gd name="connsiteY83" fmla="*/ 554 h 758"/>
              <a:gd name="connsiteX84" fmla="*/ 643 w 691"/>
              <a:gd name="connsiteY84" fmla="*/ 580 h 758"/>
              <a:gd name="connsiteX85" fmla="*/ 638 w 691"/>
              <a:gd name="connsiteY85" fmla="*/ 606 h 758"/>
              <a:gd name="connsiteX86" fmla="*/ 638 w 691"/>
              <a:gd name="connsiteY86" fmla="*/ 632 h 758"/>
              <a:gd name="connsiteX87" fmla="*/ 633 w 691"/>
              <a:gd name="connsiteY87" fmla="*/ 653 h 758"/>
              <a:gd name="connsiteX88" fmla="*/ 627 w 691"/>
              <a:gd name="connsiteY88" fmla="*/ 669 h 758"/>
              <a:gd name="connsiteX89" fmla="*/ 622 w 691"/>
              <a:gd name="connsiteY89" fmla="*/ 690 h 758"/>
              <a:gd name="connsiteX90" fmla="*/ 617 w 691"/>
              <a:gd name="connsiteY90" fmla="*/ 700 h 758"/>
              <a:gd name="connsiteX91" fmla="*/ 606 w 691"/>
              <a:gd name="connsiteY91" fmla="*/ 716 h 758"/>
              <a:gd name="connsiteX92" fmla="*/ 596 w 691"/>
              <a:gd name="connsiteY92" fmla="*/ 726 h 758"/>
              <a:gd name="connsiteX93" fmla="*/ 590 w 691"/>
              <a:gd name="connsiteY93" fmla="*/ 737 h 758"/>
              <a:gd name="connsiteX94" fmla="*/ 580 w 691"/>
              <a:gd name="connsiteY94" fmla="*/ 742 h 758"/>
              <a:gd name="connsiteX95" fmla="*/ 575 w 691"/>
              <a:gd name="connsiteY95" fmla="*/ 747 h 758"/>
              <a:gd name="connsiteX96" fmla="*/ 564 w 691"/>
              <a:gd name="connsiteY96" fmla="*/ 752 h 758"/>
              <a:gd name="connsiteX97" fmla="*/ 559 w 691"/>
              <a:gd name="connsiteY97" fmla="*/ 752 h 758"/>
              <a:gd name="connsiteX98" fmla="*/ 553 w 691"/>
              <a:gd name="connsiteY98" fmla="*/ 758 h 758"/>
              <a:gd name="connsiteX99" fmla="*/ 543 w 691"/>
              <a:gd name="connsiteY99" fmla="*/ 752 h 758"/>
              <a:gd name="connsiteX100" fmla="*/ 538 w 691"/>
              <a:gd name="connsiteY100" fmla="*/ 752 h 758"/>
              <a:gd name="connsiteX101" fmla="*/ 538 w 691"/>
              <a:gd name="connsiteY101" fmla="*/ 747 h 758"/>
              <a:gd name="connsiteX102" fmla="*/ 532 w 691"/>
              <a:gd name="connsiteY102" fmla="*/ 742 h 758"/>
              <a:gd name="connsiteX103" fmla="*/ 532 w 691"/>
              <a:gd name="connsiteY103" fmla="*/ 737 h 758"/>
              <a:gd name="connsiteX104" fmla="*/ 532 w 691"/>
              <a:gd name="connsiteY104" fmla="*/ 731 h 758"/>
              <a:gd name="connsiteX105" fmla="*/ 532 w 691"/>
              <a:gd name="connsiteY105" fmla="*/ 721 h 758"/>
              <a:gd name="connsiteX106" fmla="*/ 532 w 691"/>
              <a:gd name="connsiteY106" fmla="*/ 711 h 758"/>
              <a:gd name="connsiteX107" fmla="*/ 532 w 691"/>
              <a:gd name="connsiteY107" fmla="*/ 705 h 758"/>
              <a:gd name="connsiteX108" fmla="*/ 532 w 691"/>
              <a:gd name="connsiteY108" fmla="*/ 700 h 758"/>
              <a:gd name="connsiteX109" fmla="*/ 532 w 691"/>
              <a:gd name="connsiteY109" fmla="*/ 695 h 758"/>
              <a:gd name="connsiteX110" fmla="*/ 527 w 691"/>
              <a:gd name="connsiteY110" fmla="*/ 690 h 758"/>
              <a:gd name="connsiteX111" fmla="*/ 522 w 691"/>
              <a:gd name="connsiteY111" fmla="*/ 674 h 758"/>
              <a:gd name="connsiteX112" fmla="*/ 511 w 691"/>
              <a:gd name="connsiteY112" fmla="*/ 658 h 758"/>
              <a:gd name="connsiteX113" fmla="*/ 495 w 691"/>
              <a:gd name="connsiteY113" fmla="*/ 643 h 758"/>
              <a:gd name="connsiteX114" fmla="*/ 479 w 691"/>
              <a:gd name="connsiteY114" fmla="*/ 627 h 758"/>
              <a:gd name="connsiteX115" fmla="*/ 458 w 691"/>
              <a:gd name="connsiteY115" fmla="*/ 611 h 758"/>
              <a:gd name="connsiteX116" fmla="*/ 432 w 691"/>
              <a:gd name="connsiteY116" fmla="*/ 590 h 758"/>
              <a:gd name="connsiteX117" fmla="*/ 453 w 691"/>
              <a:gd name="connsiteY117" fmla="*/ 590 h 758"/>
              <a:gd name="connsiteX118" fmla="*/ 474 w 691"/>
              <a:gd name="connsiteY118" fmla="*/ 596 h 758"/>
              <a:gd name="connsiteX119" fmla="*/ 490 w 691"/>
              <a:gd name="connsiteY119" fmla="*/ 596 h 758"/>
              <a:gd name="connsiteX120" fmla="*/ 506 w 691"/>
              <a:gd name="connsiteY120" fmla="*/ 596 h 758"/>
              <a:gd name="connsiteX121" fmla="*/ 516 w 691"/>
              <a:gd name="connsiteY121" fmla="*/ 590 h 758"/>
              <a:gd name="connsiteX122" fmla="*/ 522 w 691"/>
              <a:gd name="connsiteY122" fmla="*/ 590 h 758"/>
              <a:gd name="connsiteX123" fmla="*/ 527 w 691"/>
              <a:gd name="connsiteY123" fmla="*/ 590 h 758"/>
              <a:gd name="connsiteX124" fmla="*/ 532 w 691"/>
              <a:gd name="connsiteY124" fmla="*/ 585 h 758"/>
              <a:gd name="connsiteX125" fmla="*/ 538 w 691"/>
              <a:gd name="connsiteY125" fmla="*/ 580 h 758"/>
              <a:gd name="connsiteX126" fmla="*/ 538 w 691"/>
              <a:gd name="connsiteY126" fmla="*/ 575 h 758"/>
              <a:gd name="connsiteX127" fmla="*/ 538 w 691"/>
              <a:gd name="connsiteY127" fmla="*/ 564 h 758"/>
              <a:gd name="connsiteX128" fmla="*/ 538 w 691"/>
              <a:gd name="connsiteY128" fmla="*/ 549 h 758"/>
              <a:gd name="connsiteX129" fmla="*/ 543 w 691"/>
              <a:gd name="connsiteY129" fmla="*/ 533 h 758"/>
              <a:gd name="connsiteX130" fmla="*/ 543 w 691"/>
              <a:gd name="connsiteY130" fmla="*/ 512 h 758"/>
              <a:gd name="connsiteX131" fmla="*/ 543 w 691"/>
              <a:gd name="connsiteY131" fmla="*/ 486 h 758"/>
              <a:gd name="connsiteX132" fmla="*/ 548 w 691"/>
              <a:gd name="connsiteY132" fmla="*/ 460 h 758"/>
              <a:gd name="connsiteX133" fmla="*/ 548 w 691"/>
              <a:gd name="connsiteY133" fmla="*/ 434 h 758"/>
              <a:gd name="connsiteX134" fmla="*/ 548 w 691"/>
              <a:gd name="connsiteY134" fmla="*/ 408 h 758"/>
              <a:gd name="connsiteX135" fmla="*/ 548 w 691"/>
              <a:gd name="connsiteY135" fmla="*/ 382 h 758"/>
              <a:gd name="connsiteX136" fmla="*/ 553 w 691"/>
              <a:gd name="connsiteY136" fmla="*/ 355 h 758"/>
              <a:gd name="connsiteX137" fmla="*/ 553 w 691"/>
              <a:gd name="connsiteY137" fmla="*/ 334 h 758"/>
              <a:gd name="connsiteX138" fmla="*/ 553 w 691"/>
              <a:gd name="connsiteY138" fmla="*/ 314 h 758"/>
              <a:gd name="connsiteX139" fmla="*/ 553 w 691"/>
              <a:gd name="connsiteY139" fmla="*/ 293 h 758"/>
              <a:gd name="connsiteX140" fmla="*/ 553 w 691"/>
              <a:gd name="connsiteY140" fmla="*/ 277 h 758"/>
              <a:gd name="connsiteX141" fmla="*/ 553 w 691"/>
              <a:gd name="connsiteY141" fmla="*/ 246 h 758"/>
              <a:gd name="connsiteX142" fmla="*/ 553 w 691"/>
              <a:gd name="connsiteY142" fmla="*/ 214 h 758"/>
              <a:gd name="connsiteX143" fmla="*/ 548 w 691"/>
              <a:gd name="connsiteY143" fmla="*/ 183 h 758"/>
              <a:gd name="connsiteX144" fmla="*/ 548 w 691"/>
              <a:gd name="connsiteY144" fmla="*/ 157 h 758"/>
              <a:gd name="connsiteX145" fmla="*/ 543 w 691"/>
              <a:gd name="connsiteY145" fmla="*/ 146 h 758"/>
              <a:gd name="connsiteX146" fmla="*/ 543 w 691"/>
              <a:gd name="connsiteY146" fmla="*/ 136 h 758"/>
              <a:gd name="connsiteX147" fmla="*/ 538 w 691"/>
              <a:gd name="connsiteY147" fmla="*/ 126 h 758"/>
              <a:gd name="connsiteX148" fmla="*/ 538 w 691"/>
              <a:gd name="connsiteY148" fmla="*/ 115 h 758"/>
              <a:gd name="connsiteX149" fmla="*/ 532 w 691"/>
              <a:gd name="connsiteY149" fmla="*/ 110 h 758"/>
              <a:gd name="connsiteX150" fmla="*/ 532 w 691"/>
              <a:gd name="connsiteY150" fmla="*/ 105 h 758"/>
              <a:gd name="connsiteX151" fmla="*/ 527 w 691"/>
              <a:gd name="connsiteY151" fmla="*/ 94 h 758"/>
              <a:gd name="connsiteX152" fmla="*/ 522 w 691"/>
              <a:gd name="connsiteY152" fmla="*/ 89 h 758"/>
              <a:gd name="connsiteX153" fmla="*/ 516 w 691"/>
              <a:gd name="connsiteY153" fmla="*/ 84 h 758"/>
              <a:gd name="connsiteX154" fmla="*/ 511 w 691"/>
              <a:gd name="connsiteY154" fmla="*/ 84 h 758"/>
              <a:gd name="connsiteX155" fmla="*/ 506 w 691"/>
              <a:gd name="connsiteY155" fmla="*/ 79 h 758"/>
              <a:gd name="connsiteX156" fmla="*/ 495 w 691"/>
              <a:gd name="connsiteY156" fmla="*/ 79 h 758"/>
              <a:gd name="connsiteX157" fmla="*/ 485 w 691"/>
              <a:gd name="connsiteY157" fmla="*/ 79 h 758"/>
              <a:gd name="connsiteX158" fmla="*/ 474 w 691"/>
              <a:gd name="connsiteY158" fmla="*/ 73 h 758"/>
              <a:gd name="connsiteX159" fmla="*/ 458 w 691"/>
              <a:gd name="connsiteY159" fmla="*/ 73 h 758"/>
              <a:gd name="connsiteX160" fmla="*/ 458 w 691"/>
              <a:gd name="connsiteY160" fmla="*/ 73 h 758"/>
              <a:gd name="connsiteX0" fmla="*/ 455 w 688"/>
              <a:gd name="connsiteY0" fmla="*/ 73 h 758"/>
              <a:gd name="connsiteX1" fmla="*/ 440 w 688"/>
              <a:gd name="connsiteY1" fmla="*/ 73 h 758"/>
              <a:gd name="connsiteX2" fmla="*/ 418 w 688"/>
              <a:gd name="connsiteY2" fmla="*/ 79 h 758"/>
              <a:gd name="connsiteX3" fmla="*/ 397 w 688"/>
              <a:gd name="connsiteY3" fmla="*/ 79 h 758"/>
              <a:gd name="connsiteX4" fmla="*/ 371 w 688"/>
              <a:gd name="connsiteY4" fmla="*/ 79 h 758"/>
              <a:gd name="connsiteX5" fmla="*/ 344 w 688"/>
              <a:gd name="connsiteY5" fmla="*/ 84 h 758"/>
              <a:gd name="connsiteX6" fmla="*/ 313 w 688"/>
              <a:gd name="connsiteY6" fmla="*/ 84 h 758"/>
              <a:gd name="connsiteX7" fmla="*/ 276 w 688"/>
              <a:gd name="connsiteY7" fmla="*/ 89 h 758"/>
              <a:gd name="connsiteX8" fmla="*/ 239 w 688"/>
              <a:gd name="connsiteY8" fmla="*/ 94 h 758"/>
              <a:gd name="connsiteX9" fmla="*/ 197 w 688"/>
              <a:gd name="connsiteY9" fmla="*/ 94 h 758"/>
              <a:gd name="connsiteX10" fmla="*/ 160 w 688"/>
              <a:gd name="connsiteY10" fmla="*/ 99 h 758"/>
              <a:gd name="connsiteX11" fmla="*/ 123 w 688"/>
              <a:gd name="connsiteY11" fmla="*/ 105 h 758"/>
              <a:gd name="connsiteX12" fmla="*/ 91 w 688"/>
              <a:gd name="connsiteY12" fmla="*/ 105 h 758"/>
              <a:gd name="connsiteX13" fmla="*/ 65 w 688"/>
              <a:gd name="connsiteY13" fmla="*/ 105 h 758"/>
              <a:gd name="connsiteX14" fmla="*/ 1 w 688"/>
              <a:gd name="connsiteY14" fmla="*/ 73 h 758"/>
              <a:gd name="connsiteX15" fmla="*/ 59 w 688"/>
              <a:gd name="connsiteY15" fmla="*/ 73 h 758"/>
              <a:gd name="connsiteX16" fmla="*/ 80 w 688"/>
              <a:gd name="connsiteY16" fmla="*/ 73 h 758"/>
              <a:gd name="connsiteX17" fmla="*/ 96 w 688"/>
              <a:gd name="connsiteY17" fmla="*/ 68 h 758"/>
              <a:gd name="connsiteX18" fmla="*/ 123 w 688"/>
              <a:gd name="connsiteY18" fmla="*/ 68 h 758"/>
              <a:gd name="connsiteX19" fmla="*/ 144 w 688"/>
              <a:gd name="connsiteY19" fmla="*/ 63 h 758"/>
              <a:gd name="connsiteX20" fmla="*/ 165 w 688"/>
              <a:gd name="connsiteY20" fmla="*/ 58 h 758"/>
              <a:gd name="connsiteX21" fmla="*/ 186 w 688"/>
              <a:gd name="connsiteY21" fmla="*/ 58 h 758"/>
              <a:gd name="connsiteX22" fmla="*/ 212 w 688"/>
              <a:gd name="connsiteY22" fmla="*/ 52 h 758"/>
              <a:gd name="connsiteX23" fmla="*/ 239 w 688"/>
              <a:gd name="connsiteY23" fmla="*/ 52 h 758"/>
              <a:gd name="connsiteX24" fmla="*/ 265 w 688"/>
              <a:gd name="connsiteY24" fmla="*/ 47 h 758"/>
              <a:gd name="connsiteX25" fmla="*/ 297 w 688"/>
              <a:gd name="connsiteY25" fmla="*/ 47 h 758"/>
              <a:gd name="connsiteX26" fmla="*/ 355 w 688"/>
              <a:gd name="connsiteY26" fmla="*/ 37 h 758"/>
              <a:gd name="connsiteX27" fmla="*/ 387 w 688"/>
              <a:gd name="connsiteY27" fmla="*/ 37 h 758"/>
              <a:gd name="connsiteX28" fmla="*/ 408 w 688"/>
              <a:gd name="connsiteY28" fmla="*/ 32 h 758"/>
              <a:gd name="connsiteX29" fmla="*/ 434 w 688"/>
              <a:gd name="connsiteY29" fmla="*/ 26 h 758"/>
              <a:gd name="connsiteX30" fmla="*/ 455 w 688"/>
              <a:gd name="connsiteY30" fmla="*/ 26 h 758"/>
              <a:gd name="connsiteX31" fmla="*/ 471 w 688"/>
              <a:gd name="connsiteY31" fmla="*/ 21 h 758"/>
              <a:gd name="connsiteX32" fmla="*/ 482 w 688"/>
              <a:gd name="connsiteY32" fmla="*/ 16 h 758"/>
              <a:gd name="connsiteX33" fmla="*/ 492 w 688"/>
              <a:gd name="connsiteY33" fmla="*/ 16 h 758"/>
              <a:gd name="connsiteX34" fmla="*/ 498 w 688"/>
              <a:gd name="connsiteY34" fmla="*/ 11 h 758"/>
              <a:gd name="connsiteX35" fmla="*/ 508 w 688"/>
              <a:gd name="connsiteY35" fmla="*/ 5 h 758"/>
              <a:gd name="connsiteX36" fmla="*/ 524 w 688"/>
              <a:gd name="connsiteY36" fmla="*/ 0 h 758"/>
              <a:gd name="connsiteX37" fmla="*/ 535 w 688"/>
              <a:gd name="connsiteY37" fmla="*/ 0 h 758"/>
              <a:gd name="connsiteX38" fmla="*/ 550 w 688"/>
              <a:gd name="connsiteY38" fmla="*/ 0 h 758"/>
              <a:gd name="connsiteX39" fmla="*/ 566 w 688"/>
              <a:gd name="connsiteY39" fmla="*/ 5 h 758"/>
              <a:gd name="connsiteX40" fmla="*/ 582 w 688"/>
              <a:gd name="connsiteY40" fmla="*/ 11 h 758"/>
              <a:gd name="connsiteX41" fmla="*/ 593 w 688"/>
              <a:gd name="connsiteY41" fmla="*/ 16 h 758"/>
              <a:gd name="connsiteX42" fmla="*/ 603 w 688"/>
              <a:gd name="connsiteY42" fmla="*/ 21 h 758"/>
              <a:gd name="connsiteX43" fmla="*/ 619 w 688"/>
              <a:gd name="connsiteY43" fmla="*/ 26 h 758"/>
              <a:gd name="connsiteX44" fmla="*/ 630 w 688"/>
              <a:gd name="connsiteY44" fmla="*/ 37 h 758"/>
              <a:gd name="connsiteX45" fmla="*/ 645 w 688"/>
              <a:gd name="connsiteY45" fmla="*/ 42 h 758"/>
              <a:gd name="connsiteX46" fmla="*/ 656 w 688"/>
              <a:gd name="connsiteY46" fmla="*/ 47 h 758"/>
              <a:gd name="connsiteX47" fmla="*/ 667 w 688"/>
              <a:gd name="connsiteY47" fmla="*/ 52 h 758"/>
              <a:gd name="connsiteX48" fmla="*/ 672 w 688"/>
              <a:gd name="connsiteY48" fmla="*/ 58 h 758"/>
              <a:gd name="connsiteX49" fmla="*/ 677 w 688"/>
              <a:gd name="connsiteY49" fmla="*/ 63 h 758"/>
              <a:gd name="connsiteX50" fmla="*/ 682 w 688"/>
              <a:gd name="connsiteY50" fmla="*/ 68 h 758"/>
              <a:gd name="connsiteX51" fmla="*/ 688 w 688"/>
              <a:gd name="connsiteY51" fmla="*/ 68 h 758"/>
              <a:gd name="connsiteX52" fmla="*/ 688 w 688"/>
              <a:gd name="connsiteY52" fmla="*/ 73 h 758"/>
              <a:gd name="connsiteX53" fmla="*/ 682 w 688"/>
              <a:gd name="connsiteY53" fmla="*/ 73 h 758"/>
              <a:gd name="connsiteX54" fmla="*/ 682 w 688"/>
              <a:gd name="connsiteY54" fmla="*/ 79 h 758"/>
              <a:gd name="connsiteX55" fmla="*/ 677 w 688"/>
              <a:gd name="connsiteY55" fmla="*/ 84 h 758"/>
              <a:gd name="connsiteX56" fmla="*/ 672 w 688"/>
              <a:gd name="connsiteY56" fmla="*/ 84 h 758"/>
              <a:gd name="connsiteX57" fmla="*/ 667 w 688"/>
              <a:gd name="connsiteY57" fmla="*/ 89 h 758"/>
              <a:gd name="connsiteX58" fmla="*/ 661 w 688"/>
              <a:gd name="connsiteY58" fmla="*/ 94 h 758"/>
              <a:gd name="connsiteX59" fmla="*/ 656 w 688"/>
              <a:gd name="connsiteY59" fmla="*/ 94 h 758"/>
              <a:gd name="connsiteX60" fmla="*/ 651 w 688"/>
              <a:gd name="connsiteY60" fmla="*/ 99 h 758"/>
              <a:gd name="connsiteX61" fmla="*/ 645 w 688"/>
              <a:gd name="connsiteY61" fmla="*/ 105 h 758"/>
              <a:gd name="connsiteX62" fmla="*/ 640 w 688"/>
              <a:gd name="connsiteY62" fmla="*/ 115 h 758"/>
              <a:gd name="connsiteX63" fmla="*/ 640 w 688"/>
              <a:gd name="connsiteY63" fmla="*/ 126 h 758"/>
              <a:gd name="connsiteX64" fmla="*/ 640 w 688"/>
              <a:gd name="connsiteY64" fmla="*/ 131 h 758"/>
              <a:gd name="connsiteX65" fmla="*/ 640 w 688"/>
              <a:gd name="connsiteY65" fmla="*/ 146 h 758"/>
              <a:gd name="connsiteX66" fmla="*/ 640 w 688"/>
              <a:gd name="connsiteY66" fmla="*/ 157 h 758"/>
              <a:gd name="connsiteX67" fmla="*/ 640 w 688"/>
              <a:gd name="connsiteY67" fmla="*/ 173 h 758"/>
              <a:gd name="connsiteX68" fmla="*/ 640 w 688"/>
              <a:gd name="connsiteY68" fmla="*/ 188 h 758"/>
              <a:gd name="connsiteX69" fmla="*/ 640 w 688"/>
              <a:gd name="connsiteY69" fmla="*/ 204 h 758"/>
              <a:gd name="connsiteX70" fmla="*/ 640 w 688"/>
              <a:gd name="connsiteY70" fmla="*/ 225 h 758"/>
              <a:gd name="connsiteX71" fmla="*/ 640 w 688"/>
              <a:gd name="connsiteY71" fmla="*/ 240 h 758"/>
              <a:gd name="connsiteX72" fmla="*/ 640 w 688"/>
              <a:gd name="connsiteY72" fmla="*/ 261 h 758"/>
              <a:gd name="connsiteX73" fmla="*/ 640 w 688"/>
              <a:gd name="connsiteY73" fmla="*/ 303 h 758"/>
              <a:gd name="connsiteX74" fmla="*/ 640 w 688"/>
              <a:gd name="connsiteY74" fmla="*/ 324 h 758"/>
              <a:gd name="connsiteX75" fmla="*/ 640 w 688"/>
              <a:gd name="connsiteY75" fmla="*/ 350 h 758"/>
              <a:gd name="connsiteX76" fmla="*/ 640 w 688"/>
              <a:gd name="connsiteY76" fmla="*/ 376 h 758"/>
              <a:gd name="connsiteX77" fmla="*/ 640 w 688"/>
              <a:gd name="connsiteY77" fmla="*/ 402 h 758"/>
              <a:gd name="connsiteX78" fmla="*/ 640 w 688"/>
              <a:gd name="connsiteY78" fmla="*/ 429 h 758"/>
              <a:gd name="connsiteX79" fmla="*/ 640 w 688"/>
              <a:gd name="connsiteY79" fmla="*/ 460 h 758"/>
              <a:gd name="connsiteX80" fmla="*/ 640 w 688"/>
              <a:gd name="connsiteY80" fmla="*/ 491 h 758"/>
              <a:gd name="connsiteX81" fmla="*/ 640 w 688"/>
              <a:gd name="connsiteY81" fmla="*/ 523 h 758"/>
              <a:gd name="connsiteX82" fmla="*/ 640 w 688"/>
              <a:gd name="connsiteY82" fmla="*/ 554 h 758"/>
              <a:gd name="connsiteX83" fmla="*/ 640 w 688"/>
              <a:gd name="connsiteY83" fmla="*/ 580 h 758"/>
              <a:gd name="connsiteX84" fmla="*/ 635 w 688"/>
              <a:gd name="connsiteY84" fmla="*/ 606 h 758"/>
              <a:gd name="connsiteX85" fmla="*/ 635 w 688"/>
              <a:gd name="connsiteY85" fmla="*/ 632 h 758"/>
              <a:gd name="connsiteX86" fmla="*/ 630 w 688"/>
              <a:gd name="connsiteY86" fmla="*/ 653 h 758"/>
              <a:gd name="connsiteX87" fmla="*/ 624 w 688"/>
              <a:gd name="connsiteY87" fmla="*/ 669 h 758"/>
              <a:gd name="connsiteX88" fmla="*/ 619 w 688"/>
              <a:gd name="connsiteY88" fmla="*/ 690 h 758"/>
              <a:gd name="connsiteX89" fmla="*/ 614 w 688"/>
              <a:gd name="connsiteY89" fmla="*/ 700 h 758"/>
              <a:gd name="connsiteX90" fmla="*/ 603 w 688"/>
              <a:gd name="connsiteY90" fmla="*/ 716 h 758"/>
              <a:gd name="connsiteX91" fmla="*/ 593 w 688"/>
              <a:gd name="connsiteY91" fmla="*/ 726 h 758"/>
              <a:gd name="connsiteX92" fmla="*/ 587 w 688"/>
              <a:gd name="connsiteY92" fmla="*/ 737 h 758"/>
              <a:gd name="connsiteX93" fmla="*/ 577 w 688"/>
              <a:gd name="connsiteY93" fmla="*/ 742 h 758"/>
              <a:gd name="connsiteX94" fmla="*/ 572 w 688"/>
              <a:gd name="connsiteY94" fmla="*/ 747 h 758"/>
              <a:gd name="connsiteX95" fmla="*/ 561 w 688"/>
              <a:gd name="connsiteY95" fmla="*/ 752 h 758"/>
              <a:gd name="connsiteX96" fmla="*/ 556 w 688"/>
              <a:gd name="connsiteY96" fmla="*/ 752 h 758"/>
              <a:gd name="connsiteX97" fmla="*/ 550 w 688"/>
              <a:gd name="connsiteY97" fmla="*/ 758 h 758"/>
              <a:gd name="connsiteX98" fmla="*/ 540 w 688"/>
              <a:gd name="connsiteY98" fmla="*/ 752 h 758"/>
              <a:gd name="connsiteX99" fmla="*/ 535 w 688"/>
              <a:gd name="connsiteY99" fmla="*/ 752 h 758"/>
              <a:gd name="connsiteX100" fmla="*/ 535 w 688"/>
              <a:gd name="connsiteY100" fmla="*/ 747 h 758"/>
              <a:gd name="connsiteX101" fmla="*/ 529 w 688"/>
              <a:gd name="connsiteY101" fmla="*/ 742 h 758"/>
              <a:gd name="connsiteX102" fmla="*/ 529 w 688"/>
              <a:gd name="connsiteY102" fmla="*/ 737 h 758"/>
              <a:gd name="connsiteX103" fmla="*/ 529 w 688"/>
              <a:gd name="connsiteY103" fmla="*/ 731 h 758"/>
              <a:gd name="connsiteX104" fmla="*/ 529 w 688"/>
              <a:gd name="connsiteY104" fmla="*/ 721 h 758"/>
              <a:gd name="connsiteX105" fmla="*/ 529 w 688"/>
              <a:gd name="connsiteY105" fmla="*/ 711 h 758"/>
              <a:gd name="connsiteX106" fmla="*/ 529 w 688"/>
              <a:gd name="connsiteY106" fmla="*/ 705 h 758"/>
              <a:gd name="connsiteX107" fmla="*/ 529 w 688"/>
              <a:gd name="connsiteY107" fmla="*/ 700 h 758"/>
              <a:gd name="connsiteX108" fmla="*/ 529 w 688"/>
              <a:gd name="connsiteY108" fmla="*/ 695 h 758"/>
              <a:gd name="connsiteX109" fmla="*/ 524 w 688"/>
              <a:gd name="connsiteY109" fmla="*/ 690 h 758"/>
              <a:gd name="connsiteX110" fmla="*/ 519 w 688"/>
              <a:gd name="connsiteY110" fmla="*/ 674 h 758"/>
              <a:gd name="connsiteX111" fmla="*/ 508 w 688"/>
              <a:gd name="connsiteY111" fmla="*/ 658 h 758"/>
              <a:gd name="connsiteX112" fmla="*/ 492 w 688"/>
              <a:gd name="connsiteY112" fmla="*/ 643 h 758"/>
              <a:gd name="connsiteX113" fmla="*/ 476 w 688"/>
              <a:gd name="connsiteY113" fmla="*/ 627 h 758"/>
              <a:gd name="connsiteX114" fmla="*/ 455 w 688"/>
              <a:gd name="connsiteY114" fmla="*/ 611 h 758"/>
              <a:gd name="connsiteX115" fmla="*/ 429 w 688"/>
              <a:gd name="connsiteY115" fmla="*/ 590 h 758"/>
              <a:gd name="connsiteX116" fmla="*/ 450 w 688"/>
              <a:gd name="connsiteY116" fmla="*/ 590 h 758"/>
              <a:gd name="connsiteX117" fmla="*/ 471 w 688"/>
              <a:gd name="connsiteY117" fmla="*/ 596 h 758"/>
              <a:gd name="connsiteX118" fmla="*/ 487 w 688"/>
              <a:gd name="connsiteY118" fmla="*/ 596 h 758"/>
              <a:gd name="connsiteX119" fmla="*/ 503 w 688"/>
              <a:gd name="connsiteY119" fmla="*/ 596 h 758"/>
              <a:gd name="connsiteX120" fmla="*/ 513 w 688"/>
              <a:gd name="connsiteY120" fmla="*/ 590 h 758"/>
              <a:gd name="connsiteX121" fmla="*/ 519 w 688"/>
              <a:gd name="connsiteY121" fmla="*/ 590 h 758"/>
              <a:gd name="connsiteX122" fmla="*/ 524 w 688"/>
              <a:gd name="connsiteY122" fmla="*/ 590 h 758"/>
              <a:gd name="connsiteX123" fmla="*/ 529 w 688"/>
              <a:gd name="connsiteY123" fmla="*/ 585 h 758"/>
              <a:gd name="connsiteX124" fmla="*/ 535 w 688"/>
              <a:gd name="connsiteY124" fmla="*/ 580 h 758"/>
              <a:gd name="connsiteX125" fmla="*/ 535 w 688"/>
              <a:gd name="connsiteY125" fmla="*/ 575 h 758"/>
              <a:gd name="connsiteX126" fmla="*/ 535 w 688"/>
              <a:gd name="connsiteY126" fmla="*/ 564 h 758"/>
              <a:gd name="connsiteX127" fmla="*/ 535 w 688"/>
              <a:gd name="connsiteY127" fmla="*/ 549 h 758"/>
              <a:gd name="connsiteX128" fmla="*/ 540 w 688"/>
              <a:gd name="connsiteY128" fmla="*/ 533 h 758"/>
              <a:gd name="connsiteX129" fmla="*/ 540 w 688"/>
              <a:gd name="connsiteY129" fmla="*/ 512 h 758"/>
              <a:gd name="connsiteX130" fmla="*/ 540 w 688"/>
              <a:gd name="connsiteY130" fmla="*/ 486 h 758"/>
              <a:gd name="connsiteX131" fmla="*/ 545 w 688"/>
              <a:gd name="connsiteY131" fmla="*/ 460 h 758"/>
              <a:gd name="connsiteX132" fmla="*/ 545 w 688"/>
              <a:gd name="connsiteY132" fmla="*/ 434 h 758"/>
              <a:gd name="connsiteX133" fmla="*/ 545 w 688"/>
              <a:gd name="connsiteY133" fmla="*/ 408 h 758"/>
              <a:gd name="connsiteX134" fmla="*/ 545 w 688"/>
              <a:gd name="connsiteY134" fmla="*/ 382 h 758"/>
              <a:gd name="connsiteX135" fmla="*/ 550 w 688"/>
              <a:gd name="connsiteY135" fmla="*/ 355 h 758"/>
              <a:gd name="connsiteX136" fmla="*/ 550 w 688"/>
              <a:gd name="connsiteY136" fmla="*/ 334 h 758"/>
              <a:gd name="connsiteX137" fmla="*/ 550 w 688"/>
              <a:gd name="connsiteY137" fmla="*/ 314 h 758"/>
              <a:gd name="connsiteX138" fmla="*/ 550 w 688"/>
              <a:gd name="connsiteY138" fmla="*/ 293 h 758"/>
              <a:gd name="connsiteX139" fmla="*/ 550 w 688"/>
              <a:gd name="connsiteY139" fmla="*/ 277 h 758"/>
              <a:gd name="connsiteX140" fmla="*/ 550 w 688"/>
              <a:gd name="connsiteY140" fmla="*/ 246 h 758"/>
              <a:gd name="connsiteX141" fmla="*/ 550 w 688"/>
              <a:gd name="connsiteY141" fmla="*/ 214 h 758"/>
              <a:gd name="connsiteX142" fmla="*/ 545 w 688"/>
              <a:gd name="connsiteY142" fmla="*/ 183 h 758"/>
              <a:gd name="connsiteX143" fmla="*/ 545 w 688"/>
              <a:gd name="connsiteY143" fmla="*/ 157 h 758"/>
              <a:gd name="connsiteX144" fmla="*/ 540 w 688"/>
              <a:gd name="connsiteY144" fmla="*/ 146 h 758"/>
              <a:gd name="connsiteX145" fmla="*/ 540 w 688"/>
              <a:gd name="connsiteY145" fmla="*/ 136 h 758"/>
              <a:gd name="connsiteX146" fmla="*/ 535 w 688"/>
              <a:gd name="connsiteY146" fmla="*/ 126 h 758"/>
              <a:gd name="connsiteX147" fmla="*/ 535 w 688"/>
              <a:gd name="connsiteY147" fmla="*/ 115 h 758"/>
              <a:gd name="connsiteX148" fmla="*/ 529 w 688"/>
              <a:gd name="connsiteY148" fmla="*/ 110 h 758"/>
              <a:gd name="connsiteX149" fmla="*/ 529 w 688"/>
              <a:gd name="connsiteY149" fmla="*/ 105 h 758"/>
              <a:gd name="connsiteX150" fmla="*/ 524 w 688"/>
              <a:gd name="connsiteY150" fmla="*/ 94 h 758"/>
              <a:gd name="connsiteX151" fmla="*/ 519 w 688"/>
              <a:gd name="connsiteY151" fmla="*/ 89 h 758"/>
              <a:gd name="connsiteX152" fmla="*/ 513 w 688"/>
              <a:gd name="connsiteY152" fmla="*/ 84 h 758"/>
              <a:gd name="connsiteX153" fmla="*/ 508 w 688"/>
              <a:gd name="connsiteY153" fmla="*/ 84 h 758"/>
              <a:gd name="connsiteX154" fmla="*/ 503 w 688"/>
              <a:gd name="connsiteY154" fmla="*/ 79 h 758"/>
              <a:gd name="connsiteX155" fmla="*/ 492 w 688"/>
              <a:gd name="connsiteY155" fmla="*/ 79 h 758"/>
              <a:gd name="connsiteX156" fmla="*/ 482 w 688"/>
              <a:gd name="connsiteY156" fmla="*/ 79 h 758"/>
              <a:gd name="connsiteX157" fmla="*/ 471 w 688"/>
              <a:gd name="connsiteY157" fmla="*/ 73 h 758"/>
              <a:gd name="connsiteX158" fmla="*/ 455 w 688"/>
              <a:gd name="connsiteY158" fmla="*/ 73 h 758"/>
              <a:gd name="connsiteX159" fmla="*/ 455 w 688"/>
              <a:gd name="connsiteY159" fmla="*/ 73 h 758"/>
              <a:gd name="connsiteX0" fmla="*/ 398 w 631"/>
              <a:gd name="connsiteY0" fmla="*/ 73 h 758"/>
              <a:gd name="connsiteX1" fmla="*/ 383 w 631"/>
              <a:gd name="connsiteY1" fmla="*/ 73 h 758"/>
              <a:gd name="connsiteX2" fmla="*/ 361 w 631"/>
              <a:gd name="connsiteY2" fmla="*/ 79 h 758"/>
              <a:gd name="connsiteX3" fmla="*/ 340 w 631"/>
              <a:gd name="connsiteY3" fmla="*/ 79 h 758"/>
              <a:gd name="connsiteX4" fmla="*/ 314 w 631"/>
              <a:gd name="connsiteY4" fmla="*/ 79 h 758"/>
              <a:gd name="connsiteX5" fmla="*/ 287 w 631"/>
              <a:gd name="connsiteY5" fmla="*/ 84 h 758"/>
              <a:gd name="connsiteX6" fmla="*/ 256 w 631"/>
              <a:gd name="connsiteY6" fmla="*/ 84 h 758"/>
              <a:gd name="connsiteX7" fmla="*/ 219 w 631"/>
              <a:gd name="connsiteY7" fmla="*/ 89 h 758"/>
              <a:gd name="connsiteX8" fmla="*/ 182 w 631"/>
              <a:gd name="connsiteY8" fmla="*/ 94 h 758"/>
              <a:gd name="connsiteX9" fmla="*/ 140 w 631"/>
              <a:gd name="connsiteY9" fmla="*/ 94 h 758"/>
              <a:gd name="connsiteX10" fmla="*/ 103 w 631"/>
              <a:gd name="connsiteY10" fmla="*/ 99 h 758"/>
              <a:gd name="connsiteX11" fmla="*/ 66 w 631"/>
              <a:gd name="connsiteY11" fmla="*/ 105 h 758"/>
              <a:gd name="connsiteX12" fmla="*/ 34 w 631"/>
              <a:gd name="connsiteY12" fmla="*/ 105 h 758"/>
              <a:gd name="connsiteX13" fmla="*/ 8 w 631"/>
              <a:gd name="connsiteY13" fmla="*/ 105 h 758"/>
              <a:gd name="connsiteX14" fmla="*/ 2 w 631"/>
              <a:gd name="connsiteY14" fmla="*/ 73 h 758"/>
              <a:gd name="connsiteX15" fmla="*/ 23 w 631"/>
              <a:gd name="connsiteY15" fmla="*/ 73 h 758"/>
              <a:gd name="connsiteX16" fmla="*/ 39 w 631"/>
              <a:gd name="connsiteY16" fmla="*/ 68 h 758"/>
              <a:gd name="connsiteX17" fmla="*/ 66 w 631"/>
              <a:gd name="connsiteY17" fmla="*/ 68 h 758"/>
              <a:gd name="connsiteX18" fmla="*/ 87 w 631"/>
              <a:gd name="connsiteY18" fmla="*/ 63 h 758"/>
              <a:gd name="connsiteX19" fmla="*/ 108 w 631"/>
              <a:gd name="connsiteY19" fmla="*/ 58 h 758"/>
              <a:gd name="connsiteX20" fmla="*/ 129 w 631"/>
              <a:gd name="connsiteY20" fmla="*/ 58 h 758"/>
              <a:gd name="connsiteX21" fmla="*/ 155 w 631"/>
              <a:gd name="connsiteY21" fmla="*/ 52 h 758"/>
              <a:gd name="connsiteX22" fmla="*/ 182 w 631"/>
              <a:gd name="connsiteY22" fmla="*/ 52 h 758"/>
              <a:gd name="connsiteX23" fmla="*/ 208 w 631"/>
              <a:gd name="connsiteY23" fmla="*/ 47 h 758"/>
              <a:gd name="connsiteX24" fmla="*/ 240 w 631"/>
              <a:gd name="connsiteY24" fmla="*/ 47 h 758"/>
              <a:gd name="connsiteX25" fmla="*/ 298 w 631"/>
              <a:gd name="connsiteY25" fmla="*/ 37 h 758"/>
              <a:gd name="connsiteX26" fmla="*/ 330 w 631"/>
              <a:gd name="connsiteY26" fmla="*/ 37 h 758"/>
              <a:gd name="connsiteX27" fmla="*/ 351 w 631"/>
              <a:gd name="connsiteY27" fmla="*/ 32 h 758"/>
              <a:gd name="connsiteX28" fmla="*/ 377 w 631"/>
              <a:gd name="connsiteY28" fmla="*/ 26 h 758"/>
              <a:gd name="connsiteX29" fmla="*/ 398 w 631"/>
              <a:gd name="connsiteY29" fmla="*/ 26 h 758"/>
              <a:gd name="connsiteX30" fmla="*/ 414 w 631"/>
              <a:gd name="connsiteY30" fmla="*/ 21 h 758"/>
              <a:gd name="connsiteX31" fmla="*/ 425 w 631"/>
              <a:gd name="connsiteY31" fmla="*/ 16 h 758"/>
              <a:gd name="connsiteX32" fmla="*/ 435 w 631"/>
              <a:gd name="connsiteY32" fmla="*/ 16 h 758"/>
              <a:gd name="connsiteX33" fmla="*/ 441 w 631"/>
              <a:gd name="connsiteY33" fmla="*/ 11 h 758"/>
              <a:gd name="connsiteX34" fmla="*/ 451 w 631"/>
              <a:gd name="connsiteY34" fmla="*/ 5 h 758"/>
              <a:gd name="connsiteX35" fmla="*/ 467 w 631"/>
              <a:gd name="connsiteY35" fmla="*/ 0 h 758"/>
              <a:gd name="connsiteX36" fmla="*/ 478 w 631"/>
              <a:gd name="connsiteY36" fmla="*/ 0 h 758"/>
              <a:gd name="connsiteX37" fmla="*/ 493 w 631"/>
              <a:gd name="connsiteY37" fmla="*/ 0 h 758"/>
              <a:gd name="connsiteX38" fmla="*/ 509 w 631"/>
              <a:gd name="connsiteY38" fmla="*/ 5 h 758"/>
              <a:gd name="connsiteX39" fmla="*/ 525 w 631"/>
              <a:gd name="connsiteY39" fmla="*/ 11 h 758"/>
              <a:gd name="connsiteX40" fmla="*/ 536 w 631"/>
              <a:gd name="connsiteY40" fmla="*/ 16 h 758"/>
              <a:gd name="connsiteX41" fmla="*/ 546 w 631"/>
              <a:gd name="connsiteY41" fmla="*/ 21 h 758"/>
              <a:gd name="connsiteX42" fmla="*/ 562 w 631"/>
              <a:gd name="connsiteY42" fmla="*/ 26 h 758"/>
              <a:gd name="connsiteX43" fmla="*/ 573 w 631"/>
              <a:gd name="connsiteY43" fmla="*/ 37 h 758"/>
              <a:gd name="connsiteX44" fmla="*/ 588 w 631"/>
              <a:gd name="connsiteY44" fmla="*/ 42 h 758"/>
              <a:gd name="connsiteX45" fmla="*/ 599 w 631"/>
              <a:gd name="connsiteY45" fmla="*/ 47 h 758"/>
              <a:gd name="connsiteX46" fmla="*/ 610 w 631"/>
              <a:gd name="connsiteY46" fmla="*/ 52 h 758"/>
              <a:gd name="connsiteX47" fmla="*/ 615 w 631"/>
              <a:gd name="connsiteY47" fmla="*/ 58 h 758"/>
              <a:gd name="connsiteX48" fmla="*/ 620 w 631"/>
              <a:gd name="connsiteY48" fmla="*/ 63 h 758"/>
              <a:gd name="connsiteX49" fmla="*/ 625 w 631"/>
              <a:gd name="connsiteY49" fmla="*/ 68 h 758"/>
              <a:gd name="connsiteX50" fmla="*/ 631 w 631"/>
              <a:gd name="connsiteY50" fmla="*/ 68 h 758"/>
              <a:gd name="connsiteX51" fmla="*/ 631 w 631"/>
              <a:gd name="connsiteY51" fmla="*/ 73 h 758"/>
              <a:gd name="connsiteX52" fmla="*/ 625 w 631"/>
              <a:gd name="connsiteY52" fmla="*/ 73 h 758"/>
              <a:gd name="connsiteX53" fmla="*/ 625 w 631"/>
              <a:gd name="connsiteY53" fmla="*/ 79 h 758"/>
              <a:gd name="connsiteX54" fmla="*/ 620 w 631"/>
              <a:gd name="connsiteY54" fmla="*/ 84 h 758"/>
              <a:gd name="connsiteX55" fmla="*/ 615 w 631"/>
              <a:gd name="connsiteY55" fmla="*/ 84 h 758"/>
              <a:gd name="connsiteX56" fmla="*/ 610 w 631"/>
              <a:gd name="connsiteY56" fmla="*/ 89 h 758"/>
              <a:gd name="connsiteX57" fmla="*/ 604 w 631"/>
              <a:gd name="connsiteY57" fmla="*/ 94 h 758"/>
              <a:gd name="connsiteX58" fmla="*/ 599 w 631"/>
              <a:gd name="connsiteY58" fmla="*/ 94 h 758"/>
              <a:gd name="connsiteX59" fmla="*/ 594 w 631"/>
              <a:gd name="connsiteY59" fmla="*/ 99 h 758"/>
              <a:gd name="connsiteX60" fmla="*/ 588 w 631"/>
              <a:gd name="connsiteY60" fmla="*/ 105 h 758"/>
              <a:gd name="connsiteX61" fmla="*/ 583 w 631"/>
              <a:gd name="connsiteY61" fmla="*/ 115 h 758"/>
              <a:gd name="connsiteX62" fmla="*/ 583 w 631"/>
              <a:gd name="connsiteY62" fmla="*/ 126 h 758"/>
              <a:gd name="connsiteX63" fmla="*/ 583 w 631"/>
              <a:gd name="connsiteY63" fmla="*/ 131 h 758"/>
              <a:gd name="connsiteX64" fmla="*/ 583 w 631"/>
              <a:gd name="connsiteY64" fmla="*/ 146 h 758"/>
              <a:gd name="connsiteX65" fmla="*/ 583 w 631"/>
              <a:gd name="connsiteY65" fmla="*/ 157 h 758"/>
              <a:gd name="connsiteX66" fmla="*/ 583 w 631"/>
              <a:gd name="connsiteY66" fmla="*/ 173 h 758"/>
              <a:gd name="connsiteX67" fmla="*/ 583 w 631"/>
              <a:gd name="connsiteY67" fmla="*/ 188 h 758"/>
              <a:gd name="connsiteX68" fmla="*/ 583 w 631"/>
              <a:gd name="connsiteY68" fmla="*/ 204 h 758"/>
              <a:gd name="connsiteX69" fmla="*/ 583 w 631"/>
              <a:gd name="connsiteY69" fmla="*/ 225 h 758"/>
              <a:gd name="connsiteX70" fmla="*/ 583 w 631"/>
              <a:gd name="connsiteY70" fmla="*/ 240 h 758"/>
              <a:gd name="connsiteX71" fmla="*/ 583 w 631"/>
              <a:gd name="connsiteY71" fmla="*/ 261 h 758"/>
              <a:gd name="connsiteX72" fmla="*/ 583 w 631"/>
              <a:gd name="connsiteY72" fmla="*/ 303 h 758"/>
              <a:gd name="connsiteX73" fmla="*/ 583 w 631"/>
              <a:gd name="connsiteY73" fmla="*/ 324 h 758"/>
              <a:gd name="connsiteX74" fmla="*/ 583 w 631"/>
              <a:gd name="connsiteY74" fmla="*/ 350 h 758"/>
              <a:gd name="connsiteX75" fmla="*/ 583 w 631"/>
              <a:gd name="connsiteY75" fmla="*/ 376 h 758"/>
              <a:gd name="connsiteX76" fmla="*/ 583 w 631"/>
              <a:gd name="connsiteY76" fmla="*/ 402 h 758"/>
              <a:gd name="connsiteX77" fmla="*/ 583 w 631"/>
              <a:gd name="connsiteY77" fmla="*/ 429 h 758"/>
              <a:gd name="connsiteX78" fmla="*/ 583 w 631"/>
              <a:gd name="connsiteY78" fmla="*/ 460 h 758"/>
              <a:gd name="connsiteX79" fmla="*/ 583 w 631"/>
              <a:gd name="connsiteY79" fmla="*/ 491 h 758"/>
              <a:gd name="connsiteX80" fmla="*/ 583 w 631"/>
              <a:gd name="connsiteY80" fmla="*/ 523 h 758"/>
              <a:gd name="connsiteX81" fmla="*/ 583 w 631"/>
              <a:gd name="connsiteY81" fmla="*/ 554 h 758"/>
              <a:gd name="connsiteX82" fmla="*/ 583 w 631"/>
              <a:gd name="connsiteY82" fmla="*/ 580 h 758"/>
              <a:gd name="connsiteX83" fmla="*/ 578 w 631"/>
              <a:gd name="connsiteY83" fmla="*/ 606 h 758"/>
              <a:gd name="connsiteX84" fmla="*/ 578 w 631"/>
              <a:gd name="connsiteY84" fmla="*/ 632 h 758"/>
              <a:gd name="connsiteX85" fmla="*/ 573 w 631"/>
              <a:gd name="connsiteY85" fmla="*/ 653 h 758"/>
              <a:gd name="connsiteX86" fmla="*/ 567 w 631"/>
              <a:gd name="connsiteY86" fmla="*/ 669 h 758"/>
              <a:gd name="connsiteX87" fmla="*/ 562 w 631"/>
              <a:gd name="connsiteY87" fmla="*/ 690 h 758"/>
              <a:gd name="connsiteX88" fmla="*/ 557 w 631"/>
              <a:gd name="connsiteY88" fmla="*/ 700 h 758"/>
              <a:gd name="connsiteX89" fmla="*/ 546 w 631"/>
              <a:gd name="connsiteY89" fmla="*/ 716 h 758"/>
              <a:gd name="connsiteX90" fmla="*/ 536 w 631"/>
              <a:gd name="connsiteY90" fmla="*/ 726 h 758"/>
              <a:gd name="connsiteX91" fmla="*/ 530 w 631"/>
              <a:gd name="connsiteY91" fmla="*/ 737 h 758"/>
              <a:gd name="connsiteX92" fmla="*/ 520 w 631"/>
              <a:gd name="connsiteY92" fmla="*/ 742 h 758"/>
              <a:gd name="connsiteX93" fmla="*/ 515 w 631"/>
              <a:gd name="connsiteY93" fmla="*/ 747 h 758"/>
              <a:gd name="connsiteX94" fmla="*/ 504 w 631"/>
              <a:gd name="connsiteY94" fmla="*/ 752 h 758"/>
              <a:gd name="connsiteX95" fmla="*/ 499 w 631"/>
              <a:gd name="connsiteY95" fmla="*/ 752 h 758"/>
              <a:gd name="connsiteX96" fmla="*/ 493 w 631"/>
              <a:gd name="connsiteY96" fmla="*/ 758 h 758"/>
              <a:gd name="connsiteX97" fmla="*/ 483 w 631"/>
              <a:gd name="connsiteY97" fmla="*/ 752 h 758"/>
              <a:gd name="connsiteX98" fmla="*/ 478 w 631"/>
              <a:gd name="connsiteY98" fmla="*/ 752 h 758"/>
              <a:gd name="connsiteX99" fmla="*/ 478 w 631"/>
              <a:gd name="connsiteY99" fmla="*/ 747 h 758"/>
              <a:gd name="connsiteX100" fmla="*/ 472 w 631"/>
              <a:gd name="connsiteY100" fmla="*/ 742 h 758"/>
              <a:gd name="connsiteX101" fmla="*/ 472 w 631"/>
              <a:gd name="connsiteY101" fmla="*/ 737 h 758"/>
              <a:gd name="connsiteX102" fmla="*/ 472 w 631"/>
              <a:gd name="connsiteY102" fmla="*/ 731 h 758"/>
              <a:gd name="connsiteX103" fmla="*/ 472 w 631"/>
              <a:gd name="connsiteY103" fmla="*/ 721 h 758"/>
              <a:gd name="connsiteX104" fmla="*/ 472 w 631"/>
              <a:gd name="connsiteY104" fmla="*/ 711 h 758"/>
              <a:gd name="connsiteX105" fmla="*/ 472 w 631"/>
              <a:gd name="connsiteY105" fmla="*/ 705 h 758"/>
              <a:gd name="connsiteX106" fmla="*/ 472 w 631"/>
              <a:gd name="connsiteY106" fmla="*/ 700 h 758"/>
              <a:gd name="connsiteX107" fmla="*/ 472 w 631"/>
              <a:gd name="connsiteY107" fmla="*/ 695 h 758"/>
              <a:gd name="connsiteX108" fmla="*/ 467 w 631"/>
              <a:gd name="connsiteY108" fmla="*/ 690 h 758"/>
              <a:gd name="connsiteX109" fmla="*/ 462 w 631"/>
              <a:gd name="connsiteY109" fmla="*/ 674 h 758"/>
              <a:gd name="connsiteX110" fmla="*/ 451 w 631"/>
              <a:gd name="connsiteY110" fmla="*/ 658 h 758"/>
              <a:gd name="connsiteX111" fmla="*/ 435 w 631"/>
              <a:gd name="connsiteY111" fmla="*/ 643 h 758"/>
              <a:gd name="connsiteX112" fmla="*/ 419 w 631"/>
              <a:gd name="connsiteY112" fmla="*/ 627 h 758"/>
              <a:gd name="connsiteX113" fmla="*/ 398 w 631"/>
              <a:gd name="connsiteY113" fmla="*/ 611 h 758"/>
              <a:gd name="connsiteX114" fmla="*/ 372 w 631"/>
              <a:gd name="connsiteY114" fmla="*/ 590 h 758"/>
              <a:gd name="connsiteX115" fmla="*/ 393 w 631"/>
              <a:gd name="connsiteY115" fmla="*/ 590 h 758"/>
              <a:gd name="connsiteX116" fmla="*/ 414 w 631"/>
              <a:gd name="connsiteY116" fmla="*/ 596 h 758"/>
              <a:gd name="connsiteX117" fmla="*/ 430 w 631"/>
              <a:gd name="connsiteY117" fmla="*/ 596 h 758"/>
              <a:gd name="connsiteX118" fmla="*/ 446 w 631"/>
              <a:gd name="connsiteY118" fmla="*/ 596 h 758"/>
              <a:gd name="connsiteX119" fmla="*/ 456 w 631"/>
              <a:gd name="connsiteY119" fmla="*/ 590 h 758"/>
              <a:gd name="connsiteX120" fmla="*/ 462 w 631"/>
              <a:gd name="connsiteY120" fmla="*/ 590 h 758"/>
              <a:gd name="connsiteX121" fmla="*/ 467 w 631"/>
              <a:gd name="connsiteY121" fmla="*/ 590 h 758"/>
              <a:gd name="connsiteX122" fmla="*/ 472 w 631"/>
              <a:gd name="connsiteY122" fmla="*/ 585 h 758"/>
              <a:gd name="connsiteX123" fmla="*/ 478 w 631"/>
              <a:gd name="connsiteY123" fmla="*/ 580 h 758"/>
              <a:gd name="connsiteX124" fmla="*/ 478 w 631"/>
              <a:gd name="connsiteY124" fmla="*/ 575 h 758"/>
              <a:gd name="connsiteX125" fmla="*/ 478 w 631"/>
              <a:gd name="connsiteY125" fmla="*/ 564 h 758"/>
              <a:gd name="connsiteX126" fmla="*/ 478 w 631"/>
              <a:gd name="connsiteY126" fmla="*/ 549 h 758"/>
              <a:gd name="connsiteX127" fmla="*/ 483 w 631"/>
              <a:gd name="connsiteY127" fmla="*/ 533 h 758"/>
              <a:gd name="connsiteX128" fmla="*/ 483 w 631"/>
              <a:gd name="connsiteY128" fmla="*/ 512 h 758"/>
              <a:gd name="connsiteX129" fmla="*/ 483 w 631"/>
              <a:gd name="connsiteY129" fmla="*/ 486 h 758"/>
              <a:gd name="connsiteX130" fmla="*/ 488 w 631"/>
              <a:gd name="connsiteY130" fmla="*/ 460 h 758"/>
              <a:gd name="connsiteX131" fmla="*/ 488 w 631"/>
              <a:gd name="connsiteY131" fmla="*/ 434 h 758"/>
              <a:gd name="connsiteX132" fmla="*/ 488 w 631"/>
              <a:gd name="connsiteY132" fmla="*/ 408 h 758"/>
              <a:gd name="connsiteX133" fmla="*/ 488 w 631"/>
              <a:gd name="connsiteY133" fmla="*/ 382 h 758"/>
              <a:gd name="connsiteX134" fmla="*/ 493 w 631"/>
              <a:gd name="connsiteY134" fmla="*/ 355 h 758"/>
              <a:gd name="connsiteX135" fmla="*/ 493 w 631"/>
              <a:gd name="connsiteY135" fmla="*/ 334 h 758"/>
              <a:gd name="connsiteX136" fmla="*/ 493 w 631"/>
              <a:gd name="connsiteY136" fmla="*/ 314 h 758"/>
              <a:gd name="connsiteX137" fmla="*/ 493 w 631"/>
              <a:gd name="connsiteY137" fmla="*/ 293 h 758"/>
              <a:gd name="connsiteX138" fmla="*/ 493 w 631"/>
              <a:gd name="connsiteY138" fmla="*/ 277 h 758"/>
              <a:gd name="connsiteX139" fmla="*/ 493 w 631"/>
              <a:gd name="connsiteY139" fmla="*/ 246 h 758"/>
              <a:gd name="connsiteX140" fmla="*/ 493 w 631"/>
              <a:gd name="connsiteY140" fmla="*/ 214 h 758"/>
              <a:gd name="connsiteX141" fmla="*/ 488 w 631"/>
              <a:gd name="connsiteY141" fmla="*/ 183 h 758"/>
              <a:gd name="connsiteX142" fmla="*/ 488 w 631"/>
              <a:gd name="connsiteY142" fmla="*/ 157 h 758"/>
              <a:gd name="connsiteX143" fmla="*/ 483 w 631"/>
              <a:gd name="connsiteY143" fmla="*/ 146 h 758"/>
              <a:gd name="connsiteX144" fmla="*/ 483 w 631"/>
              <a:gd name="connsiteY144" fmla="*/ 136 h 758"/>
              <a:gd name="connsiteX145" fmla="*/ 478 w 631"/>
              <a:gd name="connsiteY145" fmla="*/ 126 h 758"/>
              <a:gd name="connsiteX146" fmla="*/ 478 w 631"/>
              <a:gd name="connsiteY146" fmla="*/ 115 h 758"/>
              <a:gd name="connsiteX147" fmla="*/ 472 w 631"/>
              <a:gd name="connsiteY147" fmla="*/ 110 h 758"/>
              <a:gd name="connsiteX148" fmla="*/ 472 w 631"/>
              <a:gd name="connsiteY148" fmla="*/ 105 h 758"/>
              <a:gd name="connsiteX149" fmla="*/ 467 w 631"/>
              <a:gd name="connsiteY149" fmla="*/ 94 h 758"/>
              <a:gd name="connsiteX150" fmla="*/ 462 w 631"/>
              <a:gd name="connsiteY150" fmla="*/ 89 h 758"/>
              <a:gd name="connsiteX151" fmla="*/ 456 w 631"/>
              <a:gd name="connsiteY151" fmla="*/ 84 h 758"/>
              <a:gd name="connsiteX152" fmla="*/ 451 w 631"/>
              <a:gd name="connsiteY152" fmla="*/ 84 h 758"/>
              <a:gd name="connsiteX153" fmla="*/ 446 w 631"/>
              <a:gd name="connsiteY153" fmla="*/ 79 h 758"/>
              <a:gd name="connsiteX154" fmla="*/ 435 w 631"/>
              <a:gd name="connsiteY154" fmla="*/ 79 h 758"/>
              <a:gd name="connsiteX155" fmla="*/ 425 w 631"/>
              <a:gd name="connsiteY155" fmla="*/ 79 h 758"/>
              <a:gd name="connsiteX156" fmla="*/ 414 w 631"/>
              <a:gd name="connsiteY156" fmla="*/ 73 h 758"/>
              <a:gd name="connsiteX157" fmla="*/ 398 w 631"/>
              <a:gd name="connsiteY157" fmla="*/ 73 h 758"/>
              <a:gd name="connsiteX158" fmla="*/ 398 w 631"/>
              <a:gd name="connsiteY158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8 w 625"/>
              <a:gd name="connsiteY12" fmla="*/ 105 h 758"/>
              <a:gd name="connsiteX13" fmla="*/ 2 w 625"/>
              <a:gd name="connsiteY13" fmla="*/ 105 h 758"/>
              <a:gd name="connsiteX14" fmla="*/ 17 w 625"/>
              <a:gd name="connsiteY14" fmla="*/ 73 h 758"/>
              <a:gd name="connsiteX15" fmla="*/ 33 w 625"/>
              <a:gd name="connsiteY15" fmla="*/ 68 h 758"/>
              <a:gd name="connsiteX16" fmla="*/ 60 w 625"/>
              <a:gd name="connsiteY16" fmla="*/ 68 h 758"/>
              <a:gd name="connsiteX17" fmla="*/ 81 w 625"/>
              <a:gd name="connsiteY17" fmla="*/ 63 h 758"/>
              <a:gd name="connsiteX18" fmla="*/ 102 w 625"/>
              <a:gd name="connsiteY18" fmla="*/ 58 h 758"/>
              <a:gd name="connsiteX19" fmla="*/ 123 w 625"/>
              <a:gd name="connsiteY19" fmla="*/ 58 h 758"/>
              <a:gd name="connsiteX20" fmla="*/ 149 w 625"/>
              <a:gd name="connsiteY20" fmla="*/ 52 h 758"/>
              <a:gd name="connsiteX21" fmla="*/ 176 w 625"/>
              <a:gd name="connsiteY21" fmla="*/ 52 h 758"/>
              <a:gd name="connsiteX22" fmla="*/ 202 w 625"/>
              <a:gd name="connsiteY22" fmla="*/ 47 h 758"/>
              <a:gd name="connsiteX23" fmla="*/ 234 w 625"/>
              <a:gd name="connsiteY23" fmla="*/ 47 h 758"/>
              <a:gd name="connsiteX24" fmla="*/ 292 w 625"/>
              <a:gd name="connsiteY24" fmla="*/ 37 h 758"/>
              <a:gd name="connsiteX25" fmla="*/ 324 w 625"/>
              <a:gd name="connsiteY25" fmla="*/ 37 h 758"/>
              <a:gd name="connsiteX26" fmla="*/ 345 w 625"/>
              <a:gd name="connsiteY26" fmla="*/ 32 h 758"/>
              <a:gd name="connsiteX27" fmla="*/ 371 w 625"/>
              <a:gd name="connsiteY27" fmla="*/ 26 h 758"/>
              <a:gd name="connsiteX28" fmla="*/ 392 w 625"/>
              <a:gd name="connsiteY28" fmla="*/ 26 h 758"/>
              <a:gd name="connsiteX29" fmla="*/ 408 w 625"/>
              <a:gd name="connsiteY29" fmla="*/ 21 h 758"/>
              <a:gd name="connsiteX30" fmla="*/ 419 w 625"/>
              <a:gd name="connsiteY30" fmla="*/ 16 h 758"/>
              <a:gd name="connsiteX31" fmla="*/ 429 w 625"/>
              <a:gd name="connsiteY31" fmla="*/ 16 h 758"/>
              <a:gd name="connsiteX32" fmla="*/ 435 w 625"/>
              <a:gd name="connsiteY32" fmla="*/ 11 h 758"/>
              <a:gd name="connsiteX33" fmla="*/ 445 w 625"/>
              <a:gd name="connsiteY33" fmla="*/ 5 h 758"/>
              <a:gd name="connsiteX34" fmla="*/ 461 w 625"/>
              <a:gd name="connsiteY34" fmla="*/ 0 h 758"/>
              <a:gd name="connsiteX35" fmla="*/ 472 w 625"/>
              <a:gd name="connsiteY35" fmla="*/ 0 h 758"/>
              <a:gd name="connsiteX36" fmla="*/ 487 w 625"/>
              <a:gd name="connsiteY36" fmla="*/ 0 h 758"/>
              <a:gd name="connsiteX37" fmla="*/ 503 w 625"/>
              <a:gd name="connsiteY37" fmla="*/ 5 h 758"/>
              <a:gd name="connsiteX38" fmla="*/ 519 w 625"/>
              <a:gd name="connsiteY38" fmla="*/ 11 h 758"/>
              <a:gd name="connsiteX39" fmla="*/ 530 w 625"/>
              <a:gd name="connsiteY39" fmla="*/ 16 h 758"/>
              <a:gd name="connsiteX40" fmla="*/ 540 w 625"/>
              <a:gd name="connsiteY40" fmla="*/ 21 h 758"/>
              <a:gd name="connsiteX41" fmla="*/ 556 w 625"/>
              <a:gd name="connsiteY41" fmla="*/ 26 h 758"/>
              <a:gd name="connsiteX42" fmla="*/ 567 w 625"/>
              <a:gd name="connsiteY42" fmla="*/ 37 h 758"/>
              <a:gd name="connsiteX43" fmla="*/ 582 w 625"/>
              <a:gd name="connsiteY43" fmla="*/ 42 h 758"/>
              <a:gd name="connsiteX44" fmla="*/ 593 w 625"/>
              <a:gd name="connsiteY44" fmla="*/ 47 h 758"/>
              <a:gd name="connsiteX45" fmla="*/ 604 w 625"/>
              <a:gd name="connsiteY45" fmla="*/ 52 h 758"/>
              <a:gd name="connsiteX46" fmla="*/ 609 w 625"/>
              <a:gd name="connsiteY46" fmla="*/ 58 h 758"/>
              <a:gd name="connsiteX47" fmla="*/ 614 w 625"/>
              <a:gd name="connsiteY47" fmla="*/ 63 h 758"/>
              <a:gd name="connsiteX48" fmla="*/ 619 w 625"/>
              <a:gd name="connsiteY48" fmla="*/ 68 h 758"/>
              <a:gd name="connsiteX49" fmla="*/ 625 w 625"/>
              <a:gd name="connsiteY49" fmla="*/ 68 h 758"/>
              <a:gd name="connsiteX50" fmla="*/ 625 w 625"/>
              <a:gd name="connsiteY50" fmla="*/ 73 h 758"/>
              <a:gd name="connsiteX51" fmla="*/ 619 w 625"/>
              <a:gd name="connsiteY51" fmla="*/ 73 h 758"/>
              <a:gd name="connsiteX52" fmla="*/ 619 w 625"/>
              <a:gd name="connsiteY52" fmla="*/ 79 h 758"/>
              <a:gd name="connsiteX53" fmla="*/ 614 w 625"/>
              <a:gd name="connsiteY53" fmla="*/ 84 h 758"/>
              <a:gd name="connsiteX54" fmla="*/ 609 w 625"/>
              <a:gd name="connsiteY54" fmla="*/ 84 h 758"/>
              <a:gd name="connsiteX55" fmla="*/ 604 w 625"/>
              <a:gd name="connsiteY55" fmla="*/ 89 h 758"/>
              <a:gd name="connsiteX56" fmla="*/ 598 w 625"/>
              <a:gd name="connsiteY56" fmla="*/ 94 h 758"/>
              <a:gd name="connsiteX57" fmla="*/ 593 w 625"/>
              <a:gd name="connsiteY57" fmla="*/ 94 h 758"/>
              <a:gd name="connsiteX58" fmla="*/ 588 w 625"/>
              <a:gd name="connsiteY58" fmla="*/ 99 h 758"/>
              <a:gd name="connsiteX59" fmla="*/ 582 w 625"/>
              <a:gd name="connsiteY59" fmla="*/ 105 h 758"/>
              <a:gd name="connsiteX60" fmla="*/ 577 w 625"/>
              <a:gd name="connsiteY60" fmla="*/ 115 h 758"/>
              <a:gd name="connsiteX61" fmla="*/ 577 w 625"/>
              <a:gd name="connsiteY61" fmla="*/ 126 h 758"/>
              <a:gd name="connsiteX62" fmla="*/ 577 w 625"/>
              <a:gd name="connsiteY62" fmla="*/ 131 h 758"/>
              <a:gd name="connsiteX63" fmla="*/ 577 w 625"/>
              <a:gd name="connsiteY63" fmla="*/ 146 h 758"/>
              <a:gd name="connsiteX64" fmla="*/ 577 w 625"/>
              <a:gd name="connsiteY64" fmla="*/ 157 h 758"/>
              <a:gd name="connsiteX65" fmla="*/ 577 w 625"/>
              <a:gd name="connsiteY65" fmla="*/ 173 h 758"/>
              <a:gd name="connsiteX66" fmla="*/ 577 w 625"/>
              <a:gd name="connsiteY66" fmla="*/ 188 h 758"/>
              <a:gd name="connsiteX67" fmla="*/ 577 w 625"/>
              <a:gd name="connsiteY67" fmla="*/ 204 h 758"/>
              <a:gd name="connsiteX68" fmla="*/ 577 w 625"/>
              <a:gd name="connsiteY68" fmla="*/ 225 h 758"/>
              <a:gd name="connsiteX69" fmla="*/ 577 w 625"/>
              <a:gd name="connsiteY69" fmla="*/ 240 h 758"/>
              <a:gd name="connsiteX70" fmla="*/ 577 w 625"/>
              <a:gd name="connsiteY70" fmla="*/ 261 h 758"/>
              <a:gd name="connsiteX71" fmla="*/ 577 w 625"/>
              <a:gd name="connsiteY71" fmla="*/ 303 h 758"/>
              <a:gd name="connsiteX72" fmla="*/ 577 w 625"/>
              <a:gd name="connsiteY72" fmla="*/ 324 h 758"/>
              <a:gd name="connsiteX73" fmla="*/ 577 w 625"/>
              <a:gd name="connsiteY73" fmla="*/ 350 h 758"/>
              <a:gd name="connsiteX74" fmla="*/ 577 w 625"/>
              <a:gd name="connsiteY74" fmla="*/ 376 h 758"/>
              <a:gd name="connsiteX75" fmla="*/ 577 w 625"/>
              <a:gd name="connsiteY75" fmla="*/ 402 h 758"/>
              <a:gd name="connsiteX76" fmla="*/ 577 w 625"/>
              <a:gd name="connsiteY76" fmla="*/ 429 h 758"/>
              <a:gd name="connsiteX77" fmla="*/ 577 w 625"/>
              <a:gd name="connsiteY77" fmla="*/ 460 h 758"/>
              <a:gd name="connsiteX78" fmla="*/ 577 w 625"/>
              <a:gd name="connsiteY78" fmla="*/ 491 h 758"/>
              <a:gd name="connsiteX79" fmla="*/ 577 w 625"/>
              <a:gd name="connsiteY79" fmla="*/ 523 h 758"/>
              <a:gd name="connsiteX80" fmla="*/ 577 w 625"/>
              <a:gd name="connsiteY80" fmla="*/ 554 h 758"/>
              <a:gd name="connsiteX81" fmla="*/ 577 w 625"/>
              <a:gd name="connsiteY81" fmla="*/ 580 h 758"/>
              <a:gd name="connsiteX82" fmla="*/ 572 w 625"/>
              <a:gd name="connsiteY82" fmla="*/ 606 h 758"/>
              <a:gd name="connsiteX83" fmla="*/ 572 w 625"/>
              <a:gd name="connsiteY83" fmla="*/ 632 h 758"/>
              <a:gd name="connsiteX84" fmla="*/ 567 w 625"/>
              <a:gd name="connsiteY84" fmla="*/ 653 h 758"/>
              <a:gd name="connsiteX85" fmla="*/ 561 w 625"/>
              <a:gd name="connsiteY85" fmla="*/ 669 h 758"/>
              <a:gd name="connsiteX86" fmla="*/ 556 w 625"/>
              <a:gd name="connsiteY86" fmla="*/ 690 h 758"/>
              <a:gd name="connsiteX87" fmla="*/ 551 w 625"/>
              <a:gd name="connsiteY87" fmla="*/ 700 h 758"/>
              <a:gd name="connsiteX88" fmla="*/ 540 w 625"/>
              <a:gd name="connsiteY88" fmla="*/ 716 h 758"/>
              <a:gd name="connsiteX89" fmla="*/ 530 w 625"/>
              <a:gd name="connsiteY89" fmla="*/ 726 h 758"/>
              <a:gd name="connsiteX90" fmla="*/ 524 w 625"/>
              <a:gd name="connsiteY90" fmla="*/ 737 h 758"/>
              <a:gd name="connsiteX91" fmla="*/ 514 w 625"/>
              <a:gd name="connsiteY91" fmla="*/ 742 h 758"/>
              <a:gd name="connsiteX92" fmla="*/ 509 w 625"/>
              <a:gd name="connsiteY92" fmla="*/ 747 h 758"/>
              <a:gd name="connsiteX93" fmla="*/ 498 w 625"/>
              <a:gd name="connsiteY93" fmla="*/ 752 h 758"/>
              <a:gd name="connsiteX94" fmla="*/ 493 w 625"/>
              <a:gd name="connsiteY94" fmla="*/ 752 h 758"/>
              <a:gd name="connsiteX95" fmla="*/ 487 w 625"/>
              <a:gd name="connsiteY95" fmla="*/ 758 h 758"/>
              <a:gd name="connsiteX96" fmla="*/ 477 w 625"/>
              <a:gd name="connsiteY96" fmla="*/ 752 h 758"/>
              <a:gd name="connsiteX97" fmla="*/ 472 w 625"/>
              <a:gd name="connsiteY97" fmla="*/ 752 h 758"/>
              <a:gd name="connsiteX98" fmla="*/ 472 w 625"/>
              <a:gd name="connsiteY98" fmla="*/ 747 h 758"/>
              <a:gd name="connsiteX99" fmla="*/ 466 w 625"/>
              <a:gd name="connsiteY99" fmla="*/ 742 h 758"/>
              <a:gd name="connsiteX100" fmla="*/ 466 w 625"/>
              <a:gd name="connsiteY100" fmla="*/ 737 h 758"/>
              <a:gd name="connsiteX101" fmla="*/ 466 w 625"/>
              <a:gd name="connsiteY101" fmla="*/ 731 h 758"/>
              <a:gd name="connsiteX102" fmla="*/ 466 w 625"/>
              <a:gd name="connsiteY102" fmla="*/ 721 h 758"/>
              <a:gd name="connsiteX103" fmla="*/ 466 w 625"/>
              <a:gd name="connsiteY103" fmla="*/ 711 h 758"/>
              <a:gd name="connsiteX104" fmla="*/ 466 w 625"/>
              <a:gd name="connsiteY104" fmla="*/ 705 h 758"/>
              <a:gd name="connsiteX105" fmla="*/ 466 w 625"/>
              <a:gd name="connsiteY105" fmla="*/ 700 h 758"/>
              <a:gd name="connsiteX106" fmla="*/ 466 w 625"/>
              <a:gd name="connsiteY106" fmla="*/ 695 h 758"/>
              <a:gd name="connsiteX107" fmla="*/ 461 w 625"/>
              <a:gd name="connsiteY107" fmla="*/ 690 h 758"/>
              <a:gd name="connsiteX108" fmla="*/ 456 w 625"/>
              <a:gd name="connsiteY108" fmla="*/ 674 h 758"/>
              <a:gd name="connsiteX109" fmla="*/ 445 w 625"/>
              <a:gd name="connsiteY109" fmla="*/ 658 h 758"/>
              <a:gd name="connsiteX110" fmla="*/ 429 w 625"/>
              <a:gd name="connsiteY110" fmla="*/ 643 h 758"/>
              <a:gd name="connsiteX111" fmla="*/ 413 w 625"/>
              <a:gd name="connsiteY111" fmla="*/ 627 h 758"/>
              <a:gd name="connsiteX112" fmla="*/ 392 w 625"/>
              <a:gd name="connsiteY112" fmla="*/ 611 h 758"/>
              <a:gd name="connsiteX113" fmla="*/ 366 w 625"/>
              <a:gd name="connsiteY113" fmla="*/ 590 h 758"/>
              <a:gd name="connsiteX114" fmla="*/ 387 w 625"/>
              <a:gd name="connsiteY114" fmla="*/ 590 h 758"/>
              <a:gd name="connsiteX115" fmla="*/ 408 w 625"/>
              <a:gd name="connsiteY115" fmla="*/ 596 h 758"/>
              <a:gd name="connsiteX116" fmla="*/ 424 w 625"/>
              <a:gd name="connsiteY116" fmla="*/ 596 h 758"/>
              <a:gd name="connsiteX117" fmla="*/ 440 w 625"/>
              <a:gd name="connsiteY117" fmla="*/ 596 h 758"/>
              <a:gd name="connsiteX118" fmla="*/ 450 w 625"/>
              <a:gd name="connsiteY118" fmla="*/ 590 h 758"/>
              <a:gd name="connsiteX119" fmla="*/ 456 w 625"/>
              <a:gd name="connsiteY119" fmla="*/ 590 h 758"/>
              <a:gd name="connsiteX120" fmla="*/ 461 w 625"/>
              <a:gd name="connsiteY120" fmla="*/ 590 h 758"/>
              <a:gd name="connsiteX121" fmla="*/ 466 w 625"/>
              <a:gd name="connsiteY121" fmla="*/ 585 h 758"/>
              <a:gd name="connsiteX122" fmla="*/ 472 w 625"/>
              <a:gd name="connsiteY122" fmla="*/ 580 h 758"/>
              <a:gd name="connsiteX123" fmla="*/ 472 w 625"/>
              <a:gd name="connsiteY123" fmla="*/ 575 h 758"/>
              <a:gd name="connsiteX124" fmla="*/ 472 w 625"/>
              <a:gd name="connsiteY124" fmla="*/ 564 h 758"/>
              <a:gd name="connsiteX125" fmla="*/ 472 w 625"/>
              <a:gd name="connsiteY125" fmla="*/ 549 h 758"/>
              <a:gd name="connsiteX126" fmla="*/ 477 w 625"/>
              <a:gd name="connsiteY126" fmla="*/ 533 h 758"/>
              <a:gd name="connsiteX127" fmla="*/ 477 w 625"/>
              <a:gd name="connsiteY127" fmla="*/ 512 h 758"/>
              <a:gd name="connsiteX128" fmla="*/ 477 w 625"/>
              <a:gd name="connsiteY128" fmla="*/ 486 h 758"/>
              <a:gd name="connsiteX129" fmla="*/ 482 w 625"/>
              <a:gd name="connsiteY129" fmla="*/ 460 h 758"/>
              <a:gd name="connsiteX130" fmla="*/ 482 w 625"/>
              <a:gd name="connsiteY130" fmla="*/ 434 h 758"/>
              <a:gd name="connsiteX131" fmla="*/ 482 w 625"/>
              <a:gd name="connsiteY131" fmla="*/ 408 h 758"/>
              <a:gd name="connsiteX132" fmla="*/ 482 w 625"/>
              <a:gd name="connsiteY132" fmla="*/ 382 h 758"/>
              <a:gd name="connsiteX133" fmla="*/ 487 w 625"/>
              <a:gd name="connsiteY133" fmla="*/ 355 h 758"/>
              <a:gd name="connsiteX134" fmla="*/ 487 w 625"/>
              <a:gd name="connsiteY134" fmla="*/ 334 h 758"/>
              <a:gd name="connsiteX135" fmla="*/ 487 w 625"/>
              <a:gd name="connsiteY135" fmla="*/ 314 h 758"/>
              <a:gd name="connsiteX136" fmla="*/ 487 w 625"/>
              <a:gd name="connsiteY136" fmla="*/ 293 h 758"/>
              <a:gd name="connsiteX137" fmla="*/ 487 w 625"/>
              <a:gd name="connsiteY137" fmla="*/ 277 h 758"/>
              <a:gd name="connsiteX138" fmla="*/ 487 w 625"/>
              <a:gd name="connsiteY138" fmla="*/ 246 h 758"/>
              <a:gd name="connsiteX139" fmla="*/ 487 w 625"/>
              <a:gd name="connsiteY139" fmla="*/ 214 h 758"/>
              <a:gd name="connsiteX140" fmla="*/ 482 w 625"/>
              <a:gd name="connsiteY140" fmla="*/ 183 h 758"/>
              <a:gd name="connsiteX141" fmla="*/ 482 w 625"/>
              <a:gd name="connsiteY141" fmla="*/ 157 h 758"/>
              <a:gd name="connsiteX142" fmla="*/ 477 w 625"/>
              <a:gd name="connsiteY142" fmla="*/ 146 h 758"/>
              <a:gd name="connsiteX143" fmla="*/ 477 w 625"/>
              <a:gd name="connsiteY143" fmla="*/ 136 h 758"/>
              <a:gd name="connsiteX144" fmla="*/ 472 w 625"/>
              <a:gd name="connsiteY144" fmla="*/ 126 h 758"/>
              <a:gd name="connsiteX145" fmla="*/ 472 w 625"/>
              <a:gd name="connsiteY145" fmla="*/ 115 h 758"/>
              <a:gd name="connsiteX146" fmla="*/ 466 w 625"/>
              <a:gd name="connsiteY146" fmla="*/ 110 h 758"/>
              <a:gd name="connsiteX147" fmla="*/ 466 w 625"/>
              <a:gd name="connsiteY147" fmla="*/ 105 h 758"/>
              <a:gd name="connsiteX148" fmla="*/ 461 w 625"/>
              <a:gd name="connsiteY148" fmla="*/ 94 h 758"/>
              <a:gd name="connsiteX149" fmla="*/ 456 w 625"/>
              <a:gd name="connsiteY149" fmla="*/ 89 h 758"/>
              <a:gd name="connsiteX150" fmla="*/ 450 w 625"/>
              <a:gd name="connsiteY150" fmla="*/ 84 h 758"/>
              <a:gd name="connsiteX151" fmla="*/ 445 w 625"/>
              <a:gd name="connsiteY151" fmla="*/ 84 h 758"/>
              <a:gd name="connsiteX152" fmla="*/ 440 w 625"/>
              <a:gd name="connsiteY152" fmla="*/ 79 h 758"/>
              <a:gd name="connsiteX153" fmla="*/ 429 w 625"/>
              <a:gd name="connsiteY153" fmla="*/ 79 h 758"/>
              <a:gd name="connsiteX154" fmla="*/ 419 w 625"/>
              <a:gd name="connsiteY154" fmla="*/ 79 h 758"/>
              <a:gd name="connsiteX155" fmla="*/ 408 w 625"/>
              <a:gd name="connsiteY155" fmla="*/ 73 h 758"/>
              <a:gd name="connsiteX156" fmla="*/ 392 w 625"/>
              <a:gd name="connsiteY156" fmla="*/ 73 h 758"/>
              <a:gd name="connsiteX157" fmla="*/ 392 w 625"/>
              <a:gd name="connsiteY157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 w 625"/>
              <a:gd name="connsiteY12" fmla="*/ 105 h 758"/>
              <a:gd name="connsiteX13" fmla="*/ 17 w 625"/>
              <a:gd name="connsiteY13" fmla="*/ 73 h 758"/>
              <a:gd name="connsiteX14" fmla="*/ 33 w 625"/>
              <a:gd name="connsiteY14" fmla="*/ 68 h 758"/>
              <a:gd name="connsiteX15" fmla="*/ 60 w 625"/>
              <a:gd name="connsiteY15" fmla="*/ 68 h 758"/>
              <a:gd name="connsiteX16" fmla="*/ 81 w 625"/>
              <a:gd name="connsiteY16" fmla="*/ 63 h 758"/>
              <a:gd name="connsiteX17" fmla="*/ 102 w 625"/>
              <a:gd name="connsiteY17" fmla="*/ 58 h 758"/>
              <a:gd name="connsiteX18" fmla="*/ 123 w 625"/>
              <a:gd name="connsiteY18" fmla="*/ 58 h 758"/>
              <a:gd name="connsiteX19" fmla="*/ 149 w 625"/>
              <a:gd name="connsiteY19" fmla="*/ 52 h 758"/>
              <a:gd name="connsiteX20" fmla="*/ 176 w 625"/>
              <a:gd name="connsiteY20" fmla="*/ 52 h 758"/>
              <a:gd name="connsiteX21" fmla="*/ 202 w 625"/>
              <a:gd name="connsiteY21" fmla="*/ 47 h 758"/>
              <a:gd name="connsiteX22" fmla="*/ 234 w 625"/>
              <a:gd name="connsiteY22" fmla="*/ 47 h 758"/>
              <a:gd name="connsiteX23" fmla="*/ 292 w 625"/>
              <a:gd name="connsiteY23" fmla="*/ 37 h 758"/>
              <a:gd name="connsiteX24" fmla="*/ 324 w 625"/>
              <a:gd name="connsiteY24" fmla="*/ 37 h 758"/>
              <a:gd name="connsiteX25" fmla="*/ 345 w 625"/>
              <a:gd name="connsiteY25" fmla="*/ 32 h 758"/>
              <a:gd name="connsiteX26" fmla="*/ 371 w 625"/>
              <a:gd name="connsiteY26" fmla="*/ 26 h 758"/>
              <a:gd name="connsiteX27" fmla="*/ 392 w 625"/>
              <a:gd name="connsiteY27" fmla="*/ 26 h 758"/>
              <a:gd name="connsiteX28" fmla="*/ 408 w 625"/>
              <a:gd name="connsiteY28" fmla="*/ 21 h 758"/>
              <a:gd name="connsiteX29" fmla="*/ 419 w 625"/>
              <a:gd name="connsiteY29" fmla="*/ 16 h 758"/>
              <a:gd name="connsiteX30" fmla="*/ 429 w 625"/>
              <a:gd name="connsiteY30" fmla="*/ 16 h 758"/>
              <a:gd name="connsiteX31" fmla="*/ 435 w 625"/>
              <a:gd name="connsiteY31" fmla="*/ 11 h 758"/>
              <a:gd name="connsiteX32" fmla="*/ 445 w 625"/>
              <a:gd name="connsiteY32" fmla="*/ 5 h 758"/>
              <a:gd name="connsiteX33" fmla="*/ 461 w 625"/>
              <a:gd name="connsiteY33" fmla="*/ 0 h 758"/>
              <a:gd name="connsiteX34" fmla="*/ 472 w 625"/>
              <a:gd name="connsiteY34" fmla="*/ 0 h 758"/>
              <a:gd name="connsiteX35" fmla="*/ 487 w 625"/>
              <a:gd name="connsiteY35" fmla="*/ 0 h 758"/>
              <a:gd name="connsiteX36" fmla="*/ 503 w 625"/>
              <a:gd name="connsiteY36" fmla="*/ 5 h 758"/>
              <a:gd name="connsiteX37" fmla="*/ 519 w 625"/>
              <a:gd name="connsiteY37" fmla="*/ 11 h 758"/>
              <a:gd name="connsiteX38" fmla="*/ 530 w 625"/>
              <a:gd name="connsiteY38" fmla="*/ 16 h 758"/>
              <a:gd name="connsiteX39" fmla="*/ 540 w 625"/>
              <a:gd name="connsiteY39" fmla="*/ 21 h 758"/>
              <a:gd name="connsiteX40" fmla="*/ 556 w 625"/>
              <a:gd name="connsiteY40" fmla="*/ 26 h 758"/>
              <a:gd name="connsiteX41" fmla="*/ 567 w 625"/>
              <a:gd name="connsiteY41" fmla="*/ 37 h 758"/>
              <a:gd name="connsiteX42" fmla="*/ 582 w 625"/>
              <a:gd name="connsiteY42" fmla="*/ 42 h 758"/>
              <a:gd name="connsiteX43" fmla="*/ 593 w 625"/>
              <a:gd name="connsiteY43" fmla="*/ 47 h 758"/>
              <a:gd name="connsiteX44" fmla="*/ 604 w 625"/>
              <a:gd name="connsiteY44" fmla="*/ 52 h 758"/>
              <a:gd name="connsiteX45" fmla="*/ 609 w 625"/>
              <a:gd name="connsiteY45" fmla="*/ 58 h 758"/>
              <a:gd name="connsiteX46" fmla="*/ 614 w 625"/>
              <a:gd name="connsiteY46" fmla="*/ 63 h 758"/>
              <a:gd name="connsiteX47" fmla="*/ 619 w 625"/>
              <a:gd name="connsiteY47" fmla="*/ 68 h 758"/>
              <a:gd name="connsiteX48" fmla="*/ 625 w 625"/>
              <a:gd name="connsiteY48" fmla="*/ 68 h 758"/>
              <a:gd name="connsiteX49" fmla="*/ 625 w 625"/>
              <a:gd name="connsiteY49" fmla="*/ 73 h 758"/>
              <a:gd name="connsiteX50" fmla="*/ 619 w 625"/>
              <a:gd name="connsiteY50" fmla="*/ 73 h 758"/>
              <a:gd name="connsiteX51" fmla="*/ 619 w 625"/>
              <a:gd name="connsiteY51" fmla="*/ 79 h 758"/>
              <a:gd name="connsiteX52" fmla="*/ 614 w 625"/>
              <a:gd name="connsiteY52" fmla="*/ 84 h 758"/>
              <a:gd name="connsiteX53" fmla="*/ 609 w 625"/>
              <a:gd name="connsiteY53" fmla="*/ 84 h 758"/>
              <a:gd name="connsiteX54" fmla="*/ 604 w 625"/>
              <a:gd name="connsiteY54" fmla="*/ 89 h 758"/>
              <a:gd name="connsiteX55" fmla="*/ 598 w 625"/>
              <a:gd name="connsiteY55" fmla="*/ 94 h 758"/>
              <a:gd name="connsiteX56" fmla="*/ 593 w 625"/>
              <a:gd name="connsiteY56" fmla="*/ 94 h 758"/>
              <a:gd name="connsiteX57" fmla="*/ 588 w 625"/>
              <a:gd name="connsiteY57" fmla="*/ 99 h 758"/>
              <a:gd name="connsiteX58" fmla="*/ 582 w 625"/>
              <a:gd name="connsiteY58" fmla="*/ 105 h 758"/>
              <a:gd name="connsiteX59" fmla="*/ 577 w 625"/>
              <a:gd name="connsiteY59" fmla="*/ 115 h 758"/>
              <a:gd name="connsiteX60" fmla="*/ 577 w 625"/>
              <a:gd name="connsiteY60" fmla="*/ 126 h 758"/>
              <a:gd name="connsiteX61" fmla="*/ 577 w 625"/>
              <a:gd name="connsiteY61" fmla="*/ 131 h 758"/>
              <a:gd name="connsiteX62" fmla="*/ 577 w 625"/>
              <a:gd name="connsiteY62" fmla="*/ 146 h 758"/>
              <a:gd name="connsiteX63" fmla="*/ 577 w 625"/>
              <a:gd name="connsiteY63" fmla="*/ 157 h 758"/>
              <a:gd name="connsiteX64" fmla="*/ 577 w 625"/>
              <a:gd name="connsiteY64" fmla="*/ 173 h 758"/>
              <a:gd name="connsiteX65" fmla="*/ 577 w 625"/>
              <a:gd name="connsiteY65" fmla="*/ 188 h 758"/>
              <a:gd name="connsiteX66" fmla="*/ 577 w 625"/>
              <a:gd name="connsiteY66" fmla="*/ 204 h 758"/>
              <a:gd name="connsiteX67" fmla="*/ 577 w 625"/>
              <a:gd name="connsiteY67" fmla="*/ 225 h 758"/>
              <a:gd name="connsiteX68" fmla="*/ 577 w 625"/>
              <a:gd name="connsiteY68" fmla="*/ 240 h 758"/>
              <a:gd name="connsiteX69" fmla="*/ 577 w 625"/>
              <a:gd name="connsiteY69" fmla="*/ 261 h 758"/>
              <a:gd name="connsiteX70" fmla="*/ 577 w 625"/>
              <a:gd name="connsiteY70" fmla="*/ 303 h 758"/>
              <a:gd name="connsiteX71" fmla="*/ 577 w 625"/>
              <a:gd name="connsiteY71" fmla="*/ 324 h 758"/>
              <a:gd name="connsiteX72" fmla="*/ 577 w 625"/>
              <a:gd name="connsiteY72" fmla="*/ 350 h 758"/>
              <a:gd name="connsiteX73" fmla="*/ 577 w 625"/>
              <a:gd name="connsiteY73" fmla="*/ 376 h 758"/>
              <a:gd name="connsiteX74" fmla="*/ 577 w 625"/>
              <a:gd name="connsiteY74" fmla="*/ 402 h 758"/>
              <a:gd name="connsiteX75" fmla="*/ 577 w 625"/>
              <a:gd name="connsiteY75" fmla="*/ 429 h 758"/>
              <a:gd name="connsiteX76" fmla="*/ 577 w 625"/>
              <a:gd name="connsiteY76" fmla="*/ 460 h 758"/>
              <a:gd name="connsiteX77" fmla="*/ 577 w 625"/>
              <a:gd name="connsiteY77" fmla="*/ 491 h 758"/>
              <a:gd name="connsiteX78" fmla="*/ 577 w 625"/>
              <a:gd name="connsiteY78" fmla="*/ 523 h 758"/>
              <a:gd name="connsiteX79" fmla="*/ 577 w 625"/>
              <a:gd name="connsiteY79" fmla="*/ 554 h 758"/>
              <a:gd name="connsiteX80" fmla="*/ 577 w 625"/>
              <a:gd name="connsiteY80" fmla="*/ 580 h 758"/>
              <a:gd name="connsiteX81" fmla="*/ 572 w 625"/>
              <a:gd name="connsiteY81" fmla="*/ 606 h 758"/>
              <a:gd name="connsiteX82" fmla="*/ 572 w 625"/>
              <a:gd name="connsiteY82" fmla="*/ 632 h 758"/>
              <a:gd name="connsiteX83" fmla="*/ 567 w 625"/>
              <a:gd name="connsiteY83" fmla="*/ 653 h 758"/>
              <a:gd name="connsiteX84" fmla="*/ 561 w 625"/>
              <a:gd name="connsiteY84" fmla="*/ 669 h 758"/>
              <a:gd name="connsiteX85" fmla="*/ 556 w 625"/>
              <a:gd name="connsiteY85" fmla="*/ 690 h 758"/>
              <a:gd name="connsiteX86" fmla="*/ 551 w 625"/>
              <a:gd name="connsiteY86" fmla="*/ 700 h 758"/>
              <a:gd name="connsiteX87" fmla="*/ 540 w 625"/>
              <a:gd name="connsiteY87" fmla="*/ 716 h 758"/>
              <a:gd name="connsiteX88" fmla="*/ 530 w 625"/>
              <a:gd name="connsiteY88" fmla="*/ 726 h 758"/>
              <a:gd name="connsiteX89" fmla="*/ 524 w 625"/>
              <a:gd name="connsiteY89" fmla="*/ 737 h 758"/>
              <a:gd name="connsiteX90" fmla="*/ 514 w 625"/>
              <a:gd name="connsiteY90" fmla="*/ 742 h 758"/>
              <a:gd name="connsiteX91" fmla="*/ 509 w 625"/>
              <a:gd name="connsiteY91" fmla="*/ 747 h 758"/>
              <a:gd name="connsiteX92" fmla="*/ 498 w 625"/>
              <a:gd name="connsiteY92" fmla="*/ 752 h 758"/>
              <a:gd name="connsiteX93" fmla="*/ 493 w 625"/>
              <a:gd name="connsiteY93" fmla="*/ 752 h 758"/>
              <a:gd name="connsiteX94" fmla="*/ 487 w 625"/>
              <a:gd name="connsiteY94" fmla="*/ 758 h 758"/>
              <a:gd name="connsiteX95" fmla="*/ 477 w 625"/>
              <a:gd name="connsiteY95" fmla="*/ 752 h 758"/>
              <a:gd name="connsiteX96" fmla="*/ 472 w 625"/>
              <a:gd name="connsiteY96" fmla="*/ 752 h 758"/>
              <a:gd name="connsiteX97" fmla="*/ 472 w 625"/>
              <a:gd name="connsiteY97" fmla="*/ 747 h 758"/>
              <a:gd name="connsiteX98" fmla="*/ 466 w 625"/>
              <a:gd name="connsiteY98" fmla="*/ 742 h 758"/>
              <a:gd name="connsiteX99" fmla="*/ 466 w 625"/>
              <a:gd name="connsiteY99" fmla="*/ 737 h 758"/>
              <a:gd name="connsiteX100" fmla="*/ 466 w 625"/>
              <a:gd name="connsiteY100" fmla="*/ 731 h 758"/>
              <a:gd name="connsiteX101" fmla="*/ 466 w 625"/>
              <a:gd name="connsiteY101" fmla="*/ 721 h 758"/>
              <a:gd name="connsiteX102" fmla="*/ 466 w 625"/>
              <a:gd name="connsiteY102" fmla="*/ 711 h 758"/>
              <a:gd name="connsiteX103" fmla="*/ 466 w 625"/>
              <a:gd name="connsiteY103" fmla="*/ 705 h 758"/>
              <a:gd name="connsiteX104" fmla="*/ 466 w 625"/>
              <a:gd name="connsiteY104" fmla="*/ 700 h 758"/>
              <a:gd name="connsiteX105" fmla="*/ 466 w 625"/>
              <a:gd name="connsiteY105" fmla="*/ 695 h 758"/>
              <a:gd name="connsiteX106" fmla="*/ 461 w 625"/>
              <a:gd name="connsiteY106" fmla="*/ 690 h 758"/>
              <a:gd name="connsiteX107" fmla="*/ 456 w 625"/>
              <a:gd name="connsiteY107" fmla="*/ 674 h 758"/>
              <a:gd name="connsiteX108" fmla="*/ 445 w 625"/>
              <a:gd name="connsiteY108" fmla="*/ 658 h 758"/>
              <a:gd name="connsiteX109" fmla="*/ 429 w 625"/>
              <a:gd name="connsiteY109" fmla="*/ 643 h 758"/>
              <a:gd name="connsiteX110" fmla="*/ 413 w 625"/>
              <a:gd name="connsiteY110" fmla="*/ 627 h 758"/>
              <a:gd name="connsiteX111" fmla="*/ 392 w 625"/>
              <a:gd name="connsiteY111" fmla="*/ 611 h 758"/>
              <a:gd name="connsiteX112" fmla="*/ 366 w 625"/>
              <a:gd name="connsiteY112" fmla="*/ 590 h 758"/>
              <a:gd name="connsiteX113" fmla="*/ 387 w 625"/>
              <a:gd name="connsiteY113" fmla="*/ 590 h 758"/>
              <a:gd name="connsiteX114" fmla="*/ 408 w 625"/>
              <a:gd name="connsiteY114" fmla="*/ 596 h 758"/>
              <a:gd name="connsiteX115" fmla="*/ 424 w 625"/>
              <a:gd name="connsiteY115" fmla="*/ 596 h 758"/>
              <a:gd name="connsiteX116" fmla="*/ 440 w 625"/>
              <a:gd name="connsiteY116" fmla="*/ 596 h 758"/>
              <a:gd name="connsiteX117" fmla="*/ 450 w 625"/>
              <a:gd name="connsiteY117" fmla="*/ 590 h 758"/>
              <a:gd name="connsiteX118" fmla="*/ 456 w 625"/>
              <a:gd name="connsiteY118" fmla="*/ 590 h 758"/>
              <a:gd name="connsiteX119" fmla="*/ 461 w 625"/>
              <a:gd name="connsiteY119" fmla="*/ 590 h 758"/>
              <a:gd name="connsiteX120" fmla="*/ 466 w 625"/>
              <a:gd name="connsiteY120" fmla="*/ 585 h 758"/>
              <a:gd name="connsiteX121" fmla="*/ 472 w 625"/>
              <a:gd name="connsiteY121" fmla="*/ 580 h 758"/>
              <a:gd name="connsiteX122" fmla="*/ 472 w 625"/>
              <a:gd name="connsiteY122" fmla="*/ 575 h 758"/>
              <a:gd name="connsiteX123" fmla="*/ 472 w 625"/>
              <a:gd name="connsiteY123" fmla="*/ 564 h 758"/>
              <a:gd name="connsiteX124" fmla="*/ 472 w 625"/>
              <a:gd name="connsiteY124" fmla="*/ 549 h 758"/>
              <a:gd name="connsiteX125" fmla="*/ 477 w 625"/>
              <a:gd name="connsiteY125" fmla="*/ 533 h 758"/>
              <a:gd name="connsiteX126" fmla="*/ 477 w 625"/>
              <a:gd name="connsiteY126" fmla="*/ 512 h 758"/>
              <a:gd name="connsiteX127" fmla="*/ 477 w 625"/>
              <a:gd name="connsiteY127" fmla="*/ 486 h 758"/>
              <a:gd name="connsiteX128" fmla="*/ 482 w 625"/>
              <a:gd name="connsiteY128" fmla="*/ 460 h 758"/>
              <a:gd name="connsiteX129" fmla="*/ 482 w 625"/>
              <a:gd name="connsiteY129" fmla="*/ 434 h 758"/>
              <a:gd name="connsiteX130" fmla="*/ 482 w 625"/>
              <a:gd name="connsiteY130" fmla="*/ 408 h 758"/>
              <a:gd name="connsiteX131" fmla="*/ 482 w 625"/>
              <a:gd name="connsiteY131" fmla="*/ 382 h 758"/>
              <a:gd name="connsiteX132" fmla="*/ 487 w 625"/>
              <a:gd name="connsiteY132" fmla="*/ 355 h 758"/>
              <a:gd name="connsiteX133" fmla="*/ 487 w 625"/>
              <a:gd name="connsiteY133" fmla="*/ 334 h 758"/>
              <a:gd name="connsiteX134" fmla="*/ 487 w 625"/>
              <a:gd name="connsiteY134" fmla="*/ 314 h 758"/>
              <a:gd name="connsiteX135" fmla="*/ 487 w 625"/>
              <a:gd name="connsiteY135" fmla="*/ 293 h 758"/>
              <a:gd name="connsiteX136" fmla="*/ 487 w 625"/>
              <a:gd name="connsiteY136" fmla="*/ 277 h 758"/>
              <a:gd name="connsiteX137" fmla="*/ 487 w 625"/>
              <a:gd name="connsiteY137" fmla="*/ 246 h 758"/>
              <a:gd name="connsiteX138" fmla="*/ 487 w 625"/>
              <a:gd name="connsiteY138" fmla="*/ 214 h 758"/>
              <a:gd name="connsiteX139" fmla="*/ 482 w 625"/>
              <a:gd name="connsiteY139" fmla="*/ 183 h 758"/>
              <a:gd name="connsiteX140" fmla="*/ 482 w 625"/>
              <a:gd name="connsiteY140" fmla="*/ 157 h 758"/>
              <a:gd name="connsiteX141" fmla="*/ 477 w 625"/>
              <a:gd name="connsiteY141" fmla="*/ 146 h 758"/>
              <a:gd name="connsiteX142" fmla="*/ 477 w 625"/>
              <a:gd name="connsiteY142" fmla="*/ 136 h 758"/>
              <a:gd name="connsiteX143" fmla="*/ 472 w 625"/>
              <a:gd name="connsiteY143" fmla="*/ 126 h 758"/>
              <a:gd name="connsiteX144" fmla="*/ 472 w 625"/>
              <a:gd name="connsiteY144" fmla="*/ 115 h 758"/>
              <a:gd name="connsiteX145" fmla="*/ 466 w 625"/>
              <a:gd name="connsiteY145" fmla="*/ 110 h 758"/>
              <a:gd name="connsiteX146" fmla="*/ 466 w 625"/>
              <a:gd name="connsiteY146" fmla="*/ 105 h 758"/>
              <a:gd name="connsiteX147" fmla="*/ 461 w 625"/>
              <a:gd name="connsiteY147" fmla="*/ 94 h 758"/>
              <a:gd name="connsiteX148" fmla="*/ 456 w 625"/>
              <a:gd name="connsiteY148" fmla="*/ 89 h 758"/>
              <a:gd name="connsiteX149" fmla="*/ 450 w 625"/>
              <a:gd name="connsiteY149" fmla="*/ 84 h 758"/>
              <a:gd name="connsiteX150" fmla="*/ 445 w 625"/>
              <a:gd name="connsiteY150" fmla="*/ 84 h 758"/>
              <a:gd name="connsiteX151" fmla="*/ 440 w 625"/>
              <a:gd name="connsiteY151" fmla="*/ 79 h 758"/>
              <a:gd name="connsiteX152" fmla="*/ 429 w 625"/>
              <a:gd name="connsiteY152" fmla="*/ 79 h 758"/>
              <a:gd name="connsiteX153" fmla="*/ 419 w 625"/>
              <a:gd name="connsiteY153" fmla="*/ 79 h 758"/>
              <a:gd name="connsiteX154" fmla="*/ 408 w 625"/>
              <a:gd name="connsiteY154" fmla="*/ 73 h 758"/>
              <a:gd name="connsiteX155" fmla="*/ 392 w 625"/>
              <a:gd name="connsiteY155" fmla="*/ 73 h 758"/>
              <a:gd name="connsiteX156" fmla="*/ 392 w 625"/>
              <a:gd name="connsiteY156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2 w 625"/>
              <a:gd name="connsiteY11" fmla="*/ 105 h 758"/>
              <a:gd name="connsiteX12" fmla="*/ 17 w 625"/>
              <a:gd name="connsiteY12" fmla="*/ 73 h 758"/>
              <a:gd name="connsiteX13" fmla="*/ 33 w 625"/>
              <a:gd name="connsiteY13" fmla="*/ 68 h 758"/>
              <a:gd name="connsiteX14" fmla="*/ 60 w 625"/>
              <a:gd name="connsiteY14" fmla="*/ 68 h 758"/>
              <a:gd name="connsiteX15" fmla="*/ 81 w 625"/>
              <a:gd name="connsiteY15" fmla="*/ 63 h 758"/>
              <a:gd name="connsiteX16" fmla="*/ 102 w 625"/>
              <a:gd name="connsiteY16" fmla="*/ 58 h 758"/>
              <a:gd name="connsiteX17" fmla="*/ 123 w 625"/>
              <a:gd name="connsiteY17" fmla="*/ 58 h 758"/>
              <a:gd name="connsiteX18" fmla="*/ 149 w 625"/>
              <a:gd name="connsiteY18" fmla="*/ 52 h 758"/>
              <a:gd name="connsiteX19" fmla="*/ 176 w 625"/>
              <a:gd name="connsiteY19" fmla="*/ 52 h 758"/>
              <a:gd name="connsiteX20" fmla="*/ 202 w 625"/>
              <a:gd name="connsiteY20" fmla="*/ 47 h 758"/>
              <a:gd name="connsiteX21" fmla="*/ 234 w 625"/>
              <a:gd name="connsiteY21" fmla="*/ 47 h 758"/>
              <a:gd name="connsiteX22" fmla="*/ 292 w 625"/>
              <a:gd name="connsiteY22" fmla="*/ 37 h 758"/>
              <a:gd name="connsiteX23" fmla="*/ 324 w 625"/>
              <a:gd name="connsiteY23" fmla="*/ 37 h 758"/>
              <a:gd name="connsiteX24" fmla="*/ 345 w 625"/>
              <a:gd name="connsiteY24" fmla="*/ 32 h 758"/>
              <a:gd name="connsiteX25" fmla="*/ 371 w 625"/>
              <a:gd name="connsiteY25" fmla="*/ 26 h 758"/>
              <a:gd name="connsiteX26" fmla="*/ 392 w 625"/>
              <a:gd name="connsiteY26" fmla="*/ 26 h 758"/>
              <a:gd name="connsiteX27" fmla="*/ 408 w 625"/>
              <a:gd name="connsiteY27" fmla="*/ 21 h 758"/>
              <a:gd name="connsiteX28" fmla="*/ 419 w 625"/>
              <a:gd name="connsiteY28" fmla="*/ 16 h 758"/>
              <a:gd name="connsiteX29" fmla="*/ 429 w 625"/>
              <a:gd name="connsiteY29" fmla="*/ 16 h 758"/>
              <a:gd name="connsiteX30" fmla="*/ 435 w 625"/>
              <a:gd name="connsiteY30" fmla="*/ 11 h 758"/>
              <a:gd name="connsiteX31" fmla="*/ 445 w 625"/>
              <a:gd name="connsiteY31" fmla="*/ 5 h 758"/>
              <a:gd name="connsiteX32" fmla="*/ 461 w 625"/>
              <a:gd name="connsiteY32" fmla="*/ 0 h 758"/>
              <a:gd name="connsiteX33" fmla="*/ 472 w 625"/>
              <a:gd name="connsiteY33" fmla="*/ 0 h 758"/>
              <a:gd name="connsiteX34" fmla="*/ 487 w 625"/>
              <a:gd name="connsiteY34" fmla="*/ 0 h 758"/>
              <a:gd name="connsiteX35" fmla="*/ 503 w 625"/>
              <a:gd name="connsiteY35" fmla="*/ 5 h 758"/>
              <a:gd name="connsiteX36" fmla="*/ 519 w 625"/>
              <a:gd name="connsiteY36" fmla="*/ 11 h 758"/>
              <a:gd name="connsiteX37" fmla="*/ 530 w 625"/>
              <a:gd name="connsiteY37" fmla="*/ 16 h 758"/>
              <a:gd name="connsiteX38" fmla="*/ 540 w 625"/>
              <a:gd name="connsiteY38" fmla="*/ 21 h 758"/>
              <a:gd name="connsiteX39" fmla="*/ 556 w 625"/>
              <a:gd name="connsiteY39" fmla="*/ 26 h 758"/>
              <a:gd name="connsiteX40" fmla="*/ 567 w 625"/>
              <a:gd name="connsiteY40" fmla="*/ 37 h 758"/>
              <a:gd name="connsiteX41" fmla="*/ 582 w 625"/>
              <a:gd name="connsiteY41" fmla="*/ 42 h 758"/>
              <a:gd name="connsiteX42" fmla="*/ 593 w 625"/>
              <a:gd name="connsiteY42" fmla="*/ 47 h 758"/>
              <a:gd name="connsiteX43" fmla="*/ 604 w 625"/>
              <a:gd name="connsiteY43" fmla="*/ 52 h 758"/>
              <a:gd name="connsiteX44" fmla="*/ 609 w 625"/>
              <a:gd name="connsiteY44" fmla="*/ 58 h 758"/>
              <a:gd name="connsiteX45" fmla="*/ 614 w 625"/>
              <a:gd name="connsiteY45" fmla="*/ 63 h 758"/>
              <a:gd name="connsiteX46" fmla="*/ 619 w 625"/>
              <a:gd name="connsiteY46" fmla="*/ 68 h 758"/>
              <a:gd name="connsiteX47" fmla="*/ 625 w 625"/>
              <a:gd name="connsiteY47" fmla="*/ 68 h 758"/>
              <a:gd name="connsiteX48" fmla="*/ 625 w 625"/>
              <a:gd name="connsiteY48" fmla="*/ 73 h 758"/>
              <a:gd name="connsiteX49" fmla="*/ 619 w 625"/>
              <a:gd name="connsiteY49" fmla="*/ 73 h 758"/>
              <a:gd name="connsiteX50" fmla="*/ 619 w 625"/>
              <a:gd name="connsiteY50" fmla="*/ 79 h 758"/>
              <a:gd name="connsiteX51" fmla="*/ 614 w 625"/>
              <a:gd name="connsiteY51" fmla="*/ 84 h 758"/>
              <a:gd name="connsiteX52" fmla="*/ 609 w 625"/>
              <a:gd name="connsiteY52" fmla="*/ 84 h 758"/>
              <a:gd name="connsiteX53" fmla="*/ 604 w 625"/>
              <a:gd name="connsiteY53" fmla="*/ 89 h 758"/>
              <a:gd name="connsiteX54" fmla="*/ 598 w 625"/>
              <a:gd name="connsiteY54" fmla="*/ 94 h 758"/>
              <a:gd name="connsiteX55" fmla="*/ 593 w 625"/>
              <a:gd name="connsiteY55" fmla="*/ 94 h 758"/>
              <a:gd name="connsiteX56" fmla="*/ 588 w 625"/>
              <a:gd name="connsiteY56" fmla="*/ 99 h 758"/>
              <a:gd name="connsiteX57" fmla="*/ 582 w 625"/>
              <a:gd name="connsiteY57" fmla="*/ 105 h 758"/>
              <a:gd name="connsiteX58" fmla="*/ 577 w 625"/>
              <a:gd name="connsiteY58" fmla="*/ 115 h 758"/>
              <a:gd name="connsiteX59" fmla="*/ 577 w 625"/>
              <a:gd name="connsiteY59" fmla="*/ 126 h 758"/>
              <a:gd name="connsiteX60" fmla="*/ 577 w 625"/>
              <a:gd name="connsiteY60" fmla="*/ 131 h 758"/>
              <a:gd name="connsiteX61" fmla="*/ 577 w 625"/>
              <a:gd name="connsiteY61" fmla="*/ 146 h 758"/>
              <a:gd name="connsiteX62" fmla="*/ 577 w 625"/>
              <a:gd name="connsiteY62" fmla="*/ 157 h 758"/>
              <a:gd name="connsiteX63" fmla="*/ 577 w 625"/>
              <a:gd name="connsiteY63" fmla="*/ 173 h 758"/>
              <a:gd name="connsiteX64" fmla="*/ 577 w 625"/>
              <a:gd name="connsiteY64" fmla="*/ 188 h 758"/>
              <a:gd name="connsiteX65" fmla="*/ 577 w 625"/>
              <a:gd name="connsiteY65" fmla="*/ 204 h 758"/>
              <a:gd name="connsiteX66" fmla="*/ 577 w 625"/>
              <a:gd name="connsiteY66" fmla="*/ 225 h 758"/>
              <a:gd name="connsiteX67" fmla="*/ 577 w 625"/>
              <a:gd name="connsiteY67" fmla="*/ 240 h 758"/>
              <a:gd name="connsiteX68" fmla="*/ 577 w 625"/>
              <a:gd name="connsiteY68" fmla="*/ 261 h 758"/>
              <a:gd name="connsiteX69" fmla="*/ 577 w 625"/>
              <a:gd name="connsiteY69" fmla="*/ 303 h 758"/>
              <a:gd name="connsiteX70" fmla="*/ 577 w 625"/>
              <a:gd name="connsiteY70" fmla="*/ 324 h 758"/>
              <a:gd name="connsiteX71" fmla="*/ 577 w 625"/>
              <a:gd name="connsiteY71" fmla="*/ 350 h 758"/>
              <a:gd name="connsiteX72" fmla="*/ 577 w 625"/>
              <a:gd name="connsiteY72" fmla="*/ 376 h 758"/>
              <a:gd name="connsiteX73" fmla="*/ 577 w 625"/>
              <a:gd name="connsiteY73" fmla="*/ 402 h 758"/>
              <a:gd name="connsiteX74" fmla="*/ 577 w 625"/>
              <a:gd name="connsiteY74" fmla="*/ 429 h 758"/>
              <a:gd name="connsiteX75" fmla="*/ 577 w 625"/>
              <a:gd name="connsiteY75" fmla="*/ 460 h 758"/>
              <a:gd name="connsiteX76" fmla="*/ 577 w 625"/>
              <a:gd name="connsiteY76" fmla="*/ 491 h 758"/>
              <a:gd name="connsiteX77" fmla="*/ 577 w 625"/>
              <a:gd name="connsiteY77" fmla="*/ 523 h 758"/>
              <a:gd name="connsiteX78" fmla="*/ 577 w 625"/>
              <a:gd name="connsiteY78" fmla="*/ 554 h 758"/>
              <a:gd name="connsiteX79" fmla="*/ 577 w 625"/>
              <a:gd name="connsiteY79" fmla="*/ 580 h 758"/>
              <a:gd name="connsiteX80" fmla="*/ 572 w 625"/>
              <a:gd name="connsiteY80" fmla="*/ 606 h 758"/>
              <a:gd name="connsiteX81" fmla="*/ 572 w 625"/>
              <a:gd name="connsiteY81" fmla="*/ 632 h 758"/>
              <a:gd name="connsiteX82" fmla="*/ 567 w 625"/>
              <a:gd name="connsiteY82" fmla="*/ 653 h 758"/>
              <a:gd name="connsiteX83" fmla="*/ 561 w 625"/>
              <a:gd name="connsiteY83" fmla="*/ 669 h 758"/>
              <a:gd name="connsiteX84" fmla="*/ 556 w 625"/>
              <a:gd name="connsiteY84" fmla="*/ 690 h 758"/>
              <a:gd name="connsiteX85" fmla="*/ 551 w 625"/>
              <a:gd name="connsiteY85" fmla="*/ 700 h 758"/>
              <a:gd name="connsiteX86" fmla="*/ 540 w 625"/>
              <a:gd name="connsiteY86" fmla="*/ 716 h 758"/>
              <a:gd name="connsiteX87" fmla="*/ 530 w 625"/>
              <a:gd name="connsiteY87" fmla="*/ 726 h 758"/>
              <a:gd name="connsiteX88" fmla="*/ 524 w 625"/>
              <a:gd name="connsiteY88" fmla="*/ 737 h 758"/>
              <a:gd name="connsiteX89" fmla="*/ 514 w 625"/>
              <a:gd name="connsiteY89" fmla="*/ 742 h 758"/>
              <a:gd name="connsiteX90" fmla="*/ 509 w 625"/>
              <a:gd name="connsiteY90" fmla="*/ 747 h 758"/>
              <a:gd name="connsiteX91" fmla="*/ 498 w 625"/>
              <a:gd name="connsiteY91" fmla="*/ 752 h 758"/>
              <a:gd name="connsiteX92" fmla="*/ 493 w 625"/>
              <a:gd name="connsiteY92" fmla="*/ 752 h 758"/>
              <a:gd name="connsiteX93" fmla="*/ 487 w 625"/>
              <a:gd name="connsiteY93" fmla="*/ 758 h 758"/>
              <a:gd name="connsiteX94" fmla="*/ 477 w 625"/>
              <a:gd name="connsiteY94" fmla="*/ 752 h 758"/>
              <a:gd name="connsiteX95" fmla="*/ 472 w 625"/>
              <a:gd name="connsiteY95" fmla="*/ 752 h 758"/>
              <a:gd name="connsiteX96" fmla="*/ 472 w 625"/>
              <a:gd name="connsiteY96" fmla="*/ 747 h 758"/>
              <a:gd name="connsiteX97" fmla="*/ 466 w 625"/>
              <a:gd name="connsiteY97" fmla="*/ 742 h 758"/>
              <a:gd name="connsiteX98" fmla="*/ 466 w 625"/>
              <a:gd name="connsiteY98" fmla="*/ 737 h 758"/>
              <a:gd name="connsiteX99" fmla="*/ 466 w 625"/>
              <a:gd name="connsiteY99" fmla="*/ 731 h 758"/>
              <a:gd name="connsiteX100" fmla="*/ 466 w 625"/>
              <a:gd name="connsiteY100" fmla="*/ 721 h 758"/>
              <a:gd name="connsiteX101" fmla="*/ 466 w 625"/>
              <a:gd name="connsiteY101" fmla="*/ 711 h 758"/>
              <a:gd name="connsiteX102" fmla="*/ 466 w 625"/>
              <a:gd name="connsiteY102" fmla="*/ 705 h 758"/>
              <a:gd name="connsiteX103" fmla="*/ 466 w 625"/>
              <a:gd name="connsiteY103" fmla="*/ 700 h 758"/>
              <a:gd name="connsiteX104" fmla="*/ 466 w 625"/>
              <a:gd name="connsiteY104" fmla="*/ 695 h 758"/>
              <a:gd name="connsiteX105" fmla="*/ 461 w 625"/>
              <a:gd name="connsiteY105" fmla="*/ 690 h 758"/>
              <a:gd name="connsiteX106" fmla="*/ 456 w 625"/>
              <a:gd name="connsiteY106" fmla="*/ 674 h 758"/>
              <a:gd name="connsiteX107" fmla="*/ 445 w 625"/>
              <a:gd name="connsiteY107" fmla="*/ 658 h 758"/>
              <a:gd name="connsiteX108" fmla="*/ 429 w 625"/>
              <a:gd name="connsiteY108" fmla="*/ 643 h 758"/>
              <a:gd name="connsiteX109" fmla="*/ 413 w 625"/>
              <a:gd name="connsiteY109" fmla="*/ 627 h 758"/>
              <a:gd name="connsiteX110" fmla="*/ 392 w 625"/>
              <a:gd name="connsiteY110" fmla="*/ 611 h 758"/>
              <a:gd name="connsiteX111" fmla="*/ 366 w 625"/>
              <a:gd name="connsiteY111" fmla="*/ 590 h 758"/>
              <a:gd name="connsiteX112" fmla="*/ 387 w 625"/>
              <a:gd name="connsiteY112" fmla="*/ 590 h 758"/>
              <a:gd name="connsiteX113" fmla="*/ 408 w 625"/>
              <a:gd name="connsiteY113" fmla="*/ 596 h 758"/>
              <a:gd name="connsiteX114" fmla="*/ 424 w 625"/>
              <a:gd name="connsiteY114" fmla="*/ 596 h 758"/>
              <a:gd name="connsiteX115" fmla="*/ 440 w 625"/>
              <a:gd name="connsiteY115" fmla="*/ 596 h 758"/>
              <a:gd name="connsiteX116" fmla="*/ 450 w 625"/>
              <a:gd name="connsiteY116" fmla="*/ 590 h 758"/>
              <a:gd name="connsiteX117" fmla="*/ 456 w 625"/>
              <a:gd name="connsiteY117" fmla="*/ 590 h 758"/>
              <a:gd name="connsiteX118" fmla="*/ 461 w 625"/>
              <a:gd name="connsiteY118" fmla="*/ 590 h 758"/>
              <a:gd name="connsiteX119" fmla="*/ 466 w 625"/>
              <a:gd name="connsiteY119" fmla="*/ 585 h 758"/>
              <a:gd name="connsiteX120" fmla="*/ 472 w 625"/>
              <a:gd name="connsiteY120" fmla="*/ 580 h 758"/>
              <a:gd name="connsiteX121" fmla="*/ 472 w 625"/>
              <a:gd name="connsiteY121" fmla="*/ 575 h 758"/>
              <a:gd name="connsiteX122" fmla="*/ 472 w 625"/>
              <a:gd name="connsiteY122" fmla="*/ 564 h 758"/>
              <a:gd name="connsiteX123" fmla="*/ 472 w 625"/>
              <a:gd name="connsiteY123" fmla="*/ 549 h 758"/>
              <a:gd name="connsiteX124" fmla="*/ 477 w 625"/>
              <a:gd name="connsiteY124" fmla="*/ 533 h 758"/>
              <a:gd name="connsiteX125" fmla="*/ 477 w 625"/>
              <a:gd name="connsiteY125" fmla="*/ 512 h 758"/>
              <a:gd name="connsiteX126" fmla="*/ 477 w 625"/>
              <a:gd name="connsiteY126" fmla="*/ 486 h 758"/>
              <a:gd name="connsiteX127" fmla="*/ 482 w 625"/>
              <a:gd name="connsiteY127" fmla="*/ 460 h 758"/>
              <a:gd name="connsiteX128" fmla="*/ 482 w 625"/>
              <a:gd name="connsiteY128" fmla="*/ 434 h 758"/>
              <a:gd name="connsiteX129" fmla="*/ 482 w 625"/>
              <a:gd name="connsiteY129" fmla="*/ 408 h 758"/>
              <a:gd name="connsiteX130" fmla="*/ 482 w 625"/>
              <a:gd name="connsiteY130" fmla="*/ 382 h 758"/>
              <a:gd name="connsiteX131" fmla="*/ 487 w 625"/>
              <a:gd name="connsiteY131" fmla="*/ 355 h 758"/>
              <a:gd name="connsiteX132" fmla="*/ 487 w 625"/>
              <a:gd name="connsiteY132" fmla="*/ 334 h 758"/>
              <a:gd name="connsiteX133" fmla="*/ 487 w 625"/>
              <a:gd name="connsiteY133" fmla="*/ 314 h 758"/>
              <a:gd name="connsiteX134" fmla="*/ 487 w 625"/>
              <a:gd name="connsiteY134" fmla="*/ 293 h 758"/>
              <a:gd name="connsiteX135" fmla="*/ 487 w 625"/>
              <a:gd name="connsiteY135" fmla="*/ 277 h 758"/>
              <a:gd name="connsiteX136" fmla="*/ 487 w 625"/>
              <a:gd name="connsiteY136" fmla="*/ 246 h 758"/>
              <a:gd name="connsiteX137" fmla="*/ 487 w 625"/>
              <a:gd name="connsiteY137" fmla="*/ 214 h 758"/>
              <a:gd name="connsiteX138" fmla="*/ 482 w 625"/>
              <a:gd name="connsiteY138" fmla="*/ 183 h 758"/>
              <a:gd name="connsiteX139" fmla="*/ 482 w 625"/>
              <a:gd name="connsiteY139" fmla="*/ 157 h 758"/>
              <a:gd name="connsiteX140" fmla="*/ 477 w 625"/>
              <a:gd name="connsiteY140" fmla="*/ 146 h 758"/>
              <a:gd name="connsiteX141" fmla="*/ 477 w 625"/>
              <a:gd name="connsiteY141" fmla="*/ 136 h 758"/>
              <a:gd name="connsiteX142" fmla="*/ 472 w 625"/>
              <a:gd name="connsiteY142" fmla="*/ 126 h 758"/>
              <a:gd name="connsiteX143" fmla="*/ 472 w 625"/>
              <a:gd name="connsiteY143" fmla="*/ 115 h 758"/>
              <a:gd name="connsiteX144" fmla="*/ 466 w 625"/>
              <a:gd name="connsiteY144" fmla="*/ 110 h 758"/>
              <a:gd name="connsiteX145" fmla="*/ 466 w 625"/>
              <a:gd name="connsiteY145" fmla="*/ 105 h 758"/>
              <a:gd name="connsiteX146" fmla="*/ 461 w 625"/>
              <a:gd name="connsiteY146" fmla="*/ 94 h 758"/>
              <a:gd name="connsiteX147" fmla="*/ 456 w 625"/>
              <a:gd name="connsiteY147" fmla="*/ 89 h 758"/>
              <a:gd name="connsiteX148" fmla="*/ 450 w 625"/>
              <a:gd name="connsiteY148" fmla="*/ 84 h 758"/>
              <a:gd name="connsiteX149" fmla="*/ 445 w 625"/>
              <a:gd name="connsiteY149" fmla="*/ 84 h 758"/>
              <a:gd name="connsiteX150" fmla="*/ 440 w 625"/>
              <a:gd name="connsiteY150" fmla="*/ 79 h 758"/>
              <a:gd name="connsiteX151" fmla="*/ 429 w 625"/>
              <a:gd name="connsiteY151" fmla="*/ 79 h 758"/>
              <a:gd name="connsiteX152" fmla="*/ 419 w 625"/>
              <a:gd name="connsiteY152" fmla="*/ 79 h 758"/>
              <a:gd name="connsiteX153" fmla="*/ 408 w 625"/>
              <a:gd name="connsiteY153" fmla="*/ 73 h 758"/>
              <a:gd name="connsiteX154" fmla="*/ 392 w 625"/>
              <a:gd name="connsiteY154" fmla="*/ 73 h 758"/>
              <a:gd name="connsiteX155" fmla="*/ 392 w 625"/>
              <a:gd name="connsiteY155" fmla="*/ 73 h 758"/>
              <a:gd name="connsiteX0" fmla="*/ 375 w 608"/>
              <a:gd name="connsiteY0" fmla="*/ 73 h 758"/>
              <a:gd name="connsiteX1" fmla="*/ 360 w 608"/>
              <a:gd name="connsiteY1" fmla="*/ 73 h 758"/>
              <a:gd name="connsiteX2" fmla="*/ 338 w 608"/>
              <a:gd name="connsiteY2" fmla="*/ 79 h 758"/>
              <a:gd name="connsiteX3" fmla="*/ 317 w 608"/>
              <a:gd name="connsiteY3" fmla="*/ 79 h 758"/>
              <a:gd name="connsiteX4" fmla="*/ 291 w 608"/>
              <a:gd name="connsiteY4" fmla="*/ 79 h 758"/>
              <a:gd name="connsiteX5" fmla="*/ 264 w 608"/>
              <a:gd name="connsiteY5" fmla="*/ 84 h 758"/>
              <a:gd name="connsiteX6" fmla="*/ 233 w 608"/>
              <a:gd name="connsiteY6" fmla="*/ 84 h 758"/>
              <a:gd name="connsiteX7" fmla="*/ 196 w 608"/>
              <a:gd name="connsiteY7" fmla="*/ 89 h 758"/>
              <a:gd name="connsiteX8" fmla="*/ 159 w 608"/>
              <a:gd name="connsiteY8" fmla="*/ 94 h 758"/>
              <a:gd name="connsiteX9" fmla="*/ 117 w 608"/>
              <a:gd name="connsiteY9" fmla="*/ 94 h 758"/>
              <a:gd name="connsiteX10" fmla="*/ 80 w 608"/>
              <a:gd name="connsiteY10" fmla="*/ 99 h 758"/>
              <a:gd name="connsiteX11" fmla="*/ 0 w 608"/>
              <a:gd name="connsiteY11" fmla="*/ 73 h 758"/>
              <a:gd name="connsiteX12" fmla="*/ 16 w 608"/>
              <a:gd name="connsiteY12" fmla="*/ 68 h 758"/>
              <a:gd name="connsiteX13" fmla="*/ 43 w 608"/>
              <a:gd name="connsiteY13" fmla="*/ 68 h 758"/>
              <a:gd name="connsiteX14" fmla="*/ 64 w 608"/>
              <a:gd name="connsiteY14" fmla="*/ 63 h 758"/>
              <a:gd name="connsiteX15" fmla="*/ 85 w 608"/>
              <a:gd name="connsiteY15" fmla="*/ 58 h 758"/>
              <a:gd name="connsiteX16" fmla="*/ 106 w 608"/>
              <a:gd name="connsiteY16" fmla="*/ 58 h 758"/>
              <a:gd name="connsiteX17" fmla="*/ 132 w 608"/>
              <a:gd name="connsiteY17" fmla="*/ 52 h 758"/>
              <a:gd name="connsiteX18" fmla="*/ 159 w 608"/>
              <a:gd name="connsiteY18" fmla="*/ 52 h 758"/>
              <a:gd name="connsiteX19" fmla="*/ 185 w 608"/>
              <a:gd name="connsiteY19" fmla="*/ 47 h 758"/>
              <a:gd name="connsiteX20" fmla="*/ 217 w 608"/>
              <a:gd name="connsiteY20" fmla="*/ 47 h 758"/>
              <a:gd name="connsiteX21" fmla="*/ 275 w 608"/>
              <a:gd name="connsiteY21" fmla="*/ 37 h 758"/>
              <a:gd name="connsiteX22" fmla="*/ 307 w 608"/>
              <a:gd name="connsiteY22" fmla="*/ 37 h 758"/>
              <a:gd name="connsiteX23" fmla="*/ 328 w 608"/>
              <a:gd name="connsiteY23" fmla="*/ 32 h 758"/>
              <a:gd name="connsiteX24" fmla="*/ 354 w 608"/>
              <a:gd name="connsiteY24" fmla="*/ 26 h 758"/>
              <a:gd name="connsiteX25" fmla="*/ 375 w 608"/>
              <a:gd name="connsiteY25" fmla="*/ 26 h 758"/>
              <a:gd name="connsiteX26" fmla="*/ 391 w 608"/>
              <a:gd name="connsiteY26" fmla="*/ 21 h 758"/>
              <a:gd name="connsiteX27" fmla="*/ 402 w 608"/>
              <a:gd name="connsiteY27" fmla="*/ 16 h 758"/>
              <a:gd name="connsiteX28" fmla="*/ 412 w 608"/>
              <a:gd name="connsiteY28" fmla="*/ 16 h 758"/>
              <a:gd name="connsiteX29" fmla="*/ 418 w 608"/>
              <a:gd name="connsiteY29" fmla="*/ 11 h 758"/>
              <a:gd name="connsiteX30" fmla="*/ 428 w 608"/>
              <a:gd name="connsiteY30" fmla="*/ 5 h 758"/>
              <a:gd name="connsiteX31" fmla="*/ 444 w 608"/>
              <a:gd name="connsiteY31" fmla="*/ 0 h 758"/>
              <a:gd name="connsiteX32" fmla="*/ 455 w 608"/>
              <a:gd name="connsiteY32" fmla="*/ 0 h 758"/>
              <a:gd name="connsiteX33" fmla="*/ 470 w 608"/>
              <a:gd name="connsiteY33" fmla="*/ 0 h 758"/>
              <a:gd name="connsiteX34" fmla="*/ 486 w 608"/>
              <a:gd name="connsiteY34" fmla="*/ 5 h 758"/>
              <a:gd name="connsiteX35" fmla="*/ 502 w 608"/>
              <a:gd name="connsiteY35" fmla="*/ 11 h 758"/>
              <a:gd name="connsiteX36" fmla="*/ 513 w 608"/>
              <a:gd name="connsiteY36" fmla="*/ 16 h 758"/>
              <a:gd name="connsiteX37" fmla="*/ 523 w 608"/>
              <a:gd name="connsiteY37" fmla="*/ 21 h 758"/>
              <a:gd name="connsiteX38" fmla="*/ 539 w 608"/>
              <a:gd name="connsiteY38" fmla="*/ 26 h 758"/>
              <a:gd name="connsiteX39" fmla="*/ 550 w 608"/>
              <a:gd name="connsiteY39" fmla="*/ 37 h 758"/>
              <a:gd name="connsiteX40" fmla="*/ 565 w 608"/>
              <a:gd name="connsiteY40" fmla="*/ 42 h 758"/>
              <a:gd name="connsiteX41" fmla="*/ 576 w 608"/>
              <a:gd name="connsiteY41" fmla="*/ 47 h 758"/>
              <a:gd name="connsiteX42" fmla="*/ 587 w 608"/>
              <a:gd name="connsiteY42" fmla="*/ 52 h 758"/>
              <a:gd name="connsiteX43" fmla="*/ 592 w 608"/>
              <a:gd name="connsiteY43" fmla="*/ 58 h 758"/>
              <a:gd name="connsiteX44" fmla="*/ 597 w 608"/>
              <a:gd name="connsiteY44" fmla="*/ 63 h 758"/>
              <a:gd name="connsiteX45" fmla="*/ 602 w 608"/>
              <a:gd name="connsiteY45" fmla="*/ 68 h 758"/>
              <a:gd name="connsiteX46" fmla="*/ 608 w 608"/>
              <a:gd name="connsiteY46" fmla="*/ 68 h 758"/>
              <a:gd name="connsiteX47" fmla="*/ 608 w 608"/>
              <a:gd name="connsiteY47" fmla="*/ 73 h 758"/>
              <a:gd name="connsiteX48" fmla="*/ 602 w 608"/>
              <a:gd name="connsiteY48" fmla="*/ 73 h 758"/>
              <a:gd name="connsiteX49" fmla="*/ 602 w 608"/>
              <a:gd name="connsiteY49" fmla="*/ 79 h 758"/>
              <a:gd name="connsiteX50" fmla="*/ 597 w 608"/>
              <a:gd name="connsiteY50" fmla="*/ 84 h 758"/>
              <a:gd name="connsiteX51" fmla="*/ 592 w 608"/>
              <a:gd name="connsiteY51" fmla="*/ 84 h 758"/>
              <a:gd name="connsiteX52" fmla="*/ 587 w 608"/>
              <a:gd name="connsiteY52" fmla="*/ 89 h 758"/>
              <a:gd name="connsiteX53" fmla="*/ 581 w 608"/>
              <a:gd name="connsiteY53" fmla="*/ 94 h 758"/>
              <a:gd name="connsiteX54" fmla="*/ 576 w 608"/>
              <a:gd name="connsiteY54" fmla="*/ 94 h 758"/>
              <a:gd name="connsiteX55" fmla="*/ 571 w 608"/>
              <a:gd name="connsiteY55" fmla="*/ 99 h 758"/>
              <a:gd name="connsiteX56" fmla="*/ 565 w 608"/>
              <a:gd name="connsiteY56" fmla="*/ 105 h 758"/>
              <a:gd name="connsiteX57" fmla="*/ 560 w 608"/>
              <a:gd name="connsiteY57" fmla="*/ 115 h 758"/>
              <a:gd name="connsiteX58" fmla="*/ 560 w 608"/>
              <a:gd name="connsiteY58" fmla="*/ 126 h 758"/>
              <a:gd name="connsiteX59" fmla="*/ 560 w 608"/>
              <a:gd name="connsiteY59" fmla="*/ 131 h 758"/>
              <a:gd name="connsiteX60" fmla="*/ 560 w 608"/>
              <a:gd name="connsiteY60" fmla="*/ 146 h 758"/>
              <a:gd name="connsiteX61" fmla="*/ 560 w 608"/>
              <a:gd name="connsiteY61" fmla="*/ 157 h 758"/>
              <a:gd name="connsiteX62" fmla="*/ 560 w 608"/>
              <a:gd name="connsiteY62" fmla="*/ 173 h 758"/>
              <a:gd name="connsiteX63" fmla="*/ 560 w 608"/>
              <a:gd name="connsiteY63" fmla="*/ 188 h 758"/>
              <a:gd name="connsiteX64" fmla="*/ 560 w 608"/>
              <a:gd name="connsiteY64" fmla="*/ 204 h 758"/>
              <a:gd name="connsiteX65" fmla="*/ 560 w 608"/>
              <a:gd name="connsiteY65" fmla="*/ 225 h 758"/>
              <a:gd name="connsiteX66" fmla="*/ 560 w 608"/>
              <a:gd name="connsiteY66" fmla="*/ 240 h 758"/>
              <a:gd name="connsiteX67" fmla="*/ 560 w 608"/>
              <a:gd name="connsiteY67" fmla="*/ 261 h 758"/>
              <a:gd name="connsiteX68" fmla="*/ 560 w 608"/>
              <a:gd name="connsiteY68" fmla="*/ 303 h 758"/>
              <a:gd name="connsiteX69" fmla="*/ 560 w 608"/>
              <a:gd name="connsiteY69" fmla="*/ 324 h 758"/>
              <a:gd name="connsiteX70" fmla="*/ 560 w 608"/>
              <a:gd name="connsiteY70" fmla="*/ 350 h 758"/>
              <a:gd name="connsiteX71" fmla="*/ 560 w 608"/>
              <a:gd name="connsiteY71" fmla="*/ 376 h 758"/>
              <a:gd name="connsiteX72" fmla="*/ 560 w 608"/>
              <a:gd name="connsiteY72" fmla="*/ 402 h 758"/>
              <a:gd name="connsiteX73" fmla="*/ 560 w 608"/>
              <a:gd name="connsiteY73" fmla="*/ 429 h 758"/>
              <a:gd name="connsiteX74" fmla="*/ 560 w 608"/>
              <a:gd name="connsiteY74" fmla="*/ 460 h 758"/>
              <a:gd name="connsiteX75" fmla="*/ 560 w 608"/>
              <a:gd name="connsiteY75" fmla="*/ 491 h 758"/>
              <a:gd name="connsiteX76" fmla="*/ 560 w 608"/>
              <a:gd name="connsiteY76" fmla="*/ 523 h 758"/>
              <a:gd name="connsiteX77" fmla="*/ 560 w 608"/>
              <a:gd name="connsiteY77" fmla="*/ 554 h 758"/>
              <a:gd name="connsiteX78" fmla="*/ 560 w 608"/>
              <a:gd name="connsiteY78" fmla="*/ 580 h 758"/>
              <a:gd name="connsiteX79" fmla="*/ 555 w 608"/>
              <a:gd name="connsiteY79" fmla="*/ 606 h 758"/>
              <a:gd name="connsiteX80" fmla="*/ 555 w 608"/>
              <a:gd name="connsiteY80" fmla="*/ 632 h 758"/>
              <a:gd name="connsiteX81" fmla="*/ 550 w 608"/>
              <a:gd name="connsiteY81" fmla="*/ 653 h 758"/>
              <a:gd name="connsiteX82" fmla="*/ 544 w 608"/>
              <a:gd name="connsiteY82" fmla="*/ 669 h 758"/>
              <a:gd name="connsiteX83" fmla="*/ 539 w 608"/>
              <a:gd name="connsiteY83" fmla="*/ 690 h 758"/>
              <a:gd name="connsiteX84" fmla="*/ 534 w 608"/>
              <a:gd name="connsiteY84" fmla="*/ 700 h 758"/>
              <a:gd name="connsiteX85" fmla="*/ 523 w 608"/>
              <a:gd name="connsiteY85" fmla="*/ 716 h 758"/>
              <a:gd name="connsiteX86" fmla="*/ 513 w 608"/>
              <a:gd name="connsiteY86" fmla="*/ 726 h 758"/>
              <a:gd name="connsiteX87" fmla="*/ 507 w 608"/>
              <a:gd name="connsiteY87" fmla="*/ 737 h 758"/>
              <a:gd name="connsiteX88" fmla="*/ 497 w 608"/>
              <a:gd name="connsiteY88" fmla="*/ 742 h 758"/>
              <a:gd name="connsiteX89" fmla="*/ 492 w 608"/>
              <a:gd name="connsiteY89" fmla="*/ 747 h 758"/>
              <a:gd name="connsiteX90" fmla="*/ 481 w 608"/>
              <a:gd name="connsiteY90" fmla="*/ 752 h 758"/>
              <a:gd name="connsiteX91" fmla="*/ 476 w 608"/>
              <a:gd name="connsiteY91" fmla="*/ 752 h 758"/>
              <a:gd name="connsiteX92" fmla="*/ 470 w 608"/>
              <a:gd name="connsiteY92" fmla="*/ 758 h 758"/>
              <a:gd name="connsiteX93" fmla="*/ 460 w 608"/>
              <a:gd name="connsiteY93" fmla="*/ 752 h 758"/>
              <a:gd name="connsiteX94" fmla="*/ 455 w 608"/>
              <a:gd name="connsiteY94" fmla="*/ 752 h 758"/>
              <a:gd name="connsiteX95" fmla="*/ 455 w 608"/>
              <a:gd name="connsiteY95" fmla="*/ 747 h 758"/>
              <a:gd name="connsiteX96" fmla="*/ 449 w 608"/>
              <a:gd name="connsiteY96" fmla="*/ 742 h 758"/>
              <a:gd name="connsiteX97" fmla="*/ 449 w 608"/>
              <a:gd name="connsiteY97" fmla="*/ 737 h 758"/>
              <a:gd name="connsiteX98" fmla="*/ 449 w 608"/>
              <a:gd name="connsiteY98" fmla="*/ 731 h 758"/>
              <a:gd name="connsiteX99" fmla="*/ 449 w 608"/>
              <a:gd name="connsiteY99" fmla="*/ 721 h 758"/>
              <a:gd name="connsiteX100" fmla="*/ 449 w 608"/>
              <a:gd name="connsiteY100" fmla="*/ 711 h 758"/>
              <a:gd name="connsiteX101" fmla="*/ 449 w 608"/>
              <a:gd name="connsiteY101" fmla="*/ 705 h 758"/>
              <a:gd name="connsiteX102" fmla="*/ 449 w 608"/>
              <a:gd name="connsiteY102" fmla="*/ 700 h 758"/>
              <a:gd name="connsiteX103" fmla="*/ 449 w 608"/>
              <a:gd name="connsiteY103" fmla="*/ 695 h 758"/>
              <a:gd name="connsiteX104" fmla="*/ 444 w 608"/>
              <a:gd name="connsiteY104" fmla="*/ 690 h 758"/>
              <a:gd name="connsiteX105" fmla="*/ 439 w 608"/>
              <a:gd name="connsiteY105" fmla="*/ 674 h 758"/>
              <a:gd name="connsiteX106" fmla="*/ 428 w 608"/>
              <a:gd name="connsiteY106" fmla="*/ 658 h 758"/>
              <a:gd name="connsiteX107" fmla="*/ 412 w 608"/>
              <a:gd name="connsiteY107" fmla="*/ 643 h 758"/>
              <a:gd name="connsiteX108" fmla="*/ 396 w 608"/>
              <a:gd name="connsiteY108" fmla="*/ 627 h 758"/>
              <a:gd name="connsiteX109" fmla="*/ 375 w 608"/>
              <a:gd name="connsiteY109" fmla="*/ 611 h 758"/>
              <a:gd name="connsiteX110" fmla="*/ 349 w 608"/>
              <a:gd name="connsiteY110" fmla="*/ 590 h 758"/>
              <a:gd name="connsiteX111" fmla="*/ 370 w 608"/>
              <a:gd name="connsiteY111" fmla="*/ 590 h 758"/>
              <a:gd name="connsiteX112" fmla="*/ 391 w 608"/>
              <a:gd name="connsiteY112" fmla="*/ 596 h 758"/>
              <a:gd name="connsiteX113" fmla="*/ 407 w 608"/>
              <a:gd name="connsiteY113" fmla="*/ 596 h 758"/>
              <a:gd name="connsiteX114" fmla="*/ 423 w 608"/>
              <a:gd name="connsiteY114" fmla="*/ 596 h 758"/>
              <a:gd name="connsiteX115" fmla="*/ 433 w 608"/>
              <a:gd name="connsiteY115" fmla="*/ 590 h 758"/>
              <a:gd name="connsiteX116" fmla="*/ 439 w 608"/>
              <a:gd name="connsiteY116" fmla="*/ 590 h 758"/>
              <a:gd name="connsiteX117" fmla="*/ 444 w 608"/>
              <a:gd name="connsiteY117" fmla="*/ 590 h 758"/>
              <a:gd name="connsiteX118" fmla="*/ 449 w 608"/>
              <a:gd name="connsiteY118" fmla="*/ 585 h 758"/>
              <a:gd name="connsiteX119" fmla="*/ 455 w 608"/>
              <a:gd name="connsiteY119" fmla="*/ 580 h 758"/>
              <a:gd name="connsiteX120" fmla="*/ 455 w 608"/>
              <a:gd name="connsiteY120" fmla="*/ 575 h 758"/>
              <a:gd name="connsiteX121" fmla="*/ 455 w 608"/>
              <a:gd name="connsiteY121" fmla="*/ 564 h 758"/>
              <a:gd name="connsiteX122" fmla="*/ 455 w 608"/>
              <a:gd name="connsiteY122" fmla="*/ 549 h 758"/>
              <a:gd name="connsiteX123" fmla="*/ 460 w 608"/>
              <a:gd name="connsiteY123" fmla="*/ 533 h 758"/>
              <a:gd name="connsiteX124" fmla="*/ 460 w 608"/>
              <a:gd name="connsiteY124" fmla="*/ 512 h 758"/>
              <a:gd name="connsiteX125" fmla="*/ 460 w 608"/>
              <a:gd name="connsiteY125" fmla="*/ 486 h 758"/>
              <a:gd name="connsiteX126" fmla="*/ 465 w 608"/>
              <a:gd name="connsiteY126" fmla="*/ 460 h 758"/>
              <a:gd name="connsiteX127" fmla="*/ 465 w 608"/>
              <a:gd name="connsiteY127" fmla="*/ 434 h 758"/>
              <a:gd name="connsiteX128" fmla="*/ 465 w 608"/>
              <a:gd name="connsiteY128" fmla="*/ 408 h 758"/>
              <a:gd name="connsiteX129" fmla="*/ 465 w 608"/>
              <a:gd name="connsiteY129" fmla="*/ 382 h 758"/>
              <a:gd name="connsiteX130" fmla="*/ 470 w 608"/>
              <a:gd name="connsiteY130" fmla="*/ 355 h 758"/>
              <a:gd name="connsiteX131" fmla="*/ 470 w 608"/>
              <a:gd name="connsiteY131" fmla="*/ 334 h 758"/>
              <a:gd name="connsiteX132" fmla="*/ 470 w 608"/>
              <a:gd name="connsiteY132" fmla="*/ 314 h 758"/>
              <a:gd name="connsiteX133" fmla="*/ 470 w 608"/>
              <a:gd name="connsiteY133" fmla="*/ 293 h 758"/>
              <a:gd name="connsiteX134" fmla="*/ 470 w 608"/>
              <a:gd name="connsiteY134" fmla="*/ 277 h 758"/>
              <a:gd name="connsiteX135" fmla="*/ 470 w 608"/>
              <a:gd name="connsiteY135" fmla="*/ 246 h 758"/>
              <a:gd name="connsiteX136" fmla="*/ 470 w 608"/>
              <a:gd name="connsiteY136" fmla="*/ 214 h 758"/>
              <a:gd name="connsiteX137" fmla="*/ 465 w 608"/>
              <a:gd name="connsiteY137" fmla="*/ 183 h 758"/>
              <a:gd name="connsiteX138" fmla="*/ 465 w 608"/>
              <a:gd name="connsiteY138" fmla="*/ 157 h 758"/>
              <a:gd name="connsiteX139" fmla="*/ 460 w 608"/>
              <a:gd name="connsiteY139" fmla="*/ 146 h 758"/>
              <a:gd name="connsiteX140" fmla="*/ 460 w 608"/>
              <a:gd name="connsiteY140" fmla="*/ 136 h 758"/>
              <a:gd name="connsiteX141" fmla="*/ 455 w 608"/>
              <a:gd name="connsiteY141" fmla="*/ 126 h 758"/>
              <a:gd name="connsiteX142" fmla="*/ 455 w 608"/>
              <a:gd name="connsiteY142" fmla="*/ 115 h 758"/>
              <a:gd name="connsiteX143" fmla="*/ 449 w 608"/>
              <a:gd name="connsiteY143" fmla="*/ 110 h 758"/>
              <a:gd name="connsiteX144" fmla="*/ 449 w 608"/>
              <a:gd name="connsiteY144" fmla="*/ 105 h 758"/>
              <a:gd name="connsiteX145" fmla="*/ 444 w 608"/>
              <a:gd name="connsiteY145" fmla="*/ 94 h 758"/>
              <a:gd name="connsiteX146" fmla="*/ 439 w 608"/>
              <a:gd name="connsiteY146" fmla="*/ 89 h 758"/>
              <a:gd name="connsiteX147" fmla="*/ 433 w 608"/>
              <a:gd name="connsiteY147" fmla="*/ 84 h 758"/>
              <a:gd name="connsiteX148" fmla="*/ 428 w 608"/>
              <a:gd name="connsiteY148" fmla="*/ 84 h 758"/>
              <a:gd name="connsiteX149" fmla="*/ 423 w 608"/>
              <a:gd name="connsiteY149" fmla="*/ 79 h 758"/>
              <a:gd name="connsiteX150" fmla="*/ 412 w 608"/>
              <a:gd name="connsiteY150" fmla="*/ 79 h 758"/>
              <a:gd name="connsiteX151" fmla="*/ 402 w 608"/>
              <a:gd name="connsiteY151" fmla="*/ 79 h 758"/>
              <a:gd name="connsiteX152" fmla="*/ 391 w 608"/>
              <a:gd name="connsiteY152" fmla="*/ 73 h 758"/>
              <a:gd name="connsiteX153" fmla="*/ 375 w 608"/>
              <a:gd name="connsiteY153" fmla="*/ 73 h 758"/>
              <a:gd name="connsiteX154" fmla="*/ 375 w 608"/>
              <a:gd name="connsiteY154" fmla="*/ 73 h 758"/>
              <a:gd name="connsiteX0" fmla="*/ 359 w 592"/>
              <a:gd name="connsiteY0" fmla="*/ 73 h 758"/>
              <a:gd name="connsiteX1" fmla="*/ 344 w 592"/>
              <a:gd name="connsiteY1" fmla="*/ 73 h 758"/>
              <a:gd name="connsiteX2" fmla="*/ 322 w 592"/>
              <a:gd name="connsiteY2" fmla="*/ 79 h 758"/>
              <a:gd name="connsiteX3" fmla="*/ 301 w 592"/>
              <a:gd name="connsiteY3" fmla="*/ 79 h 758"/>
              <a:gd name="connsiteX4" fmla="*/ 275 w 592"/>
              <a:gd name="connsiteY4" fmla="*/ 79 h 758"/>
              <a:gd name="connsiteX5" fmla="*/ 248 w 592"/>
              <a:gd name="connsiteY5" fmla="*/ 84 h 758"/>
              <a:gd name="connsiteX6" fmla="*/ 217 w 592"/>
              <a:gd name="connsiteY6" fmla="*/ 84 h 758"/>
              <a:gd name="connsiteX7" fmla="*/ 180 w 592"/>
              <a:gd name="connsiteY7" fmla="*/ 89 h 758"/>
              <a:gd name="connsiteX8" fmla="*/ 143 w 592"/>
              <a:gd name="connsiteY8" fmla="*/ 94 h 758"/>
              <a:gd name="connsiteX9" fmla="*/ 101 w 592"/>
              <a:gd name="connsiteY9" fmla="*/ 94 h 758"/>
              <a:gd name="connsiteX10" fmla="*/ 64 w 592"/>
              <a:gd name="connsiteY10" fmla="*/ 99 h 758"/>
              <a:gd name="connsiteX11" fmla="*/ 0 w 592"/>
              <a:gd name="connsiteY11" fmla="*/ 68 h 758"/>
              <a:gd name="connsiteX12" fmla="*/ 27 w 592"/>
              <a:gd name="connsiteY12" fmla="*/ 68 h 758"/>
              <a:gd name="connsiteX13" fmla="*/ 48 w 592"/>
              <a:gd name="connsiteY13" fmla="*/ 63 h 758"/>
              <a:gd name="connsiteX14" fmla="*/ 69 w 592"/>
              <a:gd name="connsiteY14" fmla="*/ 58 h 758"/>
              <a:gd name="connsiteX15" fmla="*/ 90 w 592"/>
              <a:gd name="connsiteY15" fmla="*/ 58 h 758"/>
              <a:gd name="connsiteX16" fmla="*/ 116 w 592"/>
              <a:gd name="connsiteY16" fmla="*/ 52 h 758"/>
              <a:gd name="connsiteX17" fmla="*/ 143 w 592"/>
              <a:gd name="connsiteY17" fmla="*/ 52 h 758"/>
              <a:gd name="connsiteX18" fmla="*/ 169 w 592"/>
              <a:gd name="connsiteY18" fmla="*/ 47 h 758"/>
              <a:gd name="connsiteX19" fmla="*/ 201 w 592"/>
              <a:gd name="connsiteY19" fmla="*/ 47 h 758"/>
              <a:gd name="connsiteX20" fmla="*/ 259 w 592"/>
              <a:gd name="connsiteY20" fmla="*/ 37 h 758"/>
              <a:gd name="connsiteX21" fmla="*/ 291 w 592"/>
              <a:gd name="connsiteY21" fmla="*/ 37 h 758"/>
              <a:gd name="connsiteX22" fmla="*/ 312 w 592"/>
              <a:gd name="connsiteY22" fmla="*/ 32 h 758"/>
              <a:gd name="connsiteX23" fmla="*/ 338 w 592"/>
              <a:gd name="connsiteY23" fmla="*/ 26 h 758"/>
              <a:gd name="connsiteX24" fmla="*/ 359 w 592"/>
              <a:gd name="connsiteY24" fmla="*/ 26 h 758"/>
              <a:gd name="connsiteX25" fmla="*/ 375 w 592"/>
              <a:gd name="connsiteY25" fmla="*/ 21 h 758"/>
              <a:gd name="connsiteX26" fmla="*/ 386 w 592"/>
              <a:gd name="connsiteY26" fmla="*/ 16 h 758"/>
              <a:gd name="connsiteX27" fmla="*/ 396 w 592"/>
              <a:gd name="connsiteY27" fmla="*/ 16 h 758"/>
              <a:gd name="connsiteX28" fmla="*/ 402 w 592"/>
              <a:gd name="connsiteY28" fmla="*/ 11 h 758"/>
              <a:gd name="connsiteX29" fmla="*/ 412 w 592"/>
              <a:gd name="connsiteY29" fmla="*/ 5 h 758"/>
              <a:gd name="connsiteX30" fmla="*/ 428 w 592"/>
              <a:gd name="connsiteY30" fmla="*/ 0 h 758"/>
              <a:gd name="connsiteX31" fmla="*/ 439 w 592"/>
              <a:gd name="connsiteY31" fmla="*/ 0 h 758"/>
              <a:gd name="connsiteX32" fmla="*/ 454 w 592"/>
              <a:gd name="connsiteY32" fmla="*/ 0 h 758"/>
              <a:gd name="connsiteX33" fmla="*/ 470 w 592"/>
              <a:gd name="connsiteY33" fmla="*/ 5 h 758"/>
              <a:gd name="connsiteX34" fmla="*/ 486 w 592"/>
              <a:gd name="connsiteY34" fmla="*/ 11 h 758"/>
              <a:gd name="connsiteX35" fmla="*/ 497 w 592"/>
              <a:gd name="connsiteY35" fmla="*/ 16 h 758"/>
              <a:gd name="connsiteX36" fmla="*/ 507 w 592"/>
              <a:gd name="connsiteY36" fmla="*/ 21 h 758"/>
              <a:gd name="connsiteX37" fmla="*/ 523 w 592"/>
              <a:gd name="connsiteY37" fmla="*/ 26 h 758"/>
              <a:gd name="connsiteX38" fmla="*/ 534 w 592"/>
              <a:gd name="connsiteY38" fmla="*/ 37 h 758"/>
              <a:gd name="connsiteX39" fmla="*/ 549 w 592"/>
              <a:gd name="connsiteY39" fmla="*/ 42 h 758"/>
              <a:gd name="connsiteX40" fmla="*/ 560 w 592"/>
              <a:gd name="connsiteY40" fmla="*/ 47 h 758"/>
              <a:gd name="connsiteX41" fmla="*/ 571 w 592"/>
              <a:gd name="connsiteY41" fmla="*/ 52 h 758"/>
              <a:gd name="connsiteX42" fmla="*/ 576 w 592"/>
              <a:gd name="connsiteY42" fmla="*/ 58 h 758"/>
              <a:gd name="connsiteX43" fmla="*/ 581 w 592"/>
              <a:gd name="connsiteY43" fmla="*/ 63 h 758"/>
              <a:gd name="connsiteX44" fmla="*/ 586 w 592"/>
              <a:gd name="connsiteY44" fmla="*/ 68 h 758"/>
              <a:gd name="connsiteX45" fmla="*/ 592 w 592"/>
              <a:gd name="connsiteY45" fmla="*/ 68 h 758"/>
              <a:gd name="connsiteX46" fmla="*/ 592 w 592"/>
              <a:gd name="connsiteY46" fmla="*/ 73 h 758"/>
              <a:gd name="connsiteX47" fmla="*/ 586 w 592"/>
              <a:gd name="connsiteY47" fmla="*/ 73 h 758"/>
              <a:gd name="connsiteX48" fmla="*/ 586 w 592"/>
              <a:gd name="connsiteY48" fmla="*/ 79 h 758"/>
              <a:gd name="connsiteX49" fmla="*/ 581 w 592"/>
              <a:gd name="connsiteY49" fmla="*/ 84 h 758"/>
              <a:gd name="connsiteX50" fmla="*/ 576 w 592"/>
              <a:gd name="connsiteY50" fmla="*/ 84 h 758"/>
              <a:gd name="connsiteX51" fmla="*/ 571 w 592"/>
              <a:gd name="connsiteY51" fmla="*/ 89 h 758"/>
              <a:gd name="connsiteX52" fmla="*/ 565 w 592"/>
              <a:gd name="connsiteY52" fmla="*/ 94 h 758"/>
              <a:gd name="connsiteX53" fmla="*/ 560 w 592"/>
              <a:gd name="connsiteY53" fmla="*/ 94 h 758"/>
              <a:gd name="connsiteX54" fmla="*/ 555 w 592"/>
              <a:gd name="connsiteY54" fmla="*/ 99 h 758"/>
              <a:gd name="connsiteX55" fmla="*/ 549 w 592"/>
              <a:gd name="connsiteY55" fmla="*/ 105 h 758"/>
              <a:gd name="connsiteX56" fmla="*/ 544 w 592"/>
              <a:gd name="connsiteY56" fmla="*/ 115 h 758"/>
              <a:gd name="connsiteX57" fmla="*/ 544 w 592"/>
              <a:gd name="connsiteY57" fmla="*/ 126 h 758"/>
              <a:gd name="connsiteX58" fmla="*/ 544 w 592"/>
              <a:gd name="connsiteY58" fmla="*/ 131 h 758"/>
              <a:gd name="connsiteX59" fmla="*/ 544 w 592"/>
              <a:gd name="connsiteY59" fmla="*/ 146 h 758"/>
              <a:gd name="connsiteX60" fmla="*/ 544 w 592"/>
              <a:gd name="connsiteY60" fmla="*/ 157 h 758"/>
              <a:gd name="connsiteX61" fmla="*/ 544 w 592"/>
              <a:gd name="connsiteY61" fmla="*/ 173 h 758"/>
              <a:gd name="connsiteX62" fmla="*/ 544 w 592"/>
              <a:gd name="connsiteY62" fmla="*/ 188 h 758"/>
              <a:gd name="connsiteX63" fmla="*/ 544 w 592"/>
              <a:gd name="connsiteY63" fmla="*/ 204 h 758"/>
              <a:gd name="connsiteX64" fmla="*/ 544 w 592"/>
              <a:gd name="connsiteY64" fmla="*/ 225 h 758"/>
              <a:gd name="connsiteX65" fmla="*/ 544 w 592"/>
              <a:gd name="connsiteY65" fmla="*/ 240 h 758"/>
              <a:gd name="connsiteX66" fmla="*/ 544 w 592"/>
              <a:gd name="connsiteY66" fmla="*/ 261 h 758"/>
              <a:gd name="connsiteX67" fmla="*/ 544 w 592"/>
              <a:gd name="connsiteY67" fmla="*/ 303 h 758"/>
              <a:gd name="connsiteX68" fmla="*/ 544 w 592"/>
              <a:gd name="connsiteY68" fmla="*/ 324 h 758"/>
              <a:gd name="connsiteX69" fmla="*/ 544 w 592"/>
              <a:gd name="connsiteY69" fmla="*/ 350 h 758"/>
              <a:gd name="connsiteX70" fmla="*/ 544 w 592"/>
              <a:gd name="connsiteY70" fmla="*/ 376 h 758"/>
              <a:gd name="connsiteX71" fmla="*/ 544 w 592"/>
              <a:gd name="connsiteY71" fmla="*/ 402 h 758"/>
              <a:gd name="connsiteX72" fmla="*/ 544 w 592"/>
              <a:gd name="connsiteY72" fmla="*/ 429 h 758"/>
              <a:gd name="connsiteX73" fmla="*/ 544 w 592"/>
              <a:gd name="connsiteY73" fmla="*/ 460 h 758"/>
              <a:gd name="connsiteX74" fmla="*/ 544 w 592"/>
              <a:gd name="connsiteY74" fmla="*/ 491 h 758"/>
              <a:gd name="connsiteX75" fmla="*/ 544 w 592"/>
              <a:gd name="connsiteY75" fmla="*/ 523 h 758"/>
              <a:gd name="connsiteX76" fmla="*/ 544 w 592"/>
              <a:gd name="connsiteY76" fmla="*/ 554 h 758"/>
              <a:gd name="connsiteX77" fmla="*/ 544 w 592"/>
              <a:gd name="connsiteY77" fmla="*/ 580 h 758"/>
              <a:gd name="connsiteX78" fmla="*/ 539 w 592"/>
              <a:gd name="connsiteY78" fmla="*/ 606 h 758"/>
              <a:gd name="connsiteX79" fmla="*/ 539 w 592"/>
              <a:gd name="connsiteY79" fmla="*/ 632 h 758"/>
              <a:gd name="connsiteX80" fmla="*/ 534 w 592"/>
              <a:gd name="connsiteY80" fmla="*/ 653 h 758"/>
              <a:gd name="connsiteX81" fmla="*/ 528 w 592"/>
              <a:gd name="connsiteY81" fmla="*/ 669 h 758"/>
              <a:gd name="connsiteX82" fmla="*/ 523 w 592"/>
              <a:gd name="connsiteY82" fmla="*/ 690 h 758"/>
              <a:gd name="connsiteX83" fmla="*/ 518 w 592"/>
              <a:gd name="connsiteY83" fmla="*/ 700 h 758"/>
              <a:gd name="connsiteX84" fmla="*/ 507 w 592"/>
              <a:gd name="connsiteY84" fmla="*/ 716 h 758"/>
              <a:gd name="connsiteX85" fmla="*/ 497 w 592"/>
              <a:gd name="connsiteY85" fmla="*/ 726 h 758"/>
              <a:gd name="connsiteX86" fmla="*/ 491 w 592"/>
              <a:gd name="connsiteY86" fmla="*/ 737 h 758"/>
              <a:gd name="connsiteX87" fmla="*/ 481 w 592"/>
              <a:gd name="connsiteY87" fmla="*/ 742 h 758"/>
              <a:gd name="connsiteX88" fmla="*/ 476 w 592"/>
              <a:gd name="connsiteY88" fmla="*/ 747 h 758"/>
              <a:gd name="connsiteX89" fmla="*/ 465 w 592"/>
              <a:gd name="connsiteY89" fmla="*/ 752 h 758"/>
              <a:gd name="connsiteX90" fmla="*/ 460 w 592"/>
              <a:gd name="connsiteY90" fmla="*/ 752 h 758"/>
              <a:gd name="connsiteX91" fmla="*/ 454 w 592"/>
              <a:gd name="connsiteY91" fmla="*/ 758 h 758"/>
              <a:gd name="connsiteX92" fmla="*/ 444 w 592"/>
              <a:gd name="connsiteY92" fmla="*/ 752 h 758"/>
              <a:gd name="connsiteX93" fmla="*/ 439 w 592"/>
              <a:gd name="connsiteY93" fmla="*/ 752 h 758"/>
              <a:gd name="connsiteX94" fmla="*/ 439 w 592"/>
              <a:gd name="connsiteY94" fmla="*/ 747 h 758"/>
              <a:gd name="connsiteX95" fmla="*/ 433 w 592"/>
              <a:gd name="connsiteY95" fmla="*/ 742 h 758"/>
              <a:gd name="connsiteX96" fmla="*/ 433 w 592"/>
              <a:gd name="connsiteY96" fmla="*/ 737 h 758"/>
              <a:gd name="connsiteX97" fmla="*/ 433 w 592"/>
              <a:gd name="connsiteY97" fmla="*/ 731 h 758"/>
              <a:gd name="connsiteX98" fmla="*/ 433 w 592"/>
              <a:gd name="connsiteY98" fmla="*/ 721 h 758"/>
              <a:gd name="connsiteX99" fmla="*/ 433 w 592"/>
              <a:gd name="connsiteY99" fmla="*/ 711 h 758"/>
              <a:gd name="connsiteX100" fmla="*/ 433 w 592"/>
              <a:gd name="connsiteY100" fmla="*/ 705 h 758"/>
              <a:gd name="connsiteX101" fmla="*/ 433 w 592"/>
              <a:gd name="connsiteY101" fmla="*/ 700 h 758"/>
              <a:gd name="connsiteX102" fmla="*/ 433 w 592"/>
              <a:gd name="connsiteY102" fmla="*/ 695 h 758"/>
              <a:gd name="connsiteX103" fmla="*/ 428 w 592"/>
              <a:gd name="connsiteY103" fmla="*/ 690 h 758"/>
              <a:gd name="connsiteX104" fmla="*/ 423 w 592"/>
              <a:gd name="connsiteY104" fmla="*/ 674 h 758"/>
              <a:gd name="connsiteX105" fmla="*/ 412 w 592"/>
              <a:gd name="connsiteY105" fmla="*/ 658 h 758"/>
              <a:gd name="connsiteX106" fmla="*/ 396 w 592"/>
              <a:gd name="connsiteY106" fmla="*/ 643 h 758"/>
              <a:gd name="connsiteX107" fmla="*/ 380 w 592"/>
              <a:gd name="connsiteY107" fmla="*/ 627 h 758"/>
              <a:gd name="connsiteX108" fmla="*/ 359 w 592"/>
              <a:gd name="connsiteY108" fmla="*/ 611 h 758"/>
              <a:gd name="connsiteX109" fmla="*/ 333 w 592"/>
              <a:gd name="connsiteY109" fmla="*/ 590 h 758"/>
              <a:gd name="connsiteX110" fmla="*/ 354 w 592"/>
              <a:gd name="connsiteY110" fmla="*/ 590 h 758"/>
              <a:gd name="connsiteX111" fmla="*/ 375 w 592"/>
              <a:gd name="connsiteY111" fmla="*/ 596 h 758"/>
              <a:gd name="connsiteX112" fmla="*/ 391 w 592"/>
              <a:gd name="connsiteY112" fmla="*/ 596 h 758"/>
              <a:gd name="connsiteX113" fmla="*/ 407 w 592"/>
              <a:gd name="connsiteY113" fmla="*/ 596 h 758"/>
              <a:gd name="connsiteX114" fmla="*/ 417 w 592"/>
              <a:gd name="connsiteY114" fmla="*/ 590 h 758"/>
              <a:gd name="connsiteX115" fmla="*/ 423 w 592"/>
              <a:gd name="connsiteY115" fmla="*/ 590 h 758"/>
              <a:gd name="connsiteX116" fmla="*/ 428 w 592"/>
              <a:gd name="connsiteY116" fmla="*/ 590 h 758"/>
              <a:gd name="connsiteX117" fmla="*/ 433 w 592"/>
              <a:gd name="connsiteY117" fmla="*/ 585 h 758"/>
              <a:gd name="connsiteX118" fmla="*/ 439 w 592"/>
              <a:gd name="connsiteY118" fmla="*/ 580 h 758"/>
              <a:gd name="connsiteX119" fmla="*/ 439 w 592"/>
              <a:gd name="connsiteY119" fmla="*/ 575 h 758"/>
              <a:gd name="connsiteX120" fmla="*/ 439 w 592"/>
              <a:gd name="connsiteY120" fmla="*/ 564 h 758"/>
              <a:gd name="connsiteX121" fmla="*/ 439 w 592"/>
              <a:gd name="connsiteY121" fmla="*/ 549 h 758"/>
              <a:gd name="connsiteX122" fmla="*/ 444 w 592"/>
              <a:gd name="connsiteY122" fmla="*/ 533 h 758"/>
              <a:gd name="connsiteX123" fmla="*/ 444 w 592"/>
              <a:gd name="connsiteY123" fmla="*/ 512 h 758"/>
              <a:gd name="connsiteX124" fmla="*/ 444 w 592"/>
              <a:gd name="connsiteY124" fmla="*/ 486 h 758"/>
              <a:gd name="connsiteX125" fmla="*/ 449 w 592"/>
              <a:gd name="connsiteY125" fmla="*/ 460 h 758"/>
              <a:gd name="connsiteX126" fmla="*/ 449 w 592"/>
              <a:gd name="connsiteY126" fmla="*/ 434 h 758"/>
              <a:gd name="connsiteX127" fmla="*/ 449 w 592"/>
              <a:gd name="connsiteY127" fmla="*/ 408 h 758"/>
              <a:gd name="connsiteX128" fmla="*/ 449 w 592"/>
              <a:gd name="connsiteY128" fmla="*/ 382 h 758"/>
              <a:gd name="connsiteX129" fmla="*/ 454 w 592"/>
              <a:gd name="connsiteY129" fmla="*/ 355 h 758"/>
              <a:gd name="connsiteX130" fmla="*/ 454 w 592"/>
              <a:gd name="connsiteY130" fmla="*/ 334 h 758"/>
              <a:gd name="connsiteX131" fmla="*/ 454 w 592"/>
              <a:gd name="connsiteY131" fmla="*/ 314 h 758"/>
              <a:gd name="connsiteX132" fmla="*/ 454 w 592"/>
              <a:gd name="connsiteY132" fmla="*/ 293 h 758"/>
              <a:gd name="connsiteX133" fmla="*/ 454 w 592"/>
              <a:gd name="connsiteY133" fmla="*/ 277 h 758"/>
              <a:gd name="connsiteX134" fmla="*/ 454 w 592"/>
              <a:gd name="connsiteY134" fmla="*/ 246 h 758"/>
              <a:gd name="connsiteX135" fmla="*/ 454 w 592"/>
              <a:gd name="connsiteY135" fmla="*/ 214 h 758"/>
              <a:gd name="connsiteX136" fmla="*/ 449 w 592"/>
              <a:gd name="connsiteY136" fmla="*/ 183 h 758"/>
              <a:gd name="connsiteX137" fmla="*/ 449 w 592"/>
              <a:gd name="connsiteY137" fmla="*/ 157 h 758"/>
              <a:gd name="connsiteX138" fmla="*/ 444 w 592"/>
              <a:gd name="connsiteY138" fmla="*/ 146 h 758"/>
              <a:gd name="connsiteX139" fmla="*/ 444 w 592"/>
              <a:gd name="connsiteY139" fmla="*/ 136 h 758"/>
              <a:gd name="connsiteX140" fmla="*/ 439 w 592"/>
              <a:gd name="connsiteY140" fmla="*/ 126 h 758"/>
              <a:gd name="connsiteX141" fmla="*/ 439 w 592"/>
              <a:gd name="connsiteY141" fmla="*/ 115 h 758"/>
              <a:gd name="connsiteX142" fmla="*/ 433 w 592"/>
              <a:gd name="connsiteY142" fmla="*/ 110 h 758"/>
              <a:gd name="connsiteX143" fmla="*/ 433 w 592"/>
              <a:gd name="connsiteY143" fmla="*/ 105 h 758"/>
              <a:gd name="connsiteX144" fmla="*/ 428 w 592"/>
              <a:gd name="connsiteY144" fmla="*/ 94 h 758"/>
              <a:gd name="connsiteX145" fmla="*/ 423 w 592"/>
              <a:gd name="connsiteY145" fmla="*/ 89 h 758"/>
              <a:gd name="connsiteX146" fmla="*/ 417 w 592"/>
              <a:gd name="connsiteY146" fmla="*/ 84 h 758"/>
              <a:gd name="connsiteX147" fmla="*/ 412 w 592"/>
              <a:gd name="connsiteY147" fmla="*/ 84 h 758"/>
              <a:gd name="connsiteX148" fmla="*/ 407 w 592"/>
              <a:gd name="connsiteY148" fmla="*/ 79 h 758"/>
              <a:gd name="connsiteX149" fmla="*/ 396 w 592"/>
              <a:gd name="connsiteY149" fmla="*/ 79 h 758"/>
              <a:gd name="connsiteX150" fmla="*/ 386 w 592"/>
              <a:gd name="connsiteY150" fmla="*/ 79 h 758"/>
              <a:gd name="connsiteX151" fmla="*/ 375 w 592"/>
              <a:gd name="connsiteY151" fmla="*/ 73 h 758"/>
              <a:gd name="connsiteX152" fmla="*/ 359 w 592"/>
              <a:gd name="connsiteY152" fmla="*/ 73 h 758"/>
              <a:gd name="connsiteX153" fmla="*/ 359 w 592"/>
              <a:gd name="connsiteY153" fmla="*/ 73 h 758"/>
              <a:gd name="connsiteX0" fmla="*/ 332 w 565"/>
              <a:gd name="connsiteY0" fmla="*/ 73 h 758"/>
              <a:gd name="connsiteX1" fmla="*/ 317 w 565"/>
              <a:gd name="connsiteY1" fmla="*/ 73 h 758"/>
              <a:gd name="connsiteX2" fmla="*/ 295 w 565"/>
              <a:gd name="connsiteY2" fmla="*/ 79 h 758"/>
              <a:gd name="connsiteX3" fmla="*/ 274 w 565"/>
              <a:gd name="connsiteY3" fmla="*/ 79 h 758"/>
              <a:gd name="connsiteX4" fmla="*/ 248 w 565"/>
              <a:gd name="connsiteY4" fmla="*/ 79 h 758"/>
              <a:gd name="connsiteX5" fmla="*/ 221 w 565"/>
              <a:gd name="connsiteY5" fmla="*/ 84 h 758"/>
              <a:gd name="connsiteX6" fmla="*/ 190 w 565"/>
              <a:gd name="connsiteY6" fmla="*/ 84 h 758"/>
              <a:gd name="connsiteX7" fmla="*/ 153 w 565"/>
              <a:gd name="connsiteY7" fmla="*/ 89 h 758"/>
              <a:gd name="connsiteX8" fmla="*/ 116 w 565"/>
              <a:gd name="connsiteY8" fmla="*/ 94 h 758"/>
              <a:gd name="connsiteX9" fmla="*/ 74 w 565"/>
              <a:gd name="connsiteY9" fmla="*/ 94 h 758"/>
              <a:gd name="connsiteX10" fmla="*/ 37 w 565"/>
              <a:gd name="connsiteY10" fmla="*/ 99 h 758"/>
              <a:gd name="connsiteX11" fmla="*/ 0 w 565"/>
              <a:gd name="connsiteY11" fmla="*/ 68 h 758"/>
              <a:gd name="connsiteX12" fmla="*/ 21 w 565"/>
              <a:gd name="connsiteY12" fmla="*/ 63 h 758"/>
              <a:gd name="connsiteX13" fmla="*/ 42 w 565"/>
              <a:gd name="connsiteY13" fmla="*/ 58 h 758"/>
              <a:gd name="connsiteX14" fmla="*/ 63 w 565"/>
              <a:gd name="connsiteY14" fmla="*/ 58 h 758"/>
              <a:gd name="connsiteX15" fmla="*/ 89 w 565"/>
              <a:gd name="connsiteY15" fmla="*/ 52 h 758"/>
              <a:gd name="connsiteX16" fmla="*/ 116 w 565"/>
              <a:gd name="connsiteY16" fmla="*/ 52 h 758"/>
              <a:gd name="connsiteX17" fmla="*/ 142 w 565"/>
              <a:gd name="connsiteY17" fmla="*/ 47 h 758"/>
              <a:gd name="connsiteX18" fmla="*/ 174 w 565"/>
              <a:gd name="connsiteY18" fmla="*/ 47 h 758"/>
              <a:gd name="connsiteX19" fmla="*/ 232 w 565"/>
              <a:gd name="connsiteY19" fmla="*/ 37 h 758"/>
              <a:gd name="connsiteX20" fmla="*/ 264 w 565"/>
              <a:gd name="connsiteY20" fmla="*/ 37 h 758"/>
              <a:gd name="connsiteX21" fmla="*/ 285 w 565"/>
              <a:gd name="connsiteY21" fmla="*/ 32 h 758"/>
              <a:gd name="connsiteX22" fmla="*/ 311 w 565"/>
              <a:gd name="connsiteY22" fmla="*/ 26 h 758"/>
              <a:gd name="connsiteX23" fmla="*/ 332 w 565"/>
              <a:gd name="connsiteY23" fmla="*/ 26 h 758"/>
              <a:gd name="connsiteX24" fmla="*/ 348 w 565"/>
              <a:gd name="connsiteY24" fmla="*/ 21 h 758"/>
              <a:gd name="connsiteX25" fmla="*/ 359 w 565"/>
              <a:gd name="connsiteY25" fmla="*/ 16 h 758"/>
              <a:gd name="connsiteX26" fmla="*/ 369 w 565"/>
              <a:gd name="connsiteY26" fmla="*/ 16 h 758"/>
              <a:gd name="connsiteX27" fmla="*/ 375 w 565"/>
              <a:gd name="connsiteY27" fmla="*/ 11 h 758"/>
              <a:gd name="connsiteX28" fmla="*/ 385 w 565"/>
              <a:gd name="connsiteY28" fmla="*/ 5 h 758"/>
              <a:gd name="connsiteX29" fmla="*/ 401 w 565"/>
              <a:gd name="connsiteY29" fmla="*/ 0 h 758"/>
              <a:gd name="connsiteX30" fmla="*/ 412 w 565"/>
              <a:gd name="connsiteY30" fmla="*/ 0 h 758"/>
              <a:gd name="connsiteX31" fmla="*/ 427 w 565"/>
              <a:gd name="connsiteY31" fmla="*/ 0 h 758"/>
              <a:gd name="connsiteX32" fmla="*/ 443 w 565"/>
              <a:gd name="connsiteY32" fmla="*/ 5 h 758"/>
              <a:gd name="connsiteX33" fmla="*/ 459 w 565"/>
              <a:gd name="connsiteY33" fmla="*/ 11 h 758"/>
              <a:gd name="connsiteX34" fmla="*/ 470 w 565"/>
              <a:gd name="connsiteY34" fmla="*/ 16 h 758"/>
              <a:gd name="connsiteX35" fmla="*/ 480 w 565"/>
              <a:gd name="connsiteY35" fmla="*/ 21 h 758"/>
              <a:gd name="connsiteX36" fmla="*/ 496 w 565"/>
              <a:gd name="connsiteY36" fmla="*/ 26 h 758"/>
              <a:gd name="connsiteX37" fmla="*/ 507 w 565"/>
              <a:gd name="connsiteY37" fmla="*/ 37 h 758"/>
              <a:gd name="connsiteX38" fmla="*/ 522 w 565"/>
              <a:gd name="connsiteY38" fmla="*/ 42 h 758"/>
              <a:gd name="connsiteX39" fmla="*/ 533 w 565"/>
              <a:gd name="connsiteY39" fmla="*/ 47 h 758"/>
              <a:gd name="connsiteX40" fmla="*/ 544 w 565"/>
              <a:gd name="connsiteY40" fmla="*/ 52 h 758"/>
              <a:gd name="connsiteX41" fmla="*/ 549 w 565"/>
              <a:gd name="connsiteY41" fmla="*/ 58 h 758"/>
              <a:gd name="connsiteX42" fmla="*/ 554 w 565"/>
              <a:gd name="connsiteY42" fmla="*/ 63 h 758"/>
              <a:gd name="connsiteX43" fmla="*/ 559 w 565"/>
              <a:gd name="connsiteY43" fmla="*/ 68 h 758"/>
              <a:gd name="connsiteX44" fmla="*/ 565 w 565"/>
              <a:gd name="connsiteY44" fmla="*/ 68 h 758"/>
              <a:gd name="connsiteX45" fmla="*/ 565 w 565"/>
              <a:gd name="connsiteY45" fmla="*/ 73 h 758"/>
              <a:gd name="connsiteX46" fmla="*/ 559 w 565"/>
              <a:gd name="connsiteY46" fmla="*/ 73 h 758"/>
              <a:gd name="connsiteX47" fmla="*/ 559 w 565"/>
              <a:gd name="connsiteY47" fmla="*/ 79 h 758"/>
              <a:gd name="connsiteX48" fmla="*/ 554 w 565"/>
              <a:gd name="connsiteY48" fmla="*/ 84 h 758"/>
              <a:gd name="connsiteX49" fmla="*/ 549 w 565"/>
              <a:gd name="connsiteY49" fmla="*/ 84 h 758"/>
              <a:gd name="connsiteX50" fmla="*/ 544 w 565"/>
              <a:gd name="connsiteY50" fmla="*/ 89 h 758"/>
              <a:gd name="connsiteX51" fmla="*/ 538 w 565"/>
              <a:gd name="connsiteY51" fmla="*/ 94 h 758"/>
              <a:gd name="connsiteX52" fmla="*/ 533 w 565"/>
              <a:gd name="connsiteY52" fmla="*/ 94 h 758"/>
              <a:gd name="connsiteX53" fmla="*/ 528 w 565"/>
              <a:gd name="connsiteY53" fmla="*/ 99 h 758"/>
              <a:gd name="connsiteX54" fmla="*/ 522 w 565"/>
              <a:gd name="connsiteY54" fmla="*/ 105 h 758"/>
              <a:gd name="connsiteX55" fmla="*/ 517 w 565"/>
              <a:gd name="connsiteY55" fmla="*/ 115 h 758"/>
              <a:gd name="connsiteX56" fmla="*/ 517 w 565"/>
              <a:gd name="connsiteY56" fmla="*/ 126 h 758"/>
              <a:gd name="connsiteX57" fmla="*/ 517 w 565"/>
              <a:gd name="connsiteY57" fmla="*/ 131 h 758"/>
              <a:gd name="connsiteX58" fmla="*/ 517 w 565"/>
              <a:gd name="connsiteY58" fmla="*/ 146 h 758"/>
              <a:gd name="connsiteX59" fmla="*/ 517 w 565"/>
              <a:gd name="connsiteY59" fmla="*/ 157 h 758"/>
              <a:gd name="connsiteX60" fmla="*/ 517 w 565"/>
              <a:gd name="connsiteY60" fmla="*/ 173 h 758"/>
              <a:gd name="connsiteX61" fmla="*/ 517 w 565"/>
              <a:gd name="connsiteY61" fmla="*/ 188 h 758"/>
              <a:gd name="connsiteX62" fmla="*/ 517 w 565"/>
              <a:gd name="connsiteY62" fmla="*/ 204 h 758"/>
              <a:gd name="connsiteX63" fmla="*/ 517 w 565"/>
              <a:gd name="connsiteY63" fmla="*/ 225 h 758"/>
              <a:gd name="connsiteX64" fmla="*/ 517 w 565"/>
              <a:gd name="connsiteY64" fmla="*/ 240 h 758"/>
              <a:gd name="connsiteX65" fmla="*/ 517 w 565"/>
              <a:gd name="connsiteY65" fmla="*/ 261 h 758"/>
              <a:gd name="connsiteX66" fmla="*/ 517 w 565"/>
              <a:gd name="connsiteY66" fmla="*/ 303 h 758"/>
              <a:gd name="connsiteX67" fmla="*/ 517 w 565"/>
              <a:gd name="connsiteY67" fmla="*/ 324 h 758"/>
              <a:gd name="connsiteX68" fmla="*/ 517 w 565"/>
              <a:gd name="connsiteY68" fmla="*/ 350 h 758"/>
              <a:gd name="connsiteX69" fmla="*/ 517 w 565"/>
              <a:gd name="connsiteY69" fmla="*/ 376 h 758"/>
              <a:gd name="connsiteX70" fmla="*/ 517 w 565"/>
              <a:gd name="connsiteY70" fmla="*/ 402 h 758"/>
              <a:gd name="connsiteX71" fmla="*/ 517 w 565"/>
              <a:gd name="connsiteY71" fmla="*/ 429 h 758"/>
              <a:gd name="connsiteX72" fmla="*/ 517 w 565"/>
              <a:gd name="connsiteY72" fmla="*/ 460 h 758"/>
              <a:gd name="connsiteX73" fmla="*/ 517 w 565"/>
              <a:gd name="connsiteY73" fmla="*/ 491 h 758"/>
              <a:gd name="connsiteX74" fmla="*/ 517 w 565"/>
              <a:gd name="connsiteY74" fmla="*/ 523 h 758"/>
              <a:gd name="connsiteX75" fmla="*/ 517 w 565"/>
              <a:gd name="connsiteY75" fmla="*/ 554 h 758"/>
              <a:gd name="connsiteX76" fmla="*/ 517 w 565"/>
              <a:gd name="connsiteY76" fmla="*/ 580 h 758"/>
              <a:gd name="connsiteX77" fmla="*/ 512 w 565"/>
              <a:gd name="connsiteY77" fmla="*/ 606 h 758"/>
              <a:gd name="connsiteX78" fmla="*/ 512 w 565"/>
              <a:gd name="connsiteY78" fmla="*/ 632 h 758"/>
              <a:gd name="connsiteX79" fmla="*/ 507 w 565"/>
              <a:gd name="connsiteY79" fmla="*/ 653 h 758"/>
              <a:gd name="connsiteX80" fmla="*/ 501 w 565"/>
              <a:gd name="connsiteY80" fmla="*/ 669 h 758"/>
              <a:gd name="connsiteX81" fmla="*/ 496 w 565"/>
              <a:gd name="connsiteY81" fmla="*/ 690 h 758"/>
              <a:gd name="connsiteX82" fmla="*/ 491 w 565"/>
              <a:gd name="connsiteY82" fmla="*/ 700 h 758"/>
              <a:gd name="connsiteX83" fmla="*/ 480 w 565"/>
              <a:gd name="connsiteY83" fmla="*/ 716 h 758"/>
              <a:gd name="connsiteX84" fmla="*/ 470 w 565"/>
              <a:gd name="connsiteY84" fmla="*/ 726 h 758"/>
              <a:gd name="connsiteX85" fmla="*/ 464 w 565"/>
              <a:gd name="connsiteY85" fmla="*/ 737 h 758"/>
              <a:gd name="connsiteX86" fmla="*/ 454 w 565"/>
              <a:gd name="connsiteY86" fmla="*/ 742 h 758"/>
              <a:gd name="connsiteX87" fmla="*/ 449 w 565"/>
              <a:gd name="connsiteY87" fmla="*/ 747 h 758"/>
              <a:gd name="connsiteX88" fmla="*/ 438 w 565"/>
              <a:gd name="connsiteY88" fmla="*/ 752 h 758"/>
              <a:gd name="connsiteX89" fmla="*/ 433 w 565"/>
              <a:gd name="connsiteY89" fmla="*/ 752 h 758"/>
              <a:gd name="connsiteX90" fmla="*/ 427 w 565"/>
              <a:gd name="connsiteY90" fmla="*/ 758 h 758"/>
              <a:gd name="connsiteX91" fmla="*/ 417 w 565"/>
              <a:gd name="connsiteY91" fmla="*/ 752 h 758"/>
              <a:gd name="connsiteX92" fmla="*/ 412 w 565"/>
              <a:gd name="connsiteY92" fmla="*/ 752 h 758"/>
              <a:gd name="connsiteX93" fmla="*/ 412 w 565"/>
              <a:gd name="connsiteY93" fmla="*/ 747 h 758"/>
              <a:gd name="connsiteX94" fmla="*/ 406 w 565"/>
              <a:gd name="connsiteY94" fmla="*/ 742 h 758"/>
              <a:gd name="connsiteX95" fmla="*/ 406 w 565"/>
              <a:gd name="connsiteY95" fmla="*/ 737 h 758"/>
              <a:gd name="connsiteX96" fmla="*/ 406 w 565"/>
              <a:gd name="connsiteY96" fmla="*/ 731 h 758"/>
              <a:gd name="connsiteX97" fmla="*/ 406 w 565"/>
              <a:gd name="connsiteY97" fmla="*/ 721 h 758"/>
              <a:gd name="connsiteX98" fmla="*/ 406 w 565"/>
              <a:gd name="connsiteY98" fmla="*/ 711 h 758"/>
              <a:gd name="connsiteX99" fmla="*/ 406 w 565"/>
              <a:gd name="connsiteY99" fmla="*/ 705 h 758"/>
              <a:gd name="connsiteX100" fmla="*/ 406 w 565"/>
              <a:gd name="connsiteY100" fmla="*/ 700 h 758"/>
              <a:gd name="connsiteX101" fmla="*/ 406 w 565"/>
              <a:gd name="connsiteY101" fmla="*/ 695 h 758"/>
              <a:gd name="connsiteX102" fmla="*/ 401 w 565"/>
              <a:gd name="connsiteY102" fmla="*/ 690 h 758"/>
              <a:gd name="connsiteX103" fmla="*/ 396 w 565"/>
              <a:gd name="connsiteY103" fmla="*/ 674 h 758"/>
              <a:gd name="connsiteX104" fmla="*/ 385 w 565"/>
              <a:gd name="connsiteY104" fmla="*/ 658 h 758"/>
              <a:gd name="connsiteX105" fmla="*/ 369 w 565"/>
              <a:gd name="connsiteY105" fmla="*/ 643 h 758"/>
              <a:gd name="connsiteX106" fmla="*/ 353 w 565"/>
              <a:gd name="connsiteY106" fmla="*/ 627 h 758"/>
              <a:gd name="connsiteX107" fmla="*/ 332 w 565"/>
              <a:gd name="connsiteY107" fmla="*/ 611 h 758"/>
              <a:gd name="connsiteX108" fmla="*/ 306 w 565"/>
              <a:gd name="connsiteY108" fmla="*/ 590 h 758"/>
              <a:gd name="connsiteX109" fmla="*/ 327 w 565"/>
              <a:gd name="connsiteY109" fmla="*/ 590 h 758"/>
              <a:gd name="connsiteX110" fmla="*/ 348 w 565"/>
              <a:gd name="connsiteY110" fmla="*/ 596 h 758"/>
              <a:gd name="connsiteX111" fmla="*/ 364 w 565"/>
              <a:gd name="connsiteY111" fmla="*/ 596 h 758"/>
              <a:gd name="connsiteX112" fmla="*/ 380 w 565"/>
              <a:gd name="connsiteY112" fmla="*/ 596 h 758"/>
              <a:gd name="connsiteX113" fmla="*/ 390 w 565"/>
              <a:gd name="connsiteY113" fmla="*/ 590 h 758"/>
              <a:gd name="connsiteX114" fmla="*/ 396 w 565"/>
              <a:gd name="connsiteY114" fmla="*/ 590 h 758"/>
              <a:gd name="connsiteX115" fmla="*/ 401 w 565"/>
              <a:gd name="connsiteY115" fmla="*/ 590 h 758"/>
              <a:gd name="connsiteX116" fmla="*/ 406 w 565"/>
              <a:gd name="connsiteY116" fmla="*/ 585 h 758"/>
              <a:gd name="connsiteX117" fmla="*/ 412 w 565"/>
              <a:gd name="connsiteY117" fmla="*/ 580 h 758"/>
              <a:gd name="connsiteX118" fmla="*/ 412 w 565"/>
              <a:gd name="connsiteY118" fmla="*/ 575 h 758"/>
              <a:gd name="connsiteX119" fmla="*/ 412 w 565"/>
              <a:gd name="connsiteY119" fmla="*/ 564 h 758"/>
              <a:gd name="connsiteX120" fmla="*/ 412 w 565"/>
              <a:gd name="connsiteY120" fmla="*/ 549 h 758"/>
              <a:gd name="connsiteX121" fmla="*/ 417 w 565"/>
              <a:gd name="connsiteY121" fmla="*/ 533 h 758"/>
              <a:gd name="connsiteX122" fmla="*/ 417 w 565"/>
              <a:gd name="connsiteY122" fmla="*/ 512 h 758"/>
              <a:gd name="connsiteX123" fmla="*/ 417 w 565"/>
              <a:gd name="connsiteY123" fmla="*/ 486 h 758"/>
              <a:gd name="connsiteX124" fmla="*/ 422 w 565"/>
              <a:gd name="connsiteY124" fmla="*/ 460 h 758"/>
              <a:gd name="connsiteX125" fmla="*/ 422 w 565"/>
              <a:gd name="connsiteY125" fmla="*/ 434 h 758"/>
              <a:gd name="connsiteX126" fmla="*/ 422 w 565"/>
              <a:gd name="connsiteY126" fmla="*/ 408 h 758"/>
              <a:gd name="connsiteX127" fmla="*/ 422 w 565"/>
              <a:gd name="connsiteY127" fmla="*/ 382 h 758"/>
              <a:gd name="connsiteX128" fmla="*/ 427 w 565"/>
              <a:gd name="connsiteY128" fmla="*/ 355 h 758"/>
              <a:gd name="connsiteX129" fmla="*/ 427 w 565"/>
              <a:gd name="connsiteY129" fmla="*/ 334 h 758"/>
              <a:gd name="connsiteX130" fmla="*/ 427 w 565"/>
              <a:gd name="connsiteY130" fmla="*/ 314 h 758"/>
              <a:gd name="connsiteX131" fmla="*/ 427 w 565"/>
              <a:gd name="connsiteY131" fmla="*/ 293 h 758"/>
              <a:gd name="connsiteX132" fmla="*/ 427 w 565"/>
              <a:gd name="connsiteY132" fmla="*/ 277 h 758"/>
              <a:gd name="connsiteX133" fmla="*/ 427 w 565"/>
              <a:gd name="connsiteY133" fmla="*/ 246 h 758"/>
              <a:gd name="connsiteX134" fmla="*/ 427 w 565"/>
              <a:gd name="connsiteY134" fmla="*/ 214 h 758"/>
              <a:gd name="connsiteX135" fmla="*/ 422 w 565"/>
              <a:gd name="connsiteY135" fmla="*/ 183 h 758"/>
              <a:gd name="connsiteX136" fmla="*/ 422 w 565"/>
              <a:gd name="connsiteY136" fmla="*/ 157 h 758"/>
              <a:gd name="connsiteX137" fmla="*/ 417 w 565"/>
              <a:gd name="connsiteY137" fmla="*/ 146 h 758"/>
              <a:gd name="connsiteX138" fmla="*/ 417 w 565"/>
              <a:gd name="connsiteY138" fmla="*/ 136 h 758"/>
              <a:gd name="connsiteX139" fmla="*/ 412 w 565"/>
              <a:gd name="connsiteY139" fmla="*/ 126 h 758"/>
              <a:gd name="connsiteX140" fmla="*/ 412 w 565"/>
              <a:gd name="connsiteY140" fmla="*/ 115 h 758"/>
              <a:gd name="connsiteX141" fmla="*/ 406 w 565"/>
              <a:gd name="connsiteY141" fmla="*/ 110 h 758"/>
              <a:gd name="connsiteX142" fmla="*/ 406 w 565"/>
              <a:gd name="connsiteY142" fmla="*/ 105 h 758"/>
              <a:gd name="connsiteX143" fmla="*/ 401 w 565"/>
              <a:gd name="connsiteY143" fmla="*/ 94 h 758"/>
              <a:gd name="connsiteX144" fmla="*/ 396 w 565"/>
              <a:gd name="connsiteY144" fmla="*/ 89 h 758"/>
              <a:gd name="connsiteX145" fmla="*/ 390 w 565"/>
              <a:gd name="connsiteY145" fmla="*/ 84 h 758"/>
              <a:gd name="connsiteX146" fmla="*/ 385 w 565"/>
              <a:gd name="connsiteY146" fmla="*/ 84 h 758"/>
              <a:gd name="connsiteX147" fmla="*/ 380 w 565"/>
              <a:gd name="connsiteY147" fmla="*/ 79 h 758"/>
              <a:gd name="connsiteX148" fmla="*/ 369 w 565"/>
              <a:gd name="connsiteY148" fmla="*/ 79 h 758"/>
              <a:gd name="connsiteX149" fmla="*/ 359 w 565"/>
              <a:gd name="connsiteY149" fmla="*/ 79 h 758"/>
              <a:gd name="connsiteX150" fmla="*/ 348 w 565"/>
              <a:gd name="connsiteY150" fmla="*/ 73 h 758"/>
              <a:gd name="connsiteX151" fmla="*/ 332 w 565"/>
              <a:gd name="connsiteY151" fmla="*/ 73 h 758"/>
              <a:gd name="connsiteX152" fmla="*/ 332 w 565"/>
              <a:gd name="connsiteY152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16 w 544"/>
              <a:gd name="connsiteY10" fmla="*/ 99 h 758"/>
              <a:gd name="connsiteX11" fmla="*/ 0 w 544"/>
              <a:gd name="connsiteY11" fmla="*/ 63 h 758"/>
              <a:gd name="connsiteX12" fmla="*/ 21 w 544"/>
              <a:gd name="connsiteY12" fmla="*/ 58 h 758"/>
              <a:gd name="connsiteX13" fmla="*/ 42 w 544"/>
              <a:gd name="connsiteY13" fmla="*/ 58 h 758"/>
              <a:gd name="connsiteX14" fmla="*/ 68 w 544"/>
              <a:gd name="connsiteY14" fmla="*/ 52 h 758"/>
              <a:gd name="connsiteX15" fmla="*/ 95 w 544"/>
              <a:gd name="connsiteY15" fmla="*/ 52 h 758"/>
              <a:gd name="connsiteX16" fmla="*/ 121 w 544"/>
              <a:gd name="connsiteY16" fmla="*/ 47 h 758"/>
              <a:gd name="connsiteX17" fmla="*/ 153 w 544"/>
              <a:gd name="connsiteY17" fmla="*/ 47 h 758"/>
              <a:gd name="connsiteX18" fmla="*/ 211 w 544"/>
              <a:gd name="connsiteY18" fmla="*/ 37 h 758"/>
              <a:gd name="connsiteX19" fmla="*/ 243 w 544"/>
              <a:gd name="connsiteY19" fmla="*/ 37 h 758"/>
              <a:gd name="connsiteX20" fmla="*/ 264 w 544"/>
              <a:gd name="connsiteY20" fmla="*/ 32 h 758"/>
              <a:gd name="connsiteX21" fmla="*/ 290 w 544"/>
              <a:gd name="connsiteY21" fmla="*/ 26 h 758"/>
              <a:gd name="connsiteX22" fmla="*/ 311 w 544"/>
              <a:gd name="connsiteY22" fmla="*/ 26 h 758"/>
              <a:gd name="connsiteX23" fmla="*/ 327 w 544"/>
              <a:gd name="connsiteY23" fmla="*/ 21 h 758"/>
              <a:gd name="connsiteX24" fmla="*/ 338 w 544"/>
              <a:gd name="connsiteY24" fmla="*/ 16 h 758"/>
              <a:gd name="connsiteX25" fmla="*/ 348 w 544"/>
              <a:gd name="connsiteY25" fmla="*/ 16 h 758"/>
              <a:gd name="connsiteX26" fmla="*/ 354 w 544"/>
              <a:gd name="connsiteY26" fmla="*/ 11 h 758"/>
              <a:gd name="connsiteX27" fmla="*/ 364 w 544"/>
              <a:gd name="connsiteY27" fmla="*/ 5 h 758"/>
              <a:gd name="connsiteX28" fmla="*/ 380 w 544"/>
              <a:gd name="connsiteY28" fmla="*/ 0 h 758"/>
              <a:gd name="connsiteX29" fmla="*/ 391 w 544"/>
              <a:gd name="connsiteY29" fmla="*/ 0 h 758"/>
              <a:gd name="connsiteX30" fmla="*/ 406 w 544"/>
              <a:gd name="connsiteY30" fmla="*/ 0 h 758"/>
              <a:gd name="connsiteX31" fmla="*/ 422 w 544"/>
              <a:gd name="connsiteY31" fmla="*/ 5 h 758"/>
              <a:gd name="connsiteX32" fmla="*/ 438 w 544"/>
              <a:gd name="connsiteY32" fmla="*/ 11 h 758"/>
              <a:gd name="connsiteX33" fmla="*/ 449 w 544"/>
              <a:gd name="connsiteY33" fmla="*/ 16 h 758"/>
              <a:gd name="connsiteX34" fmla="*/ 459 w 544"/>
              <a:gd name="connsiteY34" fmla="*/ 21 h 758"/>
              <a:gd name="connsiteX35" fmla="*/ 475 w 544"/>
              <a:gd name="connsiteY35" fmla="*/ 26 h 758"/>
              <a:gd name="connsiteX36" fmla="*/ 486 w 544"/>
              <a:gd name="connsiteY36" fmla="*/ 37 h 758"/>
              <a:gd name="connsiteX37" fmla="*/ 501 w 544"/>
              <a:gd name="connsiteY37" fmla="*/ 42 h 758"/>
              <a:gd name="connsiteX38" fmla="*/ 512 w 544"/>
              <a:gd name="connsiteY38" fmla="*/ 47 h 758"/>
              <a:gd name="connsiteX39" fmla="*/ 523 w 544"/>
              <a:gd name="connsiteY39" fmla="*/ 52 h 758"/>
              <a:gd name="connsiteX40" fmla="*/ 528 w 544"/>
              <a:gd name="connsiteY40" fmla="*/ 58 h 758"/>
              <a:gd name="connsiteX41" fmla="*/ 533 w 544"/>
              <a:gd name="connsiteY41" fmla="*/ 63 h 758"/>
              <a:gd name="connsiteX42" fmla="*/ 538 w 544"/>
              <a:gd name="connsiteY42" fmla="*/ 68 h 758"/>
              <a:gd name="connsiteX43" fmla="*/ 544 w 544"/>
              <a:gd name="connsiteY43" fmla="*/ 68 h 758"/>
              <a:gd name="connsiteX44" fmla="*/ 544 w 544"/>
              <a:gd name="connsiteY44" fmla="*/ 73 h 758"/>
              <a:gd name="connsiteX45" fmla="*/ 538 w 544"/>
              <a:gd name="connsiteY45" fmla="*/ 73 h 758"/>
              <a:gd name="connsiteX46" fmla="*/ 538 w 544"/>
              <a:gd name="connsiteY46" fmla="*/ 79 h 758"/>
              <a:gd name="connsiteX47" fmla="*/ 533 w 544"/>
              <a:gd name="connsiteY47" fmla="*/ 84 h 758"/>
              <a:gd name="connsiteX48" fmla="*/ 528 w 544"/>
              <a:gd name="connsiteY48" fmla="*/ 84 h 758"/>
              <a:gd name="connsiteX49" fmla="*/ 523 w 544"/>
              <a:gd name="connsiteY49" fmla="*/ 89 h 758"/>
              <a:gd name="connsiteX50" fmla="*/ 517 w 544"/>
              <a:gd name="connsiteY50" fmla="*/ 94 h 758"/>
              <a:gd name="connsiteX51" fmla="*/ 512 w 544"/>
              <a:gd name="connsiteY51" fmla="*/ 94 h 758"/>
              <a:gd name="connsiteX52" fmla="*/ 507 w 544"/>
              <a:gd name="connsiteY52" fmla="*/ 99 h 758"/>
              <a:gd name="connsiteX53" fmla="*/ 501 w 544"/>
              <a:gd name="connsiteY53" fmla="*/ 105 h 758"/>
              <a:gd name="connsiteX54" fmla="*/ 496 w 544"/>
              <a:gd name="connsiteY54" fmla="*/ 115 h 758"/>
              <a:gd name="connsiteX55" fmla="*/ 496 w 544"/>
              <a:gd name="connsiteY55" fmla="*/ 126 h 758"/>
              <a:gd name="connsiteX56" fmla="*/ 496 w 544"/>
              <a:gd name="connsiteY56" fmla="*/ 131 h 758"/>
              <a:gd name="connsiteX57" fmla="*/ 496 w 544"/>
              <a:gd name="connsiteY57" fmla="*/ 146 h 758"/>
              <a:gd name="connsiteX58" fmla="*/ 496 w 544"/>
              <a:gd name="connsiteY58" fmla="*/ 157 h 758"/>
              <a:gd name="connsiteX59" fmla="*/ 496 w 544"/>
              <a:gd name="connsiteY59" fmla="*/ 173 h 758"/>
              <a:gd name="connsiteX60" fmla="*/ 496 w 544"/>
              <a:gd name="connsiteY60" fmla="*/ 188 h 758"/>
              <a:gd name="connsiteX61" fmla="*/ 496 w 544"/>
              <a:gd name="connsiteY61" fmla="*/ 204 h 758"/>
              <a:gd name="connsiteX62" fmla="*/ 496 w 544"/>
              <a:gd name="connsiteY62" fmla="*/ 225 h 758"/>
              <a:gd name="connsiteX63" fmla="*/ 496 w 544"/>
              <a:gd name="connsiteY63" fmla="*/ 240 h 758"/>
              <a:gd name="connsiteX64" fmla="*/ 496 w 544"/>
              <a:gd name="connsiteY64" fmla="*/ 261 h 758"/>
              <a:gd name="connsiteX65" fmla="*/ 496 w 544"/>
              <a:gd name="connsiteY65" fmla="*/ 303 h 758"/>
              <a:gd name="connsiteX66" fmla="*/ 496 w 544"/>
              <a:gd name="connsiteY66" fmla="*/ 324 h 758"/>
              <a:gd name="connsiteX67" fmla="*/ 496 w 544"/>
              <a:gd name="connsiteY67" fmla="*/ 350 h 758"/>
              <a:gd name="connsiteX68" fmla="*/ 496 w 544"/>
              <a:gd name="connsiteY68" fmla="*/ 376 h 758"/>
              <a:gd name="connsiteX69" fmla="*/ 496 w 544"/>
              <a:gd name="connsiteY69" fmla="*/ 402 h 758"/>
              <a:gd name="connsiteX70" fmla="*/ 496 w 544"/>
              <a:gd name="connsiteY70" fmla="*/ 429 h 758"/>
              <a:gd name="connsiteX71" fmla="*/ 496 w 544"/>
              <a:gd name="connsiteY71" fmla="*/ 460 h 758"/>
              <a:gd name="connsiteX72" fmla="*/ 496 w 544"/>
              <a:gd name="connsiteY72" fmla="*/ 491 h 758"/>
              <a:gd name="connsiteX73" fmla="*/ 496 w 544"/>
              <a:gd name="connsiteY73" fmla="*/ 523 h 758"/>
              <a:gd name="connsiteX74" fmla="*/ 496 w 544"/>
              <a:gd name="connsiteY74" fmla="*/ 554 h 758"/>
              <a:gd name="connsiteX75" fmla="*/ 496 w 544"/>
              <a:gd name="connsiteY75" fmla="*/ 580 h 758"/>
              <a:gd name="connsiteX76" fmla="*/ 491 w 544"/>
              <a:gd name="connsiteY76" fmla="*/ 606 h 758"/>
              <a:gd name="connsiteX77" fmla="*/ 491 w 544"/>
              <a:gd name="connsiteY77" fmla="*/ 632 h 758"/>
              <a:gd name="connsiteX78" fmla="*/ 486 w 544"/>
              <a:gd name="connsiteY78" fmla="*/ 653 h 758"/>
              <a:gd name="connsiteX79" fmla="*/ 480 w 544"/>
              <a:gd name="connsiteY79" fmla="*/ 669 h 758"/>
              <a:gd name="connsiteX80" fmla="*/ 475 w 544"/>
              <a:gd name="connsiteY80" fmla="*/ 690 h 758"/>
              <a:gd name="connsiteX81" fmla="*/ 470 w 544"/>
              <a:gd name="connsiteY81" fmla="*/ 700 h 758"/>
              <a:gd name="connsiteX82" fmla="*/ 459 w 544"/>
              <a:gd name="connsiteY82" fmla="*/ 716 h 758"/>
              <a:gd name="connsiteX83" fmla="*/ 449 w 544"/>
              <a:gd name="connsiteY83" fmla="*/ 726 h 758"/>
              <a:gd name="connsiteX84" fmla="*/ 443 w 544"/>
              <a:gd name="connsiteY84" fmla="*/ 737 h 758"/>
              <a:gd name="connsiteX85" fmla="*/ 433 w 544"/>
              <a:gd name="connsiteY85" fmla="*/ 742 h 758"/>
              <a:gd name="connsiteX86" fmla="*/ 428 w 544"/>
              <a:gd name="connsiteY86" fmla="*/ 747 h 758"/>
              <a:gd name="connsiteX87" fmla="*/ 417 w 544"/>
              <a:gd name="connsiteY87" fmla="*/ 752 h 758"/>
              <a:gd name="connsiteX88" fmla="*/ 412 w 544"/>
              <a:gd name="connsiteY88" fmla="*/ 752 h 758"/>
              <a:gd name="connsiteX89" fmla="*/ 406 w 544"/>
              <a:gd name="connsiteY89" fmla="*/ 758 h 758"/>
              <a:gd name="connsiteX90" fmla="*/ 396 w 544"/>
              <a:gd name="connsiteY90" fmla="*/ 752 h 758"/>
              <a:gd name="connsiteX91" fmla="*/ 391 w 544"/>
              <a:gd name="connsiteY91" fmla="*/ 752 h 758"/>
              <a:gd name="connsiteX92" fmla="*/ 391 w 544"/>
              <a:gd name="connsiteY92" fmla="*/ 747 h 758"/>
              <a:gd name="connsiteX93" fmla="*/ 385 w 544"/>
              <a:gd name="connsiteY93" fmla="*/ 742 h 758"/>
              <a:gd name="connsiteX94" fmla="*/ 385 w 544"/>
              <a:gd name="connsiteY94" fmla="*/ 737 h 758"/>
              <a:gd name="connsiteX95" fmla="*/ 385 w 544"/>
              <a:gd name="connsiteY95" fmla="*/ 731 h 758"/>
              <a:gd name="connsiteX96" fmla="*/ 385 w 544"/>
              <a:gd name="connsiteY96" fmla="*/ 721 h 758"/>
              <a:gd name="connsiteX97" fmla="*/ 385 w 544"/>
              <a:gd name="connsiteY97" fmla="*/ 711 h 758"/>
              <a:gd name="connsiteX98" fmla="*/ 385 w 544"/>
              <a:gd name="connsiteY98" fmla="*/ 705 h 758"/>
              <a:gd name="connsiteX99" fmla="*/ 385 w 544"/>
              <a:gd name="connsiteY99" fmla="*/ 700 h 758"/>
              <a:gd name="connsiteX100" fmla="*/ 385 w 544"/>
              <a:gd name="connsiteY100" fmla="*/ 695 h 758"/>
              <a:gd name="connsiteX101" fmla="*/ 380 w 544"/>
              <a:gd name="connsiteY101" fmla="*/ 690 h 758"/>
              <a:gd name="connsiteX102" fmla="*/ 375 w 544"/>
              <a:gd name="connsiteY102" fmla="*/ 674 h 758"/>
              <a:gd name="connsiteX103" fmla="*/ 364 w 544"/>
              <a:gd name="connsiteY103" fmla="*/ 658 h 758"/>
              <a:gd name="connsiteX104" fmla="*/ 348 w 544"/>
              <a:gd name="connsiteY104" fmla="*/ 643 h 758"/>
              <a:gd name="connsiteX105" fmla="*/ 332 w 544"/>
              <a:gd name="connsiteY105" fmla="*/ 627 h 758"/>
              <a:gd name="connsiteX106" fmla="*/ 311 w 544"/>
              <a:gd name="connsiteY106" fmla="*/ 611 h 758"/>
              <a:gd name="connsiteX107" fmla="*/ 285 w 544"/>
              <a:gd name="connsiteY107" fmla="*/ 590 h 758"/>
              <a:gd name="connsiteX108" fmla="*/ 306 w 544"/>
              <a:gd name="connsiteY108" fmla="*/ 590 h 758"/>
              <a:gd name="connsiteX109" fmla="*/ 327 w 544"/>
              <a:gd name="connsiteY109" fmla="*/ 596 h 758"/>
              <a:gd name="connsiteX110" fmla="*/ 343 w 544"/>
              <a:gd name="connsiteY110" fmla="*/ 596 h 758"/>
              <a:gd name="connsiteX111" fmla="*/ 359 w 544"/>
              <a:gd name="connsiteY111" fmla="*/ 596 h 758"/>
              <a:gd name="connsiteX112" fmla="*/ 369 w 544"/>
              <a:gd name="connsiteY112" fmla="*/ 590 h 758"/>
              <a:gd name="connsiteX113" fmla="*/ 375 w 544"/>
              <a:gd name="connsiteY113" fmla="*/ 590 h 758"/>
              <a:gd name="connsiteX114" fmla="*/ 380 w 544"/>
              <a:gd name="connsiteY114" fmla="*/ 590 h 758"/>
              <a:gd name="connsiteX115" fmla="*/ 385 w 544"/>
              <a:gd name="connsiteY115" fmla="*/ 585 h 758"/>
              <a:gd name="connsiteX116" fmla="*/ 391 w 544"/>
              <a:gd name="connsiteY116" fmla="*/ 580 h 758"/>
              <a:gd name="connsiteX117" fmla="*/ 391 w 544"/>
              <a:gd name="connsiteY117" fmla="*/ 575 h 758"/>
              <a:gd name="connsiteX118" fmla="*/ 391 w 544"/>
              <a:gd name="connsiteY118" fmla="*/ 564 h 758"/>
              <a:gd name="connsiteX119" fmla="*/ 391 w 544"/>
              <a:gd name="connsiteY119" fmla="*/ 549 h 758"/>
              <a:gd name="connsiteX120" fmla="*/ 396 w 544"/>
              <a:gd name="connsiteY120" fmla="*/ 533 h 758"/>
              <a:gd name="connsiteX121" fmla="*/ 396 w 544"/>
              <a:gd name="connsiteY121" fmla="*/ 512 h 758"/>
              <a:gd name="connsiteX122" fmla="*/ 396 w 544"/>
              <a:gd name="connsiteY122" fmla="*/ 486 h 758"/>
              <a:gd name="connsiteX123" fmla="*/ 401 w 544"/>
              <a:gd name="connsiteY123" fmla="*/ 460 h 758"/>
              <a:gd name="connsiteX124" fmla="*/ 401 w 544"/>
              <a:gd name="connsiteY124" fmla="*/ 434 h 758"/>
              <a:gd name="connsiteX125" fmla="*/ 401 w 544"/>
              <a:gd name="connsiteY125" fmla="*/ 408 h 758"/>
              <a:gd name="connsiteX126" fmla="*/ 401 w 544"/>
              <a:gd name="connsiteY126" fmla="*/ 382 h 758"/>
              <a:gd name="connsiteX127" fmla="*/ 406 w 544"/>
              <a:gd name="connsiteY127" fmla="*/ 355 h 758"/>
              <a:gd name="connsiteX128" fmla="*/ 406 w 544"/>
              <a:gd name="connsiteY128" fmla="*/ 334 h 758"/>
              <a:gd name="connsiteX129" fmla="*/ 406 w 544"/>
              <a:gd name="connsiteY129" fmla="*/ 314 h 758"/>
              <a:gd name="connsiteX130" fmla="*/ 406 w 544"/>
              <a:gd name="connsiteY130" fmla="*/ 293 h 758"/>
              <a:gd name="connsiteX131" fmla="*/ 406 w 544"/>
              <a:gd name="connsiteY131" fmla="*/ 277 h 758"/>
              <a:gd name="connsiteX132" fmla="*/ 406 w 544"/>
              <a:gd name="connsiteY132" fmla="*/ 246 h 758"/>
              <a:gd name="connsiteX133" fmla="*/ 406 w 544"/>
              <a:gd name="connsiteY133" fmla="*/ 214 h 758"/>
              <a:gd name="connsiteX134" fmla="*/ 401 w 544"/>
              <a:gd name="connsiteY134" fmla="*/ 183 h 758"/>
              <a:gd name="connsiteX135" fmla="*/ 401 w 544"/>
              <a:gd name="connsiteY135" fmla="*/ 157 h 758"/>
              <a:gd name="connsiteX136" fmla="*/ 396 w 544"/>
              <a:gd name="connsiteY136" fmla="*/ 146 h 758"/>
              <a:gd name="connsiteX137" fmla="*/ 396 w 544"/>
              <a:gd name="connsiteY137" fmla="*/ 136 h 758"/>
              <a:gd name="connsiteX138" fmla="*/ 391 w 544"/>
              <a:gd name="connsiteY138" fmla="*/ 126 h 758"/>
              <a:gd name="connsiteX139" fmla="*/ 391 w 544"/>
              <a:gd name="connsiteY139" fmla="*/ 115 h 758"/>
              <a:gd name="connsiteX140" fmla="*/ 385 w 544"/>
              <a:gd name="connsiteY140" fmla="*/ 110 h 758"/>
              <a:gd name="connsiteX141" fmla="*/ 385 w 544"/>
              <a:gd name="connsiteY141" fmla="*/ 105 h 758"/>
              <a:gd name="connsiteX142" fmla="*/ 380 w 544"/>
              <a:gd name="connsiteY142" fmla="*/ 94 h 758"/>
              <a:gd name="connsiteX143" fmla="*/ 375 w 544"/>
              <a:gd name="connsiteY143" fmla="*/ 89 h 758"/>
              <a:gd name="connsiteX144" fmla="*/ 369 w 544"/>
              <a:gd name="connsiteY144" fmla="*/ 84 h 758"/>
              <a:gd name="connsiteX145" fmla="*/ 364 w 544"/>
              <a:gd name="connsiteY145" fmla="*/ 84 h 758"/>
              <a:gd name="connsiteX146" fmla="*/ 359 w 544"/>
              <a:gd name="connsiteY146" fmla="*/ 79 h 758"/>
              <a:gd name="connsiteX147" fmla="*/ 348 w 544"/>
              <a:gd name="connsiteY147" fmla="*/ 79 h 758"/>
              <a:gd name="connsiteX148" fmla="*/ 338 w 544"/>
              <a:gd name="connsiteY148" fmla="*/ 79 h 758"/>
              <a:gd name="connsiteX149" fmla="*/ 327 w 544"/>
              <a:gd name="connsiteY149" fmla="*/ 73 h 758"/>
              <a:gd name="connsiteX150" fmla="*/ 311 w 544"/>
              <a:gd name="connsiteY150" fmla="*/ 73 h 758"/>
              <a:gd name="connsiteX151" fmla="*/ 311 w 544"/>
              <a:gd name="connsiteY151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0 w 544"/>
              <a:gd name="connsiteY10" fmla="*/ 63 h 758"/>
              <a:gd name="connsiteX11" fmla="*/ 21 w 544"/>
              <a:gd name="connsiteY11" fmla="*/ 58 h 758"/>
              <a:gd name="connsiteX12" fmla="*/ 42 w 544"/>
              <a:gd name="connsiteY12" fmla="*/ 58 h 758"/>
              <a:gd name="connsiteX13" fmla="*/ 68 w 544"/>
              <a:gd name="connsiteY13" fmla="*/ 52 h 758"/>
              <a:gd name="connsiteX14" fmla="*/ 95 w 544"/>
              <a:gd name="connsiteY14" fmla="*/ 52 h 758"/>
              <a:gd name="connsiteX15" fmla="*/ 121 w 544"/>
              <a:gd name="connsiteY15" fmla="*/ 47 h 758"/>
              <a:gd name="connsiteX16" fmla="*/ 153 w 544"/>
              <a:gd name="connsiteY16" fmla="*/ 47 h 758"/>
              <a:gd name="connsiteX17" fmla="*/ 211 w 544"/>
              <a:gd name="connsiteY17" fmla="*/ 37 h 758"/>
              <a:gd name="connsiteX18" fmla="*/ 243 w 544"/>
              <a:gd name="connsiteY18" fmla="*/ 37 h 758"/>
              <a:gd name="connsiteX19" fmla="*/ 264 w 544"/>
              <a:gd name="connsiteY19" fmla="*/ 32 h 758"/>
              <a:gd name="connsiteX20" fmla="*/ 290 w 544"/>
              <a:gd name="connsiteY20" fmla="*/ 26 h 758"/>
              <a:gd name="connsiteX21" fmla="*/ 311 w 544"/>
              <a:gd name="connsiteY21" fmla="*/ 26 h 758"/>
              <a:gd name="connsiteX22" fmla="*/ 327 w 544"/>
              <a:gd name="connsiteY22" fmla="*/ 21 h 758"/>
              <a:gd name="connsiteX23" fmla="*/ 338 w 544"/>
              <a:gd name="connsiteY23" fmla="*/ 16 h 758"/>
              <a:gd name="connsiteX24" fmla="*/ 348 w 544"/>
              <a:gd name="connsiteY24" fmla="*/ 16 h 758"/>
              <a:gd name="connsiteX25" fmla="*/ 354 w 544"/>
              <a:gd name="connsiteY25" fmla="*/ 11 h 758"/>
              <a:gd name="connsiteX26" fmla="*/ 364 w 544"/>
              <a:gd name="connsiteY26" fmla="*/ 5 h 758"/>
              <a:gd name="connsiteX27" fmla="*/ 380 w 544"/>
              <a:gd name="connsiteY27" fmla="*/ 0 h 758"/>
              <a:gd name="connsiteX28" fmla="*/ 391 w 544"/>
              <a:gd name="connsiteY28" fmla="*/ 0 h 758"/>
              <a:gd name="connsiteX29" fmla="*/ 406 w 544"/>
              <a:gd name="connsiteY29" fmla="*/ 0 h 758"/>
              <a:gd name="connsiteX30" fmla="*/ 422 w 544"/>
              <a:gd name="connsiteY30" fmla="*/ 5 h 758"/>
              <a:gd name="connsiteX31" fmla="*/ 438 w 544"/>
              <a:gd name="connsiteY31" fmla="*/ 11 h 758"/>
              <a:gd name="connsiteX32" fmla="*/ 449 w 544"/>
              <a:gd name="connsiteY32" fmla="*/ 16 h 758"/>
              <a:gd name="connsiteX33" fmla="*/ 459 w 544"/>
              <a:gd name="connsiteY33" fmla="*/ 21 h 758"/>
              <a:gd name="connsiteX34" fmla="*/ 475 w 544"/>
              <a:gd name="connsiteY34" fmla="*/ 26 h 758"/>
              <a:gd name="connsiteX35" fmla="*/ 486 w 544"/>
              <a:gd name="connsiteY35" fmla="*/ 37 h 758"/>
              <a:gd name="connsiteX36" fmla="*/ 501 w 544"/>
              <a:gd name="connsiteY36" fmla="*/ 42 h 758"/>
              <a:gd name="connsiteX37" fmla="*/ 512 w 544"/>
              <a:gd name="connsiteY37" fmla="*/ 47 h 758"/>
              <a:gd name="connsiteX38" fmla="*/ 523 w 544"/>
              <a:gd name="connsiteY38" fmla="*/ 52 h 758"/>
              <a:gd name="connsiteX39" fmla="*/ 528 w 544"/>
              <a:gd name="connsiteY39" fmla="*/ 58 h 758"/>
              <a:gd name="connsiteX40" fmla="*/ 533 w 544"/>
              <a:gd name="connsiteY40" fmla="*/ 63 h 758"/>
              <a:gd name="connsiteX41" fmla="*/ 538 w 544"/>
              <a:gd name="connsiteY41" fmla="*/ 68 h 758"/>
              <a:gd name="connsiteX42" fmla="*/ 544 w 544"/>
              <a:gd name="connsiteY42" fmla="*/ 68 h 758"/>
              <a:gd name="connsiteX43" fmla="*/ 544 w 544"/>
              <a:gd name="connsiteY43" fmla="*/ 73 h 758"/>
              <a:gd name="connsiteX44" fmla="*/ 538 w 544"/>
              <a:gd name="connsiteY44" fmla="*/ 73 h 758"/>
              <a:gd name="connsiteX45" fmla="*/ 538 w 544"/>
              <a:gd name="connsiteY45" fmla="*/ 79 h 758"/>
              <a:gd name="connsiteX46" fmla="*/ 533 w 544"/>
              <a:gd name="connsiteY46" fmla="*/ 84 h 758"/>
              <a:gd name="connsiteX47" fmla="*/ 528 w 544"/>
              <a:gd name="connsiteY47" fmla="*/ 84 h 758"/>
              <a:gd name="connsiteX48" fmla="*/ 523 w 544"/>
              <a:gd name="connsiteY48" fmla="*/ 89 h 758"/>
              <a:gd name="connsiteX49" fmla="*/ 517 w 544"/>
              <a:gd name="connsiteY49" fmla="*/ 94 h 758"/>
              <a:gd name="connsiteX50" fmla="*/ 512 w 544"/>
              <a:gd name="connsiteY50" fmla="*/ 94 h 758"/>
              <a:gd name="connsiteX51" fmla="*/ 507 w 544"/>
              <a:gd name="connsiteY51" fmla="*/ 99 h 758"/>
              <a:gd name="connsiteX52" fmla="*/ 501 w 544"/>
              <a:gd name="connsiteY52" fmla="*/ 105 h 758"/>
              <a:gd name="connsiteX53" fmla="*/ 496 w 544"/>
              <a:gd name="connsiteY53" fmla="*/ 115 h 758"/>
              <a:gd name="connsiteX54" fmla="*/ 496 w 544"/>
              <a:gd name="connsiteY54" fmla="*/ 126 h 758"/>
              <a:gd name="connsiteX55" fmla="*/ 496 w 544"/>
              <a:gd name="connsiteY55" fmla="*/ 131 h 758"/>
              <a:gd name="connsiteX56" fmla="*/ 496 w 544"/>
              <a:gd name="connsiteY56" fmla="*/ 146 h 758"/>
              <a:gd name="connsiteX57" fmla="*/ 496 w 544"/>
              <a:gd name="connsiteY57" fmla="*/ 157 h 758"/>
              <a:gd name="connsiteX58" fmla="*/ 496 w 544"/>
              <a:gd name="connsiteY58" fmla="*/ 173 h 758"/>
              <a:gd name="connsiteX59" fmla="*/ 496 w 544"/>
              <a:gd name="connsiteY59" fmla="*/ 188 h 758"/>
              <a:gd name="connsiteX60" fmla="*/ 496 w 544"/>
              <a:gd name="connsiteY60" fmla="*/ 204 h 758"/>
              <a:gd name="connsiteX61" fmla="*/ 496 w 544"/>
              <a:gd name="connsiteY61" fmla="*/ 225 h 758"/>
              <a:gd name="connsiteX62" fmla="*/ 496 w 544"/>
              <a:gd name="connsiteY62" fmla="*/ 240 h 758"/>
              <a:gd name="connsiteX63" fmla="*/ 496 w 544"/>
              <a:gd name="connsiteY63" fmla="*/ 261 h 758"/>
              <a:gd name="connsiteX64" fmla="*/ 496 w 544"/>
              <a:gd name="connsiteY64" fmla="*/ 303 h 758"/>
              <a:gd name="connsiteX65" fmla="*/ 496 w 544"/>
              <a:gd name="connsiteY65" fmla="*/ 324 h 758"/>
              <a:gd name="connsiteX66" fmla="*/ 496 w 544"/>
              <a:gd name="connsiteY66" fmla="*/ 350 h 758"/>
              <a:gd name="connsiteX67" fmla="*/ 496 w 544"/>
              <a:gd name="connsiteY67" fmla="*/ 376 h 758"/>
              <a:gd name="connsiteX68" fmla="*/ 496 w 544"/>
              <a:gd name="connsiteY68" fmla="*/ 402 h 758"/>
              <a:gd name="connsiteX69" fmla="*/ 496 w 544"/>
              <a:gd name="connsiteY69" fmla="*/ 429 h 758"/>
              <a:gd name="connsiteX70" fmla="*/ 496 w 544"/>
              <a:gd name="connsiteY70" fmla="*/ 460 h 758"/>
              <a:gd name="connsiteX71" fmla="*/ 496 w 544"/>
              <a:gd name="connsiteY71" fmla="*/ 491 h 758"/>
              <a:gd name="connsiteX72" fmla="*/ 496 w 544"/>
              <a:gd name="connsiteY72" fmla="*/ 523 h 758"/>
              <a:gd name="connsiteX73" fmla="*/ 496 w 544"/>
              <a:gd name="connsiteY73" fmla="*/ 554 h 758"/>
              <a:gd name="connsiteX74" fmla="*/ 496 w 544"/>
              <a:gd name="connsiteY74" fmla="*/ 580 h 758"/>
              <a:gd name="connsiteX75" fmla="*/ 491 w 544"/>
              <a:gd name="connsiteY75" fmla="*/ 606 h 758"/>
              <a:gd name="connsiteX76" fmla="*/ 491 w 544"/>
              <a:gd name="connsiteY76" fmla="*/ 632 h 758"/>
              <a:gd name="connsiteX77" fmla="*/ 486 w 544"/>
              <a:gd name="connsiteY77" fmla="*/ 653 h 758"/>
              <a:gd name="connsiteX78" fmla="*/ 480 w 544"/>
              <a:gd name="connsiteY78" fmla="*/ 669 h 758"/>
              <a:gd name="connsiteX79" fmla="*/ 475 w 544"/>
              <a:gd name="connsiteY79" fmla="*/ 690 h 758"/>
              <a:gd name="connsiteX80" fmla="*/ 470 w 544"/>
              <a:gd name="connsiteY80" fmla="*/ 700 h 758"/>
              <a:gd name="connsiteX81" fmla="*/ 459 w 544"/>
              <a:gd name="connsiteY81" fmla="*/ 716 h 758"/>
              <a:gd name="connsiteX82" fmla="*/ 449 w 544"/>
              <a:gd name="connsiteY82" fmla="*/ 726 h 758"/>
              <a:gd name="connsiteX83" fmla="*/ 443 w 544"/>
              <a:gd name="connsiteY83" fmla="*/ 737 h 758"/>
              <a:gd name="connsiteX84" fmla="*/ 433 w 544"/>
              <a:gd name="connsiteY84" fmla="*/ 742 h 758"/>
              <a:gd name="connsiteX85" fmla="*/ 428 w 544"/>
              <a:gd name="connsiteY85" fmla="*/ 747 h 758"/>
              <a:gd name="connsiteX86" fmla="*/ 417 w 544"/>
              <a:gd name="connsiteY86" fmla="*/ 752 h 758"/>
              <a:gd name="connsiteX87" fmla="*/ 412 w 544"/>
              <a:gd name="connsiteY87" fmla="*/ 752 h 758"/>
              <a:gd name="connsiteX88" fmla="*/ 406 w 544"/>
              <a:gd name="connsiteY88" fmla="*/ 758 h 758"/>
              <a:gd name="connsiteX89" fmla="*/ 396 w 544"/>
              <a:gd name="connsiteY89" fmla="*/ 752 h 758"/>
              <a:gd name="connsiteX90" fmla="*/ 391 w 544"/>
              <a:gd name="connsiteY90" fmla="*/ 752 h 758"/>
              <a:gd name="connsiteX91" fmla="*/ 391 w 544"/>
              <a:gd name="connsiteY91" fmla="*/ 747 h 758"/>
              <a:gd name="connsiteX92" fmla="*/ 385 w 544"/>
              <a:gd name="connsiteY92" fmla="*/ 742 h 758"/>
              <a:gd name="connsiteX93" fmla="*/ 385 w 544"/>
              <a:gd name="connsiteY93" fmla="*/ 737 h 758"/>
              <a:gd name="connsiteX94" fmla="*/ 385 w 544"/>
              <a:gd name="connsiteY94" fmla="*/ 731 h 758"/>
              <a:gd name="connsiteX95" fmla="*/ 385 w 544"/>
              <a:gd name="connsiteY95" fmla="*/ 721 h 758"/>
              <a:gd name="connsiteX96" fmla="*/ 385 w 544"/>
              <a:gd name="connsiteY96" fmla="*/ 711 h 758"/>
              <a:gd name="connsiteX97" fmla="*/ 385 w 544"/>
              <a:gd name="connsiteY97" fmla="*/ 705 h 758"/>
              <a:gd name="connsiteX98" fmla="*/ 385 w 544"/>
              <a:gd name="connsiteY98" fmla="*/ 700 h 758"/>
              <a:gd name="connsiteX99" fmla="*/ 385 w 544"/>
              <a:gd name="connsiteY99" fmla="*/ 695 h 758"/>
              <a:gd name="connsiteX100" fmla="*/ 380 w 544"/>
              <a:gd name="connsiteY100" fmla="*/ 690 h 758"/>
              <a:gd name="connsiteX101" fmla="*/ 375 w 544"/>
              <a:gd name="connsiteY101" fmla="*/ 674 h 758"/>
              <a:gd name="connsiteX102" fmla="*/ 364 w 544"/>
              <a:gd name="connsiteY102" fmla="*/ 658 h 758"/>
              <a:gd name="connsiteX103" fmla="*/ 348 w 544"/>
              <a:gd name="connsiteY103" fmla="*/ 643 h 758"/>
              <a:gd name="connsiteX104" fmla="*/ 332 w 544"/>
              <a:gd name="connsiteY104" fmla="*/ 627 h 758"/>
              <a:gd name="connsiteX105" fmla="*/ 311 w 544"/>
              <a:gd name="connsiteY105" fmla="*/ 611 h 758"/>
              <a:gd name="connsiteX106" fmla="*/ 285 w 544"/>
              <a:gd name="connsiteY106" fmla="*/ 590 h 758"/>
              <a:gd name="connsiteX107" fmla="*/ 306 w 544"/>
              <a:gd name="connsiteY107" fmla="*/ 590 h 758"/>
              <a:gd name="connsiteX108" fmla="*/ 327 w 544"/>
              <a:gd name="connsiteY108" fmla="*/ 596 h 758"/>
              <a:gd name="connsiteX109" fmla="*/ 343 w 544"/>
              <a:gd name="connsiteY109" fmla="*/ 596 h 758"/>
              <a:gd name="connsiteX110" fmla="*/ 359 w 544"/>
              <a:gd name="connsiteY110" fmla="*/ 596 h 758"/>
              <a:gd name="connsiteX111" fmla="*/ 369 w 544"/>
              <a:gd name="connsiteY111" fmla="*/ 590 h 758"/>
              <a:gd name="connsiteX112" fmla="*/ 375 w 544"/>
              <a:gd name="connsiteY112" fmla="*/ 590 h 758"/>
              <a:gd name="connsiteX113" fmla="*/ 380 w 544"/>
              <a:gd name="connsiteY113" fmla="*/ 590 h 758"/>
              <a:gd name="connsiteX114" fmla="*/ 385 w 544"/>
              <a:gd name="connsiteY114" fmla="*/ 585 h 758"/>
              <a:gd name="connsiteX115" fmla="*/ 391 w 544"/>
              <a:gd name="connsiteY115" fmla="*/ 580 h 758"/>
              <a:gd name="connsiteX116" fmla="*/ 391 w 544"/>
              <a:gd name="connsiteY116" fmla="*/ 575 h 758"/>
              <a:gd name="connsiteX117" fmla="*/ 391 w 544"/>
              <a:gd name="connsiteY117" fmla="*/ 564 h 758"/>
              <a:gd name="connsiteX118" fmla="*/ 391 w 544"/>
              <a:gd name="connsiteY118" fmla="*/ 549 h 758"/>
              <a:gd name="connsiteX119" fmla="*/ 396 w 544"/>
              <a:gd name="connsiteY119" fmla="*/ 533 h 758"/>
              <a:gd name="connsiteX120" fmla="*/ 396 w 544"/>
              <a:gd name="connsiteY120" fmla="*/ 512 h 758"/>
              <a:gd name="connsiteX121" fmla="*/ 396 w 544"/>
              <a:gd name="connsiteY121" fmla="*/ 486 h 758"/>
              <a:gd name="connsiteX122" fmla="*/ 401 w 544"/>
              <a:gd name="connsiteY122" fmla="*/ 460 h 758"/>
              <a:gd name="connsiteX123" fmla="*/ 401 w 544"/>
              <a:gd name="connsiteY123" fmla="*/ 434 h 758"/>
              <a:gd name="connsiteX124" fmla="*/ 401 w 544"/>
              <a:gd name="connsiteY124" fmla="*/ 408 h 758"/>
              <a:gd name="connsiteX125" fmla="*/ 401 w 544"/>
              <a:gd name="connsiteY125" fmla="*/ 382 h 758"/>
              <a:gd name="connsiteX126" fmla="*/ 406 w 544"/>
              <a:gd name="connsiteY126" fmla="*/ 355 h 758"/>
              <a:gd name="connsiteX127" fmla="*/ 406 w 544"/>
              <a:gd name="connsiteY127" fmla="*/ 334 h 758"/>
              <a:gd name="connsiteX128" fmla="*/ 406 w 544"/>
              <a:gd name="connsiteY128" fmla="*/ 314 h 758"/>
              <a:gd name="connsiteX129" fmla="*/ 406 w 544"/>
              <a:gd name="connsiteY129" fmla="*/ 293 h 758"/>
              <a:gd name="connsiteX130" fmla="*/ 406 w 544"/>
              <a:gd name="connsiteY130" fmla="*/ 277 h 758"/>
              <a:gd name="connsiteX131" fmla="*/ 406 w 544"/>
              <a:gd name="connsiteY131" fmla="*/ 246 h 758"/>
              <a:gd name="connsiteX132" fmla="*/ 406 w 544"/>
              <a:gd name="connsiteY132" fmla="*/ 214 h 758"/>
              <a:gd name="connsiteX133" fmla="*/ 401 w 544"/>
              <a:gd name="connsiteY133" fmla="*/ 183 h 758"/>
              <a:gd name="connsiteX134" fmla="*/ 401 w 544"/>
              <a:gd name="connsiteY134" fmla="*/ 157 h 758"/>
              <a:gd name="connsiteX135" fmla="*/ 396 w 544"/>
              <a:gd name="connsiteY135" fmla="*/ 146 h 758"/>
              <a:gd name="connsiteX136" fmla="*/ 396 w 544"/>
              <a:gd name="connsiteY136" fmla="*/ 136 h 758"/>
              <a:gd name="connsiteX137" fmla="*/ 391 w 544"/>
              <a:gd name="connsiteY137" fmla="*/ 126 h 758"/>
              <a:gd name="connsiteX138" fmla="*/ 391 w 544"/>
              <a:gd name="connsiteY138" fmla="*/ 115 h 758"/>
              <a:gd name="connsiteX139" fmla="*/ 385 w 544"/>
              <a:gd name="connsiteY139" fmla="*/ 110 h 758"/>
              <a:gd name="connsiteX140" fmla="*/ 385 w 544"/>
              <a:gd name="connsiteY140" fmla="*/ 105 h 758"/>
              <a:gd name="connsiteX141" fmla="*/ 380 w 544"/>
              <a:gd name="connsiteY141" fmla="*/ 94 h 758"/>
              <a:gd name="connsiteX142" fmla="*/ 375 w 544"/>
              <a:gd name="connsiteY142" fmla="*/ 89 h 758"/>
              <a:gd name="connsiteX143" fmla="*/ 369 w 544"/>
              <a:gd name="connsiteY143" fmla="*/ 84 h 758"/>
              <a:gd name="connsiteX144" fmla="*/ 364 w 544"/>
              <a:gd name="connsiteY144" fmla="*/ 84 h 758"/>
              <a:gd name="connsiteX145" fmla="*/ 359 w 544"/>
              <a:gd name="connsiteY145" fmla="*/ 79 h 758"/>
              <a:gd name="connsiteX146" fmla="*/ 348 w 544"/>
              <a:gd name="connsiteY146" fmla="*/ 79 h 758"/>
              <a:gd name="connsiteX147" fmla="*/ 338 w 544"/>
              <a:gd name="connsiteY147" fmla="*/ 79 h 758"/>
              <a:gd name="connsiteX148" fmla="*/ 327 w 544"/>
              <a:gd name="connsiteY148" fmla="*/ 73 h 758"/>
              <a:gd name="connsiteX149" fmla="*/ 311 w 544"/>
              <a:gd name="connsiteY149" fmla="*/ 73 h 758"/>
              <a:gd name="connsiteX150" fmla="*/ 311 w 544"/>
              <a:gd name="connsiteY150" fmla="*/ 73 h 758"/>
              <a:gd name="connsiteX0" fmla="*/ 290 w 523"/>
              <a:gd name="connsiteY0" fmla="*/ 73 h 758"/>
              <a:gd name="connsiteX1" fmla="*/ 275 w 523"/>
              <a:gd name="connsiteY1" fmla="*/ 73 h 758"/>
              <a:gd name="connsiteX2" fmla="*/ 253 w 523"/>
              <a:gd name="connsiteY2" fmla="*/ 79 h 758"/>
              <a:gd name="connsiteX3" fmla="*/ 232 w 523"/>
              <a:gd name="connsiteY3" fmla="*/ 79 h 758"/>
              <a:gd name="connsiteX4" fmla="*/ 206 w 523"/>
              <a:gd name="connsiteY4" fmla="*/ 79 h 758"/>
              <a:gd name="connsiteX5" fmla="*/ 179 w 523"/>
              <a:gd name="connsiteY5" fmla="*/ 84 h 758"/>
              <a:gd name="connsiteX6" fmla="*/ 148 w 523"/>
              <a:gd name="connsiteY6" fmla="*/ 84 h 758"/>
              <a:gd name="connsiteX7" fmla="*/ 111 w 523"/>
              <a:gd name="connsiteY7" fmla="*/ 89 h 758"/>
              <a:gd name="connsiteX8" fmla="*/ 74 w 523"/>
              <a:gd name="connsiteY8" fmla="*/ 94 h 758"/>
              <a:gd name="connsiteX9" fmla="*/ 32 w 523"/>
              <a:gd name="connsiteY9" fmla="*/ 94 h 758"/>
              <a:gd name="connsiteX10" fmla="*/ 0 w 523"/>
              <a:gd name="connsiteY10" fmla="*/ 58 h 758"/>
              <a:gd name="connsiteX11" fmla="*/ 21 w 523"/>
              <a:gd name="connsiteY11" fmla="*/ 58 h 758"/>
              <a:gd name="connsiteX12" fmla="*/ 47 w 523"/>
              <a:gd name="connsiteY12" fmla="*/ 52 h 758"/>
              <a:gd name="connsiteX13" fmla="*/ 74 w 523"/>
              <a:gd name="connsiteY13" fmla="*/ 52 h 758"/>
              <a:gd name="connsiteX14" fmla="*/ 100 w 523"/>
              <a:gd name="connsiteY14" fmla="*/ 47 h 758"/>
              <a:gd name="connsiteX15" fmla="*/ 132 w 523"/>
              <a:gd name="connsiteY15" fmla="*/ 47 h 758"/>
              <a:gd name="connsiteX16" fmla="*/ 190 w 523"/>
              <a:gd name="connsiteY16" fmla="*/ 37 h 758"/>
              <a:gd name="connsiteX17" fmla="*/ 222 w 523"/>
              <a:gd name="connsiteY17" fmla="*/ 37 h 758"/>
              <a:gd name="connsiteX18" fmla="*/ 243 w 523"/>
              <a:gd name="connsiteY18" fmla="*/ 32 h 758"/>
              <a:gd name="connsiteX19" fmla="*/ 269 w 523"/>
              <a:gd name="connsiteY19" fmla="*/ 26 h 758"/>
              <a:gd name="connsiteX20" fmla="*/ 290 w 523"/>
              <a:gd name="connsiteY20" fmla="*/ 26 h 758"/>
              <a:gd name="connsiteX21" fmla="*/ 306 w 523"/>
              <a:gd name="connsiteY21" fmla="*/ 21 h 758"/>
              <a:gd name="connsiteX22" fmla="*/ 317 w 523"/>
              <a:gd name="connsiteY22" fmla="*/ 16 h 758"/>
              <a:gd name="connsiteX23" fmla="*/ 327 w 523"/>
              <a:gd name="connsiteY23" fmla="*/ 16 h 758"/>
              <a:gd name="connsiteX24" fmla="*/ 333 w 523"/>
              <a:gd name="connsiteY24" fmla="*/ 11 h 758"/>
              <a:gd name="connsiteX25" fmla="*/ 343 w 523"/>
              <a:gd name="connsiteY25" fmla="*/ 5 h 758"/>
              <a:gd name="connsiteX26" fmla="*/ 359 w 523"/>
              <a:gd name="connsiteY26" fmla="*/ 0 h 758"/>
              <a:gd name="connsiteX27" fmla="*/ 370 w 523"/>
              <a:gd name="connsiteY27" fmla="*/ 0 h 758"/>
              <a:gd name="connsiteX28" fmla="*/ 385 w 523"/>
              <a:gd name="connsiteY28" fmla="*/ 0 h 758"/>
              <a:gd name="connsiteX29" fmla="*/ 401 w 523"/>
              <a:gd name="connsiteY29" fmla="*/ 5 h 758"/>
              <a:gd name="connsiteX30" fmla="*/ 417 w 523"/>
              <a:gd name="connsiteY30" fmla="*/ 11 h 758"/>
              <a:gd name="connsiteX31" fmla="*/ 428 w 523"/>
              <a:gd name="connsiteY31" fmla="*/ 16 h 758"/>
              <a:gd name="connsiteX32" fmla="*/ 438 w 523"/>
              <a:gd name="connsiteY32" fmla="*/ 21 h 758"/>
              <a:gd name="connsiteX33" fmla="*/ 454 w 523"/>
              <a:gd name="connsiteY33" fmla="*/ 26 h 758"/>
              <a:gd name="connsiteX34" fmla="*/ 465 w 523"/>
              <a:gd name="connsiteY34" fmla="*/ 37 h 758"/>
              <a:gd name="connsiteX35" fmla="*/ 480 w 523"/>
              <a:gd name="connsiteY35" fmla="*/ 42 h 758"/>
              <a:gd name="connsiteX36" fmla="*/ 491 w 523"/>
              <a:gd name="connsiteY36" fmla="*/ 47 h 758"/>
              <a:gd name="connsiteX37" fmla="*/ 502 w 523"/>
              <a:gd name="connsiteY37" fmla="*/ 52 h 758"/>
              <a:gd name="connsiteX38" fmla="*/ 507 w 523"/>
              <a:gd name="connsiteY38" fmla="*/ 58 h 758"/>
              <a:gd name="connsiteX39" fmla="*/ 512 w 523"/>
              <a:gd name="connsiteY39" fmla="*/ 63 h 758"/>
              <a:gd name="connsiteX40" fmla="*/ 517 w 523"/>
              <a:gd name="connsiteY40" fmla="*/ 68 h 758"/>
              <a:gd name="connsiteX41" fmla="*/ 523 w 523"/>
              <a:gd name="connsiteY41" fmla="*/ 68 h 758"/>
              <a:gd name="connsiteX42" fmla="*/ 523 w 523"/>
              <a:gd name="connsiteY42" fmla="*/ 73 h 758"/>
              <a:gd name="connsiteX43" fmla="*/ 517 w 523"/>
              <a:gd name="connsiteY43" fmla="*/ 73 h 758"/>
              <a:gd name="connsiteX44" fmla="*/ 517 w 523"/>
              <a:gd name="connsiteY44" fmla="*/ 79 h 758"/>
              <a:gd name="connsiteX45" fmla="*/ 512 w 523"/>
              <a:gd name="connsiteY45" fmla="*/ 84 h 758"/>
              <a:gd name="connsiteX46" fmla="*/ 507 w 523"/>
              <a:gd name="connsiteY46" fmla="*/ 84 h 758"/>
              <a:gd name="connsiteX47" fmla="*/ 502 w 523"/>
              <a:gd name="connsiteY47" fmla="*/ 89 h 758"/>
              <a:gd name="connsiteX48" fmla="*/ 496 w 523"/>
              <a:gd name="connsiteY48" fmla="*/ 94 h 758"/>
              <a:gd name="connsiteX49" fmla="*/ 491 w 523"/>
              <a:gd name="connsiteY49" fmla="*/ 94 h 758"/>
              <a:gd name="connsiteX50" fmla="*/ 486 w 523"/>
              <a:gd name="connsiteY50" fmla="*/ 99 h 758"/>
              <a:gd name="connsiteX51" fmla="*/ 480 w 523"/>
              <a:gd name="connsiteY51" fmla="*/ 105 h 758"/>
              <a:gd name="connsiteX52" fmla="*/ 475 w 523"/>
              <a:gd name="connsiteY52" fmla="*/ 115 h 758"/>
              <a:gd name="connsiteX53" fmla="*/ 475 w 523"/>
              <a:gd name="connsiteY53" fmla="*/ 126 h 758"/>
              <a:gd name="connsiteX54" fmla="*/ 475 w 523"/>
              <a:gd name="connsiteY54" fmla="*/ 131 h 758"/>
              <a:gd name="connsiteX55" fmla="*/ 475 w 523"/>
              <a:gd name="connsiteY55" fmla="*/ 146 h 758"/>
              <a:gd name="connsiteX56" fmla="*/ 475 w 523"/>
              <a:gd name="connsiteY56" fmla="*/ 157 h 758"/>
              <a:gd name="connsiteX57" fmla="*/ 475 w 523"/>
              <a:gd name="connsiteY57" fmla="*/ 173 h 758"/>
              <a:gd name="connsiteX58" fmla="*/ 475 w 523"/>
              <a:gd name="connsiteY58" fmla="*/ 188 h 758"/>
              <a:gd name="connsiteX59" fmla="*/ 475 w 523"/>
              <a:gd name="connsiteY59" fmla="*/ 204 h 758"/>
              <a:gd name="connsiteX60" fmla="*/ 475 w 523"/>
              <a:gd name="connsiteY60" fmla="*/ 225 h 758"/>
              <a:gd name="connsiteX61" fmla="*/ 475 w 523"/>
              <a:gd name="connsiteY61" fmla="*/ 240 h 758"/>
              <a:gd name="connsiteX62" fmla="*/ 475 w 523"/>
              <a:gd name="connsiteY62" fmla="*/ 261 h 758"/>
              <a:gd name="connsiteX63" fmla="*/ 475 w 523"/>
              <a:gd name="connsiteY63" fmla="*/ 303 h 758"/>
              <a:gd name="connsiteX64" fmla="*/ 475 w 523"/>
              <a:gd name="connsiteY64" fmla="*/ 324 h 758"/>
              <a:gd name="connsiteX65" fmla="*/ 475 w 523"/>
              <a:gd name="connsiteY65" fmla="*/ 350 h 758"/>
              <a:gd name="connsiteX66" fmla="*/ 475 w 523"/>
              <a:gd name="connsiteY66" fmla="*/ 376 h 758"/>
              <a:gd name="connsiteX67" fmla="*/ 475 w 523"/>
              <a:gd name="connsiteY67" fmla="*/ 402 h 758"/>
              <a:gd name="connsiteX68" fmla="*/ 475 w 523"/>
              <a:gd name="connsiteY68" fmla="*/ 429 h 758"/>
              <a:gd name="connsiteX69" fmla="*/ 475 w 523"/>
              <a:gd name="connsiteY69" fmla="*/ 460 h 758"/>
              <a:gd name="connsiteX70" fmla="*/ 475 w 523"/>
              <a:gd name="connsiteY70" fmla="*/ 491 h 758"/>
              <a:gd name="connsiteX71" fmla="*/ 475 w 523"/>
              <a:gd name="connsiteY71" fmla="*/ 523 h 758"/>
              <a:gd name="connsiteX72" fmla="*/ 475 w 523"/>
              <a:gd name="connsiteY72" fmla="*/ 554 h 758"/>
              <a:gd name="connsiteX73" fmla="*/ 475 w 523"/>
              <a:gd name="connsiteY73" fmla="*/ 580 h 758"/>
              <a:gd name="connsiteX74" fmla="*/ 470 w 523"/>
              <a:gd name="connsiteY74" fmla="*/ 606 h 758"/>
              <a:gd name="connsiteX75" fmla="*/ 470 w 523"/>
              <a:gd name="connsiteY75" fmla="*/ 632 h 758"/>
              <a:gd name="connsiteX76" fmla="*/ 465 w 523"/>
              <a:gd name="connsiteY76" fmla="*/ 653 h 758"/>
              <a:gd name="connsiteX77" fmla="*/ 459 w 523"/>
              <a:gd name="connsiteY77" fmla="*/ 669 h 758"/>
              <a:gd name="connsiteX78" fmla="*/ 454 w 523"/>
              <a:gd name="connsiteY78" fmla="*/ 690 h 758"/>
              <a:gd name="connsiteX79" fmla="*/ 449 w 523"/>
              <a:gd name="connsiteY79" fmla="*/ 700 h 758"/>
              <a:gd name="connsiteX80" fmla="*/ 438 w 523"/>
              <a:gd name="connsiteY80" fmla="*/ 716 h 758"/>
              <a:gd name="connsiteX81" fmla="*/ 428 w 523"/>
              <a:gd name="connsiteY81" fmla="*/ 726 h 758"/>
              <a:gd name="connsiteX82" fmla="*/ 422 w 523"/>
              <a:gd name="connsiteY82" fmla="*/ 737 h 758"/>
              <a:gd name="connsiteX83" fmla="*/ 412 w 523"/>
              <a:gd name="connsiteY83" fmla="*/ 742 h 758"/>
              <a:gd name="connsiteX84" fmla="*/ 407 w 523"/>
              <a:gd name="connsiteY84" fmla="*/ 747 h 758"/>
              <a:gd name="connsiteX85" fmla="*/ 396 w 523"/>
              <a:gd name="connsiteY85" fmla="*/ 752 h 758"/>
              <a:gd name="connsiteX86" fmla="*/ 391 w 523"/>
              <a:gd name="connsiteY86" fmla="*/ 752 h 758"/>
              <a:gd name="connsiteX87" fmla="*/ 385 w 523"/>
              <a:gd name="connsiteY87" fmla="*/ 758 h 758"/>
              <a:gd name="connsiteX88" fmla="*/ 375 w 523"/>
              <a:gd name="connsiteY88" fmla="*/ 752 h 758"/>
              <a:gd name="connsiteX89" fmla="*/ 370 w 523"/>
              <a:gd name="connsiteY89" fmla="*/ 752 h 758"/>
              <a:gd name="connsiteX90" fmla="*/ 370 w 523"/>
              <a:gd name="connsiteY90" fmla="*/ 747 h 758"/>
              <a:gd name="connsiteX91" fmla="*/ 364 w 523"/>
              <a:gd name="connsiteY91" fmla="*/ 742 h 758"/>
              <a:gd name="connsiteX92" fmla="*/ 364 w 523"/>
              <a:gd name="connsiteY92" fmla="*/ 737 h 758"/>
              <a:gd name="connsiteX93" fmla="*/ 364 w 523"/>
              <a:gd name="connsiteY93" fmla="*/ 731 h 758"/>
              <a:gd name="connsiteX94" fmla="*/ 364 w 523"/>
              <a:gd name="connsiteY94" fmla="*/ 721 h 758"/>
              <a:gd name="connsiteX95" fmla="*/ 364 w 523"/>
              <a:gd name="connsiteY95" fmla="*/ 711 h 758"/>
              <a:gd name="connsiteX96" fmla="*/ 364 w 523"/>
              <a:gd name="connsiteY96" fmla="*/ 705 h 758"/>
              <a:gd name="connsiteX97" fmla="*/ 364 w 523"/>
              <a:gd name="connsiteY97" fmla="*/ 700 h 758"/>
              <a:gd name="connsiteX98" fmla="*/ 364 w 523"/>
              <a:gd name="connsiteY98" fmla="*/ 695 h 758"/>
              <a:gd name="connsiteX99" fmla="*/ 359 w 523"/>
              <a:gd name="connsiteY99" fmla="*/ 690 h 758"/>
              <a:gd name="connsiteX100" fmla="*/ 354 w 523"/>
              <a:gd name="connsiteY100" fmla="*/ 674 h 758"/>
              <a:gd name="connsiteX101" fmla="*/ 343 w 523"/>
              <a:gd name="connsiteY101" fmla="*/ 658 h 758"/>
              <a:gd name="connsiteX102" fmla="*/ 327 w 523"/>
              <a:gd name="connsiteY102" fmla="*/ 643 h 758"/>
              <a:gd name="connsiteX103" fmla="*/ 311 w 523"/>
              <a:gd name="connsiteY103" fmla="*/ 627 h 758"/>
              <a:gd name="connsiteX104" fmla="*/ 290 w 523"/>
              <a:gd name="connsiteY104" fmla="*/ 611 h 758"/>
              <a:gd name="connsiteX105" fmla="*/ 264 w 523"/>
              <a:gd name="connsiteY105" fmla="*/ 590 h 758"/>
              <a:gd name="connsiteX106" fmla="*/ 285 w 523"/>
              <a:gd name="connsiteY106" fmla="*/ 590 h 758"/>
              <a:gd name="connsiteX107" fmla="*/ 306 w 523"/>
              <a:gd name="connsiteY107" fmla="*/ 596 h 758"/>
              <a:gd name="connsiteX108" fmla="*/ 322 w 523"/>
              <a:gd name="connsiteY108" fmla="*/ 596 h 758"/>
              <a:gd name="connsiteX109" fmla="*/ 338 w 523"/>
              <a:gd name="connsiteY109" fmla="*/ 596 h 758"/>
              <a:gd name="connsiteX110" fmla="*/ 348 w 523"/>
              <a:gd name="connsiteY110" fmla="*/ 590 h 758"/>
              <a:gd name="connsiteX111" fmla="*/ 354 w 523"/>
              <a:gd name="connsiteY111" fmla="*/ 590 h 758"/>
              <a:gd name="connsiteX112" fmla="*/ 359 w 523"/>
              <a:gd name="connsiteY112" fmla="*/ 590 h 758"/>
              <a:gd name="connsiteX113" fmla="*/ 364 w 523"/>
              <a:gd name="connsiteY113" fmla="*/ 585 h 758"/>
              <a:gd name="connsiteX114" fmla="*/ 370 w 523"/>
              <a:gd name="connsiteY114" fmla="*/ 580 h 758"/>
              <a:gd name="connsiteX115" fmla="*/ 370 w 523"/>
              <a:gd name="connsiteY115" fmla="*/ 575 h 758"/>
              <a:gd name="connsiteX116" fmla="*/ 370 w 523"/>
              <a:gd name="connsiteY116" fmla="*/ 564 h 758"/>
              <a:gd name="connsiteX117" fmla="*/ 370 w 523"/>
              <a:gd name="connsiteY117" fmla="*/ 549 h 758"/>
              <a:gd name="connsiteX118" fmla="*/ 375 w 523"/>
              <a:gd name="connsiteY118" fmla="*/ 533 h 758"/>
              <a:gd name="connsiteX119" fmla="*/ 375 w 523"/>
              <a:gd name="connsiteY119" fmla="*/ 512 h 758"/>
              <a:gd name="connsiteX120" fmla="*/ 375 w 523"/>
              <a:gd name="connsiteY120" fmla="*/ 486 h 758"/>
              <a:gd name="connsiteX121" fmla="*/ 380 w 523"/>
              <a:gd name="connsiteY121" fmla="*/ 460 h 758"/>
              <a:gd name="connsiteX122" fmla="*/ 380 w 523"/>
              <a:gd name="connsiteY122" fmla="*/ 434 h 758"/>
              <a:gd name="connsiteX123" fmla="*/ 380 w 523"/>
              <a:gd name="connsiteY123" fmla="*/ 408 h 758"/>
              <a:gd name="connsiteX124" fmla="*/ 380 w 523"/>
              <a:gd name="connsiteY124" fmla="*/ 382 h 758"/>
              <a:gd name="connsiteX125" fmla="*/ 385 w 523"/>
              <a:gd name="connsiteY125" fmla="*/ 355 h 758"/>
              <a:gd name="connsiteX126" fmla="*/ 385 w 523"/>
              <a:gd name="connsiteY126" fmla="*/ 334 h 758"/>
              <a:gd name="connsiteX127" fmla="*/ 385 w 523"/>
              <a:gd name="connsiteY127" fmla="*/ 314 h 758"/>
              <a:gd name="connsiteX128" fmla="*/ 385 w 523"/>
              <a:gd name="connsiteY128" fmla="*/ 293 h 758"/>
              <a:gd name="connsiteX129" fmla="*/ 385 w 523"/>
              <a:gd name="connsiteY129" fmla="*/ 277 h 758"/>
              <a:gd name="connsiteX130" fmla="*/ 385 w 523"/>
              <a:gd name="connsiteY130" fmla="*/ 246 h 758"/>
              <a:gd name="connsiteX131" fmla="*/ 385 w 523"/>
              <a:gd name="connsiteY131" fmla="*/ 214 h 758"/>
              <a:gd name="connsiteX132" fmla="*/ 380 w 523"/>
              <a:gd name="connsiteY132" fmla="*/ 183 h 758"/>
              <a:gd name="connsiteX133" fmla="*/ 380 w 523"/>
              <a:gd name="connsiteY133" fmla="*/ 157 h 758"/>
              <a:gd name="connsiteX134" fmla="*/ 375 w 523"/>
              <a:gd name="connsiteY134" fmla="*/ 146 h 758"/>
              <a:gd name="connsiteX135" fmla="*/ 375 w 523"/>
              <a:gd name="connsiteY135" fmla="*/ 136 h 758"/>
              <a:gd name="connsiteX136" fmla="*/ 370 w 523"/>
              <a:gd name="connsiteY136" fmla="*/ 126 h 758"/>
              <a:gd name="connsiteX137" fmla="*/ 370 w 523"/>
              <a:gd name="connsiteY137" fmla="*/ 115 h 758"/>
              <a:gd name="connsiteX138" fmla="*/ 364 w 523"/>
              <a:gd name="connsiteY138" fmla="*/ 110 h 758"/>
              <a:gd name="connsiteX139" fmla="*/ 364 w 523"/>
              <a:gd name="connsiteY139" fmla="*/ 105 h 758"/>
              <a:gd name="connsiteX140" fmla="*/ 359 w 523"/>
              <a:gd name="connsiteY140" fmla="*/ 94 h 758"/>
              <a:gd name="connsiteX141" fmla="*/ 354 w 523"/>
              <a:gd name="connsiteY141" fmla="*/ 89 h 758"/>
              <a:gd name="connsiteX142" fmla="*/ 348 w 523"/>
              <a:gd name="connsiteY142" fmla="*/ 84 h 758"/>
              <a:gd name="connsiteX143" fmla="*/ 343 w 523"/>
              <a:gd name="connsiteY143" fmla="*/ 84 h 758"/>
              <a:gd name="connsiteX144" fmla="*/ 338 w 523"/>
              <a:gd name="connsiteY144" fmla="*/ 79 h 758"/>
              <a:gd name="connsiteX145" fmla="*/ 327 w 523"/>
              <a:gd name="connsiteY145" fmla="*/ 79 h 758"/>
              <a:gd name="connsiteX146" fmla="*/ 317 w 523"/>
              <a:gd name="connsiteY146" fmla="*/ 79 h 758"/>
              <a:gd name="connsiteX147" fmla="*/ 306 w 523"/>
              <a:gd name="connsiteY147" fmla="*/ 73 h 758"/>
              <a:gd name="connsiteX148" fmla="*/ 290 w 523"/>
              <a:gd name="connsiteY148" fmla="*/ 73 h 758"/>
              <a:gd name="connsiteX149" fmla="*/ 290 w 523"/>
              <a:gd name="connsiteY149" fmla="*/ 73 h 758"/>
              <a:gd name="connsiteX0" fmla="*/ 271 w 504"/>
              <a:gd name="connsiteY0" fmla="*/ 73 h 758"/>
              <a:gd name="connsiteX1" fmla="*/ 256 w 504"/>
              <a:gd name="connsiteY1" fmla="*/ 73 h 758"/>
              <a:gd name="connsiteX2" fmla="*/ 234 w 504"/>
              <a:gd name="connsiteY2" fmla="*/ 79 h 758"/>
              <a:gd name="connsiteX3" fmla="*/ 213 w 504"/>
              <a:gd name="connsiteY3" fmla="*/ 79 h 758"/>
              <a:gd name="connsiteX4" fmla="*/ 187 w 504"/>
              <a:gd name="connsiteY4" fmla="*/ 79 h 758"/>
              <a:gd name="connsiteX5" fmla="*/ 160 w 504"/>
              <a:gd name="connsiteY5" fmla="*/ 84 h 758"/>
              <a:gd name="connsiteX6" fmla="*/ 129 w 504"/>
              <a:gd name="connsiteY6" fmla="*/ 84 h 758"/>
              <a:gd name="connsiteX7" fmla="*/ 92 w 504"/>
              <a:gd name="connsiteY7" fmla="*/ 89 h 758"/>
              <a:gd name="connsiteX8" fmla="*/ 55 w 504"/>
              <a:gd name="connsiteY8" fmla="*/ 94 h 758"/>
              <a:gd name="connsiteX9" fmla="*/ 13 w 504"/>
              <a:gd name="connsiteY9" fmla="*/ 94 h 758"/>
              <a:gd name="connsiteX10" fmla="*/ 2 w 504"/>
              <a:gd name="connsiteY10" fmla="*/ 58 h 758"/>
              <a:gd name="connsiteX11" fmla="*/ 28 w 504"/>
              <a:gd name="connsiteY11" fmla="*/ 52 h 758"/>
              <a:gd name="connsiteX12" fmla="*/ 55 w 504"/>
              <a:gd name="connsiteY12" fmla="*/ 52 h 758"/>
              <a:gd name="connsiteX13" fmla="*/ 81 w 504"/>
              <a:gd name="connsiteY13" fmla="*/ 47 h 758"/>
              <a:gd name="connsiteX14" fmla="*/ 113 w 504"/>
              <a:gd name="connsiteY14" fmla="*/ 47 h 758"/>
              <a:gd name="connsiteX15" fmla="*/ 171 w 504"/>
              <a:gd name="connsiteY15" fmla="*/ 37 h 758"/>
              <a:gd name="connsiteX16" fmla="*/ 203 w 504"/>
              <a:gd name="connsiteY16" fmla="*/ 37 h 758"/>
              <a:gd name="connsiteX17" fmla="*/ 224 w 504"/>
              <a:gd name="connsiteY17" fmla="*/ 32 h 758"/>
              <a:gd name="connsiteX18" fmla="*/ 250 w 504"/>
              <a:gd name="connsiteY18" fmla="*/ 26 h 758"/>
              <a:gd name="connsiteX19" fmla="*/ 271 w 504"/>
              <a:gd name="connsiteY19" fmla="*/ 26 h 758"/>
              <a:gd name="connsiteX20" fmla="*/ 287 w 504"/>
              <a:gd name="connsiteY20" fmla="*/ 21 h 758"/>
              <a:gd name="connsiteX21" fmla="*/ 298 w 504"/>
              <a:gd name="connsiteY21" fmla="*/ 16 h 758"/>
              <a:gd name="connsiteX22" fmla="*/ 308 w 504"/>
              <a:gd name="connsiteY22" fmla="*/ 16 h 758"/>
              <a:gd name="connsiteX23" fmla="*/ 314 w 504"/>
              <a:gd name="connsiteY23" fmla="*/ 11 h 758"/>
              <a:gd name="connsiteX24" fmla="*/ 324 w 504"/>
              <a:gd name="connsiteY24" fmla="*/ 5 h 758"/>
              <a:gd name="connsiteX25" fmla="*/ 340 w 504"/>
              <a:gd name="connsiteY25" fmla="*/ 0 h 758"/>
              <a:gd name="connsiteX26" fmla="*/ 351 w 504"/>
              <a:gd name="connsiteY26" fmla="*/ 0 h 758"/>
              <a:gd name="connsiteX27" fmla="*/ 366 w 504"/>
              <a:gd name="connsiteY27" fmla="*/ 0 h 758"/>
              <a:gd name="connsiteX28" fmla="*/ 382 w 504"/>
              <a:gd name="connsiteY28" fmla="*/ 5 h 758"/>
              <a:gd name="connsiteX29" fmla="*/ 398 w 504"/>
              <a:gd name="connsiteY29" fmla="*/ 11 h 758"/>
              <a:gd name="connsiteX30" fmla="*/ 409 w 504"/>
              <a:gd name="connsiteY30" fmla="*/ 16 h 758"/>
              <a:gd name="connsiteX31" fmla="*/ 419 w 504"/>
              <a:gd name="connsiteY31" fmla="*/ 21 h 758"/>
              <a:gd name="connsiteX32" fmla="*/ 435 w 504"/>
              <a:gd name="connsiteY32" fmla="*/ 26 h 758"/>
              <a:gd name="connsiteX33" fmla="*/ 446 w 504"/>
              <a:gd name="connsiteY33" fmla="*/ 37 h 758"/>
              <a:gd name="connsiteX34" fmla="*/ 461 w 504"/>
              <a:gd name="connsiteY34" fmla="*/ 42 h 758"/>
              <a:gd name="connsiteX35" fmla="*/ 472 w 504"/>
              <a:gd name="connsiteY35" fmla="*/ 47 h 758"/>
              <a:gd name="connsiteX36" fmla="*/ 483 w 504"/>
              <a:gd name="connsiteY36" fmla="*/ 52 h 758"/>
              <a:gd name="connsiteX37" fmla="*/ 488 w 504"/>
              <a:gd name="connsiteY37" fmla="*/ 58 h 758"/>
              <a:gd name="connsiteX38" fmla="*/ 493 w 504"/>
              <a:gd name="connsiteY38" fmla="*/ 63 h 758"/>
              <a:gd name="connsiteX39" fmla="*/ 498 w 504"/>
              <a:gd name="connsiteY39" fmla="*/ 68 h 758"/>
              <a:gd name="connsiteX40" fmla="*/ 504 w 504"/>
              <a:gd name="connsiteY40" fmla="*/ 68 h 758"/>
              <a:gd name="connsiteX41" fmla="*/ 504 w 504"/>
              <a:gd name="connsiteY41" fmla="*/ 73 h 758"/>
              <a:gd name="connsiteX42" fmla="*/ 498 w 504"/>
              <a:gd name="connsiteY42" fmla="*/ 73 h 758"/>
              <a:gd name="connsiteX43" fmla="*/ 498 w 504"/>
              <a:gd name="connsiteY43" fmla="*/ 79 h 758"/>
              <a:gd name="connsiteX44" fmla="*/ 493 w 504"/>
              <a:gd name="connsiteY44" fmla="*/ 84 h 758"/>
              <a:gd name="connsiteX45" fmla="*/ 488 w 504"/>
              <a:gd name="connsiteY45" fmla="*/ 84 h 758"/>
              <a:gd name="connsiteX46" fmla="*/ 483 w 504"/>
              <a:gd name="connsiteY46" fmla="*/ 89 h 758"/>
              <a:gd name="connsiteX47" fmla="*/ 477 w 504"/>
              <a:gd name="connsiteY47" fmla="*/ 94 h 758"/>
              <a:gd name="connsiteX48" fmla="*/ 472 w 504"/>
              <a:gd name="connsiteY48" fmla="*/ 94 h 758"/>
              <a:gd name="connsiteX49" fmla="*/ 467 w 504"/>
              <a:gd name="connsiteY49" fmla="*/ 99 h 758"/>
              <a:gd name="connsiteX50" fmla="*/ 461 w 504"/>
              <a:gd name="connsiteY50" fmla="*/ 105 h 758"/>
              <a:gd name="connsiteX51" fmla="*/ 456 w 504"/>
              <a:gd name="connsiteY51" fmla="*/ 115 h 758"/>
              <a:gd name="connsiteX52" fmla="*/ 456 w 504"/>
              <a:gd name="connsiteY52" fmla="*/ 126 h 758"/>
              <a:gd name="connsiteX53" fmla="*/ 456 w 504"/>
              <a:gd name="connsiteY53" fmla="*/ 131 h 758"/>
              <a:gd name="connsiteX54" fmla="*/ 456 w 504"/>
              <a:gd name="connsiteY54" fmla="*/ 146 h 758"/>
              <a:gd name="connsiteX55" fmla="*/ 456 w 504"/>
              <a:gd name="connsiteY55" fmla="*/ 157 h 758"/>
              <a:gd name="connsiteX56" fmla="*/ 456 w 504"/>
              <a:gd name="connsiteY56" fmla="*/ 173 h 758"/>
              <a:gd name="connsiteX57" fmla="*/ 456 w 504"/>
              <a:gd name="connsiteY57" fmla="*/ 188 h 758"/>
              <a:gd name="connsiteX58" fmla="*/ 456 w 504"/>
              <a:gd name="connsiteY58" fmla="*/ 204 h 758"/>
              <a:gd name="connsiteX59" fmla="*/ 456 w 504"/>
              <a:gd name="connsiteY59" fmla="*/ 225 h 758"/>
              <a:gd name="connsiteX60" fmla="*/ 456 w 504"/>
              <a:gd name="connsiteY60" fmla="*/ 240 h 758"/>
              <a:gd name="connsiteX61" fmla="*/ 456 w 504"/>
              <a:gd name="connsiteY61" fmla="*/ 261 h 758"/>
              <a:gd name="connsiteX62" fmla="*/ 456 w 504"/>
              <a:gd name="connsiteY62" fmla="*/ 303 h 758"/>
              <a:gd name="connsiteX63" fmla="*/ 456 w 504"/>
              <a:gd name="connsiteY63" fmla="*/ 324 h 758"/>
              <a:gd name="connsiteX64" fmla="*/ 456 w 504"/>
              <a:gd name="connsiteY64" fmla="*/ 350 h 758"/>
              <a:gd name="connsiteX65" fmla="*/ 456 w 504"/>
              <a:gd name="connsiteY65" fmla="*/ 376 h 758"/>
              <a:gd name="connsiteX66" fmla="*/ 456 w 504"/>
              <a:gd name="connsiteY66" fmla="*/ 402 h 758"/>
              <a:gd name="connsiteX67" fmla="*/ 456 w 504"/>
              <a:gd name="connsiteY67" fmla="*/ 429 h 758"/>
              <a:gd name="connsiteX68" fmla="*/ 456 w 504"/>
              <a:gd name="connsiteY68" fmla="*/ 460 h 758"/>
              <a:gd name="connsiteX69" fmla="*/ 456 w 504"/>
              <a:gd name="connsiteY69" fmla="*/ 491 h 758"/>
              <a:gd name="connsiteX70" fmla="*/ 456 w 504"/>
              <a:gd name="connsiteY70" fmla="*/ 523 h 758"/>
              <a:gd name="connsiteX71" fmla="*/ 456 w 504"/>
              <a:gd name="connsiteY71" fmla="*/ 554 h 758"/>
              <a:gd name="connsiteX72" fmla="*/ 456 w 504"/>
              <a:gd name="connsiteY72" fmla="*/ 580 h 758"/>
              <a:gd name="connsiteX73" fmla="*/ 451 w 504"/>
              <a:gd name="connsiteY73" fmla="*/ 606 h 758"/>
              <a:gd name="connsiteX74" fmla="*/ 451 w 504"/>
              <a:gd name="connsiteY74" fmla="*/ 632 h 758"/>
              <a:gd name="connsiteX75" fmla="*/ 446 w 504"/>
              <a:gd name="connsiteY75" fmla="*/ 653 h 758"/>
              <a:gd name="connsiteX76" fmla="*/ 440 w 504"/>
              <a:gd name="connsiteY76" fmla="*/ 669 h 758"/>
              <a:gd name="connsiteX77" fmla="*/ 435 w 504"/>
              <a:gd name="connsiteY77" fmla="*/ 690 h 758"/>
              <a:gd name="connsiteX78" fmla="*/ 430 w 504"/>
              <a:gd name="connsiteY78" fmla="*/ 700 h 758"/>
              <a:gd name="connsiteX79" fmla="*/ 419 w 504"/>
              <a:gd name="connsiteY79" fmla="*/ 716 h 758"/>
              <a:gd name="connsiteX80" fmla="*/ 409 w 504"/>
              <a:gd name="connsiteY80" fmla="*/ 726 h 758"/>
              <a:gd name="connsiteX81" fmla="*/ 403 w 504"/>
              <a:gd name="connsiteY81" fmla="*/ 737 h 758"/>
              <a:gd name="connsiteX82" fmla="*/ 393 w 504"/>
              <a:gd name="connsiteY82" fmla="*/ 742 h 758"/>
              <a:gd name="connsiteX83" fmla="*/ 388 w 504"/>
              <a:gd name="connsiteY83" fmla="*/ 747 h 758"/>
              <a:gd name="connsiteX84" fmla="*/ 377 w 504"/>
              <a:gd name="connsiteY84" fmla="*/ 752 h 758"/>
              <a:gd name="connsiteX85" fmla="*/ 372 w 504"/>
              <a:gd name="connsiteY85" fmla="*/ 752 h 758"/>
              <a:gd name="connsiteX86" fmla="*/ 366 w 504"/>
              <a:gd name="connsiteY86" fmla="*/ 758 h 758"/>
              <a:gd name="connsiteX87" fmla="*/ 356 w 504"/>
              <a:gd name="connsiteY87" fmla="*/ 752 h 758"/>
              <a:gd name="connsiteX88" fmla="*/ 351 w 504"/>
              <a:gd name="connsiteY88" fmla="*/ 752 h 758"/>
              <a:gd name="connsiteX89" fmla="*/ 351 w 504"/>
              <a:gd name="connsiteY89" fmla="*/ 747 h 758"/>
              <a:gd name="connsiteX90" fmla="*/ 345 w 504"/>
              <a:gd name="connsiteY90" fmla="*/ 742 h 758"/>
              <a:gd name="connsiteX91" fmla="*/ 345 w 504"/>
              <a:gd name="connsiteY91" fmla="*/ 737 h 758"/>
              <a:gd name="connsiteX92" fmla="*/ 345 w 504"/>
              <a:gd name="connsiteY92" fmla="*/ 731 h 758"/>
              <a:gd name="connsiteX93" fmla="*/ 345 w 504"/>
              <a:gd name="connsiteY93" fmla="*/ 721 h 758"/>
              <a:gd name="connsiteX94" fmla="*/ 345 w 504"/>
              <a:gd name="connsiteY94" fmla="*/ 711 h 758"/>
              <a:gd name="connsiteX95" fmla="*/ 345 w 504"/>
              <a:gd name="connsiteY95" fmla="*/ 705 h 758"/>
              <a:gd name="connsiteX96" fmla="*/ 345 w 504"/>
              <a:gd name="connsiteY96" fmla="*/ 700 h 758"/>
              <a:gd name="connsiteX97" fmla="*/ 345 w 504"/>
              <a:gd name="connsiteY97" fmla="*/ 695 h 758"/>
              <a:gd name="connsiteX98" fmla="*/ 340 w 504"/>
              <a:gd name="connsiteY98" fmla="*/ 690 h 758"/>
              <a:gd name="connsiteX99" fmla="*/ 335 w 504"/>
              <a:gd name="connsiteY99" fmla="*/ 674 h 758"/>
              <a:gd name="connsiteX100" fmla="*/ 324 w 504"/>
              <a:gd name="connsiteY100" fmla="*/ 658 h 758"/>
              <a:gd name="connsiteX101" fmla="*/ 308 w 504"/>
              <a:gd name="connsiteY101" fmla="*/ 643 h 758"/>
              <a:gd name="connsiteX102" fmla="*/ 292 w 504"/>
              <a:gd name="connsiteY102" fmla="*/ 627 h 758"/>
              <a:gd name="connsiteX103" fmla="*/ 271 w 504"/>
              <a:gd name="connsiteY103" fmla="*/ 611 h 758"/>
              <a:gd name="connsiteX104" fmla="*/ 245 w 504"/>
              <a:gd name="connsiteY104" fmla="*/ 590 h 758"/>
              <a:gd name="connsiteX105" fmla="*/ 266 w 504"/>
              <a:gd name="connsiteY105" fmla="*/ 590 h 758"/>
              <a:gd name="connsiteX106" fmla="*/ 287 w 504"/>
              <a:gd name="connsiteY106" fmla="*/ 596 h 758"/>
              <a:gd name="connsiteX107" fmla="*/ 303 w 504"/>
              <a:gd name="connsiteY107" fmla="*/ 596 h 758"/>
              <a:gd name="connsiteX108" fmla="*/ 319 w 504"/>
              <a:gd name="connsiteY108" fmla="*/ 596 h 758"/>
              <a:gd name="connsiteX109" fmla="*/ 329 w 504"/>
              <a:gd name="connsiteY109" fmla="*/ 590 h 758"/>
              <a:gd name="connsiteX110" fmla="*/ 335 w 504"/>
              <a:gd name="connsiteY110" fmla="*/ 590 h 758"/>
              <a:gd name="connsiteX111" fmla="*/ 340 w 504"/>
              <a:gd name="connsiteY111" fmla="*/ 590 h 758"/>
              <a:gd name="connsiteX112" fmla="*/ 345 w 504"/>
              <a:gd name="connsiteY112" fmla="*/ 585 h 758"/>
              <a:gd name="connsiteX113" fmla="*/ 351 w 504"/>
              <a:gd name="connsiteY113" fmla="*/ 580 h 758"/>
              <a:gd name="connsiteX114" fmla="*/ 351 w 504"/>
              <a:gd name="connsiteY114" fmla="*/ 575 h 758"/>
              <a:gd name="connsiteX115" fmla="*/ 351 w 504"/>
              <a:gd name="connsiteY115" fmla="*/ 564 h 758"/>
              <a:gd name="connsiteX116" fmla="*/ 351 w 504"/>
              <a:gd name="connsiteY116" fmla="*/ 549 h 758"/>
              <a:gd name="connsiteX117" fmla="*/ 356 w 504"/>
              <a:gd name="connsiteY117" fmla="*/ 533 h 758"/>
              <a:gd name="connsiteX118" fmla="*/ 356 w 504"/>
              <a:gd name="connsiteY118" fmla="*/ 512 h 758"/>
              <a:gd name="connsiteX119" fmla="*/ 356 w 504"/>
              <a:gd name="connsiteY119" fmla="*/ 486 h 758"/>
              <a:gd name="connsiteX120" fmla="*/ 361 w 504"/>
              <a:gd name="connsiteY120" fmla="*/ 460 h 758"/>
              <a:gd name="connsiteX121" fmla="*/ 361 w 504"/>
              <a:gd name="connsiteY121" fmla="*/ 434 h 758"/>
              <a:gd name="connsiteX122" fmla="*/ 361 w 504"/>
              <a:gd name="connsiteY122" fmla="*/ 408 h 758"/>
              <a:gd name="connsiteX123" fmla="*/ 361 w 504"/>
              <a:gd name="connsiteY123" fmla="*/ 382 h 758"/>
              <a:gd name="connsiteX124" fmla="*/ 366 w 504"/>
              <a:gd name="connsiteY124" fmla="*/ 355 h 758"/>
              <a:gd name="connsiteX125" fmla="*/ 366 w 504"/>
              <a:gd name="connsiteY125" fmla="*/ 334 h 758"/>
              <a:gd name="connsiteX126" fmla="*/ 366 w 504"/>
              <a:gd name="connsiteY126" fmla="*/ 314 h 758"/>
              <a:gd name="connsiteX127" fmla="*/ 366 w 504"/>
              <a:gd name="connsiteY127" fmla="*/ 293 h 758"/>
              <a:gd name="connsiteX128" fmla="*/ 366 w 504"/>
              <a:gd name="connsiteY128" fmla="*/ 277 h 758"/>
              <a:gd name="connsiteX129" fmla="*/ 366 w 504"/>
              <a:gd name="connsiteY129" fmla="*/ 246 h 758"/>
              <a:gd name="connsiteX130" fmla="*/ 366 w 504"/>
              <a:gd name="connsiteY130" fmla="*/ 214 h 758"/>
              <a:gd name="connsiteX131" fmla="*/ 361 w 504"/>
              <a:gd name="connsiteY131" fmla="*/ 183 h 758"/>
              <a:gd name="connsiteX132" fmla="*/ 361 w 504"/>
              <a:gd name="connsiteY132" fmla="*/ 157 h 758"/>
              <a:gd name="connsiteX133" fmla="*/ 356 w 504"/>
              <a:gd name="connsiteY133" fmla="*/ 146 h 758"/>
              <a:gd name="connsiteX134" fmla="*/ 356 w 504"/>
              <a:gd name="connsiteY134" fmla="*/ 136 h 758"/>
              <a:gd name="connsiteX135" fmla="*/ 351 w 504"/>
              <a:gd name="connsiteY135" fmla="*/ 126 h 758"/>
              <a:gd name="connsiteX136" fmla="*/ 351 w 504"/>
              <a:gd name="connsiteY136" fmla="*/ 115 h 758"/>
              <a:gd name="connsiteX137" fmla="*/ 345 w 504"/>
              <a:gd name="connsiteY137" fmla="*/ 110 h 758"/>
              <a:gd name="connsiteX138" fmla="*/ 345 w 504"/>
              <a:gd name="connsiteY138" fmla="*/ 105 h 758"/>
              <a:gd name="connsiteX139" fmla="*/ 340 w 504"/>
              <a:gd name="connsiteY139" fmla="*/ 94 h 758"/>
              <a:gd name="connsiteX140" fmla="*/ 335 w 504"/>
              <a:gd name="connsiteY140" fmla="*/ 89 h 758"/>
              <a:gd name="connsiteX141" fmla="*/ 329 w 504"/>
              <a:gd name="connsiteY141" fmla="*/ 84 h 758"/>
              <a:gd name="connsiteX142" fmla="*/ 324 w 504"/>
              <a:gd name="connsiteY142" fmla="*/ 84 h 758"/>
              <a:gd name="connsiteX143" fmla="*/ 319 w 504"/>
              <a:gd name="connsiteY143" fmla="*/ 79 h 758"/>
              <a:gd name="connsiteX144" fmla="*/ 308 w 504"/>
              <a:gd name="connsiteY144" fmla="*/ 79 h 758"/>
              <a:gd name="connsiteX145" fmla="*/ 298 w 504"/>
              <a:gd name="connsiteY145" fmla="*/ 79 h 758"/>
              <a:gd name="connsiteX146" fmla="*/ 287 w 504"/>
              <a:gd name="connsiteY146" fmla="*/ 73 h 758"/>
              <a:gd name="connsiteX147" fmla="*/ 271 w 504"/>
              <a:gd name="connsiteY147" fmla="*/ 73 h 758"/>
              <a:gd name="connsiteX148" fmla="*/ 271 w 504"/>
              <a:gd name="connsiteY148" fmla="*/ 73 h 758"/>
              <a:gd name="connsiteX0" fmla="*/ 262 w 495"/>
              <a:gd name="connsiteY0" fmla="*/ 73 h 758"/>
              <a:gd name="connsiteX1" fmla="*/ 247 w 495"/>
              <a:gd name="connsiteY1" fmla="*/ 73 h 758"/>
              <a:gd name="connsiteX2" fmla="*/ 225 w 495"/>
              <a:gd name="connsiteY2" fmla="*/ 79 h 758"/>
              <a:gd name="connsiteX3" fmla="*/ 204 w 495"/>
              <a:gd name="connsiteY3" fmla="*/ 79 h 758"/>
              <a:gd name="connsiteX4" fmla="*/ 178 w 495"/>
              <a:gd name="connsiteY4" fmla="*/ 79 h 758"/>
              <a:gd name="connsiteX5" fmla="*/ 151 w 495"/>
              <a:gd name="connsiteY5" fmla="*/ 84 h 758"/>
              <a:gd name="connsiteX6" fmla="*/ 120 w 495"/>
              <a:gd name="connsiteY6" fmla="*/ 84 h 758"/>
              <a:gd name="connsiteX7" fmla="*/ 83 w 495"/>
              <a:gd name="connsiteY7" fmla="*/ 89 h 758"/>
              <a:gd name="connsiteX8" fmla="*/ 46 w 495"/>
              <a:gd name="connsiteY8" fmla="*/ 94 h 758"/>
              <a:gd name="connsiteX9" fmla="*/ 4 w 495"/>
              <a:gd name="connsiteY9" fmla="*/ 94 h 758"/>
              <a:gd name="connsiteX10" fmla="*/ 19 w 495"/>
              <a:gd name="connsiteY10" fmla="*/ 52 h 758"/>
              <a:gd name="connsiteX11" fmla="*/ 46 w 495"/>
              <a:gd name="connsiteY11" fmla="*/ 52 h 758"/>
              <a:gd name="connsiteX12" fmla="*/ 72 w 495"/>
              <a:gd name="connsiteY12" fmla="*/ 47 h 758"/>
              <a:gd name="connsiteX13" fmla="*/ 104 w 495"/>
              <a:gd name="connsiteY13" fmla="*/ 47 h 758"/>
              <a:gd name="connsiteX14" fmla="*/ 162 w 495"/>
              <a:gd name="connsiteY14" fmla="*/ 37 h 758"/>
              <a:gd name="connsiteX15" fmla="*/ 194 w 495"/>
              <a:gd name="connsiteY15" fmla="*/ 37 h 758"/>
              <a:gd name="connsiteX16" fmla="*/ 215 w 495"/>
              <a:gd name="connsiteY16" fmla="*/ 32 h 758"/>
              <a:gd name="connsiteX17" fmla="*/ 241 w 495"/>
              <a:gd name="connsiteY17" fmla="*/ 26 h 758"/>
              <a:gd name="connsiteX18" fmla="*/ 262 w 495"/>
              <a:gd name="connsiteY18" fmla="*/ 26 h 758"/>
              <a:gd name="connsiteX19" fmla="*/ 278 w 495"/>
              <a:gd name="connsiteY19" fmla="*/ 21 h 758"/>
              <a:gd name="connsiteX20" fmla="*/ 289 w 495"/>
              <a:gd name="connsiteY20" fmla="*/ 16 h 758"/>
              <a:gd name="connsiteX21" fmla="*/ 299 w 495"/>
              <a:gd name="connsiteY21" fmla="*/ 16 h 758"/>
              <a:gd name="connsiteX22" fmla="*/ 305 w 495"/>
              <a:gd name="connsiteY22" fmla="*/ 11 h 758"/>
              <a:gd name="connsiteX23" fmla="*/ 315 w 495"/>
              <a:gd name="connsiteY23" fmla="*/ 5 h 758"/>
              <a:gd name="connsiteX24" fmla="*/ 331 w 495"/>
              <a:gd name="connsiteY24" fmla="*/ 0 h 758"/>
              <a:gd name="connsiteX25" fmla="*/ 342 w 495"/>
              <a:gd name="connsiteY25" fmla="*/ 0 h 758"/>
              <a:gd name="connsiteX26" fmla="*/ 357 w 495"/>
              <a:gd name="connsiteY26" fmla="*/ 0 h 758"/>
              <a:gd name="connsiteX27" fmla="*/ 373 w 495"/>
              <a:gd name="connsiteY27" fmla="*/ 5 h 758"/>
              <a:gd name="connsiteX28" fmla="*/ 389 w 495"/>
              <a:gd name="connsiteY28" fmla="*/ 11 h 758"/>
              <a:gd name="connsiteX29" fmla="*/ 400 w 495"/>
              <a:gd name="connsiteY29" fmla="*/ 16 h 758"/>
              <a:gd name="connsiteX30" fmla="*/ 410 w 495"/>
              <a:gd name="connsiteY30" fmla="*/ 21 h 758"/>
              <a:gd name="connsiteX31" fmla="*/ 426 w 495"/>
              <a:gd name="connsiteY31" fmla="*/ 26 h 758"/>
              <a:gd name="connsiteX32" fmla="*/ 437 w 495"/>
              <a:gd name="connsiteY32" fmla="*/ 37 h 758"/>
              <a:gd name="connsiteX33" fmla="*/ 452 w 495"/>
              <a:gd name="connsiteY33" fmla="*/ 42 h 758"/>
              <a:gd name="connsiteX34" fmla="*/ 463 w 495"/>
              <a:gd name="connsiteY34" fmla="*/ 47 h 758"/>
              <a:gd name="connsiteX35" fmla="*/ 474 w 495"/>
              <a:gd name="connsiteY35" fmla="*/ 52 h 758"/>
              <a:gd name="connsiteX36" fmla="*/ 479 w 495"/>
              <a:gd name="connsiteY36" fmla="*/ 58 h 758"/>
              <a:gd name="connsiteX37" fmla="*/ 484 w 495"/>
              <a:gd name="connsiteY37" fmla="*/ 63 h 758"/>
              <a:gd name="connsiteX38" fmla="*/ 489 w 495"/>
              <a:gd name="connsiteY38" fmla="*/ 68 h 758"/>
              <a:gd name="connsiteX39" fmla="*/ 495 w 495"/>
              <a:gd name="connsiteY39" fmla="*/ 68 h 758"/>
              <a:gd name="connsiteX40" fmla="*/ 495 w 495"/>
              <a:gd name="connsiteY40" fmla="*/ 73 h 758"/>
              <a:gd name="connsiteX41" fmla="*/ 489 w 495"/>
              <a:gd name="connsiteY41" fmla="*/ 73 h 758"/>
              <a:gd name="connsiteX42" fmla="*/ 489 w 495"/>
              <a:gd name="connsiteY42" fmla="*/ 79 h 758"/>
              <a:gd name="connsiteX43" fmla="*/ 484 w 495"/>
              <a:gd name="connsiteY43" fmla="*/ 84 h 758"/>
              <a:gd name="connsiteX44" fmla="*/ 479 w 495"/>
              <a:gd name="connsiteY44" fmla="*/ 84 h 758"/>
              <a:gd name="connsiteX45" fmla="*/ 474 w 495"/>
              <a:gd name="connsiteY45" fmla="*/ 89 h 758"/>
              <a:gd name="connsiteX46" fmla="*/ 468 w 495"/>
              <a:gd name="connsiteY46" fmla="*/ 94 h 758"/>
              <a:gd name="connsiteX47" fmla="*/ 463 w 495"/>
              <a:gd name="connsiteY47" fmla="*/ 94 h 758"/>
              <a:gd name="connsiteX48" fmla="*/ 458 w 495"/>
              <a:gd name="connsiteY48" fmla="*/ 99 h 758"/>
              <a:gd name="connsiteX49" fmla="*/ 452 w 495"/>
              <a:gd name="connsiteY49" fmla="*/ 105 h 758"/>
              <a:gd name="connsiteX50" fmla="*/ 447 w 495"/>
              <a:gd name="connsiteY50" fmla="*/ 115 h 758"/>
              <a:gd name="connsiteX51" fmla="*/ 447 w 495"/>
              <a:gd name="connsiteY51" fmla="*/ 126 h 758"/>
              <a:gd name="connsiteX52" fmla="*/ 447 w 495"/>
              <a:gd name="connsiteY52" fmla="*/ 131 h 758"/>
              <a:gd name="connsiteX53" fmla="*/ 447 w 495"/>
              <a:gd name="connsiteY53" fmla="*/ 146 h 758"/>
              <a:gd name="connsiteX54" fmla="*/ 447 w 495"/>
              <a:gd name="connsiteY54" fmla="*/ 157 h 758"/>
              <a:gd name="connsiteX55" fmla="*/ 447 w 495"/>
              <a:gd name="connsiteY55" fmla="*/ 173 h 758"/>
              <a:gd name="connsiteX56" fmla="*/ 447 w 495"/>
              <a:gd name="connsiteY56" fmla="*/ 188 h 758"/>
              <a:gd name="connsiteX57" fmla="*/ 447 w 495"/>
              <a:gd name="connsiteY57" fmla="*/ 204 h 758"/>
              <a:gd name="connsiteX58" fmla="*/ 447 w 495"/>
              <a:gd name="connsiteY58" fmla="*/ 225 h 758"/>
              <a:gd name="connsiteX59" fmla="*/ 447 w 495"/>
              <a:gd name="connsiteY59" fmla="*/ 240 h 758"/>
              <a:gd name="connsiteX60" fmla="*/ 447 w 495"/>
              <a:gd name="connsiteY60" fmla="*/ 261 h 758"/>
              <a:gd name="connsiteX61" fmla="*/ 447 w 495"/>
              <a:gd name="connsiteY61" fmla="*/ 303 h 758"/>
              <a:gd name="connsiteX62" fmla="*/ 447 w 495"/>
              <a:gd name="connsiteY62" fmla="*/ 324 h 758"/>
              <a:gd name="connsiteX63" fmla="*/ 447 w 495"/>
              <a:gd name="connsiteY63" fmla="*/ 350 h 758"/>
              <a:gd name="connsiteX64" fmla="*/ 447 w 495"/>
              <a:gd name="connsiteY64" fmla="*/ 376 h 758"/>
              <a:gd name="connsiteX65" fmla="*/ 447 w 495"/>
              <a:gd name="connsiteY65" fmla="*/ 402 h 758"/>
              <a:gd name="connsiteX66" fmla="*/ 447 w 495"/>
              <a:gd name="connsiteY66" fmla="*/ 429 h 758"/>
              <a:gd name="connsiteX67" fmla="*/ 447 w 495"/>
              <a:gd name="connsiteY67" fmla="*/ 460 h 758"/>
              <a:gd name="connsiteX68" fmla="*/ 447 w 495"/>
              <a:gd name="connsiteY68" fmla="*/ 491 h 758"/>
              <a:gd name="connsiteX69" fmla="*/ 447 w 495"/>
              <a:gd name="connsiteY69" fmla="*/ 523 h 758"/>
              <a:gd name="connsiteX70" fmla="*/ 447 w 495"/>
              <a:gd name="connsiteY70" fmla="*/ 554 h 758"/>
              <a:gd name="connsiteX71" fmla="*/ 447 w 495"/>
              <a:gd name="connsiteY71" fmla="*/ 580 h 758"/>
              <a:gd name="connsiteX72" fmla="*/ 442 w 495"/>
              <a:gd name="connsiteY72" fmla="*/ 606 h 758"/>
              <a:gd name="connsiteX73" fmla="*/ 442 w 495"/>
              <a:gd name="connsiteY73" fmla="*/ 632 h 758"/>
              <a:gd name="connsiteX74" fmla="*/ 437 w 495"/>
              <a:gd name="connsiteY74" fmla="*/ 653 h 758"/>
              <a:gd name="connsiteX75" fmla="*/ 431 w 495"/>
              <a:gd name="connsiteY75" fmla="*/ 669 h 758"/>
              <a:gd name="connsiteX76" fmla="*/ 426 w 495"/>
              <a:gd name="connsiteY76" fmla="*/ 690 h 758"/>
              <a:gd name="connsiteX77" fmla="*/ 421 w 495"/>
              <a:gd name="connsiteY77" fmla="*/ 700 h 758"/>
              <a:gd name="connsiteX78" fmla="*/ 410 w 495"/>
              <a:gd name="connsiteY78" fmla="*/ 716 h 758"/>
              <a:gd name="connsiteX79" fmla="*/ 400 w 495"/>
              <a:gd name="connsiteY79" fmla="*/ 726 h 758"/>
              <a:gd name="connsiteX80" fmla="*/ 394 w 495"/>
              <a:gd name="connsiteY80" fmla="*/ 737 h 758"/>
              <a:gd name="connsiteX81" fmla="*/ 384 w 495"/>
              <a:gd name="connsiteY81" fmla="*/ 742 h 758"/>
              <a:gd name="connsiteX82" fmla="*/ 379 w 495"/>
              <a:gd name="connsiteY82" fmla="*/ 747 h 758"/>
              <a:gd name="connsiteX83" fmla="*/ 368 w 495"/>
              <a:gd name="connsiteY83" fmla="*/ 752 h 758"/>
              <a:gd name="connsiteX84" fmla="*/ 363 w 495"/>
              <a:gd name="connsiteY84" fmla="*/ 752 h 758"/>
              <a:gd name="connsiteX85" fmla="*/ 357 w 495"/>
              <a:gd name="connsiteY85" fmla="*/ 758 h 758"/>
              <a:gd name="connsiteX86" fmla="*/ 347 w 495"/>
              <a:gd name="connsiteY86" fmla="*/ 752 h 758"/>
              <a:gd name="connsiteX87" fmla="*/ 342 w 495"/>
              <a:gd name="connsiteY87" fmla="*/ 752 h 758"/>
              <a:gd name="connsiteX88" fmla="*/ 342 w 495"/>
              <a:gd name="connsiteY88" fmla="*/ 747 h 758"/>
              <a:gd name="connsiteX89" fmla="*/ 336 w 495"/>
              <a:gd name="connsiteY89" fmla="*/ 742 h 758"/>
              <a:gd name="connsiteX90" fmla="*/ 336 w 495"/>
              <a:gd name="connsiteY90" fmla="*/ 737 h 758"/>
              <a:gd name="connsiteX91" fmla="*/ 336 w 495"/>
              <a:gd name="connsiteY91" fmla="*/ 731 h 758"/>
              <a:gd name="connsiteX92" fmla="*/ 336 w 495"/>
              <a:gd name="connsiteY92" fmla="*/ 721 h 758"/>
              <a:gd name="connsiteX93" fmla="*/ 336 w 495"/>
              <a:gd name="connsiteY93" fmla="*/ 711 h 758"/>
              <a:gd name="connsiteX94" fmla="*/ 336 w 495"/>
              <a:gd name="connsiteY94" fmla="*/ 705 h 758"/>
              <a:gd name="connsiteX95" fmla="*/ 336 w 495"/>
              <a:gd name="connsiteY95" fmla="*/ 700 h 758"/>
              <a:gd name="connsiteX96" fmla="*/ 336 w 495"/>
              <a:gd name="connsiteY96" fmla="*/ 695 h 758"/>
              <a:gd name="connsiteX97" fmla="*/ 331 w 495"/>
              <a:gd name="connsiteY97" fmla="*/ 690 h 758"/>
              <a:gd name="connsiteX98" fmla="*/ 326 w 495"/>
              <a:gd name="connsiteY98" fmla="*/ 674 h 758"/>
              <a:gd name="connsiteX99" fmla="*/ 315 w 495"/>
              <a:gd name="connsiteY99" fmla="*/ 658 h 758"/>
              <a:gd name="connsiteX100" fmla="*/ 299 w 495"/>
              <a:gd name="connsiteY100" fmla="*/ 643 h 758"/>
              <a:gd name="connsiteX101" fmla="*/ 283 w 495"/>
              <a:gd name="connsiteY101" fmla="*/ 627 h 758"/>
              <a:gd name="connsiteX102" fmla="*/ 262 w 495"/>
              <a:gd name="connsiteY102" fmla="*/ 611 h 758"/>
              <a:gd name="connsiteX103" fmla="*/ 236 w 495"/>
              <a:gd name="connsiteY103" fmla="*/ 590 h 758"/>
              <a:gd name="connsiteX104" fmla="*/ 257 w 495"/>
              <a:gd name="connsiteY104" fmla="*/ 590 h 758"/>
              <a:gd name="connsiteX105" fmla="*/ 278 w 495"/>
              <a:gd name="connsiteY105" fmla="*/ 596 h 758"/>
              <a:gd name="connsiteX106" fmla="*/ 294 w 495"/>
              <a:gd name="connsiteY106" fmla="*/ 596 h 758"/>
              <a:gd name="connsiteX107" fmla="*/ 310 w 495"/>
              <a:gd name="connsiteY107" fmla="*/ 596 h 758"/>
              <a:gd name="connsiteX108" fmla="*/ 320 w 495"/>
              <a:gd name="connsiteY108" fmla="*/ 590 h 758"/>
              <a:gd name="connsiteX109" fmla="*/ 326 w 495"/>
              <a:gd name="connsiteY109" fmla="*/ 590 h 758"/>
              <a:gd name="connsiteX110" fmla="*/ 331 w 495"/>
              <a:gd name="connsiteY110" fmla="*/ 590 h 758"/>
              <a:gd name="connsiteX111" fmla="*/ 336 w 495"/>
              <a:gd name="connsiteY111" fmla="*/ 585 h 758"/>
              <a:gd name="connsiteX112" fmla="*/ 342 w 495"/>
              <a:gd name="connsiteY112" fmla="*/ 580 h 758"/>
              <a:gd name="connsiteX113" fmla="*/ 342 w 495"/>
              <a:gd name="connsiteY113" fmla="*/ 575 h 758"/>
              <a:gd name="connsiteX114" fmla="*/ 342 w 495"/>
              <a:gd name="connsiteY114" fmla="*/ 564 h 758"/>
              <a:gd name="connsiteX115" fmla="*/ 342 w 495"/>
              <a:gd name="connsiteY115" fmla="*/ 549 h 758"/>
              <a:gd name="connsiteX116" fmla="*/ 347 w 495"/>
              <a:gd name="connsiteY116" fmla="*/ 533 h 758"/>
              <a:gd name="connsiteX117" fmla="*/ 347 w 495"/>
              <a:gd name="connsiteY117" fmla="*/ 512 h 758"/>
              <a:gd name="connsiteX118" fmla="*/ 347 w 495"/>
              <a:gd name="connsiteY118" fmla="*/ 486 h 758"/>
              <a:gd name="connsiteX119" fmla="*/ 352 w 495"/>
              <a:gd name="connsiteY119" fmla="*/ 460 h 758"/>
              <a:gd name="connsiteX120" fmla="*/ 352 w 495"/>
              <a:gd name="connsiteY120" fmla="*/ 434 h 758"/>
              <a:gd name="connsiteX121" fmla="*/ 352 w 495"/>
              <a:gd name="connsiteY121" fmla="*/ 408 h 758"/>
              <a:gd name="connsiteX122" fmla="*/ 352 w 495"/>
              <a:gd name="connsiteY122" fmla="*/ 382 h 758"/>
              <a:gd name="connsiteX123" fmla="*/ 357 w 495"/>
              <a:gd name="connsiteY123" fmla="*/ 355 h 758"/>
              <a:gd name="connsiteX124" fmla="*/ 357 w 495"/>
              <a:gd name="connsiteY124" fmla="*/ 334 h 758"/>
              <a:gd name="connsiteX125" fmla="*/ 357 w 495"/>
              <a:gd name="connsiteY125" fmla="*/ 314 h 758"/>
              <a:gd name="connsiteX126" fmla="*/ 357 w 495"/>
              <a:gd name="connsiteY126" fmla="*/ 293 h 758"/>
              <a:gd name="connsiteX127" fmla="*/ 357 w 495"/>
              <a:gd name="connsiteY127" fmla="*/ 277 h 758"/>
              <a:gd name="connsiteX128" fmla="*/ 357 w 495"/>
              <a:gd name="connsiteY128" fmla="*/ 246 h 758"/>
              <a:gd name="connsiteX129" fmla="*/ 357 w 495"/>
              <a:gd name="connsiteY129" fmla="*/ 214 h 758"/>
              <a:gd name="connsiteX130" fmla="*/ 352 w 495"/>
              <a:gd name="connsiteY130" fmla="*/ 183 h 758"/>
              <a:gd name="connsiteX131" fmla="*/ 352 w 495"/>
              <a:gd name="connsiteY131" fmla="*/ 157 h 758"/>
              <a:gd name="connsiteX132" fmla="*/ 347 w 495"/>
              <a:gd name="connsiteY132" fmla="*/ 146 h 758"/>
              <a:gd name="connsiteX133" fmla="*/ 347 w 495"/>
              <a:gd name="connsiteY133" fmla="*/ 136 h 758"/>
              <a:gd name="connsiteX134" fmla="*/ 342 w 495"/>
              <a:gd name="connsiteY134" fmla="*/ 126 h 758"/>
              <a:gd name="connsiteX135" fmla="*/ 342 w 495"/>
              <a:gd name="connsiteY135" fmla="*/ 115 h 758"/>
              <a:gd name="connsiteX136" fmla="*/ 336 w 495"/>
              <a:gd name="connsiteY136" fmla="*/ 110 h 758"/>
              <a:gd name="connsiteX137" fmla="*/ 336 w 495"/>
              <a:gd name="connsiteY137" fmla="*/ 105 h 758"/>
              <a:gd name="connsiteX138" fmla="*/ 331 w 495"/>
              <a:gd name="connsiteY138" fmla="*/ 94 h 758"/>
              <a:gd name="connsiteX139" fmla="*/ 326 w 495"/>
              <a:gd name="connsiteY139" fmla="*/ 89 h 758"/>
              <a:gd name="connsiteX140" fmla="*/ 320 w 495"/>
              <a:gd name="connsiteY140" fmla="*/ 84 h 758"/>
              <a:gd name="connsiteX141" fmla="*/ 315 w 495"/>
              <a:gd name="connsiteY141" fmla="*/ 84 h 758"/>
              <a:gd name="connsiteX142" fmla="*/ 310 w 495"/>
              <a:gd name="connsiteY142" fmla="*/ 79 h 758"/>
              <a:gd name="connsiteX143" fmla="*/ 299 w 495"/>
              <a:gd name="connsiteY143" fmla="*/ 79 h 758"/>
              <a:gd name="connsiteX144" fmla="*/ 289 w 495"/>
              <a:gd name="connsiteY144" fmla="*/ 79 h 758"/>
              <a:gd name="connsiteX145" fmla="*/ 278 w 495"/>
              <a:gd name="connsiteY145" fmla="*/ 73 h 758"/>
              <a:gd name="connsiteX146" fmla="*/ 262 w 495"/>
              <a:gd name="connsiteY146" fmla="*/ 73 h 758"/>
              <a:gd name="connsiteX147" fmla="*/ 262 w 495"/>
              <a:gd name="connsiteY147" fmla="*/ 73 h 758"/>
              <a:gd name="connsiteX0" fmla="*/ 243 w 476"/>
              <a:gd name="connsiteY0" fmla="*/ 73 h 758"/>
              <a:gd name="connsiteX1" fmla="*/ 228 w 476"/>
              <a:gd name="connsiteY1" fmla="*/ 73 h 758"/>
              <a:gd name="connsiteX2" fmla="*/ 206 w 476"/>
              <a:gd name="connsiteY2" fmla="*/ 79 h 758"/>
              <a:gd name="connsiteX3" fmla="*/ 185 w 476"/>
              <a:gd name="connsiteY3" fmla="*/ 79 h 758"/>
              <a:gd name="connsiteX4" fmla="*/ 159 w 476"/>
              <a:gd name="connsiteY4" fmla="*/ 79 h 758"/>
              <a:gd name="connsiteX5" fmla="*/ 132 w 476"/>
              <a:gd name="connsiteY5" fmla="*/ 84 h 758"/>
              <a:gd name="connsiteX6" fmla="*/ 101 w 476"/>
              <a:gd name="connsiteY6" fmla="*/ 84 h 758"/>
              <a:gd name="connsiteX7" fmla="*/ 64 w 476"/>
              <a:gd name="connsiteY7" fmla="*/ 89 h 758"/>
              <a:gd name="connsiteX8" fmla="*/ 27 w 476"/>
              <a:gd name="connsiteY8" fmla="*/ 94 h 758"/>
              <a:gd name="connsiteX9" fmla="*/ 0 w 476"/>
              <a:gd name="connsiteY9" fmla="*/ 52 h 758"/>
              <a:gd name="connsiteX10" fmla="*/ 27 w 476"/>
              <a:gd name="connsiteY10" fmla="*/ 52 h 758"/>
              <a:gd name="connsiteX11" fmla="*/ 53 w 476"/>
              <a:gd name="connsiteY11" fmla="*/ 47 h 758"/>
              <a:gd name="connsiteX12" fmla="*/ 85 w 476"/>
              <a:gd name="connsiteY12" fmla="*/ 47 h 758"/>
              <a:gd name="connsiteX13" fmla="*/ 143 w 476"/>
              <a:gd name="connsiteY13" fmla="*/ 37 h 758"/>
              <a:gd name="connsiteX14" fmla="*/ 175 w 476"/>
              <a:gd name="connsiteY14" fmla="*/ 37 h 758"/>
              <a:gd name="connsiteX15" fmla="*/ 196 w 476"/>
              <a:gd name="connsiteY15" fmla="*/ 32 h 758"/>
              <a:gd name="connsiteX16" fmla="*/ 222 w 476"/>
              <a:gd name="connsiteY16" fmla="*/ 26 h 758"/>
              <a:gd name="connsiteX17" fmla="*/ 243 w 476"/>
              <a:gd name="connsiteY17" fmla="*/ 26 h 758"/>
              <a:gd name="connsiteX18" fmla="*/ 259 w 476"/>
              <a:gd name="connsiteY18" fmla="*/ 21 h 758"/>
              <a:gd name="connsiteX19" fmla="*/ 270 w 476"/>
              <a:gd name="connsiteY19" fmla="*/ 16 h 758"/>
              <a:gd name="connsiteX20" fmla="*/ 280 w 476"/>
              <a:gd name="connsiteY20" fmla="*/ 16 h 758"/>
              <a:gd name="connsiteX21" fmla="*/ 286 w 476"/>
              <a:gd name="connsiteY21" fmla="*/ 11 h 758"/>
              <a:gd name="connsiteX22" fmla="*/ 296 w 476"/>
              <a:gd name="connsiteY22" fmla="*/ 5 h 758"/>
              <a:gd name="connsiteX23" fmla="*/ 312 w 476"/>
              <a:gd name="connsiteY23" fmla="*/ 0 h 758"/>
              <a:gd name="connsiteX24" fmla="*/ 323 w 476"/>
              <a:gd name="connsiteY24" fmla="*/ 0 h 758"/>
              <a:gd name="connsiteX25" fmla="*/ 338 w 476"/>
              <a:gd name="connsiteY25" fmla="*/ 0 h 758"/>
              <a:gd name="connsiteX26" fmla="*/ 354 w 476"/>
              <a:gd name="connsiteY26" fmla="*/ 5 h 758"/>
              <a:gd name="connsiteX27" fmla="*/ 370 w 476"/>
              <a:gd name="connsiteY27" fmla="*/ 11 h 758"/>
              <a:gd name="connsiteX28" fmla="*/ 381 w 476"/>
              <a:gd name="connsiteY28" fmla="*/ 16 h 758"/>
              <a:gd name="connsiteX29" fmla="*/ 391 w 476"/>
              <a:gd name="connsiteY29" fmla="*/ 21 h 758"/>
              <a:gd name="connsiteX30" fmla="*/ 407 w 476"/>
              <a:gd name="connsiteY30" fmla="*/ 26 h 758"/>
              <a:gd name="connsiteX31" fmla="*/ 418 w 476"/>
              <a:gd name="connsiteY31" fmla="*/ 37 h 758"/>
              <a:gd name="connsiteX32" fmla="*/ 433 w 476"/>
              <a:gd name="connsiteY32" fmla="*/ 42 h 758"/>
              <a:gd name="connsiteX33" fmla="*/ 444 w 476"/>
              <a:gd name="connsiteY33" fmla="*/ 47 h 758"/>
              <a:gd name="connsiteX34" fmla="*/ 455 w 476"/>
              <a:gd name="connsiteY34" fmla="*/ 52 h 758"/>
              <a:gd name="connsiteX35" fmla="*/ 460 w 476"/>
              <a:gd name="connsiteY35" fmla="*/ 58 h 758"/>
              <a:gd name="connsiteX36" fmla="*/ 465 w 476"/>
              <a:gd name="connsiteY36" fmla="*/ 63 h 758"/>
              <a:gd name="connsiteX37" fmla="*/ 470 w 476"/>
              <a:gd name="connsiteY37" fmla="*/ 68 h 758"/>
              <a:gd name="connsiteX38" fmla="*/ 476 w 476"/>
              <a:gd name="connsiteY38" fmla="*/ 68 h 758"/>
              <a:gd name="connsiteX39" fmla="*/ 476 w 476"/>
              <a:gd name="connsiteY39" fmla="*/ 73 h 758"/>
              <a:gd name="connsiteX40" fmla="*/ 470 w 476"/>
              <a:gd name="connsiteY40" fmla="*/ 73 h 758"/>
              <a:gd name="connsiteX41" fmla="*/ 470 w 476"/>
              <a:gd name="connsiteY41" fmla="*/ 79 h 758"/>
              <a:gd name="connsiteX42" fmla="*/ 465 w 476"/>
              <a:gd name="connsiteY42" fmla="*/ 84 h 758"/>
              <a:gd name="connsiteX43" fmla="*/ 460 w 476"/>
              <a:gd name="connsiteY43" fmla="*/ 84 h 758"/>
              <a:gd name="connsiteX44" fmla="*/ 455 w 476"/>
              <a:gd name="connsiteY44" fmla="*/ 89 h 758"/>
              <a:gd name="connsiteX45" fmla="*/ 449 w 476"/>
              <a:gd name="connsiteY45" fmla="*/ 94 h 758"/>
              <a:gd name="connsiteX46" fmla="*/ 444 w 476"/>
              <a:gd name="connsiteY46" fmla="*/ 94 h 758"/>
              <a:gd name="connsiteX47" fmla="*/ 439 w 476"/>
              <a:gd name="connsiteY47" fmla="*/ 99 h 758"/>
              <a:gd name="connsiteX48" fmla="*/ 433 w 476"/>
              <a:gd name="connsiteY48" fmla="*/ 105 h 758"/>
              <a:gd name="connsiteX49" fmla="*/ 428 w 476"/>
              <a:gd name="connsiteY49" fmla="*/ 115 h 758"/>
              <a:gd name="connsiteX50" fmla="*/ 428 w 476"/>
              <a:gd name="connsiteY50" fmla="*/ 126 h 758"/>
              <a:gd name="connsiteX51" fmla="*/ 428 w 476"/>
              <a:gd name="connsiteY51" fmla="*/ 131 h 758"/>
              <a:gd name="connsiteX52" fmla="*/ 428 w 476"/>
              <a:gd name="connsiteY52" fmla="*/ 146 h 758"/>
              <a:gd name="connsiteX53" fmla="*/ 428 w 476"/>
              <a:gd name="connsiteY53" fmla="*/ 157 h 758"/>
              <a:gd name="connsiteX54" fmla="*/ 428 w 476"/>
              <a:gd name="connsiteY54" fmla="*/ 173 h 758"/>
              <a:gd name="connsiteX55" fmla="*/ 428 w 476"/>
              <a:gd name="connsiteY55" fmla="*/ 188 h 758"/>
              <a:gd name="connsiteX56" fmla="*/ 428 w 476"/>
              <a:gd name="connsiteY56" fmla="*/ 204 h 758"/>
              <a:gd name="connsiteX57" fmla="*/ 428 w 476"/>
              <a:gd name="connsiteY57" fmla="*/ 225 h 758"/>
              <a:gd name="connsiteX58" fmla="*/ 428 w 476"/>
              <a:gd name="connsiteY58" fmla="*/ 240 h 758"/>
              <a:gd name="connsiteX59" fmla="*/ 428 w 476"/>
              <a:gd name="connsiteY59" fmla="*/ 261 h 758"/>
              <a:gd name="connsiteX60" fmla="*/ 428 w 476"/>
              <a:gd name="connsiteY60" fmla="*/ 303 h 758"/>
              <a:gd name="connsiteX61" fmla="*/ 428 w 476"/>
              <a:gd name="connsiteY61" fmla="*/ 324 h 758"/>
              <a:gd name="connsiteX62" fmla="*/ 428 w 476"/>
              <a:gd name="connsiteY62" fmla="*/ 350 h 758"/>
              <a:gd name="connsiteX63" fmla="*/ 428 w 476"/>
              <a:gd name="connsiteY63" fmla="*/ 376 h 758"/>
              <a:gd name="connsiteX64" fmla="*/ 428 w 476"/>
              <a:gd name="connsiteY64" fmla="*/ 402 h 758"/>
              <a:gd name="connsiteX65" fmla="*/ 428 w 476"/>
              <a:gd name="connsiteY65" fmla="*/ 429 h 758"/>
              <a:gd name="connsiteX66" fmla="*/ 428 w 476"/>
              <a:gd name="connsiteY66" fmla="*/ 460 h 758"/>
              <a:gd name="connsiteX67" fmla="*/ 428 w 476"/>
              <a:gd name="connsiteY67" fmla="*/ 491 h 758"/>
              <a:gd name="connsiteX68" fmla="*/ 428 w 476"/>
              <a:gd name="connsiteY68" fmla="*/ 523 h 758"/>
              <a:gd name="connsiteX69" fmla="*/ 428 w 476"/>
              <a:gd name="connsiteY69" fmla="*/ 554 h 758"/>
              <a:gd name="connsiteX70" fmla="*/ 428 w 476"/>
              <a:gd name="connsiteY70" fmla="*/ 580 h 758"/>
              <a:gd name="connsiteX71" fmla="*/ 423 w 476"/>
              <a:gd name="connsiteY71" fmla="*/ 606 h 758"/>
              <a:gd name="connsiteX72" fmla="*/ 423 w 476"/>
              <a:gd name="connsiteY72" fmla="*/ 632 h 758"/>
              <a:gd name="connsiteX73" fmla="*/ 418 w 476"/>
              <a:gd name="connsiteY73" fmla="*/ 653 h 758"/>
              <a:gd name="connsiteX74" fmla="*/ 412 w 476"/>
              <a:gd name="connsiteY74" fmla="*/ 669 h 758"/>
              <a:gd name="connsiteX75" fmla="*/ 407 w 476"/>
              <a:gd name="connsiteY75" fmla="*/ 690 h 758"/>
              <a:gd name="connsiteX76" fmla="*/ 402 w 476"/>
              <a:gd name="connsiteY76" fmla="*/ 700 h 758"/>
              <a:gd name="connsiteX77" fmla="*/ 391 w 476"/>
              <a:gd name="connsiteY77" fmla="*/ 716 h 758"/>
              <a:gd name="connsiteX78" fmla="*/ 381 w 476"/>
              <a:gd name="connsiteY78" fmla="*/ 726 h 758"/>
              <a:gd name="connsiteX79" fmla="*/ 375 w 476"/>
              <a:gd name="connsiteY79" fmla="*/ 737 h 758"/>
              <a:gd name="connsiteX80" fmla="*/ 365 w 476"/>
              <a:gd name="connsiteY80" fmla="*/ 742 h 758"/>
              <a:gd name="connsiteX81" fmla="*/ 360 w 476"/>
              <a:gd name="connsiteY81" fmla="*/ 747 h 758"/>
              <a:gd name="connsiteX82" fmla="*/ 349 w 476"/>
              <a:gd name="connsiteY82" fmla="*/ 752 h 758"/>
              <a:gd name="connsiteX83" fmla="*/ 344 w 476"/>
              <a:gd name="connsiteY83" fmla="*/ 752 h 758"/>
              <a:gd name="connsiteX84" fmla="*/ 338 w 476"/>
              <a:gd name="connsiteY84" fmla="*/ 758 h 758"/>
              <a:gd name="connsiteX85" fmla="*/ 328 w 476"/>
              <a:gd name="connsiteY85" fmla="*/ 752 h 758"/>
              <a:gd name="connsiteX86" fmla="*/ 323 w 476"/>
              <a:gd name="connsiteY86" fmla="*/ 752 h 758"/>
              <a:gd name="connsiteX87" fmla="*/ 323 w 476"/>
              <a:gd name="connsiteY87" fmla="*/ 747 h 758"/>
              <a:gd name="connsiteX88" fmla="*/ 317 w 476"/>
              <a:gd name="connsiteY88" fmla="*/ 742 h 758"/>
              <a:gd name="connsiteX89" fmla="*/ 317 w 476"/>
              <a:gd name="connsiteY89" fmla="*/ 737 h 758"/>
              <a:gd name="connsiteX90" fmla="*/ 317 w 476"/>
              <a:gd name="connsiteY90" fmla="*/ 731 h 758"/>
              <a:gd name="connsiteX91" fmla="*/ 317 w 476"/>
              <a:gd name="connsiteY91" fmla="*/ 721 h 758"/>
              <a:gd name="connsiteX92" fmla="*/ 317 w 476"/>
              <a:gd name="connsiteY92" fmla="*/ 711 h 758"/>
              <a:gd name="connsiteX93" fmla="*/ 317 w 476"/>
              <a:gd name="connsiteY93" fmla="*/ 705 h 758"/>
              <a:gd name="connsiteX94" fmla="*/ 317 w 476"/>
              <a:gd name="connsiteY94" fmla="*/ 700 h 758"/>
              <a:gd name="connsiteX95" fmla="*/ 317 w 476"/>
              <a:gd name="connsiteY95" fmla="*/ 695 h 758"/>
              <a:gd name="connsiteX96" fmla="*/ 312 w 476"/>
              <a:gd name="connsiteY96" fmla="*/ 690 h 758"/>
              <a:gd name="connsiteX97" fmla="*/ 307 w 476"/>
              <a:gd name="connsiteY97" fmla="*/ 674 h 758"/>
              <a:gd name="connsiteX98" fmla="*/ 296 w 476"/>
              <a:gd name="connsiteY98" fmla="*/ 658 h 758"/>
              <a:gd name="connsiteX99" fmla="*/ 280 w 476"/>
              <a:gd name="connsiteY99" fmla="*/ 643 h 758"/>
              <a:gd name="connsiteX100" fmla="*/ 264 w 476"/>
              <a:gd name="connsiteY100" fmla="*/ 627 h 758"/>
              <a:gd name="connsiteX101" fmla="*/ 243 w 476"/>
              <a:gd name="connsiteY101" fmla="*/ 611 h 758"/>
              <a:gd name="connsiteX102" fmla="*/ 217 w 476"/>
              <a:gd name="connsiteY102" fmla="*/ 590 h 758"/>
              <a:gd name="connsiteX103" fmla="*/ 238 w 476"/>
              <a:gd name="connsiteY103" fmla="*/ 590 h 758"/>
              <a:gd name="connsiteX104" fmla="*/ 259 w 476"/>
              <a:gd name="connsiteY104" fmla="*/ 596 h 758"/>
              <a:gd name="connsiteX105" fmla="*/ 275 w 476"/>
              <a:gd name="connsiteY105" fmla="*/ 596 h 758"/>
              <a:gd name="connsiteX106" fmla="*/ 291 w 476"/>
              <a:gd name="connsiteY106" fmla="*/ 596 h 758"/>
              <a:gd name="connsiteX107" fmla="*/ 301 w 476"/>
              <a:gd name="connsiteY107" fmla="*/ 590 h 758"/>
              <a:gd name="connsiteX108" fmla="*/ 307 w 476"/>
              <a:gd name="connsiteY108" fmla="*/ 590 h 758"/>
              <a:gd name="connsiteX109" fmla="*/ 312 w 476"/>
              <a:gd name="connsiteY109" fmla="*/ 590 h 758"/>
              <a:gd name="connsiteX110" fmla="*/ 317 w 476"/>
              <a:gd name="connsiteY110" fmla="*/ 585 h 758"/>
              <a:gd name="connsiteX111" fmla="*/ 323 w 476"/>
              <a:gd name="connsiteY111" fmla="*/ 580 h 758"/>
              <a:gd name="connsiteX112" fmla="*/ 323 w 476"/>
              <a:gd name="connsiteY112" fmla="*/ 575 h 758"/>
              <a:gd name="connsiteX113" fmla="*/ 323 w 476"/>
              <a:gd name="connsiteY113" fmla="*/ 564 h 758"/>
              <a:gd name="connsiteX114" fmla="*/ 323 w 476"/>
              <a:gd name="connsiteY114" fmla="*/ 549 h 758"/>
              <a:gd name="connsiteX115" fmla="*/ 328 w 476"/>
              <a:gd name="connsiteY115" fmla="*/ 533 h 758"/>
              <a:gd name="connsiteX116" fmla="*/ 328 w 476"/>
              <a:gd name="connsiteY116" fmla="*/ 512 h 758"/>
              <a:gd name="connsiteX117" fmla="*/ 328 w 476"/>
              <a:gd name="connsiteY117" fmla="*/ 486 h 758"/>
              <a:gd name="connsiteX118" fmla="*/ 333 w 476"/>
              <a:gd name="connsiteY118" fmla="*/ 460 h 758"/>
              <a:gd name="connsiteX119" fmla="*/ 333 w 476"/>
              <a:gd name="connsiteY119" fmla="*/ 434 h 758"/>
              <a:gd name="connsiteX120" fmla="*/ 333 w 476"/>
              <a:gd name="connsiteY120" fmla="*/ 408 h 758"/>
              <a:gd name="connsiteX121" fmla="*/ 333 w 476"/>
              <a:gd name="connsiteY121" fmla="*/ 382 h 758"/>
              <a:gd name="connsiteX122" fmla="*/ 338 w 476"/>
              <a:gd name="connsiteY122" fmla="*/ 355 h 758"/>
              <a:gd name="connsiteX123" fmla="*/ 338 w 476"/>
              <a:gd name="connsiteY123" fmla="*/ 334 h 758"/>
              <a:gd name="connsiteX124" fmla="*/ 338 w 476"/>
              <a:gd name="connsiteY124" fmla="*/ 314 h 758"/>
              <a:gd name="connsiteX125" fmla="*/ 338 w 476"/>
              <a:gd name="connsiteY125" fmla="*/ 293 h 758"/>
              <a:gd name="connsiteX126" fmla="*/ 338 w 476"/>
              <a:gd name="connsiteY126" fmla="*/ 277 h 758"/>
              <a:gd name="connsiteX127" fmla="*/ 338 w 476"/>
              <a:gd name="connsiteY127" fmla="*/ 246 h 758"/>
              <a:gd name="connsiteX128" fmla="*/ 338 w 476"/>
              <a:gd name="connsiteY128" fmla="*/ 214 h 758"/>
              <a:gd name="connsiteX129" fmla="*/ 333 w 476"/>
              <a:gd name="connsiteY129" fmla="*/ 183 h 758"/>
              <a:gd name="connsiteX130" fmla="*/ 333 w 476"/>
              <a:gd name="connsiteY130" fmla="*/ 157 h 758"/>
              <a:gd name="connsiteX131" fmla="*/ 328 w 476"/>
              <a:gd name="connsiteY131" fmla="*/ 146 h 758"/>
              <a:gd name="connsiteX132" fmla="*/ 328 w 476"/>
              <a:gd name="connsiteY132" fmla="*/ 136 h 758"/>
              <a:gd name="connsiteX133" fmla="*/ 323 w 476"/>
              <a:gd name="connsiteY133" fmla="*/ 126 h 758"/>
              <a:gd name="connsiteX134" fmla="*/ 323 w 476"/>
              <a:gd name="connsiteY134" fmla="*/ 115 h 758"/>
              <a:gd name="connsiteX135" fmla="*/ 317 w 476"/>
              <a:gd name="connsiteY135" fmla="*/ 110 h 758"/>
              <a:gd name="connsiteX136" fmla="*/ 317 w 476"/>
              <a:gd name="connsiteY136" fmla="*/ 105 h 758"/>
              <a:gd name="connsiteX137" fmla="*/ 312 w 476"/>
              <a:gd name="connsiteY137" fmla="*/ 94 h 758"/>
              <a:gd name="connsiteX138" fmla="*/ 307 w 476"/>
              <a:gd name="connsiteY138" fmla="*/ 89 h 758"/>
              <a:gd name="connsiteX139" fmla="*/ 301 w 476"/>
              <a:gd name="connsiteY139" fmla="*/ 84 h 758"/>
              <a:gd name="connsiteX140" fmla="*/ 296 w 476"/>
              <a:gd name="connsiteY140" fmla="*/ 84 h 758"/>
              <a:gd name="connsiteX141" fmla="*/ 291 w 476"/>
              <a:gd name="connsiteY141" fmla="*/ 79 h 758"/>
              <a:gd name="connsiteX142" fmla="*/ 280 w 476"/>
              <a:gd name="connsiteY142" fmla="*/ 79 h 758"/>
              <a:gd name="connsiteX143" fmla="*/ 270 w 476"/>
              <a:gd name="connsiteY143" fmla="*/ 79 h 758"/>
              <a:gd name="connsiteX144" fmla="*/ 259 w 476"/>
              <a:gd name="connsiteY144" fmla="*/ 73 h 758"/>
              <a:gd name="connsiteX145" fmla="*/ 243 w 476"/>
              <a:gd name="connsiteY145" fmla="*/ 73 h 758"/>
              <a:gd name="connsiteX146" fmla="*/ 243 w 476"/>
              <a:gd name="connsiteY146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94 h 758"/>
              <a:gd name="connsiteX9" fmla="*/ 0 w 449"/>
              <a:gd name="connsiteY9" fmla="*/ 52 h 758"/>
              <a:gd name="connsiteX10" fmla="*/ 26 w 449"/>
              <a:gd name="connsiteY10" fmla="*/ 47 h 758"/>
              <a:gd name="connsiteX11" fmla="*/ 58 w 449"/>
              <a:gd name="connsiteY11" fmla="*/ 47 h 758"/>
              <a:gd name="connsiteX12" fmla="*/ 116 w 449"/>
              <a:gd name="connsiteY12" fmla="*/ 37 h 758"/>
              <a:gd name="connsiteX13" fmla="*/ 148 w 449"/>
              <a:gd name="connsiteY13" fmla="*/ 37 h 758"/>
              <a:gd name="connsiteX14" fmla="*/ 169 w 449"/>
              <a:gd name="connsiteY14" fmla="*/ 32 h 758"/>
              <a:gd name="connsiteX15" fmla="*/ 195 w 449"/>
              <a:gd name="connsiteY15" fmla="*/ 26 h 758"/>
              <a:gd name="connsiteX16" fmla="*/ 216 w 449"/>
              <a:gd name="connsiteY16" fmla="*/ 26 h 758"/>
              <a:gd name="connsiteX17" fmla="*/ 232 w 449"/>
              <a:gd name="connsiteY17" fmla="*/ 21 h 758"/>
              <a:gd name="connsiteX18" fmla="*/ 243 w 449"/>
              <a:gd name="connsiteY18" fmla="*/ 16 h 758"/>
              <a:gd name="connsiteX19" fmla="*/ 253 w 449"/>
              <a:gd name="connsiteY19" fmla="*/ 16 h 758"/>
              <a:gd name="connsiteX20" fmla="*/ 259 w 449"/>
              <a:gd name="connsiteY20" fmla="*/ 11 h 758"/>
              <a:gd name="connsiteX21" fmla="*/ 269 w 449"/>
              <a:gd name="connsiteY21" fmla="*/ 5 h 758"/>
              <a:gd name="connsiteX22" fmla="*/ 285 w 449"/>
              <a:gd name="connsiteY22" fmla="*/ 0 h 758"/>
              <a:gd name="connsiteX23" fmla="*/ 296 w 449"/>
              <a:gd name="connsiteY23" fmla="*/ 0 h 758"/>
              <a:gd name="connsiteX24" fmla="*/ 311 w 449"/>
              <a:gd name="connsiteY24" fmla="*/ 0 h 758"/>
              <a:gd name="connsiteX25" fmla="*/ 327 w 449"/>
              <a:gd name="connsiteY25" fmla="*/ 5 h 758"/>
              <a:gd name="connsiteX26" fmla="*/ 343 w 449"/>
              <a:gd name="connsiteY26" fmla="*/ 11 h 758"/>
              <a:gd name="connsiteX27" fmla="*/ 354 w 449"/>
              <a:gd name="connsiteY27" fmla="*/ 16 h 758"/>
              <a:gd name="connsiteX28" fmla="*/ 364 w 449"/>
              <a:gd name="connsiteY28" fmla="*/ 21 h 758"/>
              <a:gd name="connsiteX29" fmla="*/ 380 w 449"/>
              <a:gd name="connsiteY29" fmla="*/ 26 h 758"/>
              <a:gd name="connsiteX30" fmla="*/ 391 w 449"/>
              <a:gd name="connsiteY30" fmla="*/ 37 h 758"/>
              <a:gd name="connsiteX31" fmla="*/ 406 w 449"/>
              <a:gd name="connsiteY31" fmla="*/ 42 h 758"/>
              <a:gd name="connsiteX32" fmla="*/ 417 w 449"/>
              <a:gd name="connsiteY32" fmla="*/ 47 h 758"/>
              <a:gd name="connsiteX33" fmla="*/ 428 w 449"/>
              <a:gd name="connsiteY33" fmla="*/ 52 h 758"/>
              <a:gd name="connsiteX34" fmla="*/ 433 w 449"/>
              <a:gd name="connsiteY34" fmla="*/ 58 h 758"/>
              <a:gd name="connsiteX35" fmla="*/ 438 w 449"/>
              <a:gd name="connsiteY35" fmla="*/ 63 h 758"/>
              <a:gd name="connsiteX36" fmla="*/ 443 w 449"/>
              <a:gd name="connsiteY36" fmla="*/ 68 h 758"/>
              <a:gd name="connsiteX37" fmla="*/ 449 w 449"/>
              <a:gd name="connsiteY37" fmla="*/ 68 h 758"/>
              <a:gd name="connsiteX38" fmla="*/ 449 w 449"/>
              <a:gd name="connsiteY38" fmla="*/ 73 h 758"/>
              <a:gd name="connsiteX39" fmla="*/ 443 w 449"/>
              <a:gd name="connsiteY39" fmla="*/ 73 h 758"/>
              <a:gd name="connsiteX40" fmla="*/ 443 w 449"/>
              <a:gd name="connsiteY40" fmla="*/ 79 h 758"/>
              <a:gd name="connsiteX41" fmla="*/ 438 w 449"/>
              <a:gd name="connsiteY41" fmla="*/ 84 h 758"/>
              <a:gd name="connsiteX42" fmla="*/ 433 w 449"/>
              <a:gd name="connsiteY42" fmla="*/ 84 h 758"/>
              <a:gd name="connsiteX43" fmla="*/ 428 w 449"/>
              <a:gd name="connsiteY43" fmla="*/ 89 h 758"/>
              <a:gd name="connsiteX44" fmla="*/ 422 w 449"/>
              <a:gd name="connsiteY44" fmla="*/ 94 h 758"/>
              <a:gd name="connsiteX45" fmla="*/ 417 w 449"/>
              <a:gd name="connsiteY45" fmla="*/ 94 h 758"/>
              <a:gd name="connsiteX46" fmla="*/ 412 w 449"/>
              <a:gd name="connsiteY46" fmla="*/ 99 h 758"/>
              <a:gd name="connsiteX47" fmla="*/ 406 w 449"/>
              <a:gd name="connsiteY47" fmla="*/ 105 h 758"/>
              <a:gd name="connsiteX48" fmla="*/ 401 w 449"/>
              <a:gd name="connsiteY48" fmla="*/ 115 h 758"/>
              <a:gd name="connsiteX49" fmla="*/ 401 w 449"/>
              <a:gd name="connsiteY49" fmla="*/ 126 h 758"/>
              <a:gd name="connsiteX50" fmla="*/ 401 w 449"/>
              <a:gd name="connsiteY50" fmla="*/ 131 h 758"/>
              <a:gd name="connsiteX51" fmla="*/ 401 w 449"/>
              <a:gd name="connsiteY51" fmla="*/ 146 h 758"/>
              <a:gd name="connsiteX52" fmla="*/ 401 w 449"/>
              <a:gd name="connsiteY52" fmla="*/ 157 h 758"/>
              <a:gd name="connsiteX53" fmla="*/ 401 w 449"/>
              <a:gd name="connsiteY53" fmla="*/ 173 h 758"/>
              <a:gd name="connsiteX54" fmla="*/ 401 w 449"/>
              <a:gd name="connsiteY54" fmla="*/ 188 h 758"/>
              <a:gd name="connsiteX55" fmla="*/ 401 w 449"/>
              <a:gd name="connsiteY55" fmla="*/ 204 h 758"/>
              <a:gd name="connsiteX56" fmla="*/ 401 w 449"/>
              <a:gd name="connsiteY56" fmla="*/ 225 h 758"/>
              <a:gd name="connsiteX57" fmla="*/ 401 w 449"/>
              <a:gd name="connsiteY57" fmla="*/ 240 h 758"/>
              <a:gd name="connsiteX58" fmla="*/ 401 w 449"/>
              <a:gd name="connsiteY58" fmla="*/ 261 h 758"/>
              <a:gd name="connsiteX59" fmla="*/ 401 w 449"/>
              <a:gd name="connsiteY59" fmla="*/ 303 h 758"/>
              <a:gd name="connsiteX60" fmla="*/ 401 w 449"/>
              <a:gd name="connsiteY60" fmla="*/ 324 h 758"/>
              <a:gd name="connsiteX61" fmla="*/ 401 w 449"/>
              <a:gd name="connsiteY61" fmla="*/ 350 h 758"/>
              <a:gd name="connsiteX62" fmla="*/ 401 w 449"/>
              <a:gd name="connsiteY62" fmla="*/ 376 h 758"/>
              <a:gd name="connsiteX63" fmla="*/ 401 w 449"/>
              <a:gd name="connsiteY63" fmla="*/ 402 h 758"/>
              <a:gd name="connsiteX64" fmla="*/ 401 w 449"/>
              <a:gd name="connsiteY64" fmla="*/ 429 h 758"/>
              <a:gd name="connsiteX65" fmla="*/ 401 w 449"/>
              <a:gd name="connsiteY65" fmla="*/ 460 h 758"/>
              <a:gd name="connsiteX66" fmla="*/ 401 w 449"/>
              <a:gd name="connsiteY66" fmla="*/ 491 h 758"/>
              <a:gd name="connsiteX67" fmla="*/ 401 w 449"/>
              <a:gd name="connsiteY67" fmla="*/ 523 h 758"/>
              <a:gd name="connsiteX68" fmla="*/ 401 w 449"/>
              <a:gd name="connsiteY68" fmla="*/ 554 h 758"/>
              <a:gd name="connsiteX69" fmla="*/ 401 w 449"/>
              <a:gd name="connsiteY69" fmla="*/ 580 h 758"/>
              <a:gd name="connsiteX70" fmla="*/ 396 w 449"/>
              <a:gd name="connsiteY70" fmla="*/ 606 h 758"/>
              <a:gd name="connsiteX71" fmla="*/ 396 w 449"/>
              <a:gd name="connsiteY71" fmla="*/ 632 h 758"/>
              <a:gd name="connsiteX72" fmla="*/ 391 w 449"/>
              <a:gd name="connsiteY72" fmla="*/ 653 h 758"/>
              <a:gd name="connsiteX73" fmla="*/ 385 w 449"/>
              <a:gd name="connsiteY73" fmla="*/ 669 h 758"/>
              <a:gd name="connsiteX74" fmla="*/ 380 w 449"/>
              <a:gd name="connsiteY74" fmla="*/ 690 h 758"/>
              <a:gd name="connsiteX75" fmla="*/ 375 w 449"/>
              <a:gd name="connsiteY75" fmla="*/ 700 h 758"/>
              <a:gd name="connsiteX76" fmla="*/ 364 w 449"/>
              <a:gd name="connsiteY76" fmla="*/ 716 h 758"/>
              <a:gd name="connsiteX77" fmla="*/ 354 w 449"/>
              <a:gd name="connsiteY77" fmla="*/ 726 h 758"/>
              <a:gd name="connsiteX78" fmla="*/ 348 w 449"/>
              <a:gd name="connsiteY78" fmla="*/ 737 h 758"/>
              <a:gd name="connsiteX79" fmla="*/ 338 w 449"/>
              <a:gd name="connsiteY79" fmla="*/ 742 h 758"/>
              <a:gd name="connsiteX80" fmla="*/ 333 w 449"/>
              <a:gd name="connsiteY80" fmla="*/ 747 h 758"/>
              <a:gd name="connsiteX81" fmla="*/ 322 w 449"/>
              <a:gd name="connsiteY81" fmla="*/ 752 h 758"/>
              <a:gd name="connsiteX82" fmla="*/ 317 w 449"/>
              <a:gd name="connsiteY82" fmla="*/ 752 h 758"/>
              <a:gd name="connsiteX83" fmla="*/ 311 w 449"/>
              <a:gd name="connsiteY83" fmla="*/ 758 h 758"/>
              <a:gd name="connsiteX84" fmla="*/ 301 w 449"/>
              <a:gd name="connsiteY84" fmla="*/ 752 h 758"/>
              <a:gd name="connsiteX85" fmla="*/ 296 w 449"/>
              <a:gd name="connsiteY85" fmla="*/ 752 h 758"/>
              <a:gd name="connsiteX86" fmla="*/ 296 w 449"/>
              <a:gd name="connsiteY86" fmla="*/ 747 h 758"/>
              <a:gd name="connsiteX87" fmla="*/ 290 w 449"/>
              <a:gd name="connsiteY87" fmla="*/ 742 h 758"/>
              <a:gd name="connsiteX88" fmla="*/ 290 w 449"/>
              <a:gd name="connsiteY88" fmla="*/ 737 h 758"/>
              <a:gd name="connsiteX89" fmla="*/ 290 w 449"/>
              <a:gd name="connsiteY89" fmla="*/ 731 h 758"/>
              <a:gd name="connsiteX90" fmla="*/ 290 w 449"/>
              <a:gd name="connsiteY90" fmla="*/ 721 h 758"/>
              <a:gd name="connsiteX91" fmla="*/ 290 w 449"/>
              <a:gd name="connsiteY91" fmla="*/ 711 h 758"/>
              <a:gd name="connsiteX92" fmla="*/ 290 w 449"/>
              <a:gd name="connsiteY92" fmla="*/ 705 h 758"/>
              <a:gd name="connsiteX93" fmla="*/ 290 w 449"/>
              <a:gd name="connsiteY93" fmla="*/ 700 h 758"/>
              <a:gd name="connsiteX94" fmla="*/ 290 w 449"/>
              <a:gd name="connsiteY94" fmla="*/ 695 h 758"/>
              <a:gd name="connsiteX95" fmla="*/ 285 w 449"/>
              <a:gd name="connsiteY95" fmla="*/ 690 h 758"/>
              <a:gd name="connsiteX96" fmla="*/ 280 w 449"/>
              <a:gd name="connsiteY96" fmla="*/ 674 h 758"/>
              <a:gd name="connsiteX97" fmla="*/ 269 w 449"/>
              <a:gd name="connsiteY97" fmla="*/ 658 h 758"/>
              <a:gd name="connsiteX98" fmla="*/ 253 w 449"/>
              <a:gd name="connsiteY98" fmla="*/ 643 h 758"/>
              <a:gd name="connsiteX99" fmla="*/ 237 w 449"/>
              <a:gd name="connsiteY99" fmla="*/ 627 h 758"/>
              <a:gd name="connsiteX100" fmla="*/ 216 w 449"/>
              <a:gd name="connsiteY100" fmla="*/ 611 h 758"/>
              <a:gd name="connsiteX101" fmla="*/ 190 w 449"/>
              <a:gd name="connsiteY101" fmla="*/ 590 h 758"/>
              <a:gd name="connsiteX102" fmla="*/ 211 w 449"/>
              <a:gd name="connsiteY102" fmla="*/ 590 h 758"/>
              <a:gd name="connsiteX103" fmla="*/ 232 w 449"/>
              <a:gd name="connsiteY103" fmla="*/ 596 h 758"/>
              <a:gd name="connsiteX104" fmla="*/ 248 w 449"/>
              <a:gd name="connsiteY104" fmla="*/ 596 h 758"/>
              <a:gd name="connsiteX105" fmla="*/ 264 w 449"/>
              <a:gd name="connsiteY105" fmla="*/ 596 h 758"/>
              <a:gd name="connsiteX106" fmla="*/ 274 w 449"/>
              <a:gd name="connsiteY106" fmla="*/ 590 h 758"/>
              <a:gd name="connsiteX107" fmla="*/ 280 w 449"/>
              <a:gd name="connsiteY107" fmla="*/ 590 h 758"/>
              <a:gd name="connsiteX108" fmla="*/ 285 w 449"/>
              <a:gd name="connsiteY108" fmla="*/ 590 h 758"/>
              <a:gd name="connsiteX109" fmla="*/ 290 w 449"/>
              <a:gd name="connsiteY109" fmla="*/ 585 h 758"/>
              <a:gd name="connsiteX110" fmla="*/ 296 w 449"/>
              <a:gd name="connsiteY110" fmla="*/ 580 h 758"/>
              <a:gd name="connsiteX111" fmla="*/ 296 w 449"/>
              <a:gd name="connsiteY111" fmla="*/ 575 h 758"/>
              <a:gd name="connsiteX112" fmla="*/ 296 w 449"/>
              <a:gd name="connsiteY112" fmla="*/ 564 h 758"/>
              <a:gd name="connsiteX113" fmla="*/ 296 w 449"/>
              <a:gd name="connsiteY113" fmla="*/ 549 h 758"/>
              <a:gd name="connsiteX114" fmla="*/ 301 w 449"/>
              <a:gd name="connsiteY114" fmla="*/ 533 h 758"/>
              <a:gd name="connsiteX115" fmla="*/ 301 w 449"/>
              <a:gd name="connsiteY115" fmla="*/ 512 h 758"/>
              <a:gd name="connsiteX116" fmla="*/ 301 w 449"/>
              <a:gd name="connsiteY116" fmla="*/ 486 h 758"/>
              <a:gd name="connsiteX117" fmla="*/ 306 w 449"/>
              <a:gd name="connsiteY117" fmla="*/ 460 h 758"/>
              <a:gd name="connsiteX118" fmla="*/ 306 w 449"/>
              <a:gd name="connsiteY118" fmla="*/ 434 h 758"/>
              <a:gd name="connsiteX119" fmla="*/ 306 w 449"/>
              <a:gd name="connsiteY119" fmla="*/ 408 h 758"/>
              <a:gd name="connsiteX120" fmla="*/ 306 w 449"/>
              <a:gd name="connsiteY120" fmla="*/ 382 h 758"/>
              <a:gd name="connsiteX121" fmla="*/ 311 w 449"/>
              <a:gd name="connsiteY121" fmla="*/ 355 h 758"/>
              <a:gd name="connsiteX122" fmla="*/ 311 w 449"/>
              <a:gd name="connsiteY122" fmla="*/ 334 h 758"/>
              <a:gd name="connsiteX123" fmla="*/ 311 w 449"/>
              <a:gd name="connsiteY123" fmla="*/ 314 h 758"/>
              <a:gd name="connsiteX124" fmla="*/ 311 w 449"/>
              <a:gd name="connsiteY124" fmla="*/ 293 h 758"/>
              <a:gd name="connsiteX125" fmla="*/ 311 w 449"/>
              <a:gd name="connsiteY125" fmla="*/ 277 h 758"/>
              <a:gd name="connsiteX126" fmla="*/ 311 w 449"/>
              <a:gd name="connsiteY126" fmla="*/ 246 h 758"/>
              <a:gd name="connsiteX127" fmla="*/ 311 w 449"/>
              <a:gd name="connsiteY127" fmla="*/ 214 h 758"/>
              <a:gd name="connsiteX128" fmla="*/ 306 w 449"/>
              <a:gd name="connsiteY128" fmla="*/ 183 h 758"/>
              <a:gd name="connsiteX129" fmla="*/ 306 w 449"/>
              <a:gd name="connsiteY129" fmla="*/ 157 h 758"/>
              <a:gd name="connsiteX130" fmla="*/ 301 w 449"/>
              <a:gd name="connsiteY130" fmla="*/ 146 h 758"/>
              <a:gd name="connsiteX131" fmla="*/ 301 w 449"/>
              <a:gd name="connsiteY131" fmla="*/ 136 h 758"/>
              <a:gd name="connsiteX132" fmla="*/ 296 w 449"/>
              <a:gd name="connsiteY132" fmla="*/ 126 h 758"/>
              <a:gd name="connsiteX133" fmla="*/ 296 w 449"/>
              <a:gd name="connsiteY133" fmla="*/ 115 h 758"/>
              <a:gd name="connsiteX134" fmla="*/ 290 w 449"/>
              <a:gd name="connsiteY134" fmla="*/ 110 h 758"/>
              <a:gd name="connsiteX135" fmla="*/ 290 w 449"/>
              <a:gd name="connsiteY135" fmla="*/ 105 h 758"/>
              <a:gd name="connsiteX136" fmla="*/ 285 w 449"/>
              <a:gd name="connsiteY136" fmla="*/ 94 h 758"/>
              <a:gd name="connsiteX137" fmla="*/ 280 w 449"/>
              <a:gd name="connsiteY137" fmla="*/ 89 h 758"/>
              <a:gd name="connsiteX138" fmla="*/ 274 w 449"/>
              <a:gd name="connsiteY138" fmla="*/ 84 h 758"/>
              <a:gd name="connsiteX139" fmla="*/ 269 w 449"/>
              <a:gd name="connsiteY139" fmla="*/ 84 h 758"/>
              <a:gd name="connsiteX140" fmla="*/ 264 w 449"/>
              <a:gd name="connsiteY140" fmla="*/ 79 h 758"/>
              <a:gd name="connsiteX141" fmla="*/ 253 w 449"/>
              <a:gd name="connsiteY141" fmla="*/ 79 h 758"/>
              <a:gd name="connsiteX142" fmla="*/ 243 w 449"/>
              <a:gd name="connsiteY142" fmla="*/ 79 h 758"/>
              <a:gd name="connsiteX143" fmla="*/ 232 w 449"/>
              <a:gd name="connsiteY143" fmla="*/ 73 h 758"/>
              <a:gd name="connsiteX144" fmla="*/ 216 w 449"/>
              <a:gd name="connsiteY144" fmla="*/ 73 h 758"/>
              <a:gd name="connsiteX145" fmla="*/ 216 w 449"/>
              <a:gd name="connsiteY145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52 h 758"/>
              <a:gd name="connsiteX9" fmla="*/ 26 w 449"/>
              <a:gd name="connsiteY9" fmla="*/ 47 h 758"/>
              <a:gd name="connsiteX10" fmla="*/ 58 w 449"/>
              <a:gd name="connsiteY10" fmla="*/ 47 h 758"/>
              <a:gd name="connsiteX11" fmla="*/ 116 w 449"/>
              <a:gd name="connsiteY11" fmla="*/ 37 h 758"/>
              <a:gd name="connsiteX12" fmla="*/ 148 w 449"/>
              <a:gd name="connsiteY12" fmla="*/ 37 h 758"/>
              <a:gd name="connsiteX13" fmla="*/ 169 w 449"/>
              <a:gd name="connsiteY13" fmla="*/ 32 h 758"/>
              <a:gd name="connsiteX14" fmla="*/ 195 w 449"/>
              <a:gd name="connsiteY14" fmla="*/ 26 h 758"/>
              <a:gd name="connsiteX15" fmla="*/ 216 w 449"/>
              <a:gd name="connsiteY15" fmla="*/ 26 h 758"/>
              <a:gd name="connsiteX16" fmla="*/ 232 w 449"/>
              <a:gd name="connsiteY16" fmla="*/ 21 h 758"/>
              <a:gd name="connsiteX17" fmla="*/ 243 w 449"/>
              <a:gd name="connsiteY17" fmla="*/ 16 h 758"/>
              <a:gd name="connsiteX18" fmla="*/ 253 w 449"/>
              <a:gd name="connsiteY18" fmla="*/ 16 h 758"/>
              <a:gd name="connsiteX19" fmla="*/ 259 w 449"/>
              <a:gd name="connsiteY19" fmla="*/ 11 h 758"/>
              <a:gd name="connsiteX20" fmla="*/ 269 w 449"/>
              <a:gd name="connsiteY20" fmla="*/ 5 h 758"/>
              <a:gd name="connsiteX21" fmla="*/ 285 w 449"/>
              <a:gd name="connsiteY21" fmla="*/ 0 h 758"/>
              <a:gd name="connsiteX22" fmla="*/ 296 w 449"/>
              <a:gd name="connsiteY22" fmla="*/ 0 h 758"/>
              <a:gd name="connsiteX23" fmla="*/ 311 w 449"/>
              <a:gd name="connsiteY23" fmla="*/ 0 h 758"/>
              <a:gd name="connsiteX24" fmla="*/ 327 w 449"/>
              <a:gd name="connsiteY24" fmla="*/ 5 h 758"/>
              <a:gd name="connsiteX25" fmla="*/ 343 w 449"/>
              <a:gd name="connsiteY25" fmla="*/ 11 h 758"/>
              <a:gd name="connsiteX26" fmla="*/ 354 w 449"/>
              <a:gd name="connsiteY26" fmla="*/ 16 h 758"/>
              <a:gd name="connsiteX27" fmla="*/ 364 w 449"/>
              <a:gd name="connsiteY27" fmla="*/ 21 h 758"/>
              <a:gd name="connsiteX28" fmla="*/ 380 w 449"/>
              <a:gd name="connsiteY28" fmla="*/ 26 h 758"/>
              <a:gd name="connsiteX29" fmla="*/ 391 w 449"/>
              <a:gd name="connsiteY29" fmla="*/ 37 h 758"/>
              <a:gd name="connsiteX30" fmla="*/ 406 w 449"/>
              <a:gd name="connsiteY30" fmla="*/ 42 h 758"/>
              <a:gd name="connsiteX31" fmla="*/ 417 w 449"/>
              <a:gd name="connsiteY31" fmla="*/ 47 h 758"/>
              <a:gd name="connsiteX32" fmla="*/ 428 w 449"/>
              <a:gd name="connsiteY32" fmla="*/ 52 h 758"/>
              <a:gd name="connsiteX33" fmla="*/ 433 w 449"/>
              <a:gd name="connsiteY33" fmla="*/ 58 h 758"/>
              <a:gd name="connsiteX34" fmla="*/ 438 w 449"/>
              <a:gd name="connsiteY34" fmla="*/ 63 h 758"/>
              <a:gd name="connsiteX35" fmla="*/ 443 w 449"/>
              <a:gd name="connsiteY35" fmla="*/ 68 h 758"/>
              <a:gd name="connsiteX36" fmla="*/ 449 w 449"/>
              <a:gd name="connsiteY36" fmla="*/ 68 h 758"/>
              <a:gd name="connsiteX37" fmla="*/ 449 w 449"/>
              <a:gd name="connsiteY37" fmla="*/ 73 h 758"/>
              <a:gd name="connsiteX38" fmla="*/ 443 w 449"/>
              <a:gd name="connsiteY38" fmla="*/ 73 h 758"/>
              <a:gd name="connsiteX39" fmla="*/ 443 w 449"/>
              <a:gd name="connsiteY39" fmla="*/ 79 h 758"/>
              <a:gd name="connsiteX40" fmla="*/ 438 w 449"/>
              <a:gd name="connsiteY40" fmla="*/ 84 h 758"/>
              <a:gd name="connsiteX41" fmla="*/ 433 w 449"/>
              <a:gd name="connsiteY41" fmla="*/ 84 h 758"/>
              <a:gd name="connsiteX42" fmla="*/ 428 w 449"/>
              <a:gd name="connsiteY42" fmla="*/ 89 h 758"/>
              <a:gd name="connsiteX43" fmla="*/ 422 w 449"/>
              <a:gd name="connsiteY43" fmla="*/ 94 h 758"/>
              <a:gd name="connsiteX44" fmla="*/ 417 w 449"/>
              <a:gd name="connsiteY44" fmla="*/ 94 h 758"/>
              <a:gd name="connsiteX45" fmla="*/ 412 w 449"/>
              <a:gd name="connsiteY45" fmla="*/ 99 h 758"/>
              <a:gd name="connsiteX46" fmla="*/ 406 w 449"/>
              <a:gd name="connsiteY46" fmla="*/ 105 h 758"/>
              <a:gd name="connsiteX47" fmla="*/ 401 w 449"/>
              <a:gd name="connsiteY47" fmla="*/ 115 h 758"/>
              <a:gd name="connsiteX48" fmla="*/ 401 w 449"/>
              <a:gd name="connsiteY48" fmla="*/ 126 h 758"/>
              <a:gd name="connsiteX49" fmla="*/ 401 w 449"/>
              <a:gd name="connsiteY49" fmla="*/ 131 h 758"/>
              <a:gd name="connsiteX50" fmla="*/ 401 w 449"/>
              <a:gd name="connsiteY50" fmla="*/ 146 h 758"/>
              <a:gd name="connsiteX51" fmla="*/ 401 w 449"/>
              <a:gd name="connsiteY51" fmla="*/ 157 h 758"/>
              <a:gd name="connsiteX52" fmla="*/ 401 w 449"/>
              <a:gd name="connsiteY52" fmla="*/ 173 h 758"/>
              <a:gd name="connsiteX53" fmla="*/ 401 w 449"/>
              <a:gd name="connsiteY53" fmla="*/ 188 h 758"/>
              <a:gd name="connsiteX54" fmla="*/ 401 w 449"/>
              <a:gd name="connsiteY54" fmla="*/ 204 h 758"/>
              <a:gd name="connsiteX55" fmla="*/ 401 w 449"/>
              <a:gd name="connsiteY55" fmla="*/ 225 h 758"/>
              <a:gd name="connsiteX56" fmla="*/ 401 w 449"/>
              <a:gd name="connsiteY56" fmla="*/ 240 h 758"/>
              <a:gd name="connsiteX57" fmla="*/ 401 w 449"/>
              <a:gd name="connsiteY57" fmla="*/ 261 h 758"/>
              <a:gd name="connsiteX58" fmla="*/ 401 w 449"/>
              <a:gd name="connsiteY58" fmla="*/ 303 h 758"/>
              <a:gd name="connsiteX59" fmla="*/ 401 w 449"/>
              <a:gd name="connsiteY59" fmla="*/ 324 h 758"/>
              <a:gd name="connsiteX60" fmla="*/ 401 w 449"/>
              <a:gd name="connsiteY60" fmla="*/ 350 h 758"/>
              <a:gd name="connsiteX61" fmla="*/ 401 w 449"/>
              <a:gd name="connsiteY61" fmla="*/ 376 h 758"/>
              <a:gd name="connsiteX62" fmla="*/ 401 w 449"/>
              <a:gd name="connsiteY62" fmla="*/ 402 h 758"/>
              <a:gd name="connsiteX63" fmla="*/ 401 w 449"/>
              <a:gd name="connsiteY63" fmla="*/ 429 h 758"/>
              <a:gd name="connsiteX64" fmla="*/ 401 w 449"/>
              <a:gd name="connsiteY64" fmla="*/ 460 h 758"/>
              <a:gd name="connsiteX65" fmla="*/ 401 w 449"/>
              <a:gd name="connsiteY65" fmla="*/ 491 h 758"/>
              <a:gd name="connsiteX66" fmla="*/ 401 w 449"/>
              <a:gd name="connsiteY66" fmla="*/ 523 h 758"/>
              <a:gd name="connsiteX67" fmla="*/ 401 w 449"/>
              <a:gd name="connsiteY67" fmla="*/ 554 h 758"/>
              <a:gd name="connsiteX68" fmla="*/ 401 w 449"/>
              <a:gd name="connsiteY68" fmla="*/ 580 h 758"/>
              <a:gd name="connsiteX69" fmla="*/ 396 w 449"/>
              <a:gd name="connsiteY69" fmla="*/ 606 h 758"/>
              <a:gd name="connsiteX70" fmla="*/ 396 w 449"/>
              <a:gd name="connsiteY70" fmla="*/ 632 h 758"/>
              <a:gd name="connsiteX71" fmla="*/ 391 w 449"/>
              <a:gd name="connsiteY71" fmla="*/ 653 h 758"/>
              <a:gd name="connsiteX72" fmla="*/ 385 w 449"/>
              <a:gd name="connsiteY72" fmla="*/ 669 h 758"/>
              <a:gd name="connsiteX73" fmla="*/ 380 w 449"/>
              <a:gd name="connsiteY73" fmla="*/ 690 h 758"/>
              <a:gd name="connsiteX74" fmla="*/ 375 w 449"/>
              <a:gd name="connsiteY74" fmla="*/ 700 h 758"/>
              <a:gd name="connsiteX75" fmla="*/ 364 w 449"/>
              <a:gd name="connsiteY75" fmla="*/ 716 h 758"/>
              <a:gd name="connsiteX76" fmla="*/ 354 w 449"/>
              <a:gd name="connsiteY76" fmla="*/ 726 h 758"/>
              <a:gd name="connsiteX77" fmla="*/ 348 w 449"/>
              <a:gd name="connsiteY77" fmla="*/ 737 h 758"/>
              <a:gd name="connsiteX78" fmla="*/ 338 w 449"/>
              <a:gd name="connsiteY78" fmla="*/ 742 h 758"/>
              <a:gd name="connsiteX79" fmla="*/ 333 w 449"/>
              <a:gd name="connsiteY79" fmla="*/ 747 h 758"/>
              <a:gd name="connsiteX80" fmla="*/ 322 w 449"/>
              <a:gd name="connsiteY80" fmla="*/ 752 h 758"/>
              <a:gd name="connsiteX81" fmla="*/ 317 w 449"/>
              <a:gd name="connsiteY81" fmla="*/ 752 h 758"/>
              <a:gd name="connsiteX82" fmla="*/ 311 w 449"/>
              <a:gd name="connsiteY82" fmla="*/ 758 h 758"/>
              <a:gd name="connsiteX83" fmla="*/ 301 w 449"/>
              <a:gd name="connsiteY83" fmla="*/ 752 h 758"/>
              <a:gd name="connsiteX84" fmla="*/ 296 w 449"/>
              <a:gd name="connsiteY84" fmla="*/ 752 h 758"/>
              <a:gd name="connsiteX85" fmla="*/ 296 w 449"/>
              <a:gd name="connsiteY85" fmla="*/ 747 h 758"/>
              <a:gd name="connsiteX86" fmla="*/ 290 w 449"/>
              <a:gd name="connsiteY86" fmla="*/ 742 h 758"/>
              <a:gd name="connsiteX87" fmla="*/ 290 w 449"/>
              <a:gd name="connsiteY87" fmla="*/ 737 h 758"/>
              <a:gd name="connsiteX88" fmla="*/ 290 w 449"/>
              <a:gd name="connsiteY88" fmla="*/ 731 h 758"/>
              <a:gd name="connsiteX89" fmla="*/ 290 w 449"/>
              <a:gd name="connsiteY89" fmla="*/ 721 h 758"/>
              <a:gd name="connsiteX90" fmla="*/ 290 w 449"/>
              <a:gd name="connsiteY90" fmla="*/ 711 h 758"/>
              <a:gd name="connsiteX91" fmla="*/ 290 w 449"/>
              <a:gd name="connsiteY91" fmla="*/ 705 h 758"/>
              <a:gd name="connsiteX92" fmla="*/ 290 w 449"/>
              <a:gd name="connsiteY92" fmla="*/ 700 h 758"/>
              <a:gd name="connsiteX93" fmla="*/ 290 w 449"/>
              <a:gd name="connsiteY93" fmla="*/ 695 h 758"/>
              <a:gd name="connsiteX94" fmla="*/ 285 w 449"/>
              <a:gd name="connsiteY94" fmla="*/ 690 h 758"/>
              <a:gd name="connsiteX95" fmla="*/ 280 w 449"/>
              <a:gd name="connsiteY95" fmla="*/ 674 h 758"/>
              <a:gd name="connsiteX96" fmla="*/ 269 w 449"/>
              <a:gd name="connsiteY96" fmla="*/ 658 h 758"/>
              <a:gd name="connsiteX97" fmla="*/ 253 w 449"/>
              <a:gd name="connsiteY97" fmla="*/ 643 h 758"/>
              <a:gd name="connsiteX98" fmla="*/ 237 w 449"/>
              <a:gd name="connsiteY98" fmla="*/ 627 h 758"/>
              <a:gd name="connsiteX99" fmla="*/ 216 w 449"/>
              <a:gd name="connsiteY99" fmla="*/ 611 h 758"/>
              <a:gd name="connsiteX100" fmla="*/ 190 w 449"/>
              <a:gd name="connsiteY100" fmla="*/ 590 h 758"/>
              <a:gd name="connsiteX101" fmla="*/ 211 w 449"/>
              <a:gd name="connsiteY101" fmla="*/ 590 h 758"/>
              <a:gd name="connsiteX102" fmla="*/ 232 w 449"/>
              <a:gd name="connsiteY102" fmla="*/ 596 h 758"/>
              <a:gd name="connsiteX103" fmla="*/ 248 w 449"/>
              <a:gd name="connsiteY103" fmla="*/ 596 h 758"/>
              <a:gd name="connsiteX104" fmla="*/ 264 w 449"/>
              <a:gd name="connsiteY104" fmla="*/ 596 h 758"/>
              <a:gd name="connsiteX105" fmla="*/ 274 w 449"/>
              <a:gd name="connsiteY105" fmla="*/ 590 h 758"/>
              <a:gd name="connsiteX106" fmla="*/ 280 w 449"/>
              <a:gd name="connsiteY106" fmla="*/ 590 h 758"/>
              <a:gd name="connsiteX107" fmla="*/ 285 w 449"/>
              <a:gd name="connsiteY107" fmla="*/ 590 h 758"/>
              <a:gd name="connsiteX108" fmla="*/ 290 w 449"/>
              <a:gd name="connsiteY108" fmla="*/ 585 h 758"/>
              <a:gd name="connsiteX109" fmla="*/ 296 w 449"/>
              <a:gd name="connsiteY109" fmla="*/ 580 h 758"/>
              <a:gd name="connsiteX110" fmla="*/ 296 w 449"/>
              <a:gd name="connsiteY110" fmla="*/ 575 h 758"/>
              <a:gd name="connsiteX111" fmla="*/ 296 w 449"/>
              <a:gd name="connsiteY111" fmla="*/ 564 h 758"/>
              <a:gd name="connsiteX112" fmla="*/ 296 w 449"/>
              <a:gd name="connsiteY112" fmla="*/ 549 h 758"/>
              <a:gd name="connsiteX113" fmla="*/ 301 w 449"/>
              <a:gd name="connsiteY113" fmla="*/ 533 h 758"/>
              <a:gd name="connsiteX114" fmla="*/ 301 w 449"/>
              <a:gd name="connsiteY114" fmla="*/ 512 h 758"/>
              <a:gd name="connsiteX115" fmla="*/ 301 w 449"/>
              <a:gd name="connsiteY115" fmla="*/ 486 h 758"/>
              <a:gd name="connsiteX116" fmla="*/ 306 w 449"/>
              <a:gd name="connsiteY116" fmla="*/ 460 h 758"/>
              <a:gd name="connsiteX117" fmla="*/ 306 w 449"/>
              <a:gd name="connsiteY117" fmla="*/ 434 h 758"/>
              <a:gd name="connsiteX118" fmla="*/ 306 w 449"/>
              <a:gd name="connsiteY118" fmla="*/ 408 h 758"/>
              <a:gd name="connsiteX119" fmla="*/ 306 w 449"/>
              <a:gd name="connsiteY119" fmla="*/ 382 h 758"/>
              <a:gd name="connsiteX120" fmla="*/ 311 w 449"/>
              <a:gd name="connsiteY120" fmla="*/ 355 h 758"/>
              <a:gd name="connsiteX121" fmla="*/ 311 w 449"/>
              <a:gd name="connsiteY121" fmla="*/ 334 h 758"/>
              <a:gd name="connsiteX122" fmla="*/ 311 w 449"/>
              <a:gd name="connsiteY122" fmla="*/ 314 h 758"/>
              <a:gd name="connsiteX123" fmla="*/ 311 w 449"/>
              <a:gd name="connsiteY123" fmla="*/ 293 h 758"/>
              <a:gd name="connsiteX124" fmla="*/ 311 w 449"/>
              <a:gd name="connsiteY124" fmla="*/ 277 h 758"/>
              <a:gd name="connsiteX125" fmla="*/ 311 w 449"/>
              <a:gd name="connsiteY125" fmla="*/ 246 h 758"/>
              <a:gd name="connsiteX126" fmla="*/ 311 w 449"/>
              <a:gd name="connsiteY126" fmla="*/ 214 h 758"/>
              <a:gd name="connsiteX127" fmla="*/ 306 w 449"/>
              <a:gd name="connsiteY127" fmla="*/ 183 h 758"/>
              <a:gd name="connsiteX128" fmla="*/ 306 w 449"/>
              <a:gd name="connsiteY128" fmla="*/ 157 h 758"/>
              <a:gd name="connsiteX129" fmla="*/ 301 w 449"/>
              <a:gd name="connsiteY129" fmla="*/ 146 h 758"/>
              <a:gd name="connsiteX130" fmla="*/ 301 w 449"/>
              <a:gd name="connsiteY130" fmla="*/ 136 h 758"/>
              <a:gd name="connsiteX131" fmla="*/ 296 w 449"/>
              <a:gd name="connsiteY131" fmla="*/ 126 h 758"/>
              <a:gd name="connsiteX132" fmla="*/ 296 w 449"/>
              <a:gd name="connsiteY132" fmla="*/ 115 h 758"/>
              <a:gd name="connsiteX133" fmla="*/ 290 w 449"/>
              <a:gd name="connsiteY133" fmla="*/ 110 h 758"/>
              <a:gd name="connsiteX134" fmla="*/ 290 w 449"/>
              <a:gd name="connsiteY134" fmla="*/ 105 h 758"/>
              <a:gd name="connsiteX135" fmla="*/ 285 w 449"/>
              <a:gd name="connsiteY135" fmla="*/ 94 h 758"/>
              <a:gd name="connsiteX136" fmla="*/ 280 w 449"/>
              <a:gd name="connsiteY136" fmla="*/ 89 h 758"/>
              <a:gd name="connsiteX137" fmla="*/ 274 w 449"/>
              <a:gd name="connsiteY137" fmla="*/ 84 h 758"/>
              <a:gd name="connsiteX138" fmla="*/ 269 w 449"/>
              <a:gd name="connsiteY138" fmla="*/ 84 h 758"/>
              <a:gd name="connsiteX139" fmla="*/ 264 w 449"/>
              <a:gd name="connsiteY139" fmla="*/ 79 h 758"/>
              <a:gd name="connsiteX140" fmla="*/ 253 w 449"/>
              <a:gd name="connsiteY140" fmla="*/ 79 h 758"/>
              <a:gd name="connsiteX141" fmla="*/ 243 w 449"/>
              <a:gd name="connsiteY141" fmla="*/ 79 h 758"/>
              <a:gd name="connsiteX142" fmla="*/ 232 w 449"/>
              <a:gd name="connsiteY142" fmla="*/ 73 h 758"/>
              <a:gd name="connsiteX143" fmla="*/ 216 w 449"/>
              <a:gd name="connsiteY143" fmla="*/ 73 h 758"/>
              <a:gd name="connsiteX144" fmla="*/ 216 w 449"/>
              <a:gd name="connsiteY144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0 w 449"/>
              <a:gd name="connsiteY7" fmla="*/ 52 h 758"/>
              <a:gd name="connsiteX8" fmla="*/ 26 w 449"/>
              <a:gd name="connsiteY8" fmla="*/ 47 h 758"/>
              <a:gd name="connsiteX9" fmla="*/ 58 w 449"/>
              <a:gd name="connsiteY9" fmla="*/ 47 h 758"/>
              <a:gd name="connsiteX10" fmla="*/ 116 w 449"/>
              <a:gd name="connsiteY10" fmla="*/ 37 h 758"/>
              <a:gd name="connsiteX11" fmla="*/ 148 w 449"/>
              <a:gd name="connsiteY11" fmla="*/ 37 h 758"/>
              <a:gd name="connsiteX12" fmla="*/ 169 w 449"/>
              <a:gd name="connsiteY12" fmla="*/ 32 h 758"/>
              <a:gd name="connsiteX13" fmla="*/ 195 w 449"/>
              <a:gd name="connsiteY13" fmla="*/ 26 h 758"/>
              <a:gd name="connsiteX14" fmla="*/ 216 w 449"/>
              <a:gd name="connsiteY14" fmla="*/ 26 h 758"/>
              <a:gd name="connsiteX15" fmla="*/ 232 w 449"/>
              <a:gd name="connsiteY15" fmla="*/ 21 h 758"/>
              <a:gd name="connsiteX16" fmla="*/ 243 w 449"/>
              <a:gd name="connsiteY16" fmla="*/ 16 h 758"/>
              <a:gd name="connsiteX17" fmla="*/ 253 w 449"/>
              <a:gd name="connsiteY17" fmla="*/ 16 h 758"/>
              <a:gd name="connsiteX18" fmla="*/ 259 w 449"/>
              <a:gd name="connsiteY18" fmla="*/ 11 h 758"/>
              <a:gd name="connsiteX19" fmla="*/ 269 w 449"/>
              <a:gd name="connsiteY19" fmla="*/ 5 h 758"/>
              <a:gd name="connsiteX20" fmla="*/ 285 w 449"/>
              <a:gd name="connsiteY20" fmla="*/ 0 h 758"/>
              <a:gd name="connsiteX21" fmla="*/ 296 w 449"/>
              <a:gd name="connsiteY21" fmla="*/ 0 h 758"/>
              <a:gd name="connsiteX22" fmla="*/ 311 w 449"/>
              <a:gd name="connsiteY22" fmla="*/ 0 h 758"/>
              <a:gd name="connsiteX23" fmla="*/ 327 w 449"/>
              <a:gd name="connsiteY23" fmla="*/ 5 h 758"/>
              <a:gd name="connsiteX24" fmla="*/ 343 w 449"/>
              <a:gd name="connsiteY24" fmla="*/ 11 h 758"/>
              <a:gd name="connsiteX25" fmla="*/ 354 w 449"/>
              <a:gd name="connsiteY25" fmla="*/ 16 h 758"/>
              <a:gd name="connsiteX26" fmla="*/ 364 w 449"/>
              <a:gd name="connsiteY26" fmla="*/ 21 h 758"/>
              <a:gd name="connsiteX27" fmla="*/ 380 w 449"/>
              <a:gd name="connsiteY27" fmla="*/ 26 h 758"/>
              <a:gd name="connsiteX28" fmla="*/ 391 w 449"/>
              <a:gd name="connsiteY28" fmla="*/ 37 h 758"/>
              <a:gd name="connsiteX29" fmla="*/ 406 w 449"/>
              <a:gd name="connsiteY29" fmla="*/ 42 h 758"/>
              <a:gd name="connsiteX30" fmla="*/ 417 w 449"/>
              <a:gd name="connsiteY30" fmla="*/ 47 h 758"/>
              <a:gd name="connsiteX31" fmla="*/ 428 w 449"/>
              <a:gd name="connsiteY31" fmla="*/ 52 h 758"/>
              <a:gd name="connsiteX32" fmla="*/ 433 w 449"/>
              <a:gd name="connsiteY32" fmla="*/ 58 h 758"/>
              <a:gd name="connsiteX33" fmla="*/ 438 w 449"/>
              <a:gd name="connsiteY33" fmla="*/ 63 h 758"/>
              <a:gd name="connsiteX34" fmla="*/ 443 w 449"/>
              <a:gd name="connsiteY34" fmla="*/ 68 h 758"/>
              <a:gd name="connsiteX35" fmla="*/ 449 w 449"/>
              <a:gd name="connsiteY35" fmla="*/ 68 h 758"/>
              <a:gd name="connsiteX36" fmla="*/ 449 w 449"/>
              <a:gd name="connsiteY36" fmla="*/ 73 h 758"/>
              <a:gd name="connsiteX37" fmla="*/ 443 w 449"/>
              <a:gd name="connsiteY37" fmla="*/ 73 h 758"/>
              <a:gd name="connsiteX38" fmla="*/ 443 w 449"/>
              <a:gd name="connsiteY38" fmla="*/ 79 h 758"/>
              <a:gd name="connsiteX39" fmla="*/ 438 w 449"/>
              <a:gd name="connsiteY39" fmla="*/ 84 h 758"/>
              <a:gd name="connsiteX40" fmla="*/ 433 w 449"/>
              <a:gd name="connsiteY40" fmla="*/ 84 h 758"/>
              <a:gd name="connsiteX41" fmla="*/ 428 w 449"/>
              <a:gd name="connsiteY41" fmla="*/ 89 h 758"/>
              <a:gd name="connsiteX42" fmla="*/ 422 w 449"/>
              <a:gd name="connsiteY42" fmla="*/ 94 h 758"/>
              <a:gd name="connsiteX43" fmla="*/ 417 w 449"/>
              <a:gd name="connsiteY43" fmla="*/ 94 h 758"/>
              <a:gd name="connsiteX44" fmla="*/ 412 w 449"/>
              <a:gd name="connsiteY44" fmla="*/ 99 h 758"/>
              <a:gd name="connsiteX45" fmla="*/ 406 w 449"/>
              <a:gd name="connsiteY45" fmla="*/ 105 h 758"/>
              <a:gd name="connsiteX46" fmla="*/ 401 w 449"/>
              <a:gd name="connsiteY46" fmla="*/ 115 h 758"/>
              <a:gd name="connsiteX47" fmla="*/ 401 w 449"/>
              <a:gd name="connsiteY47" fmla="*/ 126 h 758"/>
              <a:gd name="connsiteX48" fmla="*/ 401 w 449"/>
              <a:gd name="connsiteY48" fmla="*/ 131 h 758"/>
              <a:gd name="connsiteX49" fmla="*/ 401 w 449"/>
              <a:gd name="connsiteY49" fmla="*/ 146 h 758"/>
              <a:gd name="connsiteX50" fmla="*/ 401 w 449"/>
              <a:gd name="connsiteY50" fmla="*/ 157 h 758"/>
              <a:gd name="connsiteX51" fmla="*/ 401 w 449"/>
              <a:gd name="connsiteY51" fmla="*/ 173 h 758"/>
              <a:gd name="connsiteX52" fmla="*/ 401 w 449"/>
              <a:gd name="connsiteY52" fmla="*/ 188 h 758"/>
              <a:gd name="connsiteX53" fmla="*/ 401 w 449"/>
              <a:gd name="connsiteY53" fmla="*/ 204 h 758"/>
              <a:gd name="connsiteX54" fmla="*/ 401 w 449"/>
              <a:gd name="connsiteY54" fmla="*/ 225 h 758"/>
              <a:gd name="connsiteX55" fmla="*/ 401 w 449"/>
              <a:gd name="connsiteY55" fmla="*/ 240 h 758"/>
              <a:gd name="connsiteX56" fmla="*/ 401 w 449"/>
              <a:gd name="connsiteY56" fmla="*/ 261 h 758"/>
              <a:gd name="connsiteX57" fmla="*/ 401 w 449"/>
              <a:gd name="connsiteY57" fmla="*/ 303 h 758"/>
              <a:gd name="connsiteX58" fmla="*/ 401 w 449"/>
              <a:gd name="connsiteY58" fmla="*/ 324 h 758"/>
              <a:gd name="connsiteX59" fmla="*/ 401 w 449"/>
              <a:gd name="connsiteY59" fmla="*/ 350 h 758"/>
              <a:gd name="connsiteX60" fmla="*/ 401 w 449"/>
              <a:gd name="connsiteY60" fmla="*/ 376 h 758"/>
              <a:gd name="connsiteX61" fmla="*/ 401 w 449"/>
              <a:gd name="connsiteY61" fmla="*/ 402 h 758"/>
              <a:gd name="connsiteX62" fmla="*/ 401 w 449"/>
              <a:gd name="connsiteY62" fmla="*/ 429 h 758"/>
              <a:gd name="connsiteX63" fmla="*/ 401 w 449"/>
              <a:gd name="connsiteY63" fmla="*/ 460 h 758"/>
              <a:gd name="connsiteX64" fmla="*/ 401 w 449"/>
              <a:gd name="connsiteY64" fmla="*/ 491 h 758"/>
              <a:gd name="connsiteX65" fmla="*/ 401 w 449"/>
              <a:gd name="connsiteY65" fmla="*/ 523 h 758"/>
              <a:gd name="connsiteX66" fmla="*/ 401 w 449"/>
              <a:gd name="connsiteY66" fmla="*/ 554 h 758"/>
              <a:gd name="connsiteX67" fmla="*/ 401 w 449"/>
              <a:gd name="connsiteY67" fmla="*/ 580 h 758"/>
              <a:gd name="connsiteX68" fmla="*/ 396 w 449"/>
              <a:gd name="connsiteY68" fmla="*/ 606 h 758"/>
              <a:gd name="connsiteX69" fmla="*/ 396 w 449"/>
              <a:gd name="connsiteY69" fmla="*/ 632 h 758"/>
              <a:gd name="connsiteX70" fmla="*/ 391 w 449"/>
              <a:gd name="connsiteY70" fmla="*/ 653 h 758"/>
              <a:gd name="connsiteX71" fmla="*/ 385 w 449"/>
              <a:gd name="connsiteY71" fmla="*/ 669 h 758"/>
              <a:gd name="connsiteX72" fmla="*/ 380 w 449"/>
              <a:gd name="connsiteY72" fmla="*/ 690 h 758"/>
              <a:gd name="connsiteX73" fmla="*/ 375 w 449"/>
              <a:gd name="connsiteY73" fmla="*/ 700 h 758"/>
              <a:gd name="connsiteX74" fmla="*/ 364 w 449"/>
              <a:gd name="connsiteY74" fmla="*/ 716 h 758"/>
              <a:gd name="connsiteX75" fmla="*/ 354 w 449"/>
              <a:gd name="connsiteY75" fmla="*/ 726 h 758"/>
              <a:gd name="connsiteX76" fmla="*/ 348 w 449"/>
              <a:gd name="connsiteY76" fmla="*/ 737 h 758"/>
              <a:gd name="connsiteX77" fmla="*/ 338 w 449"/>
              <a:gd name="connsiteY77" fmla="*/ 742 h 758"/>
              <a:gd name="connsiteX78" fmla="*/ 333 w 449"/>
              <a:gd name="connsiteY78" fmla="*/ 747 h 758"/>
              <a:gd name="connsiteX79" fmla="*/ 322 w 449"/>
              <a:gd name="connsiteY79" fmla="*/ 752 h 758"/>
              <a:gd name="connsiteX80" fmla="*/ 317 w 449"/>
              <a:gd name="connsiteY80" fmla="*/ 752 h 758"/>
              <a:gd name="connsiteX81" fmla="*/ 311 w 449"/>
              <a:gd name="connsiteY81" fmla="*/ 758 h 758"/>
              <a:gd name="connsiteX82" fmla="*/ 301 w 449"/>
              <a:gd name="connsiteY82" fmla="*/ 752 h 758"/>
              <a:gd name="connsiteX83" fmla="*/ 296 w 449"/>
              <a:gd name="connsiteY83" fmla="*/ 752 h 758"/>
              <a:gd name="connsiteX84" fmla="*/ 296 w 449"/>
              <a:gd name="connsiteY84" fmla="*/ 747 h 758"/>
              <a:gd name="connsiteX85" fmla="*/ 290 w 449"/>
              <a:gd name="connsiteY85" fmla="*/ 742 h 758"/>
              <a:gd name="connsiteX86" fmla="*/ 290 w 449"/>
              <a:gd name="connsiteY86" fmla="*/ 737 h 758"/>
              <a:gd name="connsiteX87" fmla="*/ 290 w 449"/>
              <a:gd name="connsiteY87" fmla="*/ 731 h 758"/>
              <a:gd name="connsiteX88" fmla="*/ 290 w 449"/>
              <a:gd name="connsiteY88" fmla="*/ 721 h 758"/>
              <a:gd name="connsiteX89" fmla="*/ 290 w 449"/>
              <a:gd name="connsiteY89" fmla="*/ 711 h 758"/>
              <a:gd name="connsiteX90" fmla="*/ 290 w 449"/>
              <a:gd name="connsiteY90" fmla="*/ 705 h 758"/>
              <a:gd name="connsiteX91" fmla="*/ 290 w 449"/>
              <a:gd name="connsiteY91" fmla="*/ 700 h 758"/>
              <a:gd name="connsiteX92" fmla="*/ 290 w 449"/>
              <a:gd name="connsiteY92" fmla="*/ 695 h 758"/>
              <a:gd name="connsiteX93" fmla="*/ 285 w 449"/>
              <a:gd name="connsiteY93" fmla="*/ 690 h 758"/>
              <a:gd name="connsiteX94" fmla="*/ 280 w 449"/>
              <a:gd name="connsiteY94" fmla="*/ 674 h 758"/>
              <a:gd name="connsiteX95" fmla="*/ 269 w 449"/>
              <a:gd name="connsiteY95" fmla="*/ 658 h 758"/>
              <a:gd name="connsiteX96" fmla="*/ 253 w 449"/>
              <a:gd name="connsiteY96" fmla="*/ 643 h 758"/>
              <a:gd name="connsiteX97" fmla="*/ 237 w 449"/>
              <a:gd name="connsiteY97" fmla="*/ 627 h 758"/>
              <a:gd name="connsiteX98" fmla="*/ 216 w 449"/>
              <a:gd name="connsiteY98" fmla="*/ 611 h 758"/>
              <a:gd name="connsiteX99" fmla="*/ 190 w 449"/>
              <a:gd name="connsiteY99" fmla="*/ 590 h 758"/>
              <a:gd name="connsiteX100" fmla="*/ 211 w 449"/>
              <a:gd name="connsiteY100" fmla="*/ 590 h 758"/>
              <a:gd name="connsiteX101" fmla="*/ 232 w 449"/>
              <a:gd name="connsiteY101" fmla="*/ 596 h 758"/>
              <a:gd name="connsiteX102" fmla="*/ 248 w 449"/>
              <a:gd name="connsiteY102" fmla="*/ 596 h 758"/>
              <a:gd name="connsiteX103" fmla="*/ 264 w 449"/>
              <a:gd name="connsiteY103" fmla="*/ 596 h 758"/>
              <a:gd name="connsiteX104" fmla="*/ 274 w 449"/>
              <a:gd name="connsiteY104" fmla="*/ 590 h 758"/>
              <a:gd name="connsiteX105" fmla="*/ 280 w 449"/>
              <a:gd name="connsiteY105" fmla="*/ 590 h 758"/>
              <a:gd name="connsiteX106" fmla="*/ 285 w 449"/>
              <a:gd name="connsiteY106" fmla="*/ 590 h 758"/>
              <a:gd name="connsiteX107" fmla="*/ 290 w 449"/>
              <a:gd name="connsiteY107" fmla="*/ 585 h 758"/>
              <a:gd name="connsiteX108" fmla="*/ 296 w 449"/>
              <a:gd name="connsiteY108" fmla="*/ 580 h 758"/>
              <a:gd name="connsiteX109" fmla="*/ 296 w 449"/>
              <a:gd name="connsiteY109" fmla="*/ 575 h 758"/>
              <a:gd name="connsiteX110" fmla="*/ 296 w 449"/>
              <a:gd name="connsiteY110" fmla="*/ 564 h 758"/>
              <a:gd name="connsiteX111" fmla="*/ 296 w 449"/>
              <a:gd name="connsiteY111" fmla="*/ 549 h 758"/>
              <a:gd name="connsiteX112" fmla="*/ 301 w 449"/>
              <a:gd name="connsiteY112" fmla="*/ 533 h 758"/>
              <a:gd name="connsiteX113" fmla="*/ 301 w 449"/>
              <a:gd name="connsiteY113" fmla="*/ 512 h 758"/>
              <a:gd name="connsiteX114" fmla="*/ 301 w 449"/>
              <a:gd name="connsiteY114" fmla="*/ 486 h 758"/>
              <a:gd name="connsiteX115" fmla="*/ 306 w 449"/>
              <a:gd name="connsiteY115" fmla="*/ 460 h 758"/>
              <a:gd name="connsiteX116" fmla="*/ 306 w 449"/>
              <a:gd name="connsiteY116" fmla="*/ 434 h 758"/>
              <a:gd name="connsiteX117" fmla="*/ 306 w 449"/>
              <a:gd name="connsiteY117" fmla="*/ 408 h 758"/>
              <a:gd name="connsiteX118" fmla="*/ 306 w 449"/>
              <a:gd name="connsiteY118" fmla="*/ 382 h 758"/>
              <a:gd name="connsiteX119" fmla="*/ 311 w 449"/>
              <a:gd name="connsiteY119" fmla="*/ 355 h 758"/>
              <a:gd name="connsiteX120" fmla="*/ 311 w 449"/>
              <a:gd name="connsiteY120" fmla="*/ 334 h 758"/>
              <a:gd name="connsiteX121" fmla="*/ 311 w 449"/>
              <a:gd name="connsiteY121" fmla="*/ 314 h 758"/>
              <a:gd name="connsiteX122" fmla="*/ 311 w 449"/>
              <a:gd name="connsiteY122" fmla="*/ 293 h 758"/>
              <a:gd name="connsiteX123" fmla="*/ 311 w 449"/>
              <a:gd name="connsiteY123" fmla="*/ 277 h 758"/>
              <a:gd name="connsiteX124" fmla="*/ 311 w 449"/>
              <a:gd name="connsiteY124" fmla="*/ 246 h 758"/>
              <a:gd name="connsiteX125" fmla="*/ 311 w 449"/>
              <a:gd name="connsiteY125" fmla="*/ 214 h 758"/>
              <a:gd name="connsiteX126" fmla="*/ 306 w 449"/>
              <a:gd name="connsiteY126" fmla="*/ 183 h 758"/>
              <a:gd name="connsiteX127" fmla="*/ 306 w 449"/>
              <a:gd name="connsiteY127" fmla="*/ 157 h 758"/>
              <a:gd name="connsiteX128" fmla="*/ 301 w 449"/>
              <a:gd name="connsiteY128" fmla="*/ 146 h 758"/>
              <a:gd name="connsiteX129" fmla="*/ 301 w 449"/>
              <a:gd name="connsiteY129" fmla="*/ 136 h 758"/>
              <a:gd name="connsiteX130" fmla="*/ 296 w 449"/>
              <a:gd name="connsiteY130" fmla="*/ 126 h 758"/>
              <a:gd name="connsiteX131" fmla="*/ 296 w 449"/>
              <a:gd name="connsiteY131" fmla="*/ 115 h 758"/>
              <a:gd name="connsiteX132" fmla="*/ 290 w 449"/>
              <a:gd name="connsiteY132" fmla="*/ 110 h 758"/>
              <a:gd name="connsiteX133" fmla="*/ 290 w 449"/>
              <a:gd name="connsiteY133" fmla="*/ 105 h 758"/>
              <a:gd name="connsiteX134" fmla="*/ 285 w 449"/>
              <a:gd name="connsiteY134" fmla="*/ 94 h 758"/>
              <a:gd name="connsiteX135" fmla="*/ 280 w 449"/>
              <a:gd name="connsiteY135" fmla="*/ 89 h 758"/>
              <a:gd name="connsiteX136" fmla="*/ 274 w 449"/>
              <a:gd name="connsiteY136" fmla="*/ 84 h 758"/>
              <a:gd name="connsiteX137" fmla="*/ 269 w 449"/>
              <a:gd name="connsiteY137" fmla="*/ 84 h 758"/>
              <a:gd name="connsiteX138" fmla="*/ 264 w 449"/>
              <a:gd name="connsiteY138" fmla="*/ 79 h 758"/>
              <a:gd name="connsiteX139" fmla="*/ 253 w 449"/>
              <a:gd name="connsiteY139" fmla="*/ 79 h 758"/>
              <a:gd name="connsiteX140" fmla="*/ 243 w 449"/>
              <a:gd name="connsiteY140" fmla="*/ 79 h 758"/>
              <a:gd name="connsiteX141" fmla="*/ 232 w 449"/>
              <a:gd name="connsiteY141" fmla="*/ 73 h 758"/>
              <a:gd name="connsiteX142" fmla="*/ 216 w 449"/>
              <a:gd name="connsiteY142" fmla="*/ 73 h 758"/>
              <a:gd name="connsiteX143" fmla="*/ 216 w 449"/>
              <a:gd name="connsiteY143" fmla="*/ 73 h 758"/>
              <a:gd name="connsiteX0" fmla="*/ 190 w 423"/>
              <a:gd name="connsiteY0" fmla="*/ 73 h 758"/>
              <a:gd name="connsiteX1" fmla="*/ 175 w 423"/>
              <a:gd name="connsiteY1" fmla="*/ 73 h 758"/>
              <a:gd name="connsiteX2" fmla="*/ 153 w 423"/>
              <a:gd name="connsiteY2" fmla="*/ 79 h 758"/>
              <a:gd name="connsiteX3" fmla="*/ 132 w 423"/>
              <a:gd name="connsiteY3" fmla="*/ 79 h 758"/>
              <a:gd name="connsiteX4" fmla="*/ 106 w 423"/>
              <a:gd name="connsiteY4" fmla="*/ 79 h 758"/>
              <a:gd name="connsiteX5" fmla="*/ 79 w 423"/>
              <a:gd name="connsiteY5" fmla="*/ 84 h 758"/>
              <a:gd name="connsiteX6" fmla="*/ 48 w 423"/>
              <a:gd name="connsiteY6" fmla="*/ 84 h 758"/>
              <a:gd name="connsiteX7" fmla="*/ 0 w 423"/>
              <a:gd name="connsiteY7" fmla="*/ 47 h 758"/>
              <a:gd name="connsiteX8" fmla="*/ 32 w 423"/>
              <a:gd name="connsiteY8" fmla="*/ 47 h 758"/>
              <a:gd name="connsiteX9" fmla="*/ 90 w 423"/>
              <a:gd name="connsiteY9" fmla="*/ 37 h 758"/>
              <a:gd name="connsiteX10" fmla="*/ 122 w 423"/>
              <a:gd name="connsiteY10" fmla="*/ 37 h 758"/>
              <a:gd name="connsiteX11" fmla="*/ 143 w 423"/>
              <a:gd name="connsiteY11" fmla="*/ 32 h 758"/>
              <a:gd name="connsiteX12" fmla="*/ 169 w 423"/>
              <a:gd name="connsiteY12" fmla="*/ 26 h 758"/>
              <a:gd name="connsiteX13" fmla="*/ 190 w 423"/>
              <a:gd name="connsiteY13" fmla="*/ 26 h 758"/>
              <a:gd name="connsiteX14" fmla="*/ 206 w 423"/>
              <a:gd name="connsiteY14" fmla="*/ 21 h 758"/>
              <a:gd name="connsiteX15" fmla="*/ 217 w 423"/>
              <a:gd name="connsiteY15" fmla="*/ 16 h 758"/>
              <a:gd name="connsiteX16" fmla="*/ 227 w 423"/>
              <a:gd name="connsiteY16" fmla="*/ 16 h 758"/>
              <a:gd name="connsiteX17" fmla="*/ 233 w 423"/>
              <a:gd name="connsiteY17" fmla="*/ 11 h 758"/>
              <a:gd name="connsiteX18" fmla="*/ 243 w 423"/>
              <a:gd name="connsiteY18" fmla="*/ 5 h 758"/>
              <a:gd name="connsiteX19" fmla="*/ 259 w 423"/>
              <a:gd name="connsiteY19" fmla="*/ 0 h 758"/>
              <a:gd name="connsiteX20" fmla="*/ 270 w 423"/>
              <a:gd name="connsiteY20" fmla="*/ 0 h 758"/>
              <a:gd name="connsiteX21" fmla="*/ 285 w 423"/>
              <a:gd name="connsiteY21" fmla="*/ 0 h 758"/>
              <a:gd name="connsiteX22" fmla="*/ 301 w 423"/>
              <a:gd name="connsiteY22" fmla="*/ 5 h 758"/>
              <a:gd name="connsiteX23" fmla="*/ 317 w 423"/>
              <a:gd name="connsiteY23" fmla="*/ 11 h 758"/>
              <a:gd name="connsiteX24" fmla="*/ 328 w 423"/>
              <a:gd name="connsiteY24" fmla="*/ 16 h 758"/>
              <a:gd name="connsiteX25" fmla="*/ 338 w 423"/>
              <a:gd name="connsiteY25" fmla="*/ 21 h 758"/>
              <a:gd name="connsiteX26" fmla="*/ 354 w 423"/>
              <a:gd name="connsiteY26" fmla="*/ 26 h 758"/>
              <a:gd name="connsiteX27" fmla="*/ 365 w 423"/>
              <a:gd name="connsiteY27" fmla="*/ 37 h 758"/>
              <a:gd name="connsiteX28" fmla="*/ 380 w 423"/>
              <a:gd name="connsiteY28" fmla="*/ 42 h 758"/>
              <a:gd name="connsiteX29" fmla="*/ 391 w 423"/>
              <a:gd name="connsiteY29" fmla="*/ 47 h 758"/>
              <a:gd name="connsiteX30" fmla="*/ 402 w 423"/>
              <a:gd name="connsiteY30" fmla="*/ 52 h 758"/>
              <a:gd name="connsiteX31" fmla="*/ 407 w 423"/>
              <a:gd name="connsiteY31" fmla="*/ 58 h 758"/>
              <a:gd name="connsiteX32" fmla="*/ 412 w 423"/>
              <a:gd name="connsiteY32" fmla="*/ 63 h 758"/>
              <a:gd name="connsiteX33" fmla="*/ 417 w 423"/>
              <a:gd name="connsiteY33" fmla="*/ 68 h 758"/>
              <a:gd name="connsiteX34" fmla="*/ 423 w 423"/>
              <a:gd name="connsiteY34" fmla="*/ 68 h 758"/>
              <a:gd name="connsiteX35" fmla="*/ 423 w 423"/>
              <a:gd name="connsiteY35" fmla="*/ 73 h 758"/>
              <a:gd name="connsiteX36" fmla="*/ 417 w 423"/>
              <a:gd name="connsiteY36" fmla="*/ 73 h 758"/>
              <a:gd name="connsiteX37" fmla="*/ 417 w 423"/>
              <a:gd name="connsiteY37" fmla="*/ 79 h 758"/>
              <a:gd name="connsiteX38" fmla="*/ 412 w 423"/>
              <a:gd name="connsiteY38" fmla="*/ 84 h 758"/>
              <a:gd name="connsiteX39" fmla="*/ 407 w 423"/>
              <a:gd name="connsiteY39" fmla="*/ 84 h 758"/>
              <a:gd name="connsiteX40" fmla="*/ 402 w 423"/>
              <a:gd name="connsiteY40" fmla="*/ 89 h 758"/>
              <a:gd name="connsiteX41" fmla="*/ 396 w 423"/>
              <a:gd name="connsiteY41" fmla="*/ 94 h 758"/>
              <a:gd name="connsiteX42" fmla="*/ 391 w 423"/>
              <a:gd name="connsiteY42" fmla="*/ 94 h 758"/>
              <a:gd name="connsiteX43" fmla="*/ 386 w 423"/>
              <a:gd name="connsiteY43" fmla="*/ 99 h 758"/>
              <a:gd name="connsiteX44" fmla="*/ 380 w 423"/>
              <a:gd name="connsiteY44" fmla="*/ 105 h 758"/>
              <a:gd name="connsiteX45" fmla="*/ 375 w 423"/>
              <a:gd name="connsiteY45" fmla="*/ 115 h 758"/>
              <a:gd name="connsiteX46" fmla="*/ 375 w 423"/>
              <a:gd name="connsiteY46" fmla="*/ 126 h 758"/>
              <a:gd name="connsiteX47" fmla="*/ 375 w 423"/>
              <a:gd name="connsiteY47" fmla="*/ 131 h 758"/>
              <a:gd name="connsiteX48" fmla="*/ 375 w 423"/>
              <a:gd name="connsiteY48" fmla="*/ 146 h 758"/>
              <a:gd name="connsiteX49" fmla="*/ 375 w 423"/>
              <a:gd name="connsiteY49" fmla="*/ 157 h 758"/>
              <a:gd name="connsiteX50" fmla="*/ 375 w 423"/>
              <a:gd name="connsiteY50" fmla="*/ 173 h 758"/>
              <a:gd name="connsiteX51" fmla="*/ 375 w 423"/>
              <a:gd name="connsiteY51" fmla="*/ 188 h 758"/>
              <a:gd name="connsiteX52" fmla="*/ 375 w 423"/>
              <a:gd name="connsiteY52" fmla="*/ 204 h 758"/>
              <a:gd name="connsiteX53" fmla="*/ 375 w 423"/>
              <a:gd name="connsiteY53" fmla="*/ 225 h 758"/>
              <a:gd name="connsiteX54" fmla="*/ 375 w 423"/>
              <a:gd name="connsiteY54" fmla="*/ 240 h 758"/>
              <a:gd name="connsiteX55" fmla="*/ 375 w 423"/>
              <a:gd name="connsiteY55" fmla="*/ 261 h 758"/>
              <a:gd name="connsiteX56" fmla="*/ 375 w 423"/>
              <a:gd name="connsiteY56" fmla="*/ 303 h 758"/>
              <a:gd name="connsiteX57" fmla="*/ 375 w 423"/>
              <a:gd name="connsiteY57" fmla="*/ 324 h 758"/>
              <a:gd name="connsiteX58" fmla="*/ 375 w 423"/>
              <a:gd name="connsiteY58" fmla="*/ 350 h 758"/>
              <a:gd name="connsiteX59" fmla="*/ 375 w 423"/>
              <a:gd name="connsiteY59" fmla="*/ 376 h 758"/>
              <a:gd name="connsiteX60" fmla="*/ 375 w 423"/>
              <a:gd name="connsiteY60" fmla="*/ 402 h 758"/>
              <a:gd name="connsiteX61" fmla="*/ 375 w 423"/>
              <a:gd name="connsiteY61" fmla="*/ 429 h 758"/>
              <a:gd name="connsiteX62" fmla="*/ 375 w 423"/>
              <a:gd name="connsiteY62" fmla="*/ 460 h 758"/>
              <a:gd name="connsiteX63" fmla="*/ 375 w 423"/>
              <a:gd name="connsiteY63" fmla="*/ 491 h 758"/>
              <a:gd name="connsiteX64" fmla="*/ 375 w 423"/>
              <a:gd name="connsiteY64" fmla="*/ 523 h 758"/>
              <a:gd name="connsiteX65" fmla="*/ 375 w 423"/>
              <a:gd name="connsiteY65" fmla="*/ 554 h 758"/>
              <a:gd name="connsiteX66" fmla="*/ 375 w 423"/>
              <a:gd name="connsiteY66" fmla="*/ 580 h 758"/>
              <a:gd name="connsiteX67" fmla="*/ 370 w 423"/>
              <a:gd name="connsiteY67" fmla="*/ 606 h 758"/>
              <a:gd name="connsiteX68" fmla="*/ 370 w 423"/>
              <a:gd name="connsiteY68" fmla="*/ 632 h 758"/>
              <a:gd name="connsiteX69" fmla="*/ 365 w 423"/>
              <a:gd name="connsiteY69" fmla="*/ 653 h 758"/>
              <a:gd name="connsiteX70" fmla="*/ 359 w 423"/>
              <a:gd name="connsiteY70" fmla="*/ 669 h 758"/>
              <a:gd name="connsiteX71" fmla="*/ 354 w 423"/>
              <a:gd name="connsiteY71" fmla="*/ 690 h 758"/>
              <a:gd name="connsiteX72" fmla="*/ 349 w 423"/>
              <a:gd name="connsiteY72" fmla="*/ 700 h 758"/>
              <a:gd name="connsiteX73" fmla="*/ 338 w 423"/>
              <a:gd name="connsiteY73" fmla="*/ 716 h 758"/>
              <a:gd name="connsiteX74" fmla="*/ 328 w 423"/>
              <a:gd name="connsiteY74" fmla="*/ 726 h 758"/>
              <a:gd name="connsiteX75" fmla="*/ 322 w 423"/>
              <a:gd name="connsiteY75" fmla="*/ 737 h 758"/>
              <a:gd name="connsiteX76" fmla="*/ 312 w 423"/>
              <a:gd name="connsiteY76" fmla="*/ 742 h 758"/>
              <a:gd name="connsiteX77" fmla="*/ 307 w 423"/>
              <a:gd name="connsiteY77" fmla="*/ 747 h 758"/>
              <a:gd name="connsiteX78" fmla="*/ 296 w 423"/>
              <a:gd name="connsiteY78" fmla="*/ 752 h 758"/>
              <a:gd name="connsiteX79" fmla="*/ 291 w 423"/>
              <a:gd name="connsiteY79" fmla="*/ 752 h 758"/>
              <a:gd name="connsiteX80" fmla="*/ 285 w 423"/>
              <a:gd name="connsiteY80" fmla="*/ 758 h 758"/>
              <a:gd name="connsiteX81" fmla="*/ 275 w 423"/>
              <a:gd name="connsiteY81" fmla="*/ 752 h 758"/>
              <a:gd name="connsiteX82" fmla="*/ 270 w 423"/>
              <a:gd name="connsiteY82" fmla="*/ 752 h 758"/>
              <a:gd name="connsiteX83" fmla="*/ 270 w 423"/>
              <a:gd name="connsiteY83" fmla="*/ 747 h 758"/>
              <a:gd name="connsiteX84" fmla="*/ 264 w 423"/>
              <a:gd name="connsiteY84" fmla="*/ 742 h 758"/>
              <a:gd name="connsiteX85" fmla="*/ 264 w 423"/>
              <a:gd name="connsiteY85" fmla="*/ 737 h 758"/>
              <a:gd name="connsiteX86" fmla="*/ 264 w 423"/>
              <a:gd name="connsiteY86" fmla="*/ 731 h 758"/>
              <a:gd name="connsiteX87" fmla="*/ 264 w 423"/>
              <a:gd name="connsiteY87" fmla="*/ 721 h 758"/>
              <a:gd name="connsiteX88" fmla="*/ 264 w 423"/>
              <a:gd name="connsiteY88" fmla="*/ 711 h 758"/>
              <a:gd name="connsiteX89" fmla="*/ 264 w 423"/>
              <a:gd name="connsiteY89" fmla="*/ 705 h 758"/>
              <a:gd name="connsiteX90" fmla="*/ 264 w 423"/>
              <a:gd name="connsiteY90" fmla="*/ 700 h 758"/>
              <a:gd name="connsiteX91" fmla="*/ 264 w 423"/>
              <a:gd name="connsiteY91" fmla="*/ 695 h 758"/>
              <a:gd name="connsiteX92" fmla="*/ 259 w 423"/>
              <a:gd name="connsiteY92" fmla="*/ 690 h 758"/>
              <a:gd name="connsiteX93" fmla="*/ 254 w 423"/>
              <a:gd name="connsiteY93" fmla="*/ 674 h 758"/>
              <a:gd name="connsiteX94" fmla="*/ 243 w 423"/>
              <a:gd name="connsiteY94" fmla="*/ 658 h 758"/>
              <a:gd name="connsiteX95" fmla="*/ 227 w 423"/>
              <a:gd name="connsiteY95" fmla="*/ 643 h 758"/>
              <a:gd name="connsiteX96" fmla="*/ 211 w 423"/>
              <a:gd name="connsiteY96" fmla="*/ 627 h 758"/>
              <a:gd name="connsiteX97" fmla="*/ 190 w 423"/>
              <a:gd name="connsiteY97" fmla="*/ 611 h 758"/>
              <a:gd name="connsiteX98" fmla="*/ 164 w 423"/>
              <a:gd name="connsiteY98" fmla="*/ 590 h 758"/>
              <a:gd name="connsiteX99" fmla="*/ 185 w 423"/>
              <a:gd name="connsiteY99" fmla="*/ 590 h 758"/>
              <a:gd name="connsiteX100" fmla="*/ 206 w 423"/>
              <a:gd name="connsiteY100" fmla="*/ 596 h 758"/>
              <a:gd name="connsiteX101" fmla="*/ 222 w 423"/>
              <a:gd name="connsiteY101" fmla="*/ 596 h 758"/>
              <a:gd name="connsiteX102" fmla="*/ 238 w 423"/>
              <a:gd name="connsiteY102" fmla="*/ 596 h 758"/>
              <a:gd name="connsiteX103" fmla="*/ 248 w 423"/>
              <a:gd name="connsiteY103" fmla="*/ 590 h 758"/>
              <a:gd name="connsiteX104" fmla="*/ 254 w 423"/>
              <a:gd name="connsiteY104" fmla="*/ 590 h 758"/>
              <a:gd name="connsiteX105" fmla="*/ 259 w 423"/>
              <a:gd name="connsiteY105" fmla="*/ 590 h 758"/>
              <a:gd name="connsiteX106" fmla="*/ 264 w 423"/>
              <a:gd name="connsiteY106" fmla="*/ 585 h 758"/>
              <a:gd name="connsiteX107" fmla="*/ 270 w 423"/>
              <a:gd name="connsiteY107" fmla="*/ 580 h 758"/>
              <a:gd name="connsiteX108" fmla="*/ 270 w 423"/>
              <a:gd name="connsiteY108" fmla="*/ 575 h 758"/>
              <a:gd name="connsiteX109" fmla="*/ 270 w 423"/>
              <a:gd name="connsiteY109" fmla="*/ 564 h 758"/>
              <a:gd name="connsiteX110" fmla="*/ 270 w 423"/>
              <a:gd name="connsiteY110" fmla="*/ 549 h 758"/>
              <a:gd name="connsiteX111" fmla="*/ 275 w 423"/>
              <a:gd name="connsiteY111" fmla="*/ 533 h 758"/>
              <a:gd name="connsiteX112" fmla="*/ 275 w 423"/>
              <a:gd name="connsiteY112" fmla="*/ 512 h 758"/>
              <a:gd name="connsiteX113" fmla="*/ 275 w 423"/>
              <a:gd name="connsiteY113" fmla="*/ 486 h 758"/>
              <a:gd name="connsiteX114" fmla="*/ 280 w 423"/>
              <a:gd name="connsiteY114" fmla="*/ 460 h 758"/>
              <a:gd name="connsiteX115" fmla="*/ 280 w 423"/>
              <a:gd name="connsiteY115" fmla="*/ 434 h 758"/>
              <a:gd name="connsiteX116" fmla="*/ 280 w 423"/>
              <a:gd name="connsiteY116" fmla="*/ 408 h 758"/>
              <a:gd name="connsiteX117" fmla="*/ 280 w 423"/>
              <a:gd name="connsiteY117" fmla="*/ 382 h 758"/>
              <a:gd name="connsiteX118" fmla="*/ 285 w 423"/>
              <a:gd name="connsiteY118" fmla="*/ 355 h 758"/>
              <a:gd name="connsiteX119" fmla="*/ 285 w 423"/>
              <a:gd name="connsiteY119" fmla="*/ 334 h 758"/>
              <a:gd name="connsiteX120" fmla="*/ 285 w 423"/>
              <a:gd name="connsiteY120" fmla="*/ 314 h 758"/>
              <a:gd name="connsiteX121" fmla="*/ 285 w 423"/>
              <a:gd name="connsiteY121" fmla="*/ 293 h 758"/>
              <a:gd name="connsiteX122" fmla="*/ 285 w 423"/>
              <a:gd name="connsiteY122" fmla="*/ 277 h 758"/>
              <a:gd name="connsiteX123" fmla="*/ 285 w 423"/>
              <a:gd name="connsiteY123" fmla="*/ 246 h 758"/>
              <a:gd name="connsiteX124" fmla="*/ 285 w 423"/>
              <a:gd name="connsiteY124" fmla="*/ 214 h 758"/>
              <a:gd name="connsiteX125" fmla="*/ 280 w 423"/>
              <a:gd name="connsiteY125" fmla="*/ 183 h 758"/>
              <a:gd name="connsiteX126" fmla="*/ 280 w 423"/>
              <a:gd name="connsiteY126" fmla="*/ 157 h 758"/>
              <a:gd name="connsiteX127" fmla="*/ 275 w 423"/>
              <a:gd name="connsiteY127" fmla="*/ 146 h 758"/>
              <a:gd name="connsiteX128" fmla="*/ 275 w 423"/>
              <a:gd name="connsiteY128" fmla="*/ 136 h 758"/>
              <a:gd name="connsiteX129" fmla="*/ 270 w 423"/>
              <a:gd name="connsiteY129" fmla="*/ 126 h 758"/>
              <a:gd name="connsiteX130" fmla="*/ 270 w 423"/>
              <a:gd name="connsiteY130" fmla="*/ 115 h 758"/>
              <a:gd name="connsiteX131" fmla="*/ 264 w 423"/>
              <a:gd name="connsiteY131" fmla="*/ 110 h 758"/>
              <a:gd name="connsiteX132" fmla="*/ 264 w 423"/>
              <a:gd name="connsiteY132" fmla="*/ 105 h 758"/>
              <a:gd name="connsiteX133" fmla="*/ 259 w 423"/>
              <a:gd name="connsiteY133" fmla="*/ 94 h 758"/>
              <a:gd name="connsiteX134" fmla="*/ 254 w 423"/>
              <a:gd name="connsiteY134" fmla="*/ 89 h 758"/>
              <a:gd name="connsiteX135" fmla="*/ 248 w 423"/>
              <a:gd name="connsiteY135" fmla="*/ 84 h 758"/>
              <a:gd name="connsiteX136" fmla="*/ 243 w 423"/>
              <a:gd name="connsiteY136" fmla="*/ 84 h 758"/>
              <a:gd name="connsiteX137" fmla="*/ 238 w 423"/>
              <a:gd name="connsiteY137" fmla="*/ 79 h 758"/>
              <a:gd name="connsiteX138" fmla="*/ 227 w 423"/>
              <a:gd name="connsiteY138" fmla="*/ 79 h 758"/>
              <a:gd name="connsiteX139" fmla="*/ 217 w 423"/>
              <a:gd name="connsiteY139" fmla="*/ 79 h 758"/>
              <a:gd name="connsiteX140" fmla="*/ 206 w 423"/>
              <a:gd name="connsiteY140" fmla="*/ 73 h 758"/>
              <a:gd name="connsiteX141" fmla="*/ 190 w 423"/>
              <a:gd name="connsiteY141" fmla="*/ 73 h 758"/>
              <a:gd name="connsiteX142" fmla="*/ 190 w 423"/>
              <a:gd name="connsiteY142" fmla="*/ 73 h 758"/>
              <a:gd name="connsiteX0" fmla="*/ 165 w 398"/>
              <a:gd name="connsiteY0" fmla="*/ 73 h 758"/>
              <a:gd name="connsiteX1" fmla="*/ 150 w 398"/>
              <a:gd name="connsiteY1" fmla="*/ 73 h 758"/>
              <a:gd name="connsiteX2" fmla="*/ 128 w 398"/>
              <a:gd name="connsiteY2" fmla="*/ 79 h 758"/>
              <a:gd name="connsiteX3" fmla="*/ 107 w 398"/>
              <a:gd name="connsiteY3" fmla="*/ 79 h 758"/>
              <a:gd name="connsiteX4" fmla="*/ 81 w 398"/>
              <a:gd name="connsiteY4" fmla="*/ 79 h 758"/>
              <a:gd name="connsiteX5" fmla="*/ 54 w 398"/>
              <a:gd name="connsiteY5" fmla="*/ 84 h 758"/>
              <a:gd name="connsiteX6" fmla="*/ 23 w 398"/>
              <a:gd name="connsiteY6" fmla="*/ 84 h 758"/>
              <a:gd name="connsiteX7" fmla="*/ 7 w 398"/>
              <a:gd name="connsiteY7" fmla="*/ 47 h 758"/>
              <a:gd name="connsiteX8" fmla="*/ 65 w 398"/>
              <a:gd name="connsiteY8" fmla="*/ 37 h 758"/>
              <a:gd name="connsiteX9" fmla="*/ 97 w 398"/>
              <a:gd name="connsiteY9" fmla="*/ 37 h 758"/>
              <a:gd name="connsiteX10" fmla="*/ 118 w 398"/>
              <a:gd name="connsiteY10" fmla="*/ 32 h 758"/>
              <a:gd name="connsiteX11" fmla="*/ 144 w 398"/>
              <a:gd name="connsiteY11" fmla="*/ 26 h 758"/>
              <a:gd name="connsiteX12" fmla="*/ 165 w 398"/>
              <a:gd name="connsiteY12" fmla="*/ 26 h 758"/>
              <a:gd name="connsiteX13" fmla="*/ 181 w 398"/>
              <a:gd name="connsiteY13" fmla="*/ 21 h 758"/>
              <a:gd name="connsiteX14" fmla="*/ 192 w 398"/>
              <a:gd name="connsiteY14" fmla="*/ 16 h 758"/>
              <a:gd name="connsiteX15" fmla="*/ 202 w 398"/>
              <a:gd name="connsiteY15" fmla="*/ 16 h 758"/>
              <a:gd name="connsiteX16" fmla="*/ 208 w 398"/>
              <a:gd name="connsiteY16" fmla="*/ 11 h 758"/>
              <a:gd name="connsiteX17" fmla="*/ 218 w 398"/>
              <a:gd name="connsiteY17" fmla="*/ 5 h 758"/>
              <a:gd name="connsiteX18" fmla="*/ 234 w 398"/>
              <a:gd name="connsiteY18" fmla="*/ 0 h 758"/>
              <a:gd name="connsiteX19" fmla="*/ 245 w 398"/>
              <a:gd name="connsiteY19" fmla="*/ 0 h 758"/>
              <a:gd name="connsiteX20" fmla="*/ 260 w 398"/>
              <a:gd name="connsiteY20" fmla="*/ 0 h 758"/>
              <a:gd name="connsiteX21" fmla="*/ 276 w 398"/>
              <a:gd name="connsiteY21" fmla="*/ 5 h 758"/>
              <a:gd name="connsiteX22" fmla="*/ 292 w 398"/>
              <a:gd name="connsiteY22" fmla="*/ 11 h 758"/>
              <a:gd name="connsiteX23" fmla="*/ 303 w 398"/>
              <a:gd name="connsiteY23" fmla="*/ 16 h 758"/>
              <a:gd name="connsiteX24" fmla="*/ 313 w 398"/>
              <a:gd name="connsiteY24" fmla="*/ 21 h 758"/>
              <a:gd name="connsiteX25" fmla="*/ 329 w 398"/>
              <a:gd name="connsiteY25" fmla="*/ 26 h 758"/>
              <a:gd name="connsiteX26" fmla="*/ 340 w 398"/>
              <a:gd name="connsiteY26" fmla="*/ 37 h 758"/>
              <a:gd name="connsiteX27" fmla="*/ 355 w 398"/>
              <a:gd name="connsiteY27" fmla="*/ 42 h 758"/>
              <a:gd name="connsiteX28" fmla="*/ 366 w 398"/>
              <a:gd name="connsiteY28" fmla="*/ 47 h 758"/>
              <a:gd name="connsiteX29" fmla="*/ 377 w 398"/>
              <a:gd name="connsiteY29" fmla="*/ 52 h 758"/>
              <a:gd name="connsiteX30" fmla="*/ 382 w 398"/>
              <a:gd name="connsiteY30" fmla="*/ 58 h 758"/>
              <a:gd name="connsiteX31" fmla="*/ 387 w 398"/>
              <a:gd name="connsiteY31" fmla="*/ 63 h 758"/>
              <a:gd name="connsiteX32" fmla="*/ 392 w 398"/>
              <a:gd name="connsiteY32" fmla="*/ 68 h 758"/>
              <a:gd name="connsiteX33" fmla="*/ 398 w 398"/>
              <a:gd name="connsiteY33" fmla="*/ 68 h 758"/>
              <a:gd name="connsiteX34" fmla="*/ 398 w 398"/>
              <a:gd name="connsiteY34" fmla="*/ 73 h 758"/>
              <a:gd name="connsiteX35" fmla="*/ 392 w 398"/>
              <a:gd name="connsiteY35" fmla="*/ 73 h 758"/>
              <a:gd name="connsiteX36" fmla="*/ 392 w 398"/>
              <a:gd name="connsiteY36" fmla="*/ 79 h 758"/>
              <a:gd name="connsiteX37" fmla="*/ 387 w 398"/>
              <a:gd name="connsiteY37" fmla="*/ 84 h 758"/>
              <a:gd name="connsiteX38" fmla="*/ 382 w 398"/>
              <a:gd name="connsiteY38" fmla="*/ 84 h 758"/>
              <a:gd name="connsiteX39" fmla="*/ 377 w 398"/>
              <a:gd name="connsiteY39" fmla="*/ 89 h 758"/>
              <a:gd name="connsiteX40" fmla="*/ 371 w 398"/>
              <a:gd name="connsiteY40" fmla="*/ 94 h 758"/>
              <a:gd name="connsiteX41" fmla="*/ 366 w 398"/>
              <a:gd name="connsiteY41" fmla="*/ 94 h 758"/>
              <a:gd name="connsiteX42" fmla="*/ 361 w 398"/>
              <a:gd name="connsiteY42" fmla="*/ 99 h 758"/>
              <a:gd name="connsiteX43" fmla="*/ 355 w 398"/>
              <a:gd name="connsiteY43" fmla="*/ 105 h 758"/>
              <a:gd name="connsiteX44" fmla="*/ 350 w 398"/>
              <a:gd name="connsiteY44" fmla="*/ 115 h 758"/>
              <a:gd name="connsiteX45" fmla="*/ 350 w 398"/>
              <a:gd name="connsiteY45" fmla="*/ 126 h 758"/>
              <a:gd name="connsiteX46" fmla="*/ 350 w 398"/>
              <a:gd name="connsiteY46" fmla="*/ 131 h 758"/>
              <a:gd name="connsiteX47" fmla="*/ 350 w 398"/>
              <a:gd name="connsiteY47" fmla="*/ 146 h 758"/>
              <a:gd name="connsiteX48" fmla="*/ 350 w 398"/>
              <a:gd name="connsiteY48" fmla="*/ 157 h 758"/>
              <a:gd name="connsiteX49" fmla="*/ 350 w 398"/>
              <a:gd name="connsiteY49" fmla="*/ 173 h 758"/>
              <a:gd name="connsiteX50" fmla="*/ 350 w 398"/>
              <a:gd name="connsiteY50" fmla="*/ 188 h 758"/>
              <a:gd name="connsiteX51" fmla="*/ 350 w 398"/>
              <a:gd name="connsiteY51" fmla="*/ 204 h 758"/>
              <a:gd name="connsiteX52" fmla="*/ 350 w 398"/>
              <a:gd name="connsiteY52" fmla="*/ 225 h 758"/>
              <a:gd name="connsiteX53" fmla="*/ 350 w 398"/>
              <a:gd name="connsiteY53" fmla="*/ 240 h 758"/>
              <a:gd name="connsiteX54" fmla="*/ 350 w 398"/>
              <a:gd name="connsiteY54" fmla="*/ 261 h 758"/>
              <a:gd name="connsiteX55" fmla="*/ 350 w 398"/>
              <a:gd name="connsiteY55" fmla="*/ 303 h 758"/>
              <a:gd name="connsiteX56" fmla="*/ 350 w 398"/>
              <a:gd name="connsiteY56" fmla="*/ 324 h 758"/>
              <a:gd name="connsiteX57" fmla="*/ 350 w 398"/>
              <a:gd name="connsiteY57" fmla="*/ 350 h 758"/>
              <a:gd name="connsiteX58" fmla="*/ 350 w 398"/>
              <a:gd name="connsiteY58" fmla="*/ 376 h 758"/>
              <a:gd name="connsiteX59" fmla="*/ 350 w 398"/>
              <a:gd name="connsiteY59" fmla="*/ 402 h 758"/>
              <a:gd name="connsiteX60" fmla="*/ 350 w 398"/>
              <a:gd name="connsiteY60" fmla="*/ 429 h 758"/>
              <a:gd name="connsiteX61" fmla="*/ 350 w 398"/>
              <a:gd name="connsiteY61" fmla="*/ 460 h 758"/>
              <a:gd name="connsiteX62" fmla="*/ 350 w 398"/>
              <a:gd name="connsiteY62" fmla="*/ 491 h 758"/>
              <a:gd name="connsiteX63" fmla="*/ 350 w 398"/>
              <a:gd name="connsiteY63" fmla="*/ 523 h 758"/>
              <a:gd name="connsiteX64" fmla="*/ 350 w 398"/>
              <a:gd name="connsiteY64" fmla="*/ 554 h 758"/>
              <a:gd name="connsiteX65" fmla="*/ 350 w 398"/>
              <a:gd name="connsiteY65" fmla="*/ 580 h 758"/>
              <a:gd name="connsiteX66" fmla="*/ 345 w 398"/>
              <a:gd name="connsiteY66" fmla="*/ 606 h 758"/>
              <a:gd name="connsiteX67" fmla="*/ 345 w 398"/>
              <a:gd name="connsiteY67" fmla="*/ 632 h 758"/>
              <a:gd name="connsiteX68" fmla="*/ 340 w 398"/>
              <a:gd name="connsiteY68" fmla="*/ 653 h 758"/>
              <a:gd name="connsiteX69" fmla="*/ 334 w 398"/>
              <a:gd name="connsiteY69" fmla="*/ 669 h 758"/>
              <a:gd name="connsiteX70" fmla="*/ 329 w 398"/>
              <a:gd name="connsiteY70" fmla="*/ 690 h 758"/>
              <a:gd name="connsiteX71" fmla="*/ 324 w 398"/>
              <a:gd name="connsiteY71" fmla="*/ 700 h 758"/>
              <a:gd name="connsiteX72" fmla="*/ 313 w 398"/>
              <a:gd name="connsiteY72" fmla="*/ 716 h 758"/>
              <a:gd name="connsiteX73" fmla="*/ 303 w 398"/>
              <a:gd name="connsiteY73" fmla="*/ 726 h 758"/>
              <a:gd name="connsiteX74" fmla="*/ 297 w 398"/>
              <a:gd name="connsiteY74" fmla="*/ 737 h 758"/>
              <a:gd name="connsiteX75" fmla="*/ 287 w 398"/>
              <a:gd name="connsiteY75" fmla="*/ 742 h 758"/>
              <a:gd name="connsiteX76" fmla="*/ 282 w 398"/>
              <a:gd name="connsiteY76" fmla="*/ 747 h 758"/>
              <a:gd name="connsiteX77" fmla="*/ 271 w 398"/>
              <a:gd name="connsiteY77" fmla="*/ 752 h 758"/>
              <a:gd name="connsiteX78" fmla="*/ 266 w 398"/>
              <a:gd name="connsiteY78" fmla="*/ 752 h 758"/>
              <a:gd name="connsiteX79" fmla="*/ 260 w 398"/>
              <a:gd name="connsiteY79" fmla="*/ 758 h 758"/>
              <a:gd name="connsiteX80" fmla="*/ 250 w 398"/>
              <a:gd name="connsiteY80" fmla="*/ 752 h 758"/>
              <a:gd name="connsiteX81" fmla="*/ 245 w 398"/>
              <a:gd name="connsiteY81" fmla="*/ 752 h 758"/>
              <a:gd name="connsiteX82" fmla="*/ 245 w 398"/>
              <a:gd name="connsiteY82" fmla="*/ 747 h 758"/>
              <a:gd name="connsiteX83" fmla="*/ 239 w 398"/>
              <a:gd name="connsiteY83" fmla="*/ 742 h 758"/>
              <a:gd name="connsiteX84" fmla="*/ 239 w 398"/>
              <a:gd name="connsiteY84" fmla="*/ 737 h 758"/>
              <a:gd name="connsiteX85" fmla="*/ 239 w 398"/>
              <a:gd name="connsiteY85" fmla="*/ 731 h 758"/>
              <a:gd name="connsiteX86" fmla="*/ 239 w 398"/>
              <a:gd name="connsiteY86" fmla="*/ 721 h 758"/>
              <a:gd name="connsiteX87" fmla="*/ 239 w 398"/>
              <a:gd name="connsiteY87" fmla="*/ 711 h 758"/>
              <a:gd name="connsiteX88" fmla="*/ 239 w 398"/>
              <a:gd name="connsiteY88" fmla="*/ 705 h 758"/>
              <a:gd name="connsiteX89" fmla="*/ 239 w 398"/>
              <a:gd name="connsiteY89" fmla="*/ 700 h 758"/>
              <a:gd name="connsiteX90" fmla="*/ 239 w 398"/>
              <a:gd name="connsiteY90" fmla="*/ 695 h 758"/>
              <a:gd name="connsiteX91" fmla="*/ 234 w 398"/>
              <a:gd name="connsiteY91" fmla="*/ 690 h 758"/>
              <a:gd name="connsiteX92" fmla="*/ 229 w 398"/>
              <a:gd name="connsiteY92" fmla="*/ 674 h 758"/>
              <a:gd name="connsiteX93" fmla="*/ 218 w 398"/>
              <a:gd name="connsiteY93" fmla="*/ 658 h 758"/>
              <a:gd name="connsiteX94" fmla="*/ 202 w 398"/>
              <a:gd name="connsiteY94" fmla="*/ 643 h 758"/>
              <a:gd name="connsiteX95" fmla="*/ 186 w 398"/>
              <a:gd name="connsiteY95" fmla="*/ 627 h 758"/>
              <a:gd name="connsiteX96" fmla="*/ 165 w 398"/>
              <a:gd name="connsiteY96" fmla="*/ 611 h 758"/>
              <a:gd name="connsiteX97" fmla="*/ 139 w 398"/>
              <a:gd name="connsiteY97" fmla="*/ 590 h 758"/>
              <a:gd name="connsiteX98" fmla="*/ 160 w 398"/>
              <a:gd name="connsiteY98" fmla="*/ 590 h 758"/>
              <a:gd name="connsiteX99" fmla="*/ 181 w 398"/>
              <a:gd name="connsiteY99" fmla="*/ 596 h 758"/>
              <a:gd name="connsiteX100" fmla="*/ 197 w 398"/>
              <a:gd name="connsiteY100" fmla="*/ 596 h 758"/>
              <a:gd name="connsiteX101" fmla="*/ 213 w 398"/>
              <a:gd name="connsiteY101" fmla="*/ 596 h 758"/>
              <a:gd name="connsiteX102" fmla="*/ 223 w 398"/>
              <a:gd name="connsiteY102" fmla="*/ 590 h 758"/>
              <a:gd name="connsiteX103" fmla="*/ 229 w 398"/>
              <a:gd name="connsiteY103" fmla="*/ 590 h 758"/>
              <a:gd name="connsiteX104" fmla="*/ 234 w 398"/>
              <a:gd name="connsiteY104" fmla="*/ 590 h 758"/>
              <a:gd name="connsiteX105" fmla="*/ 239 w 398"/>
              <a:gd name="connsiteY105" fmla="*/ 585 h 758"/>
              <a:gd name="connsiteX106" fmla="*/ 245 w 398"/>
              <a:gd name="connsiteY106" fmla="*/ 580 h 758"/>
              <a:gd name="connsiteX107" fmla="*/ 245 w 398"/>
              <a:gd name="connsiteY107" fmla="*/ 575 h 758"/>
              <a:gd name="connsiteX108" fmla="*/ 245 w 398"/>
              <a:gd name="connsiteY108" fmla="*/ 564 h 758"/>
              <a:gd name="connsiteX109" fmla="*/ 245 w 398"/>
              <a:gd name="connsiteY109" fmla="*/ 549 h 758"/>
              <a:gd name="connsiteX110" fmla="*/ 250 w 398"/>
              <a:gd name="connsiteY110" fmla="*/ 533 h 758"/>
              <a:gd name="connsiteX111" fmla="*/ 250 w 398"/>
              <a:gd name="connsiteY111" fmla="*/ 512 h 758"/>
              <a:gd name="connsiteX112" fmla="*/ 250 w 398"/>
              <a:gd name="connsiteY112" fmla="*/ 486 h 758"/>
              <a:gd name="connsiteX113" fmla="*/ 255 w 398"/>
              <a:gd name="connsiteY113" fmla="*/ 460 h 758"/>
              <a:gd name="connsiteX114" fmla="*/ 255 w 398"/>
              <a:gd name="connsiteY114" fmla="*/ 434 h 758"/>
              <a:gd name="connsiteX115" fmla="*/ 255 w 398"/>
              <a:gd name="connsiteY115" fmla="*/ 408 h 758"/>
              <a:gd name="connsiteX116" fmla="*/ 255 w 398"/>
              <a:gd name="connsiteY116" fmla="*/ 382 h 758"/>
              <a:gd name="connsiteX117" fmla="*/ 260 w 398"/>
              <a:gd name="connsiteY117" fmla="*/ 355 h 758"/>
              <a:gd name="connsiteX118" fmla="*/ 260 w 398"/>
              <a:gd name="connsiteY118" fmla="*/ 334 h 758"/>
              <a:gd name="connsiteX119" fmla="*/ 260 w 398"/>
              <a:gd name="connsiteY119" fmla="*/ 314 h 758"/>
              <a:gd name="connsiteX120" fmla="*/ 260 w 398"/>
              <a:gd name="connsiteY120" fmla="*/ 293 h 758"/>
              <a:gd name="connsiteX121" fmla="*/ 260 w 398"/>
              <a:gd name="connsiteY121" fmla="*/ 277 h 758"/>
              <a:gd name="connsiteX122" fmla="*/ 260 w 398"/>
              <a:gd name="connsiteY122" fmla="*/ 246 h 758"/>
              <a:gd name="connsiteX123" fmla="*/ 260 w 398"/>
              <a:gd name="connsiteY123" fmla="*/ 214 h 758"/>
              <a:gd name="connsiteX124" fmla="*/ 255 w 398"/>
              <a:gd name="connsiteY124" fmla="*/ 183 h 758"/>
              <a:gd name="connsiteX125" fmla="*/ 255 w 398"/>
              <a:gd name="connsiteY125" fmla="*/ 157 h 758"/>
              <a:gd name="connsiteX126" fmla="*/ 250 w 398"/>
              <a:gd name="connsiteY126" fmla="*/ 146 h 758"/>
              <a:gd name="connsiteX127" fmla="*/ 250 w 398"/>
              <a:gd name="connsiteY127" fmla="*/ 136 h 758"/>
              <a:gd name="connsiteX128" fmla="*/ 245 w 398"/>
              <a:gd name="connsiteY128" fmla="*/ 126 h 758"/>
              <a:gd name="connsiteX129" fmla="*/ 245 w 398"/>
              <a:gd name="connsiteY129" fmla="*/ 115 h 758"/>
              <a:gd name="connsiteX130" fmla="*/ 239 w 398"/>
              <a:gd name="connsiteY130" fmla="*/ 110 h 758"/>
              <a:gd name="connsiteX131" fmla="*/ 239 w 398"/>
              <a:gd name="connsiteY131" fmla="*/ 105 h 758"/>
              <a:gd name="connsiteX132" fmla="*/ 234 w 398"/>
              <a:gd name="connsiteY132" fmla="*/ 94 h 758"/>
              <a:gd name="connsiteX133" fmla="*/ 229 w 398"/>
              <a:gd name="connsiteY133" fmla="*/ 89 h 758"/>
              <a:gd name="connsiteX134" fmla="*/ 223 w 398"/>
              <a:gd name="connsiteY134" fmla="*/ 84 h 758"/>
              <a:gd name="connsiteX135" fmla="*/ 218 w 398"/>
              <a:gd name="connsiteY135" fmla="*/ 84 h 758"/>
              <a:gd name="connsiteX136" fmla="*/ 213 w 398"/>
              <a:gd name="connsiteY136" fmla="*/ 79 h 758"/>
              <a:gd name="connsiteX137" fmla="*/ 202 w 398"/>
              <a:gd name="connsiteY137" fmla="*/ 79 h 758"/>
              <a:gd name="connsiteX138" fmla="*/ 192 w 398"/>
              <a:gd name="connsiteY138" fmla="*/ 79 h 758"/>
              <a:gd name="connsiteX139" fmla="*/ 181 w 398"/>
              <a:gd name="connsiteY139" fmla="*/ 73 h 758"/>
              <a:gd name="connsiteX140" fmla="*/ 165 w 398"/>
              <a:gd name="connsiteY140" fmla="*/ 73 h 758"/>
              <a:gd name="connsiteX141" fmla="*/ 165 w 398"/>
              <a:gd name="connsiteY141" fmla="*/ 73 h 758"/>
              <a:gd name="connsiteX0" fmla="*/ 142 w 375"/>
              <a:gd name="connsiteY0" fmla="*/ 73 h 758"/>
              <a:gd name="connsiteX1" fmla="*/ 127 w 375"/>
              <a:gd name="connsiteY1" fmla="*/ 73 h 758"/>
              <a:gd name="connsiteX2" fmla="*/ 105 w 375"/>
              <a:gd name="connsiteY2" fmla="*/ 79 h 758"/>
              <a:gd name="connsiteX3" fmla="*/ 84 w 375"/>
              <a:gd name="connsiteY3" fmla="*/ 79 h 758"/>
              <a:gd name="connsiteX4" fmla="*/ 58 w 375"/>
              <a:gd name="connsiteY4" fmla="*/ 79 h 758"/>
              <a:gd name="connsiteX5" fmla="*/ 31 w 375"/>
              <a:gd name="connsiteY5" fmla="*/ 84 h 758"/>
              <a:gd name="connsiteX6" fmla="*/ 0 w 375"/>
              <a:gd name="connsiteY6" fmla="*/ 84 h 758"/>
              <a:gd name="connsiteX7" fmla="*/ 42 w 375"/>
              <a:gd name="connsiteY7" fmla="*/ 37 h 758"/>
              <a:gd name="connsiteX8" fmla="*/ 74 w 375"/>
              <a:gd name="connsiteY8" fmla="*/ 37 h 758"/>
              <a:gd name="connsiteX9" fmla="*/ 95 w 375"/>
              <a:gd name="connsiteY9" fmla="*/ 32 h 758"/>
              <a:gd name="connsiteX10" fmla="*/ 121 w 375"/>
              <a:gd name="connsiteY10" fmla="*/ 26 h 758"/>
              <a:gd name="connsiteX11" fmla="*/ 142 w 375"/>
              <a:gd name="connsiteY11" fmla="*/ 26 h 758"/>
              <a:gd name="connsiteX12" fmla="*/ 158 w 375"/>
              <a:gd name="connsiteY12" fmla="*/ 21 h 758"/>
              <a:gd name="connsiteX13" fmla="*/ 169 w 375"/>
              <a:gd name="connsiteY13" fmla="*/ 16 h 758"/>
              <a:gd name="connsiteX14" fmla="*/ 179 w 375"/>
              <a:gd name="connsiteY14" fmla="*/ 16 h 758"/>
              <a:gd name="connsiteX15" fmla="*/ 185 w 375"/>
              <a:gd name="connsiteY15" fmla="*/ 11 h 758"/>
              <a:gd name="connsiteX16" fmla="*/ 195 w 375"/>
              <a:gd name="connsiteY16" fmla="*/ 5 h 758"/>
              <a:gd name="connsiteX17" fmla="*/ 211 w 375"/>
              <a:gd name="connsiteY17" fmla="*/ 0 h 758"/>
              <a:gd name="connsiteX18" fmla="*/ 222 w 375"/>
              <a:gd name="connsiteY18" fmla="*/ 0 h 758"/>
              <a:gd name="connsiteX19" fmla="*/ 237 w 375"/>
              <a:gd name="connsiteY19" fmla="*/ 0 h 758"/>
              <a:gd name="connsiteX20" fmla="*/ 253 w 375"/>
              <a:gd name="connsiteY20" fmla="*/ 5 h 758"/>
              <a:gd name="connsiteX21" fmla="*/ 269 w 375"/>
              <a:gd name="connsiteY21" fmla="*/ 11 h 758"/>
              <a:gd name="connsiteX22" fmla="*/ 280 w 375"/>
              <a:gd name="connsiteY22" fmla="*/ 16 h 758"/>
              <a:gd name="connsiteX23" fmla="*/ 290 w 375"/>
              <a:gd name="connsiteY23" fmla="*/ 21 h 758"/>
              <a:gd name="connsiteX24" fmla="*/ 306 w 375"/>
              <a:gd name="connsiteY24" fmla="*/ 26 h 758"/>
              <a:gd name="connsiteX25" fmla="*/ 317 w 375"/>
              <a:gd name="connsiteY25" fmla="*/ 37 h 758"/>
              <a:gd name="connsiteX26" fmla="*/ 332 w 375"/>
              <a:gd name="connsiteY26" fmla="*/ 42 h 758"/>
              <a:gd name="connsiteX27" fmla="*/ 343 w 375"/>
              <a:gd name="connsiteY27" fmla="*/ 47 h 758"/>
              <a:gd name="connsiteX28" fmla="*/ 354 w 375"/>
              <a:gd name="connsiteY28" fmla="*/ 52 h 758"/>
              <a:gd name="connsiteX29" fmla="*/ 359 w 375"/>
              <a:gd name="connsiteY29" fmla="*/ 58 h 758"/>
              <a:gd name="connsiteX30" fmla="*/ 364 w 375"/>
              <a:gd name="connsiteY30" fmla="*/ 63 h 758"/>
              <a:gd name="connsiteX31" fmla="*/ 369 w 375"/>
              <a:gd name="connsiteY31" fmla="*/ 68 h 758"/>
              <a:gd name="connsiteX32" fmla="*/ 375 w 375"/>
              <a:gd name="connsiteY32" fmla="*/ 68 h 758"/>
              <a:gd name="connsiteX33" fmla="*/ 375 w 375"/>
              <a:gd name="connsiteY33" fmla="*/ 73 h 758"/>
              <a:gd name="connsiteX34" fmla="*/ 369 w 375"/>
              <a:gd name="connsiteY34" fmla="*/ 73 h 758"/>
              <a:gd name="connsiteX35" fmla="*/ 369 w 375"/>
              <a:gd name="connsiteY35" fmla="*/ 79 h 758"/>
              <a:gd name="connsiteX36" fmla="*/ 364 w 375"/>
              <a:gd name="connsiteY36" fmla="*/ 84 h 758"/>
              <a:gd name="connsiteX37" fmla="*/ 359 w 375"/>
              <a:gd name="connsiteY37" fmla="*/ 84 h 758"/>
              <a:gd name="connsiteX38" fmla="*/ 354 w 375"/>
              <a:gd name="connsiteY38" fmla="*/ 89 h 758"/>
              <a:gd name="connsiteX39" fmla="*/ 348 w 375"/>
              <a:gd name="connsiteY39" fmla="*/ 94 h 758"/>
              <a:gd name="connsiteX40" fmla="*/ 343 w 375"/>
              <a:gd name="connsiteY40" fmla="*/ 94 h 758"/>
              <a:gd name="connsiteX41" fmla="*/ 338 w 375"/>
              <a:gd name="connsiteY41" fmla="*/ 99 h 758"/>
              <a:gd name="connsiteX42" fmla="*/ 332 w 375"/>
              <a:gd name="connsiteY42" fmla="*/ 105 h 758"/>
              <a:gd name="connsiteX43" fmla="*/ 327 w 375"/>
              <a:gd name="connsiteY43" fmla="*/ 115 h 758"/>
              <a:gd name="connsiteX44" fmla="*/ 327 w 375"/>
              <a:gd name="connsiteY44" fmla="*/ 126 h 758"/>
              <a:gd name="connsiteX45" fmla="*/ 327 w 375"/>
              <a:gd name="connsiteY45" fmla="*/ 131 h 758"/>
              <a:gd name="connsiteX46" fmla="*/ 327 w 375"/>
              <a:gd name="connsiteY46" fmla="*/ 146 h 758"/>
              <a:gd name="connsiteX47" fmla="*/ 327 w 375"/>
              <a:gd name="connsiteY47" fmla="*/ 157 h 758"/>
              <a:gd name="connsiteX48" fmla="*/ 327 w 375"/>
              <a:gd name="connsiteY48" fmla="*/ 173 h 758"/>
              <a:gd name="connsiteX49" fmla="*/ 327 w 375"/>
              <a:gd name="connsiteY49" fmla="*/ 188 h 758"/>
              <a:gd name="connsiteX50" fmla="*/ 327 w 375"/>
              <a:gd name="connsiteY50" fmla="*/ 204 h 758"/>
              <a:gd name="connsiteX51" fmla="*/ 327 w 375"/>
              <a:gd name="connsiteY51" fmla="*/ 225 h 758"/>
              <a:gd name="connsiteX52" fmla="*/ 327 w 375"/>
              <a:gd name="connsiteY52" fmla="*/ 240 h 758"/>
              <a:gd name="connsiteX53" fmla="*/ 327 w 375"/>
              <a:gd name="connsiteY53" fmla="*/ 261 h 758"/>
              <a:gd name="connsiteX54" fmla="*/ 327 w 375"/>
              <a:gd name="connsiteY54" fmla="*/ 303 h 758"/>
              <a:gd name="connsiteX55" fmla="*/ 327 w 375"/>
              <a:gd name="connsiteY55" fmla="*/ 324 h 758"/>
              <a:gd name="connsiteX56" fmla="*/ 327 w 375"/>
              <a:gd name="connsiteY56" fmla="*/ 350 h 758"/>
              <a:gd name="connsiteX57" fmla="*/ 327 w 375"/>
              <a:gd name="connsiteY57" fmla="*/ 376 h 758"/>
              <a:gd name="connsiteX58" fmla="*/ 327 w 375"/>
              <a:gd name="connsiteY58" fmla="*/ 402 h 758"/>
              <a:gd name="connsiteX59" fmla="*/ 327 w 375"/>
              <a:gd name="connsiteY59" fmla="*/ 429 h 758"/>
              <a:gd name="connsiteX60" fmla="*/ 327 w 375"/>
              <a:gd name="connsiteY60" fmla="*/ 460 h 758"/>
              <a:gd name="connsiteX61" fmla="*/ 327 w 375"/>
              <a:gd name="connsiteY61" fmla="*/ 491 h 758"/>
              <a:gd name="connsiteX62" fmla="*/ 327 w 375"/>
              <a:gd name="connsiteY62" fmla="*/ 523 h 758"/>
              <a:gd name="connsiteX63" fmla="*/ 327 w 375"/>
              <a:gd name="connsiteY63" fmla="*/ 554 h 758"/>
              <a:gd name="connsiteX64" fmla="*/ 327 w 375"/>
              <a:gd name="connsiteY64" fmla="*/ 580 h 758"/>
              <a:gd name="connsiteX65" fmla="*/ 322 w 375"/>
              <a:gd name="connsiteY65" fmla="*/ 606 h 758"/>
              <a:gd name="connsiteX66" fmla="*/ 322 w 375"/>
              <a:gd name="connsiteY66" fmla="*/ 632 h 758"/>
              <a:gd name="connsiteX67" fmla="*/ 317 w 375"/>
              <a:gd name="connsiteY67" fmla="*/ 653 h 758"/>
              <a:gd name="connsiteX68" fmla="*/ 311 w 375"/>
              <a:gd name="connsiteY68" fmla="*/ 669 h 758"/>
              <a:gd name="connsiteX69" fmla="*/ 306 w 375"/>
              <a:gd name="connsiteY69" fmla="*/ 690 h 758"/>
              <a:gd name="connsiteX70" fmla="*/ 301 w 375"/>
              <a:gd name="connsiteY70" fmla="*/ 700 h 758"/>
              <a:gd name="connsiteX71" fmla="*/ 290 w 375"/>
              <a:gd name="connsiteY71" fmla="*/ 716 h 758"/>
              <a:gd name="connsiteX72" fmla="*/ 280 w 375"/>
              <a:gd name="connsiteY72" fmla="*/ 726 h 758"/>
              <a:gd name="connsiteX73" fmla="*/ 274 w 375"/>
              <a:gd name="connsiteY73" fmla="*/ 737 h 758"/>
              <a:gd name="connsiteX74" fmla="*/ 264 w 375"/>
              <a:gd name="connsiteY74" fmla="*/ 742 h 758"/>
              <a:gd name="connsiteX75" fmla="*/ 259 w 375"/>
              <a:gd name="connsiteY75" fmla="*/ 747 h 758"/>
              <a:gd name="connsiteX76" fmla="*/ 248 w 375"/>
              <a:gd name="connsiteY76" fmla="*/ 752 h 758"/>
              <a:gd name="connsiteX77" fmla="*/ 243 w 375"/>
              <a:gd name="connsiteY77" fmla="*/ 752 h 758"/>
              <a:gd name="connsiteX78" fmla="*/ 237 w 375"/>
              <a:gd name="connsiteY78" fmla="*/ 758 h 758"/>
              <a:gd name="connsiteX79" fmla="*/ 227 w 375"/>
              <a:gd name="connsiteY79" fmla="*/ 752 h 758"/>
              <a:gd name="connsiteX80" fmla="*/ 222 w 375"/>
              <a:gd name="connsiteY80" fmla="*/ 752 h 758"/>
              <a:gd name="connsiteX81" fmla="*/ 222 w 375"/>
              <a:gd name="connsiteY81" fmla="*/ 747 h 758"/>
              <a:gd name="connsiteX82" fmla="*/ 216 w 375"/>
              <a:gd name="connsiteY82" fmla="*/ 742 h 758"/>
              <a:gd name="connsiteX83" fmla="*/ 216 w 375"/>
              <a:gd name="connsiteY83" fmla="*/ 737 h 758"/>
              <a:gd name="connsiteX84" fmla="*/ 216 w 375"/>
              <a:gd name="connsiteY84" fmla="*/ 731 h 758"/>
              <a:gd name="connsiteX85" fmla="*/ 216 w 375"/>
              <a:gd name="connsiteY85" fmla="*/ 721 h 758"/>
              <a:gd name="connsiteX86" fmla="*/ 216 w 375"/>
              <a:gd name="connsiteY86" fmla="*/ 711 h 758"/>
              <a:gd name="connsiteX87" fmla="*/ 216 w 375"/>
              <a:gd name="connsiteY87" fmla="*/ 705 h 758"/>
              <a:gd name="connsiteX88" fmla="*/ 216 w 375"/>
              <a:gd name="connsiteY88" fmla="*/ 700 h 758"/>
              <a:gd name="connsiteX89" fmla="*/ 216 w 375"/>
              <a:gd name="connsiteY89" fmla="*/ 695 h 758"/>
              <a:gd name="connsiteX90" fmla="*/ 211 w 375"/>
              <a:gd name="connsiteY90" fmla="*/ 690 h 758"/>
              <a:gd name="connsiteX91" fmla="*/ 206 w 375"/>
              <a:gd name="connsiteY91" fmla="*/ 674 h 758"/>
              <a:gd name="connsiteX92" fmla="*/ 195 w 375"/>
              <a:gd name="connsiteY92" fmla="*/ 658 h 758"/>
              <a:gd name="connsiteX93" fmla="*/ 179 w 375"/>
              <a:gd name="connsiteY93" fmla="*/ 643 h 758"/>
              <a:gd name="connsiteX94" fmla="*/ 163 w 375"/>
              <a:gd name="connsiteY94" fmla="*/ 627 h 758"/>
              <a:gd name="connsiteX95" fmla="*/ 142 w 375"/>
              <a:gd name="connsiteY95" fmla="*/ 611 h 758"/>
              <a:gd name="connsiteX96" fmla="*/ 116 w 375"/>
              <a:gd name="connsiteY96" fmla="*/ 590 h 758"/>
              <a:gd name="connsiteX97" fmla="*/ 137 w 375"/>
              <a:gd name="connsiteY97" fmla="*/ 590 h 758"/>
              <a:gd name="connsiteX98" fmla="*/ 158 w 375"/>
              <a:gd name="connsiteY98" fmla="*/ 596 h 758"/>
              <a:gd name="connsiteX99" fmla="*/ 174 w 375"/>
              <a:gd name="connsiteY99" fmla="*/ 596 h 758"/>
              <a:gd name="connsiteX100" fmla="*/ 190 w 375"/>
              <a:gd name="connsiteY100" fmla="*/ 596 h 758"/>
              <a:gd name="connsiteX101" fmla="*/ 200 w 375"/>
              <a:gd name="connsiteY101" fmla="*/ 590 h 758"/>
              <a:gd name="connsiteX102" fmla="*/ 206 w 375"/>
              <a:gd name="connsiteY102" fmla="*/ 590 h 758"/>
              <a:gd name="connsiteX103" fmla="*/ 211 w 375"/>
              <a:gd name="connsiteY103" fmla="*/ 590 h 758"/>
              <a:gd name="connsiteX104" fmla="*/ 216 w 375"/>
              <a:gd name="connsiteY104" fmla="*/ 585 h 758"/>
              <a:gd name="connsiteX105" fmla="*/ 222 w 375"/>
              <a:gd name="connsiteY105" fmla="*/ 580 h 758"/>
              <a:gd name="connsiteX106" fmla="*/ 222 w 375"/>
              <a:gd name="connsiteY106" fmla="*/ 575 h 758"/>
              <a:gd name="connsiteX107" fmla="*/ 222 w 375"/>
              <a:gd name="connsiteY107" fmla="*/ 564 h 758"/>
              <a:gd name="connsiteX108" fmla="*/ 222 w 375"/>
              <a:gd name="connsiteY108" fmla="*/ 549 h 758"/>
              <a:gd name="connsiteX109" fmla="*/ 227 w 375"/>
              <a:gd name="connsiteY109" fmla="*/ 533 h 758"/>
              <a:gd name="connsiteX110" fmla="*/ 227 w 375"/>
              <a:gd name="connsiteY110" fmla="*/ 512 h 758"/>
              <a:gd name="connsiteX111" fmla="*/ 227 w 375"/>
              <a:gd name="connsiteY111" fmla="*/ 486 h 758"/>
              <a:gd name="connsiteX112" fmla="*/ 232 w 375"/>
              <a:gd name="connsiteY112" fmla="*/ 460 h 758"/>
              <a:gd name="connsiteX113" fmla="*/ 232 w 375"/>
              <a:gd name="connsiteY113" fmla="*/ 434 h 758"/>
              <a:gd name="connsiteX114" fmla="*/ 232 w 375"/>
              <a:gd name="connsiteY114" fmla="*/ 408 h 758"/>
              <a:gd name="connsiteX115" fmla="*/ 232 w 375"/>
              <a:gd name="connsiteY115" fmla="*/ 382 h 758"/>
              <a:gd name="connsiteX116" fmla="*/ 237 w 375"/>
              <a:gd name="connsiteY116" fmla="*/ 355 h 758"/>
              <a:gd name="connsiteX117" fmla="*/ 237 w 375"/>
              <a:gd name="connsiteY117" fmla="*/ 334 h 758"/>
              <a:gd name="connsiteX118" fmla="*/ 237 w 375"/>
              <a:gd name="connsiteY118" fmla="*/ 314 h 758"/>
              <a:gd name="connsiteX119" fmla="*/ 237 w 375"/>
              <a:gd name="connsiteY119" fmla="*/ 293 h 758"/>
              <a:gd name="connsiteX120" fmla="*/ 237 w 375"/>
              <a:gd name="connsiteY120" fmla="*/ 277 h 758"/>
              <a:gd name="connsiteX121" fmla="*/ 237 w 375"/>
              <a:gd name="connsiteY121" fmla="*/ 246 h 758"/>
              <a:gd name="connsiteX122" fmla="*/ 237 w 375"/>
              <a:gd name="connsiteY122" fmla="*/ 214 h 758"/>
              <a:gd name="connsiteX123" fmla="*/ 232 w 375"/>
              <a:gd name="connsiteY123" fmla="*/ 183 h 758"/>
              <a:gd name="connsiteX124" fmla="*/ 232 w 375"/>
              <a:gd name="connsiteY124" fmla="*/ 157 h 758"/>
              <a:gd name="connsiteX125" fmla="*/ 227 w 375"/>
              <a:gd name="connsiteY125" fmla="*/ 146 h 758"/>
              <a:gd name="connsiteX126" fmla="*/ 227 w 375"/>
              <a:gd name="connsiteY126" fmla="*/ 136 h 758"/>
              <a:gd name="connsiteX127" fmla="*/ 222 w 375"/>
              <a:gd name="connsiteY127" fmla="*/ 126 h 758"/>
              <a:gd name="connsiteX128" fmla="*/ 222 w 375"/>
              <a:gd name="connsiteY128" fmla="*/ 115 h 758"/>
              <a:gd name="connsiteX129" fmla="*/ 216 w 375"/>
              <a:gd name="connsiteY129" fmla="*/ 110 h 758"/>
              <a:gd name="connsiteX130" fmla="*/ 216 w 375"/>
              <a:gd name="connsiteY130" fmla="*/ 105 h 758"/>
              <a:gd name="connsiteX131" fmla="*/ 211 w 375"/>
              <a:gd name="connsiteY131" fmla="*/ 94 h 758"/>
              <a:gd name="connsiteX132" fmla="*/ 206 w 375"/>
              <a:gd name="connsiteY132" fmla="*/ 89 h 758"/>
              <a:gd name="connsiteX133" fmla="*/ 200 w 375"/>
              <a:gd name="connsiteY133" fmla="*/ 84 h 758"/>
              <a:gd name="connsiteX134" fmla="*/ 195 w 375"/>
              <a:gd name="connsiteY134" fmla="*/ 84 h 758"/>
              <a:gd name="connsiteX135" fmla="*/ 190 w 375"/>
              <a:gd name="connsiteY135" fmla="*/ 79 h 758"/>
              <a:gd name="connsiteX136" fmla="*/ 179 w 375"/>
              <a:gd name="connsiteY136" fmla="*/ 79 h 758"/>
              <a:gd name="connsiteX137" fmla="*/ 169 w 375"/>
              <a:gd name="connsiteY137" fmla="*/ 79 h 758"/>
              <a:gd name="connsiteX138" fmla="*/ 158 w 375"/>
              <a:gd name="connsiteY138" fmla="*/ 73 h 758"/>
              <a:gd name="connsiteX139" fmla="*/ 142 w 375"/>
              <a:gd name="connsiteY139" fmla="*/ 73 h 758"/>
              <a:gd name="connsiteX140" fmla="*/ 142 w 375"/>
              <a:gd name="connsiteY140" fmla="*/ 73 h 758"/>
              <a:gd name="connsiteX0" fmla="*/ 111 w 344"/>
              <a:gd name="connsiteY0" fmla="*/ 73 h 758"/>
              <a:gd name="connsiteX1" fmla="*/ 96 w 344"/>
              <a:gd name="connsiteY1" fmla="*/ 73 h 758"/>
              <a:gd name="connsiteX2" fmla="*/ 74 w 344"/>
              <a:gd name="connsiteY2" fmla="*/ 79 h 758"/>
              <a:gd name="connsiteX3" fmla="*/ 53 w 344"/>
              <a:gd name="connsiteY3" fmla="*/ 79 h 758"/>
              <a:gd name="connsiteX4" fmla="*/ 27 w 344"/>
              <a:gd name="connsiteY4" fmla="*/ 79 h 758"/>
              <a:gd name="connsiteX5" fmla="*/ 0 w 344"/>
              <a:gd name="connsiteY5" fmla="*/ 84 h 758"/>
              <a:gd name="connsiteX6" fmla="*/ 11 w 344"/>
              <a:gd name="connsiteY6" fmla="*/ 37 h 758"/>
              <a:gd name="connsiteX7" fmla="*/ 43 w 344"/>
              <a:gd name="connsiteY7" fmla="*/ 37 h 758"/>
              <a:gd name="connsiteX8" fmla="*/ 64 w 344"/>
              <a:gd name="connsiteY8" fmla="*/ 32 h 758"/>
              <a:gd name="connsiteX9" fmla="*/ 90 w 344"/>
              <a:gd name="connsiteY9" fmla="*/ 26 h 758"/>
              <a:gd name="connsiteX10" fmla="*/ 111 w 344"/>
              <a:gd name="connsiteY10" fmla="*/ 26 h 758"/>
              <a:gd name="connsiteX11" fmla="*/ 127 w 344"/>
              <a:gd name="connsiteY11" fmla="*/ 21 h 758"/>
              <a:gd name="connsiteX12" fmla="*/ 138 w 344"/>
              <a:gd name="connsiteY12" fmla="*/ 16 h 758"/>
              <a:gd name="connsiteX13" fmla="*/ 148 w 344"/>
              <a:gd name="connsiteY13" fmla="*/ 16 h 758"/>
              <a:gd name="connsiteX14" fmla="*/ 154 w 344"/>
              <a:gd name="connsiteY14" fmla="*/ 11 h 758"/>
              <a:gd name="connsiteX15" fmla="*/ 164 w 344"/>
              <a:gd name="connsiteY15" fmla="*/ 5 h 758"/>
              <a:gd name="connsiteX16" fmla="*/ 180 w 344"/>
              <a:gd name="connsiteY16" fmla="*/ 0 h 758"/>
              <a:gd name="connsiteX17" fmla="*/ 191 w 344"/>
              <a:gd name="connsiteY17" fmla="*/ 0 h 758"/>
              <a:gd name="connsiteX18" fmla="*/ 206 w 344"/>
              <a:gd name="connsiteY18" fmla="*/ 0 h 758"/>
              <a:gd name="connsiteX19" fmla="*/ 222 w 344"/>
              <a:gd name="connsiteY19" fmla="*/ 5 h 758"/>
              <a:gd name="connsiteX20" fmla="*/ 238 w 344"/>
              <a:gd name="connsiteY20" fmla="*/ 11 h 758"/>
              <a:gd name="connsiteX21" fmla="*/ 249 w 344"/>
              <a:gd name="connsiteY21" fmla="*/ 16 h 758"/>
              <a:gd name="connsiteX22" fmla="*/ 259 w 344"/>
              <a:gd name="connsiteY22" fmla="*/ 21 h 758"/>
              <a:gd name="connsiteX23" fmla="*/ 275 w 344"/>
              <a:gd name="connsiteY23" fmla="*/ 26 h 758"/>
              <a:gd name="connsiteX24" fmla="*/ 286 w 344"/>
              <a:gd name="connsiteY24" fmla="*/ 37 h 758"/>
              <a:gd name="connsiteX25" fmla="*/ 301 w 344"/>
              <a:gd name="connsiteY25" fmla="*/ 42 h 758"/>
              <a:gd name="connsiteX26" fmla="*/ 312 w 344"/>
              <a:gd name="connsiteY26" fmla="*/ 47 h 758"/>
              <a:gd name="connsiteX27" fmla="*/ 323 w 344"/>
              <a:gd name="connsiteY27" fmla="*/ 52 h 758"/>
              <a:gd name="connsiteX28" fmla="*/ 328 w 344"/>
              <a:gd name="connsiteY28" fmla="*/ 58 h 758"/>
              <a:gd name="connsiteX29" fmla="*/ 333 w 344"/>
              <a:gd name="connsiteY29" fmla="*/ 63 h 758"/>
              <a:gd name="connsiteX30" fmla="*/ 338 w 344"/>
              <a:gd name="connsiteY30" fmla="*/ 68 h 758"/>
              <a:gd name="connsiteX31" fmla="*/ 344 w 344"/>
              <a:gd name="connsiteY31" fmla="*/ 68 h 758"/>
              <a:gd name="connsiteX32" fmla="*/ 344 w 344"/>
              <a:gd name="connsiteY32" fmla="*/ 73 h 758"/>
              <a:gd name="connsiteX33" fmla="*/ 338 w 344"/>
              <a:gd name="connsiteY33" fmla="*/ 73 h 758"/>
              <a:gd name="connsiteX34" fmla="*/ 338 w 344"/>
              <a:gd name="connsiteY34" fmla="*/ 79 h 758"/>
              <a:gd name="connsiteX35" fmla="*/ 333 w 344"/>
              <a:gd name="connsiteY35" fmla="*/ 84 h 758"/>
              <a:gd name="connsiteX36" fmla="*/ 328 w 344"/>
              <a:gd name="connsiteY36" fmla="*/ 84 h 758"/>
              <a:gd name="connsiteX37" fmla="*/ 323 w 344"/>
              <a:gd name="connsiteY37" fmla="*/ 89 h 758"/>
              <a:gd name="connsiteX38" fmla="*/ 317 w 344"/>
              <a:gd name="connsiteY38" fmla="*/ 94 h 758"/>
              <a:gd name="connsiteX39" fmla="*/ 312 w 344"/>
              <a:gd name="connsiteY39" fmla="*/ 94 h 758"/>
              <a:gd name="connsiteX40" fmla="*/ 307 w 344"/>
              <a:gd name="connsiteY40" fmla="*/ 99 h 758"/>
              <a:gd name="connsiteX41" fmla="*/ 301 w 344"/>
              <a:gd name="connsiteY41" fmla="*/ 105 h 758"/>
              <a:gd name="connsiteX42" fmla="*/ 296 w 344"/>
              <a:gd name="connsiteY42" fmla="*/ 115 h 758"/>
              <a:gd name="connsiteX43" fmla="*/ 296 w 344"/>
              <a:gd name="connsiteY43" fmla="*/ 126 h 758"/>
              <a:gd name="connsiteX44" fmla="*/ 296 w 344"/>
              <a:gd name="connsiteY44" fmla="*/ 131 h 758"/>
              <a:gd name="connsiteX45" fmla="*/ 296 w 344"/>
              <a:gd name="connsiteY45" fmla="*/ 146 h 758"/>
              <a:gd name="connsiteX46" fmla="*/ 296 w 344"/>
              <a:gd name="connsiteY46" fmla="*/ 157 h 758"/>
              <a:gd name="connsiteX47" fmla="*/ 296 w 344"/>
              <a:gd name="connsiteY47" fmla="*/ 173 h 758"/>
              <a:gd name="connsiteX48" fmla="*/ 296 w 344"/>
              <a:gd name="connsiteY48" fmla="*/ 188 h 758"/>
              <a:gd name="connsiteX49" fmla="*/ 296 w 344"/>
              <a:gd name="connsiteY49" fmla="*/ 204 h 758"/>
              <a:gd name="connsiteX50" fmla="*/ 296 w 344"/>
              <a:gd name="connsiteY50" fmla="*/ 225 h 758"/>
              <a:gd name="connsiteX51" fmla="*/ 296 w 344"/>
              <a:gd name="connsiteY51" fmla="*/ 240 h 758"/>
              <a:gd name="connsiteX52" fmla="*/ 296 w 344"/>
              <a:gd name="connsiteY52" fmla="*/ 261 h 758"/>
              <a:gd name="connsiteX53" fmla="*/ 296 w 344"/>
              <a:gd name="connsiteY53" fmla="*/ 303 h 758"/>
              <a:gd name="connsiteX54" fmla="*/ 296 w 344"/>
              <a:gd name="connsiteY54" fmla="*/ 324 h 758"/>
              <a:gd name="connsiteX55" fmla="*/ 296 w 344"/>
              <a:gd name="connsiteY55" fmla="*/ 350 h 758"/>
              <a:gd name="connsiteX56" fmla="*/ 296 w 344"/>
              <a:gd name="connsiteY56" fmla="*/ 376 h 758"/>
              <a:gd name="connsiteX57" fmla="*/ 296 w 344"/>
              <a:gd name="connsiteY57" fmla="*/ 402 h 758"/>
              <a:gd name="connsiteX58" fmla="*/ 296 w 344"/>
              <a:gd name="connsiteY58" fmla="*/ 429 h 758"/>
              <a:gd name="connsiteX59" fmla="*/ 296 w 344"/>
              <a:gd name="connsiteY59" fmla="*/ 460 h 758"/>
              <a:gd name="connsiteX60" fmla="*/ 296 w 344"/>
              <a:gd name="connsiteY60" fmla="*/ 491 h 758"/>
              <a:gd name="connsiteX61" fmla="*/ 296 w 344"/>
              <a:gd name="connsiteY61" fmla="*/ 523 h 758"/>
              <a:gd name="connsiteX62" fmla="*/ 296 w 344"/>
              <a:gd name="connsiteY62" fmla="*/ 554 h 758"/>
              <a:gd name="connsiteX63" fmla="*/ 296 w 344"/>
              <a:gd name="connsiteY63" fmla="*/ 580 h 758"/>
              <a:gd name="connsiteX64" fmla="*/ 291 w 344"/>
              <a:gd name="connsiteY64" fmla="*/ 606 h 758"/>
              <a:gd name="connsiteX65" fmla="*/ 291 w 344"/>
              <a:gd name="connsiteY65" fmla="*/ 632 h 758"/>
              <a:gd name="connsiteX66" fmla="*/ 286 w 344"/>
              <a:gd name="connsiteY66" fmla="*/ 653 h 758"/>
              <a:gd name="connsiteX67" fmla="*/ 280 w 344"/>
              <a:gd name="connsiteY67" fmla="*/ 669 h 758"/>
              <a:gd name="connsiteX68" fmla="*/ 275 w 344"/>
              <a:gd name="connsiteY68" fmla="*/ 690 h 758"/>
              <a:gd name="connsiteX69" fmla="*/ 270 w 344"/>
              <a:gd name="connsiteY69" fmla="*/ 700 h 758"/>
              <a:gd name="connsiteX70" fmla="*/ 259 w 344"/>
              <a:gd name="connsiteY70" fmla="*/ 716 h 758"/>
              <a:gd name="connsiteX71" fmla="*/ 249 w 344"/>
              <a:gd name="connsiteY71" fmla="*/ 726 h 758"/>
              <a:gd name="connsiteX72" fmla="*/ 243 w 344"/>
              <a:gd name="connsiteY72" fmla="*/ 737 h 758"/>
              <a:gd name="connsiteX73" fmla="*/ 233 w 344"/>
              <a:gd name="connsiteY73" fmla="*/ 742 h 758"/>
              <a:gd name="connsiteX74" fmla="*/ 228 w 344"/>
              <a:gd name="connsiteY74" fmla="*/ 747 h 758"/>
              <a:gd name="connsiteX75" fmla="*/ 217 w 344"/>
              <a:gd name="connsiteY75" fmla="*/ 752 h 758"/>
              <a:gd name="connsiteX76" fmla="*/ 212 w 344"/>
              <a:gd name="connsiteY76" fmla="*/ 752 h 758"/>
              <a:gd name="connsiteX77" fmla="*/ 206 w 344"/>
              <a:gd name="connsiteY77" fmla="*/ 758 h 758"/>
              <a:gd name="connsiteX78" fmla="*/ 196 w 344"/>
              <a:gd name="connsiteY78" fmla="*/ 752 h 758"/>
              <a:gd name="connsiteX79" fmla="*/ 191 w 344"/>
              <a:gd name="connsiteY79" fmla="*/ 752 h 758"/>
              <a:gd name="connsiteX80" fmla="*/ 191 w 344"/>
              <a:gd name="connsiteY80" fmla="*/ 747 h 758"/>
              <a:gd name="connsiteX81" fmla="*/ 185 w 344"/>
              <a:gd name="connsiteY81" fmla="*/ 742 h 758"/>
              <a:gd name="connsiteX82" fmla="*/ 185 w 344"/>
              <a:gd name="connsiteY82" fmla="*/ 737 h 758"/>
              <a:gd name="connsiteX83" fmla="*/ 185 w 344"/>
              <a:gd name="connsiteY83" fmla="*/ 731 h 758"/>
              <a:gd name="connsiteX84" fmla="*/ 185 w 344"/>
              <a:gd name="connsiteY84" fmla="*/ 721 h 758"/>
              <a:gd name="connsiteX85" fmla="*/ 185 w 344"/>
              <a:gd name="connsiteY85" fmla="*/ 711 h 758"/>
              <a:gd name="connsiteX86" fmla="*/ 185 w 344"/>
              <a:gd name="connsiteY86" fmla="*/ 705 h 758"/>
              <a:gd name="connsiteX87" fmla="*/ 185 w 344"/>
              <a:gd name="connsiteY87" fmla="*/ 700 h 758"/>
              <a:gd name="connsiteX88" fmla="*/ 185 w 344"/>
              <a:gd name="connsiteY88" fmla="*/ 695 h 758"/>
              <a:gd name="connsiteX89" fmla="*/ 180 w 344"/>
              <a:gd name="connsiteY89" fmla="*/ 690 h 758"/>
              <a:gd name="connsiteX90" fmla="*/ 175 w 344"/>
              <a:gd name="connsiteY90" fmla="*/ 674 h 758"/>
              <a:gd name="connsiteX91" fmla="*/ 164 w 344"/>
              <a:gd name="connsiteY91" fmla="*/ 658 h 758"/>
              <a:gd name="connsiteX92" fmla="*/ 148 w 344"/>
              <a:gd name="connsiteY92" fmla="*/ 643 h 758"/>
              <a:gd name="connsiteX93" fmla="*/ 132 w 344"/>
              <a:gd name="connsiteY93" fmla="*/ 627 h 758"/>
              <a:gd name="connsiteX94" fmla="*/ 111 w 344"/>
              <a:gd name="connsiteY94" fmla="*/ 611 h 758"/>
              <a:gd name="connsiteX95" fmla="*/ 85 w 344"/>
              <a:gd name="connsiteY95" fmla="*/ 590 h 758"/>
              <a:gd name="connsiteX96" fmla="*/ 106 w 344"/>
              <a:gd name="connsiteY96" fmla="*/ 590 h 758"/>
              <a:gd name="connsiteX97" fmla="*/ 127 w 344"/>
              <a:gd name="connsiteY97" fmla="*/ 596 h 758"/>
              <a:gd name="connsiteX98" fmla="*/ 143 w 344"/>
              <a:gd name="connsiteY98" fmla="*/ 596 h 758"/>
              <a:gd name="connsiteX99" fmla="*/ 159 w 344"/>
              <a:gd name="connsiteY99" fmla="*/ 596 h 758"/>
              <a:gd name="connsiteX100" fmla="*/ 169 w 344"/>
              <a:gd name="connsiteY100" fmla="*/ 590 h 758"/>
              <a:gd name="connsiteX101" fmla="*/ 175 w 344"/>
              <a:gd name="connsiteY101" fmla="*/ 590 h 758"/>
              <a:gd name="connsiteX102" fmla="*/ 180 w 344"/>
              <a:gd name="connsiteY102" fmla="*/ 590 h 758"/>
              <a:gd name="connsiteX103" fmla="*/ 185 w 344"/>
              <a:gd name="connsiteY103" fmla="*/ 585 h 758"/>
              <a:gd name="connsiteX104" fmla="*/ 191 w 344"/>
              <a:gd name="connsiteY104" fmla="*/ 580 h 758"/>
              <a:gd name="connsiteX105" fmla="*/ 191 w 344"/>
              <a:gd name="connsiteY105" fmla="*/ 575 h 758"/>
              <a:gd name="connsiteX106" fmla="*/ 191 w 344"/>
              <a:gd name="connsiteY106" fmla="*/ 564 h 758"/>
              <a:gd name="connsiteX107" fmla="*/ 191 w 344"/>
              <a:gd name="connsiteY107" fmla="*/ 549 h 758"/>
              <a:gd name="connsiteX108" fmla="*/ 196 w 344"/>
              <a:gd name="connsiteY108" fmla="*/ 533 h 758"/>
              <a:gd name="connsiteX109" fmla="*/ 196 w 344"/>
              <a:gd name="connsiteY109" fmla="*/ 512 h 758"/>
              <a:gd name="connsiteX110" fmla="*/ 196 w 344"/>
              <a:gd name="connsiteY110" fmla="*/ 486 h 758"/>
              <a:gd name="connsiteX111" fmla="*/ 201 w 344"/>
              <a:gd name="connsiteY111" fmla="*/ 460 h 758"/>
              <a:gd name="connsiteX112" fmla="*/ 201 w 344"/>
              <a:gd name="connsiteY112" fmla="*/ 434 h 758"/>
              <a:gd name="connsiteX113" fmla="*/ 201 w 344"/>
              <a:gd name="connsiteY113" fmla="*/ 408 h 758"/>
              <a:gd name="connsiteX114" fmla="*/ 201 w 344"/>
              <a:gd name="connsiteY114" fmla="*/ 382 h 758"/>
              <a:gd name="connsiteX115" fmla="*/ 206 w 344"/>
              <a:gd name="connsiteY115" fmla="*/ 355 h 758"/>
              <a:gd name="connsiteX116" fmla="*/ 206 w 344"/>
              <a:gd name="connsiteY116" fmla="*/ 334 h 758"/>
              <a:gd name="connsiteX117" fmla="*/ 206 w 344"/>
              <a:gd name="connsiteY117" fmla="*/ 314 h 758"/>
              <a:gd name="connsiteX118" fmla="*/ 206 w 344"/>
              <a:gd name="connsiteY118" fmla="*/ 293 h 758"/>
              <a:gd name="connsiteX119" fmla="*/ 206 w 344"/>
              <a:gd name="connsiteY119" fmla="*/ 277 h 758"/>
              <a:gd name="connsiteX120" fmla="*/ 206 w 344"/>
              <a:gd name="connsiteY120" fmla="*/ 246 h 758"/>
              <a:gd name="connsiteX121" fmla="*/ 206 w 344"/>
              <a:gd name="connsiteY121" fmla="*/ 214 h 758"/>
              <a:gd name="connsiteX122" fmla="*/ 201 w 344"/>
              <a:gd name="connsiteY122" fmla="*/ 183 h 758"/>
              <a:gd name="connsiteX123" fmla="*/ 201 w 344"/>
              <a:gd name="connsiteY123" fmla="*/ 157 h 758"/>
              <a:gd name="connsiteX124" fmla="*/ 196 w 344"/>
              <a:gd name="connsiteY124" fmla="*/ 146 h 758"/>
              <a:gd name="connsiteX125" fmla="*/ 196 w 344"/>
              <a:gd name="connsiteY125" fmla="*/ 136 h 758"/>
              <a:gd name="connsiteX126" fmla="*/ 191 w 344"/>
              <a:gd name="connsiteY126" fmla="*/ 126 h 758"/>
              <a:gd name="connsiteX127" fmla="*/ 191 w 344"/>
              <a:gd name="connsiteY127" fmla="*/ 115 h 758"/>
              <a:gd name="connsiteX128" fmla="*/ 185 w 344"/>
              <a:gd name="connsiteY128" fmla="*/ 110 h 758"/>
              <a:gd name="connsiteX129" fmla="*/ 185 w 344"/>
              <a:gd name="connsiteY129" fmla="*/ 105 h 758"/>
              <a:gd name="connsiteX130" fmla="*/ 180 w 344"/>
              <a:gd name="connsiteY130" fmla="*/ 94 h 758"/>
              <a:gd name="connsiteX131" fmla="*/ 175 w 344"/>
              <a:gd name="connsiteY131" fmla="*/ 89 h 758"/>
              <a:gd name="connsiteX132" fmla="*/ 169 w 344"/>
              <a:gd name="connsiteY132" fmla="*/ 84 h 758"/>
              <a:gd name="connsiteX133" fmla="*/ 164 w 344"/>
              <a:gd name="connsiteY133" fmla="*/ 84 h 758"/>
              <a:gd name="connsiteX134" fmla="*/ 159 w 344"/>
              <a:gd name="connsiteY134" fmla="*/ 79 h 758"/>
              <a:gd name="connsiteX135" fmla="*/ 148 w 344"/>
              <a:gd name="connsiteY135" fmla="*/ 79 h 758"/>
              <a:gd name="connsiteX136" fmla="*/ 138 w 344"/>
              <a:gd name="connsiteY136" fmla="*/ 79 h 758"/>
              <a:gd name="connsiteX137" fmla="*/ 127 w 344"/>
              <a:gd name="connsiteY137" fmla="*/ 73 h 758"/>
              <a:gd name="connsiteX138" fmla="*/ 111 w 344"/>
              <a:gd name="connsiteY138" fmla="*/ 73 h 758"/>
              <a:gd name="connsiteX139" fmla="*/ 111 w 344"/>
              <a:gd name="connsiteY139" fmla="*/ 73 h 758"/>
              <a:gd name="connsiteX0" fmla="*/ 103 w 336"/>
              <a:gd name="connsiteY0" fmla="*/ 73 h 758"/>
              <a:gd name="connsiteX1" fmla="*/ 88 w 336"/>
              <a:gd name="connsiteY1" fmla="*/ 73 h 758"/>
              <a:gd name="connsiteX2" fmla="*/ 66 w 336"/>
              <a:gd name="connsiteY2" fmla="*/ 79 h 758"/>
              <a:gd name="connsiteX3" fmla="*/ 45 w 336"/>
              <a:gd name="connsiteY3" fmla="*/ 79 h 758"/>
              <a:gd name="connsiteX4" fmla="*/ 19 w 336"/>
              <a:gd name="connsiteY4" fmla="*/ 79 h 758"/>
              <a:gd name="connsiteX5" fmla="*/ 3 w 336"/>
              <a:gd name="connsiteY5" fmla="*/ 37 h 758"/>
              <a:gd name="connsiteX6" fmla="*/ 35 w 336"/>
              <a:gd name="connsiteY6" fmla="*/ 37 h 758"/>
              <a:gd name="connsiteX7" fmla="*/ 56 w 336"/>
              <a:gd name="connsiteY7" fmla="*/ 32 h 758"/>
              <a:gd name="connsiteX8" fmla="*/ 82 w 336"/>
              <a:gd name="connsiteY8" fmla="*/ 26 h 758"/>
              <a:gd name="connsiteX9" fmla="*/ 103 w 336"/>
              <a:gd name="connsiteY9" fmla="*/ 26 h 758"/>
              <a:gd name="connsiteX10" fmla="*/ 119 w 336"/>
              <a:gd name="connsiteY10" fmla="*/ 21 h 758"/>
              <a:gd name="connsiteX11" fmla="*/ 130 w 336"/>
              <a:gd name="connsiteY11" fmla="*/ 16 h 758"/>
              <a:gd name="connsiteX12" fmla="*/ 140 w 336"/>
              <a:gd name="connsiteY12" fmla="*/ 16 h 758"/>
              <a:gd name="connsiteX13" fmla="*/ 146 w 336"/>
              <a:gd name="connsiteY13" fmla="*/ 11 h 758"/>
              <a:gd name="connsiteX14" fmla="*/ 156 w 336"/>
              <a:gd name="connsiteY14" fmla="*/ 5 h 758"/>
              <a:gd name="connsiteX15" fmla="*/ 172 w 336"/>
              <a:gd name="connsiteY15" fmla="*/ 0 h 758"/>
              <a:gd name="connsiteX16" fmla="*/ 183 w 336"/>
              <a:gd name="connsiteY16" fmla="*/ 0 h 758"/>
              <a:gd name="connsiteX17" fmla="*/ 198 w 336"/>
              <a:gd name="connsiteY17" fmla="*/ 0 h 758"/>
              <a:gd name="connsiteX18" fmla="*/ 214 w 336"/>
              <a:gd name="connsiteY18" fmla="*/ 5 h 758"/>
              <a:gd name="connsiteX19" fmla="*/ 230 w 336"/>
              <a:gd name="connsiteY19" fmla="*/ 11 h 758"/>
              <a:gd name="connsiteX20" fmla="*/ 241 w 336"/>
              <a:gd name="connsiteY20" fmla="*/ 16 h 758"/>
              <a:gd name="connsiteX21" fmla="*/ 251 w 336"/>
              <a:gd name="connsiteY21" fmla="*/ 21 h 758"/>
              <a:gd name="connsiteX22" fmla="*/ 267 w 336"/>
              <a:gd name="connsiteY22" fmla="*/ 26 h 758"/>
              <a:gd name="connsiteX23" fmla="*/ 278 w 336"/>
              <a:gd name="connsiteY23" fmla="*/ 37 h 758"/>
              <a:gd name="connsiteX24" fmla="*/ 293 w 336"/>
              <a:gd name="connsiteY24" fmla="*/ 42 h 758"/>
              <a:gd name="connsiteX25" fmla="*/ 304 w 336"/>
              <a:gd name="connsiteY25" fmla="*/ 47 h 758"/>
              <a:gd name="connsiteX26" fmla="*/ 315 w 336"/>
              <a:gd name="connsiteY26" fmla="*/ 52 h 758"/>
              <a:gd name="connsiteX27" fmla="*/ 320 w 336"/>
              <a:gd name="connsiteY27" fmla="*/ 58 h 758"/>
              <a:gd name="connsiteX28" fmla="*/ 325 w 336"/>
              <a:gd name="connsiteY28" fmla="*/ 63 h 758"/>
              <a:gd name="connsiteX29" fmla="*/ 330 w 336"/>
              <a:gd name="connsiteY29" fmla="*/ 68 h 758"/>
              <a:gd name="connsiteX30" fmla="*/ 336 w 336"/>
              <a:gd name="connsiteY30" fmla="*/ 68 h 758"/>
              <a:gd name="connsiteX31" fmla="*/ 336 w 336"/>
              <a:gd name="connsiteY31" fmla="*/ 73 h 758"/>
              <a:gd name="connsiteX32" fmla="*/ 330 w 336"/>
              <a:gd name="connsiteY32" fmla="*/ 73 h 758"/>
              <a:gd name="connsiteX33" fmla="*/ 330 w 336"/>
              <a:gd name="connsiteY33" fmla="*/ 79 h 758"/>
              <a:gd name="connsiteX34" fmla="*/ 325 w 336"/>
              <a:gd name="connsiteY34" fmla="*/ 84 h 758"/>
              <a:gd name="connsiteX35" fmla="*/ 320 w 336"/>
              <a:gd name="connsiteY35" fmla="*/ 84 h 758"/>
              <a:gd name="connsiteX36" fmla="*/ 315 w 336"/>
              <a:gd name="connsiteY36" fmla="*/ 89 h 758"/>
              <a:gd name="connsiteX37" fmla="*/ 309 w 336"/>
              <a:gd name="connsiteY37" fmla="*/ 94 h 758"/>
              <a:gd name="connsiteX38" fmla="*/ 304 w 336"/>
              <a:gd name="connsiteY38" fmla="*/ 94 h 758"/>
              <a:gd name="connsiteX39" fmla="*/ 299 w 336"/>
              <a:gd name="connsiteY39" fmla="*/ 99 h 758"/>
              <a:gd name="connsiteX40" fmla="*/ 293 w 336"/>
              <a:gd name="connsiteY40" fmla="*/ 105 h 758"/>
              <a:gd name="connsiteX41" fmla="*/ 288 w 336"/>
              <a:gd name="connsiteY41" fmla="*/ 115 h 758"/>
              <a:gd name="connsiteX42" fmla="*/ 288 w 336"/>
              <a:gd name="connsiteY42" fmla="*/ 126 h 758"/>
              <a:gd name="connsiteX43" fmla="*/ 288 w 336"/>
              <a:gd name="connsiteY43" fmla="*/ 131 h 758"/>
              <a:gd name="connsiteX44" fmla="*/ 288 w 336"/>
              <a:gd name="connsiteY44" fmla="*/ 146 h 758"/>
              <a:gd name="connsiteX45" fmla="*/ 288 w 336"/>
              <a:gd name="connsiteY45" fmla="*/ 157 h 758"/>
              <a:gd name="connsiteX46" fmla="*/ 288 w 336"/>
              <a:gd name="connsiteY46" fmla="*/ 173 h 758"/>
              <a:gd name="connsiteX47" fmla="*/ 288 w 336"/>
              <a:gd name="connsiteY47" fmla="*/ 188 h 758"/>
              <a:gd name="connsiteX48" fmla="*/ 288 w 336"/>
              <a:gd name="connsiteY48" fmla="*/ 204 h 758"/>
              <a:gd name="connsiteX49" fmla="*/ 288 w 336"/>
              <a:gd name="connsiteY49" fmla="*/ 225 h 758"/>
              <a:gd name="connsiteX50" fmla="*/ 288 w 336"/>
              <a:gd name="connsiteY50" fmla="*/ 240 h 758"/>
              <a:gd name="connsiteX51" fmla="*/ 288 w 336"/>
              <a:gd name="connsiteY51" fmla="*/ 261 h 758"/>
              <a:gd name="connsiteX52" fmla="*/ 288 w 336"/>
              <a:gd name="connsiteY52" fmla="*/ 303 h 758"/>
              <a:gd name="connsiteX53" fmla="*/ 288 w 336"/>
              <a:gd name="connsiteY53" fmla="*/ 324 h 758"/>
              <a:gd name="connsiteX54" fmla="*/ 288 w 336"/>
              <a:gd name="connsiteY54" fmla="*/ 350 h 758"/>
              <a:gd name="connsiteX55" fmla="*/ 288 w 336"/>
              <a:gd name="connsiteY55" fmla="*/ 376 h 758"/>
              <a:gd name="connsiteX56" fmla="*/ 288 w 336"/>
              <a:gd name="connsiteY56" fmla="*/ 402 h 758"/>
              <a:gd name="connsiteX57" fmla="*/ 288 w 336"/>
              <a:gd name="connsiteY57" fmla="*/ 429 h 758"/>
              <a:gd name="connsiteX58" fmla="*/ 288 w 336"/>
              <a:gd name="connsiteY58" fmla="*/ 460 h 758"/>
              <a:gd name="connsiteX59" fmla="*/ 288 w 336"/>
              <a:gd name="connsiteY59" fmla="*/ 491 h 758"/>
              <a:gd name="connsiteX60" fmla="*/ 288 w 336"/>
              <a:gd name="connsiteY60" fmla="*/ 523 h 758"/>
              <a:gd name="connsiteX61" fmla="*/ 288 w 336"/>
              <a:gd name="connsiteY61" fmla="*/ 554 h 758"/>
              <a:gd name="connsiteX62" fmla="*/ 288 w 336"/>
              <a:gd name="connsiteY62" fmla="*/ 580 h 758"/>
              <a:gd name="connsiteX63" fmla="*/ 283 w 336"/>
              <a:gd name="connsiteY63" fmla="*/ 606 h 758"/>
              <a:gd name="connsiteX64" fmla="*/ 283 w 336"/>
              <a:gd name="connsiteY64" fmla="*/ 632 h 758"/>
              <a:gd name="connsiteX65" fmla="*/ 278 w 336"/>
              <a:gd name="connsiteY65" fmla="*/ 653 h 758"/>
              <a:gd name="connsiteX66" fmla="*/ 272 w 336"/>
              <a:gd name="connsiteY66" fmla="*/ 669 h 758"/>
              <a:gd name="connsiteX67" fmla="*/ 267 w 336"/>
              <a:gd name="connsiteY67" fmla="*/ 690 h 758"/>
              <a:gd name="connsiteX68" fmla="*/ 262 w 336"/>
              <a:gd name="connsiteY68" fmla="*/ 700 h 758"/>
              <a:gd name="connsiteX69" fmla="*/ 251 w 336"/>
              <a:gd name="connsiteY69" fmla="*/ 716 h 758"/>
              <a:gd name="connsiteX70" fmla="*/ 241 w 336"/>
              <a:gd name="connsiteY70" fmla="*/ 726 h 758"/>
              <a:gd name="connsiteX71" fmla="*/ 235 w 336"/>
              <a:gd name="connsiteY71" fmla="*/ 737 h 758"/>
              <a:gd name="connsiteX72" fmla="*/ 225 w 336"/>
              <a:gd name="connsiteY72" fmla="*/ 742 h 758"/>
              <a:gd name="connsiteX73" fmla="*/ 220 w 336"/>
              <a:gd name="connsiteY73" fmla="*/ 747 h 758"/>
              <a:gd name="connsiteX74" fmla="*/ 209 w 336"/>
              <a:gd name="connsiteY74" fmla="*/ 752 h 758"/>
              <a:gd name="connsiteX75" fmla="*/ 204 w 336"/>
              <a:gd name="connsiteY75" fmla="*/ 752 h 758"/>
              <a:gd name="connsiteX76" fmla="*/ 198 w 336"/>
              <a:gd name="connsiteY76" fmla="*/ 758 h 758"/>
              <a:gd name="connsiteX77" fmla="*/ 188 w 336"/>
              <a:gd name="connsiteY77" fmla="*/ 752 h 758"/>
              <a:gd name="connsiteX78" fmla="*/ 183 w 336"/>
              <a:gd name="connsiteY78" fmla="*/ 752 h 758"/>
              <a:gd name="connsiteX79" fmla="*/ 183 w 336"/>
              <a:gd name="connsiteY79" fmla="*/ 747 h 758"/>
              <a:gd name="connsiteX80" fmla="*/ 177 w 336"/>
              <a:gd name="connsiteY80" fmla="*/ 742 h 758"/>
              <a:gd name="connsiteX81" fmla="*/ 177 w 336"/>
              <a:gd name="connsiteY81" fmla="*/ 737 h 758"/>
              <a:gd name="connsiteX82" fmla="*/ 177 w 336"/>
              <a:gd name="connsiteY82" fmla="*/ 731 h 758"/>
              <a:gd name="connsiteX83" fmla="*/ 177 w 336"/>
              <a:gd name="connsiteY83" fmla="*/ 721 h 758"/>
              <a:gd name="connsiteX84" fmla="*/ 177 w 336"/>
              <a:gd name="connsiteY84" fmla="*/ 711 h 758"/>
              <a:gd name="connsiteX85" fmla="*/ 177 w 336"/>
              <a:gd name="connsiteY85" fmla="*/ 705 h 758"/>
              <a:gd name="connsiteX86" fmla="*/ 177 w 336"/>
              <a:gd name="connsiteY86" fmla="*/ 700 h 758"/>
              <a:gd name="connsiteX87" fmla="*/ 177 w 336"/>
              <a:gd name="connsiteY87" fmla="*/ 695 h 758"/>
              <a:gd name="connsiteX88" fmla="*/ 172 w 336"/>
              <a:gd name="connsiteY88" fmla="*/ 690 h 758"/>
              <a:gd name="connsiteX89" fmla="*/ 167 w 336"/>
              <a:gd name="connsiteY89" fmla="*/ 674 h 758"/>
              <a:gd name="connsiteX90" fmla="*/ 156 w 336"/>
              <a:gd name="connsiteY90" fmla="*/ 658 h 758"/>
              <a:gd name="connsiteX91" fmla="*/ 140 w 336"/>
              <a:gd name="connsiteY91" fmla="*/ 643 h 758"/>
              <a:gd name="connsiteX92" fmla="*/ 124 w 336"/>
              <a:gd name="connsiteY92" fmla="*/ 627 h 758"/>
              <a:gd name="connsiteX93" fmla="*/ 103 w 336"/>
              <a:gd name="connsiteY93" fmla="*/ 611 h 758"/>
              <a:gd name="connsiteX94" fmla="*/ 77 w 336"/>
              <a:gd name="connsiteY94" fmla="*/ 590 h 758"/>
              <a:gd name="connsiteX95" fmla="*/ 98 w 336"/>
              <a:gd name="connsiteY95" fmla="*/ 590 h 758"/>
              <a:gd name="connsiteX96" fmla="*/ 119 w 336"/>
              <a:gd name="connsiteY96" fmla="*/ 596 h 758"/>
              <a:gd name="connsiteX97" fmla="*/ 135 w 336"/>
              <a:gd name="connsiteY97" fmla="*/ 596 h 758"/>
              <a:gd name="connsiteX98" fmla="*/ 151 w 336"/>
              <a:gd name="connsiteY98" fmla="*/ 596 h 758"/>
              <a:gd name="connsiteX99" fmla="*/ 161 w 336"/>
              <a:gd name="connsiteY99" fmla="*/ 590 h 758"/>
              <a:gd name="connsiteX100" fmla="*/ 167 w 336"/>
              <a:gd name="connsiteY100" fmla="*/ 590 h 758"/>
              <a:gd name="connsiteX101" fmla="*/ 172 w 336"/>
              <a:gd name="connsiteY101" fmla="*/ 590 h 758"/>
              <a:gd name="connsiteX102" fmla="*/ 177 w 336"/>
              <a:gd name="connsiteY102" fmla="*/ 585 h 758"/>
              <a:gd name="connsiteX103" fmla="*/ 183 w 336"/>
              <a:gd name="connsiteY103" fmla="*/ 580 h 758"/>
              <a:gd name="connsiteX104" fmla="*/ 183 w 336"/>
              <a:gd name="connsiteY104" fmla="*/ 575 h 758"/>
              <a:gd name="connsiteX105" fmla="*/ 183 w 336"/>
              <a:gd name="connsiteY105" fmla="*/ 564 h 758"/>
              <a:gd name="connsiteX106" fmla="*/ 183 w 336"/>
              <a:gd name="connsiteY106" fmla="*/ 549 h 758"/>
              <a:gd name="connsiteX107" fmla="*/ 188 w 336"/>
              <a:gd name="connsiteY107" fmla="*/ 533 h 758"/>
              <a:gd name="connsiteX108" fmla="*/ 188 w 336"/>
              <a:gd name="connsiteY108" fmla="*/ 512 h 758"/>
              <a:gd name="connsiteX109" fmla="*/ 188 w 336"/>
              <a:gd name="connsiteY109" fmla="*/ 486 h 758"/>
              <a:gd name="connsiteX110" fmla="*/ 193 w 336"/>
              <a:gd name="connsiteY110" fmla="*/ 460 h 758"/>
              <a:gd name="connsiteX111" fmla="*/ 193 w 336"/>
              <a:gd name="connsiteY111" fmla="*/ 434 h 758"/>
              <a:gd name="connsiteX112" fmla="*/ 193 w 336"/>
              <a:gd name="connsiteY112" fmla="*/ 408 h 758"/>
              <a:gd name="connsiteX113" fmla="*/ 193 w 336"/>
              <a:gd name="connsiteY113" fmla="*/ 382 h 758"/>
              <a:gd name="connsiteX114" fmla="*/ 198 w 336"/>
              <a:gd name="connsiteY114" fmla="*/ 355 h 758"/>
              <a:gd name="connsiteX115" fmla="*/ 198 w 336"/>
              <a:gd name="connsiteY115" fmla="*/ 334 h 758"/>
              <a:gd name="connsiteX116" fmla="*/ 198 w 336"/>
              <a:gd name="connsiteY116" fmla="*/ 314 h 758"/>
              <a:gd name="connsiteX117" fmla="*/ 198 w 336"/>
              <a:gd name="connsiteY117" fmla="*/ 293 h 758"/>
              <a:gd name="connsiteX118" fmla="*/ 198 w 336"/>
              <a:gd name="connsiteY118" fmla="*/ 277 h 758"/>
              <a:gd name="connsiteX119" fmla="*/ 198 w 336"/>
              <a:gd name="connsiteY119" fmla="*/ 246 h 758"/>
              <a:gd name="connsiteX120" fmla="*/ 198 w 336"/>
              <a:gd name="connsiteY120" fmla="*/ 214 h 758"/>
              <a:gd name="connsiteX121" fmla="*/ 193 w 336"/>
              <a:gd name="connsiteY121" fmla="*/ 183 h 758"/>
              <a:gd name="connsiteX122" fmla="*/ 193 w 336"/>
              <a:gd name="connsiteY122" fmla="*/ 157 h 758"/>
              <a:gd name="connsiteX123" fmla="*/ 188 w 336"/>
              <a:gd name="connsiteY123" fmla="*/ 146 h 758"/>
              <a:gd name="connsiteX124" fmla="*/ 188 w 336"/>
              <a:gd name="connsiteY124" fmla="*/ 136 h 758"/>
              <a:gd name="connsiteX125" fmla="*/ 183 w 336"/>
              <a:gd name="connsiteY125" fmla="*/ 126 h 758"/>
              <a:gd name="connsiteX126" fmla="*/ 183 w 336"/>
              <a:gd name="connsiteY126" fmla="*/ 115 h 758"/>
              <a:gd name="connsiteX127" fmla="*/ 177 w 336"/>
              <a:gd name="connsiteY127" fmla="*/ 110 h 758"/>
              <a:gd name="connsiteX128" fmla="*/ 177 w 336"/>
              <a:gd name="connsiteY128" fmla="*/ 105 h 758"/>
              <a:gd name="connsiteX129" fmla="*/ 172 w 336"/>
              <a:gd name="connsiteY129" fmla="*/ 94 h 758"/>
              <a:gd name="connsiteX130" fmla="*/ 167 w 336"/>
              <a:gd name="connsiteY130" fmla="*/ 89 h 758"/>
              <a:gd name="connsiteX131" fmla="*/ 161 w 336"/>
              <a:gd name="connsiteY131" fmla="*/ 84 h 758"/>
              <a:gd name="connsiteX132" fmla="*/ 156 w 336"/>
              <a:gd name="connsiteY132" fmla="*/ 84 h 758"/>
              <a:gd name="connsiteX133" fmla="*/ 151 w 336"/>
              <a:gd name="connsiteY133" fmla="*/ 79 h 758"/>
              <a:gd name="connsiteX134" fmla="*/ 140 w 336"/>
              <a:gd name="connsiteY134" fmla="*/ 79 h 758"/>
              <a:gd name="connsiteX135" fmla="*/ 130 w 336"/>
              <a:gd name="connsiteY135" fmla="*/ 79 h 758"/>
              <a:gd name="connsiteX136" fmla="*/ 119 w 336"/>
              <a:gd name="connsiteY136" fmla="*/ 73 h 758"/>
              <a:gd name="connsiteX137" fmla="*/ 103 w 336"/>
              <a:gd name="connsiteY137" fmla="*/ 73 h 758"/>
              <a:gd name="connsiteX138" fmla="*/ 103 w 336"/>
              <a:gd name="connsiteY138" fmla="*/ 73 h 758"/>
              <a:gd name="connsiteX0" fmla="*/ 100 w 333"/>
              <a:gd name="connsiteY0" fmla="*/ 73 h 758"/>
              <a:gd name="connsiteX1" fmla="*/ 85 w 333"/>
              <a:gd name="connsiteY1" fmla="*/ 73 h 758"/>
              <a:gd name="connsiteX2" fmla="*/ 63 w 333"/>
              <a:gd name="connsiteY2" fmla="*/ 79 h 758"/>
              <a:gd name="connsiteX3" fmla="*/ 42 w 333"/>
              <a:gd name="connsiteY3" fmla="*/ 79 h 758"/>
              <a:gd name="connsiteX4" fmla="*/ 0 w 333"/>
              <a:gd name="connsiteY4" fmla="*/ 37 h 758"/>
              <a:gd name="connsiteX5" fmla="*/ 32 w 333"/>
              <a:gd name="connsiteY5" fmla="*/ 37 h 758"/>
              <a:gd name="connsiteX6" fmla="*/ 53 w 333"/>
              <a:gd name="connsiteY6" fmla="*/ 32 h 758"/>
              <a:gd name="connsiteX7" fmla="*/ 79 w 333"/>
              <a:gd name="connsiteY7" fmla="*/ 26 h 758"/>
              <a:gd name="connsiteX8" fmla="*/ 100 w 333"/>
              <a:gd name="connsiteY8" fmla="*/ 26 h 758"/>
              <a:gd name="connsiteX9" fmla="*/ 116 w 333"/>
              <a:gd name="connsiteY9" fmla="*/ 21 h 758"/>
              <a:gd name="connsiteX10" fmla="*/ 127 w 333"/>
              <a:gd name="connsiteY10" fmla="*/ 16 h 758"/>
              <a:gd name="connsiteX11" fmla="*/ 137 w 333"/>
              <a:gd name="connsiteY11" fmla="*/ 16 h 758"/>
              <a:gd name="connsiteX12" fmla="*/ 143 w 333"/>
              <a:gd name="connsiteY12" fmla="*/ 11 h 758"/>
              <a:gd name="connsiteX13" fmla="*/ 153 w 333"/>
              <a:gd name="connsiteY13" fmla="*/ 5 h 758"/>
              <a:gd name="connsiteX14" fmla="*/ 169 w 333"/>
              <a:gd name="connsiteY14" fmla="*/ 0 h 758"/>
              <a:gd name="connsiteX15" fmla="*/ 180 w 333"/>
              <a:gd name="connsiteY15" fmla="*/ 0 h 758"/>
              <a:gd name="connsiteX16" fmla="*/ 195 w 333"/>
              <a:gd name="connsiteY16" fmla="*/ 0 h 758"/>
              <a:gd name="connsiteX17" fmla="*/ 211 w 333"/>
              <a:gd name="connsiteY17" fmla="*/ 5 h 758"/>
              <a:gd name="connsiteX18" fmla="*/ 227 w 333"/>
              <a:gd name="connsiteY18" fmla="*/ 11 h 758"/>
              <a:gd name="connsiteX19" fmla="*/ 238 w 333"/>
              <a:gd name="connsiteY19" fmla="*/ 16 h 758"/>
              <a:gd name="connsiteX20" fmla="*/ 248 w 333"/>
              <a:gd name="connsiteY20" fmla="*/ 21 h 758"/>
              <a:gd name="connsiteX21" fmla="*/ 264 w 333"/>
              <a:gd name="connsiteY21" fmla="*/ 26 h 758"/>
              <a:gd name="connsiteX22" fmla="*/ 275 w 333"/>
              <a:gd name="connsiteY22" fmla="*/ 37 h 758"/>
              <a:gd name="connsiteX23" fmla="*/ 290 w 333"/>
              <a:gd name="connsiteY23" fmla="*/ 42 h 758"/>
              <a:gd name="connsiteX24" fmla="*/ 301 w 333"/>
              <a:gd name="connsiteY24" fmla="*/ 47 h 758"/>
              <a:gd name="connsiteX25" fmla="*/ 312 w 333"/>
              <a:gd name="connsiteY25" fmla="*/ 52 h 758"/>
              <a:gd name="connsiteX26" fmla="*/ 317 w 333"/>
              <a:gd name="connsiteY26" fmla="*/ 58 h 758"/>
              <a:gd name="connsiteX27" fmla="*/ 322 w 333"/>
              <a:gd name="connsiteY27" fmla="*/ 63 h 758"/>
              <a:gd name="connsiteX28" fmla="*/ 327 w 333"/>
              <a:gd name="connsiteY28" fmla="*/ 68 h 758"/>
              <a:gd name="connsiteX29" fmla="*/ 333 w 333"/>
              <a:gd name="connsiteY29" fmla="*/ 68 h 758"/>
              <a:gd name="connsiteX30" fmla="*/ 333 w 333"/>
              <a:gd name="connsiteY30" fmla="*/ 73 h 758"/>
              <a:gd name="connsiteX31" fmla="*/ 327 w 333"/>
              <a:gd name="connsiteY31" fmla="*/ 73 h 758"/>
              <a:gd name="connsiteX32" fmla="*/ 327 w 333"/>
              <a:gd name="connsiteY32" fmla="*/ 79 h 758"/>
              <a:gd name="connsiteX33" fmla="*/ 322 w 333"/>
              <a:gd name="connsiteY33" fmla="*/ 84 h 758"/>
              <a:gd name="connsiteX34" fmla="*/ 317 w 333"/>
              <a:gd name="connsiteY34" fmla="*/ 84 h 758"/>
              <a:gd name="connsiteX35" fmla="*/ 312 w 333"/>
              <a:gd name="connsiteY35" fmla="*/ 89 h 758"/>
              <a:gd name="connsiteX36" fmla="*/ 306 w 333"/>
              <a:gd name="connsiteY36" fmla="*/ 94 h 758"/>
              <a:gd name="connsiteX37" fmla="*/ 301 w 333"/>
              <a:gd name="connsiteY37" fmla="*/ 94 h 758"/>
              <a:gd name="connsiteX38" fmla="*/ 296 w 333"/>
              <a:gd name="connsiteY38" fmla="*/ 99 h 758"/>
              <a:gd name="connsiteX39" fmla="*/ 290 w 333"/>
              <a:gd name="connsiteY39" fmla="*/ 105 h 758"/>
              <a:gd name="connsiteX40" fmla="*/ 285 w 333"/>
              <a:gd name="connsiteY40" fmla="*/ 115 h 758"/>
              <a:gd name="connsiteX41" fmla="*/ 285 w 333"/>
              <a:gd name="connsiteY41" fmla="*/ 126 h 758"/>
              <a:gd name="connsiteX42" fmla="*/ 285 w 333"/>
              <a:gd name="connsiteY42" fmla="*/ 131 h 758"/>
              <a:gd name="connsiteX43" fmla="*/ 285 w 333"/>
              <a:gd name="connsiteY43" fmla="*/ 146 h 758"/>
              <a:gd name="connsiteX44" fmla="*/ 285 w 333"/>
              <a:gd name="connsiteY44" fmla="*/ 157 h 758"/>
              <a:gd name="connsiteX45" fmla="*/ 285 w 333"/>
              <a:gd name="connsiteY45" fmla="*/ 173 h 758"/>
              <a:gd name="connsiteX46" fmla="*/ 285 w 333"/>
              <a:gd name="connsiteY46" fmla="*/ 188 h 758"/>
              <a:gd name="connsiteX47" fmla="*/ 285 w 333"/>
              <a:gd name="connsiteY47" fmla="*/ 204 h 758"/>
              <a:gd name="connsiteX48" fmla="*/ 285 w 333"/>
              <a:gd name="connsiteY48" fmla="*/ 225 h 758"/>
              <a:gd name="connsiteX49" fmla="*/ 285 w 333"/>
              <a:gd name="connsiteY49" fmla="*/ 240 h 758"/>
              <a:gd name="connsiteX50" fmla="*/ 285 w 333"/>
              <a:gd name="connsiteY50" fmla="*/ 261 h 758"/>
              <a:gd name="connsiteX51" fmla="*/ 285 w 333"/>
              <a:gd name="connsiteY51" fmla="*/ 303 h 758"/>
              <a:gd name="connsiteX52" fmla="*/ 285 w 333"/>
              <a:gd name="connsiteY52" fmla="*/ 324 h 758"/>
              <a:gd name="connsiteX53" fmla="*/ 285 w 333"/>
              <a:gd name="connsiteY53" fmla="*/ 350 h 758"/>
              <a:gd name="connsiteX54" fmla="*/ 285 w 333"/>
              <a:gd name="connsiteY54" fmla="*/ 376 h 758"/>
              <a:gd name="connsiteX55" fmla="*/ 285 w 333"/>
              <a:gd name="connsiteY55" fmla="*/ 402 h 758"/>
              <a:gd name="connsiteX56" fmla="*/ 285 w 333"/>
              <a:gd name="connsiteY56" fmla="*/ 429 h 758"/>
              <a:gd name="connsiteX57" fmla="*/ 285 w 333"/>
              <a:gd name="connsiteY57" fmla="*/ 460 h 758"/>
              <a:gd name="connsiteX58" fmla="*/ 285 w 333"/>
              <a:gd name="connsiteY58" fmla="*/ 491 h 758"/>
              <a:gd name="connsiteX59" fmla="*/ 285 w 333"/>
              <a:gd name="connsiteY59" fmla="*/ 523 h 758"/>
              <a:gd name="connsiteX60" fmla="*/ 285 w 333"/>
              <a:gd name="connsiteY60" fmla="*/ 554 h 758"/>
              <a:gd name="connsiteX61" fmla="*/ 285 w 333"/>
              <a:gd name="connsiteY61" fmla="*/ 580 h 758"/>
              <a:gd name="connsiteX62" fmla="*/ 280 w 333"/>
              <a:gd name="connsiteY62" fmla="*/ 606 h 758"/>
              <a:gd name="connsiteX63" fmla="*/ 280 w 333"/>
              <a:gd name="connsiteY63" fmla="*/ 632 h 758"/>
              <a:gd name="connsiteX64" fmla="*/ 275 w 333"/>
              <a:gd name="connsiteY64" fmla="*/ 653 h 758"/>
              <a:gd name="connsiteX65" fmla="*/ 269 w 333"/>
              <a:gd name="connsiteY65" fmla="*/ 669 h 758"/>
              <a:gd name="connsiteX66" fmla="*/ 264 w 333"/>
              <a:gd name="connsiteY66" fmla="*/ 690 h 758"/>
              <a:gd name="connsiteX67" fmla="*/ 259 w 333"/>
              <a:gd name="connsiteY67" fmla="*/ 700 h 758"/>
              <a:gd name="connsiteX68" fmla="*/ 248 w 333"/>
              <a:gd name="connsiteY68" fmla="*/ 716 h 758"/>
              <a:gd name="connsiteX69" fmla="*/ 238 w 333"/>
              <a:gd name="connsiteY69" fmla="*/ 726 h 758"/>
              <a:gd name="connsiteX70" fmla="*/ 232 w 333"/>
              <a:gd name="connsiteY70" fmla="*/ 737 h 758"/>
              <a:gd name="connsiteX71" fmla="*/ 222 w 333"/>
              <a:gd name="connsiteY71" fmla="*/ 742 h 758"/>
              <a:gd name="connsiteX72" fmla="*/ 217 w 333"/>
              <a:gd name="connsiteY72" fmla="*/ 747 h 758"/>
              <a:gd name="connsiteX73" fmla="*/ 206 w 333"/>
              <a:gd name="connsiteY73" fmla="*/ 752 h 758"/>
              <a:gd name="connsiteX74" fmla="*/ 201 w 333"/>
              <a:gd name="connsiteY74" fmla="*/ 752 h 758"/>
              <a:gd name="connsiteX75" fmla="*/ 195 w 333"/>
              <a:gd name="connsiteY75" fmla="*/ 758 h 758"/>
              <a:gd name="connsiteX76" fmla="*/ 185 w 333"/>
              <a:gd name="connsiteY76" fmla="*/ 752 h 758"/>
              <a:gd name="connsiteX77" fmla="*/ 180 w 333"/>
              <a:gd name="connsiteY77" fmla="*/ 752 h 758"/>
              <a:gd name="connsiteX78" fmla="*/ 180 w 333"/>
              <a:gd name="connsiteY78" fmla="*/ 747 h 758"/>
              <a:gd name="connsiteX79" fmla="*/ 174 w 333"/>
              <a:gd name="connsiteY79" fmla="*/ 742 h 758"/>
              <a:gd name="connsiteX80" fmla="*/ 174 w 333"/>
              <a:gd name="connsiteY80" fmla="*/ 737 h 758"/>
              <a:gd name="connsiteX81" fmla="*/ 174 w 333"/>
              <a:gd name="connsiteY81" fmla="*/ 731 h 758"/>
              <a:gd name="connsiteX82" fmla="*/ 174 w 333"/>
              <a:gd name="connsiteY82" fmla="*/ 721 h 758"/>
              <a:gd name="connsiteX83" fmla="*/ 174 w 333"/>
              <a:gd name="connsiteY83" fmla="*/ 711 h 758"/>
              <a:gd name="connsiteX84" fmla="*/ 174 w 333"/>
              <a:gd name="connsiteY84" fmla="*/ 705 h 758"/>
              <a:gd name="connsiteX85" fmla="*/ 174 w 333"/>
              <a:gd name="connsiteY85" fmla="*/ 700 h 758"/>
              <a:gd name="connsiteX86" fmla="*/ 174 w 333"/>
              <a:gd name="connsiteY86" fmla="*/ 695 h 758"/>
              <a:gd name="connsiteX87" fmla="*/ 169 w 333"/>
              <a:gd name="connsiteY87" fmla="*/ 690 h 758"/>
              <a:gd name="connsiteX88" fmla="*/ 164 w 333"/>
              <a:gd name="connsiteY88" fmla="*/ 674 h 758"/>
              <a:gd name="connsiteX89" fmla="*/ 153 w 333"/>
              <a:gd name="connsiteY89" fmla="*/ 658 h 758"/>
              <a:gd name="connsiteX90" fmla="*/ 137 w 333"/>
              <a:gd name="connsiteY90" fmla="*/ 643 h 758"/>
              <a:gd name="connsiteX91" fmla="*/ 121 w 333"/>
              <a:gd name="connsiteY91" fmla="*/ 627 h 758"/>
              <a:gd name="connsiteX92" fmla="*/ 100 w 333"/>
              <a:gd name="connsiteY92" fmla="*/ 611 h 758"/>
              <a:gd name="connsiteX93" fmla="*/ 74 w 333"/>
              <a:gd name="connsiteY93" fmla="*/ 590 h 758"/>
              <a:gd name="connsiteX94" fmla="*/ 95 w 333"/>
              <a:gd name="connsiteY94" fmla="*/ 590 h 758"/>
              <a:gd name="connsiteX95" fmla="*/ 116 w 333"/>
              <a:gd name="connsiteY95" fmla="*/ 596 h 758"/>
              <a:gd name="connsiteX96" fmla="*/ 132 w 333"/>
              <a:gd name="connsiteY96" fmla="*/ 596 h 758"/>
              <a:gd name="connsiteX97" fmla="*/ 148 w 333"/>
              <a:gd name="connsiteY97" fmla="*/ 596 h 758"/>
              <a:gd name="connsiteX98" fmla="*/ 158 w 333"/>
              <a:gd name="connsiteY98" fmla="*/ 590 h 758"/>
              <a:gd name="connsiteX99" fmla="*/ 164 w 333"/>
              <a:gd name="connsiteY99" fmla="*/ 590 h 758"/>
              <a:gd name="connsiteX100" fmla="*/ 169 w 333"/>
              <a:gd name="connsiteY100" fmla="*/ 590 h 758"/>
              <a:gd name="connsiteX101" fmla="*/ 174 w 333"/>
              <a:gd name="connsiteY101" fmla="*/ 585 h 758"/>
              <a:gd name="connsiteX102" fmla="*/ 180 w 333"/>
              <a:gd name="connsiteY102" fmla="*/ 580 h 758"/>
              <a:gd name="connsiteX103" fmla="*/ 180 w 333"/>
              <a:gd name="connsiteY103" fmla="*/ 575 h 758"/>
              <a:gd name="connsiteX104" fmla="*/ 180 w 333"/>
              <a:gd name="connsiteY104" fmla="*/ 564 h 758"/>
              <a:gd name="connsiteX105" fmla="*/ 180 w 333"/>
              <a:gd name="connsiteY105" fmla="*/ 549 h 758"/>
              <a:gd name="connsiteX106" fmla="*/ 185 w 333"/>
              <a:gd name="connsiteY106" fmla="*/ 533 h 758"/>
              <a:gd name="connsiteX107" fmla="*/ 185 w 333"/>
              <a:gd name="connsiteY107" fmla="*/ 512 h 758"/>
              <a:gd name="connsiteX108" fmla="*/ 185 w 333"/>
              <a:gd name="connsiteY108" fmla="*/ 486 h 758"/>
              <a:gd name="connsiteX109" fmla="*/ 190 w 333"/>
              <a:gd name="connsiteY109" fmla="*/ 460 h 758"/>
              <a:gd name="connsiteX110" fmla="*/ 190 w 333"/>
              <a:gd name="connsiteY110" fmla="*/ 434 h 758"/>
              <a:gd name="connsiteX111" fmla="*/ 190 w 333"/>
              <a:gd name="connsiteY111" fmla="*/ 408 h 758"/>
              <a:gd name="connsiteX112" fmla="*/ 190 w 333"/>
              <a:gd name="connsiteY112" fmla="*/ 382 h 758"/>
              <a:gd name="connsiteX113" fmla="*/ 195 w 333"/>
              <a:gd name="connsiteY113" fmla="*/ 355 h 758"/>
              <a:gd name="connsiteX114" fmla="*/ 195 w 333"/>
              <a:gd name="connsiteY114" fmla="*/ 334 h 758"/>
              <a:gd name="connsiteX115" fmla="*/ 195 w 333"/>
              <a:gd name="connsiteY115" fmla="*/ 314 h 758"/>
              <a:gd name="connsiteX116" fmla="*/ 195 w 333"/>
              <a:gd name="connsiteY116" fmla="*/ 293 h 758"/>
              <a:gd name="connsiteX117" fmla="*/ 195 w 333"/>
              <a:gd name="connsiteY117" fmla="*/ 277 h 758"/>
              <a:gd name="connsiteX118" fmla="*/ 195 w 333"/>
              <a:gd name="connsiteY118" fmla="*/ 246 h 758"/>
              <a:gd name="connsiteX119" fmla="*/ 195 w 333"/>
              <a:gd name="connsiteY119" fmla="*/ 214 h 758"/>
              <a:gd name="connsiteX120" fmla="*/ 190 w 333"/>
              <a:gd name="connsiteY120" fmla="*/ 183 h 758"/>
              <a:gd name="connsiteX121" fmla="*/ 190 w 333"/>
              <a:gd name="connsiteY121" fmla="*/ 157 h 758"/>
              <a:gd name="connsiteX122" fmla="*/ 185 w 333"/>
              <a:gd name="connsiteY122" fmla="*/ 146 h 758"/>
              <a:gd name="connsiteX123" fmla="*/ 185 w 333"/>
              <a:gd name="connsiteY123" fmla="*/ 136 h 758"/>
              <a:gd name="connsiteX124" fmla="*/ 180 w 333"/>
              <a:gd name="connsiteY124" fmla="*/ 126 h 758"/>
              <a:gd name="connsiteX125" fmla="*/ 180 w 333"/>
              <a:gd name="connsiteY125" fmla="*/ 115 h 758"/>
              <a:gd name="connsiteX126" fmla="*/ 174 w 333"/>
              <a:gd name="connsiteY126" fmla="*/ 110 h 758"/>
              <a:gd name="connsiteX127" fmla="*/ 174 w 333"/>
              <a:gd name="connsiteY127" fmla="*/ 105 h 758"/>
              <a:gd name="connsiteX128" fmla="*/ 169 w 333"/>
              <a:gd name="connsiteY128" fmla="*/ 94 h 758"/>
              <a:gd name="connsiteX129" fmla="*/ 164 w 333"/>
              <a:gd name="connsiteY129" fmla="*/ 89 h 758"/>
              <a:gd name="connsiteX130" fmla="*/ 158 w 333"/>
              <a:gd name="connsiteY130" fmla="*/ 84 h 758"/>
              <a:gd name="connsiteX131" fmla="*/ 153 w 333"/>
              <a:gd name="connsiteY131" fmla="*/ 84 h 758"/>
              <a:gd name="connsiteX132" fmla="*/ 148 w 333"/>
              <a:gd name="connsiteY132" fmla="*/ 79 h 758"/>
              <a:gd name="connsiteX133" fmla="*/ 137 w 333"/>
              <a:gd name="connsiteY133" fmla="*/ 79 h 758"/>
              <a:gd name="connsiteX134" fmla="*/ 127 w 333"/>
              <a:gd name="connsiteY134" fmla="*/ 79 h 758"/>
              <a:gd name="connsiteX135" fmla="*/ 116 w 333"/>
              <a:gd name="connsiteY135" fmla="*/ 73 h 758"/>
              <a:gd name="connsiteX136" fmla="*/ 100 w 333"/>
              <a:gd name="connsiteY136" fmla="*/ 73 h 758"/>
              <a:gd name="connsiteX137" fmla="*/ 100 w 333"/>
              <a:gd name="connsiteY137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10 w 301"/>
              <a:gd name="connsiteY3" fmla="*/ 79 h 758"/>
              <a:gd name="connsiteX4" fmla="*/ 0 w 301"/>
              <a:gd name="connsiteY4" fmla="*/ 37 h 758"/>
              <a:gd name="connsiteX5" fmla="*/ 21 w 301"/>
              <a:gd name="connsiteY5" fmla="*/ 32 h 758"/>
              <a:gd name="connsiteX6" fmla="*/ 47 w 301"/>
              <a:gd name="connsiteY6" fmla="*/ 26 h 758"/>
              <a:gd name="connsiteX7" fmla="*/ 68 w 301"/>
              <a:gd name="connsiteY7" fmla="*/ 26 h 758"/>
              <a:gd name="connsiteX8" fmla="*/ 84 w 301"/>
              <a:gd name="connsiteY8" fmla="*/ 21 h 758"/>
              <a:gd name="connsiteX9" fmla="*/ 95 w 301"/>
              <a:gd name="connsiteY9" fmla="*/ 16 h 758"/>
              <a:gd name="connsiteX10" fmla="*/ 105 w 301"/>
              <a:gd name="connsiteY10" fmla="*/ 16 h 758"/>
              <a:gd name="connsiteX11" fmla="*/ 111 w 301"/>
              <a:gd name="connsiteY11" fmla="*/ 11 h 758"/>
              <a:gd name="connsiteX12" fmla="*/ 121 w 301"/>
              <a:gd name="connsiteY12" fmla="*/ 5 h 758"/>
              <a:gd name="connsiteX13" fmla="*/ 137 w 301"/>
              <a:gd name="connsiteY13" fmla="*/ 0 h 758"/>
              <a:gd name="connsiteX14" fmla="*/ 148 w 301"/>
              <a:gd name="connsiteY14" fmla="*/ 0 h 758"/>
              <a:gd name="connsiteX15" fmla="*/ 163 w 301"/>
              <a:gd name="connsiteY15" fmla="*/ 0 h 758"/>
              <a:gd name="connsiteX16" fmla="*/ 179 w 301"/>
              <a:gd name="connsiteY16" fmla="*/ 5 h 758"/>
              <a:gd name="connsiteX17" fmla="*/ 195 w 301"/>
              <a:gd name="connsiteY17" fmla="*/ 11 h 758"/>
              <a:gd name="connsiteX18" fmla="*/ 206 w 301"/>
              <a:gd name="connsiteY18" fmla="*/ 16 h 758"/>
              <a:gd name="connsiteX19" fmla="*/ 216 w 301"/>
              <a:gd name="connsiteY19" fmla="*/ 21 h 758"/>
              <a:gd name="connsiteX20" fmla="*/ 232 w 301"/>
              <a:gd name="connsiteY20" fmla="*/ 26 h 758"/>
              <a:gd name="connsiteX21" fmla="*/ 243 w 301"/>
              <a:gd name="connsiteY21" fmla="*/ 37 h 758"/>
              <a:gd name="connsiteX22" fmla="*/ 258 w 301"/>
              <a:gd name="connsiteY22" fmla="*/ 42 h 758"/>
              <a:gd name="connsiteX23" fmla="*/ 269 w 301"/>
              <a:gd name="connsiteY23" fmla="*/ 47 h 758"/>
              <a:gd name="connsiteX24" fmla="*/ 280 w 301"/>
              <a:gd name="connsiteY24" fmla="*/ 52 h 758"/>
              <a:gd name="connsiteX25" fmla="*/ 285 w 301"/>
              <a:gd name="connsiteY25" fmla="*/ 58 h 758"/>
              <a:gd name="connsiteX26" fmla="*/ 290 w 301"/>
              <a:gd name="connsiteY26" fmla="*/ 63 h 758"/>
              <a:gd name="connsiteX27" fmla="*/ 295 w 301"/>
              <a:gd name="connsiteY27" fmla="*/ 68 h 758"/>
              <a:gd name="connsiteX28" fmla="*/ 301 w 301"/>
              <a:gd name="connsiteY28" fmla="*/ 68 h 758"/>
              <a:gd name="connsiteX29" fmla="*/ 301 w 301"/>
              <a:gd name="connsiteY29" fmla="*/ 73 h 758"/>
              <a:gd name="connsiteX30" fmla="*/ 295 w 301"/>
              <a:gd name="connsiteY30" fmla="*/ 73 h 758"/>
              <a:gd name="connsiteX31" fmla="*/ 295 w 301"/>
              <a:gd name="connsiteY31" fmla="*/ 79 h 758"/>
              <a:gd name="connsiteX32" fmla="*/ 290 w 301"/>
              <a:gd name="connsiteY32" fmla="*/ 84 h 758"/>
              <a:gd name="connsiteX33" fmla="*/ 285 w 301"/>
              <a:gd name="connsiteY33" fmla="*/ 84 h 758"/>
              <a:gd name="connsiteX34" fmla="*/ 280 w 301"/>
              <a:gd name="connsiteY34" fmla="*/ 89 h 758"/>
              <a:gd name="connsiteX35" fmla="*/ 274 w 301"/>
              <a:gd name="connsiteY35" fmla="*/ 94 h 758"/>
              <a:gd name="connsiteX36" fmla="*/ 269 w 301"/>
              <a:gd name="connsiteY36" fmla="*/ 94 h 758"/>
              <a:gd name="connsiteX37" fmla="*/ 264 w 301"/>
              <a:gd name="connsiteY37" fmla="*/ 99 h 758"/>
              <a:gd name="connsiteX38" fmla="*/ 258 w 301"/>
              <a:gd name="connsiteY38" fmla="*/ 105 h 758"/>
              <a:gd name="connsiteX39" fmla="*/ 253 w 301"/>
              <a:gd name="connsiteY39" fmla="*/ 115 h 758"/>
              <a:gd name="connsiteX40" fmla="*/ 253 w 301"/>
              <a:gd name="connsiteY40" fmla="*/ 126 h 758"/>
              <a:gd name="connsiteX41" fmla="*/ 253 w 301"/>
              <a:gd name="connsiteY41" fmla="*/ 131 h 758"/>
              <a:gd name="connsiteX42" fmla="*/ 253 w 301"/>
              <a:gd name="connsiteY42" fmla="*/ 146 h 758"/>
              <a:gd name="connsiteX43" fmla="*/ 253 w 301"/>
              <a:gd name="connsiteY43" fmla="*/ 157 h 758"/>
              <a:gd name="connsiteX44" fmla="*/ 253 w 301"/>
              <a:gd name="connsiteY44" fmla="*/ 173 h 758"/>
              <a:gd name="connsiteX45" fmla="*/ 253 w 301"/>
              <a:gd name="connsiteY45" fmla="*/ 188 h 758"/>
              <a:gd name="connsiteX46" fmla="*/ 253 w 301"/>
              <a:gd name="connsiteY46" fmla="*/ 204 h 758"/>
              <a:gd name="connsiteX47" fmla="*/ 253 w 301"/>
              <a:gd name="connsiteY47" fmla="*/ 225 h 758"/>
              <a:gd name="connsiteX48" fmla="*/ 253 w 301"/>
              <a:gd name="connsiteY48" fmla="*/ 240 h 758"/>
              <a:gd name="connsiteX49" fmla="*/ 253 w 301"/>
              <a:gd name="connsiteY49" fmla="*/ 261 h 758"/>
              <a:gd name="connsiteX50" fmla="*/ 253 w 301"/>
              <a:gd name="connsiteY50" fmla="*/ 303 h 758"/>
              <a:gd name="connsiteX51" fmla="*/ 253 w 301"/>
              <a:gd name="connsiteY51" fmla="*/ 324 h 758"/>
              <a:gd name="connsiteX52" fmla="*/ 253 w 301"/>
              <a:gd name="connsiteY52" fmla="*/ 350 h 758"/>
              <a:gd name="connsiteX53" fmla="*/ 253 w 301"/>
              <a:gd name="connsiteY53" fmla="*/ 376 h 758"/>
              <a:gd name="connsiteX54" fmla="*/ 253 w 301"/>
              <a:gd name="connsiteY54" fmla="*/ 402 h 758"/>
              <a:gd name="connsiteX55" fmla="*/ 253 w 301"/>
              <a:gd name="connsiteY55" fmla="*/ 429 h 758"/>
              <a:gd name="connsiteX56" fmla="*/ 253 w 301"/>
              <a:gd name="connsiteY56" fmla="*/ 460 h 758"/>
              <a:gd name="connsiteX57" fmla="*/ 253 w 301"/>
              <a:gd name="connsiteY57" fmla="*/ 491 h 758"/>
              <a:gd name="connsiteX58" fmla="*/ 253 w 301"/>
              <a:gd name="connsiteY58" fmla="*/ 523 h 758"/>
              <a:gd name="connsiteX59" fmla="*/ 253 w 301"/>
              <a:gd name="connsiteY59" fmla="*/ 554 h 758"/>
              <a:gd name="connsiteX60" fmla="*/ 253 w 301"/>
              <a:gd name="connsiteY60" fmla="*/ 580 h 758"/>
              <a:gd name="connsiteX61" fmla="*/ 248 w 301"/>
              <a:gd name="connsiteY61" fmla="*/ 606 h 758"/>
              <a:gd name="connsiteX62" fmla="*/ 248 w 301"/>
              <a:gd name="connsiteY62" fmla="*/ 632 h 758"/>
              <a:gd name="connsiteX63" fmla="*/ 243 w 301"/>
              <a:gd name="connsiteY63" fmla="*/ 653 h 758"/>
              <a:gd name="connsiteX64" fmla="*/ 237 w 301"/>
              <a:gd name="connsiteY64" fmla="*/ 669 h 758"/>
              <a:gd name="connsiteX65" fmla="*/ 232 w 301"/>
              <a:gd name="connsiteY65" fmla="*/ 690 h 758"/>
              <a:gd name="connsiteX66" fmla="*/ 227 w 301"/>
              <a:gd name="connsiteY66" fmla="*/ 700 h 758"/>
              <a:gd name="connsiteX67" fmla="*/ 216 w 301"/>
              <a:gd name="connsiteY67" fmla="*/ 716 h 758"/>
              <a:gd name="connsiteX68" fmla="*/ 206 w 301"/>
              <a:gd name="connsiteY68" fmla="*/ 726 h 758"/>
              <a:gd name="connsiteX69" fmla="*/ 200 w 301"/>
              <a:gd name="connsiteY69" fmla="*/ 737 h 758"/>
              <a:gd name="connsiteX70" fmla="*/ 190 w 301"/>
              <a:gd name="connsiteY70" fmla="*/ 742 h 758"/>
              <a:gd name="connsiteX71" fmla="*/ 185 w 301"/>
              <a:gd name="connsiteY71" fmla="*/ 747 h 758"/>
              <a:gd name="connsiteX72" fmla="*/ 174 w 301"/>
              <a:gd name="connsiteY72" fmla="*/ 752 h 758"/>
              <a:gd name="connsiteX73" fmla="*/ 169 w 301"/>
              <a:gd name="connsiteY73" fmla="*/ 752 h 758"/>
              <a:gd name="connsiteX74" fmla="*/ 163 w 301"/>
              <a:gd name="connsiteY74" fmla="*/ 758 h 758"/>
              <a:gd name="connsiteX75" fmla="*/ 153 w 301"/>
              <a:gd name="connsiteY75" fmla="*/ 752 h 758"/>
              <a:gd name="connsiteX76" fmla="*/ 148 w 301"/>
              <a:gd name="connsiteY76" fmla="*/ 752 h 758"/>
              <a:gd name="connsiteX77" fmla="*/ 148 w 301"/>
              <a:gd name="connsiteY77" fmla="*/ 747 h 758"/>
              <a:gd name="connsiteX78" fmla="*/ 142 w 301"/>
              <a:gd name="connsiteY78" fmla="*/ 742 h 758"/>
              <a:gd name="connsiteX79" fmla="*/ 142 w 301"/>
              <a:gd name="connsiteY79" fmla="*/ 737 h 758"/>
              <a:gd name="connsiteX80" fmla="*/ 142 w 301"/>
              <a:gd name="connsiteY80" fmla="*/ 731 h 758"/>
              <a:gd name="connsiteX81" fmla="*/ 142 w 301"/>
              <a:gd name="connsiteY81" fmla="*/ 721 h 758"/>
              <a:gd name="connsiteX82" fmla="*/ 142 w 301"/>
              <a:gd name="connsiteY82" fmla="*/ 711 h 758"/>
              <a:gd name="connsiteX83" fmla="*/ 142 w 301"/>
              <a:gd name="connsiteY83" fmla="*/ 705 h 758"/>
              <a:gd name="connsiteX84" fmla="*/ 142 w 301"/>
              <a:gd name="connsiteY84" fmla="*/ 700 h 758"/>
              <a:gd name="connsiteX85" fmla="*/ 142 w 301"/>
              <a:gd name="connsiteY85" fmla="*/ 695 h 758"/>
              <a:gd name="connsiteX86" fmla="*/ 137 w 301"/>
              <a:gd name="connsiteY86" fmla="*/ 690 h 758"/>
              <a:gd name="connsiteX87" fmla="*/ 132 w 301"/>
              <a:gd name="connsiteY87" fmla="*/ 674 h 758"/>
              <a:gd name="connsiteX88" fmla="*/ 121 w 301"/>
              <a:gd name="connsiteY88" fmla="*/ 658 h 758"/>
              <a:gd name="connsiteX89" fmla="*/ 105 w 301"/>
              <a:gd name="connsiteY89" fmla="*/ 643 h 758"/>
              <a:gd name="connsiteX90" fmla="*/ 89 w 301"/>
              <a:gd name="connsiteY90" fmla="*/ 627 h 758"/>
              <a:gd name="connsiteX91" fmla="*/ 68 w 301"/>
              <a:gd name="connsiteY91" fmla="*/ 611 h 758"/>
              <a:gd name="connsiteX92" fmla="*/ 42 w 301"/>
              <a:gd name="connsiteY92" fmla="*/ 590 h 758"/>
              <a:gd name="connsiteX93" fmla="*/ 63 w 301"/>
              <a:gd name="connsiteY93" fmla="*/ 590 h 758"/>
              <a:gd name="connsiteX94" fmla="*/ 84 w 301"/>
              <a:gd name="connsiteY94" fmla="*/ 596 h 758"/>
              <a:gd name="connsiteX95" fmla="*/ 100 w 301"/>
              <a:gd name="connsiteY95" fmla="*/ 596 h 758"/>
              <a:gd name="connsiteX96" fmla="*/ 116 w 301"/>
              <a:gd name="connsiteY96" fmla="*/ 596 h 758"/>
              <a:gd name="connsiteX97" fmla="*/ 126 w 301"/>
              <a:gd name="connsiteY97" fmla="*/ 590 h 758"/>
              <a:gd name="connsiteX98" fmla="*/ 132 w 301"/>
              <a:gd name="connsiteY98" fmla="*/ 590 h 758"/>
              <a:gd name="connsiteX99" fmla="*/ 137 w 301"/>
              <a:gd name="connsiteY99" fmla="*/ 590 h 758"/>
              <a:gd name="connsiteX100" fmla="*/ 142 w 301"/>
              <a:gd name="connsiteY100" fmla="*/ 585 h 758"/>
              <a:gd name="connsiteX101" fmla="*/ 148 w 301"/>
              <a:gd name="connsiteY101" fmla="*/ 580 h 758"/>
              <a:gd name="connsiteX102" fmla="*/ 148 w 301"/>
              <a:gd name="connsiteY102" fmla="*/ 575 h 758"/>
              <a:gd name="connsiteX103" fmla="*/ 148 w 301"/>
              <a:gd name="connsiteY103" fmla="*/ 564 h 758"/>
              <a:gd name="connsiteX104" fmla="*/ 148 w 301"/>
              <a:gd name="connsiteY104" fmla="*/ 549 h 758"/>
              <a:gd name="connsiteX105" fmla="*/ 153 w 301"/>
              <a:gd name="connsiteY105" fmla="*/ 533 h 758"/>
              <a:gd name="connsiteX106" fmla="*/ 153 w 301"/>
              <a:gd name="connsiteY106" fmla="*/ 512 h 758"/>
              <a:gd name="connsiteX107" fmla="*/ 153 w 301"/>
              <a:gd name="connsiteY107" fmla="*/ 486 h 758"/>
              <a:gd name="connsiteX108" fmla="*/ 158 w 301"/>
              <a:gd name="connsiteY108" fmla="*/ 460 h 758"/>
              <a:gd name="connsiteX109" fmla="*/ 158 w 301"/>
              <a:gd name="connsiteY109" fmla="*/ 434 h 758"/>
              <a:gd name="connsiteX110" fmla="*/ 158 w 301"/>
              <a:gd name="connsiteY110" fmla="*/ 408 h 758"/>
              <a:gd name="connsiteX111" fmla="*/ 158 w 301"/>
              <a:gd name="connsiteY111" fmla="*/ 382 h 758"/>
              <a:gd name="connsiteX112" fmla="*/ 163 w 301"/>
              <a:gd name="connsiteY112" fmla="*/ 355 h 758"/>
              <a:gd name="connsiteX113" fmla="*/ 163 w 301"/>
              <a:gd name="connsiteY113" fmla="*/ 334 h 758"/>
              <a:gd name="connsiteX114" fmla="*/ 163 w 301"/>
              <a:gd name="connsiteY114" fmla="*/ 314 h 758"/>
              <a:gd name="connsiteX115" fmla="*/ 163 w 301"/>
              <a:gd name="connsiteY115" fmla="*/ 293 h 758"/>
              <a:gd name="connsiteX116" fmla="*/ 163 w 301"/>
              <a:gd name="connsiteY116" fmla="*/ 277 h 758"/>
              <a:gd name="connsiteX117" fmla="*/ 163 w 301"/>
              <a:gd name="connsiteY117" fmla="*/ 246 h 758"/>
              <a:gd name="connsiteX118" fmla="*/ 163 w 301"/>
              <a:gd name="connsiteY118" fmla="*/ 214 h 758"/>
              <a:gd name="connsiteX119" fmla="*/ 158 w 301"/>
              <a:gd name="connsiteY119" fmla="*/ 183 h 758"/>
              <a:gd name="connsiteX120" fmla="*/ 158 w 301"/>
              <a:gd name="connsiteY120" fmla="*/ 157 h 758"/>
              <a:gd name="connsiteX121" fmla="*/ 153 w 301"/>
              <a:gd name="connsiteY121" fmla="*/ 146 h 758"/>
              <a:gd name="connsiteX122" fmla="*/ 153 w 301"/>
              <a:gd name="connsiteY122" fmla="*/ 136 h 758"/>
              <a:gd name="connsiteX123" fmla="*/ 148 w 301"/>
              <a:gd name="connsiteY123" fmla="*/ 126 h 758"/>
              <a:gd name="connsiteX124" fmla="*/ 148 w 301"/>
              <a:gd name="connsiteY124" fmla="*/ 115 h 758"/>
              <a:gd name="connsiteX125" fmla="*/ 142 w 301"/>
              <a:gd name="connsiteY125" fmla="*/ 110 h 758"/>
              <a:gd name="connsiteX126" fmla="*/ 142 w 301"/>
              <a:gd name="connsiteY126" fmla="*/ 105 h 758"/>
              <a:gd name="connsiteX127" fmla="*/ 137 w 301"/>
              <a:gd name="connsiteY127" fmla="*/ 94 h 758"/>
              <a:gd name="connsiteX128" fmla="*/ 132 w 301"/>
              <a:gd name="connsiteY128" fmla="*/ 89 h 758"/>
              <a:gd name="connsiteX129" fmla="*/ 126 w 301"/>
              <a:gd name="connsiteY129" fmla="*/ 84 h 758"/>
              <a:gd name="connsiteX130" fmla="*/ 121 w 301"/>
              <a:gd name="connsiteY130" fmla="*/ 84 h 758"/>
              <a:gd name="connsiteX131" fmla="*/ 116 w 301"/>
              <a:gd name="connsiteY131" fmla="*/ 79 h 758"/>
              <a:gd name="connsiteX132" fmla="*/ 105 w 301"/>
              <a:gd name="connsiteY132" fmla="*/ 79 h 758"/>
              <a:gd name="connsiteX133" fmla="*/ 95 w 301"/>
              <a:gd name="connsiteY133" fmla="*/ 79 h 758"/>
              <a:gd name="connsiteX134" fmla="*/ 84 w 301"/>
              <a:gd name="connsiteY134" fmla="*/ 73 h 758"/>
              <a:gd name="connsiteX135" fmla="*/ 68 w 301"/>
              <a:gd name="connsiteY135" fmla="*/ 73 h 758"/>
              <a:gd name="connsiteX136" fmla="*/ 68 w 301"/>
              <a:gd name="connsiteY136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0 w 301"/>
              <a:gd name="connsiteY3" fmla="*/ 37 h 758"/>
              <a:gd name="connsiteX4" fmla="*/ 21 w 301"/>
              <a:gd name="connsiteY4" fmla="*/ 32 h 758"/>
              <a:gd name="connsiteX5" fmla="*/ 47 w 301"/>
              <a:gd name="connsiteY5" fmla="*/ 26 h 758"/>
              <a:gd name="connsiteX6" fmla="*/ 68 w 301"/>
              <a:gd name="connsiteY6" fmla="*/ 26 h 758"/>
              <a:gd name="connsiteX7" fmla="*/ 84 w 301"/>
              <a:gd name="connsiteY7" fmla="*/ 21 h 758"/>
              <a:gd name="connsiteX8" fmla="*/ 95 w 301"/>
              <a:gd name="connsiteY8" fmla="*/ 16 h 758"/>
              <a:gd name="connsiteX9" fmla="*/ 105 w 301"/>
              <a:gd name="connsiteY9" fmla="*/ 16 h 758"/>
              <a:gd name="connsiteX10" fmla="*/ 111 w 301"/>
              <a:gd name="connsiteY10" fmla="*/ 11 h 758"/>
              <a:gd name="connsiteX11" fmla="*/ 121 w 301"/>
              <a:gd name="connsiteY11" fmla="*/ 5 h 758"/>
              <a:gd name="connsiteX12" fmla="*/ 137 w 301"/>
              <a:gd name="connsiteY12" fmla="*/ 0 h 758"/>
              <a:gd name="connsiteX13" fmla="*/ 148 w 301"/>
              <a:gd name="connsiteY13" fmla="*/ 0 h 758"/>
              <a:gd name="connsiteX14" fmla="*/ 163 w 301"/>
              <a:gd name="connsiteY14" fmla="*/ 0 h 758"/>
              <a:gd name="connsiteX15" fmla="*/ 179 w 301"/>
              <a:gd name="connsiteY15" fmla="*/ 5 h 758"/>
              <a:gd name="connsiteX16" fmla="*/ 195 w 301"/>
              <a:gd name="connsiteY16" fmla="*/ 11 h 758"/>
              <a:gd name="connsiteX17" fmla="*/ 206 w 301"/>
              <a:gd name="connsiteY17" fmla="*/ 16 h 758"/>
              <a:gd name="connsiteX18" fmla="*/ 216 w 301"/>
              <a:gd name="connsiteY18" fmla="*/ 21 h 758"/>
              <a:gd name="connsiteX19" fmla="*/ 232 w 301"/>
              <a:gd name="connsiteY19" fmla="*/ 26 h 758"/>
              <a:gd name="connsiteX20" fmla="*/ 243 w 301"/>
              <a:gd name="connsiteY20" fmla="*/ 37 h 758"/>
              <a:gd name="connsiteX21" fmla="*/ 258 w 301"/>
              <a:gd name="connsiteY21" fmla="*/ 42 h 758"/>
              <a:gd name="connsiteX22" fmla="*/ 269 w 301"/>
              <a:gd name="connsiteY22" fmla="*/ 47 h 758"/>
              <a:gd name="connsiteX23" fmla="*/ 280 w 301"/>
              <a:gd name="connsiteY23" fmla="*/ 52 h 758"/>
              <a:gd name="connsiteX24" fmla="*/ 285 w 301"/>
              <a:gd name="connsiteY24" fmla="*/ 58 h 758"/>
              <a:gd name="connsiteX25" fmla="*/ 290 w 301"/>
              <a:gd name="connsiteY25" fmla="*/ 63 h 758"/>
              <a:gd name="connsiteX26" fmla="*/ 295 w 301"/>
              <a:gd name="connsiteY26" fmla="*/ 68 h 758"/>
              <a:gd name="connsiteX27" fmla="*/ 301 w 301"/>
              <a:gd name="connsiteY27" fmla="*/ 68 h 758"/>
              <a:gd name="connsiteX28" fmla="*/ 301 w 301"/>
              <a:gd name="connsiteY28" fmla="*/ 73 h 758"/>
              <a:gd name="connsiteX29" fmla="*/ 295 w 301"/>
              <a:gd name="connsiteY29" fmla="*/ 73 h 758"/>
              <a:gd name="connsiteX30" fmla="*/ 295 w 301"/>
              <a:gd name="connsiteY30" fmla="*/ 79 h 758"/>
              <a:gd name="connsiteX31" fmla="*/ 290 w 301"/>
              <a:gd name="connsiteY31" fmla="*/ 84 h 758"/>
              <a:gd name="connsiteX32" fmla="*/ 285 w 301"/>
              <a:gd name="connsiteY32" fmla="*/ 84 h 758"/>
              <a:gd name="connsiteX33" fmla="*/ 280 w 301"/>
              <a:gd name="connsiteY33" fmla="*/ 89 h 758"/>
              <a:gd name="connsiteX34" fmla="*/ 274 w 301"/>
              <a:gd name="connsiteY34" fmla="*/ 94 h 758"/>
              <a:gd name="connsiteX35" fmla="*/ 269 w 301"/>
              <a:gd name="connsiteY35" fmla="*/ 94 h 758"/>
              <a:gd name="connsiteX36" fmla="*/ 264 w 301"/>
              <a:gd name="connsiteY36" fmla="*/ 99 h 758"/>
              <a:gd name="connsiteX37" fmla="*/ 258 w 301"/>
              <a:gd name="connsiteY37" fmla="*/ 105 h 758"/>
              <a:gd name="connsiteX38" fmla="*/ 253 w 301"/>
              <a:gd name="connsiteY38" fmla="*/ 115 h 758"/>
              <a:gd name="connsiteX39" fmla="*/ 253 w 301"/>
              <a:gd name="connsiteY39" fmla="*/ 126 h 758"/>
              <a:gd name="connsiteX40" fmla="*/ 253 w 301"/>
              <a:gd name="connsiteY40" fmla="*/ 131 h 758"/>
              <a:gd name="connsiteX41" fmla="*/ 253 w 301"/>
              <a:gd name="connsiteY41" fmla="*/ 146 h 758"/>
              <a:gd name="connsiteX42" fmla="*/ 253 w 301"/>
              <a:gd name="connsiteY42" fmla="*/ 157 h 758"/>
              <a:gd name="connsiteX43" fmla="*/ 253 w 301"/>
              <a:gd name="connsiteY43" fmla="*/ 173 h 758"/>
              <a:gd name="connsiteX44" fmla="*/ 253 w 301"/>
              <a:gd name="connsiteY44" fmla="*/ 188 h 758"/>
              <a:gd name="connsiteX45" fmla="*/ 253 w 301"/>
              <a:gd name="connsiteY45" fmla="*/ 204 h 758"/>
              <a:gd name="connsiteX46" fmla="*/ 253 w 301"/>
              <a:gd name="connsiteY46" fmla="*/ 225 h 758"/>
              <a:gd name="connsiteX47" fmla="*/ 253 w 301"/>
              <a:gd name="connsiteY47" fmla="*/ 240 h 758"/>
              <a:gd name="connsiteX48" fmla="*/ 253 w 301"/>
              <a:gd name="connsiteY48" fmla="*/ 261 h 758"/>
              <a:gd name="connsiteX49" fmla="*/ 253 w 301"/>
              <a:gd name="connsiteY49" fmla="*/ 303 h 758"/>
              <a:gd name="connsiteX50" fmla="*/ 253 w 301"/>
              <a:gd name="connsiteY50" fmla="*/ 324 h 758"/>
              <a:gd name="connsiteX51" fmla="*/ 253 w 301"/>
              <a:gd name="connsiteY51" fmla="*/ 350 h 758"/>
              <a:gd name="connsiteX52" fmla="*/ 253 w 301"/>
              <a:gd name="connsiteY52" fmla="*/ 376 h 758"/>
              <a:gd name="connsiteX53" fmla="*/ 253 w 301"/>
              <a:gd name="connsiteY53" fmla="*/ 402 h 758"/>
              <a:gd name="connsiteX54" fmla="*/ 253 w 301"/>
              <a:gd name="connsiteY54" fmla="*/ 429 h 758"/>
              <a:gd name="connsiteX55" fmla="*/ 253 w 301"/>
              <a:gd name="connsiteY55" fmla="*/ 460 h 758"/>
              <a:gd name="connsiteX56" fmla="*/ 253 w 301"/>
              <a:gd name="connsiteY56" fmla="*/ 491 h 758"/>
              <a:gd name="connsiteX57" fmla="*/ 253 w 301"/>
              <a:gd name="connsiteY57" fmla="*/ 523 h 758"/>
              <a:gd name="connsiteX58" fmla="*/ 253 w 301"/>
              <a:gd name="connsiteY58" fmla="*/ 554 h 758"/>
              <a:gd name="connsiteX59" fmla="*/ 253 w 301"/>
              <a:gd name="connsiteY59" fmla="*/ 580 h 758"/>
              <a:gd name="connsiteX60" fmla="*/ 248 w 301"/>
              <a:gd name="connsiteY60" fmla="*/ 606 h 758"/>
              <a:gd name="connsiteX61" fmla="*/ 248 w 301"/>
              <a:gd name="connsiteY61" fmla="*/ 632 h 758"/>
              <a:gd name="connsiteX62" fmla="*/ 243 w 301"/>
              <a:gd name="connsiteY62" fmla="*/ 653 h 758"/>
              <a:gd name="connsiteX63" fmla="*/ 237 w 301"/>
              <a:gd name="connsiteY63" fmla="*/ 669 h 758"/>
              <a:gd name="connsiteX64" fmla="*/ 232 w 301"/>
              <a:gd name="connsiteY64" fmla="*/ 690 h 758"/>
              <a:gd name="connsiteX65" fmla="*/ 227 w 301"/>
              <a:gd name="connsiteY65" fmla="*/ 700 h 758"/>
              <a:gd name="connsiteX66" fmla="*/ 216 w 301"/>
              <a:gd name="connsiteY66" fmla="*/ 716 h 758"/>
              <a:gd name="connsiteX67" fmla="*/ 206 w 301"/>
              <a:gd name="connsiteY67" fmla="*/ 726 h 758"/>
              <a:gd name="connsiteX68" fmla="*/ 200 w 301"/>
              <a:gd name="connsiteY68" fmla="*/ 737 h 758"/>
              <a:gd name="connsiteX69" fmla="*/ 190 w 301"/>
              <a:gd name="connsiteY69" fmla="*/ 742 h 758"/>
              <a:gd name="connsiteX70" fmla="*/ 185 w 301"/>
              <a:gd name="connsiteY70" fmla="*/ 747 h 758"/>
              <a:gd name="connsiteX71" fmla="*/ 174 w 301"/>
              <a:gd name="connsiteY71" fmla="*/ 752 h 758"/>
              <a:gd name="connsiteX72" fmla="*/ 169 w 301"/>
              <a:gd name="connsiteY72" fmla="*/ 752 h 758"/>
              <a:gd name="connsiteX73" fmla="*/ 163 w 301"/>
              <a:gd name="connsiteY73" fmla="*/ 758 h 758"/>
              <a:gd name="connsiteX74" fmla="*/ 153 w 301"/>
              <a:gd name="connsiteY74" fmla="*/ 752 h 758"/>
              <a:gd name="connsiteX75" fmla="*/ 148 w 301"/>
              <a:gd name="connsiteY75" fmla="*/ 752 h 758"/>
              <a:gd name="connsiteX76" fmla="*/ 148 w 301"/>
              <a:gd name="connsiteY76" fmla="*/ 747 h 758"/>
              <a:gd name="connsiteX77" fmla="*/ 142 w 301"/>
              <a:gd name="connsiteY77" fmla="*/ 742 h 758"/>
              <a:gd name="connsiteX78" fmla="*/ 142 w 301"/>
              <a:gd name="connsiteY78" fmla="*/ 737 h 758"/>
              <a:gd name="connsiteX79" fmla="*/ 142 w 301"/>
              <a:gd name="connsiteY79" fmla="*/ 731 h 758"/>
              <a:gd name="connsiteX80" fmla="*/ 142 w 301"/>
              <a:gd name="connsiteY80" fmla="*/ 721 h 758"/>
              <a:gd name="connsiteX81" fmla="*/ 142 w 301"/>
              <a:gd name="connsiteY81" fmla="*/ 711 h 758"/>
              <a:gd name="connsiteX82" fmla="*/ 142 w 301"/>
              <a:gd name="connsiteY82" fmla="*/ 705 h 758"/>
              <a:gd name="connsiteX83" fmla="*/ 142 w 301"/>
              <a:gd name="connsiteY83" fmla="*/ 700 h 758"/>
              <a:gd name="connsiteX84" fmla="*/ 142 w 301"/>
              <a:gd name="connsiteY84" fmla="*/ 695 h 758"/>
              <a:gd name="connsiteX85" fmla="*/ 137 w 301"/>
              <a:gd name="connsiteY85" fmla="*/ 690 h 758"/>
              <a:gd name="connsiteX86" fmla="*/ 132 w 301"/>
              <a:gd name="connsiteY86" fmla="*/ 674 h 758"/>
              <a:gd name="connsiteX87" fmla="*/ 121 w 301"/>
              <a:gd name="connsiteY87" fmla="*/ 658 h 758"/>
              <a:gd name="connsiteX88" fmla="*/ 105 w 301"/>
              <a:gd name="connsiteY88" fmla="*/ 643 h 758"/>
              <a:gd name="connsiteX89" fmla="*/ 89 w 301"/>
              <a:gd name="connsiteY89" fmla="*/ 627 h 758"/>
              <a:gd name="connsiteX90" fmla="*/ 68 w 301"/>
              <a:gd name="connsiteY90" fmla="*/ 611 h 758"/>
              <a:gd name="connsiteX91" fmla="*/ 42 w 301"/>
              <a:gd name="connsiteY91" fmla="*/ 590 h 758"/>
              <a:gd name="connsiteX92" fmla="*/ 63 w 301"/>
              <a:gd name="connsiteY92" fmla="*/ 590 h 758"/>
              <a:gd name="connsiteX93" fmla="*/ 84 w 301"/>
              <a:gd name="connsiteY93" fmla="*/ 596 h 758"/>
              <a:gd name="connsiteX94" fmla="*/ 100 w 301"/>
              <a:gd name="connsiteY94" fmla="*/ 596 h 758"/>
              <a:gd name="connsiteX95" fmla="*/ 116 w 301"/>
              <a:gd name="connsiteY95" fmla="*/ 596 h 758"/>
              <a:gd name="connsiteX96" fmla="*/ 126 w 301"/>
              <a:gd name="connsiteY96" fmla="*/ 590 h 758"/>
              <a:gd name="connsiteX97" fmla="*/ 132 w 301"/>
              <a:gd name="connsiteY97" fmla="*/ 590 h 758"/>
              <a:gd name="connsiteX98" fmla="*/ 137 w 301"/>
              <a:gd name="connsiteY98" fmla="*/ 590 h 758"/>
              <a:gd name="connsiteX99" fmla="*/ 142 w 301"/>
              <a:gd name="connsiteY99" fmla="*/ 585 h 758"/>
              <a:gd name="connsiteX100" fmla="*/ 148 w 301"/>
              <a:gd name="connsiteY100" fmla="*/ 580 h 758"/>
              <a:gd name="connsiteX101" fmla="*/ 148 w 301"/>
              <a:gd name="connsiteY101" fmla="*/ 575 h 758"/>
              <a:gd name="connsiteX102" fmla="*/ 148 w 301"/>
              <a:gd name="connsiteY102" fmla="*/ 564 h 758"/>
              <a:gd name="connsiteX103" fmla="*/ 148 w 301"/>
              <a:gd name="connsiteY103" fmla="*/ 549 h 758"/>
              <a:gd name="connsiteX104" fmla="*/ 153 w 301"/>
              <a:gd name="connsiteY104" fmla="*/ 533 h 758"/>
              <a:gd name="connsiteX105" fmla="*/ 153 w 301"/>
              <a:gd name="connsiteY105" fmla="*/ 512 h 758"/>
              <a:gd name="connsiteX106" fmla="*/ 153 w 301"/>
              <a:gd name="connsiteY106" fmla="*/ 486 h 758"/>
              <a:gd name="connsiteX107" fmla="*/ 158 w 301"/>
              <a:gd name="connsiteY107" fmla="*/ 460 h 758"/>
              <a:gd name="connsiteX108" fmla="*/ 158 w 301"/>
              <a:gd name="connsiteY108" fmla="*/ 434 h 758"/>
              <a:gd name="connsiteX109" fmla="*/ 158 w 301"/>
              <a:gd name="connsiteY109" fmla="*/ 408 h 758"/>
              <a:gd name="connsiteX110" fmla="*/ 158 w 301"/>
              <a:gd name="connsiteY110" fmla="*/ 382 h 758"/>
              <a:gd name="connsiteX111" fmla="*/ 163 w 301"/>
              <a:gd name="connsiteY111" fmla="*/ 355 h 758"/>
              <a:gd name="connsiteX112" fmla="*/ 163 w 301"/>
              <a:gd name="connsiteY112" fmla="*/ 334 h 758"/>
              <a:gd name="connsiteX113" fmla="*/ 163 w 301"/>
              <a:gd name="connsiteY113" fmla="*/ 314 h 758"/>
              <a:gd name="connsiteX114" fmla="*/ 163 w 301"/>
              <a:gd name="connsiteY114" fmla="*/ 293 h 758"/>
              <a:gd name="connsiteX115" fmla="*/ 163 w 301"/>
              <a:gd name="connsiteY115" fmla="*/ 277 h 758"/>
              <a:gd name="connsiteX116" fmla="*/ 163 w 301"/>
              <a:gd name="connsiteY116" fmla="*/ 246 h 758"/>
              <a:gd name="connsiteX117" fmla="*/ 163 w 301"/>
              <a:gd name="connsiteY117" fmla="*/ 214 h 758"/>
              <a:gd name="connsiteX118" fmla="*/ 158 w 301"/>
              <a:gd name="connsiteY118" fmla="*/ 183 h 758"/>
              <a:gd name="connsiteX119" fmla="*/ 158 w 301"/>
              <a:gd name="connsiteY119" fmla="*/ 157 h 758"/>
              <a:gd name="connsiteX120" fmla="*/ 153 w 301"/>
              <a:gd name="connsiteY120" fmla="*/ 146 h 758"/>
              <a:gd name="connsiteX121" fmla="*/ 153 w 301"/>
              <a:gd name="connsiteY121" fmla="*/ 136 h 758"/>
              <a:gd name="connsiteX122" fmla="*/ 148 w 301"/>
              <a:gd name="connsiteY122" fmla="*/ 126 h 758"/>
              <a:gd name="connsiteX123" fmla="*/ 148 w 301"/>
              <a:gd name="connsiteY123" fmla="*/ 115 h 758"/>
              <a:gd name="connsiteX124" fmla="*/ 142 w 301"/>
              <a:gd name="connsiteY124" fmla="*/ 110 h 758"/>
              <a:gd name="connsiteX125" fmla="*/ 142 w 301"/>
              <a:gd name="connsiteY125" fmla="*/ 105 h 758"/>
              <a:gd name="connsiteX126" fmla="*/ 137 w 301"/>
              <a:gd name="connsiteY126" fmla="*/ 94 h 758"/>
              <a:gd name="connsiteX127" fmla="*/ 132 w 301"/>
              <a:gd name="connsiteY127" fmla="*/ 89 h 758"/>
              <a:gd name="connsiteX128" fmla="*/ 126 w 301"/>
              <a:gd name="connsiteY128" fmla="*/ 84 h 758"/>
              <a:gd name="connsiteX129" fmla="*/ 121 w 301"/>
              <a:gd name="connsiteY129" fmla="*/ 84 h 758"/>
              <a:gd name="connsiteX130" fmla="*/ 116 w 301"/>
              <a:gd name="connsiteY130" fmla="*/ 79 h 758"/>
              <a:gd name="connsiteX131" fmla="*/ 105 w 301"/>
              <a:gd name="connsiteY131" fmla="*/ 79 h 758"/>
              <a:gd name="connsiteX132" fmla="*/ 95 w 301"/>
              <a:gd name="connsiteY132" fmla="*/ 79 h 758"/>
              <a:gd name="connsiteX133" fmla="*/ 84 w 301"/>
              <a:gd name="connsiteY133" fmla="*/ 73 h 758"/>
              <a:gd name="connsiteX134" fmla="*/ 68 w 301"/>
              <a:gd name="connsiteY134" fmla="*/ 73 h 758"/>
              <a:gd name="connsiteX135" fmla="*/ 68 w 301"/>
              <a:gd name="connsiteY135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0 w 301"/>
              <a:gd name="connsiteY2" fmla="*/ 37 h 758"/>
              <a:gd name="connsiteX3" fmla="*/ 21 w 301"/>
              <a:gd name="connsiteY3" fmla="*/ 32 h 758"/>
              <a:gd name="connsiteX4" fmla="*/ 47 w 301"/>
              <a:gd name="connsiteY4" fmla="*/ 26 h 758"/>
              <a:gd name="connsiteX5" fmla="*/ 68 w 301"/>
              <a:gd name="connsiteY5" fmla="*/ 26 h 758"/>
              <a:gd name="connsiteX6" fmla="*/ 84 w 301"/>
              <a:gd name="connsiteY6" fmla="*/ 21 h 758"/>
              <a:gd name="connsiteX7" fmla="*/ 95 w 301"/>
              <a:gd name="connsiteY7" fmla="*/ 16 h 758"/>
              <a:gd name="connsiteX8" fmla="*/ 105 w 301"/>
              <a:gd name="connsiteY8" fmla="*/ 16 h 758"/>
              <a:gd name="connsiteX9" fmla="*/ 111 w 301"/>
              <a:gd name="connsiteY9" fmla="*/ 11 h 758"/>
              <a:gd name="connsiteX10" fmla="*/ 121 w 301"/>
              <a:gd name="connsiteY10" fmla="*/ 5 h 758"/>
              <a:gd name="connsiteX11" fmla="*/ 137 w 301"/>
              <a:gd name="connsiteY11" fmla="*/ 0 h 758"/>
              <a:gd name="connsiteX12" fmla="*/ 148 w 301"/>
              <a:gd name="connsiteY12" fmla="*/ 0 h 758"/>
              <a:gd name="connsiteX13" fmla="*/ 163 w 301"/>
              <a:gd name="connsiteY13" fmla="*/ 0 h 758"/>
              <a:gd name="connsiteX14" fmla="*/ 179 w 301"/>
              <a:gd name="connsiteY14" fmla="*/ 5 h 758"/>
              <a:gd name="connsiteX15" fmla="*/ 195 w 301"/>
              <a:gd name="connsiteY15" fmla="*/ 11 h 758"/>
              <a:gd name="connsiteX16" fmla="*/ 206 w 301"/>
              <a:gd name="connsiteY16" fmla="*/ 16 h 758"/>
              <a:gd name="connsiteX17" fmla="*/ 216 w 301"/>
              <a:gd name="connsiteY17" fmla="*/ 21 h 758"/>
              <a:gd name="connsiteX18" fmla="*/ 232 w 301"/>
              <a:gd name="connsiteY18" fmla="*/ 26 h 758"/>
              <a:gd name="connsiteX19" fmla="*/ 243 w 301"/>
              <a:gd name="connsiteY19" fmla="*/ 37 h 758"/>
              <a:gd name="connsiteX20" fmla="*/ 258 w 301"/>
              <a:gd name="connsiteY20" fmla="*/ 42 h 758"/>
              <a:gd name="connsiteX21" fmla="*/ 269 w 301"/>
              <a:gd name="connsiteY21" fmla="*/ 47 h 758"/>
              <a:gd name="connsiteX22" fmla="*/ 280 w 301"/>
              <a:gd name="connsiteY22" fmla="*/ 52 h 758"/>
              <a:gd name="connsiteX23" fmla="*/ 285 w 301"/>
              <a:gd name="connsiteY23" fmla="*/ 58 h 758"/>
              <a:gd name="connsiteX24" fmla="*/ 290 w 301"/>
              <a:gd name="connsiteY24" fmla="*/ 63 h 758"/>
              <a:gd name="connsiteX25" fmla="*/ 295 w 301"/>
              <a:gd name="connsiteY25" fmla="*/ 68 h 758"/>
              <a:gd name="connsiteX26" fmla="*/ 301 w 301"/>
              <a:gd name="connsiteY26" fmla="*/ 68 h 758"/>
              <a:gd name="connsiteX27" fmla="*/ 301 w 301"/>
              <a:gd name="connsiteY27" fmla="*/ 73 h 758"/>
              <a:gd name="connsiteX28" fmla="*/ 295 w 301"/>
              <a:gd name="connsiteY28" fmla="*/ 73 h 758"/>
              <a:gd name="connsiteX29" fmla="*/ 295 w 301"/>
              <a:gd name="connsiteY29" fmla="*/ 79 h 758"/>
              <a:gd name="connsiteX30" fmla="*/ 290 w 301"/>
              <a:gd name="connsiteY30" fmla="*/ 84 h 758"/>
              <a:gd name="connsiteX31" fmla="*/ 285 w 301"/>
              <a:gd name="connsiteY31" fmla="*/ 84 h 758"/>
              <a:gd name="connsiteX32" fmla="*/ 280 w 301"/>
              <a:gd name="connsiteY32" fmla="*/ 89 h 758"/>
              <a:gd name="connsiteX33" fmla="*/ 274 w 301"/>
              <a:gd name="connsiteY33" fmla="*/ 94 h 758"/>
              <a:gd name="connsiteX34" fmla="*/ 269 w 301"/>
              <a:gd name="connsiteY34" fmla="*/ 94 h 758"/>
              <a:gd name="connsiteX35" fmla="*/ 264 w 301"/>
              <a:gd name="connsiteY35" fmla="*/ 99 h 758"/>
              <a:gd name="connsiteX36" fmla="*/ 258 w 301"/>
              <a:gd name="connsiteY36" fmla="*/ 105 h 758"/>
              <a:gd name="connsiteX37" fmla="*/ 253 w 301"/>
              <a:gd name="connsiteY37" fmla="*/ 115 h 758"/>
              <a:gd name="connsiteX38" fmla="*/ 253 w 301"/>
              <a:gd name="connsiteY38" fmla="*/ 126 h 758"/>
              <a:gd name="connsiteX39" fmla="*/ 253 w 301"/>
              <a:gd name="connsiteY39" fmla="*/ 131 h 758"/>
              <a:gd name="connsiteX40" fmla="*/ 253 w 301"/>
              <a:gd name="connsiteY40" fmla="*/ 146 h 758"/>
              <a:gd name="connsiteX41" fmla="*/ 253 w 301"/>
              <a:gd name="connsiteY41" fmla="*/ 157 h 758"/>
              <a:gd name="connsiteX42" fmla="*/ 253 w 301"/>
              <a:gd name="connsiteY42" fmla="*/ 173 h 758"/>
              <a:gd name="connsiteX43" fmla="*/ 253 w 301"/>
              <a:gd name="connsiteY43" fmla="*/ 188 h 758"/>
              <a:gd name="connsiteX44" fmla="*/ 253 w 301"/>
              <a:gd name="connsiteY44" fmla="*/ 204 h 758"/>
              <a:gd name="connsiteX45" fmla="*/ 253 w 301"/>
              <a:gd name="connsiteY45" fmla="*/ 225 h 758"/>
              <a:gd name="connsiteX46" fmla="*/ 253 w 301"/>
              <a:gd name="connsiteY46" fmla="*/ 240 h 758"/>
              <a:gd name="connsiteX47" fmla="*/ 253 w 301"/>
              <a:gd name="connsiteY47" fmla="*/ 261 h 758"/>
              <a:gd name="connsiteX48" fmla="*/ 253 w 301"/>
              <a:gd name="connsiteY48" fmla="*/ 303 h 758"/>
              <a:gd name="connsiteX49" fmla="*/ 253 w 301"/>
              <a:gd name="connsiteY49" fmla="*/ 324 h 758"/>
              <a:gd name="connsiteX50" fmla="*/ 253 w 301"/>
              <a:gd name="connsiteY50" fmla="*/ 350 h 758"/>
              <a:gd name="connsiteX51" fmla="*/ 253 w 301"/>
              <a:gd name="connsiteY51" fmla="*/ 376 h 758"/>
              <a:gd name="connsiteX52" fmla="*/ 253 w 301"/>
              <a:gd name="connsiteY52" fmla="*/ 402 h 758"/>
              <a:gd name="connsiteX53" fmla="*/ 253 w 301"/>
              <a:gd name="connsiteY53" fmla="*/ 429 h 758"/>
              <a:gd name="connsiteX54" fmla="*/ 253 w 301"/>
              <a:gd name="connsiteY54" fmla="*/ 460 h 758"/>
              <a:gd name="connsiteX55" fmla="*/ 253 w 301"/>
              <a:gd name="connsiteY55" fmla="*/ 491 h 758"/>
              <a:gd name="connsiteX56" fmla="*/ 253 w 301"/>
              <a:gd name="connsiteY56" fmla="*/ 523 h 758"/>
              <a:gd name="connsiteX57" fmla="*/ 253 w 301"/>
              <a:gd name="connsiteY57" fmla="*/ 554 h 758"/>
              <a:gd name="connsiteX58" fmla="*/ 253 w 301"/>
              <a:gd name="connsiteY58" fmla="*/ 580 h 758"/>
              <a:gd name="connsiteX59" fmla="*/ 248 w 301"/>
              <a:gd name="connsiteY59" fmla="*/ 606 h 758"/>
              <a:gd name="connsiteX60" fmla="*/ 248 w 301"/>
              <a:gd name="connsiteY60" fmla="*/ 632 h 758"/>
              <a:gd name="connsiteX61" fmla="*/ 243 w 301"/>
              <a:gd name="connsiteY61" fmla="*/ 653 h 758"/>
              <a:gd name="connsiteX62" fmla="*/ 237 w 301"/>
              <a:gd name="connsiteY62" fmla="*/ 669 h 758"/>
              <a:gd name="connsiteX63" fmla="*/ 232 w 301"/>
              <a:gd name="connsiteY63" fmla="*/ 690 h 758"/>
              <a:gd name="connsiteX64" fmla="*/ 227 w 301"/>
              <a:gd name="connsiteY64" fmla="*/ 700 h 758"/>
              <a:gd name="connsiteX65" fmla="*/ 216 w 301"/>
              <a:gd name="connsiteY65" fmla="*/ 716 h 758"/>
              <a:gd name="connsiteX66" fmla="*/ 206 w 301"/>
              <a:gd name="connsiteY66" fmla="*/ 726 h 758"/>
              <a:gd name="connsiteX67" fmla="*/ 200 w 301"/>
              <a:gd name="connsiteY67" fmla="*/ 737 h 758"/>
              <a:gd name="connsiteX68" fmla="*/ 190 w 301"/>
              <a:gd name="connsiteY68" fmla="*/ 742 h 758"/>
              <a:gd name="connsiteX69" fmla="*/ 185 w 301"/>
              <a:gd name="connsiteY69" fmla="*/ 747 h 758"/>
              <a:gd name="connsiteX70" fmla="*/ 174 w 301"/>
              <a:gd name="connsiteY70" fmla="*/ 752 h 758"/>
              <a:gd name="connsiteX71" fmla="*/ 169 w 301"/>
              <a:gd name="connsiteY71" fmla="*/ 752 h 758"/>
              <a:gd name="connsiteX72" fmla="*/ 163 w 301"/>
              <a:gd name="connsiteY72" fmla="*/ 758 h 758"/>
              <a:gd name="connsiteX73" fmla="*/ 153 w 301"/>
              <a:gd name="connsiteY73" fmla="*/ 752 h 758"/>
              <a:gd name="connsiteX74" fmla="*/ 148 w 301"/>
              <a:gd name="connsiteY74" fmla="*/ 752 h 758"/>
              <a:gd name="connsiteX75" fmla="*/ 148 w 301"/>
              <a:gd name="connsiteY75" fmla="*/ 747 h 758"/>
              <a:gd name="connsiteX76" fmla="*/ 142 w 301"/>
              <a:gd name="connsiteY76" fmla="*/ 742 h 758"/>
              <a:gd name="connsiteX77" fmla="*/ 142 w 301"/>
              <a:gd name="connsiteY77" fmla="*/ 737 h 758"/>
              <a:gd name="connsiteX78" fmla="*/ 142 w 301"/>
              <a:gd name="connsiteY78" fmla="*/ 731 h 758"/>
              <a:gd name="connsiteX79" fmla="*/ 142 w 301"/>
              <a:gd name="connsiteY79" fmla="*/ 721 h 758"/>
              <a:gd name="connsiteX80" fmla="*/ 142 w 301"/>
              <a:gd name="connsiteY80" fmla="*/ 711 h 758"/>
              <a:gd name="connsiteX81" fmla="*/ 142 w 301"/>
              <a:gd name="connsiteY81" fmla="*/ 705 h 758"/>
              <a:gd name="connsiteX82" fmla="*/ 142 w 301"/>
              <a:gd name="connsiteY82" fmla="*/ 700 h 758"/>
              <a:gd name="connsiteX83" fmla="*/ 142 w 301"/>
              <a:gd name="connsiteY83" fmla="*/ 695 h 758"/>
              <a:gd name="connsiteX84" fmla="*/ 137 w 301"/>
              <a:gd name="connsiteY84" fmla="*/ 690 h 758"/>
              <a:gd name="connsiteX85" fmla="*/ 132 w 301"/>
              <a:gd name="connsiteY85" fmla="*/ 674 h 758"/>
              <a:gd name="connsiteX86" fmla="*/ 121 w 301"/>
              <a:gd name="connsiteY86" fmla="*/ 658 h 758"/>
              <a:gd name="connsiteX87" fmla="*/ 105 w 301"/>
              <a:gd name="connsiteY87" fmla="*/ 643 h 758"/>
              <a:gd name="connsiteX88" fmla="*/ 89 w 301"/>
              <a:gd name="connsiteY88" fmla="*/ 627 h 758"/>
              <a:gd name="connsiteX89" fmla="*/ 68 w 301"/>
              <a:gd name="connsiteY89" fmla="*/ 611 h 758"/>
              <a:gd name="connsiteX90" fmla="*/ 42 w 301"/>
              <a:gd name="connsiteY90" fmla="*/ 590 h 758"/>
              <a:gd name="connsiteX91" fmla="*/ 63 w 301"/>
              <a:gd name="connsiteY91" fmla="*/ 590 h 758"/>
              <a:gd name="connsiteX92" fmla="*/ 84 w 301"/>
              <a:gd name="connsiteY92" fmla="*/ 596 h 758"/>
              <a:gd name="connsiteX93" fmla="*/ 100 w 301"/>
              <a:gd name="connsiteY93" fmla="*/ 596 h 758"/>
              <a:gd name="connsiteX94" fmla="*/ 116 w 301"/>
              <a:gd name="connsiteY94" fmla="*/ 596 h 758"/>
              <a:gd name="connsiteX95" fmla="*/ 126 w 301"/>
              <a:gd name="connsiteY95" fmla="*/ 590 h 758"/>
              <a:gd name="connsiteX96" fmla="*/ 132 w 301"/>
              <a:gd name="connsiteY96" fmla="*/ 590 h 758"/>
              <a:gd name="connsiteX97" fmla="*/ 137 w 301"/>
              <a:gd name="connsiteY97" fmla="*/ 590 h 758"/>
              <a:gd name="connsiteX98" fmla="*/ 142 w 301"/>
              <a:gd name="connsiteY98" fmla="*/ 585 h 758"/>
              <a:gd name="connsiteX99" fmla="*/ 148 w 301"/>
              <a:gd name="connsiteY99" fmla="*/ 580 h 758"/>
              <a:gd name="connsiteX100" fmla="*/ 148 w 301"/>
              <a:gd name="connsiteY100" fmla="*/ 575 h 758"/>
              <a:gd name="connsiteX101" fmla="*/ 148 w 301"/>
              <a:gd name="connsiteY101" fmla="*/ 564 h 758"/>
              <a:gd name="connsiteX102" fmla="*/ 148 w 301"/>
              <a:gd name="connsiteY102" fmla="*/ 549 h 758"/>
              <a:gd name="connsiteX103" fmla="*/ 153 w 301"/>
              <a:gd name="connsiteY103" fmla="*/ 533 h 758"/>
              <a:gd name="connsiteX104" fmla="*/ 153 w 301"/>
              <a:gd name="connsiteY104" fmla="*/ 512 h 758"/>
              <a:gd name="connsiteX105" fmla="*/ 153 w 301"/>
              <a:gd name="connsiteY105" fmla="*/ 486 h 758"/>
              <a:gd name="connsiteX106" fmla="*/ 158 w 301"/>
              <a:gd name="connsiteY106" fmla="*/ 460 h 758"/>
              <a:gd name="connsiteX107" fmla="*/ 158 w 301"/>
              <a:gd name="connsiteY107" fmla="*/ 434 h 758"/>
              <a:gd name="connsiteX108" fmla="*/ 158 w 301"/>
              <a:gd name="connsiteY108" fmla="*/ 408 h 758"/>
              <a:gd name="connsiteX109" fmla="*/ 158 w 301"/>
              <a:gd name="connsiteY109" fmla="*/ 382 h 758"/>
              <a:gd name="connsiteX110" fmla="*/ 163 w 301"/>
              <a:gd name="connsiteY110" fmla="*/ 355 h 758"/>
              <a:gd name="connsiteX111" fmla="*/ 163 w 301"/>
              <a:gd name="connsiteY111" fmla="*/ 334 h 758"/>
              <a:gd name="connsiteX112" fmla="*/ 163 w 301"/>
              <a:gd name="connsiteY112" fmla="*/ 314 h 758"/>
              <a:gd name="connsiteX113" fmla="*/ 163 w 301"/>
              <a:gd name="connsiteY113" fmla="*/ 293 h 758"/>
              <a:gd name="connsiteX114" fmla="*/ 163 w 301"/>
              <a:gd name="connsiteY114" fmla="*/ 277 h 758"/>
              <a:gd name="connsiteX115" fmla="*/ 163 w 301"/>
              <a:gd name="connsiteY115" fmla="*/ 246 h 758"/>
              <a:gd name="connsiteX116" fmla="*/ 163 w 301"/>
              <a:gd name="connsiteY116" fmla="*/ 214 h 758"/>
              <a:gd name="connsiteX117" fmla="*/ 158 w 301"/>
              <a:gd name="connsiteY117" fmla="*/ 183 h 758"/>
              <a:gd name="connsiteX118" fmla="*/ 158 w 301"/>
              <a:gd name="connsiteY118" fmla="*/ 157 h 758"/>
              <a:gd name="connsiteX119" fmla="*/ 153 w 301"/>
              <a:gd name="connsiteY119" fmla="*/ 146 h 758"/>
              <a:gd name="connsiteX120" fmla="*/ 153 w 301"/>
              <a:gd name="connsiteY120" fmla="*/ 136 h 758"/>
              <a:gd name="connsiteX121" fmla="*/ 148 w 301"/>
              <a:gd name="connsiteY121" fmla="*/ 126 h 758"/>
              <a:gd name="connsiteX122" fmla="*/ 148 w 301"/>
              <a:gd name="connsiteY122" fmla="*/ 115 h 758"/>
              <a:gd name="connsiteX123" fmla="*/ 142 w 301"/>
              <a:gd name="connsiteY123" fmla="*/ 110 h 758"/>
              <a:gd name="connsiteX124" fmla="*/ 142 w 301"/>
              <a:gd name="connsiteY124" fmla="*/ 105 h 758"/>
              <a:gd name="connsiteX125" fmla="*/ 137 w 301"/>
              <a:gd name="connsiteY125" fmla="*/ 94 h 758"/>
              <a:gd name="connsiteX126" fmla="*/ 132 w 301"/>
              <a:gd name="connsiteY126" fmla="*/ 89 h 758"/>
              <a:gd name="connsiteX127" fmla="*/ 126 w 301"/>
              <a:gd name="connsiteY127" fmla="*/ 84 h 758"/>
              <a:gd name="connsiteX128" fmla="*/ 121 w 301"/>
              <a:gd name="connsiteY128" fmla="*/ 84 h 758"/>
              <a:gd name="connsiteX129" fmla="*/ 116 w 301"/>
              <a:gd name="connsiteY129" fmla="*/ 79 h 758"/>
              <a:gd name="connsiteX130" fmla="*/ 105 w 301"/>
              <a:gd name="connsiteY130" fmla="*/ 79 h 758"/>
              <a:gd name="connsiteX131" fmla="*/ 95 w 301"/>
              <a:gd name="connsiteY131" fmla="*/ 79 h 758"/>
              <a:gd name="connsiteX132" fmla="*/ 84 w 301"/>
              <a:gd name="connsiteY132" fmla="*/ 73 h 758"/>
              <a:gd name="connsiteX133" fmla="*/ 68 w 301"/>
              <a:gd name="connsiteY133" fmla="*/ 73 h 758"/>
              <a:gd name="connsiteX134" fmla="*/ 68 w 301"/>
              <a:gd name="connsiteY134" fmla="*/ 73 h 758"/>
              <a:gd name="connsiteX0" fmla="*/ 47 w 280"/>
              <a:gd name="connsiteY0" fmla="*/ 73 h 758"/>
              <a:gd name="connsiteX1" fmla="*/ 32 w 280"/>
              <a:gd name="connsiteY1" fmla="*/ 73 h 758"/>
              <a:gd name="connsiteX2" fmla="*/ 0 w 280"/>
              <a:gd name="connsiteY2" fmla="*/ 32 h 758"/>
              <a:gd name="connsiteX3" fmla="*/ 26 w 280"/>
              <a:gd name="connsiteY3" fmla="*/ 26 h 758"/>
              <a:gd name="connsiteX4" fmla="*/ 47 w 280"/>
              <a:gd name="connsiteY4" fmla="*/ 26 h 758"/>
              <a:gd name="connsiteX5" fmla="*/ 63 w 280"/>
              <a:gd name="connsiteY5" fmla="*/ 21 h 758"/>
              <a:gd name="connsiteX6" fmla="*/ 74 w 280"/>
              <a:gd name="connsiteY6" fmla="*/ 16 h 758"/>
              <a:gd name="connsiteX7" fmla="*/ 84 w 280"/>
              <a:gd name="connsiteY7" fmla="*/ 16 h 758"/>
              <a:gd name="connsiteX8" fmla="*/ 90 w 280"/>
              <a:gd name="connsiteY8" fmla="*/ 11 h 758"/>
              <a:gd name="connsiteX9" fmla="*/ 100 w 280"/>
              <a:gd name="connsiteY9" fmla="*/ 5 h 758"/>
              <a:gd name="connsiteX10" fmla="*/ 116 w 280"/>
              <a:gd name="connsiteY10" fmla="*/ 0 h 758"/>
              <a:gd name="connsiteX11" fmla="*/ 127 w 280"/>
              <a:gd name="connsiteY11" fmla="*/ 0 h 758"/>
              <a:gd name="connsiteX12" fmla="*/ 142 w 280"/>
              <a:gd name="connsiteY12" fmla="*/ 0 h 758"/>
              <a:gd name="connsiteX13" fmla="*/ 158 w 280"/>
              <a:gd name="connsiteY13" fmla="*/ 5 h 758"/>
              <a:gd name="connsiteX14" fmla="*/ 174 w 280"/>
              <a:gd name="connsiteY14" fmla="*/ 11 h 758"/>
              <a:gd name="connsiteX15" fmla="*/ 185 w 280"/>
              <a:gd name="connsiteY15" fmla="*/ 16 h 758"/>
              <a:gd name="connsiteX16" fmla="*/ 195 w 280"/>
              <a:gd name="connsiteY16" fmla="*/ 21 h 758"/>
              <a:gd name="connsiteX17" fmla="*/ 211 w 280"/>
              <a:gd name="connsiteY17" fmla="*/ 26 h 758"/>
              <a:gd name="connsiteX18" fmla="*/ 222 w 280"/>
              <a:gd name="connsiteY18" fmla="*/ 37 h 758"/>
              <a:gd name="connsiteX19" fmla="*/ 237 w 280"/>
              <a:gd name="connsiteY19" fmla="*/ 42 h 758"/>
              <a:gd name="connsiteX20" fmla="*/ 248 w 280"/>
              <a:gd name="connsiteY20" fmla="*/ 47 h 758"/>
              <a:gd name="connsiteX21" fmla="*/ 259 w 280"/>
              <a:gd name="connsiteY21" fmla="*/ 52 h 758"/>
              <a:gd name="connsiteX22" fmla="*/ 264 w 280"/>
              <a:gd name="connsiteY22" fmla="*/ 58 h 758"/>
              <a:gd name="connsiteX23" fmla="*/ 269 w 280"/>
              <a:gd name="connsiteY23" fmla="*/ 63 h 758"/>
              <a:gd name="connsiteX24" fmla="*/ 274 w 280"/>
              <a:gd name="connsiteY24" fmla="*/ 68 h 758"/>
              <a:gd name="connsiteX25" fmla="*/ 280 w 280"/>
              <a:gd name="connsiteY25" fmla="*/ 68 h 758"/>
              <a:gd name="connsiteX26" fmla="*/ 280 w 280"/>
              <a:gd name="connsiteY26" fmla="*/ 73 h 758"/>
              <a:gd name="connsiteX27" fmla="*/ 274 w 280"/>
              <a:gd name="connsiteY27" fmla="*/ 73 h 758"/>
              <a:gd name="connsiteX28" fmla="*/ 274 w 280"/>
              <a:gd name="connsiteY28" fmla="*/ 79 h 758"/>
              <a:gd name="connsiteX29" fmla="*/ 269 w 280"/>
              <a:gd name="connsiteY29" fmla="*/ 84 h 758"/>
              <a:gd name="connsiteX30" fmla="*/ 264 w 280"/>
              <a:gd name="connsiteY30" fmla="*/ 84 h 758"/>
              <a:gd name="connsiteX31" fmla="*/ 259 w 280"/>
              <a:gd name="connsiteY31" fmla="*/ 89 h 758"/>
              <a:gd name="connsiteX32" fmla="*/ 253 w 280"/>
              <a:gd name="connsiteY32" fmla="*/ 94 h 758"/>
              <a:gd name="connsiteX33" fmla="*/ 248 w 280"/>
              <a:gd name="connsiteY33" fmla="*/ 94 h 758"/>
              <a:gd name="connsiteX34" fmla="*/ 243 w 280"/>
              <a:gd name="connsiteY34" fmla="*/ 99 h 758"/>
              <a:gd name="connsiteX35" fmla="*/ 237 w 280"/>
              <a:gd name="connsiteY35" fmla="*/ 105 h 758"/>
              <a:gd name="connsiteX36" fmla="*/ 232 w 280"/>
              <a:gd name="connsiteY36" fmla="*/ 115 h 758"/>
              <a:gd name="connsiteX37" fmla="*/ 232 w 280"/>
              <a:gd name="connsiteY37" fmla="*/ 126 h 758"/>
              <a:gd name="connsiteX38" fmla="*/ 232 w 280"/>
              <a:gd name="connsiteY38" fmla="*/ 131 h 758"/>
              <a:gd name="connsiteX39" fmla="*/ 232 w 280"/>
              <a:gd name="connsiteY39" fmla="*/ 146 h 758"/>
              <a:gd name="connsiteX40" fmla="*/ 232 w 280"/>
              <a:gd name="connsiteY40" fmla="*/ 157 h 758"/>
              <a:gd name="connsiteX41" fmla="*/ 232 w 280"/>
              <a:gd name="connsiteY41" fmla="*/ 173 h 758"/>
              <a:gd name="connsiteX42" fmla="*/ 232 w 280"/>
              <a:gd name="connsiteY42" fmla="*/ 188 h 758"/>
              <a:gd name="connsiteX43" fmla="*/ 232 w 280"/>
              <a:gd name="connsiteY43" fmla="*/ 204 h 758"/>
              <a:gd name="connsiteX44" fmla="*/ 232 w 280"/>
              <a:gd name="connsiteY44" fmla="*/ 225 h 758"/>
              <a:gd name="connsiteX45" fmla="*/ 232 w 280"/>
              <a:gd name="connsiteY45" fmla="*/ 240 h 758"/>
              <a:gd name="connsiteX46" fmla="*/ 232 w 280"/>
              <a:gd name="connsiteY46" fmla="*/ 261 h 758"/>
              <a:gd name="connsiteX47" fmla="*/ 232 w 280"/>
              <a:gd name="connsiteY47" fmla="*/ 303 h 758"/>
              <a:gd name="connsiteX48" fmla="*/ 232 w 280"/>
              <a:gd name="connsiteY48" fmla="*/ 324 h 758"/>
              <a:gd name="connsiteX49" fmla="*/ 232 w 280"/>
              <a:gd name="connsiteY49" fmla="*/ 350 h 758"/>
              <a:gd name="connsiteX50" fmla="*/ 232 w 280"/>
              <a:gd name="connsiteY50" fmla="*/ 376 h 758"/>
              <a:gd name="connsiteX51" fmla="*/ 232 w 280"/>
              <a:gd name="connsiteY51" fmla="*/ 402 h 758"/>
              <a:gd name="connsiteX52" fmla="*/ 232 w 280"/>
              <a:gd name="connsiteY52" fmla="*/ 429 h 758"/>
              <a:gd name="connsiteX53" fmla="*/ 232 w 280"/>
              <a:gd name="connsiteY53" fmla="*/ 460 h 758"/>
              <a:gd name="connsiteX54" fmla="*/ 232 w 280"/>
              <a:gd name="connsiteY54" fmla="*/ 491 h 758"/>
              <a:gd name="connsiteX55" fmla="*/ 232 w 280"/>
              <a:gd name="connsiteY55" fmla="*/ 523 h 758"/>
              <a:gd name="connsiteX56" fmla="*/ 232 w 280"/>
              <a:gd name="connsiteY56" fmla="*/ 554 h 758"/>
              <a:gd name="connsiteX57" fmla="*/ 232 w 280"/>
              <a:gd name="connsiteY57" fmla="*/ 580 h 758"/>
              <a:gd name="connsiteX58" fmla="*/ 227 w 280"/>
              <a:gd name="connsiteY58" fmla="*/ 606 h 758"/>
              <a:gd name="connsiteX59" fmla="*/ 227 w 280"/>
              <a:gd name="connsiteY59" fmla="*/ 632 h 758"/>
              <a:gd name="connsiteX60" fmla="*/ 222 w 280"/>
              <a:gd name="connsiteY60" fmla="*/ 653 h 758"/>
              <a:gd name="connsiteX61" fmla="*/ 216 w 280"/>
              <a:gd name="connsiteY61" fmla="*/ 669 h 758"/>
              <a:gd name="connsiteX62" fmla="*/ 211 w 280"/>
              <a:gd name="connsiteY62" fmla="*/ 690 h 758"/>
              <a:gd name="connsiteX63" fmla="*/ 206 w 280"/>
              <a:gd name="connsiteY63" fmla="*/ 700 h 758"/>
              <a:gd name="connsiteX64" fmla="*/ 195 w 280"/>
              <a:gd name="connsiteY64" fmla="*/ 716 h 758"/>
              <a:gd name="connsiteX65" fmla="*/ 185 w 280"/>
              <a:gd name="connsiteY65" fmla="*/ 726 h 758"/>
              <a:gd name="connsiteX66" fmla="*/ 179 w 280"/>
              <a:gd name="connsiteY66" fmla="*/ 737 h 758"/>
              <a:gd name="connsiteX67" fmla="*/ 169 w 280"/>
              <a:gd name="connsiteY67" fmla="*/ 742 h 758"/>
              <a:gd name="connsiteX68" fmla="*/ 164 w 280"/>
              <a:gd name="connsiteY68" fmla="*/ 747 h 758"/>
              <a:gd name="connsiteX69" fmla="*/ 153 w 280"/>
              <a:gd name="connsiteY69" fmla="*/ 752 h 758"/>
              <a:gd name="connsiteX70" fmla="*/ 148 w 280"/>
              <a:gd name="connsiteY70" fmla="*/ 752 h 758"/>
              <a:gd name="connsiteX71" fmla="*/ 142 w 280"/>
              <a:gd name="connsiteY71" fmla="*/ 758 h 758"/>
              <a:gd name="connsiteX72" fmla="*/ 132 w 280"/>
              <a:gd name="connsiteY72" fmla="*/ 752 h 758"/>
              <a:gd name="connsiteX73" fmla="*/ 127 w 280"/>
              <a:gd name="connsiteY73" fmla="*/ 752 h 758"/>
              <a:gd name="connsiteX74" fmla="*/ 127 w 280"/>
              <a:gd name="connsiteY74" fmla="*/ 747 h 758"/>
              <a:gd name="connsiteX75" fmla="*/ 121 w 280"/>
              <a:gd name="connsiteY75" fmla="*/ 742 h 758"/>
              <a:gd name="connsiteX76" fmla="*/ 121 w 280"/>
              <a:gd name="connsiteY76" fmla="*/ 737 h 758"/>
              <a:gd name="connsiteX77" fmla="*/ 121 w 280"/>
              <a:gd name="connsiteY77" fmla="*/ 731 h 758"/>
              <a:gd name="connsiteX78" fmla="*/ 121 w 280"/>
              <a:gd name="connsiteY78" fmla="*/ 721 h 758"/>
              <a:gd name="connsiteX79" fmla="*/ 121 w 280"/>
              <a:gd name="connsiteY79" fmla="*/ 711 h 758"/>
              <a:gd name="connsiteX80" fmla="*/ 121 w 280"/>
              <a:gd name="connsiteY80" fmla="*/ 705 h 758"/>
              <a:gd name="connsiteX81" fmla="*/ 121 w 280"/>
              <a:gd name="connsiteY81" fmla="*/ 700 h 758"/>
              <a:gd name="connsiteX82" fmla="*/ 121 w 280"/>
              <a:gd name="connsiteY82" fmla="*/ 695 h 758"/>
              <a:gd name="connsiteX83" fmla="*/ 116 w 280"/>
              <a:gd name="connsiteY83" fmla="*/ 690 h 758"/>
              <a:gd name="connsiteX84" fmla="*/ 111 w 280"/>
              <a:gd name="connsiteY84" fmla="*/ 674 h 758"/>
              <a:gd name="connsiteX85" fmla="*/ 100 w 280"/>
              <a:gd name="connsiteY85" fmla="*/ 658 h 758"/>
              <a:gd name="connsiteX86" fmla="*/ 84 w 280"/>
              <a:gd name="connsiteY86" fmla="*/ 643 h 758"/>
              <a:gd name="connsiteX87" fmla="*/ 68 w 280"/>
              <a:gd name="connsiteY87" fmla="*/ 627 h 758"/>
              <a:gd name="connsiteX88" fmla="*/ 47 w 280"/>
              <a:gd name="connsiteY88" fmla="*/ 611 h 758"/>
              <a:gd name="connsiteX89" fmla="*/ 21 w 280"/>
              <a:gd name="connsiteY89" fmla="*/ 590 h 758"/>
              <a:gd name="connsiteX90" fmla="*/ 42 w 280"/>
              <a:gd name="connsiteY90" fmla="*/ 590 h 758"/>
              <a:gd name="connsiteX91" fmla="*/ 63 w 280"/>
              <a:gd name="connsiteY91" fmla="*/ 596 h 758"/>
              <a:gd name="connsiteX92" fmla="*/ 79 w 280"/>
              <a:gd name="connsiteY92" fmla="*/ 596 h 758"/>
              <a:gd name="connsiteX93" fmla="*/ 95 w 280"/>
              <a:gd name="connsiteY93" fmla="*/ 596 h 758"/>
              <a:gd name="connsiteX94" fmla="*/ 105 w 280"/>
              <a:gd name="connsiteY94" fmla="*/ 590 h 758"/>
              <a:gd name="connsiteX95" fmla="*/ 111 w 280"/>
              <a:gd name="connsiteY95" fmla="*/ 590 h 758"/>
              <a:gd name="connsiteX96" fmla="*/ 116 w 280"/>
              <a:gd name="connsiteY96" fmla="*/ 590 h 758"/>
              <a:gd name="connsiteX97" fmla="*/ 121 w 280"/>
              <a:gd name="connsiteY97" fmla="*/ 585 h 758"/>
              <a:gd name="connsiteX98" fmla="*/ 127 w 280"/>
              <a:gd name="connsiteY98" fmla="*/ 580 h 758"/>
              <a:gd name="connsiteX99" fmla="*/ 127 w 280"/>
              <a:gd name="connsiteY99" fmla="*/ 575 h 758"/>
              <a:gd name="connsiteX100" fmla="*/ 127 w 280"/>
              <a:gd name="connsiteY100" fmla="*/ 564 h 758"/>
              <a:gd name="connsiteX101" fmla="*/ 127 w 280"/>
              <a:gd name="connsiteY101" fmla="*/ 549 h 758"/>
              <a:gd name="connsiteX102" fmla="*/ 132 w 280"/>
              <a:gd name="connsiteY102" fmla="*/ 533 h 758"/>
              <a:gd name="connsiteX103" fmla="*/ 132 w 280"/>
              <a:gd name="connsiteY103" fmla="*/ 512 h 758"/>
              <a:gd name="connsiteX104" fmla="*/ 132 w 280"/>
              <a:gd name="connsiteY104" fmla="*/ 486 h 758"/>
              <a:gd name="connsiteX105" fmla="*/ 137 w 280"/>
              <a:gd name="connsiteY105" fmla="*/ 460 h 758"/>
              <a:gd name="connsiteX106" fmla="*/ 137 w 280"/>
              <a:gd name="connsiteY106" fmla="*/ 434 h 758"/>
              <a:gd name="connsiteX107" fmla="*/ 137 w 280"/>
              <a:gd name="connsiteY107" fmla="*/ 408 h 758"/>
              <a:gd name="connsiteX108" fmla="*/ 137 w 280"/>
              <a:gd name="connsiteY108" fmla="*/ 382 h 758"/>
              <a:gd name="connsiteX109" fmla="*/ 142 w 280"/>
              <a:gd name="connsiteY109" fmla="*/ 355 h 758"/>
              <a:gd name="connsiteX110" fmla="*/ 142 w 280"/>
              <a:gd name="connsiteY110" fmla="*/ 334 h 758"/>
              <a:gd name="connsiteX111" fmla="*/ 142 w 280"/>
              <a:gd name="connsiteY111" fmla="*/ 314 h 758"/>
              <a:gd name="connsiteX112" fmla="*/ 142 w 280"/>
              <a:gd name="connsiteY112" fmla="*/ 293 h 758"/>
              <a:gd name="connsiteX113" fmla="*/ 142 w 280"/>
              <a:gd name="connsiteY113" fmla="*/ 277 h 758"/>
              <a:gd name="connsiteX114" fmla="*/ 142 w 280"/>
              <a:gd name="connsiteY114" fmla="*/ 246 h 758"/>
              <a:gd name="connsiteX115" fmla="*/ 142 w 280"/>
              <a:gd name="connsiteY115" fmla="*/ 214 h 758"/>
              <a:gd name="connsiteX116" fmla="*/ 137 w 280"/>
              <a:gd name="connsiteY116" fmla="*/ 183 h 758"/>
              <a:gd name="connsiteX117" fmla="*/ 137 w 280"/>
              <a:gd name="connsiteY117" fmla="*/ 157 h 758"/>
              <a:gd name="connsiteX118" fmla="*/ 132 w 280"/>
              <a:gd name="connsiteY118" fmla="*/ 146 h 758"/>
              <a:gd name="connsiteX119" fmla="*/ 132 w 280"/>
              <a:gd name="connsiteY119" fmla="*/ 136 h 758"/>
              <a:gd name="connsiteX120" fmla="*/ 127 w 280"/>
              <a:gd name="connsiteY120" fmla="*/ 126 h 758"/>
              <a:gd name="connsiteX121" fmla="*/ 127 w 280"/>
              <a:gd name="connsiteY121" fmla="*/ 115 h 758"/>
              <a:gd name="connsiteX122" fmla="*/ 121 w 280"/>
              <a:gd name="connsiteY122" fmla="*/ 110 h 758"/>
              <a:gd name="connsiteX123" fmla="*/ 121 w 280"/>
              <a:gd name="connsiteY123" fmla="*/ 105 h 758"/>
              <a:gd name="connsiteX124" fmla="*/ 116 w 280"/>
              <a:gd name="connsiteY124" fmla="*/ 94 h 758"/>
              <a:gd name="connsiteX125" fmla="*/ 111 w 280"/>
              <a:gd name="connsiteY125" fmla="*/ 89 h 758"/>
              <a:gd name="connsiteX126" fmla="*/ 105 w 280"/>
              <a:gd name="connsiteY126" fmla="*/ 84 h 758"/>
              <a:gd name="connsiteX127" fmla="*/ 100 w 280"/>
              <a:gd name="connsiteY127" fmla="*/ 84 h 758"/>
              <a:gd name="connsiteX128" fmla="*/ 95 w 280"/>
              <a:gd name="connsiteY128" fmla="*/ 79 h 758"/>
              <a:gd name="connsiteX129" fmla="*/ 84 w 280"/>
              <a:gd name="connsiteY129" fmla="*/ 79 h 758"/>
              <a:gd name="connsiteX130" fmla="*/ 74 w 280"/>
              <a:gd name="connsiteY130" fmla="*/ 79 h 758"/>
              <a:gd name="connsiteX131" fmla="*/ 63 w 280"/>
              <a:gd name="connsiteY131" fmla="*/ 73 h 758"/>
              <a:gd name="connsiteX132" fmla="*/ 47 w 280"/>
              <a:gd name="connsiteY132" fmla="*/ 73 h 758"/>
              <a:gd name="connsiteX133" fmla="*/ 47 w 280"/>
              <a:gd name="connsiteY133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26 w 280"/>
              <a:gd name="connsiteY2" fmla="*/ 26 h 758"/>
              <a:gd name="connsiteX3" fmla="*/ 47 w 280"/>
              <a:gd name="connsiteY3" fmla="*/ 26 h 758"/>
              <a:gd name="connsiteX4" fmla="*/ 63 w 280"/>
              <a:gd name="connsiteY4" fmla="*/ 21 h 758"/>
              <a:gd name="connsiteX5" fmla="*/ 74 w 280"/>
              <a:gd name="connsiteY5" fmla="*/ 16 h 758"/>
              <a:gd name="connsiteX6" fmla="*/ 84 w 280"/>
              <a:gd name="connsiteY6" fmla="*/ 16 h 758"/>
              <a:gd name="connsiteX7" fmla="*/ 90 w 280"/>
              <a:gd name="connsiteY7" fmla="*/ 11 h 758"/>
              <a:gd name="connsiteX8" fmla="*/ 100 w 280"/>
              <a:gd name="connsiteY8" fmla="*/ 5 h 758"/>
              <a:gd name="connsiteX9" fmla="*/ 116 w 280"/>
              <a:gd name="connsiteY9" fmla="*/ 0 h 758"/>
              <a:gd name="connsiteX10" fmla="*/ 127 w 280"/>
              <a:gd name="connsiteY10" fmla="*/ 0 h 758"/>
              <a:gd name="connsiteX11" fmla="*/ 142 w 280"/>
              <a:gd name="connsiteY11" fmla="*/ 0 h 758"/>
              <a:gd name="connsiteX12" fmla="*/ 158 w 280"/>
              <a:gd name="connsiteY12" fmla="*/ 5 h 758"/>
              <a:gd name="connsiteX13" fmla="*/ 174 w 280"/>
              <a:gd name="connsiteY13" fmla="*/ 11 h 758"/>
              <a:gd name="connsiteX14" fmla="*/ 185 w 280"/>
              <a:gd name="connsiteY14" fmla="*/ 16 h 758"/>
              <a:gd name="connsiteX15" fmla="*/ 195 w 280"/>
              <a:gd name="connsiteY15" fmla="*/ 21 h 758"/>
              <a:gd name="connsiteX16" fmla="*/ 211 w 280"/>
              <a:gd name="connsiteY16" fmla="*/ 26 h 758"/>
              <a:gd name="connsiteX17" fmla="*/ 222 w 280"/>
              <a:gd name="connsiteY17" fmla="*/ 37 h 758"/>
              <a:gd name="connsiteX18" fmla="*/ 237 w 280"/>
              <a:gd name="connsiteY18" fmla="*/ 42 h 758"/>
              <a:gd name="connsiteX19" fmla="*/ 248 w 280"/>
              <a:gd name="connsiteY19" fmla="*/ 47 h 758"/>
              <a:gd name="connsiteX20" fmla="*/ 259 w 280"/>
              <a:gd name="connsiteY20" fmla="*/ 52 h 758"/>
              <a:gd name="connsiteX21" fmla="*/ 264 w 280"/>
              <a:gd name="connsiteY21" fmla="*/ 58 h 758"/>
              <a:gd name="connsiteX22" fmla="*/ 269 w 280"/>
              <a:gd name="connsiteY22" fmla="*/ 63 h 758"/>
              <a:gd name="connsiteX23" fmla="*/ 274 w 280"/>
              <a:gd name="connsiteY23" fmla="*/ 68 h 758"/>
              <a:gd name="connsiteX24" fmla="*/ 280 w 280"/>
              <a:gd name="connsiteY24" fmla="*/ 68 h 758"/>
              <a:gd name="connsiteX25" fmla="*/ 280 w 280"/>
              <a:gd name="connsiteY25" fmla="*/ 73 h 758"/>
              <a:gd name="connsiteX26" fmla="*/ 274 w 280"/>
              <a:gd name="connsiteY26" fmla="*/ 73 h 758"/>
              <a:gd name="connsiteX27" fmla="*/ 274 w 280"/>
              <a:gd name="connsiteY27" fmla="*/ 79 h 758"/>
              <a:gd name="connsiteX28" fmla="*/ 269 w 280"/>
              <a:gd name="connsiteY28" fmla="*/ 84 h 758"/>
              <a:gd name="connsiteX29" fmla="*/ 264 w 280"/>
              <a:gd name="connsiteY29" fmla="*/ 84 h 758"/>
              <a:gd name="connsiteX30" fmla="*/ 259 w 280"/>
              <a:gd name="connsiteY30" fmla="*/ 89 h 758"/>
              <a:gd name="connsiteX31" fmla="*/ 253 w 280"/>
              <a:gd name="connsiteY31" fmla="*/ 94 h 758"/>
              <a:gd name="connsiteX32" fmla="*/ 248 w 280"/>
              <a:gd name="connsiteY32" fmla="*/ 94 h 758"/>
              <a:gd name="connsiteX33" fmla="*/ 243 w 280"/>
              <a:gd name="connsiteY33" fmla="*/ 99 h 758"/>
              <a:gd name="connsiteX34" fmla="*/ 237 w 280"/>
              <a:gd name="connsiteY34" fmla="*/ 105 h 758"/>
              <a:gd name="connsiteX35" fmla="*/ 232 w 280"/>
              <a:gd name="connsiteY35" fmla="*/ 115 h 758"/>
              <a:gd name="connsiteX36" fmla="*/ 232 w 280"/>
              <a:gd name="connsiteY36" fmla="*/ 126 h 758"/>
              <a:gd name="connsiteX37" fmla="*/ 232 w 280"/>
              <a:gd name="connsiteY37" fmla="*/ 131 h 758"/>
              <a:gd name="connsiteX38" fmla="*/ 232 w 280"/>
              <a:gd name="connsiteY38" fmla="*/ 146 h 758"/>
              <a:gd name="connsiteX39" fmla="*/ 232 w 280"/>
              <a:gd name="connsiteY39" fmla="*/ 157 h 758"/>
              <a:gd name="connsiteX40" fmla="*/ 232 w 280"/>
              <a:gd name="connsiteY40" fmla="*/ 173 h 758"/>
              <a:gd name="connsiteX41" fmla="*/ 232 w 280"/>
              <a:gd name="connsiteY41" fmla="*/ 188 h 758"/>
              <a:gd name="connsiteX42" fmla="*/ 232 w 280"/>
              <a:gd name="connsiteY42" fmla="*/ 204 h 758"/>
              <a:gd name="connsiteX43" fmla="*/ 232 w 280"/>
              <a:gd name="connsiteY43" fmla="*/ 225 h 758"/>
              <a:gd name="connsiteX44" fmla="*/ 232 w 280"/>
              <a:gd name="connsiteY44" fmla="*/ 240 h 758"/>
              <a:gd name="connsiteX45" fmla="*/ 232 w 280"/>
              <a:gd name="connsiteY45" fmla="*/ 261 h 758"/>
              <a:gd name="connsiteX46" fmla="*/ 232 w 280"/>
              <a:gd name="connsiteY46" fmla="*/ 303 h 758"/>
              <a:gd name="connsiteX47" fmla="*/ 232 w 280"/>
              <a:gd name="connsiteY47" fmla="*/ 324 h 758"/>
              <a:gd name="connsiteX48" fmla="*/ 232 w 280"/>
              <a:gd name="connsiteY48" fmla="*/ 350 h 758"/>
              <a:gd name="connsiteX49" fmla="*/ 232 w 280"/>
              <a:gd name="connsiteY49" fmla="*/ 376 h 758"/>
              <a:gd name="connsiteX50" fmla="*/ 232 w 280"/>
              <a:gd name="connsiteY50" fmla="*/ 402 h 758"/>
              <a:gd name="connsiteX51" fmla="*/ 232 w 280"/>
              <a:gd name="connsiteY51" fmla="*/ 429 h 758"/>
              <a:gd name="connsiteX52" fmla="*/ 232 w 280"/>
              <a:gd name="connsiteY52" fmla="*/ 460 h 758"/>
              <a:gd name="connsiteX53" fmla="*/ 232 w 280"/>
              <a:gd name="connsiteY53" fmla="*/ 491 h 758"/>
              <a:gd name="connsiteX54" fmla="*/ 232 w 280"/>
              <a:gd name="connsiteY54" fmla="*/ 523 h 758"/>
              <a:gd name="connsiteX55" fmla="*/ 232 w 280"/>
              <a:gd name="connsiteY55" fmla="*/ 554 h 758"/>
              <a:gd name="connsiteX56" fmla="*/ 232 w 280"/>
              <a:gd name="connsiteY56" fmla="*/ 580 h 758"/>
              <a:gd name="connsiteX57" fmla="*/ 227 w 280"/>
              <a:gd name="connsiteY57" fmla="*/ 606 h 758"/>
              <a:gd name="connsiteX58" fmla="*/ 227 w 280"/>
              <a:gd name="connsiteY58" fmla="*/ 632 h 758"/>
              <a:gd name="connsiteX59" fmla="*/ 222 w 280"/>
              <a:gd name="connsiteY59" fmla="*/ 653 h 758"/>
              <a:gd name="connsiteX60" fmla="*/ 216 w 280"/>
              <a:gd name="connsiteY60" fmla="*/ 669 h 758"/>
              <a:gd name="connsiteX61" fmla="*/ 211 w 280"/>
              <a:gd name="connsiteY61" fmla="*/ 690 h 758"/>
              <a:gd name="connsiteX62" fmla="*/ 206 w 280"/>
              <a:gd name="connsiteY62" fmla="*/ 700 h 758"/>
              <a:gd name="connsiteX63" fmla="*/ 195 w 280"/>
              <a:gd name="connsiteY63" fmla="*/ 716 h 758"/>
              <a:gd name="connsiteX64" fmla="*/ 185 w 280"/>
              <a:gd name="connsiteY64" fmla="*/ 726 h 758"/>
              <a:gd name="connsiteX65" fmla="*/ 179 w 280"/>
              <a:gd name="connsiteY65" fmla="*/ 737 h 758"/>
              <a:gd name="connsiteX66" fmla="*/ 169 w 280"/>
              <a:gd name="connsiteY66" fmla="*/ 742 h 758"/>
              <a:gd name="connsiteX67" fmla="*/ 164 w 280"/>
              <a:gd name="connsiteY67" fmla="*/ 747 h 758"/>
              <a:gd name="connsiteX68" fmla="*/ 153 w 280"/>
              <a:gd name="connsiteY68" fmla="*/ 752 h 758"/>
              <a:gd name="connsiteX69" fmla="*/ 148 w 280"/>
              <a:gd name="connsiteY69" fmla="*/ 752 h 758"/>
              <a:gd name="connsiteX70" fmla="*/ 142 w 280"/>
              <a:gd name="connsiteY70" fmla="*/ 758 h 758"/>
              <a:gd name="connsiteX71" fmla="*/ 132 w 280"/>
              <a:gd name="connsiteY71" fmla="*/ 752 h 758"/>
              <a:gd name="connsiteX72" fmla="*/ 127 w 280"/>
              <a:gd name="connsiteY72" fmla="*/ 752 h 758"/>
              <a:gd name="connsiteX73" fmla="*/ 127 w 280"/>
              <a:gd name="connsiteY73" fmla="*/ 747 h 758"/>
              <a:gd name="connsiteX74" fmla="*/ 121 w 280"/>
              <a:gd name="connsiteY74" fmla="*/ 742 h 758"/>
              <a:gd name="connsiteX75" fmla="*/ 121 w 280"/>
              <a:gd name="connsiteY75" fmla="*/ 737 h 758"/>
              <a:gd name="connsiteX76" fmla="*/ 121 w 280"/>
              <a:gd name="connsiteY76" fmla="*/ 731 h 758"/>
              <a:gd name="connsiteX77" fmla="*/ 121 w 280"/>
              <a:gd name="connsiteY77" fmla="*/ 721 h 758"/>
              <a:gd name="connsiteX78" fmla="*/ 121 w 280"/>
              <a:gd name="connsiteY78" fmla="*/ 711 h 758"/>
              <a:gd name="connsiteX79" fmla="*/ 121 w 280"/>
              <a:gd name="connsiteY79" fmla="*/ 705 h 758"/>
              <a:gd name="connsiteX80" fmla="*/ 121 w 280"/>
              <a:gd name="connsiteY80" fmla="*/ 700 h 758"/>
              <a:gd name="connsiteX81" fmla="*/ 121 w 280"/>
              <a:gd name="connsiteY81" fmla="*/ 695 h 758"/>
              <a:gd name="connsiteX82" fmla="*/ 116 w 280"/>
              <a:gd name="connsiteY82" fmla="*/ 690 h 758"/>
              <a:gd name="connsiteX83" fmla="*/ 111 w 280"/>
              <a:gd name="connsiteY83" fmla="*/ 674 h 758"/>
              <a:gd name="connsiteX84" fmla="*/ 100 w 280"/>
              <a:gd name="connsiteY84" fmla="*/ 658 h 758"/>
              <a:gd name="connsiteX85" fmla="*/ 84 w 280"/>
              <a:gd name="connsiteY85" fmla="*/ 643 h 758"/>
              <a:gd name="connsiteX86" fmla="*/ 68 w 280"/>
              <a:gd name="connsiteY86" fmla="*/ 627 h 758"/>
              <a:gd name="connsiteX87" fmla="*/ 47 w 280"/>
              <a:gd name="connsiteY87" fmla="*/ 611 h 758"/>
              <a:gd name="connsiteX88" fmla="*/ 21 w 280"/>
              <a:gd name="connsiteY88" fmla="*/ 590 h 758"/>
              <a:gd name="connsiteX89" fmla="*/ 42 w 280"/>
              <a:gd name="connsiteY89" fmla="*/ 590 h 758"/>
              <a:gd name="connsiteX90" fmla="*/ 63 w 280"/>
              <a:gd name="connsiteY90" fmla="*/ 596 h 758"/>
              <a:gd name="connsiteX91" fmla="*/ 79 w 280"/>
              <a:gd name="connsiteY91" fmla="*/ 596 h 758"/>
              <a:gd name="connsiteX92" fmla="*/ 95 w 280"/>
              <a:gd name="connsiteY92" fmla="*/ 596 h 758"/>
              <a:gd name="connsiteX93" fmla="*/ 105 w 280"/>
              <a:gd name="connsiteY93" fmla="*/ 590 h 758"/>
              <a:gd name="connsiteX94" fmla="*/ 111 w 280"/>
              <a:gd name="connsiteY94" fmla="*/ 590 h 758"/>
              <a:gd name="connsiteX95" fmla="*/ 116 w 280"/>
              <a:gd name="connsiteY95" fmla="*/ 590 h 758"/>
              <a:gd name="connsiteX96" fmla="*/ 121 w 280"/>
              <a:gd name="connsiteY96" fmla="*/ 585 h 758"/>
              <a:gd name="connsiteX97" fmla="*/ 127 w 280"/>
              <a:gd name="connsiteY97" fmla="*/ 580 h 758"/>
              <a:gd name="connsiteX98" fmla="*/ 127 w 280"/>
              <a:gd name="connsiteY98" fmla="*/ 575 h 758"/>
              <a:gd name="connsiteX99" fmla="*/ 127 w 280"/>
              <a:gd name="connsiteY99" fmla="*/ 564 h 758"/>
              <a:gd name="connsiteX100" fmla="*/ 127 w 280"/>
              <a:gd name="connsiteY100" fmla="*/ 549 h 758"/>
              <a:gd name="connsiteX101" fmla="*/ 132 w 280"/>
              <a:gd name="connsiteY101" fmla="*/ 533 h 758"/>
              <a:gd name="connsiteX102" fmla="*/ 132 w 280"/>
              <a:gd name="connsiteY102" fmla="*/ 512 h 758"/>
              <a:gd name="connsiteX103" fmla="*/ 132 w 280"/>
              <a:gd name="connsiteY103" fmla="*/ 486 h 758"/>
              <a:gd name="connsiteX104" fmla="*/ 137 w 280"/>
              <a:gd name="connsiteY104" fmla="*/ 460 h 758"/>
              <a:gd name="connsiteX105" fmla="*/ 137 w 280"/>
              <a:gd name="connsiteY105" fmla="*/ 434 h 758"/>
              <a:gd name="connsiteX106" fmla="*/ 137 w 280"/>
              <a:gd name="connsiteY106" fmla="*/ 408 h 758"/>
              <a:gd name="connsiteX107" fmla="*/ 137 w 280"/>
              <a:gd name="connsiteY107" fmla="*/ 382 h 758"/>
              <a:gd name="connsiteX108" fmla="*/ 142 w 280"/>
              <a:gd name="connsiteY108" fmla="*/ 355 h 758"/>
              <a:gd name="connsiteX109" fmla="*/ 142 w 280"/>
              <a:gd name="connsiteY109" fmla="*/ 334 h 758"/>
              <a:gd name="connsiteX110" fmla="*/ 142 w 280"/>
              <a:gd name="connsiteY110" fmla="*/ 314 h 758"/>
              <a:gd name="connsiteX111" fmla="*/ 142 w 280"/>
              <a:gd name="connsiteY111" fmla="*/ 293 h 758"/>
              <a:gd name="connsiteX112" fmla="*/ 142 w 280"/>
              <a:gd name="connsiteY112" fmla="*/ 277 h 758"/>
              <a:gd name="connsiteX113" fmla="*/ 142 w 280"/>
              <a:gd name="connsiteY113" fmla="*/ 246 h 758"/>
              <a:gd name="connsiteX114" fmla="*/ 142 w 280"/>
              <a:gd name="connsiteY114" fmla="*/ 214 h 758"/>
              <a:gd name="connsiteX115" fmla="*/ 137 w 280"/>
              <a:gd name="connsiteY115" fmla="*/ 183 h 758"/>
              <a:gd name="connsiteX116" fmla="*/ 137 w 280"/>
              <a:gd name="connsiteY116" fmla="*/ 157 h 758"/>
              <a:gd name="connsiteX117" fmla="*/ 132 w 280"/>
              <a:gd name="connsiteY117" fmla="*/ 146 h 758"/>
              <a:gd name="connsiteX118" fmla="*/ 132 w 280"/>
              <a:gd name="connsiteY118" fmla="*/ 136 h 758"/>
              <a:gd name="connsiteX119" fmla="*/ 127 w 280"/>
              <a:gd name="connsiteY119" fmla="*/ 126 h 758"/>
              <a:gd name="connsiteX120" fmla="*/ 127 w 280"/>
              <a:gd name="connsiteY120" fmla="*/ 115 h 758"/>
              <a:gd name="connsiteX121" fmla="*/ 121 w 280"/>
              <a:gd name="connsiteY121" fmla="*/ 110 h 758"/>
              <a:gd name="connsiteX122" fmla="*/ 121 w 280"/>
              <a:gd name="connsiteY122" fmla="*/ 105 h 758"/>
              <a:gd name="connsiteX123" fmla="*/ 116 w 280"/>
              <a:gd name="connsiteY123" fmla="*/ 94 h 758"/>
              <a:gd name="connsiteX124" fmla="*/ 111 w 280"/>
              <a:gd name="connsiteY124" fmla="*/ 89 h 758"/>
              <a:gd name="connsiteX125" fmla="*/ 105 w 280"/>
              <a:gd name="connsiteY125" fmla="*/ 84 h 758"/>
              <a:gd name="connsiteX126" fmla="*/ 100 w 280"/>
              <a:gd name="connsiteY126" fmla="*/ 84 h 758"/>
              <a:gd name="connsiteX127" fmla="*/ 95 w 280"/>
              <a:gd name="connsiteY127" fmla="*/ 79 h 758"/>
              <a:gd name="connsiteX128" fmla="*/ 84 w 280"/>
              <a:gd name="connsiteY128" fmla="*/ 79 h 758"/>
              <a:gd name="connsiteX129" fmla="*/ 74 w 280"/>
              <a:gd name="connsiteY129" fmla="*/ 79 h 758"/>
              <a:gd name="connsiteX130" fmla="*/ 63 w 280"/>
              <a:gd name="connsiteY130" fmla="*/ 73 h 758"/>
              <a:gd name="connsiteX131" fmla="*/ 47 w 280"/>
              <a:gd name="connsiteY131" fmla="*/ 73 h 758"/>
              <a:gd name="connsiteX132" fmla="*/ 47 w 280"/>
              <a:gd name="connsiteY132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47 w 280"/>
              <a:gd name="connsiteY2" fmla="*/ 26 h 758"/>
              <a:gd name="connsiteX3" fmla="*/ 63 w 280"/>
              <a:gd name="connsiteY3" fmla="*/ 21 h 758"/>
              <a:gd name="connsiteX4" fmla="*/ 74 w 280"/>
              <a:gd name="connsiteY4" fmla="*/ 16 h 758"/>
              <a:gd name="connsiteX5" fmla="*/ 84 w 280"/>
              <a:gd name="connsiteY5" fmla="*/ 16 h 758"/>
              <a:gd name="connsiteX6" fmla="*/ 90 w 280"/>
              <a:gd name="connsiteY6" fmla="*/ 11 h 758"/>
              <a:gd name="connsiteX7" fmla="*/ 100 w 280"/>
              <a:gd name="connsiteY7" fmla="*/ 5 h 758"/>
              <a:gd name="connsiteX8" fmla="*/ 116 w 280"/>
              <a:gd name="connsiteY8" fmla="*/ 0 h 758"/>
              <a:gd name="connsiteX9" fmla="*/ 127 w 280"/>
              <a:gd name="connsiteY9" fmla="*/ 0 h 758"/>
              <a:gd name="connsiteX10" fmla="*/ 142 w 280"/>
              <a:gd name="connsiteY10" fmla="*/ 0 h 758"/>
              <a:gd name="connsiteX11" fmla="*/ 158 w 280"/>
              <a:gd name="connsiteY11" fmla="*/ 5 h 758"/>
              <a:gd name="connsiteX12" fmla="*/ 174 w 280"/>
              <a:gd name="connsiteY12" fmla="*/ 11 h 758"/>
              <a:gd name="connsiteX13" fmla="*/ 185 w 280"/>
              <a:gd name="connsiteY13" fmla="*/ 16 h 758"/>
              <a:gd name="connsiteX14" fmla="*/ 195 w 280"/>
              <a:gd name="connsiteY14" fmla="*/ 21 h 758"/>
              <a:gd name="connsiteX15" fmla="*/ 211 w 280"/>
              <a:gd name="connsiteY15" fmla="*/ 26 h 758"/>
              <a:gd name="connsiteX16" fmla="*/ 222 w 280"/>
              <a:gd name="connsiteY16" fmla="*/ 37 h 758"/>
              <a:gd name="connsiteX17" fmla="*/ 237 w 280"/>
              <a:gd name="connsiteY17" fmla="*/ 42 h 758"/>
              <a:gd name="connsiteX18" fmla="*/ 248 w 280"/>
              <a:gd name="connsiteY18" fmla="*/ 47 h 758"/>
              <a:gd name="connsiteX19" fmla="*/ 259 w 280"/>
              <a:gd name="connsiteY19" fmla="*/ 52 h 758"/>
              <a:gd name="connsiteX20" fmla="*/ 264 w 280"/>
              <a:gd name="connsiteY20" fmla="*/ 58 h 758"/>
              <a:gd name="connsiteX21" fmla="*/ 269 w 280"/>
              <a:gd name="connsiteY21" fmla="*/ 63 h 758"/>
              <a:gd name="connsiteX22" fmla="*/ 274 w 280"/>
              <a:gd name="connsiteY22" fmla="*/ 68 h 758"/>
              <a:gd name="connsiteX23" fmla="*/ 280 w 280"/>
              <a:gd name="connsiteY23" fmla="*/ 68 h 758"/>
              <a:gd name="connsiteX24" fmla="*/ 280 w 280"/>
              <a:gd name="connsiteY24" fmla="*/ 73 h 758"/>
              <a:gd name="connsiteX25" fmla="*/ 274 w 280"/>
              <a:gd name="connsiteY25" fmla="*/ 73 h 758"/>
              <a:gd name="connsiteX26" fmla="*/ 274 w 280"/>
              <a:gd name="connsiteY26" fmla="*/ 79 h 758"/>
              <a:gd name="connsiteX27" fmla="*/ 269 w 280"/>
              <a:gd name="connsiteY27" fmla="*/ 84 h 758"/>
              <a:gd name="connsiteX28" fmla="*/ 264 w 280"/>
              <a:gd name="connsiteY28" fmla="*/ 84 h 758"/>
              <a:gd name="connsiteX29" fmla="*/ 259 w 280"/>
              <a:gd name="connsiteY29" fmla="*/ 89 h 758"/>
              <a:gd name="connsiteX30" fmla="*/ 253 w 280"/>
              <a:gd name="connsiteY30" fmla="*/ 94 h 758"/>
              <a:gd name="connsiteX31" fmla="*/ 248 w 280"/>
              <a:gd name="connsiteY31" fmla="*/ 94 h 758"/>
              <a:gd name="connsiteX32" fmla="*/ 243 w 280"/>
              <a:gd name="connsiteY32" fmla="*/ 99 h 758"/>
              <a:gd name="connsiteX33" fmla="*/ 237 w 280"/>
              <a:gd name="connsiteY33" fmla="*/ 105 h 758"/>
              <a:gd name="connsiteX34" fmla="*/ 232 w 280"/>
              <a:gd name="connsiteY34" fmla="*/ 115 h 758"/>
              <a:gd name="connsiteX35" fmla="*/ 232 w 280"/>
              <a:gd name="connsiteY35" fmla="*/ 126 h 758"/>
              <a:gd name="connsiteX36" fmla="*/ 232 w 280"/>
              <a:gd name="connsiteY36" fmla="*/ 131 h 758"/>
              <a:gd name="connsiteX37" fmla="*/ 232 w 280"/>
              <a:gd name="connsiteY37" fmla="*/ 146 h 758"/>
              <a:gd name="connsiteX38" fmla="*/ 232 w 280"/>
              <a:gd name="connsiteY38" fmla="*/ 157 h 758"/>
              <a:gd name="connsiteX39" fmla="*/ 232 w 280"/>
              <a:gd name="connsiteY39" fmla="*/ 173 h 758"/>
              <a:gd name="connsiteX40" fmla="*/ 232 w 280"/>
              <a:gd name="connsiteY40" fmla="*/ 188 h 758"/>
              <a:gd name="connsiteX41" fmla="*/ 232 w 280"/>
              <a:gd name="connsiteY41" fmla="*/ 204 h 758"/>
              <a:gd name="connsiteX42" fmla="*/ 232 w 280"/>
              <a:gd name="connsiteY42" fmla="*/ 225 h 758"/>
              <a:gd name="connsiteX43" fmla="*/ 232 w 280"/>
              <a:gd name="connsiteY43" fmla="*/ 240 h 758"/>
              <a:gd name="connsiteX44" fmla="*/ 232 w 280"/>
              <a:gd name="connsiteY44" fmla="*/ 261 h 758"/>
              <a:gd name="connsiteX45" fmla="*/ 232 w 280"/>
              <a:gd name="connsiteY45" fmla="*/ 303 h 758"/>
              <a:gd name="connsiteX46" fmla="*/ 232 w 280"/>
              <a:gd name="connsiteY46" fmla="*/ 324 h 758"/>
              <a:gd name="connsiteX47" fmla="*/ 232 w 280"/>
              <a:gd name="connsiteY47" fmla="*/ 350 h 758"/>
              <a:gd name="connsiteX48" fmla="*/ 232 w 280"/>
              <a:gd name="connsiteY48" fmla="*/ 376 h 758"/>
              <a:gd name="connsiteX49" fmla="*/ 232 w 280"/>
              <a:gd name="connsiteY49" fmla="*/ 402 h 758"/>
              <a:gd name="connsiteX50" fmla="*/ 232 w 280"/>
              <a:gd name="connsiteY50" fmla="*/ 429 h 758"/>
              <a:gd name="connsiteX51" fmla="*/ 232 w 280"/>
              <a:gd name="connsiteY51" fmla="*/ 460 h 758"/>
              <a:gd name="connsiteX52" fmla="*/ 232 w 280"/>
              <a:gd name="connsiteY52" fmla="*/ 491 h 758"/>
              <a:gd name="connsiteX53" fmla="*/ 232 w 280"/>
              <a:gd name="connsiteY53" fmla="*/ 523 h 758"/>
              <a:gd name="connsiteX54" fmla="*/ 232 w 280"/>
              <a:gd name="connsiteY54" fmla="*/ 554 h 758"/>
              <a:gd name="connsiteX55" fmla="*/ 232 w 280"/>
              <a:gd name="connsiteY55" fmla="*/ 580 h 758"/>
              <a:gd name="connsiteX56" fmla="*/ 227 w 280"/>
              <a:gd name="connsiteY56" fmla="*/ 606 h 758"/>
              <a:gd name="connsiteX57" fmla="*/ 227 w 280"/>
              <a:gd name="connsiteY57" fmla="*/ 632 h 758"/>
              <a:gd name="connsiteX58" fmla="*/ 222 w 280"/>
              <a:gd name="connsiteY58" fmla="*/ 653 h 758"/>
              <a:gd name="connsiteX59" fmla="*/ 216 w 280"/>
              <a:gd name="connsiteY59" fmla="*/ 669 h 758"/>
              <a:gd name="connsiteX60" fmla="*/ 211 w 280"/>
              <a:gd name="connsiteY60" fmla="*/ 690 h 758"/>
              <a:gd name="connsiteX61" fmla="*/ 206 w 280"/>
              <a:gd name="connsiteY61" fmla="*/ 700 h 758"/>
              <a:gd name="connsiteX62" fmla="*/ 195 w 280"/>
              <a:gd name="connsiteY62" fmla="*/ 716 h 758"/>
              <a:gd name="connsiteX63" fmla="*/ 185 w 280"/>
              <a:gd name="connsiteY63" fmla="*/ 726 h 758"/>
              <a:gd name="connsiteX64" fmla="*/ 179 w 280"/>
              <a:gd name="connsiteY64" fmla="*/ 737 h 758"/>
              <a:gd name="connsiteX65" fmla="*/ 169 w 280"/>
              <a:gd name="connsiteY65" fmla="*/ 742 h 758"/>
              <a:gd name="connsiteX66" fmla="*/ 164 w 280"/>
              <a:gd name="connsiteY66" fmla="*/ 747 h 758"/>
              <a:gd name="connsiteX67" fmla="*/ 153 w 280"/>
              <a:gd name="connsiteY67" fmla="*/ 752 h 758"/>
              <a:gd name="connsiteX68" fmla="*/ 148 w 280"/>
              <a:gd name="connsiteY68" fmla="*/ 752 h 758"/>
              <a:gd name="connsiteX69" fmla="*/ 142 w 280"/>
              <a:gd name="connsiteY69" fmla="*/ 758 h 758"/>
              <a:gd name="connsiteX70" fmla="*/ 132 w 280"/>
              <a:gd name="connsiteY70" fmla="*/ 752 h 758"/>
              <a:gd name="connsiteX71" fmla="*/ 127 w 280"/>
              <a:gd name="connsiteY71" fmla="*/ 752 h 758"/>
              <a:gd name="connsiteX72" fmla="*/ 127 w 280"/>
              <a:gd name="connsiteY72" fmla="*/ 747 h 758"/>
              <a:gd name="connsiteX73" fmla="*/ 121 w 280"/>
              <a:gd name="connsiteY73" fmla="*/ 742 h 758"/>
              <a:gd name="connsiteX74" fmla="*/ 121 w 280"/>
              <a:gd name="connsiteY74" fmla="*/ 737 h 758"/>
              <a:gd name="connsiteX75" fmla="*/ 121 w 280"/>
              <a:gd name="connsiteY75" fmla="*/ 731 h 758"/>
              <a:gd name="connsiteX76" fmla="*/ 121 w 280"/>
              <a:gd name="connsiteY76" fmla="*/ 721 h 758"/>
              <a:gd name="connsiteX77" fmla="*/ 121 w 280"/>
              <a:gd name="connsiteY77" fmla="*/ 711 h 758"/>
              <a:gd name="connsiteX78" fmla="*/ 121 w 280"/>
              <a:gd name="connsiteY78" fmla="*/ 705 h 758"/>
              <a:gd name="connsiteX79" fmla="*/ 121 w 280"/>
              <a:gd name="connsiteY79" fmla="*/ 700 h 758"/>
              <a:gd name="connsiteX80" fmla="*/ 121 w 280"/>
              <a:gd name="connsiteY80" fmla="*/ 695 h 758"/>
              <a:gd name="connsiteX81" fmla="*/ 116 w 280"/>
              <a:gd name="connsiteY81" fmla="*/ 690 h 758"/>
              <a:gd name="connsiteX82" fmla="*/ 111 w 280"/>
              <a:gd name="connsiteY82" fmla="*/ 674 h 758"/>
              <a:gd name="connsiteX83" fmla="*/ 100 w 280"/>
              <a:gd name="connsiteY83" fmla="*/ 658 h 758"/>
              <a:gd name="connsiteX84" fmla="*/ 84 w 280"/>
              <a:gd name="connsiteY84" fmla="*/ 643 h 758"/>
              <a:gd name="connsiteX85" fmla="*/ 68 w 280"/>
              <a:gd name="connsiteY85" fmla="*/ 627 h 758"/>
              <a:gd name="connsiteX86" fmla="*/ 47 w 280"/>
              <a:gd name="connsiteY86" fmla="*/ 611 h 758"/>
              <a:gd name="connsiteX87" fmla="*/ 21 w 280"/>
              <a:gd name="connsiteY87" fmla="*/ 590 h 758"/>
              <a:gd name="connsiteX88" fmla="*/ 42 w 280"/>
              <a:gd name="connsiteY88" fmla="*/ 590 h 758"/>
              <a:gd name="connsiteX89" fmla="*/ 63 w 280"/>
              <a:gd name="connsiteY89" fmla="*/ 596 h 758"/>
              <a:gd name="connsiteX90" fmla="*/ 79 w 280"/>
              <a:gd name="connsiteY90" fmla="*/ 596 h 758"/>
              <a:gd name="connsiteX91" fmla="*/ 95 w 280"/>
              <a:gd name="connsiteY91" fmla="*/ 596 h 758"/>
              <a:gd name="connsiteX92" fmla="*/ 105 w 280"/>
              <a:gd name="connsiteY92" fmla="*/ 590 h 758"/>
              <a:gd name="connsiteX93" fmla="*/ 111 w 280"/>
              <a:gd name="connsiteY93" fmla="*/ 590 h 758"/>
              <a:gd name="connsiteX94" fmla="*/ 116 w 280"/>
              <a:gd name="connsiteY94" fmla="*/ 590 h 758"/>
              <a:gd name="connsiteX95" fmla="*/ 121 w 280"/>
              <a:gd name="connsiteY95" fmla="*/ 585 h 758"/>
              <a:gd name="connsiteX96" fmla="*/ 127 w 280"/>
              <a:gd name="connsiteY96" fmla="*/ 580 h 758"/>
              <a:gd name="connsiteX97" fmla="*/ 127 w 280"/>
              <a:gd name="connsiteY97" fmla="*/ 575 h 758"/>
              <a:gd name="connsiteX98" fmla="*/ 127 w 280"/>
              <a:gd name="connsiteY98" fmla="*/ 564 h 758"/>
              <a:gd name="connsiteX99" fmla="*/ 127 w 280"/>
              <a:gd name="connsiteY99" fmla="*/ 549 h 758"/>
              <a:gd name="connsiteX100" fmla="*/ 132 w 280"/>
              <a:gd name="connsiteY100" fmla="*/ 533 h 758"/>
              <a:gd name="connsiteX101" fmla="*/ 132 w 280"/>
              <a:gd name="connsiteY101" fmla="*/ 512 h 758"/>
              <a:gd name="connsiteX102" fmla="*/ 132 w 280"/>
              <a:gd name="connsiteY102" fmla="*/ 486 h 758"/>
              <a:gd name="connsiteX103" fmla="*/ 137 w 280"/>
              <a:gd name="connsiteY103" fmla="*/ 460 h 758"/>
              <a:gd name="connsiteX104" fmla="*/ 137 w 280"/>
              <a:gd name="connsiteY104" fmla="*/ 434 h 758"/>
              <a:gd name="connsiteX105" fmla="*/ 137 w 280"/>
              <a:gd name="connsiteY105" fmla="*/ 408 h 758"/>
              <a:gd name="connsiteX106" fmla="*/ 137 w 280"/>
              <a:gd name="connsiteY106" fmla="*/ 382 h 758"/>
              <a:gd name="connsiteX107" fmla="*/ 142 w 280"/>
              <a:gd name="connsiteY107" fmla="*/ 355 h 758"/>
              <a:gd name="connsiteX108" fmla="*/ 142 w 280"/>
              <a:gd name="connsiteY108" fmla="*/ 334 h 758"/>
              <a:gd name="connsiteX109" fmla="*/ 142 w 280"/>
              <a:gd name="connsiteY109" fmla="*/ 314 h 758"/>
              <a:gd name="connsiteX110" fmla="*/ 142 w 280"/>
              <a:gd name="connsiteY110" fmla="*/ 293 h 758"/>
              <a:gd name="connsiteX111" fmla="*/ 142 w 280"/>
              <a:gd name="connsiteY111" fmla="*/ 277 h 758"/>
              <a:gd name="connsiteX112" fmla="*/ 142 w 280"/>
              <a:gd name="connsiteY112" fmla="*/ 246 h 758"/>
              <a:gd name="connsiteX113" fmla="*/ 142 w 280"/>
              <a:gd name="connsiteY113" fmla="*/ 214 h 758"/>
              <a:gd name="connsiteX114" fmla="*/ 137 w 280"/>
              <a:gd name="connsiteY114" fmla="*/ 183 h 758"/>
              <a:gd name="connsiteX115" fmla="*/ 137 w 280"/>
              <a:gd name="connsiteY115" fmla="*/ 157 h 758"/>
              <a:gd name="connsiteX116" fmla="*/ 132 w 280"/>
              <a:gd name="connsiteY116" fmla="*/ 146 h 758"/>
              <a:gd name="connsiteX117" fmla="*/ 132 w 280"/>
              <a:gd name="connsiteY117" fmla="*/ 136 h 758"/>
              <a:gd name="connsiteX118" fmla="*/ 127 w 280"/>
              <a:gd name="connsiteY118" fmla="*/ 126 h 758"/>
              <a:gd name="connsiteX119" fmla="*/ 127 w 280"/>
              <a:gd name="connsiteY119" fmla="*/ 115 h 758"/>
              <a:gd name="connsiteX120" fmla="*/ 121 w 280"/>
              <a:gd name="connsiteY120" fmla="*/ 110 h 758"/>
              <a:gd name="connsiteX121" fmla="*/ 121 w 280"/>
              <a:gd name="connsiteY121" fmla="*/ 105 h 758"/>
              <a:gd name="connsiteX122" fmla="*/ 116 w 280"/>
              <a:gd name="connsiteY122" fmla="*/ 94 h 758"/>
              <a:gd name="connsiteX123" fmla="*/ 111 w 280"/>
              <a:gd name="connsiteY123" fmla="*/ 89 h 758"/>
              <a:gd name="connsiteX124" fmla="*/ 105 w 280"/>
              <a:gd name="connsiteY124" fmla="*/ 84 h 758"/>
              <a:gd name="connsiteX125" fmla="*/ 100 w 280"/>
              <a:gd name="connsiteY125" fmla="*/ 84 h 758"/>
              <a:gd name="connsiteX126" fmla="*/ 95 w 280"/>
              <a:gd name="connsiteY126" fmla="*/ 79 h 758"/>
              <a:gd name="connsiteX127" fmla="*/ 84 w 280"/>
              <a:gd name="connsiteY127" fmla="*/ 79 h 758"/>
              <a:gd name="connsiteX128" fmla="*/ 74 w 280"/>
              <a:gd name="connsiteY128" fmla="*/ 79 h 758"/>
              <a:gd name="connsiteX129" fmla="*/ 63 w 280"/>
              <a:gd name="connsiteY129" fmla="*/ 73 h 758"/>
              <a:gd name="connsiteX130" fmla="*/ 47 w 280"/>
              <a:gd name="connsiteY130" fmla="*/ 73 h 758"/>
              <a:gd name="connsiteX131" fmla="*/ 47 w 280"/>
              <a:gd name="connsiteY131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130" fmla="*/ 26 w 259"/>
              <a:gd name="connsiteY130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0" fmla="*/ 26 w 259"/>
              <a:gd name="connsiteY0" fmla="*/ 26 h 758"/>
              <a:gd name="connsiteX1" fmla="*/ 42 w 259"/>
              <a:gd name="connsiteY1" fmla="*/ 21 h 758"/>
              <a:gd name="connsiteX2" fmla="*/ 53 w 259"/>
              <a:gd name="connsiteY2" fmla="*/ 16 h 758"/>
              <a:gd name="connsiteX3" fmla="*/ 63 w 259"/>
              <a:gd name="connsiteY3" fmla="*/ 16 h 758"/>
              <a:gd name="connsiteX4" fmla="*/ 69 w 259"/>
              <a:gd name="connsiteY4" fmla="*/ 11 h 758"/>
              <a:gd name="connsiteX5" fmla="*/ 79 w 259"/>
              <a:gd name="connsiteY5" fmla="*/ 5 h 758"/>
              <a:gd name="connsiteX6" fmla="*/ 95 w 259"/>
              <a:gd name="connsiteY6" fmla="*/ 0 h 758"/>
              <a:gd name="connsiteX7" fmla="*/ 106 w 259"/>
              <a:gd name="connsiteY7" fmla="*/ 0 h 758"/>
              <a:gd name="connsiteX8" fmla="*/ 121 w 259"/>
              <a:gd name="connsiteY8" fmla="*/ 0 h 758"/>
              <a:gd name="connsiteX9" fmla="*/ 137 w 259"/>
              <a:gd name="connsiteY9" fmla="*/ 5 h 758"/>
              <a:gd name="connsiteX10" fmla="*/ 153 w 259"/>
              <a:gd name="connsiteY10" fmla="*/ 11 h 758"/>
              <a:gd name="connsiteX11" fmla="*/ 164 w 259"/>
              <a:gd name="connsiteY11" fmla="*/ 16 h 758"/>
              <a:gd name="connsiteX12" fmla="*/ 174 w 259"/>
              <a:gd name="connsiteY12" fmla="*/ 21 h 758"/>
              <a:gd name="connsiteX13" fmla="*/ 190 w 259"/>
              <a:gd name="connsiteY13" fmla="*/ 26 h 758"/>
              <a:gd name="connsiteX14" fmla="*/ 201 w 259"/>
              <a:gd name="connsiteY14" fmla="*/ 37 h 758"/>
              <a:gd name="connsiteX15" fmla="*/ 216 w 259"/>
              <a:gd name="connsiteY15" fmla="*/ 42 h 758"/>
              <a:gd name="connsiteX16" fmla="*/ 227 w 259"/>
              <a:gd name="connsiteY16" fmla="*/ 47 h 758"/>
              <a:gd name="connsiteX17" fmla="*/ 238 w 259"/>
              <a:gd name="connsiteY17" fmla="*/ 52 h 758"/>
              <a:gd name="connsiteX18" fmla="*/ 243 w 259"/>
              <a:gd name="connsiteY18" fmla="*/ 58 h 758"/>
              <a:gd name="connsiteX19" fmla="*/ 248 w 259"/>
              <a:gd name="connsiteY19" fmla="*/ 63 h 758"/>
              <a:gd name="connsiteX20" fmla="*/ 253 w 259"/>
              <a:gd name="connsiteY20" fmla="*/ 68 h 758"/>
              <a:gd name="connsiteX21" fmla="*/ 259 w 259"/>
              <a:gd name="connsiteY21" fmla="*/ 68 h 758"/>
              <a:gd name="connsiteX22" fmla="*/ 259 w 259"/>
              <a:gd name="connsiteY22" fmla="*/ 73 h 758"/>
              <a:gd name="connsiteX23" fmla="*/ 253 w 259"/>
              <a:gd name="connsiteY23" fmla="*/ 73 h 758"/>
              <a:gd name="connsiteX24" fmla="*/ 253 w 259"/>
              <a:gd name="connsiteY24" fmla="*/ 79 h 758"/>
              <a:gd name="connsiteX25" fmla="*/ 248 w 259"/>
              <a:gd name="connsiteY25" fmla="*/ 84 h 758"/>
              <a:gd name="connsiteX26" fmla="*/ 243 w 259"/>
              <a:gd name="connsiteY26" fmla="*/ 84 h 758"/>
              <a:gd name="connsiteX27" fmla="*/ 238 w 259"/>
              <a:gd name="connsiteY27" fmla="*/ 89 h 758"/>
              <a:gd name="connsiteX28" fmla="*/ 232 w 259"/>
              <a:gd name="connsiteY28" fmla="*/ 94 h 758"/>
              <a:gd name="connsiteX29" fmla="*/ 227 w 259"/>
              <a:gd name="connsiteY29" fmla="*/ 94 h 758"/>
              <a:gd name="connsiteX30" fmla="*/ 222 w 259"/>
              <a:gd name="connsiteY30" fmla="*/ 99 h 758"/>
              <a:gd name="connsiteX31" fmla="*/ 216 w 259"/>
              <a:gd name="connsiteY31" fmla="*/ 105 h 758"/>
              <a:gd name="connsiteX32" fmla="*/ 211 w 259"/>
              <a:gd name="connsiteY32" fmla="*/ 115 h 758"/>
              <a:gd name="connsiteX33" fmla="*/ 211 w 259"/>
              <a:gd name="connsiteY33" fmla="*/ 126 h 758"/>
              <a:gd name="connsiteX34" fmla="*/ 211 w 259"/>
              <a:gd name="connsiteY34" fmla="*/ 131 h 758"/>
              <a:gd name="connsiteX35" fmla="*/ 211 w 259"/>
              <a:gd name="connsiteY35" fmla="*/ 146 h 758"/>
              <a:gd name="connsiteX36" fmla="*/ 211 w 259"/>
              <a:gd name="connsiteY36" fmla="*/ 157 h 758"/>
              <a:gd name="connsiteX37" fmla="*/ 211 w 259"/>
              <a:gd name="connsiteY37" fmla="*/ 173 h 758"/>
              <a:gd name="connsiteX38" fmla="*/ 211 w 259"/>
              <a:gd name="connsiteY38" fmla="*/ 188 h 758"/>
              <a:gd name="connsiteX39" fmla="*/ 211 w 259"/>
              <a:gd name="connsiteY39" fmla="*/ 204 h 758"/>
              <a:gd name="connsiteX40" fmla="*/ 211 w 259"/>
              <a:gd name="connsiteY40" fmla="*/ 225 h 758"/>
              <a:gd name="connsiteX41" fmla="*/ 211 w 259"/>
              <a:gd name="connsiteY41" fmla="*/ 240 h 758"/>
              <a:gd name="connsiteX42" fmla="*/ 211 w 259"/>
              <a:gd name="connsiteY42" fmla="*/ 261 h 758"/>
              <a:gd name="connsiteX43" fmla="*/ 211 w 259"/>
              <a:gd name="connsiteY43" fmla="*/ 303 h 758"/>
              <a:gd name="connsiteX44" fmla="*/ 211 w 259"/>
              <a:gd name="connsiteY44" fmla="*/ 324 h 758"/>
              <a:gd name="connsiteX45" fmla="*/ 211 w 259"/>
              <a:gd name="connsiteY45" fmla="*/ 350 h 758"/>
              <a:gd name="connsiteX46" fmla="*/ 211 w 259"/>
              <a:gd name="connsiteY46" fmla="*/ 376 h 758"/>
              <a:gd name="connsiteX47" fmla="*/ 211 w 259"/>
              <a:gd name="connsiteY47" fmla="*/ 402 h 758"/>
              <a:gd name="connsiteX48" fmla="*/ 211 w 259"/>
              <a:gd name="connsiteY48" fmla="*/ 429 h 758"/>
              <a:gd name="connsiteX49" fmla="*/ 211 w 259"/>
              <a:gd name="connsiteY49" fmla="*/ 460 h 758"/>
              <a:gd name="connsiteX50" fmla="*/ 211 w 259"/>
              <a:gd name="connsiteY50" fmla="*/ 491 h 758"/>
              <a:gd name="connsiteX51" fmla="*/ 211 w 259"/>
              <a:gd name="connsiteY51" fmla="*/ 523 h 758"/>
              <a:gd name="connsiteX52" fmla="*/ 211 w 259"/>
              <a:gd name="connsiteY52" fmla="*/ 554 h 758"/>
              <a:gd name="connsiteX53" fmla="*/ 211 w 259"/>
              <a:gd name="connsiteY53" fmla="*/ 580 h 758"/>
              <a:gd name="connsiteX54" fmla="*/ 206 w 259"/>
              <a:gd name="connsiteY54" fmla="*/ 606 h 758"/>
              <a:gd name="connsiteX55" fmla="*/ 206 w 259"/>
              <a:gd name="connsiteY55" fmla="*/ 632 h 758"/>
              <a:gd name="connsiteX56" fmla="*/ 201 w 259"/>
              <a:gd name="connsiteY56" fmla="*/ 653 h 758"/>
              <a:gd name="connsiteX57" fmla="*/ 195 w 259"/>
              <a:gd name="connsiteY57" fmla="*/ 669 h 758"/>
              <a:gd name="connsiteX58" fmla="*/ 190 w 259"/>
              <a:gd name="connsiteY58" fmla="*/ 690 h 758"/>
              <a:gd name="connsiteX59" fmla="*/ 185 w 259"/>
              <a:gd name="connsiteY59" fmla="*/ 700 h 758"/>
              <a:gd name="connsiteX60" fmla="*/ 174 w 259"/>
              <a:gd name="connsiteY60" fmla="*/ 716 h 758"/>
              <a:gd name="connsiteX61" fmla="*/ 164 w 259"/>
              <a:gd name="connsiteY61" fmla="*/ 726 h 758"/>
              <a:gd name="connsiteX62" fmla="*/ 158 w 259"/>
              <a:gd name="connsiteY62" fmla="*/ 737 h 758"/>
              <a:gd name="connsiteX63" fmla="*/ 148 w 259"/>
              <a:gd name="connsiteY63" fmla="*/ 742 h 758"/>
              <a:gd name="connsiteX64" fmla="*/ 143 w 259"/>
              <a:gd name="connsiteY64" fmla="*/ 747 h 758"/>
              <a:gd name="connsiteX65" fmla="*/ 132 w 259"/>
              <a:gd name="connsiteY65" fmla="*/ 752 h 758"/>
              <a:gd name="connsiteX66" fmla="*/ 127 w 259"/>
              <a:gd name="connsiteY66" fmla="*/ 752 h 758"/>
              <a:gd name="connsiteX67" fmla="*/ 121 w 259"/>
              <a:gd name="connsiteY67" fmla="*/ 758 h 758"/>
              <a:gd name="connsiteX68" fmla="*/ 111 w 259"/>
              <a:gd name="connsiteY68" fmla="*/ 752 h 758"/>
              <a:gd name="connsiteX69" fmla="*/ 106 w 259"/>
              <a:gd name="connsiteY69" fmla="*/ 752 h 758"/>
              <a:gd name="connsiteX70" fmla="*/ 106 w 259"/>
              <a:gd name="connsiteY70" fmla="*/ 747 h 758"/>
              <a:gd name="connsiteX71" fmla="*/ 100 w 259"/>
              <a:gd name="connsiteY71" fmla="*/ 742 h 758"/>
              <a:gd name="connsiteX72" fmla="*/ 100 w 259"/>
              <a:gd name="connsiteY72" fmla="*/ 737 h 758"/>
              <a:gd name="connsiteX73" fmla="*/ 100 w 259"/>
              <a:gd name="connsiteY73" fmla="*/ 731 h 758"/>
              <a:gd name="connsiteX74" fmla="*/ 100 w 259"/>
              <a:gd name="connsiteY74" fmla="*/ 721 h 758"/>
              <a:gd name="connsiteX75" fmla="*/ 100 w 259"/>
              <a:gd name="connsiteY75" fmla="*/ 711 h 758"/>
              <a:gd name="connsiteX76" fmla="*/ 100 w 259"/>
              <a:gd name="connsiteY76" fmla="*/ 705 h 758"/>
              <a:gd name="connsiteX77" fmla="*/ 100 w 259"/>
              <a:gd name="connsiteY77" fmla="*/ 700 h 758"/>
              <a:gd name="connsiteX78" fmla="*/ 100 w 259"/>
              <a:gd name="connsiteY78" fmla="*/ 695 h 758"/>
              <a:gd name="connsiteX79" fmla="*/ 95 w 259"/>
              <a:gd name="connsiteY79" fmla="*/ 690 h 758"/>
              <a:gd name="connsiteX80" fmla="*/ 90 w 259"/>
              <a:gd name="connsiteY80" fmla="*/ 674 h 758"/>
              <a:gd name="connsiteX81" fmla="*/ 79 w 259"/>
              <a:gd name="connsiteY81" fmla="*/ 658 h 758"/>
              <a:gd name="connsiteX82" fmla="*/ 63 w 259"/>
              <a:gd name="connsiteY82" fmla="*/ 643 h 758"/>
              <a:gd name="connsiteX83" fmla="*/ 47 w 259"/>
              <a:gd name="connsiteY83" fmla="*/ 627 h 758"/>
              <a:gd name="connsiteX84" fmla="*/ 26 w 259"/>
              <a:gd name="connsiteY84" fmla="*/ 611 h 758"/>
              <a:gd name="connsiteX85" fmla="*/ 0 w 259"/>
              <a:gd name="connsiteY85" fmla="*/ 590 h 758"/>
              <a:gd name="connsiteX86" fmla="*/ 21 w 259"/>
              <a:gd name="connsiteY86" fmla="*/ 590 h 758"/>
              <a:gd name="connsiteX87" fmla="*/ 42 w 259"/>
              <a:gd name="connsiteY87" fmla="*/ 596 h 758"/>
              <a:gd name="connsiteX88" fmla="*/ 58 w 259"/>
              <a:gd name="connsiteY88" fmla="*/ 596 h 758"/>
              <a:gd name="connsiteX89" fmla="*/ 74 w 259"/>
              <a:gd name="connsiteY89" fmla="*/ 596 h 758"/>
              <a:gd name="connsiteX90" fmla="*/ 84 w 259"/>
              <a:gd name="connsiteY90" fmla="*/ 590 h 758"/>
              <a:gd name="connsiteX91" fmla="*/ 90 w 259"/>
              <a:gd name="connsiteY91" fmla="*/ 590 h 758"/>
              <a:gd name="connsiteX92" fmla="*/ 95 w 259"/>
              <a:gd name="connsiteY92" fmla="*/ 590 h 758"/>
              <a:gd name="connsiteX93" fmla="*/ 100 w 259"/>
              <a:gd name="connsiteY93" fmla="*/ 585 h 758"/>
              <a:gd name="connsiteX94" fmla="*/ 106 w 259"/>
              <a:gd name="connsiteY94" fmla="*/ 580 h 758"/>
              <a:gd name="connsiteX95" fmla="*/ 106 w 259"/>
              <a:gd name="connsiteY95" fmla="*/ 575 h 758"/>
              <a:gd name="connsiteX96" fmla="*/ 106 w 259"/>
              <a:gd name="connsiteY96" fmla="*/ 564 h 758"/>
              <a:gd name="connsiteX97" fmla="*/ 106 w 259"/>
              <a:gd name="connsiteY97" fmla="*/ 549 h 758"/>
              <a:gd name="connsiteX98" fmla="*/ 111 w 259"/>
              <a:gd name="connsiteY98" fmla="*/ 533 h 758"/>
              <a:gd name="connsiteX99" fmla="*/ 111 w 259"/>
              <a:gd name="connsiteY99" fmla="*/ 512 h 758"/>
              <a:gd name="connsiteX100" fmla="*/ 111 w 259"/>
              <a:gd name="connsiteY100" fmla="*/ 486 h 758"/>
              <a:gd name="connsiteX101" fmla="*/ 116 w 259"/>
              <a:gd name="connsiteY101" fmla="*/ 460 h 758"/>
              <a:gd name="connsiteX102" fmla="*/ 116 w 259"/>
              <a:gd name="connsiteY102" fmla="*/ 434 h 758"/>
              <a:gd name="connsiteX103" fmla="*/ 116 w 259"/>
              <a:gd name="connsiteY103" fmla="*/ 408 h 758"/>
              <a:gd name="connsiteX104" fmla="*/ 116 w 259"/>
              <a:gd name="connsiteY104" fmla="*/ 382 h 758"/>
              <a:gd name="connsiteX105" fmla="*/ 121 w 259"/>
              <a:gd name="connsiteY105" fmla="*/ 355 h 758"/>
              <a:gd name="connsiteX106" fmla="*/ 121 w 259"/>
              <a:gd name="connsiteY106" fmla="*/ 334 h 758"/>
              <a:gd name="connsiteX107" fmla="*/ 121 w 259"/>
              <a:gd name="connsiteY107" fmla="*/ 314 h 758"/>
              <a:gd name="connsiteX108" fmla="*/ 121 w 259"/>
              <a:gd name="connsiteY108" fmla="*/ 293 h 758"/>
              <a:gd name="connsiteX109" fmla="*/ 121 w 259"/>
              <a:gd name="connsiteY109" fmla="*/ 277 h 758"/>
              <a:gd name="connsiteX110" fmla="*/ 121 w 259"/>
              <a:gd name="connsiteY110" fmla="*/ 246 h 758"/>
              <a:gd name="connsiteX111" fmla="*/ 121 w 259"/>
              <a:gd name="connsiteY111" fmla="*/ 214 h 758"/>
              <a:gd name="connsiteX112" fmla="*/ 116 w 259"/>
              <a:gd name="connsiteY112" fmla="*/ 183 h 758"/>
              <a:gd name="connsiteX113" fmla="*/ 116 w 259"/>
              <a:gd name="connsiteY113" fmla="*/ 157 h 758"/>
              <a:gd name="connsiteX114" fmla="*/ 111 w 259"/>
              <a:gd name="connsiteY114" fmla="*/ 146 h 758"/>
              <a:gd name="connsiteX115" fmla="*/ 111 w 259"/>
              <a:gd name="connsiteY115" fmla="*/ 136 h 758"/>
              <a:gd name="connsiteX116" fmla="*/ 106 w 259"/>
              <a:gd name="connsiteY116" fmla="*/ 126 h 758"/>
              <a:gd name="connsiteX117" fmla="*/ 106 w 259"/>
              <a:gd name="connsiteY117" fmla="*/ 115 h 758"/>
              <a:gd name="connsiteX118" fmla="*/ 100 w 259"/>
              <a:gd name="connsiteY118" fmla="*/ 110 h 758"/>
              <a:gd name="connsiteX119" fmla="*/ 100 w 259"/>
              <a:gd name="connsiteY119" fmla="*/ 105 h 758"/>
              <a:gd name="connsiteX120" fmla="*/ 95 w 259"/>
              <a:gd name="connsiteY120" fmla="*/ 94 h 758"/>
              <a:gd name="connsiteX121" fmla="*/ 90 w 259"/>
              <a:gd name="connsiteY121" fmla="*/ 89 h 758"/>
              <a:gd name="connsiteX122" fmla="*/ 84 w 259"/>
              <a:gd name="connsiteY122" fmla="*/ 84 h 758"/>
              <a:gd name="connsiteX123" fmla="*/ 79 w 259"/>
              <a:gd name="connsiteY123" fmla="*/ 84 h 758"/>
              <a:gd name="connsiteX124" fmla="*/ 74 w 259"/>
              <a:gd name="connsiteY124" fmla="*/ 79 h 758"/>
              <a:gd name="connsiteX125" fmla="*/ 63 w 259"/>
              <a:gd name="connsiteY125" fmla="*/ 79 h 758"/>
              <a:gd name="connsiteX126" fmla="*/ 53 w 259"/>
              <a:gd name="connsiteY126" fmla="*/ 79 h 758"/>
              <a:gd name="connsiteX0" fmla="*/ 42 w 259"/>
              <a:gd name="connsiteY0" fmla="*/ 21 h 758"/>
              <a:gd name="connsiteX1" fmla="*/ 53 w 259"/>
              <a:gd name="connsiteY1" fmla="*/ 16 h 758"/>
              <a:gd name="connsiteX2" fmla="*/ 63 w 259"/>
              <a:gd name="connsiteY2" fmla="*/ 16 h 758"/>
              <a:gd name="connsiteX3" fmla="*/ 69 w 259"/>
              <a:gd name="connsiteY3" fmla="*/ 11 h 758"/>
              <a:gd name="connsiteX4" fmla="*/ 79 w 259"/>
              <a:gd name="connsiteY4" fmla="*/ 5 h 758"/>
              <a:gd name="connsiteX5" fmla="*/ 95 w 259"/>
              <a:gd name="connsiteY5" fmla="*/ 0 h 758"/>
              <a:gd name="connsiteX6" fmla="*/ 106 w 259"/>
              <a:gd name="connsiteY6" fmla="*/ 0 h 758"/>
              <a:gd name="connsiteX7" fmla="*/ 121 w 259"/>
              <a:gd name="connsiteY7" fmla="*/ 0 h 758"/>
              <a:gd name="connsiteX8" fmla="*/ 137 w 259"/>
              <a:gd name="connsiteY8" fmla="*/ 5 h 758"/>
              <a:gd name="connsiteX9" fmla="*/ 153 w 259"/>
              <a:gd name="connsiteY9" fmla="*/ 11 h 758"/>
              <a:gd name="connsiteX10" fmla="*/ 164 w 259"/>
              <a:gd name="connsiteY10" fmla="*/ 16 h 758"/>
              <a:gd name="connsiteX11" fmla="*/ 174 w 259"/>
              <a:gd name="connsiteY11" fmla="*/ 21 h 758"/>
              <a:gd name="connsiteX12" fmla="*/ 190 w 259"/>
              <a:gd name="connsiteY12" fmla="*/ 26 h 758"/>
              <a:gd name="connsiteX13" fmla="*/ 201 w 259"/>
              <a:gd name="connsiteY13" fmla="*/ 37 h 758"/>
              <a:gd name="connsiteX14" fmla="*/ 216 w 259"/>
              <a:gd name="connsiteY14" fmla="*/ 42 h 758"/>
              <a:gd name="connsiteX15" fmla="*/ 227 w 259"/>
              <a:gd name="connsiteY15" fmla="*/ 47 h 758"/>
              <a:gd name="connsiteX16" fmla="*/ 238 w 259"/>
              <a:gd name="connsiteY16" fmla="*/ 52 h 758"/>
              <a:gd name="connsiteX17" fmla="*/ 243 w 259"/>
              <a:gd name="connsiteY17" fmla="*/ 58 h 758"/>
              <a:gd name="connsiteX18" fmla="*/ 248 w 259"/>
              <a:gd name="connsiteY18" fmla="*/ 63 h 758"/>
              <a:gd name="connsiteX19" fmla="*/ 253 w 259"/>
              <a:gd name="connsiteY19" fmla="*/ 68 h 758"/>
              <a:gd name="connsiteX20" fmla="*/ 259 w 259"/>
              <a:gd name="connsiteY20" fmla="*/ 68 h 758"/>
              <a:gd name="connsiteX21" fmla="*/ 259 w 259"/>
              <a:gd name="connsiteY21" fmla="*/ 73 h 758"/>
              <a:gd name="connsiteX22" fmla="*/ 253 w 259"/>
              <a:gd name="connsiteY22" fmla="*/ 73 h 758"/>
              <a:gd name="connsiteX23" fmla="*/ 253 w 259"/>
              <a:gd name="connsiteY23" fmla="*/ 79 h 758"/>
              <a:gd name="connsiteX24" fmla="*/ 248 w 259"/>
              <a:gd name="connsiteY24" fmla="*/ 84 h 758"/>
              <a:gd name="connsiteX25" fmla="*/ 243 w 259"/>
              <a:gd name="connsiteY25" fmla="*/ 84 h 758"/>
              <a:gd name="connsiteX26" fmla="*/ 238 w 259"/>
              <a:gd name="connsiteY26" fmla="*/ 89 h 758"/>
              <a:gd name="connsiteX27" fmla="*/ 232 w 259"/>
              <a:gd name="connsiteY27" fmla="*/ 94 h 758"/>
              <a:gd name="connsiteX28" fmla="*/ 227 w 259"/>
              <a:gd name="connsiteY28" fmla="*/ 94 h 758"/>
              <a:gd name="connsiteX29" fmla="*/ 222 w 259"/>
              <a:gd name="connsiteY29" fmla="*/ 99 h 758"/>
              <a:gd name="connsiteX30" fmla="*/ 216 w 259"/>
              <a:gd name="connsiteY30" fmla="*/ 105 h 758"/>
              <a:gd name="connsiteX31" fmla="*/ 211 w 259"/>
              <a:gd name="connsiteY31" fmla="*/ 115 h 758"/>
              <a:gd name="connsiteX32" fmla="*/ 211 w 259"/>
              <a:gd name="connsiteY32" fmla="*/ 126 h 758"/>
              <a:gd name="connsiteX33" fmla="*/ 211 w 259"/>
              <a:gd name="connsiteY33" fmla="*/ 131 h 758"/>
              <a:gd name="connsiteX34" fmla="*/ 211 w 259"/>
              <a:gd name="connsiteY34" fmla="*/ 146 h 758"/>
              <a:gd name="connsiteX35" fmla="*/ 211 w 259"/>
              <a:gd name="connsiteY35" fmla="*/ 157 h 758"/>
              <a:gd name="connsiteX36" fmla="*/ 211 w 259"/>
              <a:gd name="connsiteY36" fmla="*/ 173 h 758"/>
              <a:gd name="connsiteX37" fmla="*/ 211 w 259"/>
              <a:gd name="connsiteY37" fmla="*/ 188 h 758"/>
              <a:gd name="connsiteX38" fmla="*/ 211 w 259"/>
              <a:gd name="connsiteY38" fmla="*/ 204 h 758"/>
              <a:gd name="connsiteX39" fmla="*/ 211 w 259"/>
              <a:gd name="connsiteY39" fmla="*/ 225 h 758"/>
              <a:gd name="connsiteX40" fmla="*/ 211 w 259"/>
              <a:gd name="connsiteY40" fmla="*/ 240 h 758"/>
              <a:gd name="connsiteX41" fmla="*/ 211 w 259"/>
              <a:gd name="connsiteY41" fmla="*/ 261 h 758"/>
              <a:gd name="connsiteX42" fmla="*/ 211 w 259"/>
              <a:gd name="connsiteY42" fmla="*/ 303 h 758"/>
              <a:gd name="connsiteX43" fmla="*/ 211 w 259"/>
              <a:gd name="connsiteY43" fmla="*/ 324 h 758"/>
              <a:gd name="connsiteX44" fmla="*/ 211 w 259"/>
              <a:gd name="connsiteY44" fmla="*/ 350 h 758"/>
              <a:gd name="connsiteX45" fmla="*/ 211 w 259"/>
              <a:gd name="connsiteY45" fmla="*/ 376 h 758"/>
              <a:gd name="connsiteX46" fmla="*/ 211 w 259"/>
              <a:gd name="connsiteY46" fmla="*/ 402 h 758"/>
              <a:gd name="connsiteX47" fmla="*/ 211 w 259"/>
              <a:gd name="connsiteY47" fmla="*/ 429 h 758"/>
              <a:gd name="connsiteX48" fmla="*/ 211 w 259"/>
              <a:gd name="connsiteY48" fmla="*/ 460 h 758"/>
              <a:gd name="connsiteX49" fmla="*/ 211 w 259"/>
              <a:gd name="connsiteY49" fmla="*/ 491 h 758"/>
              <a:gd name="connsiteX50" fmla="*/ 211 w 259"/>
              <a:gd name="connsiteY50" fmla="*/ 523 h 758"/>
              <a:gd name="connsiteX51" fmla="*/ 211 w 259"/>
              <a:gd name="connsiteY51" fmla="*/ 554 h 758"/>
              <a:gd name="connsiteX52" fmla="*/ 211 w 259"/>
              <a:gd name="connsiteY52" fmla="*/ 580 h 758"/>
              <a:gd name="connsiteX53" fmla="*/ 206 w 259"/>
              <a:gd name="connsiteY53" fmla="*/ 606 h 758"/>
              <a:gd name="connsiteX54" fmla="*/ 206 w 259"/>
              <a:gd name="connsiteY54" fmla="*/ 632 h 758"/>
              <a:gd name="connsiteX55" fmla="*/ 201 w 259"/>
              <a:gd name="connsiteY55" fmla="*/ 653 h 758"/>
              <a:gd name="connsiteX56" fmla="*/ 195 w 259"/>
              <a:gd name="connsiteY56" fmla="*/ 669 h 758"/>
              <a:gd name="connsiteX57" fmla="*/ 190 w 259"/>
              <a:gd name="connsiteY57" fmla="*/ 690 h 758"/>
              <a:gd name="connsiteX58" fmla="*/ 185 w 259"/>
              <a:gd name="connsiteY58" fmla="*/ 700 h 758"/>
              <a:gd name="connsiteX59" fmla="*/ 174 w 259"/>
              <a:gd name="connsiteY59" fmla="*/ 716 h 758"/>
              <a:gd name="connsiteX60" fmla="*/ 164 w 259"/>
              <a:gd name="connsiteY60" fmla="*/ 726 h 758"/>
              <a:gd name="connsiteX61" fmla="*/ 158 w 259"/>
              <a:gd name="connsiteY61" fmla="*/ 737 h 758"/>
              <a:gd name="connsiteX62" fmla="*/ 148 w 259"/>
              <a:gd name="connsiteY62" fmla="*/ 742 h 758"/>
              <a:gd name="connsiteX63" fmla="*/ 143 w 259"/>
              <a:gd name="connsiteY63" fmla="*/ 747 h 758"/>
              <a:gd name="connsiteX64" fmla="*/ 132 w 259"/>
              <a:gd name="connsiteY64" fmla="*/ 752 h 758"/>
              <a:gd name="connsiteX65" fmla="*/ 127 w 259"/>
              <a:gd name="connsiteY65" fmla="*/ 752 h 758"/>
              <a:gd name="connsiteX66" fmla="*/ 121 w 259"/>
              <a:gd name="connsiteY66" fmla="*/ 758 h 758"/>
              <a:gd name="connsiteX67" fmla="*/ 111 w 259"/>
              <a:gd name="connsiteY67" fmla="*/ 752 h 758"/>
              <a:gd name="connsiteX68" fmla="*/ 106 w 259"/>
              <a:gd name="connsiteY68" fmla="*/ 752 h 758"/>
              <a:gd name="connsiteX69" fmla="*/ 106 w 259"/>
              <a:gd name="connsiteY69" fmla="*/ 747 h 758"/>
              <a:gd name="connsiteX70" fmla="*/ 100 w 259"/>
              <a:gd name="connsiteY70" fmla="*/ 742 h 758"/>
              <a:gd name="connsiteX71" fmla="*/ 100 w 259"/>
              <a:gd name="connsiteY71" fmla="*/ 737 h 758"/>
              <a:gd name="connsiteX72" fmla="*/ 100 w 259"/>
              <a:gd name="connsiteY72" fmla="*/ 731 h 758"/>
              <a:gd name="connsiteX73" fmla="*/ 100 w 259"/>
              <a:gd name="connsiteY73" fmla="*/ 721 h 758"/>
              <a:gd name="connsiteX74" fmla="*/ 100 w 259"/>
              <a:gd name="connsiteY74" fmla="*/ 711 h 758"/>
              <a:gd name="connsiteX75" fmla="*/ 100 w 259"/>
              <a:gd name="connsiteY75" fmla="*/ 705 h 758"/>
              <a:gd name="connsiteX76" fmla="*/ 100 w 259"/>
              <a:gd name="connsiteY76" fmla="*/ 700 h 758"/>
              <a:gd name="connsiteX77" fmla="*/ 100 w 259"/>
              <a:gd name="connsiteY77" fmla="*/ 695 h 758"/>
              <a:gd name="connsiteX78" fmla="*/ 95 w 259"/>
              <a:gd name="connsiteY78" fmla="*/ 690 h 758"/>
              <a:gd name="connsiteX79" fmla="*/ 90 w 259"/>
              <a:gd name="connsiteY79" fmla="*/ 674 h 758"/>
              <a:gd name="connsiteX80" fmla="*/ 79 w 259"/>
              <a:gd name="connsiteY80" fmla="*/ 658 h 758"/>
              <a:gd name="connsiteX81" fmla="*/ 63 w 259"/>
              <a:gd name="connsiteY81" fmla="*/ 643 h 758"/>
              <a:gd name="connsiteX82" fmla="*/ 47 w 259"/>
              <a:gd name="connsiteY82" fmla="*/ 627 h 758"/>
              <a:gd name="connsiteX83" fmla="*/ 26 w 259"/>
              <a:gd name="connsiteY83" fmla="*/ 611 h 758"/>
              <a:gd name="connsiteX84" fmla="*/ 0 w 259"/>
              <a:gd name="connsiteY84" fmla="*/ 590 h 758"/>
              <a:gd name="connsiteX85" fmla="*/ 21 w 259"/>
              <a:gd name="connsiteY85" fmla="*/ 590 h 758"/>
              <a:gd name="connsiteX86" fmla="*/ 42 w 259"/>
              <a:gd name="connsiteY86" fmla="*/ 596 h 758"/>
              <a:gd name="connsiteX87" fmla="*/ 58 w 259"/>
              <a:gd name="connsiteY87" fmla="*/ 596 h 758"/>
              <a:gd name="connsiteX88" fmla="*/ 74 w 259"/>
              <a:gd name="connsiteY88" fmla="*/ 596 h 758"/>
              <a:gd name="connsiteX89" fmla="*/ 84 w 259"/>
              <a:gd name="connsiteY89" fmla="*/ 590 h 758"/>
              <a:gd name="connsiteX90" fmla="*/ 90 w 259"/>
              <a:gd name="connsiteY90" fmla="*/ 590 h 758"/>
              <a:gd name="connsiteX91" fmla="*/ 95 w 259"/>
              <a:gd name="connsiteY91" fmla="*/ 590 h 758"/>
              <a:gd name="connsiteX92" fmla="*/ 100 w 259"/>
              <a:gd name="connsiteY92" fmla="*/ 585 h 758"/>
              <a:gd name="connsiteX93" fmla="*/ 106 w 259"/>
              <a:gd name="connsiteY93" fmla="*/ 580 h 758"/>
              <a:gd name="connsiteX94" fmla="*/ 106 w 259"/>
              <a:gd name="connsiteY94" fmla="*/ 575 h 758"/>
              <a:gd name="connsiteX95" fmla="*/ 106 w 259"/>
              <a:gd name="connsiteY95" fmla="*/ 564 h 758"/>
              <a:gd name="connsiteX96" fmla="*/ 106 w 259"/>
              <a:gd name="connsiteY96" fmla="*/ 549 h 758"/>
              <a:gd name="connsiteX97" fmla="*/ 111 w 259"/>
              <a:gd name="connsiteY97" fmla="*/ 533 h 758"/>
              <a:gd name="connsiteX98" fmla="*/ 111 w 259"/>
              <a:gd name="connsiteY98" fmla="*/ 512 h 758"/>
              <a:gd name="connsiteX99" fmla="*/ 111 w 259"/>
              <a:gd name="connsiteY99" fmla="*/ 486 h 758"/>
              <a:gd name="connsiteX100" fmla="*/ 116 w 259"/>
              <a:gd name="connsiteY100" fmla="*/ 460 h 758"/>
              <a:gd name="connsiteX101" fmla="*/ 116 w 259"/>
              <a:gd name="connsiteY101" fmla="*/ 434 h 758"/>
              <a:gd name="connsiteX102" fmla="*/ 116 w 259"/>
              <a:gd name="connsiteY102" fmla="*/ 408 h 758"/>
              <a:gd name="connsiteX103" fmla="*/ 116 w 259"/>
              <a:gd name="connsiteY103" fmla="*/ 382 h 758"/>
              <a:gd name="connsiteX104" fmla="*/ 121 w 259"/>
              <a:gd name="connsiteY104" fmla="*/ 355 h 758"/>
              <a:gd name="connsiteX105" fmla="*/ 121 w 259"/>
              <a:gd name="connsiteY105" fmla="*/ 334 h 758"/>
              <a:gd name="connsiteX106" fmla="*/ 121 w 259"/>
              <a:gd name="connsiteY106" fmla="*/ 314 h 758"/>
              <a:gd name="connsiteX107" fmla="*/ 121 w 259"/>
              <a:gd name="connsiteY107" fmla="*/ 293 h 758"/>
              <a:gd name="connsiteX108" fmla="*/ 121 w 259"/>
              <a:gd name="connsiteY108" fmla="*/ 277 h 758"/>
              <a:gd name="connsiteX109" fmla="*/ 121 w 259"/>
              <a:gd name="connsiteY109" fmla="*/ 246 h 758"/>
              <a:gd name="connsiteX110" fmla="*/ 121 w 259"/>
              <a:gd name="connsiteY110" fmla="*/ 214 h 758"/>
              <a:gd name="connsiteX111" fmla="*/ 116 w 259"/>
              <a:gd name="connsiteY111" fmla="*/ 183 h 758"/>
              <a:gd name="connsiteX112" fmla="*/ 116 w 259"/>
              <a:gd name="connsiteY112" fmla="*/ 157 h 758"/>
              <a:gd name="connsiteX113" fmla="*/ 111 w 259"/>
              <a:gd name="connsiteY113" fmla="*/ 146 h 758"/>
              <a:gd name="connsiteX114" fmla="*/ 111 w 259"/>
              <a:gd name="connsiteY114" fmla="*/ 136 h 758"/>
              <a:gd name="connsiteX115" fmla="*/ 106 w 259"/>
              <a:gd name="connsiteY115" fmla="*/ 126 h 758"/>
              <a:gd name="connsiteX116" fmla="*/ 106 w 259"/>
              <a:gd name="connsiteY116" fmla="*/ 115 h 758"/>
              <a:gd name="connsiteX117" fmla="*/ 100 w 259"/>
              <a:gd name="connsiteY117" fmla="*/ 110 h 758"/>
              <a:gd name="connsiteX118" fmla="*/ 100 w 259"/>
              <a:gd name="connsiteY118" fmla="*/ 105 h 758"/>
              <a:gd name="connsiteX119" fmla="*/ 95 w 259"/>
              <a:gd name="connsiteY119" fmla="*/ 94 h 758"/>
              <a:gd name="connsiteX120" fmla="*/ 90 w 259"/>
              <a:gd name="connsiteY120" fmla="*/ 89 h 758"/>
              <a:gd name="connsiteX121" fmla="*/ 84 w 259"/>
              <a:gd name="connsiteY121" fmla="*/ 84 h 758"/>
              <a:gd name="connsiteX122" fmla="*/ 79 w 259"/>
              <a:gd name="connsiteY122" fmla="*/ 84 h 758"/>
              <a:gd name="connsiteX123" fmla="*/ 74 w 259"/>
              <a:gd name="connsiteY123" fmla="*/ 79 h 758"/>
              <a:gd name="connsiteX124" fmla="*/ 63 w 259"/>
              <a:gd name="connsiteY124" fmla="*/ 79 h 758"/>
              <a:gd name="connsiteX125" fmla="*/ 53 w 259"/>
              <a:gd name="connsiteY125" fmla="*/ 79 h 758"/>
              <a:gd name="connsiteX0" fmla="*/ 42 w 259"/>
              <a:gd name="connsiteY0" fmla="*/ 21 h 758"/>
              <a:gd name="connsiteX1" fmla="*/ 63 w 259"/>
              <a:gd name="connsiteY1" fmla="*/ 16 h 758"/>
              <a:gd name="connsiteX2" fmla="*/ 69 w 259"/>
              <a:gd name="connsiteY2" fmla="*/ 11 h 758"/>
              <a:gd name="connsiteX3" fmla="*/ 79 w 259"/>
              <a:gd name="connsiteY3" fmla="*/ 5 h 758"/>
              <a:gd name="connsiteX4" fmla="*/ 95 w 259"/>
              <a:gd name="connsiteY4" fmla="*/ 0 h 758"/>
              <a:gd name="connsiteX5" fmla="*/ 106 w 259"/>
              <a:gd name="connsiteY5" fmla="*/ 0 h 758"/>
              <a:gd name="connsiteX6" fmla="*/ 121 w 259"/>
              <a:gd name="connsiteY6" fmla="*/ 0 h 758"/>
              <a:gd name="connsiteX7" fmla="*/ 137 w 259"/>
              <a:gd name="connsiteY7" fmla="*/ 5 h 758"/>
              <a:gd name="connsiteX8" fmla="*/ 153 w 259"/>
              <a:gd name="connsiteY8" fmla="*/ 11 h 758"/>
              <a:gd name="connsiteX9" fmla="*/ 164 w 259"/>
              <a:gd name="connsiteY9" fmla="*/ 16 h 758"/>
              <a:gd name="connsiteX10" fmla="*/ 174 w 259"/>
              <a:gd name="connsiteY10" fmla="*/ 21 h 758"/>
              <a:gd name="connsiteX11" fmla="*/ 190 w 259"/>
              <a:gd name="connsiteY11" fmla="*/ 26 h 758"/>
              <a:gd name="connsiteX12" fmla="*/ 201 w 259"/>
              <a:gd name="connsiteY12" fmla="*/ 37 h 758"/>
              <a:gd name="connsiteX13" fmla="*/ 216 w 259"/>
              <a:gd name="connsiteY13" fmla="*/ 42 h 758"/>
              <a:gd name="connsiteX14" fmla="*/ 227 w 259"/>
              <a:gd name="connsiteY14" fmla="*/ 47 h 758"/>
              <a:gd name="connsiteX15" fmla="*/ 238 w 259"/>
              <a:gd name="connsiteY15" fmla="*/ 52 h 758"/>
              <a:gd name="connsiteX16" fmla="*/ 243 w 259"/>
              <a:gd name="connsiteY16" fmla="*/ 58 h 758"/>
              <a:gd name="connsiteX17" fmla="*/ 248 w 259"/>
              <a:gd name="connsiteY17" fmla="*/ 63 h 758"/>
              <a:gd name="connsiteX18" fmla="*/ 253 w 259"/>
              <a:gd name="connsiteY18" fmla="*/ 68 h 758"/>
              <a:gd name="connsiteX19" fmla="*/ 259 w 259"/>
              <a:gd name="connsiteY19" fmla="*/ 68 h 758"/>
              <a:gd name="connsiteX20" fmla="*/ 259 w 259"/>
              <a:gd name="connsiteY20" fmla="*/ 73 h 758"/>
              <a:gd name="connsiteX21" fmla="*/ 253 w 259"/>
              <a:gd name="connsiteY21" fmla="*/ 73 h 758"/>
              <a:gd name="connsiteX22" fmla="*/ 253 w 259"/>
              <a:gd name="connsiteY22" fmla="*/ 79 h 758"/>
              <a:gd name="connsiteX23" fmla="*/ 248 w 259"/>
              <a:gd name="connsiteY23" fmla="*/ 84 h 758"/>
              <a:gd name="connsiteX24" fmla="*/ 243 w 259"/>
              <a:gd name="connsiteY24" fmla="*/ 84 h 758"/>
              <a:gd name="connsiteX25" fmla="*/ 238 w 259"/>
              <a:gd name="connsiteY25" fmla="*/ 89 h 758"/>
              <a:gd name="connsiteX26" fmla="*/ 232 w 259"/>
              <a:gd name="connsiteY26" fmla="*/ 94 h 758"/>
              <a:gd name="connsiteX27" fmla="*/ 227 w 259"/>
              <a:gd name="connsiteY27" fmla="*/ 94 h 758"/>
              <a:gd name="connsiteX28" fmla="*/ 222 w 259"/>
              <a:gd name="connsiteY28" fmla="*/ 99 h 758"/>
              <a:gd name="connsiteX29" fmla="*/ 216 w 259"/>
              <a:gd name="connsiteY29" fmla="*/ 105 h 758"/>
              <a:gd name="connsiteX30" fmla="*/ 211 w 259"/>
              <a:gd name="connsiteY30" fmla="*/ 115 h 758"/>
              <a:gd name="connsiteX31" fmla="*/ 211 w 259"/>
              <a:gd name="connsiteY31" fmla="*/ 126 h 758"/>
              <a:gd name="connsiteX32" fmla="*/ 211 w 259"/>
              <a:gd name="connsiteY32" fmla="*/ 131 h 758"/>
              <a:gd name="connsiteX33" fmla="*/ 211 w 259"/>
              <a:gd name="connsiteY33" fmla="*/ 146 h 758"/>
              <a:gd name="connsiteX34" fmla="*/ 211 w 259"/>
              <a:gd name="connsiteY34" fmla="*/ 157 h 758"/>
              <a:gd name="connsiteX35" fmla="*/ 211 w 259"/>
              <a:gd name="connsiteY35" fmla="*/ 173 h 758"/>
              <a:gd name="connsiteX36" fmla="*/ 211 w 259"/>
              <a:gd name="connsiteY36" fmla="*/ 188 h 758"/>
              <a:gd name="connsiteX37" fmla="*/ 211 w 259"/>
              <a:gd name="connsiteY37" fmla="*/ 204 h 758"/>
              <a:gd name="connsiteX38" fmla="*/ 211 w 259"/>
              <a:gd name="connsiteY38" fmla="*/ 225 h 758"/>
              <a:gd name="connsiteX39" fmla="*/ 211 w 259"/>
              <a:gd name="connsiteY39" fmla="*/ 240 h 758"/>
              <a:gd name="connsiteX40" fmla="*/ 211 w 259"/>
              <a:gd name="connsiteY40" fmla="*/ 261 h 758"/>
              <a:gd name="connsiteX41" fmla="*/ 211 w 259"/>
              <a:gd name="connsiteY41" fmla="*/ 303 h 758"/>
              <a:gd name="connsiteX42" fmla="*/ 211 w 259"/>
              <a:gd name="connsiteY42" fmla="*/ 324 h 758"/>
              <a:gd name="connsiteX43" fmla="*/ 211 w 259"/>
              <a:gd name="connsiteY43" fmla="*/ 350 h 758"/>
              <a:gd name="connsiteX44" fmla="*/ 211 w 259"/>
              <a:gd name="connsiteY44" fmla="*/ 376 h 758"/>
              <a:gd name="connsiteX45" fmla="*/ 211 w 259"/>
              <a:gd name="connsiteY45" fmla="*/ 402 h 758"/>
              <a:gd name="connsiteX46" fmla="*/ 211 w 259"/>
              <a:gd name="connsiteY46" fmla="*/ 429 h 758"/>
              <a:gd name="connsiteX47" fmla="*/ 211 w 259"/>
              <a:gd name="connsiteY47" fmla="*/ 460 h 758"/>
              <a:gd name="connsiteX48" fmla="*/ 211 w 259"/>
              <a:gd name="connsiteY48" fmla="*/ 491 h 758"/>
              <a:gd name="connsiteX49" fmla="*/ 211 w 259"/>
              <a:gd name="connsiteY49" fmla="*/ 523 h 758"/>
              <a:gd name="connsiteX50" fmla="*/ 211 w 259"/>
              <a:gd name="connsiteY50" fmla="*/ 554 h 758"/>
              <a:gd name="connsiteX51" fmla="*/ 211 w 259"/>
              <a:gd name="connsiteY51" fmla="*/ 580 h 758"/>
              <a:gd name="connsiteX52" fmla="*/ 206 w 259"/>
              <a:gd name="connsiteY52" fmla="*/ 606 h 758"/>
              <a:gd name="connsiteX53" fmla="*/ 206 w 259"/>
              <a:gd name="connsiteY53" fmla="*/ 632 h 758"/>
              <a:gd name="connsiteX54" fmla="*/ 201 w 259"/>
              <a:gd name="connsiteY54" fmla="*/ 653 h 758"/>
              <a:gd name="connsiteX55" fmla="*/ 195 w 259"/>
              <a:gd name="connsiteY55" fmla="*/ 669 h 758"/>
              <a:gd name="connsiteX56" fmla="*/ 190 w 259"/>
              <a:gd name="connsiteY56" fmla="*/ 690 h 758"/>
              <a:gd name="connsiteX57" fmla="*/ 185 w 259"/>
              <a:gd name="connsiteY57" fmla="*/ 700 h 758"/>
              <a:gd name="connsiteX58" fmla="*/ 174 w 259"/>
              <a:gd name="connsiteY58" fmla="*/ 716 h 758"/>
              <a:gd name="connsiteX59" fmla="*/ 164 w 259"/>
              <a:gd name="connsiteY59" fmla="*/ 726 h 758"/>
              <a:gd name="connsiteX60" fmla="*/ 158 w 259"/>
              <a:gd name="connsiteY60" fmla="*/ 737 h 758"/>
              <a:gd name="connsiteX61" fmla="*/ 148 w 259"/>
              <a:gd name="connsiteY61" fmla="*/ 742 h 758"/>
              <a:gd name="connsiteX62" fmla="*/ 143 w 259"/>
              <a:gd name="connsiteY62" fmla="*/ 747 h 758"/>
              <a:gd name="connsiteX63" fmla="*/ 132 w 259"/>
              <a:gd name="connsiteY63" fmla="*/ 752 h 758"/>
              <a:gd name="connsiteX64" fmla="*/ 127 w 259"/>
              <a:gd name="connsiteY64" fmla="*/ 752 h 758"/>
              <a:gd name="connsiteX65" fmla="*/ 121 w 259"/>
              <a:gd name="connsiteY65" fmla="*/ 758 h 758"/>
              <a:gd name="connsiteX66" fmla="*/ 111 w 259"/>
              <a:gd name="connsiteY66" fmla="*/ 752 h 758"/>
              <a:gd name="connsiteX67" fmla="*/ 106 w 259"/>
              <a:gd name="connsiteY67" fmla="*/ 752 h 758"/>
              <a:gd name="connsiteX68" fmla="*/ 106 w 259"/>
              <a:gd name="connsiteY68" fmla="*/ 747 h 758"/>
              <a:gd name="connsiteX69" fmla="*/ 100 w 259"/>
              <a:gd name="connsiteY69" fmla="*/ 742 h 758"/>
              <a:gd name="connsiteX70" fmla="*/ 100 w 259"/>
              <a:gd name="connsiteY70" fmla="*/ 737 h 758"/>
              <a:gd name="connsiteX71" fmla="*/ 100 w 259"/>
              <a:gd name="connsiteY71" fmla="*/ 731 h 758"/>
              <a:gd name="connsiteX72" fmla="*/ 100 w 259"/>
              <a:gd name="connsiteY72" fmla="*/ 721 h 758"/>
              <a:gd name="connsiteX73" fmla="*/ 100 w 259"/>
              <a:gd name="connsiteY73" fmla="*/ 711 h 758"/>
              <a:gd name="connsiteX74" fmla="*/ 100 w 259"/>
              <a:gd name="connsiteY74" fmla="*/ 705 h 758"/>
              <a:gd name="connsiteX75" fmla="*/ 100 w 259"/>
              <a:gd name="connsiteY75" fmla="*/ 700 h 758"/>
              <a:gd name="connsiteX76" fmla="*/ 100 w 259"/>
              <a:gd name="connsiteY76" fmla="*/ 695 h 758"/>
              <a:gd name="connsiteX77" fmla="*/ 95 w 259"/>
              <a:gd name="connsiteY77" fmla="*/ 690 h 758"/>
              <a:gd name="connsiteX78" fmla="*/ 90 w 259"/>
              <a:gd name="connsiteY78" fmla="*/ 674 h 758"/>
              <a:gd name="connsiteX79" fmla="*/ 79 w 259"/>
              <a:gd name="connsiteY79" fmla="*/ 658 h 758"/>
              <a:gd name="connsiteX80" fmla="*/ 63 w 259"/>
              <a:gd name="connsiteY80" fmla="*/ 643 h 758"/>
              <a:gd name="connsiteX81" fmla="*/ 47 w 259"/>
              <a:gd name="connsiteY81" fmla="*/ 627 h 758"/>
              <a:gd name="connsiteX82" fmla="*/ 26 w 259"/>
              <a:gd name="connsiteY82" fmla="*/ 611 h 758"/>
              <a:gd name="connsiteX83" fmla="*/ 0 w 259"/>
              <a:gd name="connsiteY83" fmla="*/ 590 h 758"/>
              <a:gd name="connsiteX84" fmla="*/ 21 w 259"/>
              <a:gd name="connsiteY84" fmla="*/ 590 h 758"/>
              <a:gd name="connsiteX85" fmla="*/ 42 w 259"/>
              <a:gd name="connsiteY85" fmla="*/ 596 h 758"/>
              <a:gd name="connsiteX86" fmla="*/ 58 w 259"/>
              <a:gd name="connsiteY86" fmla="*/ 596 h 758"/>
              <a:gd name="connsiteX87" fmla="*/ 74 w 259"/>
              <a:gd name="connsiteY87" fmla="*/ 596 h 758"/>
              <a:gd name="connsiteX88" fmla="*/ 84 w 259"/>
              <a:gd name="connsiteY88" fmla="*/ 590 h 758"/>
              <a:gd name="connsiteX89" fmla="*/ 90 w 259"/>
              <a:gd name="connsiteY89" fmla="*/ 590 h 758"/>
              <a:gd name="connsiteX90" fmla="*/ 95 w 259"/>
              <a:gd name="connsiteY90" fmla="*/ 590 h 758"/>
              <a:gd name="connsiteX91" fmla="*/ 100 w 259"/>
              <a:gd name="connsiteY91" fmla="*/ 585 h 758"/>
              <a:gd name="connsiteX92" fmla="*/ 106 w 259"/>
              <a:gd name="connsiteY92" fmla="*/ 580 h 758"/>
              <a:gd name="connsiteX93" fmla="*/ 106 w 259"/>
              <a:gd name="connsiteY93" fmla="*/ 575 h 758"/>
              <a:gd name="connsiteX94" fmla="*/ 106 w 259"/>
              <a:gd name="connsiteY94" fmla="*/ 564 h 758"/>
              <a:gd name="connsiteX95" fmla="*/ 106 w 259"/>
              <a:gd name="connsiteY95" fmla="*/ 549 h 758"/>
              <a:gd name="connsiteX96" fmla="*/ 111 w 259"/>
              <a:gd name="connsiteY96" fmla="*/ 533 h 758"/>
              <a:gd name="connsiteX97" fmla="*/ 111 w 259"/>
              <a:gd name="connsiteY97" fmla="*/ 512 h 758"/>
              <a:gd name="connsiteX98" fmla="*/ 111 w 259"/>
              <a:gd name="connsiteY98" fmla="*/ 486 h 758"/>
              <a:gd name="connsiteX99" fmla="*/ 116 w 259"/>
              <a:gd name="connsiteY99" fmla="*/ 460 h 758"/>
              <a:gd name="connsiteX100" fmla="*/ 116 w 259"/>
              <a:gd name="connsiteY100" fmla="*/ 434 h 758"/>
              <a:gd name="connsiteX101" fmla="*/ 116 w 259"/>
              <a:gd name="connsiteY101" fmla="*/ 408 h 758"/>
              <a:gd name="connsiteX102" fmla="*/ 116 w 259"/>
              <a:gd name="connsiteY102" fmla="*/ 382 h 758"/>
              <a:gd name="connsiteX103" fmla="*/ 121 w 259"/>
              <a:gd name="connsiteY103" fmla="*/ 355 h 758"/>
              <a:gd name="connsiteX104" fmla="*/ 121 w 259"/>
              <a:gd name="connsiteY104" fmla="*/ 334 h 758"/>
              <a:gd name="connsiteX105" fmla="*/ 121 w 259"/>
              <a:gd name="connsiteY105" fmla="*/ 314 h 758"/>
              <a:gd name="connsiteX106" fmla="*/ 121 w 259"/>
              <a:gd name="connsiteY106" fmla="*/ 293 h 758"/>
              <a:gd name="connsiteX107" fmla="*/ 121 w 259"/>
              <a:gd name="connsiteY107" fmla="*/ 277 h 758"/>
              <a:gd name="connsiteX108" fmla="*/ 121 w 259"/>
              <a:gd name="connsiteY108" fmla="*/ 246 h 758"/>
              <a:gd name="connsiteX109" fmla="*/ 121 w 259"/>
              <a:gd name="connsiteY109" fmla="*/ 214 h 758"/>
              <a:gd name="connsiteX110" fmla="*/ 116 w 259"/>
              <a:gd name="connsiteY110" fmla="*/ 183 h 758"/>
              <a:gd name="connsiteX111" fmla="*/ 116 w 259"/>
              <a:gd name="connsiteY111" fmla="*/ 157 h 758"/>
              <a:gd name="connsiteX112" fmla="*/ 111 w 259"/>
              <a:gd name="connsiteY112" fmla="*/ 146 h 758"/>
              <a:gd name="connsiteX113" fmla="*/ 111 w 259"/>
              <a:gd name="connsiteY113" fmla="*/ 136 h 758"/>
              <a:gd name="connsiteX114" fmla="*/ 106 w 259"/>
              <a:gd name="connsiteY114" fmla="*/ 126 h 758"/>
              <a:gd name="connsiteX115" fmla="*/ 106 w 259"/>
              <a:gd name="connsiteY115" fmla="*/ 115 h 758"/>
              <a:gd name="connsiteX116" fmla="*/ 100 w 259"/>
              <a:gd name="connsiteY116" fmla="*/ 110 h 758"/>
              <a:gd name="connsiteX117" fmla="*/ 100 w 259"/>
              <a:gd name="connsiteY117" fmla="*/ 105 h 758"/>
              <a:gd name="connsiteX118" fmla="*/ 95 w 259"/>
              <a:gd name="connsiteY118" fmla="*/ 94 h 758"/>
              <a:gd name="connsiteX119" fmla="*/ 90 w 259"/>
              <a:gd name="connsiteY119" fmla="*/ 89 h 758"/>
              <a:gd name="connsiteX120" fmla="*/ 84 w 259"/>
              <a:gd name="connsiteY120" fmla="*/ 84 h 758"/>
              <a:gd name="connsiteX121" fmla="*/ 79 w 259"/>
              <a:gd name="connsiteY121" fmla="*/ 84 h 758"/>
              <a:gd name="connsiteX122" fmla="*/ 74 w 259"/>
              <a:gd name="connsiteY122" fmla="*/ 79 h 758"/>
              <a:gd name="connsiteX123" fmla="*/ 63 w 259"/>
              <a:gd name="connsiteY123" fmla="*/ 79 h 758"/>
              <a:gd name="connsiteX124" fmla="*/ 53 w 259"/>
              <a:gd name="connsiteY124" fmla="*/ 79 h 758"/>
              <a:gd name="connsiteX0" fmla="*/ 63 w 259"/>
              <a:gd name="connsiteY0" fmla="*/ 16 h 758"/>
              <a:gd name="connsiteX1" fmla="*/ 69 w 259"/>
              <a:gd name="connsiteY1" fmla="*/ 11 h 758"/>
              <a:gd name="connsiteX2" fmla="*/ 79 w 259"/>
              <a:gd name="connsiteY2" fmla="*/ 5 h 758"/>
              <a:gd name="connsiteX3" fmla="*/ 95 w 259"/>
              <a:gd name="connsiteY3" fmla="*/ 0 h 758"/>
              <a:gd name="connsiteX4" fmla="*/ 106 w 259"/>
              <a:gd name="connsiteY4" fmla="*/ 0 h 758"/>
              <a:gd name="connsiteX5" fmla="*/ 121 w 259"/>
              <a:gd name="connsiteY5" fmla="*/ 0 h 758"/>
              <a:gd name="connsiteX6" fmla="*/ 137 w 259"/>
              <a:gd name="connsiteY6" fmla="*/ 5 h 758"/>
              <a:gd name="connsiteX7" fmla="*/ 153 w 259"/>
              <a:gd name="connsiteY7" fmla="*/ 11 h 758"/>
              <a:gd name="connsiteX8" fmla="*/ 164 w 259"/>
              <a:gd name="connsiteY8" fmla="*/ 16 h 758"/>
              <a:gd name="connsiteX9" fmla="*/ 174 w 259"/>
              <a:gd name="connsiteY9" fmla="*/ 21 h 758"/>
              <a:gd name="connsiteX10" fmla="*/ 190 w 259"/>
              <a:gd name="connsiteY10" fmla="*/ 26 h 758"/>
              <a:gd name="connsiteX11" fmla="*/ 201 w 259"/>
              <a:gd name="connsiteY11" fmla="*/ 37 h 758"/>
              <a:gd name="connsiteX12" fmla="*/ 216 w 259"/>
              <a:gd name="connsiteY12" fmla="*/ 42 h 758"/>
              <a:gd name="connsiteX13" fmla="*/ 227 w 259"/>
              <a:gd name="connsiteY13" fmla="*/ 47 h 758"/>
              <a:gd name="connsiteX14" fmla="*/ 238 w 259"/>
              <a:gd name="connsiteY14" fmla="*/ 52 h 758"/>
              <a:gd name="connsiteX15" fmla="*/ 243 w 259"/>
              <a:gd name="connsiteY15" fmla="*/ 58 h 758"/>
              <a:gd name="connsiteX16" fmla="*/ 248 w 259"/>
              <a:gd name="connsiteY16" fmla="*/ 63 h 758"/>
              <a:gd name="connsiteX17" fmla="*/ 253 w 259"/>
              <a:gd name="connsiteY17" fmla="*/ 68 h 758"/>
              <a:gd name="connsiteX18" fmla="*/ 259 w 259"/>
              <a:gd name="connsiteY18" fmla="*/ 68 h 758"/>
              <a:gd name="connsiteX19" fmla="*/ 259 w 259"/>
              <a:gd name="connsiteY19" fmla="*/ 73 h 758"/>
              <a:gd name="connsiteX20" fmla="*/ 253 w 259"/>
              <a:gd name="connsiteY20" fmla="*/ 73 h 758"/>
              <a:gd name="connsiteX21" fmla="*/ 253 w 259"/>
              <a:gd name="connsiteY21" fmla="*/ 79 h 758"/>
              <a:gd name="connsiteX22" fmla="*/ 248 w 259"/>
              <a:gd name="connsiteY22" fmla="*/ 84 h 758"/>
              <a:gd name="connsiteX23" fmla="*/ 243 w 259"/>
              <a:gd name="connsiteY23" fmla="*/ 84 h 758"/>
              <a:gd name="connsiteX24" fmla="*/ 238 w 259"/>
              <a:gd name="connsiteY24" fmla="*/ 89 h 758"/>
              <a:gd name="connsiteX25" fmla="*/ 232 w 259"/>
              <a:gd name="connsiteY25" fmla="*/ 94 h 758"/>
              <a:gd name="connsiteX26" fmla="*/ 227 w 259"/>
              <a:gd name="connsiteY26" fmla="*/ 94 h 758"/>
              <a:gd name="connsiteX27" fmla="*/ 222 w 259"/>
              <a:gd name="connsiteY27" fmla="*/ 99 h 758"/>
              <a:gd name="connsiteX28" fmla="*/ 216 w 259"/>
              <a:gd name="connsiteY28" fmla="*/ 105 h 758"/>
              <a:gd name="connsiteX29" fmla="*/ 211 w 259"/>
              <a:gd name="connsiteY29" fmla="*/ 115 h 758"/>
              <a:gd name="connsiteX30" fmla="*/ 211 w 259"/>
              <a:gd name="connsiteY30" fmla="*/ 126 h 758"/>
              <a:gd name="connsiteX31" fmla="*/ 211 w 259"/>
              <a:gd name="connsiteY31" fmla="*/ 131 h 758"/>
              <a:gd name="connsiteX32" fmla="*/ 211 w 259"/>
              <a:gd name="connsiteY32" fmla="*/ 146 h 758"/>
              <a:gd name="connsiteX33" fmla="*/ 211 w 259"/>
              <a:gd name="connsiteY33" fmla="*/ 157 h 758"/>
              <a:gd name="connsiteX34" fmla="*/ 211 w 259"/>
              <a:gd name="connsiteY34" fmla="*/ 173 h 758"/>
              <a:gd name="connsiteX35" fmla="*/ 211 w 259"/>
              <a:gd name="connsiteY35" fmla="*/ 188 h 758"/>
              <a:gd name="connsiteX36" fmla="*/ 211 w 259"/>
              <a:gd name="connsiteY36" fmla="*/ 204 h 758"/>
              <a:gd name="connsiteX37" fmla="*/ 211 w 259"/>
              <a:gd name="connsiteY37" fmla="*/ 225 h 758"/>
              <a:gd name="connsiteX38" fmla="*/ 211 w 259"/>
              <a:gd name="connsiteY38" fmla="*/ 240 h 758"/>
              <a:gd name="connsiteX39" fmla="*/ 211 w 259"/>
              <a:gd name="connsiteY39" fmla="*/ 261 h 758"/>
              <a:gd name="connsiteX40" fmla="*/ 211 w 259"/>
              <a:gd name="connsiteY40" fmla="*/ 303 h 758"/>
              <a:gd name="connsiteX41" fmla="*/ 211 w 259"/>
              <a:gd name="connsiteY41" fmla="*/ 324 h 758"/>
              <a:gd name="connsiteX42" fmla="*/ 211 w 259"/>
              <a:gd name="connsiteY42" fmla="*/ 350 h 758"/>
              <a:gd name="connsiteX43" fmla="*/ 211 w 259"/>
              <a:gd name="connsiteY43" fmla="*/ 376 h 758"/>
              <a:gd name="connsiteX44" fmla="*/ 211 w 259"/>
              <a:gd name="connsiteY44" fmla="*/ 402 h 758"/>
              <a:gd name="connsiteX45" fmla="*/ 211 w 259"/>
              <a:gd name="connsiteY45" fmla="*/ 429 h 758"/>
              <a:gd name="connsiteX46" fmla="*/ 211 w 259"/>
              <a:gd name="connsiteY46" fmla="*/ 460 h 758"/>
              <a:gd name="connsiteX47" fmla="*/ 211 w 259"/>
              <a:gd name="connsiteY47" fmla="*/ 491 h 758"/>
              <a:gd name="connsiteX48" fmla="*/ 211 w 259"/>
              <a:gd name="connsiteY48" fmla="*/ 523 h 758"/>
              <a:gd name="connsiteX49" fmla="*/ 211 w 259"/>
              <a:gd name="connsiteY49" fmla="*/ 554 h 758"/>
              <a:gd name="connsiteX50" fmla="*/ 211 w 259"/>
              <a:gd name="connsiteY50" fmla="*/ 580 h 758"/>
              <a:gd name="connsiteX51" fmla="*/ 206 w 259"/>
              <a:gd name="connsiteY51" fmla="*/ 606 h 758"/>
              <a:gd name="connsiteX52" fmla="*/ 206 w 259"/>
              <a:gd name="connsiteY52" fmla="*/ 632 h 758"/>
              <a:gd name="connsiteX53" fmla="*/ 201 w 259"/>
              <a:gd name="connsiteY53" fmla="*/ 653 h 758"/>
              <a:gd name="connsiteX54" fmla="*/ 195 w 259"/>
              <a:gd name="connsiteY54" fmla="*/ 669 h 758"/>
              <a:gd name="connsiteX55" fmla="*/ 190 w 259"/>
              <a:gd name="connsiteY55" fmla="*/ 690 h 758"/>
              <a:gd name="connsiteX56" fmla="*/ 185 w 259"/>
              <a:gd name="connsiteY56" fmla="*/ 700 h 758"/>
              <a:gd name="connsiteX57" fmla="*/ 174 w 259"/>
              <a:gd name="connsiteY57" fmla="*/ 716 h 758"/>
              <a:gd name="connsiteX58" fmla="*/ 164 w 259"/>
              <a:gd name="connsiteY58" fmla="*/ 726 h 758"/>
              <a:gd name="connsiteX59" fmla="*/ 158 w 259"/>
              <a:gd name="connsiteY59" fmla="*/ 737 h 758"/>
              <a:gd name="connsiteX60" fmla="*/ 148 w 259"/>
              <a:gd name="connsiteY60" fmla="*/ 742 h 758"/>
              <a:gd name="connsiteX61" fmla="*/ 143 w 259"/>
              <a:gd name="connsiteY61" fmla="*/ 747 h 758"/>
              <a:gd name="connsiteX62" fmla="*/ 132 w 259"/>
              <a:gd name="connsiteY62" fmla="*/ 752 h 758"/>
              <a:gd name="connsiteX63" fmla="*/ 127 w 259"/>
              <a:gd name="connsiteY63" fmla="*/ 752 h 758"/>
              <a:gd name="connsiteX64" fmla="*/ 121 w 259"/>
              <a:gd name="connsiteY64" fmla="*/ 758 h 758"/>
              <a:gd name="connsiteX65" fmla="*/ 111 w 259"/>
              <a:gd name="connsiteY65" fmla="*/ 752 h 758"/>
              <a:gd name="connsiteX66" fmla="*/ 106 w 259"/>
              <a:gd name="connsiteY66" fmla="*/ 752 h 758"/>
              <a:gd name="connsiteX67" fmla="*/ 106 w 259"/>
              <a:gd name="connsiteY67" fmla="*/ 747 h 758"/>
              <a:gd name="connsiteX68" fmla="*/ 100 w 259"/>
              <a:gd name="connsiteY68" fmla="*/ 742 h 758"/>
              <a:gd name="connsiteX69" fmla="*/ 100 w 259"/>
              <a:gd name="connsiteY69" fmla="*/ 737 h 758"/>
              <a:gd name="connsiteX70" fmla="*/ 100 w 259"/>
              <a:gd name="connsiteY70" fmla="*/ 731 h 758"/>
              <a:gd name="connsiteX71" fmla="*/ 100 w 259"/>
              <a:gd name="connsiteY71" fmla="*/ 721 h 758"/>
              <a:gd name="connsiteX72" fmla="*/ 100 w 259"/>
              <a:gd name="connsiteY72" fmla="*/ 711 h 758"/>
              <a:gd name="connsiteX73" fmla="*/ 100 w 259"/>
              <a:gd name="connsiteY73" fmla="*/ 705 h 758"/>
              <a:gd name="connsiteX74" fmla="*/ 100 w 259"/>
              <a:gd name="connsiteY74" fmla="*/ 700 h 758"/>
              <a:gd name="connsiteX75" fmla="*/ 100 w 259"/>
              <a:gd name="connsiteY75" fmla="*/ 695 h 758"/>
              <a:gd name="connsiteX76" fmla="*/ 95 w 259"/>
              <a:gd name="connsiteY76" fmla="*/ 690 h 758"/>
              <a:gd name="connsiteX77" fmla="*/ 90 w 259"/>
              <a:gd name="connsiteY77" fmla="*/ 674 h 758"/>
              <a:gd name="connsiteX78" fmla="*/ 79 w 259"/>
              <a:gd name="connsiteY78" fmla="*/ 658 h 758"/>
              <a:gd name="connsiteX79" fmla="*/ 63 w 259"/>
              <a:gd name="connsiteY79" fmla="*/ 643 h 758"/>
              <a:gd name="connsiteX80" fmla="*/ 47 w 259"/>
              <a:gd name="connsiteY80" fmla="*/ 627 h 758"/>
              <a:gd name="connsiteX81" fmla="*/ 26 w 259"/>
              <a:gd name="connsiteY81" fmla="*/ 611 h 758"/>
              <a:gd name="connsiteX82" fmla="*/ 0 w 259"/>
              <a:gd name="connsiteY82" fmla="*/ 590 h 758"/>
              <a:gd name="connsiteX83" fmla="*/ 21 w 259"/>
              <a:gd name="connsiteY83" fmla="*/ 590 h 758"/>
              <a:gd name="connsiteX84" fmla="*/ 42 w 259"/>
              <a:gd name="connsiteY84" fmla="*/ 596 h 758"/>
              <a:gd name="connsiteX85" fmla="*/ 58 w 259"/>
              <a:gd name="connsiteY85" fmla="*/ 596 h 758"/>
              <a:gd name="connsiteX86" fmla="*/ 74 w 259"/>
              <a:gd name="connsiteY86" fmla="*/ 596 h 758"/>
              <a:gd name="connsiteX87" fmla="*/ 84 w 259"/>
              <a:gd name="connsiteY87" fmla="*/ 590 h 758"/>
              <a:gd name="connsiteX88" fmla="*/ 90 w 259"/>
              <a:gd name="connsiteY88" fmla="*/ 590 h 758"/>
              <a:gd name="connsiteX89" fmla="*/ 95 w 259"/>
              <a:gd name="connsiteY89" fmla="*/ 590 h 758"/>
              <a:gd name="connsiteX90" fmla="*/ 100 w 259"/>
              <a:gd name="connsiteY90" fmla="*/ 585 h 758"/>
              <a:gd name="connsiteX91" fmla="*/ 106 w 259"/>
              <a:gd name="connsiteY91" fmla="*/ 580 h 758"/>
              <a:gd name="connsiteX92" fmla="*/ 106 w 259"/>
              <a:gd name="connsiteY92" fmla="*/ 575 h 758"/>
              <a:gd name="connsiteX93" fmla="*/ 106 w 259"/>
              <a:gd name="connsiteY93" fmla="*/ 564 h 758"/>
              <a:gd name="connsiteX94" fmla="*/ 106 w 259"/>
              <a:gd name="connsiteY94" fmla="*/ 549 h 758"/>
              <a:gd name="connsiteX95" fmla="*/ 111 w 259"/>
              <a:gd name="connsiteY95" fmla="*/ 533 h 758"/>
              <a:gd name="connsiteX96" fmla="*/ 111 w 259"/>
              <a:gd name="connsiteY96" fmla="*/ 512 h 758"/>
              <a:gd name="connsiteX97" fmla="*/ 111 w 259"/>
              <a:gd name="connsiteY97" fmla="*/ 486 h 758"/>
              <a:gd name="connsiteX98" fmla="*/ 116 w 259"/>
              <a:gd name="connsiteY98" fmla="*/ 460 h 758"/>
              <a:gd name="connsiteX99" fmla="*/ 116 w 259"/>
              <a:gd name="connsiteY99" fmla="*/ 434 h 758"/>
              <a:gd name="connsiteX100" fmla="*/ 116 w 259"/>
              <a:gd name="connsiteY100" fmla="*/ 408 h 758"/>
              <a:gd name="connsiteX101" fmla="*/ 116 w 259"/>
              <a:gd name="connsiteY101" fmla="*/ 382 h 758"/>
              <a:gd name="connsiteX102" fmla="*/ 121 w 259"/>
              <a:gd name="connsiteY102" fmla="*/ 355 h 758"/>
              <a:gd name="connsiteX103" fmla="*/ 121 w 259"/>
              <a:gd name="connsiteY103" fmla="*/ 334 h 758"/>
              <a:gd name="connsiteX104" fmla="*/ 121 w 259"/>
              <a:gd name="connsiteY104" fmla="*/ 314 h 758"/>
              <a:gd name="connsiteX105" fmla="*/ 121 w 259"/>
              <a:gd name="connsiteY105" fmla="*/ 293 h 758"/>
              <a:gd name="connsiteX106" fmla="*/ 121 w 259"/>
              <a:gd name="connsiteY106" fmla="*/ 277 h 758"/>
              <a:gd name="connsiteX107" fmla="*/ 121 w 259"/>
              <a:gd name="connsiteY107" fmla="*/ 246 h 758"/>
              <a:gd name="connsiteX108" fmla="*/ 121 w 259"/>
              <a:gd name="connsiteY108" fmla="*/ 214 h 758"/>
              <a:gd name="connsiteX109" fmla="*/ 116 w 259"/>
              <a:gd name="connsiteY109" fmla="*/ 183 h 758"/>
              <a:gd name="connsiteX110" fmla="*/ 116 w 259"/>
              <a:gd name="connsiteY110" fmla="*/ 157 h 758"/>
              <a:gd name="connsiteX111" fmla="*/ 111 w 259"/>
              <a:gd name="connsiteY111" fmla="*/ 146 h 758"/>
              <a:gd name="connsiteX112" fmla="*/ 111 w 259"/>
              <a:gd name="connsiteY112" fmla="*/ 136 h 758"/>
              <a:gd name="connsiteX113" fmla="*/ 106 w 259"/>
              <a:gd name="connsiteY113" fmla="*/ 126 h 758"/>
              <a:gd name="connsiteX114" fmla="*/ 106 w 259"/>
              <a:gd name="connsiteY114" fmla="*/ 115 h 758"/>
              <a:gd name="connsiteX115" fmla="*/ 100 w 259"/>
              <a:gd name="connsiteY115" fmla="*/ 110 h 758"/>
              <a:gd name="connsiteX116" fmla="*/ 100 w 259"/>
              <a:gd name="connsiteY116" fmla="*/ 105 h 758"/>
              <a:gd name="connsiteX117" fmla="*/ 95 w 259"/>
              <a:gd name="connsiteY117" fmla="*/ 94 h 758"/>
              <a:gd name="connsiteX118" fmla="*/ 90 w 259"/>
              <a:gd name="connsiteY118" fmla="*/ 89 h 758"/>
              <a:gd name="connsiteX119" fmla="*/ 84 w 259"/>
              <a:gd name="connsiteY119" fmla="*/ 84 h 758"/>
              <a:gd name="connsiteX120" fmla="*/ 79 w 259"/>
              <a:gd name="connsiteY120" fmla="*/ 84 h 758"/>
              <a:gd name="connsiteX121" fmla="*/ 74 w 259"/>
              <a:gd name="connsiteY121" fmla="*/ 79 h 758"/>
              <a:gd name="connsiteX122" fmla="*/ 63 w 259"/>
              <a:gd name="connsiteY122" fmla="*/ 79 h 758"/>
              <a:gd name="connsiteX123" fmla="*/ 53 w 259"/>
              <a:gd name="connsiteY123" fmla="*/ 79 h 758"/>
              <a:gd name="connsiteX0" fmla="*/ 63 w 259"/>
              <a:gd name="connsiteY0" fmla="*/ 16 h 758"/>
              <a:gd name="connsiteX1" fmla="*/ 79 w 259"/>
              <a:gd name="connsiteY1" fmla="*/ 5 h 758"/>
              <a:gd name="connsiteX2" fmla="*/ 95 w 259"/>
              <a:gd name="connsiteY2" fmla="*/ 0 h 758"/>
              <a:gd name="connsiteX3" fmla="*/ 106 w 259"/>
              <a:gd name="connsiteY3" fmla="*/ 0 h 758"/>
              <a:gd name="connsiteX4" fmla="*/ 121 w 259"/>
              <a:gd name="connsiteY4" fmla="*/ 0 h 758"/>
              <a:gd name="connsiteX5" fmla="*/ 137 w 259"/>
              <a:gd name="connsiteY5" fmla="*/ 5 h 758"/>
              <a:gd name="connsiteX6" fmla="*/ 153 w 259"/>
              <a:gd name="connsiteY6" fmla="*/ 11 h 758"/>
              <a:gd name="connsiteX7" fmla="*/ 164 w 259"/>
              <a:gd name="connsiteY7" fmla="*/ 16 h 758"/>
              <a:gd name="connsiteX8" fmla="*/ 174 w 259"/>
              <a:gd name="connsiteY8" fmla="*/ 21 h 758"/>
              <a:gd name="connsiteX9" fmla="*/ 190 w 259"/>
              <a:gd name="connsiteY9" fmla="*/ 26 h 758"/>
              <a:gd name="connsiteX10" fmla="*/ 201 w 259"/>
              <a:gd name="connsiteY10" fmla="*/ 37 h 758"/>
              <a:gd name="connsiteX11" fmla="*/ 216 w 259"/>
              <a:gd name="connsiteY11" fmla="*/ 42 h 758"/>
              <a:gd name="connsiteX12" fmla="*/ 227 w 259"/>
              <a:gd name="connsiteY12" fmla="*/ 47 h 758"/>
              <a:gd name="connsiteX13" fmla="*/ 238 w 259"/>
              <a:gd name="connsiteY13" fmla="*/ 52 h 758"/>
              <a:gd name="connsiteX14" fmla="*/ 243 w 259"/>
              <a:gd name="connsiteY14" fmla="*/ 58 h 758"/>
              <a:gd name="connsiteX15" fmla="*/ 248 w 259"/>
              <a:gd name="connsiteY15" fmla="*/ 63 h 758"/>
              <a:gd name="connsiteX16" fmla="*/ 253 w 259"/>
              <a:gd name="connsiteY16" fmla="*/ 68 h 758"/>
              <a:gd name="connsiteX17" fmla="*/ 259 w 259"/>
              <a:gd name="connsiteY17" fmla="*/ 68 h 758"/>
              <a:gd name="connsiteX18" fmla="*/ 259 w 259"/>
              <a:gd name="connsiteY18" fmla="*/ 73 h 758"/>
              <a:gd name="connsiteX19" fmla="*/ 253 w 259"/>
              <a:gd name="connsiteY19" fmla="*/ 73 h 758"/>
              <a:gd name="connsiteX20" fmla="*/ 253 w 259"/>
              <a:gd name="connsiteY20" fmla="*/ 79 h 758"/>
              <a:gd name="connsiteX21" fmla="*/ 248 w 259"/>
              <a:gd name="connsiteY21" fmla="*/ 84 h 758"/>
              <a:gd name="connsiteX22" fmla="*/ 243 w 259"/>
              <a:gd name="connsiteY22" fmla="*/ 84 h 758"/>
              <a:gd name="connsiteX23" fmla="*/ 238 w 259"/>
              <a:gd name="connsiteY23" fmla="*/ 89 h 758"/>
              <a:gd name="connsiteX24" fmla="*/ 232 w 259"/>
              <a:gd name="connsiteY24" fmla="*/ 94 h 758"/>
              <a:gd name="connsiteX25" fmla="*/ 227 w 259"/>
              <a:gd name="connsiteY25" fmla="*/ 94 h 758"/>
              <a:gd name="connsiteX26" fmla="*/ 222 w 259"/>
              <a:gd name="connsiteY26" fmla="*/ 99 h 758"/>
              <a:gd name="connsiteX27" fmla="*/ 216 w 259"/>
              <a:gd name="connsiteY27" fmla="*/ 105 h 758"/>
              <a:gd name="connsiteX28" fmla="*/ 211 w 259"/>
              <a:gd name="connsiteY28" fmla="*/ 115 h 758"/>
              <a:gd name="connsiteX29" fmla="*/ 211 w 259"/>
              <a:gd name="connsiteY29" fmla="*/ 126 h 758"/>
              <a:gd name="connsiteX30" fmla="*/ 211 w 259"/>
              <a:gd name="connsiteY30" fmla="*/ 131 h 758"/>
              <a:gd name="connsiteX31" fmla="*/ 211 w 259"/>
              <a:gd name="connsiteY31" fmla="*/ 146 h 758"/>
              <a:gd name="connsiteX32" fmla="*/ 211 w 259"/>
              <a:gd name="connsiteY32" fmla="*/ 157 h 758"/>
              <a:gd name="connsiteX33" fmla="*/ 211 w 259"/>
              <a:gd name="connsiteY33" fmla="*/ 173 h 758"/>
              <a:gd name="connsiteX34" fmla="*/ 211 w 259"/>
              <a:gd name="connsiteY34" fmla="*/ 188 h 758"/>
              <a:gd name="connsiteX35" fmla="*/ 211 w 259"/>
              <a:gd name="connsiteY35" fmla="*/ 204 h 758"/>
              <a:gd name="connsiteX36" fmla="*/ 211 w 259"/>
              <a:gd name="connsiteY36" fmla="*/ 225 h 758"/>
              <a:gd name="connsiteX37" fmla="*/ 211 w 259"/>
              <a:gd name="connsiteY37" fmla="*/ 240 h 758"/>
              <a:gd name="connsiteX38" fmla="*/ 211 w 259"/>
              <a:gd name="connsiteY38" fmla="*/ 261 h 758"/>
              <a:gd name="connsiteX39" fmla="*/ 211 w 259"/>
              <a:gd name="connsiteY39" fmla="*/ 303 h 758"/>
              <a:gd name="connsiteX40" fmla="*/ 211 w 259"/>
              <a:gd name="connsiteY40" fmla="*/ 324 h 758"/>
              <a:gd name="connsiteX41" fmla="*/ 211 w 259"/>
              <a:gd name="connsiteY41" fmla="*/ 350 h 758"/>
              <a:gd name="connsiteX42" fmla="*/ 211 w 259"/>
              <a:gd name="connsiteY42" fmla="*/ 376 h 758"/>
              <a:gd name="connsiteX43" fmla="*/ 211 w 259"/>
              <a:gd name="connsiteY43" fmla="*/ 402 h 758"/>
              <a:gd name="connsiteX44" fmla="*/ 211 w 259"/>
              <a:gd name="connsiteY44" fmla="*/ 429 h 758"/>
              <a:gd name="connsiteX45" fmla="*/ 211 w 259"/>
              <a:gd name="connsiteY45" fmla="*/ 460 h 758"/>
              <a:gd name="connsiteX46" fmla="*/ 211 w 259"/>
              <a:gd name="connsiteY46" fmla="*/ 491 h 758"/>
              <a:gd name="connsiteX47" fmla="*/ 211 w 259"/>
              <a:gd name="connsiteY47" fmla="*/ 523 h 758"/>
              <a:gd name="connsiteX48" fmla="*/ 211 w 259"/>
              <a:gd name="connsiteY48" fmla="*/ 554 h 758"/>
              <a:gd name="connsiteX49" fmla="*/ 211 w 259"/>
              <a:gd name="connsiteY49" fmla="*/ 580 h 758"/>
              <a:gd name="connsiteX50" fmla="*/ 206 w 259"/>
              <a:gd name="connsiteY50" fmla="*/ 606 h 758"/>
              <a:gd name="connsiteX51" fmla="*/ 206 w 259"/>
              <a:gd name="connsiteY51" fmla="*/ 632 h 758"/>
              <a:gd name="connsiteX52" fmla="*/ 201 w 259"/>
              <a:gd name="connsiteY52" fmla="*/ 653 h 758"/>
              <a:gd name="connsiteX53" fmla="*/ 195 w 259"/>
              <a:gd name="connsiteY53" fmla="*/ 669 h 758"/>
              <a:gd name="connsiteX54" fmla="*/ 190 w 259"/>
              <a:gd name="connsiteY54" fmla="*/ 690 h 758"/>
              <a:gd name="connsiteX55" fmla="*/ 185 w 259"/>
              <a:gd name="connsiteY55" fmla="*/ 700 h 758"/>
              <a:gd name="connsiteX56" fmla="*/ 174 w 259"/>
              <a:gd name="connsiteY56" fmla="*/ 716 h 758"/>
              <a:gd name="connsiteX57" fmla="*/ 164 w 259"/>
              <a:gd name="connsiteY57" fmla="*/ 726 h 758"/>
              <a:gd name="connsiteX58" fmla="*/ 158 w 259"/>
              <a:gd name="connsiteY58" fmla="*/ 737 h 758"/>
              <a:gd name="connsiteX59" fmla="*/ 148 w 259"/>
              <a:gd name="connsiteY59" fmla="*/ 742 h 758"/>
              <a:gd name="connsiteX60" fmla="*/ 143 w 259"/>
              <a:gd name="connsiteY60" fmla="*/ 747 h 758"/>
              <a:gd name="connsiteX61" fmla="*/ 132 w 259"/>
              <a:gd name="connsiteY61" fmla="*/ 752 h 758"/>
              <a:gd name="connsiteX62" fmla="*/ 127 w 259"/>
              <a:gd name="connsiteY62" fmla="*/ 752 h 758"/>
              <a:gd name="connsiteX63" fmla="*/ 121 w 259"/>
              <a:gd name="connsiteY63" fmla="*/ 758 h 758"/>
              <a:gd name="connsiteX64" fmla="*/ 111 w 259"/>
              <a:gd name="connsiteY64" fmla="*/ 752 h 758"/>
              <a:gd name="connsiteX65" fmla="*/ 106 w 259"/>
              <a:gd name="connsiteY65" fmla="*/ 752 h 758"/>
              <a:gd name="connsiteX66" fmla="*/ 106 w 259"/>
              <a:gd name="connsiteY66" fmla="*/ 747 h 758"/>
              <a:gd name="connsiteX67" fmla="*/ 100 w 259"/>
              <a:gd name="connsiteY67" fmla="*/ 742 h 758"/>
              <a:gd name="connsiteX68" fmla="*/ 100 w 259"/>
              <a:gd name="connsiteY68" fmla="*/ 737 h 758"/>
              <a:gd name="connsiteX69" fmla="*/ 100 w 259"/>
              <a:gd name="connsiteY69" fmla="*/ 731 h 758"/>
              <a:gd name="connsiteX70" fmla="*/ 100 w 259"/>
              <a:gd name="connsiteY70" fmla="*/ 721 h 758"/>
              <a:gd name="connsiteX71" fmla="*/ 100 w 259"/>
              <a:gd name="connsiteY71" fmla="*/ 711 h 758"/>
              <a:gd name="connsiteX72" fmla="*/ 100 w 259"/>
              <a:gd name="connsiteY72" fmla="*/ 705 h 758"/>
              <a:gd name="connsiteX73" fmla="*/ 100 w 259"/>
              <a:gd name="connsiteY73" fmla="*/ 700 h 758"/>
              <a:gd name="connsiteX74" fmla="*/ 100 w 259"/>
              <a:gd name="connsiteY74" fmla="*/ 695 h 758"/>
              <a:gd name="connsiteX75" fmla="*/ 95 w 259"/>
              <a:gd name="connsiteY75" fmla="*/ 690 h 758"/>
              <a:gd name="connsiteX76" fmla="*/ 90 w 259"/>
              <a:gd name="connsiteY76" fmla="*/ 674 h 758"/>
              <a:gd name="connsiteX77" fmla="*/ 79 w 259"/>
              <a:gd name="connsiteY77" fmla="*/ 658 h 758"/>
              <a:gd name="connsiteX78" fmla="*/ 63 w 259"/>
              <a:gd name="connsiteY78" fmla="*/ 643 h 758"/>
              <a:gd name="connsiteX79" fmla="*/ 47 w 259"/>
              <a:gd name="connsiteY79" fmla="*/ 627 h 758"/>
              <a:gd name="connsiteX80" fmla="*/ 26 w 259"/>
              <a:gd name="connsiteY80" fmla="*/ 611 h 758"/>
              <a:gd name="connsiteX81" fmla="*/ 0 w 259"/>
              <a:gd name="connsiteY81" fmla="*/ 590 h 758"/>
              <a:gd name="connsiteX82" fmla="*/ 21 w 259"/>
              <a:gd name="connsiteY82" fmla="*/ 590 h 758"/>
              <a:gd name="connsiteX83" fmla="*/ 42 w 259"/>
              <a:gd name="connsiteY83" fmla="*/ 596 h 758"/>
              <a:gd name="connsiteX84" fmla="*/ 58 w 259"/>
              <a:gd name="connsiteY84" fmla="*/ 596 h 758"/>
              <a:gd name="connsiteX85" fmla="*/ 74 w 259"/>
              <a:gd name="connsiteY85" fmla="*/ 596 h 758"/>
              <a:gd name="connsiteX86" fmla="*/ 84 w 259"/>
              <a:gd name="connsiteY86" fmla="*/ 590 h 758"/>
              <a:gd name="connsiteX87" fmla="*/ 90 w 259"/>
              <a:gd name="connsiteY87" fmla="*/ 590 h 758"/>
              <a:gd name="connsiteX88" fmla="*/ 95 w 259"/>
              <a:gd name="connsiteY88" fmla="*/ 590 h 758"/>
              <a:gd name="connsiteX89" fmla="*/ 100 w 259"/>
              <a:gd name="connsiteY89" fmla="*/ 585 h 758"/>
              <a:gd name="connsiteX90" fmla="*/ 106 w 259"/>
              <a:gd name="connsiteY90" fmla="*/ 580 h 758"/>
              <a:gd name="connsiteX91" fmla="*/ 106 w 259"/>
              <a:gd name="connsiteY91" fmla="*/ 575 h 758"/>
              <a:gd name="connsiteX92" fmla="*/ 106 w 259"/>
              <a:gd name="connsiteY92" fmla="*/ 564 h 758"/>
              <a:gd name="connsiteX93" fmla="*/ 106 w 259"/>
              <a:gd name="connsiteY93" fmla="*/ 549 h 758"/>
              <a:gd name="connsiteX94" fmla="*/ 111 w 259"/>
              <a:gd name="connsiteY94" fmla="*/ 533 h 758"/>
              <a:gd name="connsiteX95" fmla="*/ 111 w 259"/>
              <a:gd name="connsiteY95" fmla="*/ 512 h 758"/>
              <a:gd name="connsiteX96" fmla="*/ 111 w 259"/>
              <a:gd name="connsiteY96" fmla="*/ 486 h 758"/>
              <a:gd name="connsiteX97" fmla="*/ 116 w 259"/>
              <a:gd name="connsiteY97" fmla="*/ 460 h 758"/>
              <a:gd name="connsiteX98" fmla="*/ 116 w 259"/>
              <a:gd name="connsiteY98" fmla="*/ 434 h 758"/>
              <a:gd name="connsiteX99" fmla="*/ 116 w 259"/>
              <a:gd name="connsiteY99" fmla="*/ 408 h 758"/>
              <a:gd name="connsiteX100" fmla="*/ 116 w 259"/>
              <a:gd name="connsiteY100" fmla="*/ 382 h 758"/>
              <a:gd name="connsiteX101" fmla="*/ 121 w 259"/>
              <a:gd name="connsiteY101" fmla="*/ 355 h 758"/>
              <a:gd name="connsiteX102" fmla="*/ 121 w 259"/>
              <a:gd name="connsiteY102" fmla="*/ 334 h 758"/>
              <a:gd name="connsiteX103" fmla="*/ 121 w 259"/>
              <a:gd name="connsiteY103" fmla="*/ 314 h 758"/>
              <a:gd name="connsiteX104" fmla="*/ 121 w 259"/>
              <a:gd name="connsiteY104" fmla="*/ 293 h 758"/>
              <a:gd name="connsiteX105" fmla="*/ 121 w 259"/>
              <a:gd name="connsiteY105" fmla="*/ 277 h 758"/>
              <a:gd name="connsiteX106" fmla="*/ 121 w 259"/>
              <a:gd name="connsiteY106" fmla="*/ 246 h 758"/>
              <a:gd name="connsiteX107" fmla="*/ 121 w 259"/>
              <a:gd name="connsiteY107" fmla="*/ 214 h 758"/>
              <a:gd name="connsiteX108" fmla="*/ 116 w 259"/>
              <a:gd name="connsiteY108" fmla="*/ 183 h 758"/>
              <a:gd name="connsiteX109" fmla="*/ 116 w 259"/>
              <a:gd name="connsiteY109" fmla="*/ 157 h 758"/>
              <a:gd name="connsiteX110" fmla="*/ 111 w 259"/>
              <a:gd name="connsiteY110" fmla="*/ 146 h 758"/>
              <a:gd name="connsiteX111" fmla="*/ 111 w 259"/>
              <a:gd name="connsiteY111" fmla="*/ 136 h 758"/>
              <a:gd name="connsiteX112" fmla="*/ 106 w 259"/>
              <a:gd name="connsiteY112" fmla="*/ 126 h 758"/>
              <a:gd name="connsiteX113" fmla="*/ 106 w 259"/>
              <a:gd name="connsiteY113" fmla="*/ 115 h 758"/>
              <a:gd name="connsiteX114" fmla="*/ 100 w 259"/>
              <a:gd name="connsiteY114" fmla="*/ 110 h 758"/>
              <a:gd name="connsiteX115" fmla="*/ 100 w 259"/>
              <a:gd name="connsiteY115" fmla="*/ 105 h 758"/>
              <a:gd name="connsiteX116" fmla="*/ 95 w 259"/>
              <a:gd name="connsiteY116" fmla="*/ 94 h 758"/>
              <a:gd name="connsiteX117" fmla="*/ 90 w 259"/>
              <a:gd name="connsiteY117" fmla="*/ 89 h 758"/>
              <a:gd name="connsiteX118" fmla="*/ 84 w 259"/>
              <a:gd name="connsiteY118" fmla="*/ 84 h 758"/>
              <a:gd name="connsiteX119" fmla="*/ 79 w 259"/>
              <a:gd name="connsiteY119" fmla="*/ 84 h 758"/>
              <a:gd name="connsiteX120" fmla="*/ 74 w 259"/>
              <a:gd name="connsiteY120" fmla="*/ 79 h 758"/>
              <a:gd name="connsiteX121" fmla="*/ 63 w 259"/>
              <a:gd name="connsiteY121" fmla="*/ 79 h 758"/>
              <a:gd name="connsiteX122" fmla="*/ 53 w 259"/>
              <a:gd name="connsiteY122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06 w 259"/>
              <a:gd name="connsiteY2" fmla="*/ 0 h 758"/>
              <a:gd name="connsiteX3" fmla="*/ 121 w 259"/>
              <a:gd name="connsiteY3" fmla="*/ 0 h 758"/>
              <a:gd name="connsiteX4" fmla="*/ 137 w 259"/>
              <a:gd name="connsiteY4" fmla="*/ 5 h 758"/>
              <a:gd name="connsiteX5" fmla="*/ 153 w 259"/>
              <a:gd name="connsiteY5" fmla="*/ 11 h 758"/>
              <a:gd name="connsiteX6" fmla="*/ 164 w 259"/>
              <a:gd name="connsiteY6" fmla="*/ 16 h 758"/>
              <a:gd name="connsiteX7" fmla="*/ 174 w 259"/>
              <a:gd name="connsiteY7" fmla="*/ 21 h 758"/>
              <a:gd name="connsiteX8" fmla="*/ 190 w 259"/>
              <a:gd name="connsiteY8" fmla="*/ 26 h 758"/>
              <a:gd name="connsiteX9" fmla="*/ 201 w 259"/>
              <a:gd name="connsiteY9" fmla="*/ 37 h 758"/>
              <a:gd name="connsiteX10" fmla="*/ 216 w 259"/>
              <a:gd name="connsiteY10" fmla="*/ 42 h 758"/>
              <a:gd name="connsiteX11" fmla="*/ 227 w 259"/>
              <a:gd name="connsiteY11" fmla="*/ 47 h 758"/>
              <a:gd name="connsiteX12" fmla="*/ 238 w 259"/>
              <a:gd name="connsiteY12" fmla="*/ 52 h 758"/>
              <a:gd name="connsiteX13" fmla="*/ 243 w 259"/>
              <a:gd name="connsiteY13" fmla="*/ 58 h 758"/>
              <a:gd name="connsiteX14" fmla="*/ 248 w 259"/>
              <a:gd name="connsiteY14" fmla="*/ 63 h 758"/>
              <a:gd name="connsiteX15" fmla="*/ 253 w 259"/>
              <a:gd name="connsiteY15" fmla="*/ 68 h 758"/>
              <a:gd name="connsiteX16" fmla="*/ 259 w 259"/>
              <a:gd name="connsiteY16" fmla="*/ 68 h 758"/>
              <a:gd name="connsiteX17" fmla="*/ 259 w 259"/>
              <a:gd name="connsiteY17" fmla="*/ 73 h 758"/>
              <a:gd name="connsiteX18" fmla="*/ 253 w 259"/>
              <a:gd name="connsiteY18" fmla="*/ 73 h 758"/>
              <a:gd name="connsiteX19" fmla="*/ 253 w 259"/>
              <a:gd name="connsiteY19" fmla="*/ 79 h 758"/>
              <a:gd name="connsiteX20" fmla="*/ 248 w 259"/>
              <a:gd name="connsiteY20" fmla="*/ 84 h 758"/>
              <a:gd name="connsiteX21" fmla="*/ 243 w 259"/>
              <a:gd name="connsiteY21" fmla="*/ 84 h 758"/>
              <a:gd name="connsiteX22" fmla="*/ 238 w 259"/>
              <a:gd name="connsiteY22" fmla="*/ 89 h 758"/>
              <a:gd name="connsiteX23" fmla="*/ 232 w 259"/>
              <a:gd name="connsiteY23" fmla="*/ 94 h 758"/>
              <a:gd name="connsiteX24" fmla="*/ 227 w 259"/>
              <a:gd name="connsiteY24" fmla="*/ 94 h 758"/>
              <a:gd name="connsiteX25" fmla="*/ 222 w 259"/>
              <a:gd name="connsiteY25" fmla="*/ 99 h 758"/>
              <a:gd name="connsiteX26" fmla="*/ 216 w 259"/>
              <a:gd name="connsiteY26" fmla="*/ 105 h 758"/>
              <a:gd name="connsiteX27" fmla="*/ 211 w 259"/>
              <a:gd name="connsiteY27" fmla="*/ 115 h 758"/>
              <a:gd name="connsiteX28" fmla="*/ 211 w 259"/>
              <a:gd name="connsiteY28" fmla="*/ 126 h 758"/>
              <a:gd name="connsiteX29" fmla="*/ 211 w 259"/>
              <a:gd name="connsiteY29" fmla="*/ 131 h 758"/>
              <a:gd name="connsiteX30" fmla="*/ 211 w 259"/>
              <a:gd name="connsiteY30" fmla="*/ 146 h 758"/>
              <a:gd name="connsiteX31" fmla="*/ 211 w 259"/>
              <a:gd name="connsiteY31" fmla="*/ 157 h 758"/>
              <a:gd name="connsiteX32" fmla="*/ 211 w 259"/>
              <a:gd name="connsiteY32" fmla="*/ 173 h 758"/>
              <a:gd name="connsiteX33" fmla="*/ 211 w 259"/>
              <a:gd name="connsiteY33" fmla="*/ 188 h 758"/>
              <a:gd name="connsiteX34" fmla="*/ 211 w 259"/>
              <a:gd name="connsiteY34" fmla="*/ 204 h 758"/>
              <a:gd name="connsiteX35" fmla="*/ 211 w 259"/>
              <a:gd name="connsiteY35" fmla="*/ 225 h 758"/>
              <a:gd name="connsiteX36" fmla="*/ 211 w 259"/>
              <a:gd name="connsiteY36" fmla="*/ 240 h 758"/>
              <a:gd name="connsiteX37" fmla="*/ 211 w 259"/>
              <a:gd name="connsiteY37" fmla="*/ 261 h 758"/>
              <a:gd name="connsiteX38" fmla="*/ 211 w 259"/>
              <a:gd name="connsiteY38" fmla="*/ 303 h 758"/>
              <a:gd name="connsiteX39" fmla="*/ 211 w 259"/>
              <a:gd name="connsiteY39" fmla="*/ 324 h 758"/>
              <a:gd name="connsiteX40" fmla="*/ 211 w 259"/>
              <a:gd name="connsiteY40" fmla="*/ 350 h 758"/>
              <a:gd name="connsiteX41" fmla="*/ 211 w 259"/>
              <a:gd name="connsiteY41" fmla="*/ 376 h 758"/>
              <a:gd name="connsiteX42" fmla="*/ 211 w 259"/>
              <a:gd name="connsiteY42" fmla="*/ 402 h 758"/>
              <a:gd name="connsiteX43" fmla="*/ 211 w 259"/>
              <a:gd name="connsiteY43" fmla="*/ 429 h 758"/>
              <a:gd name="connsiteX44" fmla="*/ 211 w 259"/>
              <a:gd name="connsiteY44" fmla="*/ 460 h 758"/>
              <a:gd name="connsiteX45" fmla="*/ 211 w 259"/>
              <a:gd name="connsiteY45" fmla="*/ 491 h 758"/>
              <a:gd name="connsiteX46" fmla="*/ 211 w 259"/>
              <a:gd name="connsiteY46" fmla="*/ 523 h 758"/>
              <a:gd name="connsiteX47" fmla="*/ 211 w 259"/>
              <a:gd name="connsiteY47" fmla="*/ 554 h 758"/>
              <a:gd name="connsiteX48" fmla="*/ 211 w 259"/>
              <a:gd name="connsiteY48" fmla="*/ 580 h 758"/>
              <a:gd name="connsiteX49" fmla="*/ 206 w 259"/>
              <a:gd name="connsiteY49" fmla="*/ 606 h 758"/>
              <a:gd name="connsiteX50" fmla="*/ 206 w 259"/>
              <a:gd name="connsiteY50" fmla="*/ 632 h 758"/>
              <a:gd name="connsiteX51" fmla="*/ 201 w 259"/>
              <a:gd name="connsiteY51" fmla="*/ 653 h 758"/>
              <a:gd name="connsiteX52" fmla="*/ 195 w 259"/>
              <a:gd name="connsiteY52" fmla="*/ 669 h 758"/>
              <a:gd name="connsiteX53" fmla="*/ 190 w 259"/>
              <a:gd name="connsiteY53" fmla="*/ 690 h 758"/>
              <a:gd name="connsiteX54" fmla="*/ 185 w 259"/>
              <a:gd name="connsiteY54" fmla="*/ 700 h 758"/>
              <a:gd name="connsiteX55" fmla="*/ 174 w 259"/>
              <a:gd name="connsiteY55" fmla="*/ 716 h 758"/>
              <a:gd name="connsiteX56" fmla="*/ 164 w 259"/>
              <a:gd name="connsiteY56" fmla="*/ 726 h 758"/>
              <a:gd name="connsiteX57" fmla="*/ 158 w 259"/>
              <a:gd name="connsiteY57" fmla="*/ 737 h 758"/>
              <a:gd name="connsiteX58" fmla="*/ 148 w 259"/>
              <a:gd name="connsiteY58" fmla="*/ 742 h 758"/>
              <a:gd name="connsiteX59" fmla="*/ 143 w 259"/>
              <a:gd name="connsiteY59" fmla="*/ 747 h 758"/>
              <a:gd name="connsiteX60" fmla="*/ 132 w 259"/>
              <a:gd name="connsiteY60" fmla="*/ 752 h 758"/>
              <a:gd name="connsiteX61" fmla="*/ 127 w 259"/>
              <a:gd name="connsiteY61" fmla="*/ 752 h 758"/>
              <a:gd name="connsiteX62" fmla="*/ 121 w 259"/>
              <a:gd name="connsiteY62" fmla="*/ 758 h 758"/>
              <a:gd name="connsiteX63" fmla="*/ 111 w 259"/>
              <a:gd name="connsiteY63" fmla="*/ 752 h 758"/>
              <a:gd name="connsiteX64" fmla="*/ 106 w 259"/>
              <a:gd name="connsiteY64" fmla="*/ 752 h 758"/>
              <a:gd name="connsiteX65" fmla="*/ 106 w 259"/>
              <a:gd name="connsiteY65" fmla="*/ 747 h 758"/>
              <a:gd name="connsiteX66" fmla="*/ 100 w 259"/>
              <a:gd name="connsiteY66" fmla="*/ 742 h 758"/>
              <a:gd name="connsiteX67" fmla="*/ 100 w 259"/>
              <a:gd name="connsiteY67" fmla="*/ 737 h 758"/>
              <a:gd name="connsiteX68" fmla="*/ 100 w 259"/>
              <a:gd name="connsiteY68" fmla="*/ 731 h 758"/>
              <a:gd name="connsiteX69" fmla="*/ 100 w 259"/>
              <a:gd name="connsiteY69" fmla="*/ 721 h 758"/>
              <a:gd name="connsiteX70" fmla="*/ 100 w 259"/>
              <a:gd name="connsiteY70" fmla="*/ 711 h 758"/>
              <a:gd name="connsiteX71" fmla="*/ 100 w 259"/>
              <a:gd name="connsiteY71" fmla="*/ 705 h 758"/>
              <a:gd name="connsiteX72" fmla="*/ 100 w 259"/>
              <a:gd name="connsiteY72" fmla="*/ 700 h 758"/>
              <a:gd name="connsiteX73" fmla="*/ 100 w 259"/>
              <a:gd name="connsiteY73" fmla="*/ 695 h 758"/>
              <a:gd name="connsiteX74" fmla="*/ 95 w 259"/>
              <a:gd name="connsiteY74" fmla="*/ 690 h 758"/>
              <a:gd name="connsiteX75" fmla="*/ 90 w 259"/>
              <a:gd name="connsiteY75" fmla="*/ 674 h 758"/>
              <a:gd name="connsiteX76" fmla="*/ 79 w 259"/>
              <a:gd name="connsiteY76" fmla="*/ 658 h 758"/>
              <a:gd name="connsiteX77" fmla="*/ 63 w 259"/>
              <a:gd name="connsiteY77" fmla="*/ 643 h 758"/>
              <a:gd name="connsiteX78" fmla="*/ 47 w 259"/>
              <a:gd name="connsiteY78" fmla="*/ 627 h 758"/>
              <a:gd name="connsiteX79" fmla="*/ 26 w 259"/>
              <a:gd name="connsiteY79" fmla="*/ 611 h 758"/>
              <a:gd name="connsiteX80" fmla="*/ 0 w 259"/>
              <a:gd name="connsiteY80" fmla="*/ 590 h 758"/>
              <a:gd name="connsiteX81" fmla="*/ 21 w 259"/>
              <a:gd name="connsiteY81" fmla="*/ 590 h 758"/>
              <a:gd name="connsiteX82" fmla="*/ 42 w 259"/>
              <a:gd name="connsiteY82" fmla="*/ 596 h 758"/>
              <a:gd name="connsiteX83" fmla="*/ 58 w 259"/>
              <a:gd name="connsiteY83" fmla="*/ 596 h 758"/>
              <a:gd name="connsiteX84" fmla="*/ 74 w 259"/>
              <a:gd name="connsiteY84" fmla="*/ 596 h 758"/>
              <a:gd name="connsiteX85" fmla="*/ 84 w 259"/>
              <a:gd name="connsiteY85" fmla="*/ 590 h 758"/>
              <a:gd name="connsiteX86" fmla="*/ 90 w 259"/>
              <a:gd name="connsiteY86" fmla="*/ 590 h 758"/>
              <a:gd name="connsiteX87" fmla="*/ 95 w 259"/>
              <a:gd name="connsiteY87" fmla="*/ 590 h 758"/>
              <a:gd name="connsiteX88" fmla="*/ 100 w 259"/>
              <a:gd name="connsiteY88" fmla="*/ 585 h 758"/>
              <a:gd name="connsiteX89" fmla="*/ 106 w 259"/>
              <a:gd name="connsiteY89" fmla="*/ 580 h 758"/>
              <a:gd name="connsiteX90" fmla="*/ 106 w 259"/>
              <a:gd name="connsiteY90" fmla="*/ 575 h 758"/>
              <a:gd name="connsiteX91" fmla="*/ 106 w 259"/>
              <a:gd name="connsiteY91" fmla="*/ 564 h 758"/>
              <a:gd name="connsiteX92" fmla="*/ 106 w 259"/>
              <a:gd name="connsiteY92" fmla="*/ 549 h 758"/>
              <a:gd name="connsiteX93" fmla="*/ 111 w 259"/>
              <a:gd name="connsiteY93" fmla="*/ 533 h 758"/>
              <a:gd name="connsiteX94" fmla="*/ 111 w 259"/>
              <a:gd name="connsiteY94" fmla="*/ 512 h 758"/>
              <a:gd name="connsiteX95" fmla="*/ 111 w 259"/>
              <a:gd name="connsiteY95" fmla="*/ 486 h 758"/>
              <a:gd name="connsiteX96" fmla="*/ 116 w 259"/>
              <a:gd name="connsiteY96" fmla="*/ 460 h 758"/>
              <a:gd name="connsiteX97" fmla="*/ 116 w 259"/>
              <a:gd name="connsiteY97" fmla="*/ 434 h 758"/>
              <a:gd name="connsiteX98" fmla="*/ 116 w 259"/>
              <a:gd name="connsiteY98" fmla="*/ 408 h 758"/>
              <a:gd name="connsiteX99" fmla="*/ 116 w 259"/>
              <a:gd name="connsiteY99" fmla="*/ 382 h 758"/>
              <a:gd name="connsiteX100" fmla="*/ 121 w 259"/>
              <a:gd name="connsiteY100" fmla="*/ 355 h 758"/>
              <a:gd name="connsiteX101" fmla="*/ 121 w 259"/>
              <a:gd name="connsiteY101" fmla="*/ 334 h 758"/>
              <a:gd name="connsiteX102" fmla="*/ 121 w 259"/>
              <a:gd name="connsiteY102" fmla="*/ 314 h 758"/>
              <a:gd name="connsiteX103" fmla="*/ 121 w 259"/>
              <a:gd name="connsiteY103" fmla="*/ 293 h 758"/>
              <a:gd name="connsiteX104" fmla="*/ 121 w 259"/>
              <a:gd name="connsiteY104" fmla="*/ 277 h 758"/>
              <a:gd name="connsiteX105" fmla="*/ 121 w 259"/>
              <a:gd name="connsiteY105" fmla="*/ 246 h 758"/>
              <a:gd name="connsiteX106" fmla="*/ 121 w 259"/>
              <a:gd name="connsiteY106" fmla="*/ 214 h 758"/>
              <a:gd name="connsiteX107" fmla="*/ 116 w 259"/>
              <a:gd name="connsiteY107" fmla="*/ 183 h 758"/>
              <a:gd name="connsiteX108" fmla="*/ 116 w 259"/>
              <a:gd name="connsiteY108" fmla="*/ 157 h 758"/>
              <a:gd name="connsiteX109" fmla="*/ 111 w 259"/>
              <a:gd name="connsiteY109" fmla="*/ 146 h 758"/>
              <a:gd name="connsiteX110" fmla="*/ 111 w 259"/>
              <a:gd name="connsiteY110" fmla="*/ 136 h 758"/>
              <a:gd name="connsiteX111" fmla="*/ 106 w 259"/>
              <a:gd name="connsiteY111" fmla="*/ 126 h 758"/>
              <a:gd name="connsiteX112" fmla="*/ 106 w 259"/>
              <a:gd name="connsiteY112" fmla="*/ 115 h 758"/>
              <a:gd name="connsiteX113" fmla="*/ 100 w 259"/>
              <a:gd name="connsiteY113" fmla="*/ 110 h 758"/>
              <a:gd name="connsiteX114" fmla="*/ 100 w 259"/>
              <a:gd name="connsiteY114" fmla="*/ 105 h 758"/>
              <a:gd name="connsiteX115" fmla="*/ 95 w 259"/>
              <a:gd name="connsiteY115" fmla="*/ 94 h 758"/>
              <a:gd name="connsiteX116" fmla="*/ 90 w 259"/>
              <a:gd name="connsiteY116" fmla="*/ 89 h 758"/>
              <a:gd name="connsiteX117" fmla="*/ 84 w 259"/>
              <a:gd name="connsiteY117" fmla="*/ 84 h 758"/>
              <a:gd name="connsiteX118" fmla="*/ 79 w 259"/>
              <a:gd name="connsiteY118" fmla="*/ 84 h 758"/>
              <a:gd name="connsiteX119" fmla="*/ 74 w 259"/>
              <a:gd name="connsiteY119" fmla="*/ 79 h 758"/>
              <a:gd name="connsiteX120" fmla="*/ 63 w 259"/>
              <a:gd name="connsiteY120" fmla="*/ 79 h 758"/>
              <a:gd name="connsiteX121" fmla="*/ 53 w 259"/>
              <a:gd name="connsiteY121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21 w 259"/>
              <a:gd name="connsiteY2" fmla="*/ 0 h 758"/>
              <a:gd name="connsiteX3" fmla="*/ 137 w 259"/>
              <a:gd name="connsiteY3" fmla="*/ 5 h 758"/>
              <a:gd name="connsiteX4" fmla="*/ 153 w 259"/>
              <a:gd name="connsiteY4" fmla="*/ 11 h 758"/>
              <a:gd name="connsiteX5" fmla="*/ 164 w 259"/>
              <a:gd name="connsiteY5" fmla="*/ 16 h 758"/>
              <a:gd name="connsiteX6" fmla="*/ 174 w 259"/>
              <a:gd name="connsiteY6" fmla="*/ 21 h 758"/>
              <a:gd name="connsiteX7" fmla="*/ 190 w 259"/>
              <a:gd name="connsiteY7" fmla="*/ 26 h 758"/>
              <a:gd name="connsiteX8" fmla="*/ 201 w 259"/>
              <a:gd name="connsiteY8" fmla="*/ 37 h 758"/>
              <a:gd name="connsiteX9" fmla="*/ 216 w 259"/>
              <a:gd name="connsiteY9" fmla="*/ 42 h 758"/>
              <a:gd name="connsiteX10" fmla="*/ 227 w 259"/>
              <a:gd name="connsiteY10" fmla="*/ 47 h 758"/>
              <a:gd name="connsiteX11" fmla="*/ 238 w 259"/>
              <a:gd name="connsiteY11" fmla="*/ 52 h 758"/>
              <a:gd name="connsiteX12" fmla="*/ 243 w 259"/>
              <a:gd name="connsiteY12" fmla="*/ 58 h 758"/>
              <a:gd name="connsiteX13" fmla="*/ 248 w 259"/>
              <a:gd name="connsiteY13" fmla="*/ 63 h 758"/>
              <a:gd name="connsiteX14" fmla="*/ 253 w 259"/>
              <a:gd name="connsiteY14" fmla="*/ 68 h 758"/>
              <a:gd name="connsiteX15" fmla="*/ 259 w 259"/>
              <a:gd name="connsiteY15" fmla="*/ 68 h 758"/>
              <a:gd name="connsiteX16" fmla="*/ 259 w 259"/>
              <a:gd name="connsiteY16" fmla="*/ 73 h 758"/>
              <a:gd name="connsiteX17" fmla="*/ 253 w 259"/>
              <a:gd name="connsiteY17" fmla="*/ 73 h 758"/>
              <a:gd name="connsiteX18" fmla="*/ 253 w 259"/>
              <a:gd name="connsiteY18" fmla="*/ 79 h 758"/>
              <a:gd name="connsiteX19" fmla="*/ 248 w 259"/>
              <a:gd name="connsiteY19" fmla="*/ 84 h 758"/>
              <a:gd name="connsiteX20" fmla="*/ 243 w 259"/>
              <a:gd name="connsiteY20" fmla="*/ 84 h 758"/>
              <a:gd name="connsiteX21" fmla="*/ 238 w 259"/>
              <a:gd name="connsiteY21" fmla="*/ 89 h 758"/>
              <a:gd name="connsiteX22" fmla="*/ 232 w 259"/>
              <a:gd name="connsiteY22" fmla="*/ 94 h 758"/>
              <a:gd name="connsiteX23" fmla="*/ 227 w 259"/>
              <a:gd name="connsiteY23" fmla="*/ 94 h 758"/>
              <a:gd name="connsiteX24" fmla="*/ 222 w 259"/>
              <a:gd name="connsiteY24" fmla="*/ 99 h 758"/>
              <a:gd name="connsiteX25" fmla="*/ 216 w 259"/>
              <a:gd name="connsiteY25" fmla="*/ 105 h 758"/>
              <a:gd name="connsiteX26" fmla="*/ 211 w 259"/>
              <a:gd name="connsiteY26" fmla="*/ 115 h 758"/>
              <a:gd name="connsiteX27" fmla="*/ 211 w 259"/>
              <a:gd name="connsiteY27" fmla="*/ 126 h 758"/>
              <a:gd name="connsiteX28" fmla="*/ 211 w 259"/>
              <a:gd name="connsiteY28" fmla="*/ 131 h 758"/>
              <a:gd name="connsiteX29" fmla="*/ 211 w 259"/>
              <a:gd name="connsiteY29" fmla="*/ 146 h 758"/>
              <a:gd name="connsiteX30" fmla="*/ 211 w 259"/>
              <a:gd name="connsiteY30" fmla="*/ 157 h 758"/>
              <a:gd name="connsiteX31" fmla="*/ 211 w 259"/>
              <a:gd name="connsiteY31" fmla="*/ 173 h 758"/>
              <a:gd name="connsiteX32" fmla="*/ 211 w 259"/>
              <a:gd name="connsiteY32" fmla="*/ 188 h 758"/>
              <a:gd name="connsiteX33" fmla="*/ 211 w 259"/>
              <a:gd name="connsiteY33" fmla="*/ 204 h 758"/>
              <a:gd name="connsiteX34" fmla="*/ 211 w 259"/>
              <a:gd name="connsiteY34" fmla="*/ 225 h 758"/>
              <a:gd name="connsiteX35" fmla="*/ 211 w 259"/>
              <a:gd name="connsiteY35" fmla="*/ 240 h 758"/>
              <a:gd name="connsiteX36" fmla="*/ 211 w 259"/>
              <a:gd name="connsiteY36" fmla="*/ 261 h 758"/>
              <a:gd name="connsiteX37" fmla="*/ 211 w 259"/>
              <a:gd name="connsiteY37" fmla="*/ 303 h 758"/>
              <a:gd name="connsiteX38" fmla="*/ 211 w 259"/>
              <a:gd name="connsiteY38" fmla="*/ 324 h 758"/>
              <a:gd name="connsiteX39" fmla="*/ 211 w 259"/>
              <a:gd name="connsiteY39" fmla="*/ 350 h 758"/>
              <a:gd name="connsiteX40" fmla="*/ 211 w 259"/>
              <a:gd name="connsiteY40" fmla="*/ 376 h 758"/>
              <a:gd name="connsiteX41" fmla="*/ 211 w 259"/>
              <a:gd name="connsiteY41" fmla="*/ 402 h 758"/>
              <a:gd name="connsiteX42" fmla="*/ 211 w 259"/>
              <a:gd name="connsiteY42" fmla="*/ 429 h 758"/>
              <a:gd name="connsiteX43" fmla="*/ 211 w 259"/>
              <a:gd name="connsiteY43" fmla="*/ 460 h 758"/>
              <a:gd name="connsiteX44" fmla="*/ 211 w 259"/>
              <a:gd name="connsiteY44" fmla="*/ 491 h 758"/>
              <a:gd name="connsiteX45" fmla="*/ 211 w 259"/>
              <a:gd name="connsiteY45" fmla="*/ 523 h 758"/>
              <a:gd name="connsiteX46" fmla="*/ 211 w 259"/>
              <a:gd name="connsiteY46" fmla="*/ 554 h 758"/>
              <a:gd name="connsiteX47" fmla="*/ 211 w 259"/>
              <a:gd name="connsiteY47" fmla="*/ 580 h 758"/>
              <a:gd name="connsiteX48" fmla="*/ 206 w 259"/>
              <a:gd name="connsiteY48" fmla="*/ 606 h 758"/>
              <a:gd name="connsiteX49" fmla="*/ 206 w 259"/>
              <a:gd name="connsiteY49" fmla="*/ 632 h 758"/>
              <a:gd name="connsiteX50" fmla="*/ 201 w 259"/>
              <a:gd name="connsiteY50" fmla="*/ 653 h 758"/>
              <a:gd name="connsiteX51" fmla="*/ 195 w 259"/>
              <a:gd name="connsiteY51" fmla="*/ 669 h 758"/>
              <a:gd name="connsiteX52" fmla="*/ 190 w 259"/>
              <a:gd name="connsiteY52" fmla="*/ 690 h 758"/>
              <a:gd name="connsiteX53" fmla="*/ 185 w 259"/>
              <a:gd name="connsiteY53" fmla="*/ 700 h 758"/>
              <a:gd name="connsiteX54" fmla="*/ 174 w 259"/>
              <a:gd name="connsiteY54" fmla="*/ 716 h 758"/>
              <a:gd name="connsiteX55" fmla="*/ 164 w 259"/>
              <a:gd name="connsiteY55" fmla="*/ 726 h 758"/>
              <a:gd name="connsiteX56" fmla="*/ 158 w 259"/>
              <a:gd name="connsiteY56" fmla="*/ 737 h 758"/>
              <a:gd name="connsiteX57" fmla="*/ 148 w 259"/>
              <a:gd name="connsiteY57" fmla="*/ 742 h 758"/>
              <a:gd name="connsiteX58" fmla="*/ 143 w 259"/>
              <a:gd name="connsiteY58" fmla="*/ 747 h 758"/>
              <a:gd name="connsiteX59" fmla="*/ 132 w 259"/>
              <a:gd name="connsiteY59" fmla="*/ 752 h 758"/>
              <a:gd name="connsiteX60" fmla="*/ 127 w 259"/>
              <a:gd name="connsiteY60" fmla="*/ 752 h 758"/>
              <a:gd name="connsiteX61" fmla="*/ 121 w 259"/>
              <a:gd name="connsiteY61" fmla="*/ 758 h 758"/>
              <a:gd name="connsiteX62" fmla="*/ 111 w 259"/>
              <a:gd name="connsiteY62" fmla="*/ 752 h 758"/>
              <a:gd name="connsiteX63" fmla="*/ 106 w 259"/>
              <a:gd name="connsiteY63" fmla="*/ 752 h 758"/>
              <a:gd name="connsiteX64" fmla="*/ 106 w 259"/>
              <a:gd name="connsiteY64" fmla="*/ 747 h 758"/>
              <a:gd name="connsiteX65" fmla="*/ 100 w 259"/>
              <a:gd name="connsiteY65" fmla="*/ 742 h 758"/>
              <a:gd name="connsiteX66" fmla="*/ 100 w 259"/>
              <a:gd name="connsiteY66" fmla="*/ 737 h 758"/>
              <a:gd name="connsiteX67" fmla="*/ 100 w 259"/>
              <a:gd name="connsiteY67" fmla="*/ 731 h 758"/>
              <a:gd name="connsiteX68" fmla="*/ 100 w 259"/>
              <a:gd name="connsiteY68" fmla="*/ 721 h 758"/>
              <a:gd name="connsiteX69" fmla="*/ 100 w 259"/>
              <a:gd name="connsiteY69" fmla="*/ 711 h 758"/>
              <a:gd name="connsiteX70" fmla="*/ 100 w 259"/>
              <a:gd name="connsiteY70" fmla="*/ 705 h 758"/>
              <a:gd name="connsiteX71" fmla="*/ 100 w 259"/>
              <a:gd name="connsiteY71" fmla="*/ 700 h 758"/>
              <a:gd name="connsiteX72" fmla="*/ 100 w 259"/>
              <a:gd name="connsiteY72" fmla="*/ 695 h 758"/>
              <a:gd name="connsiteX73" fmla="*/ 95 w 259"/>
              <a:gd name="connsiteY73" fmla="*/ 690 h 758"/>
              <a:gd name="connsiteX74" fmla="*/ 90 w 259"/>
              <a:gd name="connsiteY74" fmla="*/ 674 h 758"/>
              <a:gd name="connsiteX75" fmla="*/ 79 w 259"/>
              <a:gd name="connsiteY75" fmla="*/ 658 h 758"/>
              <a:gd name="connsiteX76" fmla="*/ 63 w 259"/>
              <a:gd name="connsiteY76" fmla="*/ 643 h 758"/>
              <a:gd name="connsiteX77" fmla="*/ 47 w 259"/>
              <a:gd name="connsiteY77" fmla="*/ 627 h 758"/>
              <a:gd name="connsiteX78" fmla="*/ 26 w 259"/>
              <a:gd name="connsiteY78" fmla="*/ 611 h 758"/>
              <a:gd name="connsiteX79" fmla="*/ 0 w 259"/>
              <a:gd name="connsiteY79" fmla="*/ 590 h 758"/>
              <a:gd name="connsiteX80" fmla="*/ 21 w 259"/>
              <a:gd name="connsiteY80" fmla="*/ 590 h 758"/>
              <a:gd name="connsiteX81" fmla="*/ 42 w 259"/>
              <a:gd name="connsiteY81" fmla="*/ 596 h 758"/>
              <a:gd name="connsiteX82" fmla="*/ 58 w 259"/>
              <a:gd name="connsiteY82" fmla="*/ 596 h 758"/>
              <a:gd name="connsiteX83" fmla="*/ 74 w 259"/>
              <a:gd name="connsiteY83" fmla="*/ 596 h 758"/>
              <a:gd name="connsiteX84" fmla="*/ 84 w 259"/>
              <a:gd name="connsiteY84" fmla="*/ 590 h 758"/>
              <a:gd name="connsiteX85" fmla="*/ 90 w 259"/>
              <a:gd name="connsiteY85" fmla="*/ 590 h 758"/>
              <a:gd name="connsiteX86" fmla="*/ 95 w 259"/>
              <a:gd name="connsiteY86" fmla="*/ 590 h 758"/>
              <a:gd name="connsiteX87" fmla="*/ 100 w 259"/>
              <a:gd name="connsiteY87" fmla="*/ 585 h 758"/>
              <a:gd name="connsiteX88" fmla="*/ 106 w 259"/>
              <a:gd name="connsiteY88" fmla="*/ 580 h 758"/>
              <a:gd name="connsiteX89" fmla="*/ 106 w 259"/>
              <a:gd name="connsiteY89" fmla="*/ 575 h 758"/>
              <a:gd name="connsiteX90" fmla="*/ 106 w 259"/>
              <a:gd name="connsiteY90" fmla="*/ 564 h 758"/>
              <a:gd name="connsiteX91" fmla="*/ 106 w 259"/>
              <a:gd name="connsiteY91" fmla="*/ 549 h 758"/>
              <a:gd name="connsiteX92" fmla="*/ 111 w 259"/>
              <a:gd name="connsiteY92" fmla="*/ 533 h 758"/>
              <a:gd name="connsiteX93" fmla="*/ 111 w 259"/>
              <a:gd name="connsiteY93" fmla="*/ 512 h 758"/>
              <a:gd name="connsiteX94" fmla="*/ 111 w 259"/>
              <a:gd name="connsiteY94" fmla="*/ 486 h 758"/>
              <a:gd name="connsiteX95" fmla="*/ 116 w 259"/>
              <a:gd name="connsiteY95" fmla="*/ 460 h 758"/>
              <a:gd name="connsiteX96" fmla="*/ 116 w 259"/>
              <a:gd name="connsiteY96" fmla="*/ 434 h 758"/>
              <a:gd name="connsiteX97" fmla="*/ 116 w 259"/>
              <a:gd name="connsiteY97" fmla="*/ 408 h 758"/>
              <a:gd name="connsiteX98" fmla="*/ 116 w 259"/>
              <a:gd name="connsiteY98" fmla="*/ 382 h 758"/>
              <a:gd name="connsiteX99" fmla="*/ 121 w 259"/>
              <a:gd name="connsiteY99" fmla="*/ 355 h 758"/>
              <a:gd name="connsiteX100" fmla="*/ 121 w 259"/>
              <a:gd name="connsiteY100" fmla="*/ 334 h 758"/>
              <a:gd name="connsiteX101" fmla="*/ 121 w 259"/>
              <a:gd name="connsiteY101" fmla="*/ 314 h 758"/>
              <a:gd name="connsiteX102" fmla="*/ 121 w 259"/>
              <a:gd name="connsiteY102" fmla="*/ 293 h 758"/>
              <a:gd name="connsiteX103" fmla="*/ 121 w 259"/>
              <a:gd name="connsiteY103" fmla="*/ 277 h 758"/>
              <a:gd name="connsiteX104" fmla="*/ 121 w 259"/>
              <a:gd name="connsiteY104" fmla="*/ 246 h 758"/>
              <a:gd name="connsiteX105" fmla="*/ 121 w 259"/>
              <a:gd name="connsiteY105" fmla="*/ 214 h 758"/>
              <a:gd name="connsiteX106" fmla="*/ 116 w 259"/>
              <a:gd name="connsiteY106" fmla="*/ 183 h 758"/>
              <a:gd name="connsiteX107" fmla="*/ 116 w 259"/>
              <a:gd name="connsiteY107" fmla="*/ 157 h 758"/>
              <a:gd name="connsiteX108" fmla="*/ 111 w 259"/>
              <a:gd name="connsiteY108" fmla="*/ 146 h 758"/>
              <a:gd name="connsiteX109" fmla="*/ 111 w 259"/>
              <a:gd name="connsiteY109" fmla="*/ 136 h 758"/>
              <a:gd name="connsiteX110" fmla="*/ 106 w 259"/>
              <a:gd name="connsiteY110" fmla="*/ 126 h 758"/>
              <a:gd name="connsiteX111" fmla="*/ 106 w 259"/>
              <a:gd name="connsiteY111" fmla="*/ 115 h 758"/>
              <a:gd name="connsiteX112" fmla="*/ 100 w 259"/>
              <a:gd name="connsiteY112" fmla="*/ 110 h 758"/>
              <a:gd name="connsiteX113" fmla="*/ 100 w 259"/>
              <a:gd name="connsiteY113" fmla="*/ 105 h 758"/>
              <a:gd name="connsiteX114" fmla="*/ 95 w 259"/>
              <a:gd name="connsiteY114" fmla="*/ 94 h 758"/>
              <a:gd name="connsiteX115" fmla="*/ 90 w 259"/>
              <a:gd name="connsiteY115" fmla="*/ 89 h 758"/>
              <a:gd name="connsiteX116" fmla="*/ 84 w 259"/>
              <a:gd name="connsiteY116" fmla="*/ 84 h 758"/>
              <a:gd name="connsiteX117" fmla="*/ 79 w 259"/>
              <a:gd name="connsiteY117" fmla="*/ 84 h 758"/>
              <a:gd name="connsiteX118" fmla="*/ 74 w 259"/>
              <a:gd name="connsiteY118" fmla="*/ 79 h 758"/>
              <a:gd name="connsiteX119" fmla="*/ 63 w 259"/>
              <a:gd name="connsiteY119" fmla="*/ 79 h 758"/>
              <a:gd name="connsiteX120" fmla="*/ 53 w 259"/>
              <a:gd name="connsiteY120" fmla="*/ 79 h 758"/>
              <a:gd name="connsiteX0" fmla="*/ 95 w 259"/>
              <a:gd name="connsiteY0" fmla="*/ 0 h 758"/>
              <a:gd name="connsiteX1" fmla="*/ 121 w 259"/>
              <a:gd name="connsiteY1" fmla="*/ 0 h 758"/>
              <a:gd name="connsiteX2" fmla="*/ 137 w 259"/>
              <a:gd name="connsiteY2" fmla="*/ 5 h 758"/>
              <a:gd name="connsiteX3" fmla="*/ 153 w 259"/>
              <a:gd name="connsiteY3" fmla="*/ 11 h 758"/>
              <a:gd name="connsiteX4" fmla="*/ 164 w 259"/>
              <a:gd name="connsiteY4" fmla="*/ 16 h 758"/>
              <a:gd name="connsiteX5" fmla="*/ 174 w 259"/>
              <a:gd name="connsiteY5" fmla="*/ 21 h 758"/>
              <a:gd name="connsiteX6" fmla="*/ 190 w 259"/>
              <a:gd name="connsiteY6" fmla="*/ 26 h 758"/>
              <a:gd name="connsiteX7" fmla="*/ 201 w 259"/>
              <a:gd name="connsiteY7" fmla="*/ 37 h 758"/>
              <a:gd name="connsiteX8" fmla="*/ 216 w 259"/>
              <a:gd name="connsiteY8" fmla="*/ 42 h 758"/>
              <a:gd name="connsiteX9" fmla="*/ 227 w 259"/>
              <a:gd name="connsiteY9" fmla="*/ 47 h 758"/>
              <a:gd name="connsiteX10" fmla="*/ 238 w 259"/>
              <a:gd name="connsiteY10" fmla="*/ 52 h 758"/>
              <a:gd name="connsiteX11" fmla="*/ 243 w 259"/>
              <a:gd name="connsiteY11" fmla="*/ 58 h 758"/>
              <a:gd name="connsiteX12" fmla="*/ 248 w 259"/>
              <a:gd name="connsiteY12" fmla="*/ 63 h 758"/>
              <a:gd name="connsiteX13" fmla="*/ 253 w 259"/>
              <a:gd name="connsiteY13" fmla="*/ 68 h 758"/>
              <a:gd name="connsiteX14" fmla="*/ 259 w 259"/>
              <a:gd name="connsiteY14" fmla="*/ 68 h 758"/>
              <a:gd name="connsiteX15" fmla="*/ 259 w 259"/>
              <a:gd name="connsiteY15" fmla="*/ 73 h 758"/>
              <a:gd name="connsiteX16" fmla="*/ 253 w 259"/>
              <a:gd name="connsiteY16" fmla="*/ 73 h 758"/>
              <a:gd name="connsiteX17" fmla="*/ 253 w 259"/>
              <a:gd name="connsiteY17" fmla="*/ 79 h 758"/>
              <a:gd name="connsiteX18" fmla="*/ 248 w 259"/>
              <a:gd name="connsiteY18" fmla="*/ 84 h 758"/>
              <a:gd name="connsiteX19" fmla="*/ 243 w 259"/>
              <a:gd name="connsiteY19" fmla="*/ 84 h 758"/>
              <a:gd name="connsiteX20" fmla="*/ 238 w 259"/>
              <a:gd name="connsiteY20" fmla="*/ 89 h 758"/>
              <a:gd name="connsiteX21" fmla="*/ 232 w 259"/>
              <a:gd name="connsiteY21" fmla="*/ 94 h 758"/>
              <a:gd name="connsiteX22" fmla="*/ 227 w 259"/>
              <a:gd name="connsiteY22" fmla="*/ 94 h 758"/>
              <a:gd name="connsiteX23" fmla="*/ 222 w 259"/>
              <a:gd name="connsiteY23" fmla="*/ 99 h 758"/>
              <a:gd name="connsiteX24" fmla="*/ 216 w 259"/>
              <a:gd name="connsiteY24" fmla="*/ 105 h 758"/>
              <a:gd name="connsiteX25" fmla="*/ 211 w 259"/>
              <a:gd name="connsiteY25" fmla="*/ 115 h 758"/>
              <a:gd name="connsiteX26" fmla="*/ 211 w 259"/>
              <a:gd name="connsiteY26" fmla="*/ 126 h 758"/>
              <a:gd name="connsiteX27" fmla="*/ 211 w 259"/>
              <a:gd name="connsiteY27" fmla="*/ 131 h 758"/>
              <a:gd name="connsiteX28" fmla="*/ 211 w 259"/>
              <a:gd name="connsiteY28" fmla="*/ 146 h 758"/>
              <a:gd name="connsiteX29" fmla="*/ 211 w 259"/>
              <a:gd name="connsiteY29" fmla="*/ 157 h 758"/>
              <a:gd name="connsiteX30" fmla="*/ 211 w 259"/>
              <a:gd name="connsiteY30" fmla="*/ 173 h 758"/>
              <a:gd name="connsiteX31" fmla="*/ 211 w 259"/>
              <a:gd name="connsiteY31" fmla="*/ 188 h 758"/>
              <a:gd name="connsiteX32" fmla="*/ 211 w 259"/>
              <a:gd name="connsiteY32" fmla="*/ 204 h 758"/>
              <a:gd name="connsiteX33" fmla="*/ 211 w 259"/>
              <a:gd name="connsiteY33" fmla="*/ 225 h 758"/>
              <a:gd name="connsiteX34" fmla="*/ 211 w 259"/>
              <a:gd name="connsiteY34" fmla="*/ 240 h 758"/>
              <a:gd name="connsiteX35" fmla="*/ 211 w 259"/>
              <a:gd name="connsiteY35" fmla="*/ 261 h 758"/>
              <a:gd name="connsiteX36" fmla="*/ 211 w 259"/>
              <a:gd name="connsiteY36" fmla="*/ 303 h 758"/>
              <a:gd name="connsiteX37" fmla="*/ 211 w 259"/>
              <a:gd name="connsiteY37" fmla="*/ 324 h 758"/>
              <a:gd name="connsiteX38" fmla="*/ 211 w 259"/>
              <a:gd name="connsiteY38" fmla="*/ 350 h 758"/>
              <a:gd name="connsiteX39" fmla="*/ 211 w 259"/>
              <a:gd name="connsiteY39" fmla="*/ 376 h 758"/>
              <a:gd name="connsiteX40" fmla="*/ 211 w 259"/>
              <a:gd name="connsiteY40" fmla="*/ 402 h 758"/>
              <a:gd name="connsiteX41" fmla="*/ 211 w 259"/>
              <a:gd name="connsiteY41" fmla="*/ 429 h 758"/>
              <a:gd name="connsiteX42" fmla="*/ 211 w 259"/>
              <a:gd name="connsiteY42" fmla="*/ 460 h 758"/>
              <a:gd name="connsiteX43" fmla="*/ 211 w 259"/>
              <a:gd name="connsiteY43" fmla="*/ 491 h 758"/>
              <a:gd name="connsiteX44" fmla="*/ 211 w 259"/>
              <a:gd name="connsiteY44" fmla="*/ 523 h 758"/>
              <a:gd name="connsiteX45" fmla="*/ 211 w 259"/>
              <a:gd name="connsiteY45" fmla="*/ 554 h 758"/>
              <a:gd name="connsiteX46" fmla="*/ 211 w 259"/>
              <a:gd name="connsiteY46" fmla="*/ 580 h 758"/>
              <a:gd name="connsiteX47" fmla="*/ 206 w 259"/>
              <a:gd name="connsiteY47" fmla="*/ 606 h 758"/>
              <a:gd name="connsiteX48" fmla="*/ 206 w 259"/>
              <a:gd name="connsiteY48" fmla="*/ 632 h 758"/>
              <a:gd name="connsiteX49" fmla="*/ 201 w 259"/>
              <a:gd name="connsiteY49" fmla="*/ 653 h 758"/>
              <a:gd name="connsiteX50" fmla="*/ 195 w 259"/>
              <a:gd name="connsiteY50" fmla="*/ 669 h 758"/>
              <a:gd name="connsiteX51" fmla="*/ 190 w 259"/>
              <a:gd name="connsiteY51" fmla="*/ 690 h 758"/>
              <a:gd name="connsiteX52" fmla="*/ 185 w 259"/>
              <a:gd name="connsiteY52" fmla="*/ 700 h 758"/>
              <a:gd name="connsiteX53" fmla="*/ 174 w 259"/>
              <a:gd name="connsiteY53" fmla="*/ 716 h 758"/>
              <a:gd name="connsiteX54" fmla="*/ 164 w 259"/>
              <a:gd name="connsiteY54" fmla="*/ 726 h 758"/>
              <a:gd name="connsiteX55" fmla="*/ 158 w 259"/>
              <a:gd name="connsiteY55" fmla="*/ 737 h 758"/>
              <a:gd name="connsiteX56" fmla="*/ 148 w 259"/>
              <a:gd name="connsiteY56" fmla="*/ 742 h 758"/>
              <a:gd name="connsiteX57" fmla="*/ 143 w 259"/>
              <a:gd name="connsiteY57" fmla="*/ 747 h 758"/>
              <a:gd name="connsiteX58" fmla="*/ 132 w 259"/>
              <a:gd name="connsiteY58" fmla="*/ 752 h 758"/>
              <a:gd name="connsiteX59" fmla="*/ 127 w 259"/>
              <a:gd name="connsiteY59" fmla="*/ 752 h 758"/>
              <a:gd name="connsiteX60" fmla="*/ 121 w 259"/>
              <a:gd name="connsiteY60" fmla="*/ 758 h 758"/>
              <a:gd name="connsiteX61" fmla="*/ 111 w 259"/>
              <a:gd name="connsiteY61" fmla="*/ 752 h 758"/>
              <a:gd name="connsiteX62" fmla="*/ 106 w 259"/>
              <a:gd name="connsiteY62" fmla="*/ 752 h 758"/>
              <a:gd name="connsiteX63" fmla="*/ 106 w 259"/>
              <a:gd name="connsiteY63" fmla="*/ 747 h 758"/>
              <a:gd name="connsiteX64" fmla="*/ 100 w 259"/>
              <a:gd name="connsiteY64" fmla="*/ 742 h 758"/>
              <a:gd name="connsiteX65" fmla="*/ 100 w 259"/>
              <a:gd name="connsiteY65" fmla="*/ 737 h 758"/>
              <a:gd name="connsiteX66" fmla="*/ 100 w 259"/>
              <a:gd name="connsiteY66" fmla="*/ 731 h 758"/>
              <a:gd name="connsiteX67" fmla="*/ 100 w 259"/>
              <a:gd name="connsiteY67" fmla="*/ 721 h 758"/>
              <a:gd name="connsiteX68" fmla="*/ 100 w 259"/>
              <a:gd name="connsiteY68" fmla="*/ 711 h 758"/>
              <a:gd name="connsiteX69" fmla="*/ 100 w 259"/>
              <a:gd name="connsiteY69" fmla="*/ 705 h 758"/>
              <a:gd name="connsiteX70" fmla="*/ 100 w 259"/>
              <a:gd name="connsiteY70" fmla="*/ 700 h 758"/>
              <a:gd name="connsiteX71" fmla="*/ 100 w 259"/>
              <a:gd name="connsiteY71" fmla="*/ 695 h 758"/>
              <a:gd name="connsiteX72" fmla="*/ 95 w 259"/>
              <a:gd name="connsiteY72" fmla="*/ 690 h 758"/>
              <a:gd name="connsiteX73" fmla="*/ 90 w 259"/>
              <a:gd name="connsiteY73" fmla="*/ 674 h 758"/>
              <a:gd name="connsiteX74" fmla="*/ 79 w 259"/>
              <a:gd name="connsiteY74" fmla="*/ 658 h 758"/>
              <a:gd name="connsiteX75" fmla="*/ 63 w 259"/>
              <a:gd name="connsiteY75" fmla="*/ 643 h 758"/>
              <a:gd name="connsiteX76" fmla="*/ 47 w 259"/>
              <a:gd name="connsiteY76" fmla="*/ 627 h 758"/>
              <a:gd name="connsiteX77" fmla="*/ 26 w 259"/>
              <a:gd name="connsiteY77" fmla="*/ 611 h 758"/>
              <a:gd name="connsiteX78" fmla="*/ 0 w 259"/>
              <a:gd name="connsiteY78" fmla="*/ 590 h 758"/>
              <a:gd name="connsiteX79" fmla="*/ 21 w 259"/>
              <a:gd name="connsiteY79" fmla="*/ 590 h 758"/>
              <a:gd name="connsiteX80" fmla="*/ 42 w 259"/>
              <a:gd name="connsiteY80" fmla="*/ 596 h 758"/>
              <a:gd name="connsiteX81" fmla="*/ 58 w 259"/>
              <a:gd name="connsiteY81" fmla="*/ 596 h 758"/>
              <a:gd name="connsiteX82" fmla="*/ 74 w 259"/>
              <a:gd name="connsiteY82" fmla="*/ 596 h 758"/>
              <a:gd name="connsiteX83" fmla="*/ 84 w 259"/>
              <a:gd name="connsiteY83" fmla="*/ 590 h 758"/>
              <a:gd name="connsiteX84" fmla="*/ 90 w 259"/>
              <a:gd name="connsiteY84" fmla="*/ 590 h 758"/>
              <a:gd name="connsiteX85" fmla="*/ 95 w 259"/>
              <a:gd name="connsiteY85" fmla="*/ 590 h 758"/>
              <a:gd name="connsiteX86" fmla="*/ 100 w 259"/>
              <a:gd name="connsiteY86" fmla="*/ 585 h 758"/>
              <a:gd name="connsiteX87" fmla="*/ 106 w 259"/>
              <a:gd name="connsiteY87" fmla="*/ 580 h 758"/>
              <a:gd name="connsiteX88" fmla="*/ 106 w 259"/>
              <a:gd name="connsiteY88" fmla="*/ 575 h 758"/>
              <a:gd name="connsiteX89" fmla="*/ 106 w 259"/>
              <a:gd name="connsiteY89" fmla="*/ 564 h 758"/>
              <a:gd name="connsiteX90" fmla="*/ 106 w 259"/>
              <a:gd name="connsiteY90" fmla="*/ 549 h 758"/>
              <a:gd name="connsiteX91" fmla="*/ 111 w 259"/>
              <a:gd name="connsiteY91" fmla="*/ 533 h 758"/>
              <a:gd name="connsiteX92" fmla="*/ 111 w 259"/>
              <a:gd name="connsiteY92" fmla="*/ 512 h 758"/>
              <a:gd name="connsiteX93" fmla="*/ 111 w 259"/>
              <a:gd name="connsiteY93" fmla="*/ 486 h 758"/>
              <a:gd name="connsiteX94" fmla="*/ 116 w 259"/>
              <a:gd name="connsiteY94" fmla="*/ 460 h 758"/>
              <a:gd name="connsiteX95" fmla="*/ 116 w 259"/>
              <a:gd name="connsiteY95" fmla="*/ 434 h 758"/>
              <a:gd name="connsiteX96" fmla="*/ 116 w 259"/>
              <a:gd name="connsiteY96" fmla="*/ 408 h 758"/>
              <a:gd name="connsiteX97" fmla="*/ 116 w 259"/>
              <a:gd name="connsiteY97" fmla="*/ 382 h 758"/>
              <a:gd name="connsiteX98" fmla="*/ 121 w 259"/>
              <a:gd name="connsiteY98" fmla="*/ 355 h 758"/>
              <a:gd name="connsiteX99" fmla="*/ 121 w 259"/>
              <a:gd name="connsiteY99" fmla="*/ 334 h 758"/>
              <a:gd name="connsiteX100" fmla="*/ 121 w 259"/>
              <a:gd name="connsiteY100" fmla="*/ 314 h 758"/>
              <a:gd name="connsiteX101" fmla="*/ 121 w 259"/>
              <a:gd name="connsiteY101" fmla="*/ 293 h 758"/>
              <a:gd name="connsiteX102" fmla="*/ 121 w 259"/>
              <a:gd name="connsiteY102" fmla="*/ 277 h 758"/>
              <a:gd name="connsiteX103" fmla="*/ 121 w 259"/>
              <a:gd name="connsiteY103" fmla="*/ 246 h 758"/>
              <a:gd name="connsiteX104" fmla="*/ 121 w 259"/>
              <a:gd name="connsiteY104" fmla="*/ 214 h 758"/>
              <a:gd name="connsiteX105" fmla="*/ 116 w 259"/>
              <a:gd name="connsiteY105" fmla="*/ 183 h 758"/>
              <a:gd name="connsiteX106" fmla="*/ 116 w 259"/>
              <a:gd name="connsiteY106" fmla="*/ 157 h 758"/>
              <a:gd name="connsiteX107" fmla="*/ 111 w 259"/>
              <a:gd name="connsiteY107" fmla="*/ 146 h 758"/>
              <a:gd name="connsiteX108" fmla="*/ 111 w 259"/>
              <a:gd name="connsiteY108" fmla="*/ 136 h 758"/>
              <a:gd name="connsiteX109" fmla="*/ 106 w 259"/>
              <a:gd name="connsiteY109" fmla="*/ 126 h 758"/>
              <a:gd name="connsiteX110" fmla="*/ 106 w 259"/>
              <a:gd name="connsiteY110" fmla="*/ 115 h 758"/>
              <a:gd name="connsiteX111" fmla="*/ 100 w 259"/>
              <a:gd name="connsiteY111" fmla="*/ 110 h 758"/>
              <a:gd name="connsiteX112" fmla="*/ 100 w 259"/>
              <a:gd name="connsiteY112" fmla="*/ 105 h 758"/>
              <a:gd name="connsiteX113" fmla="*/ 95 w 259"/>
              <a:gd name="connsiteY113" fmla="*/ 94 h 758"/>
              <a:gd name="connsiteX114" fmla="*/ 90 w 259"/>
              <a:gd name="connsiteY114" fmla="*/ 89 h 758"/>
              <a:gd name="connsiteX115" fmla="*/ 84 w 259"/>
              <a:gd name="connsiteY115" fmla="*/ 84 h 758"/>
              <a:gd name="connsiteX116" fmla="*/ 79 w 259"/>
              <a:gd name="connsiteY116" fmla="*/ 84 h 758"/>
              <a:gd name="connsiteX117" fmla="*/ 74 w 259"/>
              <a:gd name="connsiteY117" fmla="*/ 79 h 758"/>
              <a:gd name="connsiteX118" fmla="*/ 63 w 259"/>
              <a:gd name="connsiteY118" fmla="*/ 79 h 758"/>
              <a:gd name="connsiteX119" fmla="*/ 53 w 259"/>
              <a:gd name="connsiteY119" fmla="*/ 79 h 758"/>
              <a:gd name="connsiteX0" fmla="*/ 121 w 259"/>
              <a:gd name="connsiteY0" fmla="*/ 0 h 758"/>
              <a:gd name="connsiteX1" fmla="*/ 137 w 259"/>
              <a:gd name="connsiteY1" fmla="*/ 5 h 758"/>
              <a:gd name="connsiteX2" fmla="*/ 153 w 259"/>
              <a:gd name="connsiteY2" fmla="*/ 11 h 758"/>
              <a:gd name="connsiteX3" fmla="*/ 164 w 259"/>
              <a:gd name="connsiteY3" fmla="*/ 16 h 758"/>
              <a:gd name="connsiteX4" fmla="*/ 174 w 259"/>
              <a:gd name="connsiteY4" fmla="*/ 21 h 758"/>
              <a:gd name="connsiteX5" fmla="*/ 190 w 259"/>
              <a:gd name="connsiteY5" fmla="*/ 26 h 758"/>
              <a:gd name="connsiteX6" fmla="*/ 201 w 259"/>
              <a:gd name="connsiteY6" fmla="*/ 37 h 758"/>
              <a:gd name="connsiteX7" fmla="*/ 216 w 259"/>
              <a:gd name="connsiteY7" fmla="*/ 42 h 758"/>
              <a:gd name="connsiteX8" fmla="*/ 227 w 259"/>
              <a:gd name="connsiteY8" fmla="*/ 47 h 758"/>
              <a:gd name="connsiteX9" fmla="*/ 238 w 259"/>
              <a:gd name="connsiteY9" fmla="*/ 52 h 758"/>
              <a:gd name="connsiteX10" fmla="*/ 243 w 259"/>
              <a:gd name="connsiteY10" fmla="*/ 58 h 758"/>
              <a:gd name="connsiteX11" fmla="*/ 248 w 259"/>
              <a:gd name="connsiteY11" fmla="*/ 63 h 758"/>
              <a:gd name="connsiteX12" fmla="*/ 253 w 259"/>
              <a:gd name="connsiteY12" fmla="*/ 68 h 758"/>
              <a:gd name="connsiteX13" fmla="*/ 259 w 259"/>
              <a:gd name="connsiteY13" fmla="*/ 68 h 758"/>
              <a:gd name="connsiteX14" fmla="*/ 259 w 259"/>
              <a:gd name="connsiteY14" fmla="*/ 73 h 758"/>
              <a:gd name="connsiteX15" fmla="*/ 253 w 259"/>
              <a:gd name="connsiteY15" fmla="*/ 73 h 758"/>
              <a:gd name="connsiteX16" fmla="*/ 253 w 259"/>
              <a:gd name="connsiteY16" fmla="*/ 79 h 758"/>
              <a:gd name="connsiteX17" fmla="*/ 248 w 259"/>
              <a:gd name="connsiteY17" fmla="*/ 84 h 758"/>
              <a:gd name="connsiteX18" fmla="*/ 243 w 259"/>
              <a:gd name="connsiteY18" fmla="*/ 84 h 758"/>
              <a:gd name="connsiteX19" fmla="*/ 238 w 259"/>
              <a:gd name="connsiteY19" fmla="*/ 89 h 758"/>
              <a:gd name="connsiteX20" fmla="*/ 232 w 259"/>
              <a:gd name="connsiteY20" fmla="*/ 94 h 758"/>
              <a:gd name="connsiteX21" fmla="*/ 227 w 259"/>
              <a:gd name="connsiteY21" fmla="*/ 94 h 758"/>
              <a:gd name="connsiteX22" fmla="*/ 222 w 259"/>
              <a:gd name="connsiteY22" fmla="*/ 99 h 758"/>
              <a:gd name="connsiteX23" fmla="*/ 216 w 259"/>
              <a:gd name="connsiteY23" fmla="*/ 105 h 758"/>
              <a:gd name="connsiteX24" fmla="*/ 211 w 259"/>
              <a:gd name="connsiteY24" fmla="*/ 115 h 758"/>
              <a:gd name="connsiteX25" fmla="*/ 211 w 259"/>
              <a:gd name="connsiteY25" fmla="*/ 126 h 758"/>
              <a:gd name="connsiteX26" fmla="*/ 211 w 259"/>
              <a:gd name="connsiteY26" fmla="*/ 131 h 758"/>
              <a:gd name="connsiteX27" fmla="*/ 211 w 259"/>
              <a:gd name="connsiteY27" fmla="*/ 146 h 758"/>
              <a:gd name="connsiteX28" fmla="*/ 211 w 259"/>
              <a:gd name="connsiteY28" fmla="*/ 157 h 758"/>
              <a:gd name="connsiteX29" fmla="*/ 211 w 259"/>
              <a:gd name="connsiteY29" fmla="*/ 173 h 758"/>
              <a:gd name="connsiteX30" fmla="*/ 211 w 259"/>
              <a:gd name="connsiteY30" fmla="*/ 188 h 758"/>
              <a:gd name="connsiteX31" fmla="*/ 211 w 259"/>
              <a:gd name="connsiteY31" fmla="*/ 204 h 758"/>
              <a:gd name="connsiteX32" fmla="*/ 211 w 259"/>
              <a:gd name="connsiteY32" fmla="*/ 225 h 758"/>
              <a:gd name="connsiteX33" fmla="*/ 211 w 259"/>
              <a:gd name="connsiteY33" fmla="*/ 240 h 758"/>
              <a:gd name="connsiteX34" fmla="*/ 211 w 259"/>
              <a:gd name="connsiteY34" fmla="*/ 261 h 758"/>
              <a:gd name="connsiteX35" fmla="*/ 211 w 259"/>
              <a:gd name="connsiteY35" fmla="*/ 303 h 758"/>
              <a:gd name="connsiteX36" fmla="*/ 211 w 259"/>
              <a:gd name="connsiteY36" fmla="*/ 324 h 758"/>
              <a:gd name="connsiteX37" fmla="*/ 211 w 259"/>
              <a:gd name="connsiteY37" fmla="*/ 350 h 758"/>
              <a:gd name="connsiteX38" fmla="*/ 211 w 259"/>
              <a:gd name="connsiteY38" fmla="*/ 376 h 758"/>
              <a:gd name="connsiteX39" fmla="*/ 211 w 259"/>
              <a:gd name="connsiteY39" fmla="*/ 402 h 758"/>
              <a:gd name="connsiteX40" fmla="*/ 211 w 259"/>
              <a:gd name="connsiteY40" fmla="*/ 429 h 758"/>
              <a:gd name="connsiteX41" fmla="*/ 211 w 259"/>
              <a:gd name="connsiteY41" fmla="*/ 460 h 758"/>
              <a:gd name="connsiteX42" fmla="*/ 211 w 259"/>
              <a:gd name="connsiteY42" fmla="*/ 491 h 758"/>
              <a:gd name="connsiteX43" fmla="*/ 211 w 259"/>
              <a:gd name="connsiteY43" fmla="*/ 523 h 758"/>
              <a:gd name="connsiteX44" fmla="*/ 211 w 259"/>
              <a:gd name="connsiteY44" fmla="*/ 554 h 758"/>
              <a:gd name="connsiteX45" fmla="*/ 211 w 259"/>
              <a:gd name="connsiteY45" fmla="*/ 580 h 758"/>
              <a:gd name="connsiteX46" fmla="*/ 206 w 259"/>
              <a:gd name="connsiteY46" fmla="*/ 606 h 758"/>
              <a:gd name="connsiteX47" fmla="*/ 206 w 259"/>
              <a:gd name="connsiteY47" fmla="*/ 632 h 758"/>
              <a:gd name="connsiteX48" fmla="*/ 201 w 259"/>
              <a:gd name="connsiteY48" fmla="*/ 653 h 758"/>
              <a:gd name="connsiteX49" fmla="*/ 195 w 259"/>
              <a:gd name="connsiteY49" fmla="*/ 669 h 758"/>
              <a:gd name="connsiteX50" fmla="*/ 190 w 259"/>
              <a:gd name="connsiteY50" fmla="*/ 690 h 758"/>
              <a:gd name="connsiteX51" fmla="*/ 185 w 259"/>
              <a:gd name="connsiteY51" fmla="*/ 700 h 758"/>
              <a:gd name="connsiteX52" fmla="*/ 174 w 259"/>
              <a:gd name="connsiteY52" fmla="*/ 716 h 758"/>
              <a:gd name="connsiteX53" fmla="*/ 164 w 259"/>
              <a:gd name="connsiteY53" fmla="*/ 726 h 758"/>
              <a:gd name="connsiteX54" fmla="*/ 158 w 259"/>
              <a:gd name="connsiteY54" fmla="*/ 737 h 758"/>
              <a:gd name="connsiteX55" fmla="*/ 148 w 259"/>
              <a:gd name="connsiteY55" fmla="*/ 742 h 758"/>
              <a:gd name="connsiteX56" fmla="*/ 143 w 259"/>
              <a:gd name="connsiteY56" fmla="*/ 747 h 758"/>
              <a:gd name="connsiteX57" fmla="*/ 132 w 259"/>
              <a:gd name="connsiteY57" fmla="*/ 752 h 758"/>
              <a:gd name="connsiteX58" fmla="*/ 127 w 259"/>
              <a:gd name="connsiteY58" fmla="*/ 752 h 758"/>
              <a:gd name="connsiteX59" fmla="*/ 121 w 259"/>
              <a:gd name="connsiteY59" fmla="*/ 758 h 758"/>
              <a:gd name="connsiteX60" fmla="*/ 111 w 259"/>
              <a:gd name="connsiteY60" fmla="*/ 752 h 758"/>
              <a:gd name="connsiteX61" fmla="*/ 106 w 259"/>
              <a:gd name="connsiteY61" fmla="*/ 752 h 758"/>
              <a:gd name="connsiteX62" fmla="*/ 106 w 259"/>
              <a:gd name="connsiteY62" fmla="*/ 747 h 758"/>
              <a:gd name="connsiteX63" fmla="*/ 100 w 259"/>
              <a:gd name="connsiteY63" fmla="*/ 742 h 758"/>
              <a:gd name="connsiteX64" fmla="*/ 100 w 259"/>
              <a:gd name="connsiteY64" fmla="*/ 737 h 758"/>
              <a:gd name="connsiteX65" fmla="*/ 100 w 259"/>
              <a:gd name="connsiteY65" fmla="*/ 731 h 758"/>
              <a:gd name="connsiteX66" fmla="*/ 100 w 259"/>
              <a:gd name="connsiteY66" fmla="*/ 721 h 758"/>
              <a:gd name="connsiteX67" fmla="*/ 100 w 259"/>
              <a:gd name="connsiteY67" fmla="*/ 711 h 758"/>
              <a:gd name="connsiteX68" fmla="*/ 100 w 259"/>
              <a:gd name="connsiteY68" fmla="*/ 705 h 758"/>
              <a:gd name="connsiteX69" fmla="*/ 100 w 259"/>
              <a:gd name="connsiteY69" fmla="*/ 700 h 758"/>
              <a:gd name="connsiteX70" fmla="*/ 100 w 259"/>
              <a:gd name="connsiteY70" fmla="*/ 695 h 758"/>
              <a:gd name="connsiteX71" fmla="*/ 95 w 259"/>
              <a:gd name="connsiteY71" fmla="*/ 690 h 758"/>
              <a:gd name="connsiteX72" fmla="*/ 90 w 259"/>
              <a:gd name="connsiteY72" fmla="*/ 674 h 758"/>
              <a:gd name="connsiteX73" fmla="*/ 79 w 259"/>
              <a:gd name="connsiteY73" fmla="*/ 658 h 758"/>
              <a:gd name="connsiteX74" fmla="*/ 63 w 259"/>
              <a:gd name="connsiteY74" fmla="*/ 643 h 758"/>
              <a:gd name="connsiteX75" fmla="*/ 47 w 259"/>
              <a:gd name="connsiteY75" fmla="*/ 627 h 758"/>
              <a:gd name="connsiteX76" fmla="*/ 26 w 259"/>
              <a:gd name="connsiteY76" fmla="*/ 611 h 758"/>
              <a:gd name="connsiteX77" fmla="*/ 0 w 259"/>
              <a:gd name="connsiteY77" fmla="*/ 590 h 758"/>
              <a:gd name="connsiteX78" fmla="*/ 21 w 259"/>
              <a:gd name="connsiteY78" fmla="*/ 590 h 758"/>
              <a:gd name="connsiteX79" fmla="*/ 42 w 259"/>
              <a:gd name="connsiteY79" fmla="*/ 596 h 758"/>
              <a:gd name="connsiteX80" fmla="*/ 58 w 259"/>
              <a:gd name="connsiteY80" fmla="*/ 596 h 758"/>
              <a:gd name="connsiteX81" fmla="*/ 74 w 259"/>
              <a:gd name="connsiteY81" fmla="*/ 596 h 758"/>
              <a:gd name="connsiteX82" fmla="*/ 84 w 259"/>
              <a:gd name="connsiteY82" fmla="*/ 590 h 758"/>
              <a:gd name="connsiteX83" fmla="*/ 90 w 259"/>
              <a:gd name="connsiteY83" fmla="*/ 590 h 758"/>
              <a:gd name="connsiteX84" fmla="*/ 95 w 259"/>
              <a:gd name="connsiteY84" fmla="*/ 590 h 758"/>
              <a:gd name="connsiteX85" fmla="*/ 100 w 259"/>
              <a:gd name="connsiteY85" fmla="*/ 585 h 758"/>
              <a:gd name="connsiteX86" fmla="*/ 106 w 259"/>
              <a:gd name="connsiteY86" fmla="*/ 580 h 758"/>
              <a:gd name="connsiteX87" fmla="*/ 106 w 259"/>
              <a:gd name="connsiteY87" fmla="*/ 575 h 758"/>
              <a:gd name="connsiteX88" fmla="*/ 106 w 259"/>
              <a:gd name="connsiteY88" fmla="*/ 564 h 758"/>
              <a:gd name="connsiteX89" fmla="*/ 106 w 259"/>
              <a:gd name="connsiteY89" fmla="*/ 549 h 758"/>
              <a:gd name="connsiteX90" fmla="*/ 111 w 259"/>
              <a:gd name="connsiteY90" fmla="*/ 533 h 758"/>
              <a:gd name="connsiteX91" fmla="*/ 111 w 259"/>
              <a:gd name="connsiteY91" fmla="*/ 512 h 758"/>
              <a:gd name="connsiteX92" fmla="*/ 111 w 259"/>
              <a:gd name="connsiteY92" fmla="*/ 486 h 758"/>
              <a:gd name="connsiteX93" fmla="*/ 116 w 259"/>
              <a:gd name="connsiteY93" fmla="*/ 460 h 758"/>
              <a:gd name="connsiteX94" fmla="*/ 116 w 259"/>
              <a:gd name="connsiteY94" fmla="*/ 434 h 758"/>
              <a:gd name="connsiteX95" fmla="*/ 116 w 259"/>
              <a:gd name="connsiteY95" fmla="*/ 408 h 758"/>
              <a:gd name="connsiteX96" fmla="*/ 116 w 259"/>
              <a:gd name="connsiteY96" fmla="*/ 382 h 758"/>
              <a:gd name="connsiteX97" fmla="*/ 121 w 259"/>
              <a:gd name="connsiteY97" fmla="*/ 355 h 758"/>
              <a:gd name="connsiteX98" fmla="*/ 121 w 259"/>
              <a:gd name="connsiteY98" fmla="*/ 334 h 758"/>
              <a:gd name="connsiteX99" fmla="*/ 121 w 259"/>
              <a:gd name="connsiteY99" fmla="*/ 314 h 758"/>
              <a:gd name="connsiteX100" fmla="*/ 121 w 259"/>
              <a:gd name="connsiteY100" fmla="*/ 293 h 758"/>
              <a:gd name="connsiteX101" fmla="*/ 121 w 259"/>
              <a:gd name="connsiteY101" fmla="*/ 277 h 758"/>
              <a:gd name="connsiteX102" fmla="*/ 121 w 259"/>
              <a:gd name="connsiteY102" fmla="*/ 246 h 758"/>
              <a:gd name="connsiteX103" fmla="*/ 121 w 259"/>
              <a:gd name="connsiteY103" fmla="*/ 214 h 758"/>
              <a:gd name="connsiteX104" fmla="*/ 116 w 259"/>
              <a:gd name="connsiteY104" fmla="*/ 183 h 758"/>
              <a:gd name="connsiteX105" fmla="*/ 116 w 259"/>
              <a:gd name="connsiteY105" fmla="*/ 157 h 758"/>
              <a:gd name="connsiteX106" fmla="*/ 111 w 259"/>
              <a:gd name="connsiteY106" fmla="*/ 146 h 758"/>
              <a:gd name="connsiteX107" fmla="*/ 111 w 259"/>
              <a:gd name="connsiteY107" fmla="*/ 136 h 758"/>
              <a:gd name="connsiteX108" fmla="*/ 106 w 259"/>
              <a:gd name="connsiteY108" fmla="*/ 126 h 758"/>
              <a:gd name="connsiteX109" fmla="*/ 106 w 259"/>
              <a:gd name="connsiteY109" fmla="*/ 115 h 758"/>
              <a:gd name="connsiteX110" fmla="*/ 100 w 259"/>
              <a:gd name="connsiteY110" fmla="*/ 110 h 758"/>
              <a:gd name="connsiteX111" fmla="*/ 100 w 259"/>
              <a:gd name="connsiteY111" fmla="*/ 105 h 758"/>
              <a:gd name="connsiteX112" fmla="*/ 95 w 259"/>
              <a:gd name="connsiteY112" fmla="*/ 94 h 758"/>
              <a:gd name="connsiteX113" fmla="*/ 90 w 259"/>
              <a:gd name="connsiteY113" fmla="*/ 89 h 758"/>
              <a:gd name="connsiteX114" fmla="*/ 84 w 259"/>
              <a:gd name="connsiteY114" fmla="*/ 84 h 758"/>
              <a:gd name="connsiteX115" fmla="*/ 79 w 259"/>
              <a:gd name="connsiteY115" fmla="*/ 84 h 758"/>
              <a:gd name="connsiteX116" fmla="*/ 74 w 259"/>
              <a:gd name="connsiteY116" fmla="*/ 79 h 758"/>
              <a:gd name="connsiteX117" fmla="*/ 63 w 259"/>
              <a:gd name="connsiteY117" fmla="*/ 79 h 758"/>
              <a:gd name="connsiteX118" fmla="*/ 53 w 259"/>
              <a:gd name="connsiteY118" fmla="*/ 79 h 758"/>
              <a:gd name="connsiteX0" fmla="*/ 121 w 259"/>
              <a:gd name="connsiteY0" fmla="*/ 0 h 758"/>
              <a:gd name="connsiteX1" fmla="*/ 153 w 259"/>
              <a:gd name="connsiteY1" fmla="*/ 11 h 758"/>
              <a:gd name="connsiteX2" fmla="*/ 164 w 259"/>
              <a:gd name="connsiteY2" fmla="*/ 16 h 758"/>
              <a:gd name="connsiteX3" fmla="*/ 174 w 259"/>
              <a:gd name="connsiteY3" fmla="*/ 21 h 758"/>
              <a:gd name="connsiteX4" fmla="*/ 190 w 259"/>
              <a:gd name="connsiteY4" fmla="*/ 26 h 758"/>
              <a:gd name="connsiteX5" fmla="*/ 201 w 259"/>
              <a:gd name="connsiteY5" fmla="*/ 37 h 758"/>
              <a:gd name="connsiteX6" fmla="*/ 216 w 259"/>
              <a:gd name="connsiteY6" fmla="*/ 42 h 758"/>
              <a:gd name="connsiteX7" fmla="*/ 227 w 259"/>
              <a:gd name="connsiteY7" fmla="*/ 47 h 758"/>
              <a:gd name="connsiteX8" fmla="*/ 238 w 259"/>
              <a:gd name="connsiteY8" fmla="*/ 52 h 758"/>
              <a:gd name="connsiteX9" fmla="*/ 243 w 259"/>
              <a:gd name="connsiteY9" fmla="*/ 58 h 758"/>
              <a:gd name="connsiteX10" fmla="*/ 248 w 259"/>
              <a:gd name="connsiteY10" fmla="*/ 63 h 758"/>
              <a:gd name="connsiteX11" fmla="*/ 253 w 259"/>
              <a:gd name="connsiteY11" fmla="*/ 68 h 758"/>
              <a:gd name="connsiteX12" fmla="*/ 259 w 259"/>
              <a:gd name="connsiteY12" fmla="*/ 68 h 758"/>
              <a:gd name="connsiteX13" fmla="*/ 259 w 259"/>
              <a:gd name="connsiteY13" fmla="*/ 73 h 758"/>
              <a:gd name="connsiteX14" fmla="*/ 253 w 259"/>
              <a:gd name="connsiteY14" fmla="*/ 73 h 758"/>
              <a:gd name="connsiteX15" fmla="*/ 253 w 259"/>
              <a:gd name="connsiteY15" fmla="*/ 79 h 758"/>
              <a:gd name="connsiteX16" fmla="*/ 248 w 259"/>
              <a:gd name="connsiteY16" fmla="*/ 84 h 758"/>
              <a:gd name="connsiteX17" fmla="*/ 243 w 259"/>
              <a:gd name="connsiteY17" fmla="*/ 84 h 758"/>
              <a:gd name="connsiteX18" fmla="*/ 238 w 259"/>
              <a:gd name="connsiteY18" fmla="*/ 89 h 758"/>
              <a:gd name="connsiteX19" fmla="*/ 232 w 259"/>
              <a:gd name="connsiteY19" fmla="*/ 94 h 758"/>
              <a:gd name="connsiteX20" fmla="*/ 227 w 259"/>
              <a:gd name="connsiteY20" fmla="*/ 94 h 758"/>
              <a:gd name="connsiteX21" fmla="*/ 222 w 259"/>
              <a:gd name="connsiteY21" fmla="*/ 99 h 758"/>
              <a:gd name="connsiteX22" fmla="*/ 216 w 259"/>
              <a:gd name="connsiteY22" fmla="*/ 105 h 758"/>
              <a:gd name="connsiteX23" fmla="*/ 211 w 259"/>
              <a:gd name="connsiteY23" fmla="*/ 115 h 758"/>
              <a:gd name="connsiteX24" fmla="*/ 211 w 259"/>
              <a:gd name="connsiteY24" fmla="*/ 126 h 758"/>
              <a:gd name="connsiteX25" fmla="*/ 211 w 259"/>
              <a:gd name="connsiteY25" fmla="*/ 131 h 758"/>
              <a:gd name="connsiteX26" fmla="*/ 211 w 259"/>
              <a:gd name="connsiteY26" fmla="*/ 146 h 758"/>
              <a:gd name="connsiteX27" fmla="*/ 211 w 259"/>
              <a:gd name="connsiteY27" fmla="*/ 157 h 758"/>
              <a:gd name="connsiteX28" fmla="*/ 211 w 259"/>
              <a:gd name="connsiteY28" fmla="*/ 173 h 758"/>
              <a:gd name="connsiteX29" fmla="*/ 211 w 259"/>
              <a:gd name="connsiteY29" fmla="*/ 188 h 758"/>
              <a:gd name="connsiteX30" fmla="*/ 211 w 259"/>
              <a:gd name="connsiteY30" fmla="*/ 204 h 758"/>
              <a:gd name="connsiteX31" fmla="*/ 211 w 259"/>
              <a:gd name="connsiteY31" fmla="*/ 225 h 758"/>
              <a:gd name="connsiteX32" fmla="*/ 211 w 259"/>
              <a:gd name="connsiteY32" fmla="*/ 240 h 758"/>
              <a:gd name="connsiteX33" fmla="*/ 211 w 259"/>
              <a:gd name="connsiteY33" fmla="*/ 261 h 758"/>
              <a:gd name="connsiteX34" fmla="*/ 211 w 259"/>
              <a:gd name="connsiteY34" fmla="*/ 303 h 758"/>
              <a:gd name="connsiteX35" fmla="*/ 211 w 259"/>
              <a:gd name="connsiteY35" fmla="*/ 324 h 758"/>
              <a:gd name="connsiteX36" fmla="*/ 211 w 259"/>
              <a:gd name="connsiteY36" fmla="*/ 350 h 758"/>
              <a:gd name="connsiteX37" fmla="*/ 211 w 259"/>
              <a:gd name="connsiteY37" fmla="*/ 376 h 758"/>
              <a:gd name="connsiteX38" fmla="*/ 211 w 259"/>
              <a:gd name="connsiteY38" fmla="*/ 402 h 758"/>
              <a:gd name="connsiteX39" fmla="*/ 211 w 259"/>
              <a:gd name="connsiteY39" fmla="*/ 429 h 758"/>
              <a:gd name="connsiteX40" fmla="*/ 211 w 259"/>
              <a:gd name="connsiteY40" fmla="*/ 460 h 758"/>
              <a:gd name="connsiteX41" fmla="*/ 211 w 259"/>
              <a:gd name="connsiteY41" fmla="*/ 491 h 758"/>
              <a:gd name="connsiteX42" fmla="*/ 211 w 259"/>
              <a:gd name="connsiteY42" fmla="*/ 523 h 758"/>
              <a:gd name="connsiteX43" fmla="*/ 211 w 259"/>
              <a:gd name="connsiteY43" fmla="*/ 554 h 758"/>
              <a:gd name="connsiteX44" fmla="*/ 211 w 259"/>
              <a:gd name="connsiteY44" fmla="*/ 580 h 758"/>
              <a:gd name="connsiteX45" fmla="*/ 206 w 259"/>
              <a:gd name="connsiteY45" fmla="*/ 606 h 758"/>
              <a:gd name="connsiteX46" fmla="*/ 206 w 259"/>
              <a:gd name="connsiteY46" fmla="*/ 632 h 758"/>
              <a:gd name="connsiteX47" fmla="*/ 201 w 259"/>
              <a:gd name="connsiteY47" fmla="*/ 653 h 758"/>
              <a:gd name="connsiteX48" fmla="*/ 195 w 259"/>
              <a:gd name="connsiteY48" fmla="*/ 669 h 758"/>
              <a:gd name="connsiteX49" fmla="*/ 190 w 259"/>
              <a:gd name="connsiteY49" fmla="*/ 690 h 758"/>
              <a:gd name="connsiteX50" fmla="*/ 185 w 259"/>
              <a:gd name="connsiteY50" fmla="*/ 700 h 758"/>
              <a:gd name="connsiteX51" fmla="*/ 174 w 259"/>
              <a:gd name="connsiteY51" fmla="*/ 716 h 758"/>
              <a:gd name="connsiteX52" fmla="*/ 164 w 259"/>
              <a:gd name="connsiteY52" fmla="*/ 726 h 758"/>
              <a:gd name="connsiteX53" fmla="*/ 158 w 259"/>
              <a:gd name="connsiteY53" fmla="*/ 737 h 758"/>
              <a:gd name="connsiteX54" fmla="*/ 148 w 259"/>
              <a:gd name="connsiteY54" fmla="*/ 742 h 758"/>
              <a:gd name="connsiteX55" fmla="*/ 143 w 259"/>
              <a:gd name="connsiteY55" fmla="*/ 747 h 758"/>
              <a:gd name="connsiteX56" fmla="*/ 132 w 259"/>
              <a:gd name="connsiteY56" fmla="*/ 752 h 758"/>
              <a:gd name="connsiteX57" fmla="*/ 127 w 259"/>
              <a:gd name="connsiteY57" fmla="*/ 752 h 758"/>
              <a:gd name="connsiteX58" fmla="*/ 121 w 259"/>
              <a:gd name="connsiteY58" fmla="*/ 758 h 758"/>
              <a:gd name="connsiteX59" fmla="*/ 111 w 259"/>
              <a:gd name="connsiteY59" fmla="*/ 752 h 758"/>
              <a:gd name="connsiteX60" fmla="*/ 106 w 259"/>
              <a:gd name="connsiteY60" fmla="*/ 752 h 758"/>
              <a:gd name="connsiteX61" fmla="*/ 106 w 259"/>
              <a:gd name="connsiteY61" fmla="*/ 747 h 758"/>
              <a:gd name="connsiteX62" fmla="*/ 100 w 259"/>
              <a:gd name="connsiteY62" fmla="*/ 742 h 758"/>
              <a:gd name="connsiteX63" fmla="*/ 100 w 259"/>
              <a:gd name="connsiteY63" fmla="*/ 737 h 758"/>
              <a:gd name="connsiteX64" fmla="*/ 100 w 259"/>
              <a:gd name="connsiteY64" fmla="*/ 731 h 758"/>
              <a:gd name="connsiteX65" fmla="*/ 100 w 259"/>
              <a:gd name="connsiteY65" fmla="*/ 721 h 758"/>
              <a:gd name="connsiteX66" fmla="*/ 100 w 259"/>
              <a:gd name="connsiteY66" fmla="*/ 711 h 758"/>
              <a:gd name="connsiteX67" fmla="*/ 100 w 259"/>
              <a:gd name="connsiteY67" fmla="*/ 705 h 758"/>
              <a:gd name="connsiteX68" fmla="*/ 100 w 259"/>
              <a:gd name="connsiteY68" fmla="*/ 700 h 758"/>
              <a:gd name="connsiteX69" fmla="*/ 100 w 259"/>
              <a:gd name="connsiteY69" fmla="*/ 695 h 758"/>
              <a:gd name="connsiteX70" fmla="*/ 95 w 259"/>
              <a:gd name="connsiteY70" fmla="*/ 690 h 758"/>
              <a:gd name="connsiteX71" fmla="*/ 90 w 259"/>
              <a:gd name="connsiteY71" fmla="*/ 674 h 758"/>
              <a:gd name="connsiteX72" fmla="*/ 79 w 259"/>
              <a:gd name="connsiteY72" fmla="*/ 658 h 758"/>
              <a:gd name="connsiteX73" fmla="*/ 63 w 259"/>
              <a:gd name="connsiteY73" fmla="*/ 643 h 758"/>
              <a:gd name="connsiteX74" fmla="*/ 47 w 259"/>
              <a:gd name="connsiteY74" fmla="*/ 627 h 758"/>
              <a:gd name="connsiteX75" fmla="*/ 26 w 259"/>
              <a:gd name="connsiteY75" fmla="*/ 611 h 758"/>
              <a:gd name="connsiteX76" fmla="*/ 0 w 259"/>
              <a:gd name="connsiteY76" fmla="*/ 590 h 758"/>
              <a:gd name="connsiteX77" fmla="*/ 21 w 259"/>
              <a:gd name="connsiteY77" fmla="*/ 590 h 758"/>
              <a:gd name="connsiteX78" fmla="*/ 42 w 259"/>
              <a:gd name="connsiteY78" fmla="*/ 596 h 758"/>
              <a:gd name="connsiteX79" fmla="*/ 58 w 259"/>
              <a:gd name="connsiteY79" fmla="*/ 596 h 758"/>
              <a:gd name="connsiteX80" fmla="*/ 74 w 259"/>
              <a:gd name="connsiteY80" fmla="*/ 596 h 758"/>
              <a:gd name="connsiteX81" fmla="*/ 84 w 259"/>
              <a:gd name="connsiteY81" fmla="*/ 590 h 758"/>
              <a:gd name="connsiteX82" fmla="*/ 90 w 259"/>
              <a:gd name="connsiteY82" fmla="*/ 590 h 758"/>
              <a:gd name="connsiteX83" fmla="*/ 95 w 259"/>
              <a:gd name="connsiteY83" fmla="*/ 590 h 758"/>
              <a:gd name="connsiteX84" fmla="*/ 100 w 259"/>
              <a:gd name="connsiteY84" fmla="*/ 585 h 758"/>
              <a:gd name="connsiteX85" fmla="*/ 106 w 259"/>
              <a:gd name="connsiteY85" fmla="*/ 580 h 758"/>
              <a:gd name="connsiteX86" fmla="*/ 106 w 259"/>
              <a:gd name="connsiteY86" fmla="*/ 575 h 758"/>
              <a:gd name="connsiteX87" fmla="*/ 106 w 259"/>
              <a:gd name="connsiteY87" fmla="*/ 564 h 758"/>
              <a:gd name="connsiteX88" fmla="*/ 106 w 259"/>
              <a:gd name="connsiteY88" fmla="*/ 549 h 758"/>
              <a:gd name="connsiteX89" fmla="*/ 111 w 259"/>
              <a:gd name="connsiteY89" fmla="*/ 533 h 758"/>
              <a:gd name="connsiteX90" fmla="*/ 111 w 259"/>
              <a:gd name="connsiteY90" fmla="*/ 512 h 758"/>
              <a:gd name="connsiteX91" fmla="*/ 111 w 259"/>
              <a:gd name="connsiteY91" fmla="*/ 486 h 758"/>
              <a:gd name="connsiteX92" fmla="*/ 116 w 259"/>
              <a:gd name="connsiteY92" fmla="*/ 460 h 758"/>
              <a:gd name="connsiteX93" fmla="*/ 116 w 259"/>
              <a:gd name="connsiteY93" fmla="*/ 434 h 758"/>
              <a:gd name="connsiteX94" fmla="*/ 116 w 259"/>
              <a:gd name="connsiteY94" fmla="*/ 408 h 758"/>
              <a:gd name="connsiteX95" fmla="*/ 116 w 259"/>
              <a:gd name="connsiteY95" fmla="*/ 382 h 758"/>
              <a:gd name="connsiteX96" fmla="*/ 121 w 259"/>
              <a:gd name="connsiteY96" fmla="*/ 355 h 758"/>
              <a:gd name="connsiteX97" fmla="*/ 121 w 259"/>
              <a:gd name="connsiteY97" fmla="*/ 334 h 758"/>
              <a:gd name="connsiteX98" fmla="*/ 121 w 259"/>
              <a:gd name="connsiteY98" fmla="*/ 314 h 758"/>
              <a:gd name="connsiteX99" fmla="*/ 121 w 259"/>
              <a:gd name="connsiteY99" fmla="*/ 293 h 758"/>
              <a:gd name="connsiteX100" fmla="*/ 121 w 259"/>
              <a:gd name="connsiteY100" fmla="*/ 277 h 758"/>
              <a:gd name="connsiteX101" fmla="*/ 121 w 259"/>
              <a:gd name="connsiteY101" fmla="*/ 246 h 758"/>
              <a:gd name="connsiteX102" fmla="*/ 121 w 259"/>
              <a:gd name="connsiteY102" fmla="*/ 214 h 758"/>
              <a:gd name="connsiteX103" fmla="*/ 116 w 259"/>
              <a:gd name="connsiteY103" fmla="*/ 183 h 758"/>
              <a:gd name="connsiteX104" fmla="*/ 116 w 259"/>
              <a:gd name="connsiteY104" fmla="*/ 157 h 758"/>
              <a:gd name="connsiteX105" fmla="*/ 111 w 259"/>
              <a:gd name="connsiteY105" fmla="*/ 146 h 758"/>
              <a:gd name="connsiteX106" fmla="*/ 111 w 259"/>
              <a:gd name="connsiteY106" fmla="*/ 136 h 758"/>
              <a:gd name="connsiteX107" fmla="*/ 106 w 259"/>
              <a:gd name="connsiteY107" fmla="*/ 126 h 758"/>
              <a:gd name="connsiteX108" fmla="*/ 106 w 259"/>
              <a:gd name="connsiteY108" fmla="*/ 115 h 758"/>
              <a:gd name="connsiteX109" fmla="*/ 100 w 259"/>
              <a:gd name="connsiteY109" fmla="*/ 110 h 758"/>
              <a:gd name="connsiteX110" fmla="*/ 100 w 259"/>
              <a:gd name="connsiteY110" fmla="*/ 105 h 758"/>
              <a:gd name="connsiteX111" fmla="*/ 95 w 259"/>
              <a:gd name="connsiteY111" fmla="*/ 94 h 758"/>
              <a:gd name="connsiteX112" fmla="*/ 90 w 259"/>
              <a:gd name="connsiteY112" fmla="*/ 89 h 758"/>
              <a:gd name="connsiteX113" fmla="*/ 84 w 259"/>
              <a:gd name="connsiteY113" fmla="*/ 84 h 758"/>
              <a:gd name="connsiteX114" fmla="*/ 79 w 259"/>
              <a:gd name="connsiteY114" fmla="*/ 84 h 758"/>
              <a:gd name="connsiteX115" fmla="*/ 74 w 259"/>
              <a:gd name="connsiteY115" fmla="*/ 79 h 758"/>
              <a:gd name="connsiteX116" fmla="*/ 63 w 259"/>
              <a:gd name="connsiteY116" fmla="*/ 79 h 758"/>
              <a:gd name="connsiteX117" fmla="*/ 53 w 259"/>
              <a:gd name="connsiteY117" fmla="*/ 79 h 758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116" fmla="*/ 53 w 259"/>
              <a:gd name="connsiteY116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0" fmla="*/ 164 w 259"/>
              <a:gd name="connsiteY0" fmla="*/ 0 h 742"/>
              <a:gd name="connsiteX1" fmla="*/ 174 w 259"/>
              <a:gd name="connsiteY1" fmla="*/ 5 h 742"/>
              <a:gd name="connsiteX2" fmla="*/ 190 w 259"/>
              <a:gd name="connsiteY2" fmla="*/ 10 h 742"/>
              <a:gd name="connsiteX3" fmla="*/ 201 w 259"/>
              <a:gd name="connsiteY3" fmla="*/ 21 h 742"/>
              <a:gd name="connsiteX4" fmla="*/ 216 w 259"/>
              <a:gd name="connsiteY4" fmla="*/ 26 h 742"/>
              <a:gd name="connsiteX5" fmla="*/ 227 w 259"/>
              <a:gd name="connsiteY5" fmla="*/ 31 h 742"/>
              <a:gd name="connsiteX6" fmla="*/ 238 w 259"/>
              <a:gd name="connsiteY6" fmla="*/ 36 h 742"/>
              <a:gd name="connsiteX7" fmla="*/ 243 w 259"/>
              <a:gd name="connsiteY7" fmla="*/ 42 h 742"/>
              <a:gd name="connsiteX8" fmla="*/ 248 w 259"/>
              <a:gd name="connsiteY8" fmla="*/ 47 h 742"/>
              <a:gd name="connsiteX9" fmla="*/ 253 w 259"/>
              <a:gd name="connsiteY9" fmla="*/ 52 h 742"/>
              <a:gd name="connsiteX10" fmla="*/ 259 w 259"/>
              <a:gd name="connsiteY10" fmla="*/ 52 h 742"/>
              <a:gd name="connsiteX11" fmla="*/ 259 w 259"/>
              <a:gd name="connsiteY11" fmla="*/ 57 h 742"/>
              <a:gd name="connsiteX12" fmla="*/ 253 w 259"/>
              <a:gd name="connsiteY12" fmla="*/ 57 h 742"/>
              <a:gd name="connsiteX13" fmla="*/ 253 w 259"/>
              <a:gd name="connsiteY13" fmla="*/ 63 h 742"/>
              <a:gd name="connsiteX14" fmla="*/ 248 w 259"/>
              <a:gd name="connsiteY14" fmla="*/ 68 h 742"/>
              <a:gd name="connsiteX15" fmla="*/ 243 w 259"/>
              <a:gd name="connsiteY15" fmla="*/ 68 h 742"/>
              <a:gd name="connsiteX16" fmla="*/ 238 w 259"/>
              <a:gd name="connsiteY16" fmla="*/ 73 h 742"/>
              <a:gd name="connsiteX17" fmla="*/ 232 w 259"/>
              <a:gd name="connsiteY17" fmla="*/ 78 h 742"/>
              <a:gd name="connsiteX18" fmla="*/ 227 w 259"/>
              <a:gd name="connsiteY18" fmla="*/ 78 h 742"/>
              <a:gd name="connsiteX19" fmla="*/ 222 w 259"/>
              <a:gd name="connsiteY19" fmla="*/ 83 h 742"/>
              <a:gd name="connsiteX20" fmla="*/ 216 w 259"/>
              <a:gd name="connsiteY20" fmla="*/ 89 h 742"/>
              <a:gd name="connsiteX21" fmla="*/ 211 w 259"/>
              <a:gd name="connsiteY21" fmla="*/ 99 h 742"/>
              <a:gd name="connsiteX22" fmla="*/ 211 w 259"/>
              <a:gd name="connsiteY22" fmla="*/ 110 h 742"/>
              <a:gd name="connsiteX23" fmla="*/ 211 w 259"/>
              <a:gd name="connsiteY23" fmla="*/ 115 h 742"/>
              <a:gd name="connsiteX24" fmla="*/ 211 w 259"/>
              <a:gd name="connsiteY24" fmla="*/ 130 h 742"/>
              <a:gd name="connsiteX25" fmla="*/ 211 w 259"/>
              <a:gd name="connsiteY25" fmla="*/ 141 h 742"/>
              <a:gd name="connsiteX26" fmla="*/ 211 w 259"/>
              <a:gd name="connsiteY26" fmla="*/ 157 h 742"/>
              <a:gd name="connsiteX27" fmla="*/ 211 w 259"/>
              <a:gd name="connsiteY27" fmla="*/ 172 h 742"/>
              <a:gd name="connsiteX28" fmla="*/ 211 w 259"/>
              <a:gd name="connsiteY28" fmla="*/ 188 h 742"/>
              <a:gd name="connsiteX29" fmla="*/ 211 w 259"/>
              <a:gd name="connsiteY29" fmla="*/ 209 h 742"/>
              <a:gd name="connsiteX30" fmla="*/ 211 w 259"/>
              <a:gd name="connsiteY30" fmla="*/ 224 h 742"/>
              <a:gd name="connsiteX31" fmla="*/ 211 w 259"/>
              <a:gd name="connsiteY31" fmla="*/ 245 h 742"/>
              <a:gd name="connsiteX32" fmla="*/ 211 w 259"/>
              <a:gd name="connsiteY32" fmla="*/ 287 h 742"/>
              <a:gd name="connsiteX33" fmla="*/ 211 w 259"/>
              <a:gd name="connsiteY33" fmla="*/ 308 h 742"/>
              <a:gd name="connsiteX34" fmla="*/ 211 w 259"/>
              <a:gd name="connsiteY34" fmla="*/ 334 h 742"/>
              <a:gd name="connsiteX35" fmla="*/ 211 w 259"/>
              <a:gd name="connsiteY35" fmla="*/ 360 h 742"/>
              <a:gd name="connsiteX36" fmla="*/ 211 w 259"/>
              <a:gd name="connsiteY36" fmla="*/ 386 h 742"/>
              <a:gd name="connsiteX37" fmla="*/ 211 w 259"/>
              <a:gd name="connsiteY37" fmla="*/ 413 h 742"/>
              <a:gd name="connsiteX38" fmla="*/ 211 w 259"/>
              <a:gd name="connsiteY38" fmla="*/ 444 h 742"/>
              <a:gd name="connsiteX39" fmla="*/ 211 w 259"/>
              <a:gd name="connsiteY39" fmla="*/ 475 h 742"/>
              <a:gd name="connsiteX40" fmla="*/ 211 w 259"/>
              <a:gd name="connsiteY40" fmla="*/ 507 h 742"/>
              <a:gd name="connsiteX41" fmla="*/ 211 w 259"/>
              <a:gd name="connsiteY41" fmla="*/ 538 h 742"/>
              <a:gd name="connsiteX42" fmla="*/ 211 w 259"/>
              <a:gd name="connsiteY42" fmla="*/ 564 h 742"/>
              <a:gd name="connsiteX43" fmla="*/ 206 w 259"/>
              <a:gd name="connsiteY43" fmla="*/ 590 h 742"/>
              <a:gd name="connsiteX44" fmla="*/ 206 w 259"/>
              <a:gd name="connsiteY44" fmla="*/ 616 h 742"/>
              <a:gd name="connsiteX45" fmla="*/ 201 w 259"/>
              <a:gd name="connsiteY45" fmla="*/ 637 h 742"/>
              <a:gd name="connsiteX46" fmla="*/ 195 w 259"/>
              <a:gd name="connsiteY46" fmla="*/ 653 h 742"/>
              <a:gd name="connsiteX47" fmla="*/ 190 w 259"/>
              <a:gd name="connsiteY47" fmla="*/ 674 h 742"/>
              <a:gd name="connsiteX48" fmla="*/ 185 w 259"/>
              <a:gd name="connsiteY48" fmla="*/ 684 h 742"/>
              <a:gd name="connsiteX49" fmla="*/ 174 w 259"/>
              <a:gd name="connsiteY49" fmla="*/ 700 h 742"/>
              <a:gd name="connsiteX50" fmla="*/ 164 w 259"/>
              <a:gd name="connsiteY50" fmla="*/ 710 h 742"/>
              <a:gd name="connsiteX51" fmla="*/ 158 w 259"/>
              <a:gd name="connsiteY51" fmla="*/ 721 h 742"/>
              <a:gd name="connsiteX52" fmla="*/ 148 w 259"/>
              <a:gd name="connsiteY52" fmla="*/ 726 h 742"/>
              <a:gd name="connsiteX53" fmla="*/ 143 w 259"/>
              <a:gd name="connsiteY53" fmla="*/ 731 h 742"/>
              <a:gd name="connsiteX54" fmla="*/ 132 w 259"/>
              <a:gd name="connsiteY54" fmla="*/ 736 h 742"/>
              <a:gd name="connsiteX55" fmla="*/ 127 w 259"/>
              <a:gd name="connsiteY55" fmla="*/ 736 h 742"/>
              <a:gd name="connsiteX56" fmla="*/ 121 w 259"/>
              <a:gd name="connsiteY56" fmla="*/ 742 h 742"/>
              <a:gd name="connsiteX57" fmla="*/ 111 w 259"/>
              <a:gd name="connsiteY57" fmla="*/ 736 h 742"/>
              <a:gd name="connsiteX58" fmla="*/ 106 w 259"/>
              <a:gd name="connsiteY58" fmla="*/ 736 h 742"/>
              <a:gd name="connsiteX59" fmla="*/ 106 w 259"/>
              <a:gd name="connsiteY59" fmla="*/ 731 h 742"/>
              <a:gd name="connsiteX60" fmla="*/ 100 w 259"/>
              <a:gd name="connsiteY60" fmla="*/ 726 h 742"/>
              <a:gd name="connsiteX61" fmla="*/ 100 w 259"/>
              <a:gd name="connsiteY61" fmla="*/ 721 h 742"/>
              <a:gd name="connsiteX62" fmla="*/ 100 w 259"/>
              <a:gd name="connsiteY62" fmla="*/ 715 h 742"/>
              <a:gd name="connsiteX63" fmla="*/ 100 w 259"/>
              <a:gd name="connsiteY63" fmla="*/ 705 h 742"/>
              <a:gd name="connsiteX64" fmla="*/ 100 w 259"/>
              <a:gd name="connsiteY64" fmla="*/ 695 h 742"/>
              <a:gd name="connsiteX65" fmla="*/ 100 w 259"/>
              <a:gd name="connsiteY65" fmla="*/ 689 h 742"/>
              <a:gd name="connsiteX66" fmla="*/ 100 w 259"/>
              <a:gd name="connsiteY66" fmla="*/ 684 h 742"/>
              <a:gd name="connsiteX67" fmla="*/ 100 w 259"/>
              <a:gd name="connsiteY67" fmla="*/ 679 h 742"/>
              <a:gd name="connsiteX68" fmla="*/ 95 w 259"/>
              <a:gd name="connsiteY68" fmla="*/ 674 h 742"/>
              <a:gd name="connsiteX69" fmla="*/ 90 w 259"/>
              <a:gd name="connsiteY69" fmla="*/ 658 h 742"/>
              <a:gd name="connsiteX70" fmla="*/ 79 w 259"/>
              <a:gd name="connsiteY70" fmla="*/ 642 h 742"/>
              <a:gd name="connsiteX71" fmla="*/ 63 w 259"/>
              <a:gd name="connsiteY71" fmla="*/ 627 h 742"/>
              <a:gd name="connsiteX72" fmla="*/ 47 w 259"/>
              <a:gd name="connsiteY72" fmla="*/ 611 h 742"/>
              <a:gd name="connsiteX73" fmla="*/ 26 w 259"/>
              <a:gd name="connsiteY73" fmla="*/ 595 h 742"/>
              <a:gd name="connsiteX74" fmla="*/ 0 w 259"/>
              <a:gd name="connsiteY74" fmla="*/ 574 h 742"/>
              <a:gd name="connsiteX75" fmla="*/ 21 w 259"/>
              <a:gd name="connsiteY75" fmla="*/ 574 h 742"/>
              <a:gd name="connsiteX76" fmla="*/ 42 w 259"/>
              <a:gd name="connsiteY76" fmla="*/ 580 h 742"/>
              <a:gd name="connsiteX77" fmla="*/ 58 w 259"/>
              <a:gd name="connsiteY77" fmla="*/ 580 h 742"/>
              <a:gd name="connsiteX78" fmla="*/ 74 w 259"/>
              <a:gd name="connsiteY78" fmla="*/ 580 h 742"/>
              <a:gd name="connsiteX79" fmla="*/ 84 w 259"/>
              <a:gd name="connsiteY79" fmla="*/ 574 h 742"/>
              <a:gd name="connsiteX80" fmla="*/ 90 w 259"/>
              <a:gd name="connsiteY80" fmla="*/ 574 h 742"/>
              <a:gd name="connsiteX81" fmla="*/ 95 w 259"/>
              <a:gd name="connsiteY81" fmla="*/ 574 h 742"/>
              <a:gd name="connsiteX82" fmla="*/ 100 w 259"/>
              <a:gd name="connsiteY82" fmla="*/ 569 h 742"/>
              <a:gd name="connsiteX83" fmla="*/ 106 w 259"/>
              <a:gd name="connsiteY83" fmla="*/ 564 h 742"/>
              <a:gd name="connsiteX84" fmla="*/ 106 w 259"/>
              <a:gd name="connsiteY84" fmla="*/ 559 h 742"/>
              <a:gd name="connsiteX85" fmla="*/ 106 w 259"/>
              <a:gd name="connsiteY85" fmla="*/ 548 h 742"/>
              <a:gd name="connsiteX86" fmla="*/ 106 w 259"/>
              <a:gd name="connsiteY86" fmla="*/ 533 h 742"/>
              <a:gd name="connsiteX87" fmla="*/ 111 w 259"/>
              <a:gd name="connsiteY87" fmla="*/ 517 h 742"/>
              <a:gd name="connsiteX88" fmla="*/ 111 w 259"/>
              <a:gd name="connsiteY88" fmla="*/ 496 h 742"/>
              <a:gd name="connsiteX89" fmla="*/ 111 w 259"/>
              <a:gd name="connsiteY89" fmla="*/ 470 h 742"/>
              <a:gd name="connsiteX90" fmla="*/ 116 w 259"/>
              <a:gd name="connsiteY90" fmla="*/ 444 h 742"/>
              <a:gd name="connsiteX91" fmla="*/ 116 w 259"/>
              <a:gd name="connsiteY91" fmla="*/ 418 h 742"/>
              <a:gd name="connsiteX92" fmla="*/ 116 w 259"/>
              <a:gd name="connsiteY92" fmla="*/ 392 h 742"/>
              <a:gd name="connsiteX93" fmla="*/ 116 w 259"/>
              <a:gd name="connsiteY93" fmla="*/ 366 h 742"/>
              <a:gd name="connsiteX94" fmla="*/ 121 w 259"/>
              <a:gd name="connsiteY94" fmla="*/ 339 h 742"/>
              <a:gd name="connsiteX95" fmla="*/ 121 w 259"/>
              <a:gd name="connsiteY95" fmla="*/ 318 h 742"/>
              <a:gd name="connsiteX96" fmla="*/ 121 w 259"/>
              <a:gd name="connsiteY96" fmla="*/ 298 h 742"/>
              <a:gd name="connsiteX97" fmla="*/ 121 w 259"/>
              <a:gd name="connsiteY97" fmla="*/ 277 h 742"/>
              <a:gd name="connsiteX98" fmla="*/ 121 w 259"/>
              <a:gd name="connsiteY98" fmla="*/ 261 h 742"/>
              <a:gd name="connsiteX99" fmla="*/ 121 w 259"/>
              <a:gd name="connsiteY99" fmla="*/ 230 h 742"/>
              <a:gd name="connsiteX100" fmla="*/ 121 w 259"/>
              <a:gd name="connsiteY100" fmla="*/ 198 h 742"/>
              <a:gd name="connsiteX101" fmla="*/ 116 w 259"/>
              <a:gd name="connsiteY101" fmla="*/ 167 h 742"/>
              <a:gd name="connsiteX102" fmla="*/ 116 w 259"/>
              <a:gd name="connsiteY102" fmla="*/ 141 h 742"/>
              <a:gd name="connsiteX103" fmla="*/ 111 w 259"/>
              <a:gd name="connsiteY103" fmla="*/ 130 h 742"/>
              <a:gd name="connsiteX104" fmla="*/ 111 w 259"/>
              <a:gd name="connsiteY104" fmla="*/ 120 h 742"/>
              <a:gd name="connsiteX105" fmla="*/ 106 w 259"/>
              <a:gd name="connsiteY105" fmla="*/ 110 h 742"/>
              <a:gd name="connsiteX106" fmla="*/ 106 w 259"/>
              <a:gd name="connsiteY106" fmla="*/ 99 h 742"/>
              <a:gd name="connsiteX107" fmla="*/ 100 w 259"/>
              <a:gd name="connsiteY107" fmla="*/ 94 h 742"/>
              <a:gd name="connsiteX108" fmla="*/ 100 w 259"/>
              <a:gd name="connsiteY108" fmla="*/ 89 h 742"/>
              <a:gd name="connsiteX109" fmla="*/ 95 w 259"/>
              <a:gd name="connsiteY109" fmla="*/ 78 h 742"/>
              <a:gd name="connsiteX110" fmla="*/ 90 w 259"/>
              <a:gd name="connsiteY110" fmla="*/ 73 h 742"/>
              <a:gd name="connsiteX111" fmla="*/ 84 w 259"/>
              <a:gd name="connsiteY111" fmla="*/ 68 h 742"/>
              <a:gd name="connsiteX112" fmla="*/ 79 w 259"/>
              <a:gd name="connsiteY112" fmla="*/ 68 h 742"/>
              <a:gd name="connsiteX0" fmla="*/ 174 w 259"/>
              <a:gd name="connsiteY0" fmla="*/ 0 h 737"/>
              <a:gd name="connsiteX1" fmla="*/ 190 w 259"/>
              <a:gd name="connsiteY1" fmla="*/ 5 h 737"/>
              <a:gd name="connsiteX2" fmla="*/ 201 w 259"/>
              <a:gd name="connsiteY2" fmla="*/ 16 h 737"/>
              <a:gd name="connsiteX3" fmla="*/ 216 w 259"/>
              <a:gd name="connsiteY3" fmla="*/ 21 h 737"/>
              <a:gd name="connsiteX4" fmla="*/ 227 w 259"/>
              <a:gd name="connsiteY4" fmla="*/ 26 h 737"/>
              <a:gd name="connsiteX5" fmla="*/ 238 w 259"/>
              <a:gd name="connsiteY5" fmla="*/ 31 h 737"/>
              <a:gd name="connsiteX6" fmla="*/ 243 w 259"/>
              <a:gd name="connsiteY6" fmla="*/ 37 h 737"/>
              <a:gd name="connsiteX7" fmla="*/ 248 w 259"/>
              <a:gd name="connsiteY7" fmla="*/ 42 h 737"/>
              <a:gd name="connsiteX8" fmla="*/ 253 w 259"/>
              <a:gd name="connsiteY8" fmla="*/ 47 h 737"/>
              <a:gd name="connsiteX9" fmla="*/ 259 w 259"/>
              <a:gd name="connsiteY9" fmla="*/ 47 h 737"/>
              <a:gd name="connsiteX10" fmla="*/ 259 w 259"/>
              <a:gd name="connsiteY10" fmla="*/ 52 h 737"/>
              <a:gd name="connsiteX11" fmla="*/ 253 w 259"/>
              <a:gd name="connsiteY11" fmla="*/ 52 h 737"/>
              <a:gd name="connsiteX12" fmla="*/ 253 w 259"/>
              <a:gd name="connsiteY12" fmla="*/ 58 h 737"/>
              <a:gd name="connsiteX13" fmla="*/ 248 w 259"/>
              <a:gd name="connsiteY13" fmla="*/ 63 h 737"/>
              <a:gd name="connsiteX14" fmla="*/ 243 w 259"/>
              <a:gd name="connsiteY14" fmla="*/ 63 h 737"/>
              <a:gd name="connsiteX15" fmla="*/ 238 w 259"/>
              <a:gd name="connsiteY15" fmla="*/ 68 h 737"/>
              <a:gd name="connsiteX16" fmla="*/ 232 w 259"/>
              <a:gd name="connsiteY16" fmla="*/ 73 h 737"/>
              <a:gd name="connsiteX17" fmla="*/ 227 w 259"/>
              <a:gd name="connsiteY17" fmla="*/ 73 h 737"/>
              <a:gd name="connsiteX18" fmla="*/ 222 w 259"/>
              <a:gd name="connsiteY18" fmla="*/ 78 h 737"/>
              <a:gd name="connsiteX19" fmla="*/ 216 w 259"/>
              <a:gd name="connsiteY19" fmla="*/ 84 h 737"/>
              <a:gd name="connsiteX20" fmla="*/ 211 w 259"/>
              <a:gd name="connsiteY20" fmla="*/ 94 h 737"/>
              <a:gd name="connsiteX21" fmla="*/ 211 w 259"/>
              <a:gd name="connsiteY21" fmla="*/ 105 h 737"/>
              <a:gd name="connsiteX22" fmla="*/ 211 w 259"/>
              <a:gd name="connsiteY22" fmla="*/ 110 h 737"/>
              <a:gd name="connsiteX23" fmla="*/ 211 w 259"/>
              <a:gd name="connsiteY23" fmla="*/ 125 h 737"/>
              <a:gd name="connsiteX24" fmla="*/ 211 w 259"/>
              <a:gd name="connsiteY24" fmla="*/ 136 h 737"/>
              <a:gd name="connsiteX25" fmla="*/ 211 w 259"/>
              <a:gd name="connsiteY25" fmla="*/ 152 h 737"/>
              <a:gd name="connsiteX26" fmla="*/ 211 w 259"/>
              <a:gd name="connsiteY26" fmla="*/ 167 h 737"/>
              <a:gd name="connsiteX27" fmla="*/ 211 w 259"/>
              <a:gd name="connsiteY27" fmla="*/ 183 h 737"/>
              <a:gd name="connsiteX28" fmla="*/ 211 w 259"/>
              <a:gd name="connsiteY28" fmla="*/ 204 h 737"/>
              <a:gd name="connsiteX29" fmla="*/ 211 w 259"/>
              <a:gd name="connsiteY29" fmla="*/ 219 h 737"/>
              <a:gd name="connsiteX30" fmla="*/ 211 w 259"/>
              <a:gd name="connsiteY30" fmla="*/ 240 h 737"/>
              <a:gd name="connsiteX31" fmla="*/ 211 w 259"/>
              <a:gd name="connsiteY31" fmla="*/ 282 h 737"/>
              <a:gd name="connsiteX32" fmla="*/ 211 w 259"/>
              <a:gd name="connsiteY32" fmla="*/ 303 h 737"/>
              <a:gd name="connsiteX33" fmla="*/ 211 w 259"/>
              <a:gd name="connsiteY33" fmla="*/ 329 h 737"/>
              <a:gd name="connsiteX34" fmla="*/ 211 w 259"/>
              <a:gd name="connsiteY34" fmla="*/ 355 h 737"/>
              <a:gd name="connsiteX35" fmla="*/ 211 w 259"/>
              <a:gd name="connsiteY35" fmla="*/ 381 h 737"/>
              <a:gd name="connsiteX36" fmla="*/ 211 w 259"/>
              <a:gd name="connsiteY36" fmla="*/ 408 h 737"/>
              <a:gd name="connsiteX37" fmla="*/ 211 w 259"/>
              <a:gd name="connsiteY37" fmla="*/ 439 h 737"/>
              <a:gd name="connsiteX38" fmla="*/ 211 w 259"/>
              <a:gd name="connsiteY38" fmla="*/ 470 h 737"/>
              <a:gd name="connsiteX39" fmla="*/ 211 w 259"/>
              <a:gd name="connsiteY39" fmla="*/ 502 h 737"/>
              <a:gd name="connsiteX40" fmla="*/ 211 w 259"/>
              <a:gd name="connsiteY40" fmla="*/ 533 h 737"/>
              <a:gd name="connsiteX41" fmla="*/ 211 w 259"/>
              <a:gd name="connsiteY41" fmla="*/ 559 h 737"/>
              <a:gd name="connsiteX42" fmla="*/ 206 w 259"/>
              <a:gd name="connsiteY42" fmla="*/ 585 h 737"/>
              <a:gd name="connsiteX43" fmla="*/ 206 w 259"/>
              <a:gd name="connsiteY43" fmla="*/ 611 h 737"/>
              <a:gd name="connsiteX44" fmla="*/ 201 w 259"/>
              <a:gd name="connsiteY44" fmla="*/ 632 h 737"/>
              <a:gd name="connsiteX45" fmla="*/ 195 w 259"/>
              <a:gd name="connsiteY45" fmla="*/ 648 h 737"/>
              <a:gd name="connsiteX46" fmla="*/ 190 w 259"/>
              <a:gd name="connsiteY46" fmla="*/ 669 h 737"/>
              <a:gd name="connsiteX47" fmla="*/ 185 w 259"/>
              <a:gd name="connsiteY47" fmla="*/ 679 h 737"/>
              <a:gd name="connsiteX48" fmla="*/ 174 w 259"/>
              <a:gd name="connsiteY48" fmla="*/ 695 h 737"/>
              <a:gd name="connsiteX49" fmla="*/ 164 w 259"/>
              <a:gd name="connsiteY49" fmla="*/ 705 h 737"/>
              <a:gd name="connsiteX50" fmla="*/ 158 w 259"/>
              <a:gd name="connsiteY50" fmla="*/ 716 h 737"/>
              <a:gd name="connsiteX51" fmla="*/ 148 w 259"/>
              <a:gd name="connsiteY51" fmla="*/ 721 h 737"/>
              <a:gd name="connsiteX52" fmla="*/ 143 w 259"/>
              <a:gd name="connsiteY52" fmla="*/ 726 h 737"/>
              <a:gd name="connsiteX53" fmla="*/ 132 w 259"/>
              <a:gd name="connsiteY53" fmla="*/ 731 h 737"/>
              <a:gd name="connsiteX54" fmla="*/ 127 w 259"/>
              <a:gd name="connsiteY54" fmla="*/ 731 h 737"/>
              <a:gd name="connsiteX55" fmla="*/ 121 w 259"/>
              <a:gd name="connsiteY55" fmla="*/ 737 h 737"/>
              <a:gd name="connsiteX56" fmla="*/ 111 w 259"/>
              <a:gd name="connsiteY56" fmla="*/ 731 h 737"/>
              <a:gd name="connsiteX57" fmla="*/ 106 w 259"/>
              <a:gd name="connsiteY57" fmla="*/ 731 h 737"/>
              <a:gd name="connsiteX58" fmla="*/ 106 w 259"/>
              <a:gd name="connsiteY58" fmla="*/ 726 h 737"/>
              <a:gd name="connsiteX59" fmla="*/ 100 w 259"/>
              <a:gd name="connsiteY59" fmla="*/ 721 h 737"/>
              <a:gd name="connsiteX60" fmla="*/ 100 w 259"/>
              <a:gd name="connsiteY60" fmla="*/ 716 h 737"/>
              <a:gd name="connsiteX61" fmla="*/ 100 w 259"/>
              <a:gd name="connsiteY61" fmla="*/ 710 h 737"/>
              <a:gd name="connsiteX62" fmla="*/ 100 w 259"/>
              <a:gd name="connsiteY62" fmla="*/ 700 h 737"/>
              <a:gd name="connsiteX63" fmla="*/ 100 w 259"/>
              <a:gd name="connsiteY63" fmla="*/ 690 h 737"/>
              <a:gd name="connsiteX64" fmla="*/ 100 w 259"/>
              <a:gd name="connsiteY64" fmla="*/ 684 h 737"/>
              <a:gd name="connsiteX65" fmla="*/ 100 w 259"/>
              <a:gd name="connsiteY65" fmla="*/ 679 h 737"/>
              <a:gd name="connsiteX66" fmla="*/ 100 w 259"/>
              <a:gd name="connsiteY66" fmla="*/ 674 h 737"/>
              <a:gd name="connsiteX67" fmla="*/ 95 w 259"/>
              <a:gd name="connsiteY67" fmla="*/ 669 h 737"/>
              <a:gd name="connsiteX68" fmla="*/ 90 w 259"/>
              <a:gd name="connsiteY68" fmla="*/ 653 h 737"/>
              <a:gd name="connsiteX69" fmla="*/ 79 w 259"/>
              <a:gd name="connsiteY69" fmla="*/ 637 h 737"/>
              <a:gd name="connsiteX70" fmla="*/ 63 w 259"/>
              <a:gd name="connsiteY70" fmla="*/ 622 h 737"/>
              <a:gd name="connsiteX71" fmla="*/ 47 w 259"/>
              <a:gd name="connsiteY71" fmla="*/ 606 h 737"/>
              <a:gd name="connsiteX72" fmla="*/ 26 w 259"/>
              <a:gd name="connsiteY72" fmla="*/ 590 h 737"/>
              <a:gd name="connsiteX73" fmla="*/ 0 w 259"/>
              <a:gd name="connsiteY73" fmla="*/ 569 h 737"/>
              <a:gd name="connsiteX74" fmla="*/ 21 w 259"/>
              <a:gd name="connsiteY74" fmla="*/ 569 h 737"/>
              <a:gd name="connsiteX75" fmla="*/ 42 w 259"/>
              <a:gd name="connsiteY75" fmla="*/ 575 h 737"/>
              <a:gd name="connsiteX76" fmla="*/ 58 w 259"/>
              <a:gd name="connsiteY76" fmla="*/ 575 h 737"/>
              <a:gd name="connsiteX77" fmla="*/ 74 w 259"/>
              <a:gd name="connsiteY77" fmla="*/ 575 h 737"/>
              <a:gd name="connsiteX78" fmla="*/ 84 w 259"/>
              <a:gd name="connsiteY78" fmla="*/ 569 h 737"/>
              <a:gd name="connsiteX79" fmla="*/ 90 w 259"/>
              <a:gd name="connsiteY79" fmla="*/ 569 h 737"/>
              <a:gd name="connsiteX80" fmla="*/ 95 w 259"/>
              <a:gd name="connsiteY80" fmla="*/ 569 h 737"/>
              <a:gd name="connsiteX81" fmla="*/ 100 w 259"/>
              <a:gd name="connsiteY81" fmla="*/ 564 h 737"/>
              <a:gd name="connsiteX82" fmla="*/ 106 w 259"/>
              <a:gd name="connsiteY82" fmla="*/ 559 h 737"/>
              <a:gd name="connsiteX83" fmla="*/ 106 w 259"/>
              <a:gd name="connsiteY83" fmla="*/ 554 h 737"/>
              <a:gd name="connsiteX84" fmla="*/ 106 w 259"/>
              <a:gd name="connsiteY84" fmla="*/ 543 h 737"/>
              <a:gd name="connsiteX85" fmla="*/ 106 w 259"/>
              <a:gd name="connsiteY85" fmla="*/ 528 h 737"/>
              <a:gd name="connsiteX86" fmla="*/ 111 w 259"/>
              <a:gd name="connsiteY86" fmla="*/ 512 h 737"/>
              <a:gd name="connsiteX87" fmla="*/ 111 w 259"/>
              <a:gd name="connsiteY87" fmla="*/ 491 h 737"/>
              <a:gd name="connsiteX88" fmla="*/ 111 w 259"/>
              <a:gd name="connsiteY88" fmla="*/ 465 h 737"/>
              <a:gd name="connsiteX89" fmla="*/ 116 w 259"/>
              <a:gd name="connsiteY89" fmla="*/ 439 h 737"/>
              <a:gd name="connsiteX90" fmla="*/ 116 w 259"/>
              <a:gd name="connsiteY90" fmla="*/ 413 h 737"/>
              <a:gd name="connsiteX91" fmla="*/ 116 w 259"/>
              <a:gd name="connsiteY91" fmla="*/ 387 h 737"/>
              <a:gd name="connsiteX92" fmla="*/ 116 w 259"/>
              <a:gd name="connsiteY92" fmla="*/ 361 h 737"/>
              <a:gd name="connsiteX93" fmla="*/ 121 w 259"/>
              <a:gd name="connsiteY93" fmla="*/ 334 h 737"/>
              <a:gd name="connsiteX94" fmla="*/ 121 w 259"/>
              <a:gd name="connsiteY94" fmla="*/ 313 h 737"/>
              <a:gd name="connsiteX95" fmla="*/ 121 w 259"/>
              <a:gd name="connsiteY95" fmla="*/ 293 h 737"/>
              <a:gd name="connsiteX96" fmla="*/ 121 w 259"/>
              <a:gd name="connsiteY96" fmla="*/ 272 h 737"/>
              <a:gd name="connsiteX97" fmla="*/ 121 w 259"/>
              <a:gd name="connsiteY97" fmla="*/ 256 h 737"/>
              <a:gd name="connsiteX98" fmla="*/ 121 w 259"/>
              <a:gd name="connsiteY98" fmla="*/ 225 h 737"/>
              <a:gd name="connsiteX99" fmla="*/ 121 w 259"/>
              <a:gd name="connsiteY99" fmla="*/ 193 h 737"/>
              <a:gd name="connsiteX100" fmla="*/ 116 w 259"/>
              <a:gd name="connsiteY100" fmla="*/ 162 h 737"/>
              <a:gd name="connsiteX101" fmla="*/ 116 w 259"/>
              <a:gd name="connsiteY101" fmla="*/ 136 h 737"/>
              <a:gd name="connsiteX102" fmla="*/ 111 w 259"/>
              <a:gd name="connsiteY102" fmla="*/ 125 h 737"/>
              <a:gd name="connsiteX103" fmla="*/ 111 w 259"/>
              <a:gd name="connsiteY103" fmla="*/ 115 h 737"/>
              <a:gd name="connsiteX104" fmla="*/ 106 w 259"/>
              <a:gd name="connsiteY104" fmla="*/ 105 h 737"/>
              <a:gd name="connsiteX105" fmla="*/ 106 w 259"/>
              <a:gd name="connsiteY105" fmla="*/ 94 h 737"/>
              <a:gd name="connsiteX106" fmla="*/ 100 w 259"/>
              <a:gd name="connsiteY106" fmla="*/ 89 h 737"/>
              <a:gd name="connsiteX107" fmla="*/ 100 w 259"/>
              <a:gd name="connsiteY107" fmla="*/ 84 h 737"/>
              <a:gd name="connsiteX108" fmla="*/ 95 w 259"/>
              <a:gd name="connsiteY108" fmla="*/ 73 h 737"/>
              <a:gd name="connsiteX109" fmla="*/ 90 w 259"/>
              <a:gd name="connsiteY109" fmla="*/ 68 h 737"/>
              <a:gd name="connsiteX110" fmla="*/ 84 w 259"/>
              <a:gd name="connsiteY110" fmla="*/ 63 h 737"/>
              <a:gd name="connsiteX111" fmla="*/ 79 w 259"/>
              <a:gd name="connsiteY111" fmla="*/ 63 h 737"/>
              <a:gd name="connsiteX0" fmla="*/ 174 w 259"/>
              <a:gd name="connsiteY0" fmla="*/ 0 h 737"/>
              <a:gd name="connsiteX1" fmla="*/ 201 w 259"/>
              <a:gd name="connsiteY1" fmla="*/ 16 h 737"/>
              <a:gd name="connsiteX2" fmla="*/ 216 w 259"/>
              <a:gd name="connsiteY2" fmla="*/ 21 h 737"/>
              <a:gd name="connsiteX3" fmla="*/ 227 w 259"/>
              <a:gd name="connsiteY3" fmla="*/ 26 h 737"/>
              <a:gd name="connsiteX4" fmla="*/ 238 w 259"/>
              <a:gd name="connsiteY4" fmla="*/ 31 h 737"/>
              <a:gd name="connsiteX5" fmla="*/ 243 w 259"/>
              <a:gd name="connsiteY5" fmla="*/ 37 h 737"/>
              <a:gd name="connsiteX6" fmla="*/ 248 w 259"/>
              <a:gd name="connsiteY6" fmla="*/ 42 h 737"/>
              <a:gd name="connsiteX7" fmla="*/ 253 w 259"/>
              <a:gd name="connsiteY7" fmla="*/ 47 h 737"/>
              <a:gd name="connsiteX8" fmla="*/ 259 w 259"/>
              <a:gd name="connsiteY8" fmla="*/ 47 h 737"/>
              <a:gd name="connsiteX9" fmla="*/ 259 w 259"/>
              <a:gd name="connsiteY9" fmla="*/ 52 h 737"/>
              <a:gd name="connsiteX10" fmla="*/ 253 w 259"/>
              <a:gd name="connsiteY10" fmla="*/ 52 h 737"/>
              <a:gd name="connsiteX11" fmla="*/ 253 w 259"/>
              <a:gd name="connsiteY11" fmla="*/ 58 h 737"/>
              <a:gd name="connsiteX12" fmla="*/ 248 w 259"/>
              <a:gd name="connsiteY12" fmla="*/ 63 h 737"/>
              <a:gd name="connsiteX13" fmla="*/ 243 w 259"/>
              <a:gd name="connsiteY13" fmla="*/ 63 h 737"/>
              <a:gd name="connsiteX14" fmla="*/ 238 w 259"/>
              <a:gd name="connsiteY14" fmla="*/ 68 h 737"/>
              <a:gd name="connsiteX15" fmla="*/ 232 w 259"/>
              <a:gd name="connsiteY15" fmla="*/ 73 h 737"/>
              <a:gd name="connsiteX16" fmla="*/ 227 w 259"/>
              <a:gd name="connsiteY16" fmla="*/ 73 h 737"/>
              <a:gd name="connsiteX17" fmla="*/ 222 w 259"/>
              <a:gd name="connsiteY17" fmla="*/ 78 h 737"/>
              <a:gd name="connsiteX18" fmla="*/ 216 w 259"/>
              <a:gd name="connsiteY18" fmla="*/ 84 h 737"/>
              <a:gd name="connsiteX19" fmla="*/ 211 w 259"/>
              <a:gd name="connsiteY19" fmla="*/ 94 h 737"/>
              <a:gd name="connsiteX20" fmla="*/ 211 w 259"/>
              <a:gd name="connsiteY20" fmla="*/ 105 h 737"/>
              <a:gd name="connsiteX21" fmla="*/ 211 w 259"/>
              <a:gd name="connsiteY21" fmla="*/ 110 h 737"/>
              <a:gd name="connsiteX22" fmla="*/ 211 w 259"/>
              <a:gd name="connsiteY22" fmla="*/ 125 h 737"/>
              <a:gd name="connsiteX23" fmla="*/ 211 w 259"/>
              <a:gd name="connsiteY23" fmla="*/ 136 h 737"/>
              <a:gd name="connsiteX24" fmla="*/ 211 w 259"/>
              <a:gd name="connsiteY24" fmla="*/ 152 h 737"/>
              <a:gd name="connsiteX25" fmla="*/ 211 w 259"/>
              <a:gd name="connsiteY25" fmla="*/ 167 h 737"/>
              <a:gd name="connsiteX26" fmla="*/ 211 w 259"/>
              <a:gd name="connsiteY26" fmla="*/ 183 h 737"/>
              <a:gd name="connsiteX27" fmla="*/ 211 w 259"/>
              <a:gd name="connsiteY27" fmla="*/ 204 h 737"/>
              <a:gd name="connsiteX28" fmla="*/ 211 w 259"/>
              <a:gd name="connsiteY28" fmla="*/ 219 h 737"/>
              <a:gd name="connsiteX29" fmla="*/ 211 w 259"/>
              <a:gd name="connsiteY29" fmla="*/ 240 h 737"/>
              <a:gd name="connsiteX30" fmla="*/ 211 w 259"/>
              <a:gd name="connsiteY30" fmla="*/ 282 h 737"/>
              <a:gd name="connsiteX31" fmla="*/ 211 w 259"/>
              <a:gd name="connsiteY31" fmla="*/ 303 h 737"/>
              <a:gd name="connsiteX32" fmla="*/ 211 w 259"/>
              <a:gd name="connsiteY32" fmla="*/ 329 h 737"/>
              <a:gd name="connsiteX33" fmla="*/ 211 w 259"/>
              <a:gd name="connsiteY33" fmla="*/ 355 h 737"/>
              <a:gd name="connsiteX34" fmla="*/ 211 w 259"/>
              <a:gd name="connsiteY34" fmla="*/ 381 h 737"/>
              <a:gd name="connsiteX35" fmla="*/ 211 w 259"/>
              <a:gd name="connsiteY35" fmla="*/ 408 h 737"/>
              <a:gd name="connsiteX36" fmla="*/ 211 w 259"/>
              <a:gd name="connsiteY36" fmla="*/ 439 h 737"/>
              <a:gd name="connsiteX37" fmla="*/ 211 w 259"/>
              <a:gd name="connsiteY37" fmla="*/ 470 h 737"/>
              <a:gd name="connsiteX38" fmla="*/ 211 w 259"/>
              <a:gd name="connsiteY38" fmla="*/ 502 h 737"/>
              <a:gd name="connsiteX39" fmla="*/ 211 w 259"/>
              <a:gd name="connsiteY39" fmla="*/ 533 h 737"/>
              <a:gd name="connsiteX40" fmla="*/ 211 w 259"/>
              <a:gd name="connsiteY40" fmla="*/ 559 h 737"/>
              <a:gd name="connsiteX41" fmla="*/ 206 w 259"/>
              <a:gd name="connsiteY41" fmla="*/ 585 h 737"/>
              <a:gd name="connsiteX42" fmla="*/ 206 w 259"/>
              <a:gd name="connsiteY42" fmla="*/ 611 h 737"/>
              <a:gd name="connsiteX43" fmla="*/ 201 w 259"/>
              <a:gd name="connsiteY43" fmla="*/ 632 h 737"/>
              <a:gd name="connsiteX44" fmla="*/ 195 w 259"/>
              <a:gd name="connsiteY44" fmla="*/ 648 h 737"/>
              <a:gd name="connsiteX45" fmla="*/ 190 w 259"/>
              <a:gd name="connsiteY45" fmla="*/ 669 h 737"/>
              <a:gd name="connsiteX46" fmla="*/ 185 w 259"/>
              <a:gd name="connsiteY46" fmla="*/ 679 h 737"/>
              <a:gd name="connsiteX47" fmla="*/ 174 w 259"/>
              <a:gd name="connsiteY47" fmla="*/ 695 h 737"/>
              <a:gd name="connsiteX48" fmla="*/ 164 w 259"/>
              <a:gd name="connsiteY48" fmla="*/ 705 h 737"/>
              <a:gd name="connsiteX49" fmla="*/ 158 w 259"/>
              <a:gd name="connsiteY49" fmla="*/ 716 h 737"/>
              <a:gd name="connsiteX50" fmla="*/ 148 w 259"/>
              <a:gd name="connsiteY50" fmla="*/ 721 h 737"/>
              <a:gd name="connsiteX51" fmla="*/ 143 w 259"/>
              <a:gd name="connsiteY51" fmla="*/ 726 h 737"/>
              <a:gd name="connsiteX52" fmla="*/ 132 w 259"/>
              <a:gd name="connsiteY52" fmla="*/ 731 h 737"/>
              <a:gd name="connsiteX53" fmla="*/ 127 w 259"/>
              <a:gd name="connsiteY53" fmla="*/ 731 h 737"/>
              <a:gd name="connsiteX54" fmla="*/ 121 w 259"/>
              <a:gd name="connsiteY54" fmla="*/ 737 h 737"/>
              <a:gd name="connsiteX55" fmla="*/ 111 w 259"/>
              <a:gd name="connsiteY55" fmla="*/ 731 h 737"/>
              <a:gd name="connsiteX56" fmla="*/ 106 w 259"/>
              <a:gd name="connsiteY56" fmla="*/ 731 h 737"/>
              <a:gd name="connsiteX57" fmla="*/ 106 w 259"/>
              <a:gd name="connsiteY57" fmla="*/ 726 h 737"/>
              <a:gd name="connsiteX58" fmla="*/ 100 w 259"/>
              <a:gd name="connsiteY58" fmla="*/ 721 h 737"/>
              <a:gd name="connsiteX59" fmla="*/ 100 w 259"/>
              <a:gd name="connsiteY59" fmla="*/ 716 h 737"/>
              <a:gd name="connsiteX60" fmla="*/ 100 w 259"/>
              <a:gd name="connsiteY60" fmla="*/ 710 h 737"/>
              <a:gd name="connsiteX61" fmla="*/ 100 w 259"/>
              <a:gd name="connsiteY61" fmla="*/ 700 h 737"/>
              <a:gd name="connsiteX62" fmla="*/ 100 w 259"/>
              <a:gd name="connsiteY62" fmla="*/ 690 h 737"/>
              <a:gd name="connsiteX63" fmla="*/ 100 w 259"/>
              <a:gd name="connsiteY63" fmla="*/ 684 h 737"/>
              <a:gd name="connsiteX64" fmla="*/ 100 w 259"/>
              <a:gd name="connsiteY64" fmla="*/ 679 h 737"/>
              <a:gd name="connsiteX65" fmla="*/ 100 w 259"/>
              <a:gd name="connsiteY65" fmla="*/ 674 h 737"/>
              <a:gd name="connsiteX66" fmla="*/ 95 w 259"/>
              <a:gd name="connsiteY66" fmla="*/ 669 h 737"/>
              <a:gd name="connsiteX67" fmla="*/ 90 w 259"/>
              <a:gd name="connsiteY67" fmla="*/ 653 h 737"/>
              <a:gd name="connsiteX68" fmla="*/ 79 w 259"/>
              <a:gd name="connsiteY68" fmla="*/ 637 h 737"/>
              <a:gd name="connsiteX69" fmla="*/ 63 w 259"/>
              <a:gd name="connsiteY69" fmla="*/ 622 h 737"/>
              <a:gd name="connsiteX70" fmla="*/ 47 w 259"/>
              <a:gd name="connsiteY70" fmla="*/ 606 h 737"/>
              <a:gd name="connsiteX71" fmla="*/ 26 w 259"/>
              <a:gd name="connsiteY71" fmla="*/ 590 h 737"/>
              <a:gd name="connsiteX72" fmla="*/ 0 w 259"/>
              <a:gd name="connsiteY72" fmla="*/ 569 h 737"/>
              <a:gd name="connsiteX73" fmla="*/ 21 w 259"/>
              <a:gd name="connsiteY73" fmla="*/ 569 h 737"/>
              <a:gd name="connsiteX74" fmla="*/ 42 w 259"/>
              <a:gd name="connsiteY74" fmla="*/ 575 h 737"/>
              <a:gd name="connsiteX75" fmla="*/ 58 w 259"/>
              <a:gd name="connsiteY75" fmla="*/ 575 h 737"/>
              <a:gd name="connsiteX76" fmla="*/ 74 w 259"/>
              <a:gd name="connsiteY76" fmla="*/ 575 h 737"/>
              <a:gd name="connsiteX77" fmla="*/ 84 w 259"/>
              <a:gd name="connsiteY77" fmla="*/ 569 h 737"/>
              <a:gd name="connsiteX78" fmla="*/ 90 w 259"/>
              <a:gd name="connsiteY78" fmla="*/ 569 h 737"/>
              <a:gd name="connsiteX79" fmla="*/ 95 w 259"/>
              <a:gd name="connsiteY79" fmla="*/ 569 h 737"/>
              <a:gd name="connsiteX80" fmla="*/ 100 w 259"/>
              <a:gd name="connsiteY80" fmla="*/ 564 h 737"/>
              <a:gd name="connsiteX81" fmla="*/ 106 w 259"/>
              <a:gd name="connsiteY81" fmla="*/ 559 h 737"/>
              <a:gd name="connsiteX82" fmla="*/ 106 w 259"/>
              <a:gd name="connsiteY82" fmla="*/ 554 h 737"/>
              <a:gd name="connsiteX83" fmla="*/ 106 w 259"/>
              <a:gd name="connsiteY83" fmla="*/ 543 h 737"/>
              <a:gd name="connsiteX84" fmla="*/ 106 w 259"/>
              <a:gd name="connsiteY84" fmla="*/ 528 h 737"/>
              <a:gd name="connsiteX85" fmla="*/ 111 w 259"/>
              <a:gd name="connsiteY85" fmla="*/ 512 h 737"/>
              <a:gd name="connsiteX86" fmla="*/ 111 w 259"/>
              <a:gd name="connsiteY86" fmla="*/ 491 h 737"/>
              <a:gd name="connsiteX87" fmla="*/ 111 w 259"/>
              <a:gd name="connsiteY87" fmla="*/ 465 h 737"/>
              <a:gd name="connsiteX88" fmla="*/ 116 w 259"/>
              <a:gd name="connsiteY88" fmla="*/ 439 h 737"/>
              <a:gd name="connsiteX89" fmla="*/ 116 w 259"/>
              <a:gd name="connsiteY89" fmla="*/ 413 h 737"/>
              <a:gd name="connsiteX90" fmla="*/ 116 w 259"/>
              <a:gd name="connsiteY90" fmla="*/ 387 h 737"/>
              <a:gd name="connsiteX91" fmla="*/ 116 w 259"/>
              <a:gd name="connsiteY91" fmla="*/ 361 h 737"/>
              <a:gd name="connsiteX92" fmla="*/ 121 w 259"/>
              <a:gd name="connsiteY92" fmla="*/ 334 h 737"/>
              <a:gd name="connsiteX93" fmla="*/ 121 w 259"/>
              <a:gd name="connsiteY93" fmla="*/ 313 h 737"/>
              <a:gd name="connsiteX94" fmla="*/ 121 w 259"/>
              <a:gd name="connsiteY94" fmla="*/ 293 h 737"/>
              <a:gd name="connsiteX95" fmla="*/ 121 w 259"/>
              <a:gd name="connsiteY95" fmla="*/ 272 h 737"/>
              <a:gd name="connsiteX96" fmla="*/ 121 w 259"/>
              <a:gd name="connsiteY96" fmla="*/ 256 h 737"/>
              <a:gd name="connsiteX97" fmla="*/ 121 w 259"/>
              <a:gd name="connsiteY97" fmla="*/ 225 h 737"/>
              <a:gd name="connsiteX98" fmla="*/ 121 w 259"/>
              <a:gd name="connsiteY98" fmla="*/ 193 h 737"/>
              <a:gd name="connsiteX99" fmla="*/ 116 w 259"/>
              <a:gd name="connsiteY99" fmla="*/ 162 h 737"/>
              <a:gd name="connsiteX100" fmla="*/ 116 w 259"/>
              <a:gd name="connsiteY100" fmla="*/ 136 h 737"/>
              <a:gd name="connsiteX101" fmla="*/ 111 w 259"/>
              <a:gd name="connsiteY101" fmla="*/ 125 h 737"/>
              <a:gd name="connsiteX102" fmla="*/ 111 w 259"/>
              <a:gd name="connsiteY102" fmla="*/ 115 h 737"/>
              <a:gd name="connsiteX103" fmla="*/ 106 w 259"/>
              <a:gd name="connsiteY103" fmla="*/ 105 h 737"/>
              <a:gd name="connsiteX104" fmla="*/ 106 w 259"/>
              <a:gd name="connsiteY104" fmla="*/ 94 h 737"/>
              <a:gd name="connsiteX105" fmla="*/ 100 w 259"/>
              <a:gd name="connsiteY105" fmla="*/ 89 h 737"/>
              <a:gd name="connsiteX106" fmla="*/ 100 w 259"/>
              <a:gd name="connsiteY106" fmla="*/ 84 h 737"/>
              <a:gd name="connsiteX107" fmla="*/ 95 w 259"/>
              <a:gd name="connsiteY107" fmla="*/ 73 h 737"/>
              <a:gd name="connsiteX108" fmla="*/ 90 w 259"/>
              <a:gd name="connsiteY108" fmla="*/ 68 h 737"/>
              <a:gd name="connsiteX109" fmla="*/ 84 w 259"/>
              <a:gd name="connsiteY109" fmla="*/ 63 h 737"/>
              <a:gd name="connsiteX110" fmla="*/ 79 w 259"/>
              <a:gd name="connsiteY110" fmla="*/ 63 h 737"/>
              <a:gd name="connsiteX0" fmla="*/ 201 w 259"/>
              <a:gd name="connsiteY0" fmla="*/ 0 h 721"/>
              <a:gd name="connsiteX1" fmla="*/ 216 w 259"/>
              <a:gd name="connsiteY1" fmla="*/ 5 h 721"/>
              <a:gd name="connsiteX2" fmla="*/ 227 w 259"/>
              <a:gd name="connsiteY2" fmla="*/ 10 h 721"/>
              <a:gd name="connsiteX3" fmla="*/ 238 w 259"/>
              <a:gd name="connsiteY3" fmla="*/ 15 h 721"/>
              <a:gd name="connsiteX4" fmla="*/ 243 w 259"/>
              <a:gd name="connsiteY4" fmla="*/ 21 h 721"/>
              <a:gd name="connsiteX5" fmla="*/ 248 w 259"/>
              <a:gd name="connsiteY5" fmla="*/ 26 h 721"/>
              <a:gd name="connsiteX6" fmla="*/ 253 w 259"/>
              <a:gd name="connsiteY6" fmla="*/ 31 h 721"/>
              <a:gd name="connsiteX7" fmla="*/ 259 w 259"/>
              <a:gd name="connsiteY7" fmla="*/ 31 h 721"/>
              <a:gd name="connsiteX8" fmla="*/ 259 w 259"/>
              <a:gd name="connsiteY8" fmla="*/ 36 h 721"/>
              <a:gd name="connsiteX9" fmla="*/ 253 w 259"/>
              <a:gd name="connsiteY9" fmla="*/ 36 h 721"/>
              <a:gd name="connsiteX10" fmla="*/ 253 w 259"/>
              <a:gd name="connsiteY10" fmla="*/ 42 h 721"/>
              <a:gd name="connsiteX11" fmla="*/ 248 w 259"/>
              <a:gd name="connsiteY11" fmla="*/ 47 h 721"/>
              <a:gd name="connsiteX12" fmla="*/ 243 w 259"/>
              <a:gd name="connsiteY12" fmla="*/ 47 h 721"/>
              <a:gd name="connsiteX13" fmla="*/ 238 w 259"/>
              <a:gd name="connsiteY13" fmla="*/ 52 h 721"/>
              <a:gd name="connsiteX14" fmla="*/ 232 w 259"/>
              <a:gd name="connsiteY14" fmla="*/ 57 h 721"/>
              <a:gd name="connsiteX15" fmla="*/ 227 w 259"/>
              <a:gd name="connsiteY15" fmla="*/ 57 h 721"/>
              <a:gd name="connsiteX16" fmla="*/ 222 w 259"/>
              <a:gd name="connsiteY16" fmla="*/ 62 h 721"/>
              <a:gd name="connsiteX17" fmla="*/ 216 w 259"/>
              <a:gd name="connsiteY17" fmla="*/ 68 h 721"/>
              <a:gd name="connsiteX18" fmla="*/ 211 w 259"/>
              <a:gd name="connsiteY18" fmla="*/ 78 h 721"/>
              <a:gd name="connsiteX19" fmla="*/ 211 w 259"/>
              <a:gd name="connsiteY19" fmla="*/ 89 h 721"/>
              <a:gd name="connsiteX20" fmla="*/ 211 w 259"/>
              <a:gd name="connsiteY20" fmla="*/ 94 h 721"/>
              <a:gd name="connsiteX21" fmla="*/ 211 w 259"/>
              <a:gd name="connsiteY21" fmla="*/ 109 h 721"/>
              <a:gd name="connsiteX22" fmla="*/ 211 w 259"/>
              <a:gd name="connsiteY22" fmla="*/ 120 h 721"/>
              <a:gd name="connsiteX23" fmla="*/ 211 w 259"/>
              <a:gd name="connsiteY23" fmla="*/ 136 h 721"/>
              <a:gd name="connsiteX24" fmla="*/ 211 w 259"/>
              <a:gd name="connsiteY24" fmla="*/ 151 h 721"/>
              <a:gd name="connsiteX25" fmla="*/ 211 w 259"/>
              <a:gd name="connsiteY25" fmla="*/ 167 h 721"/>
              <a:gd name="connsiteX26" fmla="*/ 211 w 259"/>
              <a:gd name="connsiteY26" fmla="*/ 188 h 721"/>
              <a:gd name="connsiteX27" fmla="*/ 211 w 259"/>
              <a:gd name="connsiteY27" fmla="*/ 203 h 721"/>
              <a:gd name="connsiteX28" fmla="*/ 211 w 259"/>
              <a:gd name="connsiteY28" fmla="*/ 224 h 721"/>
              <a:gd name="connsiteX29" fmla="*/ 211 w 259"/>
              <a:gd name="connsiteY29" fmla="*/ 266 h 721"/>
              <a:gd name="connsiteX30" fmla="*/ 211 w 259"/>
              <a:gd name="connsiteY30" fmla="*/ 287 h 721"/>
              <a:gd name="connsiteX31" fmla="*/ 211 w 259"/>
              <a:gd name="connsiteY31" fmla="*/ 313 h 721"/>
              <a:gd name="connsiteX32" fmla="*/ 211 w 259"/>
              <a:gd name="connsiteY32" fmla="*/ 339 h 721"/>
              <a:gd name="connsiteX33" fmla="*/ 211 w 259"/>
              <a:gd name="connsiteY33" fmla="*/ 365 h 721"/>
              <a:gd name="connsiteX34" fmla="*/ 211 w 259"/>
              <a:gd name="connsiteY34" fmla="*/ 392 h 721"/>
              <a:gd name="connsiteX35" fmla="*/ 211 w 259"/>
              <a:gd name="connsiteY35" fmla="*/ 423 h 721"/>
              <a:gd name="connsiteX36" fmla="*/ 211 w 259"/>
              <a:gd name="connsiteY36" fmla="*/ 454 h 721"/>
              <a:gd name="connsiteX37" fmla="*/ 211 w 259"/>
              <a:gd name="connsiteY37" fmla="*/ 486 h 721"/>
              <a:gd name="connsiteX38" fmla="*/ 211 w 259"/>
              <a:gd name="connsiteY38" fmla="*/ 517 h 721"/>
              <a:gd name="connsiteX39" fmla="*/ 211 w 259"/>
              <a:gd name="connsiteY39" fmla="*/ 543 h 721"/>
              <a:gd name="connsiteX40" fmla="*/ 206 w 259"/>
              <a:gd name="connsiteY40" fmla="*/ 569 h 721"/>
              <a:gd name="connsiteX41" fmla="*/ 206 w 259"/>
              <a:gd name="connsiteY41" fmla="*/ 595 h 721"/>
              <a:gd name="connsiteX42" fmla="*/ 201 w 259"/>
              <a:gd name="connsiteY42" fmla="*/ 616 h 721"/>
              <a:gd name="connsiteX43" fmla="*/ 195 w 259"/>
              <a:gd name="connsiteY43" fmla="*/ 632 h 721"/>
              <a:gd name="connsiteX44" fmla="*/ 190 w 259"/>
              <a:gd name="connsiteY44" fmla="*/ 653 h 721"/>
              <a:gd name="connsiteX45" fmla="*/ 185 w 259"/>
              <a:gd name="connsiteY45" fmla="*/ 663 h 721"/>
              <a:gd name="connsiteX46" fmla="*/ 174 w 259"/>
              <a:gd name="connsiteY46" fmla="*/ 679 h 721"/>
              <a:gd name="connsiteX47" fmla="*/ 164 w 259"/>
              <a:gd name="connsiteY47" fmla="*/ 689 h 721"/>
              <a:gd name="connsiteX48" fmla="*/ 158 w 259"/>
              <a:gd name="connsiteY48" fmla="*/ 700 h 721"/>
              <a:gd name="connsiteX49" fmla="*/ 148 w 259"/>
              <a:gd name="connsiteY49" fmla="*/ 705 h 721"/>
              <a:gd name="connsiteX50" fmla="*/ 143 w 259"/>
              <a:gd name="connsiteY50" fmla="*/ 710 h 721"/>
              <a:gd name="connsiteX51" fmla="*/ 132 w 259"/>
              <a:gd name="connsiteY51" fmla="*/ 715 h 721"/>
              <a:gd name="connsiteX52" fmla="*/ 127 w 259"/>
              <a:gd name="connsiteY52" fmla="*/ 715 h 721"/>
              <a:gd name="connsiteX53" fmla="*/ 121 w 259"/>
              <a:gd name="connsiteY53" fmla="*/ 721 h 721"/>
              <a:gd name="connsiteX54" fmla="*/ 111 w 259"/>
              <a:gd name="connsiteY54" fmla="*/ 715 h 721"/>
              <a:gd name="connsiteX55" fmla="*/ 106 w 259"/>
              <a:gd name="connsiteY55" fmla="*/ 715 h 721"/>
              <a:gd name="connsiteX56" fmla="*/ 106 w 259"/>
              <a:gd name="connsiteY56" fmla="*/ 710 h 721"/>
              <a:gd name="connsiteX57" fmla="*/ 100 w 259"/>
              <a:gd name="connsiteY57" fmla="*/ 705 h 721"/>
              <a:gd name="connsiteX58" fmla="*/ 100 w 259"/>
              <a:gd name="connsiteY58" fmla="*/ 700 h 721"/>
              <a:gd name="connsiteX59" fmla="*/ 100 w 259"/>
              <a:gd name="connsiteY59" fmla="*/ 694 h 721"/>
              <a:gd name="connsiteX60" fmla="*/ 100 w 259"/>
              <a:gd name="connsiteY60" fmla="*/ 684 h 721"/>
              <a:gd name="connsiteX61" fmla="*/ 100 w 259"/>
              <a:gd name="connsiteY61" fmla="*/ 674 h 721"/>
              <a:gd name="connsiteX62" fmla="*/ 100 w 259"/>
              <a:gd name="connsiteY62" fmla="*/ 668 h 721"/>
              <a:gd name="connsiteX63" fmla="*/ 100 w 259"/>
              <a:gd name="connsiteY63" fmla="*/ 663 h 721"/>
              <a:gd name="connsiteX64" fmla="*/ 100 w 259"/>
              <a:gd name="connsiteY64" fmla="*/ 658 h 721"/>
              <a:gd name="connsiteX65" fmla="*/ 95 w 259"/>
              <a:gd name="connsiteY65" fmla="*/ 653 h 721"/>
              <a:gd name="connsiteX66" fmla="*/ 90 w 259"/>
              <a:gd name="connsiteY66" fmla="*/ 637 h 721"/>
              <a:gd name="connsiteX67" fmla="*/ 79 w 259"/>
              <a:gd name="connsiteY67" fmla="*/ 621 h 721"/>
              <a:gd name="connsiteX68" fmla="*/ 63 w 259"/>
              <a:gd name="connsiteY68" fmla="*/ 606 h 721"/>
              <a:gd name="connsiteX69" fmla="*/ 47 w 259"/>
              <a:gd name="connsiteY69" fmla="*/ 590 h 721"/>
              <a:gd name="connsiteX70" fmla="*/ 26 w 259"/>
              <a:gd name="connsiteY70" fmla="*/ 574 h 721"/>
              <a:gd name="connsiteX71" fmla="*/ 0 w 259"/>
              <a:gd name="connsiteY71" fmla="*/ 553 h 721"/>
              <a:gd name="connsiteX72" fmla="*/ 21 w 259"/>
              <a:gd name="connsiteY72" fmla="*/ 553 h 721"/>
              <a:gd name="connsiteX73" fmla="*/ 42 w 259"/>
              <a:gd name="connsiteY73" fmla="*/ 559 h 721"/>
              <a:gd name="connsiteX74" fmla="*/ 58 w 259"/>
              <a:gd name="connsiteY74" fmla="*/ 559 h 721"/>
              <a:gd name="connsiteX75" fmla="*/ 74 w 259"/>
              <a:gd name="connsiteY75" fmla="*/ 559 h 721"/>
              <a:gd name="connsiteX76" fmla="*/ 84 w 259"/>
              <a:gd name="connsiteY76" fmla="*/ 553 h 721"/>
              <a:gd name="connsiteX77" fmla="*/ 90 w 259"/>
              <a:gd name="connsiteY77" fmla="*/ 553 h 721"/>
              <a:gd name="connsiteX78" fmla="*/ 95 w 259"/>
              <a:gd name="connsiteY78" fmla="*/ 553 h 721"/>
              <a:gd name="connsiteX79" fmla="*/ 100 w 259"/>
              <a:gd name="connsiteY79" fmla="*/ 548 h 721"/>
              <a:gd name="connsiteX80" fmla="*/ 106 w 259"/>
              <a:gd name="connsiteY80" fmla="*/ 543 h 721"/>
              <a:gd name="connsiteX81" fmla="*/ 106 w 259"/>
              <a:gd name="connsiteY81" fmla="*/ 538 h 721"/>
              <a:gd name="connsiteX82" fmla="*/ 106 w 259"/>
              <a:gd name="connsiteY82" fmla="*/ 527 h 721"/>
              <a:gd name="connsiteX83" fmla="*/ 106 w 259"/>
              <a:gd name="connsiteY83" fmla="*/ 512 h 721"/>
              <a:gd name="connsiteX84" fmla="*/ 111 w 259"/>
              <a:gd name="connsiteY84" fmla="*/ 496 h 721"/>
              <a:gd name="connsiteX85" fmla="*/ 111 w 259"/>
              <a:gd name="connsiteY85" fmla="*/ 475 h 721"/>
              <a:gd name="connsiteX86" fmla="*/ 111 w 259"/>
              <a:gd name="connsiteY86" fmla="*/ 449 h 721"/>
              <a:gd name="connsiteX87" fmla="*/ 116 w 259"/>
              <a:gd name="connsiteY87" fmla="*/ 423 h 721"/>
              <a:gd name="connsiteX88" fmla="*/ 116 w 259"/>
              <a:gd name="connsiteY88" fmla="*/ 397 h 721"/>
              <a:gd name="connsiteX89" fmla="*/ 116 w 259"/>
              <a:gd name="connsiteY89" fmla="*/ 371 h 721"/>
              <a:gd name="connsiteX90" fmla="*/ 116 w 259"/>
              <a:gd name="connsiteY90" fmla="*/ 345 h 721"/>
              <a:gd name="connsiteX91" fmla="*/ 121 w 259"/>
              <a:gd name="connsiteY91" fmla="*/ 318 h 721"/>
              <a:gd name="connsiteX92" fmla="*/ 121 w 259"/>
              <a:gd name="connsiteY92" fmla="*/ 297 h 721"/>
              <a:gd name="connsiteX93" fmla="*/ 121 w 259"/>
              <a:gd name="connsiteY93" fmla="*/ 277 h 721"/>
              <a:gd name="connsiteX94" fmla="*/ 121 w 259"/>
              <a:gd name="connsiteY94" fmla="*/ 256 h 721"/>
              <a:gd name="connsiteX95" fmla="*/ 121 w 259"/>
              <a:gd name="connsiteY95" fmla="*/ 240 h 721"/>
              <a:gd name="connsiteX96" fmla="*/ 121 w 259"/>
              <a:gd name="connsiteY96" fmla="*/ 209 h 721"/>
              <a:gd name="connsiteX97" fmla="*/ 121 w 259"/>
              <a:gd name="connsiteY97" fmla="*/ 177 h 721"/>
              <a:gd name="connsiteX98" fmla="*/ 116 w 259"/>
              <a:gd name="connsiteY98" fmla="*/ 146 h 721"/>
              <a:gd name="connsiteX99" fmla="*/ 116 w 259"/>
              <a:gd name="connsiteY99" fmla="*/ 120 h 721"/>
              <a:gd name="connsiteX100" fmla="*/ 111 w 259"/>
              <a:gd name="connsiteY100" fmla="*/ 109 h 721"/>
              <a:gd name="connsiteX101" fmla="*/ 111 w 259"/>
              <a:gd name="connsiteY101" fmla="*/ 99 h 721"/>
              <a:gd name="connsiteX102" fmla="*/ 106 w 259"/>
              <a:gd name="connsiteY102" fmla="*/ 89 h 721"/>
              <a:gd name="connsiteX103" fmla="*/ 106 w 259"/>
              <a:gd name="connsiteY103" fmla="*/ 78 h 721"/>
              <a:gd name="connsiteX104" fmla="*/ 100 w 259"/>
              <a:gd name="connsiteY104" fmla="*/ 73 h 721"/>
              <a:gd name="connsiteX105" fmla="*/ 100 w 259"/>
              <a:gd name="connsiteY105" fmla="*/ 68 h 721"/>
              <a:gd name="connsiteX106" fmla="*/ 95 w 259"/>
              <a:gd name="connsiteY106" fmla="*/ 57 h 721"/>
              <a:gd name="connsiteX107" fmla="*/ 90 w 259"/>
              <a:gd name="connsiteY107" fmla="*/ 52 h 721"/>
              <a:gd name="connsiteX108" fmla="*/ 84 w 259"/>
              <a:gd name="connsiteY108" fmla="*/ 47 h 721"/>
              <a:gd name="connsiteX109" fmla="*/ 79 w 259"/>
              <a:gd name="connsiteY109" fmla="*/ 47 h 721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108" fmla="*/ 79 w 259"/>
              <a:gd name="connsiteY108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104" fmla="*/ 95 w 259"/>
              <a:gd name="connsiteY104" fmla="*/ 47 h 711"/>
              <a:gd name="connsiteX105" fmla="*/ 90 w 259"/>
              <a:gd name="connsiteY105" fmla="*/ 42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42 w 259"/>
              <a:gd name="connsiteY70" fmla="*/ 549 h 711"/>
              <a:gd name="connsiteX71" fmla="*/ 58 w 259"/>
              <a:gd name="connsiteY71" fmla="*/ 549 h 711"/>
              <a:gd name="connsiteX72" fmla="*/ 74 w 259"/>
              <a:gd name="connsiteY72" fmla="*/ 549 h 711"/>
              <a:gd name="connsiteX73" fmla="*/ 84 w 259"/>
              <a:gd name="connsiteY73" fmla="*/ 543 h 711"/>
              <a:gd name="connsiteX74" fmla="*/ 90 w 259"/>
              <a:gd name="connsiteY74" fmla="*/ 543 h 711"/>
              <a:gd name="connsiteX75" fmla="*/ 95 w 259"/>
              <a:gd name="connsiteY75" fmla="*/ 543 h 711"/>
              <a:gd name="connsiteX76" fmla="*/ 100 w 259"/>
              <a:gd name="connsiteY76" fmla="*/ 538 h 711"/>
              <a:gd name="connsiteX77" fmla="*/ 106 w 259"/>
              <a:gd name="connsiteY77" fmla="*/ 533 h 711"/>
              <a:gd name="connsiteX78" fmla="*/ 106 w 259"/>
              <a:gd name="connsiteY78" fmla="*/ 528 h 711"/>
              <a:gd name="connsiteX79" fmla="*/ 106 w 259"/>
              <a:gd name="connsiteY79" fmla="*/ 517 h 711"/>
              <a:gd name="connsiteX80" fmla="*/ 106 w 259"/>
              <a:gd name="connsiteY80" fmla="*/ 502 h 711"/>
              <a:gd name="connsiteX81" fmla="*/ 111 w 259"/>
              <a:gd name="connsiteY81" fmla="*/ 486 h 711"/>
              <a:gd name="connsiteX82" fmla="*/ 111 w 259"/>
              <a:gd name="connsiteY82" fmla="*/ 465 h 711"/>
              <a:gd name="connsiteX83" fmla="*/ 111 w 259"/>
              <a:gd name="connsiteY83" fmla="*/ 439 h 711"/>
              <a:gd name="connsiteX84" fmla="*/ 116 w 259"/>
              <a:gd name="connsiteY84" fmla="*/ 413 h 711"/>
              <a:gd name="connsiteX85" fmla="*/ 116 w 259"/>
              <a:gd name="connsiteY85" fmla="*/ 387 h 711"/>
              <a:gd name="connsiteX86" fmla="*/ 116 w 259"/>
              <a:gd name="connsiteY86" fmla="*/ 361 h 711"/>
              <a:gd name="connsiteX87" fmla="*/ 116 w 259"/>
              <a:gd name="connsiteY87" fmla="*/ 335 h 711"/>
              <a:gd name="connsiteX88" fmla="*/ 121 w 259"/>
              <a:gd name="connsiteY88" fmla="*/ 308 h 711"/>
              <a:gd name="connsiteX89" fmla="*/ 121 w 259"/>
              <a:gd name="connsiteY89" fmla="*/ 287 h 711"/>
              <a:gd name="connsiteX90" fmla="*/ 121 w 259"/>
              <a:gd name="connsiteY90" fmla="*/ 267 h 711"/>
              <a:gd name="connsiteX91" fmla="*/ 121 w 259"/>
              <a:gd name="connsiteY91" fmla="*/ 246 h 711"/>
              <a:gd name="connsiteX92" fmla="*/ 121 w 259"/>
              <a:gd name="connsiteY92" fmla="*/ 230 h 711"/>
              <a:gd name="connsiteX93" fmla="*/ 121 w 259"/>
              <a:gd name="connsiteY93" fmla="*/ 199 h 711"/>
              <a:gd name="connsiteX94" fmla="*/ 121 w 259"/>
              <a:gd name="connsiteY94" fmla="*/ 167 h 711"/>
              <a:gd name="connsiteX95" fmla="*/ 116 w 259"/>
              <a:gd name="connsiteY95" fmla="*/ 136 h 711"/>
              <a:gd name="connsiteX96" fmla="*/ 116 w 259"/>
              <a:gd name="connsiteY96" fmla="*/ 110 h 711"/>
              <a:gd name="connsiteX97" fmla="*/ 111 w 259"/>
              <a:gd name="connsiteY97" fmla="*/ 99 h 711"/>
              <a:gd name="connsiteX98" fmla="*/ 111 w 259"/>
              <a:gd name="connsiteY98" fmla="*/ 89 h 711"/>
              <a:gd name="connsiteX99" fmla="*/ 106 w 259"/>
              <a:gd name="connsiteY99" fmla="*/ 79 h 711"/>
              <a:gd name="connsiteX100" fmla="*/ 106 w 259"/>
              <a:gd name="connsiteY100" fmla="*/ 68 h 711"/>
              <a:gd name="connsiteX101" fmla="*/ 100 w 259"/>
              <a:gd name="connsiteY101" fmla="*/ 63 h 711"/>
              <a:gd name="connsiteX102" fmla="*/ 100 w 259"/>
              <a:gd name="connsiteY102" fmla="*/ 58 h 711"/>
              <a:gd name="connsiteX103" fmla="*/ 95 w 259"/>
              <a:gd name="connsiteY103" fmla="*/ 47 h 711"/>
              <a:gd name="connsiteX104" fmla="*/ 90 w 259"/>
              <a:gd name="connsiteY104" fmla="*/ 42 h 711"/>
              <a:gd name="connsiteX0" fmla="*/ 202 w 234"/>
              <a:gd name="connsiteY0" fmla="*/ 0 h 711"/>
              <a:gd name="connsiteX1" fmla="*/ 213 w 234"/>
              <a:gd name="connsiteY1" fmla="*/ 5 h 711"/>
              <a:gd name="connsiteX2" fmla="*/ 218 w 234"/>
              <a:gd name="connsiteY2" fmla="*/ 11 h 711"/>
              <a:gd name="connsiteX3" fmla="*/ 223 w 234"/>
              <a:gd name="connsiteY3" fmla="*/ 16 h 711"/>
              <a:gd name="connsiteX4" fmla="*/ 228 w 234"/>
              <a:gd name="connsiteY4" fmla="*/ 21 h 711"/>
              <a:gd name="connsiteX5" fmla="*/ 234 w 234"/>
              <a:gd name="connsiteY5" fmla="*/ 21 h 711"/>
              <a:gd name="connsiteX6" fmla="*/ 234 w 234"/>
              <a:gd name="connsiteY6" fmla="*/ 26 h 711"/>
              <a:gd name="connsiteX7" fmla="*/ 228 w 234"/>
              <a:gd name="connsiteY7" fmla="*/ 26 h 711"/>
              <a:gd name="connsiteX8" fmla="*/ 228 w 234"/>
              <a:gd name="connsiteY8" fmla="*/ 32 h 711"/>
              <a:gd name="connsiteX9" fmla="*/ 223 w 234"/>
              <a:gd name="connsiteY9" fmla="*/ 37 h 711"/>
              <a:gd name="connsiteX10" fmla="*/ 218 w 234"/>
              <a:gd name="connsiteY10" fmla="*/ 37 h 711"/>
              <a:gd name="connsiteX11" fmla="*/ 213 w 234"/>
              <a:gd name="connsiteY11" fmla="*/ 42 h 711"/>
              <a:gd name="connsiteX12" fmla="*/ 207 w 234"/>
              <a:gd name="connsiteY12" fmla="*/ 47 h 711"/>
              <a:gd name="connsiteX13" fmla="*/ 202 w 234"/>
              <a:gd name="connsiteY13" fmla="*/ 47 h 711"/>
              <a:gd name="connsiteX14" fmla="*/ 197 w 234"/>
              <a:gd name="connsiteY14" fmla="*/ 52 h 711"/>
              <a:gd name="connsiteX15" fmla="*/ 191 w 234"/>
              <a:gd name="connsiteY15" fmla="*/ 58 h 711"/>
              <a:gd name="connsiteX16" fmla="*/ 186 w 234"/>
              <a:gd name="connsiteY16" fmla="*/ 68 h 711"/>
              <a:gd name="connsiteX17" fmla="*/ 186 w 234"/>
              <a:gd name="connsiteY17" fmla="*/ 79 h 711"/>
              <a:gd name="connsiteX18" fmla="*/ 186 w 234"/>
              <a:gd name="connsiteY18" fmla="*/ 84 h 711"/>
              <a:gd name="connsiteX19" fmla="*/ 186 w 234"/>
              <a:gd name="connsiteY19" fmla="*/ 99 h 711"/>
              <a:gd name="connsiteX20" fmla="*/ 186 w 234"/>
              <a:gd name="connsiteY20" fmla="*/ 110 h 711"/>
              <a:gd name="connsiteX21" fmla="*/ 186 w 234"/>
              <a:gd name="connsiteY21" fmla="*/ 126 h 711"/>
              <a:gd name="connsiteX22" fmla="*/ 186 w 234"/>
              <a:gd name="connsiteY22" fmla="*/ 141 h 711"/>
              <a:gd name="connsiteX23" fmla="*/ 186 w 234"/>
              <a:gd name="connsiteY23" fmla="*/ 157 h 711"/>
              <a:gd name="connsiteX24" fmla="*/ 186 w 234"/>
              <a:gd name="connsiteY24" fmla="*/ 178 h 711"/>
              <a:gd name="connsiteX25" fmla="*/ 186 w 234"/>
              <a:gd name="connsiteY25" fmla="*/ 193 h 711"/>
              <a:gd name="connsiteX26" fmla="*/ 186 w 234"/>
              <a:gd name="connsiteY26" fmla="*/ 214 h 711"/>
              <a:gd name="connsiteX27" fmla="*/ 186 w 234"/>
              <a:gd name="connsiteY27" fmla="*/ 256 h 711"/>
              <a:gd name="connsiteX28" fmla="*/ 186 w 234"/>
              <a:gd name="connsiteY28" fmla="*/ 277 h 711"/>
              <a:gd name="connsiteX29" fmla="*/ 186 w 234"/>
              <a:gd name="connsiteY29" fmla="*/ 303 h 711"/>
              <a:gd name="connsiteX30" fmla="*/ 186 w 234"/>
              <a:gd name="connsiteY30" fmla="*/ 329 h 711"/>
              <a:gd name="connsiteX31" fmla="*/ 186 w 234"/>
              <a:gd name="connsiteY31" fmla="*/ 355 h 711"/>
              <a:gd name="connsiteX32" fmla="*/ 186 w 234"/>
              <a:gd name="connsiteY32" fmla="*/ 382 h 711"/>
              <a:gd name="connsiteX33" fmla="*/ 186 w 234"/>
              <a:gd name="connsiteY33" fmla="*/ 413 h 711"/>
              <a:gd name="connsiteX34" fmla="*/ 186 w 234"/>
              <a:gd name="connsiteY34" fmla="*/ 444 h 711"/>
              <a:gd name="connsiteX35" fmla="*/ 186 w 234"/>
              <a:gd name="connsiteY35" fmla="*/ 476 h 711"/>
              <a:gd name="connsiteX36" fmla="*/ 186 w 234"/>
              <a:gd name="connsiteY36" fmla="*/ 507 h 711"/>
              <a:gd name="connsiteX37" fmla="*/ 186 w 234"/>
              <a:gd name="connsiteY37" fmla="*/ 533 h 711"/>
              <a:gd name="connsiteX38" fmla="*/ 181 w 234"/>
              <a:gd name="connsiteY38" fmla="*/ 559 h 711"/>
              <a:gd name="connsiteX39" fmla="*/ 181 w 234"/>
              <a:gd name="connsiteY39" fmla="*/ 585 h 711"/>
              <a:gd name="connsiteX40" fmla="*/ 176 w 234"/>
              <a:gd name="connsiteY40" fmla="*/ 606 h 711"/>
              <a:gd name="connsiteX41" fmla="*/ 170 w 234"/>
              <a:gd name="connsiteY41" fmla="*/ 622 h 711"/>
              <a:gd name="connsiteX42" fmla="*/ 165 w 234"/>
              <a:gd name="connsiteY42" fmla="*/ 643 h 711"/>
              <a:gd name="connsiteX43" fmla="*/ 160 w 234"/>
              <a:gd name="connsiteY43" fmla="*/ 653 h 711"/>
              <a:gd name="connsiteX44" fmla="*/ 149 w 234"/>
              <a:gd name="connsiteY44" fmla="*/ 669 h 711"/>
              <a:gd name="connsiteX45" fmla="*/ 139 w 234"/>
              <a:gd name="connsiteY45" fmla="*/ 679 h 711"/>
              <a:gd name="connsiteX46" fmla="*/ 133 w 234"/>
              <a:gd name="connsiteY46" fmla="*/ 690 h 711"/>
              <a:gd name="connsiteX47" fmla="*/ 123 w 234"/>
              <a:gd name="connsiteY47" fmla="*/ 695 h 711"/>
              <a:gd name="connsiteX48" fmla="*/ 118 w 234"/>
              <a:gd name="connsiteY48" fmla="*/ 700 h 711"/>
              <a:gd name="connsiteX49" fmla="*/ 107 w 234"/>
              <a:gd name="connsiteY49" fmla="*/ 705 h 711"/>
              <a:gd name="connsiteX50" fmla="*/ 102 w 234"/>
              <a:gd name="connsiteY50" fmla="*/ 705 h 711"/>
              <a:gd name="connsiteX51" fmla="*/ 96 w 234"/>
              <a:gd name="connsiteY51" fmla="*/ 711 h 711"/>
              <a:gd name="connsiteX52" fmla="*/ 86 w 234"/>
              <a:gd name="connsiteY52" fmla="*/ 705 h 711"/>
              <a:gd name="connsiteX53" fmla="*/ 81 w 234"/>
              <a:gd name="connsiteY53" fmla="*/ 705 h 711"/>
              <a:gd name="connsiteX54" fmla="*/ 81 w 234"/>
              <a:gd name="connsiteY54" fmla="*/ 700 h 711"/>
              <a:gd name="connsiteX55" fmla="*/ 75 w 234"/>
              <a:gd name="connsiteY55" fmla="*/ 695 h 711"/>
              <a:gd name="connsiteX56" fmla="*/ 75 w 234"/>
              <a:gd name="connsiteY56" fmla="*/ 690 h 711"/>
              <a:gd name="connsiteX57" fmla="*/ 75 w 234"/>
              <a:gd name="connsiteY57" fmla="*/ 684 h 711"/>
              <a:gd name="connsiteX58" fmla="*/ 75 w 234"/>
              <a:gd name="connsiteY58" fmla="*/ 674 h 711"/>
              <a:gd name="connsiteX59" fmla="*/ 75 w 234"/>
              <a:gd name="connsiteY59" fmla="*/ 664 h 711"/>
              <a:gd name="connsiteX60" fmla="*/ 75 w 234"/>
              <a:gd name="connsiteY60" fmla="*/ 658 h 711"/>
              <a:gd name="connsiteX61" fmla="*/ 75 w 234"/>
              <a:gd name="connsiteY61" fmla="*/ 653 h 711"/>
              <a:gd name="connsiteX62" fmla="*/ 75 w 234"/>
              <a:gd name="connsiteY62" fmla="*/ 648 h 711"/>
              <a:gd name="connsiteX63" fmla="*/ 70 w 234"/>
              <a:gd name="connsiteY63" fmla="*/ 643 h 711"/>
              <a:gd name="connsiteX64" fmla="*/ 65 w 234"/>
              <a:gd name="connsiteY64" fmla="*/ 627 h 711"/>
              <a:gd name="connsiteX65" fmla="*/ 54 w 234"/>
              <a:gd name="connsiteY65" fmla="*/ 611 h 711"/>
              <a:gd name="connsiteX66" fmla="*/ 38 w 234"/>
              <a:gd name="connsiteY66" fmla="*/ 596 h 711"/>
              <a:gd name="connsiteX67" fmla="*/ 22 w 234"/>
              <a:gd name="connsiteY67" fmla="*/ 580 h 711"/>
              <a:gd name="connsiteX68" fmla="*/ 1 w 234"/>
              <a:gd name="connsiteY68" fmla="*/ 564 h 711"/>
              <a:gd name="connsiteX69" fmla="*/ 17 w 234"/>
              <a:gd name="connsiteY69" fmla="*/ 549 h 711"/>
              <a:gd name="connsiteX70" fmla="*/ 33 w 234"/>
              <a:gd name="connsiteY70" fmla="*/ 549 h 711"/>
              <a:gd name="connsiteX71" fmla="*/ 49 w 234"/>
              <a:gd name="connsiteY71" fmla="*/ 549 h 711"/>
              <a:gd name="connsiteX72" fmla="*/ 59 w 234"/>
              <a:gd name="connsiteY72" fmla="*/ 543 h 711"/>
              <a:gd name="connsiteX73" fmla="*/ 65 w 234"/>
              <a:gd name="connsiteY73" fmla="*/ 543 h 711"/>
              <a:gd name="connsiteX74" fmla="*/ 70 w 234"/>
              <a:gd name="connsiteY74" fmla="*/ 543 h 711"/>
              <a:gd name="connsiteX75" fmla="*/ 75 w 234"/>
              <a:gd name="connsiteY75" fmla="*/ 538 h 711"/>
              <a:gd name="connsiteX76" fmla="*/ 81 w 234"/>
              <a:gd name="connsiteY76" fmla="*/ 533 h 711"/>
              <a:gd name="connsiteX77" fmla="*/ 81 w 234"/>
              <a:gd name="connsiteY77" fmla="*/ 528 h 711"/>
              <a:gd name="connsiteX78" fmla="*/ 81 w 234"/>
              <a:gd name="connsiteY78" fmla="*/ 517 h 711"/>
              <a:gd name="connsiteX79" fmla="*/ 81 w 234"/>
              <a:gd name="connsiteY79" fmla="*/ 502 h 711"/>
              <a:gd name="connsiteX80" fmla="*/ 86 w 234"/>
              <a:gd name="connsiteY80" fmla="*/ 486 h 711"/>
              <a:gd name="connsiteX81" fmla="*/ 86 w 234"/>
              <a:gd name="connsiteY81" fmla="*/ 465 h 711"/>
              <a:gd name="connsiteX82" fmla="*/ 86 w 234"/>
              <a:gd name="connsiteY82" fmla="*/ 439 h 711"/>
              <a:gd name="connsiteX83" fmla="*/ 91 w 234"/>
              <a:gd name="connsiteY83" fmla="*/ 413 h 711"/>
              <a:gd name="connsiteX84" fmla="*/ 91 w 234"/>
              <a:gd name="connsiteY84" fmla="*/ 387 h 711"/>
              <a:gd name="connsiteX85" fmla="*/ 91 w 234"/>
              <a:gd name="connsiteY85" fmla="*/ 361 h 711"/>
              <a:gd name="connsiteX86" fmla="*/ 91 w 234"/>
              <a:gd name="connsiteY86" fmla="*/ 335 h 711"/>
              <a:gd name="connsiteX87" fmla="*/ 96 w 234"/>
              <a:gd name="connsiteY87" fmla="*/ 308 h 711"/>
              <a:gd name="connsiteX88" fmla="*/ 96 w 234"/>
              <a:gd name="connsiteY88" fmla="*/ 287 h 711"/>
              <a:gd name="connsiteX89" fmla="*/ 96 w 234"/>
              <a:gd name="connsiteY89" fmla="*/ 267 h 711"/>
              <a:gd name="connsiteX90" fmla="*/ 96 w 234"/>
              <a:gd name="connsiteY90" fmla="*/ 246 h 711"/>
              <a:gd name="connsiteX91" fmla="*/ 96 w 234"/>
              <a:gd name="connsiteY91" fmla="*/ 230 h 711"/>
              <a:gd name="connsiteX92" fmla="*/ 96 w 234"/>
              <a:gd name="connsiteY92" fmla="*/ 199 h 711"/>
              <a:gd name="connsiteX93" fmla="*/ 96 w 234"/>
              <a:gd name="connsiteY93" fmla="*/ 167 h 711"/>
              <a:gd name="connsiteX94" fmla="*/ 91 w 234"/>
              <a:gd name="connsiteY94" fmla="*/ 136 h 711"/>
              <a:gd name="connsiteX95" fmla="*/ 91 w 234"/>
              <a:gd name="connsiteY95" fmla="*/ 110 h 711"/>
              <a:gd name="connsiteX96" fmla="*/ 86 w 234"/>
              <a:gd name="connsiteY96" fmla="*/ 99 h 711"/>
              <a:gd name="connsiteX97" fmla="*/ 86 w 234"/>
              <a:gd name="connsiteY97" fmla="*/ 89 h 711"/>
              <a:gd name="connsiteX98" fmla="*/ 81 w 234"/>
              <a:gd name="connsiteY98" fmla="*/ 79 h 711"/>
              <a:gd name="connsiteX99" fmla="*/ 81 w 234"/>
              <a:gd name="connsiteY99" fmla="*/ 68 h 711"/>
              <a:gd name="connsiteX100" fmla="*/ 75 w 234"/>
              <a:gd name="connsiteY100" fmla="*/ 63 h 711"/>
              <a:gd name="connsiteX101" fmla="*/ 75 w 234"/>
              <a:gd name="connsiteY101" fmla="*/ 58 h 711"/>
              <a:gd name="connsiteX102" fmla="*/ 70 w 234"/>
              <a:gd name="connsiteY102" fmla="*/ 47 h 711"/>
              <a:gd name="connsiteX103" fmla="*/ 65 w 234"/>
              <a:gd name="connsiteY103" fmla="*/ 42 h 711"/>
              <a:gd name="connsiteX0" fmla="*/ 201 w 233"/>
              <a:gd name="connsiteY0" fmla="*/ 0 h 711"/>
              <a:gd name="connsiteX1" fmla="*/ 212 w 233"/>
              <a:gd name="connsiteY1" fmla="*/ 5 h 711"/>
              <a:gd name="connsiteX2" fmla="*/ 217 w 233"/>
              <a:gd name="connsiteY2" fmla="*/ 11 h 711"/>
              <a:gd name="connsiteX3" fmla="*/ 222 w 233"/>
              <a:gd name="connsiteY3" fmla="*/ 16 h 711"/>
              <a:gd name="connsiteX4" fmla="*/ 227 w 233"/>
              <a:gd name="connsiteY4" fmla="*/ 21 h 711"/>
              <a:gd name="connsiteX5" fmla="*/ 233 w 233"/>
              <a:gd name="connsiteY5" fmla="*/ 21 h 711"/>
              <a:gd name="connsiteX6" fmla="*/ 233 w 233"/>
              <a:gd name="connsiteY6" fmla="*/ 26 h 711"/>
              <a:gd name="connsiteX7" fmla="*/ 227 w 233"/>
              <a:gd name="connsiteY7" fmla="*/ 26 h 711"/>
              <a:gd name="connsiteX8" fmla="*/ 227 w 233"/>
              <a:gd name="connsiteY8" fmla="*/ 32 h 711"/>
              <a:gd name="connsiteX9" fmla="*/ 222 w 233"/>
              <a:gd name="connsiteY9" fmla="*/ 37 h 711"/>
              <a:gd name="connsiteX10" fmla="*/ 217 w 233"/>
              <a:gd name="connsiteY10" fmla="*/ 37 h 711"/>
              <a:gd name="connsiteX11" fmla="*/ 212 w 233"/>
              <a:gd name="connsiteY11" fmla="*/ 42 h 711"/>
              <a:gd name="connsiteX12" fmla="*/ 206 w 233"/>
              <a:gd name="connsiteY12" fmla="*/ 47 h 711"/>
              <a:gd name="connsiteX13" fmla="*/ 201 w 233"/>
              <a:gd name="connsiteY13" fmla="*/ 47 h 711"/>
              <a:gd name="connsiteX14" fmla="*/ 196 w 233"/>
              <a:gd name="connsiteY14" fmla="*/ 52 h 711"/>
              <a:gd name="connsiteX15" fmla="*/ 190 w 233"/>
              <a:gd name="connsiteY15" fmla="*/ 58 h 711"/>
              <a:gd name="connsiteX16" fmla="*/ 185 w 233"/>
              <a:gd name="connsiteY16" fmla="*/ 68 h 711"/>
              <a:gd name="connsiteX17" fmla="*/ 185 w 233"/>
              <a:gd name="connsiteY17" fmla="*/ 79 h 711"/>
              <a:gd name="connsiteX18" fmla="*/ 185 w 233"/>
              <a:gd name="connsiteY18" fmla="*/ 84 h 711"/>
              <a:gd name="connsiteX19" fmla="*/ 185 w 233"/>
              <a:gd name="connsiteY19" fmla="*/ 99 h 711"/>
              <a:gd name="connsiteX20" fmla="*/ 185 w 233"/>
              <a:gd name="connsiteY20" fmla="*/ 110 h 711"/>
              <a:gd name="connsiteX21" fmla="*/ 185 w 233"/>
              <a:gd name="connsiteY21" fmla="*/ 126 h 711"/>
              <a:gd name="connsiteX22" fmla="*/ 185 w 233"/>
              <a:gd name="connsiteY22" fmla="*/ 141 h 711"/>
              <a:gd name="connsiteX23" fmla="*/ 185 w 233"/>
              <a:gd name="connsiteY23" fmla="*/ 157 h 711"/>
              <a:gd name="connsiteX24" fmla="*/ 185 w 233"/>
              <a:gd name="connsiteY24" fmla="*/ 178 h 711"/>
              <a:gd name="connsiteX25" fmla="*/ 185 w 233"/>
              <a:gd name="connsiteY25" fmla="*/ 193 h 711"/>
              <a:gd name="connsiteX26" fmla="*/ 185 w 233"/>
              <a:gd name="connsiteY26" fmla="*/ 214 h 711"/>
              <a:gd name="connsiteX27" fmla="*/ 185 w 233"/>
              <a:gd name="connsiteY27" fmla="*/ 256 h 711"/>
              <a:gd name="connsiteX28" fmla="*/ 185 w 233"/>
              <a:gd name="connsiteY28" fmla="*/ 277 h 711"/>
              <a:gd name="connsiteX29" fmla="*/ 185 w 233"/>
              <a:gd name="connsiteY29" fmla="*/ 303 h 711"/>
              <a:gd name="connsiteX30" fmla="*/ 185 w 233"/>
              <a:gd name="connsiteY30" fmla="*/ 329 h 711"/>
              <a:gd name="connsiteX31" fmla="*/ 185 w 233"/>
              <a:gd name="connsiteY31" fmla="*/ 355 h 711"/>
              <a:gd name="connsiteX32" fmla="*/ 185 w 233"/>
              <a:gd name="connsiteY32" fmla="*/ 382 h 711"/>
              <a:gd name="connsiteX33" fmla="*/ 185 w 233"/>
              <a:gd name="connsiteY33" fmla="*/ 413 h 711"/>
              <a:gd name="connsiteX34" fmla="*/ 185 w 233"/>
              <a:gd name="connsiteY34" fmla="*/ 444 h 711"/>
              <a:gd name="connsiteX35" fmla="*/ 185 w 233"/>
              <a:gd name="connsiteY35" fmla="*/ 476 h 711"/>
              <a:gd name="connsiteX36" fmla="*/ 185 w 233"/>
              <a:gd name="connsiteY36" fmla="*/ 507 h 711"/>
              <a:gd name="connsiteX37" fmla="*/ 185 w 233"/>
              <a:gd name="connsiteY37" fmla="*/ 533 h 711"/>
              <a:gd name="connsiteX38" fmla="*/ 180 w 233"/>
              <a:gd name="connsiteY38" fmla="*/ 559 h 711"/>
              <a:gd name="connsiteX39" fmla="*/ 180 w 233"/>
              <a:gd name="connsiteY39" fmla="*/ 585 h 711"/>
              <a:gd name="connsiteX40" fmla="*/ 175 w 233"/>
              <a:gd name="connsiteY40" fmla="*/ 606 h 711"/>
              <a:gd name="connsiteX41" fmla="*/ 169 w 233"/>
              <a:gd name="connsiteY41" fmla="*/ 622 h 711"/>
              <a:gd name="connsiteX42" fmla="*/ 164 w 233"/>
              <a:gd name="connsiteY42" fmla="*/ 643 h 711"/>
              <a:gd name="connsiteX43" fmla="*/ 159 w 233"/>
              <a:gd name="connsiteY43" fmla="*/ 653 h 711"/>
              <a:gd name="connsiteX44" fmla="*/ 148 w 233"/>
              <a:gd name="connsiteY44" fmla="*/ 669 h 711"/>
              <a:gd name="connsiteX45" fmla="*/ 138 w 233"/>
              <a:gd name="connsiteY45" fmla="*/ 679 h 711"/>
              <a:gd name="connsiteX46" fmla="*/ 132 w 233"/>
              <a:gd name="connsiteY46" fmla="*/ 690 h 711"/>
              <a:gd name="connsiteX47" fmla="*/ 122 w 233"/>
              <a:gd name="connsiteY47" fmla="*/ 695 h 711"/>
              <a:gd name="connsiteX48" fmla="*/ 117 w 233"/>
              <a:gd name="connsiteY48" fmla="*/ 700 h 711"/>
              <a:gd name="connsiteX49" fmla="*/ 106 w 233"/>
              <a:gd name="connsiteY49" fmla="*/ 705 h 711"/>
              <a:gd name="connsiteX50" fmla="*/ 101 w 233"/>
              <a:gd name="connsiteY50" fmla="*/ 705 h 711"/>
              <a:gd name="connsiteX51" fmla="*/ 95 w 233"/>
              <a:gd name="connsiteY51" fmla="*/ 711 h 711"/>
              <a:gd name="connsiteX52" fmla="*/ 85 w 233"/>
              <a:gd name="connsiteY52" fmla="*/ 705 h 711"/>
              <a:gd name="connsiteX53" fmla="*/ 80 w 233"/>
              <a:gd name="connsiteY53" fmla="*/ 705 h 711"/>
              <a:gd name="connsiteX54" fmla="*/ 80 w 233"/>
              <a:gd name="connsiteY54" fmla="*/ 700 h 711"/>
              <a:gd name="connsiteX55" fmla="*/ 74 w 233"/>
              <a:gd name="connsiteY55" fmla="*/ 695 h 711"/>
              <a:gd name="connsiteX56" fmla="*/ 74 w 233"/>
              <a:gd name="connsiteY56" fmla="*/ 690 h 711"/>
              <a:gd name="connsiteX57" fmla="*/ 74 w 233"/>
              <a:gd name="connsiteY57" fmla="*/ 684 h 711"/>
              <a:gd name="connsiteX58" fmla="*/ 74 w 233"/>
              <a:gd name="connsiteY58" fmla="*/ 674 h 711"/>
              <a:gd name="connsiteX59" fmla="*/ 74 w 233"/>
              <a:gd name="connsiteY59" fmla="*/ 664 h 711"/>
              <a:gd name="connsiteX60" fmla="*/ 74 w 233"/>
              <a:gd name="connsiteY60" fmla="*/ 658 h 711"/>
              <a:gd name="connsiteX61" fmla="*/ 74 w 233"/>
              <a:gd name="connsiteY61" fmla="*/ 653 h 711"/>
              <a:gd name="connsiteX62" fmla="*/ 74 w 233"/>
              <a:gd name="connsiteY62" fmla="*/ 648 h 711"/>
              <a:gd name="connsiteX63" fmla="*/ 69 w 233"/>
              <a:gd name="connsiteY63" fmla="*/ 643 h 711"/>
              <a:gd name="connsiteX64" fmla="*/ 64 w 233"/>
              <a:gd name="connsiteY64" fmla="*/ 627 h 711"/>
              <a:gd name="connsiteX65" fmla="*/ 53 w 233"/>
              <a:gd name="connsiteY65" fmla="*/ 611 h 711"/>
              <a:gd name="connsiteX66" fmla="*/ 37 w 233"/>
              <a:gd name="connsiteY66" fmla="*/ 596 h 711"/>
              <a:gd name="connsiteX67" fmla="*/ 21 w 233"/>
              <a:gd name="connsiteY67" fmla="*/ 580 h 711"/>
              <a:gd name="connsiteX68" fmla="*/ 0 w 233"/>
              <a:gd name="connsiteY68" fmla="*/ 564 h 711"/>
              <a:gd name="connsiteX69" fmla="*/ 32 w 233"/>
              <a:gd name="connsiteY69" fmla="*/ 549 h 711"/>
              <a:gd name="connsiteX70" fmla="*/ 48 w 233"/>
              <a:gd name="connsiteY70" fmla="*/ 549 h 711"/>
              <a:gd name="connsiteX71" fmla="*/ 58 w 233"/>
              <a:gd name="connsiteY71" fmla="*/ 543 h 711"/>
              <a:gd name="connsiteX72" fmla="*/ 64 w 233"/>
              <a:gd name="connsiteY72" fmla="*/ 543 h 711"/>
              <a:gd name="connsiteX73" fmla="*/ 69 w 233"/>
              <a:gd name="connsiteY73" fmla="*/ 543 h 711"/>
              <a:gd name="connsiteX74" fmla="*/ 74 w 233"/>
              <a:gd name="connsiteY74" fmla="*/ 538 h 711"/>
              <a:gd name="connsiteX75" fmla="*/ 80 w 233"/>
              <a:gd name="connsiteY75" fmla="*/ 533 h 711"/>
              <a:gd name="connsiteX76" fmla="*/ 80 w 233"/>
              <a:gd name="connsiteY76" fmla="*/ 528 h 711"/>
              <a:gd name="connsiteX77" fmla="*/ 80 w 233"/>
              <a:gd name="connsiteY77" fmla="*/ 517 h 711"/>
              <a:gd name="connsiteX78" fmla="*/ 80 w 233"/>
              <a:gd name="connsiteY78" fmla="*/ 502 h 711"/>
              <a:gd name="connsiteX79" fmla="*/ 85 w 233"/>
              <a:gd name="connsiteY79" fmla="*/ 486 h 711"/>
              <a:gd name="connsiteX80" fmla="*/ 85 w 233"/>
              <a:gd name="connsiteY80" fmla="*/ 465 h 711"/>
              <a:gd name="connsiteX81" fmla="*/ 85 w 233"/>
              <a:gd name="connsiteY81" fmla="*/ 439 h 711"/>
              <a:gd name="connsiteX82" fmla="*/ 90 w 233"/>
              <a:gd name="connsiteY82" fmla="*/ 413 h 711"/>
              <a:gd name="connsiteX83" fmla="*/ 90 w 233"/>
              <a:gd name="connsiteY83" fmla="*/ 387 h 711"/>
              <a:gd name="connsiteX84" fmla="*/ 90 w 233"/>
              <a:gd name="connsiteY84" fmla="*/ 361 h 711"/>
              <a:gd name="connsiteX85" fmla="*/ 90 w 233"/>
              <a:gd name="connsiteY85" fmla="*/ 335 h 711"/>
              <a:gd name="connsiteX86" fmla="*/ 95 w 233"/>
              <a:gd name="connsiteY86" fmla="*/ 308 h 711"/>
              <a:gd name="connsiteX87" fmla="*/ 95 w 233"/>
              <a:gd name="connsiteY87" fmla="*/ 287 h 711"/>
              <a:gd name="connsiteX88" fmla="*/ 95 w 233"/>
              <a:gd name="connsiteY88" fmla="*/ 267 h 711"/>
              <a:gd name="connsiteX89" fmla="*/ 95 w 233"/>
              <a:gd name="connsiteY89" fmla="*/ 246 h 711"/>
              <a:gd name="connsiteX90" fmla="*/ 95 w 233"/>
              <a:gd name="connsiteY90" fmla="*/ 230 h 711"/>
              <a:gd name="connsiteX91" fmla="*/ 95 w 233"/>
              <a:gd name="connsiteY91" fmla="*/ 199 h 711"/>
              <a:gd name="connsiteX92" fmla="*/ 95 w 233"/>
              <a:gd name="connsiteY92" fmla="*/ 167 h 711"/>
              <a:gd name="connsiteX93" fmla="*/ 90 w 233"/>
              <a:gd name="connsiteY93" fmla="*/ 136 h 711"/>
              <a:gd name="connsiteX94" fmla="*/ 90 w 233"/>
              <a:gd name="connsiteY94" fmla="*/ 110 h 711"/>
              <a:gd name="connsiteX95" fmla="*/ 85 w 233"/>
              <a:gd name="connsiteY95" fmla="*/ 99 h 711"/>
              <a:gd name="connsiteX96" fmla="*/ 85 w 233"/>
              <a:gd name="connsiteY96" fmla="*/ 89 h 711"/>
              <a:gd name="connsiteX97" fmla="*/ 80 w 233"/>
              <a:gd name="connsiteY97" fmla="*/ 79 h 711"/>
              <a:gd name="connsiteX98" fmla="*/ 80 w 233"/>
              <a:gd name="connsiteY98" fmla="*/ 68 h 711"/>
              <a:gd name="connsiteX99" fmla="*/ 74 w 233"/>
              <a:gd name="connsiteY99" fmla="*/ 63 h 711"/>
              <a:gd name="connsiteX100" fmla="*/ 74 w 233"/>
              <a:gd name="connsiteY100" fmla="*/ 58 h 711"/>
              <a:gd name="connsiteX101" fmla="*/ 69 w 233"/>
              <a:gd name="connsiteY101" fmla="*/ 47 h 711"/>
              <a:gd name="connsiteX102" fmla="*/ 64 w 233"/>
              <a:gd name="connsiteY102" fmla="*/ 42 h 711"/>
              <a:gd name="connsiteX0" fmla="*/ 201 w 233"/>
              <a:gd name="connsiteY0" fmla="*/ 0 h 711"/>
              <a:gd name="connsiteX1" fmla="*/ 212 w 233"/>
              <a:gd name="connsiteY1" fmla="*/ 5 h 711"/>
              <a:gd name="connsiteX2" fmla="*/ 217 w 233"/>
              <a:gd name="connsiteY2" fmla="*/ 11 h 711"/>
              <a:gd name="connsiteX3" fmla="*/ 222 w 233"/>
              <a:gd name="connsiteY3" fmla="*/ 16 h 711"/>
              <a:gd name="connsiteX4" fmla="*/ 227 w 233"/>
              <a:gd name="connsiteY4" fmla="*/ 21 h 711"/>
              <a:gd name="connsiteX5" fmla="*/ 233 w 233"/>
              <a:gd name="connsiteY5" fmla="*/ 21 h 711"/>
              <a:gd name="connsiteX6" fmla="*/ 233 w 233"/>
              <a:gd name="connsiteY6" fmla="*/ 26 h 711"/>
              <a:gd name="connsiteX7" fmla="*/ 227 w 233"/>
              <a:gd name="connsiteY7" fmla="*/ 26 h 711"/>
              <a:gd name="connsiteX8" fmla="*/ 227 w 233"/>
              <a:gd name="connsiteY8" fmla="*/ 32 h 711"/>
              <a:gd name="connsiteX9" fmla="*/ 222 w 233"/>
              <a:gd name="connsiteY9" fmla="*/ 37 h 711"/>
              <a:gd name="connsiteX10" fmla="*/ 217 w 233"/>
              <a:gd name="connsiteY10" fmla="*/ 37 h 711"/>
              <a:gd name="connsiteX11" fmla="*/ 212 w 233"/>
              <a:gd name="connsiteY11" fmla="*/ 42 h 711"/>
              <a:gd name="connsiteX12" fmla="*/ 206 w 233"/>
              <a:gd name="connsiteY12" fmla="*/ 47 h 711"/>
              <a:gd name="connsiteX13" fmla="*/ 201 w 233"/>
              <a:gd name="connsiteY13" fmla="*/ 47 h 711"/>
              <a:gd name="connsiteX14" fmla="*/ 196 w 233"/>
              <a:gd name="connsiteY14" fmla="*/ 52 h 711"/>
              <a:gd name="connsiteX15" fmla="*/ 190 w 233"/>
              <a:gd name="connsiteY15" fmla="*/ 58 h 711"/>
              <a:gd name="connsiteX16" fmla="*/ 185 w 233"/>
              <a:gd name="connsiteY16" fmla="*/ 68 h 711"/>
              <a:gd name="connsiteX17" fmla="*/ 185 w 233"/>
              <a:gd name="connsiteY17" fmla="*/ 79 h 711"/>
              <a:gd name="connsiteX18" fmla="*/ 185 w 233"/>
              <a:gd name="connsiteY18" fmla="*/ 84 h 711"/>
              <a:gd name="connsiteX19" fmla="*/ 185 w 233"/>
              <a:gd name="connsiteY19" fmla="*/ 99 h 711"/>
              <a:gd name="connsiteX20" fmla="*/ 185 w 233"/>
              <a:gd name="connsiteY20" fmla="*/ 110 h 711"/>
              <a:gd name="connsiteX21" fmla="*/ 185 w 233"/>
              <a:gd name="connsiteY21" fmla="*/ 126 h 711"/>
              <a:gd name="connsiteX22" fmla="*/ 185 w 233"/>
              <a:gd name="connsiteY22" fmla="*/ 141 h 711"/>
              <a:gd name="connsiteX23" fmla="*/ 185 w 233"/>
              <a:gd name="connsiteY23" fmla="*/ 157 h 711"/>
              <a:gd name="connsiteX24" fmla="*/ 185 w 233"/>
              <a:gd name="connsiteY24" fmla="*/ 178 h 711"/>
              <a:gd name="connsiteX25" fmla="*/ 185 w 233"/>
              <a:gd name="connsiteY25" fmla="*/ 193 h 711"/>
              <a:gd name="connsiteX26" fmla="*/ 185 w 233"/>
              <a:gd name="connsiteY26" fmla="*/ 214 h 711"/>
              <a:gd name="connsiteX27" fmla="*/ 185 w 233"/>
              <a:gd name="connsiteY27" fmla="*/ 256 h 711"/>
              <a:gd name="connsiteX28" fmla="*/ 185 w 233"/>
              <a:gd name="connsiteY28" fmla="*/ 277 h 711"/>
              <a:gd name="connsiteX29" fmla="*/ 185 w 233"/>
              <a:gd name="connsiteY29" fmla="*/ 303 h 711"/>
              <a:gd name="connsiteX30" fmla="*/ 185 w 233"/>
              <a:gd name="connsiteY30" fmla="*/ 329 h 711"/>
              <a:gd name="connsiteX31" fmla="*/ 185 w 233"/>
              <a:gd name="connsiteY31" fmla="*/ 355 h 711"/>
              <a:gd name="connsiteX32" fmla="*/ 185 w 233"/>
              <a:gd name="connsiteY32" fmla="*/ 382 h 711"/>
              <a:gd name="connsiteX33" fmla="*/ 185 w 233"/>
              <a:gd name="connsiteY33" fmla="*/ 413 h 711"/>
              <a:gd name="connsiteX34" fmla="*/ 185 w 233"/>
              <a:gd name="connsiteY34" fmla="*/ 444 h 711"/>
              <a:gd name="connsiteX35" fmla="*/ 185 w 233"/>
              <a:gd name="connsiteY35" fmla="*/ 476 h 711"/>
              <a:gd name="connsiteX36" fmla="*/ 185 w 233"/>
              <a:gd name="connsiteY36" fmla="*/ 507 h 711"/>
              <a:gd name="connsiteX37" fmla="*/ 185 w 233"/>
              <a:gd name="connsiteY37" fmla="*/ 533 h 711"/>
              <a:gd name="connsiteX38" fmla="*/ 180 w 233"/>
              <a:gd name="connsiteY38" fmla="*/ 559 h 711"/>
              <a:gd name="connsiteX39" fmla="*/ 180 w 233"/>
              <a:gd name="connsiteY39" fmla="*/ 585 h 711"/>
              <a:gd name="connsiteX40" fmla="*/ 175 w 233"/>
              <a:gd name="connsiteY40" fmla="*/ 606 h 711"/>
              <a:gd name="connsiteX41" fmla="*/ 169 w 233"/>
              <a:gd name="connsiteY41" fmla="*/ 622 h 711"/>
              <a:gd name="connsiteX42" fmla="*/ 164 w 233"/>
              <a:gd name="connsiteY42" fmla="*/ 643 h 711"/>
              <a:gd name="connsiteX43" fmla="*/ 159 w 233"/>
              <a:gd name="connsiteY43" fmla="*/ 653 h 711"/>
              <a:gd name="connsiteX44" fmla="*/ 148 w 233"/>
              <a:gd name="connsiteY44" fmla="*/ 669 h 711"/>
              <a:gd name="connsiteX45" fmla="*/ 138 w 233"/>
              <a:gd name="connsiteY45" fmla="*/ 679 h 711"/>
              <a:gd name="connsiteX46" fmla="*/ 132 w 233"/>
              <a:gd name="connsiteY46" fmla="*/ 690 h 711"/>
              <a:gd name="connsiteX47" fmla="*/ 122 w 233"/>
              <a:gd name="connsiteY47" fmla="*/ 695 h 711"/>
              <a:gd name="connsiteX48" fmla="*/ 117 w 233"/>
              <a:gd name="connsiteY48" fmla="*/ 700 h 711"/>
              <a:gd name="connsiteX49" fmla="*/ 106 w 233"/>
              <a:gd name="connsiteY49" fmla="*/ 705 h 711"/>
              <a:gd name="connsiteX50" fmla="*/ 101 w 233"/>
              <a:gd name="connsiteY50" fmla="*/ 705 h 711"/>
              <a:gd name="connsiteX51" fmla="*/ 95 w 233"/>
              <a:gd name="connsiteY51" fmla="*/ 711 h 711"/>
              <a:gd name="connsiteX52" fmla="*/ 85 w 233"/>
              <a:gd name="connsiteY52" fmla="*/ 705 h 711"/>
              <a:gd name="connsiteX53" fmla="*/ 80 w 233"/>
              <a:gd name="connsiteY53" fmla="*/ 705 h 711"/>
              <a:gd name="connsiteX54" fmla="*/ 80 w 233"/>
              <a:gd name="connsiteY54" fmla="*/ 700 h 711"/>
              <a:gd name="connsiteX55" fmla="*/ 74 w 233"/>
              <a:gd name="connsiteY55" fmla="*/ 695 h 711"/>
              <a:gd name="connsiteX56" fmla="*/ 74 w 233"/>
              <a:gd name="connsiteY56" fmla="*/ 690 h 711"/>
              <a:gd name="connsiteX57" fmla="*/ 74 w 233"/>
              <a:gd name="connsiteY57" fmla="*/ 684 h 711"/>
              <a:gd name="connsiteX58" fmla="*/ 74 w 233"/>
              <a:gd name="connsiteY58" fmla="*/ 674 h 711"/>
              <a:gd name="connsiteX59" fmla="*/ 74 w 233"/>
              <a:gd name="connsiteY59" fmla="*/ 664 h 711"/>
              <a:gd name="connsiteX60" fmla="*/ 74 w 233"/>
              <a:gd name="connsiteY60" fmla="*/ 658 h 711"/>
              <a:gd name="connsiteX61" fmla="*/ 74 w 233"/>
              <a:gd name="connsiteY61" fmla="*/ 653 h 711"/>
              <a:gd name="connsiteX62" fmla="*/ 74 w 233"/>
              <a:gd name="connsiteY62" fmla="*/ 648 h 711"/>
              <a:gd name="connsiteX63" fmla="*/ 69 w 233"/>
              <a:gd name="connsiteY63" fmla="*/ 643 h 711"/>
              <a:gd name="connsiteX64" fmla="*/ 64 w 233"/>
              <a:gd name="connsiteY64" fmla="*/ 627 h 711"/>
              <a:gd name="connsiteX65" fmla="*/ 53 w 233"/>
              <a:gd name="connsiteY65" fmla="*/ 611 h 711"/>
              <a:gd name="connsiteX66" fmla="*/ 37 w 233"/>
              <a:gd name="connsiteY66" fmla="*/ 596 h 711"/>
              <a:gd name="connsiteX67" fmla="*/ 21 w 233"/>
              <a:gd name="connsiteY67" fmla="*/ 580 h 711"/>
              <a:gd name="connsiteX68" fmla="*/ 0 w 233"/>
              <a:gd name="connsiteY68" fmla="*/ 564 h 711"/>
              <a:gd name="connsiteX69" fmla="*/ 48 w 233"/>
              <a:gd name="connsiteY69" fmla="*/ 549 h 711"/>
              <a:gd name="connsiteX70" fmla="*/ 58 w 233"/>
              <a:gd name="connsiteY70" fmla="*/ 543 h 711"/>
              <a:gd name="connsiteX71" fmla="*/ 64 w 233"/>
              <a:gd name="connsiteY71" fmla="*/ 543 h 711"/>
              <a:gd name="connsiteX72" fmla="*/ 69 w 233"/>
              <a:gd name="connsiteY72" fmla="*/ 543 h 711"/>
              <a:gd name="connsiteX73" fmla="*/ 74 w 233"/>
              <a:gd name="connsiteY73" fmla="*/ 538 h 711"/>
              <a:gd name="connsiteX74" fmla="*/ 80 w 233"/>
              <a:gd name="connsiteY74" fmla="*/ 533 h 711"/>
              <a:gd name="connsiteX75" fmla="*/ 80 w 233"/>
              <a:gd name="connsiteY75" fmla="*/ 528 h 711"/>
              <a:gd name="connsiteX76" fmla="*/ 80 w 233"/>
              <a:gd name="connsiteY76" fmla="*/ 517 h 711"/>
              <a:gd name="connsiteX77" fmla="*/ 80 w 233"/>
              <a:gd name="connsiteY77" fmla="*/ 502 h 711"/>
              <a:gd name="connsiteX78" fmla="*/ 85 w 233"/>
              <a:gd name="connsiteY78" fmla="*/ 486 h 711"/>
              <a:gd name="connsiteX79" fmla="*/ 85 w 233"/>
              <a:gd name="connsiteY79" fmla="*/ 465 h 711"/>
              <a:gd name="connsiteX80" fmla="*/ 85 w 233"/>
              <a:gd name="connsiteY80" fmla="*/ 439 h 711"/>
              <a:gd name="connsiteX81" fmla="*/ 90 w 233"/>
              <a:gd name="connsiteY81" fmla="*/ 413 h 711"/>
              <a:gd name="connsiteX82" fmla="*/ 90 w 233"/>
              <a:gd name="connsiteY82" fmla="*/ 387 h 711"/>
              <a:gd name="connsiteX83" fmla="*/ 90 w 233"/>
              <a:gd name="connsiteY83" fmla="*/ 361 h 711"/>
              <a:gd name="connsiteX84" fmla="*/ 90 w 233"/>
              <a:gd name="connsiteY84" fmla="*/ 335 h 711"/>
              <a:gd name="connsiteX85" fmla="*/ 95 w 233"/>
              <a:gd name="connsiteY85" fmla="*/ 308 h 711"/>
              <a:gd name="connsiteX86" fmla="*/ 95 w 233"/>
              <a:gd name="connsiteY86" fmla="*/ 287 h 711"/>
              <a:gd name="connsiteX87" fmla="*/ 95 w 233"/>
              <a:gd name="connsiteY87" fmla="*/ 267 h 711"/>
              <a:gd name="connsiteX88" fmla="*/ 95 w 233"/>
              <a:gd name="connsiteY88" fmla="*/ 246 h 711"/>
              <a:gd name="connsiteX89" fmla="*/ 95 w 233"/>
              <a:gd name="connsiteY89" fmla="*/ 230 h 711"/>
              <a:gd name="connsiteX90" fmla="*/ 95 w 233"/>
              <a:gd name="connsiteY90" fmla="*/ 199 h 711"/>
              <a:gd name="connsiteX91" fmla="*/ 95 w 233"/>
              <a:gd name="connsiteY91" fmla="*/ 167 h 711"/>
              <a:gd name="connsiteX92" fmla="*/ 90 w 233"/>
              <a:gd name="connsiteY92" fmla="*/ 136 h 711"/>
              <a:gd name="connsiteX93" fmla="*/ 90 w 233"/>
              <a:gd name="connsiteY93" fmla="*/ 110 h 711"/>
              <a:gd name="connsiteX94" fmla="*/ 85 w 233"/>
              <a:gd name="connsiteY94" fmla="*/ 99 h 711"/>
              <a:gd name="connsiteX95" fmla="*/ 85 w 233"/>
              <a:gd name="connsiteY95" fmla="*/ 89 h 711"/>
              <a:gd name="connsiteX96" fmla="*/ 80 w 233"/>
              <a:gd name="connsiteY96" fmla="*/ 79 h 711"/>
              <a:gd name="connsiteX97" fmla="*/ 80 w 233"/>
              <a:gd name="connsiteY97" fmla="*/ 68 h 711"/>
              <a:gd name="connsiteX98" fmla="*/ 74 w 233"/>
              <a:gd name="connsiteY98" fmla="*/ 63 h 711"/>
              <a:gd name="connsiteX99" fmla="*/ 74 w 233"/>
              <a:gd name="connsiteY99" fmla="*/ 58 h 711"/>
              <a:gd name="connsiteX100" fmla="*/ 69 w 233"/>
              <a:gd name="connsiteY100" fmla="*/ 47 h 711"/>
              <a:gd name="connsiteX101" fmla="*/ 64 w 233"/>
              <a:gd name="connsiteY101" fmla="*/ 42 h 711"/>
              <a:gd name="connsiteX0" fmla="*/ 180 w 212"/>
              <a:gd name="connsiteY0" fmla="*/ 0 h 711"/>
              <a:gd name="connsiteX1" fmla="*/ 191 w 212"/>
              <a:gd name="connsiteY1" fmla="*/ 5 h 711"/>
              <a:gd name="connsiteX2" fmla="*/ 196 w 212"/>
              <a:gd name="connsiteY2" fmla="*/ 11 h 711"/>
              <a:gd name="connsiteX3" fmla="*/ 201 w 212"/>
              <a:gd name="connsiteY3" fmla="*/ 16 h 711"/>
              <a:gd name="connsiteX4" fmla="*/ 206 w 212"/>
              <a:gd name="connsiteY4" fmla="*/ 21 h 711"/>
              <a:gd name="connsiteX5" fmla="*/ 212 w 212"/>
              <a:gd name="connsiteY5" fmla="*/ 21 h 711"/>
              <a:gd name="connsiteX6" fmla="*/ 212 w 212"/>
              <a:gd name="connsiteY6" fmla="*/ 26 h 711"/>
              <a:gd name="connsiteX7" fmla="*/ 206 w 212"/>
              <a:gd name="connsiteY7" fmla="*/ 26 h 711"/>
              <a:gd name="connsiteX8" fmla="*/ 206 w 212"/>
              <a:gd name="connsiteY8" fmla="*/ 32 h 711"/>
              <a:gd name="connsiteX9" fmla="*/ 201 w 212"/>
              <a:gd name="connsiteY9" fmla="*/ 37 h 711"/>
              <a:gd name="connsiteX10" fmla="*/ 196 w 212"/>
              <a:gd name="connsiteY10" fmla="*/ 37 h 711"/>
              <a:gd name="connsiteX11" fmla="*/ 191 w 212"/>
              <a:gd name="connsiteY11" fmla="*/ 42 h 711"/>
              <a:gd name="connsiteX12" fmla="*/ 185 w 212"/>
              <a:gd name="connsiteY12" fmla="*/ 47 h 711"/>
              <a:gd name="connsiteX13" fmla="*/ 180 w 212"/>
              <a:gd name="connsiteY13" fmla="*/ 47 h 711"/>
              <a:gd name="connsiteX14" fmla="*/ 175 w 212"/>
              <a:gd name="connsiteY14" fmla="*/ 52 h 711"/>
              <a:gd name="connsiteX15" fmla="*/ 169 w 212"/>
              <a:gd name="connsiteY15" fmla="*/ 58 h 711"/>
              <a:gd name="connsiteX16" fmla="*/ 164 w 212"/>
              <a:gd name="connsiteY16" fmla="*/ 68 h 711"/>
              <a:gd name="connsiteX17" fmla="*/ 164 w 212"/>
              <a:gd name="connsiteY17" fmla="*/ 79 h 711"/>
              <a:gd name="connsiteX18" fmla="*/ 164 w 212"/>
              <a:gd name="connsiteY18" fmla="*/ 84 h 711"/>
              <a:gd name="connsiteX19" fmla="*/ 164 w 212"/>
              <a:gd name="connsiteY19" fmla="*/ 99 h 711"/>
              <a:gd name="connsiteX20" fmla="*/ 164 w 212"/>
              <a:gd name="connsiteY20" fmla="*/ 110 h 711"/>
              <a:gd name="connsiteX21" fmla="*/ 164 w 212"/>
              <a:gd name="connsiteY21" fmla="*/ 126 h 711"/>
              <a:gd name="connsiteX22" fmla="*/ 164 w 212"/>
              <a:gd name="connsiteY22" fmla="*/ 141 h 711"/>
              <a:gd name="connsiteX23" fmla="*/ 164 w 212"/>
              <a:gd name="connsiteY23" fmla="*/ 157 h 711"/>
              <a:gd name="connsiteX24" fmla="*/ 164 w 212"/>
              <a:gd name="connsiteY24" fmla="*/ 178 h 711"/>
              <a:gd name="connsiteX25" fmla="*/ 164 w 212"/>
              <a:gd name="connsiteY25" fmla="*/ 193 h 711"/>
              <a:gd name="connsiteX26" fmla="*/ 164 w 212"/>
              <a:gd name="connsiteY26" fmla="*/ 214 h 711"/>
              <a:gd name="connsiteX27" fmla="*/ 164 w 212"/>
              <a:gd name="connsiteY27" fmla="*/ 256 h 711"/>
              <a:gd name="connsiteX28" fmla="*/ 164 w 212"/>
              <a:gd name="connsiteY28" fmla="*/ 277 h 711"/>
              <a:gd name="connsiteX29" fmla="*/ 164 w 212"/>
              <a:gd name="connsiteY29" fmla="*/ 303 h 711"/>
              <a:gd name="connsiteX30" fmla="*/ 164 w 212"/>
              <a:gd name="connsiteY30" fmla="*/ 329 h 711"/>
              <a:gd name="connsiteX31" fmla="*/ 164 w 212"/>
              <a:gd name="connsiteY31" fmla="*/ 355 h 711"/>
              <a:gd name="connsiteX32" fmla="*/ 164 w 212"/>
              <a:gd name="connsiteY32" fmla="*/ 382 h 711"/>
              <a:gd name="connsiteX33" fmla="*/ 164 w 212"/>
              <a:gd name="connsiteY33" fmla="*/ 413 h 711"/>
              <a:gd name="connsiteX34" fmla="*/ 164 w 212"/>
              <a:gd name="connsiteY34" fmla="*/ 444 h 711"/>
              <a:gd name="connsiteX35" fmla="*/ 164 w 212"/>
              <a:gd name="connsiteY35" fmla="*/ 476 h 711"/>
              <a:gd name="connsiteX36" fmla="*/ 164 w 212"/>
              <a:gd name="connsiteY36" fmla="*/ 507 h 711"/>
              <a:gd name="connsiteX37" fmla="*/ 164 w 212"/>
              <a:gd name="connsiteY37" fmla="*/ 533 h 711"/>
              <a:gd name="connsiteX38" fmla="*/ 159 w 212"/>
              <a:gd name="connsiteY38" fmla="*/ 559 h 711"/>
              <a:gd name="connsiteX39" fmla="*/ 159 w 212"/>
              <a:gd name="connsiteY39" fmla="*/ 585 h 711"/>
              <a:gd name="connsiteX40" fmla="*/ 154 w 212"/>
              <a:gd name="connsiteY40" fmla="*/ 606 h 711"/>
              <a:gd name="connsiteX41" fmla="*/ 148 w 212"/>
              <a:gd name="connsiteY41" fmla="*/ 622 h 711"/>
              <a:gd name="connsiteX42" fmla="*/ 143 w 212"/>
              <a:gd name="connsiteY42" fmla="*/ 643 h 711"/>
              <a:gd name="connsiteX43" fmla="*/ 138 w 212"/>
              <a:gd name="connsiteY43" fmla="*/ 653 h 711"/>
              <a:gd name="connsiteX44" fmla="*/ 127 w 212"/>
              <a:gd name="connsiteY44" fmla="*/ 669 h 711"/>
              <a:gd name="connsiteX45" fmla="*/ 117 w 212"/>
              <a:gd name="connsiteY45" fmla="*/ 679 h 711"/>
              <a:gd name="connsiteX46" fmla="*/ 111 w 212"/>
              <a:gd name="connsiteY46" fmla="*/ 690 h 711"/>
              <a:gd name="connsiteX47" fmla="*/ 101 w 212"/>
              <a:gd name="connsiteY47" fmla="*/ 695 h 711"/>
              <a:gd name="connsiteX48" fmla="*/ 96 w 212"/>
              <a:gd name="connsiteY48" fmla="*/ 700 h 711"/>
              <a:gd name="connsiteX49" fmla="*/ 85 w 212"/>
              <a:gd name="connsiteY49" fmla="*/ 705 h 711"/>
              <a:gd name="connsiteX50" fmla="*/ 80 w 212"/>
              <a:gd name="connsiteY50" fmla="*/ 705 h 711"/>
              <a:gd name="connsiteX51" fmla="*/ 74 w 212"/>
              <a:gd name="connsiteY51" fmla="*/ 711 h 711"/>
              <a:gd name="connsiteX52" fmla="*/ 64 w 212"/>
              <a:gd name="connsiteY52" fmla="*/ 705 h 711"/>
              <a:gd name="connsiteX53" fmla="*/ 59 w 212"/>
              <a:gd name="connsiteY53" fmla="*/ 705 h 711"/>
              <a:gd name="connsiteX54" fmla="*/ 59 w 212"/>
              <a:gd name="connsiteY54" fmla="*/ 700 h 711"/>
              <a:gd name="connsiteX55" fmla="*/ 53 w 212"/>
              <a:gd name="connsiteY55" fmla="*/ 695 h 711"/>
              <a:gd name="connsiteX56" fmla="*/ 53 w 212"/>
              <a:gd name="connsiteY56" fmla="*/ 690 h 711"/>
              <a:gd name="connsiteX57" fmla="*/ 53 w 212"/>
              <a:gd name="connsiteY57" fmla="*/ 684 h 711"/>
              <a:gd name="connsiteX58" fmla="*/ 53 w 212"/>
              <a:gd name="connsiteY58" fmla="*/ 674 h 711"/>
              <a:gd name="connsiteX59" fmla="*/ 53 w 212"/>
              <a:gd name="connsiteY59" fmla="*/ 664 h 711"/>
              <a:gd name="connsiteX60" fmla="*/ 53 w 212"/>
              <a:gd name="connsiteY60" fmla="*/ 658 h 711"/>
              <a:gd name="connsiteX61" fmla="*/ 53 w 212"/>
              <a:gd name="connsiteY61" fmla="*/ 653 h 711"/>
              <a:gd name="connsiteX62" fmla="*/ 53 w 212"/>
              <a:gd name="connsiteY62" fmla="*/ 648 h 711"/>
              <a:gd name="connsiteX63" fmla="*/ 48 w 212"/>
              <a:gd name="connsiteY63" fmla="*/ 643 h 711"/>
              <a:gd name="connsiteX64" fmla="*/ 43 w 212"/>
              <a:gd name="connsiteY64" fmla="*/ 627 h 711"/>
              <a:gd name="connsiteX65" fmla="*/ 32 w 212"/>
              <a:gd name="connsiteY65" fmla="*/ 611 h 711"/>
              <a:gd name="connsiteX66" fmla="*/ 16 w 212"/>
              <a:gd name="connsiteY66" fmla="*/ 596 h 711"/>
              <a:gd name="connsiteX67" fmla="*/ 0 w 212"/>
              <a:gd name="connsiteY67" fmla="*/ 580 h 711"/>
              <a:gd name="connsiteX68" fmla="*/ 27 w 212"/>
              <a:gd name="connsiteY68" fmla="*/ 549 h 711"/>
              <a:gd name="connsiteX69" fmla="*/ 37 w 212"/>
              <a:gd name="connsiteY69" fmla="*/ 543 h 711"/>
              <a:gd name="connsiteX70" fmla="*/ 43 w 212"/>
              <a:gd name="connsiteY70" fmla="*/ 543 h 711"/>
              <a:gd name="connsiteX71" fmla="*/ 48 w 212"/>
              <a:gd name="connsiteY71" fmla="*/ 543 h 711"/>
              <a:gd name="connsiteX72" fmla="*/ 53 w 212"/>
              <a:gd name="connsiteY72" fmla="*/ 538 h 711"/>
              <a:gd name="connsiteX73" fmla="*/ 59 w 212"/>
              <a:gd name="connsiteY73" fmla="*/ 533 h 711"/>
              <a:gd name="connsiteX74" fmla="*/ 59 w 212"/>
              <a:gd name="connsiteY74" fmla="*/ 528 h 711"/>
              <a:gd name="connsiteX75" fmla="*/ 59 w 212"/>
              <a:gd name="connsiteY75" fmla="*/ 517 h 711"/>
              <a:gd name="connsiteX76" fmla="*/ 59 w 212"/>
              <a:gd name="connsiteY76" fmla="*/ 502 h 711"/>
              <a:gd name="connsiteX77" fmla="*/ 64 w 212"/>
              <a:gd name="connsiteY77" fmla="*/ 486 h 711"/>
              <a:gd name="connsiteX78" fmla="*/ 64 w 212"/>
              <a:gd name="connsiteY78" fmla="*/ 465 h 711"/>
              <a:gd name="connsiteX79" fmla="*/ 64 w 212"/>
              <a:gd name="connsiteY79" fmla="*/ 439 h 711"/>
              <a:gd name="connsiteX80" fmla="*/ 69 w 212"/>
              <a:gd name="connsiteY80" fmla="*/ 413 h 711"/>
              <a:gd name="connsiteX81" fmla="*/ 69 w 212"/>
              <a:gd name="connsiteY81" fmla="*/ 387 h 711"/>
              <a:gd name="connsiteX82" fmla="*/ 69 w 212"/>
              <a:gd name="connsiteY82" fmla="*/ 361 h 711"/>
              <a:gd name="connsiteX83" fmla="*/ 69 w 212"/>
              <a:gd name="connsiteY83" fmla="*/ 335 h 711"/>
              <a:gd name="connsiteX84" fmla="*/ 74 w 212"/>
              <a:gd name="connsiteY84" fmla="*/ 308 h 711"/>
              <a:gd name="connsiteX85" fmla="*/ 74 w 212"/>
              <a:gd name="connsiteY85" fmla="*/ 287 h 711"/>
              <a:gd name="connsiteX86" fmla="*/ 74 w 212"/>
              <a:gd name="connsiteY86" fmla="*/ 267 h 711"/>
              <a:gd name="connsiteX87" fmla="*/ 74 w 212"/>
              <a:gd name="connsiteY87" fmla="*/ 246 h 711"/>
              <a:gd name="connsiteX88" fmla="*/ 74 w 212"/>
              <a:gd name="connsiteY88" fmla="*/ 230 h 711"/>
              <a:gd name="connsiteX89" fmla="*/ 74 w 212"/>
              <a:gd name="connsiteY89" fmla="*/ 199 h 711"/>
              <a:gd name="connsiteX90" fmla="*/ 74 w 212"/>
              <a:gd name="connsiteY90" fmla="*/ 167 h 711"/>
              <a:gd name="connsiteX91" fmla="*/ 69 w 212"/>
              <a:gd name="connsiteY91" fmla="*/ 136 h 711"/>
              <a:gd name="connsiteX92" fmla="*/ 69 w 212"/>
              <a:gd name="connsiteY92" fmla="*/ 110 h 711"/>
              <a:gd name="connsiteX93" fmla="*/ 64 w 212"/>
              <a:gd name="connsiteY93" fmla="*/ 99 h 711"/>
              <a:gd name="connsiteX94" fmla="*/ 64 w 212"/>
              <a:gd name="connsiteY94" fmla="*/ 89 h 711"/>
              <a:gd name="connsiteX95" fmla="*/ 59 w 212"/>
              <a:gd name="connsiteY95" fmla="*/ 79 h 711"/>
              <a:gd name="connsiteX96" fmla="*/ 59 w 212"/>
              <a:gd name="connsiteY96" fmla="*/ 68 h 711"/>
              <a:gd name="connsiteX97" fmla="*/ 53 w 212"/>
              <a:gd name="connsiteY97" fmla="*/ 63 h 711"/>
              <a:gd name="connsiteX98" fmla="*/ 53 w 212"/>
              <a:gd name="connsiteY98" fmla="*/ 58 h 711"/>
              <a:gd name="connsiteX99" fmla="*/ 48 w 212"/>
              <a:gd name="connsiteY99" fmla="*/ 47 h 711"/>
              <a:gd name="connsiteX100" fmla="*/ 43 w 212"/>
              <a:gd name="connsiteY100" fmla="*/ 42 h 711"/>
              <a:gd name="connsiteX0" fmla="*/ 164 w 196"/>
              <a:gd name="connsiteY0" fmla="*/ 0 h 711"/>
              <a:gd name="connsiteX1" fmla="*/ 175 w 196"/>
              <a:gd name="connsiteY1" fmla="*/ 5 h 711"/>
              <a:gd name="connsiteX2" fmla="*/ 180 w 196"/>
              <a:gd name="connsiteY2" fmla="*/ 11 h 711"/>
              <a:gd name="connsiteX3" fmla="*/ 185 w 196"/>
              <a:gd name="connsiteY3" fmla="*/ 16 h 711"/>
              <a:gd name="connsiteX4" fmla="*/ 190 w 196"/>
              <a:gd name="connsiteY4" fmla="*/ 21 h 711"/>
              <a:gd name="connsiteX5" fmla="*/ 196 w 196"/>
              <a:gd name="connsiteY5" fmla="*/ 21 h 711"/>
              <a:gd name="connsiteX6" fmla="*/ 196 w 196"/>
              <a:gd name="connsiteY6" fmla="*/ 26 h 711"/>
              <a:gd name="connsiteX7" fmla="*/ 190 w 196"/>
              <a:gd name="connsiteY7" fmla="*/ 26 h 711"/>
              <a:gd name="connsiteX8" fmla="*/ 190 w 196"/>
              <a:gd name="connsiteY8" fmla="*/ 32 h 711"/>
              <a:gd name="connsiteX9" fmla="*/ 185 w 196"/>
              <a:gd name="connsiteY9" fmla="*/ 37 h 711"/>
              <a:gd name="connsiteX10" fmla="*/ 180 w 196"/>
              <a:gd name="connsiteY10" fmla="*/ 37 h 711"/>
              <a:gd name="connsiteX11" fmla="*/ 175 w 196"/>
              <a:gd name="connsiteY11" fmla="*/ 42 h 711"/>
              <a:gd name="connsiteX12" fmla="*/ 169 w 196"/>
              <a:gd name="connsiteY12" fmla="*/ 47 h 711"/>
              <a:gd name="connsiteX13" fmla="*/ 164 w 196"/>
              <a:gd name="connsiteY13" fmla="*/ 47 h 711"/>
              <a:gd name="connsiteX14" fmla="*/ 159 w 196"/>
              <a:gd name="connsiteY14" fmla="*/ 52 h 711"/>
              <a:gd name="connsiteX15" fmla="*/ 153 w 196"/>
              <a:gd name="connsiteY15" fmla="*/ 58 h 711"/>
              <a:gd name="connsiteX16" fmla="*/ 148 w 196"/>
              <a:gd name="connsiteY16" fmla="*/ 68 h 711"/>
              <a:gd name="connsiteX17" fmla="*/ 148 w 196"/>
              <a:gd name="connsiteY17" fmla="*/ 79 h 711"/>
              <a:gd name="connsiteX18" fmla="*/ 148 w 196"/>
              <a:gd name="connsiteY18" fmla="*/ 84 h 711"/>
              <a:gd name="connsiteX19" fmla="*/ 148 w 196"/>
              <a:gd name="connsiteY19" fmla="*/ 99 h 711"/>
              <a:gd name="connsiteX20" fmla="*/ 148 w 196"/>
              <a:gd name="connsiteY20" fmla="*/ 110 h 711"/>
              <a:gd name="connsiteX21" fmla="*/ 148 w 196"/>
              <a:gd name="connsiteY21" fmla="*/ 126 h 711"/>
              <a:gd name="connsiteX22" fmla="*/ 148 w 196"/>
              <a:gd name="connsiteY22" fmla="*/ 141 h 711"/>
              <a:gd name="connsiteX23" fmla="*/ 148 w 196"/>
              <a:gd name="connsiteY23" fmla="*/ 157 h 711"/>
              <a:gd name="connsiteX24" fmla="*/ 148 w 196"/>
              <a:gd name="connsiteY24" fmla="*/ 178 h 711"/>
              <a:gd name="connsiteX25" fmla="*/ 148 w 196"/>
              <a:gd name="connsiteY25" fmla="*/ 193 h 711"/>
              <a:gd name="connsiteX26" fmla="*/ 148 w 196"/>
              <a:gd name="connsiteY26" fmla="*/ 214 h 711"/>
              <a:gd name="connsiteX27" fmla="*/ 148 w 196"/>
              <a:gd name="connsiteY27" fmla="*/ 256 h 711"/>
              <a:gd name="connsiteX28" fmla="*/ 148 w 196"/>
              <a:gd name="connsiteY28" fmla="*/ 277 h 711"/>
              <a:gd name="connsiteX29" fmla="*/ 148 w 196"/>
              <a:gd name="connsiteY29" fmla="*/ 303 h 711"/>
              <a:gd name="connsiteX30" fmla="*/ 148 w 196"/>
              <a:gd name="connsiteY30" fmla="*/ 329 h 711"/>
              <a:gd name="connsiteX31" fmla="*/ 148 w 196"/>
              <a:gd name="connsiteY31" fmla="*/ 355 h 711"/>
              <a:gd name="connsiteX32" fmla="*/ 148 w 196"/>
              <a:gd name="connsiteY32" fmla="*/ 382 h 711"/>
              <a:gd name="connsiteX33" fmla="*/ 148 w 196"/>
              <a:gd name="connsiteY33" fmla="*/ 413 h 711"/>
              <a:gd name="connsiteX34" fmla="*/ 148 w 196"/>
              <a:gd name="connsiteY34" fmla="*/ 444 h 711"/>
              <a:gd name="connsiteX35" fmla="*/ 148 w 196"/>
              <a:gd name="connsiteY35" fmla="*/ 476 h 711"/>
              <a:gd name="connsiteX36" fmla="*/ 148 w 196"/>
              <a:gd name="connsiteY36" fmla="*/ 507 h 711"/>
              <a:gd name="connsiteX37" fmla="*/ 148 w 196"/>
              <a:gd name="connsiteY37" fmla="*/ 533 h 711"/>
              <a:gd name="connsiteX38" fmla="*/ 143 w 196"/>
              <a:gd name="connsiteY38" fmla="*/ 559 h 711"/>
              <a:gd name="connsiteX39" fmla="*/ 143 w 196"/>
              <a:gd name="connsiteY39" fmla="*/ 585 h 711"/>
              <a:gd name="connsiteX40" fmla="*/ 138 w 196"/>
              <a:gd name="connsiteY40" fmla="*/ 606 h 711"/>
              <a:gd name="connsiteX41" fmla="*/ 132 w 196"/>
              <a:gd name="connsiteY41" fmla="*/ 622 h 711"/>
              <a:gd name="connsiteX42" fmla="*/ 127 w 196"/>
              <a:gd name="connsiteY42" fmla="*/ 643 h 711"/>
              <a:gd name="connsiteX43" fmla="*/ 122 w 196"/>
              <a:gd name="connsiteY43" fmla="*/ 653 h 711"/>
              <a:gd name="connsiteX44" fmla="*/ 111 w 196"/>
              <a:gd name="connsiteY44" fmla="*/ 669 h 711"/>
              <a:gd name="connsiteX45" fmla="*/ 101 w 196"/>
              <a:gd name="connsiteY45" fmla="*/ 679 h 711"/>
              <a:gd name="connsiteX46" fmla="*/ 95 w 196"/>
              <a:gd name="connsiteY46" fmla="*/ 690 h 711"/>
              <a:gd name="connsiteX47" fmla="*/ 85 w 196"/>
              <a:gd name="connsiteY47" fmla="*/ 695 h 711"/>
              <a:gd name="connsiteX48" fmla="*/ 80 w 196"/>
              <a:gd name="connsiteY48" fmla="*/ 700 h 711"/>
              <a:gd name="connsiteX49" fmla="*/ 69 w 196"/>
              <a:gd name="connsiteY49" fmla="*/ 705 h 711"/>
              <a:gd name="connsiteX50" fmla="*/ 64 w 196"/>
              <a:gd name="connsiteY50" fmla="*/ 705 h 711"/>
              <a:gd name="connsiteX51" fmla="*/ 58 w 196"/>
              <a:gd name="connsiteY51" fmla="*/ 711 h 711"/>
              <a:gd name="connsiteX52" fmla="*/ 48 w 196"/>
              <a:gd name="connsiteY52" fmla="*/ 705 h 711"/>
              <a:gd name="connsiteX53" fmla="*/ 43 w 196"/>
              <a:gd name="connsiteY53" fmla="*/ 705 h 711"/>
              <a:gd name="connsiteX54" fmla="*/ 43 w 196"/>
              <a:gd name="connsiteY54" fmla="*/ 700 h 711"/>
              <a:gd name="connsiteX55" fmla="*/ 37 w 196"/>
              <a:gd name="connsiteY55" fmla="*/ 695 h 711"/>
              <a:gd name="connsiteX56" fmla="*/ 37 w 196"/>
              <a:gd name="connsiteY56" fmla="*/ 690 h 711"/>
              <a:gd name="connsiteX57" fmla="*/ 37 w 196"/>
              <a:gd name="connsiteY57" fmla="*/ 684 h 711"/>
              <a:gd name="connsiteX58" fmla="*/ 37 w 196"/>
              <a:gd name="connsiteY58" fmla="*/ 674 h 711"/>
              <a:gd name="connsiteX59" fmla="*/ 37 w 196"/>
              <a:gd name="connsiteY59" fmla="*/ 664 h 711"/>
              <a:gd name="connsiteX60" fmla="*/ 37 w 196"/>
              <a:gd name="connsiteY60" fmla="*/ 658 h 711"/>
              <a:gd name="connsiteX61" fmla="*/ 37 w 196"/>
              <a:gd name="connsiteY61" fmla="*/ 653 h 711"/>
              <a:gd name="connsiteX62" fmla="*/ 37 w 196"/>
              <a:gd name="connsiteY62" fmla="*/ 648 h 711"/>
              <a:gd name="connsiteX63" fmla="*/ 32 w 196"/>
              <a:gd name="connsiteY63" fmla="*/ 643 h 711"/>
              <a:gd name="connsiteX64" fmla="*/ 27 w 196"/>
              <a:gd name="connsiteY64" fmla="*/ 627 h 711"/>
              <a:gd name="connsiteX65" fmla="*/ 16 w 196"/>
              <a:gd name="connsiteY65" fmla="*/ 611 h 711"/>
              <a:gd name="connsiteX66" fmla="*/ 0 w 196"/>
              <a:gd name="connsiteY66" fmla="*/ 596 h 711"/>
              <a:gd name="connsiteX67" fmla="*/ 11 w 196"/>
              <a:gd name="connsiteY67" fmla="*/ 549 h 711"/>
              <a:gd name="connsiteX68" fmla="*/ 21 w 196"/>
              <a:gd name="connsiteY68" fmla="*/ 543 h 711"/>
              <a:gd name="connsiteX69" fmla="*/ 27 w 196"/>
              <a:gd name="connsiteY69" fmla="*/ 543 h 711"/>
              <a:gd name="connsiteX70" fmla="*/ 32 w 196"/>
              <a:gd name="connsiteY70" fmla="*/ 543 h 711"/>
              <a:gd name="connsiteX71" fmla="*/ 37 w 196"/>
              <a:gd name="connsiteY71" fmla="*/ 538 h 711"/>
              <a:gd name="connsiteX72" fmla="*/ 43 w 196"/>
              <a:gd name="connsiteY72" fmla="*/ 533 h 711"/>
              <a:gd name="connsiteX73" fmla="*/ 43 w 196"/>
              <a:gd name="connsiteY73" fmla="*/ 528 h 711"/>
              <a:gd name="connsiteX74" fmla="*/ 43 w 196"/>
              <a:gd name="connsiteY74" fmla="*/ 517 h 711"/>
              <a:gd name="connsiteX75" fmla="*/ 43 w 196"/>
              <a:gd name="connsiteY75" fmla="*/ 502 h 711"/>
              <a:gd name="connsiteX76" fmla="*/ 48 w 196"/>
              <a:gd name="connsiteY76" fmla="*/ 486 h 711"/>
              <a:gd name="connsiteX77" fmla="*/ 48 w 196"/>
              <a:gd name="connsiteY77" fmla="*/ 465 h 711"/>
              <a:gd name="connsiteX78" fmla="*/ 48 w 196"/>
              <a:gd name="connsiteY78" fmla="*/ 439 h 711"/>
              <a:gd name="connsiteX79" fmla="*/ 53 w 196"/>
              <a:gd name="connsiteY79" fmla="*/ 413 h 711"/>
              <a:gd name="connsiteX80" fmla="*/ 53 w 196"/>
              <a:gd name="connsiteY80" fmla="*/ 387 h 711"/>
              <a:gd name="connsiteX81" fmla="*/ 53 w 196"/>
              <a:gd name="connsiteY81" fmla="*/ 361 h 711"/>
              <a:gd name="connsiteX82" fmla="*/ 53 w 196"/>
              <a:gd name="connsiteY82" fmla="*/ 335 h 711"/>
              <a:gd name="connsiteX83" fmla="*/ 58 w 196"/>
              <a:gd name="connsiteY83" fmla="*/ 308 h 711"/>
              <a:gd name="connsiteX84" fmla="*/ 58 w 196"/>
              <a:gd name="connsiteY84" fmla="*/ 287 h 711"/>
              <a:gd name="connsiteX85" fmla="*/ 58 w 196"/>
              <a:gd name="connsiteY85" fmla="*/ 267 h 711"/>
              <a:gd name="connsiteX86" fmla="*/ 58 w 196"/>
              <a:gd name="connsiteY86" fmla="*/ 246 h 711"/>
              <a:gd name="connsiteX87" fmla="*/ 58 w 196"/>
              <a:gd name="connsiteY87" fmla="*/ 230 h 711"/>
              <a:gd name="connsiteX88" fmla="*/ 58 w 196"/>
              <a:gd name="connsiteY88" fmla="*/ 199 h 711"/>
              <a:gd name="connsiteX89" fmla="*/ 58 w 196"/>
              <a:gd name="connsiteY89" fmla="*/ 167 h 711"/>
              <a:gd name="connsiteX90" fmla="*/ 53 w 196"/>
              <a:gd name="connsiteY90" fmla="*/ 136 h 711"/>
              <a:gd name="connsiteX91" fmla="*/ 53 w 196"/>
              <a:gd name="connsiteY91" fmla="*/ 110 h 711"/>
              <a:gd name="connsiteX92" fmla="*/ 48 w 196"/>
              <a:gd name="connsiteY92" fmla="*/ 99 h 711"/>
              <a:gd name="connsiteX93" fmla="*/ 48 w 196"/>
              <a:gd name="connsiteY93" fmla="*/ 89 h 711"/>
              <a:gd name="connsiteX94" fmla="*/ 43 w 196"/>
              <a:gd name="connsiteY94" fmla="*/ 79 h 711"/>
              <a:gd name="connsiteX95" fmla="*/ 43 w 196"/>
              <a:gd name="connsiteY95" fmla="*/ 68 h 711"/>
              <a:gd name="connsiteX96" fmla="*/ 37 w 196"/>
              <a:gd name="connsiteY96" fmla="*/ 63 h 711"/>
              <a:gd name="connsiteX97" fmla="*/ 37 w 196"/>
              <a:gd name="connsiteY97" fmla="*/ 58 h 711"/>
              <a:gd name="connsiteX98" fmla="*/ 32 w 196"/>
              <a:gd name="connsiteY98" fmla="*/ 47 h 711"/>
              <a:gd name="connsiteX99" fmla="*/ 27 w 196"/>
              <a:gd name="connsiteY99" fmla="*/ 42 h 711"/>
              <a:gd name="connsiteX0" fmla="*/ 164 w 196"/>
              <a:gd name="connsiteY0" fmla="*/ 0 h 711"/>
              <a:gd name="connsiteX1" fmla="*/ 175 w 196"/>
              <a:gd name="connsiteY1" fmla="*/ 5 h 711"/>
              <a:gd name="connsiteX2" fmla="*/ 180 w 196"/>
              <a:gd name="connsiteY2" fmla="*/ 11 h 711"/>
              <a:gd name="connsiteX3" fmla="*/ 185 w 196"/>
              <a:gd name="connsiteY3" fmla="*/ 16 h 711"/>
              <a:gd name="connsiteX4" fmla="*/ 190 w 196"/>
              <a:gd name="connsiteY4" fmla="*/ 21 h 711"/>
              <a:gd name="connsiteX5" fmla="*/ 196 w 196"/>
              <a:gd name="connsiteY5" fmla="*/ 21 h 711"/>
              <a:gd name="connsiteX6" fmla="*/ 196 w 196"/>
              <a:gd name="connsiteY6" fmla="*/ 26 h 711"/>
              <a:gd name="connsiteX7" fmla="*/ 190 w 196"/>
              <a:gd name="connsiteY7" fmla="*/ 26 h 711"/>
              <a:gd name="connsiteX8" fmla="*/ 190 w 196"/>
              <a:gd name="connsiteY8" fmla="*/ 32 h 711"/>
              <a:gd name="connsiteX9" fmla="*/ 185 w 196"/>
              <a:gd name="connsiteY9" fmla="*/ 37 h 711"/>
              <a:gd name="connsiteX10" fmla="*/ 180 w 196"/>
              <a:gd name="connsiteY10" fmla="*/ 37 h 711"/>
              <a:gd name="connsiteX11" fmla="*/ 175 w 196"/>
              <a:gd name="connsiteY11" fmla="*/ 42 h 711"/>
              <a:gd name="connsiteX12" fmla="*/ 169 w 196"/>
              <a:gd name="connsiteY12" fmla="*/ 47 h 711"/>
              <a:gd name="connsiteX13" fmla="*/ 164 w 196"/>
              <a:gd name="connsiteY13" fmla="*/ 47 h 711"/>
              <a:gd name="connsiteX14" fmla="*/ 159 w 196"/>
              <a:gd name="connsiteY14" fmla="*/ 52 h 711"/>
              <a:gd name="connsiteX15" fmla="*/ 153 w 196"/>
              <a:gd name="connsiteY15" fmla="*/ 58 h 711"/>
              <a:gd name="connsiteX16" fmla="*/ 148 w 196"/>
              <a:gd name="connsiteY16" fmla="*/ 68 h 711"/>
              <a:gd name="connsiteX17" fmla="*/ 148 w 196"/>
              <a:gd name="connsiteY17" fmla="*/ 79 h 711"/>
              <a:gd name="connsiteX18" fmla="*/ 148 w 196"/>
              <a:gd name="connsiteY18" fmla="*/ 84 h 711"/>
              <a:gd name="connsiteX19" fmla="*/ 148 w 196"/>
              <a:gd name="connsiteY19" fmla="*/ 99 h 711"/>
              <a:gd name="connsiteX20" fmla="*/ 148 w 196"/>
              <a:gd name="connsiteY20" fmla="*/ 110 h 711"/>
              <a:gd name="connsiteX21" fmla="*/ 148 w 196"/>
              <a:gd name="connsiteY21" fmla="*/ 126 h 711"/>
              <a:gd name="connsiteX22" fmla="*/ 148 w 196"/>
              <a:gd name="connsiteY22" fmla="*/ 141 h 711"/>
              <a:gd name="connsiteX23" fmla="*/ 148 w 196"/>
              <a:gd name="connsiteY23" fmla="*/ 157 h 711"/>
              <a:gd name="connsiteX24" fmla="*/ 148 w 196"/>
              <a:gd name="connsiteY24" fmla="*/ 178 h 711"/>
              <a:gd name="connsiteX25" fmla="*/ 148 w 196"/>
              <a:gd name="connsiteY25" fmla="*/ 193 h 711"/>
              <a:gd name="connsiteX26" fmla="*/ 148 w 196"/>
              <a:gd name="connsiteY26" fmla="*/ 214 h 711"/>
              <a:gd name="connsiteX27" fmla="*/ 148 w 196"/>
              <a:gd name="connsiteY27" fmla="*/ 256 h 711"/>
              <a:gd name="connsiteX28" fmla="*/ 148 w 196"/>
              <a:gd name="connsiteY28" fmla="*/ 277 h 711"/>
              <a:gd name="connsiteX29" fmla="*/ 148 w 196"/>
              <a:gd name="connsiteY29" fmla="*/ 303 h 711"/>
              <a:gd name="connsiteX30" fmla="*/ 148 w 196"/>
              <a:gd name="connsiteY30" fmla="*/ 329 h 711"/>
              <a:gd name="connsiteX31" fmla="*/ 148 w 196"/>
              <a:gd name="connsiteY31" fmla="*/ 355 h 711"/>
              <a:gd name="connsiteX32" fmla="*/ 148 w 196"/>
              <a:gd name="connsiteY32" fmla="*/ 382 h 711"/>
              <a:gd name="connsiteX33" fmla="*/ 148 w 196"/>
              <a:gd name="connsiteY33" fmla="*/ 413 h 711"/>
              <a:gd name="connsiteX34" fmla="*/ 148 w 196"/>
              <a:gd name="connsiteY34" fmla="*/ 444 h 711"/>
              <a:gd name="connsiteX35" fmla="*/ 148 w 196"/>
              <a:gd name="connsiteY35" fmla="*/ 476 h 711"/>
              <a:gd name="connsiteX36" fmla="*/ 148 w 196"/>
              <a:gd name="connsiteY36" fmla="*/ 507 h 711"/>
              <a:gd name="connsiteX37" fmla="*/ 148 w 196"/>
              <a:gd name="connsiteY37" fmla="*/ 533 h 711"/>
              <a:gd name="connsiteX38" fmla="*/ 143 w 196"/>
              <a:gd name="connsiteY38" fmla="*/ 559 h 711"/>
              <a:gd name="connsiteX39" fmla="*/ 143 w 196"/>
              <a:gd name="connsiteY39" fmla="*/ 585 h 711"/>
              <a:gd name="connsiteX40" fmla="*/ 138 w 196"/>
              <a:gd name="connsiteY40" fmla="*/ 606 h 711"/>
              <a:gd name="connsiteX41" fmla="*/ 132 w 196"/>
              <a:gd name="connsiteY41" fmla="*/ 622 h 711"/>
              <a:gd name="connsiteX42" fmla="*/ 127 w 196"/>
              <a:gd name="connsiteY42" fmla="*/ 643 h 711"/>
              <a:gd name="connsiteX43" fmla="*/ 122 w 196"/>
              <a:gd name="connsiteY43" fmla="*/ 653 h 711"/>
              <a:gd name="connsiteX44" fmla="*/ 111 w 196"/>
              <a:gd name="connsiteY44" fmla="*/ 669 h 711"/>
              <a:gd name="connsiteX45" fmla="*/ 101 w 196"/>
              <a:gd name="connsiteY45" fmla="*/ 679 h 711"/>
              <a:gd name="connsiteX46" fmla="*/ 95 w 196"/>
              <a:gd name="connsiteY46" fmla="*/ 690 h 711"/>
              <a:gd name="connsiteX47" fmla="*/ 85 w 196"/>
              <a:gd name="connsiteY47" fmla="*/ 695 h 711"/>
              <a:gd name="connsiteX48" fmla="*/ 80 w 196"/>
              <a:gd name="connsiteY48" fmla="*/ 700 h 711"/>
              <a:gd name="connsiteX49" fmla="*/ 69 w 196"/>
              <a:gd name="connsiteY49" fmla="*/ 705 h 711"/>
              <a:gd name="connsiteX50" fmla="*/ 64 w 196"/>
              <a:gd name="connsiteY50" fmla="*/ 705 h 711"/>
              <a:gd name="connsiteX51" fmla="*/ 58 w 196"/>
              <a:gd name="connsiteY51" fmla="*/ 711 h 711"/>
              <a:gd name="connsiteX52" fmla="*/ 48 w 196"/>
              <a:gd name="connsiteY52" fmla="*/ 705 h 711"/>
              <a:gd name="connsiteX53" fmla="*/ 43 w 196"/>
              <a:gd name="connsiteY53" fmla="*/ 705 h 711"/>
              <a:gd name="connsiteX54" fmla="*/ 43 w 196"/>
              <a:gd name="connsiteY54" fmla="*/ 700 h 711"/>
              <a:gd name="connsiteX55" fmla="*/ 37 w 196"/>
              <a:gd name="connsiteY55" fmla="*/ 695 h 711"/>
              <a:gd name="connsiteX56" fmla="*/ 37 w 196"/>
              <a:gd name="connsiteY56" fmla="*/ 690 h 711"/>
              <a:gd name="connsiteX57" fmla="*/ 37 w 196"/>
              <a:gd name="connsiteY57" fmla="*/ 684 h 711"/>
              <a:gd name="connsiteX58" fmla="*/ 37 w 196"/>
              <a:gd name="connsiteY58" fmla="*/ 674 h 711"/>
              <a:gd name="connsiteX59" fmla="*/ 37 w 196"/>
              <a:gd name="connsiteY59" fmla="*/ 664 h 711"/>
              <a:gd name="connsiteX60" fmla="*/ 37 w 196"/>
              <a:gd name="connsiteY60" fmla="*/ 658 h 711"/>
              <a:gd name="connsiteX61" fmla="*/ 37 w 196"/>
              <a:gd name="connsiteY61" fmla="*/ 653 h 711"/>
              <a:gd name="connsiteX62" fmla="*/ 37 w 196"/>
              <a:gd name="connsiteY62" fmla="*/ 648 h 711"/>
              <a:gd name="connsiteX63" fmla="*/ 32 w 196"/>
              <a:gd name="connsiteY63" fmla="*/ 643 h 711"/>
              <a:gd name="connsiteX64" fmla="*/ 27 w 196"/>
              <a:gd name="connsiteY64" fmla="*/ 627 h 711"/>
              <a:gd name="connsiteX65" fmla="*/ 16 w 196"/>
              <a:gd name="connsiteY65" fmla="*/ 611 h 711"/>
              <a:gd name="connsiteX66" fmla="*/ 0 w 196"/>
              <a:gd name="connsiteY66" fmla="*/ 596 h 711"/>
              <a:gd name="connsiteX67" fmla="*/ 21 w 196"/>
              <a:gd name="connsiteY67" fmla="*/ 543 h 711"/>
              <a:gd name="connsiteX68" fmla="*/ 27 w 196"/>
              <a:gd name="connsiteY68" fmla="*/ 543 h 711"/>
              <a:gd name="connsiteX69" fmla="*/ 32 w 196"/>
              <a:gd name="connsiteY69" fmla="*/ 543 h 711"/>
              <a:gd name="connsiteX70" fmla="*/ 37 w 196"/>
              <a:gd name="connsiteY70" fmla="*/ 538 h 711"/>
              <a:gd name="connsiteX71" fmla="*/ 43 w 196"/>
              <a:gd name="connsiteY71" fmla="*/ 533 h 711"/>
              <a:gd name="connsiteX72" fmla="*/ 43 w 196"/>
              <a:gd name="connsiteY72" fmla="*/ 528 h 711"/>
              <a:gd name="connsiteX73" fmla="*/ 43 w 196"/>
              <a:gd name="connsiteY73" fmla="*/ 517 h 711"/>
              <a:gd name="connsiteX74" fmla="*/ 43 w 196"/>
              <a:gd name="connsiteY74" fmla="*/ 502 h 711"/>
              <a:gd name="connsiteX75" fmla="*/ 48 w 196"/>
              <a:gd name="connsiteY75" fmla="*/ 486 h 711"/>
              <a:gd name="connsiteX76" fmla="*/ 48 w 196"/>
              <a:gd name="connsiteY76" fmla="*/ 465 h 711"/>
              <a:gd name="connsiteX77" fmla="*/ 48 w 196"/>
              <a:gd name="connsiteY77" fmla="*/ 439 h 711"/>
              <a:gd name="connsiteX78" fmla="*/ 53 w 196"/>
              <a:gd name="connsiteY78" fmla="*/ 413 h 711"/>
              <a:gd name="connsiteX79" fmla="*/ 53 w 196"/>
              <a:gd name="connsiteY79" fmla="*/ 387 h 711"/>
              <a:gd name="connsiteX80" fmla="*/ 53 w 196"/>
              <a:gd name="connsiteY80" fmla="*/ 361 h 711"/>
              <a:gd name="connsiteX81" fmla="*/ 53 w 196"/>
              <a:gd name="connsiteY81" fmla="*/ 335 h 711"/>
              <a:gd name="connsiteX82" fmla="*/ 58 w 196"/>
              <a:gd name="connsiteY82" fmla="*/ 308 h 711"/>
              <a:gd name="connsiteX83" fmla="*/ 58 w 196"/>
              <a:gd name="connsiteY83" fmla="*/ 287 h 711"/>
              <a:gd name="connsiteX84" fmla="*/ 58 w 196"/>
              <a:gd name="connsiteY84" fmla="*/ 267 h 711"/>
              <a:gd name="connsiteX85" fmla="*/ 58 w 196"/>
              <a:gd name="connsiteY85" fmla="*/ 246 h 711"/>
              <a:gd name="connsiteX86" fmla="*/ 58 w 196"/>
              <a:gd name="connsiteY86" fmla="*/ 230 h 711"/>
              <a:gd name="connsiteX87" fmla="*/ 58 w 196"/>
              <a:gd name="connsiteY87" fmla="*/ 199 h 711"/>
              <a:gd name="connsiteX88" fmla="*/ 58 w 196"/>
              <a:gd name="connsiteY88" fmla="*/ 167 h 711"/>
              <a:gd name="connsiteX89" fmla="*/ 53 w 196"/>
              <a:gd name="connsiteY89" fmla="*/ 136 h 711"/>
              <a:gd name="connsiteX90" fmla="*/ 53 w 196"/>
              <a:gd name="connsiteY90" fmla="*/ 110 h 711"/>
              <a:gd name="connsiteX91" fmla="*/ 48 w 196"/>
              <a:gd name="connsiteY91" fmla="*/ 99 h 711"/>
              <a:gd name="connsiteX92" fmla="*/ 48 w 196"/>
              <a:gd name="connsiteY92" fmla="*/ 89 h 711"/>
              <a:gd name="connsiteX93" fmla="*/ 43 w 196"/>
              <a:gd name="connsiteY93" fmla="*/ 79 h 711"/>
              <a:gd name="connsiteX94" fmla="*/ 43 w 196"/>
              <a:gd name="connsiteY94" fmla="*/ 68 h 711"/>
              <a:gd name="connsiteX95" fmla="*/ 37 w 196"/>
              <a:gd name="connsiteY95" fmla="*/ 63 h 711"/>
              <a:gd name="connsiteX96" fmla="*/ 37 w 196"/>
              <a:gd name="connsiteY96" fmla="*/ 58 h 711"/>
              <a:gd name="connsiteX97" fmla="*/ 32 w 196"/>
              <a:gd name="connsiteY97" fmla="*/ 47 h 711"/>
              <a:gd name="connsiteX98" fmla="*/ 27 w 196"/>
              <a:gd name="connsiteY98" fmla="*/ 42 h 711"/>
              <a:gd name="connsiteX0" fmla="*/ 164 w 196"/>
              <a:gd name="connsiteY0" fmla="*/ 0 h 711"/>
              <a:gd name="connsiteX1" fmla="*/ 175 w 196"/>
              <a:gd name="connsiteY1" fmla="*/ 5 h 711"/>
              <a:gd name="connsiteX2" fmla="*/ 180 w 196"/>
              <a:gd name="connsiteY2" fmla="*/ 11 h 711"/>
              <a:gd name="connsiteX3" fmla="*/ 185 w 196"/>
              <a:gd name="connsiteY3" fmla="*/ 16 h 711"/>
              <a:gd name="connsiteX4" fmla="*/ 190 w 196"/>
              <a:gd name="connsiteY4" fmla="*/ 21 h 711"/>
              <a:gd name="connsiteX5" fmla="*/ 196 w 196"/>
              <a:gd name="connsiteY5" fmla="*/ 21 h 711"/>
              <a:gd name="connsiteX6" fmla="*/ 196 w 196"/>
              <a:gd name="connsiteY6" fmla="*/ 26 h 711"/>
              <a:gd name="connsiteX7" fmla="*/ 190 w 196"/>
              <a:gd name="connsiteY7" fmla="*/ 26 h 711"/>
              <a:gd name="connsiteX8" fmla="*/ 190 w 196"/>
              <a:gd name="connsiteY8" fmla="*/ 32 h 711"/>
              <a:gd name="connsiteX9" fmla="*/ 185 w 196"/>
              <a:gd name="connsiteY9" fmla="*/ 37 h 711"/>
              <a:gd name="connsiteX10" fmla="*/ 180 w 196"/>
              <a:gd name="connsiteY10" fmla="*/ 37 h 711"/>
              <a:gd name="connsiteX11" fmla="*/ 175 w 196"/>
              <a:gd name="connsiteY11" fmla="*/ 42 h 711"/>
              <a:gd name="connsiteX12" fmla="*/ 169 w 196"/>
              <a:gd name="connsiteY12" fmla="*/ 47 h 711"/>
              <a:gd name="connsiteX13" fmla="*/ 164 w 196"/>
              <a:gd name="connsiteY13" fmla="*/ 47 h 711"/>
              <a:gd name="connsiteX14" fmla="*/ 159 w 196"/>
              <a:gd name="connsiteY14" fmla="*/ 52 h 711"/>
              <a:gd name="connsiteX15" fmla="*/ 153 w 196"/>
              <a:gd name="connsiteY15" fmla="*/ 58 h 711"/>
              <a:gd name="connsiteX16" fmla="*/ 148 w 196"/>
              <a:gd name="connsiteY16" fmla="*/ 68 h 711"/>
              <a:gd name="connsiteX17" fmla="*/ 148 w 196"/>
              <a:gd name="connsiteY17" fmla="*/ 79 h 711"/>
              <a:gd name="connsiteX18" fmla="*/ 148 w 196"/>
              <a:gd name="connsiteY18" fmla="*/ 84 h 711"/>
              <a:gd name="connsiteX19" fmla="*/ 148 w 196"/>
              <a:gd name="connsiteY19" fmla="*/ 99 h 711"/>
              <a:gd name="connsiteX20" fmla="*/ 148 w 196"/>
              <a:gd name="connsiteY20" fmla="*/ 110 h 711"/>
              <a:gd name="connsiteX21" fmla="*/ 148 w 196"/>
              <a:gd name="connsiteY21" fmla="*/ 126 h 711"/>
              <a:gd name="connsiteX22" fmla="*/ 148 w 196"/>
              <a:gd name="connsiteY22" fmla="*/ 141 h 711"/>
              <a:gd name="connsiteX23" fmla="*/ 148 w 196"/>
              <a:gd name="connsiteY23" fmla="*/ 157 h 711"/>
              <a:gd name="connsiteX24" fmla="*/ 148 w 196"/>
              <a:gd name="connsiteY24" fmla="*/ 178 h 711"/>
              <a:gd name="connsiteX25" fmla="*/ 148 w 196"/>
              <a:gd name="connsiteY25" fmla="*/ 193 h 711"/>
              <a:gd name="connsiteX26" fmla="*/ 148 w 196"/>
              <a:gd name="connsiteY26" fmla="*/ 214 h 711"/>
              <a:gd name="connsiteX27" fmla="*/ 148 w 196"/>
              <a:gd name="connsiteY27" fmla="*/ 256 h 711"/>
              <a:gd name="connsiteX28" fmla="*/ 148 w 196"/>
              <a:gd name="connsiteY28" fmla="*/ 277 h 711"/>
              <a:gd name="connsiteX29" fmla="*/ 148 w 196"/>
              <a:gd name="connsiteY29" fmla="*/ 303 h 711"/>
              <a:gd name="connsiteX30" fmla="*/ 148 w 196"/>
              <a:gd name="connsiteY30" fmla="*/ 329 h 711"/>
              <a:gd name="connsiteX31" fmla="*/ 148 w 196"/>
              <a:gd name="connsiteY31" fmla="*/ 355 h 711"/>
              <a:gd name="connsiteX32" fmla="*/ 148 w 196"/>
              <a:gd name="connsiteY32" fmla="*/ 382 h 711"/>
              <a:gd name="connsiteX33" fmla="*/ 148 w 196"/>
              <a:gd name="connsiteY33" fmla="*/ 413 h 711"/>
              <a:gd name="connsiteX34" fmla="*/ 148 w 196"/>
              <a:gd name="connsiteY34" fmla="*/ 444 h 711"/>
              <a:gd name="connsiteX35" fmla="*/ 148 w 196"/>
              <a:gd name="connsiteY35" fmla="*/ 476 h 711"/>
              <a:gd name="connsiteX36" fmla="*/ 148 w 196"/>
              <a:gd name="connsiteY36" fmla="*/ 507 h 711"/>
              <a:gd name="connsiteX37" fmla="*/ 148 w 196"/>
              <a:gd name="connsiteY37" fmla="*/ 533 h 711"/>
              <a:gd name="connsiteX38" fmla="*/ 143 w 196"/>
              <a:gd name="connsiteY38" fmla="*/ 559 h 711"/>
              <a:gd name="connsiteX39" fmla="*/ 143 w 196"/>
              <a:gd name="connsiteY39" fmla="*/ 585 h 711"/>
              <a:gd name="connsiteX40" fmla="*/ 138 w 196"/>
              <a:gd name="connsiteY40" fmla="*/ 606 h 711"/>
              <a:gd name="connsiteX41" fmla="*/ 132 w 196"/>
              <a:gd name="connsiteY41" fmla="*/ 622 h 711"/>
              <a:gd name="connsiteX42" fmla="*/ 127 w 196"/>
              <a:gd name="connsiteY42" fmla="*/ 643 h 711"/>
              <a:gd name="connsiteX43" fmla="*/ 122 w 196"/>
              <a:gd name="connsiteY43" fmla="*/ 653 h 711"/>
              <a:gd name="connsiteX44" fmla="*/ 111 w 196"/>
              <a:gd name="connsiteY44" fmla="*/ 669 h 711"/>
              <a:gd name="connsiteX45" fmla="*/ 101 w 196"/>
              <a:gd name="connsiteY45" fmla="*/ 679 h 711"/>
              <a:gd name="connsiteX46" fmla="*/ 95 w 196"/>
              <a:gd name="connsiteY46" fmla="*/ 690 h 711"/>
              <a:gd name="connsiteX47" fmla="*/ 85 w 196"/>
              <a:gd name="connsiteY47" fmla="*/ 695 h 711"/>
              <a:gd name="connsiteX48" fmla="*/ 80 w 196"/>
              <a:gd name="connsiteY48" fmla="*/ 700 h 711"/>
              <a:gd name="connsiteX49" fmla="*/ 69 w 196"/>
              <a:gd name="connsiteY49" fmla="*/ 705 h 711"/>
              <a:gd name="connsiteX50" fmla="*/ 64 w 196"/>
              <a:gd name="connsiteY50" fmla="*/ 705 h 711"/>
              <a:gd name="connsiteX51" fmla="*/ 58 w 196"/>
              <a:gd name="connsiteY51" fmla="*/ 711 h 711"/>
              <a:gd name="connsiteX52" fmla="*/ 48 w 196"/>
              <a:gd name="connsiteY52" fmla="*/ 705 h 711"/>
              <a:gd name="connsiteX53" fmla="*/ 43 w 196"/>
              <a:gd name="connsiteY53" fmla="*/ 705 h 711"/>
              <a:gd name="connsiteX54" fmla="*/ 43 w 196"/>
              <a:gd name="connsiteY54" fmla="*/ 700 h 711"/>
              <a:gd name="connsiteX55" fmla="*/ 37 w 196"/>
              <a:gd name="connsiteY55" fmla="*/ 695 h 711"/>
              <a:gd name="connsiteX56" fmla="*/ 37 w 196"/>
              <a:gd name="connsiteY56" fmla="*/ 690 h 711"/>
              <a:gd name="connsiteX57" fmla="*/ 37 w 196"/>
              <a:gd name="connsiteY57" fmla="*/ 684 h 711"/>
              <a:gd name="connsiteX58" fmla="*/ 37 w 196"/>
              <a:gd name="connsiteY58" fmla="*/ 674 h 711"/>
              <a:gd name="connsiteX59" fmla="*/ 37 w 196"/>
              <a:gd name="connsiteY59" fmla="*/ 664 h 711"/>
              <a:gd name="connsiteX60" fmla="*/ 37 w 196"/>
              <a:gd name="connsiteY60" fmla="*/ 658 h 711"/>
              <a:gd name="connsiteX61" fmla="*/ 37 w 196"/>
              <a:gd name="connsiteY61" fmla="*/ 653 h 711"/>
              <a:gd name="connsiteX62" fmla="*/ 37 w 196"/>
              <a:gd name="connsiteY62" fmla="*/ 648 h 711"/>
              <a:gd name="connsiteX63" fmla="*/ 32 w 196"/>
              <a:gd name="connsiteY63" fmla="*/ 643 h 711"/>
              <a:gd name="connsiteX64" fmla="*/ 27 w 196"/>
              <a:gd name="connsiteY64" fmla="*/ 627 h 711"/>
              <a:gd name="connsiteX65" fmla="*/ 16 w 196"/>
              <a:gd name="connsiteY65" fmla="*/ 611 h 711"/>
              <a:gd name="connsiteX66" fmla="*/ 0 w 196"/>
              <a:gd name="connsiteY66" fmla="*/ 596 h 711"/>
              <a:gd name="connsiteX67" fmla="*/ 21 w 196"/>
              <a:gd name="connsiteY67" fmla="*/ 543 h 711"/>
              <a:gd name="connsiteX68" fmla="*/ 27 w 196"/>
              <a:gd name="connsiteY68" fmla="*/ 543 h 711"/>
              <a:gd name="connsiteX69" fmla="*/ 37 w 196"/>
              <a:gd name="connsiteY69" fmla="*/ 538 h 711"/>
              <a:gd name="connsiteX70" fmla="*/ 43 w 196"/>
              <a:gd name="connsiteY70" fmla="*/ 533 h 711"/>
              <a:gd name="connsiteX71" fmla="*/ 43 w 196"/>
              <a:gd name="connsiteY71" fmla="*/ 528 h 711"/>
              <a:gd name="connsiteX72" fmla="*/ 43 w 196"/>
              <a:gd name="connsiteY72" fmla="*/ 517 h 711"/>
              <a:gd name="connsiteX73" fmla="*/ 43 w 196"/>
              <a:gd name="connsiteY73" fmla="*/ 502 h 711"/>
              <a:gd name="connsiteX74" fmla="*/ 48 w 196"/>
              <a:gd name="connsiteY74" fmla="*/ 486 h 711"/>
              <a:gd name="connsiteX75" fmla="*/ 48 w 196"/>
              <a:gd name="connsiteY75" fmla="*/ 465 h 711"/>
              <a:gd name="connsiteX76" fmla="*/ 48 w 196"/>
              <a:gd name="connsiteY76" fmla="*/ 439 h 711"/>
              <a:gd name="connsiteX77" fmla="*/ 53 w 196"/>
              <a:gd name="connsiteY77" fmla="*/ 413 h 711"/>
              <a:gd name="connsiteX78" fmla="*/ 53 w 196"/>
              <a:gd name="connsiteY78" fmla="*/ 387 h 711"/>
              <a:gd name="connsiteX79" fmla="*/ 53 w 196"/>
              <a:gd name="connsiteY79" fmla="*/ 361 h 711"/>
              <a:gd name="connsiteX80" fmla="*/ 53 w 196"/>
              <a:gd name="connsiteY80" fmla="*/ 335 h 711"/>
              <a:gd name="connsiteX81" fmla="*/ 58 w 196"/>
              <a:gd name="connsiteY81" fmla="*/ 308 h 711"/>
              <a:gd name="connsiteX82" fmla="*/ 58 w 196"/>
              <a:gd name="connsiteY82" fmla="*/ 287 h 711"/>
              <a:gd name="connsiteX83" fmla="*/ 58 w 196"/>
              <a:gd name="connsiteY83" fmla="*/ 267 h 711"/>
              <a:gd name="connsiteX84" fmla="*/ 58 w 196"/>
              <a:gd name="connsiteY84" fmla="*/ 246 h 711"/>
              <a:gd name="connsiteX85" fmla="*/ 58 w 196"/>
              <a:gd name="connsiteY85" fmla="*/ 230 h 711"/>
              <a:gd name="connsiteX86" fmla="*/ 58 w 196"/>
              <a:gd name="connsiteY86" fmla="*/ 199 h 711"/>
              <a:gd name="connsiteX87" fmla="*/ 58 w 196"/>
              <a:gd name="connsiteY87" fmla="*/ 167 h 711"/>
              <a:gd name="connsiteX88" fmla="*/ 53 w 196"/>
              <a:gd name="connsiteY88" fmla="*/ 136 h 711"/>
              <a:gd name="connsiteX89" fmla="*/ 53 w 196"/>
              <a:gd name="connsiteY89" fmla="*/ 110 h 711"/>
              <a:gd name="connsiteX90" fmla="*/ 48 w 196"/>
              <a:gd name="connsiteY90" fmla="*/ 99 h 711"/>
              <a:gd name="connsiteX91" fmla="*/ 48 w 196"/>
              <a:gd name="connsiteY91" fmla="*/ 89 h 711"/>
              <a:gd name="connsiteX92" fmla="*/ 43 w 196"/>
              <a:gd name="connsiteY92" fmla="*/ 79 h 711"/>
              <a:gd name="connsiteX93" fmla="*/ 43 w 196"/>
              <a:gd name="connsiteY93" fmla="*/ 68 h 711"/>
              <a:gd name="connsiteX94" fmla="*/ 37 w 196"/>
              <a:gd name="connsiteY94" fmla="*/ 63 h 711"/>
              <a:gd name="connsiteX95" fmla="*/ 37 w 196"/>
              <a:gd name="connsiteY95" fmla="*/ 58 h 711"/>
              <a:gd name="connsiteX96" fmla="*/ 32 w 196"/>
              <a:gd name="connsiteY96" fmla="*/ 47 h 711"/>
              <a:gd name="connsiteX97" fmla="*/ 27 w 196"/>
              <a:gd name="connsiteY97" fmla="*/ 42 h 711"/>
              <a:gd name="connsiteX0" fmla="*/ 149 w 181"/>
              <a:gd name="connsiteY0" fmla="*/ 0 h 711"/>
              <a:gd name="connsiteX1" fmla="*/ 160 w 181"/>
              <a:gd name="connsiteY1" fmla="*/ 5 h 711"/>
              <a:gd name="connsiteX2" fmla="*/ 165 w 181"/>
              <a:gd name="connsiteY2" fmla="*/ 11 h 711"/>
              <a:gd name="connsiteX3" fmla="*/ 170 w 181"/>
              <a:gd name="connsiteY3" fmla="*/ 16 h 711"/>
              <a:gd name="connsiteX4" fmla="*/ 175 w 181"/>
              <a:gd name="connsiteY4" fmla="*/ 21 h 711"/>
              <a:gd name="connsiteX5" fmla="*/ 181 w 181"/>
              <a:gd name="connsiteY5" fmla="*/ 21 h 711"/>
              <a:gd name="connsiteX6" fmla="*/ 181 w 181"/>
              <a:gd name="connsiteY6" fmla="*/ 26 h 711"/>
              <a:gd name="connsiteX7" fmla="*/ 175 w 181"/>
              <a:gd name="connsiteY7" fmla="*/ 26 h 711"/>
              <a:gd name="connsiteX8" fmla="*/ 175 w 181"/>
              <a:gd name="connsiteY8" fmla="*/ 32 h 711"/>
              <a:gd name="connsiteX9" fmla="*/ 170 w 181"/>
              <a:gd name="connsiteY9" fmla="*/ 37 h 711"/>
              <a:gd name="connsiteX10" fmla="*/ 165 w 181"/>
              <a:gd name="connsiteY10" fmla="*/ 37 h 711"/>
              <a:gd name="connsiteX11" fmla="*/ 160 w 181"/>
              <a:gd name="connsiteY11" fmla="*/ 42 h 711"/>
              <a:gd name="connsiteX12" fmla="*/ 154 w 181"/>
              <a:gd name="connsiteY12" fmla="*/ 47 h 711"/>
              <a:gd name="connsiteX13" fmla="*/ 149 w 181"/>
              <a:gd name="connsiteY13" fmla="*/ 47 h 711"/>
              <a:gd name="connsiteX14" fmla="*/ 144 w 181"/>
              <a:gd name="connsiteY14" fmla="*/ 52 h 711"/>
              <a:gd name="connsiteX15" fmla="*/ 138 w 181"/>
              <a:gd name="connsiteY15" fmla="*/ 58 h 711"/>
              <a:gd name="connsiteX16" fmla="*/ 133 w 181"/>
              <a:gd name="connsiteY16" fmla="*/ 68 h 711"/>
              <a:gd name="connsiteX17" fmla="*/ 133 w 181"/>
              <a:gd name="connsiteY17" fmla="*/ 79 h 711"/>
              <a:gd name="connsiteX18" fmla="*/ 133 w 181"/>
              <a:gd name="connsiteY18" fmla="*/ 84 h 711"/>
              <a:gd name="connsiteX19" fmla="*/ 133 w 181"/>
              <a:gd name="connsiteY19" fmla="*/ 99 h 711"/>
              <a:gd name="connsiteX20" fmla="*/ 133 w 181"/>
              <a:gd name="connsiteY20" fmla="*/ 110 h 711"/>
              <a:gd name="connsiteX21" fmla="*/ 133 w 181"/>
              <a:gd name="connsiteY21" fmla="*/ 126 h 711"/>
              <a:gd name="connsiteX22" fmla="*/ 133 w 181"/>
              <a:gd name="connsiteY22" fmla="*/ 141 h 711"/>
              <a:gd name="connsiteX23" fmla="*/ 133 w 181"/>
              <a:gd name="connsiteY23" fmla="*/ 157 h 711"/>
              <a:gd name="connsiteX24" fmla="*/ 133 w 181"/>
              <a:gd name="connsiteY24" fmla="*/ 178 h 711"/>
              <a:gd name="connsiteX25" fmla="*/ 133 w 181"/>
              <a:gd name="connsiteY25" fmla="*/ 193 h 711"/>
              <a:gd name="connsiteX26" fmla="*/ 133 w 181"/>
              <a:gd name="connsiteY26" fmla="*/ 214 h 711"/>
              <a:gd name="connsiteX27" fmla="*/ 133 w 181"/>
              <a:gd name="connsiteY27" fmla="*/ 256 h 711"/>
              <a:gd name="connsiteX28" fmla="*/ 133 w 181"/>
              <a:gd name="connsiteY28" fmla="*/ 277 h 711"/>
              <a:gd name="connsiteX29" fmla="*/ 133 w 181"/>
              <a:gd name="connsiteY29" fmla="*/ 303 h 711"/>
              <a:gd name="connsiteX30" fmla="*/ 133 w 181"/>
              <a:gd name="connsiteY30" fmla="*/ 329 h 711"/>
              <a:gd name="connsiteX31" fmla="*/ 133 w 181"/>
              <a:gd name="connsiteY31" fmla="*/ 355 h 711"/>
              <a:gd name="connsiteX32" fmla="*/ 133 w 181"/>
              <a:gd name="connsiteY32" fmla="*/ 382 h 711"/>
              <a:gd name="connsiteX33" fmla="*/ 133 w 181"/>
              <a:gd name="connsiteY33" fmla="*/ 413 h 711"/>
              <a:gd name="connsiteX34" fmla="*/ 133 w 181"/>
              <a:gd name="connsiteY34" fmla="*/ 444 h 711"/>
              <a:gd name="connsiteX35" fmla="*/ 133 w 181"/>
              <a:gd name="connsiteY35" fmla="*/ 476 h 711"/>
              <a:gd name="connsiteX36" fmla="*/ 133 w 181"/>
              <a:gd name="connsiteY36" fmla="*/ 507 h 711"/>
              <a:gd name="connsiteX37" fmla="*/ 133 w 181"/>
              <a:gd name="connsiteY37" fmla="*/ 533 h 711"/>
              <a:gd name="connsiteX38" fmla="*/ 128 w 181"/>
              <a:gd name="connsiteY38" fmla="*/ 559 h 711"/>
              <a:gd name="connsiteX39" fmla="*/ 128 w 181"/>
              <a:gd name="connsiteY39" fmla="*/ 585 h 711"/>
              <a:gd name="connsiteX40" fmla="*/ 123 w 181"/>
              <a:gd name="connsiteY40" fmla="*/ 606 h 711"/>
              <a:gd name="connsiteX41" fmla="*/ 117 w 181"/>
              <a:gd name="connsiteY41" fmla="*/ 622 h 711"/>
              <a:gd name="connsiteX42" fmla="*/ 112 w 181"/>
              <a:gd name="connsiteY42" fmla="*/ 643 h 711"/>
              <a:gd name="connsiteX43" fmla="*/ 107 w 181"/>
              <a:gd name="connsiteY43" fmla="*/ 653 h 711"/>
              <a:gd name="connsiteX44" fmla="*/ 96 w 181"/>
              <a:gd name="connsiteY44" fmla="*/ 669 h 711"/>
              <a:gd name="connsiteX45" fmla="*/ 86 w 181"/>
              <a:gd name="connsiteY45" fmla="*/ 679 h 711"/>
              <a:gd name="connsiteX46" fmla="*/ 80 w 181"/>
              <a:gd name="connsiteY46" fmla="*/ 690 h 711"/>
              <a:gd name="connsiteX47" fmla="*/ 70 w 181"/>
              <a:gd name="connsiteY47" fmla="*/ 695 h 711"/>
              <a:gd name="connsiteX48" fmla="*/ 65 w 181"/>
              <a:gd name="connsiteY48" fmla="*/ 700 h 711"/>
              <a:gd name="connsiteX49" fmla="*/ 54 w 181"/>
              <a:gd name="connsiteY49" fmla="*/ 705 h 711"/>
              <a:gd name="connsiteX50" fmla="*/ 49 w 181"/>
              <a:gd name="connsiteY50" fmla="*/ 705 h 711"/>
              <a:gd name="connsiteX51" fmla="*/ 43 w 181"/>
              <a:gd name="connsiteY51" fmla="*/ 711 h 711"/>
              <a:gd name="connsiteX52" fmla="*/ 33 w 181"/>
              <a:gd name="connsiteY52" fmla="*/ 705 h 711"/>
              <a:gd name="connsiteX53" fmla="*/ 28 w 181"/>
              <a:gd name="connsiteY53" fmla="*/ 705 h 711"/>
              <a:gd name="connsiteX54" fmla="*/ 28 w 181"/>
              <a:gd name="connsiteY54" fmla="*/ 700 h 711"/>
              <a:gd name="connsiteX55" fmla="*/ 22 w 181"/>
              <a:gd name="connsiteY55" fmla="*/ 695 h 711"/>
              <a:gd name="connsiteX56" fmla="*/ 22 w 181"/>
              <a:gd name="connsiteY56" fmla="*/ 690 h 711"/>
              <a:gd name="connsiteX57" fmla="*/ 22 w 181"/>
              <a:gd name="connsiteY57" fmla="*/ 684 h 711"/>
              <a:gd name="connsiteX58" fmla="*/ 22 w 181"/>
              <a:gd name="connsiteY58" fmla="*/ 674 h 711"/>
              <a:gd name="connsiteX59" fmla="*/ 22 w 181"/>
              <a:gd name="connsiteY59" fmla="*/ 664 h 711"/>
              <a:gd name="connsiteX60" fmla="*/ 22 w 181"/>
              <a:gd name="connsiteY60" fmla="*/ 658 h 711"/>
              <a:gd name="connsiteX61" fmla="*/ 22 w 181"/>
              <a:gd name="connsiteY61" fmla="*/ 653 h 711"/>
              <a:gd name="connsiteX62" fmla="*/ 22 w 181"/>
              <a:gd name="connsiteY62" fmla="*/ 648 h 711"/>
              <a:gd name="connsiteX63" fmla="*/ 17 w 181"/>
              <a:gd name="connsiteY63" fmla="*/ 643 h 711"/>
              <a:gd name="connsiteX64" fmla="*/ 12 w 181"/>
              <a:gd name="connsiteY64" fmla="*/ 627 h 711"/>
              <a:gd name="connsiteX65" fmla="*/ 1 w 181"/>
              <a:gd name="connsiteY65" fmla="*/ 611 h 711"/>
              <a:gd name="connsiteX66" fmla="*/ 6 w 181"/>
              <a:gd name="connsiteY66" fmla="*/ 543 h 711"/>
              <a:gd name="connsiteX67" fmla="*/ 12 w 181"/>
              <a:gd name="connsiteY67" fmla="*/ 543 h 711"/>
              <a:gd name="connsiteX68" fmla="*/ 22 w 181"/>
              <a:gd name="connsiteY68" fmla="*/ 538 h 711"/>
              <a:gd name="connsiteX69" fmla="*/ 28 w 181"/>
              <a:gd name="connsiteY69" fmla="*/ 533 h 711"/>
              <a:gd name="connsiteX70" fmla="*/ 28 w 181"/>
              <a:gd name="connsiteY70" fmla="*/ 528 h 711"/>
              <a:gd name="connsiteX71" fmla="*/ 28 w 181"/>
              <a:gd name="connsiteY71" fmla="*/ 517 h 711"/>
              <a:gd name="connsiteX72" fmla="*/ 28 w 181"/>
              <a:gd name="connsiteY72" fmla="*/ 502 h 711"/>
              <a:gd name="connsiteX73" fmla="*/ 33 w 181"/>
              <a:gd name="connsiteY73" fmla="*/ 486 h 711"/>
              <a:gd name="connsiteX74" fmla="*/ 33 w 181"/>
              <a:gd name="connsiteY74" fmla="*/ 465 h 711"/>
              <a:gd name="connsiteX75" fmla="*/ 33 w 181"/>
              <a:gd name="connsiteY75" fmla="*/ 439 h 711"/>
              <a:gd name="connsiteX76" fmla="*/ 38 w 181"/>
              <a:gd name="connsiteY76" fmla="*/ 413 h 711"/>
              <a:gd name="connsiteX77" fmla="*/ 38 w 181"/>
              <a:gd name="connsiteY77" fmla="*/ 387 h 711"/>
              <a:gd name="connsiteX78" fmla="*/ 38 w 181"/>
              <a:gd name="connsiteY78" fmla="*/ 361 h 711"/>
              <a:gd name="connsiteX79" fmla="*/ 38 w 181"/>
              <a:gd name="connsiteY79" fmla="*/ 335 h 711"/>
              <a:gd name="connsiteX80" fmla="*/ 43 w 181"/>
              <a:gd name="connsiteY80" fmla="*/ 308 h 711"/>
              <a:gd name="connsiteX81" fmla="*/ 43 w 181"/>
              <a:gd name="connsiteY81" fmla="*/ 287 h 711"/>
              <a:gd name="connsiteX82" fmla="*/ 43 w 181"/>
              <a:gd name="connsiteY82" fmla="*/ 267 h 711"/>
              <a:gd name="connsiteX83" fmla="*/ 43 w 181"/>
              <a:gd name="connsiteY83" fmla="*/ 246 h 711"/>
              <a:gd name="connsiteX84" fmla="*/ 43 w 181"/>
              <a:gd name="connsiteY84" fmla="*/ 230 h 711"/>
              <a:gd name="connsiteX85" fmla="*/ 43 w 181"/>
              <a:gd name="connsiteY85" fmla="*/ 199 h 711"/>
              <a:gd name="connsiteX86" fmla="*/ 43 w 181"/>
              <a:gd name="connsiteY86" fmla="*/ 167 h 711"/>
              <a:gd name="connsiteX87" fmla="*/ 38 w 181"/>
              <a:gd name="connsiteY87" fmla="*/ 136 h 711"/>
              <a:gd name="connsiteX88" fmla="*/ 38 w 181"/>
              <a:gd name="connsiteY88" fmla="*/ 110 h 711"/>
              <a:gd name="connsiteX89" fmla="*/ 33 w 181"/>
              <a:gd name="connsiteY89" fmla="*/ 99 h 711"/>
              <a:gd name="connsiteX90" fmla="*/ 33 w 181"/>
              <a:gd name="connsiteY90" fmla="*/ 89 h 711"/>
              <a:gd name="connsiteX91" fmla="*/ 28 w 181"/>
              <a:gd name="connsiteY91" fmla="*/ 79 h 711"/>
              <a:gd name="connsiteX92" fmla="*/ 28 w 181"/>
              <a:gd name="connsiteY92" fmla="*/ 68 h 711"/>
              <a:gd name="connsiteX93" fmla="*/ 22 w 181"/>
              <a:gd name="connsiteY93" fmla="*/ 63 h 711"/>
              <a:gd name="connsiteX94" fmla="*/ 22 w 181"/>
              <a:gd name="connsiteY94" fmla="*/ 58 h 711"/>
              <a:gd name="connsiteX95" fmla="*/ 17 w 181"/>
              <a:gd name="connsiteY95" fmla="*/ 47 h 711"/>
              <a:gd name="connsiteX96" fmla="*/ 12 w 181"/>
              <a:gd name="connsiteY96" fmla="*/ 42 h 711"/>
              <a:gd name="connsiteX0" fmla="*/ 143 w 175"/>
              <a:gd name="connsiteY0" fmla="*/ 0 h 711"/>
              <a:gd name="connsiteX1" fmla="*/ 154 w 175"/>
              <a:gd name="connsiteY1" fmla="*/ 5 h 711"/>
              <a:gd name="connsiteX2" fmla="*/ 159 w 175"/>
              <a:gd name="connsiteY2" fmla="*/ 11 h 711"/>
              <a:gd name="connsiteX3" fmla="*/ 164 w 175"/>
              <a:gd name="connsiteY3" fmla="*/ 16 h 711"/>
              <a:gd name="connsiteX4" fmla="*/ 169 w 175"/>
              <a:gd name="connsiteY4" fmla="*/ 21 h 711"/>
              <a:gd name="connsiteX5" fmla="*/ 175 w 175"/>
              <a:gd name="connsiteY5" fmla="*/ 21 h 711"/>
              <a:gd name="connsiteX6" fmla="*/ 175 w 175"/>
              <a:gd name="connsiteY6" fmla="*/ 26 h 711"/>
              <a:gd name="connsiteX7" fmla="*/ 169 w 175"/>
              <a:gd name="connsiteY7" fmla="*/ 26 h 711"/>
              <a:gd name="connsiteX8" fmla="*/ 169 w 175"/>
              <a:gd name="connsiteY8" fmla="*/ 32 h 711"/>
              <a:gd name="connsiteX9" fmla="*/ 164 w 175"/>
              <a:gd name="connsiteY9" fmla="*/ 37 h 711"/>
              <a:gd name="connsiteX10" fmla="*/ 159 w 175"/>
              <a:gd name="connsiteY10" fmla="*/ 37 h 711"/>
              <a:gd name="connsiteX11" fmla="*/ 154 w 175"/>
              <a:gd name="connsiteY11" fmla="*/ 42 h 711"/>
              <a:gd name="connsiteX12" fmla="*/ 148 w 175"/>
              <a:gd name="connsiteY12" fmla="*/ 47 h 711"/>
              <a:gd name="connsiteX13" fmla="*/ 143 w 175"/>
              <a:gd name="connsiteY13" fmla="*/ 47 h 711"/>
              <a:gd name="connsiteX14" fmla="*/ 138 w 175"/>
              <a:gd name="connsiteY14" fmla="*/ 52 h 711"/>
              <a:gd name="connsiteX15" fmla="*/ 132 w 175"/>
              <a:gd name="connsiteY15" fmla="*/ 58 h 711"/>
              <a:gd name="connsiteX16" fmla="*/ 127 w 175"/>
              <a:gd name="connsiteY16" fmla="*/ 68 h 711"/>
              <a:gd name="connsiteX17" fmla="*/ 127 w 175"/>
              <a:gd name="connsiteY17" fmla="*/ 79 h 711"/>
              <a:gd name="connsiteX18" fmla="*/ 127 w 175"/>
              <a:gd name="connsiteY18" fmla="*/ 84 h 711"/>
              <a:gd name="connsiteX19" fmla="*/ 127 w 175"/>
              <a:gd name="connsiteY19" fmla="*/ 99 h 711"/>
              <a:gd name="connsiteX20" fmla="*/ 127 w 175"/>
              <a:gd name="connsiteY20" fmla="*/ 110 h 711"/>
              <a:gd name="connsiteX21" fmla="*/ 127 w 175"/>
              <a:gd name="connsiteY21" fmla="*/ 126 h 711"/>
              <a:gd name="connsiteX22" fmla="*/ 127 w 175"/>
              <a:gd name="connsiteY22" fmla="*/ 141 h 711"/>
              <a:gd name="connsiteX23" fmla="*/ 127 w 175"/>
              <a:gd name="connsiteY23" fmla="*/ 157 h 711"/>
              <a:gd name="connsiteX24" fmla="*/ 127 w 175"/>
              <a:gd name="connsiteY24" fmla="*/ 178 h 711"/>
              <a:gd name="connsiteX25" fmla="*/ 127 w 175"/>
              <a:gd name="connsiteY25" fmla="*/ 193 h 711"/>
              <a:gd name="connsiteX26" fmla="*/ 127 w 175"/>
              <a:gd name="connsiteY26" fmla="*/ 214 h 711"/>
              <a:gd name="connsiteX27" fmla="*/ 127 w 175"/>
              <a:gd name="connsiteY27" fmla="*/ 256 h 711"/>
              <a:gd name="connsiteX28" fmla="*/ 127 w 175"/>
              <a:gd name="connsiteY28" fmla="*/ 277 h 711"/>
              <a:gd name="connsiteX29" fmla="*/ 127 w 175"/>
              <a:gd name="connsiteY29" fmla="*/ 303 h 711"/>
              <a:gd name="connsiteX30" fmla="*/ 127 w 175"/>
              <a:gd name="connsiteY30" fmla="*/ 329 h 711"/>
              <a:gd name="connsiteX31" fmla="*/ 127 w 175"/>
              <a:gd name="connsiteY31" fmla="*/ 355 h 711"/>
              <a:gd name="connsiteX32" fmla="*/ 127 w 175"/>
              <a:gd name="connsiteY32" fmla="*/ 382 h 711"/>
              <a:gd name="connsiteX33" fmla="*/ 127 w 175"/>
              <a:gd name="connsiteY33" fmla="*/ 413 h 711"/>
              <a:gd name="connsiteX34" fmla="*/ 127 w 175"/>
              <a:gd name="connsiteY34" fmla="*/ 444 h 711"/>
              <a:gd name="connsiteX35" fmla="*/ 127 w 175"/>
              <a:gd name="connsiteY35" fmla="*/ 476 h 711"/>
              <a:gd name="connsiteX36" fmla="*/ 127 w 175"/>
              <a:gd name="connsiteY36" fmla="*/ 507 h 711"/>
              <a:gd name="connsiteX37" fmla="*/ 127 w 175"/>
              <a:gd name="connsiteY37" fmla="*/ 533 h 711"/>
              <a:gd name="connsiteX38" fmla="*/ 122 w 175"/>
              <a:gd name="connsiteY38" fmla="*/ 559 h 711"/>
              <a:gd name="connsiteX39" fmla="*/ 122 w 175"/>
              <a:gd name="connsiteY39" fmla="*/ 585 h 711"/>
              <a:gd name="connsiteX40" fmla="*/ 117 w 175"/>
              <a:gd name="connsiteY40" fmla="*/ 606 h 711"/>
              <a:gd name="connsiteX41" fmla="*/ 111 w 175"/>
              <a:gd name="connsiteY41" fmla="*/ 622 h 711"/>
              <a:gd name="connsiteX42" fmla="*/ 106 w 175"/>
              <a:gd name="connsiteY42" fmla="*/ 643 h 711"/>
              <a:gd name="connsiteX43" fmla="*/ 101 w 175"/>
              <a:gd name="connsiteY43" fmla="*/ 653 h 711"/>
              <a:gd name="connsiteX44" fmla="*/ 90 w 175"/>
              <a:gd name="connsiteY44" fmla="*/ 669 h 711"/>
              <a:gd name="connsiteX45" fmla="*/ 80 w 175"/>
              <a:gd name="connsiteY45" fmla="*/ 679 h 711"/>
              <a:gd name="connsiteX46" fmla="*/ 74 w 175"/>
              <a:gd name="connsiteY46" fmla="*/ 690 h 711"/>
              <a:gd name="connsiteX47" fmla="*/ 64 w 175"/>
              <a:gd name="connsiteY47" fmla="*/ 695 h 711"/>
              <a:gd name="connsiteX48" fmla="*/ 59 w 175"/>
              <a:gd name="connsiteY48" fmla="*/ 700 h 711"/>
              <a:gd name="connsiteX49" fmla="*/ 48 w 175"/>
              <a:gd name="connsiteY49" fmla="*/ 705 h 711"/>
              <a:gd name="connsiteX50" fmla="*/ 43 w 175"/>
              <a:gd name="connsiteY50" fmla="*/ 705 h 711"/>
              <a:gd name="connsiteX51" fmla="*/ 37 w 175"/>
              <a:gd name="connsiteY51" fmla="*/ 711 h 711"/>
              <a:gd name="connsiteX52" fmla="*/ 27 w 175"/>
              <a:gd name="connsiteY52" fmla="*/ 705 h 711"/>
              <a:gd name="connsiteX53" fmla="*/ 22 w 175"/>
              <a:gd name="connsiteY53" fmla="*/ 705 h 711"/>
              <a:gd name="connsiteX54" fmla="*/ 22 w 175"/>
              <a:gd name="connsiteY54" fmla="*/ 700 h 711"/>
              <a:gd name="connsiteX55" fmla="*/ 16 w 175"/>
              <a:gd name="connsiteY55" fmla="*/ 695 h 711"/>
              <a:gd name="connsiteX56" fmla="*/ 16 w 175"/>
              <a:gd name="connsiteY56" fmla="*/ 690 h 711"/>
              <a:gd name="connsiteX57" fmla="*/ 16 w 175"/>
              <a:gd name="connsiteY57" fmla="*/ 684 h 711"/>
              <a:gd name="connsiteX58" fmla="*/ 16 w 175"/>
              <a:gd name="connsiteY58" fmla="*/ 674 h 711"/>
              <a:gd name="connsiteX59" fmla="*/ 16 w 175"/>
              <a:gd name="connsiteY59" fmla="*/ 664 h 711"/>
              <a:gd name="connsiteX60" fmla="*/ 16 w 175"/>
              <a:gd name="connsiteY60" fmla="*/ 658 h 711"/>
              <a:gd name="connsiteX61" fmla="*/ 16 w 175"/>
              <a:gd name="connsiteY61" fmla="*/ 653 h 711"/>
              <a:gd name="connsiteX62" fmla="*/ 16 w 175"/>
              <a:gd name="connsiteY62" fmla="*/ 648 h 711"/>
              <a:gd name="connsiteX63" fmla="*/ 11 w 175"/>
              <a:gd name="connsiteY63" fmla="*/ 643 h 711"/>
              <a:gd name="connsiteX64" fmla="*/ 6 w 175"/>
              <a:gd name="connsiteY64" fmla="*/ 627 h 711"/>
              <a:gd name="connsiteX65" fmla="*/ 0 w 175"/>
              <a:gd name="connsiteY65" fmla="*/ 543 h 711"/>
              <a:gd name="connsiteX66" fmla="*/ 6 w 175"/>
              <a:gd name="connsiteY66" fmla="*/ 543 h 711"/>
              <a:gd name="connsiteX67" fmla="*/ 16 w 175"/>
              <a:gd name="connsiteY67" fmla="*/ 538 h 711"/>
              <a:gd name="connsiteX68" fmla="*/ 22 w 175"/>
              <a:gd name="connsiteY68" fmla="*/ 533 h 711"/>
              <a:gd name="connsiteX69" fmla="*/ 22 w 175"/>
              <a:gd name="connsiteY69" fmla="*/ 528 h 711"/>
              <a:gd name="connsiteX70" fmla="*/ 22 w 175"/>
              <a:gd name="connsiteY70" fmla="*/ 517 h 711"/>
              <a:gd name="connsiteX71" fmla="*/ 22 w 175"/>
              <a:gd name="connsiteY71" fmla="*/ 502 h 711"/>
              <a:gd name="connsiteX72" fmla="*/ 27 w 175"/>
              <a:gd name="connsiteY72" fmla="*/ 486 h 711"/>
              <a:gd name="connsiteX73" fmla="*/ 27 w 175"/>
              <a:gd name="connsiteY73" fmla="*/ 465 h 711"/>
              <a:gd name="connsiteX74" fmla="*/ 27 w 175"/>
              <a:gd name="connsiteY74" fmla="*/ 439 h 711"/>
              <a:gd name="connsiteX75" fmla="*/ 32 w 175"/>
              <a:gd name="connsiteY75" fmla="*/ 413 h 711"/>
              <a:gd name="connsiteX76" fmla="*/ 32 w 175"/>
              <a:gd name="connsiteY76" fmla="*/ 387 h 711"/>
              <a:gd name="connsiteX77" fmla="*/ 32 w 175"/>
              <a:gd name="connsiteY77" fmla="*/ 361 h 711"/>
              <a:gd name="connsiteX78" fmla="*/ 32 w 175"/>
              <a:gd name="connsiteY78" fmla="*/ 335 h 711"/>
              <a:gd name="connsiteX79" fmla="*/ 37 w 175"/>
              <a:gd name="connsiteY79" fmla="*/ 308 h 711"/>
              <a:gd name="connsiteX80" fmla="*/ 37 w 175"/>
              <a:gd name="connsiteY80" fmla="*/ 287 h 711"/>
              <a:gd name="connsiteX81" fmla="*/ 37 w 175"/>
              <a:gd name="connsiteY81" fmla="*/ 267 h 711"/>
              <a:gd name="connsiteX82" fmla="*/ 37 w 175"/>
              <a:gd name="connsiteY82" fmla="*/ 246 h 711"/>
              <a:gd name="connsiteX83" fmla="*/ 37 w 175"/>
              <a:gd name="connsiteY83" fmla="*/ 230 h 711"/>
              <a:gd name="connsiteX84" fmla="*/ 37 w 175"/>
              <a:gd name="connsiteY84" fmla="*/ 199 h 711"/>
              <a:gd name="connsiteX85" fmla="*/ 37 w 175"/>
              <a:gd name="connsiteY85" fmla="*/ 167 h 711"/>
              <a:gd name="connsiteX86" fmla="*/ 32 w 175"/>
              <a:gd name="connsiteY86" fmla="*/ 136 h 711"/>
              <a:gd name="connsiteX87" fmla="*/ 32 w 175"/>
              <a:gd name="connsiteY87" fmla="*/ 110 h 711"/>
              <a:gd name="connsiteX88" fmla="*/ 27 w 175"/>
              <a:gd name="connsiteY88" fmla="*/ 99 h 711"/>
              <a:gd name="connsiteX89" fmla="*/ 27 w 175"/>
              <a:gd name="connsiteY89" fmla="*/ 89 h 711"/>
              <a:gd name="connsiteX90" fmla="*/ 22 w 175"/>
              <a:gd name="connsiteY90" fmla="*/ 79 h 711"/>
              <a:gd name="connsiteX91" fmla="*/ 22 w 175"/>
              <a:gd name="connsiteY91" fmla="*/ 68 h 711"/>
              <a:gd name="connsiteX92" fmla="*/ 16 w 175"/>
              <a:gd name="connsiteY92" fmla="*/ 63 h 711"/>
              <a:gd name="connsiteX93" fmla="*/ 16 w 175"/>
              <a:gd name="connsiteY93" fmla="*/ 58 h 711"/>
              <a:gd name="connsiteX94" fmla="*/ 11 w 175"/>
              <a:gd name="connsiteY94" fmla="*/ 47 h 711"/>
              <a:gd name="connsiteX95" fmla="*/ 6 w 175"/>
              <a:gd name="connsiteY95" fmla="*/ 42 h 711"/>
              <a:gd name="connsiteX0" fmla="*/ 143 w 175"/>
              <a:gd name="connsiteY0" fmla="*/ 0 h 711"/>
              <a:gd name="connsiteX1" fmla="*/ 154 w 175"/>
              <a:gd name="connsiteY1" fmla="*/ 5 h 711"/>
              <a:gd name="connsiteX2" fmla="*/ 159 w 175"/>
              <a:gd name="connsiteY2" fmla="*/ 11 h 711"/>
              <a:gd name="connsiteX3" fmla="*/ 164 w 175"/>
              <a:gd name="connsiteY3" fmla="*/ 16 h 711"/>
              <a:gd name="connsiteX4" fmla="*/ 169 w 175"/>
              <a:gd name="connsiteY4" fmla="*/ 21 h 711"/>
              <a:gd name="connsiteX5" fmla="*/ 175 w 175"/>
              <a:gd name="connsiteY5" fmla="*/ 21 h 711"/>
              <a:gd name="connsiteX6" fmla="*/ 175 w 175"/>
              <a:gd name="connsiteY6" fmla="*/ 26 h 711"/>
              <a:gd name="connsiteX7" fmla="*/ 169 w 175"/>
              <a:gd name="connsiteY7" fmla="*/ 26 h 711"/>
              <a:gd name="connsiteX8" fmla="*/ 169 w 175"/>
              <a:gd name="connsiteY8" fmla="*/ 32 h 711"/>
              <a:gd name="connsiteX9" fmla="*/ 164 w 175"/>
              <a:gd name="connsiteY9" fmla="*/ 37 h 711"/>
              <a:gd name="connsiteX10" fmla="*/ 159 w 175"/>
              <a:gd name="connsiteY10" fmla="*/ 37 h 711"/>
              <a:gd name="connsiteX11" fmla="*/ 154 w 175"/>
              <a:gd name="connsiteY11" fmla="*/ 42 h 711"/>
              <a:gd name="connsiteX12" fmla="*/ 148 w 175"/>
              <a:gd name="connsiteY12" fmla="*/ 47 h 711"/>
              <a:gd name="connsiteX13" fmla="*/ 143 w 175"/>
              <a:gd name="connsiteY13" fmla="*/ 47 h 711"/>
              <a:gd name="connsiteX14" fmla="*/ 138 w 175"/>
              <a:gd name="connsiteY14" fmla="*/ 52 h 711"/>
              <a:gd name="connsiteX15" fmla="*/ 132 w 175"/>
              <a:gd name="connsiteY15" fmla="*/ 58 h 711"/>
              <a:gd name="connsiteX16" fmla="*/ 127 w 175"/>
              <a:gd name="connsiteY16" fmla="*/ 68 h 711"/>
              <a:gd name="connsiteX17" fmla="*/ 127 w 175"/>
              <a:gd name="connsiteY17" fmla="*/ 79 h 711"/>
              <a:gd name="connsiteX18" fmla="*/ 127 w 175"/>
              <a:gd name="connsiteY18" fmla="*/ 84 h 711"/>
              <a:gd name="connsiteX19" fmla="*/ 127 w 175"/>
              <a:gd name="connsiteY19" fmla="*/ 99 h 711"/>
              <a:gd name="connsiteX20" fmla="*/ 127 w 175"/>
              <a:gd name="connsiteY20" fmla="*/ 110 h 711"/>
              <a:gd name="connsiteX21" fmla="*/ 127 w 175"/>
              <a:gd name="connsiteY21" fmla="*/ 126 h 711"/>
              <a:gd name="connsiteX22" fmla="*/ 127 w 175"/>
              <a:gd name="connsiteY22" fmla="*/ 141 h 711"/>
              <a:gd name="connsiteX23" fmla="*/ 127 w 175"/>
              <a:gd name="connsiteY23" fmla="*/ 157 h 711"/>
              <a:gd name="connsiteX24" fmla="*/ 127 w 175"/>
              <a:gd name="connsiteY24" fmla="*/ 178 h 711"/>
              <a:gd name="connsiteX25" fmla="*/ 127 w 175"/>
              <a:gd name="connsiteY25" fmla="*/ 193 h 711"/>
              <a:gd name="connsiteX26" fmla="*/ 127 w 175"/>
              <a:gd name="connsiteY26" fmla="*/ 214 h 711"/>
              <a:gd name="connsiteX27" fmla="*/ 127 w 175"/>
              <a:gd name="connsiteY27" fmla="*/ 256 h 711"/>
              <a:gd name="connsiteX28" fmla="*/ 127 w 175"/>
              <a:gd name="connsiteY28" fmla="*/ 277 h 711"/>
              <a:gd name="connsiteX29" fmla="*/ 127 w 175"/>
              <a:gd name="connsiteY29" fmla="*/ 303 h 711"/>
              <a:gd name="connsiteX30" fmla="*/ 127 w 175"/>
              <a:gd name="connsiteY30" fmla="*/ 329 h 711"/>
              <a:gd name="connsiteX31" fmla="*/ 127 w 175"/>
              <a:gd name="connsiteY31" fmla="*/ 355 h 711"/>
              <a:gd name="connsiteX32" fmla="*/ 127 w 175"/>
              <a:gd name="connsiteY32" fmla="*/ 382 h 711"/>
              <a:gd name="connsiteX33" fmla="*/ 127 w 175"/>
              <a:gd name="connsiteY33" fmla="*/ 413 h 711"/>
              <a:gd name="connsiteX34" fmla="*/ 127 w 175"/>
              <a:gd name="connsiteY34" fmla="*/ 444 h 711"/>
              <a:gd name="connsiteX35" fmla="*/ 127 w 175"/>
              <a:gd name="connsiteY35" fmla="*/ 476 h 711"/>
              <a:gd name="connsiteX36" fmla="*/ 127 w 175"/>
              <a:gd name="connsiteY36" fmla="*/ 507 h 711"/>
              <a:gd name="connsiteX37" fmla="*/ 127 w 175"/>
              <a:gd name="connsiteY37" fmla="*/ 533 h 711"/>
              <a:gd name="connsiteX38" fmla="*/ 122 w 175"/>
              <a:gd name="connsiteY38" fmla="*/ 559 h 711"/>
              <a:gd name="connsiteX39" fmla="*/ 122 w 175"/>
              <a:gd name="connsiteY39" fmla="*/ 585 h 711"/>
              <a:gd name="connsiteX40" fmla="*/ 117 w 175"/>
              <a:gd name="connsiteY40" fmla="*/ 606 h 711"/>
              <a:gd name="connsiteX41" fmla="*/ 111 w 175"/>
              <a:gd name="connsiteY41" fmla="*/ 622 h 711"/>
              <a:gd name="connsiteX42" fmla="*/ 106 w 175"/>
              <a:gd name="connsiteY42" fmla="*/ 643 h 711"/>
              <a:gd name="connsiteX43" fmla="*/ 101 w 175"/>
              <a:gd name="connsiteY43" fmla="*/ 653 h 711"/>
              <a:gd name="connsiteX44" fmla="*/ 90 w 175"/>
              <a:gd name="connsiteY44" fmla="*/ 669 h 711"/>
              <a:gd name="connsiteX45" fmla="*/ 80 w 175"/>
              <a:gd name="connsiteY45" fmla="*/ 679 h 711"/>
              <a:gd name="connsiteX46" fmla="*/ 74 w 175"/>
              <a:gd name="connsiteY46" fmla="*/ 690 h 711"/>
              <a:gd name="connsiteX47" fmla="*/ 64 w 175"/>
              <a:gd name="connsiteY47" fmla="*/ 695 h 711"/>
              <a:gd name="connsiteX48" fmla="*/ 59 w 175"/>
              <a:gd name="connsiteY48" fmla="*/ 700 h 711"/>
              <a:gd name="connsiteX49" fmla="*/ 48 w 175"/>
              <a:gd name="connsiteY49" fmla="*/ 705 h 711"/>
              <a:gd name="connsiteX50" fmla="*/ 43 w 175"/>
              <a:gd name="connsiteY50" fmla="*/ 705 h 711"/>
              <a:gd name="connsiteX51" fmla="*/ 37 w 175"/>
              <a:gd name="connsiteY51" fmla="*/ 711 h 711"/>
              <a:gd name="connsiteX52" fmla="*/ 27 w 175"/>
              <a:gd name="connsiteY52" fmla="*/ 705 h 711"/>
              <a:gd name="connsiteX53" fmla="*/ 22 w 175"/>
              <a:gd name="connsiteY53" fmla="*/ 705 h 711"/>
              <a:gd name="connsiteX54" fmla="*/ 22 w 175"/>
              <a:gd name="connsiteY54" fmla="*/ 700 h 711"/>
              <a:gd name="connsiteX55" fmla="*/ 16 w 175"/>
              <a:gd name="connsiteY55" fmla="*/ 695 h 711"/>
              <a:gd name="connsiteX56" fmla="*/ 16 w 175"/>
              <a:gd name="connsiteY56" fmla="*/ 690 h 711"/>
              <a:gd name="connsiteX57" fmla="*/ 16 w 175"/>
              <a:gd name="connsiteY57" fmla="*/ 684 h 711"/>
              <a:gd name="connsiteX58" fmla="*/ 16 w 175"/>
              <a:gd name="connsiteY58" fmla="*/ 674 h 711"/>
              <a:gd name="connsiteX59" fmla="*/ 16 w 175"/>
              <a:gd name="connsiteY59" fmla="*/ 664 h 711"/>
              <a:gd name="connsiteX60" fmla="*/ 16 w 175"/>
              <a:gd name="connsiteY60" fmla="*/ 658 h 711"/>
              <a:gd name="connsiteX61" fmla="*/ 16 w 175"/>
              <a:gd name="connsiteY61" fmla="*/ 653 h 711"/>
              <a:gd name="connsiteX62" fmla="*/ 16 w 175"/>
              <a:gd name="connsiteY62" fmla="*/ 648 h 711"/>
              <a:gd name="connsiteX63" fmla="*/ 6 w 175"/>
              <a:gd name="connsiteY63" fmla="*/ 627 h 711"/>
              <a:gd name="connsiteX64" fmla="*/ 0 w 175"/>
              <a:gd name="connsiteY64" fmla="*/ 543 h 711"/>
              <a:gd name="connsiteX65" fmla="*/ 6 w 175"/>
              <a:gd name="connsiteY65" fmla="*/ 543 h 711"/>
              <a:gd name="connsiteX66" fmla="*/ 16 w 175"/>
              <a:gd name="connsiteY66" fmla="*/ 538 h 711"/>
              <a:gd name="connsiteX67" fmla="*/ 22 w 175"/>
              <a:gd name="connsiteY67" fmla="*/ 533 h 711"/>
              <a:gd name="connsiteX68" fmla="*/ 22 w 175"/>
              <a:gd name="connsiteY68" fmla="*/ 528 h 711"/>
              <a:gd name="connsiteX69" fmla="*/ 22 w 175"/>
              <a:gd name="connsiteY69" fmla="*/ 517 h 711"/>
              <a:gd name="connsiteX70" fmla="*/ 22 w 175"/>
              <a:gd name="connsiteY70" fmla="*/ 502 h 711"/>
              <a:gd name="connsiteX71" fmla="*/ 27 w 175"/>
              <a:gd name="connsiteY71" fmla="*/ 486 h 711"/>
              <a:gd name="connsiteX72" fmla="*/ 27 w 175"/>
              <a:gd name="connsiteY72" fmla="*/ 465 h 711"/>
              <a:gd name="connsiteX73" fmla="*/ 27 w 175"/>
              <a:gd name="connsiteY73" fmla="*/ 439 h 711"/>
              <a:gd name="connsiteX74" fmla="*/ 32 w 175"/>
              <a:gd name="connsiteY74" fmla="*/ 413 h 711"/>
              <a:gd name="connsiteX75" fmla="*/ 32 w 175"/>
              <a:gd name="connsiteY75" fmla="*/ 387 h 711"/>
              <a:gd name="connsiteX76" fmla="*/ 32 w 175"/>
              <a:gd name="connsiteY76" fmla="*/ 361 h 711"/>
              <a:gd name="connsiteX77" fmla="*/ 32 w 175"/>
              <a:gd name="connsiteY77" fmla="*/ 335 h 711"/>
              <a:gd name="connsiteX78" fmla="*/ 37 w 175"/>
              <a:gd name="connsiteY78" fmla="*/ 308 h 711"/>
              <a:gd name="connsiteX79" fmla="*/ 37 w 175"/>
              <a:gd name="connsiteY79" fmla="*/ 287 h 711"/>
              <a:gd name="connsiteX80" fmla="*/ 37 w 175"/>
              <a:gd name="connsiteY80" fmla="*/ 267 h 711"/>
              <a:gd name="connsiteX81" fmla="*/ 37 w 175"/>
              <a:gd name="connsiteY81" fmla="*/ 246 h 711"/>
              <a:gd name="connsiteX82" fmla="*/ 37 w 175"/>
              <a:gd name="connsiteY82" fmla="*/ 230 h 711"/>
              <a:gd name="connsiteX83" fmla="*/ 37 w 175"/>
              <a:gd name="connsiteY83" fmla="*/ 199 h 711"/>
              <a:gd name="connsiteX84" fmla="*/ 37 w 175"/>
              <a:gd name="connsiteY84" fmla="*/ 167 h 711"/>
              <a:gd name="connsiteX85" fmla="*/ 32 w 175"/>
              <a:gd name="connsiteY85" fmla="*/ 136 h 711"/>
              <a:gd name="connsiteX86" fmla="*/ 32 w 175"/>
              <a:gd name="connsiteY86" fmla="*/ 110 h 711"/>
              <a:gd name="connsiteX87" fmla="*/ 27 w 175"/>
              <a:gd name="connsiteY87" fmla="*/ 99 h 711"/>
              <a:gd name="connsiteX88" fmla="*/ 27 w 175"/>
              <a:gd name="connsiteY88" fmla="*/ 89 h 711"/>
              <a:gd name="connsiteX89" fmla="*/ 22 w 175"/>
              <a:gd name="connsiteY89" fmla="*/ 79 h 711"/>
              <a:gd name="connsiteX90" fmla="*/ 22 w 175"/>
              <a:gd name="connsiteY90" fmla="*/ 68 h 711"/>
              <a:gd name="connsiteX91" fmla="*/ 16 w 175"/>
              <a:gd name="connsiteY91" fmla="*/ 63 h 711"/>
              <a:gd name="connsiteX92" fmla="*/ 16 w 175"/>
              <a:gd name="connsiteY92" fmla="*/ 58 h 711"/>
              <a:gd name="connsiteX93" fmla="*/ 11 w 175"/>
              <a:gd name="connsiteY93" fmla="*/ 47 h 711"/>
              <a:gd name="connsiteX94" fmla="*/ 6 w 175"/>
              <a:gd name="connsiteY94" fmla="*/ 42 h 711"/>
              <a:gd name="connsiteX0" fmla="*/ 143 w 175"/>
              <a:gd name="connsiteY0" fmla="*/ 0 h 711"/>
              <a:gd name="connsiteX1" fmla="*/ 154 w 175"/>
              <a:gd name="connsiteY1" fmla="*/ 5 h 711"/>
              <a:gd name="connsiteX2" fmla="*/ 159 w 175"/>
              <a:gd name="connsiteY2" fmla="*/ 11 h 711"/>
              <a:gd name="connsiteX3" fmla="*/ 164 w 175"/>
              <a:gd name="connsiteY3" fmla="*/ 16 h 711"/>
              <a:gd name="connsiteX4" fmla="*/ 169 w 175"/>
              <a:gd name="connsiteY4" fmla="*/ 21 h 711"/>
              <a:gd name="connsiteX5" fmla="*/ 175 w 175"/>
              <a:gd name="connsiteY5" fmla="*/ 21 h 711"/>
              <a:gd name="connsiteX6" fmla="*/ 175 w 175"/>
              <a:gd name="connsiteY6" fmla="*/ 26 h 711"/>
              <a:gd name="connsiteX7" fmla="*/ 169 w 175"/>
              <a:gd name="connsiteY7" fmla="*/ 26 h 711"/>
              <a:gd name="connsiteX8" fmla="*/ 169 w 175"/>
              <a:gd name="connsiteY8" fmla="*/ 32 h 711"/>
              <a:gd name="connsiteX9" fmla="*/ 164 w 175"/>
              <a:gd name="connsiteY9" fmla="*/ 37 h 711"/>
              <a:gd name="connsiteX10" fmla="*/ 159 w 175"/>
              <a:gd name="connsiteY10" fmla="*/ 37 h 711"/>
              <a:gd name="connsiteX11" fmla="*/ 154 w 175"/>
              <a:gd name="connsiteY11" fmla="*/ 42 h 711"/>
              <a:gd name="connsiteX12" fmla="*/ 148 w 175"/>
              <a:gd name="connsiteY12" fmla="*/ 47 h 711"/>
              <a:gd name="connsiteX13" fmla="*/ 143 w 175"/>
              <a:gd name="connsiteY13" fmla="*/ 47 h 711"/>
              <a:gd name="connsiteX14" fmla="*/ 138 w 175"/>
              <a:gd name="connsiteY14" fmla="*/ 52 h 711"/>
              <a:gd name="connsiteX15" fmla="*/ 132 w 175"/>
              <a:gd name="connsiteY15" fmla="*/ 58 h 711"/>
              <a:gd name="connsiteX16" fmla="*/ 127 w 175"/>
              <a:gd name="connsiteY16" fmla="*/ 68 h 711"/>
              <a:gd name="connsiteX17" fmla="*/ 127 w 175"/>
              <a:gd name="connsiteY17" fmla="*/ 79 h 711"/>
              <a:gd name="connsiteX18" fmla="*/ 127 w 175"/>
              <a:gd name="connsiteY18" fmla="*/ 84 h 711"/>
              <a:gd name="connsiteX19" fmla="*/ 127 w 175"/>
              <a:gd name="connsiteY19" fmla="*/ 99 h 711"/>
              <a:gd name="connsiteX20" fmla="*/ 127 w 175"/>
              <a:gd name="connsiteY20" fmla="*/ 110 h 711"/>
              <a:gd name="connsiteX21" fmla="*/ 127 w 175"/>
              <a:gd name="connsiteY21" fmla="*/ 126 h 711"/>
              <a:gd name="connsiteX22" fmla="*/ 127 w 175"/>
              <a:gd name="connsiteY22" fmla="*/ 141 h 711"/>
              <a:gd name="connsiteX23" fmla="*/ 127 w 175"/>
              <a:gd name="connsiteY23" fmla="*/ 157 h 711"/>
              <a:gd name="connsiteX24" fmla="*/ 127 w 175"/>
              <a:gd name="connsiteY24" fmla="*/ 178 h 711"/>
              <a:gd name="connsiteX25" fmla="*/ 127 w 175"/>
              <a:gd name="connsiteY25" fmla="*/ 193 h 711"/>
              <a:gd name="connsiteX26" fmla="*/ 127 w 175"/>
              <a:gd name="connsiteY26" fmla="*/ 214 h 711"/>
              <a:gd name="connsiteX27" fmla="*/ 127 w 175"/>
              <a:gd name="connsiteY27" fmla="*/ 256 h 711"/>
              <a:gd name="connsiteX28" fmla="*/ 127 w 175"/>
              <a:gd name="connsiteY28" fmla="*/ 277 h 711"/>
              <a:gd name="connsiteX29" fmla="*/ 127 w 175"/>
              <a:gd name="connsiteY29" fmla="*/ 303 h 711"/>
              <a:gd name="connsiteX30" fmla="*/ 127 w 175"/>
              <a:gd name="connsiteY30" fmla="*/ 329 h 711"/>
              <a:gd name="connsiteX31" fmla="*/ 127 w 175"/>
              <a:gd name="connsiteY31" fmla="*/ 355 h 711"/>
              <a:gd name="connsiteX32" fmla="*/ 127 w 175"/>
              <a:gd name="connsiteY32" fmla="*/ 382 h 711"/>
              <a:gd name="connsiteX33" fmla="*/ 127 w 175"/>
              <a:gd name="connsiteY33" fmla="*/ 413 h 711"/>
              <a:gd name="connsiteX34" fmla="*/ 127 w 175"/>
              <a:gd name="connsiteY34" fmla="*/ 444 h 711"/>
              <a:gd name="connsiteX35" fmla="*/ 127 w 175"/>
              <a:gd name="connsiteY35" fmla="*/ 476 h 711"/>
              <a:gd name="connsiteX36" fmla="*/ 127 w 175"/>
              <a:gd name="connsiteY36" fmla="*/ 507 h 711"/>
              <a:gd name="connsiteX37" fmla="*/ 127 w 175"/>
              <a:gd name="connsiteY37" fmla="*/ 533 h 711"/>
              <a:gd name="connsiteX38" fmla="*/ 122 w 175"/>
              <a:gd name="connsiteY38" fmla="*/ 559 h 711"/>
              <a:gd name="connsiteX39" fmla="*/ 122 w 175"/>
              <a:gd name="connsiteY39" fmla="*/ 585 h 711"/>
              <a:gd name="connsiteX40" fmla="*/ 117 w 175"/>
              <a:gd name="connsiteY40" fmla="*/ 606 h 711"/>
              <a:gd name="connsiteX41" fmla="*/ 111 w 175"/>
              <a:gd name="connsiteY41" fmla="*/ 622 h 711"/>
              <a:gd name="connsiteX42" fmla="*/ 106 w 175"/>
              <a:gd name="connsiteY42" fmla="*/ 643 h 711"/>
              <a:gd name="connsiteX43" fmla="*/ 101 w 175"/>
              <a:gd name="connsiteY43" fmla="*/ 653 h 711"/>
              <a:gd name="connsiteX44" fmla="*/ 90 w 175"/>
              <a:gd name="connsiteY44" fmla="*/ 669 h 711"/>
              <a:gd name="connsiteX45" fmla="*/ 80 w 175"/>
              <a:gd name="connsiteY45" fmla="*/ 679 h 711"/>
              <a:gd name="connsiteX46" fmla="*/ 74 w 175"/>
              <a:gd name="connsiteY46" fmla="*/ 690 h 711"/>
              <a:gd name="connsiteX47" fmla="*/ 64 w 175"/>
              <a:gd name="connsiteY47" fmla="*/ 695 h 711"/>
              <a:gd name="connsiteX48" fmla="*/ 59 w 175"/>
              <a:gd name="connsiteY48" fmla="*/ 700 h 711"/>
              <a:gd name="connsiteX49" fmla="*/ 48 w 175"/>
              <a:gd name="connsiteY49" fmla="*/ 705 h 711"/>
              <a:gd name="connsiteX50" fmla="*/ 43 w 175"/>
              <a:gd name="connsiteY50" fmla="*/ 705 h 711"/>
              <a:gd name="connsiteX51" fmla="*/ 37 w 175"/>
              <a:gd name="connsiteY51" fmla="*/ 711 h 711"/>
              <a:gd name="connsiteX52" fmla="*/ 27 w 175"/>
              <a:gd name="connsiteY52" fmla="*/ 705 h 711"/>
              <a:gd name="connsiteX53" fmla="*/ 22 w 175"/>
              <a:gd name="connsiteY53" fmla="*/ 705 h 711"/>
              <a:gd name="connsiteX54" fmla="*/ 22 w 175"/>
              <a:gd name="connsiteY54" fmla="*/ 700 h 711"/>
              <a:gd name="connsiteX55" fmla="*/ 16 w 175"/>
              <a:gd name="connsiteY55" fmla="*/ 695 h 711"/>
              <a:gd name="connsiteX56" fmla="*/ 16 w 175"/>
              <a:gd name="connsiteY56" fmla="*/ 690 h 711"/>
              <a:gd name="connsiteX57" fmla="*/ 16 w 175"/>
              <a:gd name="connsiteY57" fmla="*/ 684 h 711"/>
              <a:gd name="connsiteX58" fmla="*/ 16 w 175"/>
              <a:gd name="connsiteY58" fmla="*/ 674 h 711"/>
              <a:gd name="connsiteX59" fmla="*/ 16 w 175"/>
              <a:gd name="connsiteY59" fmla="*/ 664 h 711"/>
              <a:gd name="connsiteX60" fmla="*/ 16 w 175"/>
              <a:gd name="connsiteY60" fmla="*/ 658 h 711"/>
              <a:gd name="connsiteX61" fmla="*/ 16 w 175"/>
              <a:gd name="connsiteY61" fmla="*/ 653 h 711"/>
              <a:gd name="connsiteX62" fmla="*/ 16 w 175"/>
              <a:gd name="connsiteY62" fmla="*/ 648 h 711"/>
              <a:gd name="connsiteX63" fmla="*/ 6 w 175"/>
              <a:gd name="connsiteY63" fmla="*/ 627 h 711"/>
              <a:gd name="connsiteX64" fmla="*/ 0 w 175"/>
              <a:gd name="connsiteY64" fmla="*/ 543 h 711"/>
              <a:gd name="connsiteX65" fmla="*/ 16 w 175"/>
              <a:gd name="connsiteY65" fmla="*/ 538 h 711"/>
              <a:gd name="connsiteX66" fmla="*/ 22 w 175"/>
              <a:gd name="connsiteY66" fmla="*/ 533 h 711"/>
              <a:gd name="connsiteX67" fmla="*/ 22 w 175"/>
              <a:gd name="connsiteY67" fmla="*/ 528 h 711"/>
              <a:gd name="connsiteX68" fmla="*/ 22 w 175"/>
              <a:gd name="connsiteY68" fmla="*/ 517 h 711"/>
              <a:gd name="connsiteX69" fmla="*/ 22 w 175"/>
              <a:gd name="connsiteY69" fmla="*/ 502 h 711"/>
              <a:gd name="connsiteX70" fmla="*/ 27 w 175"/>
              <a:gd name="connsiteY70" fmla="*/ 486 h 711"/>
              <a:gd name="connsiteX71" fmla="*/ 27 w 175"/>
              <a:gd name="connsiteY71" fmla="*/ 465 h 711"/>
              <a:gd name="connsiteX72" fmla="*/ 27 w 175"/>
              <a:gd name="connsiteY72" fmla="*/ 439 h 711"/>
              <a:gd name="connsiteX73" fmla="*/ 32 w 175"/>
              <a:gd name="connsiteY73" fmla="*/ 413 h 711"/>
              <a:gd name="connsiteX74" fmla="*/ 32 w 175"/>
              <a:gd name="connsiteY74" fmla="*/ 387 h 711"/>
              <a:gd name="connsiteX75" fmla="*/ 32 w 175"/>
              <a:gd name="connsiteY75" fmla="*/ 361 h 711"/>
              <a:gd name="connsiteX76" fmla="*/ 32 w 175"/>
              <a:gd name="connsiteY76" fmla="*/ 335 h 711"/>
              <a:gd name="connsiteX77" fmla="*/ 37 w 175"/>
              <a:gd name="connsiteY77" fmla="*/ 308 h 711"/>
              <a:gd name="connsiteX78" fmla="*/ 37 w 175"/>
              <a:gd name="connsiteY78" fmla="*/ 287 h 711"/>
              <a:gd name="connsiteX79" fmla="*/ 37 w 175"/>
              <a:gd name="connsiteY79" fmla="*/ 267 h 711"/>
              <a:gd name="connsiteX80" fmla="*/ 37 w 175"/>
              <a:gd name="connsiteY80" fmla="*/ 246 h 711"/>
              <a:gd name="connsiteX81" fmla="*/ 37 w 175"/>
              <a:gd name="connsiteY81" fmla="*/ 230 h 711"/>
              <a:gd name="connsiteX82" fmla="*/ 37 w 175"/>
              <a:gd name="connsiteY82" fmla="*/ 199 h 711"/>
              <a:gd name="connsiteX83" fmla="*/ 37 w 175"/>
              <a:gd name="connsiteY83" fmla="*/ 167 h 711"/>
              <a:gd name="connsiteX84" fmla="*/ 32 w 175"/>
              <a:gd name="connsiteY84" fmla="*/ 136 h 711"/>
              <a:gd name="connsiteX85" fmla="*/ 32 w 175"/>
              <a:gd name="connsiteY85" fmla="*/ 110 h 711"/>
              <a:gd name="connsiteX86" fmla="*/ 27 w 175"/>
              <a:gd name="connsiteY86" fmla="*/ 99 h 711"/>
              <a:gd name="connsiteX87" fmla="*/ 27 w 175"/>
              <a:gd name="connsiteY87" fmla="*/ 89 h 711"/>
              <a:gd name="connsiteX88" fmla="*/ 22 w 175"/>
              <a:gd name="connsiteY88" fmla="*/ 79 h 711"/>
              <a:gd name="connsiteX89" fmla="*/ 22 w 175"/>
              <a:gd name="connsiteY89" fmla="*/ 68 h 711"/>
              <a:gd name="connsiteX90" fmla="*/ 16 w 175"/>
              <a:gd name="connsiteY90" fmla="*/ 63 h 711"/>
              <a:gd name="connsiteX91" fmla="*/ 16 w 175"/>
              <a:gd name="connsiteY91" fmla="*/ 58 h 711"/>
              <a:gd name="connsiteX92" fmla="*/ 11 w 175"/>
              <a:gd name="connsiteY92" fmla="*/ 47 h 711"/>
              <a:gd name="connsiteX93" fmla="*/ 6 w 175"/>
              <a:gd name="connsiteY93" fmla="*/ 42 h 711"/>
              <a:gd name="connsiteX0" fmla="*/ 137 w 169"/>
              <a:gd name="connsiteY0" fmla="*/ 0 h 711"/>
              <a:gd name="connsiteX1" fmla="*/ 148 w 169"/>
              <a:gd name="connsiteY1" fmla="*/ 5 h 711"/>
              <a:gd name="connsiteX2" fmla="*/ 153 w 169"/>
              <a:gd name="connsiteY2" fmla="*/ 11 h 711"/>
              <a:gd name="connsiteX3" fmla="*/ 158 w 169"/>
              <a:gd name="connsiteY3" fmla="*/ 16 h 711"/>
              <a:gd name="connsiteX4" fmla="*/ 163 w 169"/>
              <a:gd name="connsiteY4" fmla="*/ 21 h 711"/>
              <a:gd name="connsiteX5" fmla="*/ 169 w 169"/>
              <a:gd name="connsiteY5" fmla="*/ 21 h 711"/>
              <a:gd name="connsiteX6" fmla="*/ 169 w 169"/>
              <a:gd name="connsiteY6" fmla="*/ 26 h 711"/>
              <a:gd name="connsiteX7" fmla="*/ 163 w 169"/>
              <a:gd name="connsiteY7" fmla="*/ 26 h 711"/>
              <a:gd name="connsiteX8" fmla="*/ 163 w 169"/>
              <a:gd name="connsiteY8" fmla="*/ 32 h 711"/>
              <a:gd name="connsiteX9" fmla="*/ 158 w 169"/>
              <a:gd name="connsiteY9" fmla="*/ 37 h 711"/>
              <a:gd name="connsiteX10" fmla="*/ 153 w 169"/>
              <a:gd name="connsiteY10" fmla="*/ 37 h 711"/>
              <a:gd name="connsiteX11" fmla="*/ 148 w 169"/>
              <a:gd name="connsiteY11" fmla="*/ 42 h 711"/>
              <a:gd name="connsiteX12" fmla="*/ 142 w 169"/>
              <a:gd name="connsiteY12" fmla="*/ 47 h 711"/>
              <a:gd name="connsiteX13" fmla="*/ 137 w 169"/>
              <a:gd name="connsiteY13" fmla="*/ 47 h 711"/>
              <a:gd name="connsiteX14" fmla="*/ 132 w 169"/>
              <a:gd name="connsiteY14" fmla="*/ 52 h 711"/>
              <a:gd name="connsiteX15" fmla="*/ 126 w 169"/>
              <a:gd name="connsiteY15" fmla="*/ 58 h 711"/>
              <a:gd name="connsiteX16" fmla="*/ 121 w 169"/>
              <a:gd name="connsiteY16" fmla="*/ 68 h 711"/>
              <a:gd name="connsiteX17" fmla="*/ 121 w 169"/>
              <a:gd name="connsiteY17" fmla="*/ 79 h 711"/>
              <a:gd name="connsiteX18" fmla="*/ 121 w 169"/>
              <a:gd name="connsiteY18" fmla="*/ 84 h 711"/>
              <a:gd name="connsiteX19" fmla="*/ 121 w 169"/>
              <a:gd name="connsiteY19" fmla="*/ 99 h 711"/>
              <a:gd name="connsiteX20" fmla="*/ 121 w 169"/>
              <a:gd name="connsiteY20" fmla="*/ 110 h 711"/>
              <a:gd name="connsiteX21" fmla="*/ 121 w 169"/>
              <a:gd name="connsiteY21" fmla="*/ 126 h 711"/>
              <a:gd name="connsiteX22" fmla="*/ 121 w 169"/>
              <a:gd name="connsiteY22" fmla="*/ 141 h 711"/>
              <a:gd name="connsiteX23" fmla="*/ 121 w 169"/>
              <a:gd name="connsiteY23" fmla="*/ 157 h 711"/>
              <a:gd name="connsiteX24" fmla="*/ 121 w 169"/>
              <a:gd name="connsiteY24" fmla="*/ 178 h 711"/>
              <a:gd name="connsiteX25" fmla="*/ 121 w 169"/>
              <a:gd name="connsiteY25" fmla="*/ 193 h 711"/>
              <a:gd name="connsiteX26" fmla="*/ 121 w 169"/>
              <a:gd name="connsiteY26" fmla="*/ 214 h 711"/>
              <a:gd name="connsiteX27" fmla="*/ 121 w 169"/>
              <a:gd name="connsiteY27" fmla="*/ 256 h 711"/>
              <a:gd name="connsiteX28" fmla="*/ 121 w 169"/>
              <a:gd name="connsiteY28" fmla="*/ 277 h 711"/>
              <a:gd name="connsiteX29" fmla="*/ 121 w 169"/>
              <a:gd name="connsiteY29" fmla="*/ 303 h 711"/>
              <a:gd name="connsiteX30" fmla="*/ 121 w 169"/>
              <a:gd name="connsiteY30" fmla="*/ 329 h 711"/>
              <a:gd name="connsiteX31" fmla="*/ 121 w 169"/>
              <a:gd name="connsiteY31" fmla="*/ 355 h 711"/>
              <a:gd name="connsiteX32" fmla="*/ 121 w 169"/>
              <a:gd name="connsiteY32" fmla="*/ 382 h 711"/>
              <a:gd name="connsiteX33" fmla="*/ 121 w 169"/>
              <a:gd name="connsiteY33" fmla="*/ 413 h 711"/>
              <a:gd name="connsiteX34" fmla="*/ 121 w 169"/>
              <a:gd name="connsiteY34" fmla="*/ 444 h 711"/>
              <a:gd name="connsiteX35" fmla="*/ 121 w 169"/>
              <a:gd name="connsiteY35" fmla="*/ 476 h 711"/>
              <a:gd name="connsiteX36" fmla="*/ 121 w 169"/>
              <a:gd name="connsiteY36" fmla="*/ 507 h 711"/>
              <a:gd name="connsiteX37" fmla="*/ 121 w 169"/>
              <a:gd name="connsiteY37" fmla="*/ 533 h 711"/>
              <a:gd name="connsiteX38" fmla="*/ 116 w 169"/>
              <a:gd name="connsiteY38" fmla="*/ 559 h 711"/>
              <a:gd name="connsiteX39" fmla="*/ 116 w 169"/>
              <a:gd name="connsiteY39" fmla="*/ 585 h 711"/>
              <a:gd name="connsiteX40" fmla="*/ 111 w 169"/>
              <a:gd name="connsiteY40" fmla="*/ 606 h 711"/>
              <a:gd name="connsiteX41" fmla="*/ 105 w 169"/>
              <a:gd name="connsiteY41" fmla="*/ 622 h 711"/>
              <a:gd name="connsiteX42" fmla="*/ 100 w 169"/>
              <a:gd name="connsiteY42" fmla="*/ 643 h 711"/>
              <a:gd name="connsiteX43" fmla="*/ 95 w 169"/>
              <a:gd name="connsiteY43" fmla="*/ 653 h 711"/>
              <a:gd name="connsiteX44" fmla="*/ 84 w 169"/>
              <a:gd name="connsiteY44" fmla="*/ 669 h 711"/>
              <a:gd name="connsiteX45" fmla="*/ 74 w 169"/>
              <a:gd name="connsiteY45" fmla="*/ 679 h 711"/>
              <a:gd name="connsiteX46" fmla="*/ 68 w 169"/>
              <a:gd name="connsiteY46" fmla="*/ 690 h 711"/>
              <a:gd name="connsiteX47" fmla="*/ 58 w 169"/>
              <a:gd name="connsiteY47" fmla="*/ 695 h 711"/>
              <a:gd name="connsiteX48" fmla="*/ 53 w 169"/>
              <a:gd name="connsiteY48" fmla="*/ 700 h 711"/>
              <a:gd name="connsiteX49" fmla="*/ 42 w 169"/>
              <a:gd name="connsiteY49" fmla="*/ 705 h 711"/>
              <a:gd name="connsiteX50" fmla="*/ 37 w 169"/>
              <a:gd name="connsiteY50" fmla="*/ 705 h 711"/>
              <a:gd name="connsiteX51" fmla="*/ 31 w 169"/>
              <a:gd name="connsiteY51" fmla="*/ 711 h 711"/>
              <a:gd name="connsiteX52" fmla="*/ 21 w 169"/>
              <a:gd name="connsiteY52" fmla="*/ 705 h 711"/>
              <a:gd name="connsiteX53" fmla="*/ 16 w 169"/>
              <a:gd name="connsiteY53" fmla="*/ 705 h 711"/>
              <a:gd name="connsiteX54" fmla="*/ 16 w 169"/>
              <a:gd name="connsiteY54" fmla="*/ 700 h 711"/>
              <a:gd name="connsiteX55" fmla="*/ 10 w 169"/>
              <a:gd name="connsiteY55" fmla="*/ 695 h 711"/>
              <a:gd name="connsiteX56" fmla="*/ 10 w 169"/>
              <a:gd name="connsiteY56" fmla="*/ 690 h 711"/>
              <a:gd name="connsiteX57" fmla="*/ 10 w 169"/>
              <a:gd name="connsiteY57" fmla="*/ 684 h 711"/>
              <a:gd name="connsiteX58" fmla="*/ 10 w 169"/>
              <a:gd name="connsiteY58" fmla="*/ 674 h 711"/>
              <a:gd name="connsiteX59" fmla="*/ 10 w 169"/>
              <a:gd name="connsiteY59" fmla="*/ 664 h 711"/>
              <a:gd name="connsiteX60" fmla="*/ 10 w 169"/>
              <a:gd name="connsiteY60" fmla="*/ 658 h 711"/>
              <a:gd name="connsiteX61" fmla="*/ 10 w 169"/>
              <a:gd name="connsiteY61" fmla="*/ 653 h 711"/>
              <a:gd name="connsiteX62" fmla="*/ 10 w 169"/>
              <a:gd name="connsiteY62" fmla="*/ 648 h 711"/>
              <a:gd name="connsiteX63" fmla="*/ 0 w 169"/>
              <a:gd name="connsiteY63" fmla="*/ 627 h 711"/>
              <a:gd name="connsiteX64" fmla="*/ 10 w 169"/>
              <a:gd name="connsiteY64" fmla="*/ 538 h 711"/>
              <a:gd name="connsiteX65" fmla="*/ 16 w 169"/>
              <a:gd name="connsiteY65" fmla="*/ 533 h 711"/>
              <a:gd name="connsiteX66" fmla="*/ 16 w 169"/>
              <a:gd name="connsiteY66" fmla="*/ 528 h 711"/>
              <a:gd name="connsiteX67" fmla="*/ 16 w 169"/>
              <a:gd name="connsiteY67" fmla="*/ 517 h 711"/>
              <a:gd name="connsiteX68" fmla="*/ 16 w 169"/>
              <a:gd name="connsiteY68" fmla="*/ 502 h 711"/>
              <a:gd name="connsiteX69" fmla="*/ 21 w 169"/>
              <a:gd name="connsiteY69" fmla="*/ 486 h 711"/>
              <a:gd name="connsiteX70" fmla="*/ 21 w 169"/>
              <a:gd name="connsiteY70" fmla="*/ 465 h 711"/>
              <a:gd name="connsiteX71" fmla="*/ 21 w 169"/>
              <a:gd name="connsiteY71" fmla="*/ 439 h 711"/>
              <a:gd name="connsiteX72" fmla="*/ 26 w 169"/>
              <a:gd name="connsiteY72" fmla="*/ 413 h 711"/>
              <a:gd name="connsiteX73" fmla="*/ 26 w 169"/>
              <a:gd name="connsiteY73" fmla="*/ 387 h 711"/>
              <a:gd name="connsiteX74" fmla="*/ 26 w 169"/>
              <a:gd name="connsiteY74" fmla="*/ 361 h 711"/>
              <a:gd name="connsiteX75" fmla="*/ 26 w 169"/>
              <a:gd name="connsiteY75" fmla="*/ 335 h 711"/>
              <a:gd name="connsiteX76" fmla="*/ 31 w 169"/>
              <a:gd name="connsiteY76" fmla="*/ 308 h 711"/>
              <a:gd name="connsiteX77" fmla="*/ 31 w 169"/>
              <a:gd name="connsiteY77" fmla="*/ 287 h 711"/>
              <a:gd name="connsiteX78" fmla="*/ 31 w 169"/>
              <a:gd name="connsiteY78" fmla="*/ 267 h 711"/>
              <a:gd name="connsiteX79" fmla="*/ 31 w 169"/>
              <a:gd name="connsiteY79" fmla="*/ 246 h 711"/>
              <a:gd name="connsiteX80" fmla="*/ 31 w 169"/>
              <a:gd name="connsiteY80" fmla="*/ 230 h 711"/>
              <a:gd name="connsiteX81" fmla="*/ 31 w 169"/>
              <a:gd name="connsiteY81" fmla="*/ 199 h 711"/>
              <a:gd name="connsiteX82" fmla="*/ 31 w 169"/>
              <a:gd name="connsiteY82" fmla="*/ 167 h 711"/>
              <a:gd name="connsiteX83" fmla="*/ 26 w 169"/>
              <a:gd name="connsiteY83" fmla="*/ 136 h 711"/>
              <a:gd name="connsiteX84" fmla="*/ 26 w 169"/>
              <a:gd name="connsiteY84" fmla="*/ 110 h 711"/>
              <a:gd name="connsiteX85" fmla="*/ 21 w 169"/>
              <a:gd name="connsiteY85" fmla="*/ 99 h 711"/>
              <a:gd name="connsiteX86" fmla="*/ 21 w 169"/>
              <a:gd name="connsiteY86" fmla="*/ 89 h 711"/>
              <a:gd name="connsiteX87" fmla="*/ 16 w 169"/>
              <a:gd name="connsiteY87" fmla="*/ 79 h 711"/>
              <a:gd name="connsiteX88" fmla="*/ 16 w 169"/>
              <a:gd name="connsiteY88" fmla="*/ 68 h 711"/>
              <a:gd name="connsiteX89" fmla="*/ 10 w 169"/>
              <a:gd name="connsiteY89" fmla="*/ 63 h 711"/>
              <a:gd name="connsiteX90" fmla="*/ 10 w 169"/>
              <a:gd name="connsiteY90" fmla="*/ 58 h 711"/>
              <a:gd name="connsiteX91" fmla="*/ 5 w 169"/>
              <a:gd name="connsiteY91" fmla="*/ 47 h 711"/>
              <a:gd name="connsiteX92" fmla="*/ 0 w 169"/>
              <a:gd name="connsiteY92" fmla="*/ 42 h 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69" h="711">
                <a:moveTo>
                  <a:pt x="137" y="0"/>
                </a:moveTo>
                <a:cubicBezTo>
                  <a:pt x="141" y="2"/>
                  <a:pt x="144" y="3"/>
                  <a:pt x="148" y="5"/>
                </a:cubicBezTo>
                <a:cubicBezTo>
                  <a:pt x="150" y="7"/>
                  <a:pt x="151" y="9"/>
                  <a:pt x="153" y="11"/>
                </a:cubicBezTo>
                <a:lnTo>
                  <a:pt x="158" y="16"/>
                </a:lnTo>
                <a:lnTo>
                  <a:pt x="163" y="21"/>
                </a:lnTo>
                <a:lnTo>
                  <a:pt x="169" y="21"/>
                </a:lnTo>
                <a:lnTo>
                  <a:pt x="169" y="26"/>
                </a:lnTo>
                <a:lnTo>
                  <a:pt x="163" y="26"/>
                </a:lnTo>
                <a:lnTo>
                  <a:pt x="163" y="32"/>
                </a:lnTo>
                <a:lnTo>
                  <a:pt x="158" y="37"/>
                </a:lnTo>
                <a:lnTo>
                  <a:pt x="153" y="37"/>
                </a:lnTo>
                <a:lnTo>
                  <a:pt x="148" y="42"/>
                </a:lnTo>
                <a:cubicBezTo>
                  <a:pt x="146" y="44"/>
                  <a:pt x="144" y="45"/>
                  <a:pt x="142" y="47"/>
                </a:cubicBezTo>
                <a:lnTo>
                  <a:pt x="137" y="47"/>
                </a:lnTo>
                <a:lnTo>
                  <a:pt x="132" y="52"/>
                </a:lnTo>
                <a:lnTo>
                  <a:pt x="126" y="58"/>
                </a:lnTo>
                <a:cubicBezTo>
                  <a:pt x="124" y="61"/>
                  <a:pt x="123" y="65"/>
                  <a:pt x="121" y="68"/>
                </a:cubicBezTo>
                <a:lnTo>
                  <a:pt x="121" y="79"/>
                </a:lnTo>
                <a:lnTo>
                  <a:pt x="121" y="84"/>
                </a:lnTo>
                <a:lnTo>
                  <a:pt x="121" y="99"/>
                </a:lnTo>
                <a:lnTo>
                  <a:pt x="121" y="110"/>
                </a:lnTo>
                <a:lnTo>
                  <a:pt x="121" y="126"/>
                </a:lnTo>
                <a:lnTo>
                  <a:pt x="121" y="141"/>
                </a:lnTo>
                <a:lnTo>
                  <a:pt x="121" y="157"/>
                </a:lnTo>
                <a:lnTo>
                  <a:pt x="121" y="178"/>
                </a:lnTo>
                <a:lnTo>
                  <a:pt x="121" y="193"/>
                </a:lnTo>
                <a:lnTo>
                  <a:pt x="121" y="214"/>
                </a:lnTo>
                <a:lnTo>
                  <a:pt x="121" y="256"/>
                </a:lnTo>
                <a:lnTo>
                  <a:pt x="121" y="277"/>
                </a:lnTo>
                <a:lnTo>
                  <a:pt x="121" y="303"/>
                </a:lnTo>
                <a:lnTo>
                  <a:pt x="121" y="329"/>
                </a:lnTo>
                <a:lnTo>
                  <a:pt x="121" y="355"/>
                </a:lnTo>
                <a:lnTo>
                  <a:pt x="121" y="382"/>
                </a:lnTo>
                <a:lnTo>
                  <a:pt x="121" y="413"/>
                </a:lnTo>
                <a:lnTo>
                  <a:pt x="121" y="444"/>
                </a:lnTo>
                <a:lnTo>
                  <a:pt x="121" y="476"/>
                </a:lnTo>
                <a:lnTo>
                  <a:pt x="121" y="507"/>
                </a:lnTo>
                <a:lnTo>
                  <a:pt x="121" y="533"/>
                </a:lnTo>
                <a:cubicBezTo>
                  <a:pt x="119" y="542"/>
                  <a:pt x="118" y="550"/>
                  <a:pt x="116" y="559"/>
                </a:cubicBezTo>
                <a:lnTo>
                  <a:pt x="116" y="585"/>
                </a:lnTo>
                <a:cubicBezTo>
                  <a:pt x="114" y="592"/>
                  <a:pt x="113" y="599"/>
                  <a:pt x="111" y="606"/>
                </a:cubicBezTo>
                <a:cubicBezTo>
                  <a:pt x="109" y="611"/>
                  <a:pt x="107" y="617"/>
                  <a:pt x="105" y="622"/>
                </a:cubicBezTo>
                <a:cubicBezTo>
                  <a:pt x="103" y="629"/>
                  <a:pt x="102" y="636"/>
                  <a:pt x="100" y="643"/>
                </a:cubicBezTo>
                <a:cubicBezTo>
                  <a:pt x="98" y="646"/>
                  <a:pt x="97" y="650"/>
                  <a:pt x="95" y="653"/>
                </a:cubicBezTo>
                <a:cubicBezTo>
                  <a:pt x="91" y="658"/>
                  <a:pt x="88" y="664"/>
                  <a:pt x="84" y="669"/>
                </a:cubicBezTo>
                <a:lnTo>
                  <a:pt x="74" y="679"/>
                </a:lnTo>
                <a:cubicBezTo>
                  <a:pt x="72" y="683"/>
                  <a:pt x="70" y="686"/>
                  <a:pt x="68" y="690"/>
                </a:cubicBezTo>
                <a:cubicBezTo>
                  <a:pt x="65" y="692"/>
                  <a:pt x="61" y="693"/>
                  <a:pt x="58" y="695"/>
                </a:cubicBezTo>
                <a:lnTo>
                  <a:pt x="53" y="700"/>
                </a:lnTo>
                <a:cubicBezTo>
                  <a:pt x="49" y="702"/>
                  <a:pt x="46" y="703"/>
                  <a:pt x="42" y="705"/>
                </a:cubicBezTo>
                <a:lnTo>
                  <a:pt x="37" y="705"/>
                </a:lnTo>
                <a:lnTo>
                  <a:pt x="31" y="711"/>
                </a:lnTo>
                <a:cubicBezTo>
                  <a:pt x="28" y="709"/>
                  <a:pt x="24" y="707"/>
                  <a:pt x="21" y="705"/>
                </a:cubicBezTo>
                <a:lnTo>
                  <a:pt x="16" y="705"/>
                </a:lnTo>
                <a:lnTo>
                  <a:pt x="16" y="700"/>
                </a:lnTo>
                <a:cubicBezTo>
                  <a:pt x="14" y="698"/>
                  <a:pt x="12" y="697"/>
                  <a:pt x="10" y="695"/>
                </a:cubicBezTo>
                <a:lnTo>
                  <a:pt x="10" y="690"/>
                </a:lnTo>
                <a:lnTo>
                  <a:pt x="10" y="684"/>
                </a:lnTo>
                <a:lnTo>
                  <a:pt x="10" y="674"/>
                </a:lnTo>
                <a:lnTo>
                  <a:pt x="10" y="664"/>
                </a:lnTo>
                <a:lnTo>
                  <a:pt x="10" y="658"/>
                </a:lnTo>
                <a:lnTo>
                  <a:pt x="10" y="653"/>
                </a:lnTo>
                <a:lnTo>
                  <a:pt x="10" y="648"/>
                </a:lnTo>
                <a:cubicBezTo>
                  <a:pt x="7" y="641"/>
                  <a:pt x="3" y="634"/>
                  <a:pt x="0" y="627"/>
                </a:cubicBezTo>
                <a:cubicBezTo>
                  <a:pt x="0" y="609"/>
                  <a:pt x="7" y="554"/>
                  <a:pt x="10" y="538"/>
                </a:cubicBezTo>
                <a:cubicBezTo>
                  <a:pt x="12" y="536"/>
                  <a:pt x="14" y="535"/>
                  <a:pt x="16" y="533"/>
                </a:cubicBezTo>
                <a:lnTo>
                  <a:pt x="16" y="528"/>
                </a:lnTo>
                <a:lnTo>
                  <a:pt x="16" y="517"/>
                </a:lnTo>
                <a:lnTo>
                  <a:pt x="16" y="502"/>
                </a:lnTo>
                <a:cubicBezTo>
                  <a:pt x="18" y="497"/>
                  <a:pt x="19" y="491"/>
                  <a:pt x="21" y="486"/>
                </a:cubicBezTo>
                <a:lnTo>
                  <a:pt x="21" y="465"/>
                </a:lnTo>
                <a:lnTo>
                  <a:pt x="21" y="439"/>
                </a:lnTo>
                <a:cubicBezTo>
                  <a:pt x="23" y="430"/>
                  <a:pt x="24" y="422"/>
                  <a:pt x="26" y="413"/>
                </a:cubicBezTo>
                <a:lnTo>
                  <a:pt x="26" y="387"/>
                </a:lnTo>
                <a:lnTo>
                  <a:pt x="26" y="361"/>
                </a:lnTo>
                <a:lnTo>
                  <a:pt x="26" y="335"/>
                </a:lnTo>
                <a:cubicBezTo>
                  <a:pt x="28" y="326"/>
                  <a:pt x="29" y="317"/>
                  <a:pt x="31" y="308"/>
                </a:cubicBezTo>
                <a:lnTo>
                  <a:pt x="31" y="287"/>
                </a:lnTo>
                <a:lnTo>
                  <a:pt x="31" y="267"/>
                </a:lnTo>
                <a:lnTo>
                  <a:pt x="31" y="246"/>
                </a:lnTo>
                <a:lnTo>
                  <a:pt x="31" y="230"/>
                </a:lnTo>
                <a:lnTo>
                  <a:pt x="31" y="199"/>
                </a:lnTo>
                <a:lnTo>
                  <a:pt x="31" y="167"/>
                </a:lnTo>
                <a:cubicBezTo>
                  <a:pt x="29" y="157"/>
                  <a:pt x="28" y="146"/>
                  <a:pt x="26" y="136"/>
                </a:cubicBezTo>
                <a:lnTo>
                  <a:pt x="26" y="110"/>
                </a:lnTo>
                <a:cubicBezTo>
                  <a:pt x="24" y="106"/>
                  <a:pt x="23" y="103"/>
                  <a:pt x="21" y="99"/>
                </a:cubicBezTo>
                <a:lnTo>
                  <a:pt x="21" y="89"/>
                </a:lnTo>
                <a:cubicBezTo>
                  <a:pt x="19" y="86"/>
                  <a:pt x="18" y="82"/>
                  <a:pt x="16" y="79"/>
                </a:cubicBezTo>
                <a:lnTo>
                  <a:pt x="16" y="68"/>
                </a:lnTo>
                <a:cubicBezTo>
                  <a:pt x="14" y="66"/>
                  <a:pt x="12" y="65"/>
                  <a:pt x="10" y="63"/>
                </a:cubicBezTo>
                <a:lnTo>
                  <a:pt x="10" y="58"/>
                </a:lnTo>
                <a:cubicBezTo>
                  <a:pt x="8" y="54"/>
                  <a:pt x="7" y="51"/>
                  <a:pt x="5" y="47"/>
                </a:cubicBezTo>
                <a:lnTo>
                  <a:pt x="0" y="4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5954713" y="2951163"/>
            <a:ext cx="1073150" cy="174625"/>
          </a:xfrm>
          <a:custGeom>
            <a:avLst/>
            <a:gdLst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28 w 687"/>
              <a:gd name="connsiteY121" fmla="*/ 590 h 758"/>
              <a:gd name="connsiteX122" fmla="*/ 470 w 687"/>
              <a:gd name="connsiteY122" fmla="*/ 596 h 758"/>
              <a:gd name="connsiteX123" fmla="*/ 486 w 687"/>
              <a:gd name="connsiteY123" fmla="*/ 596 h 758"/>
              <a:gd name="connsiteX124" fmla="*/ 502 w 687"/>
              <a:gd name="connsiteY124" fmla="*/ 596 h 758"/>
              <a:gd name="connsiteX125" fmla="*/ 512 w 687"/>
              <a:gd name="connsiteY125" fmla="*/ 590 h 758"/>
              <a:gd name="connsiteX126" fmla="*/ 518 w 687"/>
              <a:gd name="connsiteY126" fmla="*/ 590 h 758"/>
              <a:gd name="connsiteX127" fmla="*/ 523 w 687"/>
              <a:gd name="connsiteY127" fmla="*/ 590 h 758"/>
              <a:gd name="connsiteX128" fmla="*/ 528 w 687"/>
              <a:gd name="connsiteY128" fmla="*/ 585 h 758"/>
              <a:gd name="connsiteX129" fmla="*/ 534 w 687"/>
              <a:gd name="connsiteY129" fmla="*/ 580 h 758"/>
              <a:gd name="connsiteX130" fmla="*/ 534 w 687"/>
              <a:gd name="connsiteY130" fmla="*/ 575 h 758"/>
              <a:gd name="connsiteX131" fmla="*/ 534 w 687"/>
              <a:gd name="connsiteY131" fmla="*/ 564 h 758"/>
              <a:gd name="connsiteX132" fmla="*/ 534 w 687"/>
              <a:gd name="connsiteY132" fmla="*/ 549 h 758"/>
              <a:gd name="connsiteX133" fmla="*/ 539 w 687"/>
              <a:gd name="connsiteY133" fmla="*/ 533 h 758"/>
              <a:gd name="connsiteX134" fmla="*/ 539 w 687"/>
              <a:gd name="connsiteY134" fmla="*/ 512 h 758"/>
              <a:gd name="connsiteX135" fmla="*/ 539 w 687"/>
              <a:gd name="connsiteY135" fmla="*/ 486 h 758"/>
              <a:gd name="connsiteX136" fmla="*/ 544 w 687"/>
              <a:gd name="connsiteY136" fmla="*/ 460 h 758"/>
              <a:gd name="connsiteX137" fmla="*/ 544 w 687"/>
              <a:gd name="connsiteY137" fmla="*/ 434 h 758"/>
              <a:gd name="connsiteX138" fmla="*/ 544 w 687"/>
              <a:gd name="connsiteY138" fmla="*/ 408 h 758"/>
              <a:gd name="connsiteX139" fmla="*/ 544 w 687"/>
              <a:gd name="connsiteY139" fmla="*/ 382 h 758"/>
              <a:gd name="connsiteX140" fmla="*/ 549 w 687"/>
              <a:gd name="connsiteY140" fmla="*/ 355 h 758"/>
              <a:gd name="connsiteX141" fmla="*/ 549 w 687"/>
              <a:gd name="connsiteY141" fmla="*/ 334 h 758"/>
              <a:gd name="connsiteX142" fmla="*/ 549 w 687"/>
              <a:gd name="connsiteY142" fmla="*/ 314 h 758"/>
              <a:gd name="connsiteX143" fmla="*/ 549 w 687"/>
              <a:gd name="connsiteY143" fmla="*/ 293 h 758"/>
              <a:gd name="connsiteX144" fmla="*/ 549 w 687"/>
              <a:gd name="connsiteY144" fmla="*/ 277 h 758"/>
              <a:gd name="connsiteX145" fmla="*/ 549 w 687"/>
              <a:gd name="connsiteY145" fmla="*/ 246 h 758"/>
              <a:gd name="connsiteX146" fmla="*/ 549 w 687"/>
              <a:gd name="connsiteY146" fmla="*/ 214 h 758"/>
              <a:gd name="connsiteX147" fmla="*/ 544 w 687"/>
              <a:gd name="connsiteY147" fmla="*/ 183 h 758"/>
              <a:gd name="connsiteX148" fmla="*/ 544 w 687"/>
              <a:gd name="connsiteY148" fmla="*/ 157 h 758"/>
              <a:gd name="connsiteX149" fmla="*/ 539 w 687"/>
              <a:gd name="connsiteY149" fmla="*/ 146 h 758"/>
              <a:gd name="connsiteX150" fmla="*/ 539 w 687"/>
              <a:gd name="connsiteY150" fmla="*/ 136 h 758"/>
              <a:gd name="connsiteX151" fmla="*/ 534 w 687"/>
              <a:gd name="connsiteY151" fmla="*/ 126 h 758"/>
              <a:gd name="connsiteX152" fmla="*/ 534 w 687"/>
              <a:gd name="connsiteY152" fmla="*/ 115 h 758"/>
              <a:gd name="connsiteX153" fmla="*/ 528 w 687"/>
              <a:gd name="connsiteY153" fmla="*/ 110 h 758"/>
              <a:gd name="connsiteX154" fmla="*/ 528 w 687"/>
              <a:gd name="connsiteY154" fmla="*/ 105 h 758"/>
              <a:gd name="connsiteX155" fmla="*/ 523 w 687"/>
              <a:gd name="connsiteY155" fmla="*/ 94 h 758"/>
              <a:gd name="connsiteX156" fmla="*/ 518 w 687"/>
              <a:gd name="connsiteY156" fmla="*/ 89 h 758"/>
              <a:gd name="connsiteX157" fmla="*/ 512 w 687"/>
              <a:gd name="connsiteY157" fmla="*/ 84 h 758"/>
              <a:gd name="connsiteX158" fmla="*/ 507 w 687"/>
              <a:gd name="connsiteY158" fmla="*/ 84 h 758"/>
              <a:gd name="connsiteX159" fmla="*/ 502 w 687"/>
              <a:gd name="connsiteY159" fmla="*/ 79 h 758"/>
              <a:gd name="connsiteX160" fmla="*/ 491 w 687"/>
              <a:gd name="connsiteY160" fmla="*/ 79 h 758"/>
              <a:gd name="connsiteX161" fmla="*/ 481 w 687"/>
              <a:gd name="connsiteY161" fmla="*/ 79 h 758"/>
              <a:gd name="connsiteX162" fmla="*/ 470 w 687"/>
              <a:gd name="connsiteY162" fmla="*/ 73 h 758"/>
              <a:gd name="connsiteX163" fmla="*/ 454 w 687"/>
              <a:gd name="connsiteY163" fmla="*/ 73 h 758"/>
              <a:gd name="connsiteX164" fmla="*/ 454 w 687"/>
              <a:gd name="connsiteY16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02 w 687"/>
              <a:gd name="connsiteY123" fmla="*/ 596 h 758"/>
              <a:gd name="connsiteX124" fmla="*/ 512 w 687"/>
              <a:gd name="connsiteY124" fmla="*/ 590 h 758"/>
              <a:gd name="connsiteX125" fmla="*/ 518 w 687"/>
              <a:gd name="connsiteY125" fmla="*/ 590 h 758"/>
              <a:gd name="connsiteX126" fmla="*/ 523 w 687"/>
              <a:gd name="connsiteY126" fmla="*/ 590 h 758"/>
              <a:gd name="connsiteX127" fmla="*/ 528 w 687"/>
              <a:gd name="connsiteY127" fmla="*/ 585 h 758"/>
              <a:gd name="connsiteX128" fmla="*/ 534 w 687"/>
              <a:gd name="connsiteY128" fmla="*/ 580 h 758"/>
              <a:gd name="connsiteX129" fmla="*/ 534 w 687"/>
              <a:gd name="connsiteY129" fmla="*/ 575 h 758"/>
              <a:gd name="connsiteX130" fmla="*/ 534 w 687"/>
              <a:gd name="connsiteY130" fmla="*/ 564 h 758"/>
              <a:gd name="connsiteX131" fmla="*/ 534 w 687"/>
              <a:gd name="connsiteY131" fmla="*/ 549 h 758"/>
              <a:gd name="connsiteX132" fmla="*/ 539 w 687"/>
              <a:gd name="connsiteY132" fmla="*/ 533 h 758"/>
              <a:gd name="connsiteX133" fmla="*/ 539 w 687"/>
              <a:gd name="connsiteY133" fmla="*/ 512 h 758"/>
              <a:gd name="connsiteX134" fmla="*/ 539 w 687"/>
              <a:gd name="connsiteY134" fmla="*/ 486 h 758"/>
              <a:gd name="connsiteX135" fmla="*/ 544 w 687"/>
              <a:gd name="connsiteY135" fmla="*/ 460 h 758"/>
              <a:gd name="connsiteX136" fmla="*/ 544 w 687"/>
              <a:gd name="connsiteY136" fmla="*/ 434 h 758"/>
              <a:gd name="connsiteX137" fmla="*/ 544 w 687"/>
              <a:gd name="connsiteY137" fmla="*/ 408 h 758"/>
              <a:gd name="connsiteX138" fmla="*/ 544 w 687"/>
              <a:gd name="connsiteY138" fmla="*/ 382 h 758"/>
              <a:gd name="connsiteX139" fmla="*/ 549 w 687"/>
              <a:gd name="connsiteY139" fmla="*/ 355 h 758"/>
              <a:gd name="connsiteX140" fmla="*/ 549 w 687"/>
              <a:gd name="connsiteY140" fmla="*/ 334 h 758"/>
              <a:gd name="connsiteX141" fmla="*/ 549 w 687"/>
              <a:gd name="connsiteY141" fmla="*/ 314 h 758"/>
              <a:gd name="connsiteX142" fmla="*/ 549 w 687"/>
              <a:gd name="connsiteY142" fmla="*/ 293 h 758"/>
              <a:gd name="connsiteX143" fmla="*/ 549 w 687"/>
              <a:gd name="connsiteY143" fmla="*/ 277 h 758"/>
              <a:gd name="connsiteX144" fmla="*/ 549 w 687"/>
              <a:gd name="connsiteY144" fmla="*/ 246 h 758"/>
              <a:gd name="connsiteX145" fmla="*/ 549 w 687"/>
              <a:gd name="connsiteY145" fmla="*/ 214 h 758"/>
              <a:gd name="connsiteX146" fmla="*/ 544 w 687"/>
              <a:gd name="connsiteY146" fmla="*/ 183 h 758"/>
              <a:gd name="connsiteX147" fmla="*/ 544 w 687"/>
              <a:gd name="connsiteY147" fmla="*/ 157 h 758"/>
              <a:gd name="connsiteX148" fmla="*/ 539 w 687"/>
              <a:gd name="connsiteY148" fmla="*/ 146 h 758"/>
              <a:gd name="connsiteX149" fmla="*/ 539 w 687"/>
              <a:gd name="connsiteY149" fmla="*/ 136 h 758"/>
              <a:gd name="connsiteX150" fmla="*/ 534 w 687"/>
              <a:gd name="connsiteY150" fmla="*/ 126 h 758"/>
              <a:gd name="connsiteX151" fmla="*/ 534 w 687"/>
              <a:gd name="connsiteY151" fmla="*/ 115 h 758"/>
              <a:gd name="connsiteX152" fmla="*/ 528 w 687"/>
              <a:gd name="connsiteY152" fmla="*/ 110 h 758"/>
              <a:gd name="connsiteX153" fmla="*/ 528 w 687"/>
              <a:gd name="connsiteY153" fmla="*/ 105 h 758"/>
              <a:gd name="connsiteX154" fmla="*/ 523 w 687"/>
              <a:gd name="connsiteY154" fmla="*/ 94 h 758"/>
              <a:gd name="connsiteX155" fmla="*/ 518 w 687"/>
              <a:gd name="connsiteY155" fmla="*/ 89 h 758"/>
              <a:gd name="connsiteX156" fmla="*/ 512 w 687"/>
              <a:gd name="connsiteY156" fmla="*/ 84 h 758"/>
              <a:gd name="connsiteX157" fmla="*/ 507 w 687"/>
              <a:gd name="connsiteY157" fmla="*/ 84 h 758"/>
              <a:gd name="connsiteX158" fmla="*/ 502 w 687"/>
              <a:gd name="connsiteY158" fmla="*/ 79 h 758"/>
              <a:gd name="connsiteX159" fmla="*/ 491 w 687"/>
              <a:gd name="connsiteY159" fmla="*/ 79 h 758"/>
              <a:gd name="connsiteX160" fmla="*/ 481 w 687"/>
              <a:gd name="connsiteY160" fmla="*/ 79 h 758"/>
              <a:gd name="connsiteX161" fmla="*/ 470 w 687"/>
              <a:gd name="connsiteY161" fmla="*/ 73 h 758"/>
              <a:gd name="connsiteX162" fmla="*/ 454 w 687"/>
              <a:gd name="connsiteY162" fmla="*/ 73 h 758"/>
              <a:gd name="connsiteX163" fmla="*/ 454 w 687"/>
              <a:gd name="connsiteY163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12 w 687"/>
              <a:gd name="connsiteY123" fmla="*/ 590 h 758"/>
              <a:gd name="connsiteX124" fmla="*/ 518 w 687"/>
              <a:gd name="connsiteY124" fmla="*/ 590 h 758"/>
              <a:gd name="connsiteX125" fmla="*/ 523 w 687"/>
              <a:gd name="connsiteY125" fmla="*/ 590 h 758"/>
              <a:gd name="connsiteX126" fmla="*/ 528 w 687"/>
              <a:gd name="connsiteY126" fmla="*/ 585 h 758"/>
              <a:gd name="connsiteX127" fmla="*/ 534 w 687"/>
              <a:gd name="connsiteY127" fmla="*/ 580 h 758"/>
              <a:gd name="connsiteX128" fmla="*/ 534 w 687"/>
              <a:gd name="connsiteY128" fmla="*/ 575 h 758"/>
              <a:gd name="connsiteX129" fmla="*/ 534 w 687"/>
              <a:gd name="connsiteY129" fmla="*/ 564 h 758"/>
              <a:gd name="connsiteX130" fmla="*/ 534 w 687"/>
              <a:gd name="connsiteY130" fmla="*/ 549 h 758"/>
              <a:gd name="connsiteX131" fmla="*/ 539 w 687"/>
              <a:gd name="connsiteY131" fmla="*/ 533 h 758"/>
              <a:gd name="connsiteX132" fmla="*/ 539 w 687"/>
              <a:gd name="connsiteY132" fmla="*/ 512 h 758"/>
              <a:gd name="connsiteX133" fmla="*/ 539 w 687"/>
              <a:gd name="connsiteY133" fmla="*/ 486 h 758"/>
              <a:gd name="connsiteX134" fmla="*/ 544 w 687"/>
              <a:gd name="connsiteY134" fmla="*/ 460 h 758"/>
              <a:gd name="connsiteX135" fmla="*/ 544 w 687"/>
              <a:gd name="connsiteY135" fmla="*/ 434 h 758"/>
              <a:gd name="connsiteX136" fmla="*/ 544 w 687"/>
              <a:gd name="connsiteY136" fmla="*/ 408 h 758"/>
              <a:gd name="connsiteX137" fmla="*/ 544 w 687"/>
              <a:gd name="connsiteY137" fmla="*/ 382 h 758"/>
              <a:gd name="connsiteX138" fmla="*/ 549 w 687"/>
              <a:gd name="connsiteY138" fmla="*/ 355 h 758"/>
              <a:gd name="connsiteX139" fmla="*/ 549 w 687"/>
              <a:gd name="connsiteY139" fmla="*/ 334 h 758"/>
              <a:gd name="connsiteX140" fmla="*/ 549 w 687"/>
              <a:gd name="connsiteY140" fmla="*/ 314 h 758"/>
              <a:gd name="connsiteX141" fmla="*/ 549 w 687"/>
              <a:gd name="connsiteY141" fmla="*/ 293 h 758"/>
              <a:gd name="connsiteX142" fmla="*/ 549 w 687"/>
              <a:gd name="connsiteY142" fmla="*/ 277 h 758"/>
              <a:gd name="connsiteX143" fmla="*/ 549 w 687"/>
              <a:gd name="connsiteY143" fmla="*/ 246 h 758"/>
              <a:gd name="connsiteX144" fmla="*/ 549 w 687"/>
              <a:gd name="connsiteY144" fmla="*/ 214 h 758"/>
              <a:gd name="connsiteX145" fmla="*/ 544 w 687"/>
              <a:gd name="connsiteY145" fmla="*/ 183 h 758"/>
              <a:gd name="connsiteX146" fmla="*/ 544 w 687"/>
              <a:gd name="connsiteY146" fmla="*/ 157 h 758"/>
              <a:gd name="connsiteX147" fmla="*/ 539 w 687"/>
              <a:gd name="connsiteY147" fmla="*/ 146 h 758"/>
              <a:gd name="connsiteX148" fmla="*/ 539 w 687"/>
              <a:gd name="connsiteY148" fmla="*/ 136 h 758"/>
              <a:gd name="connsiteX149" fmla="*/ 534 w 687"/>
              <a:gd name="connsiteY149" fmla="*/ 126 h 758"/>
              <a:gd name="connsiteX150" fmla="*/ 534 w 687"/>
              <a:gd name="connsiteY150" fmla="*/ 115 h 758"/>
              <a:gd name="connsiteX151" fmla="*/ 528 w 687"/>
              <a:gd name="connsiteY151" fmla="*/ 110 h 758"/>
              <a:gd name="connsiteX152" fmla="*/ 528 w 687"/>
              <a:gd name="connsiteY152" fmla="*/ 105 h 758"/>
              <a:gd name="connsiteX153" fmla="*/ 523 w 687"/>
              <a:gd name="connsiteY153" fmla="*/ 94 h 758"/>
              <a:gd name="connsiteX154" fmla="*/ 518 w 687"/>
              <a:gd name="connsiteY154" fmla="*/ 89 h 758"/>
              <a:gd name="connsiteX155" fmla="*/ 512 w 687"/>
              <a:gd name="connsiteY155" fmla="*/ 84 h 758"/>
              <a:gd name="connsiteX156" fmla="*/ 507 w 687"/>
              <a:gd name="connsiteY156" fmla="*/ 84 h 758"/>
              <a:gd name="connsiteX157" fmla="*/ 502 w 687"/>
              <a:gd name="connsiteY157" fmla="*/ 79 h 758"/>
              <a:gd name="connsiteX158" fmla="*/ 491 w 687"/>
              <a:gd name="connsiteY158" fmla="*/ 79 h 758"/>
              <a:gd name="connsiteX159" fmla="*/ 481 w 687"/>
              <a:gd name="connsiteY159" fmla="*/ 79 h 758"/>
              <a:gd name="connsiteX160" fmla="*/ 470 w 687"/>
              <a:gd name="connsiteY160" fmla="*/ 73 h 758"/>
              <a:gd name="connsiteX161" fmla="*/ 454 w 687"/>
              <a:gd name="connsiteY161" fmla="*/ 73 h 758"/>
              <a:gd name="connsiteX162" fmla="*/ 454 w 687"/>
              <a:gd name="connsiteY162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70 w 687"/>
              <a:gd name="connsiteY121" fmla="*/ 596 h 758"/>
              <a:gd name="connsiteX122" fmla="*/ 512 w 687"/>
              <a:gd name="connsiteY122" fmla="*/ 590 h 758"/>
              <a:gd name="connsiteX123" fmla="*/ 518 w 687"/>
              <a:gd name="connsiteY123" fmla="*/ 590 h 758"/>
              <a:gd name="connsiteX124" fmla="*/ 523 w 687"/>
              <a:gd name="connsiteY124" fmla="*/ 590 h 758"/>
              <a:gd name="connsiteX125" fmla="*/ 528 w 687"/>
              <a:gd name="connsiteY125" fmla="*/ 585 h 758"/>
              <a:gd name="connsiteX126" fmla="*/ 534 w 687"/>
              <a:gd name="connsiteY126" fmla="*/ 580 h 758"/>
              <a:gd name="connsiteX127" fmla="*/ 534 w 687"/>
              <a:gd name="connsiteY127" fmla="*/ 575 h 758"/>
              <a:gd name="connsiteX128" fmla="*/ 534 w 687"/>
              <a:gd name="connsiteY128" fmla="*/ 564 h 758"/>
              <a:gd name="connsiteX129" fmla="*/ 534 w 687"/>
              <a:gd name="connsiteY129" fmla="*/ 549 h 758"/>
              <a:gd name="connsiteX130" fmla="*/ 539 w 687"/>
              <a:gd name="connsiteY130" fmla="*/ 533 h 758"/>
              <a:gd name="connsiteX131" fmla="*/ 539 w 687"/>
              <a:gd name="connsiteY131" fmla="*/ 512 h 758"/>
              <a:gd name="connsiteX132" fmla="*/ 539 w 687"/>
              <a:gd name="connsiteY132" fmla="*/ 486 h 758"/>
              <a:gd name="connsiteX133" fmla="*/ 544 w 687"/>
              <a:gd name="connsiteY133" fmla="*/ 460 h 758"/>
              <a:gd name="connsiteX134" fmla="*/ 544 w 687"/>
              <a:gd name="connsiteY134" fmla="*/ 434 h 758"/>
              <a:gd name="connsiteX135" fmla="*/ 544 w 687"/>
              <a:gd name="connsiteY135" fmla="*/ 408 h 758"/>
              <a:gd name="connsiteX136" fmla="*/ 544 w 687"/>
              <a:gd name="connsiteY136" fmla="*/ 382 h 758"/>
              <a:gd name="connsiteX137" fmla="*/ 549 w 687"/>
              <a:gd name="connsiteY137" fmla="*/ 355 h 758"/>
              <a:gd name="connsiteX138" fmla="*/ 549 w 687"/>
              <a:gd name="connsiteY138" fmla="*/ 334 h 758"/>
              <a:gd name="connsiteX139" fmla="*/ 549 w 687"/>
              <a:gd name="connsiteY139" fmla="*/ 314 h 758"/>
              <a:gd name="connsiteX140" fmla="*/ 549 w 687"/>
              <a:gd name="connsiteY140" fmla="*/ 293 h 758"/>
              <a:gd name="connsiteX141" fmla="*/ 549 w 687"/>
              <a:gd name="connsiteY141" fmla="*/ 277 h 758"/>
              <a:gd name="connsiteX142" fmla="*/ 549 w 687"/>
              <a:gd name="connsiteY142" fmla="*/ 246 h 758"/>
              <a:gd name="connsiteX143" fmla="*/ 549 w 687"/>
              <a:gd name="connsiteY143" fmla="*/ 214 h 758"/>
              <a:gd name="connsiteX144" fmla="*/ 544 w 687"/>
              <a:gd name="connsiteY144" fmla="*/ 183 h 758"/>
              <a:gd name="connsiteX145" fmla="*/ 544 w 687"/>
              <a:gd name="connsiteY145" fmla="*/ 157 h 758"/>
              <a:gd name="connsiteX146" fmla="*/ 539 w 687"/>
              <a:gd name="connsiteY146" fmla="*/ 146 h 758"/>
              <a:gd name="connsiteX147" fmla="*/ 539 w 687"/>
              <a:gd name="connsiteY147" fmla="*/ 136 h 758"/>
              <a:gd name="connsiteX148" fmla="*/ 534 w 687"/>
              <a:gd name="connsiteY148" fmla="*/ 126 h 758"/>
              <a:gd name="connsiteX149" fmla="*/ 534 w 687"/>
              <a:gd name="connsiteY149" fmla="*/ 115 h 758"/>
              <a:gd name="connsiteX150" fmla="*/ 528 w 687"/>
              <a:gd name="connsiteY150" fmla="*/ 110 h 758"/>
              <a:gd name="connsiteX151" fmla="*/ 528 w 687"/>
              <a:gd name="connsiteY151" fmla="*/ 105 h 758"/>
              <a:gd name="connsiteX152" fmla="*/ 523 w 687"/>
              <a:gd name="connsiteY152" fmla="*/ 94 h 758"/>
              <a:gd name="connsiteX153" fmla="*/ 518 w 687"/>
              <a:gd name="connsiteY153" fmla="*/ 89 h 758"/>
              <a:gd name="connsiteX154" fmla="*/ 512 w 687"/>
              <a:gd name="connsiteY154" fmla="*/ 84 h 758"/>
              <a:gd name="connsiteX155" fmla="*/ 507 w 687"/>
              <a:gd name="connsiteY155" fmla="*/ 84 h 758"/>
              <a:gd name="connsiteX156" fmla="*/ 502 w 687"/>
              <a:gd name="connsiteY156" fmla="*/ 79 h 758"/>
              <a:gd name="connsiteX157" fmla="*/ 491 w 687"/>
              <a:gd name="connsiteY157" fmla="*/ 79 h 758"/>
              <a:gd name="connsiteX158" fmla="*/ 481 w 687"/>
              <a:gd name="connsiteY158" fmla="*/ 79 h 758"/>
              <a:gd name="connsiteX159" fmla="*/ 470 w 687"/>
              <a:gd name="connsiteY159" fmla="*/ 73 h 758"/>
              <a:gd name="connsiteX160" fmla="*/ 454 w 687"/>
              <a:gd name="connsiteY160" fmla="*/ 73 h 758"/>
              <a:gd name="connsiteX161" fmla="*/ 454 w 687"/>
              <a:gd name="connsiteY161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512 w 687"/>
              <a:gd name="connsiteY121" fmla="*/ 590 h 758"/>
              <a:gd name="connsiteX122" fmla="*/ 518 w 687"/>
              <a:gd name="connsiteY122" fmla="*/ 590 h 758"/>
              <a:gd name="connsiteX123" fmla="*/ 523 w 687"/>
              <a:gd name="connsiteY123" fmla="*/ 590 h 758"/>
              <a:gd name="connsiteX124" fmla="*/ 528 w 687"/>
              <a:gd name="connsiteY124" fmla="*/ 585 h 758"/>
              <a:gd name="connsiteX125" fmla="*/ 534 w 687"/>
              <a:gd name="connsiteY125" fmla="*/ 580 h 758"/>
              <a:gd name="connsiteX126" fmla="*/ 534 w 687"/>
              <a:gd name="connsiteY126" fmla="*/ 575 h 758"/>
              <a:gd name="connsiteX127" fmla="*/ 534 w 687"/>
              <a:gd name="connsiteY127" fmla="*/ 564 h 758"/>
              <a:gd name="connsiteX128" fmla="*/ 534 w 687"/>
              <a:gd name="connsiteY128" fmla="*/ 549 h 758"/>
              <a:gd name="connsiteX129" fmla="*/ 539 w 687"/>
              <a:gd name="connsiteY129" fmla="*/ 533 h 758"/>
              <a:gd name="connsiteX130" fmla="*/ 539 w 687"/>
              <a:gd name="connsiteY130" fmla="*/ 512 h 758"/>
              <a:gd name="connsiteX131" fmla="*/ 539 w 687"/>
              <a:gd name="connsiteY131" fmla="*/ 486 h 758"/>
              <a:gd name="connsiteX132" fmla="*/ 544 w 687"/>
              <a:gd name="connsiteY132" fmla="*/ 460 h 758"/>
              <a:gd name="connsiteX133" fmla="*/ 544 w 687"/>
              <a:gd name="connsiteY133" fmla="*/ 434 h 758"/>
              <a:gd name="connsiteX134" fmla="*/ 544 w 687"/>
              <a:gd name="connsiteY134" fmla="*/ 408 h 758"/>
              <a:gd name="connsiteX135" fmla="*/ 544 w 687"/>
              <a:gd name="connsiteY135" fmla="*/ 382 h 758"/>
              <a:gd name="connsiteX136" fmla="*/ 549 w 687"/>
              <a:gd name="connsiteY136" fmla="*/ 355 h 758"/>
              <a:gd name="connsiteX137" fmla="*/ 549 w 687"/>
              <a:gd name="connsiteY137" fmla="*/ 334 h 758"/>
              <a:gd name="connsiteX138" fmla="*/ 549 w 687"/>
              <a:gd name="connsiteY138" fmla="*/ 314 h 758"/>
              <a:gd name="connsiteX139" fmla="*/ 549 w 687"/>
              <a:gd name="connsiteY139" fmla="*/ 293 h 758"/>
              <a:gd name="connsiteX140" fmla="*/ 549 w 687"/>
              <a:gd name="connsiteY140" fmla="*/ 277 h 758"/>
              <a:gd name="connsiteX141" fmla="*/ 549 w 687"/>
              <a:gd name="connsiteY141" fmla="*/ 246 h 758"/>
              <a:gd name="connsiteX142" fmla="*/ 549 w 687"/>
              <a:gd name="connsiteY142" fmla="*/ 214 h 758"/>
              <a:gd name="connsiteX143" fmla="*/ 544 w 687"/>
              <a:gd name="connsiteY143" fmla="*/ 183 h 758"/>
              <a:gd name="connsiteX144" fmla="*/ 544 w 687"/>
              <a:gd name="connsiteY144" fmla="*/ 157 h 758"/>
              <a:gd name="connsiteX145" fmla="*/ 539 w 687"/>
              <a:gd name="connsiteY145" fmla="*/ 146 h 758"/>
              <a:gd name="connsiteX146" fmla="*/ 539 w 687"/>
              <a:gd name="connsiteY146" fmla="*/ 136 h 758"/>
              <a:gd name="connsiteX147" fmla="*/ 534 w 687"/>
              <a:gd name="connsiteY147" fmla="*/ 126 h 758"/>
              <a:gd name="connsiteX148" fmla="*/ 534 w 687"/>
              <a:gd name="connsiteY148" fmla="*/ 115 h 758"/>
              <a:gd name="connsiteX149" fmla="*/ 528 w 687"/>
              <a:gd name="connsiteY149" fmla="*/ 110 h 758"/>
              <a:gd name="connsiteX150" fmla="*/ 528 w 687"/>
              <a:gd name="connsiteY150" fmla="*/ 105 h 758"/>
              <a:gd name="connsiteX151" fmla="*/ 523 w 687"/>
              <a:gd name="connsiteY151" fmla="*/ 94 h 758"/>
              <a:gd name="connsiteX152" fmla="*/ 518 w 687"/>
              <a:gd name="connsiteY152" fmla="*/ 89 h 758"/>
              <a:gd name="connsiteX153" fmla="*/ 512 w 687"/>
              <a:gd name="connsiteY153" fmla="*/ 84 h 758"/>
              <a:gd name="connsiteX154" fmla="*/ 507 w 687"/>
              <a:gd name="connsiteY154" fmla="*/ 84 h 758"/>
              <a:gd name="connsiteX155" fmla="*/ 502 w 687"/>
              <a:gd name="connsiteY155" fmla="*/ 79 h 758"/>
              <a:gd name="connsiteX156" fmla="*/ 491 w 687"/>
              <a:gd name="connsiteY156" fmla="*/ 79 h 758"/>
              <a:gd name="connsiteX157" fmla="*/ 481 w 687"/>
              <a:gd name="connsiteY157" fmla="*/ 79 h 758"/>
              <a:gd name="connsiteX158" fmla="*/ 470 w 687"/>
              <a:gd name="connsiteY158" fmla="*/ 73 h 758"/>
              <a:gd name="connsiteX159" fmla="*/ 454 w 687"/>
              <a:gd name="connsiteY159" fmla="*/ 73 h 758"/>
              <a:gd name="connsiteX160" fmla="*/ 454 w 687"/>
              <a:gd name="connsiteY160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512 w 687"/>
              <a:gd name="connsiteY120" fmla="*/ 590 h 758"/>
              <a:gd name="connsiteX121" fmla="*/ 518 w 687"/>
              <a:gd name="connsiteY121" fmla="*/ 590 h 758"/>
              <a:gd name="connsiteX122" fmla="*/ 523 w 687"/>
              <a:gd name="connsiteY122" fmla="*/ 590 h 758"/>
              <a:gd name="connsiteX123" fmla="*/ 528 w 687"/>
              <a:gd name="connsiteY123" fmla="*/ 585 h 758"/>
              <a:gd name="connsiteX124" fmla="*/ 534 w 687"/>
              <a:gd name="connsiteY124" fmla="*/ 580 h 758"/>
              <a:gd name="connsiteX125" fmla="*/ 534 w 687"/>
              <a:gd name="connsiteY125" fmla="*/ 575 h 758"/>
              <a:gd name="connsiteX126" fmla="*/ 534 w 687"/>
              <a:gd name="connsiteY126" fmla="*/ 564 h 758"/>
              <a:gd name="connsiteX127" fmla="*/ 534 w 687"/>
              <a:gd name="connsiteY127" fmla="*/ 549 h 758"/>
              <a:gd name="connsiteX128" fmla="*/ 539 w 687"/>
              <a:gd name="connsiteY128" fmla="*/ 533 h 758"/>
              <a:gd name="connsiteX129" fmla="*/ 539 w 687"/>
              <a:gd name="connsiteY129" fmla="*/ 512 h 758"/>
              <a:gd name="connsiteX130" fmla="*/ 539 w 687"/>
              <a:gd name="connsiteY130" fmla="*/ 486 h 758"/>
              <a:gd name="connsiteX131" fmla="*/ 544 w 687"/>
              <a:gd name="connsiteY131" fmla="*/ 460 h 758"/>
              <a:gd name="connsiteX132" fmla="*/ 544 w 687"/>
              <a:gd name="connsiteY132" fmla="*/ 434 h 758"/>
              <a:gd name="connsiteX133" fmla="*/ 544 w 687"/>
              <a:gd name="connsiteY133" fmla="*/ 408 h 758"/>
              <a:gd name="connsiteX134" fmla="*/ 544 w 687"/>
              <a:gd name="connsiteY134" fmla="*/ 382 h 758"/>
              <a:gd name="connsiteX135" fmla="*/ 549 w 687"/>
              <a:gd name="connsiteY135" fmla="*/ 355 h 758"/>
              <a:gd name="connsiteX136" fmla="*/ 549 w 687"/>
              <a:gd name="connsiteY136" fmla="*/ 334 h 758"/>
              <a:gd name="connsiteX137" fmla="*/ 549 w 687"/>
              <a:gd name="connsiteY137" fmla="*/ 314 h 758"/>
              <a:gd name="connsiteX138" fmla="*/ 549 w 687"/>
              <a:gd name="connsiteY138" fmla="*/ 293 h 758"/>
              <a:gd name="connsiteX139" fmla="*/ 549 w 687"/>
              <a:gd name="connsiteY139" fmla="*/ 277 h 758"/>
              <a:gd name="connsiteX140" fmla="*/ 549 w 687"/>
              <a:gd name="connsiteY140" fmla="*/ 246 h 758"/>
              <a:gd name="connsiteX141" fmla="*/ 549 w 687"/>
              <a:gd name="connsiteY141" fmla="*/ 214 h 758"/>
              <a:gd name="connsiteX142" fmla="*/ 544 w 687"/>
              <a:gd name="connsiteY142" fmla="*/ 183 h 758"/>
              <a:gd name="connsiteX143" fmla="*/ 544 w 687"/>
              <a:gd name="connsiteY143" fmla="*/ 157 h 758"/>
              <a:gd name="connsiteX144" fmla="*/ 539 w 687"/>
              <a:gd name="connsiteY144" fmla="*/ 146 h 758"/>
              <a:gd name="connsiteX145" fmla="*/ 539 w 687"/>
              <a:gd name="connsiteY145" fmla="*/ 136 h 758"/>
              <a:gd name="connsiteX146" fmla="*/ 534 w 687"/>
              <a:gd name="connsiteY146" fmla="*/ 126 h 758"/>
              <a:gd name="connsiteX147" fmla="*/ 534 w 687"/>
              <a:gd name="connsiteY147" fmla="*/ 115 h 758"/>
              <a:gd name="connsiteX148" fmla="*/ 528 w 687"/>
              <a:gd name="connsiteY148" fmla="*/ 110 h 758"/>
              <a:gd name="connsiteX149" fmla="*/ 528 w 687"/>
              <a:gd name="connsiteY149" fmla="*/ 105 h 758"/>
              <a:gd name="connsiteX150" fmla="*/ 523 w 687"/>
              <a:gd name="connsiteY150" fmla="*/ 94 h 758"/>
              <a:gd name="connsiteX151" fmla="*/ 518 w 687"/>
              <a:gd name="connsiteY151" fmla="*/ 89 h 758"/>
              <a:gd name="connsiteX152" fmla="*/ 512 w 687"/>
              <a:gd name="connsiteY152" fmla="*/ 84 h 758"/>
              <a:gd name="connsiteX153" fmla="*/ 507 w 687"/>
              <a:gd name="connsiteY153" fmla="*/ 84 h 758"/>
              <a:gd name="connsiteX154" fmla="*/ 502 w 687"/>
              <a:gd name="connsiteY154" fmla="*/ 79 h 758"/>
              <a:gd name="connsiteX155" fmla="*/ 491 w 687"/>
              <a:gd name="connsiteY155" fmla="*/ 79 h 758"/>
              <a:gd name="connsiteX156" fmla="*/ 481 w 687"/>
              <a:gd name="connsiteY156" fmla="*/ 79 h 758"/>
              <a:gd name="connsiteX157" fmla="*/ 470 w 687"/>
              <a:gd name="connsiteY157" fmla="*/ 73 h 758"/>
              <a:gd name="connsiteX158" fmla="*/ 454 w 687"/>
              <a:gd name="connsiteY158" fmla="*/ 73 h 758"/>
              <a:gd name="connsiteX159" fmla="*/ 454 w 687"/>
              <a:gd name="connsiteY159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512 w 687"/>
              <a:gd name="connsiteY119" fmla="*/ 590 h 758"/>
              <a:gd name="connsiteX120" fmla="*/ 518 w 687"/>
              <a:gd name="connsiteY120" fmla="*/ 590 h 758"/>
              <a:gd name="connsiteX121" fmla="*/ 523 w 687"/>
              <a:gd name="connsiteY121" fmla="*/ 590 h 758"/>
              <a:gd name="connsiteX122" fmla="*/ 528 w 687"/>
              <a:gd name="connsiteY122" fmla="*/ 585 h 758"/>
              <a:gd name="connsiteX123" fmla="*/ 534 w 687"/>
              <a:gd name="connsiteY123" fmla="*/ 580 h 758"/>
              <a:gd name="connsiteX124" fmla="*/ 534 w 687"/>
              <a:gd name="connsiteY124" fmla="*/ 575 h 758"/>
              <a:gd name="connsiteX125" fmla="*/ 534 w 687"/>
              <a:gd name="connsiteY125" fmla="*/ 564 h 758"/>
              <a:gd name="connsiteX126" fmla="*/ 534 w 687"/>
              <a:gd name="connsiteY126" fmla="*/ 549 h 758"/>
              <a:gd name="connsiteX127" fmla="*/ 539 w 687"/>
              <a:gd name="connsiteY127" fmla="*/ 533 h 758"/>
              <a:gd name="connsiteX128" fmla="*/ 539 w 687"/>
              <a:gd name="connsiteY128" fmla="*/ 512 h 758"/>
              <a:gd name="connsiteX129" fmla="*/ 539 w 687"/>
              <a:gd name="connsiteY129" fmla="*/ 486 h 758"/>
              <a:gd name="connsiteX130" fmla="*/ 544 w 687"/>
              <a:gd name="connsiteY130" fmla="*/ 460 h 758"/>
              <a:gd name="connsiteX131" fmla="*/ 544 w 687"/>
              <a:gd name="connsiteY131" fmla="*/ 434 h 758"/>
              <a:gd name="connsiteX132" fmla="*/ 544 w 687"/>
              <a:gd name="connsiteY132" fmla="*/ 408 h 758"/>
              <a:gd name="connsiteX133" fmla="*/ 544 w 687"/>
              <a:gd name="connsiteY133" fmla="*/ 382 h 758"/>
              <a:gd name="connsiteX134" fmla="*/ 549 w 687"/>
              <a:gd name="connsiteY134" fmla="*/ 355 h 758"/>
              <a:gd name="connsiteX135" fmla="*/ 549 w 687"/>
              <a:gd name="connsiteY135" fmla="*/ 334 h 758"/>
              <a:gd name="connsiteX136" fmla="*/ 549 w 687"/>
              <a:gd name="connsiteY136" fmla="*/ 314 h 758"/>
              <a:gd name="connsiteX137" fmla="*/ 549 w 687"/>
              <a:gd name="connsiteY137" fmla="*/ 293 h 758"/>
              <a:gd name="connsiteX138" fmla="*/ 549 w 687"/>
              <a:gd name="connsiteY138" fmla="*/ 277 h 758"/>
              <a:gd name="connsiteX139" fmla="*/ 549 w 687"/>
              <a:gd name="connsiteY139" fmla="*/ 246 h 758"/>
              <a:gd name="connsiteX140" fmla="*/ 549 w 687"/>
              <a:gd name="connsiteY140" fmla="*/ 214 h 758"/>
              <a:gd name="connsiteX141" fmla="*/ 544 w 687"/>
              <a:gd name="connsiteY141" fmla="*/ 183 h 758"/>
              <a:gd name="connsiteX142" fmla="*/ 544 w 687"/>
              <a:gd name="connsiteY142" fmla="*/ 157 h 758"/>
              <a:gd name="connsiteX143" fmla="*/ 539 w 687"/>
              <a:gd name="connsiteY143" fmla="*/ 146 h 758"/>
              <a:gd name="connsiteX144" fmla="*/ 539 w 687"/>
              <a:gd name="connsiteY144" fmla="*/ 136 h 758"/>
              <a:gd name="connsiteX145" fmla="*/ 534 w 687"/>
              <a:gd name="connsiteY145" fmla="*/ 126 h 758"/>
              <a:gd name="connsiteX146" fmla="*/ 534 w 687"/>
              <a:gd name="connsiteY146" fmla="*/ 115 h 758"/>
              <a:gd name="connsiteX147" fmla="*/ 528 w 687"/>
              <a:gd name="connsiteY147" fmla="*/ 110 h 758"/>
              <a:gd name="connsiteX148" fmla="*/ 528 w 687"/>
              <a:gd name="connsiteY148" fmla="*/ 105 h 758"/>
              <a:gd name="connsiteX149" fmla="*/ 523 w 687"/>
              <a:gd name="connsiteY149" fmla="*/ 94 h 758"/>
              <a:gd name="connsiteX150" fmla="*/ 518 w 687"/>
              <a:gd name="connsiteY150" fmla="*/ 89 h 758"/>
              <a:gd name="connsiteX151" fmla="*/ 512 w 687"/>
              <a:gd name="connsiteY151" fmla="*/ 84 h 758"/>
              <a:gd name="connsiteX152" fmla="*/ 507 w 687"/>
              <a:gd name="connsiteY152" fmla="*/ 84 h 758"/>
              <a:gd name="connsiteX153" fmla="*/ 502 w 687"/>
              <a:gd name="connsiteY153" fmla="*/ 79 h 758"/>
              <a:gd name="connsiteX154" fmla="*/ 491 w 687"/>
              <a:gd name="connsiteY154" fmla="*/ 79 h 758"/>
              <a:gd name="connsiteX155" fmla="*/ 481 w 687"/>
              <a:gd name="connsiteY155" fmla="*/ 79 h 758"/>
              <a:gd name="connsiteX156" fmla="*/ 470 w 687"/>
              <a:gd name="connsiteY156" fmla="*/ 73 h 758"/>
              <a:gd name="connsiteX157" fmla="*/ 454 w 687"/>
              <a:gd name="connsiteY157" fmla="*/ 73 h 758"/>
              <a:gd name="connsiteX158" fmla="*/ 454 w 687"/>
              <a:gd name="connsiteY158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18 w 687"/>
              <a:gd name="connsiteY119" fmla="*/ 590 h 758"/>
              <a:gd name="connsiteX120" fmla="*/ 523 w 687"/>
              <a:gd name="connsiteY120" fmla="*/ 590 h 758"/>
              <a:gd name="connsiteX121" fmla="*/ 528 w 687"/>
              <a:gd name="connsiteY121" fmla="*/ 585 h 758"/>
              <a:gd name="connsiteX122" fmla="*/ 534 w 687"/>
              <a:gd name="connsiteY122" fmla="*/ 580 h 758"/>
              <a:gd name="connsiteX123" fmla="*/ 534 w 687"/>
              <a:gd name="connsiteY123" fmla="*/ 575 h 758"/>
              <a:gd name="connsiteX124" fmla="*/ 534 w 687"/>
              <a:gd name="connsiteY124" fmla="*/ 564 h 758"/>
              <a:gd name="connsiteX125" fmla="*/ 534 w 687"/>
              <a:gd name="connsiteY125" fmla="*/ 549 h 758"/>
              <a:gd name="connsiteX126" fmla="*/ 539 w 687"/>
              <a:gd name="connsiteY126" fmla="*/ 533 h 758"/>
              <a:gd name="connsiteX127" fmla="*/ 539 w 687"/>
              <a:gd name="connsiteY127" fmla="*/ 512 h 758"/>
              <a:gd name="connsiteX128" fmla="*/ 539 w 687"/>
              <a:gd name="connsiteY128" fmla="*/ 486 h 758"/>
              <a:gd name="connsiteX129" fmla="*/ 544 w 687"/>
              <a:gd name="connsiteY129" fmla="*/ 460 h 758"/>
              <a:gd name="connsiteX130" fmla="*/ 544 w 687"/>
              <a:gd name="connsiteY130" fmla="*/ 434 h 758"/>
              <a:gd name="connsiteX131" fmla="*/ 544 w 687"/>
              <a:gd name="connsiteY131" fmla="*/ 408 h 758"/>
              <a:gd name="connsiteX132" fmla="*/ 544 w 687"/>
              <a:gd name="connsiteY132" fmla="*/ 382 h 758"/>
              <a:gd name="connsiteX133" fmla="*/ 549 w 687"/>
              <a:gd name="connsiteY133" fmla="*/ 355 h 758"/>
              <a:gd name="connsiteX134" fmla="*/ 549 w 687"/>
              <a:gd name="connsiteY134" fmla="*/ 334 h 758"/>
              <a:gd name="connsiteX135" fmla="*/ 549 w 687"/>
              <a:gd name="connsiteY135" fmla="*/ 314 h 758"/>
              <a:gd name="connsiteX136" fmla="*/ 549 w 687"/>
              <a:gd name="connsiteY136" fmla="*/ 293 h 758"/>
              <a:gd name="connsiteX137" fmla="*/ 549 w 687"/>
              <a:gd name="connsiteY137" fmla="*/ 277 h 758"/>
              <a:gd name="connsiteX138" fmla="*/ 549 w 687"/>
              <a:gd name="connsiteY138" fmla="*/ 246 h 758"/>
              <a:gd name="connsiteX139" fmla="*/ 549 w 687"/>
              <a:gd name="connsiteY139" fmla="*/ 214 h 758"/>
              <a:gd name="connsiteX140" fmla="*/ 544 w 687"/>
              <a:gd name="connsiteY140" fmla="*/ 183 h 758"/>
              <a:gd name="connsiteX141" fmla="*/ 544 w 687"/>
              <a:gd name="connsiteY141" fmla="*/ 157 h 758"/>
              <a:gd name="connsiteX142" fmla="*/ 539 w 687"/>
              <a:gd name="connsiteY142" fmla="*/ 146 h 758"/>
              <a:gd name="connsiteX143" fmla="*/ 539 w 687"/>
              <a:gd name="connsiteY143" fmla="*/ 136 h 758"/>
              <a:gd name="connsiteX144" fmla="*/ 534 w 687"/>
              <a:gd name="connsiteY144" fmla="*/ 126 h 758"/>
              <a:gd name="connsiteX145" fmla="*/ 534 w 687"/>
              <a:gd name="connsiteY145" fmla="*/ 115 h 758"/>
              <a:gd name="connsiteX146" fmla="*/ 528 w 687"/>
              <a:gd name="connsiteY146" fmla="*/ 110 h 758"/>
              <a:gd name="connsiteX147" fmla="*/ 528 w 687"/>
              <a:gd name="connsiteY147" fmla="*/ 105 h 758"/>
              <a:gd name="connsiteX148" fmla="*/ 523 w 687"/>
              <a:gd name="connsiteY148" fmla="*/ 94 h 758"/>
              <a:gd name="connsiteX149" fmla="*/ 518 w 687"/>
              <a:gd name="connsiteY149" fmla="*/ 89 h 758"/>
              <a:gd name="connsiteX150" fmla="*/ 512 w 687"/>
              <a:gd name="connsiteY150" fmla="*/ 84 h 758"/>
              <a:gd name="connsiteX151" fmla="*/ 507 w 687"/>
              <a:gd name="connsiteY151" fmla="*/ 84 h 758"/>
              <a:gd name="connsiteX152" fmla="*/ 502 w 687"/>
              <a:gd name="connsiteY152" fmla="*/ 79 h 758"/>
              <a:gd name="connsiteX153" fmla="*/ 491 w 687"/>
              <a:gd name="connsiteY153" fmla="*/ 79 h 758"/>
              <a:gd name="connsiteX154" fmla="*/ 481 w 687"/>
              <a:gd name="connsiteY154" fmla="*/ 79 h 758"/>
              <a:gd name="connsiteX155" fmla="*/ 470 w 687"/>
              <a:gd name="connsiteY155" fmla="*/ 73 h 758"/>
              <a:gd name="connsiteX156" fmla="*/ 454 w 687"/>
              <a:gd name="connsiteY156" fmla="*/ 73 h 758"/>
              <a:gd name="connsiteX157" fmla="*/ 454 w 687"/>
              <a:gd name="connsiteY157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23 w 687"/>
              <a:gd name="connsiteY119" fmla="*/ 590 h 758"/>
              <a:gd name="connsiteX120" fmla="*/ 528 w 687"/>
              <a:gd name="connsiteY120" fmla="*/ 585 h 758"/>
              <a:gd name="connsiteX121" fmla="*/ 534 w 687"/>
              <a:gd name="connsiteY121" fmla="*/ 580 h 758"/>
              <a:gd name="connsiteX122" fmla="*/ 534 w 687"/>
              <a:gd name="connsiteY122" fmla="*/ 575 h 758"/>
              <a:gd name="connsiteX123" fmla="*/ 534 w 687"/>
              <a:gd name="connsiteY123" fmla="*/ 564 h 758"/>
              <a:gd name="connsiteX124" fmla="*/ 534 w 687"/>
              <a:gd name="connsiteY124" fmla="*/ 549 h 758"/>
              <a:gd name="connsiteX125" fmla="*/ 539 w 687"/>
              <a:gd name="connsiteY125" fmla="*/ 533 h 758"/>
              <a:gd name="connsiteX126" fmla="*/ 539 w 687"/>
              <a:gd name="connsiteY126" fmla="*/ 512 h 758"/>
              <a:gd name="connsiteX127" fmla="*/ 539 w 687"/>
              <a:gd name="connsiteY127" fmla="*/ 486 h 758"/>
              <a:gd name="connsiteX128" fmla="*/ 544 w 687"/>
              <a:gd name="connsiteY128" fmla="*/ 460 h 758"/>
              <a:gd name="connsiteX129" fmla="*/ 544 w 687"/>
              <a:gd name="connsiteY129" fmla="*/ 434 h 758"/>
              <a:gd name="connsiteX130" fmla="*/ 544 w 687"/>
              <a:gd name="connsiteY130" fmla="*/ 408 h 758"/>
              <a:gd name="connsiteX131" fmla="*/ 544 w 687"/>
              <a:gd name="connsiteY131" fmla="*/ 382 h 758"/>
              <a:gd name="connsiteX132" fmla="*/ 549 w 687"/>
              <a:gd name="connsiteY132" fmla="*/ 355 h 758"/>
              <a:gd name="connsiteX133" fmla="*/ 549 w 687"/>
              <a:gd name="connsiteY133" fmla="*/ 334 h 758"/>
              <a:gd name="connsiteX134" fmla="*/ 549 w 687"/>
              <a:gd name="connsiteY134" fmla="*/ 314 h 758"/>
              <a:gd name="connsiteX135" fmla="*/ 549 w 687"/>
              <a:gd name="connsiteY135" fmla="*/ 293 h 758"/>
              <a:gd name="connsiteX136" fmla="*/ 549 w 687"/>
              <a:gd name="connsiteY136" fmla="*/ 277 h 758"/>
              <a:gd name="connsiteX137" fmla="*/ 549 w 687"/>
              <a:gd name="connsiteY137" fmla="*/ 246 h 758"/>
              <a:gd name="connsiteX138" fmla="*/ 549 w 687"/>
              <a:gd name="connsiteY138" fmla="*/ 214 h 758"/>
              <a:gd name="connsiteX139" fmla="*/ 544 w 687"/>
              <a:gd name="connsiteY139" fmla="*/ 183 h 758"/>
              <a:gd name="connsiteX140" fmla="*/ 544 w 687"/>
              <a:gd name="connsiteY140" fmla="*/ 157 h 758"/>
              <a:gd name="connsiteX141" fmla="*/ 539 w 687"/>
              <a:gd name="connsiteY141" fmla="*/ 146 h 758"/>
              <a:gd name="connsiteX142" fmla="*/ 539 w 687"/>
              <a:gd name="connsiteY142" fmla="*/ 136 h 758"/>
              <a:gd name="connsiteX143" fmla="*/ 534 w 687"/>
              <a:gd name="connsiteY143" fmla="*/ 126 h 758"/>
              <a:gd name="connsiteX144" fmla="*/ 534 w 687"/>
              <a:gd name="connsiteY144" fmla="*/ 115 h 758"/>
              <a:gd name="connsiteX145" fmla="*/ 528 w 687"/>
              <a:gd name="connsiteY145" fmla="*/ 110 h 758"/>
              <a:gd name="connsiteX146" fmla="*/ 528 w 687"/>
              <a:gd name="connsiteY146" fmla="*/ 105 h 758"/>
              <a:gd name="connsiteX147" fmla="*/ 523 w 687"/>
              <a:gd name="connsiteY147" fmla="*/ 94 h 758"/>
              <a:gd name="connsiteX148" fmla="*/ 518 w 687"/>
              <a:gd name="connsiteY148" fmla="*/ 89 h 758"/>
              <a:gd name="connsiteX149" fmla="*/ 512 w 687"/>
              <a:gd name="connsiteY149" fmla="*/ 84 h 758"/>
              <a:gd name="connsiteX150" fmla="*/ 507 w 687"/>
              <a:gd name="connsiteY150" fmla="*/ 84 h 758"/>
              <a:gd name="connsiteX151" fmla="*/ 502 w 687"/>
              <a:gd name="connsiteY151" fmla="*/ 79 h 758"/>
              <a:gd name="connsiteX152" fmla="*/ 491 w 687"/>
              <a:gd name="connsiteY152" fmla="*/ 79 h 758"/>
              <a:gd name="connsiteX153" fmla="*/ 481 w 687"/>
              <a:gd name="connsiteY153" fmla="*/ 79 h 758"/>
              <a:gd name="connsiteX154" fmla="*/ 470 w 687"/>
              <a:gd name="connsiteY154" fmla="*/ 73 h 758"/>
              <a:gd name="connsiteX155" fmla="*/ 454 w 687"/>
              <a:gd name="connsiteY155" fmla="*/ 73 h 758"/>
              <a:gd name="connsiteX156" fmla="*/ 454 w 687"/>
              <a:gd name="connsiteY156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23 w 687"/>
              <a:gd name="connsiteY119" fmla="*/ 590 h 758"/>
              <a:gd name="connsiteX120" fmla="*/ 534 w 687"/>
              <a:gd name="connsiteY120" fmla="*/ 580 h 758"/>
              <a:gd name="connsiteX121" fmla="*/ 534 w 687"/>
              <a:gd name="connsiteY121" fmla="*/ 575 h 758"/>
              <a:gd name="connsiteX122" fmla="*/ 534 w 687"/>
              <a:gd name="connsiteY122" fmla="*/ 564 h 758"/>
              <a:gd name="connsiteX123" fmla="*/ 534 w 687"/>
              <a:gd name="connsiteY123" fmla="*/ 549 h 758"/>
              <a:gd name="connsiteX124" fmla="*/ 539 w 687"/>
              <a:gd name="connsiteY124" fmla="*/ 533 h 758"/>
              <a:gd name="connsiteX125" fmla="*/ 539 w 687"/>
              <a:gd name="connsiteY125" fmla="*/ 512 h 758"/>
              <a:gd name="connsiteX126" fmla="*/ 539 w 687"/>
              <a:gd name="connsiteY126" fmla="*/ 486 h 758"/>
              <a:gd name="connsiteX127" fmla="*/ 544 w 687"/>
              <a:gd name="connsiteY127" fmla="*/ 460 h 758"/>
              <a:gd name="connsiteX128" fmla="*/ 544 w 687"/>
              <a:gd name="connsiteY128" fmla="*/ 434 h 758"/>
              <a:gd name="connsiteX129" fmla="*/ 544 w 687"/>
              <a:gd name="connsiteY129" fmla="*/ 408 h 758"/>
              <a:gd name="connsiteX130" fmla="*/ 544 w 687"/>
              <a:gd name="connsiteY130" fmla="*/ 382 h 758"/>
              <a:gd name="connsiteX131" fmla="*/ 549 w 687"/>
              <a:gd name="connsiteY131" fmla="*/ 355 h 758"/>
              <a:gd name="connsiteX132" fmla="*/ 549 w 687"/>
              <a:gd name="connsiteY132" fmla="*/ 334 h 758"/>
              <a:gd name="connsiteX133" fmla="*/ 549 w 687"/>
              <a:gd name="connsiteY133" fmla="*/ 314 h 758"/>
              <a:gd name="connsiteX134" fmla="*/ 549 w 687"/>
              <a:gd name="connsiteY134" fmla="*/ 293 h 758"/>
              <a:gd name="connsiteX135" fmla="*/ 549 w 687"/>
              <a:gd name="connsiteY135" fmla="*/ 277 h 758"/>
              <a:gd name="connsiteX136" fmla="*/ 549 w 687"/>
              <a:gd name="connsiteY136" fmla="*/ 246 h 758"/>
              <a:gd name="connsiteX137" fmla="*/ 549 w 687"/>
              <a:gd name="connsiteY137" fmla="*/ 214 h 758"/>
              <a:gd name="connsiteX138" fmla="*/ 544 w 687"/>
              <a:gd name="connsiteY138" fmla="*/ 183 h 758"/>
              <a:gd name="connsiteX139" fmla="*/ 544 w 687"/>
              <a:gd name="connsiteY139" fmla="*/ 157 h 758"/>
              <a:gd name="connsiteX140" fmla="*/ 539 w 687"/>
              <a:gd name="connsiteY140" fmla="*/ 146 h 758"/>
              <a:gd name="connsiteX141" fmla="*/ 539 w 687"/>
              <a:gd name="connsiteY141" fmla="*/ 136 h 758"/>
              <a:gd name="connsiteX142" fmla="*/ 534 w 687"/>
              <a:gd name="connsiteY142" fmla="*/ 126 h 758"/>
              <a:gd name="connsiteX143" fmla="*/ 534 w 687"/>
              <a:gd name="connsiteY143" fmla="*/ 115 h 758"/>
              <a:gd name="connsiteX144" fmla="*/ 528 w 687"/>
              <a:gd name="connsiteY144" fmla="*/ 110 h 758"/>
              <a:gd name="connsiteX145" fmla="*/ 528 w 687"/>
              <a:gd name="connsiteY145" fmla="*/ 105 h 758"/>
              <a:gd name="connsiteX146" fmla="*/ 523 w 687"/>
              <a:gd name="connsiteY146" fmla="*/ 94 h 758"/>
              <a:gd name="connsiteX147" fmla="*/ 518 w 687"/>
              <a:gd name="connsiteY147" fmla="*/ 89 h 758"/>
              <a:gd name="connsiteX148" fmla="*/ 512 w 687"/>
              <a:gd name="connsiteY148" fmla="*/ 84 h 758"/>
              <a:gd name="connsiteX149" fmla="*/ 507 w 687"/>
              <a:gd name="connsiteY149" fmla="*/ 84 h 758"/>
              <a:gd name="connsiteX150" fmla="*/ 502 w 687"/>
              <a:gd name="connsiteY150" fmla="*/ 79 h 758"/>
              <a:gd name="connsiteX151" fmla="*/ 491 w 687"/>
              <a:gd name="connsiteY151" fmla="*/ 79 h 758"/>
              <a:gd name="connsiteX152" fmla="*/ 481 w 687"/>
              <a:gd name="connsiteY152" fmla="*/ 79 h 758"/>
              <a:gd name="connsiteX153" fmla="*/ 470 w 687"/>
              <a:gd name="connsiteY153" fmla="*/ 73 h 758"/>
              <a:gd name="connsiteX154" fmla="*/ 454 w 687"/>
              <a:gd name="connsiteY154" fmla="*/ 73 h 758"/>
              <a:gd name="connsiteX155" fmla="*/ 454 w 687"/>
              <a:gd name="connsiteY155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34 w 687"/>
              <a:gd name="connsiteY119" fmla="*/ 580 h 758"/>
              <a:gd name="connsiteX120" fmla="*/ 534 w 687"/>
              <a:gd name="connsiteY120" fmla="*/ 575 h 758"/>
              <a:gd name="connsiteX121" fmla="*/ 534 w 687"/>
              <a:gd name="connsiteY121" fmla="*/ 564 h 758"/>
              <a:gd name="connsiteX122" fmla="*/ 534 w 687"/>
              <a:gd name="connsiteY122" fmla="*/ 549 h 758"/>
              <a:gd name="connsiteX123" fmla="*/ 539 w 687"/>
              <a:gd name="connsiteY123" fmla="*/ 533 h 758"/>
              <a:gd name="connsiteX124" fmla="*/ 539 w 687"/>
              <a:gd name="connsiteY124" fmla="*/ 512 h 758"/>
              <a:gd name="connsiteX125" fmla="*/ 539 w 687"/>
              <a:gd name="connsiteY125" fmla="*/ 486 h 758"/>
              <a:gd name="connsiteX126" fmla="*/ 544 w 687"/>
              <a:gd name="connsiteY126" fmla="*/ 460 h 758"/>
              <a:gd name="connsiteX127" fmla="*/ 544 w 687"/>
              <a:gd name="connsiteY127" fmla="*/ 434 h 758"/>
              <a:gd name="connsiteX128" fmla="*/ 544 w 687"/>
              <a:gd name="connsiteY128" fmla="*/ 408 h 758"/>
              <a:gd name="connsiteX129" fmla="*/ 544 w 687"/>
              <a:gd name="connsiteY129" fmla="*/ 382 h 758"/>
              <a:gd name="connsiteX130" fmla="*/ 549 w 687"/>
              <a:gd name="connsiteY130" fmla="*/ 355 h 758"/>
              <a:gd name="connsiteX131" fmla="*/ 549 w 687"/>
              <a:gd name="connsiteY131" fmla="*/ 334 h 758"/>
              <a:gd name="connsiteX132" fmla="*/ 549 w 687"/>
              <a:gd name="connsiteY132" fmla="*/ 314 h 758"/>
              <a:gd name="connsiteX133" fmla="*/ 549 w 687"/>
              <a:gd name="connsiteY133" fmla="*/ 293 h 758"/>
              <a:gd name="connsiteX134" fmla="*/ 549 w 687"/>
              <a:gd name="connsiteY134" fmla="*/ 277 h 758"/>
              <a:gd name="connsiteX135" fmla="*/ 549 w 687"/>
              <a:gd name="connsiteY135" fmla="*/ 246 h 758"/>
              <a:gd name="connsiteX136" fmla="*/ 549 w 687"/>
              <a:gd name="connsiteY136" fmla="*/ 214 h 758"/>
              <a:gd name="connsiteX137" fmla="*/ 544 w 687"/>
              <a:gd name="connsiteY137" fmla="*/ 183 h 758"/>
              <a:gd name="connsiteX138" fmla="*/ 544 w 687"/>
              <a:gd name="connsiteY138" fmla="*/ 157 h 758"/>
              <a:gd name="connsiteX139" fmla="*/ 539 w 687"/>
              <a:gd name="connsiteY139" fmla="*/ 146 h 758"/>
              <a:gd name="connsiteX140" fmla="*/ 539 w 687"/>
              <a:gd name="connsiteY140" fmla="*/ 136 h 758"/>
              <a:gd name="connsiteX141" fmla="*/ 534 w 687"/>
              <a:gd name="connsiteY141" fmla="*/ 126 h 758"/>
              <a:gd name="connsiteX142" fmla="*/ 534 w 687"/>
              <a:gd name="connsiteY142" fmla="*/ 115 h 758"/>
              <a:gd name="connsiteX143" fmla="*/ 528 w 687"/>
              <a:gd name="connsiteY143" fmla="*/ 110 h 758"/>
              <a:gd name="connsiteX144" fmla="*/ 528 w 687"/>
              <a:gd name="connsiteY144" fmla="*/ 105 h 758"/>
              <a:gd name="connsiteX145" fmla="*/ 523 w 687"/>
              <a:gd name="connsiteY145" fmla="*/ 94 h 758"/>
              <a:gd name="connsiteX146" fmla="*/ 518 w 687"/>
              <a:gd name="connsiteY146" fmla="*/ 89 h 758"/>
              <a:gd name="connsiteX147" fmla="*/ 512 w 687"/>
              <a:gd name="connsiteY147" fmla="*/ 84 h 758"/>
              <a:gd name="connsiteX148" fmla="*/ 507 w 687"/>
              <a:gd name="connsiteY148" fmla="*/ 84 h 758"/>
              <a:gd name="connsiteX149" fmla="*/ 502 w 687"/>
              <a:gd name="connsiteY149" fmla="*/ 79 h 758"/>
              <a:gd name="connsiteX150" fmla="*/ 491 w 687"/>
              <a:gd name="connsiteY150" fmla="*/ 79 h 758"/>
              <a:gd name="connsiteX151" fmla="*/ 481 w 687"/>
              <a:gd name="connsiteY151" fmla="*/ 79 h 758"/>
              <a:gd name="connsiteX152" fmla="*/ 470 w 687"/>
              <a:gd name="connsiteY152" fmla="*/ 73 h 758"/>
              <a:gd name="connsiteX153" fmla="*/ 454 w 687"/>
              <a:gd name="connsiteY153" fmla="*/ 73 h 758"/>
              <a:gd name="connsiteX154" fmla="*/ 454 w 687"/>
              <a:gd name="connsiteY15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80 h 758"/>
              <a:gd name="connsiteX119" fmla="*/ 534 w 687"/>
              <a:gd name="connsiteY119" fmla="*/ 575 h 758"/>
              <a:gd name="connsiteX120" fmla="*/ 534 w 687"/>
              <a:gd name="connsiteY120" fmla="*/ 564 h 758"/>
              <a:gd name="connsiteX121" fmla="*/ 534 w 687"/>
              <a:gd name="connsiteY121" fmla="*/ 549 h 758"/>
              <a:gd name="connsiteX122" fmla="*/ 539 w 687"/>
              <a:gd name="connsiteY122" fmla="*/ 533 h 758"/>
              <a:gd name="connsiteX123" fmla="*/ 539 w 687"/>
              <a:gd name="connsiteY123" fmla="*/ 512 h 758"/>
              <a:gd name="connsiteX124" fmla="*/ 539 w 687"/>
              <a:gd name="connsiteY124" fmla="*/ 486 h 758"/>
              <a:gd name="connsiteX125" fmla="*/ 544 w 687"/>
              <a:gd name="connsiteY125" fmla="*/ 460 h 758"/>
              <a:gd name="connsiteX126" fmla="*/ 544 w 687"/>
              <a:gd name="connsiteY126" fmla="*/ 434 h 758"/>
              <a:gd name="connsiteX127" fmla="*/ 544 w 687"/>
              <a:gd name="connsiteY127" fmla="*/ 408 h 758"/>
              <a:gd name="connsiteX128" fmla="*/ 544 w 687"/>
              <a:gd name="connsiteY128" fmla="*/ 382 h 758"/>
              <a:gd name="connsiteX129" fmla="*/ 549 w 687"/>
              <a:gd name="connsiteY129" fmla="*/ 355 h 758"/>
              <a:gd name="connsiteX130" fmla="*/ 549 w 687"/>
              <a:gd name="connsiteY130" fmla="*/ 334 h 758"/>
              <a:gd name="connsiteX131" fmla="*/ 549 w 687"/>
              <a:gd name="connsiteY131" fmla="*/ 314 h 758"/>
              <a:gd name="connsiteX132" fmla="*/ 549 w 687"/>
              <a:gd name="connsiteY132" fmla="*/ 293 h 758"/>
              <a:gd name="connsiteX133" fmla="*/ 549 w 687"/>
              <a:gd name="connsiteY133" fmla="*/ 277 h 758"/>
              <a:gd name="connsiteX134" fmla="*/ 549 w 687"/>
              <a:gd name="connsiteY134" fmla="*/ 246 h 758"/>
              <a:gd name="connsiteX135" fmla="*/ 549 w 687"/>
              <a:gd name="connsiteY135" fmla="*/ 214 h 758"/>
              <a:gd name="connsiteX136" fmla="*/ 544 w 687"/>
              <a:gd name="connsiteY136" fmla="*/ 183 h 758"/>
              <a:gd name="connsiteX137" fmla="*/ 544 w 687"/>
              <a:gd name="connsiteY137" fmla="*/ 157 h 758"/>
              <a:gd name="connsiteX138" fmla="*/ 539 w 687"/>
              <a:gd name="connsiteY138" fmla="*/ 146 h 758"/>
              <a:gd name="connsiteX139" fmla="*/ 539 w 687"/>
              <a:gd name="connsiteY139" fmla="*/ 136 h 758"/>
              <a:gd name="connsiteX140" fmla="*/ 534 w 687"/>
              <a:gd name="connsiteY140" fmla="*/ 126 h 758"/>
              <a:gd name="connsiteX141" fmla="*/ 534 w 687"/>
              <a:gd name="connsiteY141" fmla="*/ 115 h 758"/>
              <a:gd name="connsiteX142" fmla="*/ 528 w 687"/>
              <a:gd name="connsiteY142" fmla="*/ 110 h 758"/>
              <a:gd name="connsiteX143" fmla="*/ 528 w 687"/>
              <a:gd name="connsiteY143" fmla="*/ 105 h 758"/>
              <a:gd name="connsiteX144" fmla="*/ 523 w 687"/>
              <a:gd name="connsiteY144" fmla="*/ 94 h 758"/>
              <a:gd name="connsiteX145" fmla="*/ 518 w 687"/>
              <a:gd name="connsiteY145" fmla="*/ 89 h 758"/>
              <a:gd name="connsiteX146" fmla="*/ 512 w 687"/>
              <a:gd name="connsiteY146" fmla="*/ 84 h 758"/>
              <a:gd name="connsiteX147" fmla="*/ 507 w 687"/>
              <a:gd name="connsiteY147" fmla="*/ 84 h 758"/>
              <a:gd name="connsiteX148" fmla="*/ 502 w 687"/>
              <a:gd name="connsiteY148" fmla="*/ 79 h 758"/>
              <a:gd name="connsiteX149" fmla="*/ 491 w 687"/>
              <a:gd name="connsiteY149" fmla="*/ 79 h 758"/>
              <a:gd name="connsiteX150" fmla="*/ 481 w 687"/>
              <a:gd name="connsiteY150" fmla="*/ 79 h 758"/>
              <a:gd name="connsiteX151" fmla="*/ 470 w 687"/>
              <a:gd name="connsiteY151" fmla="*/ 73 h 758"/>
              <a:gd name="connsiteX152" fmla="*/ 454 w 687"/>
              <a:gd name="connsiteY152" fmla="*/ 73 h 758"/>
              <a:gd name="connsiteX153" fmla="*/ 454 w 687"/>
              <a:gd name="connsiteY153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80 h 758"/>
              <a:gd name="connsiteX119" fmla="*/ 534 w 687"/>
              <a:gd name="connsiteY119" fmla="*/ 564 h 758"/>
              <a:gd name="connsiteX120" fmla="*/ 534 w 687"/>
              <a:gd name="connsiteY120" fmla="*/ 549 h 758"/>
              <a:gd name="connsiteX121" fmla="*/ 539 w 687"/>
              <a:gd name="connsiteY121" fmla="*/ 533 h 758"/>
              <a:gd name="connsiteX122" fmla="*/ 539 w 687"/>
              <a:gd name="connsiteY122" fmla="*/ 512 h 758"/>
              <a:gd name="connsiteX123" fmla="*/ 539 w 687"/>
              <a:gd name="connsiteY123" fmla="*/ 486 h 758"/>
              <a:gd name="connsiteX124" fmla="*/ 544 w 687"/>
              <a:gd name="connsiteY124" fmla="*/ 460 h 758"/>
              <a:gd name="connsiteX125" fmla="*/ 544 w 687"/>
              <a:gd name="connsiteY125" fmla="*/ 434 h 758"/>
              <a:gd name="connsiteX126" fmla="*/ 544 w 687"/>
              <a:gd name="connsiteY126" fmla="*/ 408 h 758"/>
              <a:gd name="connsiteX127" fmla="*/ 544 w 687"/>
              <a:gd name="connsiteY127" fmla="*/ 382 h 758"/>
              <a:gd name="connsiteX128" fmla="*/ 549 w 687"/>
              <a:gd name="connsiteY128" fmla="*/ 355 h 758"/>
              <a:gd name="connsiteX129" fmla="*/ 549 w 687"/>
              <a:gd name="connsiteY129" fmla="*/ 334 h 758"/>
              <a:gd name="connsiteX130" fmla="*/ 549 w 687"/>
              <a:gd name="connsiteY130" fmla="*/ 314 h 758"/>
              <a:gd name="connsiteX131" fmla="*/ 549 w 687"/>
              <a:gd name="connsiteY131" fmla="*/ 293 h 758"/>
              <a:gd name="connsiteX132" fmla="*/ 549 w 687"/>
              <a:gd name="connsiteY132" fmla="*/ 277 h 758"/>
              <a:gd name="connsiteX133" fmla="*/ 549 w 687"/>
              <a:gd name="connsiteY133" fmla="*/ 246 h 758"/>
              <a:gd name="connsiteX134" fmla="*/ 549 w 687"/>
              <a:gd name="connsiteY134" fmla="*/ 214 h 758"/>
              <a:gd name="connsiteX135" fmla="*/ 544 w 687"/>
              <a:gd name="connsiteY135" fmla="*/ 183 h 758"/>
              <a:gd name="connsiteX136" fmla="*/ 544 w 687"/>
              <a:gd name="connsiteY136" fmla="*/ 157 h 758"/>
              <a:gd name="connsiteX137" fmla="*/ 539 w 687"/>
              <a:gd name="connsiteY137" fmla="*/ 146 h 758"/>
              <a:gd name="connsiteX138" fmla="*/ 539 w 687"/>
              <a:gd name="connsiteY138" fmla="*/ 136 h 758"/>
              <a:gd name="connsiteX139" fmla="*/ 534 w 687"/>
              <a:gd name="connsiteY139" fmla="*/ 126 h 758"/>
              <a:gd name="connsiteX140" fmla="*/ 534 w 687"/>
              <a:gd name="connsiteY140" fmla="*/ 115 h 758"/>
              <a:gd name="connsiteX141" fmla="*/ 528 w 687"/>
              <a:gd name="connsiteY141" fmla="*/ 110 h 758"/>
              <a:gd name="connsiteX142" fmla="*/ 528 w 687"/>
              <a:gd name="connsiteY142" fmla="*/ 105 h 758"/>
              <a:gd name="connsiteX143" fmla="*/ 523 w 687"/>
              <a:gd name="connsiteY143" fmla="*/ 94 h 758"/>
              <a:gd name="connsiteX144" fmla="*/ 518 w 687"/>
              <a:gd name="connsiteY144" fmla="*/ 89 h 758"/>
              <a:gd name="connsiteX145" fmla="*/ 512 w 687"/>
              <a:gd name="connsiteY145" fmla="*/ 84 h 758"/>
              <a:gd name="connsiteX146" fmla="*/ 507 w 687"/>
              <a:gd name="connsiteY146" fmla="*/ 84 h 758"/>
              <a:gd name="connsiteX147" fmla="*/ 502 w 687"/>
              <a:gd name="connsiteY147" fmla="*/ 79 h 758"/>
              <a:gd name="connsiteX148" fmla="*/ 491 w 687"/>
              <a:gd name="connsiteY148" fmla="*/ 79 h 758"/>
              <a:gd name="connsiteX149" fmla="*/ 481 w 687"/>
              <a:gd name="connsiteY149" fmla="*/ 79 h 758"/>
              <a:gd name="connsiteX150" fmla="*/ 470 w 687"/>
              <a:gd name="connsiteY150" fmla="*/ 73 h 758"/>
              <a:gd name="connsiteX151" fmla="*/ 454 w 687"/>
              <a:gd name="connsiteY151" fmla="*/ 73 h 758"/>
              <a:gd name="connsiteX152" fmla="*/ 454 w 687"/>
              <a:gd name="connsiteY152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64 h 758"/>
              <a:gd name="connsiteX119" fmla="*/ 534 w 687"/>
              <a:gd name="connsiteY119" fmla="*/ 549 h 758"/>
              <a:gd name="connsiteX120" fmla="*/ 539 w 687"/>
              <a:gd name="connsiteY120" fmla="*/ 533 h 758"/>
              <a:gd name="connsiteX121" fmla="*/ 539 w 687"/>
              <a:gd name="connsiteY121" fmla="*/ 512 h 758"/>
              <a:gd name="connsiteX122" fmla="*/ 539 w 687"/>
              <a:gd name="connsiteY122" fmla="*/ 486 h 758"/>
              <a:gd name="connsiteX123" fmla="*/ 544 w 687"/>
              <a:gd name="connsiteY123" fmla="*/ 460 h 758"/>
              <a:gd name="connsiteX124" fmla="*/ 544 w 687"/>
              <a:gd name="connsiteY124" fmla="*/ 434 h 758"/>
              <a:gd name="connsiteX125" fmla="*/ 544 w 687"/>
              <a:gd name="connsiteY125" fmla="*/ 408 h 758"/>
              <a:gd name="connsiteX126" fmla="*/ 544 w 687"/>
              <a:gd name="connsiteY126" fmla="*/ 382 h 758"/>
              <a:gd name="connsiteX127" fmla="*/ 549 w 687"/>
              <a:gd name="connsiteY127" fmla="*/ 355 h 758"/>
              <a:gd name="connsiteX128" fmla="*/ 549 w 687"/>
              <a:gd name="connsiteY128" fmla="*/ 334 h 758"/>
              <a:gd name="connsiteX129" fmla="*/ 549 w 687"/>
              <a:gd name="connsiteY129" fmla="*/ 314 h 758"/>
              <a:gd name="connsiteX130" fmla="*/ 549 w 687"/>
              <a:gd name="connsiteY130" fmla="*/ 293 h 758"/>
              <a:gd name="connsiteX131" fmla="*/ 549 w 687"/>
              <a:gd name="connsiteY131" fmla="*/ 277 h 758"/>
              <a:gd name="connsiteX132" fmla="*/ 549 w 687"/>
              <a:gd name="connsiteY132" fmla="*/ 246 h 758"/>
              <a:gd name="connsiteX133" fmla="*/ 549 w 687"/>
              <a:gd name="connsiteY133" fmla="*/ 214 h 758"/>
              <a:gd name="connsiteX134" fmla="*/ 544 w 687"/>
              <a:gd name="connsiteY134" fmla="*/ 183 h 758"/>
              <a:gd name="connsiteX135" fmla="*/ 544 w 687"/>
              <a:gd name="connsiteY135" fmla="*/ 157 h 758"/>
              <a:gd name="connsiteX136" fmla="*/ 539 w 687"/>
              <a:gd name="connsiteY136" fmla="*/ 146 h 758"/>
              <a:gd name="connsiteX137" fmla="*/ 539 w 687"/>
              <a:gd name="connsiteY137" fmla="*/ 136 h 758"/>
              <a:gd name="connsiteX138" fmla="*/ 534 w 687"/>
              <a:gd name="connsiteY138" fmla="*/ 126 h 758"/>
              <a:gd name="connsiteX139" fmla="*/ 534 w 687"/>
              <a:gd name="connsiteY139" fmla="*/ 115 h 758"/>
              <a:gd name="connsiteX140" fmla="*/ 528 w 687"/>
              <a:gd name="connsiteY140" fmla="*/ 110 h 758"/>
              <a:gd name="connsiteX141" fmla="*/ 528 w 687"/>
              <a:gd name="connsiteY141" fmla="*/ 105 h 758"/>
              <a:gd name="connsiteX142" fmla="*/ 523 w 687"/>
              <a:gd name="connsiteY142" fmla="*/ 94 h 758"/>
              <a:gd name="connsiteX143" fmla="*/ 518 w 687"/>
              <a:gd name="connsiteY143" fmla="*/ 89 h 758"/>
              <a:gd name="connsiteX144" fmla="*/ 512 w 687"/>
              <a:gd name="connsiteY144" fmla="*/ 84 h 758"/>
              <a:gd name="connsiteX145" fmla="*/ 507 w 687"/>
              <a:gd name="connsiteY145" fmla="*/ 84 h 758"/>
              <a:gd name="connsiteX146" fmla="*/ 502 w 687"/>
              <a:gd name="connsiteY146" fmla="*/ 79 h 758"/>
              <a:gd name="connsiteX147" fmla="*/ 491 w 687"/>
              <a:gd name="connsiteY147" fmla="*/ 79 h 758"/>
              <a:gd name="connsiteX148" fmla="*/ 481 w 687"/>
              <a:gd name="connsiteY148" fmla="*/ 79 h 758"/>
              <a:gd name="connsiteX149" fmla="*/ 470 w 687"/>
              <a:gd name="connsiteY149" fmla="*/ 73 h 758"/>
              <a:gd name="connsiteX150" fmla="*/ 454 w 687"/>
              <a:gd name="connsiteY150" fmla="*/ 73 h 758"/>
              <a:gd name="connsiteX151" fmla="*/ 454 w 687"/>
              <a:gd name="connsiteY151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49 h 758"/>
              <a:gd name="connsiteX119" fmla="*/ 539 w 687"/>
              <a:gd name="connsiteY119" fmla="*/ 533 h 758"/>
              <a:gd name="connsiteX120" fmla="*/ 539 w 687"/>
              <a:gd name="connsiteY120" fmla="*/ 512 h 758"/>
              <a:gd name="connsiteX121" fmla="*/ 539 w 687"/>
              <a:gd name="connsiteY121" fmla="*/ 486 h 758"/>
              <a:gd name="connsiteX122" fmla="*/ 544 w 687"/>
              <a:gd name="connsiteY122" fmla="*/ 460 h 758"/>
              <a:gd name="connsiteX123" fmla="*/ 544 w 687"/>
              <a:gd name="connsiteY123" fmla="*/ 434 h 758"/>
              <a:gd name="connsiteX124" fmla="*/ 544 w 687"/>
              <a:gd name="connsiteY124" fmla="*/ 408 h 758"/>
              <a:gd name="connsiteX125" fmla="*/ 544 w 687"/>
              <a:gd name="connsiteY125" fmla="*/ 382 h 758"/>
              <a:gd name="connsiteX126" fmla="*/ 549 w 687"/>
              <a:gd name="connsiteY126" fmla="*/ 355 h 758"/>
              <a:gd name="connsiteX127" fmla="*/ 549 w 687"/>
              <a:gd name="connsiteY127" fmla="*/ 334 h 758"/>
              <a:gd name="connsiteX128" fmla="*/ 549 w 687"/>
              <a:gd name="connsiteY128" fmla="*/ 314 h 758"/>
              <a:gd name="connsiteX129" fmla="*/ 549 w 687"/>
              <a:gd name="connsiteY129" fmla="*/ 293 h 758"/>
              <a:gd name="connsiteX130" fmla="*/ 549 w 687"/>
              <a:gd name="connsiteY130" fmla="*/ 277 h 758"/>
              <a:gd name="connsiteX131" fmla="*/ 549 w 687"/>
              <a:gd name="connsiteY131" fmla="*/ 246 h 758"/>
              <a:gd name="connsiteX132" fmla="*/ 549 w 687"/>
              <a:gd name="connsiteY132" fmla="*/ 214 h 758"/>
              <a:gd name="connsiteX133" fmla="*/ 544 w 687"/>
              <a:gd name="connsiteY133" fmla="*/ 183 h 758"/>
              <a:gd name="connsiteX134" fmla="*/ 544 w 687"/>
              <a:gd name="connsiteY134" fmla="*/ 157 h 758"/>
              <a:gd name="connsiteX135" fmla="*/ 539 w 687"/>
              <a:gd name="connsiteY135" fmla="*/ 146 h 758"/>
              <a:gd name="connsiteX136" fmla="*/ 539 w 687"/>
              <a:gd name="connsiteY136" fmla="*/ 136 h 758"/>
              <a:gd name="connsiteX137" fmla="*/ 534 w 687"/>
              <a:gd name="connsiteY137" fmla="*/ 126 h 758"/>
              <a:gd name="connsiteX138" fmla="*/ 534 w 687"/>
              <a:gd name="connsiteY138" fmla="*/ 115 h 758"/>
              <a:gd name="connsiteX139" fmla="*/ 528 w 687"/>
              <a:gd name="connsiteY139" fmla="*/ 110 h 758"/>
              <a:gd name="connsiteX140" fmla="*/ 528 w 687"/>
              <a:gd name="connsiteY140" fmla="*/ 105 h 758"/>
              <a:gd name="connsiteX141" fmla="*/ 523 w 687"/>
              <a:gd name="connsiteY141" fmla="*/ 94 h 758"/>
              <a:gd name="connsiteX142" fmla="*/ 518 w 687"/>
              <a:gd name="connsiteY142" fmla="*/ 89 h 758"/>
              <a:gd name="connsiteX143" fmla="*/ 512 w 687"/>
              <a:gd name="connsiteY143" fmla="*/ 84 h 758"/>
              <a:gd name="connsiteX144" fmla="*/ 507 w 687"/>
              <a:gd name="connsiteY144" fmla="*/ 84 h 758"/>
              <a:gd name="connsiteX145" fmla="*/ 502 w 687"/>
              <a:gd name="connsiteY145" fmla="*/ 79 h 758"/>
              <a:gd name="connsiteX146" fmla="*/ 491 w 687"/>
              <a:gd name="connsiteY146" fmla="*/ 79 h 758"/>
              <a:gd name="connsiteX147" fmla="*/ 481 w 687"/>
              <a:gd name="connsiteY147" fmla="*/ 79 h 758"/>
              <a:gd name="connsiteX148" fmla="*/ 470 w 687"/>
              <a:gd name="connsiteY148" fmla="*/ 73 h 758"/>
              <a:gd name="connsiteX149" fmla="*/ 454 w 687"/>
              <a:gd name="connsiteY149" fmla="*/ 73 h 758"/>
              <a:gd name="connsiteX150" fmla="*/ 454 w 687"/>
              <a:gd name="connsiteY150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34 w 687"/>
              <a:gd name="connsiteY117" fmla="*/ 549 h 758"/>
              <a:gd name="connsiteX118" fmla="*/ 539 w 687"/>
              <a:gd name="connsiteY118" fmla="*/ 533 h 758"/>
              <a:gd name="connsiteX119" fmla="*/ 539 w 687"/>
              <a:gd name="connsiteY119" fmla="*/ 512 h 758"/>
              <a:gd name="connsiteX120" fmla="*/ 539 w 687"/>
              <a:gd name="connsiteY120" fmla="*/ 486 h 758"/>
              <a:gd name="connsiteX121" fmla="*/ 544 w 687"/>
              <a:gd name="connsiteY121" fmla="*/ 460 h 758"/>
              <a:gd name="connsiteX122" fmla="*/ 544 w 687"/>
              <a:gd name="connsiteY122" fmla="*/ 434 h 758"/>
              <a:gd name="connsiteX123" fmla="*/ 544 w 687"/>
              <a:gd name="connsiteY123" fmla="*/ 408 h 758"/>
              <a:gd name="connsiteX124" fmla="*/ 544 w 687"/>
              <a:gd name="connsiteY124" fmla="*/ 382 h 758"/>
              <a:gd name="connsiteX125" fmla="*/ 549 w 687"/>
              <a:gd name="connsiteY125" fmla="*/ 355 h 758"/>
              <a:gd name="connsiteX126" fmla="*/ 549 w 687"/>
              <a:gd name="connsiteY126" fmla="*/ 334 h 758"/>
              <a:gd name="connsiteX127" fmla="*/ 549 w 687"/>
              <a:gd name="connsiteY127" fmla="*/ 314 h 758"/>
              <a:gd name="connsiteX128" fmla="*/ 549 w 687"/>
              <a:gd name="connsiteY128" fmla="*/ 293 h 758"/>
              <a:gd name="connsiteX129" fmla="*/ 549 w 687"/>
              <a:gd name="connsiteY129" fmla="*/ 277 h 758"/>
              <a:gd name="connsiteX130" fmla="*/ 549 w 687"/>
              <a:gd name="connsiteY130" fmla="*/ 246 h 758"/>
              <a:gd name="connsiteX131" fmla="*/ 549 w 687"/>
              <a:gd name="connsiteY131" fmla="*/ 214 h 758"/>
              <a:gd name="connsiteX132" fmla="*/ 544 w 687"/>
              <a:gd name="connsiteY132" fmla="*/ 183 h 758"/>
              <a:gd name="connsiteX133" fmla="*/ 544 w 687"/>
              <a:gd name="connsiteY133" fmla="*/ 157 h 758"/>
              <a:gd name="connsiteX134" fmla="*/ 539 w 687"/>
              <a:gd name="connsiteY134" fmla="*/ 146 h 758"/>
              <a:gd name="connsiteX135" fmla="*/ 539 w 687"/>
              <a:gd name="connsiteY135" fmla="*/ 136 h 758"/>
              <a:gd name="connsiteX136" fmla="*/ 534 w 687"/>
              <a:gd name="connsiteY136" fmla="*/ 126 h 758"/>
              <a:gd name="connsiteX137" fmla="*/ 534 w 687"/>
              <a:gd name="connsiteY137" fmla="*/ 115 h 758"/>
              <a:gd name="connsiteX138" fmla="*/ 528 w 687"/>
              <a:gd name="connsiteY138" fmla="*/ 110 h 758"/>
              <a:gd name="connsiteX139" fmla="*/ 528 w 687"/>
              <a:gd name="connsiteY139" fmla="*/ 105 h 758"/>
              <a:gd name="connsiteX140" fmla="*/ 523 w 687"/>
              <a:gd name="connsiteY140" fmla="*/ 94 h 758"/>
              <a:gd name="connsiteX141" fmla="*/ 518 w 687"/>
              <a:gd name="connsiteY141" fmla="*/ 89 h 758"/>
              <a:gd name="connsiteX142" fmla="*/ 512 w 687"/>
              <a:gd name="connsiteY142" fmla="*/ 84 h 758"/>
              <a:gd name="connsiteX143" fmla="*/ 507 w 687"/>
              <a:gd name="connsiteY143" fmla="*/ 84 h 758"/>
              <a:gd name="connsiteX144" fmla="*/ 502 w 687"/>
              <a:gd name="connsiteY144" fmla="*/ 79 h 758"/>
              <a:gd name="connsiteX145" fmla="*/ 491 w 687"/>
              <a:gd name="connsiteY145" fmla="*/ 79 h 758"/>
              <a:gd name="connsiteX146" fmla="*/ 481 w 687"/>
              <a:gd name="connsiteY146" fmla="*/ 79 h 758"/>
              <a:gd name="connsiteX147" fmla="*/ 470 w 687"/>
              <a:gd name="connsiteY147" fmla="*/ 73 h 758"/>
              <a:gd name="connsiteX148" fmla="*/ 454 w 687"/>
              <a:gd name="connsiteY148" fmla="*/ 73 h 758"/>
              <a:gd name="connsiteX149" fmla="*/ 454 w 687"/>
              <a:gd name="connsiteY149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34 w 687"/>
              <a:gd name="connsiteY116" fmla="*/ 549 h 758"/>
              <a:gd name="connsiteX117" fmla="*/ 539 w 687"/>
              <a:gd name="connsiteY117" fmla="*/ 533 h 758"/>
              <a:gd name="connsiteX118" fmla="*/ 539 w 687"/>
              <a:gd name="connsiteY118" fmla="*/ 512 h 758"/>
              <a:gd name="connsiteX119" fmla="*/ 539 w 687"/>
              <a:gd name="connsiteY119" fmla="*/ 486 h 758"/>
              <a:gd name="connsiteX120" fmla="*/ 544 w 687"/>
              <a:gd name="connsiteY120" fmla="*/ 460 h 758"/>
              <a:gd name="connsiteX121" fmla="*/ 544 w 687"/>
              <a:gd name="connsiteY121" fmla="*/ 434 h 758"/>
              <a:gd name="connsiteX122" fmla="*/ 544 w 687"/>
              <a:gd name="connsiteY122" fmla="*/ 408 h 758"/>
              <a:gd name="connsiteX123" fmla="*/ 544 w 687"/>
              <a:gd name="connsiteY123" fmla="*/ 382 h 758"/>
              <a:gd name="connsiteX124" fmla="*/ 549 w 687"/>
              <a:gd name="connsiteY124" fmla="*/ 355 h 758"/>
              <a:gd name="connsiteX125" fmla="*/ 549 w 687"/>
              <a:gd name="connsiteY125" fmla="*/ 334 h 758"/>
              <a:gd name="connsiteX126" fmla="*/ 549 w 687"/>
              <a:gd name="connsiteY126" fmla="*/ 314 h 758"/>
              <a:gd name="connsiteX127" fmla="*/ 549 w 687"/>
              <a:gd name="connsiteY127" fmla="*/ 293 h 758"/>
              <a:gd name="connsiteX128" fmla="*/ 549 w 687"/>
              <a:gd name="connsiteY128" fmla="*/ 277 h 758"/>
              <a:gd name="connsiteX129" fmla="*/ 549 w 687"/>
              <a:gd name="connsiteY129" fmla="*/ 246 h 758"/>
              <a:gd name="connsiteX130" fmla="*/ 549 w 687"/>
              <a:gd name="connsiteY130" fmla="*/ 214 h 758"/>
              <a:gd name="connsiteX131" fmla="*/ 544 w 687"/>
              <a:gd name="connsiteY131" fmla="*/ 183 h 758"/>
              <a:gd name="connsiteX132" fmla="*/ 544 w 687"/>
              <a:gd name="connsiteY132" fmla="*/ 157 h 758"/>
              <a:gd name="connsiteX133" fmla="*/ 539 w 687"/>
              <a:gd name="connsiteY133" fmla="*/ 146 h 758"/>
              <a:gd name="connsiteX134" fmla="*/ 539 w 687"/>
              <a:gd name="connsiteY134" fmla="*/ 136 h 758"/>
              <a:gd name="connsiteX135" fmla="*/ 534 w 687"/>
              <a:gd name="connsiteY135" fmla="*/ 126 h 758"/>
              <a:gd name="connsiteX136" fmla="*/ 534 w 687"/>
              <a:gd name="connsiteY136" fmla="*/ 115 h 758"/>
              <a:gd name="connsiteX137" fmla="*/ 528 w 687"/>
              <a:gd name="connsiteY137" fmla="*/ 110 h 758"/>
              <a:gd name="connsiteX138" fmla="*/ 528 w 687"/>
              <a:gd name="connsiteY138" fmla="*/ 105 h 758"/>
              <a:gd name="connsiteX139" fmla="*/ 523 w 687"/>
              <a:gd name="connsiteY139" fmla="*/ 94 h 758"/>
              <a:gd name="connsiteX140" fmla="*/ 518 w 687"/>
              <a:gd name="connsiteY140" fmla="*/ 89 h 758"/>
              <a:gd name="connsiteX141" fmla="*/ 512 w 687"/>
              <a:gd name="connsiteY141" fmla="*/ 84 h 758"/>
              <a:gd name="connsiteX142" fmla="*/ 507 w 687"/>
              <a:gd name="connsiteY142" fmla="*/ 84 h 758"/>
              <a:gd name="connsiteX143" fmla="*/ 502 w 687"/>
              <a:gd name="connsiteY143" fmla="*/ 79 h 758"/>
              <a:gd name="connsiteX144" fmla="*/ 491 w 687"/>
              <a:gd name="connsiteY144" fmla="*/ 79 h 758"/>
              <a:gd name="connsiteX145" fmla="*/ 481 w 687"/>
              <a:gd name="connsiteY145" fmla="*/ 79 h 758"/>
              <a:gd name="connsiteX146" fmla="*/ 470 w 687"/>
              <a:gd name="connsiteY146" fmla="*/ 73 h 758"/>
              <a:gd name="connsiteX147" fmla="*/ 454 w 687"/>
              <a:gd name="connsiteY147" fmla="*/ 73 h 758"/>
              <a:gd name="connsiteX148" fmla="*/ 454 w 687"/>
              <a:gd name="connsiteY148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34 w 687"/>
              <a:gd name="connsiteY115" fmla="*/ 549 h 758"/>
              <a:gd name="connsiteX116" fmla="*/ 539 w 687"/>
              <a:gd name="connsiteY116" fmla="*/ 533 h 758"/>
              <a:gd name="connsiteX117" fmla="*/ 539 w 687"/>
              <a:gd name="connsiteY117" fmla="*/ 512 h 758"/>
              <a:gd name="connsiteX118" fmla="*/ 539 w 687"/>
              <a:gd name="connsiteY118" fmla="*/ 486 h 758"/>
              <a:gd name="connsiteX119" fmla="*/ 544 w 687"/>
              <a:gd name="connsiteY119" fmla="*/ 460 h 758"/>
              <a:gd name="connsiteX120" fmla="*/ 544 w 687"/>
              <a:gd name="connsiteY120" fmla="*/ 434 h 758"/>
              <a:gd name="connsiteX121" fmla="*/ 544 w 687"/>
              <a:gd name="connsiteY121" fmla="*/ 408 h 758"/>
              <a:gd name="connsiteX122" fmla="*/ 544 w 687"/>
              <a:gd name="connsiteY122" fmla="*/ 382 h 758"/>
              <a:gd name="connsiteX123" fmla="*/ 549 w 687"/>
              <a:gd name="connsiteY123" fmla="*/ 355 h 758"/>
              <a:gd name="connsiteX124" fmla="*/ 549 w 687"/>
              <a:gd name="connsiteY124" fmla="*/ 334 h 758"/>
              <a:gd name="connsiteX125" fmla="*/ 549 w 687"/>
              <a:gd name="connsiteY125" fmla="*/ 314 h 758"/>
              <a:gd name="connsiteX126" fmla="*/ 549 w 687"/>
              <a:gd name="connsiteY126" fmla="*/ 293 h 758"/>
              <a:gd name="connsiteX127" fmla="*/ 549 w 687"/>
              <a:gd name="connsiteY127" fmla="*/ 277 h 758"/>
              <a:gd name="connsiteX128" fmla="*/ 549 w 687"/>
              <a:gd name="connsiteY128" fmla="*/ 246 h 758"/>
              <a:gd name="connsiteX129" fmla="*/ 549 w 687"/>
              <a:gd name="connsiteY129" fmla="*/ 214 h 758"/>
              <a:gd name="connsiteX130" fmla="*/ 544 w 687"/>
              <a:gd name="connsiteY130" fmla="*/ 183 h 758"/>
              <a:gd name="connsiteX131" fmla="*/ 544 w 687"/>
              <a:gd name="connsiteY131" fmla="*/ 157 h 758"/>
              <a:gd name="connsiteX132" fmla="*/ 539 w 687"/>
              <a:gd name="connsiteY132" fmla="*/ 146 h 758"/>
              <a:gd name="connsiteX133" fmla="*/ 539 w 687"/>
              <a:gd name="connsiteY133" fmla="*/ 136 h 758"/>
              <a:gd name="connsiteX134" fmla="*/ 534 w 687"/>
              <a:gd name="connsiteY134" fmla="*/ 126 h 758"/>
              <a:gd name="connsiteX135" fmla="*/ 534 w 687"/>
              <a:gd name="connsiteY135" fmla="*/ 115 h 758"/>
              <a:gd name="connsiteX136" fmla="*/ 528 w 687"/>
              <a:gd name="connsiteY136" fmla="*/ 110 h 758"/>
              <a:gd name="connsiteX137" fmla="*/ 528 w 687"/>
              <a:gd name="connsiteY137" fmla="*/ 105 h 758"/>
              <a:gd name="connsiteX138" fmla="*/ 523 w 687"/>
              <a:gd name="connsiteY138" fmla="*/ 94 h 758"/>
              <a:gd name="connsiteX139" fmla="*/ 518 w 687"/>
              <a:gd name="connsiteY139" fmla="*/ 89 h 758"/>
              <a:gd name="connsiteX140" fmla="*/ 512 w 687"/>
              <a:gd name="connsiteY140" fmla="*/ 84 h 758"/>
              <a:gd name="connsiteX141" fmla="*/ 507 w 687"/>
              <a:gd name="connsiteY141" fmla="*/ 84 h 758"/>
              <a:gd name="connsiteX142" fmla="*/ 502 w 687"/>
              <a:gd name="connsiteY142" fmla="*/ 79 h 758"/>
              <a:gd name="connsiteX143" fmla="*/ 491 w 687"/>
              <a:gd name="connsiteY143" fmla="*/ 79 h 758"/>
              <a:gd name="connsiteX144" fmla="*/ 481 w 687"/>
              <a:gd name="connsiteY144" fmla="*/ 79 h 758"/>
              <a:gd name="connsiteX145" fmla="*/ 470 w 687"/>
              <a:gd name="connsiteY145" fmla="*/ 73 h 758"/>
              <a:gd name="connsiteX146" fmla="*/ 454 w 687"/>
              <a:gd name="connsiteY146" fmla="*/ 73 h 758"/>
              <a:gd name="connsiteX147" fmla="*/ 454 w 687"/>
              <a:gd name="connsiteY147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34 w 687"/>
              <a:gd name="connsiteY114" fmla="*/ 549 h 758"/>
              <a:gd name="connsiteX115" fmla="*/ 539 w 687"/>
              <a:gd name="connsiteY115" fmla="*/ 533 h 758"/>
              <a:gd name="connsiteX116" fmla="*/ 539 w 687"/>
              <a:gd name="connsiteY116" fmla="*/ 512 h 758"/>
              <a:gd name="connsiteX117" fmla="*/ 539 w 687"/>
              <a:gd name="connsiteY117" fmla="*/ 486 h 758"/>
              <a:gd name="connsiteX118" fmla="*/ 544 w 687"/>
              <a:gd name="connsiteY118" fmla="*/ 460 h 758"/>
              <a:gd name="connsiteX119" fmla="*/ 544 w 687"/>
              <a:gd name="connsiteY119" fmla="*/ 434 h 758"/>
              <a:gd name="connsiteX120" fmla="*/ 544 w 687"/>
              <a:gd name="connsiteY120" fmla="*/ 408 h 758"/>
              <a:gd name="connsiteX121" fmla="*/ 544 w 687"/>
              <a:gd name="connsiteY121" fmla="*/ 382 h 758"/>
              <a:gd name="connsiteX122" fmla="*/ 549 w 687"/>
              <a:gd name="connsiteY122" fmla="*/ 355 h 758"/>
              <a:gd name="connsiteX123" fmla="*/ 549 w 687"/>
              <a:gd name="connsiteY123" fmla="*/ 334 h 758"/>
              <a:gd name="connsiteX124" fmla="*/ 549 w 687"/>
              <a:gd name="connsiteY124" fmla="*/ 314 h 758"/>
              <a:gd name="connsiteX125" fmla="*/ 549 w 687"/>
              <a:gd name="connsiteY125" fmla="*/ 293 h 758"/>
              <a:gd name="connsiteX126" fmla="*/ 549 w 687"/>
              <a:gd name="connsiteY126" fmla="*/ 277 h 758"/>
              <a:gd name="connsiteX127" fmla="*/ 549 w 687"/>
              <a:gd name="connsiteY127" fmla="*/ 246 h 758"/>
              <a:gd name="connsiteX128" fmla="*/ 549 w 687"/>
              <a:gd name="connsiteY128" fmla="*/ 214 h 758"/>
              <a:gd name="connsiteX129" fmla="*/ 544 w 687"/>
              <a:gd name="connsiteY129" fmla="*/ 183 h 758"/>
              <a:gd name="connsiteX130" fmla="*/ 544 w 687"/>
              <a:gd name="connsiteY130" fmla="*/ 157 h 758"/>
              <a:gd name="connsiteX131" fmla="*/ 539 w 687"/>
              <a:gd name="connsiteY131" fmla="*/ 146 h 758"/>
              <a:gd name="connsiteX132" fmla="*/ 539 w 687"/>
              <a:gd name="connsiteY132" fmla="*/ 136 h 758"/>
              <a:gd name="connsiteX133" fmla="*/ 534 w 687"/>
              <a:gd name="connsiteY133" fmla="*/ 126 h 758"/>
              <a:gd name="connsiteX134" fmla="*/ 534 w 687"/>
              <a:gd name="connsiteY134" fmla="*/ 115 h 758"/>
              <a:gd name="connsiteX135" fmla="*/ 528 w 687"/>
              <a:gd name="connsiteY135" fmla="*/ 110 h 758"/>
              <a:gd name="connsiteX136" fmla="*/ 528 w 687"/>
              <a:gd name="connsiteY136" fmla="*/ 105 h 758"/>
              <a:gd name="connsiteX137" fmla="*/ 523 w 687"/>
              <a:gd name="connsiteY137" fmla="*/ 94 h 758"/>
              <a:gd name="connsiteX138" fmla="*/ 518 w 687"/>
              <a:gd name="connsiteY138" fmla="*/ 89 h 758"/>
              <a:gd name="connsiteX139" fmla="*/ 512 w 687"/>
              <a:gd name="connsiteY139" fmla="*/ 84 h 758"/>
              <a:gd name="connsiteX140" fmla="*/ 507 w 687"/>
              <a:gd name="connsiteY140" fmla="*/ 84 h 758"/>
              <a:gd name="connsiteX141" fmla="*/ 502 w 687"/>
              <a:gd name="connsiteY141" fmla="*/ 79 h 758"/>
              <a:gd name="connsiteX142" fmla="*/ 491 w 687"/>
              <a:gd name="connsiteY142" fmla="*/ 79 h 758"/>
              <a:gd name="connsiteX143" fmla="*/ 481 w 687"/>
              <a:gd name="connsiteY143" fmla="*/ 79 h 758"/>
              <a:gd name="connsiteX144" fmla="*/ 470 w 687"/>
              <a:gd name="connsiteY144" fmla="*/ 73 h 758"/>
              <a:gd name="connsiteX145" fmla="*/ 454 w 687"/>
              <a:gd name="connsiteY145" fmla="*/ 73 h 758"/>
              <a:gd name="connsiteX146" fmla="*/ 454 w 687"/>
              <a:gd name="connsiteY146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0 h 758"/>
              <a:gd name="connsiteX113" fmla="*/ 534 w 687"/>
              <a:gd name="connsiteY113" fmla="*/ 549 h 758"/>
              <a:gd name="connsiteX114" fmla="*/ 539 w 687"/>
              <a:gd name="connsiteY114" fmla="*/ 533 h 758"/>
              <a:gd name="connsiteX115" fmla="*/ 539 w 687"/>
              <a:gd name="connsiteY115" fmla="*/ 512 h 758"/>
              <a:gd name="connsiteX116" fmla="*/ 539 w 687"/>
              <a:gd name="connsiteY116" fmla="*/ 486 h 758"/>
              <a:gd name="connsiteX117" fmla="*/ 544 w 687"/>
              <a:gd name="connsiteY117" fmla="*/ 460 h 758"/>
              <a:gd name="connsiteX118" fmla="*/ 544 w 687"/>
              <a:gd name="connsiteY118" fmla="*/ 434 h 758"/>
              <a:gd name="connsiteX119" fmla="*/ 544 w 687"/>
              <a:gd name="connsiteY119" fmla="*/ 408 h 758"/>
              <a:gd name="connsiteX120" fmla="*/ 544 w 687"/>
              <a:gd name="connsiteY120" fmla="*/ 382 h 758"/>
              <a:gd name="connsiteX121" fmla="*/ 549 w 687"/>
              <a:gd name="connsiteY121" fmla="*/ 355 h 758"/>
              <a:gd name="connsiteX122" fmla="*/ 549 w 687"/>
              <a:gd name="connsiteY122" fmla="*/ 334 h 758"/>
              <a:gd name="connsiteX123" fmla="*/ 549 w 687"/>
              <a:gd name="connsiteY123" fmla="*/ 314 h 758"/>
              <a:gd name="connsiteX124" fmla="*/ 549 w 687"/>
              <a:gd name="connsiteY124" fmla="*/ 293 h 758"/>
              <a:gd name="connsiteX125" fmla="*/ 549 w 687"/>
              <a:gd name="connsiteY125" fmla="*/ 277 h 758"/>
              <a:gd name="connsiteX126" fmla="*/ 549 w 687"/>
              <a:gd name="connsiteY126" fmla="*/ 246 h 758"/>
              <a:gd name="connsiteX127" fmla="*/ 549 w 687"/>
              <a:gd name="connsiteY127" fmla="*/ 214 h 758"/>
              <a:gd name="connsiteX128" fmla="*/ 544 w 687"/>
              <a:gd name="connsiteY128" fmla="*/ 183 h 758"/>
              <a:gd name="connsiteX129" fmla="*/ 544 w 687"/>
              <a:gd name="connsiteY129" fmla="*/ 157 h 758"/>
              <a:gd name="connsiteX130" fmla="*/ 539 w 687"/>
              <a:gd name="connsiteY130" fmla="*/ 146 h 758"/>
              <a:gd name="connsiteX131" fmla="*/ 539 w 687"/>
              <a:gd name="connsiteY131" fmla="*/ 136 h 758"/>
              <a:gd name="connsiteX132" fmla="*/ 534 w 687"/>
              <a:gd name="connsiteY132" fmla="*/ 126 h 758"/>
              <a:gd name="connsiteX133" fmla="*/ 534 w 687"/>
              <a:gd name="connsiteY133" fmla="*/ 115 h 758"/>
              <a:gd name="connsiteX134" fmla="*/ 528 w 687"/>
              <a:gd name="connsiteY134" fmla="*/ 110 h 758"/>
              <a:gd name="connsiteX135" fmla="*/ 528 w 687"/>
              <a:gd name="connsiteY135" fmla="*/ 105 h 758"/>
              <a:gd name="connsiteX136" fmla="*/ 523 w 687"/>
              <a:gd name="connsiteY136" fmla="*/ 94 h 758"/>
              <a:gd name="connsiteX137" fmla="*/ 518 w 687"/>
              <a:gd name="connsiteY137" fmla="*/ 89 h 758"/>
              <a:gd name="connsiteX138" fmla="*/ 512 w 687"/>
              <a:gd name="connsiteY138" fmla="*/ 84 h 758"/>
              <a:gd name="connsiteX139" fmla="*/ 507 w 687"/>
              <a:gd name="connsiteY139" fmla="*/ 84 h 758"/>
              <a:gd name="connsiteX140" fmla="*/ 502 w 687"/>
              <a:gd name="connsiteY140" fmla="*/ 79 h 758"/>
              <a:gd name="connsiteX141" fmla="*/ 491 w 687"/>
              <a:gd name="connsiteY141" fmla="*/ 79 h 758"/>
              <a:gd name="connsiteX142" fmla="*/ 481 w 687"/>
              <a:gd name="connsiteY142" fmla="*/ 79 h 758"/>
              <a:gd name="connsiteX143" fmla="*/ 470 w 687"/>
              <a:gd name="connsiteY143" fmla="*/ 73 h 758"/>
              <a:gd name="connsiteX144" fmla="*/ 454 w 687"/>
              <a:gd name="connsiteY144" fmla="*/ 73 h 758"/>
              <a:gd name="connsiteX145" fmla="*/ 454 w 687"/>
              <a:gd name="connsiteY145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34 w 687"/>
              <a:gd name="connsiteY112" fmla="*/ 549 h 758"/>
              <a:gd name="connsiteX113" fmla="*/ 539 w 687"/>
              <a:gd name="connsiteY113" fmla="*/ 533 h 758"/>
              <a:gd name="connsiteX114" fmla="*/ 539 w 687"/>
              <a:gd name="connsiteY114" fmla="*/ 512 h 758"/>
              <a:gd name="connsiteX115" fmla="*/ 539 w 687"/>
              <a:gd name="connsiteY115" fmla="*/ 486 h 758"/>
              <a:gd name="connsiteX116" fmla="*/ 544 w 687"/>
              <a:gd name="connsiteY116" fmla="*/ 460 h 758"/>
              <a:gd name="connsiteX117" fmla="*/ 544 w 687"/>
              <a:gd name="connsiteY117" fmla="*/ 434 h 758"/>
              <a:gd name="connsiteX118" fmla="*/ 544 w 687"/>
              <a:gd name="connsiteY118" fmla="*/ 408 h 758"/>
              <a:gd name="connsiteX119" fmla="*/ 544 w 687"/>
              <a:gd name="connsiteY119" fmla="*/ 382 h 758"/>
              <a:gd name="connsiteX120" fmla="*/ 549 w 687"/>
              <a:gd name="connsiteY120" fmla="*/ 355 h 758"/>
              <a:gd name="connsiteX121" fmla="*/ 549 w 687"/>
              <a:gd name="connsiteY121" fmla="*/ 334 h 758"/>
              <a:gd name="connsiteX122" fmla="*/ 549 w 687"/>
              <a:gd name="connsiteY122" fmla="*/ 314 h 758"/>
              <a:gd name="connsiteX123" fmla="*/ 549 w 687"/>
              <a:gd name="connsiteY123" fmla="*/ 293 h 758"/>
              <a:gd name="connsiteX124" fmla="*/ 549 w 687"/>
              <a:gd name="connsiteY124" fmla="*/ 277 h 758"/>
              <a:gd name="connsiteX125" fmla="*/ 549 w 687"/>
              <a:gd name="connsiteY125" fmla="*/ 246 h 758"/>
              <a:gd name="connsiteX126" fmla="*/ 549 w 687"/>
              <a:gd name="connsiteY126" fmla="*/ 214 h 758"/>
              <a:gd name="connsiteX127" fmla="*/ 544 w 687"/>
              <a:gd name="connsiteY127" fmla="*/ 183 h 758"/>
              <a:gd name="connsiteX128" fmla="*/ 544 w 687"/>
              <a:gd name="connsiteY128" fmla="*/ 157 h 758"/>
              <a:gd name="connsiteX129" fmla="*/ 539 w 687"/>
              <a:gd name="connsiteY129" fmla="*/ 146 h 758"/>
              <a:gd name="connsiteX130" fmla="*/ 539 w 687"/>
              <a:gd name="connsiteY130" fmla="*/ 136 h 758"/>
              <a:gd name="connsiteX131" fmla="*/ 534 w 687"/>
              <a:gd name="connsiteY131" fmla="*/ 126 h 758"/>
              <a:gd name="connsiteX132" fmla="*/ 534 w 687"/>
              <a:gd name="connsiteY132" fmla="*/ 115 h 758"/>
              <a:gd name="connsiteX133" fmla="*/ 528 w 687"/>
              <a:gd name="connsiteY133" fmla="*/ 110 h 758"/>
              <a:gd name="connsiteX134" fmla="*/ 528 w 687"/>
              <a:gd name="connsiteY134" fmla="*/ 105 h 758"/>
              <a:gd name="connsiteX135" fmla="*/ 523 w 687"/>
              <a:gd name="connsiteY135" fmla="*/ 94 h 758"/>
              <a:gd name="connsiteX136" fmla="*/ 518 w 687"/>
              <a:gd name="connsiteY136" fmla="*/ 89 h 758"/>
              <a:gd name="connsiteX137" fmla="*/ 512 w 687"/>
              <a:gd name="connsiteY137" fmla="*/ 84 h 758"/>
              <a:gd name="connsiteX138" fmla="*/ 507 w 687"/>
              <a:gd name="connsiteY138" fmla="*/ 84 h 758"/>
              <a:gd name="connsiteX139" fmla="*/ 502 w 687"/>
              <a:gd name="connsiteY139" fmla="*/ 79 h 758"/>
              <a:gd name="connsiteX140" fmla="*/ 491 w 687"/>
              <a:gd name="connsiteY140" fmla="*/ 79 h 758"/>
              <a:gd name="connsiteX141" fmla="*/ 481 w 687"/>
              <a:gd name="connsiteY141" fmla="*/ 79 h 758"/>
              <a:gd name="connsiteX142" fmla="*/ 470 w 687"/>
              <a:gd name="connsiteY142" fmla="*/ 73 h 758"/>
              <a:gd name="connsiteX143" fmla="*/ 454 w 687"/>
              <a:gd name="connsiteY143" fmla="*/ 73 h 758"/>
              <a:gd name="connsiteX144" fmla="*/ 454 w 687"/>
              <a:gd name="connsiteY14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11 h 758"/>
              <a:gd name="connsiteX111" fmla="*/ 534 w 687"/>
              <a:gd name="connsiteY111" fmla="*/ 549 h 758"/>
              <a:gd name="connsiteX112" fmla="*/ 539 w 687"/>
              <a:gd name="connsiteY112" fmla="*/ 533 h 758"/>
              <a:gd name="connsiteX113" fmla="*/ 539 w 687"/>
              <a:gd name="connsiteY113" fmla="*/ 512 h 758"/>
              <a:gd name="connsiteX114" fmla="*/ 539 w 687"/>
              <a:gd name="connsiteY114" fmla="*/ 486 h 758"/>
              <a:gd name="connsiteX115" fmla="*/ 544 w 687"/>
              <a:gd name="connsiteY115" fmla="*/ 460 h 758"/>
              <a:gd name="connsiteX116" fmla="*/ 544 w 687"/>
              <a:gd name="connsiteY116" fmla="*/ 434 h 758"/>
              <a:gd name="connsiteX117" fmla="*/ 544 w 687"/>
              <a:gd name="connsiteY117" fmla="*/ 408 h 758"/>
              <a:gd name="connsiteX118" fmla="*/ 544 w 687"/>
              <a:gd name="connsiteY118" fmla="*/ 382 h 758"/>
              <a:gd name="connsiteX119" fmla="*/ 549 w 687"/>
              <a:gd name="connsiteY119" fmla="*/ 355 h 758"/>
              <a:gd name="connsiteX120" fmla="*/ 549 w 687"/>
              <a:gd name="connsiteY120" fmla="*/ 334 h 758"/>
              <a:gd name="connsiteX121" fmla="*/ 549 w 687"/>
              <a:gd name="connsiteY121" fmla="*/ 314 h 758"/>
              <a:gd name="connsiteX122" fmla="*/ 549 w 687"/>
              <a:gd name="connsiteY122" fmla="*/ 293 h 758"/>
              <a:gd name="connsiteX123" fmla="*/ 549 w 687"/>
              <a:gd name="connsiteY123" fmla="*/ 277 h 758"/>
              <a:gd name="connsiteX124" fmla="*/ 549 w 687"/>
              <a:gd name="connsiteY124" fmla="*/ 246 h 758"/>
              <a:gd name="connsiteX125" fmla="*/ 549 w 687"/>
              <a:gd name="connsiteY125" fmla="*/ 214 h 758"/>
              <a:gd name="connsiteX126" fmla="*/ 544 w 687"/>
              <a:gd name="connsiteY126" fmla="*/ 183 h 758"/>
              <a:gd name="connsiteX127" fmla="*/ 544 w 687"/>
              <a:gd name="connsiteY127" fmla="*/ 157 h 758"/>
              <a:gd name="connsiteX128" fmla="*/ 539 w 687"/>
              <a:gd name="connsiteY128" fmla="*/ 146 h 758"/>
              <a:gd name="connsiteX129" fmla="*/ 539 w 687"/>
              <a:gd name="connsiteY129" fmla="*/ 136 h 758"/>
              <a:gd name="connsiteX130" fmla="*/ 534 w 687"/>
              <a:gd name="connsiteY130" fmla="*/ 126 h 758"/>
              <a:gd name="connsiteX131" fmla="*/ 534 w 687"/>
              <a:gd name="connsiteY131" fmla="*/ 115 h 758"/>
              <a:gd name="connsiteX132" fmla="*/ 528 w 687"/>
              <a:gd name="connsiteY132" fmla="*/ 110 h 758"/>
              <a:gd name="connsiteX133" fmla="*/ 528 w 687"/>
              <a:gd name="connsiteY133" fmla="*/ 105 h 758"/>
              <a:gd name="connsiteX134" fmla="*/ 523 w 687"/>
              <a:gd name="connsiteY134" fmla="*/ 94 h 758"/>
              <a:gd name="connsiteX135" fmla="*/ 518 w 687"/>
              <a:gd name="connsiteY135" fmla="*/ 89 h 758"/>
              <a:gd name="connsiteX136" fmla="*/ 512 w 687"/>
              <a:gd name="connsiteY136" fmla="*/ 84 h 758"/>
              <a:gd name="connsiteX137" fmla="*/ 507 w 687"/>
              <a:gd name="connsiteY137" fmla="*/ 84 h 758"/>
              <a:gd name="connsiteX138" fmla="*/ 502 w 687"/>
              <a:gd name="connsiteY138" fmla="*/ 79 h 758"/>
              <a:gd name="connsiteX139" fmla="*/ 491 w 687"/>
              <a:gd name="connsiteY139" fmla="*/ 79 h 758"/>
              <a:gd name="connsiteX140" fmla="*/ 481 w 687"/>
              <a:gd name="connsiteY140" fmla="*/ 79 h 758"/>
              <a:gd name="connsiteX141" fmla="*/ 470 w 687"/>
              <a:gd name="connsiteY141" fmla="*/ 73 h 758"/>
              <a:gd name="connsiteX142" fmla="*/ 454 w 687"/>
              <a:gd name="connsiteY142" fmla="*/ 73 h 758"/>
              <a:gd name="connsiteX143" fmla="*/ 454 w 687"/>
              <a:gd name="connsiteY143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34 w 687"/>
              <a:gd name="connsiteY110" fmla="*/ 549 h 758"/>
              <a:gd name="connsiteX111" fmla="*/ 539 w 687"/>
              <a:gd name="connsiteY111" fmla="*/ 533 h 758"/>
              <a:gd name="connsiteX112" fmla="*/ 539 w 687"/>
              <a:gd name="connsiteY112" fmla="*/ 512 h 758"/>
              <a:gd name="connsiteX113" fmla="*/ 539 w 687"/>
              <a:gd name="connsiteY113" fmla="*/ 486 h 758"/>
              <a:gd name="connsiteX114" fmla="*/ 544 w 687"/>
              <a:gd name="connsiteY114" fmla="*/ 460 h 758"/>
              <a:gd name="connsiteX115" fmla="*/ 544 w 687"/>
              <a:gd name="connsiteY115" fmla="*/ 434 h 758"/>
              <a:gd name="connsiteX116" fmla="*/ 544 w 687"/>
              <a:gd name="connsiteY116" fmla="*/ 408 h 758"/>
              <a:gd name="connsiteX117" fmla="*/ 544 w 687"/>
              <a:gd name="connsiteY117" fmla="*/ 382 h 758"/>
              <a:gd name="connsiteX118" fmla="*/ 549 w 687"/>
              <a:gd name="connsiteY118" fmla="*/ 355 h 758"/>
              <a:gd name="connsiteX119" fmla="*/ 549 w 687"/>
              <a:gd name="connsiteY119" fmla="*/ 334 h 758"/>
              <a:gd name="connsiteX120" fmla="*/ 549 w 687"/>
              <a:gd name="connsiteY120" fmla="*/ 314 h 758"/>
              <a:gd name="connsiteX121" fmla="*/ 549 w 687"/>
              <a:gd name="connsiteY121" fmla="*/ 293 h 758"/>
              <a:gd name="connsiteX122" fmla="*/ 549 w 687"/>
              <a:gd name="connsiteY122" fmla="*/ 277 h 758"/>
              <a:gd name="connsiteX123" fmla="*/ 549 w 687"/>
              <a:gd name="connsiteY123" fmla="*/ 246 h 758"/>
              <a:gd name="connsiteX124" fmla="*/ 549 w 687"/>
              <a:gd name="connsiteY124" fmla="*/ 214 h 758"/>
              <a:gd name="connsiteX125" fmla="*/ 544 w 687"/>
              <a:gd name="connsiteY125" fmla="*/ 183 h 758"/>
              <a:gd name="connsiteX126" fmla="*/ 544 w 687"/>
              <a:gd name="connsiteY126" fmla="*/ 157 h 758"/>
              <a:gd name="connsiteX127" fmla="*/ 539 w 687"/>
              <a:gd name="connsiteY127" fmla="*/ 146 h 758"/>
              <a:gd name="connsiteX128" fmla="*/ 539 w 687"/>
              <a:gd name="connsiteY128" fmla="*/ 136 h 758"/>
              <a:gd name="connsiteX129" fmla="*/ 534 w 687"/>
              <a:gd name="connsiteY129" fmla="*/ 126 h 758"/>
              <a:gd name="connsiteX130" fmla="*/ 534 w 687"/>
              <a:gd name="connsiteY130" fmla="*/ 115 h 758"/>
              <a:gd name="connsiteX131" fmla="*/ 528 w 687"/>
              <a:gd name="connsiteY131" fmla="*/ 110 h 758"/>
              <a:gd name="connsiteX132" fmla="*/ 528 w 687"/>
              <a:gd name="connsiteY132" fmla="*/ 105 h 758"/>
              <a:gd name="connsiteX133" fmla="*/ 523 w 687"/>
              <a:gd name="connsiteY133" fmla="*/ 94 h 758"/>
              <a:gd name="connsiteX134" fmla="*/ 518 w 687"/>
              <a:gd name="connsiteY134" fmla="*/ 89 h 758"/>
              <a:gd name="connsiteX135" fmla="*/ 512 w 687"/>
              <a:gd name="connsiteY135" fmla="*/ 84 h 758"/>
              <a:gd name="connsiteX136" fmla="*/ 507 w 687"/>
              <a:gd name="connsiteY136" fmla="*/ 84 h 758"/>
              <a:gd name="connsiteX137" fmla="*/ 502 w 687"/>
              <a:gd name="connsiteY137" fmla="*/ 79 h 758"/>
              <a:gd name="connsiteX138" fmla="*/ 491 w 687"/>
              <a:gd name="connsiteY138" fmla="*/ 79 h 758"/>
              <a:gd name="connsiteX139" fmla="*/ 481 w 687"/>
              <a:gd name="connsiteY139" fmla="*/ 79 h 758"/>
              <a:gd name="connsiteX140" fmla="*/ 470 w 687"/>
              <a:gd name="connsiteY140" fmla="*/ 73 h 758"/>
              <a:gd name="connsiteX141" fmla="*/ 454 w 687"/>
              <a:gd name="connsiteY141" fmla="*/ 73 h 758"/>
              <a:gd name="connsiteX142" fmla="*/ 454 w 687"/>
              <a:gd name="connsiteY142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34 w 687"/>
              <a:gd name="connsiteY109" fmla="*/ 549 h 758"/>
              <a:gd name="connsiteX110" fmla="*/ 539 w 687"/>
              <a:gd name="connsiteY110" fmla="*/ 533 h 758"/>
              <a:gd name="connsiteX111" fmla="*/ 539 w 687"/>
              <a:gd name="connsiteY111" fmla="*/ 512 h 758"/>
              <a:gd name="connsiteX112" fmla="*/ 539 w 687"/>
              <a:gd name="connsiteY112" fmla="*/ 486 h 758"/>
              <a:gd name="connsiteX113" fmla="*/ 544 w 687"/>
              <a:gd name="connsiteY113" fmla="*/ 460 h 758"/>
              <a:gd name="connsiteX114" fmla="*/ 544 w 687"/>
              <a:gd name="connsiteY114" fmla="*/ 434 h 758"/>
              <a:gd name="connsiteX115" fmla="*/ 544 w 687"/>
              <a:gd name="connsiteY115" fmla="*/ 408 h 758"/>
              <a:gd name="connsiteX116" fmla="*/ 544 w 687"/>
              <a:gd name="connsiteY116" fmla="*/ 382 h 758"/>
              <a:gd name="connsiteX117" fmla="*/ 549 w 687"/>
              <a:gd name="connsiteY117" fmla="*/ 355 h 758"/>
              <a:gd name="connsiteX118" fmla="*/ 549 w 687"/>
              <a:gd name="connsiteY118" fmla="*/ 334 h 758"/>
              <a:gd name="connsiteX119" fmla="*/ 549 w 687"/>
              <a:gd name="connsiteY119" fmla="*/ 314 h 758"/>
              <a:gd name="connsiteX120" fmla="*/ 549 w 687"/>
              <a:gd name="connsiteY120" fmla="*/ 293 h 758"/>
              <a:gd name="connsiteX121" fmla="*/ 549 w 687"/>
              <a:gd name="connsiteY121" fmla="*/ 277 h 758"/>
              <a:gd name="connsiteX122" fmla="*/ 549 w 687"/>
              <a:gd name="connsiteY122" fmla="*/ 246 h 758"/>
              <a:gd name="connsiteX123" fmla="*/ 549 w 687"/>
              <a:gd name="connsiteY123" fmla="*/ 214 h 758"/>
              <a:gd name="connsiteX124" fmla="*/ 544 w 687"/>
              <a:gd name="connsiteY124" fmla="*/ 183 h 758"/>
              <a:gd name="connsiteX125" fmla="*/ 544 w 687"/>
              <a:gd name="connsiteY125" fmla="*/ 157 h 758"/>
              <a:gd name="connsiteX126" fmla="*/ 539 w 687"/>
              <a:gd name="connsiteY126" fmla="*/ 146 h 758"/>
              <a:gd name="connsiteX127" fmla="*/ 539 w 687"/>
              <a:gd name="connsiteY127" fmla="*/ 136 h 758"/>
              <a:gd name="connsiteX128" fmla="*/ 534 w 687"/>
              <a:gd name="connsiteY128" fmla="*/ 126 h 758"/>
              <a:gd name="connsiteX129" fmla="*/ 534 w 687"/>
              <a:gd name="connsiteY129" fmla="*/ 115 h 758"/>
              <a:gd name="connsiteX130" fmla="*/ 528 w 687"/>
              <a:gd name="connsiteY130" fmla="*/ 110 h 758"/>
              <a:gd name="connsiteX131" fmla="*/ 528 w 687"/>
              <a:gd name="connsiteY131" fmla="*/ 105 h 758"/>
              <a:gd name="connsiteX132" fmla="*/ 523 w 687"/>
              <a:gd name="connsiteY132" fmla="*/ 94 h 758"/>
              <a:gd name="connsiteX133" fmla="*/ 518 w 687"/>
              <a:gd name="connsiteY133" fmla="*/ 89 h 758"/>
              <a:gd name="connsiteX134" fmla="*/ 512 w 687"/>
              <a:gd name="connsiteY134" fmla="*/ 84 h 758"/>
              <a:gd name="connsiteX135" fmla="*/ 507 w 687"/>
              <a:gd name="connsiteY135" fmla="*/ 84 h 758"/>
              <a:gd name="connsiteX136" fmla="*/ 502 w 687"/>
              <a:gd name="connsiteY136" fmla="*/ 79 h 758"/>
              <a:gd name="connsiteX137" fmla="*/ 491 w 687"/>
              <a:gd name="connsiteY137" fmla="*/ 79 h 758"/>
              <a:gd name="connsiteX138" fmla="*/ 481 w 687"/>
              <a:gd name="connsiteY138" fmla="*/ 79 h 758"/>
              <a:gd name="connsiteX139" fmla="*/ 470 w 687"/>
              <a:gd name="connsiteY139" fmla="*/ 73 h 758"/>
              <a:gd name="connsiteX140" fmla="*/ 454 w 687"/>
              <a:gd name="connsiteY140" fmla="*/ 73 h 758"/>
              <a:gd name="connsiteX141" fmla="*/ 454 w 687"/>
              <a:gd name="connsiteY141" fmla="*/ 73 h 758"/>
              <a:gd name="connsiteX0" fmla="*/ 454 w 687"/>
              <a:gd name="connsiteY0" fmla="*/ 73 h 770"/>
              <a:gd name="connsiteX1" fmla="*/ 439 w 687"/>
              <a:gd name="connsiteY1" fmla="*/ 73 h 770"/>
              <a:gd name="connsiteX2" fmla="*/ 417 w 687"/>
              <a:gd name="connsiteY2" fmla="*/ 79 h 770"/>
              <a:gd name="connsiteX3" fmla="*/ 396 w 687"/>
              <a:gd name="connsiteY3" fmla="*/ 79 h 770"/>
              <a:gd name="connsiteX4" fmla="*/ 370 w 687"/>
              <a:gd name="connsiteY4" fmla="*/ 79 h 770"/>
              <a:gd name="connsiteX5" fmla="*/ 343 w 687"/>
              <a:gd name="connsiteY5" fmla="*/ 84 h 770"/>
              <a:gd name="connsiteX6" fmla="*/ 312 w 687"/>
              <a:gd name="connsiteY6" fmla="*/ 84 h 770"/>
              <a:gd name="connsiteX7" fmla="*/ 275 w 687"/>
              <a:gd name="connsiteY7" fmla="*/ 89 h 770"/>
              <a:gd name="connsiteX8" fmla="*/ 238 w 687"/>
              <a:gd name="connsiteY8" fmla="*/ 94 h 770"/>
              <a:gd name="connsiteX9" fmla="*/ 196 w 687"/>
              <a:gd name="connsiteY9" fmla="*/ 94 h 770"/>
              <a:gd name="connsiteX10" fmla="*/ 159 w 687"/>
              <a:gd name="connsiteY10" fmla="*/ 99 h 770"/>
              <a:gd name="connsiteX11" fmla="*/ 122 w 687"/>
              <a:gd name="connsiteY11" fmla="*/ 105 h 770"/>
              <a:gd name="connsiteX12" fmla="*/ 90 w 687"/>
              <a:gd name="connsiteY12" fmla="*/ 105 h 770"/>
              <a:gd name="connsiteX13" fmla="*/ 64 w 687"/>
              <a:gd name="connsiteY13" fmla="*/ 105 h 770"/>
              <a:gd name="connsiteX14" fmla="*/ 37 w 687"/>
              <a:gd name="connsiteY14" fmla="*/ 110 h 770"/>
              <a:gd name="connsiteX15" fmla="*/ 16 w 687"/>
              <a:gd name="connsiteY15" fmla="*/ 110 h 770"/>
              <a:gd name="connsiteX16" fmla="*/ 0 w 687"/>
              <a:gd name="connsiteY16" fmla="*/ 110 h 770"/>
              <a:gd name="connsiteX17" fmla="*/ 0 w 687"/>
              <a:gd name="connsiteY17" fmla="*/ 73 h 770"/>
              <a:gd name="connsiteX18" fmla="*/ 11 w 687"/>
              <a:gd name="connsiteY18" fmla="*/ 73 h 770"/>
              <a:gd name="connsiteX19" fmla="*/ 27 w 687"/>
              <a:gd name="connsiteY19" fmla="*/ 73 h 770"/>
              <a:gd name="connsiteX20" fmla="*/ 42 w 687"/>
              <a:gd name="connsiteY20" fmla="*/ 73 h 770"/>
              <a:gd name="connsiteX21" fmla="*/ 58 w 687"/>
              <a:gd name="connsiteY21" fmla="*/ 73 h 770"/>
              <a:gd name="connsiteX22" fmla="*/ 79 w 687"/>
              <a:gd name="connsiteY22" fmla="*/ 73 h 770"/>
              <a:gd name="connsiteX23" fmla="*/ 95 w 687"/>
              <a:gd name="connsiteY23" fmla="*/ 68 h 770"/>
              <a:gd name="connsiteX24" fmla="*/ 122 w 687"/>
              <a:gd name="connsiteY24" fmla="*/ 68 h 770"/>
              <a:gd name="connsiteX25" fmla="*/ 143 w 687"/>
              <a:gd name="connsiteY25" fmla="*/ 63 h 770"/>
              <a:gd name="connsiteX26" fmla="*/ 164 w 687"/>
              <a:gd name="connsiteY26" fmla="*/ 58 h 770"/>
              <a:gd name="connsiteX27" fmla="*/ 185 w 687"/>
              <a:gd name="connsiteY27" fmla="*/ 58 h 770"/>
              <a:gd name="connsiteX28" fmla="*/ 211 w 687"/>
              <a:gd name="connsiteY28" fmla="*/ 52 h 770"/>
              <a:gd name="connsiteX29" fmla="*/ 238 w 687"/>
              <a:gd name="connsiteY29" fmla="*/ 52 h 770"/>
              <a:gd name="connsiteX30" fmla="*/ 264 w 687"/>
              <a:gd name="connsiteY30" fmla="*/ 47 h 770"/>
              <a:gd name="connsiteX31" fmla="*/ 296 w 687"/>
              <a:gd name="connsiteY31" fmla="*/ 47 h 770"/>
              <a:gd name="connsiteX32" fmla="*/ 354 w 687"/>
              <a:gd name="connsiteY32" fmla="*/ 37 h 770"/>
              <a:gd name="connsiteX33" fmla="*/ 386 w 687"/>
              <a:gd name="connsiteY33" fmla="*/ 37 h 770"/>
              <a:gd name="connsiteX34" fmla="*/ 407 w 687"/>
              <a:gd name="connsiteY34" fmla="*/ 32 h 770"/>
              <a:gd name="connsiteX35" fmla="*/ 433 w 687"/>
              <a:gd name="connsiteY35" fmla="*/ 26 h 770"/>
              <a:gd name="connsiteX36" fmla="*/ 454 w 687"/>
              <a:gd name="connsiteY36" fmla="*/ 26 h 770"/>
              <a:gd name="connsiteX37" fmla="*/ 470 w 687"/>
              <a:gd name="connsiteY37" fmla="*/ 21 h 770"/>
              <a:gd name="connsiteX38" fmla="*/ 481 w 687"/>
              <a:gd name="connsiteY38" fmla="*/ 16 h 770"/>
              <a:gd name="connsiteX39" fmla="*/ 491 w 687"/>
              <a:gd name="connsiteY39" fmla="*/ 16 h 770"/>
              <a:gd name="connsiteX40" fmla="*/ 497 w 687"/>
              <a:gd name="connsiteY40" fmla="*/ 11 h 770"/>
              <a:gd name="connsiteX41" fmla="*/ 507 w 687"/>
              <a:gd name="connsiteY41" fmla="*/ 5 h 770"/>
              <a:gd name="connsiteX42" fmla="*/ 523 w 687"/>
              <a:gd name="connsiteY42" fmla="*/ 0 h 770"/>
              <a:gd name="connsiteX43" fmla="*/ 534 w 687"/>
              <a:gd name="connsiteY43" fmla="*/ 0 h 770"/>
              <a:gd name="connsiteX44" fmla="*/ 549 w 687"/>
              <a:gd name="connsiteY44" fmla="*/ 0 h 770"/>
              <a:gd name="connsiteX45" fmla="*/ 565 w 687"/>
              <a:gd name="connsiteY45" fmla="*/ 5 h 770"/>
              <a:gd name="connsiteX46" fmla="*/ 581 w 687"/>
              <a:gd name="connsiteY46" fmla="*/ 11 h 770"/>
              <a:gd name="connsiteX47" fmla="*/ 592 w 687"/>
              <a:gd name="connsiteY47" fmla="*/ 16 h 770"/>
              <a:gd name="connsiteX48" fmla="*/ 602 w 687"/>
              <a:gd name="connsiteY48" fmla="*/ 21 h 770"/>
              <a:gd name="connsiteX49" fmla="*/ 618 w 687"/>
              <a:gd name="connsiteY49" fmla="*/ 26 h 770"/>
              <a:gd name="connsiteX50" fmla="*/ 629 w 687"/>
              <a:gd name="connsiteY50" fmla="*/ 37 h 770"/>
              <a:gd name="connsiteX51" fmla="*/ 644 w 687"/>
              <a:gd name="connsiteY51" fmla="*/ 42 h 770"/>
              <a:gd name="connsiteX52" fmla="*/ 655 w 687"/>
              <a:gd name="connsiteY52" fmla="*/ 47 h 770"/>
              <a:gd name="connsiteX53" fmla="*/ 666 w 687"/>
              <a:gd name="connsiteY53" fmla="*/ 52 h 770"/>
              <a:gd name="connsiteX54" fmla="*/ 671 w 687"/>
              <a:gd name="connsiteY54" fmla="*/ 58 h 770"/>
              <a:gd name="connsiteX55" fmla="*/ 676 w 687"/>
              <a:gd name="connsiteY55" fmla="*/ 63 h 770"/>
              <a:gd name="connsiteX56" fmla="*/ 681 w 687"/>
              <a:gd name="connsiteY56" fmla="*/ 68 h 770"/>
              <a:gd name="connsiteX57" fmla="*/ 687 w 687"/>
              <a:gd name="connsiteY57" fmla="*/ 68 h 770"/>
              <a:gd name="connsiteX58" fmla="*/ 687 w 687"/>
              <a:gd name="connsiteY58" fmla="*/ 73 h 770"/>
              <a:gd name="connsiteX59" fmla="*/ 681 w 687"/>
              <a:gd name="connsiteY59" fmla="*/ 73 h 770"/>
              <a:gd name="connsiteX60" fmla="*/ 681 w 687"/>
              <a:gd name="connsiteY60" fmla="*/ 79 h 770"/>
              <a:gd name="connsiteX61" fmla="*/ 676 w 687"/>
              <a:gd name="connsiteY61" fmla="*/ 84 h 770"/>
              <a:gd name="connsiteX62" fmla="*/ 671 w 687"/>
              <a:gd name="connsiteY62" fmla="*/ 84 h 770"/>
              <a:gd name="connsiteX63" fmla="*/ 666 w 687"/>
              <a:gd name="connsiteY63" fmla="*/ 89 h 770"/>
              <a:gd name="connsiteX64" fmla="*/ 660 w 687"/>
              <a:gd name="connsiteY64" fmla="*/ 94 h 770"/>
              <a:gd name="connsiteX65" fmla="*/ 655 w 687"/>
              <a:gd name="connsiteY65" fmla="*/ 94 h 770"/>
              <a:gd name="connsiteX66" fmla="*/ 650 w 687"/>
              <a:gd name="connsiteY66" fmla="*/ 99 h 770"/>
              <a:gd name="connsiteX67" fmla="*/ 644 w 687"/>
              <a:gd name="connsiteY67" fmla="*/ 105 h 770"/>
              <a:gd name="connsiteX68" fmla="*/ 639 w 687"/>
              <a:gd name="connsiteY68" fmla="*/ 115 h 770"/>
              <a:gd name="connsiteX69" fmla="*/ 639 w 687"/>
              <a:gd name="connsiteY69" fmla="*/ 126 h 770"/>
              <a:gd name="connsiteX70" fmla="*/ 639 w 687"/>
              <a:gd name="connsiteY70" fmla="*/ 131 h 770"/>
              <a:gd name="connsiteX71" fmla="*/ 639 w 687"/>
              <a:gd name="connsiteY71" fmla="*/ 146 h 770"/>
              <a:gd name="connsiteX72" fmla="*/ 639 w 687"/>
              <a:gd name="connsiteY72" fmla="*/ 157 h 770"/>
              <a:gd name="connsiteX73" fmla="*/ 639 w 687"/>
              <a:gd name="connsiteY73" fmla="*/ 173 h 770"/>
              <a:gd name="connsiteX74" fmla="*/ 639 w 687"/>
              <a:gd name="connsiteY74" fmla="*/ 188 h 770"/>
              <a:gd name="connsiteX75" fmla="*/ 639 w 687"/>
              <a:gd name="connsiteY75" fmla="*/ 204 h 770"/>
              <a:gd name="connsiteX76" fmla="*/ 639 w 687"/>
              <a:gd name="connsiteY76" fmla="*/ 225 h 770"/>
              <a:gd name="connsiteX77" fmla="*/ 639 w 687"/>
              <a:gd name="connsiteY77" fmla="*/ 240 h 770"/>
              <a:gd name="connsiteX78" fmla="*/ 639 w 687"/>
              <a:gd name="connsiteY78" fmla="*/ 261 h 770"/>
              <a:gd name="connsiteX79" fmla="*/ 639 w 687"/>
              <a:gd name="connsiteY79" fmla="*/ 303 h 770"/>
              <a:gd name="connsiteX80" fmla="*/ 639 w 687"/>
              <a:gd name="connsiteY80" fmla="*/ 324 h 770"/>
              <a:gd name="connsiteX81" fmla="*/ 639 w 687"/>
              <a:gd name="connsiteY81" fmla="*/ 350 h 770"/>
              <a:gd name="connsiteX82" fmla="*/ 639 w 687"/>
              <a:gd name="connsiteY82" fmla="*/ 376 h 770"/>
              <a:gd name="connsiteX83" fmla="*/ 639 w 687"/>
              <a:gd name="connsiteY83" fmla="*/ 402 h 770"/>
              <a:gd name="connsiteX84" fmla="*/ 639 w 687"/>
              <a:gd name="connsiteY84" fmla="*/ 429 h 770"/>
              <a:gd name="connsiteX85" fmla="*/ 639 w 687"/>
              <a:gd name="connsiteY85" fmla="*/ 460 h 770"/>
              <a:gd name="connsiteX86" fmla="*/ 639 w 687"/>
              <a:gd name="connsiteY86" fmla="*/ 491 h 770"/>
              <a:gd name="connsiteX87" fmla="*/ 639 w 687"/>
              <a:gd name="connsiteY87" fmla="*/ 523 h 770"/>
              <a:gd name="connsiteX88" fmla="*/ 639 w 687"/>
              <a:gd name="connsiteY88" fmla="*/ 554 h 770"/>
              <a:gd name="connsiteX89" fmla="*/ 639 w 687"/>
              <a:gd name="connsiteY89" fmla="*/ 580 h 770"/>
              <a:gd name="connsiteX90" fmla="*/ 634 w 687"/>
              <a:gd name="connsiteY90" fmla="*/ 606 h 770"/>
              <a:gd name="connsiteX91" fmla="*/ 634 w 687"/>
              <a:gd name="connsiteY91" fmla="*/ 632 h 770"/>
              <a:gd name="connsiteX92" fmla="*/ 629 w 687"/>
              <a:gd name="connsiteY92" fmla="*/ 653 h 770"/>
              <a:gd name="connsiteX93" fmla="*/ 623 w 687"/>
              <a:gd name="connsiteY93" fmla="*/ 669 h 770"/>
              <a:gd name="connsiteX94" fmla="*/ 618 w 687"/>
              <a:gd name="connsiteY94" fmla="*/ 690 h 770"/>
              <a:gd name="connsiteX95" fmla="*/ 613 w 687"/>
              <a:gd name="connsiteY95" fmla="*/ 700 h 770"/>
              <a:gd name="connsiteX96" fmla="*/ 602 w 687"/>
              <a:gd name="connsiteY96" fmla="*/ 716 h 770"/>
              <a:gd name="connsiteX97" fmla="*/ 592 w 687"/>
              <a:gd name="connsiteY97" fmla="*/ 726 h 770"/>
              <a:gd name="connsiteX98" fmla="*/ 586 w 687"/>
              <a:gd name="connsiteY98" fmla="*/ 737 h 770"/>
              <a:gd name="connsiteX99" fmla="*/ 576 w 687"/>
              <a:gd name="connsiteY99" fmla="*/ 742 h 770"/>
              <a:gd name="connsiteX100" fmla="*/ 571 w 687"/>
              <a:gd name="connsiteY100" fmla="*/ 747 h 770"/>
              <a:gd name="connsiteX101" fmla="*/ 560 w 687"/>
              <a:gd name="connsiteY101" fmla="*/ 752 h 770"/>
              <a:gd name="connsiteX102" fmla="*/ 555 w 687"/>
              <a:gd name="connsiteY102" fmla="*/ 752 h 770"/>
              <a:gd name="connsiteX103" fmla="*/ 549 w 687"/>
              <a:gd name="connsiteY103" fmla="*/ 758 h 770"/>
              <a:gd name="connsiteX104" fmla="*/ 539 w 687"/>
              <a:gd name="connsiteY104" fmla="*/ 752 h 770"/>
              <a:gd name="connsiteX105" fmla="*/ 534 w 687"/>
              <a:gd name="connsiteY105" fmla="*/ 752 h 770"/>
              <a:gd name="connsiteX106" fmla="*/ 534 w 687"/>
              <a:gd name="connsiteY106" fmla="*/ 747 h 770"/>
              <a:gd name="connsiteX107" fmla="*/ 528 w 687"/>
              <a:gd name="connsiteY107" fmla="*/ 737 h 770"/>
              <a:gd name="connsiteX108" fmla="*/ 534 w 687"/>
              <a:gd name="connsiteY108" fmla="*/ 549 h 770"/>
              <a:gd name="connsiteX109" fmla="*/ 539 w 687"/>
              <a:gd name="connsiteY109" fmla="*/ 533 h 770"/>
              <a:gd name="connsiteX110" fmla="*/ 539 w 687"/>
              <a:gd name="connsiteY110" fmla="*/ 512 h 770"/>
              <a:gd name="connsiteX111" fmla="*/ 539 w 687"/>
              <a:gd name="connsiteY111" fmla="*/ 486 h 770"/>
              <a:gd name="connsiteX112" fmla="*/ 544 w 687"/>
              <a:gd name="connsiteY112" fmla="*/ 460 h 770"/>
              <a:gd name="connsiteX113" fmla="*/ 544 w 687"/>
              <a:gd name="connsiteY113" fmla="*/ 434 h 770"/>
              <a:gd name="connsiteX114" fmla="*/ 544 w 687"/>
              <a:gd name="connsiteY114" fmla="*/ 408 h 770"/>
              <a:gd name="connsiteX115" fmla="*/ 544 w 687"/>
              <a:gd name="connsiteY115" fmla="*/ 382 h 770"/>
              <a:gd name="connsiteX116" fmla="*/ 549 w 687"/>
              <a:gd name="connsiteY116" fmla="*/ 355 h 770"/>
              <a:gd name="connsiteX117" fmla="*/ 549 w 687"/>
              <a:gd name="connsiteY117" fmla="*/ 334 h 770"/>
              <a:gd name="connsiteX118" fmla="*/ 549 w 687"/>
              <a:gd name="connsiteY118" fmla="*/ 314 h 770"/>
              <a:gd name="connsiteX119" fmla="*/ 549 w 687"/>
              <a:gd name="connsiteY119" fmla="*/ 293 h 770"/>
              <a:gd name="connsiteX120" fmla="*/ 549 w 687"/>
              <a:gd name="connsiteY120" fmla="*/ 277 h 770"/>
              <a:gd name="connsiteX121" fmla="*/ 549 w 687"/>
              <a:gd name="connsiteY121" fmla="*/ 246 h 770"/>
              <a:gd name="connsiteX122" fmla="*/ 549 w 687"/>
              <a:gd name="connsiteY122" fmla="*/ 214 h 770"/>
              <a:gd name="connsiteX123" fmla="*/ 544 w 687"/>
              <a:gd name="connsiteY123" fmla="*/ 183 h 770"/>
              <a:gd name="connsiteX124" fmla="*/ 544 w 687"/>
              <a:gd name="connsiteY124" fmla="*/ 157 h 770"/>
              <a:gd name="connsiteX125" fmla="*/ 539 w 687"/>
              <a:gd name="connsiteY125" fmla="*/ 146 h 770"/>
              <a:gd name="connsiteX126" fmla="*/ 539 w 687"/>
              <a:gd name="connsiteY126" fmla="*/ 136 h 770"/>
              <a:gd name="connsiteX127" fmla="*/ 534 w 687"/>
              <a:gd name="connsiteY127" fmla="*/ 126 h 770"/>
              <a:gd name="connsiteX128" fmla="*/ 534 w 687"/>
              <a:gd name="connsiteY128" fmla="*/ 115 h 770"/>
              <a:gd name="connsiteX129" fmla="*/ 528 w 687"/>
              <a:gd name="connsiteY129" fmla="*/ 110 h 770"/>
              <a:gd name="connsiteX130" fmla="*/ 528 w 687"/>
              <a:gd name="connsiteY130" fmla="*/ 105 h 770"/>
              <a:gd name="connsiteX131" fmla="*/ 523 w 687"/>
              <a:gd name="connsiteY131" fmla="*/ 94 h 770"/>
              <a:gd name="connsiteX132" fmla="*/ 518 w 687"/>
              <a:gd name="connsiteY132" fmla="*/ 89 h 770"/>
              <a:gd name="connsiteX133" fmla="*/ 512 w 687"/>
              <a:gd name="connsiteY133" fmla="*/ 84 h 770"/>
              <a:gd name="connsiteX134" fmla="*/ 507 w 687"/>
              <a:gd name="connsiteY134" fmla="*/ 84 h 770"/>
              <a:gd name="connsiteX135" fmla="*/ 502 w 687"/>
              <a:gd name="connsiteY135" fmla="*/ 79 h 770"/>
              <a:gd name="connsiteX136" fmla="*/ 491 w 687"/>
              <a:gd name="connsiteY136" fmla="*/ 79 h 770"/>
              <a:gd name="connsiteX137" fmla="*/ 481 w 687"/>
              <a:gd name="connsiteY137" fmla="*/ 79 h 770"/>
              <a:gd name="connsiteX138" fmla="*/ 470 w 687"/>
              <a:gd name="connsiteY138" fmla="*/ 73 h 770"/>
              <a:gd name="connsiteX139" fmla="*/ 454 w 687"/>
              <a:gd name="connsiteY139" fmla="*/ 73 h 770"/>
              <a:gd name="connsiteX140" fmla="*/ 454 w 687"/>
              <a:gd name="connsiteY140" fmla="*/ 73 h 770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34 w 687"/>
              <a:gd name="connsiteY107" fmla="*/ 549 h 758"/>
              <a:gd name="connsiteX108" fmla="*/ 539 w 687"/>
              <a:gd name="connsiteY108" fmla="*/ 533 h 758"/>
              <a:gd name="connsiteX109" fmla="*/ 539 w 687"/>
              <a:gd name="connsiteY109" fmla="*/ 512 h 758"/>
              <a:gd name="connsiteX110" fmla="*/ 539 w 687"/>
              <a:gd name="connsiteY110" fmla="*/ 486 h 758"/>
              <a:gd name="connsiteX111" fmla="*/ 544 w 687"/>
              <a:gd name="connsiteY111" fmla="*/ 460 h 758"/>
              <a:gd name="connsiteX112" fmla="*/ 544 w 687"/>
              <a:gd name="connsiteY112" fmla="*/ 434 h 758"/>
              <a:gd name="connsiteX113" fmla="*/ 544 w 687"/>
              <a:gd name="connsiteY113" fmla="*/ 408 h 758"/>
              <a:gd name="connsiteX114" fmla="*/ 544 w 687"/>
              <a:gd name="connsiteY114" fmla="*/ 382 h 758"/>
              <a:gd name="connsiteX115" fmla="*/ 549 w 687"/>
              <a:gd name="connsiteY115" fmla="*/ 355 h 758"/>
              <a:gd name="connsiteX116" fmla="*/ 549 w 687"/>
              <a:gd name="connsiteY116" fmla="*/ 334 h 758"/>
              <a:gd name="connsiteX117" fmla="*/ 549 w 687"/>
              <a:gd name="connsiteY117" fmla="*/ 314 h 758"/>
              <a:gd name="connsiteX118" fmla="*/ 549 w 687"/>
              <a:gd name="connsiteY118" fmla="*/ 293 h 758"/>
              <a:gd name="connsiteX119" fmla="*/ 549 w 687"/>
              <a:gd name="connsiteY119" fmla="*/ 277 h 758"/>
              <a:gd name="connsiteX120" fmla="*/ 549 w 687"/>
              <a:gd name="connsiteY120" fmla="*/ 246 h 758"/>
              <a:gd name="connsiteX121" fmla="*/ 549 w 687"/>
              <a:gd name="connsiteY121" fmla="*/ 214 h 758"/>
              <a:gd name="connsiteX122" fmla="*/ 544 w 687"/>
              <a:gd name="connsiteY122" fmla="*/ 183 h 758"/>
              <a:gd name="connsiteX123" fmla="*/ 544 w 687"/>
              <a:gd name="connsiteY123" fmla="*/ 157 h 758"/>
              <a:gd name="connsiteX124" fmla="*/ 539 w 687"/>
              <a:gd name="connsiteY124" fmla="*/ 146 h 758"/>
              <a:gd name="connsiteX125" fmla="*/ 539 w 687"/>
              <a:gd name="connsiteY125" fmla="*/ 136 h 758"/>
              <a:gd name="connsiteX126" fmla="*/ 534 w 687"/>
              <a:gd name="connsiteY126" fmla="*/ 126 h 758"/>
              <a:gd name="connsiteX127" fmla="*/ 534 w 687"/>
              <a:gd name="connsiteY127" fmla="*/ 115 h 758"/>
              <a:gd name="connsiteX128" fmla="*/ 528 w 687"/>
              <a:gd name="connsiteY128" fmla="*/ 110 h 758"/>
              <a:gd name="connsiteX129" fmla="*/ 528 w 687"/>
              <a:gd name="connsiteY129" fmla="*/ 105 h 758"/>
              <a:gd name="connsiteX130" fmla="*/ 523 w 687"/>
              <a:gd name="connsiteY130" fmla="*/ 94 h 758"/>
              <a:gd name="connsiteX131" fmla="*/ 518 w 687"/>
              <a:gd name="connsiteY131" fmla="*/ 89 h 758"/>
              <a:gd name="connsiteX132" fmla="*/ 512 w 687"/>
              <a:gd name="connsiteY132" fmla="*/ 84 h 758"/>
              <a:gd name="connsiteX133" fmla="*/ 507 w 687"/>
              <a:gd name="connsiteY133" fmla="*/ 84 h 758"/>
              <a:gd name="connsiteX134" fmla="*/ 502 w 687"/>
              <a:gd name="connsiteY134" fmla="*/ 79 h 758"/>
              <a:gd name="connsiteX135" fmla="*/ 491 w 687"/>
              <a:gd name="connsiteY135" fmla="*/ 79 h 758"/>
              <a:gd name="connsiteX136" fmla="*/ 481 w 687"/>
              <a:gd name="connsiteY136" fmla="*/ 79 h 758"/>
              <a:gd name="connsiteX137" fmla="*/ 470 w 687"/>
              <a:gd name="connsiteY137" fmla="*/ 73 h 758"/>
              <a:gd name="connsiteX138" fmla="*/ 454 w 687"/>
              <a:gd name="connsiteY138" fmla="*/ 73 h 758"/>
              <a:gd name="connsiteX139" fmla="*/ 454 w 687"/>
              <a:gd name="connsiteY139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549 h 758"/>
              <a:gd name="connsiteX107" fmla="*/ 539 w 687"/>
              <a:gd name="connsiteY107" fmla="*/ 533 h 758"/>
              <a:gd name="connsiteX108" fmla="*/ 539 w 687"/>
              <a:gd name="connsiteY108" fmla="*/ 512 h 758"/>
              <a:gd name="connsiteX109" fmla="*/ 539 w 687"/>
              <a:gd name="connsiteY109" fmla="*/ 486 h 758"/>
              <a:gd name="connsiteX110" fmla="*/ 544 w 687"/>
              <a:gd name="connsiteY110" fmla="*/ 460 h 758"/>
              <a:gd name="connsiteX111" fmla="*/ 544 w 687"/>
              <a:gd name="connsiteY111" fmla="*/ 434 h 758"/>
              <a:gd name="connsiteX112" fmla="*/ 544 w 687"/>
              <a:gd name="connsiteY112" fmla="*/ 408 h 758"/>
              <a:gd name="connsiteX113" fmla="*/ 544 w 687"/>
              <a:gd name="connsiteY113" fmla="*/ 382 h 758"/>
              <a:gd name="connsiteX114" fmla="*/ 549 w 687"/>
              <a:gd name="connsiteY114" fmla="*/ 355 h 758"/>
              <a:gd name="connsiteX115" fmla="*/ 549 w 687"/>
              <a:gd name="connsiteY115" fmla="*/ 334 h 758"/>
              <a:gd name="connsiteX116" fmla="*/ 549 w 687"/>
              <a:gd name="connsiteY116" fmla="*/ 314 h 758"/>
              <a:gd name="connsiteX117" fmla="*/ 549 w 687"/>
              <a:gd name="connsiteY117" fmla="*/ 293 h 758"/>
              <a:gd name="connsiteX118" fmla="*/ 549 w 687"/>
              <a:gd name="connsiteY118" fmla="*/ 277 h 758"/>
              <a:gd name="connsiteX119" fmla="*/ 549 w 687"/>
              <a:gd name="connsiteY119" fmla="*/ 246 h 758"/>
              <a:gd name="connsiteX120" fmla="*/ 549 w 687"/>
              <a:gd name="connsiteY120" fmla="*/ 214 h 758"/>
              <a:gd name="connsiteX121" fmla="*/ 544 w 687"/>
              <a:gd name="connsiteY121" fmla="*/ 183 h 758"/>
              <a:gd name="connsiteX122" fmla="*/ 544 w 687"/>
              <a:gd name="connsiteY122" fmla="*/ 157 h 758"/>
              <a:gd name="connsiteX123" fmla="*/ 539 w 687"/>
              <a:gd name="connsiteY123" fmla="*/ 146 h 758"/>
              <a:gd name="connsiteX124" fmla="*/ 539 w 687"/>
              <a:gd name="connsiteY124" fmla="*/ 136 h 758"/>
              <a:gd name="connsiteX125" fmla="*/ 534 w 687"/>
              <a:gd name="connsiteY125" fmla="*/ 126 h 758"/>
              <a:gd name="connsiteX126" fmla="*/ 534 w 687"/>
              <a:gd name="connsiteY126" fmla="*/ 115 h 758"/>
              <a:gd name="connsiteX127" fmla="*/ 528 w 687"/>
              <a:gd name="connsiteY127" fmla="*/ 110 h 758"/>
              <a:gd name="connsiteX128" fmla="*/ 528 w 687"/>
              <a:gd name="connsiteY128" fmla="*/ 105 h 758"/>
              <a:gd name="connsiteX129" fmla="*/ 523 w 687"/>
              <a:gd name="connsiteY129" fmla="*/ 94 h 758"/>
              <a:gd name="connsiteX130" fmla="*/ 518 w 687"/>
              <a:gd name="connsiteY130" fmla="*/ 89 h 758"/>
              <a:gd name="connsiteX131" fmla="*/ 512 w 687"/>
              <a:gd name="connsiteY131" fmla="*/ 84 h 758"/>
              <a:gd name="connsiteX132" fmla="*/ 507 w 687"/>
              <a:gd name="connsiteY132" fmla="*/ 84 h 758"/>
              <a:gd name="connsiteX133" fmla="*/ 502 w 687"/>
              <a:gd name="connsiteY133" fmla="*/ 79 h 758"/>
              <a:gd name="connsiteX134" fmla="*/ 491 w 687"/>
              <a:gd name="connsiteY134" fmla="*/ 79 h 758"/>
              <a:gd name="connsiteX135" fmla="*/ 481 w 687"/>
              <a:gd name="connsiteY135" fmla="*/ 79 h 758"/>
              <a:gd name="connsiteX136" fmla="*/ 470 w 687"/>
              <a:gd name="connsiteY136" fmla="*/ 73 h 758"/>
              <a:gd name="connsiteX137" fmla="*/ 454 w 687"/>
              <a:gd name="connsiteY137" fmla="*/ 73 h 758"/>
              <a:gd name="connsiteX138" fmla="*/ 454 w 687"/>
              <a:gd name="connsiteY138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549 h 758"/>
              <a:gd name="connsiteX106" fmla="*/ 539 w 687"/>
              <a:gd name="connsiteY106" fmla="*/ 533 h 758"/>
              <a:gd name="connsiteX107" fmla="*/ 539 w 687"/>
              <a:gd name="connsiteY107" fmla="*/ 512 h 758"/>
              <a:gd name="connsiteX108" fmla="*/ 539 w 687"/>
              <a:gd name="connsiteY108" fmla="*/ 486 h 758"/>
              <a:gd name="connsiteX109" fmla="*/ 544 w 687"/>
              <a:gd name="connsiteY109" fmla="*/ 460 h 758"/>
              <a:gd name="connsiteX110" fmla="*/ 544 w 687"/>
              <a:gd name="connsiteY110" fmla="*/ 434 h 758"/>
              <a:gd name="connsiteX111" fmla="*/ 544 w 687"/>
              <a:gd name="connsiteY111" fmla="*/ 408 h 758"/>
              <a:gd name="connsiteX112" fmla="*/ 544 w 687"/>
              <a:gd name="connsiteY112" fmla="*/ 382 h 758"/>
              <a:gd name="connsiteX113" fmla="*/ 549 w 687"/>
              <a:gd name="connsiteY113" fmla="*/ 355 h 758"/>
              <a:gd name="connsiteX114" fmla="*/ 549 w 687"/>
              <a:gd name="connsiteY114" fmla="*/ 334 h 758"/>
              <a:gd name="connsiteX115" fmla="*/ 549 w 687"/>
              <a:gd name="connsiteY115" fmla="*/ 314 h 758"/>
              <a:gd name="connsiteX116" fmla="*/ 549 w 687"/>
              <a:gd name="connsiteY116" fmla="*/ 293 h 758"/>
              <a:gd name="connsiteX117" fmla="*/ 549 w 687"/>
              <a:gd name="connsiteY117" fmla="*/ 277 h 758"/>
              <a:gd name="connsiteX118" fmla="*/ 549 w 687"/>
              <a:gd name="connsiteY118" fmla="*/ 246 h 758"/>
              <a:gd name="connsiteX119" fmla="*/ 549 w 687"/>
              <a:gd name="connsiteY119" fmla="*/ 214 h 758"/>
              <a:gd name="connsiteX120" fmla="*/ 544 w 687"/>
              <a:gd name="connsiteY120" fmla="*/ 183 h 758"/>
              <a:gd name="connsiteX121" fmla="*/ 544 w 687"/>
              <a:gd name="connsiteY121" fmla="*/ 157 h 758"/>
              <a:gd name="connsiteX122" fmla="*/ 539 w 687"/>
              <a:gd name="connsiteY122" fmla="*/ 146 h 758"/>
              <a:gd name="connsiteX123" fmla="*/ 539 w 687"/>
              <a:gd name="connsiteY123" fmla="*/ 136 h 758"/>
              <a:gd name="connsiteX124" fmla="*/ 534 w 687"/>
              <a:gd name="connsiteY124" fmla="*/ 126 h 758"/>
              <a:gd name="connsiteX125" fmla="*/ 534 w 687"/>
              <a:gd name="connsiteY125" fmla="*/ 115 h 758"/>
              <a:gd name="connsiteX126" fmla="*/ 528 w 687"/>
              <a:gd name="connsiteY126" fmla="*/ 110 h 758"/>
              <a:gd name="connsiteX127" fmla="*/ 528 w 687"/>
              <a:gd name="connsiteY127" fmla="*/ 105 h 758"/>
              <a:gd name="connsiteX128" fmla="*/ 523 w 687"/>
              <a:gd name="connsiteY128" fmla="*/ 94 h 758"/>
              <a:gd name="connsiteX129" fmla="*/ 518 w 687"/>
              <a:gd name="connsiteY129" fmla="*/ 89 h 758"/>
              <a:gd name="connsiteX130" fmla="*/ 512 w 687"/>
              <a:gd name="connsiteY130" fmla="*/ 84 h 758"/>
              <a:gd name="connsiteX131" fmla="*/ 507 w 687"/>
              <a:gd name="connsiteY131" fmla="*/ 84 h 758"/>
              <a:gd name="connsiteX132" fmla="*/ 502 w 687"/>
              <a:gd name="connsiteY132" fmla="*/ 79 h 758"/>
              <a:gd name="connsiteX133" fmla="*/ 491 w 687"/>
              <a:gd name="connsiteY133" fmla="*/ 79 h 758"/>
              <a:gd name="connsiteX134" fmla="*/ 481 w 687"/>
              <a:gd name="connsiteY134" fmla="*/ 79 h 758"/>
              <a:gd name="connsiteX135" fmla="*/ 470 w 687"/>
              <a:gd name="connsiteY135" fmla="*/ 73 h 758"/>
              <a:gd name="connsiteX136" fmla="*/ 454 w 687"/>
              <a:gd name="connsiteY136" fmla="*/ 73 h 758"/>
              <a:gd name="connsiteX137" fmla="*/ 454 w 687"/>
              <a:gd name="connsiteY137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4 w 687"/>
              <a:gd name="connsiteY104" fmla="*/ 549 h 758"/>
              <a:gd name="connsiteX105" fmla="*/ 539 w 687"/>
              <a:gd name="connsiteY105" fmla="*/ 533 h 758"/>
              <a:gd name="connsiteX106" fmla="*/ 539 w 687"/>
              <a:gd name="connsiteY106" fmla="*/ 512 h 758"/>
              <a:gd name="connsiteX107" fmla="*/ 539 w 687"/>
              <a:gd name="connsiteY107" fmla="*/ 486 h 758"/>
              <a:gd name="connsiteX108" fmla="*/ 544 w 687"/>
              <a:gd name="connsiteY108" fmla="*/ 460 h 758"/>
              <a:gd name="connsiteX109" fmla="*/ 544 w 687"/>
              <a:gd name="connsiteY109" fmla="*/ 434 h 758"/>
              <a:gd name="connsiteX110" fmla="*/ 544 w 687"/>
              <a:gd name="connsiteY110" fmla="*/ 408 h 758"/>
              <a:gd name="connsiteX111" fmla="*/ 544 w 687"/>
              <a:gd name="connsiteY111" fmla="*/ 382 h 758"/>
              <a:gd name="connsiteX112" fmla="*/ 549 w 687"/>
              <a:gd name="connsiteY112" fmla="*/ 355 h 758"/>
              <a:gd name="connsiteX113" fmla="*/ 549 w 687"/>
              <a:gd name="connsiteY113" fmla="*/ 334 h 758"/>
              <a:gd name="connsiteX114" fmla="*/ 549 w 687"/>
              <a:gd name="connsiteY114" fmla="*/ 314 h 758"/>
              <a:gd name="connsiteX115" fmla="*/ 549 w 687"/>
              <a:gd name="connsiteY115" fmla="*/ 293 h 758"/>
              <a:gd name="connsiteX116" fmla="*/ 549 w 687"/>
              <a:gd name="connsiteY116" fmla="*/ 277 h 758"/>
              <a:gd name="connsiteX117" fmla="*/ 549 w 687"/>
              <a:gd name="connsiteY117" fmla="*/ 246 h 758"/>
              <a:gd name="connsiteX118" fmla="*/ 549 w 687"/>
              <a:gd name="connsiteY118" fmla="*/ 214 h 758"/>
              <a:gd name="connsiteX119" fmla="*/ 544 w 687"/>
              <a:gd name="connsiteY119" fmla="*/ 183 h 758"/>
              <a:gd name="connsiteX120" fmla="*/ 544 w 687"/>
              <a:gd name="connsiteY120" fmla="*/ 157 h 758"/>
              <a:gd name="connsiteX121" fmla="*/ 539 w 687"/>
              <a:gd name="connsiteY121" fmla="*/ 146 h 758"/>
              <a:gd name="connsiteX122" fmla="*/ 539 w 687"/>
              <a:gd name="connsiteY122" fmla="*/ 136 h 758"/>
              <a:gd name="connsiteX123" fmla="*/ 534 w 687"/>
              <a:gd name="connsiteY123" fmla="*/ 126 h 758"/>
              <a:gd name="connsiteX124" fmla="*/ 534 w 687"/>
              <a:gd name="connsiteY124" fmla="*/ 115 h 758"/>
              <a:gd name="connsiteX125" fmla="*/ 528 w 687"/>
              <a:gd name="connsiteY125" fmla="*/ 110 h 758"/>
              <a:gd name="connsiteX126" fmla="*/ 528 w 687"/>
              <a:gd name="connsiteY126" fmla="*/ 105 h 758"/>
              <a:gd name="connsiteX127" fmla="*/ 523 w 687"/>
              <a:gd name="connsiteY127" fmla="*/ 94 h 758"/>
              <a:gd name="connsiteX128" fmla="*/ 518 w 687"/>
              <a:gd name="connsiteY128" fmla="*/ 89 h 758"/>
              <a:gd name="connsiteX129" fmla="*/ 512 w 687"/>
              <a:gd name="connsiteY129" fmla="*/ 84 h 758"/>
              <a:gd name="connsiteX130" fmla="*/ 507 w 687"/>
              <a:gd name="connsiteY130" fmla="*/ 84 h 758"/>
              <a:gd name="connsiteX131" fmla="*/ 502 w 687"/>
              <a:gd name="connsiteY131" fmla="*/ 79 h 758"/>
              <a:gd name="connsiteX132" fmla="*/ 491 w 687"/>
              <a:gd name="connsiteY132" fmla="*/ 79 h 758"/>
              <a:gd name="connsiteX133" fmla="*/ 481 w 687"/>
              <a:gd name="connsiteY133" fmla="*/ 79 h 758"/>
              <a:gd name="connsiteX134" fmla="*/ 470 w 687"/>
              <a:gd name="connsiteY134" fmla="*/ 73 h 758"/>
              <a:gd name="connsiteX135" fmla="*/ 454 w 687"/>
              <a:gd name="connsiteY135" fmla="*/ 73 h 758"/>
              <a:gd name="connsiteX136" fmla="*/ 454 w 687"/>
              <a:gd name="connsiteY136" fmla="*/ 73 h 758"/>
              <a:gd name="connsiteX0" fmla="*/ 454 w 687"/>
              <a:gd name="connsiteY0" fmla="*/ 73 h 752"/>
              <a:gd name="connsiteX1" fmla="*/ 439 w 687"/>
              <a:gd name="connsiteY1" fmla="*/ 73 h 752"/>
              <a:gd name="connsiteX2" fmla="*/ 417 w 687"/>
              <a:gd name="connsiteY2" fmla="*/ 79 h 752"/>
              <a:gd name="connsiteX3" fmla="*/ 396 w 687"/>
              <a:gd name="connsiteY3" fmla="*/ 79 h 752"/>
              <a:gd name="connsiteX4" fmla="*/ 370 w 687"/>
              <a:gd name="connsiteY4" fmla="*/ 79 h 752"/>
              <a:gd name="connsiteX5" fmla="*/ 343 w 687"/>
              <a:gd name="connsiteY5" fmla="*/ 84 h 752"/>
              <a:gd name="connsiteX6" fmla="*/ 312 w 687"/>
              <a:gd name="connsiteY6" fmla="*/ 84 h 752"/>
              <a:gd name="connsiteX7" fmla="*/ 275 w 687"/>
              <a:gd name="connsiteY7" fmla="*/ 89 h 752"/>
              <a:gd name="connsiteX8" fmla="*/ 238 w 687"/>
              <a:gd name="connsiteY8" fmla="*/ 94 h 752"/>
              <a:gd name="connsiteX9" fmla="*/ 196 w 687"/>
              <a:gd name="connsiteY9" fmla="*/ 94 h 752"/>
              <a:gd name="connsiteX10" fmla="*/ 159 w 687"/>
              <a:gd name="connsiteY10" fmla="*/ 99 h 752"/>
              <a:gd name="connsiteX11" fmla="*/ 122 w 687"/>
              <a:gd name="connsiteY11" fmla="*/ 105 h 752"/>
              <a:gd name="connsiteX12" fmla="*/ 90 w 687"/>
              <a:gd name="connsiteY12" fmla="*/ 105 h 752"/>
              <a:gd name="connsiteX13" fmla="*/ 64 w 687"/>
              <a:gd name="connsiteY13" fmla="*/ 105 h 752"/>
              <a:gd name="connsiteX14" fmla="*/ 37 w 687"/>
              <a:gd name="connsiteY14" fmla="*/ 110 h 752"/>
              <a:gd name="connsiteX15" fmla="*/ 16 w 687"/>
              <a:gd name="connsiteY15" fmla="*/ 110 h 752"/>
              <a:gd name="connsiteX16" fmla="*/ 0 w 687"/>
              <a:gd name="connsiteY16" fmla="*/ 110 h 752"/>
              <a:gd name="connsiteX17" fmla="*/ 0 w 687"/>
              <a:gd name="connsiteY17" fmla="*/ 73 h 752"/>
              <a:gd name="connsiteX18" fmla="*/ 11 w 687"/>
              <a:gd name="connsiteY18" fmla="*/ 73 h 752"/>
              <a:gd name="connsiteX19" fmla="*/ 27 w 687"/>
              <a:gd name="connsiteY19" fmla="*/ 73 h 752"/>
              <a:gd name="connsiteX20" fmla="*/ 42 w 687"/>
              <a:gd name="connsiteY20" fmla="*/ 73 h 752"/>
              <a:gd name="connsiteX21" fmla="*/ 58 w 687"/>
              <a:gd name="connsiteY21" fmla="*/ 73 h 752"/>
              <a:gd name="connsiteX22" fmla="*/ 79 w 687"/>
              <a:gd name="connsiteY22" fmla="*/ 73 h 752"/>
              <a:gd name="connsiteX23" fmla="*/ 95 w 687"/>
              <a:gd name="connsiteY23" fmla="*/ 68 h 752"/>
              <a:gd name="connsiteX24" fmla="*/ 122 w 687"/>
              <a:gd name="connsiteY24" fmla="*/ 68 h 752"/>
              <a:gd name="connsiteX25" fmla="*/ 143 w 687"/>
              <a:gd name="connsiteY25" fmla="*/ 63 h 752"/>
              <a:gd name="connsiteX26" fmla="*/ 164 w 687"/>
              <a:gd name="connsiteY26" fmla="*/ 58 h 752"/>
              <a:gd name="connsiteX27" fmla="*/ 185 w 687"/>
              <a:gd name="connsiteY27" fmla="*/ 58 h 752"/>
              <a:gd name="connsiteX28" fmla="*/ 211 w 687"/>
              <a:gd name="connsiteY28" fmla="*/ 52 h 752"/>
              <a:gd name="connsiteX29" fmla="*/ 238 w 687"/>
              <a:gd name="connsiteY29" fmla="*/ 52 h 752"/>
              <a:gd name="connsiteX30" fmla="*/ 264 w 687"/>
              <a:gd name="connsiteY30" fmla="*/ 47 h 752"/>
              <a:gd name="connsiteX31" fmla="*/ 296 w 687"/>
              <a:gd name="connsiteY31" fmla="*/ 47 h 752"/>
              <a:gd name="connsiteX32" fmla="*/ 354 w 687"/>
              <a:gd name="connsiteY32" fmla="*/ 37 h 752"/>
              <a:gd name="connsiteX33" fmla="*/ 386 w 687"/>
              <a:gd name="connsiteY33" fmla="*/ 37 h 752"/>
              <a:gd name="connsiteX34" fmla="*/ 407 w 687"/>
              <a:gd name="connsiteY34" fmla="*/ 32 h 752"/>
              <a:gd name="connsiteX35" fmla="*/ 433 w 687"/>
              <a:gd name="connsiteY35" fmla="*/ 26 h 752"/>
              <a:gd name="connsiteX36" fmla="*/ 454 w 687"/>
              <a:gd name="connsiteY36" fmla="*/ 26 h 752"/>
              <a:gd name="connsiteX37" fmla="*/ 470 w 687"/>
              <a:gd name="connsiteY37" fmla="*/ 21 h 752"/>
              <a:gd name="connsiteX38" fmla="*/ 481 w 687"/>
              <a:gd name="connsiteY38" fmla="*/ 16 h 752"/>
              <a:gd name="connsiteX39" fmla="*/ 491 w 687"/>
              <a:gd name="connsiteY39" fmla="*/ 16 h 752"/>
              <a:gd name="connsiteX40" fmla="*/ 497 w 687"/>
              <a:gd name="connsiteY40" fmla="*/ 11 h 752"/>
              <a:gd name="connsiteX41" fmla="*/ 507 w 687"/>
              <a:gd name="connsiteY41" fmla="*/ 5 h 752"/>
              <a:gd name="connsiteX42" fmla="*/ 523 w 687"/>
              <a:gd name="connsiteY42" fmla="*/ 0 h 752"/>
              <a:gd name="connsiteX43" fmla="*/ 534 w 687"/>
              <a:gd name="connsiteY43" fmla="*/ 0 h 752"/>
              <a:gd name="connsiteX44" fmla="*/ 549 w 687"/>
              <a:gd name="connsiteY44" fmla="*/ 0 h 752"/>
              <a:gd name="connsiteX45" fmla="*/ 565 w 687"/>
              <a:gd name="connsiteY45" fmla="*/ 5 h 752"/>
              <a:gd name="connsiteX46" fmla="*/ 581 w 687"/>
              <a:gd name="connsiteY46" fmla="*/ 11 h 752"/>
              <a:gd name="connsiteX47" fmla="*/ 592 w 687"/>
              <a:gd name="connsiteY47" fmla="*/ 16 h 752"/>
              <a:gd name="connsiteX48" fmla="*/ 602 w 687"/>
              <a:gd name="connsiteY48" fmla="*/ 21 h 752"/>
              <a:gd name="connsiteX49" fmla="*/ 618 w 687"/>
              <a:gd name="connsiteY49" fmla="*/ 26 h 752"/>
              <a:gd name="connsiteX50" fmla="*/ 629 w 687"/>
              <a:gd name="connsiteY50" fmla="*/ 37 h 752"/>
              <a:gd name="connsiteX51" fmla="*/ 644 w 687"/>
              <a:gd name="connsiteY51" fmla="*/ 42 h 752"/>
              <a:gd name="connsiteX52" fmla="*/ 655 w 687"/>
              <a:gd name="connsiteY52" fmla="*/ 47 h 752"/>
              <a:gd name="connsiteX53" fmla="*/ 666 w 687"/>
              <a:gd name="connsiteY53" fmla="*/ 52 h 752"/>
              <a:gd name="connsiteX54" fmla="*/ 671 w 687"/>
              <a:gd name="connsiteY54" fmla="*/ 58 h 752"/>
              <a:gd name="connsiteX55" fmla="*/ 676 w 687"/>
              <a:gd name="connsiteY55" fmla="*/ 63 h 752"/>
              <a:gd name="connsiteX56" fmla="*/ 681 w 687"/>
              <a:gd name="connsiteY56" fmla="*/ 68 h 752"/>
              <a:gd name="connsiteX57" fmla="*/ 687 w 687"/>
              <a:gd name="connsiteY57" fmla="*/ 68 h 752"/>
              <a:gd name="connsiteX58" fmla="*/ 687 w 687"/>
              <a:gd name="connsiteY58" fmla="*/ 73 h 752"/>
              <a:gd name="connsiteX59" fmla="*/ 681 w 687"/>
              <a:gd name="connsiteY59" fmla="*/ 73 h 752"/>
              <a:gd name="connsiteX60" fmla="*/ 681 w 687"/>
              <a:gd name="connsiteY60" fmla="*/ 79 h 752"/>
              <a:gd name="connsiteX61" fmla="*/ 676 w 687"/>
              <a:gd name="connsiteY61" fmla="*/ 84 h 752"/>
              <a:gd name="connsiteX62" fmla="*/ 671 w 687"/>
              <a:gd name="connsiteY62" fmla="*/ 84 h 752"/>
              <a:gd name="connsiteX63" fmla="*/ 666 w 687"/>
              <a:gd name="connsiteY63" fmla="*/ 89 h 752"/>
              <a:gd name="connsiteX64" fmla="*/ 660 w 687"/>
              <a:gd name="connsiteY64" fmla="*/ 94 h 752"/>
              <a:gd name="connsiteX65" fmla="*/ 655 w 687"/>
              <a:gd name="connsiteY65" fmla="*/ 94 h 752"/>
              <a:gd name="connsiteX66" fmla="*/ 650 w 687"/>
              <a:gd name="connsiteY66" fmla="*/ 99 h 752"/>
              <a:gd name="connsiteX67" fmla="*/ 644 w 687"/>
              <a:gd name="connsiteY67" fmla="*/ 105 h 752"/>
              <a:gd name="connsiteX68" fmla="*/ 639 w 687"/>
              <a:gd name="connsiteY68" fmla="*/ 115 h 752"/>
              <a:gd name="connsiteX69" fmla="*/ 639 w 687"/>
              <a:gd name="connsiteY69" fmla="*/ 126 h 752"/>
              <a:gd name="connsiteX70" fmla="*/ 639 w 687"/>
              <a:gd name="connsiteY70" fmla="*/ 131 h 752"/>
              <a:gd name="connsiteX71" fmla="*/ 639 w 687"/>
              <a:gd name="connsiteY71" fmla="*/ 146 h 752"/>
              <a:gd name="connsiteX72" fmla="*/ 639 w 687"/>
              <a:gd name="connsiteY72" fmla="*/ 157 h 752"/>
              <a:gd name="connsiteX73" fmla="*/ 639 w 687"/>
              <a:gd name="connsiteY73" fmla="*/ 173 h 752"/>
              <a:gd name="connsiteX74" fmla="*/ 639 w 687"/>
              <a:gd name="connsiteY74" fmla="*/ 188 h 752"/>
              <a:gd name="connsiteX75" fmla="*/ 639 w 687"/>
              <a:gd name="connsiteY75" fmla="*/ 204 h 752"/>
              <a:gd name="connsiteX76" fmla="*/ 639 w 687"/>
              <a:gd name="connsiteY76" fmla="*/ 225 h 752"/>
              <a:gd name="connsiteX77" fmla="*/ 639 w 687"/>
              <a:gd name="connsiteY77" fmla="*/ 240 h 752"/>
              <a:gd name="connsiteX78" fmla="*/ 639 w 687"/>
              <a:gd name="connsiteY78" fmla="*/ 261 h 752"/>
              <a:gd name="connsiteX79" fmla="*/ 639 w 687"/>
              <a:gd name="connsiteY79" fmla="*/ 303 h 752"/>
              <a:gd name="connsiteX80" fmla="*/ 639 w 687"/>
              <a:gd name="connsiteY80" fmla="*/ 324 h 752"/>
              <a:gd name="connsiteX81" fmla="*/ 639 w 687"/>
              <a:gd name="connsiteY81" fmla="*/ 350 h 752"/>
              <a:gd name="connsiteX82" fmla="*/ 639 w 687"/>
              <a:gd name="connsiteY82" fmla="*/ 376 h 752"/>
              <a:gd name="connsiteX83" fmla="*/ 639 w 687"/>
              <a:gd name="connsiteY83" fmla="*/ 402 h 752"/>
              <a:gd name="connsiteX84" fmla="*/ 639 w 687"/>
              <a:gd name="connsiteY84" fmla="*/ 429 h 752"/>
              <a:gd name="connsiteX85" fmla="*/ 639 w 687"/>
              <a:gd name="connsiteY85" fmla="*/ 460 h 752"/>
              <a:gd name="connsiteX86" fmla="*/ 639 w 687"/>
              <a:gd name="connsiteY86" fmla="*/ 491 h 752"/>
              <a:gd name="connsiteX87" fmla="*/ 639 w 687"/>
              <a:gd name="connsiteY87" fmla="*/ 523 h 752"/>
              <a:gd name="connsiteX88" fmla="*/ 639 w 687"/>
              <a:gd name="connsiteY88" fmla="*/ 554 h 752"/>
              <a:gd name="connsiteX89" fmla="*/ 639 w 687"/>
              <a:gd name="connsiteY89" fmla="*/ 580 h 752"/>
              <a:gd name="connsiteX90" fmla="*/ 634 w 687"/>
              <a:gd name="connsiteY90" fmla="*/ 606 h 752"/>
              <a:gd name="connsiteX91" fmla="*/ 634 w 687"/>
              <a:gd name="connsiteY91" fmla="*/ 632 h 752"/>
              <a:gd name="connsiteX92" fmla="*/ 629 w 687"/>
              <a:gd name="connsiteY92" fmla="*/ 653 h 752"/>
              <a:gd name="connsiteX93" fmla="*/ 623 w 687"/>
              <a:gd name="connsiteY93" fmla="*/ 669 h 752"/>
              <a:gd name="connsiteX94" fmla="*/ 618 w 687"/>
              <a:gd name="connsiteY94" fmla="*/ 690 h 752"/>
              <a:gd name="connsiteX95" fmla="*/ 613 w 687"/>
              <a:gd name="connsiteY95" fmla="*/ 700 h 752"/>
              <a:gd name="connsiteX96" fmla="*/ 602 w 687"/>
              <a:gd name="connsiteY96" fmla="*/ 716 h 752"/>
              <a:gd name="connsiteX97" fmla="*/ 592 w 687"/>
              <a:gd name="connsiteY97" fmla="*/ 726 h 752"/>
              <a:gd name="connsiteX98" fmla="*/ 586 w 687"/>
              <a:gd name="connsiteY98" fmla="*/ 737 h 752"/>
              <a:gd name="connsiteX99" fmla="*/ 576 w 687"/>
              <a:gd name="connsiteY99" fmla="*/ 742 h 752"/>
              <a:gd name="connsiteX100" fmla="*/ 571 w 687"/>
              <a:gd name="connsiteY100" fmla="*/ 747 h 752"/>
              <a:gd name="connsiteX101" fmla="*/ 560 w 687"/>
              <a:gd name="connsiteY101" fmla="*/ 752 h 752"/>
              <a:gd name="connsiteX102" fmla="*/ 555 w 687"/>
              <a:gd name="connsiteY102" fmla="*/ 752 h 752"/>
              <a:gd name="connsiteX103" fmla="*/ 534 w 687"/>
              <a:gd name="connsiteY103" fmla="*/ 549 h 752"/>
              <a:gd name="connsiteX104" fmla="*/ 539 w 687"/>
              <a:gd name="connsiteY104" fmla="*/ 533 h 752"/>
              <a:gd name="connsiteX105" fmla="*/ 539 w 687"/>
              <a:gd name="connsiteY105" fmla="*/ 512 h 752"/>
              <a:gd name="connsiteX106" fmla="*/ 539 w 687"/>
              <a:gd name="connsiteY106" fmla="*/ 486 h 752"/>
              <a:gd name="connsiteX107" fmla="*/ 544 w 687"/>
              <a:gd name="connsiteY107" fmla="*/ 460 h 752"/>
              <a:gd name="connsiteX108" fmla="*/ 544 w 687"/>
              <a:gd name="connsiteY108" fmla="*/ 434 h 752"/>
              <a:gd name="connsiteX109" fmla="*/ 544 w 687"/>
              <a:gd name="connsiteY109" fmla="*/ 408 h 752"/>
              <a:gd name="connsiteX110" fmla="*/ 544 w 687"/>
              <a:gd name="connsiteY110" fmla="*/ 382 h 752"/>
              <a:gd name="connsiteX111" fmla="*/ 549 w 687"/>
              <a:gd name="connsiteY111" fmla="*/ 355 h 752"/>
              <a:gd name="connsiteX112" fmla="*/ 549 w 687"/>
              <a:gd name="connsiteY112" fmla="*/ 334 h 752"/>
              <a:gd name="connsiteX113" fmla="*/ 549 w 687"/>
              <a:gd name="connsiteY113" fmla="*/ 314 h 752"/>
              <a:gd name="connsiteX114" fmla="*/ 549 w 687"/>
              <a:gd name="connsiteY114" fmla="*/ 293 h 752"/>
              <a:gd name="connsiteX115" fmla="*/ 549 w 687"/>
              <a:gd name="connsiteY115" fmla="*/ 277 h 752"/>
              <a:gd name="connsiteX116" fmla="*/ 549 w 687"/>
              <a:gd name="connsiteY116" fmla="*/ 246 h 752"/>
              <a:gd name="connsiteX117" fmla="*/ 549 w 687"/>
              <a:gd name="connsiteY117" fmla="*/ 214 h 752"/>
              <a:gd name="connsiteX118" fmla="*/ 544 w 687"/>
              <a:gd name="connsiteY118" fmla="*/ 183 h 752"/>
              <a:gd name="connsiteX119" fmla="*/ 544 w 687"/>
              <a:gd name="connsiteY119" fmla="*/ 157 h 752"/>
              <a:gd name="connsiteX120" fmla="*/ 539 w 687"/>
              <a:gd name="connsiteY120" fmla="*/ 146 h 752"/>
              <a:gd name="connsiteX121" fmla="*/ 539 w 687"/>
              <a:gd name="connsiteY121" fmla="*/ 136 h 752"/>
              <a:gd name="connsiteX122" fmla="*/ 534 w 687"/>
              <a:gd name="connsiteY122" fmla="*/ 126 h 752"/>
              <a:gd name="connsiteX123" fmla="*/ 534 w 687"/>
              <a:gd name="connsiteY123" fmla="*/ 115 h 752"/>
              <a:gd name="connsiteX124" fmla="*/ 528 w 687"/>
              <a:gd name="connsiteY124" fmla="*/ 110 h 752"/>
              <a:gd name="connsiteX125" fmla="*/ 528 w 687"/>
              <a:gd name="connsiteY125" fmla="*/ 105 h 752"/>
              <a:gd name="connsiteX126" fmla="*/ 523 w 687"/>
              <a:gd name="connsiteY126" fmla="*/ 94 h 752"/>
              <a:gd name="connsiteX127" fmla="*/ 518 w 687"/>
              <a:gd name="connsiteY127" fmla="*/ 89 h 752"/>
              <a:gd name="connsiteX128" fmla="*/ 512 w 687"/>
              <a:gd name="connsiteY128" fmla="*/ 84 h 752"/>
              <a:gd name="connsiteX129" fmla="*/ 507 w 687"/>
              <a:gd name="connsiteY129" fmla="*/ 84 h 752"/>
              <a:gd name="connsiteX130" fmla="*/ 502 w 687"/>
              <a:gd name="connsiteY130" fmla="*/ 79 h 752"/>
              <a:gd name="connsiteX131" fmla="*/ 491 w 687"/>
              <a:gd name="connsiteY131" fmla="*/ 79 h 752"/>
              <a:gd name="connsiteX132" fmla="*/ 481 w 687"/>
              <a:gd name="connsiteY132" fmla="*/ 79 h 752"/>
              <a:gd name="connsiteX133" fmla="*/ 470 w 687"/>
              <a:gd name="connsiteY133" fmla="*/ 73 h 752"/>
              <a:gd name="connsiteX134" fmla="*/ 454 w 687"/>
              <a:gd name="connsiteY134" fmla="*/ 73 h 752"/>
              <a:gd name="connsiteX135" fmla="*/ 454 w 687"/>
              <a:gd name="connsiteY135" fmla="*/ 73 h 752"/>
              <a:gd name="connsiteX0" fmla="*/ 454 w 687"/>
              <a:gd name="connsiteY0" fmla="*/ 73 h 752"/>
              <a:gd name="connsiteX1" fmla="*/ 439 w 687"/>
              <a:gd name="connsiteY1" fmla="*/ 73 h 752"/>
              <a:gd name="connsiteX2" fmla="*/ 417 w 687"/>
              <a:gd name="connsiteY2" fmla="*/ 79 h 752"/>
              <a:gd name="connsiteX3" fmla="*/ 396 w 687"/>
              <a:gd name="connsiteY3" fmla="*/ 79 h 752"/>
              <a:gd name="connsiteX4" fmla="*/ 370 w 687"/>
              <a:gd name="connsiteY4" fmla="*/ 79 h 752"/>
              <a:gd name="connsiteX5" fmla="*/ 343 w 687"/>
              <a:gd name="connsiteY5" fmla="*/ 84 h 752"/>
              <a:gd name="connsiteX6" fmla="*/ 312 w 687"/>
              <a:gd name="connsiteY6" fmla="*/ 84 h 752"/>
              <a:gd name="connsiteX7" fmla="*/ 275 w 687"/>
              <a:gd name="connsiteY7" fmla="*/ 89 h 752"/>
              <a:gd name="connsiteX8" fmla="*/ 238 w 687"/>
              <a:gd name="connsiteY8" fmla="*/ 94 h 752"/>
              <a:gd name="connsiteX9" fmla="*/ 196 w 687"/>
              <a:gd name="connsiteY9" fmla="*/ 94 h 752"/>
              <a:gd name="connsiteX10" fmla="*/ 159 w 687"/>
              <a:gd name="connsiteY10" fmla="*/ 99 h 752"/>
              <a:gd name="connsiteX11" fmla="*/ 122 w 687"/>
              <a:gd name="connsiteY11" fmla="*/ 105 h 752"/>
              <a:gd name="connsiteX12" fmla="*/ 90 w 687"/>
              <a:gd name="connsiteY12" fmla="*/ 105 h 752"/>
              <a:gd name="connsiteX13" fmla="*/ 64 w 687"/>
              <a:gd name="connsiteY13" fmla="*/ 105 h 752"/>
              <a:gd name="connsiteX14" fmla="*/ 37 w 687"/>
              <a:gd name="connsiteY14" fmla="*/ 110 h 752"/>
              <a:gd name="connsiteX15" fmla="*/ 16 w 687"/>
              <a:gd name="connsiteY15" fmla="*/ 110 h 752"/>
              <a:gd name="connsiteX16" fmla="*/ 0 w 687"/>
              <a:gd name="connsiteY16" fmla="*/ 110 h 752"/>
              <a:gd name="connsiteX17" fmla="*/ 0 w 687"/>
              <a:gd name="connsiteY17" fmla="*/ 73 h 752"/>
              <a:gd name="connsiteX18" fmla="*/ 11 w 687"/>
              <a:gd name="connsiteY18" fmla="*/ 73 h 752"/>
              <a:gd name="connsiteX19" fmla="*/ 27 w 687"/>
              <a:gd name="connsiteY19" fmla="*/ 73 h 752"/>
              <a:gd name="connsiteX20" fmla="*/ 42 w 687"/>
              <a:gd name="connsiteY20" fmla="*/ 73 h 752"/>
              <a:gd name="connsiteX21" fmla="*/ 58 w 687"/>
              <a:gd name="connsiteY21" fmla="*/ 73 h 752"/>
              <a:gd name="connsiteX22" fmla="*/ 79 w 687"/>
              <a:gd name="connsiteY22" fmla="*/ 73 h 752"/>
              <a:gd name="connsiteX23" fmla="*/ 95 w 687"/>
              <a:gd name="connsiteY23" fmla="*/ 68 h 752"/>
              <a:gd name="connsiteX24" fmla="*/ 122 w 687"/>
              <a:gd name="connsiteY24" fmla="*/ 68 h 752"/>
              <a:gd name="connsiteX25" fmla="*/ 143 w 687"/>
              <a:gd name="connsiteY25" fmla="*/ 63 h 752"/>
              <a:gd name="connsiteX26" fmla="*/ 164 w 687"/>
              <a:gd name="connsiteY26" fmla="*/ 58 h 752"/>
              <a:gd name="connsiteX27" fmla="*/ 185 w 687"/>
              <a:gd name="connsiteY27" fmla="*/ 58 h 752"/>
              <a:gd name="connsiteX28" fmla="*/ 211 w 687"/>
              <a:gd name="connsiteY28" fmla="*/ 52 h 752"/>
              <a:gd name="connsiteX29" fmla="*/ 238 w 687"/>
              <a:gd name="connsiteY29" fmla="*/ 52 h 752"/>
              <a:gd name="connsiteX30" fmla="*/ 264 w 687"/>
              <a:gd name="connsiteY30" fmla="*/ 47 h 752"/>
              <a:gd name="connsiteX31" fmla="*/ 296 w 687"/>
              <a:gd name="connsiteY31" fmla="*/ 47 h 752"/>
              <a:gd name="connsiteX32" fmla="*/ 354 w 687"/>
              <a:gd name="connsiteY32" fmla="*/ 37 h 752"/>
              <a:gd name="connsiteX33" fmla="*/ 386 w 687"/>
              <a:gd name="connsiteY33" fmla="*/ 37 h 752"/>
              <a:gd name="connsiteX34" fmla="*/ 407 w 687"/>
              <a:gd name="connsiteY34" fmla="*/ 32 h 752"/>
              <a:gd name="connsiteX35" fmla="*/ 433 w 687"/>
              <a:gd name="connsiteY35" fmla="*/ 26 h 752"/>
              <a:gd name="connsiteX36" fmla="*/ 454 w 687"/>
              <a:gd name="connsiteY36" fmla="*/ 26 h 752"/>
              <a:gd name="connsiteX37" fmla="*/ 470 w 687"/>
              <a:gd name="connsiteY37" fmla="*/ 21 h 752"/>
              <a:gd name="connsiteX38" fmla="*/ 481 w 687"/>
              <a:gd name="connsiteY38" fmla="*/ 16 h 752"/>
              <a:gd name="connsiteX39" fmla="*/ 491 w 687"/>
              <a:gd name="connsiteY39" fmla="*/ 16 h 752"/>
              <a:gd name="connsiteX40" fmla="*/ 497 w 687"/>
              <a:gd name="connsiteY40" fmla="*/ 11 h 752"/>
              <a:gd name="connsiteX41" fmla="*/ 507 w 687"/>
              <a:gd name="connsiteY41" fmla="*/ 5 h 752"/>
              <a:gd name="connsiteX42" fmla="*/ 523 w 687"/>
              <a:gd name="connsiteY42" fmla="*/ 0 h 752"/>
              <a:gd name="connsiteX43" fmla="*/ 534 w 687"/>
              <a:gd name="connsiteY43" fmla="*/ 0 h 752"/>
              <a:gd name="connsiteX44" fmla="*/ 549 w 687"/>
              <a:gd name="connsiteY44" fmla="*/ 0 h 752"/>
              <a:gd name="connsiteX45" fmla="*/ 565 w 687"/>
              <a:gd name="connsiteY45" fmla="*/ 5 h 752"/>
              <a:gd name="connsiteX46" fmla="*/ 581 w 687"/>
              <a:gd name="connsiteY46" fmla="*/ 11 h 752"/>
              <a:gd name="connsiteX47" fmla="*/ 592 w 687"/>
              <a:gd name="connsiteY47" fmla="*/ 16 h 752"/>
              <a:gd name="connsiteX48" fmla="*/ 602 w 687"/>
              <a:gd name="connsiteY48" fmla="*/ 21 h 752"/>
              <a:gd name="connsiteX49" fmla="*/ 618 w 687"/>
              <a:gd name="connsiteY49" fmla="*/ 26 h 752"/>
              <a:gd name="connsiteX50" fmla="*/ 629 w 687"/>
              <a:gd name="connsiteY50" fmla="*/ 37 h 752"/>
              <a:gd name="connsiteX51" fmla="*/ 644 w 687"/>
              <a:gd name="connsiteY51" fmla="*/ 42 h 752"/>
              <a:gd name="connsiteX52" fmla="*/ 655 w 687"/>
              <a:gd name="connsiteY52" fmla="*/ 47 h 752"/>
              <a:gd name="connsiteX53" fmla="*/ 666 w 687"/>
              <a:gd name="connsiteY53" fmla="*/ 52 h 752"/>
              <a:gd name="connsiteX54" fmla="*/ 671 w 687"/>
              <a:gd name="connsiteY54" fmla="*/ 58 h 752"/>
              <a:gd name="connsiteX55" fmla="*/ 676 w 687"/>
              <a:gd name="connsiteY55" fmla="*/ 63 h 752"/>
              <a:gd name="connsiteX56" fmla="*/ 681 w 687"/>
              <a:gd name="connsiteY56" fmla="*/ 68 h 752"/>
              <a:gd name="connsiteX57" fmla="*/ 687 w 687"/>
              <a:gd name="connsiteY57" fmla="*/ 68 h 752"/>
              <a:gd name="connsiteX58" fmla="*/ 687 w 687"/>
              <a:gd name="connsiteY58" fmla="*/ 73 h 752"/>
              <a:gd name="connsiteX59" fmla="*/ 681 w 687"/>
              <a:gd name="connsiteY59" fmla="*/ 73 h 752"/>
              <a:gd name="connsiteX60" fmla="*/ 681 w 687"/>
              <a:gd name="connsiteY60" fmla="*/ 79 h 752"/>
              <a:gd name="connsiteX61" fmla="*/ 676 w 687"/>
              <a:gd name="connsiteY61" fmla="*/ 84 h 752"/>
              <a:gd name="connsiteX62" fmla="*/ 671 w 687"/>
              <a:gd name="connsiteY62" fmla="*/ 84 h 752"/>
              <a:gd name="connsiteX63" fmla="*/ 666 w 687"/>
              <a:gd name="connsiteY63" fmla="*/ 89 h 752"/>
              <a:gd name="connsiteX64" fmla="*/ 660 w 687"/>
              <a:gd name="connsiteY64" fmla="*/ 94 h 752"/>
              <a:gd name="connsiteX65" fmla="*/ 655 w 687"/>
              <a:gd name="connsiteY65" fmla="*/ 94 h 752"/>
              <a:gd name="connsiteX66" fmla="*/ 650 w 687"/>
              <a:gd name="connsiteY66" fmla="*/ 99 h 752"/>
              <a:gd name="connsiteX67" fmla="*/ 644 w 687"/>
              <a:gd name="connsiteY67" fmla="*/ 105 h 752"/>
              <a:gd name="connsiteX68" fmla="*/ 639 w 687"/>
              <a:gd name="connsiteY68" fmla="*/ 115 h 752"/>
              <a:gd name="connsiteX69" fmla="*/ 639 w 687"/>
              <a:gd name="connsiteY69" fmla="*/ 126 h 752"/>
              <a:gd name="connsiteX70" fmla="*/ 639 w 687"/>
              <a:gd name="connsiteY70" fmla="*/ 131 h 752"/>
              <a:gd name="connsiteX71" fmla="*/ 639 w 687"/>
              <a:gd name="connsiteY71" fmla="*/ 146 h 752"/>
              <a:gd name="connsiteX72" fmla="*/ 639 w 687"/>
              <a:gd name="connsiteY72" fmla="*/ 157 h 752"/>
              <a:gd name="connsiteX73" fmla="*/ 639 w 687"/>
              <a:gd name="connsiteY73" fmla="*/ 173 h 752"/>
              <a:gd name="connsiteX74" fmla="*/ 639 w 687"/>
              <a:gd name="connsiteY74" fmla="*/ 188 h 752"/>
              <a:gd name="connsiteX75" fmla="*/ 639 w 687"/>
              <a:gd name="connsiteY75" fmla="*/ 204 h 752"/>
              <a:gd name="connsiteX76" fmla="*/ 639 w 687"/>
              <a:gd name="connsiteY76" fmla="*/ 225 h 752"/>
              <a:gd name="connsiteX77" fmla="*/ 639 w 687"/>
              <a:gd name="connsiteY77" fmla="*/ 240 h 752"/>
              <a:gd name="connsiteX78" fmla="*/ 639 w 687"/>
              <a:gd name="connsiteY78" fmla="*/ 261 h 752"/>
              <a:gd name="connsiteX79" fmla="*/ 639 w 687"/>
              <a:gd name="connsiteY79" fmla="*/ 303 h 752"/>
              <a:gd name="connsiteX80" fmla="*/ 639 w 687"/>
              <a:gd name="connsiteY80" fmla="*/ 324 h 752"/>
              <a:gd name="connsiteX81" fmla="*/ 639 w 687"/>
              <a:gd name="connsiteY81" fmla="*/ 350 h 752"/>
              <a:gd name="connsiteX82" fmla="*/ 639 w 687"/>
              <a:gd name="connsiteY82" fmla="*/ 376 h 752"/>
              <a:gd name="connsiteX83" fmla="*/ 639 w 687"/>
              <a:gd name="connsiteY83" fmla="*/ 402 h 752"/>
              <a:gd name="connsiteX84" fmla="*/ 639 w 687"/>
              <a:gd name="connsiteY84" fmla="*/ 429 h 752"/>
              <a:gd name="connsiteX85" fmla="*/ 639 w 687"/>
              <a:gd name="connsiteY85" fmla="*/ 460 h 752"/>
              <a:gd name="connsiteX86" fmla="*/ 639 w 687"/>
              <a:gd name="connsiteY86" fmla="*/ 491 h 752"/>
              <a:gd name="connsiteX87" fmla="*/ 639 w 687"/>
              <a:gd name="connsiteY87" fmla="*/ 523 h 752"/>
              <a:gd name="connsiteX88" fmla="*/ 639 w 687"/>
              <a:gd name="connsiteY88" fmla="*/ 554 h 752"/>
              <a:gd name="connsiteX89" fmla="*/ 639 w 687"/>
              <a:gd name="connsiteY89" fmla="*/ 580 h 752"/>
              <a:gd name="connsiteX90" fmla="*/ 634 w 687"/>
              <a:gd name="connsiteY90" fmla="*/ 606 h 752"/>
              <a:gd name="connsiteX91" fmla="*/ 634 w 687"/>
              <a:gd name="connsiteY91" fmla="*/ 632 h 752"/>
              <a:gd name="connsiteX92" fmla="*/ 629 w 687"/>
              <a:gd name="connsiteY92" fmla="*/ 653 h 752"/>
              <a:gd name="connsiteX93" fmla="*/ 623 w 687"/>
              <a:gd name="connsiteY93" fmla="*/ 669 h 752"/>
              <a:gd name="connsiteX94" fmla="*/ 618 w 687"/>
              <a:gd name="connsiteY94" fmla="*/ 690 h 752"/>
              <a:gd name="connsiteX95" fmla="*/ 613 w 687"/>
              <a:gd name="connsiteY95" fmla="*/ 700 h 752"/>
              <a:gd name="connsiteX96" fmla="*/ 602 w 687"/>
              <a:gd name="connsiteY96" fmla="*/ 716 h 752"/>
              <a:gd name="connsiteX97" fmla="*/ 592 w 687"/>
              <a:gd name="connsiteY97" fmla="*/ 726 h 752"/>
              <a:gd name="connsiteX98" fmla="*/ 586 w 687"/>
              <a:gd name="connsiteY98" fmla="*/ 737 h 752"/>
              <a:gd name="connsiteX99" fmla="*/ 576 w 687"/>
              <a:gd name="connsiteY99" fmla="*/ 742 h 752"/>
              <a:gd name="connsiteX100" fmla="*/ 571 w 687"/>
              <a:gd name="connsiteY100" fmla="*/ 747 h 752"/>
              <a:gd name="connsiteX101" fmla="*/ 560 w 687"/>
              <a:gd name="connsiteY101" fmla="*/ 752 h 752"/>
              <a:gd name="connsiteX102" fmla="*/ 534 w 687"/>
              <a:gd name="connsiteY102" fmla="*/ 549 h 752"/>
              <a:gd name="connsiteX103" fmla="*/ 539 w 687"/>
              <a:gd name="connsiteY103" fmla="*/ 533 h 752"/>
              <a:gd name="connsiteX104" fmla="*/ 539 w 687"/>
              <a:gd name="connsiteY104" fmla="*/ 512 h 752"/>
              <a:gd name="connsiteX105" fmla="*/ 539 w 687"/>
              <a:gd name="connsiteY105" fmla="*/ 486 h 752"/>
              <a:gd name="connsiteX106" fmla="*/ 544 w 687"/>
              <a:gd name="connsiteY106" fmla="*/ 460 h 752"/>
              <a:gd name="connsiteX107" fmla="*/ 544 w 687"/>
              <a:gd name="connsiteY107" fmla="*/ 434 h 752"/>
              <a:gd name="connsiteX108" fmla="*/ 544 w 687"/>
              <a:gd name="connsiteY108" fmla="*/ 408 h 752"/>
              <a:gd name="connsiteX109" fmla="*/ 544 w 687"/>
              <a:gd name="connsiteY109" fmla="*/ 382 h 752"/>
              <a:gd name="connsiteX110" fmla="*/ 549 w 687"/>
              <a:gd name="connsiteY110" fmla="*/ 355 h 752"/>
              <a:gd name="connsiteX111" fmla="*/ 549 w 687"/>
              <a:gd name="connsiteY111" fmla="*/ 334 h 752"/>
              <a:gd name="connsiteX112" fmla="*/ 549 w 687"/>
              <a:gd name="connsiteY112" fmla="*/ 314 h 752"/>
              <a:gd name="connsiteX113" fmla="*/ 549 w 687"/>
              <a:gd name="connsiteY113" fmla="*/ 293 h 752"/>
              <a:gd name="connsiteX114" fmla="*/ 549 w 687"/>
              <a:gd name="connsiteY114" fmla="*/ 277 h 752"/>
              <a:gd name="connsiteX115" fmla="*/ 549 w 687"/>
              <a:gd name="connsiteY115" fmla="*/ 246 h 752"/>
              <a:gd name="connsiteX116" fmla="*/ 549 w 687"/>
              <a:gd name="connsiteY116" fmla="*/ 214 h 752"/>
              <a:gd name="connsiteX117" fmla="*/ 544 w 687"/>
              <a:gd name="connsiteY117" fmla="*/ 183 h 752"/>
              <a:gd name="connsiteX118" fmla="*/ 544 w 687"/>
              <a:gd name="connsiteY118" fmla="*/ 157 h 752"/>
              <a:gd name="connsiteX119" fmla="*/ 539 w 687"/>
              <a:gd name="connsiteY119" fmla="*/ 146 h 752"/>
              <a:gd name="connsiteX120" fmla="*/ 539 w 687"/>
              <a:gd name="connsiteY120" fmla="*/ 136 h 752"/>
              <a:gd name="connsiteX121" fmla="*/ 534 w 687"/>
              <a:gd name="connsiteY121" fmla="*/ 126 h 752"/>
              <a:gd name="connsiteX122" fmla="*/ 534 w 687"/>
              <a:gd name="connsiteY122" fmla="*/ 115 h 752"/>
              <a:gd name="connsiteX123" fmla="*/ 528 w 687"/>
              <a:gd name="connsiteY123" fmla="*/ 110 h 752"/>
              <a:gd name="connsiteX124" fmla="*/ 528 w 687"/>
              <a:gd name="connsiteY124" fmla="*/ 105 h 752"/>
              <a:gd name="connsiteX125" fmla="*/ 523 w 687"/>
              <a:gd name="connsiteY125" fmla="*/ 94 h 752"/>
              <a:gd name="connsiteX126" fmla="*/ 518 w 687"/>
              <a:gd name="connsiteY126" fmla="*/ 89 h 752"/>
              <a:gd name="connsiteX127" fmla="*/ 512 w 687"/>
              <a:gd name="connsiteY127" fmla="*/ 84 h 752"/>
              <a:gd name="connsiteX128" fmla="*/ 507 w 687"/>
              <a:gd name="connsiteY128" fmla="*/ 84 h 752"/>
              <a:gd name="connsiteX129" fmla="*/ 502 w 687"/>
              <a:gd name="connsiteY129" fmla="*/ 79 h 752"/>
              <a:gd name="connsiteX130" fmla="*/ 491 w 687"/>
              <a:gd name="connsiteY130" fmla="*/ 79 h 752"/>
              <a:gd name="connsiteX131" fmla="*/ 481 w 687"/>
              <a:gd name="connsiteY131" fmla="*/ 79 h 752"/>
              <a:gd name="connsiteX132" fmla="*/ 470 w 687"/>
              <a:gd name="connsiteY132" fmla="*/ 73 h 752"/>
              <a:gd name="connsiteX133" fmla="*/ 454 w 687"/>
              <a:gd name="connsiteY133" fmla="*/ 73 h 752"/>
              <a:gd name="connsiteX134" fmla="*/ 454 w 687"/>
              <a:gd name="connsiteY134" fmla="*/ 73 h 752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4 w 687"/>
              <a:gd name="connsiteY101" fmla="*/ 549 h 747"/>
              <a:gd name="connsiteX102" fmla="*/ 539 w 687"/>
              <a:gd name="connsiteY102" fmla="*/ 533 h 747"/>
              <a:gd name="connsiteX103" fmla="*/ 539 w 687"/>
              <a:gd name="connsiteY103" fmla="*/ 512 h 747"/>
              <a:gd name="connsiteX104" fmla="*/ 539 w 687"/>
              <a:gd name="connsiteY104" fmla="*/ 486 h 747"/>
              <a:gd name="connsiteX105" fmla="*/ 544 w 687"/>
              <a:gd name="connsiteY105" fmla="*/ 460 h 747"/>
              <a:gd name="connsiteX106" fmla="*/ 544 w 687"/>
              <a:gd name="connsiteY106" fmla="*/ 434 h 747"/>
              <a:gd name="connsiteX107" fmla="*/ 544 w 687"/>
              <a:gd name="connsiteY107" fmla="*/ 408 h 747"/>
              <a:gd name="connsiteX108" fmla="*/ 544 w 687"/>
              <a:gd name="connsiteY108" fmla="*/ 382 h 747"/>
              <a:gd name="connsiteX109" fmla="*/ 549 w 687"/>
              <a:gd name="connsiteY109" fmla="*/ 355 h 747"/>
              <a:gd name="connsiteX110" fmla="*/ 549 w 687"/>
              <a:gd name="connsiteY110" fmla="*/ 334 h 747"/>
              <a:gd name="connsiteX111" fmla="*/ 549 w 687"/>
              <a:gd name="connsiteY111" fmla="*/ 314 h 747"/>
              <a:gd name="connsiteX112" fmla="*/ 549 w 687"/>
              <a:gd name="connsiteY112" fmla="*/ 293 h 747"/>
              <a:gd name="connsiteX113" fmla="*/ 549 w 687"/>
              <a:gd name="connsiteY113" fmla="*/ 277 h 747"/>
              <a:gd name="connsiteX114" fmla="*/ 549 w 687"/>
              <a:gd name="connsiteY114" fmla="*/ 246 h 747"/>
              <a:gd name="connsiteX115" fmla="*/ 549 w 687"/>
              <a:gd name="connsiteY115" fmla="*/ 214 h 747"/>
              <a:gd name="connsiteX116" fmla="*/ 544 w 687"/>
              <a:gd name="connsiteY116" fmla="*/ 183 h 747"/>
              <a:gd name="connsiteX117" fmla="*/ 544 w 687"/>
              <a:gd name="connsiteY117" fmla="*/ 157 h 747"/>
              <a:gd name="connsiteX118" fmla="*/ 539 w 687"/>
              <a:gd name="connsiteY118" fmla="*/ 146 h 747"/>
              <a:gd name="connsiteX119" fmla="*/ 539 w 687"/>
              <a:gd name="connsiteY119" fmla="*/ 136 h 747"/>
              <a:gd name="connsiteX120" fmla="*/ 534 w 687"/>
              <a:gd name="connsiteY120" fmla="*/ 126 h 747"/>
              <a:gd name="connsiteX121" fmla="*/ 534 w 687"/>
              <a:gd name="connsiteY121" fmla="*/ 115 h 747"/>
              <a:gd name="connsiteX122" fmla="*/ 528 w 687"/>
              <a:gd name="connsiteY122" fmla="*/ 110 h 747"/>
              <a:gd name="connsiteX123" fmla="*/ 528 w 687"/>
              <a:gd name="connsiteY123" fmla="*/ 105 h 747"/>
              <a:gd name="connsiteX124" fmla="*/ 523 w 687"/>
              <a:gd name="connsiteY124" fmla="*/ 94 h 747"/>
              <a:gd name="connsiteX125" fmla="*/ 518 w 687"/>
              <a:gd name="connsiteY125" fmla="*/ 89 h 747"/>
              <a:gd name="connsiteX126" fmla="*/ 512 w 687"/>
              <a:gd name="connsiteY126" fmla="*/ 84 h 747"/>
              <a:gd name="connsiteX127" fmla="*/ 507 w 687"/>
              <a:gd name="connsiteY127" fmla="*/ 84 h 747"/>
              <a:gd name="connsiteX128" fmla="*/ 502 w 687"/>
              <a:gd name="connsiteY128" fmla="*/ 79 h 747"/>
              <a:gd name="connsiteX129" fmla="*/ 491 w 687"/>
              <a:gd name="connsiteY129" fmla="*/ 79 h 747"/>
              <a:gd name="connsiteX130" fmla="*/ 481 w 687"/>
              <a:gd name="connsiteY130" fmla="*/ 79 h 747"/>
              <a:gd name="connsiteX131" fmla="*/ 470 w 687"/>
              <a:gd name="connsiteY131" fmla="*/ 73 h 747"/>
              <a:gd name="connsiteX132" fmla="*/ 454 w 687"/>
              <a:gd name="connsiteY132" fmla="*/ 73 h 747"/>
              <a:gd name="connsiteX133" fmla="*/ 454 w 687"/>
              <a:gd name="connsiteY133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533 h 747"/>
              <a:gd name="connsiteX102" fmla="*/ 539 w 687"/>
              <a:gd name="connsiteY102" fmla="*/ 512 h 747"/>
              <a:gd name="connsiteX103" fmla="*/ 539 w 687"/>
              <a:gd name="connsiteY103" fmla="*/ 486 h 747"/>
              <a:gd name="connsiteX104" fmla="*/ 544 w 687"/>
              <a:gd name="connsiteY104" fmla="*/ 460 h 747"/>
              <a:gd name="connsiteX105" fmla="*/ 544 w 687"/>
              <a:gd name="connsiteY105" fmla="*/ 434 h 747"/>
              <a:gd name="connsiteX106" fmla="*/ 544 w 687"/>
              <a:gd name="connsiteY106" fmla="*/ 408 h 747"/>
              <a:gd name="connsiteX107" fmla="*/ 544 w 687"/>
              <a:gd name="connsiteY107" fmla="*/ 382 h 747"/>
              <a:gd name="connsiteX108" fmla="*/ 549 w 687"/>
              <a:gd name="connsiteY108" fmla="*/ 355 h 747"/>
              <a:gd name="connsiteX109" fmla="*/ 549 w 687"/>
              <a:gd name="connsiteY109" fmla="*/ 334 h 747"/>
              <a:gd name="connsiteX110" fmla="*/ 549 w 687"/>
              <a:gd name="connsiteY110" fmla="*/ 314 h 747"/>
              <a:gd name="connsiteX111" fmla="*/ 549 w 687"/>
              <a:gd name="connsiteY111" fmla="*/ 293 h 747"/>
              <a:gd name="connsiteX112" fmla="*/ 549 w 687"/>
              <a:gd name="connsiteY112" fmla="*/ 277 h 747"/>
              <a:gd name="connsiteX113" fmla="*/ 549 w 687"/>
              <a:gd name="connsiteY113" fmla="*/ 246 h 747"/>
              <a:gd name="connsiteX114" fmla="*/ 549 w 687"/>
              <a:gd name="connsiteY114" fmla="*/ 214 h 747"/>
              <a:gd name="connsiteX115" fmla="*/ 544 w 687"/>
              <a:gd name="connsiteY115" fmla="*/ 183 h 747"/>
              <a:gd name="connsiteX116" fmla="*/ 544 w 687"/>
              <a:gd name="connsiteY116" fmla="*/ 157 h 747"/>
              <a:gd name="connsiteX117" fmla="*/ 539 w 687"/>
              <a:gd name="connsiteY117" fmla="*/ 146 h 747"/>
              <a:gd name="connsiteX118" fmla="*/ 539 w 687"/>
              <a:gd name="connsiteY118" fmla="*/ 136 h 747"/>
              <a:gd name="connsiteX119" fmla="*/ 534 w 687"/>
              <a:gd name="connsiteY119" fmla="*/ 126 h 747"/>
              <a:gd name="connsiteX120" fmla="*/ 534 w 687"/>
              <a:gd name="connsiteY120" fmla="*/ 115 h 747"/>
              <a:gd name="connsiteX121" fmla="*/ 528 w 687"/>
              <a:gd name="connsiteY121" fmla="*/ 110 h 747"/>
              <a:gd name="connsiteX122" fmla="*/ 528 w 687"/>
              <a:gd name="connsiteY122" fmla="*/ 105 h 747"/>
              <a:gd name="connsiteX123" fmla="*/ 523 w 687"/>
              <a:gd name="connsiteY123" fmla="*/ 94 h 747"/>
              <a:gd name="connsiteX124" fmla="*/ 518 w 687"/>
              <a:gd name="connsiteY124" fmla="*/ 89 h 747"/>
              <a:gd name="connsiteX125" fmla="*/ 512 w 687"/>
              <a:gd name="connsiteY125" fmla="*/ 84 h 747"/>
              <a:gd name="connsiteX126" fmla="*/ 507 w 687"/>
              <a:gd name="connsiteY126" fmla="*/ 84 h 747"/>
              <a:gd name="connsiteX127" fmla="*/ 502 w 687"/>
              <a:gd name="connsiteY127" fmla="*/ 79 h 747"/>
              <a:gd name="connsiteX128" fmla="*/ 491 w 687"/>
              <a:gd name="connsiteY128" fmla="*/ 79 h 747"/>
              <a:gd name="connsiteX129" fmla="*/ 481 w 687"/>
              <a:gd name="connsiteY129" fmla="*/ 79 h 747"/>
              <a:gd name="connsiteX130" fmla="*/ 470 w 687"/>
              <a:gd name="connsiteY130" fmla="*/ 73 h 747"/>
              <a:gd name="connsiteX131" fmla="*/ 454 w 687"/>
              <a:gd name="connsiteY131" fmla="*/ 73 h 747"/>
              <a:gd name="connsiteX132" fmla="*/ 454 w 687"/>
              <a:gd name="connsiteY132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533 h 747"/>
              <a:gd name="connsiteX102" fmla="*/ 539 w 687"/>
              <a:gd name="connsiteY102" fmla="*/ 486 h 747"/>
              <a:gd name="connsiteX103" fmla="*/ 544 w 687"/>
              <a:gd name="connsiteY103" fmla="*/ 460 h 747"/>
              <a:gd name="connsiteX104" fmla="*/ 544 w 687"/>
              <a:gd name="connsiteY104" fmla="*/ 434 h 747"/>
              <a:gd name="connsiteX105" fmla="*/ 544 w 687"/>
              <a:gd name="connsiteY105" fmla="*/ 408 h 747"/>
              <a:gd name="connsiteX106" fmla="*/ 544 w 687"/>
              <a:gd name="connsiteY106" fmla="*/ 382 h 747"/>
              <a:gd name="connsiteX107" fmla="*/ 549 w 687"/>
              <a:gd name="connsiteY107" fmla="*/ 355 h 747"/>
              <a:gd name="connsiteX108" fmla="*/ 549 w 687"/>
              <a:gd name="connsiteY108" fmla="*/ 334 h 747"/>
              <a:gd name="connsiteX109" fmla="*/ 549 w 687"/>
              <a:gd name="connsiteY109" fmla="*/ 314 h 747"/>
              <a:gd name="connsiteX110" fmla="*/ 549 w 687"/>
              <a:gd name="connsiteY110" fmla="*/ 293 h 747"/>
              <a:gd name="connsiteX111" fmla="*/ 549 w 687"/>
              <a:gd name="connsiteY111" fmla="*/ 277 h 747"/>
              <a:gd name="connsiteX112" fmla="*/ 549 w 687"/>
              <a:gd name="connsiteY112" fmla="*/ 246 h 747"/>
              <a:gd name="connsiteX113" fmla="*/ 549 w 687"/>
              <a:gd name="connsiteY113" fmla="*/ 214 h 747"/>
              <a:gd name="connsiteX114" fmla="*/ 544 w 687"/>
              <a:gd name="connsiteY114" fmla="*/ 183 h 747"/>
              <a:gd name="connsiteX115" fmla="*/ 544 w 687"/>
              <a:gd name="connsiteY115" fmla="*/ 157 h 747"/>
              <a:gd name="connsiteX116" fmla="*/ 539 w 687"/>
              <a:gd name="connsiteY116" fmla="*/ 146 h 747"/>
              <a:gd name="connsiteX117" fmla="*/ 539 w 687"/>
              <a:gd name="connsiteY117" fmla="*/ 136 h 747"/>
              <a:gd name="connsiteX118" fmla="*/ 534 w 687"/>
              <a:gd name="connsiteY118" fmla="*/ 126 h 747"/>
              <a:gd name="connsiteX119" fmla="*/ 534 w 687"/>
              <a:gd name="connsiteY119" fmla="*/ 115 h 747"/>
              <a:gd name="connsiteX120" fmla="*/ 528 w 687"/>
              <a:gd name="connsiteY120" fmla="*/ 110 h 747"/>
              <a:gd name="connsiteX121" fmla="*/ 528 w 687"/>
              <a:gd name="connsiteY121" fmla="*/ 105 h 747"/>
              <a:gd name="connsiteX122" fmla="*/ 523 w 687"/>
              <a:gd name="connsiteY122" fmla="*/ 94 h 747"/>
              <a:gd name="connsiteX123" fmla="*/ 518 w 687"/>
              <a:gd name="connsiteY123" fmla="*/ 89 h 747"/>
              <a:gd name="connsiteX124" fmla="*/ 512 w 687"/>
              <a:gd name="connsiteY124" fmla="*/ 84 h 747"/>
              <a:gd name="connsiteX125" fmla="*/ 507 w 687"/>
              <a:gd name="connsiteY125" fmla="*/ 84 h 747"/>
              <a:gd name="connsiteX126" fmla="*/ 502 w 687"/>
              <a:gd name="connsiteY126" fmla="*/ 79 h 747"/>
              <a:gd name="connsiteX127" fmla="*/ 491 w 687"/>
              <a:gd name="connsiteY127" fmla="*/ 79 h 747"/>
              <a:gd name="connsiteX128" fmla="*/ 481 w 687"/>
              <a:gd name="connsiteY128" fmla="*/ 79 h 747"/>
              <a:gd name="connsiteX129" fmla="*/ 470 w 687"/>
              <a:gd name="connsiteY129" fmla="*/ 73 h 747"/>
              <a:gd name="connsiteX130" fmla="*/ 454 w 687"/>
              <a:gd name="connsiteY130" fmla="*/ 73 h 747"/>
              <a:gd name="connsiteX131" fmla="*/ 454 w 687"/>
              <a:gd name="connsiteY131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486 h 747"/>
              <a:gd name="connsiteX102" fmla="*/ 544 w 687"/>
              <a:gd name="connsiteY102" fmla="*/ 460 h 747"/>
              <a:gd name="connsiteX103" fmla="*/ 544 w 687"/>
              <a:gd name="connsiteY103" fmla="*/ 434 h 747"/>
              <a:gd name="connsiteX104" fmla="*/ 544 w 687"/>
              <a:gd name="connsiteY104" fmla="*/ 408 h 747"/>
              <a:gd name="connsiteX105" fmla="*/ 544 w 687"/>
              <a:gd name="connsiteY105" fmla="*/ 382 h 747"/>
              <a:gd name="connsiteX106" fmla="*/ 549 w 687"/>
              <a:gd name="connsiteY106" fmla="*/ 355 h 747"/>
              <a:gd name="connsiteX107" fmla="*/ 549 w 687"/>
              <a:gd name="connsiteY107" fmla="*/ 334 h 747"/>
              <a:gd name="connsiteX108" fmla="*/ 549 w 687"/>
              <a:gd name="connsiteY108" fmla="*/ 314 h 747"/>
              <a:gd name="connsiteX109" fmla="*/ 549 w 687"/>
              <a:gd name="connsiteY109" fmla="*/ 293 h 747"/>
              <a:gd name="connsiteX110" fmla="*/ 549 w 687"/>
              <a:gd name="connsiteY110" fmla="*/ 277 h 747"/>
              <a:gd name="connsiteX111" fmla="*/ 549 w 687"/>
              <a:gd name="connsiteY111" fmla="*/ 246 h 747"/>
              <a:gd name="connsiteX112" fmla="*/ 549 w 687"/>
              <a:gd name="connsiteY112" fmla="*/ 214 h 747"/>
              <a:gd name="connsiteX113" fmla="*/ 544 w 687"/>
              <a:gd name="connsiteY113" fmla="*/ 183 h 747"/>
              <a:gd name="connsiteX114" fmla="*/ 544 w 687"/>
              <a:gd name="connsiteY114" fmla="*/ 157 h 747"/>
              <a:gd name="connsiteX115" fmla="*/ 539 w 687"/>
              <a:gd name="connsiteY115" fmla="*/ 146 h 747"/>
              <a:gd name="connsiteX116" fmla="*/ 539 w 687"/>
              <a:gd name="connsiteY116" fmla="*/ 136 h 747"/>
              <a:gd name="connsiteX117" fmla="*/ 534 w 687"/>
              <a:gd name="connsiteY117" fmla="*/ 126 h 747"/>
              <a:gd name="connsiteX118" fmla="*/ 534 w 687"/>
              <a:gd name="connsiteY118" fmla="*/ 115 h 747"/>
              <a:gd name="connsiteX119" fmla="*/ 528 w 687"/>
              <a:gd name="connsiteY119" fmla="*/ 110 h 747"/>
              <a:gd name="connsiteX120" fmla="*/ 528 w 687"/>
              <a:gd name="connsiteY120" fmla="*/ 105 h 747"/>
              <a:gd name="connsiteX121" fmla="*/ 523 w 687"/>
              <a:gd name="connsiteY121" fmla="*/ 94 h 747"/>
              <a:gd name="connsiteX122" fmla="*/ 518 w 687"/>
              <a:gd name="connsiteY122" fmla="*/ 89 h 747"/>
              <a:gd name="connsiteX123" fmla="*/ 512 w 687"/>
              <a:gd name="connsiteY123" fmla="*/ 84 h 747"/>
              <a:gd name="connsiteX124" fmla="*/ 507 w 687"/>
              <a:gd name="connsiteY124" fmla="*/ 84 h 747"/>
              <a:gd name="connsiteX125" fmla="*/ 502 w 687"/>
              <a:gd name="connsiteY125" fmla="*/ 79 h 747"/>
              <a:gd name="connsiteX126" fmla="*/ 491 w 687"/>
              <a:gd name="connsiteY126" fmla="*/ 79 h 747"/>
              <a:gd name="connsiteX127" fmla="*/ 481 w 687"/>
              <a:gd name="connsiteY127" fmla="*/ 79 h 747"/>
              <a:gd name="connsiteX128" fmla="*/ 470 w 687"/>
              <a:gd name="connsiteY128" fmla="*/ 73 h 747"/>
              <a:gd name="connsiteX129" fmla="*/ 454 w 687"/>
              <a:gd name="connsiteY129" fmla="*/ 73 h 747"/>
              <a:gd name="connsiteX130" fmla="*/ 454 w 687"/>
              <a:gd name="connsiteY130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486 h 747"/>
              <a:gd name="connsiteX102" fmla="*/ 544 w 687"/>
              <a:gd name="connsiteY102" fmla="*/ 434 h 747"/>
              <a:gd name="connsiteX103" fmla="*/ 544 w 687"/>
              <a:gd name="connsiteY103" fmla="*/ 408 h 747"/>
              <a:gd name="connsiteX104" fmla="*/ 544 w 687"/>
              <a:gd name="connsiteY104" fmla="*/ 382 h 747"/>
              <a:gd name="connsiteX105" fmla="*/ 549 w 687"/>
              <a:gd name="connsiteY105" fmla="*/ 355 h 747"/>
              <a:gd name="connsiteX106" fmla="*/ 549 w 687"/>
              <a:gd name="connsiteY106" fmla="*/ 334 h 747"/>
              <a:gd name="connsiteX107" fmla="*/ 549 w 687"/>
              <a:gd name="connsiteY107" fmla="*/ 314 h 747"/>
              <a:gd name="connsiteX108" fmla="*/ 549 w 687"/>
              <a:gd name="connsiteY108" fmla="*/ 293 h 747"/>
              <a:gd name="connsiteX109" fmla="*/ 549 w 687"/>
              <a:gd name="connsiteY109" fmla="*/ 277 h 747"/>
              <a:gd name="connsiteX110" fmla="*/ 549 w 687"/>
              <a:gd name="connsiteY110" fmla="*/ 246 h 747"/>
              <a:gd name="connsiteX111" fmla="*/ 549 w 687"/>
              <a:gd name="connsiteY111" fmla="*/ 214 h 747"/>
              <a:gd name="connsiteX112" fmla="*/ 544 w 687"/>
              <a:gd name="connsiteY112" fmla="*/ 183 h 747"/>
              <a:gd name="connsiteX113" fmla="*/ 544 w 687"/>
              <a:gd name="connsiteY113" fmla="*/ 157 h 747"/>
              <a:gd name="connsiteX114" fmla="*/ 539 w 687"/>
              <a:gd name="connsiteY114" fmla="*/ 146 h 747"/>
              <a:gd name="connsiteX115" fmla="*/ 539 w 687"/>
              <a:gd name="connsiteY115" fmla="*/ 136 h 747"/>
              <a:gd name="connsiteX116" fmla="*/ 534 w 687"/>
              <a:gd name="connsiteY116" fmla="*/ 126 h 747"/>
              <a:gd name="connsiteX117" fmla="*/ 534 w 687"/>
              <a:gd name="connsiteY117" fmla="*/ 115 h 747"/>
              <a:gd name="connsiteX118" fmla="*/ 528 w 687"/>
              <a:gd name="connsiteY118" fmla="*/ 110 h 747"/>
              <a:gd name="connsiteX119" fmla="*/ 528 w 687"/>
              <a:gd name="connsiteY119" fmla="*/ 105 h 747"/>
              <a:gd name="connsiteX120" fmla="*/ 523 w 687"/>
              <a:gd name="connsiteY120" fmla="*/ 94 h 747"/>
              <a:gd name="connsiteX121" fmla="*/ 518 w 687"/>
              <a:gd name="connsiteY121" fmla="*/ 89 h 747"/>
              <a:gd name="connsiteX122" fmla="*/ 512 w 687"/>
              <a:gd name="connsiteY122" fmla="*/ 84 h 747"/>
              <a:gd name="connsiteX123" fmla="*/ 507 w 687"/>
              <a:gd name="connsiteY123" fmla="*/ 84 h 747"/>
              <a:gd name="connsiteX124" fmla="*/ 502 w 687"/>
              <a:gd name="connsiteY124" fmla="*/ 79 h 747"/>
              <a:gd name="connsiteX125" fmla="*/ 491 w 687"/>
              <a:gd name="connsiteY125" fmla="*/ 79 h 747"/>
              <a:gd name="connsiteX126" fmla="*/ 481 w 687"/>
              <a:gd name="connsiteY126" fmla="*/ 79 h 747"/>
              <a:gd name="connsiteX127" fmla="*/ 470 w 687"/>
              <a:gd name="connsiteY127" fmla="*/ 73 h 747"/>
              <a:gd name="connsiteX128" fmla="*/ 454 w 687"/>
              <a:gd name="connsiteY128" fmla="*/ 73 h 747"/>
              <a:gd name="connsiteX129" fmla="*/ 454 w 687"/>
              <a:gd name="connsiteY129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44 w 687"/>
              <a:gd name="connsiteY101" fmla="*/ 434 h 747"/>
              <a:gd name="connsiteX102" fmla="*/ 544 w 687"/>
              <a:gd name="connsiteY102" fmla="*/ 408 h 747"/>
              <a:gd name="connsiteX103" fmla="*/ 544 w 687"/>
              <a:gd name="connsiteY103" fmla="*/ 382 h 747"/>
              <a:gd name="connsiteX104" fmla="*/ 549 w 687"/>
              <a:gd name="connsiteY104" fmla="*/ 355 h 747"/>
              <a:gd name="connsiteX105" fmla="*/ 549 w 687"/>
              <a:gd name="connsiteY105" fmla="*/ 334 h 747"/>
              <a:gd name="connsiteX106" fmla="*/ 549 w 687"/>
              <a:gd name="connsiteY106" fmla="*/ 314 h 747"/>
              <a:gd name="connsiteX107" fmla="*/ 549 w 687"/>
              <a:gd name="connsiteY107" fmla="*/ 293 h 747"/>
              <a:gd name="connsiteX108" fmla="*/ 549 w 687"/>
              <a:gd name="connsiteY108" fmla="*/ 277 h 747"/>
              <a:gd name="connsiteX109" fmla="*/ 549 w 687"/>
              <a:gd name="connsiteY109" fmla="*/ 246 h 747"/>
              <a:gd name="connsiteX110" fmla="*/ 549 w 687"/>
              <a:gd name="connsiteY110" fmla="*/ 214 h 747"/>
              <a:gd name="connsiteX111" fmla="*/ 544 w 687"/>
              <a:gd name="connsiteY111" fmla="*/ 183 h 747"/>
              <a:gd name="connsiteX112" fmla="*/ 544 w 687"/>
              <a:gd name="connsiteY112" fmla="*/ 157 h 747"/>
              <a:gd name="connsiteX113" fmla="*/ 539 w 687"/>
              <a:gd name="connsiteY113" fmla="*/ 146 h 747"/>
              <a:gd name="connsiteX114" fmla="*/ 539 w 687"/>
              <a:gd name="connsiteY114" fmla="*/ 136 h 747"/>
              <a:gd name="connsiteX115" fmla="*/ 534 w 687"/>
              <a:gd name="connsiteY115" fmla="*/ 126 h 747"/>
              <a:gd name="connsiteX116" fmla="*/ 534 w 687"/>
              <a:gd name="connsiteY116" fmla="*/ 115 h 747"/>
              <a:gd name="connsiteX117" fmla="*/ 528 w 687"/>
              <a:gd name="connsiteY117" fmla="*/ 110 h 747"/>
              <a:gd name="connsiteX118" fmla="*/ 528 w 687"/>
              <a:gd name="connsiteY118" fmla="*/ 105 h 747"/>
              <a:gd name="connsiteX119" fmla="*/ 523 w 687"/>
              <a:gd name="connsiteY119" fmla="*/ 94 h 747"/>
              <a:gd name="connsiteX120" fmla="*/ 518 w 687"/>
              <a:gd name="connsiteY120" fmla="*/ 89 h 747"/>
              <a:gd name="connsiteX121" fmla="*/ 512 w 687"/>
              <a:gd name="connsiteY121" fmla="*/ 84 h 747"/>
              <a:gd name="connsiteX122" fmla="*/ 507 w 687"/>
              <a:gd name="connsiteY122" fmla="*/ 84 h 747"/>
              <a:gd name="connsiteX123" fmla="*/ 502 w 687"/>
              <a:gd name="connsiteY123" fmla="*/ 79 h 747"/>
              <a:gd name="connsiteX124" fmla="*/ 491 w 687"/>
              <a:gd name="connsiteY124" fmla="*/ 79 h 747"/>
              <a:gd name="connsiteX125" fmla="*/ 481 w 687"/>
              <a:gd name="connsiteY125" fmla="*/ 79 h 747"/>
              <a:gd name="connsiteX126" fmla="*/ 470 w 687"/>
              <a:gd name="connsiteY126" fmla="*/ 73 h 747"/>
              <a:gd name="connsiteX127" fmla="*/ 454 w 687"/>
              <a:gd name="connsiteY127" fmla="*/ 73 h 747"/>
              <a:gd name="connsiteX128" fmla="*/ 454 w 687"/>
              <a:gd name="connsiteY128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44 w 687"/>
              <a:gd name="connsiteY101" fmla="*/ 408 h 747"/>
              <a:gd name="connsiteX102" fmla="*/ 544 w 687"/>
              <a:gd name="connsiteY102" fmla="*/ 382 h 747"/>
              <a:gd name="connsiteX103" fmla="*/ 549 w 687"/>
              <a:gd name="connsiteY103" fmla="*/ 355 h 747"/>
              <a:gd name="connsiteX104" fmla="*/ 549 w 687"/>
              <a:gd name="connsiteY104" fmla="*/ 334 h 747"/>
              <a:gd name="connsiteX105" fmla="*/ 549 w 687"/>
              <a:gd name="connsiteY105" fmla="*/ 314 h 747"/>
              <a:gd name="connsiteX106" fmla="*/ 549 w 687"/>
              <a:gd name="connsiteY106" fmla="*/ 293 h 747"/>
              <a:gd name="connsiteX107" fmla="*/ 549 w 687"/>
              <a:gd name="connsiteY107" fmla="*/ 277 h 747"/>
              <a:gd name="connsiteX108" fmla="*/ 549 w 687"/>
              <a:gd name="connsiteY108" fmla="*/ 246 h 747"/>
              <a:gd name="connsiteX109" fmla="*/ 549 w 687"/>
              <a:gd name="connsiteY109" fmla="*/ 214 h 747"/>
              <a:gd name="connsiteX110" fmla="*/ 544 w 687"/>
              <a:gd name="connsiteY110" fmla="*/ 183 h 747"/>
              <a:gd name="connsiteX111" fmla="*/ 544 w 687"/>
              <a:gd name="connsiteY111" fmla="*/ 157 h 747"/>
              <a:gd name="connsiteX112" fmla="*/ 539 w 687"/>
              <a:gd name="connsiteY112" fmla="*/ 146 h 747"/>
              <a:gd name="connsiteX113" fmla="*/ 539 w 687"/>
              <a:gd name="connsiteY113" fmla="*/ 136 h 747"/>
              <a:gd name="connsiteX114" fmla="*/ 534 w 687"/>
              <a:gd name="connsiteY114" fmla="*/ 126 h 747"/>
              <a:gd name="connsiteX115" fmla="*/ 534 w 687"/>
              <a:gd name="connsiteY115" fmla="*/ 115 h 747"/>
              <a:gd name="connsiteX116" fmla="*/ 528 w 687"/>
              <a:gd name="connsiteY116" fmla="*/ 110 h 747"/>
              <a:gd name="connsiteX117" fmla="*/ 528 w 687"/>
              <a:gd name="connsiteY117" fmla="*/ 105 h 747"/>
              <a:gd name="connsiteX118" fmla="*/ 523 w 687"/>
              <a:gd name="connsiteY118" fmla="*/ 94 h 747"/>
              <a:gd name="connsiteX119" fmla="*/ 518 w 687"/>
              <a:gd name="connsiteY119" fmla="*/ 89 h 747"/>
              <a:gd name="connsiteX120" fmla="*/ 512 w 687"/>
              <a:gd name="connsiteY120" fmla="*/ 84 h 747"/>
              <a:gd name="connsiteX121" fmla="*/ 507 w 687"/>
              <a:gd name="connsiteY121" fmla="*/ 84 h 747"/>
              <a:gd name="connsiteX122" fmla="*/ 502 w 687"/>
              <a:gd name="connsiteY122" fmla="*/ 79 h 747"/>
              <a:gd name="connsiteX123" fmla="*/ 491 w 687"/>
              <a:gd name="connsiteY123" fmla="*/ 79 h 747"/>
              <a:gd name="connsiteX124" fmla="*/ 481 w 687"/>
              <a:gd name="connsiteY124" fmla="*/ 79 h 747"/>
              <a:gd name="connsiteX125" fmla="*/ 470 w 687"/>
              <a:gd name="connsiteY125" fmla="*/ 73 h 747"/>
              <a:gd name="connsiteX126" fmla="*/ 454 w 687"/>
              <a:gd name="connsiteY126" fmla="*/ 73 h 747"/>
              <a:gd name="connsiteX127" fmla="*/ 454 w 687"/>
              <a:gd name="connsiteY127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44 w 687"/>
              <a:gd name="connsiteY101" fmla="*/ 382 h 747"/>
              <a:gd name="connsiteX102" fmla="*/ 549 w 687"/>
              <a:gd name="connsiteY102" fmla="*/ 355 h 747"/>
              <a:gd name="connsiteX103" fmla="*/ 549 w 687"/>
              <a:gd name="connsiteY103" fmla="*/ 334 h 747"/>
              <a:gd name="connsiteX104" fmla="*/ 549 w 687"/>
              <a:gd name="connsiteY104" fmla="*/ 314 h 747"/>
              <a:gd name="connsiteX105" fmla="*/ 549 w 687"/>
              <a:gd name="connsiteY105" fmla="*/ 293 h 747"/>
              <a:gd name="connsiteX106" fmla="*/ 549 w 687"/>
              <a:gd name="connsiteY106" fmla="*/ 277 h 747"/>
              <a:gd name="connsiteX107" fmla="*/ 549 w 687"/>
              <a:gd name="connsiteY107" fmla="*/ 246 h 747"/>
              <a:gd name="connsiteX108" fmla="*/ 549 w 687"/>
              <a:gd name="connsiteY108" fmla="*/ 214 h 747"/>
              <a:gd name="connsiteX109" fmla="*/ 544 w 687"/>
              <a:gd name="connsiteY109" fmla="*/ 183 h 747"/>
              <a:gd name="connsiteX110" fmla="*/ 544 w 687"/>
              <a:gd name="connsiteY110" fmla="*/ 157 h 747"/>
              <a:gd name="connsiteX111" fmla="*/ 539 w 687"/>
              <a:gd name="connsiteY111" fmla="*/ 146 h 747"/>
              <a:gd name="connsiteX112" fmla="*/ 539 w 687"/>
              <a:gd name="connsiteY112" fmla="*/ 136 h 747"/>
              <a:gd name="connsiteX113" fmla="*/ 534 w 687"/>
              <a:gd name="connsiteY113" fmla="*/ 126 h 747"/>
              <a:gd name="connsiteX114" fmla="*/ 534 w 687"/>
              <a:gd name="connsiteY114" fmla="*/ 115 h 747"/>
              <a:gd name="connsiteX115" fmla="*/ 528 w 687"/>
              <a:gd name="connsiteY115" fmla="*/ 110 h 747"/>
              <a:gd name="connsiteX116" fmla="*/ 528 w 687"/>
              <a:gd name="connsiteY116" fmla="*/ 105 h 747"/>
              <a:gd name="connsiteX117" fmla="*/ 523 w 687"/>
              <a:gd name="connsiteY117" fmla="*/ 94 h 747"/>
              <a:gd name="connsiteX118" fmla="*/ 518 w 687"/>
              <a:gd name="connsiteY118" fmla="*/ 89 h 747"/>
              <a:gd name="connsiteX119" fmla="*/ 512 w 687"/>
              <a:gd name="connsiteY119" fmla="*/ 84 h 747"/>
              <a:gd name="connsiteX120" fmla="*/ 507 w 687"/>
              <a:gd name="connsiteY120" fmla="*/ 84 h 747"/>
              <a:gd name="connsiteX121" fmla="*/ 502 w 687"/>
              <a:gd name="connsiteY121" fmla="*/ 79 h 747"/>
              <a:gd name="connsiteX122" fmla="*/ 491 w 687"/>
              <a:gd name="connsiteY122" fmla="*/ 79 h 747"/>
              <a:gd name="connsiteX123" fmla="*/ 481 w 687"/>
              <a:gd name="connsiteY123" fmla="*/ 79 h 747"/>
              <a:gd name="connsiteX124" fmla="*/ 470 w 687"/>
              <a:gd name="connsiteY124" fmla="*/ 73 h 747"/>
              <a:gd name="connsiteX125" fmla="*/ 454 w 687"/>
              <a:gd name="connsiteY125" fmla="*/ 73 h 747"/>
              <a:gd name="connsiteX126" fmla="*/ 454 w 687"/>
              <a:gd name="connsiteY126" fmla="*/ 73 h 747"/>
              <a:gd name="connsiteX0" fmla="*/ 454 w 687"/>
              <a:gd name="connsiteY0" fmla="*/ 73 h 742"/>
              <a:gd name="connsiteX1" fmla="*/ 439 w 687"/>
              <a:gd name="connsiteY1" fmla="*/ 73 h 742"/>
              <a:gd name="connsiteX2" fmla="*/ 417 w 687"/>
              <a:gd name="connsiteY2" fmla="*/ 79 h 742"/>
              <a:gd name="connsiteX3" fmla="*/ 396 w 687"/>
              <a:gd name="connsiteY3" fmla="*/ 79 h 742"/>
              <a:gd name="connsiteX4" fmla="*/ 370 w 687"/>
              <a:gd name="connsiteY4" fmla="*/ 79 h 742"/>
              <a:gd name="connsiteX5" fmla="*/ 343 w 687"/>
              <a:gd name="connsiteY5" fmla="*/ 84 h 742"/>
              <a:gd name="connsiteX6" fmla="*/ 312 w 687"/>
              <a:gd name="connsiteY6" fmla="*/ 84 h 742"/>
              <a:gd name="connsiteX7" fmla="*/ 275 w 687"/>
              <a:gd name="connsiteY7" fmla="*/ 89 h 742"/>
              <a:gd name="connsiteX8" fmla="*/ 238 w 687"/>
              <a:gd name="connsiteY8" fmla="*/ 94 h 742"/>
              <a:gd name="connsiteX9" fmla="*/ 196 w 687"/>
              <a:gd name="connsiteY9" fmla="*/ 94 h 742"/>
              <a:gd name="connsiteX10" fmla="*/ 159 w 687"/>
              <a:gd name="connsiteY10" fmla="*/ 99 h 742"/>
              <a:gd name="connsiteX11" fmla="*/ 122 w 687"/>
              <a:gd name="connsiteY11" fmla="*/ 105 h 742"/>
              <a:gd name="connsiteX12" fmla="*/ 90 w 687"/>
              <a:gd name="connsiteY12" fmla="*/ 105 h 742"/>
              <a:gd name="connsiteX13" fmla="*/ 64 w 687"/>
              <a:gd name="connsiteY13" fmla="*/ 105 h 742"/>
              <a:gd name="connsiteX14" fmla="*/ 37 w 687"/>
              <a:gd name="connsiteY14" fmla="*/ 110 h 742"/>
              <a:gd name="connsiteX15" fmla="*/ 16 w 687"/>
              <a:gd name="connsiteY15" fmla="*/ 110 h 742"/>
              <a:gd name="connsiteX16" fmla="*/ 0 w 687"/>
              <a:gd name="connsiteY16" fmla="*/ 110 h 742"/>
              <a:gd name="connsiteX17" fmla="*/ 0 w 687"/>
              <a:gd name="connsiteY17" fmla="*/ 73 h 742"/>
              <a:gd name="connsiteX18" fmla="*/ 11 w 687"/>
              <a:gd name="connsiteY18" fmla="*/ 73 h 742"/>
              <a:gd name="connsiteX19" fmla="*/ 27 w 687"/>
              <a:gd name="connsiteY19" fmla="*/ 73 h 742"/>
              <a:gd name="connsiteX20" fmla="*/ 42 w 687"/>
              <a:gd name="connsiteY20" fmla="*/ 73 h 742"/>
              <a:gd name="connsiteX21" fmla="*/ 58 w 687"/>
              <a:gd name="connsiteY21" fmla="*/ 73 h 742"/>
              <a:gd name="connsiteX22" fmla="*/ 79 w 687"/>
              <a:gd name="connsiteY22" fmla="*/ 73 h 742"/>
              <a:gd name="connsiteX23" fmla="*/ 95 w 687"/>
              <a:gd name="connsiteY23" fmla="*/ 68 h 742"/>
              <a:gd name="connsiteX24" fmla="*/ 122 w 687"/>
              <a:gd name="connsiteY24" fmla="*/ 68 h 742"/>
              <a:gd name="connsiteX25" fmla="*/ 143 w 687"/>
              <a:gd name="connsiteY25" fmla="*/ 63 h 742"/>
              <a:gd name="connsiteX26" fmla="*/ 164 w 687"/>
              <a:gd name="connsiteY26" fmla="*/ 58 h 742"/>
              <a:gd name="connsiteX27" fmla="*/ 185 w 687"/>
              <a:gd name="connsiteY27" fmla="*/ 58 h 742"/>
              <a:gd name="connsiteX28" fmla="*/ 211 w 687"/>
              <a:gd name="connsiteY28" fmla="*/ 52 h 742"/>
              <a:gd name="connsiteX29" fmla="*/ 238 w 687"/>
              <a:gd name="connsiteY29" fmla="*/ 52 h 742"/>
              <a:gd name="connsiteX30" fmla="*/ 264 w 687"/>
              <a:gd name="connsiteY30" fmla="*/ 47 h 742"/>
              <a:gd name="connsiteX31" fmla="*/ 296 w 687"/>
              <a:gd name="connsiteY31" fmla="*/ 47 h 742"/>
              <a:gd name="connsiteX32" fmla="*/ 354 w 687"/>
              <a:gd name="connsiteY32" fmla="*/ 37 h 742"/>
              <a:gd name="connsiteX33" fmla="*/ 386 w 687"/>
              <a:gd name="connsiteY33" fmla="*/ 37 h 742"/>
              <a:gd name="connsiteX34" fmla="*/ 407 w 687"/>
              <a:gd name="connsiteY34" fmla="*/ 32 h 742"/>
              <a:gd name="connsiteX35" fmla="*/ 433 w 687"/>
              <a:gd name="connsiteY35" fmla="*/ 26 h 742"/>
              <a:gd name="connsiteX36" fmla="*/ 454 w 687"/>
              <a:gd name="connsiteY36" fmla="*/ 26 h 742"/>
              <a:gd name="connsiteX37" fmla="*/ 470 w 687"/>
              <a:gd name="connsiteY37" fmla="*/ 21 h 742"/>
              <a:gd name="connsiteX38" fmla="*/ 481 w 687"/>
              <a:gd name="connsiteY38" fmla="*/ 16 h 742"/>
              <a:gd name="connsiteX39" fmla="*/ 491 w 687"/>
              <a:gd name="connsiteY39" fmla="*/ 16 h 742"/>
              <a:gd name="connsiteX40" fmla="*/ 497 w 687"/>
              <a:gd name="connsiteY40" fmla="*/ 11 h 742"/>
              <a:gd name="connsiteX41" fmla="*/ 507 w 687"/>
              <a:gd name="connsiteY41" fmla="*/ 5 h 742"/>
              <a:gd name="connsiteX42" fmla="*/ 523 w 687"/>
              <a:gd name="connsiteY42" fmla="*/ 0 h 742"/>
              <a:gd name="connsiteX43" fmla="*/ 534 w 687"/>
              <a:gd name="connsiteY43" fmla="*/ 0 h 742"/>
              <a:gd name="connsiteX44" fmla="*/ 549 w 687"/>
              <a:gd name="connsiteY44" fmla="*/ 0 h 742"/>
              <a:gd name="connsiteX45" fmla="*/ 565 w 687"/>
              <a:gd name="connsiteY45" fmla="*/ 5 h 742"/>
              <a:gd name="connsiteX46" fmla="*/ 581 w 687"/>
              <a:gd name="connsiteY46" fmla="*/ 11 h 742"/>
              <a:gd name="connsiteX47" fmla="*/ 592 w 687"/>
              <a:gd name="connsiteY47" fmla="*/ 16 h 742"/>
              <a:gd name="connsiteX48" fmla="*/ 602 w 687"/>
              <a:gd name="connsiteY48" fmla="*/ 21 h 742"/>
              <a:gd name="connsiteX49" fmla="*/ 618 w 687"/>
              <a:gd name="connsiteY49" fmla="*/ 26 h 742"/>
              <a:gd name="connsiteX50" fmla="*/ 629 w 687"/>
              <a:gd name="connsiteY50" fmla="*/ 37 h 742"/>
              <a:gd name="connsiteX51" fmla="*/ 644 w 687"/>
              <a:gd name="connsiteY51" fmla="*/ 42 h 742"/>
              <a:gd name="connsiteX52" fmla="*/ 655 w 687"/>
              <a:gd name="connsiteY52" fmla="*/ 47 h 742"/>
              <a:gd name="connsiteX53" fmla="*/ 666 w 687"/>
              <a:gd name="connsiteY53" fmla="*/ 52 h 742"/>
              <a:gd name="connsiteX54" fmla="*/ 671 w 687"/>
              <a:gd name="connsiteY54" fmla="*/ 58 h 742"/>
              <a:gd name="connsiteX55" fmla="*/ 676 w 687"/>
              <a:gd name="connsiteY55" fmla="*/ 63 h 742"/>
              <a:gd name="connsiteX56" fmla="*/ 681 w 687"/>
              <a:gd name="connsiteY56" fmla="*/ 68 h 742"/>
              <a:gd name="connsiteX57" fmla="*/ 687 w 687"/>
              <a:gd name="connsiteY57" fmla="*/ 68 h 742"/>
              <a:gd name="connsiteX58" fmla="*/ 687 w 687"/>
              <a:gd name="connsiteY58" fmla="*/ 73 h 742"/>
              <a:gd name="connsiteX59" fmla="*/ 681 w 687"/>
              <a:gd name="connsiteY59" fmla="*/ 73 h 742"/>
              <a:gd name="connsiteX60" fmla="*/ 681 w 687"/>
              <a:gd name="connsiteY60" fmla="*/ 79 h 742"/>
              <a:gd name="connsiteX61" fmla="*/ 676 w 687"/>
              <a:gd name="connsiteY61" fmla="*/ 84 h 742"/>
              <a:gd name="connsiteX62" fmla="*/ 671 w 687"/>
              <a:gd name="connsiteY62" fmla="*/ 84 h 742"/>
              <a:gd name="connsiteX63" fmla="*/ 666 w 687"/>
              <a:gd name="connsiteY63" fmla="*/ 89 h 742"/>
              <a:gd name="connsiteX64" fmla="*/ 660 w 687"/>
              <a:gd name="connsiteY64" fmla="*/ 94 h 742"/>
              <a:gd name="connsiteX65" fmla="*/ 655 w 687"/>
              <a:gd name="connsiteY65" fmla="*/ 94 h 742"/>
              <a:gd name="connsiteX66" fmla="*/ 650 w 687"/>
              <a:gd name="connsiteY66" fmla="*/ 99 h 742"/>
              <a:gd name="connsiteX67" fmla="*/ 644 w 687"/>
              <a:gd name="connsiteY67" fmla="*/ 105 h 742"/>
              <a:gd name="connsiteX68" fmla="*/ 639 w 687"/>
              <a:gd name="connsiteY68" fmla="*/ 115 h 742"/>
              <a:gd name="connsiteX69" fmla="*/ 639 w 687"/>
              <a:gd name="connsiteY69" fmla="*/ 126 h 742"/>
              <a:gd name="connsiteX70" fmla="*/ 639 w 687"/>
              <a:gd name="connsiteY70" fmla="*/ 131 h 742"/>
              <a:gd name="connsiteX71" fmla="*/ 639 w 687"/>
              <a:gd name="connsiteY71" fmla="*/ 146 h 742"/>
              <a:gd name="connsiteX72" fmla="*/ 639 w 687"/>
              <a:gd name="connsiteY72" fmla="*/ 157 h 742"/>
              <a:gd name="connsiteX73" fmla="*/ 639 w 687"/>
              <a:gd name="connsiteY73" fmla="*/ 173 h 742"/>
              <a:gd name="connsiteX74" fmla="*/ 639 w 687"/>
              <a:gd name="connsiteY74" fmla="*/ 188 h 742"/>
              <a:gd name="connsiteX75" fmla="*/ 639 w 687"/>
              <a:gd name="connsiteY75" fmla="*/ 204 h 742"/>
              <a:gd name="connsiteX76" fmla="*/ 639 w 687"/>
              <a:gd name="connsiteY76" fmla="*/ 225 h 742"/>
              <a:gd name="connsiteX77" fmla="*/ 639 w 687"/>
              <a:gd name="connsiteY77" fmla="*/ 240 h 742"/>
              <a:gd name="connsiteX78" fmla="*/ 639 w 687"/>
              <a:gd name="connsiteY78" fmla="*/ 261 h 742"/>
              <a:gd name="connsiteX79" fmla="*/ 639 w 687"/>
              <a:gd name="connsiteY79" fmla="*/ 303 h 742"/>
              <a:gd name="connsiteX80" fmla="*/ 639 w 687"/>
              <a:gd name="connsiteY80" fmla="*/ 324 h 742"/>
              <a:gd name="connsiteX81" fmla="*/ 639 w 687"/>
              <a:gd name="connsiteY81" fmla="*/ 350 h 742"/>
              <a:gd name="connsiteX82" fmla="*/ 639 w 687"/>
              <a:gd name="connsiteY82" fmla="*/ 376 h 742"/>
              <a:gd name="connsiteX83" fmla="*/ 639 w 687"/>
              <a:gd name="connsiteY83" fmla="*/ 402 h 742"/>
              <a:gd name="connsiteX84" fmla="*/ 639 w 687"/>
              <a:gd name="connsiteY84" fmla="*/ 429 h 742"/>
              <a:gd name="connsiteX85" fmla="*/ 639 w 687"/>
              <a:gd name="connsiteY85" fmla="*/ 460 h 742"/>
              <a:gd name="connsiteX86" fmla="*/ 639 w 687"/>
              <a:gd name="connsiteY86" fmla="*/ 491 h 742"/>
              <a:gd name="connsiteX87" fmla="*/ 639 w 687"/>
              <a:gd name="connsiteY87" fmla="*/ 523 h 742"/>
              <a:gd name="connsiteX88" fmla="*/ 639 w 687"/>
              <a:gd name="connsiteY88" fmla="*/ 554 h 742"/>
              <a:gd name="connsiteX89" fmla="*/ 639 w 687"/>
              <a:gd name="connsiteY89" fmla="*/ 580 h 742"/>
              <a:gd name="connsiteX90" fmla="*/ 634 w 687"/>
              <a:gd name="connsiteY90" fmla="*/ 606 h 742"/>
              <a:gd name="connsiteX91" fmla="*/ 634 w 687"/>
              <a:gd name="connsiteY91" fmla="*/ 632 h 742"/>
              <a:gd name="connsiteX92" fmla="*/ 629 w 687"/>
              <a:gd name="connsiteY92" fmla="*/ 653 h 742"/>
              <a:gd name="connsiteX93" fmla="*/ 623 w 687"/>
              <a:gd name="connsiteY93" fmla="*/ 669 h 742"/>
              <a:gd name="connsiteX94" fmla="*/ 618 w 687"/>
              <a:gd name="connsiteY94" fmla="*/ 690 h 742"/>
              <a:gd name="connsiteX95" fmla="*/ 613 w 687"/>
              <a:gd name="connsiteY95" fmla="*/ 700 h 742"/>
              <a:gd name="connsiteX96" fmla="*/ 602 w 687"/>
              <a:gd name="connsiteY96" fmla="*/ 716 h 742"/>
              <a:gd name="connsiteX97" fmla="*/ 592 w 687"/>
              <a:gd name="connsiteY97" fmla="*/ 726 h 742"/>
              <a:gd name="connsiteX98" fmla="*/ 586 w 687"/>
              <a:gd name="connsiteY98" fmla="*/ 737 h 742"/>
              <a:gd name="connsiteX99" fmla="*/ 576 w 687"/>
              <a:gd name="connsiteY99" fmla="*/ 742 h 742"/>
              <a:gd name="connsiteX100" fmla="*/ 544 w 687"/>
              <a:gd name="connsiteY100" fmla="*/ 382 h 742"/>
              <a:gd name="connsiteX101" fmla="*/ 549 w 687"/>
              <a:gd name="connsiteY101" fmla="*/ 355 h 742"/>
              <a:gd name="connsiteX102" fmla="*/ 549 w 687"/>
              <a:gd name="connsiteY102" fmla="*/ 334 h 742"/>
              <a:gd name="connsiteX103" fmla="*/ 549 w 687"/>
              <a:gd name="connsiteY103" fmla="*/ 314 h 742"/>
              <a:gd name="connsiteX104" fmla="*/ 549 w 687"/>
              <a:gd name="connsiteY104" fmla="*/ 293 h 742"/>
              <a:gd name="connsiteX105" fmla="*/ 549 w 687"/>
              <a:gd name="connsiteY105" fmla="*/ 277 h 742"/>
              <a:gd name="connsiteX106" fmla="*/ 549 w 687"/>
              <a:gd name="connsiteY106" fmla="*/ 246 h 742"/>
              <a:gd name="connsiteX107" fmla="*/ 549 w 687"/>
              <a:gd name="connsiteY107" fmla="*/ 214 h 742"/>
              <a:gd name="connsiteX108" fmla="*/ 544 w 687"/>
              <a:gd name="connsiteY108" fmla="*/ 183 h 742"/>
              <a:gd name="connsiteX109" fmla="*/ 544 w 687"/>
              <a:gd name="connsiteY109" fmla="*/ 157 h 742"/>
              <a:gd name="connsiteX110" fmla="*/ 539 w 687"/>
              <a:gd name="connsiteY110" fmla="*/ 146 h 742"/>
              <a:gd name="connsiteX111" fmla="*/ 539 w 687"/>
              <a:gd name="connsiteY111" fmla="*/ 136 h 742"/>
              <a:gd name="connsiteX112" fmla="*/ 534 w 687"/>
              <a:gd name="connsiteY112" fmla="*/ 126 h 742"/>
              <a:gd name="connsiteX113" fmla="*/ 534 w 687"/>
              <a:gd name="connsiteY113" fmla="*/ 115 h 742"/>
              <a:gd name="connsiteX114" fmla="*/ 528 w 687"/>
              <a:gd name="connsiteY114" fmla="*/ 110 h 742"/>
              <a:gd name="connsiteX115" fmla="*/ 528 w 687"/>
              <a:gd name="connsiteY115" fmla="*/ 105 h 742"/>
              <a:gd name="connsiteX116" fmla="*/ 523 w 687"/>
              <a:gd name="connsiteY116" fmla="*/ 94 h 742"/>
              <a:gd name="connsiteX117" fmla="*/ 518 w 687"/>
              <a:gd name="connsiteY117" fmla="*/ 89 h 742"/>
              <a:gd name="connsiteX118" fmla="*/ 512 w 687"/>
              <a:gd name="connsiteY118" fmla="*/ 84 h 742"/>
              <a:gd name="connsiteX119" fmla="*/ 507 w 687"/>
              <a:gd name="connsiteY119" fmla="*/ 84 h 742"/>
              <a:gd name="connsiteX120" fmla="*/ 502 w 687"/>
              <a:gd name="connsiteY120" fmla="*/ 79 h 742"/>
              <a:gd name="connsiteX121" fmla="*/ 491 w 687"/>
              <a:gd name="connsiteY121" fmla="*/ 79 h 742"/>
              <a:gd name="connsiteX122" fmla="*/ 481 w 687"/>
              <a:gd name="connsiteY122" fmla="*/ 79 h 742"/>
              <a:gd name="connsiteX123" fmla="*/ 470 w 687"/>
              <a:gd name="connsiteY123" fmla="*/ 73 h 742"/>
              <a:gd name="connsiteX124" fmla="*/ 454 w 687"/>
              <a:gd name="connsiteY124" fmla="*/ 73 h 742"/>
              <a:gd name="connsiteX125" fmla="*/ 454 w 687"/>
              <a:gd name="connsiteY125" fmla="*/ 73 h 742"/>
              <a:gd name="connsiteX0" fmla="*/ 454 w 687"/>
              <a:gd name="connsiteY0" fmla="*/ 73 h 737"/>
              <a:gd name="connsiteX1" fmla="*/ 439 w 687"/>
              <a:gd name="connsiteY1" fmla="*/ 73 h 737"/>
              <a:gd name="connsiteX2" fmla="*/ 417 w 687"/>
              <a:gd name="connsiteY2" fmla="*/ 79 h 737"/>
              <a:gd name="connsiteX3" fmla="*/ 396 w 687"/>
              <a:gd name="connsiteY3" fmla="*/ 79 h 737"/>
              <a:gd name="connsiteX4" fmla="*/ 370 w 687"/>
              <a:gd name="connsiteY4" fmla="*/ 79 h 737"/>
              <a:gd name="connsiteX5" fmla="*/ 343 w 687"/>
              <a:gd name="connsiteY5" fmla="*/ 84 h 737"/>
              <a:gd name="connsiteX6" fmla="*/ 312 w 687"/>
              <a:gd name="connsiteY6" fmla="*/ 84 h 737"/>
              <a:gd name="connsiteX7" fmla="*/ 275 w 687"/>
              <a:gd name="connsiteY7" fmla="*/ 89 h 737"/>
              <a:gd name="connsiteX8" fmla="*/ 238 w 687"/>
              <a:gd name="connsiteY8" fmla="*/ 94 h 737"/>
              <a:gd name="connsiteX9" fmla="*/ 196 w 687"/>
              <a:gd name="connsiteY9" fmla="*/ 94 h 737"/>
              <a:gd name="connsiteX10" fmla="*/ 159 w 687"/>
              <a:gd name="connsiteY10" fmla="*/ 99 h 737"/>
              <a:gd name="connsiteX11" fmla="*/ 122 w 687"/>
              <a:gd name="connsiteY11" fmla="*/ 105 h 737"/>
              <a:gd name="connsiteX12" fmla="*/ 90 w 687"/>
              <a:gd name="connsiteY12" fmla="*/ 105 h 737"/>
              <a:gd name="connsiteX13" fmla="*/ 64 w 687"/>
              <a:gd name="connsiteY13" fmla="*/ 105 h 737"/>
              <a:gd name="connsiteX14" fmla="*/ 37 w 687"/>
              <a:gd name="connsiteY14" fmla="*/ 110 h 737"/>
              <a:gd name="connsiteX15" fmla="*/ 16 w 687"/>
              <a:gd name="connsiteY15" fmla="*/ 110 h 737"/>
              <a:gd name="connsiteX16" fmla="*/ 0 w 687"/>
              <a:gd name="connsiteY16" fmla="*/ 110 h 737"/>
              <a:gd name="connsiteX17" fmla="*/ 0 w 687"/>
              <a:gd name="connsiteY17" fmla="*/ 73 h 737"/>
              <a:gd name="connsiteX18" fmla="*/ 11 w 687"/>
              <a:gd name="connsiteY18" fmla="*/ 73 h 737"/>
              <a:gd name="connsiteX19" fmla="*/ 27 w 687"/>
              <a:gd name="connsiteY19" fmla="*/ 73 h 737"/>
              <a:gd name="connsiteX20" fmla="*/ 42 w 687"/>
              <a:gd name="connsiteY20" fmla="*/ 73 h 737"/>
              <a:gd name="connsiteX21" fmla="*/ 58 w 687"/>
              <a:gd name="connsiteY21" fmla="*/ 73 h 737"/>
              <a:gd name="connsiteX22" fmla="*/ 79 w 687"/>
              <a:gd name="connsiteY22" fmla="*/ 73 h 737"/>
              <a:gd name="connsiteX23" fmla="*/ 95 w 687"/>
              <a:gd name="connsiteY23" fmla="*/ 68 h 737"/>
              <a:gd name="connsiteX24" fmla="*/ 122 w 687"/>
              <a:gd name="connsiteY24" fmla="*/ 68 h 737"/>
              <a:gd name="connsiteX25" fmla="*/ 143 w 687"/>
              <a:gd name="connsiteY25" fmla="*/ 63 h 737"/>
              <a:gd name="connsiteX26" fmla="*/ 164 w 687"/>
              <a:gd name="connsiteY26" fmla="*/ 58 h 737"/>
              <a:gd name="connsiteX27" fmla="*/ 185 w 687"/>
              <a:gd name="connsiteY27" fmla="*/ 58 h 737"/>
              <a:gd name="connsiteX28" fmla="*/ 211 w 687"/>
              <a:gd name="connsiteY28" fmla="*/ 52 h 737"/>
              <a:gd name="connsiteX29" fmla="*/ 238 w 687"/>
              <a:gd name="connsiteY29" fmla="*/ 52 h 737"/>
              <a:gd name="connsiteX30" fmla="*/ 264 w 687"/>
              <a:gd name="connsiteY30" fmla="*/ 47 h 737"/>
              <a:gd name="connsiteX31" fmla="*/ 296 w 687"/>
              <a:gd name="connsiteY31" fmla="*/ 47 h 737"/>
              <a:gd name="connsiteX32" fmla="*/ 354 w 687"/>
              <a:gd name="connsiteY32" fmla="*/ 37 h 737"/>
              <a:gd name="connsiteX33" fmla="*/ 386 w 687"/>
              <a:gd name="connsiteY33" fmla="*/ 37 h 737"/>
              <a:gd name="connsiteX34" fmla="*/ 407 w 687"/>
              <a:gd name="connsiteY34" fmla="*/ 32 h 737"/>
              <a:gd name="connsiteX35" fmla="*/ 433 w 687"/>
              <a:gd name="connsiteY35" fmla="*/ 26 h 737"/>
              <a:gd name="connsiteX36" fmla="*/ 454 w 687"/>
              <a:gd name="connsiteY36" fmla="*/ 26 h 737"/>
              <a:gd name="connsiteX37" fmla="*/ 470 w 687"/>
              <a:gd name="connsiteY37" fmla="*/ 21 h 737"/>
              <a:gd name="connsiteX38" fmla="*/ 481 w 687"/>
              <a:gd name="connsiteY38" fmla="*/ 16 h 737"/>
              <a:gd name="connsiteX39" fmla="*/ 491 w 687"/>
              <a:gd name="connsiteY39" fmla="*/ 16 h 737"/>
              <a:gd name="connsiteX40" fmla="*/ 497 w 687"/>
              <a:gd name="connsiteY40" fmla="*/ 11 h 737"/>
              <a:gd name="connsiteX41" fmla="*/ 507 w 687"/>
              <a:gd name="connsiteY41" fmla="*/ 5 h 737"/>
              <a:gd name="connsiteX42" fmla="*/ 523 w 687"/>
              <a:gd name="connsiteY42" fmla="*/ 0 h 737"/>
              <a:gd name="connsiteX43" fmla="*/ 534 w 687"/>
              <a:gd name="connsiteY43" fmla="*/ 0 h 737"/>
              <a:gd name="connsiteX44" fmla="*/ 549 w 687"/>
              <a:gd name="connsiteY44" fmla="*/ 0 h 737"/>
              <a:gd name="connsiteX45" fmla="*/ 565 w 687"/>
              <a:gd name="connsiteY45" fmla="*/ 5 h 737"/>
              <a:gd name="connsiteX46" fmla="*/ 581 w 687"/>
              <a:gd name="connsiteY46" fmla="*/ 11 h 737"/>
              <a:gd name="connsiteX47" fmla="*/ 592 w 687"/>
              <a:gd name="connsiteY47" fmla="*/ 16 h 737"/>
              <a:gd name="connsiteX48" fmla="*/ 602 w 687"/>
              <a:gd name="connsiteY48" fmla="*/ 21 h 737"/>
              <a:gd name="connsiteX49" fmla="*/ 618 w 687"/>
              <a:gd name="connsiteY49" fmla="*/ 26 h 737"/>
              <a:gd name="connsiteX50" fmla="*/ 629 w 687"/>
              <a:gd name="connsiteY50" fmla="*/ 37 h 737"/>
              <a:gd name="connsiteX51" fmla="*/ 644 w 687"/>
              <a:gd name="connsiteY51" fmla="*/ 42 h 737"/>
              <a:gd name="connsiteX52" fmla="*/ 655 w 687"/>
              <a:gd name="connsiteY52" fmla="*/ 47 h 737"/>
              <a:gd name="connsiteX53" fmla="*/ 666 w 687"/>
              <a:gd name="connsiteY53" fmla="*/ 52 h 737"/>
              <a:gd name="connsiteX54" fmla="*/ 671 w 687"/>
              <a:gd name="connsiteY54" fmla="*/ 58 h 737"/>
              <a:gd name="connsiteX55" fmla="*/ 676 w 687"/>
              <a:gd name="connsiteY55" fmla="*/ 63 h 737"/>
              <a:gd name="connsiteX56" fmla="*/ 681 w 687"/>
              <a:gd name="connsiteY56" fmla="*/ 68 h 737"/>
              <a:gd name="connsiteX57" fmla="*/ 687 w 687"/>
              <a:gd name="connsiteY57" fmla="*/ 68 h 737"/>
              <a:gd name="connsiteX58" fmla="*/ 687 w 687"/>
              <a:gd name="connsiteY58" fmla="*/ 73 h 737"/>
              <a:gd name="connsiteX59" fmla="*/ 681 w 687"/>
              <a:gd name="connsiteY59" fmla="*/ 73 h 737"/>
              <a:gd name="connsiteX60" fmla="*/ 681 w 687"/>
              <a:gd name="connsiteY60" fmla="*/ 79 h 737"/>
              <a:gd name="connsiteX61" fmla="*/ 676 w 687"/>
              <a:gd name="connsiteY61" fmla="*/ 84 h 737"/>
              <a:gd name="connsiteX62" fmla="*/ 671 w 687"/>
              <a:gd name="connsiteY62" fmla="*/ 84 h 737"/>
              <a:gd name="connsiteX63" fmla="*/ 666 w 687"/>
              <a:gd name="connsiteY63" fmla="*/ 89 h 737"/>
              <a:gd name="connsiteX64" fmla="*/ 660 w 687"/>
              <a:gd name="connsiteY64" fmla="*/ 94 h 737"/>
              <a:gd name="connsiteX65" fmla="*/ 655 w 687"/>
              <a:gd name="connsiteY65" fmla="*/ 94 h 737"/>
              <a:gd name="connsiteX66" fmla="*/ 650 w 687"/>
              <a:gd name="connsiteY66" fmla="*/ 99 h 737"/>
              <a:gd name="connsiteX67" fmla="*/ 644 w 687"/>
              <a:gd name="connsiteY67" fmla="*/ 105 h 737"/>
              <a:gd name="connsiteX68" fmla="*/ 639 w 687"/>
              <a:gd name="connsiteY68" fmla="*/ 115 h 737"/>
              <a:gd name="connsiteX69" fmla="*/ 639 w 687"/>
              <a:gd name="connsiteY69" fmla="*/ 126 h 737"/>
              <a:gd name="connsiteX70" fmla="*/ 639 w 687"/>
              <a:gd name="connsiteY70" fmla="*/ 131 h 737"/>
              <a:gd name="connsiteX71" fmla="*/ 639 w 687"/>
              <a:gd name="connsiteY71" fmla="*/ 146 h 737"/>
              <a:gd name="connsiteX72" fmla="*/ 639 w 687"/>
              <a:gd name="connsiteY72" fmla="*/ 157 h 737"/>
              <a:gd name="connsiteX73" fmla="*/ 639 w 687"/>
              <a:gd name="connsiteY73" fmla="*/ 173 h 737"/>
              <a:gd name="connsiteX74" fmla="*/ 639 w 687"/>
              <a:gd name="connsiteY74" fmla="*/ 188 h 737"/>
              <a:gd name="connsiteX75" fmla="*/ 639 w 687"/>
              <a:gd name="connsiteY75" fmla="*/ 204 h 737"/>
              <a:gd name="connsiteX76" fmla="*/ 639 w 687"/>
              <a:gd name="connsiteY76" fmla="*/ 225 h 737"/>
              <a:gd name="connsiteX77" fmla="*/ 639 w 687"/>
              <a:gd name="connsiteY77" fmla="*/ 240 h 737"/>
              <a:gd name="connsiteX78" fmla="*/ 639 w 687"/>
              <a:gd name="connsiteY78" fmla="*/ 261 h 737"/>
              <a:gd name="connsiteX79" fmla="*/ 639 w 687"/>
              <a:gd name="connsiteY79" fmla="*/ 303 h 737"/>
              <a:gd name="connsiteX80" fmla="*/ 639 w 687"/>
              <a:gd name="connsiteY80" fmla="*/ 324 h 737"/>
              <a:gd name="connsiteX81" fmla="*/ 639 w 687"/>
              <a:gd name="connsiteY81" fmla="*/ 350 h 737"/>
              <a:gd name="connsiteX82" fmla="*/ 639 w 687"/>
              <a:gd name="connsiteY82" fmla="*/ 376 h 737"/>
              <a:gd name="connsiteX83" fmla="*/ 639 w 687"/>
              <a:gd name="connsiteY83" fmla="*/ 402 h 737"/>
              <a:gd name="connsiteX84" fmla="*/ 639 w 687"/>
              <a:gd name="connsiteY84" fmla="*/ 429 h 737"/>
              <a:gd name="connsiteX85" fmla="*/ 639 w 687"/>
              <a:gd name="connsiteY85" fmla="*/ 460 h 737"/>
              <a:gd name="connsiteX86" fmla="*/ 639 w 687"/>
              <a:gd name="connsiteY86" fmla="*/ 491 h 737"/>
              <a:gd name="connsiteX87" fmla="*/ 639 w 687"/>
              <a:gd name="connsiteY87" fmla="*/ 523 h 737"/>
              <a:gd name="connsiteX88" fmla="*/ 639 w 687"/>
              <a:gd name="connsiteY88" fmla="*/ 554 h 737"/>
              <a:gd name="connsiteX89" fmla="*/ 639 w 687"/>
              <a:gd name="connsiteY89" fmla="*/ 580 h 737"/>
              <a:gd name="connsiteX90" fmla="*/ 634 w 687"/>
              <a:gd name="connsiteY90" fmla="*/ 606 h 737"/>
              <a:gd name="connsiteX91" fmla="*/ 634 w 687"/>
              <a:gd name="connsiteY91" fmla="*/ 632 h 737"/>
              <a:gd name="connsiteX92" fmla="*/ 629 w 687"/>
              <a:gd name="connsiteY92" fmla="*/ 653 h 737"/>
              <a:gd name="connsiteX93" fmla="*/ 623 w 687"/>
              <a:gd name="connsiteY93" fmla="*/ 669 h 737"/>
              <a:gd name="connsiteX94" fmla="*/ 618 w 687"/>
              <a:gd name="connsiteY94" fmla="*/ 690 h 737"/>
              <a:gd name="connsiteX95" fmla="*/ 613 w 687"/>
              <a:gd name="connsiteY95" fmla="*/ 700 h 737"/>
              <a:gd name="connsiteX96" fmla="*/ 602 w 687"/>
              <a:gd name="connsiteY96" fmla="*/ 716 h 737"/>
              <a:gd name="connsiteX97" fmla="*/ 592 w 687"/>
              <a:gd name="connsiteY97" fmla="*/ 726 h 737"/>
              <a:gd name="connsiteX98" fmla="*/ 586 w 687"/>
              <a:gd name="connsiteY98" fmla="*/ 737 h 737"/>
              <a:gd name="connsiteX99" fmla="*/ 544 w 687"/>
              <a:gd name="connsiteY99" fmla="*/ 382 h 737"/>
              <a:gd name="connsiteX100" fmla="*/ 549 w 687"/>
              <a:gd name="connsiteY100" fmla="*/ 355 h 737"/>
              <a:gd name="connsiteX101" fmla="*/ 549 w 687"/>
              <a:gd name="connsiteY101" fmla="*/ 334 h 737"/>
              <a:gd name="connsiteX102" fmla="*/ 549 w 687"/>
              <a:gd name="connsiteY102" fmla="*/ 314 h 737"/>
              <a:gd name="connsiteX103" fmla="*/ 549 w 687"/>
              <a:gd name="connsiteY103" fmla="*/ 293 h 737"/>
              <a:gd name="connsiteX104" fmla="*/ 549 w 687"/>
              <a:gd name="connsiteY104" fmla="*/ 277 h 737"/>
              <a:gd name="connsiteX105" fmla="*/ 549 w 687"/>
              <a:gd name="connsiteY105" fmla="*/ 246 h 737"/>
              <a:gd name="connsiteX106" fmla="*/ 549 w 687"/>
              <a:gd name="connsiteY106" fmla="*/ 214 h 737"/>
              <a:gd name="connsiteX107" fmla="*/ 544 w 687"/>
              <a:gd name="connsiteY107" fmla="*/ 183 h 737"/>
              <a:gd name="connsiteX108" fmla="*/ 544 w 687"/>
              <a:gd name="connsiteY108" fmla="*/ 157 h 737"/>
              <a:gd name="connsiteX109" fmla="*/ 539 w 687"/>
              <a:gd name="connsiteY109" fmla="*/ 146 h 737"/>
              <a:gd name="connsiteX110" fmla="*/ 539 w 687"/>
              <a:gd name="connsiteY110" fmla="*/ 136 h 737"/>
              <a:gd name="connsiteX111" fmla="*/ 534 w 687"/>
              <a:gd name="connsiteY111" fmla="*/ 126 h 737"/>
              <a:gd name="connsiteX112" fmla="*/ 534 w 687"/>
              <a:gd name="connsiteY112" fmla="*/ 115 h 737"/>
              <a:gd name="connsiteX113" fmla="*/ 528 w 687"/>
              <a:gd name="connsiteY113" fmla="*/ 110 h 737"/>
              <a:gd name="connsiteX114" fmla="*/ 528 w 687"/>
              <a:gd name="connsiteY114" fmla="*/ 105 h 737"/>
              <a:gd name="connsiteX115" fmla="*/ 523 w 687"/>
              <a:gd name="connsiteY115" fmla="*/ 94 h 737"/>
              <a:gd name="connsiteX116" fmla="*/ 518 w 687"/>
              <a:gd name="connsiteY116" fmla="*/ 89 h 737"/>
              <a:gd name="connsiteX117" fmla="*/ 512 w 687"/>
              <a:gd name="connsiteY117" fmla="*/ 84 h 737"/>
              <a:gd name="connsiteX118" fmla="*/ 507 w 687"/>
              <a:gd name="connsiteY118" fmla="*/ 84 h 737"/>
              <a:gd name="connsiteX119" fmla="*/ 502 w 687"/>
              <a:gd name="connsiteY119" fmla="*/ 79 h 737"/>
              <a:gd name="connsiteX120" fmla="*/ 491 w 687"/>
              <a:gd name="connsiteY120" fmla="*/ 79 h 737"/>
              <a:gd name="connsiteX121" fmla="*/ 481 w 687"/>
              <a:gd name="connsiteY121" fmla="*/ 79 h 737"/>
              <a:gd name="connsiteX122" fmla="*/ 470 w 687"/>
              <a:gd name="connsiteY122" fmla="*/ 73 h 737"/>
              <a:gd name="connsiteX123" fmla="*/ 454 w 687"/>
              <a:gd name="connsiteY123" fmla="*/ 73 h 737"/>
              <a:gd name="connsiteX124" fmla="*/ 454 w 687"/>
              <a:gd name="connsiteY124" fmla="*/ 73 h 737"/>
              <a:gd name="connsiteX0" fmla="*/ 454 w 687"/>
              <a:gd name="connsiteY0" fmla="*/ 73 h 737"/>
              <a:gd name="connsiteX1" fmla="*/ 439 w 687"/>
              <a:gd name="connsiteY1" fmla="*/ 73 h 737"/>
              <a:gd name="connsiteX2" fmla="*/ 417 w 687"/>
              <a:gd name="connsiteY2" fmla="*/ 79 h 737"/>
              <a:gd name="connsiteX3" fmla="*/ 396 w 687"/>
              <a:gd name="connsiteY3" fmla="*/ 79 h 737"/>
              <a:gd name="connsiteX4" fmla="*/ 370 w 687"/>
              <a:gd name="connsiteY4" fmla="*/ 79 h 737"/>
              <a:gd name="connsiteX5" fmla="*/ 343 w 687"/>
              <a:gd name="connsiteY5" fmla="*/ 84 h 737"/>
              <a:gd name="connsiteX6" fmla="*/ 312 w 687"/>
              <a:gd name="connsiteY6" fmla="*/ 84 h 737"/>
              <a:gd name="connsiteX7" fmla="*/ 275 w 687"/>
              <a:gd name="connsiteY7" fmla="*/ 89 h 737"/>
              <a:gd name="connsiteX8" fmla="*/ 238 w 687"/>
              <a:gd name="connsiteY8" fmla="*/ 94 h 737"/>
              <a:gd name="connsiteX9" fmla="*/ 196 w 687"/>
              <a:gd name="connsiteY9" fmla="*/ 94 h 737"/>
              <a:gd name="connsiteX10" fmla="*/ 159 w 687"/>
              <a:gd name="connsiteY10" fmla="*/ 99 h 737"/>
              <a:gd name="connsiteX11" fmla="*/ 122 w 687"/>
              <a:gd name="connsiteY11" fmla="*/ 105 h 737"/>
              <a:gd name="connsiteX12" fmla="*/ 90 w 687"/>
              <a:gd name="connsiteY12" fmla="*/ 105 h 737"/>
              <a:gd name="connsiteX13" fmla="*/ 64 w 687"/>
              <a:gd name="connsiteY13" fmla="*/ 105 h 737"/>
              <a:gd name="connsiteX14" fmla="*/ 37 w 687"/>
              <a:gd name="connsiteY14" fmla="*/ 110 h 737"/>
              <a:gd name="connsiteX15" fmla="*/ 16 w 687"/>
              <a:gd name="connsiteY15" fmla="*/ 110 h 737"/>
              <a:gd name="connsiteX16" fmla="*/ 0 w 687"/>
              <a:gd name="connsiteY16" fmla="*/ 110 h 737"/>
              <a:gd name="connsiteX17" fmla="*/ 0 w 687"/>
              <a:gd name="connsiteY17" fmla="*/ 73 h 737"/>
              <a:gd name="connsiteX18" fmla="*/ 11 w 687"/>
              <a:gd name="connsiteY18" fmla="*/ 73 h 737"/>
              <a:gd name="connsiteX19" fmla="*/ 27 w 687"/>
              <a:gd name="connsiteY19" fmla="*/ 73 h 737"/>
              <a:gd name="connsiteX20" fmla="*/ 42 w 687"/>
              <a:gd name="connsiteY20" fmla="*/ 73 h 737"/>
              <a:gd name="connsiteX21" fmla="*/ 58 w 687"/>
              <a:gd name="connsiteY21" fmla="*/ 73 h 737"/>
              <a:gd name="connsiteX22" fmla="*/ 79 w 687"/>
              <a:gd name="connsiteY22" fmla="*/ 73 h 737"/>
              <a:gd name="connsiteX23" fmla="*/ 95 w 687"/>
              <a:gd name="connsiteY23" fmla="*/ 68 h 737"/>
              <a:gd name="connsiteX24" fmla="*/ 122 w 687"/>
              <a:gd name="connsiteY24" fmla="*/ 68 h 737"/>
              <a:gd name="connsiteX25" fmla="*/ 143 w 687"/>
              <a:gd name="connsiteY25" fmla="*/ 63 h 737"/>
              <a:gd name="connsiteX26" fmla="*/ 164 w 687"/>
              <a:gd name="connsiteY26" fmla="*/ 58 h 737"/>
              <a:gd name="connsiteX27" fmla="*/ 185 w 687"/>
              <a:gd name="connsiteY27" fmla="*/ 58 h 737"/>
              <a:gd name="connsiteX28" fmla="*/ 211 w 687"/>
              <a:gd name="connsiteY28" fmla="*/ 52 h 737"/>
              <a:gd name="connsiteX29" fmla="*/ 238 w 687"/>
              <a:gd name="connsiteY29" fmla="*/ 52 h 737"/>
              <a:gd name="connsiteX30" fmla="*/ 264 w 687"/>
              <a:gd name="connsiteY30" fmla="*/ 47 h 737"/>
              <a:gd name="connsiteX31" fmla="*/ 296 w 687"/>
              <a:gd name="connsiteY31" fmla="*/ 47 h 737"/>
              <a:gd name="connsiteX32" fmla="*/ 354 w 687"/>
              <a:gd name="connsiteY32" fmla="*/ 37 h 737"/>
              <a:gd name="connsiteX33" fmla="*/ 386 w 687"/>
              <a:gd name="connsiteY33" fmla="*/ 37 h 737"/>
              <a:gd name="connsiteX34" fmla="*/ 407 w 687"/>
              <a:gd name="connsiteY34" fmla="*/ 32 h 737"/>
              <a:gd name="connsiteX35" fmla="*/ 433 w 687"/>
              <a:gd name="connsiteY35" fmla="*/ 26 h 737"/>
              <a:gd name="connsiteX36" fmla="*/ 454 w 687"/>
              <a:gd name="connsiteY36" fmla="*/ 26 h 737"/>
              <a:gd name="connsiteX37" fmla="*/ 470 w 687"/>
              <a:gd name="connsiteY37" fmla="*/ 21 h 737"/>
              <a:gd name="connsiteX38" fmla="*/ 481 w 687"/>
              <a:gd name="connsiteY38" fmla="*/ 16 h 737"/>
              <a:gd name="connsiteX39" fmla="*/ 491 w 687"/>
              <a:gd name="connsiteY39" fmla="*/ 16 h 737"/>
              <a:gd name="connsiteX40" fmla="*/ 497 w 687"/>
              <a:gd name="connsiteY40" fmla="*/ 11 h 737"/>
              <a:gd name="connsiteX41" fmla="*/ 507 w 687"/>
              <a:gd name="connsiteY41" fmla="*/ 5 h 737"/>
              <a:gd name="connsiteX42" fmla="*/ 523 w 687"/>
              <a:gd name="connsiteY42" fmla="*/ 0 h 737"/>
              <a:gd name="connsiteX43" fmla="*/ 534 w 687"/>
              <a:gd name="connsiteY43" fmla="*/ 0 h 737"/>
              <a:gd name="connsiteX44" fmla="*/ 549 w 687"/>
              <a:gd name="connsiteY44" fmla="*/ 0 h 737"/>
              <a:gd name="connsiteX45" fmla="*/ 565 w 687"/>
              <a:gd name="connsiteY45" fmla="*/ 5 h 737"/>
              <a:gd name="connsiteX46" fmla="*/ 581 w 687"/>
              <a:gd name="connsiteY46" fmla="*/ 11 h 737"/>
              <a:gd name="connsiteX47" fmla="*/ 592 w 687"/>
              <a:gd name="connsiteY47" fmla="*/ 16 h 737"/>
              <a:gd name="connsiteX48" fmla="*/ 602 w 687"/>
              <a:gd name="connsiteY48" fmla="*/ 21 h 737"/>
              <a:gd name="connsiteX49" fmla="*/ 618 w 687"/>
              <a:gd name="connsiteY49" fmla="*/ 26 h 737"/>
              <a:gd name="connsiteX50" fmla="*/ 629 w 687"/>
              <a:gd name="connsiteY50" fmla="*/ 37 h 737"/>
              <a:gd name="connsiteX51" fmla="*/ 644 w 687"/>
              <a:gd name="connsiteY51" fmla="*/ 42 h 737"/>
              <a:gd name="connsiteX52" fmla="*/ 655 w 687"/>
              <a:gd name="connsiteY52" fmla="*/ 47 h 737"/>
              <a:gd name="connsiteX53" fmla="*/ 666 w 687"/>
              <a:gd name="connsiteY53" fmla="*/ 52 h 737"/>
              <a:gd name="connsiteX54" fmla="*/ 671 w 687"/>
              <a:gd name="connsiteY54" fmla="*/ 58 h 737"/>
              <a:gd name="connsiteX55" fmla="*/ 676 w 687"/>
              <a:gd name="connsiteY55" fmla="*/ 63 h 737"/>
              <a:gd name="connsiteX56" fmla="*/ 681 w 687"/>
              <a:gd name="connsiteY56" fmla="*/ 68 h 737"/>
              <a:gd name="connsiteX57" fmla="*/ 687 w 687"/>
              <a:gd name="connsiteY57" fmla="*/ 68 h 737"/>
              <a:gd name="connsiteX58" fmla="*/ 687 w 687"/>
              <a:gd name="connsiteY58" fmla="*/ 73 h 737"/>
              <a:gd name="connsiteX59" fmla="*/ 681 w 687"/>
              <a:gd name="connsiteY59" fmla="*/ 73 h 737"/>
              <a:gd name="connsiteX60" fmla="*/ 681 w 687"/>
              <a:gd name="connsiteY60" fmla="*/ 79 h 737"/>
              <a:gd name="connsiteX61" fmla="*/ 676 w 687"/>
              <a:gd name="connsiteY61" fmla="*/ 84 h 737"/>
              <a:gd name="connsiteX62" fmla="*/ 671 w 687"/>
              <a:gd name="connsiteY62" fmla="*/ 84 h 737"/>
              <a:gd name="connsiteX63" fmla="*/ 666 w 687"/>
              <a:gd name="connsiteY63" fmla="*/ 89 h 737"/>
              <a:gd name="connsiteX64" fmla="*/ 660 w 687"/>
              <a:gd name="connsiteY64" fmla="*/ 94 h 737"/>
              <a:gd name="connsiteX65" fmla="*/ 655 w 687"/>
              <a:gd name="connsiteY65" fmla="*/ 94 h 737"/>
              <a:gd name="connsiteX66" fmla="*/ 650 w 687"/>
              <a:gd name="connsiteY66" fmla="*/ 99 h 737"/>
              <a:gd name="connsiteX67" fmla="*/ 644 w 687"/>
              <a:gd name="connsiteY67" fmla="*/ 105 h 737"/>
              <a:gd name="connsiteX68" fmla="*/ 639 w 687"/>
              <a:gd name="connsiteY68" fmla="*/ 115 h 737"/>
              <a:gd name="connsiteX69" fmla="*/ 639 w 687"/>
              <a:gd name="connsiteY69" fmla="*/ 126 h 737"/>
              <a:gd name="connsiteX70" fmla="*/ 639 w 687"/>
              <a:gd name="connsiteY70" fmla="*/ 131 h 737"/>
              <a:gd name="connsiteX71" fmla="*/ 639 w 687"/>
              <a:gd name="connsiteY71" fmla="*/ 146 h 737"/>
              <a:gd name="connsiteX72" fmla="*/ 639 w 687"/>
              <a:gd name="connsiteY72" fmla="*/ 157 h 737"/>
              <a:gd name="connsiteX73" fmla="*/ 639 w 687"/>
              <a:gd name="connsiteY73" fmla="*/ 173 h 737"/>
              <a:gd name="connsiteX74" fmla="*/ 639 w 687"/>
              <a:gd name="connsiteY74" fmla="*/ 188 h 737"/>
              <a:gd name="connsiteX75" fmla="*/ 639 w 687"/>
              <a:gd name="connsiteY75" fmla="*/ 204 h 737"/>
              <a:gd name="connsiteX76" fmla="*/ 639 w 687"/>
              <a:gd name="connsiteY76" fmla="*/ 225 h 737"/>
              <a:gd name="connsiteX77" fmla="*/ 639 w 687"/>
              <a:gd name="connsiteY77" fmla="*/ 240 h 737"/>
              <a:gd name="connsiteX78" fmla="*/ 639 w 687"/>
              <a:gd name="connsiteY78" fmla="*/ 261 h 737"/>
              <a:gd name="connsiteX79" fmla="*/ 639 w 687"/>
              <a:gd name="connsiteY79" fmla="*/ 303 h 737"/>
              <a:gd name="connsiteX80" fmla="*/ 639 w 687"/>
              <a:gd name="connsiteY80" fmla="*/ 324 h 737"/>
              <a:gd name="connsiteX81" fmla="*/ 639 w 687"/>
              <a:gd name="connsiteY81" fmla="*/ 350 h 737"/>
              <a:gd name="connsiteX82" fmla="*/ 639 w 687"/>
              <a:gd name="connsiteY82" fmla="*/ 376 h 737"/>
              <a:gd name="connsiteX83" fmla="*/ 639 w 687"/>
              <a:gd name="connsiteY83" fmla="*/ 402 h 737"/>
              <a:gd name="connsiteX84" fmla="*/ 639 w 687"/>
              <a:gd name="connsiteY84" fmla="*/ 429 h 737"/>
              <a:gd name="connsiteX85" fmla="*/ 639 w 687"/>
              <a:gd name="connsiteY85" fmla="*/ 460 h 737"/>
              <a:gd name="connsiteX86" fmla="*/ 639 w 687"/>
              <a:gd name="connsiteY86" fmla="*/ 491 h 737"/>
              <a:gd name="connsiteX87" fmla="*/ 639 w 687"/>
              <a:gd name="connsiteY87" fmla="*/ 523 h 737"/>
              <a:gd name="connsiteX88" fmla="*/ 639 w 687"/>
              <a:gd name="connsiteY88" fmla="*/ 554 h 737"/>
              <a:gd name="connsiteX89" fmla="*/ 639 w 687"/>
              <a:gd name="connsiteY89" fmla="*/ 580 h 737"/>
              <a:gd name="connsiteX90" fmla="*/ 634 w 687"/>
              <a:gd name="connsiteY90" fmla="*/ 606 h 737"/>
              <a:gd name="connsiteX91" fmla="*/ 634 w 687"/>
              <a:gd name="connsiteY91" fmla="*/ 632 h 737"/>
              <a:gd name="connsiteX92" fmla="*/ 629 w 687"/>
              <a:gd name="connsiteY92" fmla="*/ 653 h 737"/>
              <a:gd name="connsiteX93" fmla="*/ 623 w 687"/>
              <a:gd name="connsiteY93" fmla="*/ 669 h 737"/>
              <a:gd name="connsiteX94" fmla="*/ 618 w 687"/>
              <a:gd name="connsiteY94" fmla="*/ 690 h 737"/>
              <a:gd name="connsiteX95" fmla="*/ 613 w 687"/>
              <a:gd name="connsiteY95" fmla="*/ 700 h 737"/>
              <a:gd name="connsiteX96" fmla="*/ 602 w 687"/>
              <a:gd name="connsiteY96" fmla="*/ 716 h 737"/>
              <a:gd name="connsiteX97" fmla="*/ 586 w 687"/>
              <a:gd name="connsiteY97" fmla="*/ 737 h 737"/>
              <a:gd name="connsiteX98" fmla="*/ 544 w 687"/>
              <a:gd name="connsiteY98" fmla="*/ 382 h 737"/>
              <a:gd name="connsiteX99" fmla="*/ 549 w 687"/>
              <a:gd name="connsiteY99" fmla="*/ 355 h 737"/>
              <a:gd name="connsiteX100" fmla="*/ 549 w 687"/>
              <a:gd name="connsiteY100" fmla="*/ 334 h 737"/>
              <a:gd name="connsiteX101" fmla="*/ 549 w 687"/>
              <a:gd name="connsiteY101" fmla="*/ 314 h 737"/>
              <a:gd name="connsiteX102" fmla="*/ 549 w 687"/>
              <a:gd name="connsiteY102" fmla="*/ 293 h 737"/>
              <a:gd name="connsiteX103" fmla="*/ 549 w 687"/>
              <a:gd name="connsiteY103" fmla="*/ 277 h 737"/>
              <a:gd name="connsiteX104" fmla="*/ 549 w 687"/>
              <a:gd name="connsiteY104" fmla="*/ 246 h 737"/>
              <a:gd name="connsiteX105" fmla="*/ 549 w 687"/>
              <a:gd name="connsiteY105" fmla="*/ 214 h 737"/>
              <a:gd name="connsiteX106" fmla="*/ 544 w 687"/>
              <a:gd name="connsiteY106" fmla="*/ 183 h 737"/>
              <a:gd name="connsiteX107" fmla="*/ 544 w 687"/>
              <a:gd name="connsiteY107" fmla="*/ 157 h 737"/>
              <a:gd name="connsiteX108" fmla="*/ 539 w 687"/>
              <a:gd name="connsiteY108" fmla="*/ 146 h 737"/>
              <a:gd name="connsiteX109" fmla="*/ 539 w 687"/>
              <a:gd name="connsiteY109" fmla="*/ 136 h 737"/>
              <a:gd name="connsiteX110" fmla="*/ 534 w 687"/>
              <a:gd name="connsiteY110" fmla="*/ 126 h 737"/>
              <a:gd name="connsiteX111" fmla="*/ 534 w 687"/>
              <a:gd name="connsiteY111" fmla="*/ 115 h 737"/>
              <a:gd name="connsiteX112" fmla="*/ 528 w 687"/>
              <a:gd name="connsiteY112" fmla="*/ 110 h 737"/>
              <a:gd name="connsiteX113" fmla="*/ 528 w 687"/>
              <a:gd name="connsiteY113" fmla="*/ 105 h 737"/>
              <a:gd name="connsiteX114" fmla="*/ 523 w 687"/>
              <a:gd name="connsiteY114" fmla="*/ 94 h 737"/>
              <a:gd name="connsiteX115" fmla="*/ 518 w 687"/>
              <a:gd name="connsiteY115" fmla="*/ 89 h 737"/>
              <a:gd name="connsiteX116" fmla="*/ 512 w 687"/>
              <a:gd name="connsiteY116" fmla="*/ 84 h 737"/>
              <a:gd name="connsiteX117" fmla="*/ 507 w 687"/>
              <a:gd name="connsiteY117" fmla="*/ 84 h 737"/>
              <a:gd name="connsiteX118" fmla="*/ 502 w 687"/>
              <a:gd name="connsiteY118" fmla="*/ 79 h 737"/>
              <a:gd name="connsiteX119" fmla="*/ 491 w 687"/>
              <a:gd name="connsiteY119" fmla="*/ 79 h 737"/>
              <a:gd name="connsiteX120" fmla="*/ 481 w 687"/>
              <a:gd name="connsiteY120" fmla="*/ 79 h 737"/>
              <a:gd name="connsiteX121" fmla="*/ 470 w 687"/>
              <a:gd name="connsiteY121" fmla="*/ 73 h 737"/>
              <a:gd name="connsiteX122" fmla="*/ 454 w 687"/>
              <a:gd name="connsiteY122" fmla="*/ 73 h 737"/>
              <a:gd name="connsiteX123" fmla="*/ 454 w 687"/>
              <a:gd name="connsiteY123" fmla="*/ 73 h 737"/>
              <a:gd name="connsiteX0" fmla="*/ 454 w 687"/>
              <a:gd name="connsiteY0" fmla="*/ 73 h 716"/>
              <a:gd name="connsiteX1" fmla="*/ 439 w 687"/>
              <a:gd name="connsiteY1" fmla="*/ 73 h 716"/>
              <a:gd name="connsiteX2" fmla="*/ 417 w 687"/>
              <a:gd name="connsiteY2" fmla="*/ 79 h 716"/>
              <a:gd name="connsiteX3" fmla="*/ 396 w 687"/>
              <a:gd name="connsiteY3" fmla="*/ 79 h 716"/>
              <a:gd name="connsiteX4" fmla="*/ 370 w 687"/>
              <a:gd name="connsiteY4" fmla="*/ 79 h 716"/>
              <a:gd name="connsiteX5" fmla="*/ 343 w 687"/>
              <a:gd name="connsiteY5" fmla="*/ 84 h 716"/>
              <a:gd name="connsiteX6" fmla="*/ 312 w 687"/>
              <a:gd name="connsiteY6" fmla="*/ 84 h 716"/>
              <a:gd name="connsiteX7" fmla="*/ 275 w 687"/>
              <a:gd name="connsiteY7" fmla="*/ 89 h 716"/>
              <a:gd name="connsiteX8" fmla="*/ 238 w 687"/>
              <a:gd name="connsiteY8" fmla="*/ 94 h 716"/>
              <a:gd name="connsiteX9" fmla="*/ 196 w 687"/>
              <a:gd name="connsiteY9" fmla="*/ 94 h 716"/>
              <a:gd name="connsiteX10" fmla="*/ 159 w 687"/>
              <a:gd name="connsiteY10" fmla="*/ 99 h 716"/>
              <a:gd name="connsiteX11" fmla="*/ 122 w 687"/>
              <a:gd name="connsiteY11" fmla="*/ 105 h 716"/>
              <a:gd name="connsiteX12" fmla="*/ 90 w 687"/>
              <a:gd name="connsiteY12" fmla="*/ 105 h 716"/>
              <a:gd name="connsiteX13" fmla="*/ 64 w 687"/>
              <a:gd name="connsiteY13" fmla="*/ 105 h 716"/>
              <a:gd name="connsiteX14" fmla="*/ 37 w 687"/>
              <a:gd name="connsiteY14" fmla="*/ 110 h 716"/>
              <a:gd name="connsiteX15" fmla="*/ 16 w 687"/>
              <a:gd name="connsiteY15" fmla="*/ 110 h 716"/>
              <a:gd name="connsiteX16" fmla="*/ 0 w 687"/>
              <a:gd name="connsiteY16" fmla="*/ 110 h 716"/>
              <a:gd name="connsiteX17" fmla="*/ 0 w 687"/>
              <a:gd name="connsiteY17" fmla="*/ 73 h 716"/>
              <a:gd name="connsiteX18" fmla="*/ 11 w 687"/>
              <a:gd name="connsiteY18" fmla="*/ 73 h 716"/>
              <a:gd name="connsiteX19" fmla="*/ 27 w 687"/>
              <a:gd name="connsiteY19" fmla="*/ 73 h 716"/>
              <a:gd name="connsiteX20" fmla="*/ 42 w 687"/>
              <a:gd name="connsiteY20" fmla="*/ 73 h 716"/>
              <a:gd name="connsiteX21" fmla="*/ 58 w 687"/>
              <a:gd name="connsiteY21" fmla="*/ 73 h 716"/>
              <a:gd name="connsiteX22" fmla="*/ 79 w 687"/>
              <a:gd name="connsiteY22" fmla="*/ 73 h 716"/>
              <a:gd name="connsiteX23" fmla="*/ 95 w 687"/>
              <a:gd name="connsiteY23" fmla="*/ 68 h 716"/>
              <a:gd name="connsiteX24" fmla="*/ 122 w 687"/>
              <a:gd name="connsiteY24" fmla="*/ 68 h 716"/>
              <a:gd name="connsiteX25" fmla="*/ 143 w 687"/>
              <a:gd name="connsiteY25" fmla="*/ 63 h 716"/>
              <a:gd name="connsiteX26" fmla="*/ 164 w 687"/>
              <a:gd name="connsiteY26" fmla="*/ 58 h 716"/>
              <a:gd name="connsiteX27" fmla="*/ 185 w 687"/>
              <a:gd name="connsiteY27" fmla="*/ 58 h 716"/>
              <a:gd name="connsiteX28" fmla="*/ 211 w 687"/>
              <a:gd name="connsiteY28" fmla="*/ 52 h 716"/>
              <a:gd name="connsiteX29" fmla="*/ 238 w 687"/>
              <a:gd name="connsiteY29" fmla="*/ 52 h 716"/>
              <a:gd name="connsiteX30" fmla="*/ 264 w 687"/>
              <a:gd name="connsiteY30" fmla="*/ 47 h 716"/>
              <a:gd name="connsiteX31" fmla="*/ 296 w 687"/>
              <a:gd name="connsiteY31" fmla="*/ 47 h 716"/>
              <a:gd name="connsiteX32" fmla="*/ 354 w 687"/>
              <a:gd name="connsiteY32" fmla="*/ 37 h 716"/>
              <a:gd name="connsiteX33" fmla="*/ 386 w 687"/>
              <a:gd name="connsiteY33" fmla="*/ 37 h 716"/>
              <a:gd name="connsiteX34" fmla="*/ 407 w 687"/>
              <a:gd name="connsiteY34" fmla="*/ 32 h 716"/>
              <a:gd name="connsiteX35" fmla="*/ 433 w 687"/>
              <a:gd name="connsiteY35" fmla="*/ 26 h 716"/>
              <a:gd name="connsiteX36" fmla="*/ 454 w 687"/>
              <a:gd name="connsiteY36" fmla="*/ 26 h 716"/>
              <a:gd name="connsiteX37" fmla="*/ 470 w 687"/>
              <a:gd name="connsiteY37" fmla="*/ 21 h 716"/>
              <a:gd name="connsiteX38" fmla="*/ 481 w 687"/>
              <a:gd name="connsiteY38" fmla="*/ 16 h 716"/>
              <a:gd name="connsiteX39" fmla="*/ 491 w 687"/>
              <a:gd name="connsiteY39" fmla="*/ 16 h 716"/>
              <a:gd name="connsiteX40" fmla="*/ 497 w 687"/>
              <a:gd name="connsiteY40" fmla="*/ 11 h 716"/>
              <a:gd name="connsiteX41" fmla="*/ 507 w 687"/>
              <a:gd name="connsiteY41" fmla="*/ 5 h 716"/>
              <a:gd name="connsiteX42" fmla="*/ 523 w 687"/>
              <a:gd name="connsiteY42" fmla="*/ 0 h 716"/>
              <a:gd name="connsiteX43" fmla="*/ 534 w 687"/>
              <a:gd name="connsiteY43" fmla="*/ 0 h 716"/>
              <a:gd name="connsiteX44" fmla="*/ 549 w 687"/>
              <a:gd name="connsiteY44" fmla="*/ 0 h 716"/>
              <a:gd name="connsiteX45" fmla="*/ 565 w 687"/>
              <a:gd name="connsiteY45" fmla="*/ 5 h 716"/>
              <a:gd name="connsiteX46" fmla="*/ 581 w 687"/>
              <a:gd name="connsiteY46" fmla="*/ 11 h 716"/>
              <a:gd name="connsiteX47" fmla="*/ 592 w 687"/>
              <a:gd name="connsiteY47" fmla="*/ 16 h 716"/>
              <a:gd name="connsiteX48" fmla="*/ 602 w 687"/>
              <a:gd name="connsiteY48" fmla="*/ 21 h 716"/>
              <a:gd name="connsiteX49" fmla="*/ 618 w 687"/>
              <a:gd name="connsiteY49" fmla="*/ 26 h 716"/>
              <a:gd name="connsiteX50" fmla="*/ 629 w 687"/>
              <a:gd name="connsiteY50" fmla="*/ 37 h 716"/>
              <a:gd name="connsiteX51" fmla="*/ 644 w 687"/>
              <a:gd name="connsiteY51" fmla="*/ 42 h 716"/>
              <a:gd name="connsiteX52" fmla="*/ 655 w 687"/>
              <a:gd name="connsiteY52" fmla="*/ 47 h 716"/>
              <a:gd name="connsiteX53" fmla="*/ 666 w 687"/>
              <a:gd name="connsiteY53" fmla="*/ 52 h 716"/>
              <a:gd name="connsiteX54" fmla="*/ 671 w 687"/>
              <a:gd name="connsiteY54" fmla="*/ 58 h 716"/>
              <a:gd name="connsiteX55" fmla="*/ 676 w 687"/>
              <a:gd name="connsiteY55" fmla="*/ 63 h 716"/>
              <a:gd name="connsiteX56" fmla="*/ 681 w 687"/>
              <a:gd name="connsiteY56" fmla="*/ 68 h 716"/>
              <a:gd name="connsiteX57" fmla="*/ 687 w 687"/>
              <a:gd name="connsiteY57" fmla="*/ 68 h 716"/>
              <a:gd name="connsiteX58" fmla="*/ 687 w 687"/>
              <a:gd name="connsiteY58" fmla="*/ 73 h 716"/>
              <a:gd name="connsiteX59" fmla="*/ 681 w 687"/>
              <a:gd name="connsiteY59" fmla="*/ 73 h 716"/>
              <a:gd name="connsiteX60" fmla="*/ 681 w 687"/>
              <a:gd name="connsiteY60" fmla="*/ 79 h 716"/>
              <a:gd name="connsiteX61" fmla="*/ 676 w 687"/>
              <a:gd name="connsiteY61" fmla="*/ 84 h 716"/>
              <a:gd name="connsiteX62" fmla="*/ 671 w 687"/>
              <a:gd name="connsiteY62" fmla="*/ 84 h 716"/>
              <a:gd name="connsiteX63" fmla="*/ 666 w 687"/>
              <a:gd name="connsiteY63" fmla="*/ 89 h 716"/>
              <a:gd name="connsiteX64" fmla="*/ 660 w 687"/>
              <a:gd name="connsiteY64" fmla="*/ 94 h 716"/>
              <a:gd name="connsiteX65" fmla="*/ 655 w 687"/>
              <a:gd name="connsiteY65" fmla="*/ 94 h 716"/>
              <a:gd name="connsiteX66" fmla="*/ 650 w 687"/>
              <a:gd name="connsiteY66" fmla="*/ 99 h 716"/>
              <a:gd name="connsiteX67" fmla="*/ 644 w 687"/>
              <a:gd name="connsiteY67" fmla="*/ 105 h 716"/>
              <a:gd name="connsiteX68" fmla="*/ 639 w 687"/>
              <a:gd name="connsiteY68" fmla="*/ 115 h 716"/>
              <a:gd name="connsiteX69" fmla="*/ 639 w 687"/>
              <a:gd name="connsiteY69" fmla="*/ 126 h 716"/>
              <a:gd name="connsiteX70" fmla="*/ 639 w 687"/>
              <a:gd name="connsiteY70" fmla="*/ 131 h 716"/>
              <a:gd name="connsiteX71" fmla="*/ 639 w 687"/>
              <a:gd name="connsiteY71" fmla="*/ 146 h 716"/>
              <a:gd name="connsiteX72" fmla="*/ 639 w 687"/>
              <a:gd name="connsiteY72" fmla="*/ 157 h 716"/>
              <a:gd name="connsiteX73" fmla="*/ 639 w 687"/>
              <a:gd name="connsiteY73" fmla="*/ 173 h 716"/>
              <a:gd name="connsiteX74" fmla="*/ 639 w 687"/>
              <a:gd name="connsiteY74" fmla="*/ 188 h 716"/>
              <a:gd name="connsiteX75" fmla="*/ 639 w 687"/>
              <a:gd name="connsiteY75" fmla="*/ 204 h 716"/>
              <a:gd name="connsiteX76" fmla="*/ 639 w 687"/>
              <a:gd name="connsiteY76" fmla="*/ 225 h 716"/>
              <a:gd name="connsiteX77" fmla="*/ 639 w 687"/>
              <a:gd name="connsiteY77" fmla="*/ 240 h 716"/>
              <a:gd name="connsiteX78" fmla="*/ 639 w 687"/>
              <a:gd name="connsiteY78" fmla="*/ 261 h 716"/>
              <a:gd name="connsiteX79" fmla="*/ 639 w 687"/>
              <a:gd name="connsiteY79" fmla="*/ 303 h 716"/>
              <a:gd name="connsiteX80" fmla="*/ 639 w 687"/>
              <a:gd name="connsiteY80" fmla="*/ 324 h 716"/>
              <a:gd name="connsiteX81" fmla="*/ 639 w 687"/>
              <a:gd name="connsiteY81" fmla="*/ 350 h 716"/>
              <a:gd name="connsiteX82" fmla="*/ 639 w 687"/>
              <a:gd name="connsiteY82" fmla="*/ 376 h 716"/>
              <a:gd name="connsiteX83" fmla="*/ 639 w 687"/>
              <a:gd name="connsiteY83" fmla="*/ 402 h 716"/>
              <a:gd name="connsiteX84" fmla="*/ 639 w 687"/>
              <a:gd name="connsiteY84" fmla="*/ 429 h 716"/>
              <a:gd name="connsiteX85" fmla="*/ 639 w 687"/>
              <a:gd name="connsiteY85" fmla="*/ 460 h 716"/>
              <a:gd name="connsiteX86" fmla="*/ 639 w 687"/>
              <a:gd name="connsiteY86" fmla="*/ 491 h 716"/>
              <a:gd name="connsiteX87" fmla="*/ 639 w 687"/>
              <a:gd name="connsiteY87" fmla="*/ 523 h 716"/>
              <a:gd name="connsiteX88" fmla="*/ 639 w 687"/>
              <a:gd name="connsiteY88" fmla="*/ 554 h 716"/>
              <a:gd name="connsiteX89" fmla="*/ 639 w 687"/>
              <a:gd name="connsiteY89" fmla="*/ 580 h 716"/>
              <a:gd name="connsiteX90" fmla="*/ 634 w 687"/>
              <a:gd name="connsiteY90" fmla="*/ 606 h 716"/>
              <a:gd name="connsiteX91" fmla="*/ 634 w 687"/>
              <a:gd name="connsiteY91" fmla="*/ 632 h 716"/>
              <a:gd name="connsiteX92" fmla="*/ 629 w 687"/>
              <a:gd name="connsiteY92" fmla="*/ 653 h 716"/>
              <a:gd name="connsiteX93" fmla="*/ 623 w 687"/>
              <a:gd name="connsiteY93" fmla="*/ 669 h 716"/>
              <a:gd name="connsiteX94" fmla="*/ 618 w 687"/>
              <a:gd name="connsiteY94" fmla="*/ 690 h 716"/>
              <a:gd name="connsiteX95" fmla="*/ 613 w 687"/>
              <a:gd name="connsiteY95" fmla="*/ 700 h 716"/>
              <a:gd name="connsiteX96" fmla="*/ 602 w 687"/>
              <a:gd name="connsiteY96" fmla="*/ 716 h 716"/>
              <a:gd name="connsiteX97" fmla="*/ 544 w 687"/>
              <a:gd name="connsiteY97" fmla="*/ 382 h 716"/>
              <a:gd name="connsiteX98" fmla="*/ 549 w 687"/>
              <a:gd name="connsiteY98" fmla="*/ 355 h 716"/>
              <a:gd name="connsiteX99" fmla="*/ 549 w 687"/>
              <a:gd name="connsiteY99" fmla="*/ 334 h 716"/>
              <a:gd name="connsiteX100" fmla="*/ 549 w 687"/>
              <a:gd name="connsiteY100" fmla="*/ 314 h 716"/>
              <a:gd name="connsiteX101" fmla="*/ 549 w 687"/>
              <a:gd name="connsiteY101" fmla="*/ 293 h 716"/>
              <a:gd name="connsiteX102" fmla="*/ 549 w 687"/>
              <a:gd name="connsiteY102" fmla="*/ 277 h 716"/>
              <a:gd name="connsiteX103" fmla="*/ 549 w 687"/>
              <a:gd name="connsiteY103" fmla="*/ 246 h 716"/>
              <a:gd name="connsiteX104" fmla="*/ 549 w 687"/>
              <a:gd name="connsiteY104" fmla="*/ 214 h 716"/>
              <a:gd name="connsiteX105" fmla="*/ 544 w 687"/>
              <a:gd name="connsiteY105" fmla="*/ 183 h 716"/>
              <a:gd name="connsiteX106" fmla="*/ 544 w 687"/>
              <a:gd name="connsiteY106" fmla="*/ 157 h 716"/>
              <a:gd name="connsiteX107" fmla="*/ 539 w 687"/>
              <a:gd name="connsiteY107" fmla="*/ 146 h 716"/>
              <a:gd name="connsiteX108" fmla="*/ 539 w 687"/>
              <a:gd name="connsiteY108" fmla="*/ 136 h 716"/>
              <a:gd name="connsiteX109" fmla="*/ 534 w 687"/>
              <a:gd name="connsiteY109" fmla="*/ 126 h 716"/>
              <a:gd name="connsiteX110" fmla="*/ 534 w 687"/>
              <a:gd name="connsiteY110" fmla="*/ 115 h 716"/>
              <a:gd name="connsiteX111" fmla="*/ 528 w 687"/>
              <a:gd name="connsiteY111" fmla="*/ 110 h 716"/>
              <a:gd name="connsiteX112" fmla="*/ 528 w 687"/>
              <a:gd name="connsiteY112" fmla="*/ 105 h 716"/>
              <a:gd name="connsiteX113" fmla="*/ 523 w 687"/>
              <a:gd name="connsiteY113" fmla="*/ 94 h 716"/>
              <a:gd name="connsiteX114" fmla="*/ 518 w 687"/>
              <a:gd name="connsiteY114" fmla="*/ 89 h 716"/>
              <a:gd name="connsiteX115" fmla="*/ 512 w 687"/>
              <a:gd name="connsiteY115" fmla="*/ 84 h 716"/>
              <a:gd name="connsiteX116" fmla="*/ 507 w 687"/>
              <a:gd name="connsiteY116" fmla="*/ 84 h 716"/>
              <a:gd name="connsiteX117" fmla="*/ 502 w 687"/>
              <a:gd name="connsiteY117" fmla="*/ 79 h 716"/>
              <a:gd name="connsiteX118" fmla="*/ 491 w 687"/>
              <a:gd name="connsiteY118" fmla="*/ 79 h 716"/>
              <a:gd name="connsiteX119" fmla="*/ 481 w 687"/>
              <a:gd name="connsiteY119" fmla="*/ 79 h 716"/>
              <a:gd name="connsiteX120" fmla="*/ 470 w 687"/>
              <a:gd name="connsiteY120" fmla="*/ 73 h 716"/>
              <a:gd name="connsiteX121" fmla="*/ 454 w 687"/>
              <a:gd name="connsiteY121" fmla="*/ 73 h 716"/>
              <a:gd name="connsiteX122" fmla="*/ 454 w 687"/>
              <a:gd name="connsiteY122" fmla="*/ 73 h 716"/>
              <a:gd name="connsiteX0" fmla="*/ 454 w 687"/>
              <a:gd name="connsiteY0" fmla="*/ 73 h 700"/>
              <a:gd name="connsiteX1" fmla="*/ 439 w 687"/>
              <a:gd name="connsiteY1" fmla="*/ 73 h 700"/>
              <a:gd name="connsiteX2" fmla="*/ 417 w 687"/>
              <a:gd name="connsiteY2" fmla="*/ 79 h 700"/>
              <a:gd name="connsiteX3" fmla="*/ 396 w 687"/>
              <a:gd name="connsiteY3" fmla="*/ 79 h 700"/>
              <a:gd name="connsiteX4" fmla="*/ 370 w 687"/>
              <a:gd name="connsiteY4" fmla="*/ 79 h 700"/>
              <a:gd name="connsiteX5" fmla="*/ 343 w 687"/>
              <a:gd name="connsiteY5" fmla="*/ 84 h 700"/>
              <a:gd name="connsiteX6" fmla="*/ 312 w 687"/>
              <a:gd name="connsiteY6" fmla="*/ 84 h 700"/>
              <a:gd name="connsiteX7" fmla="*/ 275 w 687"/>
              <a:gd name="connsiteY7" fmla="*/ 89 h 700"/>
              <a:gd name="connsiteX8" fmla="*/ 238 w 687"/>
              <a:gd name="connsiteY8" fmla="*/ 94 h 700"/>
              <a:gd name="connsiteX9" fmla="*/ 196 w 687"/>
              <a:gd name="connsiteY9" fmla="*/ 94 h 700"/>
              <a:gd name="connsiteX10" fmla="*/ 159 w 687"/>
              <a:gd name="connsiteY10" fmla="*/ 99 h 700"/>
              <a:gd name="connsiteX11" fmla="*/ 122 w 687"/>
              <a:gd name="connsiteY11" fmla="*/ 105 h 700"/>
              <a:gd name="connsiteX12" fmla="*/ 90 w 687"/>
              <a:gd name="connsiteY12" fmla="*/ 105 h 700"/>
              <a:gd name="connsiteX13" fmla="*/ 64 w 687"/>
              <a:gd name="connsiteY13" fmla="*/ 105 h 700"/>
              <a:gd name="connsiteX14" fmla="*/ 37 w 687"/>
              <a:gd name="connsiteY14" fmla="*/ 110 h 700"/>
              <a:gd name="connsiteX15" fmla="*/ 16 w 687"/>
              <a:gd name="connsiteY15" fmla="*/ 110 h 700"/>
              <a:gd name="connsiteX16" fmla="*/ 0 w 687"/>
              <a:gd name="connsiteY16" fmla="*/ 110 h 700"/>
              <a:gd name="connsiteX17" fmla="*/ 0 w 687"/>
              <a:gd name="connsiteY17" fmla="*/ 73 h 700"/>
              <a:gd name="connsiteX18" fmla="*/ 11 w 687"/>
              <a:gd name="connsiteY18" fmla="*/ 73 h 700"/>
              <a:gd name="connsiteX19" fmla="*/ 27 w 687"/>
              <a:gd name="connsiteY19" fmla="*/ 73 h 700"/>
              <a:gd name="connsiteX20" fmla="*/ 42 w 687"/>
              <a:gd name="connsiteY20" fmla="*/ 73 h 700"/>
              <a:gd name="connsiteX21" fmla="*/ 58 w 687"/>
              <a:gd name="connsiteY21" fmla="*/ 73 h 700"/>
              <a:gd name="connsiteX22" fmla="*/ 79 w 687"/>
              <a:gd name="connsiteY22" fmla="*/ 73 h 700"/>
              <a:gd name="connsiteX23" fmla="*/ 95 w 687"/>
              <a:gd name="connsiteY23" fmla="*/ 68 h 700"/>
              <a:gd name="connsiteX24" fmla="*/ 122 w 687"/>
              <a:gd name="connsiteY24" fmla="*/ 68 h 700"/>
              <a:gd name="connsiteX25" fmla="*/ 143 w 687"/>
              <a:gd name="connsiteY25" fmla="*/ 63 h 700"/>
              <a:gd name="connsiteX26" fmla="*/ 164 w 687"/>
              <a:gd name="connsiteY26" fmla="*/ 58 h 700"/>
              <a:gd name="connsiteX27" fmla="*/ 185 w 687"/>
              <a:gd name="connsiteY27" fmla="*/ 58 h 700"/>
              <a:gd name="connsiteX28" fmla="*/ 211 w 687"/>
              <a:gd name="connsiteY28" fmla="*/ 52 h 700"/>
              <a:gd name="connsiteX29" fmla="*/ 238 w 687"/>
              <a:gd name="connsiteY29" fmla="*/ 52 h 700"/>
              <a:gd name="connsiteX30" fmla="*/ 264 w 687"/>
              <a:gd name="connsiteY30" fmla="*/ 47 h 700"/>
              <a:gd name="connsiteX31" fmla="*/ 296 w 687"/>
              <a:gd name="connsiteY31" fmla="*/ 47 h 700"/>
              <a:gd name="connsiteX32" fmla="*/ 354 w 687"/>
              <a:gd name="connsiteY32" fmla="*/ 37 h 700"/>
              <a:gd name="connsiteX33" fmla="*/ 386 w 687"/>
              <a:gd name="connsiteY33" fmla="*/ 37 h 700"/>
              <a:gd name="connsiteX34" fmla="*/ 407 w 687"/>
              <a:gd name="connsiteY34" fmla="*/ 32 h 700"/>
              <a:gd name="connsiteX35" fmla="*/ 433 w 687"/>
              <a:gd name="connsiteY35" fmla="*/ 26 h 700"/>
              <a:gd name="connsiteX36" fmla="*/ 454 w 687"/>
              <a:gd name="connsiteY36" fmla="*/ 26 h 700"/>
              <a:gd name="connsiteX37" fmla="*/ 470 w 687"/>
              <a:gd name="connsiteY37" fmla="*/ 21 h 700"/>
              <a:gd name="connsiteX38" fmla="*/ 481 w 687"/>
              <a:gd name="connsiteY38" fmla="*/ 16 h 700"/>
              <a:gd name="connsiteX39" fmla="*/ 491 w 687"/>
              <a:gd name="connsiteY39" fmla="*/ 16 h 700"/>
              <a:gd name="connsiteX40" fmla="*/ 497 w 687"/>
              <a:gd name="connsiteY40" fmla="*/ 11 h 700"/>
              <a:gd name="connsiteX41" fmla="*/ 507 w 687"/>
              <a:gd name="connsiteY41" fmla="*/ 5 h 700"/>
              <a:gd name="connsiteX42" fmla="*/ 523 w 687"/>
              <a:gd name="connsiteY42" fmla="*/ 0 h 700"/>
              <a:gd name="connsiteX43" fmla="*/ 534 w 687"/>
              <a:gd name="connsiteY43" fmla="*/ 0 h 700"/>
              <a:gd name="connsiteX44" fmla="*/ 549 w 687"/>
              <a:gd name="connsiteY44" fmla="*/ 0 h 700"/>
              <a:gd name="connsiteX45" fmla="*/ 565 w 687"/>
              <a:gd name="connsiteY45" fmla="*/ 5 h 700"/>
              <a:gd name="connsiteX46" fmla="*/ 581 w 687"/>
              <a:gd name="connsiteY46" fmla="*/ 11 h 700"/>
              <a:gd name="connsiteX47" fmla="*/ 592 w 687"/>
              <a:gd name="connsiteY47" fmla="*/ 16 h 700"/>
              <a:gd name="connsiteX48" fmla="*/ 602 w 687"/>
              <a:gd name="connsiteY48" fmla="*/ 21 h 700"/>
              <a:gd name="connsiteX49" fmla="*/ 618 w 687"/>
              <a:gd name="connsiteY49" fmla="*/ 26 h 700"/>
              <a:gd name="connsiteX50" fmla="*/ 629 w 687"/>
              <a:gd name="connsiteY50" fmla="*/ 37 h 700"/>
              <a:gd name="connsiteX51" fmla="*/ 644 w 687"/>
              <a:gd name="connsiteY51" fmla="*/ 42 h 700"/>
              <a:gd name="connsiteX52" fmla="*/ 655 w 687"/>
              <a:gd name="connsiteY52" fmla="*/ 47 h 700"/>
              <a:gd name="connsiteX53" fmla="*/ 666 w 687"/>
              <a:gd name="connsiteY53" fmla="*/ 52 h 700"/>
              <a:gd name="connsiteX54" fmla="*/ 671 w 687"/>
              <a:gd name="connsiteY54" fmla="*/ 58 h 700"/>
              <a:gd name="connsiteX55" fmla="*/ 676 w 687"/>
              <a:gd name="connsiteY55" fmla="*/ 63 h 700"/>
              <a:gd name="connsiteX56" fmla="*/ 681 w 687"/>
              <a:gd name="connsiteY56" fmla="*/ 68 h 700"/>
              <a:gd name="connsiteX57" fmla="*/ 687 w 687"/>
              <a:gd name="connsiteY57" fmla="*/ 68 h 700"/>
              <a:gd name="connsiteX58" fmla="*/ 687 w 687"/>
              <a:gd name="connsiteY58" fmla="*/ 73 h 700"/>
              <a:gd name="connsiteX59" fmla="*/ 681 w 687"/>
              <a:gd name="connsiteY59" fmla="*/ 73 h 700"/>
              <a:gd name="connsiteX60" fmla="*/ 681 w 687"/>
              <a:gd name="connsiteY60" fmla="*/ 79 h 700"/>
              <a:gd name="connsiteX61" fmla="*/ 676 w 687"/>
              <a:gd name="connsiteY61" fmla="*/ 84 h 700"/>
              <a:gd name="connsiteX62" fmla="*/ 671 w 687"/>
              <a:gd name="connsiteY62" fmla="*/ 84 h 700"/>
              <a:gd name="connsiteX63" fmla="*/ 666 w 687"/>
              <a:gd name="connsiteY63" fmla="*/ 89 h 700"/>
              <a:gd name="connsiteX64" fmla="*/ 660 w 687"/>
              <a:gd name="connsiteY64" fmla="*/ 94 h 700"/>
              <a:gd name="connsiteX65" fmla="*/ 655 w 687"/>
              <a:gd name="connsiteY65" fmla="*/ 94 h 700"/>
              <a:gd name="connsiteX66" fmla="*/ 650 w 687"/>
              <a:gd name="connsiteY66" fmla="*/ 99 h 700"/>
              <a:gd name="connsiteX67" fmla="*/ 644 w 687"/>
              <a:gd name="connsiteY67" fmla="*/ 105 h 700"/>
              <a:gd name="connsiteX68" fmla="*/ 639 w 687"/>
              <a:gd name="connsiteY68" fmla="*/ 115 h 700"/>
              <a:gd name="connsiteX69" fmla="*/ 639 w 687"/>
              <a:gd name="connsiteY69" fmla="*/ 126 h 700"/>
              <a:gd name="connsiteX70" fmla="*/ 639 w 687"/>
              <a:gd name="connsiteY70" fmla="*/ 131 h 700"/>
              <a:gd name="connsiteX71" fmla="*/ 639 w 687"/>
              <a:gd name="connsiteY71" fmla="*/ 146 h 700"/>
              <a:gd name="connsiteX72" fmla="*/ 639 w 687"/>
              <a:gd name="connsiteY72" fmla="*/ 157 h 700"/>
              <a:gd name="connsiteX73" fmla="*/ 639 w 687"/>
              <a:gd name="connsiteY73" fmla="*/ 173 h 700"/>
              <a:gd name="connsiteX74" fmla="*/ 639 w 687"/>
              <a:gd name="connsiteY74" fmla="*/ 188 h 700"/>
              <a:gd name="connsiteX75" fmla="*/ 639 w 687"/>
              <a:gd name="connsiteY75" fmla="*/ 204 h 700"/>
              <a:gd name="connsiteX76" fmla="*/ 639 w 687"/>
              <a:gd name="connsiteY76" fmla="*/ 225 h 700"/>
              <a:gd name="connsiteX77" fmla="*/ 639 w 687"/>
              <a:gd name="connsiteY77" fmla="*/ 240 h 700"/>
              <a:gd name="connsiteX78" fmla="*/ 639 w 687"/>
              <a:gd name="connsiteY78" fmla="*/ 261 h 700"/>
              <a:gd name="connsiteX79" fmla="*/ 639 w 687"/>
              <a:gd name="connsiteY79" fmla="*/ 303 h 700"/>
              <a:gd name="connsiteX80" fmla="*/ 639 w 687"/>
              <a:gd name="connsiteY80" fmla="*/ 324 h 700"/>
              <a:gd name="connsiteX81" fmla="*/ 639 w 687"/>
              <a:gd name="connsiteY81" fmla="*/ 350 h 700"/>
              <a:gd name="connsiteX82" fmla="*/ 639 w 687"/>
              <a:gd name="connsiteY82" fmla="*/ 376 h 700"/>
              <a:gd name="connsiteX83" fmla="*/ 639 w 687"/>
              <a:gd name="connsiteY83" fmla="*/ 402 h 700"/>
              <a:gd name="connsiteX84" fmla="*/ 639 w 687"/>
              <a:gd name="connsiteY84" fmla="*/ 429 h 700"/>
              <a:gd name="connsiteX85" fmla="*/ 639 w 687"/>
              <a:gd name="connsiteY85" fmla="*/ 460 h 700"/>
              <a:gd name="connsiteX86" fmla="*/ 639 w 687"/>
              <a:gd name="connsiteY86" fmla="*/ 491 h 700"/>
              <a:gd name="connsiteX87" fmla="*/ 639 w 687"/>
              <a:gd name="connsiteY87" fmla="*/ 523 h 700"/>
              <a:gd name="connsiteX88" fmla="*/ 639 w 687"/>
              <a:gd name="connsiteY88" fmla="*/ 554 h 700"/>
              <a:gd name="connsiteX89" fmla="*/ 639 w 687"/>
              <a:gd name="connsiteY89" fmla="*/ 580 h 700"/>
              <a:gd name="connsiteX90" fmla="*/ 634 w 687"/>
              <a:gd name="connsiteY90" fmla="*/ 606 h 700"/>
              <a:gd name="connsiteX91" fmla="*/ 634 w 687"/>
              <a:gd name="connsiteY91" fmla="*/ 632 h 700"/>
              <a:gd name="connsiteX92" fmla="*/ 629 w 687"/>
              <a:gd name="connsiteY92" fmla="*/ 653 h 700"/>
              <a:gd name="connsiteX93" fmla="*/ 623 w 687"/>
              <a:gd name="connsiteY93" fmla="*/ 669 h 700"/>
              <a:gd name="connsiteX94" fmla="*/ 618 w 687"/>
              <a:gd name="connsiteY94" fmla="*/ 690 h 700"/>
              <a:gd name="connsiteX95" fmla="*/ 613 w 687"/>
              <a:gd name="connsiteY95" fmla="*/ 700 h 700"/>
              <a:gd name="connsiteX96" fmla="*/ 544 w 687"/>
              <a:gd name="connsiteY96" fmla="*/ 382 h 700"/>
              <a:gd name="connsiteX97" fmla="*/ 549 w 687"/>
              <a:gd name="connsiteY97" fmla="*/ 355 h 700"/>
              <a:gd name="connsiteX98" fmla="*/ 549 w 687"/>
              <a:gd name="connsiteY98" fmla="*/ 334 h 700"/>
              <a:gd name="connsiteX99" fmla="*/ 549 w 687"/>
              <a:gd name="connsiteY99" fmla="*/ 314 h 700"/>
              <a:gd name="connsiteX100" fmla="*/ 549 w 687"/>
              <a:gd name="connsiteY100" fmla="*/ 293 h 700"/>
              <a:gd name="connsiteX101" fmla="*/ 549 w 687"/>
              <a:gd name="connsiteY101" fmla="*/ 277 h 700"/>
              <a:gd name="connsiteX102" fmla="*/ 549 w 687"/>
              <a:gd name="connsiteY102" fmla="*/ 246 h 700"/>
              <a:gd name="connsiteX103" fmla="*/ 549 w 687"/>
              <a:gd name="connsiteY103" fmla="*/ 214 h 700"/>
              <a:gd name="connsiteX104" fmla="*/ 544 w 687"/>
              <a:gd name="connsiteY104" fmla="*/ 183 h 700"/>
              <a:gd name="connsiteX105" fmla="*/ 544 w 687"/>
              <a:gd name="connsiteY105" fmla="*/ 157 h 700"/>
              <a:gd name="connsiteX106" fmla="*/ 539 w 687"/>
              <a:gd name="connsiteY106" fmla="*/ 146 h 700"/>
              <a:gd name="connsiteX107" fmla="*/ 539 w 687"/>
              <a:gd name="connsiteY107" fmla="*/ 136 h 700"/>
              <a:gd name="connsiteX108" fmla="*/ 534 w 687"/>
              <a:gd name="connsiteY108" fmla="*/ 126 h 700"/>
              <a:gd name="connsiteX109" fmla="*/ 534 w 687"/>
              <a:gd name="connsiteY109" fmla="*/ 115 h 700"/>
              <a:gd name="connsiteX110" fmla="*/ 528 w 687"/>
              <a:gd name="connsiteY110" fmla="*/ 110 h 700"/>
              <a:gd name="connsiteX111" fmla="*/ 528 w 687"/>
              <a:gd name="connsiteY111" fmla="*/ 105 h 700"/>
              <a:gd name="connsiteX112" fmla="*/ 523 w 687"/>
              <a:gd name="connsiteY112" fmla="*/ 94 h 700"/>
              <a:gd name="connsiteX113" fmla="*/ 518 w 687"/>
              <a:gd name="connsiteY113" fmla="*/ 89 h 700"/>
              <a:gd name="connsiteX114" fmla="*/ 512 w 687"/>
              <a:gd name="connsiteY114" fmla="*/ 84 h 700"/>
              <a:gd name="connsiteX115" fmla="*/ 507 w 687"/>
              <a:gd name="connsiteY115" fmla="*/ 84 h 700"/>
              <a:gd name="connsiteX116" fmla="*/ 502 w 687"/>
              <a:gd name="connsiteY116" fmla="*/ 79 h 700"/>
              <a:gd name="connsiteX117" fmla="*/ 491 w 687"/>
              <a:gd name="connsiteY117" fmla="*/ 79 h 700"/>
              <a:gd name="connsiteX118" fmla="*/ 481 w 687"/>
              <a:gd name="connsiteY118" fmla="*/ 79 h 700"/>
              <a:gd name="connsiteX119" fmla="*/ 470 w 687"/>
              <a:gd name="connsiteY119" fmla="*/ 73 h 700"/>
              <a:gd name="connsiteX120" fmla="*/ 454 w 687"/>
              <a:gd name="connsiteY120" fmla="*/ 73 h 700"/>
              <a:gd name="connsiteX121" fmla="*/ 454 w 687"/>
              <a:gd name="connsiteY121" fmla="*/ 73 h 700"/>
              <a:gd name="connsiteX0" fmla="*/ 454 w 687"/>
              <a:gd name="connsiteY0" fmla="*/ 73 h 690"/>
              <a:gd name="connsiteX1" fmla="*/ 439 w 687"/>
              <a:gd name="connsiteY1" fmla="*/ 73 h 690"/>
              <a:gd name="connsiteX2" fmla="*/ 417 w 687"/>
              <a:gd name="connsiteY2" fmla="*/ 79 h 690"/>
              <a:gd name="connsiteX3" fmla="*/ 396 w 687"/>
              <a:gd name="connsiteY3" fmla="*/ 79 h 690"/>
              <a:gd name="connsiteX4" fmla="*/ 370 w 687"/>
              <a:gd name="connsiteY4" fmla="*/ 79 h 690"/>
              <a:gd name="connsiteX5" fmla="*/ 343 w 687"/>
              <a:gd name="connsiteY5" fmla="*/ 84 h 690"/>
              <a:gd name="connsiteX6" fmla="*/ 312 w 687"/>
              <a:gd name="connsiteY6" fmla="*/ 84 h 690"/>
              <a:gd name="connsiteX7" fmla="*/ 275 w 687"/>
              <a:gd name="connsiteY7" fmla="*/ 89 h 690"/>
              <a:gd name="connsiteX8" fmla="*/ 238 w 687"/>
              <a:gd name="connsiteY8" fmla="*/ 94 h 690"/>
              <a:gd name="connsiteX9" fmla="*/ 196 w 687"/>
              <a:gd name="connsiteY9" fmla="*/ 94 h 690"/>
              <a:gd name="connsiteX10" fmla="*/ 159 w 687"/>
              <a:gd name="connsiteY10" fmla="*/ 99 h 690"/>
              <a:gd name="connsiteX11" fmla="*/ 122 w 687"/>
              <a:gd name="connsiteY11" fmla="*/ 105 h 690"/>
              <a:gd name="connsiteX12" fmla="*/ 90 w 687"/>
              <a:gd name="connsiteY12" fmla="*/ 105 h 690"/>
              <a:gd name="connsiteX13" fmla="*/ 64 w 687"/>
              <a:gd name="connsiteY13" fmla="*/ 105 h 690"/>
              <a:gd name="connsiteX14" fmla="*/ 37 w 687"/>
              <a:gd name="connsiteY14" fmla="*/ 110 h 690"/>
              <a:gd name="connsiteX15" fmla="*/ 16 w 687"/>
              <a:gd name="connsiteY15" fmla="*/ 110 h 690"/>
              <a:gd name="connsiteX16" fmla="*/ 0 w 687"/>
              <a:gd name="connsiteY16" fmla="*/ 110 h 690"/>
              <a:gd name="connsiteX17" fmla="*/ 0 w 687"/>
              <a:gd name="connsiteY17" fmla="*/ 73 h 690"/>
              <a:gd name="connsiteX18" fmla="*/ 11 w 687"/>
              <a:gd name="connsiteY18" fmla="*/ 73 h 690"/>
              <a:gd name="connsiteX19" fmla="*/ 27 w 687"/>
              <a:gd name="connsiteY19" fmla="*/ 73 h 690"/>
              <a:gd name="connsiteX20" fmla="*/ 42 w 687"/>
              <a:gd name="connsiteY20" fmla="*/ 73 h 690"/>
              <a:gd name="connsiteX21" fmla="*/ 58 w 687"/>
              <a:gd name="connsiteY21" fmla="*/ 73 h 690"/>
              <a:gd name="connsiteX22" fmla="*/ 79 w 687"/>
              <a:gd name="connsiteY22" fmla="*/ 73 h 690"/>
              <a:gd name="connsiteX23" fmla="*/ 95 w 687"/>
              <a:gd name="connsiteY23" fmla="*/ 68 h 690"/>
              <a:gd name="connsiteX24" fmla="*/ 122 w 687"/>
              <a:gd name="connsiteY24" fmla="*/ 68 h 690"/>
              <a:gd name="connsiteX25" fmla="*/ 143 w 687"/>
              <a:gd name="connsiteY25" fmla="*/ 63 h 690"/>
              <a:gd name="connsiteX26" fmla="*/ 164 w 687"/>
              <a:gd name="connsiteY26" fmla="*/ 58 h 690"/>
              <a:gd name="connsiteX27" fmla="*/ 185 w 687"/>
              <a:gd name="connsiteY27" fmla="*/ 58 h 690"/>
              <a:gd name="connsiteX28" fmla="*/ 211 w 687"/>
              <a:gd name="connsiteY28" fmla="*/ 52 h 690"/>
              <a:gd name="connsiteX29" fmla="*/ 238 w 687"/>
              <a:gd name="connsiteY29" fmla="*/ 52 h 690"/>
              <a:gd name="connsiteX30" fmla="*/ 264 w 687"/>
              <a:gd name="connsiteY30" fmla="*/ 47 h 690"/>
              <a:gd name="connsiteX31" fmla="*/ 296 w 687"/>
              <a:gd name="connsiteY31" fmla="*/ 47 h 690"/>
              <a:gd name="connsiteX32" fmla="*/ 354 w 687"/>
              <a:gd name="connsiteY32" fmla="*/ 37 h 690"/>
              <a:gd name="connsiteX33" fmla="*/ 386 w 687"/>
              <a:gd name="connsiteY33" fmla="*/ 37 h 690"/>
              <a:gd name="connsiteX34" fmla="*/ 407 w 687"/>
              <a:gd name="connsiteY34" fmla="*/ 32 h 690"/>
              <a:gd name="connsiteX35" fmla="*/ 433 w 687"/>
              <a:gd name="connsiteY35" fmla="*/ 26 h 690"/>
              <a:gd name="connsiteX36" fmla="*/ 454 w 687"/>
              <a:gd name="connsiteY36" fmla="*/ 26 h 690"/>
              <a:gd name="connsiteX37" fmla="*/ 470 w 687"/>
              <a:gd name="connsiteY37" fmla="*/ 21 h 690"/>
              <a:gd name="connsiteX38" fmla="*/ 481 w 687"/>
              <a:gd name="connsiteY38" fmla="*/ 16 h 690"/>
              <a:gd name="connsiteX39" fmla="*/ 491 w 687"/>
              <a:gd name="connsiteY39" fmla="*/ 16 h 690"/>
              <a:gd name="connsiteX40" fmla="*/ 497 w 687"/>
              <a:gd name="connsiteY40" fmla="*/ 11 h 690"/>
              <a:gd name="connsiteX41" fmla="*/ 507 w 687"/>
              <a:gd name="connsiteY41" fmla="*/ 5 h 690"/>
              <a:gd name="connsiteX42" fmla="*/ 523 w 687"/>
              <a:gd name="connsiteY42" fmla="*/ 0 h 690"/>
              <a:gd name="connsiteX43" fmla="*/ 534 w 687"/>
              <a:gd name="connsiteY43" fmla="*/ 0 h 690"/>
              <a:gd name="connsiteX44" fmla="*/ 549 w 687"/>
              <a:gd name="connsiteY44" fmla="*/ 0 h 690"/>
              <a:gd name="connsiteX45" fmla="*/ 565 w 687"/>
              <a:gd name="connsiteY45" fmla="*/ 5 h 690"/>
              <a:gd name="connsiteX46" fmla="*/ 581 w 687"/>
              <a:gd name="connsiteY46" fmla="*/ 11 h 690"/>
              <a:gd name="connsiteX47" fmla="*/ 592 w 687"/>
              <a:gd name="connsiteY47" fmla="*/ 16 h 690"/>
              <a:gd name="connsiteX48" fmla="*/ 602 w 687"/>
              <a:gd name="connsiteY48" fmla="*/ 21 h 690"/>
              <a:gd name="connsiteX49" fmla="*/ 618 w 687"/>
              <a:gd name="connsiteY49" fmla="*/ 26 h 690"/>
              <a:gd name="connsiteX50" fmla="*/ 629 w 687"/>
              <a:gd name="connsiteY50" fmla="*/ 37 h 690"/>
              <a:gd name="connsiteX51" fmla="*/ 644 w 687"/>
              <a:gd name="connsiteY51" fmla="*/ 42 h 690"/>
              <a:gd name="connsiteX52" fmla="*/ 655 w 687"/>
              <a:gd name="connsiteY52" fmla="*/ 47 h 690"/>
              <a:gd name="connsiteX53" fmla="*/ 666 w 687"/>
              <a:gd name="connsiteY53" fmla="*/ 52 h 690"/>
              <a:gd name="connsiteX54" fmla="*/ 671 w 687"/>
              <a:gd name="connsiteY54" fmla="*/ 58 h 690"/>
              <a:gd name="connsiteX55" fmla="*/ 676 w 687"/>
              <a:gd name="connsiteY55" fmla="*/ 63 h 690"/>
              <a:gd name="connsiteX56" fmla="*/ 681 w 687"/>
              <a:gd name="connsiteY56" fmla="*/ 68 h 690"/>
              <a:gd name="connsiteX57" fmla="*/ 687 w 687"/>
              <a:gd name="connsiteY57" fmla="*/ 68 h 690"/>
              <a:gd name="connsiteX58" fmla="*/ 687 w 687"/>
              <a:gd name="connsiteY58" fmla="*/ 73 h 690"/>
              <a:gd name="connsiteX59" fmla="*/ 681 w 687"/>
              <a:gd name="connsiteY59" fmla="*/ 73 h 690"/>
              <a:gd name="connsiteX60" fmla="*/ 681 w 687"/>
              <a:gd name="connsiteY60" fmla="*/ 79 h 690"/>
              <a:gd name="connsiteX61" fmla="*/ 676 w 687"/>
              <a:gd name="connsiteY61" fmla="*/ 84 h 690"/>
              <a:gd name="connsiteX62" fmla="*/ 671 w 687"/>
              <a:gd name="connsiteY62" fmla="*/ 84 h 690"/>
              <a:gd name="connsiteX63" fmla="*/ 666 w 687"/>
              <a:gd name="connsiteY63" fmla="*/ 89 h 690"/>
              <a:gd name="connsiteX64" fmla="*/ 660 w 687"/>
              <a:gd name="connsiteY64" fmla="*/ 94 h 690"/>
              <a:gd name="connsiteX65" fmla="*/ 655 w 687"/>
              <a:gd name="connsiteY65" fmla="*/ 94 h 690"/>
              <a:gd name="connsiteX66" fmla="*/ 650 w 687"/>
              <a:gd name="connsiteY66" fmla="*/ 99 h 690"/>
              <a:gd name="connsiteX67" fmla="*/ 644 w 687"/>
              <a:gd name="connsiteY67" fmla="*/ 105 h 690"/>
              <a:gd name="connsiteX68" fmla="*/ 639 w 687"/>
              <a:gd name="connsiteY68" fmla="*/ 115 h 690"/>
              <a:gd name="connsiteX69" fmla="*/ 639 w 687"/>
              <a:gd name="connsiteY69" fmla="*/ 126 h 690"/>
              <a:gd name="connsiteX70" fmla="*/ 639 w 687"/>
              <a:gd name="connsiteY70" fmla="*/ 131 h 690"/>
              <a:gd name="connsiteX71" fmla="*/ 639 w 687"/>
              <a:gd name="connsiteY71" fmla="*/ 146 h 690"/>
              <a:gd name="connsiteX72" fmla="*/ 639 w 687"/>
              <a:gd name="connsiteY72" fmla="*/ 157 h 690"/>
              <a:gd name="connsiteX73" fmla="*/ 639 w 687"/>
              <a:gd name="connsiteY73" fmla="*/ 173 h 690"/>
              <a:gd name="connsiteX74" fmla="*/ 639 w 687"/>
              <a:gd name="connsiteY74" fmla="*/ 188 h 690"/>
              <a:gd name="connsiteX75" fmla="*/ 639 w 687"/>
              <a:gd name="connsiteY75" fmla="*/ 204 h 690"/>
              <a:gd name="connsiteX76" fmla="*/ 639 w 687"/>
              <a:gd name="connsiteY76" fmla="*/ 225 h 690"/>
              <a:gd name="connsiteX77" fmla="*/ 639 w 687"/>
              <a:gd name="connsiteY77" fmla="*/ 240 h 690"/>
              <a:gd name="connsiteX78" fmla="*/ 639 w 687"/>
              <a:gd name="connsiteY78" fmla="*/ 261 h 690"/>
              <a:gd name="connsiteX79" fmla="*/ 639 w 687"/>
              <a:gd name="connsiteY79" fmla="*/ 303 h 690"/>
              <a:gd name="connsiteX80" fmla="*/ 639 w 687"/>
              <a:gd name="connsiteY80" fmla="*/ 324 h 690"/>
              <a:gd name="connsiteX81" fmla="*/ 639 w 687"/>
              <a:gd name="connsiteY81" fmla="*/ 350 h 690"/>
              <a:gd name="connsiteX82" fmla="*/ 639 w 687"/>
              <a:gd name="connsiteY82" fmla="*/ 376 h 690"/>
              <a:gd name="connsiteX83" fmla="*/ 639 w 687"/>
              <a:gd name="connsiteY83" fmla="*/ 402 h 690"/>
              <a:gd name="connsiteX84" fmla="*/ 639 w 687"/>
              <a:gd name="connsiteY84" fmla="*/ 429 h 690"/>
              <a:gd name="connsiteX85" fmla="*/ 639 w 687"/>
              <a:gd name="connsiteY85" fmla="*/ 460 h 690"/>
              <a:gd name="connsiteX86" fmla="*/ 639 w 687"/>
              <a:gd name="connsiteY86" fmla="*/ 491 h 690"/>
              <a:gd name="connsiteX87" fmla="*/ 639 w 687"/>
              <a:gd name="connsiteY87" fmla="*/ 523 h 690"/>
              <a:gd name="connsiteX88" fmla="*/ 639 w 687"/>
              <a:gd name="connsiteY88" fmla="*/ 554 h 690"/>
              <a:gd name="connsiteX89" fmla="*/ 639 w 687"/>
              <a:gd name="connsiteY89" fmla="*/ 580 h 690"/>
              <a:gd name="connsiteX90" fmla="*/ 634 w 687"/>
              <a:gd name="connsiteY90" fmla="*/ 606 h 690"/>
              <a:gd name="connsiteX91" fmla="*/ 634 w 687"/>
              <a:gd name="connsiteY91" fmla="*/ 632 h 690"/>
              <a:gd name="connsiteX92" fmla="*/ 629 w 687"/>
              <a:gd name="connsiteY92" fmla="*/ 653 h 690"/>
              <a:gd name="connsiteX93" fmla="*/ 623 w 687"/>
              <a:gd name="connsiteY93" fmla="*/ 669 h 690"/>
              <a:gd name="connsiteX94" fmla="*/ 618 w 687"/>
              <a:gd name="connsiteY94" fmla="*/ 690 h 690"/>
              <a:gd name="connsiteX95" fmla="*/ 544 w 687"/>
              <a:gd name="connsiteY95" fmla="*/ 382 h 690"/>
              <a:gd name="connsiteX96" fmla="*/ 549 w 687"/>
              <a:gd name="connsiteY96" fmla="*/ 355 h 690"/>
              <a:gd name="connsiteX97" fmla="*/ 549 w 687"/>
              <a:gd name="connsiteY97" fmla="*/ 334 h 690"/>
              <a:gd name="connsiteX98" fmla="*/ 549 w 687"/>
              <a:gd name="connsiteY98" fmla="*/ 314 h 690"/>
              <a:gd name="connsiteX99" fmla="*/ 549 w 687"/>
              <a:gd name="connsiteY99" fmla="*/ 293 h 690"/>
              <a:gd name="connsiteX100" fmla="*/ 549 w 687"/>
              <a:gd name="connsiteY100" fmla="*/ 277 h 690"/>
              <a:gd name="connsiteX101" fmla="*/ 549 w 687"/>
              <a:gd name="connsiteY101" fmla="*/ 246 h 690"/>
              <a:gd name="connsiteX102" fmla="*/ 549 w 687"/>
              <a:gd name="connsiteY102" fmla="*/ 214 h 690"/>
              <a:gd name="connsiteX103" fmla="*/ 544 w 687"/>
              <a:gd name="connsiteY103" fmla="*/ 183 h 690"/>
              <a:gd name="connsiteX104" fmla="*/ 544 w 687"/>
              <a:gd name="connsiteY104" fmla="*/ 157 h 690"/>
              <a:gd name="connsiteX105" fmla="*/ 539 w 687"/>
              <a:gd name="connsiteY105" fmla="*/ 146 h 690"/>
              <a:gd name="connsiteX106" fmla="*/ 539 w 687"/>
              <a:gd name="connsiteY106" fmla="*/ 136 h 690"/>
              <a:gd name="connsiteX107" fmla="*/ 534 w 687"/>
              <a:gd name="connsiteY107" fmla="*/ 126 h 690"/>
              <a:gd name="connsiteX108" fmla="*/ 534 w 687"/>
              <a:gd name="connsiteY108" fmla="*/ 115 h 690"/>
              <a:gd name="connsiteX109" fmla="*/ 528 w 687"/>
              <a:gd name="connsiteY109" fmla="*/ 110 h 690"/>
              <a:gd name="connsiteX110" fmla="*/ 528 w 687"/>
              <a:gd name="connsiteY110" fmla="*/ 105 h 690"/>
              <a:gd name="connsiteX111" fmla="*/ 523 w 687"/>
              <a:gd name="connsiteY111" fmla="*/ 94 h 690"/>
              <a:gd name="connsiteX112" fmla="*/ 518 w 687"/>
              <a:gd name="connsiteY112" fmla="*/ 89 h 690"/>
              <a:gd name="connsiteX113" fmla="*/ 512 w 687"/>
              <a:gd name="connsiteY113" fmla="*/ 84 h 690"/>
              <a:gd name="connsiteX114" fmla="*/ 507 w 687"/>
              <a:gd name="connsiteY114" fmla="*/ 84 h 690"/>
              <a:gd name="connsiteX115" fmla="*/ 502 w 687"/>
              <a:gd name="connsiteY115" fmla="*/ 79 h 690"/>
              <a:gd name="connsiteX116" fmla="*/ 491 w 687"/>
              <a:gd name="connsiteY116" fmla="*/ 79 h 690"/>
              <a:gd name="connsiteX117" fmla="*/ 481 w 687"/>
              <a:gd name="connsiteY117" fmla="*/ 79 h 690"/>
              <a:gd name="connsiteX118" fmla="*/ 470 w 687"/>
              <a:gd name="connsiteY118" fmla="*/ 73 h 690"/>
              <a:gd name="connsiteX119" fmla="*/ 454 w 687"/>
              <a:gd name="connsiteY119" fmla="*/ 73 h 690"/>
              <a:gd name="connsiteX120" fmla="*/ 454 w 687"/>
              <a:gd name="connsiteY120" fmla="*/ 73 h 690"/>
              <a:gd name="connsiteX0" fmla="*/ 454 w 687"/>
              <a:gd name="connsiteY0" fmla="*/ 73 h 669"/>
              <a:gd name="connsiteX1" fmla="*/ 439 w 687"/>
              <a:gd name="connsiteY1" fmla="*/ 73 h 669"/>
              <a:gd name="connsiteX2" fmla="*/ 417 w 687"/>
              <a:gd name="connsiteY2" fmla="*/ 79 h 669"/>
              <a:gd name="connsiteX3" fmla="*/ 396 w 687"/>
              <a:gd name="connsiteY3" fmla="*/ 79 h 669"/>
              <a:gd name="connsiteX4" fmla="*/ 370 w 687"/>
              <a:gd name="connsiteY4" fmla="*/ 79 h 669"/>
              <a:gd name="connsiteX5" fmla="*/ 343 w 687"/>
              <a:gd name="connsiteY5" fmla="*/ 84 h 669"/>
              <a:gd name="connsiteX6" fmla="*/ 312 w 687"/>
              <a:gd name="connsiteY6" fmla="*/ 84 h 669"/>
              <a:gd name="connsiteX7" fmla="*/ 275 w 687"/>
              <a:gd name="connsiteY7" fmla="*/ 89 h 669"/>
              <a:gd name="connsiteX8" fmla="*/ 238 w 687"/>
              <a:gd name="connsiteY8" fmla="*/ 94 h 669"/>
              <a:gd name="connsiteX9" fmla="*/ 196 w 687"/>
              <a:gd name="connsiteY9" fmla="*/ 94 h 669"/>
              <a:gd name="connsiteX10" fmla="*/ 159 w 687"/>
              <a:gd name="connsiteY10" fmla="*/ 99 h 669"/>
              <a:gd name="connsiteX11" fmla="*/ 122 w 687"/>
              <a:gd name="connsiteY11" fmla="*/ 105 h 669"/>
              <a:gd name="connsiteX12" fmla="*/ 90 w 687"/>
              <a:gd name="connsiteY12" fmla="*/ 105 h 669"/>
              <a:gd name="connsiteX13" fmla="*/ 64 w 687"/>
              <a:gd name="connsiteY13" fmla="*/ 105 h 669"/>
              <a:gd name="connsiteX14" fmla="*/ 37 w 687"/>
              <a:gd name="connsiteY14" fmla="*/ 110 h 669"/>
              <a:gd name="connsiteX15" fmla="*/ 16 w 687"/>
              <a:gd name="connsiteY15" fmla="*/ 110 h 669"/>
              <a:gd name="connsiteX16" fmla="*/ 0 w 687"/>
              <a:gd name="connsiteY16" fmla="*/ 110 h 669"/>
              <a:gd name="connsiteX17" fmla="*/ 0 w 687"/>
              <a:gd name="connsiteY17" fmla="*/ 73 h 669"/>
              <a:gd name="connsiteX18" fmla="*/ 11 w 687"/>
              <a:gd name="connsiteY18" fmla="*/ 73 h 669"/>
              <a:gd name="connsiteX19" fmla="*/ 27 w 687"/>
              <a:gd name="connsiteY19" fmla="*/ 73 h 669"/>
              <a:gd name="connsiteX20" fmla="*/ 42 w 687"/>
              <a:gd name="connsiteY20" fmla="*/ 73 h 669"/>
              <a:gd name="connsiteX21" fmla="*/ 58 w 687"/>
              <a:gd name="connsiteY21" fmla="*/ 73 h 669"/>
              <a:gd name="connsiteX22" fmla="*/ 79 w 687"/>
              <a:gd name="connsiteY22" fmla="*/ 73 h 669"/>
              <a:gd name="connsiteX23" fmla="*/ 95 w 687"/>
              <a:gd name="connsiteY23" fmla="*/ 68 h 669"/>
              <a:gd name="connsiteX24" fmla="*/ 122 w 687"/>
              <a:gd name="connsiteY24" fmla="*/ 68 h 669"/>
              <a:gd name="connsiteX25" fmla="*/ 143 w 687"/>
              <a:gd name="connsiteY25" fmla="*/ 63 h 669"/>
              <a:gd name="connsiteX26" fmla="*/ 164 w 687"/>
              <a:gd name="connsiteY26" fmla="*/ 58 h 669"/>
              <a:gd name="connsiteX27" fmla="*/ 185 w 687"/>
              <a:gd name="connsiteY27" fmla="*/ 58 h 669"/>
              <a:gd name="connsiteX28" fmla="*/ 211 w 687"/>
              <a:gd name="connsiteY28" fmla="*/ 52 h 669"/>
              <a:gd name="connsiteX29" fmla="*/ 238 w 687"/>
              <a:gd name="connsiteY29" fmla="*/ 52 h 669"/>
              <a:gd name="connsiteX30" fmla="*/ 264 w 687"/>
              <a:gd name="connsiteY30" fmla="*/ 47 h 669"/>
              <a:gd name="connsiteX31" fmla="*/ 296 w 687"/>
              <a:gd name="connsiteY31" fmla="*/ 47 h 669"/>
              <a:gd name="connsiteX32" fmla="*/ 354 w 687"/>
              <a:gd name="connsiteY32" fmla="*/ 37 h 669"/>
              <a:gd name="connsiteX33" fmla="*/ 386 w 687"/>
              <a:gd name="connsiteY33" fmla="*/ 37 h 669"/>
              <a:gd name="connsiteX34" fmla="*/ 407 w 687"/>
              <a:gd name="connsiteY34" fmla="*/ 32 h 669"/>
              <a:gd name="connsiteX35" fmla="*/ 433 w 687"/>
              <a:gd name="connsiteY35" fmla="*/ 26 h 669"/>
              <a:gd name="connsiteX36" fmla="*/ 454 w 687"/>
              <a:gd name="connsiteY36" fmla="*/ 26 h 669"/>
              <a:gd name="connsiteX37" fmla="*/ 470 w 687"/>
              <a:gd name="connsiteY37" fmla="*/ 21 h 669"/>
              <a:gd name="connsiteX38" fmla="*/ 481 w 687"/>
              <a:gd name="connsiteY38" fmla="*/ 16 h 669"/>
              <a:gd name="connsiteX39" fmla="*/ 491 w 687"/>
              <a:gd name="connsiteY39" fmla="*/ 16 h 669"/>
              <a:gd name="connsiteX40" fmla="*/ 497 w 687"/>
              <a:gd name="connsiteY40" fmla="*/ 11 h 669"/>
              <a:gd name="connsiteX41" fmla="*/ 507 w 687"/>
              <a:gd name="connsiteY41" fmla="*/ 5 h 669"/>
              <a:gd name="connsiteX42" fmla="*/ 523 w 687"/>
              <a:gd name="connsiteY42" fmla="*/ 0 h 669"/>
              <a:gd name="connsiteX43" fmla="*/ 534 w 687"/>
              <a:gd name="connsiteY43" fmla="*/ 0 h 669"/>
              <a:gd name="connsiteX44" fmla="*/ 549 w 687"/>
              <a:gd name="connsiteY44" fmla="*/ 0 h 669"/>
              <a:gd name="connsiteX45" fmla="*/ 565 w 687"/>
              <a:gd name="connsiteY45" fmla="*/ 5 h 669"/>
              <a:gd name="connsiteX46" fmla="*/ 581 w 687"/>
              <a:gd name="connsiteY46" fmla="*/ 11 h 669"/>
              <a:gd name="connsiteX47" fmla="*/ 592 w 687"/>
              <a:gd name="connsiteY47" fmla="*/ 16 h 669"/>
              <a:gd name="connsiteX48" fmla="*/ 602 w 687"/>
              <a:gd name="connsiteY48" fmla="*/ 21 h 669"/>
              <a:gd name="connsiteX49" fmla="*/ 618 w 687"/>
              <a:gd name="connsiteY49" fmla="*/ 26 h 669"/>
              <a:gd name="connsiteX50" fmla="*/ 629 w 687"/>
              <a:gd name="connsiteY50" fmla="*/ 37 h 669"/>
              <a:gd name="connsiteX51" fmla="*/ 644 w 687"/>
              <a:gd name="connsiteY51" fmla="*/ 42 h 669"/>
              <a:gd name="connsiteX52" fmla="*/ 655 w 687"/>
              <a:gd name="connsiteY52" fmla="*/ 47 h 669"/>
              <a:gd name="connsiteX53" fmla="*/ 666 w 687"/>
              <a:gd name="connsiteY53" fmla="*/ 52 h 669"/>
              <a:gd name="connsiteX54" fmla="*/ 671 w 687"/>
              <a:gd name="connsiteY54" fmla="*/ 58 h 669"/>
              <a:gd name="connsiteX55" fmla="*/ 676 w 687"/>
              <a:gd name="connsiteY55" fmla="*/ 63 h 669"/>
              <a:gd name="connsiteX56" fmla="*/ 681 w 687"/>
              <a:gd name="connsiteY56" fmla="*/ 68 h 669"/>
              <a:gd name="connsiteX57" fmla="*/ 687 w 687"/>
              <a:gd name="connsiteY57" fmla="*/ 68 h 669"/>
              <a:gd name="connsiteX58" fmla="*/ 687 w 687"/>
              <a:gd name="connsiteY58" fmla="*/ 73 h 669"/>
              <a:gd name="connsiteX59" fmla="*/ 681 w 687"/>
              <a:gd name="connsiteY59" fmla="*/ 73 h 669"/>
              <a:gd name="connsiteX60" fmla="*/ 681 w 687"/>
              <a:gd name="connsiteY60" fmla="*/ 79 h 669"/>
              <a:gd name="connsiteX61" fmla="*/ 676 w 687"/>
              <a:gd name="connsiteY61" fmla="*/ 84 h 669"/>
              <a:gd name="connsiteX62" fmla="*/ 671 w 687"/>
              <a:gd name="connsiteY62" fmla="*/ 84 h 669"/>
              <a:gd name="connsiteX63" fmla="*/ 666 w 687"/>
              <a:gd name="connsiteY63" fmla="*/ 89 h 669"/>
              <a:gd name="connsiteX64" fmla="*/ 660 w 687"/>
              <a:gd name="connsiteY64" fmla="*/ 94 h 669"/>
              <a:gd name="connsiteX65" fmla="*/ 655 w 687"/>
              <a:gd name="connsiteY65" fmla="*/ 94 h 669"/>
              <a:gd name="connsiteX66" fmla="*/ 650 w 687"/>
              <a:gd name="connsiteY66" fmla="*/ 99 h 669"/>
              <a:gd name="connsiteX67" fmla="*/ 644 w 687"/>
              <a:gd name="connsiteY67" fmla="*/ 105 h 669"/>
              <a:gd name="connsiteX68" fmla="*/ 639 w 687"/>
              <a:gd name="connsiteY68" fmla="*/ 115 h 669"/>
              <a:gd name="connsiteX69" fmla="*/ 639 w 687"/>
              <a:gd name="connsiteY69" fmla="*/ 126 h 669"/>
              <a:gd name="connsiteX70" fmla="*/ 639 w 687"/>
              <a:gd name="connsiteY70" fmla="*/ 131 h 669"/>
              <a:gd name="connsiteX71" fmla="*/ 639 w 687"/>
              <a:gd name="connsiteY71" fmla="*/ 146 h 669"/>
              <a:gd name="connsiteX72" fmla="*/ 639 w 687"/>
              <a:gd name="connsiteY72" fmla="*/ 157 h 669"/>
              <a:gd name="connsiteX73" fmla="*/ 639 w 687"/>
              <a:gd name="connsiteY73" fmla="*/ 173 h 669"/>
              <a:gd name="connsiteX74" fmla="*/ 639 w 687"/>
              <a:gd name="connsiteY74" fmla="*/ 188 h 669"/>
              <a:gd name="connsiteX75" fmla="*/ 639 w 687"/>
              <a:gd name="connsiteY75" fmla="*/ 204 h 669"/>
              <a:gd name="connsiteX76" fmla="*/ 639 w 687"/>
              <a:gd name="connsiteY76" fmla="*/ 225 h 669"/>
              <a:gd name="connsiteX77" fmla="*/ 639 w 687"/>
              <a:gd name="connsiteY77" fmla="*/ 240 h 669"/>
              <a:gd name="connsiteX78" fmla="*/ 639 w 687"/>
              <a:gd name="connsiteY78" fmla="*/ 261 h 669"/>
              <a:gd name="connsiteX79" fmla="*/ 639 w 687"/>
              <a:gd name="connsiteY79" fmla="*/ 303 h 669"/>
              <a:gd name="connsiteX80" fmla="*/ 639 w 687"/>
              <a:gd name="connsiteY80" fmla="*/ 324 h 669"/>
              <a:gd name="connsiteX81" fmla="*/ 639 w 687"/>
              <a:gd name="connsiteY81" fmla="*/ 350 h 669"/>
              <a:gd name="connsiteX82" fmla="*/ 639 w 687"/>
              <a:gd name="connsiteY82" fmla="*/ 376 h 669"/>
              <a:gd name="connsiteX83" fmla="*/ 639 w 687"/>
              <a:gd name="connsiteY83" fmla="*/ 402 h 669"/>
              <a:gd name="connsiteX84" fmla="*/ 639 w 687"/>
              <a:gd name="connsiteY84" fmla="*/ 429 h 669"/>
              <a:gd name="connsiteX85" fmla="*/ 639 w 687"/>
              <a:gd name="connsiteY85" fmla="*/ 460 h 669"/>
              <a:gd name="connsiteX86" fmla="*/ 639 w 687"/>
              <a:gd name="connsiteY86" fmla="*/ 491 h 669"/>
              <a:gd name="connsiteX87" fmla="*/ 639 w 687"/>
              <a:gd name="connsiteY87" fmla="*/ 523 h 669"/>
              <a:gd name="connsiteX88" fmla="*/ 639 w 687"/>
              <a:gd name="connsiteY88" fmla="*/ 554 h 669"/>
              <a:gd name="connsiteX89" fmla="*/ 639 w 687"/>
              <a:gd name="connsiteY89" fmla="*/ 580 h 669"/>
              <a:gd name="connsiteX90" fmla="*/ 634 w 687"/>
              <a:gd name="connsiteY90" fmla="*/ 606 h 669"/>
              <a:gd name="connsiteX91" fmla="*/ 634 w 687"/>
              <a:gd name="connsiteY91" fmla="*/ 632 h 669"/>
              <a:gd name="connsiteX92" fmla="*/ 629 w 687"/>
              <a:gd name="connsiteY92" fmla="*/ 653 h 669"/>
              <a:gd name="connsiteX93" fmla="*/ 623 w 687"/>
              <a:gd name="connsiteY93" fmla="*/ 669 h 669"/>
              <a:gd name="connsiteX94" fmla="*/ 544 w 687"/>
              <a:gd name="connsiteY94" fmla="*/ 382 h 669"/>
              <a:gd name="connsiteX95" fmla="*/ 549 w 687"/>
              <a:gd name="connsiteY95" fmla="*/ 355 h 669"/>
              <a:gd name="connsiteX96" fmla="*/ 549 w 687"/>
              <a:gd name="connsiteY96" fmla="*/ 334 h 669"/>
              <a:gd name="connsiteX97" fmla="*/ 549 w 687"/>
              <a:gd name="connsiteY97" fmla="*/ 314 h 669"/>
              <a:gd name="connsiteX98" fmla="*/ 549 w 687"/>
              <a:gd name="connsiteY98" fmla="*/ 293 h 669"/>
              <a:gd name="connsiteX99" fmla="*/ 549 w 687"/>
              <a:gd name="connsiteY99" fmla="*/ 277 h 669"/>
              <a:gd name="connsiteX100" fmla="*/ 549 w 687"/>
              <a:gd name="connsiteY100" fmla="*/ 246 h 669"/>
              <a:gd name="connsiteX101" fmla="*/ 549 w 687"/>
              <a:gd name="connsiteY101" fmla="*/ 214 h 669"/>
              <a:gd name="connsiteX102" fmla="*/ 544 w 687"/>
              <a:gd name="connsiteY102" fmla="*/ 183 h 669"/>
              <a:gd name="connsiteX103" fmla="*/ 544 w 687"/>
              <a:gd name="connsiteY103" fmla="*/ 157 h 669"/>
              <a:gd name="connsiteX104" fmla="*/ 539 w 687"/>
              <a:gd name="connsiteY104" fmla="*/ 146 h 669"/>
              <a:gd name="connsiteX105" fmla="*/ 539 w 687"/>
              <a:gd name="connsiteY105" fmla="*/ 136 h 669"/>
              <a:gd name="connsiteX106" fmla="*/ 534 w 687"/>
              <a:gd name="connsiteY106" fmla="*/ 126 h 669"/>
              <a:gd name="connsiteX107" fmla="*/ 534 w 687"/>
              <a:gd name="connsiteY107" fmla="*/ 115 h 669"/>
              <a:gd name="connsiteX108" fmla="*/ 528 w 687"/>
              <a:gd name="connsiteY108" fmla="*/ 110 h 669"/>
              <a:gd name="connsiteX109" fmla="*/ 528 w 687"/>
              <a:gd name="connsiteY109" fmla="*/ 105 h 669"/>
              <a:gd name="connsiteX110" fmla="*/ 523 w 687"/>
              <a:gd name="connsiteY110" fmla="*/ 94 h 669"/>
              <a:gd name="connsiteX111" fmla="*/ 518 w 687"/>
              <a:gd name="connsiteY111" fmla="*/ 89 h 669"/>
              <a:gd name="connsiteX112" fmla="*/ 512 w 687"/>
              <a:gd name="connsiteY112" fmla="*/ 84 h 669"/>
              <a:gd name="connsiteX113" fmla="*/ 507 w 687"/>
              <a:gd name="connsiteY113" fmla="*/ 84 h 669"/>
              <a:gd name="connsiteX114" fmla="*/ 502 w 687"/>
              <a:gd name="connsiteY114" fmla="*/ 79 h 669"/>
              <a:gd name="connsiteX115" fmla="*/ 491 w 687"/>
              <a:gd name="connsiteY115" fmla="*/ 79 h 669"/>
              <a:gd name="connsiteX116" fmla="*/ 481 w 687"/>
              <a:gd name="connsiteY116" fmla="*/ 79 h 669"/>
              <a:gd name="connsiteX117" fmla="*/ 470 w 687"/>
              <a:gd name="connsiteY117" fmla="*/ 73 h 669"/>
              <a:gd name="connsiteX118" fmla="*/ 454 w 687"/>
              <a:gd name="connsiteY118" fmla="*/ 73 h 669"/>
              <a:gd name="connsiteX119" fmla="*/ 454 w 687"/>
              <a:gd name="connsiteY119" fmla="*/ 73 h 669"/>
              <a:gd name="connsiteX0" fmla="*/ 454 w 687"/>
              <a:gd name="connsiteY0" fmla="*/ 73 h 653"/>
              <a:gd name="connsiteX1" fmla="*/ 439 w 687"/>
              <a:gd name="connsiteY1" fmla="*/ 73 h 653"/>
              <a:gd name="connsiteX2" fmla="*/ 417 w 687"/>
              <a:gd name="connsiteY2" fmla="*/ 79 h 653"/>
              <a:gd name="connsiteX3" fmla="*/ 396 w 687"/>
              <a:gd name="connsiteY3" fmla="*/ 79 h 653"/>
              <a:gd name="connsiteX4" fmla="*/ 370 w 687"/>
              <a:gd name="connsiteY4" fmla="*/ 79 h 653"/>
              <a:gd name="connsiteX5" fmla="*/ 343 w 687"/>
              <a:gd name="connsiteY5" fmla="*/ 84 h 653"/>
              <a:gd name="connsiteX6" fmla="*/ 312 w 687"/>
              <a:gd name="connsiteY6" fmla="*/ 84 h 653"/>
              <a:gd name="connsiteX7" fmla="*/ 275 w 687"/>
              <a:gd name="connsiteY7" fmla="*/ 89 h 653"/>
              <a:gd name="connsiteX8" fmla="*/ 238 w 687"/>
              <a:gd name="connsiteY8" fmla="*/ 94 h 653"/>
              <a:gd name="connsiteX9" fmla="*/ 196 w 687"/>
              <a:gd name="connsiteY9" fmla="*/ 94 h 653"/>
              <a:gd name="connsiteX10" fmla="*/ 159 w 687"/>
              <a:gd name="connsiteY10" fmla="*/ 99 h 653"/>
              <a:gd name="connsiteX11" fmla="*/ 122 w 687"/>
              <a:gd name="connsiteY11" fmla="*/ 105 h 653"/>
              <a:gd name="connsiteX12" fmla="*/ 90 w 687"/>
              <a:gd name="connsiteY12" fmla="*/ 105 h 653"/>
              <a:gd name="connsiteX13" fmla="*/ 64 w 687"/>
              <a:gd name="connsiteY13" fmla="*/ 105 h 653"/>
              <a:gd name="connsiteX14" fmla="*/ 37 w 687"/>
              <a:gd name="connsiteY14" fmla="*/ 110 h 653"/>
              <a:gd name="connsiteX15" fmla="*/ 16 w 687"/>
              <a:gd name="connsiteY15" fmla="*/ 110 h 653"/>
              <a:gd name="connsiteX16" fmla="*/ 0 w 687"/>
              <a:gd name="connsiteY16" fmla="*/ 110 h 653"/>
              <a:gd name="connsiteX17" fmla="*/ 0 w 687"/>
              <a:gd name="connsiteY17" fmla="*/ 73 h 653"/>
              <a:gd name="connsiteX18" fmla="*/ 11 w 687"/>
              <a:gd name="connsiteY18" fmla="*/ 73 h 653"/>
              <a:gd name="connsiteX19" fmla="*/ 27 w 687"/>
              <a:gd name="connsiteY19" fmla="*/ 73 h 653"/>
              <a:gd name="connsiteX20" fmla="*/ 42 w 687"/>
              <a:gd name="connsiteY20" fmla="*/ 73 h 653"/>
              <a:gd name="connsiteX21" fmla="*/ 58 w 687"/>
              <a:gd name="connsiteY21" fmla="*/ 73 h 653"/>
              <a:gd name="connsiteX22" fmla="*/ 79 w 687"/>
              <a:gd name="connsiteY22" fmla="*/ 73 h 653"/>
              <a:gd name="connsiteX23" fmla="*/ 95 w 687"/>
              <a:gd name="connsiteY23" fmla="*/ 68 h 653"/>
              <a:gd name="connsiteX24" fmla="*/ 122 w 687"/>
              <a:gd name="connsiteY24" fmla="*/ 68 h 653"/>
              <a:gd name="connsiteX25" fmla="*/ 143 w 687"/>
              <a:gd name="connsiteY25" fmla="*/ 63 h 653"/>
              <a:gd name="connsiteX26" fmla="*/ 164 w 687"/>
              <a:gd name="connsiteY26" fmla="*/ 58 h 653"/>
              <a:gd name="connsiteX27" fmla="*/ 185 w 687"/>
              <a:gd name="connsiteY27" fmla="*/ 58 h 653"/>
              <a:gd name="connsiteX28" fmla="*/ 211 w 687"/>
              <a:gd name="connsiteY28" fmla="*/ 52 h 653"/>
              <a:gd name="connsiteX29" fmla="*/ 238 w 687"/>
              <a:gd name="connsiteY29" fmla="*/ 52 h 653"/>
              <a:gd name="connsiteX30" fmla="*/ 264 w 687"/>
              <a:gd name="connsiteY30" fmla="*/ 47 h 653"/>
              <a:gd name="connsiteX31" fmla="*/ 296 w 687"/>
              <a:gd name="connsiteY31" fmla="*/ 47 h 653"/>
              <a:gd name="connsiteX32" fmla="*/ 354 w 687"/>
              <a:gd name="connsiteY32" fmla="*/ 37 h 653"/>
              <a:gd name="connsiteX33" fmla="*/ 386 w 687"/>
              <a:gd name="connsiteY33" fmla="*/ 37 h 653"/>
              <a:gd name="connsiteX34" fmla="*/ 407 w 687"/>
              <a:gd name="connsiteY34" fmla="*/ 32 h 653"/>
              <a:gd name="connsiteX35" fmla="*/ 433 w 687"/>
              <a:gd name="connsiteY35" fmla="*/ 26 h 653"/>
              <a:gd name="connsiteX36" fmla="*/ 454 w 687"/>
              <a:gd name="connsiteY36" fmla="*/ 26 h 653"/>
              <a:gd name="connsiteX37" fmla="*/ 470 w 687"/>
              <a:gd name="connsiteY37" fmla="*/ 21 h 653"/>
              <a:gd name="connsiteX38" fmla="*/ 481 w 687"/>
              <a:gd name="connsiteY38" fmla="*/ 16 h 653"/>
              <a:gd name="connsiteX39" fmla="*/ 491 w 687"/>
              <a:gd name="connsiteY39" fmla="*/ 16 h 653"/>
              <a:gd name="connsiteX40" fmla="*/ 497 w 687"/>
              <a:gd name="connsiteY40" fmla="*/ 11 h 653"/>
              <a:gd name="connsiteX41" fmla="*/ 507 w 687"/>
              <a:gd name="connsiteY41" fmla="*/ 5 h 653"/>
              <a:gd name="connsiteX42" fmla="*/ 523 w 687"/>
              <a:gd name="connsiteY42" fmla="*/ 0 h 653"/>
              <a:gd name="connsiteX43" fmla="*/ 534 w 687"/>
              <a:gd name="connsiteY43" fmla="*/ 0 h 653"/>
              <a:gd name="connsiteX44" fmla="*/ 549 w 687"/>
              <a:gd name="connsiteY44" fmla="*/ 0 h 653"/>
              <a:gd name="connsiteX45" fmla="*/ 565 w 687"/>
              <a:gd name="connsiteY45" fmla="*/ 5 h 653"/>
              <a:gd name="connsiteX46" fmla="*/ 581 w 687"/>
              <a:gd name="connsiteY46" fmla="*/ 11 h 653"/>
              <a:gd name="connsiteX47" fmla="*/ 592 w 687"/>
              <a:gd name="connsiteY47" fmla="*/ 16 h 653"/>
              <a:gd name="connsiteX48" fmla="*/ 602 w 687"/>
              <a:gd name="connsiteY48" fmla="*/ 21 h 653"/>
              <a:gd name="connsiteX49" fmla="*/ 618 w 687"/>
              <a:gd name="connsiteY49" fmla="*/ 26 h 653"/>
              <a:gd name="connsiteX50" fmla="*/ 629 w 687"/>
              <a:gd name="connsiteY50" fmla="*/ 37 h 653"/>
              <a:gd name="connsiteX51" fmla="*/ 644 w 687"/>
              <a:gd name="connsiteY51" fmla="*/ 42 h 653"/>
              <a:gd name="connsiteX52" fmla="*/ 655 w 687"/>
              <a:gd name="connsiteY52" fmla="*/ 47 h 653"/>
              <a:gd name="connsiteX53" fmla="*/ 666 w 687"/>
              <a:gd name="connsiteY53" fmla="*/ 52 h 653"/>
              <a:gd name="connsiteX54" fmla="*/ 671 w 687"/>
              <a:gd name="connsiteY54" fmla="*/ 58 h 653"/>
              <a:gd name="connsiteX55" fmla="*/ 676 w 687"/>
              <a:gd name="connsiteY55" fmla="*/ 63 h 653"/>
              <a:gd name="connsiteX56" fmla="*/ 681 w 687"/>
              <a:gd name="connsiteY56" fmla="*/ 68 h 653"/>
              <a:gd name="connsiteX57" fmla="*/ 687 w 687"/>
              <a:gd name="connsiteY57" fmla="*/ 68 h 653"/>
              <a:gd name="connsiteX58" fmla="*/ 687 w 687"/>
              <a:gd name="connsiteY58" fmla="*/ 73 h 653"/>
              <a:gd name="connsiteX59" fmla="*/ 681 w 687"/>
              <a:gd name="connsiteY59" fmla="*/ 73 h 653"/>
              <a:gd name="connsiteX60" fmla="*/ 681 w 687"/>
              <a:gd name="connsiteY60" fmla="*/ 79 h 653"/>
              <a:gd name="connsiteX61" fmla="*/ 676 w 687"/>
              <a:gd name="connsiteY61" fmla="*/ 84 h 653"/>
              <a:gd name="connsiteX62" fmla="*/ 671 w 687"/>
              <a:gd name="connsiteY62" fmla="*/ 84 h 653"/>
              <a:gd name="connsiteX63" fmla="*/ 666 w 687"/>
              <a:gd name="connsiteY63" fmla="*/ 89 h 653"/>
              <a:gd name="connsiteX64" fmla="*/ 660 w 687"/>
              <a:gd name="connsiteY64" fmla="*/ 94 h 653"/>
              <a:gd name="connsiteX65" fmla="*/ 655 w 687"/>
              <a:gd name="connsiteY65" fmla="*/ 94 h 653"/>
              <a:gd name="connsiteX66" fmla="*/ 650 w 687"/>
              <a:gd name="connsiteY66" fmla="*/ 99 h 653"/>
              <a:gd name="connsiteX67" fmla="*/ 644 w 687"/>
              <a:gd name="connsiteY67" fmla="*/ 105 h 653"/>
              <a:gd name="connsiteX68" fmla="*/ 639 w 687"/>
              <a:gd name="connsiteY68" fmla="*/ 115 h 653"/>
              <a:gd name="connsiteX69" fmla="*/ 639 w 687"/>
              <a:gd name="connsiteY69" fmla="*/ 126 h 653"/>
              <a:gd name="connsiteX70" fmla="*/ 639 w 687"/>
              <a:gd name="connsiteY70" fmla="*/ 131 h 653"/>
              <a:gd name="connsiteX71" fmla="*/ 639 w 687"/>
              <a:gd name="connsiteY71" fmla="*/ 146 h 653"/>
              <a:gd name="connsiteX72" fmla="*/ 639 w 687"/>
              <a:gd name="connsiteY72" fmla="*/ 157 h 653"/>
              <a:gd name="connsiteX73" fmla="*/ 639 w 687"/>
              <a:gd name="connsiteY73" fmla="*/ 173 h 653"/>
              <a:gd name="connsiteX74" fmla="*/ 639 w 687"/>
              <a:gd name="connsiteY74" fmla="*/ 188 h 653"/>
              <a:gd name="connsiteX75" fmla="*/ 639 w 687"/>
              <a:gd name="connsiteY75" fmla="*/ 204 h 653"/>
              <a:gd name="connsiteX76" fmla="*/ 639 w 687"/>
              <a:gd name="connsiteY76" fmla="*/ 225 h 653"/>
              <a:gd name="connsiteX77" fmla="*/ 639 w 687"/>
              <a:gd name="connsiteY77" fmla="*/ 240 h 653"/>
              <a:gd name="connsiteX78" fmla="*/ 639 w 687"/>
              <a:gd name="connsiteY78" fmla="*/ 261 h 653"/>
              <a:gd name="connsiteX79" fmla="*/ 639 w 687"/>
              <a:gd name="connsiteY79" fmla="*/ 303 h 653"/>
              <a:gd name="connsiteX80" fmla="*/ 639 w 687"/>
              <a:gd name="connsiteY80" fmla="*/ 324 h 653"/>
              <a:gd name="connsiteX81" fmla="*/ 639 w 687"/>
              <a:gd name="connsiteY81" fmla="*/ 350 h 653"/>
              <a:gd name="connsiteX82" fmla="*/ 639 w 687"/>
              <a:gd name="connsiteY82" fmla="*/ 376 h 653"/>
              <a:gd name="connsiteX83" fmla="*/ 639 w 687"/>
              <a:gd name="connsiteY83" fmla="*/ 402 h 653"/>
              <a:gd name="connsiteX84" fmla="*/ 639 w 687"/>
              <a:gd name="connsiteY84" fmla="*/ 429 h 653"/>
              <a:gd name="connsiteX85" fmla="*/ 639 w 687"/>
              <a:gd name="connsiteY85" fmla="*/ 460 h 653"/>
              <a:gd name="connsiteX86" fmla="*/ 639 w 687"/>
              <a:gd name="connsiteY86" fmla="*/ 491 h 653"/>
              <a:gd name="connsiteX87" fmla="*/ 639 w 687"/>
              <a:gd name="connsiteY87" fmla="*/ 523 h 653"/>
              <a:gd name="connsiteX88" fmla="*/ 639 w 687"/>
              <a:gd name="connsiteY88" fmla="*/ 554 h 653"/>
              <a:gd name="connsiteX89" fmla="*/ 639 w 687"/>
              <a:gd name="connsiteY89" fmla="*/ 580 h 653"/>
              <a:gd name="connsiteX90" fmla="*/ 634 w 687"/>
              <a:gd name="connsiteY90" fmla="*/ 606 h 653"/>
              <a:gd name="connsiteX91" fmla="*/ 634 w 687"/>
              <a:gd name="connsiteY91" fmla="*/ 632 h 653"/>
              <a:gd name="connsiteX92" fmla="*/ 629 w 687"/>
              <a:gd name="connsiteY92" fmla="*/ 653 h 653"/>
              <a:gd name="connsiteX93" fmla="*/ 544 w 687"/>
              <a:gd name="connsiteY93" fmla="*/ 382 h 653"/>
              <a:gd name="connsiteX94" fmla="*/ 549 w 687"/>
              <a:gd name="connsiteY94" fmla="*/ 355 h 653"/>
              <a:gd name="connsiteX95" fmla="*/ 549 w 687"/>
              <a:gd name="connsiteY95" fmla="*/ 334 h 653"/>
              <a:gd name="connsiteX96" fmla="*/ 549 w 687"/>
              <a:gd name="connsiteY96" fmla="*/ 314 h 653"/>
              <a:gd name="connsiteX97" fmla="*/ 549 w 687"/>
              <a:gd name="connsiteY97" fmla="*/ 293 h 653"/>
              <a:gd name="connsiteX98" fmla="*/ 549 w 687"/>
              <a:gd name="connsiteY98" fmla="*/ 277 h 653"/>
              <a:gd name="connsiteX99" fmla="*/ 549 w 687"/>
              <a:gd name="connsiteY99" fmla="*/ 246 h 653"/>
              <a:gd name="connsiteX100" fmla="*/ 549 w 687"/>
              <a:gd name="connsiteY100" fmla="*/ 214 h 653"/>
              <a:gd name="connsiteX101" fmla="*/ 544 w 687"/>
              <a:gd name="connsiteY101" fmla="*/ 183 h 653"/>
              <a:gd name="connsiteX102" fmla="*/ 544 w 687"/>
              <a:gd name="connsiteY102" fmla="*/ 157 h 653"/>
              <a:gd name="connsiteX103" fmla="*/ 539 w 687"/>
              <a:gd name="connsiteY103" fmla="*/ 146 h 653"/>
              <a:gd name="connsiteX104" fmla="*/ 539 w 687"/>
              <a:gd name="connsiteY104" fmla="*/ 136 h 653"/>
              <a:gd name="connsiteX105" fmla="*/ 534 w 687"/>
              <a:gd name="connsiteY105" fmla="*/ 126 h 653"/>
              <a:gd name="connsiteX106" fmla="*/ 534 w 687"/>
              <a:gd name="connsiteY106" fmla="*/ 115 h 653"/>
              <a:gd name="connsiteX107" fmla="*/ 528 w 687"/>
              <a:gd name="connsiteY107" fmla="*/ 110 h 653"/>
              <a:gd name="connsiteX108" fmla="*/ 528 w 687"/>
              <a:gd name="connsiteY108" fmla="*/ 105 h 653"/>
              <a:gd name="connsiteX109" fmla="*/ 523 w 687"/>
              <a:gd name="connsiteY109" fmla="*/ 94 h 653"/>
              <a:gd name="connsiteX110" fmla="*/ 518 w 687"/>
              <a:gd name="connsiteY110" fmla="*/ 89 h 653"/>
              <a:gd name="connsiteX111" fmla="*/ 512 w 687"/>
              <a:gd name="connsiteY111" fmla="*/ 84 h 653"/>
              <a:gd name="connsiteX112" fmla="*/ 507 w 687"/>
              <a:gd name="connsiteY112" fmla="*/ 84 h 653"/>
              <a:gd name="connsiteX113" fmla="*/ 502 w 687"/>
              <a:gd name="connsiteY113" fmla="*/ 79 h 653"/>
              <a:gd name="connsiteX114" fmla="*/ 491 w 687"/>
              <a:gd name="connsiteY114" fmla="*/ 79 h 653"/>
              <a:gd name="connsiteX115" fmla="*/ 481 w 687"/>
              <a:gd name="connsiteY115" fmla="*/ 79 h 653"/>
              <a:gd name="connsiteX116" fmla="*/ 470 w 687"/>
              <a:gd name="connsiteY116" fmla="*/ 73 h 653"/>
              <a:gd name="connsiteX117" fmla="*/ 454 w 687"/>
              <a:gd name="connsiteY117" fmla="*/ 73 h 653"/>
              <a:gd name="connsiteX118" fmla="*/ 454 w 687"/>
              <a:gd name="connsiteY118" fmla="*/ 73 h 653"/>
              <a:gd name="connsiteX0" fmla="*/ 454 w 687"/>
              <a:gd name="connsiteY0" fmla="*/ 73 h 632"/>
              <a:gd name="connsiteX1" fmla="*/ 439 w 687"/>
              <a:gd name="connsiteY1" fmla="*/ 73 h 632"/>
              <a:gd name="connsiteX2" fmla="*/ 417 w 687"/>
              <a:gd name="connsiteY2" fmla="*/ 79 h 632"/>
              <a:gd name="connsiteX3" fmla="*/ 396 w 687"/>
              <a:gd name="connsiteY3" fmla="*/ 79 h 632"/>
              <a:gd name="connsiteX4" fmla="*/ 370 w 687"/>
              <a:gd name="connsiteY4" fmla="*/ 79 h 632"/>
              <a:gd name="connsiteX5" fmla="*/ 343 w 687"/>
              <a:gd name="connsiteY5" fmla="*/ 84 h 632"/>
              <a:gd name="connsiteX6" fmla="*/ 312 w 687"/>
              <a:gd name="connsiteY6" fmla="*/ 84 h 632"/>
              <a:gd name="connsiteX7" fmla="*/ 275 w 687"/>
              <a:gd name="connsiteY7" fmla="*/ 89 h 632"/>
              <a:gd name="connsiteX8" fmla="*/ 238 w 687"/>
              <a:gd name="connsiteY8" fmla="*/ 94 h 632"/>
              <a:gd name="connsiteX9" fmla="*/ 196 w 687"/>
              <a:gd name="connsiteY9" fmla="*/ 94 h 632"/>
              <a:gd name="connsiteX10" fmla="*/ 159 w 687"/>
              <a:gd name="connsiteY10" fmla="*/ 99 h 632"/>
              <a:gd name="connsiteX11" fmla="*/ 122 w 687"/>
              <a:gd name="connsiteY11" fmla="*/ 105 h 632"/>
              <a:gd name="connsiteX12" fmla="*/ 90 w 687"/>
              <a:gd name="connsiteY12" fmla="*/ 105 h 632"/>
              <a:gd name="connsiteX13" fmla="*/ 64 w 687"/>
              <a:gd name="connsiteY13" fmla="*/ 105 h 632"/>
              <a:gd name="connsiteX14" fmla="*/ 37 w 687"/>
              <a:gd name="connsiteY14" fmla="*/ 110 h 632"/>
              <a:gd name="connsiteX15" fmla="*/ 16 w 687"/>
              <a:gd name="connsiteY15" fmla="*/ 110 h 632"/>
              <a:gd name="connsiteX16" fmla="*/ 0 w 687"/>
              <a:gd name="connsiteY16" fmla="*/ 110 h 632"/>
              <a:gd name="connsiteX17" fmla="*/ 0 w 687"/>
              <a:gd name="connsiteY17" fmla="*/ 73 h 632"/>
              <a:gd name="connsiteX18" fmla="*/ 11 w 687"/>
              <a:gd name="connsiteY18" fmla="*/ 73 h 632"/>
              <a:gd name="connsiteX19" fmla="*/ 27 w 687"/>
              <a:gd name="connsiteY19" fmla="*/ 73 h 632"/>
              <a:gd name="connsiteX20" fmla="*/ 42 w 687"/>
              <a:gd name="connsiteY20" fmla="*/ 73 h 632"/>
              <a:gd name="connsiteX21" fmla="*/ 58 w 687"/>
              <a:gd name="connsiteY21" fmla="*/ 73 h 632"/>
              <a:gd name="connsiteX22" fmla="*/ 79 w 687"/>
              <a:gd name="connsiteY22" fmla="*/ 73 h 632"/>
              <a:gd name="connsiteX23" fmla="*/ 95 w 687"/>
              <a:gd name="connsiteY23" fmla="*/ 68 h 632"/>
              <a:gd name="connsiteX24" fmla="*/ 122 w 687"/>
              <a:gd name="connsiteY24" fmla="*/ 68 h 632"/>
              <a:gd name="connsiteX25" fmla="*/ 143 w 687"/>
              <a:gd name="connsiteY25" fmla="*/ 63 h 632"/>
              <a:gd name="connsiteX26" fmla="*/ 164 w 687"/>
              <a:gd name="connsiteY26" fmla="*/ 58 h 632"/>
              <a:gd name="connsiteX27" fmla="*/ 185 w 687"/>
              <a:gd name="connsiteY27" fmla="*/ 58 h 632"/>
              <a:gd name="connsiteX28" fmla="*/ 211 w 687"/>
              <a:gd name="connsiteY28" fmla="*/ 52 h 632"/>
              <a:gd name="connsiteX29" fmla="*/ 238 w 687"/>
              <a:gd name="connsiteY29" fmla="*/ 52 h 632"/>
              <a:gd name="connsiteX30" fmla="*/ 264 w 687"/>
              <a:gd name="connsiteY30" fmla="*/ 47 h 632"/>
              <a:gd name="connsiteX31" fmla="*/ 296 w 687"/>
              <a:gd name="connsiteY31" fmla="*/ 47 h 632"/>
              <a:gd name="connsiteX32" fmla="*/ 354 w 687"/>
              <a:gd name="connsiteY32" fmla="*/ 37 h 632"/>
              <a:gd name="connsiteX33" fmla="*/ 386 w 687"/>
              <a:gd name="connsiteY33" fmla="*/ 37 h 632"/>
              <a:gd name="connsiteX34" fmla="*/ 407 w 687"/>
              <a:gd name="connsiteY34" fmla="*/ 32 h 632"/>
              <a:gd name="connsiteX35" fmla="*/ 433 w 687"/>
              <a:gd name="connsiteY35" fmla="*/ 26 h 632"/>
              <a:gd name="connsiteX36" fmla="*/ 454 w 687"/>
              <a:gd name="connsiteY36" fmla="*/ 26 h 632"/>
              <a:gd name="connsiteX37" fmla="*/ 470 w 687"/>
              <a:gd name="connsiteY37" fmla="*/ 21 h 632"/>
              <a:gd name="connsiteX38" fmla="*/ 481 w 687"/>
              <a:gd name="connsiteY38" fmla="*/ 16 h 632"/>
              <a:gd name="connsiteX39" fmla="*/ 491 w 687"/>
              <a:gd name="connsiteY39" fmla="*/ 16 h 632"/>
              <a:gd name="connsiteX40" fmla="*/ 497 w 687"/>
              <a:gd name="connsiteY40" fmla="*/ 11 h 632"/>
              <a:gd name="connsiteX41" fmla="*/ 507 w 687"/>
              <a:gd name="connsiteY41" fmla="*/ 5 h 632"/>
              <a:gd name="connsiteX42" fmla="*/ 523 w 687"/>
              <a:gd name="connsiteY42" fmla="*/ 0 h 632"/>
              <a:gd name="connsiteX43" fmla="*/ 534 w 687"/>
              <a:gd name="connsiteY43" fmla="*/ 0 h 632"/>
              <a:gd name="connsiteX44" fmla="*/ 549 w 687"/>
              <a:gd name="connsiteY44" fmla="*/ 0 h 632"/>
              <a:gd name="connsiteX45" fmla="*/ 565 w 687"/>
              <a:gd name="connsiteY45" fmla="*/ 5 h 632"/>
              <a:gd name="connsiteX46" fmla="*/ 581 w 687"/>
              <a:gd name="connsiteY46" fmla="*/ 11 h 632"/>
              <a:gd name="connsiteX47" fmla="*/ 592 w 687"/>
              <a:gd name="connsiteY47" fmla="*/ 16 h 632"/>
              <a:gd name="connsiteX48" fmla="*/ 602 w 687"/>
              <a:gd name="connsiteY48" fmla="*/ 21 h 632"/>
              <a:gd name="connsiteX49" fmla="*/ 618 w 687"/>
              <a:gd name="connsiteY49" fmla="*/ 26 h 632"/>
              <a:gd name="connsiteX50" fmla="*/ 629 w 687"/>
              <a:gd name="connsiteY50" fmla="*/ 37 h 632"/>
              <a:gd name="connsiteX51" fmla="*/ 644 w 687"/>
              <a:gd name="connsiteY51" fmla="*/ 42 h 632"/>
              <a:gd name="connsiteX52" fmla="*/ 655 w 687"/>
              <a:gd name="connsiteY52" fmla="*/ 47 h 632"/>
              <a:gd name="connsiteX53" fmla="*/ 666 w 687"/>
              <a:gd name="connsiteY53" fmla="*/ 52 h 632"/>
              <a:gd name="connsiteX54" fmla="*/ 671 w 687"/>
              <a:gd name="connsiteY54" fmla="*/ 58 h 632"/>
              <a:gd name="connsiteX55" fmla="*/ 676 w 687"/>
              <a:gd name="connsiteY55" fmla="*/ 63 h 632"/>
              <a:gd name="connsiteX56" fmla="*/ 681 w 687"/>
              <a:gd name="connsiteY56" fmla="*/ 68 h 632"/>
              <a:gd name="connsiteX57" fmla="*/ 687 w 687"/>
              <a:gd name="connsiteY57" fmla="*/ 68 h 632"/>
              <a:gd name="connsiteX58" fmla="*/ 687 w 687"/>
              <a:gd name="connsiteY58" fmla="*/ 73 h 632"/>
              <a:gd name="connsiteX59" fmla="*/ 681 w 687"/>
              <a:gd name="connsiteY59" fmla="*/ 73 h 632"/>
              <a:gd name="connsiteX60" fmla="*/ 681 w 687"/>
              <a:gd name="connsiteY60" fmla="*/ 79 h 632"/>
              <a:gd name="connsiteX61" fmla="*/ 676 w 687"/>
              <a:gd name="connsiteY61" fmla="*/ 84 h 632"/>
              <a:gd name="connsiteX62" fmla="*/ 671 w 687"/>
              <a:gd name="connsiteY62" fmla="*/ 84 h 632"/>
              <a:gd name="connsiteX63" fmla="*/ 666 w 687"/>
              <a:gd name="connsiteY63" fmla="*/ 89 h 632"/>
              <a:gd name="connsiteX64" fmla="*/ 660 w 687"/>
              <a:gd name="connsiteY64" fmla="*/ 94 h 632"/>
              <a:gd name="connsiteX65" fmla="*/ 655 w 687"/>
              <a:gd name="connsiteY65" fmla="*/ 94 h 632"/>
              <a:gd name="connsiteX66" fmla="*/ 650 w 687"/>
              <a:gd name="connsiteY66" fmla="*/ 99 h 632"/>
              <a:gd name="connsiteX67" fmla="*/ 644 w 687"/>
              <a:gd name="connsiteY67" fmla="*/ 105 h 632"/>
              <a:gd name="connsiteX68" fmla="*/ 639 w 687"/>
              <a:gd name="connsiteY68" fmla="*/ 115 h 632"/>
              <a:gd name="connsiteX69" fmla="*/ 639 w 687"/>
              <a:gd name="connsiteY69" fmla="*/ 126 h 632"/>
              <a:gd name="connsiteX70" fmla="*/ 639 w 687"/>
              <a:gd name="connsiteY70" fmla="*/ 131 h 632"/>
              <a:gd name="connsiteX71" fmla="*/ 639 w 687"/>
              <a:gd name="connsiteY71" fmla="*/ 146 h 632"/>
              <a:gd name="connsiteX72" fmla="*/ 639 w 687"/>
              <a:gd name="connsiteY72" fmla="*/ 157 h 632"/>
              <a:gd name="connsiteX73" fmla="*/ 639 w 687"/>
              <a:gd name="connsiteY73" fmla="*/ 173 h 632"/>
              <a:gd name="connsiteX74" fmla="*/ 639 w 687"/>
              <a:gd name="connsiteY74" fmla="*/ 188 h 632"/>
              <a:gd name="connsiteX75" fmla="*/ 639 w 687"/>
              <a:gd name="connsiteY75" fmla="*/ 204 h 632"/>
              <a:gd name="connsiteX76" fmla="*/ 639 w 687"/>
              <a:gd name="connsiteY76" fmla="*/ 225 h 632"/>
              <a:gd name="connsiteX77" fmla="*/ 639 w 687"/>
              <a:gd name="connsiteY77" fmla="*/ 240 h 632"/>
              <a:gd name="connsiteX78" fmla="*/ 639 w 687"/>
              <a:gd name="connsiteY78" fmla="*/ 261 h 632"/>
              <a:gd name="connsiteX79" fmla="*/ 639 w 687"/>
              <a:gd name="connsiteY79" fmla="*/ 303 h 632"/>
              <a:gd name="connsiteX80" fmla="*/ 639 w 687"/>
              <a:gd name="connsiteY80" fmla="*/ 324 h 632"/>
              <a:gd name="connsiteX81" fmla="*/ 639 w 687"/>
              <a:gd name="connsiteY81" fmla="*/ 350 h 632"/>
              <a:gd name="connsiteX82" fmla="*/ 639 w 687"/>
              <a:gd name="connsiteY82" fmla="*/ 376 h 632"/>
              <a:gd name="connsiteX83" fmla="*/ 639 w 687"/>
              <a:gd name="connsiteY83" fmla="*/ 402 h 632"/>
              <a:gd name="connsiteX84" fmla="*/ 639 w 687"/>
              <a:gd name="connsiteY84" fmla="*/ 429 h 632"/>
              <a:gd name="connsiteX85" fmla="*/ 639 w 687"/>
              <a:gd name="connsiteY85" fmla="*/ 460 h 632"/>
              <a:gd name="connsiteX86" fmla="*/ 639 w 687"/>
              <a:gd name="connsiteY86" fmla="*/ 491 h 632"/>
              <a:gd name="connsiteX87" fmla="*/ 639 w 687"/>
              <a:gd name="connsiteY87" fmla="*/ 523 h 632"/>
              <a:gd name="connsiteX88" fmla="*/ 639 w 687"/>
              <a:gd name="connsiteY88" fmla="*/ 554 h 632"/>
              <a:gd name="connsiteX89" fmla="*/ 639 w 687"/>
              <a:gd name="connsiteY89" fmla="*/ 580 h 632"/>
              <a:gd name="connsiteX90" fmla="*/ 634 w 687"/>
              <a:gd name="connsiteY90" fmla="*/ 606 h 632"/>
              <a:gd name="connsiteX91" fmla="*/ 634 w 687"/>
              <a:gd name="connsiteY91" fmla="*/ 632 h 632"/>
              <a:gd name="connsiteX92" fmla="*/ 544 w 687"/>
              <a:gd name="connsiteY92" fmla="*/ 382 h 632"/>
              <a:gd name="connsiteX93" fmla="*/ 549 w 687"/>
              <a:gd name="connsiteY93" fmla="*/ 355 h 632"/>
              <a:gd name="connsiteX94" fmla="*/ 549 w 687"/>
              <a:gd name="connsiteY94" fmla="*/ 334 h 632"/>
              <a:gd name="connsiteX95" fmla="*/ 549 w 687"/>
              <a:gd name="connsiteY95" fmla="*/ 314 h 632"/>
              <a:gd name="connsiteX96" fmla="*/ 549 w 687"/>
              <a:gd name="connsiteY96" fmla="*/ 293 h 632"/>
              <a:gd name="connsiteX97" fmla="*/ 549 w 687"/>
              <a:gd name="connsiteY97" fmla="*/ 277 h 632"/>
              <a:gd name="connsiteX98" fmla="*/ 549 w 687"/>
              <a:gd name="connsiteY98" fmla="*/ 246 h 632"/>
              <a:gd name="connsiteX99" fmla="*/ 549 w 687"/>
              <a:gd name="connsiteY99" fmla="*/ 214 h 632"/>
              <a:gd name="connsiteX100" fmla="*/ 544 w 687"/>
              <a:gd name="connsiteY100" fmla="*/ 183 h 632"/>
              <a:gd name="connsiteX101" fmla="*/ 544 w 687"/>
              <a:gd name="connsiteY101" fmla="*/ 157 h 632"/>
              <a:gd name="connsiteX102" fmla="*/ 539 w 687"/>
              <a:gd name="connsiteY102" fmla="*/ 146 h 632"/>
              <a:gd name="connsiteX103" fmla="*/ 539 w 687"/>
              <a:gd name="connsiteY103" fmla="*/ 136 h 632"/>
              <a:gd name="connsiteX104" fmla="*/ 534 w 687"/>
              <a:gd name="connsiteY104" fmla="*/ 126 h 632"/>
              <a:gd name="connsiteX105" fmla="*/ 534 w 687"/>
              <a:gd name="connsiteY105" fmla="*/ 115 h 632"/>
              <a:gd name="connsiteX106" fmla="*/ 528 w 687"/>
              <a:gd name="connsiteY106" fmla="*/ 110 h 632"/>
              <a:gd name="connsiteX107" fmla="*/ 528 w 687"/>
              <a:gd name="connsiteY107" fmla="*/ 105 h 632"/>
              <a:gd name="connsiteX108" fmla="*/ 523 w 687"/>
              <a:gd name="connsiteY108" fmla="*/ 94 h 632"/>
              <a:gd name="connsiteX109" fmla="*/ 518 w 687"/>
              <a:gd name="connsiteY109" fmla="*/ 89 h 632"/>
              <a:gd name="connsiteX110" fmla="*/ 512 w 687"/>
              <a:gd name="connsiteY110" fmla="*/ 84 h 632"/>
              <a:gd name="connsiteX111" fmla="*/ 507 w 687"/>
              <a:gd name="connsiteY111" fmla="*/ 84 h 632"/>
              <a:gd name="connsiteX112" fmla="*/ 502 w 687"/>
              <a:gd name="connsiteY112" fmla="*/ 79 h 632"/>
              <a:gd name="connsiteX113" fmla="*/ 491 w 687"/>
              <a:gd name="connsiteY113" fmla="*/ 79 h 632"/>
              <a:gd name="connsiteX114" fmla="*/ 481 w 687"/>
              <a:gd name="connsiteY114" fmla="*/ 79 h 632"/>
              <a:gd name="connsiteX115" fmla="*/ 470 w 687"/>
              <a:gd name="connsiteY115" fmla="*/ 73 h 632"/>
              <a:gd name="connsiteX116" fmla="*/ 454 w 687"/>
              <a:gd name="connsiteY116" fmla="*/ 73 h 632"/>
              <a:gd name="connsiteX117" fmla="*/ 454 w 687"/>
              <a:gd name="connsiteY117" fmla="*/ 73 h 632"/>
              <a:gd name="connsiteX0" fmla="*/ 454 w 687"/>
              <a:gd name="connsiteY0" fmla="*/ 73 h 665"/>
              <a:gd name="connsiteX1" fmla="*/ 439 w 687"/>
              <a:gd name="connsiteY1" fmla="*/ 73 h 665"/>
              <a:gd name="connsiteX2" fmla="*/ 417 w 687"/>
              <a:gd name="connsiteY2" fmla="*/ 79 h 665"/>
              <a:gd name="connsiteX3" fmla="*/ 396 w 687"/>
              <a:gd name="connsiteY3" fmla="*/ 79 h 665"/>
              <a:gd name="connsiteX4" fmla="*/ 370 w 687"/>
              <a:gd name="connsiteY4" fmla="*/ 79 h 665"/>
              <a:gd name="connsiteX5" fmla="*/ 343 w 687"/>
              <a:gd name="connsiteY5" fmla="*/ 84 h 665"/>
              <a:gd name="connsiteX6" fmla="*/ 312 w 687"/>
              <a:gd name="connsiteY6" fmla="*/ 84 h 665"/>
              <a:gd name="connsiteX7" fmla="*/ 275 w 687"/>
              <a:gd name="connsiteY7" fmla="*/ 89 h 665"/>
              <a:gd name="connsiteX8" fmla="*/ 238 w 687"/>
              <a:gd name="connsiteY8" fmla="*/ 94 h 665"/>
              <a:gd name="connsiteX9" fmla="*/ 196 w 687"/>
              <a:gd name="connsiteY9" fmla="*/ 94 h 665"/>
              <a:gd name="connsiteX10" fmla="*/ 159 w 687"/>
              <a:gd name="connsiteY10" fmla="*/ 99 h 665"/>
              <a:gd name="connsiteX11" fmla="*/ 122 w 687"/>
              <a:gd name="connsiteY11" fmla="*/ 105 h 665"/>
              <a:gd name="connsiteX12" fmla="*/ 90 w 687"/>
              <a:gd name="connsiteY12" fmla="*/ 105 h 665"/>
              <a:gd name="connsiteX13" fmla="*/ 64 w 687"/>
              <a:gd name="connsiteY13" fmla="*/ 105 h 665"/>
              <a:gd name="connsiteX14" fmla="*/ 37 w 687"/>
              <a:gd name="connsiteY14" fmla="*/ 110 h 665"/>
              <a:gd name="connsiteX15" fmla="*/ 16 w 687"/>
              <a:gd name="connsiteY15" fmla="*/ 110 h 665"/>
              <a:gd name="connsiteX16" fmla="*/ 0 w 687"/>
              <a:gd name="connsiteY16" fmla="*/ 110 h 665"/>
              <a:gd name="connsiteX17" fmla="*/ 0 w 687"/>
              <a:gd name="connsiteY17" fmla="*/ 73 h 665"/>
              <a:gd name="connsiteX18" fmla="*/ 11 w 687"/>
              <a:gd name="connsiteY18" fmla="*/ 73 h 665"/>
              <a:gd name="connsiteX19" fmla="*/ 27 w 687"/>
              <a:gd name="connsiteY19" fmla="*/ 73 h 665"/>
              <a:gd name="connsiteX20" fmla="*/ 42 w 687"/>
              <a:gd name="connsiteY20" fmla="*/ 73 h 665"/>
              <a:gd name="connsiteX21" fmla="*/ 58 w 687"/>
              <a:gd name="connsiteY21" fmla="*/ 73 h 665"/>
              <a:gd name="connsiteX22" fmla="*/ 79 w 687"/>
              <a:gd name="connsiteY22" fmla="*/ 73 h 665"/>
              <a:gd name="connsiteX23" fmla="*/ 95 w 687"/>
              <a:gd name="connsiteY23" fmla="*/ 68 h 665"/>
              <a:gd name="connsiteX24" fmla="*/ 122 w 687"/>
              <a:gd name="connsiteY24" fmla="*/ 68 h 665"/>
              <a:gd name="connsiteX25" fmla="*/ 143 w 687"/>
              <a:gd name="connsiteY25" fmla="*/ 63 h 665"/>
              <a:gd name="connsiteX26" fmla="*/ 164 w 687"/>
              <a:gd name="connsiteY26" fmla="*/ 58 h 665"/>
              <a:gd name="connsiteX27" fmla="*/ 185 w 687"/>
              <a:gd name="connsiteY27" fmla="*/ 58 h 665"/>
              <a:gd name="connsiteX28" fmla="*/ 211 w 687"/>
              <a:gd name="connsiteY28" fmla="*/ 52 h 665"/>
              <a:gd name="connsiteX29" fmla="*/ 238 w 687"/>
              <a:gd name="connsiteY29" fmla="*/ 52 h 665"/>
              <a:gd name="connsiteX30" fmla="*/ 264 w 687"/>
              <a:gd name="connsiteY30" fmla="*/ 47 h 665"/>
              <a:gd name="connsiteX31" fmla="*/ 296 w 687"/>
              <a:gd name="connsiteY31" fmla="*/ 47 h 665"/>
              <a:gd name="connsiteX32" fmla="*/ 354 w 687"/>
              <a:gd name="connsiteY32" fmla="*/ 37 h 665"/>
              <a:gd name="connsiteX33" fmla="*/ 386 w 687"/>
              <a:gd name="connsiteY33" fmla="*/ 37 h 665"/>
              <a:gd name="connsiteX34" fmla="*/ 407 w 687"/>
              <a:gd name="connsiteY34" fmla="*/ 32 h 665"/>
              <a:gd name="connsiteX35" fmla="*/ 433 w 687"/>
              <a:gd name="connsiteY35" fmla="*/ 26 h 665"/>
              <a:gd name="connsiteX36" fmla="*/ 454 w 687"/>
              <a:gd name="connsiteY36" fmla="*/ 26 h 665"/>
              <a:gd name="connsiteX37" fmla="*/ 470 w 687"/>
              <a:gd name="connsiteY37" fmla="*/ 21 h 665"/>
              <a:gd name="connsiteX38" fmla="*/ 481 w 687"/>
              <a:gd name="connsiteY38" fmla="*/ 16 h 665"/>
              <a:gd name="connsiteX39" fmla="*/ 491 w 687"/>
              <a:gd name="connsiteY39" fmla="*/ 16 h 665"/>
              <a:gd name="connsiteX40" fmla="*/ 497 w 687"/>
              <a:gd name="connsiteY40" fmla="*/ 11 h 665"/>
              <a:gd name="connsiteX41" fmla="*/ 507 w 687"/>
              <a:gd name="connsiteY41" fmla="*/ 5 h 665"/>
              <a:gd name="connsiteX42" fmla="*/ 523 w 687"/>
              <a:gd name="connsiteY42" fmla="*/ 0 h 665"/>
              <a:gd name="connsiteX43" fmla="*/ 534 w 687"/>
              <a:gd name="connsiteY43" fmla="*/ 0 h 665"/>
              <a:gd name="connsiteX44" fmla="*/ 549 w 687"/>
              <a:gd name="connsiteY44" fmla="*/ 0 h 665"/>
              <a:gd name="connsiteX45" fmla="*/ 565 w 687"/>
              <a:gd name="connsiteY45" fmla="*/ 5 h 665"/>
              <a:gd name="connsiteX46" fmla="*/ 581 w 687"/>
              <a:gd name="connsiteY46" fmla="*/ 11 h 665"/>
              <a:gd name="connsiteX47" fmla="*/ 592 w 687"/>
              <a:gd name="connsiteY47" fmla="*/ 16 h 665"/>
              <a:gd name="connsiteX48" fmla="*/ 602 w 687"/>
              <a:gd name="connsiteY48" fmla="*/ 21 h 665"/>
              <a:gd name="connsiteX49" fmla="*/ 618 w 687"/>
              <a:gd name="connsiteY49" fmla="*/ 26 h 665"/>
              <a:gd name="connsiteX50" fmla="*/ 629 w 687"/>
              <a:gd name="connsiteY50" fmla="*/ 37 h 665"/>
              <a:gd name="connsiteX51" fmla="*/ 644 w 687"/>
              <a:gd name="connsiteY51" fmla="*/ 42 h 665"/>
              <a:gd name="connsiteX52" fmla="*/ 655 w 687"/>
              <a:gd name="connsiteY52" fmla="*/ 47 h 665"/>
              <a:gd name="connsiteX53" fmla="*/ 666 w 687"/>
              <a:gd name="connsiteY53" fmla="*/ 52 h 665"/>
              <a:gd name="connsiteX54" fmla="*/ 671 w 687"/>
              <a:gd name="connsiteY54" fmla="*/ 58 h 665"/>
              <a:gd name="connsiteX55" fmla="*/ 676 w 687"/>
              <a:gd name="connsiteY55" fmla="*/ 63 h 665"/>
              <a:gd name="connsiteX56" fmla="*/ 681 w 687"/>
              <a:gd name="connsiteY56" fmla="*/ 68 h 665"/>
              <a:gd name="connsiteX57" fmla="*/ 687 w 687"/>
              <a:gd name="connsiteY57" fmla="*/ 68 h 665"/>
              <a:gd name="connsiteX58" fmla="*/ 687 w 687"/>
              <a:gd name="connsiteY58" fmla="*/ 73 h 665"/>
              <a:gd name="connsiteX59" fmla="*/ 681 w 687"/>
              <a:gd name="connsiteY59" fmla="*/ 73 h 665"/>
              <a:gd name="connsiteX60" fmla="*/ 681 w 687"/>
              <a:gd name="connsiteY60" fmla="*/ 79 h 665"/>
              <a:gd name="connsiteX61" fmla="*/ 676 w 687"/>
              <a:gd name="connsiteY61" fmla="*/ 84 h 665"/>
              <a:gd name="connsiteX62" fmla="*/ 671 w 687"/>
              <a:gd name="connsiteY62" fmla="*/ 84 h 665"/>
              <a:gd name="connsiteX63" fmla="*/ 666 w 687"/>
              <a:gd name="connsiteY63" fmla="*/ 89 h 665"/>
              <a:gd name="connsiteX64" fmla="*/ 660 w 687"/>
              <a:gd name="connsiteY64" fmla="*/ 94 h 665"/>
              <a:gd name="connsiteX65" fmla="*/ 655 w 687"/>
              <a:gd name="connsiteY65" fmla="*/ 94 h 665"/>
              <a:gd name="connsiteX66" fmla="*/ 650 w 687"/>
              <a:gd name="connsiteY66" fmla="*/ 99 h 665"/>
              <a:gd name="connsiteX67" fmla="*/ 644 w 687"/>
              <a:gd name="connsiteY67" fmla="*/ 105 h 665"/>
              <a:gd name="connsiteX68" fmla="*/ 639 w 687"/>
              <a:gd name="connsiteY68" fmla="*/ 115 h 665"/>
              <a:gd name="connsiteX69" fmla="*/ 639 w 687"/>
              <a:gd name="connsiteY69" fmla="*/ 126 h 665"/>
              <a:gd name="connsiteX70" fmla="*/ 639 w 687"/>
              <a:gd name="connsiteY70" fmla="*/ 131 h 665"/>
              <a:gd name="connsiteX71" fmla="*/ 639 w 687"/>
              <a:gd name="connsiteY71" fmla="*/ 146 h 665"/>
              <a:gd name="connsiteX72" fmla="*/ 639 w 687"/>
              <a:gd name="connsiteY72" fmla="*/ 157 h 665"/>
              <a:gd name="connsiteX73" fmla="*/ 639 w 687"/>
              <a:gd name="connsiteY73" fmla="*/ 173 h 665"/>
              <a:gd name="connsiteX74" fmla="*/ 639 w 687"/>
              <a:gd name="connsiteY74" fmla="*/ 188 h 665"/>
              <a:gd name="connsiteX75" fmla="*/ 639 w 687"/>
              <a:gd name="connsiteY75" fmla="*/ 204 h 665"/>
              <a:gd name="connsiteX76" fmla="*/ 639 w 687"/>
              <a:gd name="connsiteY76" fmla="*/ 225 h 665"/>
              <a:gd name="connsiteX77" fmla="*/ 639 w 687"/>
              <a:gd name="connsiteY77" fmla="*/ 240 h 665"/>
              <a:gd name="connsiteX78" fmla="*/ 639 w 687"/>
              <a:gd name="connsiteY78" fmla="*/ 261 h 665"/>
              <a:gd name="connsiteX79" fmla="*/ 639 w 687"/>
              <a:gd name="connsiteY79" fmla="*/ 303 h 665"/>
              <a:gd name="connsiteX80" fmla="*/ 639 w 687"/>
              <a:gd name="connsiteY80" fmla="*/ 324 h 665"/>
              <a:gd name="connsiteX81" fmla="*/ 639 w 687"/>
              <a:gd name="connsiteY81" fmla="*/ 350 h 665"/>
              <a:gd name="connsiteX82" fmla="*/ 639 w 687"/>
              <a:gd name="connsiteY82" fmla="*/ 376 h 665"/>
              <a:gd name="connsiteX83" fmla="*/ 639 w 687"/>
              <a:gd name="connsiteY83" fmla="*/ 402 h 665"/>
              <a:gd name="connsiteX84" fmla="*/ 639 w 687"/>
              <a:gd name="connsiteY84" fmla="*/ 429 h 665"/>
              <a:gd name="connsiteX85" fmla="*/ 639 w 687"/>
              <a:gd name="connsiteY85" fmla="*/ 460 h 665"/>
              <a:gd name="connsiteX86" fmla="*/ 639 w 687"/>
              <a:gd name="connsiteY86" fmla="*/ 491 h 665"/>
              <a:gd name="connsiteX87" fmla="*/ 639 w 687"/>
              <a:gd name="connsiteY87" fmla="*/ 523 h 665"/>
              <a:gd name="connsiteX88" fmla="*/ 639 w 687"/>
              <a:gd name="connsiteY88" fmla="*/ 554 h 665"/>
              <a:gd name="connsiteX89" fmla="*/ 639 w 687"/>
              <a:gd name="connsiteY89" fmla="*/ 580 h 665"/>
              <a:gd name="connsiteX90" fmla="*/ 634 w 687"/>
              <a:gd name="connsiteY90" fmla="*/ 632 h 665"/>
              <a:gd name="connsiteX91" fmla="*/ 544 w 687"/>
              <a:gd name="connsiteY91" fmla="*/ 382 h 665"/>
              <a:gd name="connsiteX92" fmla="*/ 549 w 687"/>
              <a:gd name="connsiteY92" fmla="*/ 355 h 665"/>
              <a:gd name="connsiteX93" fmla="*/ 549 w 687"/>
              <a:gd name="connsiteY93" fmla="*/ 334 h 665"/>
              <a:gd name="connsiteX94" fmla="*/ 549 w 687"/>
              <a:gd name="connsiteY94" fmla="*/ 314 h 665"/>
              <a:gd name="connsiteX95" fmla="*/ 549 w 687"/>
              <a:gd name="connsiteY95" fmla="*/ 293 h 665"/>
              <a:gd name="connsiteX96" fmla="*/ 549 w 687"/>
              <a:gd name="connsiteY96" fmla="*/ 277 h 665"/>
              <a:gd name="connsiteX97" fmla="*/ 549 w 687"/>
              <a:gd name="connsiteY97" fmla="*/ 246 h 665"/>
              <a:gd name="connsiteX98" fmla="*/ 549 w 687"/>
              <a:gd name="connsiteY98" fmla="*/ 214 h 665"/>
              <a:gd name="connsiteX99" fmla="*/ 544 w 687"/>
              <a:gd name="connsiteY99" fmla="*/ 183 h 665"/>
              <a:gd name="connsiteX100" fmla="*/ 544 w 687"/>
              <a:gd name="connsiteY100" fmla="*/ 157 h 665"/>
              <a:gd name="connsiteX101" fmla="*/ 539 w 687"/>
              <a:gd name="connsiteY101" fmla="*/ 146 h 665"/>
              <a:gd name="connsiteX102" fmla="*/ 539 w 687"/>
              <a:gd name="connsiteY102" fmla="*/ 136 h 665"/>
              <a:gd name="connsiteX103" fmla="*/ 534 w 687"/>
              <a:gd name="connsiteY103" fmla="*/ 126 h 665"/>
              <a:gd name="connsiteX104" fmla="*/ 534 w 687"/>
              <a:gd name="connsiteY104" fmla="*/ 115 h 665"/>
              <a:gd name="connsiteX105" fmla="*/ 528 w 687"/>
              <a:gd name="connsiteY105" fmla="*/ 110 h 665"/>
              <a:gd name="connsiteX106" fmla="*/ 528 w 687"/>
              <a:gd name="connsiteY106" fmla="*/ 105 h 665"/>
              <a:gd name="connsiteX107" fmla="*/ 523 w 687"/>
              <a:gd name="connsiteY107" fmla="*/ 94 h 665"/>
              <a:gd name="connsiteX108" fmla="*/ 518 w 687"/>
              <a:gd name="connsiteY108" fmla="*/ 89 h 665"/>
              <a:gd name="connsiteX109" fmla="*/ 512 w 687"/>
              <a:gd name="connsiteY109" fmla="*/ 84 h 665"/>
              <a:gd name="connsiteX110" fmla="*/ 507 w 687"/>
              <a:gd name="connsiteY110" fmla="*/ 84 h 665"/>
              <a:gd name="connsiteX111" fmla="*/ 502 w 687"/>
              <a:gd name="connsiteY111" fmla="*/ 79 h 665"/>
              <a:gd name="connsiteX112" fmla="*/ 491 w 687"/>
              <a:gd name="connsiteY112" fmla="*/ 79 h 665"/>
              <a:gd name="connsiteX113" fmla="*/ 481 w 687"/>
              <a:gd name="connsiteY113" fmla="*/ 79 h 665"/>
              <a:gd name="connsiteX114" fmla="*/ 470 w 687"/>
              <a:gd name="connsiteY114" fmla="*/ 73 h 665"/>
              <a:gd name="connsiteX115" fmla="*/ 454 w 687"/>
              <a:gd name="connsiteY115" fmla="*/ 73 h 665"/>
              <a:gd name="connsiteX116" fmla="*/ 454 w 687"/>
              <a:gd name="connsiteY116" fmla="*/ 73 h 665"/>
              <a:gd name="connsiteX0" fmla="*/ 454 w 687"/>
              <a:gd name="connsiteY0" fmla="*/ 73 h 580"/>
              <a:gd name="connsiteX1" fmla="*/ 439 w 687"/>
              <a:gd name="connsiteY1" fmla="*/ 73 h 580"/>
              <a:gd name="connsiteX2" fmla="*/ 417 w 687"/>
              <a:gd name="connsiteY2" fmla="*/ 79 h 580"/>
              <a:gd name="connsiteX3" fmla="*/ 396 w 687"/>
              <a:gd name="connsiteY3" fmla="*/ 79 h 580"/>
              <a:gd name="connsiteX4" fmla="*/ 370 w 687"/>
              <a:gd name="connsiteY4" fmla="*/ 79 h 580"/>
              <a:gd name="connsiteX5" fmla="*/ 343 w 687"/>
              <a:gd name="connsiteY5" fmla="*/ 84 h 580"/>
              <a:gd name="connsiteX6" fmla="*/ 312 w 687"/>
              <a:gd name="connsiteY6" fmla="*/ 84 h 580"/>
              <a:gd name="connsiteX7" fmla="*/ 275 w 687"/>
              <a:gd name="connsiteY7" fmla="*/ 89 h 580"/>
              <a:gd name="connsiteX8" fmla="*/ 238 w 687"/>
              <a:gd name="connsiteY8" fmla="*/ 94 h 580"/>
              <a:gd name="connsiteX9" fmla="*/ 196 w 687"/>
              <a:gd name="connsiteY9" fmla="*/ 94 h 580"/>
              <a:gd name="connsiteX10" fmla="*/ 159 w 687"/>
              <a:gd name="connsiteY10" fmla="*/ 99 h 580"/>
              <a:gd name="connsiteX11" fmla="*/ 122 w 687"/>
              <a:gd name="connsiteY11" fmla="*/ 105 h 580"/>
              <a:gd name="connsiteX12" fmla="*/ 90 w 687"/>
              <a:gd name="connsiteY12" fmla="*/ 105 h 580"/>
              <a:gd name="connsiteX13" fmla="*/ 64 w 687"/>
              <a:gd name="connsiteY13" fmla="*/ 105 h 580"/>
              <a:gd name="connsiteX14" fmla="*/ 37 w 687"/>
              <a:gd name="connsiteY14" fmla="*/ 110 h 580"/>
              <a:gd name="connsiteX15" fmla="*/ 16 w 687"/>
              <a:gd name="connsiteY15" fmla="*/ 110 h 580"/>
              <a:gd name="connsiteX16" fmla="*/ 0 w 687"/>
              <a:gd name="connsiteY16" fmla="*/ 110 h 580"/>
              <a:gd name="connsiteX17" fmla="*/ 0 w 687"/>
              <a:gd name="connsiteY17" fmla="*/ 73 h 580"/>
              <a:gd name="connsiteX18" fmla="*/ 11 w 687"/>
              <a:gd name="connsiteY18" fmla="*/ 73 h 580"/>
              <a:gd name="connsiteX19" fmla="*/ 27 w 687"/>
              <a:gd name="connsiteY19" fmla="*/ 73 h 580"/>
              <a:gd name="connsiteX20" fmla="*/ 42 w 687"/>
              <a:gd name="connsiteY20" fmla="*/ 73 h 580"/>
              <a:gd name="connsiteX21" fmla="*/ 58 w 687"/>
              <a:gd name="connsiteY21" fmla="*/ 73 h 580"/>
              <a:gd name="connsiteX22" fmla="*/ 79 w 687"/>
              <a:gd name="connsiteY22" fmla="*/ 73 h 580"/>
              <a:gd name="connsiteX23" fmla="*/ 95 w 687"/>
              <a:gd name="connsiteY23" fmla="*/ 68 h 580"/>
              <a:gd name="connsiteX24" fmla="*/ 122 w 687"/>
              <a:gd name="connsiteY24" fmla="*/ 68 h 580"/>
              <a:gd name="connsiteX25" fmla="*/ 143 w 687"/>
              <a:gd name="connsiteY25" fmla="*/ 63 h 580"/>
              <a:gd name="connsiteX26" fmla="*/ 164 w 687"/>
              <a:gd name="connsiteY26" fmla="*/ 58 h 580"/>
              <a:gd name="connsiteX27" fmla="*/ 185 w 687"/>
              <a:gd name="connsiteY27" fmla="*/ 58 h 580"/>
              <a:gd name="connsiteX28" fmla="*/ 211 w 687"/>
              <a:gd name="connsiteY28" fmla="*/ 52 h 580"/>
              <a:gd name="connsiteX29" fmla="*/ 238 w 687"/>
              <a:gd name="connsiteY29" fmla="*/ 52 h 580"/>
              <a:gd name="connsiteX30" fmla="*/ 264 w 687"/>
              <a:gd name="connsiteY30" fmla="*/ 47 h 580"/>
              <a:gd name="connsiteX31" fmla="*/ 296 w 687"/>
              <a:gd name="connsiteY31" fmla="*/ 47 h 580"/>
              <a:gd name="connsiteX32" fmla="*/ 354 w 687"/>
              <a:gd name="connsiteY32" fmla="*/ 37 h 580"/>
              <a:gd name="connsiteX33" fmla="*/ 386 w 687"/>
              <a:gd name="connsiteY33" fmla="*/ 37 h 580"/>
              <a:gd name="connsiteX34" fmla="*/ 407 w 687"/>
              <a:gd name="connsiteY34" fmla="*/ 32 h 580"/>
              <a:gd name="connsiteX35" fmla="*/ 433 w 687"/>
              <a:gd name="connsiteY35" fmla="*/ 26 h 580"/>
              <a:gd name="connsiteX36" fmla="*/ 454 w 687"/>
              <a:gd name="connsiteY36" fmla="*/ 26 h 580"/>
              <a:gd name="connsiteX37" fmla="*/ 470 w 687"/>
              <a:gd name="connsiteY37" fmla="*/ 21 h 580"/>
              <a:gd name="connsiteX38" fmla="*/ 481 w 687"/>
              <a:gd name="connsiteY38" fmla="*/ 16 h 580"/>
              <a:gd name="connsiteX39" fmla="*/ 491 w 687"/>
              <a:gd name="connsiteY39" fmla="*/ 16 h 580"/>
              <a:gd name="connsiteX40" fmla="*/ 497 w 687"/>
              <a:gd name="connsiteY40" fmla="*/ 11 h 580"/>
              <a:gd name="connsiteX41" fmla="*/ 507 w 687"/>
              <a:gd name="connsiteY41" fmla="*/ 5 h 580"/>
              <a:gd name="connsiteX42" fmla="*/ 523 w 687"/>
              <a:gd name="connsiteY42" fmla="*/ 0 h 580"/>
              <a:gd name="connsiteX43" fmla="*/ 534 w 687"/>
              <a:gd name="connsiteY43" fmla="*/ 0 h 580"/>
              <a:gd name="connsiteX44" fmla="*/ 549 w 687"/>
              <a:gd name="connsiteY44" fmla="*/ 0 h 580"/>
              <a:gd name="connsiteX45" fmla="*/ 565 w 687"/>
              <a:gd name="connsiteY45" fmla="*/ 5 h 580"/>
              <a:gd name="connsiteX46" fmla="*/ 581 w 687"/>
              <a:gd name="connsiteY46" fmla="*/ 11 h 580"/>
              <a:gd name="connsiteX47" fmla="*/ 592 w 687"/>
              <a:gd name="connsiteY47" fmla="*/ 16 h 580"/>
              <a:gd name="connsiteX48" fmla="*/ 602 w 687"/>
              <a:gd name="connsiteY48" fmla="*/ 21 h 580"/>
              <a:gd name="connsiteX49" fmla="*/ 618 w 687"/>
              <a:gd name="connsiteY49" fmla="*/ 26 h 580"/>
              <a:gd name="connsiteX50" fmla="*/ 629 w 687"/>
              <a:gd name="connsiteY50" fmla="*/ 37 h 580"/>
              <a:gd name="connsiteX51" fmla="*/ 644 w 687"/>
              <a:gd name="connsiteY51" fmla="*/ 42 h 580"/>
              <a:gd name="connsiteX52" fmla="*/ 655 w 687"/>
              <a:gd name="connsiteY52" fmla="*/ 47 h 580"/>
              <a:gd name="connsiteX53" fmla="*/ 666 w 687"/>
              <a:gd name="connsiteY53" fmla="*/ 52 h 580"/>
              <a:gd name="connsiteX54" fmla="*/ 671 w 687"/>
              <a:gd name="connsiteY54" fmla="*/ 58 h 580"/>
              <a:gd name="connsiteX55" fmla="*/ 676 w 687"/>
              <a:gd name="connsiteY55" fmla="*/ 63 h 580"/>
              <a:gd name="connsiteX56" fmla="*/ 681 w 687"/>
              <a:gd name="connsiteY56" fmla="*/ 68 h 580"/>
              <a:gd name="connsiteX57" fmla="*/ 687 w 687"/>
              <a:gd name="connsiteY57" fmla="*/ 68 h 580"/>
              <a:gd name="connsiteX58" fmla="*/ 687 w 687"/>
              <a:gd name="connsiteY58" fmla="*/ 73 h 580"/>
              <a:gd name="connsiteX59" fmla="*/ 681 w 687"/>
              <a:gd name="connsiteY59" fmla="*/ 73 h 580"/>
              <a:gd name="connsiteX60" fmla="*/ 681 w 687"/>
              <a:gd name="connsiteY60" fmla="*/ 79 h 580"/>
              <a:gd name="connsiteX61" fmla="*/ 676 w 687"/>
              <a:gd name="connsiteY61" fmla="*/ 84 h 580"/>
              <a:gd name="connsiteX62" fmla="*/ 671 w 687"/>
              <a:gd name="connsiteY62" fmla="*/ 84 h 580"/>
              <a:gd name="connsiteX63" fmla="*/ 666 w 687"/>
              <a:gd name="connsiteY63" fmla="*/ 89 h 580"/>
              <a:gd name="connsiteX64" fmla="*/ 660 w 687"/>
              <a:gd name="connsiteY64" fmla="*/ 94 h 580"/>
              <a:gd name="connsiteX65" fmla="*/ 655 w 687"/>
              <a:gd name="connsiteY65" fmla="*/ 94 h 580"/>
              <a:gd name="connsiteX66" fmla="*/ 650 w 687"/>
              <a:gd name="connsiteY66" fmla="*/ 99 h 580"/>
              <a:gd name="connsiteX67" fmla="*/ 644 w 687"/>
              <a:gd name="connsiteY67" fmla="*/ 105 h 580"/>
              <a:gd name="connsiteX68" fmla="*/ 639 w 687"/>
              <a:gd name="connsiteY68" fmla="*/ 115 h 580"/>
              <a:gd name="connsiteX69" fmla="*/ 639 w 687"/>
              <a:gd name="connsiteY69" fmla="*/ 126 h 580"/>
              <a:gd name="connsiteX70" fmla="*/ 639 w 687"/>
              <a:gd name="connsiteY70" fmla="*/ 131 h 580"/>
              <a:gd name="connsiteX71" fmla="*/ 639 w 687"/>
              <a:gd name="connsiteY71" fmla="*/ 146 h 580"/>
              <a:gd name="connsiteX72" fmla="*/ 639 w 687"/>
              <a:gd name="connsiteY72" fmla="*/ 157 h 580"/>
              <a:gd name="connsiteX73" fmla="*/ 639 w 687"/>
              <a:gd name="connsiteY73" fmla="*/ 173 h 580"/>
              <a:gd name="connsiteX74" fmla="*/ 639 w 687"/>
              <a:gd name="connsiteY74" fmla="*/ 188 h 580"/>
              <a:gd name="connsiteX75" fmla="*/ 639 w 687"/>
              <a:gd name="connsiteY75" fmla="*/ 204 h 580"/>
              <a:gd name="connsiteX76" fmla="*/ 639 w 687"/>
              <a:gd name="connsiteY76" fmla="*/ 225 h 580"/>
              <a:gd name="connsiteX77" fmla="*/ 639 w 687"/>
              <a:gd name="connsiteY77" fmla="*/ 240 h 580"/>
              <a:gd name="connsiteX78" fmla="*/ 639 w 687"/>
              <a:gd name="connsiteY78" fmla="*/ 261 h 580"/>
              <a:gd name="connsiteX79" fmla="*/ 639 w 687"/>
              <a:gd name="connsiteY79" fmla="*/ 303 h 580"/>
              <a:gd name="connsiteX80" fmla="*/ 639 w 687"/>
              <a:gd name="connsiteY80" fmla="*/ 324 h 580"/>
              <a:gd name="connsiteX81" fmla="*/ 639 w 687"/>
              <a:gd name="connsiteY81" fmla="*/ 350 h 580"/>
              <a:gd name="connsiteX82" fmla="*/ 639 w 687"/>
              <a:gd name="connsiteY82" fmla="*/ 376 h 580"/>
              <a:gd name="connsiteX83" fmla="*/ 639 w 687"/>
              <a:gd name="connsiteY83" fmla="*/ 402 h 580"/>
              <a:gd name="connsiteX84" fmla="*/ 639 w 687"/>
              <a:gd name="connsiteY84" fmla="*/ 429 h 580"/>
              <a:gd name="connsiteX85" fmla="*/ 639 w 687"/>
              <a:gd name="connsiteY85" fmla="*/ 460 h 580"/>
              <a:gd name="connsiteX86" fmla="*/ 639 w 687"/>
              <a:gd name="connsiteY86" fmla="*/ 491 h 580"/>
              <a:gd name="connsiteX87" fmla="*/ 639 w 687"/>
              <a:gd name="connsiteY87" fmla="*/ 523 h 580"/>
              <a:gd name="connsiteX88" fmla="*/ 639 w 687"/>
              <a:gd name="connsiteY88" fmla="*/ 554 h 580"/>
              <a:gd name="connsiteX89" fmla="*/ 639 w 687"/>
              <a:gd name="connsiteY89" fmla="*/ 580 h 580"/>
              <a:gd name="connsiteX90" fmla="*/ 544 w 687"/>
              <a:gd name="connsiteY90" fmla="*/ 382 h 580"/>
              <a:gd name="connsiteX91" fmla="*/ 549 w 687"/>
              <a:gd name="connsiteY91" fmla="*/ 355 h 580"/>
              <a:gd name="connsiteX92" fmla="*/ 549 w 687"/>
              <a:gd name="connsiteY92" fmla="*/ 334 h 580"/>
              <a:gd name="connsiteX93" fmla="*/ 549 w 687"/>
              <a:gd name="connsiteY93" fmla="*/ 314 h 580"/>
              <a:gd name="connsiteX94" fmla="*/ 549 w 687"/>
              <a:gd name="connsiteY94" fmla="*/ 293 h 580"/>
              <a:gd name="connsiteX95" fmla="*/ 549 w 687"/>
              <a:gd name="connsiteY95" fmla="*/ 277 h 580"/>
              <a:gd name="connsiteX96" fmla="*/ 549 w 687"/>
              <a:gd name="connsiteY96" fmla="*/ 246 h 580"/>
              <a:gd name="connsiteX97" fmla="*/ 549 w 687"/>
              <a:gd name="connsiteY97" fmla="*/ 214 h 580"/>
              <a:gd name="connsiteX98" fmla="*/ 544 w 687"/>
              <a:gd name="connsiteY98" fmla="*/ 183 h 580"/>
              <a:gd name="connsiteX99" fmla="*/ 544 w 687"/>
              <a:gd name="connsiteY99" fmla="*/ 157 h 580"/>
              <a:gd name="connsiteX100" fmla="*/ 539 w 687"/>
              <a:gd name="connsiteY100" fmla="*/ 146 h 580"/>
              <a:gd name="connsiteX101" fmla="*/ 539 w 687"/>
              <a:gd name="connsiteY101" fmla="*/ 136 h 580"/>
              <a:gd name="connsiteX102" fmla="*/ 534 w 687"/>
              <a:gd name="connsiteY102" fmla="*/ 126 h 580"/>
              <a:gd name="connsiteX103" fmla="*/ 534 w 687"/>
              <a:gd name="connsiteY103" fmla="*/ 115 h 580"/>
              <a:gd name="connsiteX104" fmla="*/ 528 w 687"/>
              <a:gd name="connsiteY104" fmla="*/ 110 h 580"/>
              <a:gd name="connsiteX105" fmla="*/ 528 w 687"/>
              <a:gd name="connsiteY105" fmla="*/ 105 h 580"/>
              <a:gd name="connsiteX106" fmla="*/ 523 w 687"/>
              <a:gd name="connsiteY106" fmla="*/ 94 h 580"/>
              <a:gd name="connsiteX107" fmla="*/ 518 w 687"/>
              <a:gd name="connsiteY107" fmla="*/ 89 h 580"/>
              <a:gd name="connsiteX108" fmla="*/ 512 w 687"/>
              <a:gd name="connsiteY108" fmla="*/ 84 h 580"/>
              <a:gd name="connsiteX109" fmla="*/ 507 w 687"/>
              <a:gd name="connsiteY109" fmla="*/ 84 h 580"/>
              <a:gd name="connsiteX110" fmla="*/ 502 w 687"/>
              <a:gd name="connsiteY110" fmla="*/ 79 h 580"/>
              <a:gd name="connsiteX111" fmla="*/ 491 w 687"/>
              <a:gd name="connsiteY111" fmla="*/ 79 h 580"/>
              <a:gd name="connsiteX112" fmla="*/ 481 w 687"/>
              <a:gd name="connsiteY112" fmla="*/ 79 h 580"/>
              <a:gd name="connsiteX113" fmla="*/ 470 w 687"/>
              <a:gd name="connsiteY113" fmla="*/ 73 h 580"/>
              <a:gd name="connsiteX114" fmla="*/ 454 w 687"/>
              <a:gd name="connsiteY114" fmla="*/ 73 h 580"/>
              <a:gd name="connsiteX115" fmla="*/ 454 w 687"/>
              <a:gd name="connsiteY115" fmla="*/ 73 h 580"/>
              <a:gd name="connsiteX0" fmla="*/ 454 w 687"/>
              <a:gd name="connsiteY0" fmla="*/ 73 h 554"/>
              <a:gd name="connsiteX1" fmla="*/ 439 w 687"/>
              <a:gd name="connsiteY1" fmla="*/ 73 h 554"/>
              <a:gd name="connsiteX2" fmla="*/ 417 w 687"/>
              <a:gd name="connsiteY2" fmla="*/ 79 h 554"/>
              <a:gd name="connsiteX3" fmla="*/ 396 w 687"/>
              <a:gd name="connsiteY3" fmla="*/ 79 h 554"/>
              <a:gd name="connsiteX4" fmla="*/ 370 w 687"/>
              <a:gd name="connsiteY4" fmla="*/ 79 h 554"/>
              <a:gd name="connsiteX5" fmla="*/ 343 w 687"/>
              <a:gd name="connsiteY5" fmla="*/ 84 h 554"/>
              <a:gd name="connsiteX6" fmla="*/ 312 w 687"/>
              <a:gd name="connsiteY6" fmla="*/ 84 h 554"/>
              <a:gd name="connsiteX7" fmla="*/ 275 w 687"/>
              <a:gd name="connsiteY7" fmla="*/ 89 h 554"/>
              <a:gd name="connsiteX8" fmla="*/ 238 w 687"/>
              <a:gd name="connsiteY8" fmla="*/ 94 h 554"/>
              <a:gd name="connsiteX9" fmla="*/ 196 w 687"/>
              <a:gd name="connsiteY9" fmla="*/ 94 h 554"/>
              <a:gd name="connsiteX10" fmla="*/ 159 w 687"/>
              <a:gd name="connsiteY10" fmla="*/ 99 h 554"/>
              <a:gd name="connsiteX11" fmla="*/ 122 w 687"/>
              <a:gd name="connsiteY11" fmla="*/ 105 h 554"/>
              <a:gd name="connsiteX12" fmla="*/ 90 w 687"/>
              <a:gd name="connsiteY12" fmla="*/ 105 h 554"/>
              <a:gd name="connsiteX13" fmla="*/ 64 w 687"/>
              <a:gd name="connsiteY13" fmla="*/ 105 h 554"/>
              <a:gd name="connsiteX14" fmla="*/ 37 w 687"/>
              <a:gd name="connsiteY14" fmla="*/ 110 h 554"/>
              <a:gd name="connsiteX15" fmla="*/ 16 w 687"/>
              <a:gd name="connsiteY15" fmla="*/ 110 h 554"/>
              <a:gd name="connsiteX16" fmla="*/ 0 w 687"/>
              <a:gd name="connsiteY16" fmla="*/ 110 h 554"/>
              <a:gd name="connsiteX17" fmla="*/ 0 w 687"/>
              <a:gd name="connsiteY17" fmla="*/ 73 h 554"/>
              <a:gd name="connsiteX18" fmla="*/ 11 w 687"/>
              <a:gd name="connsiteY18" fmla="*/ 73 h 554"/>
              <a:gd name="connsiteX19" fmla="*/ 27 w 687"/>
              <a:gd name="connsiteY19" fmla="*/ 73 h 554"/>
              <a:gd name="connsiteX20" fmla="*/ 42 w 687"/>
              <a:gd name="connsiteY20" fmla="*/ 73 h 554"/>
              <a:gd name="connsiteX21" fmla="*/ 58 w 687"/>
              <a:gd name="connsiteY21" fmla="*/ 73 h 554"/>
              <a:gd name="connsiteX22" fmla="*/ 79 w 687"/>
              <a:gd name="connsiteY22" fmla="*/ 73 h 554"/>
              <a:gd name="connsiteX23" fmla="*/ 95 w 687"/>
              <a:gd name="connsiteY23" fmla="*/ 68 h 554"/>
              <a:gd name="connsiteX24" fmla="*/ 122 w 687"/>
              <a:gd name="connsiteY24" fmla="*/ 68 h 554"/>
              <a:gd name="connsiteX25" fmla="*/ 143 w 687"/>
              <a:gd name="connsiteY25" fmla="*/ 63 h 554"/>
              <a:gd name="connsiteX26" fmla="*/ 164 w 687"/>
              <a:gd name="connsiteY26" fmla="*/ 58 h 554"/>
              <a:gd name="connsiteX27" fmla="*/ 185 w 687"/>
              <a:gd name="connsiteY27" fmla="*/ 58 h 554"/>
              <a:gd name="connsiteX28" fmla="*/ 211 w 687"/>
              <a:gd name="connsiteY28" fmla="*/ 52 h 554"/>
              <a:gd name="connsiteX29" fmla="*/ 238 w 687"/>
              <a:gd name="connsiteY29" fmla="*/ 52 h 554"/>
              <a:gd name="connsiteX30" fmla="*/ 264 w 687"/>
              <a:gd name="connsiteY30" fmla="*/ 47 h 554"/>
              <a:gd name="connsiteX31" fmla="*/ 296 w 687"/>
              <a:gd name="connsiteY31" fmla="*/ 47 h 554"/>
              <a:gd name="connsiteX32" fmla="*/ 354 w 687"/>
              <a:gd name="connsiteY32" fmla="*/ 37 h 554"/>
              <a:gd name="connsiteX33" fmla="*/ 386 w 687"/>
              <a:gd name="connsiteY33" fmla="*/ 37 h 554"/>
              <a:gd name="connsiteX34" fmla="*/ 407 w 687"/>
              <a:gd name="connsiteY34" fmla="*/ 32 h 554"/>
              <a:gd name="connsiteX35" fmla="*/ 433 w 687"/>
              <a:gd name="connsiteY35" fmla="*/ 26 h 554"/>
              <a:gd name="connsiteX36" fmla="*/ 454 w 687"/>
              <a:gd name="connsiteY36" fmla="*/ 26 h 554"/>
              <a:gd name="connsiteX37" fmla="*/ 470 w 687"/>
              <a:gd name="connsiteY37" fmla="*/ 21 h 554"/>
              <a:gd name="connsiteX38" fmla="*/ 481 w 687"/>
              <a:gd name="connsiteY38" fmla="*/ 16 h 554"/>
              <a:gd name="connsiteX39" fmla="*/ 491 w 687"/>
              <a:gd name="connsiteY39" fmla="*/ 16 h 554"/>
              <a:gd name="connsiteX40" fmla="*/ 497 w 687"/>
              <a:gd name="connsiteY40" fmla="*/ 11 h 554"/>
              <a:gd name="connsiteX41" fmla="*/ 507 w 687"/>
              <a:gd name="connsiteY41" fmla="*/ 5 h 554"/>
              <a:gd name="connsiteX42" fmla="*/ 523 w 687"/>
              <a:gd name="connsiteY42" fmla="*/ 0 h 554"/>
              <a:gd name="connsiteX43" fmla="*/ 534 w 687"/>
              <a:gd name="connsiteY43" fmla="*/ 0 h 554"/>
              <a:gd name="connsiteX44" fmla="*/ 549 w 687"/>
              <a:gd name="connsiteY44" fmla="*/ 0 h 554"/>
              <a:gd name="connsiteX45" fmla="*/ 565 w 687"/>
              <a:gd name="connsiteY45" fmla="*/ 5 h 554"/>
              <a:gd name="connsiteX46" fmla="*/ 581 w 687"/>
              <a:gd name="connsiteY46" fmla="*/ 11 h 554"/>
              <a:gd name="connsiteX47" fmla="*/ 592 w 687"/>
              <a:gd name="connsiteY47" fmla="*/ 16 h 554"/>
              <a:gd name="connsiteX48" fmla="*/ 602 w 687"/>
              <a:gd name="connsiteY48" fmla="*/ 21 h 554"/>
              <a:gd name="connsiteX49" fmla="*/ 618 w 687"/>
              <a:gd name="connsiteY49" fmla="*/ 26 h 554"/>
              <a:gd name="connsiteX50" fmla="*/ 629 w 687"/>
              <a:gd name="connsiteY50" fmla="*/ 37 h 554"/>
              <a:gd name="connsiteX51" fmla="*/ 644 w 687"/>
              <a:gd name="connsiteY51" fmla="*/ 42 h 554"/>
              <a:gd name="connsiteX52" fmla="*/ 655 w 687"/>
              <a:gd name="connsiteY52" fmla="*/ 47 h 554"/>
              <a:gd name="connsiteX53" fmla="*/ 666 w 687"/>
              <a:gd name="connsiteY53" fmla="*/ 52 h 554"/>
              <a:gd name="connsiteX54" fmla="*/ 671 w 687"/>
              <a:gd name="connsiteY54" fmla="*/ 58 h 554"/>
              <a:gd name="connsiteX55" fmla="*/ 676 w 687"/>
              <a:gd name="connsiteY55" fmla="*/ 63 h 554"/>
              <a:gd name="connsiteX56" fmla="*/ 681 w 687"/>
              <a:gd name="connsiteY56" fmla="*/ 68 h 554"/>
              <a:gd name="connsiteX57" fmla="*/ 687 w 687"/>
              <a:gd name="connsiteY57" fmla="*/ 68 h 554"/>
              <a:gd name="connsiteX58" fmla="*/ 687 w 687"/>
              <a:gd name="connsiteY58" fmla="*/ 73 h 554"/>
              <a:gd name="connsiteX59" fmla="*/ 681 w 687"/>
              <a:gd name="connsiteY59" fmla="*/ 73 h 554"/>
              <a:gd name="connsiteX60" fmla="*/ 681 w 687"/>
              <a:gd name="connsiteY60" fmla="*/ 79 h 554"/>
              <a:gd name="connsiteX61" fmla="*/ 676 w 687"/>
              <a:gd name="connsiteY61" fmla="*/ 84 h 554"/>
              <a:gd name="connsiteX62" fmla="*/ 671 w 687"/>
              <a:gd name="connsiteY62" fmla="*/ 84 h 554"/>
              <a:gd name="connsiteX63" fmla="*/ 666 w 687"/>
              <a:gd name="connsiteY63" fmla="*/ 89 h 554"/>
              <a:gd name="connsiteX64" fmla="*/ 660 w 687"/>
              <a:gd name="connsiteY64" fmla="*/ 94 h 554"/>
              <a:gd name="connsiteX65" fmla="*/ 655 w 687"/>
              <a:gd name="connsiteY65" fmla="*/ 94 h 554"/>
              <a:gd name="connsiteX66" fmla="*/ 650 w 687"/>
              <a:gd name="connsiteY66" fmla="*/ 99 h 554"/>
              <a:gd name="connsiteX67" fmla="*/ 644 w 687"/>
              <a:gd name="connsiteY67" fmla="*/ 105 h 554"/>
              <a:gd name="connsiteX68" fmla="*/ 639 w 687"/>
              <a:gd name="connsiteY68" fmla="*/ 115 h 554"/>
              <a:gd name="connsiteX69" fmla="*/ 639 w 687"/>
              <a:gd name="connsiteY69" fmla="*/ 126 h 554"/>
              <a:gd name="connsiteX70" fmla="*/ 639 w 687"/>
              <a:gd name="connsiteY70" fmla="*/ 131 h 554"/>
              <a:gd name="connsiteX71" fmla="*/ 639 w 687"/>
              <a:gd name="connsiteY71" fmla="*/ 146 h 554"/>
              <a:gd name="connsiteX72" fmla="*/ 639 w 687"/>
              <a:gd name="connsiteY72" fmla="*/ 157 h 554"/>
              <a:gd name="connsiteX73" fmla="*/ 639 w 687"/>
              <a:gd name="connsiteY73" fmla="*/ 173 h 554"/>
              <a:gd name="connsiteX74" fmla="*/ 639 w 687"/>
              <a:gd name="connsiteY74" fmla="*/ 188 h 554"/>
              <a:gd name="connsiteX75" fmla="*/ 639 w 687"/>
              <a:gd name="connsiteY75" fmla="*/ 204 h 554"/>
              <a:gd name="connsiteX76" fmla="*/ 639 w 687"/>
              <a:gd name="connsiteY76" fmla="*/ 225 h 554"/>
              <a:gd name="connsiteX77" fmla="*/ 639 w 687"/>
              <a:gd name="connsiteY77" fmla="*/ 240 h 554"/>
              <a:gd name="connsiteX78" fmla="*/ 639 w 687"/>
              <a:gd name="connsiteY78" fmla="*/ 261 h 554"/>
              <a:gd name="connsiteX79" fmla="*/ 639 w 687"/>
              <a:gd name="connsiteY79" fmla="*/ 303 h 554"/>
              <a:gd name="connsiteX80" fmla="*/ 639 w 687"/>
              <a:gd name="connsiteY80" fmla="*/ 324 h 554"/>
              <a:gd name="connsiteX81" fmla="*/ 639 w 687"/>
              <a:gd name="connsiteY81" fmla="*/ 350 h 554"/>
              <a:gd name="connsiteX82" fmla="*/ 639 w 687"/>
              <a:gd name="connsiteY82" fmla="*/ 376 h 554"/>
              <a:gd name="connsiteX83" fmla="*/ 639 w 687"/>
              <a:gd name="connsiteY83" fmla="*/ 402 h 554"/>
              <a:gd name="connsiteX84" fmla="*/ 639 w 687"/>
              <a:gd name="connsiteY84" fmla="*/ 429 h 554"/>
              <a:gd name="connsiteX85" fmla="*/ 639 w 687"/>
              <a:gd name="connsiteY85" fmla="*/ 460 h 554"/>
              <a:gd name="connsiteX86" fmla="*/ 639 w 687"/>
              <a:gd name="connsiteY86" fmla="*/ 491 h 554"/>
              <a:gd name="connsiteX87" fmla="*/ 639 w 687"/>
              <a:gd name="connsiteY87" fmla="*/ 523 h 554"/>
              <a:gd name="connsiteX88" fmla="*/ 639 w 687"/>
              <a:gd name="connsiteY88" fmla="*/ 554 h 554"/>
              <a:gd name="connsiteX89" fmla="*/ 544 w 687"/>
              <a:gd name="connsiteY89" fmla="*/ 382 h 554"/>
              <a:gd name="connsiteX90" fmla="*/ 549 w 687"/>
              <a:gd name="connsiteY90" fmla="*/ 355 h 554"/>
              <a:gd name="connsiteX91" fmla="*/ 549 w 687"/>
              <a:gd name="connsiteY91" fmla="*/ 334 h 554"/>
              <a:gd name="connsiteX92" fmla="*/ 549 w 687"/>
              <a:gd name="connsiteY92" fmla="*/ 314 h 554"/>
              <a:gd name="connsiteX93" fmla="*/ 549 w 687"/>
              <a:gd name="connsiteY93" fmla="*/ 293 h 554"/>
              <a:gd name="connsiteX94" fmla="*/ 549 w 687"/>
              <a:gd name="connsiteY94" fmla="*/ 277 h 554"/>
              <a:gd name="connsiteX95" fmla="*/ 549 w 687"/>
              <a:gd name="connsiteY95" fmla="*/ 246 h 554"/>
              <a:gd name="connsiteX96" fmla="*/ 549 w 687"/>
              <a:gd name="connsiteY96" fmla="*/ 214 h 554"/>
              <a:gd name="connsiteX97" fmla="*/ 544 w 687"/>
              <a:gd name="connsiteY97" fmla="*/ 183 h 554"/>
              <a:gd name="connsiteX98" fmla="*/ 544 w 687"/>
              <a:gd name="connsiteY98" fmla="*/ 157 h 554"/>
              <a:gd name="connsiteX99" fmla="*/ 539 w 687"/>
              <a:gd name="connsiteY99" fmla="*/ 146 h 554"/>
              <a:gd name="connsiteX100" fmla="*/ 539 w 687"/>
              <a:gd name="connsiteY100" fmla="*/ 136 h 554"/>
              <a:gd name="connsiteX101" fmla="*/ 534 w 687"/>
              <a:gd name="connsiteY101" fmla="*/ 126 h 554"/>
              <a:gd name="connsiteX102" fmla="*/ 534 w 687"/>
              <a:gd name="connsiteY102" fmla="*/ 115 h 554"/>
              <a:gd name="connsiteX103" fmla="*/ 528 w 687"/>
              <a:gd name="connsiteY103" fmla="*/ 110 h 554"/>
              <a:gd name="connsiteX104" fmla="*/ 528 w 687"/>
              <a:gd name="connsiteY104" fmla="*/ 105 h 554"/>
              <a:gd name="connsiteX105" fmla="*/ 523 w 687"/>
              <a:gd name="connsiteY105" fmla="*/ 94 h 554"/>
              <a:gd name="connsiteX106" fmla="*/ 518 w 687"/>
              <a:gd name="connsiteY106" fmla="*/ 89 h 554"/>
              <a:gd name="connsiteX107" fmla="*/ 512 w 687"/>
              <a:gd name="connsiteY107" fmla="*/ 84 h 554"/>
              <a:gd name="connsiteX108" fmla="*/ 507 w 687"/>
              <a:gd name="connsiteY108" fmla="*/ 84 h 554"/>
              <a:gd name="connsiteX109" fmla="*/ 502 w 687"/>
              <a:gd name="connsiteY109" fmla="*/ 79 h 554"/>
              <a:gd name="connsiteX110" fmla="*/ 491 w 687"/>
              <a:gd name="connsiteY110" fmla="*/ 79 h 554"/>
              <a:gd name="connsiteX111" fmla="*/ 481 w 687"/>
              <a:gd name="connsiteY111" fmla="*/ 79 h 554"/>
              <a:gd name="connsiteX112" fmla="*/ 470 w 687"/>
              <a:gd name="connsiteY112" fmla="*/ 73 h 554"/>
              <a:gd name="connsiteX113" fmla="*/ 454 w 687"/>
              <a:gd name="connsiteY113" fmla="*/ 73 h 554"/>
              <a:gd name="connsiteX114" fmla="*/ 454 w 687"/>
              <a:gd name="connsiteY114" fmla="*/ 73 h 554"/>
              <a:gd name="connsiteX0" fmla="*/ 454 w 687"/>
              <a:gd name="connsiteY0" fmla="*/ 73 h 523"/>
              <a:gd name="connsiteX1" fmla="*/ 439 w 687"/>
              <a:gd name="connsiteY1" fmla="*/ 73 h 523"/>
              <a:gd name="connsiteX2" fmla="*/ 417 w 687"/>
              <a:gd name="connsiteY2" fmla="*/ 79 h 523"/>
              <a:gd name="connsiteX3" fmla="*/ 396 w 687"/>
              <a:gd name="connsiteY3" fmla="*/ 79 h 523"/>
              <a:gd name="connsiteX4" fmla="*/ 370 w 687"/>
              <a:gd name="connsiteY4" fmla="*/ 79 h 523"/>
              <a:gd name="connsiteX5" fmla="*/ 343 w 687"/>
              <a:gd name="connsiteY5" fmla="*/ 84 h 523"/>
              <a:gd name="connsiteX6" fmla="*/ 312 w 687"/>
              <a:gd name="connsiteY6" fmla="*/ 84 h 523"/>
              <a:gd name="connsiteX7" fmla="*/ 275 w 687"/>
              <a:gd name="connsiteY7" fmla="*/ 89 h 523"/>
              <a:gd name="connsiteX8" fmla="*/ 238 w 687"/>
              <a:gd name="connsiteY8" fmla="*/ 94 h 523"/>
              <a:gd name="connsiteX9" fmla="*/ 196 w 687"/>
              <a:gd name="connsiteY9" fmla="*/ 94 h 523"/>
              <a:gd name="connsiteX10" fmla="*/ 159 w 687"/>
              <a:gd name="connsiteY10" fmla="*/ 99 h 523"/>
              <a:gd name="connsiteX11" fmla="*/ 122 w 687"/>
              <a:gd name="connsiteY11" fmla="*/ 105 h 523"/>
              <a:gd name="connsiteX12" fmla="*/ 90 w 687"/>
              <a:gd name="connsiteY12" fmla="*/ 105 h 523"/>
              <a:gd name="connsiteX13" fmla="*/ 64 w 687"/>
              <a:gd name="connsiteY13" fmla="*/ 105 h 523"/>
              <a:gd name="connsiteX14" fmla="*/ 37 w 687"/>
              <a:gd name="connsiteY14" fmla="*/ 110 h 523"/>
              <a:gd name="connsiteX15" fmla="*/ 16 w 687"/>
              <a:gd name="connsiteY15" fmla="*/ 110 h 523"/>
              <a:gd name="connsiteX16" fmla="*/ 0 w 687"/>
              <a:gd name="connsiteY16" fmla="*/ 110 h 523"/>
              <a:gd name="connsiteX17" fmla="*/ 0 w 687"/>
              <a:gd name="connsiteY17" fmla="*/ 73 h 523"/>
              <a:gd name="connsiteX18" fmla="*/ 11 w 687"/>
              <a:gd name="connsiteY18" fmla="*/ 73 h 523"/>
              <a:gd name="connsiteX19" fmla="*/ 27 w 687"/>
              <a:gd name="connsiteY19" fmla="*/ 73 h 523"/>
              <a:gd name="connsiteX20" fmla="*/ 42 w 687"/>
              <a:gd name="connsiteY20" fmla="*/ 73 h 523"/>
              <a:gd name="connsiteX21" fmla="*/ 58 w 687"/>
              <a:gd name="connsiteY21" fmla="*/ 73 h 523"/>
              <a:gd name="connsiteX22" fmla="*/ 79 w 687"/>
              <a:gd name="connsiteY22" fmla="*/ 73 h 523"/>
              <a:gd name="connsiteX23" fmla="*/ 95 w 687"/>
              <a:gd name="connsiteY23" fmla="*/ 68 h 523"/>
              <a:gd name="connsiteX24" fmla="*/ 122 w 687"/>
              <a:gd name="connsiteY24" fmla="*/ 68 h 523"/>
              <a:gd name="connsiteX25" fmla="*/ 143 w 687"/>
              <a:gd name="connsiteY25" fmla="*/ 63 h 523"/>
              <a:gd name="connsiteX26" fmla="*/ 164 w 687"/>
              <a:gd name="connsiteY26" fmla="*/ 58 h 523"/>
              <a:gd name="connsiteX27" fmla="*/ 185 w 687"/>
              <a:gd name="connsiteY27" fmla="*/ 58 h 523"/>
              <a:gd name="connsiteX28" fmla="*/ 211 w 687"/>
              <a:gd name="connsiteY28" fmla="*/ 52 h 523"/>
              <a:gd name="connsiteX29" fmla="*/ 238 w 687"/>
              <a:gd name="connsiteY29" fmla="*/ 52 h 523"/>
              <a:gd name="connsiteX30" fmla="*/ 264 w 687"/>
              <a:gd name="connsiteY30" fmla="*/ 47 h 523"/>
              <a:gd name="connsiteX31" fmla="*/ 296 w 687"/>
              <a:gd name="connsiteY31" fmla="*/ 47 h 523"/>
              <a:gd name="connsiteX32" fmla="*/ 354 w 687"/>
              <a:gd name="connsiteY32" fmla="*/ 37 h 523"/>
              <a:gd name="connsiteX33" fmla="*/ 386 w 687"/>
              <a:gd name="connsiteY33" fmla="*/ 37 h 523"/>
              <a:gd name="connsiteX34" fmla="*/ 407 w 687"/>
              <a:gd name="connsiteY34" fmla="*/ 32 h 523"/>
              <a:gd name="connsiteX35" fmla="*/ 433 w 687"/>
              <a:gd name="connsiteY35" fmla="*/ 26 h 523"/>
              <a:gd name="connsiteX36" fmla="*/ 454 w 687"/>
              <a:gd name="connsiteY36" fmla="*/ 26 h 523"/>
              <a:gd name="connsiteX37" fmla="*/ 470 w 687"/>
              <a:gd name="connsiteY37" fmla="*/ 21 h 523"/>
              <a:gd name="connsiteX38" fmla="*/ 481 w 687"/>
              <a:gd name="connsiteY38" fmla="*/ 16 h 523"/>
              <a:gd name="connsiteX39" fmla="*/ 491 w 687"/>
              <a:gd name="connsiteY39" fmla="*/ 16 h 523"/>
              <a:gd name="connsiteX40" fmla="*/ 497 w 687"/>
              <a:gd name="connsiteY40" fmla="*/ 11 h 523"/>
              <a:gd name="connsiteX41" fmla="*/ 507 w 687"/>
              <a:gd name="connsiteY41" fmla="*/ 5 h 523"/>
              <a:gd name="connsiteX42" fmla="*/ 523 w 687"/>
              <a:gd name="connsiteY42" fmla="*/ 0 h 523"/>
              <a:gd name="connsiteX43" fmla="*/ 534 w 687"/>
              <a:gd name="connsiteY43" fmla="*/ 0 h 523"/>
              <a:gd name="connsiteX44" fmla="*/ 549 w 687"/>
              <a:gd name="connsiteY44" fmla="*/ 0 h 523"/>
              <a:gd name="connsiteX45" fmla="*/ 565 w 687"/>
              <a:gd name="connsiteY45" fmla="*/ 5 h 523"/>
              <a:gd name="connsiteX46" fmla="*/ 581 w 687"/>
              <a:gd name="connsiteY46" fmla="*/ 11 h 523"/>
              <a:gd name="connsiteX47" fmla="*/ 592 w 687"/>
              <a:gd name="connsiteY47" fmla="*/ 16 h 523"/>
              <a:gd name="connsiteX48" fmla="*/ 602 w 687"/>
              <a:gd name="connsiteY48" fmla="*/ 21 h 523"/>
              <a:gd name="connsiteX49" fmla="*/ 618 w 687"/>
              <a:gd name="connsiteY49" fmla="*/ 26 h 523"/>
              <a:gd name="connsiteX50" fmla="*/ 629 w 687"/>
              <a:gd name="connsiteY50" fmla="*/ 37 h 523"/>
              <a:gd name="connsiteX51" fmla="*/ 644 w 687"/>
              <a:gd name="connsiteY51" fmla="*/ 42 h 523"/>
              <a:gd name="connsiteX52" fmla="*/ 655 w 687"/>
              <a:gd name="connsiteY52" fmla="*/ 47 h 523"/>
              <a:gd name="connsiteX53" fmla="*/ 666 w 687"/>
              <a:gd name="connsiteY53" fmla="*/ 52 h 523"/>
              <a:gd name="connsiteX54" fmla="*/ 671 w 687"/>
              <a:gd name="connsiteY54" fmla="*/ 58 h 523"/>
              <a:gd name="connsiteX55" fmla="*/ 676 w 687"/>
              <a:gd name="connsiteY55" fmla="*/ 63 h 523"/>
              <a:gd name="connsiteX56" fmla="*/ 681 w 687"/>
              <a:gd name="connsiteY56" fmla="*/ 68 h 523"/>
              <a:gd name="connsiteX57" fmla="*/ 687 w 687"/>
              <a:gd name="connsiteY57" fmla="*/ 68 h 523"/>
              <a:gd name="connsiteX58" fmla="*/ 687 w 687"/>
              <a:gd name="connsiteY58" fmla="*/ 73 h 523"/>
              <a:gd name="connsiteX59" fmla="*/ 681 w 687"/>
              <a:gd name="connsiteY59" fmla="*/ 73 h 523"/>
              <a:gd name="connsiteX60" fmla="*/ 681 w 687"/>
              <a:gd name="connsiteY60" fmla="*/ 79 h 523"/>
              <a:gd name="connsiteX61" fmla="*/ 676 w 687"/>
              <a:gd name="connsiteY61" fmla="*/ 84 h 523"/>
              <a:gd name="connsiteX62" fmla="*/ 671 w 687"/>
              <a:gd name="connsiteY62" fmla="*/ 84 h 523"/>
              <a:gd name="connsiteX63" fmla="*/ 666 w 687"/>
              <a:gd name="connsiteY63" fmla="*/ 89 h 523"/>
              <a:gd name="connsiteX64" fmla="*/ 660 w 687"/>
              <a:gd name="connsiteY64" fmla="*/ 94 h 523"/>
              <a:gd name="connsiteX65" fmla="*/ 655 w 687"/>
              <a:gd name="connsiteY65" fmla="*/ 94 h 523"/>
              <a:gd name="connsiteX66" fmla="*/ 650 w 687"/>
              <a:gd name="connsiteY66" fmla="*/ 99 h 523"/>
              <a:gd name="connsiteX67" fmla="*/ 644 w 687"/>
              <a:gd name="connsiteY67" fmla="*/ 105 h 523"/>
              <a:gd name="connsiteX68" fmla="*/ 639 w 687"/>
              <a:gd name="connsiteY68" fmla="*/ 115 h 523"/>
              <a:gd name="connsiteX69" fmla="*/ 639 w 687"/>
              <a:gd name="connsiteY69" fmla="*/ 126 h 523"/>
              <a:gd name="connsiteX70" fmla="*/ 639 w 687"/>
              <a:gd name="connsiteY70" fmla="*/ 131 h 523"/>
              <a:gd name="connsiteX71" fmla="*/ 639 w 687"/>
              <a:gd name="connsiteY71" fmla="*/ 146 h 523"/>
              <a:gd name="connsiteX72" fmla="*/ 639 w 687"/>
              <a:gd name="connsiteY72" fmla="*/ 157 h 523"/>
              <a:gd name="connsiteX73" fmla="*/ 639 w 687"/>
              <a:gd name="connsiteY73" fmla="*/ 173 h 523"/>
              <a:gd name="connsiteX74" fmla="*/ 639 w 687"/>
              <a:gd name="connsiteY74" fmla="*/ 188 h 523"/>
              <a:gd name="connsiteX75" fmla="*/ 639 w 687"/>
              <a:gd name="connsiteY75" fmla="*/ 204 h 523"/>
              <a:gd name="connsiteX76" fmla="*/ 639 w 687"/>
              <a:gd name="connsiteY76" fmla="*/ 225 h 523"/>
              <a:gd name="connsiteX77" fmla="*/ 639 w 687"/>
              <a:gd name="connsiteY77" fmla="*/ 240 h 523"/>
              <a:gd name="connsiteX78" fmla="*/ 639 w 687"/>
              <a:gd name="connsiteY78" fmla="*/ 261 h 523"/>
              <a:gd name="connsiteX79" fmla="*/ 639 w 687"/>
              <a:gd name="connsiteY79" fmla="*/ 303 h 523"/>
              <a:gd name="connsiteX80" fmla="*/ 639 w 687"/>
              <a:gd name="connsiteY80" fmla="*/ 324 h 523"/>
              <a:gd name="connsiteX81" fmla="*/ 639 w 687"/>
              <a:gd name="connsiteY81" fmla="*/ 350 h 523"/>
              <a:gd name="connsiteX82" fmla="*/ 639 w 687"/>
              <a:gd name="connsiteY82" fmla="*/ 376 h 523"/>
              <a:gd name="connsiteX83" fmla="*/ 639 w 687"/>
              <a:gd name="connsiteY83" fmla="*/ 402 h 523"/>
              <a:gd name="connsiteX84" fmla="*/ 639 w 687"/>
              <a:gd name="connsiteY84" fmla="*/ 429 h 523"/>
              <a:gd name="connsiteX85" fmla="*/ 639 w 687"/>
              <a:gd name="connsiteY85" fmla="*/ 460 h 523"/>
              <a:gd name="connsiteX86" fmla="*/ 639 w 687"/>
              <a:gd name="connsiteY86" fmla="*/ 491 h 523"/>
              <a:gd name="connsiteX87" fmla="*/ 639 w 687"/>
              <a:gd name="connsiteY87" fmla="*/ 523 h 523"/>
              <a:gd name="connsiteX88" fmla="*/ 544 w 687"/>
              <a:gd name="connsiteY88" fmla="*/ 382 h 523"/>
              <a:gd name="connsiteX89" fmla="*/ 549 w 687"/>
              <a:gd name="connsiteY89" fmla="*/ 355 h 523"/>
              <a:gd name="connsiteX90" fmla="*/ 549 w 687"/>
              <a:gd name="connsiteY90" fmla="*/ 334 h 523"/>
              <a:gd name="connsiteX91" fmla="*/ 549 w 687"/>
              <a:gd name="connsiteY91" fmla="*/ 314 h 523"/>
              <a:gd name="connsiteX92" fmla="*/ 549 w 687"/>
              <a:gd name="connsiteY92" fmla="*/ 293 h 523"/>
              <a:gd name="connsiteX93" fmla="*/ 549 w 687"/>
              <a:gd name="connsiteY93" fmla="*/ 277 h 523"/>
              <a:gd name="connsiteX94" fmla="*/ 549 w 687"/>
              <a:gd name="connsiteY94" fmla="*/ 246 h 523"/>
              <a:gd name="connsiteX95" fmla="*/ 549 w 687"/>
              <a:gd name="connsiteY95" fmla="*/ 214 h 523"/>
              <a:gd name="connsiteX96" fmla="*/ 544 w 687"/>
              <a:gd name="connsiteY96" fmla="*/ 183 h 523"/>
              <a:gd name="connsiteX97" fmla="*/ 544 w 687"/>
              <a:gd name="connsiteY97" fmla="*/ 157 h 523"/>
              <a:gd name="connsiteX98" fmla="*/ 539 w 687"/>
              <a:gd name="connsiteY98" fmla="*/ 146 h 523"/>
              <a:gd name="connsiteX99" fmla="*/ 539 w 687"/>
              <a:gd name="connsiteY99" fmla="*/ 136 h 523"/>
              <a:gd name="connsiteX100" fmla="*/ 534 w 687"/>
              <a:gd name="connsiteY100" fmla="*/ 126 h 523"/>
              <a:gd name="connsiteX101" fmla="*/ 534 w 687"/>
              <a:gd name="connsiteY101" fmla="*/ 115 h 523"/>
              <a:gd name="connsiteX102" fmla="*/ 528 w 687"/>
              <a:gd name="connsiteY102" fmla="*/ 110 h 523"/>
              <a:gd name="connsiteX103" fmla="*/ 528 w 687"/>
              <a:gd name="connsiteY103" fmla="*/ 105 h 523"/>
              <a:gd name="connsiteX104" fmla="*/ 523 w 687"/>
              <a:gd name="connsiteY104" fmla="*/ 94 h 523"/>
              <a:gd name="connsiteX105" fmla="*/ 518 w 687"/>
              <a:gd name="connsiteY105" fmla="*/ 89 h 523"/>
              <a:gd name="connsiteX106" fmla="*/ 512 w 687"/>
              <a:gd name="connsiteY106" fmla="*/ 84 h 523"/>
              <a:gd name="connsiteX107" fmla="*/ 507 w 687"/>
              <a:gd name="connsiteY107" fmla="*/ 84 h 523"/>
              <a:gd name="connsiteX108" fmla="*/ 502 w 687"/>
              <a:gd name="connsiteY108" fmla="*/ 79 h 523"/>
              <a:gd name="connsiteX109" fmla="*/ 491 w 687"/>
              <a:gd name="connsiteY109" fmla="*/ 79 h 523"/>
              <a:gd name="connsiteX110" fmla="*/ 481 w 687"/>
              <a:gd name="connsiteY110" fmla="*/ 79 h 523"/>
              <a:gd name="connsiteX111" fmla="*/ 470 w 687"/>
              <a:gd name="connsiteY111" fmla="*/ 73 h 523"/>
              <a:gd name="connsiteX112" fmla="*/ 454 w 687"/>
              <a:gd name="connsiteY112" fmla="*/ 73 h 523"/>
              <a:gd name="connsiteX113" fmla="*/ 454 w 687"/>
              <a:gd name="connsiteY113" fmla="*/ 73 h 523"/>
              <a:gd name="connsiteX0" fmla="*/ 454 w 687"/>
              <a:gd name="connsiteY0" fmla="*/ 73 h 491"/>
              <a:gd name="connsiteX1" fmla="*/ 439 w 687"/>
              <a:gd name="connsiteY1" fmla="*/ 73 h 491"/>
              <a:gd name="connsiteX2" fmla="*/ 417 w 687"/>
              <a:gd name="connsiteY2" fmla="*/ 79 h 491"/>
              <a:gd name="connsiteX3" fmla="*/ 396 w 687"/>
              <a:gd name="connsiteY3" fmla="*/ 79 h 491"/>
              <a:gd name="connsiteX4" fmla="*/ 370 w 687"/>
              <a:gd name="connsiteY4" fmla="*/ 79 h 491"/>
              <a:gd name="connsiteX5" fmla="*/ 343 w 687"/>
              <a:gd name="connsiteY5" fmla="*/ 84 h 491"/>
              <a:gd name="connsiteX6" fmla="*/ 312 w 687"/>
              <a:gd name="connsiteY6" fmla="*/ 84 h 491"/>
              <a:gd name="connsiteX7" fmla="*/ 275 w 687"/>
              <a:gd name="connsiteY7" fmla="*/ 89 h 491"/>
              <a:gd name="connsiteX8" fmla="*/ 238 w 687"/>
              <a:gd name="connsiteY8" fmla="*/ 94 h 491"/>
              <a:gd name="connsiteX9" fmla="*/ 196 w 687"/>
              <a:gd name="connsiteY9" fmla="*/ 94 h 491"/>
              <a:gd name="connsiteX10" fmla="*/ 159 w 687"/>
              <a:gd name="connsiteY10" fmla="*/ 99 h 491"/>
              <a:gd name="connsiteX11" fmla="*/ 122 w 687"/>
              <a:gd name="connsiteY11" fmla="*/ 105 h 491"/>
              <a:gd name="connsiteX12" fmla="*/ 90 w 687"/>
              <a:gd name="connsiteY12" fmla="*/ 105 h 491"/>
              <a:gd name="connsiteX13" fmla="*/ 64 w 687"/>
              <a:gd name="connsiteY13" fmla="*/ 105 h 491"/>
              <a:gd name="connsiteX14" fmla="*/ 37 w 687"/>
              <a:gd name="connsiteY14" fmla="*/ 110 h 491"/>
              <a:gd name="connsiteX15" fmla="*/ 16 w 687"/>
              <a:gd name="connsiteY15" fmla="*/ 110 h 491"/>
              <a:gd name="connsiteX16" fmla="*/ 0 w 687"/>
              <a:gd name="connsiteY16" fmla="*/ 110 h 491"/>
              <a:gd name="connsiteX17" fmla="*/ 0 w 687"/>
              <a:gd name="connsiteY17" fmla="*/ 73 h 491"/>
              <a:gd name="connsiteX18" fmla="*/ 11 w 687"/>
              <a:gd name="connsiteY18" fmla="*/ 73 h 491"/>
              <a:gd name="connsiteX19" fmla="*/ 27 w 687"/>
              <a:gd name="connsiteY19" fmla="*/ 73 h 491"/>
              <a:gd name="connsiteX20" fmla="*/ 42 w 687"/>
              <a:gd name="connsiteY20" fmla="*/ 73 h 491"/>
              <a:gd name="connsiteX21" fmla="*/ 58 w 687"/>
              <a:gd name="connsiteY21" fmla="*/ 73 h 491"/>
              <a:gd name="connsiteX22" fmla="*/ 79 w 687"/>
              <a:gd name="connsiteY22" fmla="*/ 73 h 491"/>
              <a:gd name="connsiteX23" fmla="*/ 95 w 687"/>
              <a:gd name="connsiteY23" fmla="*/ 68 h 491"/>
              <a:gd name="connsiteX24" fmla="*/ 122 w 687"/>
              <a:gd name="connsiteY24" fmla="*/ 68 h 491"/>
              <a:gd name="connsiteX25" fmla="*/ 143 w 687"/>
              <a:gd name="connsiteY25" fmla="*/ 63 h 491"/>
              <a:gd name="connsiteX26" fmla="*/ 164 w 687"/>
              <a:gd name="connsiteY26" fmla="*/ 58 h 491"/>
              <a:gd name="connsiteX27" fmla="*/ 185 w 687"/>
              <a:gd name="connsiteY27" fmla="*/ 58 h 491"/>
              <a:gd name="connsiteX28" fmla="*/ 211 w 687"/>
              <a:gd name="connsiteY28" fmla="*/ 52 h 491"/>
              <a:gd name="connsiteX29" fmla="*/ 238 w 687"/>
              <a:gd name="connsiteY29" fmla="*/ 52 h 491"/>
              <a:gd name="connsiteX30" fmla="*/ 264 w 687"/>
              <a:gd name="connsiteY30" fmla="*/ 47 h 491"/>
              <a:gd name="connsiteX31" fmla="*/ 296 w 687"/>
              <a:gd name="connsiteY31" fmla="*/ 47 h 491"/>
              <a:gd name="connsiteX32" fmla="*/ 354 w 687"/>
              <a:gd name="connsiteY32" fmla="*/ 37 h 491"/>
              <a:gd name="connsiteX33" fmla="*/ 386 w 687"/>
              <a:gd name="connsiteY33" fmla="*/ 37 h 491"/>
              <a:gd name="connsiteX34" fmla="*/ 407 w 687"/>
              <a:gd name="connsiteY34" fmla="*/ 32 h 491"/>
              <a:gd name="connsiteX35" fmla="*/ 433 w 687"/>
              <a:gd name="connsiteY35" fmla="*/ 26 h 491"/>
              <a:gd name="connsiteX36" fmla="*/ 454 w 687"/>
              <a:gd name="connsiteY36" fmla="*/ 26 h 491"/>
              <a:gd name="connsiteX37" fmla="*/ 470 w 687"/>
              <a:gd name="connsiteY37" fmla="*/ 21 h 491"/>
              <a:gd name="connsiteX38" fmla="*/ 481 w 687"/>
              <a:gd name="connsiteY38" fmla="*/ 16 h 491"/>
              <a:gd name="connsiteX39" fmla="*/ 491 w 687"/>
              <a:gd name="connsiteY39" fmla="*/ 16 h 491"/>
              <a:gd name="connsiteX40" fmla="*/ 497 w 687"/>
              <a:gd name="connsiteY40" fmla="*/ 11 h 491"/>
              <a:gd name="connsiteX41" fmla="*/ 507 w 687"/>
              <a:gd name="connsiteY41" fmla="*/ 5 h 491"/>
              <a:gd name="connsiteX42" fmla="*/ 523 w 687"/>
              <a:gd name="connsiteY42" fmla="*/ 0 h 491"/>
              <a:gd name="connsiteX43" fmla="*/ 534 w 687"/>
              <a:gd name="connsiteY43" fmla="*/ 0 h 491"/>
              <a:gd name="connsiteX44" fmla="*/ 549 w 687"/>
              <a:gd name="connsiteY44" fmla="*/ 0 h 491"/>
              <a:gd name="connsiteX45" fmla="*/ 565 w 687"/>
              <a:gd name="connsiteY45" fmla="*/ 5 h 491"/>
              <a:gd name="connsiteX46" fmla="*/ 581 w 687"/>
              <a:gd name="connsiteY46" fmla="*/ 11 h 491"/>
              <a:gd name="connsiteX47" fmla="*/ 592 w 687"/>
              <a:gd name="connsiteY47" fmla="*/ 16 h 491"/>
              <a:gd name="connsiteX48" fmla="*/ 602 w 687"/>
              <a:gd name="connsiteY48" fmla="*/ 21 h 491"/>
              <a:gd name="connsiteX49" fmla="*/ 618 w 687"/>
              <a:gd name="connsiteY49" fmla="*/ 26 h 491"/>
              <a:gd name="connsiteX50" fmla="*/ 629 w 687"/>
              <a:gd name="connsiteY50" fmla="*/ 37 h 491"/>
              <a:gd name="connsiteX51" fmla="*/ 644 w 687"/>
              <a:gd name="connsiteY51" fmla="*/ 42 h 491"/>
              <a:gd name="connsiteX52" fmla="*/ 655 w 687"/>
              <a:gd name="connsiteY52" fmla="*/ 47 h 491"/>
              <a:gd name="connsiteX53" fmla="*/ 666 w 687"/>
              <a:gd name="connsiteY53" fmla="*/ 52 h 491"/>
              <a:gd name="connsiteX54" fmla="*/ 671 w 687"/>
              <a:gd name="connsiteY54" fmla="*/ 58 h 491"/>
              <a:gd name="connsiteX55" fmla="*/ 676 w 687"/>
              <a:gd name="connsiteY55" fmla="*/ 63 h 491"/>
              <a:gd name="connsiteX56" fmla="*/ 681 w 687"/>
              <a:gd name="connsiteY56" fmla="*/ 68 h 491"/>
              <a:gd name="connsiteX57" fmla="*/ 687 w 687"/>
              <a:gd name="connsiteY57" fmla="*/ 68 h 491"/>
              <a:gd name="connsiteX58" fmla="*/ 687 w 687"/>
              <a:gd name="connsiteY58" fmla="*/ 73 h 491"/>
              <a:gd name="connsiteX59" fmla="*/ 681 w 687"/>
              <a:gd name="connsiteY59" fmla="*/ 73 h 491"/>
              <a:gd name="connsiteX60" fmla="*/ 681 w 687"/>
              <a:gd name="connsiteY60" fmla="*/ 79 h 491"/>
              <a:gd name="connsiteX61" fmla="*/ 676 w 687"/>
              <a:gd name="connsiteY61" fmla="*/ 84 h 491"/>
              <a:gd name="connsiteX62" fmla="*/ 671 w 687"/>
              <a:gd name="connsiteY62" fmla="*/ 84 h 491"/>
              <a:gd name="connsiteX63" fmla="*/ 666 w 687"/>
              <a:gd name="connsiteY63" fmla="*/ 89 h 491"/>
              <a:gd name="connsiteX64" fmla="*/ 660 w 687"/>
              <a:gd name="connsiteY64" fmla="*/ 94 h 491"/>
              <a:gd name="connsiteX65" fmla="*/ 655 w 687"/>
              <a:gd name="connsiteY65" fmla="*/ 94 h 491"/>
              <a:gd name="connsiteX66" fmla="*/ 650 w 687"/>
              <a:gd name="connsiteY66" fmla="*/ 99 h 491"/>
              <a:gd name="connsiteX67" fmla="*/ 644 w 687"/>
              <a:gd name="connsiteY67" fmla="*/ 105 h 491"/>
              <a:gd name="connsiteX68" fmla="*/ 639 w 687"/>
              <a:gd name="connsiteY68" fmla="*/ 115 h 491"/>
              <a:gd name="connsiteX69" fmla="*/ 639 w 687"/>
              <a:gd name="connsiteY69" fmla="*/ 126 h 491"/>
              <a:gd name="connsiteX70" fmla="*/ 639 w 687"/>
              <a:gd name="connsiteY70" fmla="*/ 131 h 491"/>
              <a:gd name="connsiteX71" fmla="*/ 639 w 687"/>
              <a:gd name="connsiteY71" fmla="*/ 146 h 491"/>
              <a:gd name="connsiteX72" fmla="*/ 639 w 687"/>
              <a:gd name="connsiteY72" fmla="*/ 157 h 491"/>
              <a:gd name="connsiteX73" fmla="*/ 639 w 687"/>
              <a:gd name="connsiteY73" fmla="*/ 173 h 491"/>
              <a:gd name="connsiteX74" fmla="*/ 639 w 687"/>
              <a:gd name="connsiteY74" fmla="*/ 188 h 491"/>
              <a:gd name="connsiteX75" fmla="*/ 639 w 687"/>
              <a:gd name="connsiteY75" fmla="*/ 204 h 491"/>
              <a:gd name="connsiteX76" fmla="*/ 639 w 687"/>
              <a:gd name="connsiteY76" fmla="*/ 225 h 491"/>
              <a:gd name="connsiteX77" fmla="*/ 639 w 687"/>
              <a:gd name="connsiteY77" fmla="*/ 240 h 491"/>
              <a:gd name="connsiteX78" fmla="*/ 639 w 687"/>
              <a:gd name="connsiteY78" fmla="*/ 261 h 491"/>
              <a:gd name="connsiteX79" fmla="*/ 639 w 687"/>
              <a:gd name="connsiteY79" fmla="*/ 303 h 491"/>
              <a:gd name="connsiteX80" fmla="*/ 639 w 687"/>
              <a:gd name="connsiteY80" fmla="*/ 324 h 491"/>
              <a:gd name="connsiteX81" fmla="*/ 639 w 687"/>
              <a:gd name="connsiteY81" fmla="*/ 350 h 491"/>
              <a:gd name="connsiteX82" fmla="*/ 639 w 687"/>
              <a:gd name="connsiteY82" fmla="*/ 376 h 491"/>
              <a:gd name="connsiteX83" fmla="*/ 639 w 687"/>
              <a:gd name="connsiteY83" fmla="*/ 402 h 491"/>
              <a:gd name="connsiteX84" fmla="*/ 639 w 687"/>
              <a:gd name="connsiteY84" fmla="*/ 429 h 491"/>
              <a:gd name="connsiteX85" fmla="*/ 639 w 687"/>
              <a:gd name="connsiteY85" fmla="*/ 460 h 491"/>
              <a:gd name="connsiteX86" fmla="*/ 639 w 687"/>
              <a:gd name="connsiteY86" fmla="*/ 491 h 491"/>
              <a:gd name="connsiteX87" fmla="*/ 544 w 687"/>
              <a:gd name="connsiteY87" fmla="*/ 382 h 491"/>
              <a:gd name="connsiteX88" fmla="*/ 549 w 687"/>
              <a:gd name="connsiteY88" fmla="*/ 355 h 491"/>
              <a:gd name="connsiteX89" fmla="*/ 549 w 687"/>
              <a:gd name="connsiteY89" fmla="*/ 334 h 491"/>
              <a:gd name="connsiteX90" fmla="*/ 549 w 687"/>
              <a:gd name="connsiteY90" fmla="*/ 314 h 491"/>
              <a:gd name="connsiteX91" fmla="*/ 549 w 687"/>
              <a:gd name="connsiteY91" fmla="*/ 293 h 491"/>
              <a:gd name="connsiteX92" fmla="*/ 549 w 687"/>
              <a:gd name="connsiteY92" fmla="*/ 277 h 491"/>
              <a:gd name="connsiteX93" fmla="*/ 549 w 687"/>
              <a:gd name="connsiteY93" fmla="*/ 246 h 491"/>
              <a:gd name="connsiteX94" fmla="*/ 549 w 687"/>
              <a:gd name="connsiteY94" fmla="*/ 214 h 491"/>
              <a:gd name="connsiteX95" fmla="*/ 544 w 687"/>
              <a:gd name="connsiteY95" fmla="*/ 183 h 491"/>
              <a:gd name="connsiteX96" fmla="*/ 544 w 687"/>
              <a:gd name="connsiteY96" fmla="*/ 157 h 491"/>
              <a:gd name="connsiteX97" fmla="*/ 539 w 687"/>
              <a:gd name="connsiteY97" fmla="*/ 146 h 491"/>
              <a:gd name="connsiteX98" fmla="*/ 539 w 687"/>
              <a:gd name="connsiteY98" fmla="*/ 136 h 491"/>
              <a:gd name="connsiteX99" fmla="*/ 534 w 687"/>
              <a:gd name="connsiteY99" fmla="*/ 126 h 491"/>
              <a:gd name="connsiteX100" fmla="*/ 534 w 687"/>
              <a:gd name="connsiteY100" fmla="*/ 115 h 491"/>
              <a:gd name="connsiteX101" fmla="*/ 528 w 687"/>
              <a:gd name="connsiteY101" fmla="*/ 110 h 491"/>
              <a:gd name="connsiteX102" fmla="*/ 528 w 687"/>
              <a:gd name="connsiteY102" fmla="*/ 105 h 491"/>
              <a:gd name="connsiteX103" fmla="*/ 523 w 687"/>
              <a:gd name="connsiteY103" fmla="*/ 94 h 491"/>
              <a:gd name="connsiteX104" fmla="*/ 518 w 687"/>
              <a:gd name="connsiteY104" fmla="*/ 89 h 491"/>
              <a:gd name="connsiteX105" fmla="*/ 512 w 687"/>
              <a:gd name="connsiteY105" fmla="*/ 84 h 491"/>
              <a:gd name="connsiteX106" fmla="*/ 507 w 687"/>
              <a:gd name="connsiteY106" fmla="*/ 84 h 491"/>
              <a:gd name="connsiteX107" fmla="*/ 502 w 687"/>
              <a:gd name="connsiteY107" fmla="*/ 79 h 491"/>
              <a:gd name="connsiteX108" fmla="*/ 491 w 687"/>
              <a:gd name="connsiteY108" fmla="*/ 79 h 491"/>
              <a:gd name="connsiteX109" fmla="*/ 481 w 687"/>
              <a:gd name="connsiteY109" fmla="*/ 79 h 491"/>
              <a:gd name="connsiteX110" fmla="*/ 470 w 687"/>
              <a:gd name="connsiteY110" fmla="*/ 73 h 491"/>
              <a:gd name="connsiteX111" fmla="*/ 454 w 687"/>
              <a:gd name="connsiteY111" fmla="*/ 73 h 491"/>
              <a:gd name="connsiteX112" fmla="*/ 454 w 687"/>
              <a:gd name="connsiteY112" fmla="*/ 73 h 491"/>
              <a:gd name="connsiteX0" fmla="*/ 454 w 687"/>
              <a:gd name="connsiteY0" fmla="*/ 73 h 460"/>
              <a:gd name="connsiteX1" fmla="*/ 439 w 687"/>
              <a:gd name="connsiteY1" fmla="*/ 73 h 460"/>
              <a:gd name="connsiteX2" fmla="*/ 417 w 687"/>
              <a:gd name="connsiteY2" fmla="*/ 79 h 460"/>
              <a:gd name="connsiteX3" fmla="*/ 396 w 687"/>
              <a:gd name="connsiteY3" fmla="*/ 79 h 460"/>
              <a:gd name="connsiteX4" fmla="*/ 370 w 687"/>
              <a:gd name="connsiteY4" fmla="*/ 79 h 460"/>
              <a:gd name="connsiteX5" fmla="*/ 343 w 687"/>
              <a:gd name="connsiteY5" fmla="*/ 84 h 460"/>
              <a:gd name="connsiteX6" fmla="*/ 312 w 687"/>
              <a:gd name="connsiteY6" fmla="*/ 84 h 460"/>
              <a:gd name="connsiteX7" fmla="*/ 275 w 687"/>
              <a:gd name="connsiteY7" fmla="*/ 89 h 460"/>
              <a:gd name="connsiteX8" fmla="*/ 238 w 687"/>
              <a:gd name="connsiteY8" fmla="*/ 94 h 460"/>
              <a:gd name="connsiteX9" fmla="*/ 196 w 687"/>
              <a:gd name="connsiteY9" fmla="*/ 94 h 460"/>
              <a:gd name="connsiteX10" fmla="*/ 159 w 687"/>
              <a:gd name="connsiteY10" fmla="*/ 99 h 460"/>
              <a:gd name="connsiteX11" fmla="*/ 122 w 687"/>
              <a:gd name="connsiteY11" fmla="*/ 105 h 460"/>
              <a:gd name="connsiteX12" fmla="*/ 90 w 687"/>
              <a:gd name="connsiteY12" fmla="*/ 105 h 460"/>
              <a:gd name="connsiteX13" fmla="*/ 64 w 687"/>
              <a:gd name="connsiteY13" fmla="*/ 105 h 460"/>
              <a:gd name="connsiteX14" fmla="*/ 37 w 687"/>
              <a:gd name="connsiteY14" fmla="*/ 110 h 460"/>
              <a:gd name="connsiteX15" fmla="*/ 16 w 687"/>
              <a:gd name="connsiteY15" fmla="*/ 110 h 460"/>
              <a:gd name="connsiteX16" fmla="*/ 0 w 687"/>
              <a:gd name="connsiteY16" fmla="*/ 110 h 460"/>
              <a:gd name="connsiteX17" fmla="*/ 0 w 687"/>
              <a:gd name="connsiteY17" fmla="*/ 73 h 460"/>
              <a:gd name="connsiteX18" fmla="*/ 11 w 687"/>
              <a:gd name="connsiteY18" fmla="*/ 73 h 460"/>
              <a:gd name="connsiteX19" fmla="*/ 27 w 687"/>
              <a:gd name="connsiteY19" fmla="*/ 73 h 460"/>
              <a:gd name="connsiteX20" fmla="*/ 42 w 687"/>
              <a:gd name="connsiteY20" fmla="*/ 73 h 460"/>
              <a:gd name="connsiteX21" fmla="*/ 58 w 687"/>
              <a:gd name="connsiteY21" fmla="*/ 73 h 460"/>
              <a:gd name="connsiteX22" fmla="*/ 79 w 687"/>
              <a:gd name="connsiteY22" fmla="*/ 73 h 460"/>
              <a:gd name="connsiteX23" fmla="*/ 95 w 687"/>
              <a:gd name="connsiteY23" fmla="*/ 68 h 460"/>
              <a:gd name="connsiteX24" fmla="*/ 122 w 687"/>
              <a:gd name="connsiteY24" fmla="*/ 68 h 460"/>
              <a:gd name="connsiteX25" fmla="*/ 143 w 687"/>
              <a:gd name="connsiteY25" fmla="*/ 63 h 460"/>
              <a:gd name="connsiteX26" fmla="*/ 164 w 687"/>
              <a:gd name="connsiteY26" fmla="*/ 58 h 460"/>
              <a:gd name="connsiteX27" fmla="*/ 185 w 687"/>
              <a:gd name="connsiteY27" fmla="*/ 58 h 460"/>
              <a:gd name="connsiteX28" fmla="*/ 211 w 687"/>
              <a:gd name="connsiteY28" fmla="*/ 52 h 460"/>
              <a:gd name="connsiteX29" fmla="*/ 238 w 687"/>
              <a:gd name="connsiteY29" fmla="*/ 52 h 460"/>
              <a:gd name="connsiteX30" fmla="*/ 264 w 687"/>
              <a:gd name="connsiteY30" fmla="*/ 47 h 460"/>
              <a:gd name="connsiteX31" fmla="*/ 296 w 687"/>
              <a:gd name="connsiteY31" fmla="*/ 47 h 460"/>
              <a:gd name="connsiteX32" fmla="*/ 354 w 687"/>
              <a:gd name="connsiteY32" fmla="*/ 37 h 460"/>
              <a:gd name="connsiteX33" fmla="*/ 386 w 687"/>
              <a:gd name="connsiteY33" fmla="*/ 37 h 460"/>
              <a:gd name="connsiteX34" fmla="*/ 407 w 687"/>
              <a:gd name="connsiteY34" fmla="*/ 32 h 460"/>
              <a:gd name="connsiteX35" fmla="*/ 433 w 687"/>
              <a:gd name="connsiteY35" fmla="*/ 26 h 460"/>
              <a:gd name="connsiteX36" fmla="*/ 454 w 687"/>
              <a:gd name="connsiteY36" fmla="*/ 26 h 460"/>
              <a:gd name="connsiteX37" fmla="*/ 470 w 687"/>
              <a:gd name="connsiteY37" fmla="*/ 21 h 460"/>
              <a:gd name="connsiteX38" fmla="*/ 481 w 687"/>
              <a:gd name="connsiteY38" fmla="*/ 16 h 460"/>
              <a:gd name="connsiteX39" fmla="*/ 491 w 687"/>
              <a:gd name="connsiteY39" fmla="*/ 16 h 460"/>
              <a:gd name="connsiteX40" fmla="*/ 497 w 687"/>
              <a:gd name="connsiteY40" fmla="*/ 11 h 460"/>
              <a:gd name="connsiteX41" fmla="*/ 507 w 687"/>
              <a:gd name="connsiteY41" fmla="*/ 5 h 460"/>
              <a:gd name="connsiteX42" fmla="*/ 523 w 687"/>
              <a:gd name="connsiteY42" fmla="*/ 0 h 460"/>
              <a:gd name="connsiteX43" fmla="*/ 534 w 687"/>
              <a:gd name="connsiteY43" fmla="*/ 0 h 460"/>
              <a:gd name="connsiteX44" fmla="*/ 549 w 687"/>
              <a:gd name="connsiteY44" fmla="*/ 0 h 460"/>
              <a:gd name="connsiteX45" fmla="*/ 565 w 687"/>
              <a:gd name="connsiteY45" fmla="*/ 5 h 460"/>
              <a:gd name="connsiteX46" fmla="*/ 581 w 687"/>
              <a:gd name="connsiteY46" fmla="*/ 11 h 460"/>
              <a:gd name="connsiteX47" fmla="*/ 592 w 687"/>
              <a:gd name="connsiteY47" fmla="*/ 16 h 460"/>
              <a:gd name="connsiteX48" fmla="*/ 602 w 687"/>
              <a:gd name="connsiteY48" fmla="*/ 21 h 460"/>
              <a:gd name="connsiteX49" fmla="*/ 618 w 687"/>
              <a:gd name="connsiteY49" fmla="*/ 26 h 460"/>
              <a:gd name="connsiteX50" fmla="*/ 629 w 687"/>
              <a:gd name="connsiteY50" fmla="*/ 37 h 460"/>
              <a:gd name="connsiteX51" fmla="*/ 644 w 687"/>
              <a:gd name="connsiteY51" fmla="*/ 42 h 460"/>
              <a:gd name="connsiteX52" fmla="*/ 655 w 687"/>
              <a:gd name="connsiteY52" fmla="*/ 47 h 460"/>
              <a:gd name="connsiteX53" fmla="*/ 666 w 687"/>
              <a:gd name="connsiteY53" fmla="*/ 52 h 460"/>
              <a:gd name="connsiteX54" fmla="*/ 671 w 687"/>
              <a:gd name="connsiteY54" fmla="*/ 58 h 460"/>
              <a:gd name="connsiteX55" fmla="*/ 676 w 687"/>
              <a:gd name="connsiteY55" fmla="*/ 63 h 460"/>
              <a:gd name="connsiteX56" fmla="*/ 681 w 687"/>
              <a:gd name="connsiteY56" fmla="*/ 68 h 460"/>
              <a:gd name="connsiteX57" fmla="*/ 687 w 687"/>
              <a:gd name="connsiteY57" fmla="*/ 68 h 460"/>
              <a:gd name="connsiteX58" fmla="*/ 687 w 687"/>
              <a:gd name="connsiteY58" fmla="*/ 73 h 460"/>
              <a:gd name="connsiteX59" fmla="*/ 681 w 687"/>
              <a:gd name="connsiteY59" fmla="*/ 73 h 460"/>
              <a:gd name="connsiteX60" fmla="*/ 681 w 687"/>
              <a:gd name="connsiteY60" fmla="*/ 79 h 460"/>
              <a:gd name="connsiteX61" fmla="*/ 676 w 687"/>
              <a:gd name="connsiteY61" fmla="*/ 84 h 460"/>
              <a:gd name="connsiteX62" fmla="*/ 671 w 687"/>
              <a:gd name="connsiteY62" fmla="*/ 84 h 460"/>
              <a:gd name="connsiteX63" fmla="*/ 666 w 687"/>
              <a:gd name="connsiteY63" fmla="*/ 89 h 460"/>
              <a:gd name="connsiteX64" fmla="*/ 660 w 687"/>
              <a:gd name="connsiteY64" fmla="*/ 94 h 460"/>
              <a:gd name="connsiteX65" fmla="*/ 655 w 687"/>
              <a:gd name="connsiteY65" fmla="*/ 94 h 460"/>
              <a:gd name="connsiteX66" fmla="*/ 650 w 687"/>
              <a:gd name="connsiteY66" fmla="*/ 99 h 460"/>
              <a:gd name="connsiteX67" fmla="*/ 644 w 687"/>
              <a:gd name="connsiteY67" fmla="*/ 105 h 460"/>
              <a:gd name="connsiteX68" fmla="*/ 639 w 687"/>
              <a:gd name="connsiteY68" fmla="*/ 115 h 460"/>
              <a:gd name="connsiteX69" fmla="*/ 639 w 687"/>
              <a:gd name="connsiteY69" fmla="*/ 126 h 460"/>
              <a:gd name="connsiteX70" fmla="*/ 639 w 687"/>
              <a:gd name="connsiteY70" fmla="*/ 131 h 460"/>
              <a:gd name="connsiteX71" fmla="*/ 639 w 687"/>
              <a:gd name="connsiteY71" fmla="*/ 146 h 460"/>
              <a:gd name="connsiteX72" fmla="*/ 639 w 687"/>
              <a:gd name="connsiteY72" fmla="*/ 157 h 460"/>
              <a:gd name="connsiteX73" fmla="*/ 639 w 687"/>
              <a:gd name="connsiteY73" fmla="*/ 173 h 460"/>
              <a:gd name="connsiteX74" fmla="*/ 639 w 687"/>
              <a:gd name="connsiteY74" fmla="*/ 188 h 460"/>
              <a:gd name="connsiteX75" fmla="*/ 639 w 687"/>
              <a:gd name="connsiteY75" fmla="*/ 204 h 460"/>
              <a:gd name="connsiteX76" fmla="*/ 639 w 687"/>
              <a:gd name="connsiteY76" fmla="*/ 225 h 460"/>
              <a:gd name="connsiteX77" fmla="*/ 639 w 687"/>
              <a:gd name="connsiteY77" fmla="*/ 240 h 460"/>
              <a:gd name="connsiteX78" fmla="*/ 639 w 687"/>
              <a:gd name="connsiteY78" fmla="*/ 261 h 460"/>
              <a:gd name="connsiteX79" fmla="*/ 639 w 687"/>
              <a:gd name="connsiteY79" fmla="*/ 303 h 460"/>
              <a:gd name="connsiteX80" fmla="*/ 639 w 687"/>
              <a:gd name="connsiteY80" fmla="*/ 324 h 460"/>
              <a:gd name="connsiteX81" fmla="*/ 639 w 687"/>
              <a:gd name="connsiteY81" fmla="*/ 350 h 460"/>
              <a:gd name="connsiteX82" fmla="*/ 639 w 687"/>
              <a:gd name="connsiteY82" fmla="*/ 376 h 460"/>
              <a:gd name="connsiteX83" fmla="*/ 639 w 687"/>
              <a:gd name="connsiteY83" fmla="*/ 402 h 460"/>
              <a:gd name="connsiteX84" fmla="*/ 639 w 687"/>
              <a:gd name="connsiteY84" fmla="*/ 429 h 460"/>
              <a:gd name="connsiteX85" fmla="*/ 639 w 687"/>
              <a:gd name="connsiteY85" fmla="*/ 460 h 460"/>
              <a:gd name="connsiteX86" fmla="*/ 544 w 687"/>
              <a:gd name="connsiteY86" fmla="*/ 382 h 460"/>
              <a:gd name="connsiteX87" fmla="*/ 549 w 687"/>
              <a:gd name="connsiteY87" fmla="*/ 355 h 460"/>
              <a:gd name="connsiteX88" fmla="*/ 549 w 687"/>
              <a:gd name="connsiteY88" fmla="*/ 334 h 460"/>
              <a:gd name="connsiteX89" fmla="*/ 549 w 687"/>
              <a:gd name="connsiteY89" fmla="*/ 314 h 460"/>
              <a:gd name="connsiteX90" fmla="*/ 549 w 687"/>
              <a:gd name="connsiteY90" fmla="*/ 293 h 460"/>
              <a:gd name="connsiteX91" fmla="*/ 549 w 687"/>
              <a:gd name="connsiteY91" fmla="*/ 277 h 460"/>
              <a:gd name="connsiteX92" fmla="*/ 549 w 687"/>
              <a:gd name="connsiteY92" fmla="*/ 246 h 460"/>
              <a:gd name="connsiteX93" fmla="*/ 549 w 687"/>
              <a:gd name="connsiteY93" fmla="*/ 214 h 460"/>
              <a:gd name="connsiteX94" fmla="*/ 544 w 687"/>
              <a:gd name="connsiteY94" fmla="*/ 183 h 460"/>
              <a:gd name="connsiteX95" fmla="*/ 544 w 687"/>
              <a:gd name="connsiteY95" fmla="*/ 157 h 460"/>
              <a:gd name="connsiteX96" fmla="*/ 539 w 687"/>
              <a:gd name="connsiteY96" fmla="*/ 146 h 460"/>
              <a:gd name="connsiteX97" fmla="*/ 539 w 687"/>
              <a:gd name="connsiteY97" fmla="*/ 136 h 460"/>
              <a:gd name="connsiteX98" fmla="*/ 534 w 687"/>
              <a:gd name="connsiteY98" fmla="*/ 126 h 460"/>
              <a:gd name="connsiteX99" fmla="*/ 534 w 687"/>
              <a:gd name="connsiteY99" fmla="*/ 115 h 460"/>
              <a:gd name="connsiteX100" fmla="*/ 528 w 687"/>
              <a:gd name="connsiteY100" fmla="*/ 110 h 460"/>
              <a:gd name="connsiteX101" fmla="*/ 528 w 687"/>
              <a:gd name="connsiteY101" fmla="*/ 105 h 460"/>
              <a:gd name="connsiteX102" fmla="*/ 523 w 687"/>
              <a:gd name="connsiteY102" fmla="*/ 94 h 460"/>
              <a:gd name="connsiteX103" fmla="*/ 518 w 687"/>
              <a:gd name="connsiteY103" fmla="*/ 89 h 460"/>
              <a:gd name="connsiteX104" fmla="*/ 512 w 687"/>
              <a:gd name="connsiteY104" fmla="*/ 84 h 460"/>
              <a:gd name="connsiteX105" fmla="*/ 507 w 687"/>
              <a:gd name="connsiteY105" fmla="*/ 84 h 460"/>
              <a:gd name="connsiteX106" fmla="*/ 502 w 687"/>
              <a:gd name="connsiteY106" fmla="*/ 79 h 460"/>
              <a:gd name="connsiteX107" fmla="*/ 491 w 687"/>
              <a:gd name="connsiteY107" fmla="*/ 79 h 460"/>
              <a:gd name="connsiteX108" fmla="*/ 481 w 687"/>
              <a:gd name="connsiteY108" fmla="*/ 79 h 460"/>
              <a:gd name="connsiteX109" fmla="*/ 470 w 687"/>
              <a:gd name="connsiteY109" fmla="*/ 73 h 460"/>
              <a:gd name="connsiteX110" fmla="*/ 454 w 687"/>
              <a:gd name="connsiteY110" fmla="*/ 73 h 460"/>
              <a:gd name="connsiteX111" fmla="*/ 454 w 687"/>
              <a:gd name="connsiteY111" fmla="*/ 73 h 460"/>
              <a:gd name="connsiteX0" fmla="*/ 454 w 687"/>
              <a:gd name="connsiteY0" fmla="*/ 73 h 429"/>
              <a:gd name="connsiteX1" fmla="*/ 439 w 687"/>
              <a:gd name="connsiteY1" fmla="*/ 73 h 429"/>
              <a:gd name="connsiteX2" fmla="*/ 417 w 687"/>
              <a:gd name="connsiteY2" fmla="*/ 79 h 429"/>
              <a:gd name="connsiteX3" fmla="*/ 396 w 687"/>
              <a:gd name="connsiteY3" fmla="*/ 79 h 429"/>
              <a:gd name="connsiteX4" fmla="*/ 370 w 687"/>
              <a:gd name="connsiteY4" fmla="*/ 79 h 429"/>
              <a:gd name="connsiteX5" fmla="*/ 343 w 687"/>
              <a:gd name="connsiteY5" fmla="*/ 84 h 429"/>
              <a:gd name="connsiteX6" fmla="*/ 312 w 687"/>
              <a:gd name="connsiteY6" fmla="*/ 84 h 429"/>
              <a:gd name="connsiteX7" fmla="*/ 275 w 687"/>
              <a:gd name="connsiteY7" fmla="*/ 89 h 429"/>
              <a:gd name="connsiteX8" fmla="*/ 238 w 687"/>
              <a:gd name="connsiteY8" fmla="*/ 94 h 429"/>
              <a:gd name="connsiteX9" fmla="*/ 196 w 687"/>
              <a:gd name="connsiteY9" fmla="*/ 94 h 429"/>
              <a:gd name="connsiteX10" fmla="*/ 159 w 687"/>
              <a:gd name="connsiteY10" fmla="*/ 99 h 429"/>
              <a:gd name="connsiteX11" fmla="*/ 122 w 687"/>
              <a:gd name="connsiteY11" fmla="*/ 105 h 429"/>
              <a:gd name="connsiteX12" fmla="*/ 90 w 687"/>
              <a:gd name="connsiteY12" fmla="*/ 105 h 429"/>
              <a:gd name="connsiteX13" fmla="*/ 64 w 687"/>
              <a:gd name="connsiteY13" fmla="*/ 105 h 429"/>
              <a:gd name="connsiteX14" fmla="*/ 37 w 687"/>
              <a:gd name="connsiteY14" fmla="*/ 110 h 429"/>
              <a:gd name="connsiteX15" fmla="*/ 16 w 687"/>
              <a:gd name="connsiteY15" fmla="*/ 110 h 429"/>
              <a:gd name="connsiteX16" fmla="*/ 0 w 687"/>
              <a:gd name="connsiteY16" fmla="*/ 110 h 429"/>
              <a:gd name="connsiteX17" fmla="*/ 0 w 687"/>
              <a:gd name="connsiteY17" fmla="*/ 73 h 429"/>
              <a:gd name="connsiteX18" fmla="*/ 11 w 687"/>
              <a:gd name="connsiteY18" fmla="*/ 73 h 429"/>
              <a:gd name="connsiteX19" fmla="*/ 27 w 687"/>
              <a:gd name="connsiteY19" fmla="*/ 73 h 429"/>
              <a:gd name="connsiteX20" fmla="*/ 42 w 687"/>
              <a:gd name="connsiteY20" fmla="*/ 73 h 429"/>
              <a:gd name="connsiteX21" fmla="*/ 58 w 687"/>
              <a:gd name="connsiteY21" fmla="*/ 73 h 429"/>
              <a:gd name="connsiteX22" fmla="*/ 79 w 687"/>
              <a:gd name="connsiteY22" fmla="*/ 73 h 429"/>
              <a:gd name="connsiteX23" fmla="*/ 95 w 687"/>
              <a:gd name="connsiteY23" fmla="*/ 68 h 429"/>
              <a:gd name="connsiteX24" fmla="*/ 122 w 687"/>
              <a:gd name="connsiteY24" fmla="*/ 68 h 429"/>
              <a:gd name="connsiteX25" fmla="*/ 143 w 687"/>
              <a:gd name="connsiteY25" fmla="*/ 63 h 429"/>
              <a:gd name="connsiteX26" fmla="*/ 164 w 687"/>
              <a:gd name="connsiteY26" fmla="*/ 58 h 429"/>
              <a:gd name="connsiteX27" fmla="*/ 185 w 687"/>
              <a:gd name="connsiteY27" fmla="*/ 58 h 429"/>
              <a:gd name="connsiteX28" fmla="*/ 211 w 687"/>
              <a:gd name="connsiteY28" fmla="*/ 52 h 429"/>
              <a:gd name="connsiteX29" fmla="*/ 238 w 687"/>
              <a:gd name="connsiteY29" fmla="*/ 52 h 429"/>
              <a:gd name="connsiteX30" fmla="*/ 264 w 687"/>
              <a:gd name="connsiteY30" fmla="*/ 47 h 429"/>
              <a:gd name="connsiteX31" fmla="*/ 296 w 687"/>
              <a:gd name="connsiteY31" fmla="*/ 47 h 429"/>
              <a:gd name="connsiteX32" fmla="*/ 354 w 687"/>
              <a:gd name="connsiteY32" fmla="*/ 37 h 429"/>
              <a:gd name="connsiteX33" fmla="*/ 386 w 687"/>
              <a:gd name="connsiteY33" fmla="*/ 37 h 429"/>
              <a:gd name="connsiteX34" fmla="*/ 407 w 687"/>
              <a:gd name="connsiteY34" fmla="*/ 32 h 429"/>
              <a:gd name="connsiteX35" fmla="*/ 433 w 687"/>
              <a:gd name="connsiteY35" fmla="*/ 26 h 429"/>
              <a:gd name="connsiteX36" fmla="*/ 454 w 687"/>
              <a:gd name="connsiteY36" fmla="*/ 26 h 429"/>
              <a:gd name="connsiteX37" fmla="*/ 470 w 687"/>
              <a:gd name="connsiteY37" fmla="*/ 21 h 429"/>
              <a:gd name="connsiteX38" fmla="*/ 481 w 687"/>
              <a:gd name="connsiteY38" fmla="*/ 16 h 429"/>
              <a:gd name="connsiteX39" fmla="*/ 491 w 687"/>
              <a:gd name="connsiteY39" fmla="*/ 16 h 429"/>
              <a:gd name="connsiteX40" fmla="*/ 497 w 687"/>
              <a:gd name="connsiteY40" fmla="*/ 11 h 429"/>
              <a:gd name="connsiteX41" fmla="*/ 507 w 687"/>
              <a:gd name="connsiteY41" fmla="*/ 5 h 429"/>
              <a:gd name="connsiteX42" fmla="*/ 523 w 687"/>
              <a:gd name="connsiteY42" fmla="*/ 0 h 429"/>
              <a:gd name="connsiteX43" fmla="*/ 534 w 687"/>
              <a:gd name="connsiteY43" fmla="*/ 0 h 429"/>
              <a:gd name="connsiteX44" fmla="*/ 549 w 687"/>
              <a:gd name="connsiteY44" fmla="*/ 0 h 429"/>
              <a:gd name="connsiteX45" fmla="*/ 565 w 687"/>
              <a:gd name="connsiteY45" fmla="*/ 5 h 429"/>
              <a:gd name="connsiteX46" fmla="*/ 581 w 687"/>
              <a:gd name="connsiteY46" fmla="*/ 11 h 429"/>
              <a:gd name="connsiteX47" fmla="*/ 592 w 687"/>
              <a:gd name="connsiteY47" fmla="*/ 16 h 429"/>
              <a:gd name="connsiteX48" fmla="*/ 602 w 687"/>
              <a:gd name="connsiteY48" fmla="*/ 21 h 429"/>
              <a:gd name="connsiteX49" fmla="*/ 618 w 687"/>
              <a:gd name="connsiteY49" fmla="*/ 26 h 429"/>
              <a:gd name="connsiteX50" fmla="*/ 629 w 687"/>
              <a:gd name="connsiteY50" fmla="*/ 37 h 429"/>
              <a:gd name="connsiteX51" fmla="*/ 644 w 687"/>
              <a:gd name="connsiteY51" fmla="*/ 42 h 429"/>
              <a:gd name="connsiteX52" fmla="*/ 655 w 687"/>
              <a:gd name="connsiteY52" fmla="*/ 47 h 429"/>
              <a:gd name="connsiteX53" fmla="*/ 666 w 687"/>
              <a:gd name="connsiteY53" fmla="*/ 52 h 429"/>
              <a:gd name="connsiteX54" fmla="*/ 671 w 687"/>
              <a:gd name="connsiteY54" fmla="*/ 58 h 429"/>
              <a:gd name="connsiteX55" fmla="*/ 676 w 687"/>
              <a:gd name="connsiteY55" fmla="*/ 63 h 429"/>
              <a:gd name="connsiteX56" fmla="*/ 681 w 687"/>
              <a:gd name="connsiteY56" fmla="*/ 68 h 429"/>
              <a:gd name="connsiteX57" fmla="*/ 687 w 687"/>
              <a:gd name="connsiteY57" fmla="*/ 68 h 429"/>
              <a:gd name="connsiteX58" fmla="*/ 687 w 687"/>
              <a:gd name="connsiteY58" fmla="*/ 73 h 429"/>
              <a:gd name="connsiteX59" fmla="*/ 681 w 687"/>
              <a:gd name="connsiteY59" fmla="*/ 73 h 429"/>
              <a:gd name="connsiteX60" fmla="*/ 681 w 687"/>
              <a:gd name="connsiteY60" fmla="*/ 79 h 429"/>
              <a:gd name="connsiteX61" fmla="*/ 676 w 687"/>
              <a:gd name="connsiteY61" fmla="*/ 84 h 429"/>
              <a:gd name="connsiteX62" fmla="*/ 671 w 687"/>
              <a:gd name="connsiteY62" fmla="*/ 84 h 429"/>
              <a:gd name="connsiteX63" fmla="*/ 666 w 687"/>
              <a:gd name="connsiteY63" fmla="*/ 89 h 429"/>
              <a:gd name="connsiteX64" fmla="*/ 660 w 687"/>
              <a:gd name="connsiteY64" fmla="*/ 94 h 429"/>
              <a:gd name="connsiteX65" fmla="*/ 655 w 687"/>
              <a:gd name="connsiteY65" fmla="*/ 94 h 429"/>
              <a:gd name="connsiteX66" fmla="*/ 650 w 687"/>
              <a:gd name="connsiteY66" fmla="*/ 99 h 429"/>
              <a:gd name="connsiteX67" fmla="*/ 644 w 687"/>
              <a:gd name="connsiteY67" fmla="*/ 105 h 429"/>
              <a:gd name="connsiteX68" fmla="*/ 639 w 687"/>
              <a:gd name="connsiteY68" fmla="*/ 115 h 429"/>
              <a:gd name="connsiteX69" fmla="*/ 639 w 687"/>
              <a:gd name="connsiteY69" fmla="*/ 126 h 429"/>
              <a:gd name="connsiteX70" fmla="*/ 639 w 687"/>
              <a:gd name="connsiteY70" fmla="*/ 131 h 429"/>
              <a:gd name="connsiteX71" fmla="*/ 639 w 687"/>
              <a:gd name="connsiteY71" fmla="*/ 146 h 429"/>
              <a:gd name="connsiteX72" fmla="*/ 639 w 687"/>
              <a:gd name="connsiteY72" fmla="*/ 157 h 429"/>
              <a:gd name="connsiteX73" fmla="*/ 639 w 687"/>
              <a:gd name="connsiteY73" fmla="*/ 173 h 429"/>
              <a:gd name="connsiteX74" fmla="*/ 639 w 687"/>
              <a:gd name="connsiteY74" fmla="*/ 188 h 429"/>
              <a:gd name="connsiteX75" fmla="*/ 639 w 687"/>
              <a:gd name="connsiteY75" fmla="*/ 204 h 429"/>
              <a:gd name="connsiteX76" fmla="*/ 639 w 687"/>
              <a:gd name="connsiteY76" fmla="*/ 225 h 429"/>
              <a:gd name="connsiteX77" fmla="*/ 639 w 687"/>
              <a:gd name="connsiteY77" fmla="*/ 240 h 429"/>
              <a:gd name="connsiteX78" fmla="*/ 639 w 687"/>
              <a:gd name="connsiteY78" fmla="*/ 261 h 429"/>
              <a:gd name="connsiteX79" fmla="*/ 639 w 687"/>
              <a:gd name="connsiteY79" fmla="*/ 303 h 429"/>
              <a:gd name="connsiteX80" fmla="*/ 639 w 687"/>
              <a:gd name="connsiteY80" fmla="*/ 324 h 429"/>
              <a:gd name="connsiteX81" fmla="*/ 639 w 687"/>
              <a:gd name="connsiteY81" fmla="*/ 350 h 429"/>
              <a:gd name="connsiteX82" fmla="*/ 639 w 687"/>
              <a:gd name="connsiteY82" fmla="*/ 376 h 429"/>
              <a:gd name="connsiteX83" fmla="*/ 639 w 687"/>
              <a:gd name="connsiteY83" fmla="*/ 402 h 429"/>
              <a:gd name="connsiteX84" fmla="*/ 639 w 687"/>
              <a:gd name="connsiteY84" fmla="*/ 429 h 429"/>
              <a:gd name="connsiteX85" fmla="*/ 544 w 687"/>
              <a:gd name="connsiteY85" fmla="*/ 382 h 429"/>
              <a:gd name="connsiteX86" fmla="*/ 549 w 687"/>
              <a:gd name="connsiteY86" fmla="*/ 355 h 429"/>
              <a:gd name="connsiteX87" fmla="*/ 549 w 687"/>
              <a:gd name="connsiteY87" fmla="*/ 334 h 429"/>
              <a:gd name="connsiteX88" fmla="*/ 549 w 687"/>
              <a:gd name="connsiteY88" fmla="*/ 314 h 429"/>
              <a:gd name="connsiteX89" fmla="*/ 549 w 687"/>
              <a:gd name="connsiteY89" fmla="*/ 293 h 429"/>
              <a:gd name="connsiteX90" fmla="*/ 549 w 687"/>
              <a:gd name="connsiteY90" fmla="*/ 277 h 429"/>
              <a:gd name="connsiteX91" fmla="*/ 549 w 687"/>
              <a:gd name="connsiteY91" fmla="*/ 246 h 429"/>
              <a:gd name="connsiteX92" fmla="*/ 549 w 687"/>
              <a:gd name="connsiteY92" fmla="*/ 214 h 429"/>
              <a:gd name="connsiteX93" fmla="*/ 544 w 687"/>
              <a:gd name="connsiteY93" fmla="*/ 183 h 429"/>
              <a:gd name="connsiteX94" fmla="*/ 544 w 687"/>
              <a:gd name="connsiteY94" fmla="*/ 157 h 429"/>
              <a:gd name="connsiteX95" fmla="*/ 539 w 687"/>
              <a:gd name="connsiteY95" fmla="*/ 146 h 429"/>
              <a:gd name="connsiteX96" fmla="*/ 539 w 687"/>
              <a:gd name="connsiteY96" fmla="*/ 136 h 429"/>
              <a:gd name="connsiteX97" fmla="*/ 534 w 687"/>
              <a:gd name="connsiteY97" fmla="*/ 126 h 429"/>
              <a:gd name="connsiteX98" fmla="*/ 534 w 687"/>
              <a:gd name="connsiteY98" fmla="*/ 115 h 429"/>
              <a:gd name="connsiteX99" fmla="*/ 528 w 687"/>
              <a:gd name="connsiteY99" fmla="*/ 110 h 429"/>
              <a:gd name="connsiteX100" fmla="*/ 528 w 687"/>
              <a:gd name="connsiteY100" fmla="*/ 105 h 429"/>
              <a:gd name="connsiteX101" fmla="*/ 523 w 687"/>
              <a:gd name="connsiteY101" fmla="*/ 94 h 429"/>
              <a:gd name="connsiteX102" fmla="*/ 518 w 687"/>
              <a:gd name="connsiteY102" fmla="*/ 89 h 429"/>
              <a:gd name="connsiteX103" fmla="*/ 512 w 687"/>
              <a:gd name="connsiteY103" fmla="*/ 84 h 429"/>
              <a:gd name="connsiteX104" fmla="*/ 507 w 687"/>
              <a:gd name="connsiteY104" fmla="*/ 84 h 429"/>
              <a:gd name="connsiteX105" fmla="*/ 502 w 687"/>
              <a:gd name="connsiteY105" fmla="*/ 79 h 429"/>
              <a:gd name="connsiteX106" fmla="*/ 491 w 687"/>
              <a:gd name="connsiteY106" fmla="*/ 79 h 429"/>
              <a:gd name="connsiteX107" fmla="*/ 481 w 687"/>
              <a:gd name="connsiteY107" fmla="*/ 79 h 429"/>
              <a:gd name="connsiteX108" fmla="*/ 470 w 687"/>
              <a:gd name="connsiteY108" fmla="*/ 73 h 429"/>
              <a:gd name="connsiteX109" fmla="*/ 454 w 687"/>
              <a:gd name="connsiteY109" fmla="*/ 73 h 429"/>
              <a:gd name="connsiteX110" fmla="*/ 454 w 687"/>
              <a:gd name="connsiteY110" fmla="*/ 73 h 429"/>
              <a:gd name="connsiteX0" fmla="*/ 454 w 687"/>
              <a:gd name="connsiteY0" fmla="*/ 73 h 402"/>
              <a:gd name="connsiteX1" fmla="*/ 439 w 687"/>
              <a:gd name="connsiteY1" fmla="*/ 73 h 402"/>
              <a:gd name="connsiteX2" fmla="*/ 417 w 687"/>
              <a:gd name="connsiteY2" fmla="*/ 79 h 402"/>
              <a:gd name="connsiteX3" fmla="*/ 396 w 687"/>
              <a:gd name="connsiteY3" fmla="*/ 79 h 402"/>
              <a:gd name="connsiteX4" fmla="*/ 370 w 687"/>
              <a:gd name="connsiteY4" fmla="*/ 79 h 402"/>
              <a:gd name="connsiteX5" fmla="*/ 343 w 687"/>
              <a:gd name="connsiteY5" fmla="*/ 84 h 402"/>
              <a:gd name="connsiteX6" fmla="*/ 312 w 687"/>
              <a:gd name="connsiteY6" fmla="*/ 84 h 402"/>
              <a:gd name="connsiteX7" fmla="*/ 275 w 687"/>
              <a:gd name="connsiteY7" fmla="*/ 89 h 402"/>
              <a:gd name="connsiteX8" fmla="*/ 238 w 687"/>
              <a:gd name="connsiteY8" fmla="*/ 94 h 402"/>
              <a:gd name="connsiteX9" fmla="*/ 196 w 687"/>
              <a:gd name="connsiteY9" fmla="*/ 94 h 402"/>
              <a:gd name="connsiteX10" fmla="*/ 159 w 687"/>
              <a:gd name="connsiteY10" fmla="*/ 99 h 402"/>
              <a:gd name="connsiteX11" fmla="*/ 122 w 687"/>
              <a:gd name="connsiteY11" fmla="*/ 105 h 402"/>
              <a:gd name="connsiteX12" fmla="*/ 90 w 687"/>
              <a:gd name="connsiteY12" fmla="*/ 105 h 402"/>
              <a:gd name="connsiteX13" fmla="*/ 64 w 687"/>
              <a:gd name="connsiteY13" fmla="*/ 105 h 402"/>
              <a:gd name="connsiteX14" fmla="*/ 37 w 687"/>
              <a:gd name="connsiteY14" fmla="*/ 110 h 402"/>
              <a:gd name="connsiteX15" fmla="*/ 16 w 687"/>
              <a:gd name="connsiteY15" fmla="*/ 110 h 402"/>
              <a:gd name="connsiteX16" fmla="*/ 0 w 687"/>
              <a:gd name="connsiteY16" fmla="*/ 110 h 402"/>
              <a:gd name="connsiteX17" fmla="*/ 0 w 687"/>
              <a:gd name="connsiteY17" fmla="*/ 73 h 402"/>
              <a:gd name="connsiteX18" fmla="*/ 11 w 687"/>
              <a:gd name="connsiteY18" fmla="*/ 73 h 402"/>
              <a:gd name="connsiteX19" fmla="*/ 27 w 687"/>
              <a:gd name="connsiteY19" fmla="*/ 73 h 402"/>
              <a:gd name="connsiteX20" fmla="*/ 42 w 687"/>
              <a:gd name="connsiteY20" fmla="*/ 73 h 402"/>
              <a:gd name="connsiteX21" fmla="*/ 58 w 687"/>
              <a:gd name="connsiteY21" fmla="*/ 73 h 402"/>
              <a:gd name="connsiteX22" fmla="*/ 79 w 687"/>
              <a:gd name="connsiteY22" fmla="*/ 73 h 402"/>
              <a:gd name="connsiteX23" fmla="*/ 95 w 687"/>
              <a:gd name="connsiteY23" fmla="*/ 68 h 402"/>
              <a:gd name="connsiteX24" fmla="*/ 122 w 687"/>
              <a:gd name="connsiteY24" fmla="*/ 68 h 402"/>
              <a:gd name="connsiteX25" fmla="*/ 143 w 687"/>
              <a:gd name="connsiteY25" fmla="*/ 63 h 402"/>
              <a:gd name="connsiteX26" fmla="*/ 164 w 687"/>
              <a:gd name="connsiteY26" fmla="*/ 58 h 402"/>
              <a:gd name="connsiteX27" fmla="*/ 185 w 687"/>
              <a:gd name="connsiteY27" fmla="*/ 58 h 402"/>
              <a:gd name="connsiteX28" fmla="*/ 211 w 687"/>
              <a:gd name="connsiteY28" fmla="*/ 52 h 402"/>
              <a:gd name="connsiteX29" fmla="*/ 238 w 687"/>
              <a:gd name="connsiteY29" fmla="*/ 52 h 402"/>
              <a:gd name="connsiteX30" fmla="*/ 264 w 687"/>
              <a:gd name="connsiteY30" fmla="*/ 47 h 402"/>
              <a:gd name="connsiteX31" fmla="*/ 296 w 687"/>
              <a:gd name="connsiteY31" fmla="*/ 47 h 402"/>
              <a:gd name="connsiteX32" fmla="*/ 354 w 687"/>
              <a:gd name="connsiteY32" fmla="*/ 37 h 402"/>
              <a:gd name="connsiteX33" fmla="*/ 386 w 687"/>
              <a:gd name="connsiteY33" fmla="*/ 37 h 402"/>
              <a:gd name="connsiteX34" fmla="*/ 407 w 687"/>
              <a:gd name="connsiteY34" fmla="*/ 32 h 402"/>
              <a:gd name="connsiteX35" fmla="*/ 433 w 687"/>
              <a:gd name="connsiteY35" fmla="*/ 26 h 402"/>
              <a:gd name="connsiteX36" fmla="*/ 454 w 687"/>
              <a:gd name="connsiteY36" fmla="*/ 26 h 402"/>
              <a:gd name="connsiteX37" fmla="*/ 470 w 687"/>
              <a:gd name="connsiteY37" fmla="*/ 21 h 402"/>
              <a:gd name="connsiteX38" fmla="*/ 481 w 687"/>
              <a:gd name="connsiteY38" fmla="*/ 16 h 402"/>
              <a:gd name="connsiteX39" fmla="*/ 491 w 687"/>
              <a:gd name="connsiteY39" fmla="*/ 16 h 402"/>
              <a:gd name="connsiteX40" fmla="*/ 497 w 687"/>
              <a:gd name="connsiteY40" fmla="*/ 11 h 402"/>
              <a:gd name="connsiteX41" fmla="*/ 507 w 687"/>
              <a:gd name="connsiteY41" fmla="*/ 5 h 402"/>
              <a:gd name="connsiteX42" fmla="*/ 523 w 687"/>
              <a:gd name="connsiteY42" fmla="*/ 0 h 402"/>
              <a:gd name="connsiteX43" fmla="*/ 534 w 687"/>
              <a:gd name="connsiteY43" fmla="*/ 0 h 402"/>
              <a:gd name="connsiteX44" fmla="*/ 549 w 687"/>
              <a:gd name="connsiteY44" fmla="*/ 0 h 402"/>
              <a:gd name="connsiteX45" fmla="*/ 565 w 687"/>
              <a:gd name="connsiteY45" fmla="*/ 5 h 402"/>
              <a:gd name="connsiteX46" fmla="*/ 581 w 687"/>
              <a:gd name="connsiteY46" fmla="*/ 11 h 402"/>
              <a:gd name="connsiteX47" fmla="*/ 592 w 687"/>
              <a:gd name="connsiteY47" fmla="*/ 16 h 402"/>
              <a:gd name="connsiteX48" fmla="*/ 602 w 687"/>
              <a:gd name="connsiteY48" fmla="*/ 21 h 402"/>
              <a:gd name="connsiteX49" fmla="*/ 618 w 687"/>
              <a:gd name="connsiteY49" fmla="*/ 26 h 402"/>
              <a:gd name="connsiteX50" fmla="*/ 629 w 687"/>
              <a:gd name="connsiteY50" fmla="*/ 37 h 402"/>
              <a:gd name="connsiteX51" fmla="*/ 644 w 687"/>
              <a:gd name="connsiteY51" fmla="*/ 42 h 402"/>
              <a:gd name="connsiteX52" fmla="*/ 655 w 687"/>
              <a:gd name="connsiteY52" fmla="*/ 47 h 402"/>
              <a:gd name="connsiteX53" fmla="*/ 666 w 687"/>
              <a:gd name="connsiteY53" fmla="*/ 52 h 402"/>
              <a:gd name="connsiteX54" fmla="*/ 671 w 687"/>
              <a:gd name="connsiteY54" fmla="*/ 58 h 402"/>
              <a:gd name="connsiteX55" fmla="*/ 676 w 687"/>
              <a:gd name="connsiteY55" fmla="*/ 63 h 402"/>
              <a:gd name="connsiteX56" fmla="*/ 681 w 687"/>
              <a:gd name="connsiteY56" fmla="*/ 68 h 402"/>
              <a:gd name="connsiteX57" fmla="*/ 687 w 687"/>
              <a:gd name="connsiteY57" fmla="*/ 68 h 402"/>
              <a:gd name="connsiteX58" fmla="*/ 687 w 687"/>
              <a:gd name="connsiteY58" fmla="*/ 73 h 402"/>
              <a:gd name="connsiteX59" fmla="*/ 681 w 687"/>
              <a:gd name="connsiteY59" fmla="*/ 73 h 402"/>
              <a:gd name="connsiteX60" fmla="*/ 681 w 687"/>
              <a:gd name="connsiteY60" fmla="*/ 79 h 402"/>
              <a:gd name="connsiteX61" fmla="*/ 676 w 687"/>
              <a:gd name="connsiteY61" fmla="*/ 84 h 402"/>
              <a:gd name="connsiteX62" fmla="*/ 671 w 687"/>
              <a:gd name="connsiteY62" fmla="*/ 84 h 402"/>
              <a:gd name="connsiteX63" fmla="*/ 666 w 687"/>
              <a:gd name="connsiteY63" fmla="*/ 89 h 402"/>
              <a:gd name="connsiteX64" fmla="*/ 660 w 687"/>
              <a:gd name="connsiteY64" fmla="*/ 94 h 402"/>
              <a:gd name="connsiteX65" fmla="*/ 655 w 687"/>
              <a:gd name="connsiteY65" fmla="*/ 94 h 402"/>
              <a:gd name="connsiteX66" fmla="*/ 650 w 687"/>
              <a:gd name="connsiteY66" fmla="*/ 99 h 402"/>
              <a:gd name="connsiteX67" fmla="*/ 644 w 687"/>
              <a:gd name="connsiteY67" fmla="*/ 105 h 402"/>
              <a:gd name="connsiteX68" fmla="*/ 639 w 687"/>
              <a:gd name="connsiteY68" fmla="*/ 115 h 402"/>
              <a:gd name="connsiteX69" fmla="*/ 639 w 687"/>
              <a:gd name="connsiteY69" fmla="*/ 126 h 402"/>
              <a:gd name="connsiteX70" fmla="*/ 639 w 687"/>
              <a:gd name="connsiteY70" fmla="*/ 131 h 402"/>
              <a:gd name="connsiteX71" fmla="*/ 639 w 687"/>
              <a:gd name="connsiteY71" fmla="*/ 146 h 402"/>
              <a:gd name="connsiteX72" fmla="*/ 639 w 687"/>
              <a:gd name="connsiteY72" fmla="*/ 157 h 402"/>
              <a:gd name="connsiteX73" fmla="*/ 639 w 687"/>
              <a:gd name="connsiteY73" fmla="*/ 173 h 402"/>
              <a:gd name="connsiteX74" fmla="*/ 639 w 687"/>
              <a:gd name="connsiteY74" fmla="*/ 188 h 402"/>
              <a:gd name="connsiteX75" fmla="*/ 639 w 687"/>
              <a:gd name="connsiteY75" fmla="*/ 204 h 402"/>
              <a:gd name="connsiteX76" fmla="*/ 639 w 687"/>
              <a:gd name="connsiteY76" fmla="*/ 225 h 402"/>
              <a:gd name="connsiteX77" fmla="*/ 639 w 687"/>
              <a:gd name="connsiteY77" fmla="*/ 240 h 402"/>
              <a:gd name="connsiteX78" fmla="*/ 639 w 687"/>
              <a:gd name="connsiteY78" fmla="*/ 261 h 402"/>
              <a:gd name="connsiteX79" fmla="*/ 639 w 687"/>
              <a:gd name="connsiteY79" fmla="*/ 303 h 402"/>
              <a:gd name="connsiteX80" fmla="*/ 639 w 687"/>
              <a:gd name="connsiteY80" fmla="*/ 324 h 402"/>
              <a:gd name="connsiteX81" fmla="*/ 639 w 687"/>
              <a:gd name="connsiteY81" fmla="*/ 350 h 402"/>
              <a:gd name="connsiteX82" fmla="*/ 639 w 687"/>
              <a:gd name="connsiteY82" fmla="*/ 376 h 402"/>
              <a:gd name="connsiteX83" fmla="*/ 639 w 687"/>
              <a:gd name="connsiteY83" fmla="*/ 402 h 402"/>
              <a:gd name="connsiteX84" fmla="*/ 544 w 687"/>
              <a:gd name="connsiteY84" fmla="*/ 382 h 402"/>
              <a:gd name="connsiteX85" fmla="*/ 549 w 687"/>
              <a:gd name="connsiteY85" fmla="*/ 355 h 402"/>
              <a:gd name="connsiteX86" fmla="*/ 549 w 687"/>
              <a:gd name="connsiteY86" fmla="*/ 334 h 402"/>
              <a:gd name="connsiteX87" fmla="*/ 549 w 687"/>
              <a:gd name="connsiteY87" fmla="*/ 314 h 402"/>
              <a:gd name="connsiteX88" fmla="*/ 549 w 687"/>
              <a:gd name="connsiteY88" fmla="*/ 293 h 402"/>
              <a:gd name="connsiteX89" fmla="*/ 549 w 687"/>
              <a:gd name="connsiteY89" fmla="*/ 277 h 402"/>
              <a:gd name="connsiteX90" fmla="*/ 549 w 687"/>
              <a:gd name="connsiteY90" fmla="*/ 246 h 402"/>
              <a:gd name="connsiteX91" fmla="*/ 549 w 687"/>
              <a:gd name="connsiteY91" fmla="*/ 214 h 402"/>
              <a:gd name="connsiteX92" fmla="*/ 544 w 687"/>
              <a:gd name="connsiteY92" fmla="*/ 183 h 402"/>
              <a:gd name="connsiteX93" fmla="*/ 544 w 687"/>
              <a:gd name="connsiteY93" fmla="*/ 157 h 402"/>
              <a:gd name="connsiteX94" fmla="*/ 539 w 687"/>
              <a:gd name="connsiteY94" fmla="*/ 146 h 402"/>
              <a:gd name="connsiteX95" fmla="*/ 539 w 687"/>
              <a:gd name="connsiteY95" fmla="*/ 136 h 402"/>
              <a:gd name="connsiteX96" fmla="*/ 534 w 687"/>
              <a:gd name="connsiteY96" fmla="*/ 126 h 402"/>
              <a:gd name="connsiteX97" fmla="*/ 534 w 687"/>
              <a:gd name="connsiteY97" fmla="*/ 115 h 402"/>
              <a:gd name="connsiteX98" fmla="*/ 528 w 687"/>
              <a:gd name="connsiteY98" fmla="*/ 110 h 402"/>
              <a:gd name="connsiteX99" fmla="*/ 528 w 687"/>
              <a:gd name="connsiteY99" fmla="*/ 105 h 402"/>
              <a:gd name="connsiteX100" fmla="*/ 523 w 687"/>
              <a:gd name="connsiteY100" fmla="*/ 94 h 402"/>
              <a:gd name="connsiteX101" fmla="*/ 518 w 687"/>
              <a:gd name="connsiteY101" fmla="*/ 89 h 402"/>
              <a:gd name="connsiteX102" fmla="*/ 512 w 687"/>
              <a:gd name="connsiteY102" fmla="*/ 84 h 402"/>
              <a:gd name="connsiteX103" fmla="*/ 507 w 687"/>
              <a:gd name="connsiteY103" fmla="*/ 84 h 402"/>
              <a:gd name="connsiteX104" fmla="*/ 502 w 687"/>
              <a:gd name="connsiteY104" fmla="*/ 79 h 402"/>
              <a:gd name="connsiteX105" fmla="*/ 491 w 687"/>
              <a:gd name="connsiteY105" fmla="*/ 79 h 402"/>
              <a:gd name="connsiteX106" fmla="*/ 481 w 687"/>
              <a:gd name="connsiteY106" fmla="*/ 79 h 402"/>
              <a:gd name="connsiteX107" fmla="*/ 470 w 687"/>
              <a:gd name="connsiteY107" fmla="*/ 73 h 402"/>
              <a:gd name="connsiteX108" fmla="*/ 454 w 687"/>
              <a:gd name="connsiteY108" fmla="*/ 73 h 402"/>
              <a:gd name="connsiteX109" fmla="*/ 454 w 687"/>
              <a:gd name="connsiteY109" fmla="*/ 73 h 40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639 w 687"/>
              <a:gd name="connsiteY80" fmla="*/ 324 h 382"/>
              <a:gd name="connsiteX81" fmla="*/ 639 w 687"/>
              <a:gd name="connsiteY81" fmla="*/ 350 h 382"/>
              <a:gd name="connsiteX82" fmla="*/ 639 w 687"/>
              <a:gd name="connsiteY82" fmla="*/ 376 h 382"/>
              <a:gd name="connsiteX83" fmla="*/ 544 w 687"/>
              <a:gd name="connsiteY83" fmla="*/ 382 h 382"/>
              <a:gd name="connsiteX84" fmla="*/ 549 w 687"/>
              <a:gd name="connsiteY84" fmla="*/ 355 h 382"/>
              <a:gd name="connsiteX85" fmla="*/ 549 w 687"/>
              <a:gd name="connsiteY85" fmla="*/ 334 h 382"/>
              <a:gd name="connsiteX86" fmla="*/ 549 w 687"/>
              <a:gd name="connsiteY86" fmla="*/ 314 h 382"/>
              <a:gd name="connsiteX87" fmla="*/ 549 w 687"/>
              <a:gd name="connsiteY87" fmla="*/ 293 h 382"/>
              <a:gd name="connsiteX88" fmla="*/ 549 w 687"/>
              <a:gd name="connsiteY88" fmla="*/ 277 h 382"/>
              <a:gd name="connsiteX89" fmla="*/ 549 w 687"/>
              <a:gd name="connsiteY89" fmla="*/ 246 h 382"/>
              <a:gd name="connsiteX90" fmla="*/ 549 w 687"/>
              <a:gd name="connsiteY90" fmla="*/ 214 h 382"/>
              <a:gd name="connsiteX91" fmla="*/ 544 w 687"/>
              <a:gd name="connsiteY91" fmla="*/ 183 h 382"/>
              <a:gd name="connsiteX92" fmla="*/ 544 w 687"/>
              <a:gd name="connsiteY92" fmla="*/ 157 h 382"/>
              <a:gd name="connsiteX93" fmla="*/ 539 w 687"/>
              <a:gd name="connsiteY93" fmla="*/ 146 h 382"/>
              <a:gd name="connsiteX94" fmla="*/ 539 w 687"/>
              <a:gd name="connsiteY94" fmla="*/ 136 h 382"/>
              <a:gd name="connsiteX95" fmla="*/ 534 w 687"/>
              <a:gd name="connsiteY95" fmla="*/ 126 h 382"/>
              <a:gd name="connsiteX96" fmla="*/ 534 w 687"/>
              <a:gd name="connsiteY96" fmla="*/ 115 h 382"/>
              <a:gd name="connsiteX97" fmla="*/ 528 w 687"/>
              <a:gd name="connsiteY97" fmla="*/ 110 h 382"/>
              <a:gd name="connsiteX98" fmla="*/ 528 w 687"/>
              <a:gd name="connsiteY98" fmla="*/ 105 h 382"/>
              <a:gd name="connsiteX99" fmla="*/ 523 w 687"/>
              <a:gd name="connsiteY99" fmla="*/ 94 h 382"/>
              <a:gd name="connsiteX100" fmla="*/ 518 w 687"/>
              <a:gd name="connsiteY100" fmla="*/ 89 h 382"/>
              <a:gd name="connsiteX101" fmla="*/ 512 w 687"/>
              <a:gd name="connsiteY101" fmla="*/ 84 h 382"/>
              <a:gd name="connsiteX102" fmla="*/ 507 w 687"/>
              <a:gd name="connsiteY102" fmla="*/ 84 h 382"/>
              <a:gd name="connsiteX103" fmla="*/ 502 w 687"/>
              <a:gd name="connsiteY103" fmla="*/ 79 h 382"/>
              <a:gd name="connsiteX104" fmla="*/ 491 w 687"/>
              <a:gd name="connsiteY104" fmla="*/ 79 h 382"/>
              <a:gd name="connsiteX105" fmla="*/ 481 w 687"/>
              <a:gd name="connsiteY105" fmla="*/ 79 h 382"/>
              <a:gd name="connsiteX106" fmla="*/ 470 w 687"/>
              <a:gd name="connsiteY106" fmla="*/ 73 h 382"/>
              <a:gd name="connsiteX107" fmla="*/ 454 w 687"/>
              <a:gd name="connsiteY107" fmla="*/ 73 h 382"/>
              <a:gd name="connsiteX108" fmla="*/ 454 w 687"/>
              <a:gd name="connsiteY108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639 w 687"/>
              <a:gd name="connsiteY80" fmla="*/ 324 h 382"/>
              <a:gd name="connsiteX81" fmla="*/ 639 w 687"/>
              <a:gd name="connsiteY81" fmla="*/ 350 h 382"/>
              <a:gd name="connsiteX82" fmla="*/ 544 w 687"/>
              <a:gd name="connsiteY82" fmla="*/ 382 h 382"/>
              <a:gd name="connsiteX83" fmla="*/ 549 w 687"/>
              <a:gd name="connsiteY83" fmla="*/ 355 h 382"/>
              <a:gd name="connsiteX84" fmla="*/ 549 w 687"/>
              <a:gd name="connsiteY84" fmla="*/ 334 h 382"/>
              <a:gd name="connsiteX85" fmla="*/ 549 w 687"/>
              <a:gd name="connsiteY85" fmla="*/ 314 h 382"/>
              <a:gd name="connsiteX86" fmla="*/ 549 w 687"/>
              <a:gd name="connsiteY86" fmla="*/ 293 h 382"/>
              <a:gd name="connsiteX87" fmla="*/ 549 w 687"/>
              <a:gd name="connsiteY87" fmla="*/ 277 h 382"/>
              <a:gd name="connsiteX88" fmla="*/ 549 w 687"/>
              <a:gd name="connsiteY88" fmla="*/ 246 h 382"/>
              <a:gd name="connsiteX89" fmla="*/ 549 w 687"/>
              <a:gd name="connsiteY89" fmla="*/ 214 h 382"/>
              <a:gd name="connsiteX90" fmla="*/ 544 w 687"/>
              <a:gd name="connsiteY90" fmla="*/ 183 h 382"/>
              <a:gd name="connsiteX91" fmla="*/ 544 w 687"/>
              <a:gd name="connsiteY91" fmla="*/ 157 h 382"/>
              <a:gd name="connsiteX92" fmla="*/ 539 w 687"/>
              <a:gd name="connsiteY92" fmla="*/ 146 h 382"/>
              <a:gd name="connsiteX93" fmla="*/ 539 w 687"/>
              <a:gd name="connsiteY93" fmla="*/ 136 h 382"/>
              <a:gd name="connsiteX94" fmla="*/ 534 w 687"/>
              <a:gd name="connsiteY94" fmla="*/ 126 h 382"/>
              <a:gd name="connsiteX95" fmla="*/ 534 w 687"/>
              <a:gd name="connsiteY95" fmla="*/ 115 h 382"/>
              <a:gd name="connsiteX96" fmla="*/ 528 w 687"/>
              <a:gd name="connsiteY96" fmla="*/ 110 h 382"/>
              <a:gd name="connsiteX97" fmla="*/ 528 w 687"/>
              <a:gd name="connsiteY97" fmla="*/ 105 h 382"/>
              <a:gd name="connsiteX98" fmla="*/ 523 w 687"/>
              <a:gd name="connsiteY98" fmla="*/ 94 h 382"/>
              <a:gd name="connsiteX99" fmla="*/ 518 w 687"/>
              <a:gd name="connsiteY99" fmla="*/ 89 h 382"/>
              <a:gd name="connsiteX100" fmla="*/ 512 w 687"/>
              <a:gd name="connsiteY100" fmla="*/ 84 h 382"/>
              <a:gd name="connsiteX101" fmla="*/ 507 w 687"/>
              <a:gd name="connsiteY101" fmla="*/ 84 h 382"/>
              <a:gd name="connsiteX102" fmla="*/ 502 w 687"/>
              <a:gd name="connsiteY102" fmla="*/ 79 h 382"/>
              <a:gd name="connsiteX103" fmla="*/ 491 w 687"/>
              <a:gd name="connsiteY103" fmla="*/ 79 h 382"/>
              <a:gd name="connsiteX104" fmla="*/ 481 w 687"/>
              <a:gd name="connsiteY104" fmla="*/ 79 h 382"/>
              <a:gd name="connsiteX105" fmla="*/ 470 w 687"/>
              <a:gd name="connsiteY105" fmla="*/ 73 h 382"/>
              <a:gd name="connsiteX106" fmla="*/ 454 w 687"/>
              <a:gd name="connsiteY106" fmla="*/ 73 h 382"/>
              <a:gd name="connsiteX107" fmla="*/ 454 w 687"/>
              <a:gd name="connsiteY107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639 w 687"/>
              <a:gd name="connsiteY80" fmla="*/ 324 h 382"/>
              <a:gd name="connsiteX81" fmla="*/ 544 w 687"/>
              <a:gd name="connsiteY81" fmla="*/ 382 h 382"/>
              <a:gd name="connsiteX82" fmla="*/ 549 w 687"/>
              <a:gd name="connsiteY82" fmla="*/ 355 h 382"/>
              <a:gd name="connsiteX83" fmla="*/ 549 w 687"/>
              <a:gd name="connsiteY83" fmla="*/ 334 h 382"/>
              <a:gd name="connsiteX84" fmla="*/ 549 w 687"/>
              <a:gd name="connsiteY84" fmla="*/ 314 h 382"/>
              <a:gd name="connsiteX85" fmla="*/ 549 w 687"/>
              <a:gd name="connsiteY85" fmla="*/ 293 h 382"/>
              <a:gd name="connsiteX86" fmla="*/ 549 w 687"/>
              <a:gd name="connsiteY86" fmla="*/ 277 h 382"/>
              <a:gd name="connsiteX87" fmla="*/ 549 w 687"/>
              <a:gd name="connsiteY87" fmla="*/ 246 h 382"/>
              <a:gd name="connsiteX88" fmla="*/ 549 w 687"/>
              <a:gd name="connsiteY88" fmla="*/ 214 h 382"/>
              <a:gd name="connsiteX89" fmla="*/ 544 w 687"/>
              <a:gd name="connsiteY89" fmla="*/ 183 h 382"/>
              <a:gd name="connsiteX90" fmla="*/ 544 w 687"/>
              <a:gd name="connsiteY90" fmla="*/ 157 h 382"/>
              <a:gd name="connsiteX91" fmla="*/ 539 w 687"/>
              <a:gd name="connsiteY91" fmla="*/ 146 h 382"/>
              <a:gd name="connsiteX92" fmla="*/ 539 w 687"/>
              <a:gd name="connsiteY92" fmla="*/ 136 h 382"/>
              <a:gd name="connsiteX93" fmla="*/ 534 w 687"/>
              <a:gd name="connsiteY93" fmla="*/ 126 h 382"/>
              <a:gd name="connsiteX94" fmla="*/ 534 w 687"/>
              <a:gd name="connsiteY94" fmla="*/ 115 h 382"/>
              <a:gd name="connsiteX95" fmla="*/ 528 w 687"/>
              <a:gd name="connsiteY95" fmla="*/ 110 h 382"/>
              <a:gd name="connsiteX96" fmla="*/ 528 w 687"/>
              <a:gd name="connsiteY96" fmla="*/ 105 h 382"/>
              <a:gd name="connsiteX97" fmla="*/ 523 w 687"/>
              <a:gd name="connsiteY97" fmla="*/ 94 h 382"/>
              <a:gd name="connsiteX98" fmla="*/ 518 w 687"/>
              <a:gd name="connsiteY98" fmla="*/ 89 h 382"/>
              <a:gd name="connsiteX99" fmla="*/ 512 w 687"/>
              <a:gd name="connsiteY99" fmla="*/ 84 h 382"/>
              <a:gd name="connsiteX100" fmla="*/ 507 w 687"/>
              <a:gd name="connsiteY100" fmla="*/ 84 h 382"/>
              <a:gd name="connsiteX101" fmla="*/ 502 w 687"/>
              <a:gd name="connsiteY101" fmla="*/ 79 h 382"/>
              <a:gd name="connsiteX102" fmla="*/ 491 w 687"/>
              <a:gd name="connsiteY102" fmla="*/ 79 h 382"/>
              <a:gd name="connsiteX103" fmla="*/ 481 w 687"/>
              <a:gd name="connsiteY103" fmla="*/ 79 h 382"/>
              <a:gd name="connsiteX104" fmla="*/ 470 w 687"/>
              <a:gd name="connsiteY104" fmla="*/ 73 h 382"/>
              <a:gd name="connsiteX105" fmla="*/ 454 w 687"/>
              <a:gd name="connsiteY105" fmla="*/ 73 h 382"/>
              <a:gd name="connsiteX106" fmla="*/ 454 w 687"/>
              <a:gd name="connsiteY106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544 w 687"/>
              <a:gd name="connsiteY80" fmla="*/ 382 h 382"/>
              <a:gd name="connsiteX81" fmla="*/ 549 w 687"/>
              <a:gd name="connsiteY81" fmla="*/ 355 h 382"/>
              <a:gd name="connsiteX82" fmla="*/ 549 w 687"/>
              <a:gd name="connsiteY82" fmla="*/ 334 h 382"/>
              <a:gd name="connsiteX83" fmla="*/ 549 w 687"/>
              <a:gd name="connsiteY83" fmla="*/ 314 h 382"/>
              <a:gd name="connsiteX84" fmla="*/ 549 w 687"/>
              <a:gd name="connsiteY84" fmla="*/ 293 h 382"/>
              <a:gd name="connsiteX85" fmla="*/ 549 w 687"/>
              <a:gd name="connsiteY85" fmla="*/ 277 h 382"/>
              <a:gd name="connsiteX86" fmla="*/ 549 w 687"/>
              <a:gd name="connsiteY86" fmla="*/ 246 h 382"/>
              <a:gd name="connsiteX87" fmla="*/ 549 w 687"/>
              <a:gd name="connsiteY87" fmla="*/ 214 h 382"/>
              <a:gd name="connsiteX88" fmla="*/ 544 w 687"/>
              <a:gd name="connsiteY88" fmla="*/ 183 h 382"/>
              <a:gd name="connsiteX89" fmla="*/ 544 w 687"/>
              <a:gd name="connsiteY89" fmla="*/ 157 h 382"/>
              <a:gd name="connsiteX90" fmla="*/ 539 w 687"/>
              <a:gd name="connsiteY90" fmla="*/ 146 h 382"/>
              <a:gd name="connsiteX91" fmla="*/ 539 w 687"/>
              <a:gd name="connsiteY91" fmla="*/ 136 h 382"/>
              <a:gd name="connsiteX92" fmla="*/ 534 w 687"/>
              <a:gd name="connsiteY92" fmla="*/ 126 h 382"/>
              <a:gd name="connsiteX93" fmla="*/ 534 w 687"/>
              <a:gd name="connsiteY93" fmla="*/ 115 h 382"/>
              <a:gd name="connsiteX94" fmla="*/ 528 w 687"/>
              <a:gd name="connsiteY94" fmla="*/ 110 h 382"/>
              <a:gd name="connsiteX95" fmla="*/ 528 w 687"/>
              <a:gd name="connsiteY95" fmla="*/ 105 h 382"/>
              <a:gd name="connsiteX96" fmla="*/ 523 w 687"/>
              <a:gd name="connsiteY96" fmla="*/ 94 h 382"/>
              <a:gd name="connsiteX97" fmla="*/ 518 w 687"/>
              <a:gd name="connsiteY97" fmla="*/ 89 h 382"/>
              <a:gd name="connsiteX98" fmla="*/ 512 w 687"/>
              <a:gd name="connsiteY98" fmla="*/ 84 h 382"/>
              <a:gd name="connsiteX99" fmla="*/ 507 w 687"/>
              <a:gd name="connsiteY99" fmla="*/ 84 h 382"/>
              <a:gd name="connsiteX100" fmla="*/ 502 w 687"/>
              <a:gd name="connsiteY100" fmla="*/ 79 h 382"/>
              <a:gd name="connsiteX101" fmla="*/ 491 w 687"/>
              <a:gd name="connsiteY101" fmla="*/ 79 h 382"/>
              <a:gd name="connsiteX102" fmla="*/ 481 w 687"/>
              <a:gd name="connsiteY102" fmla="*/ 79 h 382"/>
              <a:gd name="connsiteX103" fmla="*/ 470 w 687"/>
              <a:gd name="connsiteY103" fmla="*/ 73 h 382"/>
              <a:gd name="connsiteX104" fmla="*/ 454 w 687"/>
              <a:gd name="connsiteY104" fmla="*/ 73 h 382"/>
              <a:gd name="connsiteX105" fmla="*/ 454 w 687"/>
              <a:gd name="connsiteY105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544 w 687"/>
              <a:gd name="connsiteY79" fmla="*/ 382 h 382"/>
              <a:gd name="connsiteX80" fmla="*/ 549 w 687"/>
              <a:gd name="connsiteY80" fmla="*/ 355 h 382"/>
              <a:gd name="connsiteX81" fmla="*/ 549 w 687"/>
              <a:gd name="connsiteY81" fmla="*/ 334 h 382"/>
              <a:gd name="connsiteX82" fmla="*/ 549 w 687"/>
              <a:gd name="connsiteY82" fmla="*/ 314 h 382"/>
              <a:gd name="connsiteX83" fmla="*/ 549 w 687"/>
              <a:gd name="connsiteY83" fmla="*/ 293 h 382"/>
              <a:gd name="connsiteX84" fmla="*/ 549 w 687"/>
              <a:gd name="connsiteY84" fmla="*/ 277 h 382"/>
              <a:gd name="connsiteX85" fmla="*/ 549 w 687"/>
              <a:gd name="connsiteY85" fmla="*/ 246 h 382"/>
              <a:gd name="connsiteX86" fmla="*/ 549 w 687"/>
              <a:gd name="connsiteY86" fmla="*/ 214 h 382"/>
              <a:gd name="connsiteX87" fmla="*/ 544 w 687"/>
              <a:gd name="connsiteY87" fmla="*/ 183 h 382"/>
              <a:gd name="connsiteX88" fmla="*/ 544 w 687"/>
              <a:gd name="connsiteY88" fmla="*/ 157 h 382"/>
              <a:gd name="connsiteX89" fmla="*/ 539 w 687"/>
              <a:gd name="connsiteY89" fmla="*/ 146 h 382"/>
              <a:gd name="connsiteX90" fmla="*/ 539 w 687"/>
              <a:gd name="connsiteY90" fmla="*/ 136 h 382"/>
              <a:gd name="connsiteX91" fmla="*/ 534 w 687"/>
              <a:gd name="connsiteY91" fmla="*/ 126 h 382"/>
              <a:gd name="connsiteX92" fmla="*/ 534 w 687"/>
              <a:gd name="connsiteY92" fmla="*/ 115 h 382"/>
              <a:gd name="connsiteX93" fmla="*/ 528 w 687"/>
              <a:gd name="connsiteY93" fmla="*/ 110 h 382"/>
              <a:gd name="connsiteX94" fmla="*/ 528 w 687"/>
              <a:gd name="connsiteY94" fmla="*/ 105 h 382"/>
              <a:gd name="connsiteX95" fmla="*/ 523 w 687"/>
              <a:gd name="connsiteY95" fmla="*/ 94 h 382"/>
              <a:gd name="connsiteX96" fmla="*/ 518 w 687"/>
              <a:gd name="connsiteY96" fmla="*/ 89 h 382"/>
              <a:gd name="connsiteX97" fmla="*/ 512 w 687"/>
              <a:gd name="connsiteY97" fmla="*/ 84 h 382"/>
              <a:gd name="connsiteX98" fmla="*/ 507 w 687"/>
              <a:gd name="connsiteY98" fmla="*/ 84 h 382"/>
              <a:gd name="connsiteX99" fmla="*/ 502 w 687"/>
              <a:gd name="connsiteY99" fmla="*/ 79 h 382"/>
              <a:gd name="connsiteX100" fmla="*/ 491 w 687"/>
              <a:gd name="connsiteY100" fmla="*/ 79 h 382"/>
              <a:gd name="connsiteX101" fmla="*/ 481 w 687"/>
              <a:gd name="connsiteY101" fmla="*/ 79 h 382"/>
              <a:gd name="connsiteX102" fmla="*/ 470 w 687"/>
              <a:gd name="connsiteY102" fmla="*/ 73 h 382"/>
              <a:gd name="connsiteX103" fmla="*/ 454 w 687"/>
              <a:gd name="connsiteY103" fmla="*/ 73 h 382"/>
              <a:gd name="connsiteX104" fmla="*/ 454 w 687"/>
              <a:gd name="connsiteY104" fmla="*/ 73 h 382"/>
              <a:gd name="connsiteX0" fmla="*/ 454 w 687"/>
              <a:gd name="connsiteY0" fmla="*/ 73 h 367"/>
              <a:gd name="connsiteX1" fmla="*/ 439 w 687"/>
              <a:gd name="connsiteY1" fmla="*/ 73 h 367"/>
              <a:gd name="connsiteX2" fmla="*/ 417 w 687"/>
              <a:gd name="connsiteY2" fmla="*/ 79 h 367"/>
              <a:gd name="connsiteX3" fmla="*/ 396 w 687"/>
              <a:gd name="connsiteY3" fmla="*/ 79 h 367"/>
              <a:gd name="connsiteX4" fmla="*/ 370 w 687"/>
              <a:gd name="connsiteY4" fmla="*/ 79 h 367"/>
              <a:gd name="connsiteX5" fmla="*/ 343 w 687"/>
              <a:gd name="connsiteY5" fmla="*/ 84 h 367"/>
              <a:gd name="connsiteX6" fmla="*/ 312 w 687"/>
              <a:gd name="connsiteY6" fmla="*/ 84 h 367"/>
              <a:gd name="connsiteX7" fmla="*/ 275 w 687"/>
              <a:gd name="connsiteY7" fmla="*/ 89 h 367"/>
              <a:gd name="connsiteX8" fmla="*/ 238 w 687"/>
              <a:gd name="connsiteY8" fmla="*/ 94 h 367"/>
              <a:gd name="connsiteX9" fmla="*/ 196 w 687"/>
              <a:gd name="connsiteY9" fmla="*/ 94 h 367"/>
              <a:gd name="connsiteX10" fmla="*/ 159 w 687"/>
              <a:gd name="connsiteY10" fmla="*/ 99 h 367"/>
              <a:gd name="connsiteX11" fmla="*/ 122 w 687"/>
              <a:gd name="connsiteY11" fmla="*/ 105 h 367"/>
              <a:gd name="connsiteX12" fmla="*/ 90 w 687"/>
              <a:gd name="connsiteY12" fmla="*/ 105 h 367"/>
              <a:gd name="connsiteX13" fmla="*/ 64 w 687"/>
              <a:gd name="connsiteY13" fmla="*/ 105 h 367"/>
              <a:gd name="connsiteX14" fmla="*/ 37 w 687"/>
              <a:gd name="connsiteY14" fmla="*/ 110 h 367"/>
              <a:gd name="connsiteX15" fmla="*/ 16 w 687"/>
              <a:gd name="connsiteY15" fmla="*/ 110 h 367"/>
              <a:gd name="connsiteX16" fmla="*/ 0 w 687"/>
              <a:gd name="connsiteY16" fmla="*/ 110 h 367"/>
              <a:gd name="connsiteX17" fmla="*/ 0 w 687"/>
              <a:gd name="connsiteY17" fmla="*/ 73 h 367"/>
              <a:gd name="connsiteX18" fmla="*/ 11 w 687"/>
              <a:gd name="connsiteY18" fmla="*/ 73 h 367"/>
              <a:gd name="connsiteX19" fmla="*/ 27 w 687"/>
              <a:gd name="connsiteY19" fmla="*/ 73 h 367"/>
              <a:gd name="connsiteX20" fmla="*/ 42 w 687"/>
              <a:gd name="connsiteY20" fmla="*/ 73 h 367"/>
              <a:gd name="connsiteX21" fmla="*/ 58 w 687"/>
              <a:gd name="connsiteY21" fmla="*/ 73 h 367"/>
              <a:gd name="connsiteX22" fmla="*/ 79 w 687"/>
              <a:gd name="connsiteY22" fmla="*/ 73 h 367"/>
              <a:gd name="connsiteX23" fmla="*/ 95 w 687"/>
              <a:gd name="connsiteY23" fmla="*/ 68 h 367"/>
              <a:gd name="connsiteX24" fmla="*/ 122 w 687"/>
              <a:gd name="connsiteY24" fmla="*/ 68 h 367"/>
              <a:gd name="connsiteX25" fmla="*/ 143 w 687"/>
              <a:gd name="connsiteY25" fmla="*/ 63 h 367"/>
              <a:gd name="connsiteX26" fmla="*/ 164 w 687"/>
              <a:gd name="connsiteY26" fmla="*/ 58 h 367"/>
              <a:gd name="connsiteX27" fmla="*/ 185 w 687"/>
              <a:gd name="connsiteY27" fmla="*/ 58 h 367"/>
              <a:gd name="connsiteX28" fmla="*/ 211 w 687"/>
              <a:gd name="connsiteY28" fmla="*/ 52 h 367"/>
              <a:gd name="connsiteX29" fmla="*/ 238 w 687"/>
              <a:gd name="connsiteY29" fmla="*/ 52 h 367"/>
              <a:gd name="connsiteX30" fmla="*/ 264 w 687"/>
              <a:gd name="connsiteY30" fmla="*/ 47 h 367"/>
              <a:gd name="connsiteX31" fmla="*/ 296 w 687"/>
              <a:gd name="connsiteY31" fmla="*/ 47 h 367"/>
              <a:gd name="connsiteX32" fmla="*/ 354 w 687"/>
              <a:gd name="connsiteY32" fmla="*/ 37 h 367"/>
              <a:gd name="connsiteX33" fmla="*/ 386 w 687"/>
              <a:gd name="connsiteY33" fmla="*/ 37 h 367"/>
              <a:gd name="connsiteX34" fmla="*/ 407 w 687"/>
              <a:gd name="connsiteY34" fmla="*/ 32 h 367"/>
              <a:gd name="connsiteX35" fmla="*/ 433 w 687"/>
              <a:gd name="connsiteY35" fmla="*/ 26 h 367"/>
              <a:gd name="connsiteX36" fmla="*/ 454 w 687"/>
              <a:gd name="connsiteY36" fmla="*/ 26 h 367"/>
              <a:gd name="connsiteX37" fmla="*/ 470 w 687"/>
              <a:gd name="connsiteY37" fmla="*/ 21 h 367"/>
              <a:gd name="connsiteX38" fmla="*/ 481 w 687"/>
              <a:gd name="connsiteY38" fmla="*/ 16 h 367"/>
              <a:gd name="connsiteX39" fmla="*/ 491 w 687"/>
              <a:gd name="connsiteY39" fmla="*/ 16 h 367"/>
              <a:gd name="connsiteX40" fmla="*/ 497 w 687"/>
              <a:gd name="connsiteY40" fmla="*/ 11 h 367"/>
              <a:gd name="connsiteX41" fmla="*/ 507 w 687"/>
              <a:gd name="connsiteY41" fmla="*/ 5 h 367"/>
              <a:gd name="connsiteX42" fmla="*/ 523 w 687"/>
              <a:gd name="connsiteY42" fmla="*/ 0 h 367"/>
              <a:gd name="connsiteX43" fmla="*/ 534 w 687"/>
              <a:gd name="connsiteY43" fmla="*/ 0 h 367"/>
              <a:gd name="connsiteX44" fmla="*/ 549 w 687"/>
              <a:gd name="connsiteY44" fmla="*/ 0 h 367"/>
              <a:gd name="connsiteX45" fmla="*/ 565 w 687"/>
              <a:gd name="connsiteY45" fmla="*/ 5 h 367"/>
              <a:gd name="connsiteX46" fmla="*/ 581 w 687"/>
              <a:gd name="connsiteY46" fmla="*/ 11 h 367"/>
              <a:gd name="connsiteX47" fmla="*/ 592 w 687"/>
              <a:gd name="connsiteY47" fmla="*/ 16 h 367"/>
              <a:gd name="connsiteX48" fmla="*/ 602 w 687"/>
              <a:gd name="connsiteY48" fmla="*/ 21 h 367"/>
              <a:gd name="connsiteX49" fmla="*/ 618 w 687"/>
              <a:gd name="connsiteY49" fmla="*/ 26 h 367"/>
              <a:gd name="connsiteX50" fmla="*/ 629 w 687"/>
              <a:gd name="connsiteY50" fmla="*/ 37 h 367"/>
              <a:gd name="connsiteX51" fmla="*/ 644 w 687"/>
              <a:gd name="connsiteY51" fmla="*/ 42 h 367"/>
              <a:gd name="connsiteX52" fmla="*/ 655 w 687"/>
              <a:gd name="connsiteY52" fmla="*/ 47 h 367"/>
              <a:gd name="connsiteX53" fmla="*/ 666 w 687"/>
              <a:gd name="connsiteY53" fmla="*/ 52 h 367"/>
              <a:gd name="connsiteX54" fmla="*/ 671 w 687"/>
              <a:gd name="connsiteY54" fmla="*/ 58 h 367"/>
              <a:gd name="connsiteX55" fmla="*/ 676 w 687"/>
              <a:gd name="connsiteY55" fmla="*/ 63 h 367"/>
              <a:gd name="connsiteX56" fmla="*/ 681 w 687"/>
              <a:gd name="connsiteY56" fmla="*/ 68 h 367"/>
              <a:gd name="connsiteX57" fmla="*/ 687 w 687"/>
              <a:gd name="connsiteY57" fmla="*/ 68 h 367"/>
              <a:gd name="connsiteX58" fmla="*/ 687 w 687"/>
              <a:gd name="connsiteY58" fmla="*/ 73 h 367"/>
              <a:gd name="connsiteX59" fmla="*/ 681 w 687"/>
              <a:gd name="connsiteY59" fmla="*/ 73 h 367"/>
              <a:gd name="connsiteX60" fmla="*/ 681 w 687"/>
              <a:gd name="connsiteY60" fmla="*/ 79 h 367"/>
              <a:gd name="connsiteX61" fmla="*/ 676 w 687"/>
              <a:gd name="connsiteY61" fmla="*/ 84 h 367"/>
              <a:gd name="connsiteX62" fmla="*/ 671 w 687"/>
              <a:gd name="connsiteY62" fmla="*/ 84 h 367"/>
              <a:gd name="connsiteX63" fmla="*/ 666 w 687"/>
              <a:gd name="connsiteY63" fmla="*/ 89 h 367"/>
              <a:gd name="connsiteX64" fmla="*/ 660 w 687"/>
              <a:gd name="connsiteY64" fmla="*/ 94 h 367"/>
              <a:gd name="connsiteX65" fmla="*/ 655 w 687"/>
              <a:gd name="connsiteY65" fmla="*/ 94 h 367"/>
              <a:gd name="connsiteX66" fmla="*/ 650 w 687"/>
              <a:gd name="connsiteY66" fmla="*/ 99 h 367"/>
              <a:gd name="connsiteX67" fmla="*/ 644 w 687"/>
              <a:gd name="connsiteY67" fmla="*/ 105 h 367"/>
              <a:gd name="connsiteX68" fmla="*/ 639 w 687"/>
              <a:gd name="connsiteY68" fmla="*/ 115 h 367"/>
              <a:gd name="connsiteX69" fmla="*/ 639 w 687"/>
              <a:gd name="connsiteY69" fmla="*/ 126 h 367"/>
              <a:gd name="connsiteX70" fmla="*/ 639 w 687"/>
              <a:gd name="connsiteY70" fmla="*/ 131 h 367"/>
              <a:gd name="connsiteX71" fmla="*/ 639 w 687"/>
              <a:gd name="connsiteY71" fmla="*/ 146 h 367"/>
              <a:gd name="connsiteX72" fmla="*/ 639 w 687"/>
              <a:gd name="connsiteY72" fmla="*/ 157 h 367"/>
              <a:gd name="connsiteX73" fmla="*/ 639 w 687"/>
              <a:gd name="connsiteY73" fmla="*/ 173 h 367"/>
              <a:gd name="connsiteX74" fmla="*/ 639 w 687"/>
              <a:gd name="connsiteY74" fmla="*/ 188 h 367"/>
              <a:gd name="connsiteX75" fmla="*/ 639 w 687"/>
              <a:gd name="connsiteY75" fmla="*/ 204 h 367"/>
              <a:gd name="connsiteX76" fmla="*/ 639 w 687"/>
              <a:gd name="connsiteY76" fmla="*/ 225 h 367"/>
              <a:gd name="connsiteX77" fmla="*/ 639 w 687"/>
              <a:gd name="connsiteY77" fmla="*/ 240 h 367"/>
              <a:gd name="connsiteX78" fmla="*/ 639 w 687"/>
              <a:gd name="connsiteY78" fmla="*/ 261 h 367"/>
              <a:gd name="connsiteX79" fmla="*/ 549 w 687"/>
              <a:gd name="connsiteY79" fmla="*/ 355 h 367"/>
              <a:gd name="connsiteX80" fmla="*/ 549 w 687"/>
              <a:gd name="connsiteY80" fmla="*/ 334 h 367"/>
              <a:gd name="connsiteX81" fmla="*/ 549 w 687"/>
              <a:gd name="connsiteY81" fmla="*/ 314 h 367"/>
              <a:gd name="connsiteX82" fmla="*/ 549 w 687"/>
              <a:gd name="connsiteY82" fmla="*/ 293 h 367"/>
              <a:gd name="connsiteX83" fmla="*/ 549 w 687"/>
              <a:gd name="connsiteY83" fmla="*/ 277 h 367"/>
              <a:gd name="connsiteX84" fmla="*/ 549 w 687"/>
              <a:gd name="connsiteY84" fmla="*/ 246 h 367"/>
              <a:gd name="connsiteX85" fmla="*/ 549 w 687"/>
              <a:gd name="connsiteY85" fmla="*/ 214 h 367"/>
              <a:gd name="connsiteX86" fmla="*/ 544 w 687"/>
              <a:gd name="connsiteY86" fmla="*/ 183 h 367"/>
              <a:gd name="connsiteX87" fmla="*/ 544 w 687"/>
              <a:gd name="connsiteY87" fmla="*/ 157 h 367"/>
              <a:gd name="connsiteX88" fmla="*/ 539 w 687"/>
              <a:gd name="connsiteY88" fmla="*/ 146 h 367"/>
              <a:gd name="connsiteX89" fmla="*/ 539 w 687"/>
              <a:gd name="connsiteY89" fmla="*/ 136 h 367"/>
              <a:gd name="connsiteX90" fmla="*/ 534 w 687"/>
              <a:gd name="connsiteY90" fmla="*/ 126 h 367"/>
              <a:gd name="connsiteX91" fmla="*/ 534 w 687"/>
              <a:gd name="connsiteY91" fmla="*/ 115 h 367"/>
              <a:gd name="connsiteX92" fmla="*/ 528 w 687"/>
              <a:gd name="connsiteY92" fmla="*/ 110 h 367"/>
              <a:gd name="connsiteX93" fmla="*/ 528 w 687"/>
              <a:gd name="connsiteY93" fmla="*/ 105 h 367"/>
              <a:gd name="connsiteX94" fmla="*/ 523 w 687"/>
              <a:gd name="connsiteY94" fmla="*/ 94 h 367"/>
              <a:gd name="connsiteX95" fmla="*/ 518 w 687"/>
              <a:gd name="connsiteY95" fmla="*/ 89 h 367"/>
              <a:gd name="connsiteX96" fmla="*/ 512 w 687"/>
              <a:gd name="connsiteY96" fmla="*/ 84 h 367"/>
              <a:gd name="connsiteX97" fmla="*/ 507 w 687"/>
              <a:gd name="connsiteY97" fmla="*/ 84 h 367"/>
              <a:gd name="connsiteX98" fmla="*/ 502 w 687"/>
              <a:gd name="connsiteY98" fmla="*/ 79 h 367"/>
              <a:gd name="connsiteX99" fmla="*/ 491 w 687"/>
              <a:gd name="connsiteY99" fmla="*/ 79 h 367"/>
              <a:gd name="connsiteX100" fmla="*/ 481 w 687"/>
              <a:gd name="connsiteY100" fmla="*/ 79 h 367"/>
              <a:gd name="connsiteX101" fmla="*/ 470 w 687"/>
              <a:gd name="connsiteY101" fmla="*/ 73 h 367"/>
              <a:gd name="connsiteX102" fmla="*/ 454 w 687"/>
              <a:gd name="connsiteY102" fmla="*/ 73 h 367"/>
              <a:gd name="connsiteX103" fmla="*/ 454 w 687"/>
              <a:gd name="connsiteY103" fmla="*/ 73 h 367"/>
              <a:gd name="connsiteX0" fmla="*/ 454 w 687"/>
              <a:gd name="connsiteY0" fmla="*/ 73 h 343"/>
              <a:gd name="connsiteX1" fmla="*/ 439 w 687"/>
              <a:gd name="connsiteY1" fmla="*/ 73 h 343"/>
              <a:gd name="connsiteX2" fmla="*/ 417 w 687"/>
              <a:gd name="connsiteY2" fmla="*/ 79 h 343"/>
              <a:gd name="connsiteX3" fmla="*/ 396 w 687"/>
              <a:gd name="connsiteY3" fmla="*/ 79 h 343"/>
              <a:gd name="connsiteX4" fmla="*/ 370 w 687"/>
              <a:gd name="connsiteY4" fmla="*/ 79 h 343"/>
              <a:gd name="connsiteX5" fmla="*/ 343 w 687"/>
              <a:gd name="connsiteY5" fmla="*/ 84 h 343"/>
              <a:gd name="connsiteX6" fmla="*/ 312 w 687"/>
              <a:gd name="connsiteY6" fmla="*/ 84 h 343"/>
              <a:gd name="connsiteX7" fmla="*/ 275 w 687"/>
              <a:gd name="connsiteY7" fmla="*/ 89 h 343"/>
              <a:gd name="connsiteX8" fmla="*/ 238 w 687"/>
              <a:gd name="connsiteY8" fmla="*/ 94 h 343"/>
              <a:gd name="connsiteX9" fmla="*/ 196 w 687"/>
              <a:gd name="connsiteY9" fmla="*/ 94 h 343"/>
              <a:gd name="connsiteX10" fmla="*/ 159 w 687"/>
              <a:gd name="connsiteY10" fmla="*/ 99 h 343"/>
              <a:gd name="connsiteX11" fmla="*/ 122 w 687"/>
              <a:gd name="connsiteY11" fmla="*/ 105 h 343"/>
              <a:gd name="connsiteX12" fmla="*/ 90 w 687"/>
              <a:gd name="connsiteY12" fmla="*/ 105 h 343"/>
              <a:gd name="connsiteX13" fmla="*/ 64 w 687"/>
              <a:gd name="connsiteY13" fmla="*/ 105 h 343"/>
              <a:gd name="connsiteX14" fmla="*/ 37 w 687"/>
              <a:gd name="connsiteY14" fmla="*/ 110 h 343"/>
              <a:gd name="connsiteX15" fmla="*/ 16 w 687"/>
              <a:gd name="connsiteY15" fmla="*/ 110 h 343"/>
              <a:gd name="connsiteX16" fmla="*/ 0 w 687"/>
              <a:gd name="connsiteY16" fmla="*/ 110 h 343"/>
              <a:gd name="connsiteX17" fmla="*/ 0 w 687"/>
              <a:gd name="connsiteY17" fmla="*/ 73 h 343"/>
              <a:gd name="connsiteX18" fmla="*/ 11 w 687"/>
              <a:gd name="connsiteY18" fmla="*/ 73 h 343"/>
              <a:gd name="connsiteX19" fmla="*/ 27 w 687"/>
              <a:gd name="connsiteY19" fmla="*/ 73 h 343"/>
              <a:gd name="connsiteX20" fmla="*/ 42 w 687"/>
              <a:gd name="connsiteY20" fmla="*/ 73 h 343"/>
              <a:gd name="connsiteX21" fmla="*/ 58 w 687"/>
              <a:gd name="connsiteY21" fmla="*/ 73 h 343"/>
              <a:gd name="connsiteX22" fmla="*/ 79 w 687"/>
              <a:gd name="connsiteY22" fmla="*/ 73 h 343"/>
              <a:gd name="connsiteX23" fmla="*/ 95 w 687"/>
              <a:gd name="connsiteY23" fmla="*/ 68 h 343"/>
              <a:gd name="connsiteX24" fmla="*/ 122 w 687"/>
              <a:gd name="connsiteY24" fmla="*/ 68 h 343"/>
              <a:gd name="connsiteX25" fmla="*/ 143 w 687"/>
              <a:gd name="connsiteY25" fmla="*/ 63 h 343"/>
              <a:gd name="connsiteX26" fmla="*/ 164 w 687"/>
              <a:gd name="connsiteY26" fmla="*/ 58 h 343"/>
              <a:gd name="connsiteX27" fmla="*/ 185 w 687"/>
              <a:gd name="connsiteY27" fmla="*/ 58 h 343"/>
              <a:gd name="connsiteX28" fmla="*/ 211 w 687"/>
              <a:gd name="connsiteY28" fmla="*/ 52 h 343"/>
              <a:gd name="connsiteX29" fmla="*/ 238 w 687"/>
              <a:gd name="connsiteY29" fmla="*/ 52 h 343"/>
              <a:gd name="connsiteX30" fmla="*/ 264 w 687"/>
              <a:gd name="connsiteY30" fmla="*/ 47 h 343"/>
              <a:gd name="connsiteX31" fmla="*/ 296 w 687"/>
              <a:gd name="connsiteY31" fmla="*/ 47 h 343"/>
              <a:gd name="connsiteX32" fmla="*/ 354 w 687"/>
              <a:gd name="connsiteY32" fmla="*/ 37 h 343"/>
              <a:gd name="connsiteX33" fmla="*/ 386 w 687"/>
              <a:gd name="connsiteY33" fmla="*/ 37 h 343"/>
              <a:gd name="connsiteX34" fmla="*/ 407 w 687"/>
              <a:gd name="connsiteY34" fmla="*/ 32 h 343"/>
              <a:gd name="connsiteX35" fmla="*/ 433 w 687"/>
              <a:gd name="connsiteY35" fmla="*/ 26 h 343"/>
              <a:gd name="connsiteX36" fmla="*/ 454 w 687"/>
              <a:gd name="connsiteY36" fmla="*/ 26 h 343"/>
              <a:gd name="connsiteX37" fmla="*/ 470 w 687"/>
              <a:gd name="connsiteY37" fmla="*/ 21 h 343"/>
              <a:gd name="connsiteX38" fmla="*/ 481 w 687"/>
              <a:gd name="connsiteY38" fmla="*/ 16 h 343"/>
              <a:gd name="connsiteX39" fmla="*/ 491 w 687"/>
              <a:gd name="connsiteY39" fmla="*/ 16 h 343"/>
              <a:gd name="connsiteX40" fmla="*/ 497 w 687"/>
              <a:gd name="connsiteY40" fmla="*/ 11 h 343"/>
              <a:gd name="connsiteX41" fmla="*/ 507 w 687"/>
              <a:gd name="connsiteY41" fmla="*/ 5 h 343"/>
              <a:gd name="connsiteX42" fmla="*/ 523 w 687"/>
              <a:gd name="connsiteY42" fmla="*/ 0 h 343"/>
              <a:gd name="connsiteX43" fmla="*/ 534 w 687"/>
              <a:gd name="connsiteY43" fmla="*/ 0 h 343"/>
              <a:gd name="connsiteX44" fmla="*/ 549 w 687"/>
              <a:gd name="connsiteY44" fmla="*/ 0 h 343"/>
              <a:gd name="connsiteX45" fmla="*/ 565 w 687"/>
              <a:gd name="connsiteY45" fmla="*/ 5 h 343"/>
              <a:gd name="connsiteX46" fmla="*/ 581 w 687"/>
              <a:gd name="connsiteY46" fmla="*/ 11 h 343"/>
              <a:gd name="connsiteX47" fmla="*/ 592 w 687"/>
              <a:gd name="connsiteY47" fmla="*/ 16 h 343"/>
              <a:gd name="connsiteX48" fmla="*/ 602 w 687"/>
              <a:gd name="connsiteY48" fmla="*/ 21 h 343"/>
              <a:gd name="connsiteX49" fmla="*/ 618 w 687"/>
              <a:gd name="connsiteY49" fmla="*/ 26 h 343"/>
              <a:gd name="connsiteX50" fmla="*/ 629 w 687"/>
              <a:gd name="connsiteY50" fmla="*/ 37 h 343"/>
              <a:gd name="connsiteX51" fmla="*/ 644 w 687"/>
              <a:gd name="connsiteY51" fmla="*/ 42 h 343"/>
              <a:gd name="connsiteX52" fmla="*/ 655 w 687"/>
              <a:gd name="connsiteY52" fmla="*/ 47 h 343"/>
              <a:gd name="connsiteX53" fmla="*/ 666 w 687"/>
              <a:gd name="connsiteY53" fmla="*/ 52 h 343"/>
              <a:gd name="connsiteX54" fmla="*/ 671 w 687"/>
              <a:gd name="connsiteY54" fmla="*/ 58 h 343"/>
              <a:gd name="connsiteX55" fmla="*/ 676 w 687"/>
              <a:gd name="connsiteY55" fmla="*/ 63 h 343"/>
              <a:gd name="connsiteX56" fmla="*/ 681 w 687"/>
              <a:gd name="connsiteY56" fmla="*/ 68 h 343"/>
              <a:gd name="connsiteX57" fmla="*/ 687 w 687"/>
              <a:gd name="connsiteY57" fmla="*/ 68 h 343"/>
              <a:gd name="connsiteX58" fmla="*/ 687 w 687"/>
              <a:gd name="connsiteY58" fmla="*/ 73 h 343"/>
              <a:gd name="connsiteX59" fmla="*/ 681 w 687"/>
              <a:gd name="connsiteY59" fmla="*/ 73 h 343"/>
              <a:gd name="connsiteX60" fmla="*/ 681 w 687"/>
              <a:gd name="connsiteY60" fmla="*/ 79 h 343"/>
              <a:gd name="connsiteX61" fmla="*/ 676 w 687"/>
              <a:gd name="connsiteY61" fmla="*/ 84 h 343"/>
              <a:gd name="connsiteX62" fmla="*/ 671 w 687"/>
              <a:gd name="connsiteY62" fmla="*/ 84 h 343"/>
              <a:gd name="connsiteX63" fmla="*/ 666 w 687"/>
              <a:gd name="connsiteY63" fmla="*/ 89 h 343"/>
              <a:gd name="connsiteX64" fmla="*/ 660 w 687"/>
              <a:gd name="connsiteY64" fmla="*/ 94 h 343"/>
              <a:gd name="connsiteX65" fmla="*/ 655 w 687"/>
              <a:gd name="connsiteY65" fmla="*/ 94 h 343"/>
              <a:gd name="connsiteX66" fmla="*/ 650 w 687"/>
              <a:gd name="connsiteY66" fmla="*/ 99 h 343"/>
              <a:gd name="connsiteX67" fmla="*/ 644 w 687"/>
              <a:gd name="connsiteY67" fmla="*/ 105 h 343"/>
              <a:gd name="connsiteX68" fmla="*/ 639 w 687"/>
              <a:gd name="connsiteY68" fmla="*/ 115 h 343"/>
              <a:gd name="connsiteX69" fmla="*/ 639 w 687"/>
              <a:gd name="connsiteY69" fmla="*/ 126 h 343"/>
              <a:gd name="connsiteX70" fmla="*/ 639 w 687"/>
              <a:gd name="connsiteY70" fmla="*/ 131 h 343"/>
              <a:gd name="connsiteX71" fmla="*/ 639 w 687"/>
              <a:gd name="connsiteY71" fmla="*/ 146 h 343"/>
              <a:gd name="connsiteX72" fmla="*/ 639 w 687"/>
              <a:gd name="connsiteY72" fmla="*/ 157 h 343"/>
              <a:gd name="connsiteX73" fmla="*/ 639 w 687"/>
              <a:gd name="connsiteY73" fmla="*/ 173 h 343"/>
              <a:gd name="connsiteX74" fmla="*/ 639 w 687"/>
              <a:gd name="connsiteY74" fmla="*/ 188 h 343"/>
              <a:gd name="connsiteX75" fmla="*/ 639 w 687"/>
              <a:gd name="connsiteY75" fmla="*/ 204 h 343"/>
              <a:gd name="connsiteX76" fmla="*/ 639 w 687"/>
              <a:gd name="connsiteY76" fmla="*/ 225 h 343"/>
              <a:gd name="connsiteX77" fmla="*/ 639 w 687"/>
              <a:gd name="connsiteY77" fmla="*/ 240 h 343"/>
              <a:gd name="connsiteX78" fmla="*/ 639 w 687"/>
              <a:gd name="connsiteY78" fmla="*/ 261 h 343"/>
              <a:gd name="connsiteX79" fmla="*/ 549 w 687"/>
              <a:gd name="connsiteY79" fmla="*/ 334 h 343"/>
              <a:gd name="connsiteX80" fmla="*/ 549 w 687"/>
              <a:gd name="connsiteY80" fmla="*/ 314 h 343"/>
              <a:gd name="connsiteX81" fmla="*/ 549 w 687"/>
              <a:gd name="connsiteY81" fmla="*/ 293 h 343"/>
              <a:gd name="connsiteX82" fmla="*/ 549 w 687"/>
              <a:gd name="connsiteY82" fmla="*/ 277 h 343"/>
              <a:gd name="connsiteX83" fmla="*/ 549 w 687"/>
              <a:gd name="connsiteY83" fmla="*/ 246 h 343"/>
              <a:gd name="connsiteX84" fmla="*/ 549 w 687"/>
              <a:gd name="connsiteY84" fmla="*/ 214 h 343"/>
              <a:gd name="connsiteX85" fmla="*/ 544 w 687"/>
              <a:gd name="connsiteY85" fmla="*/ 183 h 343"/>
              <a:gd name="connsiteX86" fmla="*/ 544 w 687"/>
              <a:gd name="connsiteY86" fmla="*/ 157 h 343"/>
              <a:gd name="connsiteX87" fmla="*/ 539 w 687"/>
              <a:gd name="connsiteY87" fmla="*/ 146 h 343"/>
              <a:gd name="connsiteX88" fmla="*/ 539 w 687"/>
              <a:gd name="connsiteY88" fmla="*/ 136 h 343"/>
              <a:gd name="connsiteX89" fmla="*/ 534 w 687"/>
              <a:gd name="connsiteY89" fmla="*/ 126 h 343"/>
              <a:gd name="connsiteX90" fmla="*/ 534 w 687"/>
              <a:gd name="connsiteY90" fmla="*/ 115 h 343"/>
              <a:gd name="connsiteX91" fmla="*/ 528 w 687"/>
              <a:gd name="connsiteY91" fmla="*/ 110 h 343"/>
              <a:gd name="connsiteX92" fmla="*/ 528 w 687"/>
              <a:gd name="connsiteY92" fmla="*/ 105 h 343"/>
              <a:gd name="connsiteX93" fmla="*/ 523 w 687"/>
              <a:gd name="connsiteY93" fmla="*/ 94 h 343"/>
              <a:gd name="connsiteX94" fmla="*/ 518 w 687"/>
              <a:gd name="connsiteY94" fmla="*/ 89 h 343"/>
              <a:gd name="connsiteX95" fmla="*/ 512 w 687"/>
              <a:gd name="connsiteY95" fmla="*/ 84 h 343"/>
              <a:gd name="connsiteX96" fmla="*/ 507 w 687"/>
              <a:gd name="connsiteY96" fmla="*/ 84 h 343"/>
              <a:gd name="connsiteX97" fmla="*/ 502 w 687"/>
              <a:gd name="connsiteY97" fmla="*/ 79 h 343"/>
              <a:gd name="connsiteX98" fmla="*/ 491 w 687"/>
              <a:gd name="connsiteY98" fmla="*/ 79 h 343"/>
              <a:gd name="connsiteX99" fmla="*/ 481 w 687"/>
              <a:gd name="connsiteY99" fmla="*/ 79 h 343"/>
              <a:gd name="connsiteX100" fmla="*/ 470 w 687"/>
              <a:gd name="connsiteY100" fmla="*/ 73 h 343"/>
              <a:gd name="connsiteX101" fmla="*/ 454 w 687"/>
              <a:gd name="connsiteY101" fmla="*/ 73 h 343"/>
              <a:gd name="connsiteX102" fmla="*/ 454 w 687"/>
              <a:gd name="connsiteY102" fmla="*/ 73 h 343"/>
              <a:gd name="connsiteX0" fmla="*/ 454 w 687"/>
              <a:gd name="connsiteY0" fmla="*/ 73 h 339"/>
              <a:gd name="connsiteX1" fmla="*/ 439 w 687"/>
              <a:gd name="connsiteY1" fmla="*/ 73 h 339"/>
              <a:gd name="connsiteX2" fmla="*/ 417 w 687"/>
              <a:gd name="connsiteY2" fmla="*/ 79 h 339"/>
              <a:gd name="connsiteX3" fmla="*/ 396 w 687"/>
              <a:gd name="connsiteY3" fmla="*/ 79 h 339"/>
              <a:gd name="connsiteX4" fmla="*/ 370 w 687"/>
              <a:gd name="connsiteY4" fmla="*/ 79 h 339"/>
              <a:gd name="connsiteX5" fmla="*/ 343 w 687"/>
              <a:gd name="connsiteY5" fmla="*/ 84 h 339"/>
              <a:gd name="connsiteX6" fmla="*/ 312 w 687"/>
              <a:gd name="connsiteY6" fmla="*/ 84 h 339"/>
              <a:gd name="connsiteX7" fmla="*/ 275 w 687"/>
              <a:gd name="connsiteY7" fmla="*/ 89 h 339"/>
              <a:gd name="connsiteX8" fmla="*/ 238 w 687"/>
              <a:gd name="connsiteY8" fmla="*/ 94 h 339"/>
              <a:gd name="connsiteX9" fmla="*/ 196 w 687"/>
              <a:gd name="connsiteY9" fmla="*/ 94 h 339"/>
              <a:gd name="connsiteX10" fmla="*/ 159 w 687"/>
              <a:gd name="connsiteY10" fmla="*/ 99 h 339"/>
              <a:gd name="connsiteX11" fmla="*/ 122 w 687"/>
              <a:gd name="connsiteY11" fmla="*/ 105 h 339"/>
              <a:gd name="connsiteX12" fmla="*/ 90 w 687"/>
              <a:gd name="connsiteY12" fmla="*/ 105 h 339"/>
              <a:gd name="connsiteX13" fmla="*/ 64 w 687"/>
              <a:gd name="connsiteY13" fmla="*/ 105 h 339"/>
              <a:gd name="connsiteX14" fmla="*/ 37 w 687"/>
              <a:gd name="connsiteY14" fmla="*/ 110 h 339"/>
              <a:gd name="connsiteX15" fmla="*/ 16 w 687"/>
              <a:gd name="connsiteY15" fmla="*/ 110 h 339"/>
              <a:gd name="connsiteX16" fmla="*/ 0 w 687"/>
              <a:gd name="connsiteY16" fmla="*/ 110 h 339"/>
              <a:gd name="connsiteX17" fmla="*/ 0 w 687"/>
              <a:gd name="connsiteY17" fmla="*/ 73 h 339"/>
              <a:gd name="connsiteX18" fmla="*/ 11 w 687"/>
              <a:gd name="connsiteY18" fmla="*/ 73 h 339"/>
              <a:gd name="connsiteX19" fmla="*/ 27 w 687"/>
              <a:gd name="connsiteY19" fmla="*/ 73 h 339"/>
              <a:gd name="connsiteX20" fmla="*/ 42 w 687"/>
              <a:gd name="connsiteY20" fmla="*/ 73 h 339"/>
              <a:gd name="connsiteX21" fmla="*/ 58 w 687"/>
              <a:gd name="connsiteY21" fmla="*/ 73 h 339"/>
              <a:gd name="connsiteX22" fmla="*/ 79 w 687"/>
              <a:gd name="connsiteY22" fmla="*/ 73 h 339"/>
              <a:gd name="connsiteX23" fmla="*/ 95 w 687"/>
              <a:gd name="connsiteY23" fmla="*/ 68 h 339"/>
              <a:gd name="connsiteX24" fmla="*/ 122 w 687"/>
              <a:gd name="connsiteY24" fmla="*/ 68 h 339"/>
              <a:gd name="connsiteX25" fmla="*/ 143 w 687"/>
              <a:gd name="connsiteY25" fmla="*/ 63 h 339"/>
              <a:gd name="connsiteX26" fmla="*/ 164 w 687"/>
              <a:gd name="connsiteY26" fmla="*/ 58 h 339"/>
              <a:gd name="connsiteX27" fmla="*/ 185 w 687"/>
              <a:gd name="connsiteY27" fmla="*/ 58 h 339"/>
              <a:gd name="connsiteX28" fmla="*/ 211 w 687"/>
              <a:gd name="connsiteY28" fmla="*/ 52 h 339"/>
              <a:gd name="connsiteX29" fmla="*/ 238 w 687"/>
              <a:gd name="connsiteY29" fmla="*/ 52 h 339"/>
              <a:gd name="connsiteX30" fmla="*/ 264 w 687"/>
              <a:gd name="connsiteY30" fmla="*/ 47 h 339"/>
              <a:gd name="connsiteX31" fmla="*/ 296 w 687"/>
              <a:gd name="connsiteY31" fmla="*/ 47 h 339"/>
              <a:gd name="connsiteX32" fmla="*/ 354 w 687"/>
              <a:gd name="connsiteY32" fmla="*/ 37 h 339"/>
              <a:gd name="connsiteX33" fmla="*/ 386 w 687"/>
              <a:gd name="connsiteY33" fmla="*/ 37 h 339"/>
              <a:gd name="connsiteX34" fmla="*/ 407 w 687"/>
              <a:gd name="connsiteY34" fmla="*/ 32 h 339"/>
              <a:gd name="connsiteX35" fmla="*/ 433 w 687"/>
              <a:gd name="connsiteY35" fmla="*/ 26 h 339"/>
              <a:gd name="connsiteX36" fmla="*/ 454 w 687"/>
              <a:gd name="connsiteY36" fmla="*/ 26 h 339"/>
              <a:gd name="connsiteX37" fmla="*/ 470 w 687"/>
              <a:gd name="connsiteY37" fmla="*/ 21 h 339"/>
              <a:gd name="connsiteX38" fmla="*/ 481 w 687"/>
              <a:gd name="connsiteY38" fmla="*/ 16 h 339"/>
              <a:gd name="connsiteX39" fmla="*/ 491 w 687"/>
              <a:gd name="connsiteY39" fmla="*/ 16 h 339"/>
              <a:gd name="connsiteX40" fmla="*/ 497 w 687"/>
              <a:gd name="connsiteY40" fmla="*/ 11 h 339"/>
              <a:gd name="connsiteX41" fmla="*/ 507 w 687"/>
              <a:gd name="connsiteY41" fmla="*/ 5 h 339"/>
              <a:gd name="connsiteX42" fmla="*/ 523 w 687"/>
              <a:gd name="connsiteY42" fmla="*/ 0 h 339"/>
              <a:gd name="connsiteX43" fmla="*/ 534 w 687"/>
              <a:gd name="connsiteY43" fmla="*/ 0 h 339"/>
              <a:gd name="connsiteX44" fmla="*/ 549 w 687"/>
              <a:gd name="connsiteY44" fmla="*/ 0 h 339"/>
              <a:gd name="connsiteX45" fmla="*/ 565 w 687"/>
              <a:gd name="connsiteY45" fmla="*/ 5 h 339"/>
              <a:gd name="connsiteX46" fmla="*/ 581 w 687"/>
              <a:gd name="connsiteY46" fmla="*/ 11 h 339"/>
              <a:gd name="connsiteX47" fmla="*/ 592 w 687"/>
              <a:gd name="connsiteY47" fmla="*/ 16 h 339"/>
              <a:gd name="connsiteX48" fmla="*/ 602 w 687"/>
              <a:gd name="connsiteY48" fmla="*/ 21 h 339"/>
              <a:gd name="connsiteX49" fmla="*/ 618 w 687"/>
              <a:gd name="connsiteY49" fmla="*/ 26 h 339"/>
              <a:gd name="connsiteX50" fmla="*/ 629 w 687"/>
              <a:gd name="connsiteY50" fmla="*/ 37 h 339"/>
              <a:gd name="connsiteX51" fmla="*/ 644 w 687"/>
              <a:gd name="connsiteY51" fmla="*/ 42 h 339"/>
              <a:gd name="connsiteX52" fmla="*/ 655 w 687"/>
              <a:gd name="connsiteY52" fmla="*/ 47 h 339"/>
              <a:gd name="connsiteX53" fmla="*/ 666 w 687"/>
              <a:gd name="connsiteY53" fmla="*/ 52 h 339"/>
              <a:gd name="connsiteX54" fmla="*/ 671 w 687"/>
              <a:gd name="connsiteY54" fmla="*/ 58 h 339"/>
              <a:gd name="connsiteX55" fmla="*/ 676 w 687"/>
              <a:gd name="connsiteY55" fmla="*/ 63 h 339"/>
              <a:gd name="connsiteX56" fmla="*/ 681 w 687"/>
              <a:gd name="connsiteY56" fmla="*/ 68 h 339"/>
              <a:gd name="connsiteX57" fmla="*/ 687 w 687"/>
              <a:gd name="connsiteY57" fmla="*/ 68 h 339"/>
              <a:gd name="connsiteX58" fmla="*/ 687 w 687"/>
              <a:gd name="connsiteY58" fmla="*/ 73 h 339"/>
              <a:gd name="connsiteX59" fmla="*/ 681 w 687"/>
              <a:gd name="connsiteY59" fmla="*/ 73 h 339"/>
              <a:gd name="connsiteX60" fmla="*/ 681 w 687"/>
              <a:gd name="connsiteY60" fmla="*/ 79 h 339"/>
              <a:gd name="connsiteX61" fmla="*/ 676 w 687"/>
              <a:gd name="connsiteY61" fmla="*/ 84 h 339"/>
              <a:gd name="connsiteX62" fmla="*/ 671 w 687"/>
              <a:gd name="connsiteY62" fmla="*/ 84 h 339"/>
              <a:gd name="connsiteX63" fmla="*/ 666 w 687"/>
              <a:gd name="connsiteY63" fmla="*/ 89 h 339"/>
              <a:gd name="connsiteX64" fmla="*/ 660 w 687"/>
              <a:gd name="connsiteY64" fmla="*/ 94 h 339"/>
              <a:gd name="connsiteX65" fmla="*/ 655 w 687"/>
              <a:gd name="connsiteY65" fmla="*/ 94 h 339"/>
              <a:gd name="connsiteX66" fmla="*/ 650 w 687"/>
              <a:gd name="connsiteY66" fmla="*/ 99 h 339"/>
              <a:gd name="connsiteX67" fmla="*/ 644 w 687"/>
              <a:gd name="connsiteY67" fmla="*/ 105 h 339"/>
              <a:gd name="connsiteX68" fmla="*/ 639 w 687"/>
              <a:gd name="connsiteY68" fmla="*/ 115 h 339"/>
              <a:gd name="connsiteX69" fmla="*/ 639 w 687"/>
              <a:gd name="connsiteY69" fmla="*/ 126 h 339"/>
              <a:gd name="connsiteX70" fmla="*/ 639 w 687"/>
              <a:gd name="connsiteY70" fmla="*/ 131 h 339"/>
              <a:gd name="connsiteX71" fmla="*/ 639 w 687"/>
              <a:gd name="connsiteY71" fmla="*/ 146 h 339"/>
              <a:gd name="connsiteX72" fmla="*/ 639 w 687"/>
              <a:gd name="connsiteY72" fmla="*/ 157 h 339"/>
              <a:gd name="connsiteX73" fmla="*/ 639 w 687"/>
              <a:gd name="connsiteY73" fmla="*/ 173 h 339"/>
              <a:gd name="connsiteX74" fmla="*/ 639 w 687"/>
              <a:gd name="connsiteY74" fmla="*/ 188 h 339"/>
              <a:gd name="connsiteX75" fmla="*/ 639 w 687"/>
              <a:gd name="connsiteY75" fmla="*/ 204 h 339"/>
              <a:gd name="connsiteX76" fmla="*/ 639 w 687"/>
              <a:gd name="connsiteY76" fmla="*/ 225 h 339"/>
              <a:gd name="connsiteX77" fmla="*/ 639 w 687"/>
              <a:gd name="connsiteY77" fmla="*/ 240 h 339"/>
              <a:gd name="connsiteX78" fmla="*/ 639 w 687"/>
              <a:gd name="connsiteY78" fmla="*/ 261 h 339"/>
              <a:gd name="connsiteX79" fmla="*/ 549 w 687"/>
              <a:gd name="connsiteY79" fmla="*/ 334 h 339"/>
              <a:gd name="connsiteX80" fmla="*/ 549 w 687"/>
              <a:gd name="connsiteY80" fmla="*/ 293 h 339"/>
              <a:gd name="connsiteX81" fmla="*/ 549 w 687"/>
              <a:gd name="connsiteY81" fmla="*/ 277 h 339"/>
              <a:gd name="connsiteX82" fmla="*/ 549 w 687"/>
              <a:gd name="connsiteY82" fmla="*/ 246 h 339"/>
              <a:gd name="connsiteX83" fmla="*/ 549 w 687"/>
              <a:gd name="connsiteY83" fmla="*/ 214 h 339"/>
              <a:gd name="connsiteX84" fmla="*/ 544 w 687"/>
              <a:gd name="connsiteY84" fmla="*/ 183 h 339"/>
              <a:gd name="connsiteX85" fmla="*/ 544 w 687"/>
              <a:gd name="connsiteY85" fmla="*/ 157 h 339"/>
              <a:gd name="connsiteX86" fmla="*/ 539 w 687"/>
              <a:gd name="connsiteY86" fmla="*/ 146 h 339"/>
              <a:gd name="connsiteX87" fmla="*/ 539 w 687"/>
              <a:gd name="connsiteY87" fmla="*/ 136 h 339"/>
              <a:gd name="connsiteX88" fmla="*/ 534 w 687"/>
              <a:gd name="connsiteY88" fmla="*/ 126 h 339"/>
              <a:gd name="connsiteX89" fmla="*/ 534 w 687"/>
              <a:gd name="connsiteY89" fmla="*/ 115 h 339"/>
              <a:gd name="connsiteX90" fmla="*/ 528 w 687"/>
              <a:gd name="connsiteY90" fmla="*/ 110 h 339"/>
              <a:gd name="connsiteX91" fmla="*/ 528 w 687"/>
              <a:gd name="connsiteY91" fmla="*/ 105 h 339"/>
              <a:gd name="connsiteX92" fmla="*/ 523 w 687"/>
              <a:gd name="connsiteY92" fmla="*/ 94 h 339"/>
              <a:gd name="connsiteX93" fmla="*/ 518 w 687"/>
              <a:gd name="connsiteY93" fmla="*/ 89 h 339"/>
              <a:gd name="connsiteX94" fmla="*/ 512 w 687"/>
              <a:gd name="connsiteY94" fmla="*/ 84 h 339"/>
              <a:gd name="connsiteX95" fmla="*/ 507 w 687"/>
              <a:gd name="connsiteY95" fmla="*/ 84 h 339"/>
              <a:gd name="connsiteX96" fmla="*/ 502 w 687"/>
              <a:gd name="connsiteY96" fmla="*/ 79 h 339"/>
              <a:gd name="connsiteX97" fmla="*/ 491 w 687"/>
              <a:gd name="connsiteY97" fmla="*/ 79 h 339"/>
              <a:gd name="connsiteX98" fmla="*/ 481 w 687"/>
              <a:gd name="connsiteY98" fmla="*/ 79 h 339"/>
              <a:gd name="connsiteX99" fmla="*/ 470 w 687"/>
              <a:gd name="connsiteY99" fmla="*/ 73 h 339"/>
              <a:gd name="connsiteX100" fmla="*/ 454 w 687"/>
              <a:gd name="connsiteY100" fmla="*/ 73 h 339"/>
              <a:gd name="connsiteX101" fmla="*/ 454 w 687"/>
              <a:gd name="connsiteY101" fmla="*/ 73 h 339"/>
              <a:gd name="connsiteX0" fmla="*/ 454 w 687"/>
              <a:gd name="connsiteY0" fmla="*/ 73 h 293"/>
              <a:gd name="connsiteX1" fmla="*/ 439 w 687"/>
              <a:gd name="connsiteY1" fmla="*/ 73 h 293"/>
              <a:gd name="connsiteX2" fmla="*/ 417 w 687"/>
              <a:gd name="connsiteY2" fmla="*/ 79 h 293"/>
              <a:gd name="connsiteX3" fmla="*/ 396 w 687"/>
              <a:gd name="connsiteY3" fmla="*/ 79 h 293"/>
              <a:gd name="connsiteX4" fmla="*/ 370 w 687"/>
              <a:gd name="connsiteY4" fmla="*/ 79 h 293"/>
              <a:gd name="connsiteX5" fmla="*/ 343 w 687"/>
              <a:gd name="connsiteY5" fmla="*/ 84 h 293"/>
              <a:gd name="connsiteX6" fmla="*/ 312 w 687"/>
              <a:gd name="connsiteY6" fmla="*/ 84 h 293"/>
              <a:gd name="connsiteX7" fmla="*/ 275 w 687"/>
              <a:gd name="connsiteY7" fmla="*/ 89 h 293"/>
              <a:gd name="connsiteX8" fmla="*/ 238 w 687"/>
              <a:gd name="connsiteY8" fmla="*/ 94 h 293"/>
              <a:gd name="connsiteX9" fmla="*/ 196 w 687"/>
              <a:gd name="connsiteY9" fmla="*/ 94 h 293"/>
              <a:gd name="connsiteX10" fmla="*/ 159 w 687"/>
              <a:gd name="connsiteY10" fmla="*/ 99 h 293"/>
              <a:gd name="connsiteX11" fmla="*/ 122 w 687"/>
              <a:gd name="connsiteY11" fmla="*/ 105 h 293"/>
              <a:gd name="connsiteX12" fmla="*/ 90 w 687"/>
              <a:gd name="connsiteY12" fmla="*/ 105 h 293"/>
              <a:gd name="connsiteX13" fmla="*/ 64 w 687"/>
              <a:gd name="connsiteY13" fmla="*/ 105 h 293"/>
              <a:gd name="connsiteX14" fmla="*/ 37 w 687"/>
              <a:gd name="connsiteY14" fmla="*/ 110 h 293"/>
              <a:gd name="connsiteX15" fmla="*/ 16 w 687"/>
              <a:gd name="connsiteY15" fmla="*/ 110 h 293"/>
              <a:gd name="connsiteX16" fmla="*/ 0 w 687"/>
              <a:gd name="connsiteY16" fmla="*/ 110 h 293"/>
              <a:gd name="connsiteX17" fmla="*/ 0 w 687"/>
              <a:gd name="connsiteY17" fmla="*/ 73 h 293"/>
              <a:gd name="connsiteX18" fmla="*/ 11 w 687"/>
              <a:gd name="connsiteY18" fmla="*/ 73 h 293"/>
              <a:gd name="connsiteX19" fmla="*/ 27 w 687"/>
              <a:gd name="connsiteY19" fmla="*/ 73 h 293"/>
              <a:gd name="connsiteX20" fmla="*/ 42 w 687"/>
              <a:gd name="connsiteY20" fmla="*/ 73 h 293"/>
              <a:gd name="connsiteX21" fmla="*/ 58 w 687"/>
              <a:gd name="connsiteY21" fmla="*/ 73 h 293"/>
              <a:gd name="connsiteX22" fmla="*/ 79 w 687"/>
              <a:gd name="connsiteY22" fmla="*/ 73 h 293"/>
              <a:gd name="connsiteX23" fmla="*/ 95 w 687"/>
              <a:gd name="connsiteY23" fmla="*/ 68 h 293"/>
              <a:gd name="connsiteX24" fmla="*/ 122 w 687"/>
              <a:gd name="connsiteY24" fmla="*/ 68 h 293"/>
              <a:gd name="connsiteX25" fmla="*/ 143 w 687"/>
              <a:gd name="connsiteY25" fmla="*/ 63 h 293"/>
              <a:gd name="connsiteX26" fmla="*/ 164 w 687"/>
              <a:gd name="connsiteY26" fmla="*/ 58 h 293"/>
              <a:gd name="connsiteX27" fmla="*/ 185 w 687"/>
              <a:gd name="connsiteY27" fmla="*/ 58 h 293"/>
              <a:gd name="connsiteX28" fmla="*/ 211 w 687"/>
              <a:gd name="connsiteY28" fmla="*/ 52 h 293"/>
              <a:gd name="connsiteX29" fmla="*/ 238 w 687"/>
              <a:gd name="connsiteY29" fmla="*/ 52 h 293"/>
              <a:gd name="connsiteX30" fmla="*/ 264 w 687"/>
              <a:gd name="connsiteY30" fmla="*/ 47 h 293"/>
              <a:gd name="connsiteX31" fmla="*/ 296 w 687"/>
              <a:gd name="connsiteY31" fmla="*/ 47 h 293"/>
              <a:gd name="connsiteX32" fmla="*/ 354 w 687"/>
              <a:gd name="connsiteY32" fmla="*/ 37 h 293"/>
              <a:gd name="connsiteX33" fmla="*/ 386 w 687"/>
              <a:gd name="connsiteY33" fmla="*/ 37 h 293"/>
              <a:gd name="connsiteX34" fmla="*/ 407 w 687"/>
              <a:gd name="connsiteY34" fmla="*/ 32 h 293"/>
              <a:gd name="connsiteX35" fmla="*/ 433 w 687"/>
              <a:gd name="connsiteY35" fmla="*/ 26 h 293"/>
              <a:gd name="connsiteX36" fmla="*/ 454 w 687"/>
              <a:gd name="connsiteY36" fmla="*/ 26 h 293"/>
              <a:gd name="connsiteX37" fmla="*/ 470 w 687"/>
              <a:gd name="connsiteY37" fmla="*/ 21 h 293"/>
              <a:gd name="connsiteX38" fmla="*/ 481 w 687"/>
              <a:gd name="connsiteY38" fmla="*/ 16 h 293"/>
              <a:gd name="connsiteX39" fmla="*/ 491 w 687"/>
              <a:gd name="connsiteY39" fmla="*/ 16 h 293"/>
              <a:gd name="connsiteX40" fmla="*/ 497 w 687"/>
              <a:gd name="connsiteY40" fmla="*/ 11 h 293"/>
              <a:gd name="connsiteX41" fmla="*/ 507 w 687"/>
              <a:gd name="connsiteY41" fmla="*/ 5 h 293"/>
              <a:gd name="connsiteX42" fmla="*/ 523 w 687"/>
              <a:gd name="connsiteY42" fmla="*/ 0 h 293"/>
              <a:gd name="connsiteX43" fmla="*/ 534 w 687"/>
              <a:gd name="connsiteY43" fmla="*/ 0 h 293"/>
              <a:gd name="connsiteX44" fmla="*/ 549 w 687"/>
              <a:gd name="connsiteY44" fmla="*/ 0 h 293"/>
              <a:gd name="connsiteX45" fmla="*/ 565 w 687"/>
              <a:gd name="connsiteY45" fmla="*/ 5 h 293"/>
              <a:gd name="connsiteX46" fmla="*/ 581 w 687"/>
              <a:gd name="connsiteY46" fmla="*/ 11 h 293"/>
              <a:gd name="connsiteX47" fmla="*/ 592 w 687"/>
              <a:gd name="connsiteY47" fmla="*/ 16 h 293"/>
              <a:gd name="connsiteX48" fmla="*/ 602 w 687"/>
              <a:gd name="connsiteY48" fmla="*/ 21 h 293"/>
              <a:gd name="connsiteX49" fmla="*/ 618 w 687"/>
              <a:gd name="connsiteY49" fmla="*/ 26 h 293"/>
              <a:gd name="connsiteX50" fmla="*/ 629 w 687"/>
              <a:gd name="connsiteY50" fmla="*/ 37 h 293"/>
              <a:gd name="connsiteX51" fmla="*/ 644 w 687"/>
              <a:gd name="connsiteY51" fmla="*/ 42 h 293"/>
              <a:gd name="connsiteX52" fmla="*/ 655 w 687"/>
              <a:gd name="connsiteY52" fmla="*/ 47 h 293"/>
              <a:gd name="connsiteX53" fmla="*/ 666 w 687"/>
              <a:gd name="connsiteY53" fmla="*/ 52 h 293"/>
              <a:gd name="connsiteX54" fmla="*/ 671 w 687"/>
              <a:gd name="connsiteY54" fmla="*/ 58 h 293"/>
              <a:gd name="connsiteX55" fmla="*/ 676 w 687"/>
              <a:gd name="connsiteY55" fmla="*/ 63 h 293"/>
              <a:gd name="connsiteX56" fmla="*/ 681 w 687"/>
              <a:gd name="connsiteY56" fmla="*/ 68 h 293"/>
              <a:gd name="connsiteX57" fmla="*/ 687 w 687"/>
              <a:gd name="connsiteY57" fmla="*/ 68 h 293"/>
              <a:gd name="connsiteX58" fmla="*/ 687 w 687"/>
              <a:gd name="connsiteY58" fmla="*/ 73 h 293"/>
              <a:gd name="connsiteX59" fmla="*/ 681 w 687"/>
              <a:gd name="connsiteY59" fmla="*/ 73 h 293"/>
              <a:gd name="connsiteX60" fmla="*/ 681 w 687"/>
              <a:gd name="connsiteY60" fmla="*/ 79 h 293"/>
              <a:gd name="connsiteX61" fmla="*/ 676 w 687"/>
              <a:gd name="connsiteY61" fmla="*/ 84 h 293"/>
              <a:gd name="connsiteX62" fmla="*/ 671 w 687"/>
              <a:gd name="connsiteY62" fmla="*/ 84 h 293"/>
              <a:gd name="connsiteX63" fmla="*/ 666 w 687"/>
              <a:gd name="connsiteY63" fmla="*/ 89 h 293"/>
              <a:gd name="connsiteX64" fmla="*/ 660 w 687"/>
              <a:gd name="connsiteY64" fmla="*/ 94 h 293"/>
              <a:gd name="connsiteX65" fmla="*/ 655 w 687"/>
              <a:gd name="connsiteY65" fmla="*/ 94 h 293"/>
              <a:gd name="connsiteX66" fmla="*/ 650 w 687"/>
              <a:gd name="connsiteY66" fmla="*/ 99 h 293"/>
              <a:gd name="connsiteX67" fmla="*/ 644 w 687"/>
              <a:gd name="connsiteY67" fmla="*/ 105 h 293"/>
              <a:gd name="connsiteX68" fmla="*/ 639 w 687"/>
              <a:gd name="connsiteY68" fmla="*/ 115 h 293"/>
              <a:gd name="connsiteX69" fmla="*/ 639 w 687"/>
              <a:gd name="connsiteY69" fmla="*/ 126 h 293"/>
              <a:gd name="connsiteX70" fmla="*/ 639 w 687"/>
              <a:gd name="connsiteY70" fmla="*/ 131 h 293"/>
              <a:gd name="connsiteX71" fmla="*/ 639 w 687"/>
              <a:gd name="connsiteY71" fmla="*/ 146 h 293"/>
              <a:gd name="connsiteX72" fmla="*/ 639 w 687"/>
              <a:gd name="connsiteY72" fmla="*/ 157 h 293"/>
              <a:gd name="connsiteX73" fmla="*/ 639 w 687"/>
              <a:gd name="connsiteY73" fmla="*/ 173 h 293"/>
              <a:gd name="connsiteX74" fmla="*/ 639 w 687"/>
              <a:gd name="connsiteY74" fmla="*/ 188 h 293"/>
              <a:gd name="connsiteX75" fmla="*/ 639 w 687"/>
              <a:gd name="connsiteY75" fmla="*/ 204 h 293"/>
              <a:gd name="connsiteX76" fmla="*/ 639 w 687"/>
              <a:gd name="connsiteY76" fmla="*/ 225 h 293"/>
              <a:gd name="connsiteX77" fmla="*/ 639 w 687"/>
              <a:gd name="connsiteY77" fmla="*/ 240 h 293"/>
              <a:gd name="connsiteX78" fmla="*/ 639 w 687"/>
              <a:gd name="connsiteY78" fmla="*/ 261 h 293"/>
              <a:gd name="connsiteX79" fmla="*/ 549 w 687"/>
              <a:gd name="connsiteY79" fmla="*/ 293 h 293"/>
              <a:gd name="connsiteX80" fmla="*/ 549 w 687"/>
              <a:gd name="connsiteY80" fmla="*/ 277 h 293"/>
              <a:gd name="connsiteX81" fmla="*/ 549 w 687"/>
              <a:gd name="connsiteY81" fmla="*/ 246 h 293"/>
              <a:gd name="connsiteX82" fmla="*/ 549 w 687"/>
              <a:gd name="connsiteY82" fmla="*/ 214 h 293"/>
              <a:gd name="connsiteX83" fmla="*/ 544 w 687"/>
              <a:gd name="connsiteY83" fmla="*/ 183 h 293"/>
              <a:gd name="connsiteX84" fmla="*/ 544 w 687"/>
              <a:gd name="connsiteY84" fmla="*/ 157 h 293"/>
              <a:gd name="connsiteX85" fmla="*/ 539 w 687"/>
              <a:gd name="connsiteY85" fmla="*/ 146 h 293"/>
              <a:gd name="connsiteX86" fmla="*/ 539 w 687"/>
              <a:gd name="connsiteY86" fmla="*/ 136 h 293"/>
              <a:gd name="connsiteX87" fmla="*/ 534 w 687"/>
              <a:gd name="connsiteY87" fmla="*/ 126 h 293"/>
              <a:gd name="connsiteX88" fmla="*/ 534 w 687"/>
              <a:gd name="connsiteY88" fmla="*/ 115 h 293"/>
              <a:gd name="connsiteX89" fmla="*/ 528 w 687"/>
              <a:gd name="connsiteY89" fmla="*/ 110 h 293"/>
              <a:gd name="connsiteX90" fmla="*/ 528 w 687"/>
              <a:gd name="connsiteY90" fmla="*/ 105 h 293"/>
              <a:gd name="connsiteX91" fmla="*/ 523 w 687"/>
              <a:gd name="connsiteY91" fmla="*/ 94 h 293"/>
              <a:gd name="connsiteX92" fmla="*/ 518 w 687"/>
              <a:gd name="connsiteY92" fmla="*/ 89 h 293"/>
              <a:gd name="connsiteX93" fmla="*/ 512 w 687"/>
              <a:gd name="connsiteY93" fmla="*/ 84 h 293"/>
              <a:gd name="connsiteX94" fmla="*/ 507 w 687"/>
              <a:gd name="connsiteY94" fmla="*/ 84 h 293"/>
              <a:gd name="connsiteX95" fmla="*/ 502 w 687"/>
              <a:gd name="connsiteY95" fmla="*/ 79 h 293"/>
              <a:gd name="connsiteX96" fmla="*/ 491 w 687"/>
              <a:gd name="connsiteY96" fmla="*/ 79 h 293"/>
              <a:gd name="connsiteX97" fmla="*/ 481 w 687"/>
              <a:gd name="connsiteY97" fmla="*/ 79 h 293"/>
              <a:gd name="connsiteX98" fmla="*/ 470 w 687"/>
              <a:gd name="connsiteY98" fmla="*/ 73 h 293"/>
              <a:gd name="connsiteX99" fmla="*/ 454 w 687"/>
              <a:gd name="connsiteY99" fmla="*/ 73 h 293"/>
              <a:gd name="connsiteX100" fmla="*/ 454 w 687"/>
              <a:gd name="connsiteY100" fmla="*/ 73 h 293"/>
              <a:gd name="connsiteX0" fmla="*/ 454 w 687"/>
              <a:gd name="connsiteY0" fmla="*/ 73 h 279"/>
              <a:gd name="connsiteX1" fmla="*/ 439 w 687"/>
              <a:gd name="connsiteY1" fmla="*/ 73 h 279"/>
              <a:gd name="connsiteX2" fmla="*/ 417 w 687"/>
              <a:gd name="connsiteY2" fmla="*/ 79 h 279"/>
              <a:gd name="connsiteX3" fmla="*/ 396 w 687"/>
              <a:gd name="connsiteY3" fmla="*/ 79 h 279"/>
              <a:gd name="connsiteX4" fmla="*/ 370 w 687"/>
              <a:gd name="connsiteY4" fmla="*/ 79 h 279"/>
              <a:gd name="connsiteX5" fmla="*/ 343 w 687"/>
              <a:gd name="connsiteY5" fmla="*/ 84 h 279"/>
              <a:gd name="connsiteX6" fmla="*/ 312 w 687"/>
              <a:gd name="connsiteY6" fmla="*/ 84 h 279"/>
              <a:gd name="connsiteX7" fmla="*/ 275 w 687"/>
              <a:gd name="connsiteY7" fmla="*/ 89 h 279"/>
              <a:gd name="connsiteX8" fmla="*/ 238 w 687"/>
              <a:gd name="connsiteY8" fmla="*/ 94 h 279"/>
              <a:gd name="connsiteX9" fmla="*/ 196 w 687"/>
              <a:gd name="connsiteY9" fmla="*/ 94 h 279"/>
              <a:gd name="connsiteX10" fmla="*/ 159 w 687"/>
              <a:gd name="connsiteY10" fmla="*/ 99 h 279"/>
              <a:gd name="connsiteX11" fmla="*/ 122 w 687"/>
              <a:gd name="connsiteY11" fmla="*/ 105 h 279"/>
              <a:gd name="connsiteX12" fmla="*/ 90 w 687"/>
              <a:gd name="connsiteY12" fmla="*/ 105 h 279"/>
              <a:gd name="connsiteX13" fmla="*/ 64 w 687"/>
              <a:gd name="connsiteY13" fmla="*/ 105 h 279"/>
              <a:gd name="connsiteX14" fmla="*/ 37 w 687"/>
              <a:gd name="connsiteY14" fmla="*/ 110 h 279"/>
              <a:gd name="connsiteX15" fmla="*/ 16 w 687"/>
              <a:gd name="connsiteY15" fmla="*/ 110 h 279"/>
              <a:gd name="connsiteX16" fmla="*/ 0 w 687"/>
              <a:gd name="connsiteY16" fmla="*/ 110 h 279"/>
              <a:gd name="connsiteX17" fmla="*/ 0 w 687"/>
              <a:gd name="connsiteY17" fmla="*/ 73 h 279"/>
              <a:gd name="connsiteX18" fmla="*/ 11 w 687"/>
              <a:gd name="connsiteY18" fmla="*/ 73 h 279"/>
              <a:gd name="connsiteX19" fmla="*/ 27 w 687"/>
              <a:gd name="connsiteY19" fmla="*/ 73 h 279"/>
              <a:gd name="connsiteX20" fmla="*/ 42 w 687"/>
              <a:gd name="connsiteY20" fmla="*/ 73 h 279"/>
              <a:gd name="connsiteX21" fmla="*/ 58 w 687"/>
              <a:gd name="connsiteY21" fmla="*/ 73 h 279"/>
              <a:gd name="connsiteX22" fmla="*/ 79 w 687"/>
              <a:gd name="connsiteY22" fmla="*/ 73 h 279"/>
              <a:gd name="connsiteX23" fmla="*/ 95 w 687"/>
              <a:gd name="connsiteY23" fmla="*/ 68 h 279"/>
              <a:gd name="connsiteX24" fmla="*/ 122 w 687"/>
              <a:gd name="connsiteY24" fmla="*/ 68 h 279"/>
              <a:gd name="connsiteX25" fmla="*/ 143 w 687"/>
              <a:gd name="connsiteY25" fmla="*/ 63 h 279"/>
              <a:gd name="connsiteX26" fmla="*/ 164 w 687"/>
              <a:gd name="connsiteY26" fmla="*/ 58 h 279"/>
              <a:gd name="connsiteX27" fmla="*/ 185 w 687"/>
              <a:gd name="connsiteY27" fmla="*/ 58 h 279"/>
              <a:gd name="connsiteX28" fmla="*/ 211 w 687"/>
              <a:gd name="connsiteY28" fmla="*/ 52 h 279"/>
              <a:gd name="connsiteX29" fmla="*/ 238 w 687"/>
              <a:gd name="connsiteY29" fmla="*/ 52 h 279"/>
              <a:gd name="connsiteX30" fmla="*/ 264 w 687"/>
              <a:gd name="connsiteY30" fmla="*/ 47 h 279"/>
              <a:gd name="connsiteX31" fmla="*/ 296 w 687"/>
              <a:gd name="connsiteY31" fmla="*/ 47 h 279"/>
              <a:gd name="connsiteX32" fmla="*/ 354 w 687"/>
              <a:gd name="connsiteY32" fmla="*/ 37 h 279"/>
              <a:gd name="connsiteX33" fmla="*/ 386 w 687"/>
              <a:gd name="connsiteY33" fmla="*/ 37 h 279"/>
              <a:gd name="connsiteX34" fmla="*/ 407 w 687"/>
              <a:gd name="connsiteY34" fmla="*/ 32 h 279"/>
              <a:gd name="connsiteX35" fmla="*/ 433 w 687"/>
              <a:gd name="connsiteY35" fmla="*/ 26 h 279"/>
              <a:gd name="connsiteX36" fmla="*/ 454 w 687"/>
              <a:gd name="connsiteY36" fmla="*/ 26 h 279"/>
              <a:gd name="connsiteX37" fmla="*/ 470 w 687"/>
              <a:gd name="connsiteY37" fmla="*/ 21 h 279"/>
              <a:gd name="connsiteX38" fmla="*/ 481 w 687"/>
              <a:gd name="connsiteY38" fmla="*/ 16 h 279"/>
              <a:gd name="connsiteX39" fmla="*/ 491 w 687"/>
              <a:gd name="connsiteY39" fmla="*/ 16 h 279"/>
              <a:gd name="connsiteX40" fmla="*/ 497 w 687"/>
              <a:gd name="connsiteY40" fmla="*/ 11 h 279"/>
              <a:gd name="connsiteX41" fmla="*/ 507 w 687"/>
              <a:gd name="connsiteY41" fmla="*/ 5 h 279"/>
              <a:gd name="connsiteX42" fmla="*/ 523 w 687"/>
              <a:gd name="connsiteY42" fmla="*/ 0 h 279"/>
              <a:gd name="connsiteX43" fmla="*/ 534 w 687"/>
              <a:gd name="connsiteY43" fmla="*/ 0 h 279"/>
              <a:gd name="connsiteX44" fmla="*/ 549 w 687"/>
              <a:gd name="connsiteY44" fmla="*/ 0 h 279"/>
              <a:gd name="connsiteX45" fmla="*/ 565 w 687"/>
              <a:gd name="connsiteY45" fmla="*/ 5 h 279"/>
              <a:gd name="connsiteX46" fmla="*/ 581 w 687"/>
              <a:gd name="connsiteY46" fmla="*/ 11 h 279"/>
              <a:gd name="connsiteX47" fmla="*/ 592 w 687"/>
              <a:gd name="connsiteY47" fmla="*/ 16 h 279"/>
              <a:gd name="connsiteX48" fmla="*/ 602 w 687"/>
              <a:gd name="connsiteY48" fmla="*/ 21 h 279"/>
              <a:gd name="connsiteX49" fmla="*/ 618 w 687"/>
              <a:gd name="connsiteY49" fmla="*/ 26 h 279"/>
              <a:gd name="connsiteX50" fmla="*/ 629 w 687"/>
              <a:gd name="connsiteY50" fmla="*/ 37 h 279"/>
              <a:gd name="connsiteX51" fmla="*/ 644 w 687"/>
              <a:gd name="connsiteY51" fmla="*/ 42 h 279"/>
              <a:gd name="connsiteX52" fmla="*/ 655 w 687"/>
              <a:gd name="connsiteY52" fmla="*/ 47 h 279"/>
              <a:gd name="connsiteX53" fmla="*/ 666 w 687"/>
              <a:gd name="connsiteY53" fmla="*/ 52 h 279"/>
              <a:gd name="connsiteX54" fmla="*/ 671 w 687"/>
              <a:gd name="connsiteY54" fmla="*/ 58 h 279"/>
              <a:gd name="connsiteX55" fmla="*/ 676 w 687"/>
              <a:gd name="connsiteY55" fmla="*/ 63 h 279"/>
              <a:gd name="connsiteX56" fmla="*/ 681 w 687"/>
              <a:gd name="connsiteY56" fmla="*/ 68 h 279"/>
              <a:gd name="connsiteX57" fmla="*/ 687 w 687"/>
              <a:gd name="connsiteY57" fmla="*/ 68 h 279"/>
              <a:gd name="connsiteX58" fmla="*/ 687 w 687"/>
              <a:gd name="connsiteY58" fmla="*/ 73 h 279"/>
              <a:gd name="connsiteX59" fmla="*/ 681 w 687"/>
              <a:gd name="connsiteY59" fmla="*/ 73 h 279"/>
              <a:gd name="connsiteX60" fmla="*/ 681 w 687"/>
              <a:gd name="connsiteY60" fmla="*/ 79 h 279"/>
              <a:gd name="connsiteX61" fmla="*/ 676 w 687"/>
              <a:gd name="connsiteY61" fmla="*/ 84 h 279"/>
              <a:gd name="connsiteX62" fmla="*/ 671 w 687"/>
              <a:gd name="connsiteY62" fmla="*/ 84 h 279"/>
              <a:gd name="connsiteX63" fmla="*/ 666 w 687"/>
              <a:gd name="connsiteY63" fmla="*/ 89 h 279"/>
              <a:gd name="connsiteX64" fmla="*/ 660 w 687"/>
              <a:gd name="connsiteY64" fmla="*/ 94 h 279"/>
              <a:gd name="connsiteX65" fmla="*/ 655 w 687"/>
              <a:gd name="connsiteY65" fmla="*/ 94 h 279"/>
              <a:gd name="connsiteX66" fmla="*/ 650 w 687"/>
              <a:gd name="connsiteY66" fmla="*/ 99 h 279"/>
              <a:gd name="connsiteX67" fmla="*/ 644 w 687"/>
              <a:gd name="connsiteY67" fmla="*/ 105 h 279"/>
              <a:gd name="connsiteX68" fmla="*/ 639 w 687"/>
              <a:gd name="connsiteY68" fmla="*/ 115 h 279"/>
              <a:gd name="connsiteX69" fmla="*/ 639 w 687"/>
              <a:gd name="connsiteY69" fmla="*/ 126 h 279"/>
              <a:gd name="connsiteX70" fmla="*/ 639 w 687"/>
              <a:gd name="connsiteY70" fmla="*/ 131 h 279"/>
              <a:gd name="connsiteX71" fmla="*/ 639 w 687"/>
              <a:gd name="connsiteY71" fmla="*/ 146 h 279"/>
              <a:gd name="connsiteX72" fmla="*/ 639 w 687"/>
              <a:gd name="connsiteY72" fmla="*/ 157 h 279"/>
              <a:gd name="connsiteX73" fmla="*/ 639 w 687"/>
              <a:gd name="connsiteY73" fmla="*/ 173 h 279"/>
              <a:gd name="connsiteX74" fmla="*/ 639 w 687"/>
              <a:gd name="connsiteY74" fmla="*/ 188 h 279"/>
              <a:gd name="connsiteX75" fmla="*/ 639 w 687"/>
              <a:gd name="connsiteY75" fmla="*/ 204 h 279"/>
              <a:gd name="connsiteX76" fmla="*/ 639 w 687"/>
              <a:gd name="connsiteY76" fmla="*/ 225 h 279"/>
              <a:gd name="connsiteX77" fmla="*/ 639 w 687"/>
              <a:gd name="connsiteY77" fmla="*/ 240 h 279"/>
              <a:gd name="connsiteX78" fmla="*/ 639 w 687"/>
              <a:gd name="connsiteY78" fmla="*/ 261 h 279"/>
              <a:gd name="connsiteX79" fmla="*/ 549 w 687"/>
              <a:gd name="connsiteY79" fmla="*/ 277 h 279"/>
              <a:gd name="connsiteX80" fmla="*/ 549 w 687"/>
              <a:gd name="connsiteY80" fmla="*/ 246 h 279"/>
              <a:gd name="connsiteX81" fmla="*/ 549 w 687"/>
              <a:gd name="connsiteY81" fmla="*/ 214 h 279"/>
              <a:gd name="connsiteX82" fmla="*/ 544 w 687"/>
              <a:gd name="connsiteY82" fmla="*/ 183 h 279"/>
              <a:gd name="connsiteX83" fmla="*/ 544 w 687"/>
              <a:gd name="connsiteY83" fmla="*/ 157 h 279"/>
              <a:gd name="connsiteX84" fmla="*/ 539 w 687"/>
              <a:gd name="connsiteY84" fmla="*/ 146 h 279"/>
              <a:gd name="connsiteX85" fmla="*/ 539 w 687"/>
              <a:gd name="connsiteY85" fmla="*/ 136 h 279"/>
              <a:gd name="connsiteX86" fmla="*/ 534 w 687"/>
              <a:gd name="connsiteY86" fmla="*/ 126 h 279"/>
              <a:gd name="connsiteX87" fmla="*/ 534 w 687"/>
              <a:gd name="connsiteY87" fmla="*/ 115 h 279"/>
              <a:gd name="connsiteX88" fmla="*/ 528 w 687"/>
              <a:gd name="connsiteY88" fmla="*/ 110 h 279"/>
              <a:gd name="connsiteX89" fmla="*/ 528 w 687"/>
              <a:gd name="connsiteY89" fmla="*/ 105 h 279"/>
              <a:gd name="connsiteX90" fmla="*/ 523 w 687"/>
              <a:gd name="connsiteY90" fmla="*/ 94 h 279"/>
              <a:gd name="connsiteX91" fmla="*/ 518 w 687"/>
              <a:gd name="connsiteY91" fmla="*/ 89 h 279"/>
              <a:gd name="connsiteX92" fmla="*/ 512 w 687"/>
              <a:gd name="connsiteY92" fmla="*/ 84 h 279"/>
              <a:gd name="connsiteX93" fmla="*/ 507 w 687"/>
              <a:gd name="connsiteY93" fmla="*/ 84 h 279"/>
              <a:gd name="connsiteX94" fmla="*/ 502 w 687"/>
              <a:gd name="connsiteY94" fmla="*/ 79 h 279"/>
              <a:gd name="connsiteX95" fmla="*/ 491 w 687"/>
              <a:gd name="connsiteY95" fmla="*/ 79 h 279"/>
              <a:gd name="connsiteX96" fmla="*/ 481 w 687"/>
              <a:gd name="connsiteY96" fmla="*/ 79 h 279"/>
              <a:gd name="connsiteX97" fmla="*/ 470 w 687"/>
              <a:gd name="connsiteY97" fmla="*/ 73 h 279"/>
              <a:gd name="connsiteX98" fmla="*/ 454 w 687"/>
              <a:gd name="connsiteY98" fmla="*/ 73 h 279"/>
              <a:gd name="connsiteX99" fmla="*/ 454 w 687"/>
              <a:gd name="connsiteY99" fmla="*/ 73 h 279"/>
              <a:gd name="connsiteX0" fmla="*/ 454 w 687"/>
              <a:gd name="connsiteY0" fmla="*/ 73 h 285"/>
              <a:gd name="connsiteX1" fmla="*/ 439 w 687"/>
              <a:gd name="connsiteY1" fmla="*/ 73 h 285"/>
              <a:gd name="connsiteX2" fmla="*/ 417 w 687"/>
              <a:gd name="connsiteY2" fmla="*/ 79 h 285"/>
              <a:gd name="connsiteX3" fmla="*/ 396 w 687"/>
              <a:gd name="connsiteY3" fmla="*/ 79 h 285"/>
              <a:gd name="connsiteX4" fmla="*/ 370 w 687"/>
              <a:gd name="connsiteY4" fmla="*/ 79 h 285"/>
              <a:gd name="connsiteX5" fmla="*/ 343 w 687"/>
              <a:gd name="connsiteY5" fmla="*/ 84 h 285"/>
              <a:gd name="connsiteX6" fmla="*/ 312 w 687"/>
              <a:gd name="connsiteY6" fmla="*/ 84 h 285"/>
              <a:gd name="connsiteX7" fmla="*/ 275 w 687"/>
              <a:gd name="connsiteY7" fmla="*/ 89 h 285"/>
              <a:gd name="connsiteX8" fmla="*/ 238 w 687"/>
              <a:gd name="connsiteY8" fmla="*/ 94 h 285"/>
              <a:gd name="connsiteX9" fmla="*/ 196 w 687"/>
              <a:gd name="connsiteY9" fmla="*/ 94 h 285"/>
              <a:gd name="connsiteX10" fmla="*/ 159 w 687"/>
              <a:gd name="connsiteY10" fmla="*/ 99 h 285"/>
              <a:gd name="connsiteX11" fmla="*/ 122 w 687"/>
              <a:gd name="connsiteY11" fmla="*/ 105 h 285"/>
              <a:gd name="connsiteX12" fmla="*/ 90 w 687"/>
              <a:gd name="connsiteY12" fmla="*/ 105 h 285"/>
              <a:gd name="connsiteX13" fmla="*/ 64 w 687"/>
              <a:gd name="connsiteY13" fmla="*/ 105 h 285"/>
              <a:gd name="connsiteX14" fmla="*/ 37 w 687"/>
              <a:gd name="connsiteY14" fmla="*/ 110 h 285"/>
              <a:gd name="connsiteX15" fmla="*/ 16 w 687"/>
              <a:gd name="connsiteY15" fmla="*/ 110 h 285"/>
              <a:gd name="connsiteX16" fmla="*/ 0 w 687"/>
              <a:gd name="connsiteY16" fmla="*/ 110 h 285"/>
              <a:gd name="connsiteX17" fmla="*/ 0 w 687"/>
              <a:gd name="connsiteY17" fmla="*/ 73 h 285"/>
              <a:gd name="connsiteX18" fmla="*/ 11 w 687"/>
              <a:gd name="connsiteY18" fmla="*/ 73 h 285"/>
              <a:gd name="connsiteX19" fmla="*/ 27 w 687"/>
              <a:gd name="connsiteY19" fmla="*/ 73 h 285"/>
              <a:gd name="connsiteX20" fmla="*/ 42 w 687"/>
              <a:gd name="connsiteY20" fmla="*/ 73 h 285"/>
              <a:gd name="connsiteX21" fmla="*/ 58 w 687"/>
              <a:gd name="connsiteY21" fmla="*/ 73 h 285"/>
              <a:gd name="connsiteX22" fmla="*/ 79 w 687"/>
              <a:gd name="connsiteY22" fmla="*/ 73 h 285"/>
              <a:gd name="connsiteX23" fmla="*/ 95 w 687"/>
              <a:gd name="connsiteY23" fmla="*/ 68 h 285"/>
              <a:gd name="connsiteX24" fmla="*/ 122 w 687"/>
              <a:gd name="connsiteY24" fmla="*/ 68 h 285"/>
              <a:gd name="connsiteX25" fmla="*/ 143 w 687"/>
              <a:gd name="connsiteY25" fmla="*/ 63 h 285"/>
              <a:gd name="connsiteX26" fmla="*/ 164 w 687"/>
              <a:gd name="connsiteY26" fmla="*/ 58 h 285"/>
              <a:gd name="connsiteX27" fmla="*/ 185 w 687"/>
              <a:gd name="connsiteY27" fmla="*/ 58 h 285"/>
              <a:gd name="connsiteX28" fmla="*/ 211 w 687"/>
              <a:gd name="connsiteY28" fmla="*/ 52 h 285"/>
              <a:gd name="connsiteX29" fmla="*/ 238 w 687"/>
              <a:gd name="connsiteY29" fmla="*/ 52 h 285"/>
              <a:gd name="connsiteX30" fmla="*/ 264 w 687"/>
              <a:gd name="connsiteY30" fmla="*/ 47 h 285"/>
              <a:gd name="connsiteX31" fmla="*/ 296 w 687"/>
              <a:gd name="connsiteY31" fmla="*/ 47 h 285"/>
              <a:gd name="connsiteX32" fmla="*/ 354 w 687"/>
              <a:gd name="connsiteY32" fmla="*/ 37 h 285"/>
              <a:gd name="connsiteX33" fmla="*/ 386 w 687"/>
              <a:gd name="connsiteY33" fmla="*/ 37 h 285"/>
              <a:gd name="connsiteX34" fmla="*/ 407 w 687"/>
              <a:gd name="connsiteY34" fmla="*/ 32 h 285"/>
              <a:gd name="connsiteX35" fmla="*/ 433 w 687"/>
              <a:gd name="connsiteY35" fmla="*/ 26 h 285"/>
              <a:gd name="connsiteX36" fmla="*/ 454 w 687"/>
              <a:gd name="connsiteY36" fmla="*/ 26 h 285"/>
              <a:gd name="connsiteX37" fmla="*/ 470 w 687"/>
              <a:gd name="connsiteY37" fmla="*/ 21 h 285"/>
              <a:gd name="connsiteX38" fmla="*/ 481 w 687"/>
              <a:gd name="connsiteY38" fmla="*/ 16 h 285"/>
              <a:gd name="connsiteX39" fmla="*/ 491 w 687"/>
              <a:gd name="connsiteY39" fmla="*/ 16 h 285"/>
              <a:gd name="connsiteX40" fmla="*/ 497 w 687"/>
              <a:gd name="connsiteY40" fmla="*/ 11 h 285"/>
              <a:gd name="connsiteX41" fmla="*/ 507 w 687"/>
              <a:gd name="connsiteY41" fmla="*/ 5 h 285"/>
              <a:gd name="connsiteX42" fmla="*/ 523 w 687"/>
              <a:gd name="connsiteY42" fmla="*/ 0 h 285"/>
              <a:gd name="connsiteX43" fmla="*/ 534 w 687"/>
              <a:gd name="connsiteY43" fmla="*/ 0 h 285"/>
              <a:gd name="connsiteX44" fmla="*/ 549 w 687"/>
              <a:gd name="connsiteY44" fmla="*/ 0 h 285"/>
              <a:gd name="connsiteX45" fmla="*/ 565 w 687"/>
              <a:gd name="connsiteY45" fmla="*/ 5 h 285"/>
              <a:gd name="connsiteX46" fmla="*/ 581 w 687"/>
              <a:gd name="connsiteY46" fmla="*/ 11 h 285"/>
              <a:gd name="connsiteX47" fmla="*/ 592 w 687"/>
              <a:gd name="connsiteY47" fmla="*/ 16 h 285"/>
              <a:gd name="connsiteX48" fmla="*/ 602 w 687"/>
              <a:gd name="connsiteY48" fmla="*/ 21 h 285"/>
              <a:gd name="connsiteX49" fmla="*/ 618 w 687"/>
              <a:gd name="connsiteY49" fmla="*/ 26 h 285"/>
              <a:gd name="connsiteX50" fmla="*/ 629 w 687"/>
              <a:gd name="connsiteY50" fmla="*/ 37 h 285"/>
              <a:gd name="connsiteX51" fmla="*/ 644 w 687"/>
              <a:gd name="connsiteY51" fmla="*/ 42 h 285"/>
              <a:gd name="connsiteX52" fmla="*/ 655 w 687"/>
              <a:gd name="connsiteY52" fmla="*/ 47 h 285"/>
              <a:gd name="connsiteX53" fmla="*/ 666 w 687"/>
              <a:gd name="connsiteY53" fmla="*/ 52 h 285"/>
              <a:gd name="connsiteX54" fmla="*/ 671 w 687"/>
              <a:gd name="connsiteY54" fmla="*/ 58 h 285"/>
              <a:gd name="connsiteX55" fmla="*/ 676 w 687"/>
              <a:gd name="connsiteY55" fmla="*/ 63 h 285"/>
              <a:gd name="connsiteX56" fmla="*/ 681 w 687"/>
              <a:gd name="connsiteY56" fmla="*/ 68 h 285"/>
              <a:gd name="connsiteX57" fmla="*/ 687 w 687"/>
              <a:gd name="connsiteY57" fmla="*/ 68 h 285"/>
              <a:gd name="connsiteX58" fmla="*/ 687 w 687"/>
              <a:gd name="connsiteY58" fmla="*/ 73 h 285"/>
              <a:gd name="connsiteX59" fmla="*/ 681 w 687"/>
              <a:gd name="connsiteY59" fmla="*/ 73 h 285"/>
              <a:gd name="connsiteX60" fmla="*/ 681 w 687"/>
              <a:gd name="connsiteY60" fmla="*/ 79 h 285"/>
              <a:gd name="connsiteX61" fmla="*/ 676 w 687"/>
              <a:gd name="connsiteY61" fmla="*/ 84 h 285"/>
              <a:gd name="connsiteX62" fmla="*/ 671 w 687"/>
              <a:gd name="connsiteY62" fmla="*/ 84 h 285"/>
              <a:gd name="connsiteX63" fmla="*/ 666 w 687"/>
              <a:gd name="connsiteY63" fmla="*/ 89 h 285"/>
              <a:gd name="connsiteX64" fmla="*/ 660 w 687"/>
              <a:gd name="connsiteY64" fmla="*/ 94 h 285"/>
              <a:gd name="connsiteX65" fmla="*/ 655 w 687"/>
              <a:gd name="connsiteY65" fmla="*/ 94 h 285"/>
              <a:gd name="connsiteX66" fmla="*/ 650 w 687"/>
              <a:gd name="connsiteY66" fmla="*/ 99 h 285"/>
              <a:gd name="connsiteX67" fmla="*/ 644 w 687"/>
              <a:gd name="connsiteY67" fmla="*/ 105 h 285"/>
              <a:gd name="connsiteX68" fmla="*/ 639 w 687"/>
              <a:gd name="connsiteY68" fmla="*/ 115 h 285"/>
              <a:gd name="connsiteX69" fmla="*/ 639 w 687"/>
              <a:gd name="connsiteY69" fmla="*/ 126 h 285"/>
              <a:gd name="connsiteX70" fmla="*/ 639 w 687"/>
              <a:gd name="connsiteY70" fmla="*/ 131 h 285"/>
              <a:gd name="connsiteX71" fmla="*/ 639 w 687"/>
              <a:gd name="connsiteY71" fmla="*/ 146 h 285"/>
              <a:gd name="connsiteX72" fmla="*/ 639 w 687"/>
              <a:gd name="connsiteY72" fmla="*/ 157 h 285"/>
              <a:gd name="connsiteX73" fmla="*/ 639 w 687"/>
              <a:gd name="connsiteY73" fmla="*/ 173 h 285"/>
              <a:gd name="connsiteX74" fmla="*/ 639 w 687"/>
              <a:gd name="connsiteY74" fmla="*/ 188 h 285"/>
              <a:gd name="connsiteX75" fmla="*/ 639 w 687"/>
              <a:gd name="connsiteY75" fmla="*/ 204 h 285"/>
              <a:gd name="connsiteX76" fmla="*/ 639 w 687"/>
              <a:gd name="connsiteY76" fmla="*/ 225 h 285"/>
              <a:gd name="connsiteX77" fmla="*/ 639 w 687"/>
              <a:gd name="connsiteY77" fmla="*/ 240 h 285"/>
              <a:gd name="connsiteX78" fmla="*/ 639 w 687"/>
              <a:gd name="connsiteY78" fmla="*/ 261 h 285"/>
              <a:gd name="connsiteX79" fmla="*/ 549 w 687"/>
              <a:gd name="connsiteY79" fmla="*/ 277 h 285"/>
              <a:gd name="connsiteX80" fmla="*/ 549 w 687"/>
              <a:gd name="connsiteY80" fmla="*/ 214 h 285"/>
              <a:gd name="connsiteX81" fmla="*/ 544 w 687"/>
              <a:gd name="connsiteY81" fmla="*/ 183 h 285"/>
              <a:gd name="connsiteX82" fmla="*/ 544 w 687"/>
              <a:gd name="connsiteY82" fmla="*/ 157 h 285"/>
              <a:gd name="connsiteX83" fmla="*/ 539 w 687"/>
              <a:gd name="connsiteY83" fmla="*/ 146 h 285"/>
              <a:gd name="connsiteX84" fmla="*/ 539 w 687"/>
              <a:gd name="connsiteY84" fmla="*/ 136 h 285"/>
              <a:gd name="connsiteX85" fmla="*/ 534 w 687"/>
              <a:gd name="connsiteY85" fmla="*/ 126 h 285"/>
              <a:gd name="connsiteX86" fmla="*/ 534 w 687"/>
              <a:gd name="connsiteY86" fmla="*/ 115 h 285"/>
              <a:gd name="connsiteX87" fmla="*/ 528 w 687"/>
              <a:gd name="connsiteY87" fmla="*/ 110 h 285"/>
              <a:gd name="connsiteX88" fmla="*/ 528 w 687"/>
              <a:gd name="connsiteY88" fmla="*/ 105 h 285"/>
              <a:gd name="connsiteX89" fmla="*/ 523 w 687"/>
              <a:gd name="connsiteY89" fmla="*/ 94 h 285"/>
              <a:gd name="connsiteX90" fmla="*/ 518 w 687"/>
              <a:gd name="connsiteY90" fmla="*/ 89 h 285"/>
              <a:gd name="connsiteX91" fmla="*/ 512 w 687"/>
              <a:gd name="connsiteY91" fmla="*/ 84 h 285"/>
              <a:gd name="connsiteX92" fmla="*/ 507 w 687"/>
              <a:gd name="connsiteY92" fmla="*/ 84 h 285"/>
              <a:gd name="connsiteX93" fmla="*/ 502 w 687"/>
              <a:gd name="connsiteY93" fmla="*/ 79 h 285"/>
              <a:gd name="connsiteX94" fmla="*/ 491 w 687"/>
              <a:gd name="connsiteY94" fmla="*/ 79 h 285"/>
              <a:gd name="connsiteX95" fmla="*/ 481 w 687"/>
              <a:gd name="connsiteY95" fmla="*/ 79 h 285"/>
              <a:gd name="connsiteX96" fmla="*/ 470 w 687"/>
              <a:gd name="connsiteY96" fmla="*/ 73 h 285"/>
              <a:gd name="connsiteX97" fmla="*/ 454 w 687"/>
              <a:gd name="connsiteY97" fmla="*/ 73 h 285"/>
              <a:gd name="connsiteX98" fmla="*/ 454 w 687"/>
              <a:gd name="connsiteY98" fmla="*/ 73 h 285"/>
              <a:gd name="connsiteX0" fmla="*/ 454 w 687"/>
              <a:gd name="connsiteY0" fmla="*/ 73 h 261"/>
              <a:gd name="connsiteX1" fmla="*/ 439 w 687"/>
              <a:gd name="connsiteY1" fmla="*/ 73 h 261"/>
              <a:gd name="connsiteX2" fmla="*/ 417 w 687"/>
              <a:gd name="connsiteY2" fmla="*/ 79 h 261"/>
              <a:gd name="connsiteX3" fmla="*/ 396 w 687"/>
              <a:gd name="connsiteY3" fmla="*/ 79 h 261"/>
              <a:gd name="connsiteX4" fmla="*/ 370 w 687"/>
              <a:gd name="connsiteY4" fmla="*/ 79 h 261"/>
              <a:gd name="connsiteX5" fmla="*/ 343 w 687"/>
              <a:gd name="connsiteY5" fmla="*/ 84 h 261"/>
              <a:gd name="connsiteX6" fmla="*/ 312 w 687"/>
              <a:gd name="connsiteY6" fmla="*/ 84 h 261"/>
              <a:gd name="connsiteX7" fmla="*/ 275 w 687"/>
              <a:gd name="connsiteY7" fmla="*/ 89 h 261"/>
              <a:gd name="connsiteX8" fmla="*/ 238 w 687"/>
              <a:gd name="connsiteY8" fmla="*/ 94 h 261"/>
              <a:gd name="connsiteX9" fmla="*/ 196 w 687"/>
              <a:gd name="connsiteY9" fmla="*/ 94 h 261"/>
              <a:gd name="connsiteX10" fmla="*/ 159 w 687"/>
              <a:gd name="connsiteY10" fmla="*/ 99 h 261"/>
              <a:gd name="connsiteX11" fmla="*/ 122 w 687"/>
              <a:gd name="connsiteY11" fmla="*/ 105 h 261"/>
              <a:gd name="connsiteX12" fmla="*/ 90 w 687"/>
              <a:gd name="connsiteY12" fmla="*/ 105 h 261"/>
              <a:gd name="connsiteX13" fmla="*/ 64 w 687"/>
              <a:gd name="connsiteY13" fmla="*/ 105 h 261"/>
              <a:gd name="connsiteX14" fmla="*/ 37 w 687"/>
              <a:gd name="connsiteY14" fmla="*/ 110 h 261"/>
              <a:gd name="connsiteX15" fmla="*/ 16 w 687"/>
              <a:gd name="connsiteY15" fmla="*/ 110 h 261"/>
              <a:gd name="connsiteX16" fmla="*/ 0 w 687"/>
              <a:gd name="connsiteY16" fmla="*/ 110 h 261"/>
              <a:gd name="connsiteX17" fmla="*/ 0 w 687"/>
              <a:gd name="connsiteY17" fmla="*/ 73 h 261"/>
              <a:gd name="connsiteX18" fmla="*/ 11 w 687"/>
              <a:gd name="connsiteY18" fmla="*/ 73 h 261"/>
              <a:gd name="connsiteX19" fmla="*/ 27 w 687"/>
              <a:gd name="connsiteY19" fmla="*/ 73 h 261"/>
              <a:gd name="connsiteX20" fmla="*/ 42 w 687"/>
              <a:gd name="connsiteY20" fmla="*/ 73 h 261"/>
              <a:gd name="connsiteX21" fmla="*/ 58 w 687"/>
              <a:gd name="connsiteY21" fmla="*/ 73 h 261"/>
              <a:gd name="connsiteX22" fmla="*/ 79 w 687"/>
              <a:gd name="connsiteY22" fmla="*/ 73 h 261"/>
              <a:gd name="connsiteX23" fmla="*/ 95 w 687"/>
              <a:gd name="connsiteY23" fmla="*/ 68 h 261"/>
              <a:gd name="connsiteX24" fmla="*/ 122 w 687"/>
              <a:gd name="connsiteY24" fmla="*/ 68 h 261"/>
              <a:gd name="connsiteX25" fmla="*/ 143 w 687"/>
              <a:gd name="connsiteY25" fmla="*/ 63 h 261"/>
              <a:gd name="connsiteX26" fmla="*/ 164 w 687"/>
              <a:gd name="connsiteY26" fmla="*/ 58 h 261"/>
              <a:gd name="connsiteX27" fmla="*/ 185 w 687"/>
              <a:gd name="connsiteY27" fmla="*/ 58 h 261"/>
              <a:gd name="connsiteX28" fmla="*/ 211 w 687"/>
              <a:gd name="connsiteY28" fmla="*/ 52 h 261"/>
              <a:gd name="connsiteX29" fmla="*/ 238 w 687"/>
              <a:gd name="connsiteY29" fmla="*/ 52 h 261"/>
              <a:gd name="connsiteX30" fmla="*/ 264 w 687"/>
              <a:gd name="connsiteY30" fmla="*/ 47 h 261"/>
              <a:gd name="connsiteX31" fmla="*/ 296 w 687"/>
              <a:gd name="connsiteY31" fmla="*/ 47 h 261"/>
              <a:gd name="connsiteX32" fmla="*/ 354 w 687"/>
              <a:gd name="connsiteY32" fmla="*/ 37 h 261"/>
              <a:gd name="connsiteX33" fmla="*/ 386 w 687"/>
              <a:gd name="connsiteY33" fmla="*/ 37 h 261"/>
              <a:gd name="connsiteX34" fmla="*/ 407 w 687"/>
              <a:gd name="connsiteY34" fmla="*/ 32 h 261"/>
              <a:gd name="connsiteX35" fmla="*/ 433 w 687"/>
              <a:gd name="connsiteY35" fmla="*/ 26 h 261"/>
              <a:gd name="connsiteX36" fmla="*/ 454 w 687"/>
              <a:gd name="connsiteY36" fmla="*/ 26 h 261"/>
              <a:gd name="connsiteX37" fmla="*/ 470 w 687"/>
              <a:gd name="connsiteY37" fmla="*/ 21 h 261"/>
              <a:gd name="connsiteX38" fmla="*/ 481 w 687"/>
              <a:gd name="connsiteY38" fmla="*/ 16 h 261"/>
              <a:gd name="connsiteX39" fmla="*/ 491 w 687"/>
              <a:gd name="connsiteY39" fmla="*/ 16 h 261"/>
              <a:gd name="connsiteX40" fmla="*/ 497 w 687"/>
              <a:gd name="connsiteY40" fmla="*/ 11 h 261"/>
              <a:gd name="connsiteX41" fmla="*/ 507 w 687"/>
              <a:gd name="connsiteY41" fmla="*/ 5 h 261"/>
              <a:gd name="connsiteX42" fmla="*/ 523 w 687"/>
              <a:gd name="connsiteY42" fmla="*/ 0 h 261"/>
              <a:gd name="connsiteX43" fmla="*/ 534 w 687"/>
              <a:gd name="connsiteY43" fmla="*/ 0 h 261"/>
              <a:gd name="connsiteX44" fmla="*/ 549 w 687"/>
              <a:gd name="connsiteY44" fmla="*/ 0 h 261"/>
              <a:gd name="connsiteX45" fmla="*/ 565 w 687"/>
              <a:gd name="connsiteY45" fmla="*/ 5 h 261"/>
              <a:gd name="connsiteX46" fmla="*/ 581 w 687"/>
              <a:gd name="connsiteY46" fmla="*/ 11 h 261"/>
              <a:gd name="connsiteX47" fmla="*/ 592 w 687"/>
              <a:gd name="connsiteY47" fmla="*/ 16 h 261"/>
              <a:gd name="connsiteX48" fmla="*/ 602 w 687"/>
              <a:gd name="connsiteY48" fmla="*/ 21 h 261"/>
              <a:gd name="connsiteX49" fmla="*/ 618 w 687"/>
              <a:gd name="connsiteY49" fmla="*/ 26 h 261"/>
              <a:gd name="connsiteX50" fmla="*/ 629 w 687"/>
              <a:gd name="connsiteY50" fmla="*/ 37 h 261"/>
              <a:gd name="connsiteX51" fmla="*/ 644 w 687"/>
              <a:gd name="connsiteY51" fmla="*/ 42 h 261"/>
              <a:gd name="connsiteX52" fmla="*/ 655 w 687"/>
              <a:gd name="connsiteY52" fmla="*/ 47 h 261"/>
              <a:gd name="connsiteX53" fmla="*/ 666 w 687"/>
              <a:gd name="connsiteY53" fmla="*/ 52 h 261"/>
              <a:gd name="connsiteX54" fmla="*/ 671 w 687"/>
              <a:gd name="connsiteY54" fmla="*/ 58 h 261"/>
              <a:gd name="connsiteX55" fmla="*/ 676 w 687"/>
              <a:gd name="connsiteY55" fmla="*/ 63 h 261"/>
              <a:gd name="connsiteX56" fmla="*/ 681 w 687"/>
              <a:gd name="connsiteY56" fmla="*/ 68 h 261"/>
              <a:gd name="connsiteX57" fmla="*/ 687 w 687"/>
              <a:gd name="connsiteY57" fmla="*/ 68 h 261"/>
              <a:gd name="connsiteX58" fmla="*/ 687 w 687"/>
              <a:gd name="connsiteY58" fmla="*/ 73 h 261"/>
              <a:gd name="connsiteX59" fmla="*/ 681 w 687"/>
              <a:gd name="connsiteY59" fmla="*/ 73 h 261"/>
              <a:gd name="connsiteX60" fmla="*/ 681 w 687"/>
              <a:gd name="connsiteY60" fmla="*/ 79 h 261"/>
              <a:gd name="connsiteX61" fmla="*/ 676 w 687"/>
              <a:gd name="connsiteY61" fmla="*/ 84 h 261"/>
              <a:gd name="connsiteX62" fmla="*/ 671 w 687"/>
              <a:gd name="connsiteY62" fmla="*/ 84 h 261"/>
              <a:gd name="connsiteX63" fmla="*/ 666 w 687"/>
              <a:gd name="connsiteY63" fmla="*/ 89 h 261"/>
              <a:gd name="connsiteX64" fmla="*/ 660 w 687"/>
              <a:gd name="connsiteY64" fmla="*/ 94 h 261"/>
              <a:gd name="connsiteX65" fmla="*/ 655 w 687"/>
              <a:gd name="connsiteY65" fmla="*/ 94 h 261"/>
              <a:gd name="connsiteX66" fmla="*/ 650 w 687"/>
              <a:gd name="connsiteY66" fmla="*/ 99 h 261"/>
              <a:gd name="connsiteX67" fmla="*/ 644 w 687"/>
              <a:gd name="connsiteY67" fmla="*/ 105 h 261"/>
              <a:gd name="connsiteX68" fmla="*/ 639 w 687"/>
              <a:gd name="connsiteY68" fmla="*/ 115 h 261"/>
              <a:gd name="connsiteX69" fmla="*/ 639 w 687"/>
              <a:gd name="connsiteY69" fmla="*/ 126 h 261"/>
              <a:gd name="connsiteX70" fmla="*/ 639 w 687"/>
              <a:gd name="connsiteY70" fmla="*/ 131 h 261"/>
              <a:gd name="connsiteX71" fmla="*/ 639 w 687"/>
              <a:gd name="connsiteY71" fmla="*/ 146 h 261"/>
              <a:gd name="connsiteX72" fmla="*/ 639 w 687"/>
              <a:gd name="connsiteY72" fmla="*/ 157 h 261"/>
              <a:gd name="connsiteX73" fmla="*/ 639 w 687"/>
              <a:gd name="connsiteY73" fmla="*/ 173 h 261"/>
              <a:gd name="connsiteX74" fmla="*/ 639 w 687"/>
              <a:gd name="connsiteY74" fmla="*/ 188 h 261"/>
              <a:gd name="connsiteX75" fmla="*/ 639 w 687"/>
              <a:gd name="connsiteY75" fmla="*/ 204 h 261"/>
              <a:gd name="connsiteX76" fmla="*/ 639 w 687"/>
              <a:gd name="connsiteY76" fmla="*/ 225 h 261"/>
              <a:gd name="connsiteX77" fmla="*/ 639 w 687"/>
              <a:gd name="connsiteY77" fmla="*/ 240 h 261"/>
              <a:gd name="connsiteX78" fmla="*/ 639 w 687"/>
              <a:gd name="connsiteY78" fmla="*/ 261 h 261"/>
              <a:gd name="connsiteX79" fmla="*/ 549 w 687"/>
              <a:gd name="connsiteY79" fmla="*/ 214 h 261"/>
              <a:gd name="connsiteX80" fmla="*/ 544 w 687"/>
              <a:gd name="connsiteY80" fmla="*/ 183 h 261"/>
              <a:gd name="connsiteX81" fmla="*/ 544 w 687"/>
              <a:gd name="connsiteY81" fmla="*/ 157 h 261"/>
              <a:gd name="connsiteX82" fmla="*/ 539 w 687"/>
              <a:gd name="connsiteY82" fmla="*/ 146 h 261"/>
              <a:gd name="connsiteX83" fmla="*/ 539 w 687"/>
              <a:gd name="connsiteY83" fmla="*/ 136 h 261"/>
              <a:gd name="connsiteX84" fmla="*/ 534 w 687"/>
              <a:gd name="connsiteY84" fmla="*/ 126 h 261"/>
              <a:gd name="connsiteX85" fmla="*/ 534 w 687"/>
              <a:gd name="connsiteY85" fmla="*/ 115 h 261"/>
              <a:gd name="connsiteX86" fmla="*/ 528 w 687"/>
              <a:gd name="connsiteY86" fmla="*/ 110 h 261"/>
              <a:gd name="connsiteX87" fmla="*/ 528 w 687"/>
              <a:gd name="connsiteY87" fmla="*/ 105 h 261"/>
              <a:gd name="connsiteX88" fmla="*/ 523 w 687"/>
              <a:gd name="connsiteY88" fmla="*/ 94 h 261"/>
              <a:gd name="connsiteX89" fmla="*/ 518 w 687"/>
              <a:gd name="connsiteY89" fmla="*/ 89 h 261"/>
              <a:gd name="connsiteX90" fmla="*/ 512 w 687"/>
              <a:gd name="connsiteY90" fmla="*/ 84 h 261"/>
              <a:gd name="connsiteX91" fmla="*/ 507 w 687"/>
              <a:gd name="connsiteY91" fmla="*/ 84 h 261"/>
              <a:gd name="connsiteX92" fmla="*/ 502 w 687"/>
              <a:gd name="connsiteY92" fmla="*/ 79 h 261"/>
              <a:gd name="connsiteX93" fmla="*/ 491 w 687"/>
              <a:gd name="connsiteY93" fmla="*/ 79 h 261"/>
              <a:gd name="connsiteX94" fmla="*/ 481 w 687"/>
              <a:gd name="connsiteY94" fmla="*/ 79 h 261"/>
              <a:gd name="connsiteX95" fmla="*/ 470 w 687"/>
              <a:gd name="connsiteY95" fmla="*/ 73 h 261"/>
              <a:gd name="connsiteX96" fmla="*/ 454 w 687"/>
              <a:gd name="connsiteY96" fmla="*/ 73 h 261"/>
              <a:gd name="connsiteX97" fmla="*/ 454 w 687"/>
              <a:gd name="connsiteY97" fmla="*/ 73 h 261"/>
              <a:gd name="connsiteX0" fmla="*/ 454 w 687"/>
              <a:gd name="connsiteY0" fmla="*/ 73 h 240"/>
              <a:gd name="connsiteX1" fmla="*/ 439 w 687"/>
              <a:gd name="connsiteY1" fmla="*/ 73 h 240"/>
              <a:gd name="connsiteX2" fmla="*/ 417 w 687"/>
              <a:gd name="connsiteY2" fmla="*/ 79 h 240"/>
              <a:gd name="connsiteX3" fmla="*/ 396 w 687"/>
              <a:gd name="connsiteY3" fmla="*/ 79 h 240"/>
              <a:gd name="connsiteX4" fmla="*/ 370 w 687"/>
              <a:gd name="connsiteY4" fmla="*/ 79 h 240"/>
              <a:gd name="connsiteX5" fmla="*/ 343 w 687"/>
              <a:gd name="connsiteY5" fmla="*/ 84 h 240"/>
              <a:gd name="connsiteX6" fmla="*/ 312 w 687"/>
              <a:gd name="connsiteY6" fmla="*/ 84 h 240"/>
              <a:gd name="connsiteX7" fmla="*/ 275 w 687"/>
              <a:gd name="connsiteY7" fmla="*/ 89 h 240"/>
              <a:gd name="connsiteX8" fmla="*/ 238 w 687"/>
              <a:gd name="connsiteY8" fmla="*/ 94 h 240"/>
              <a:gd name="connsiteX9" fmla="*/ 196 w 687"/>
              <a:gd name="connsiteY9" fmla="*/ 94 h 240"/>
              <a:gd name="connsiteX10" fmla="*/ 159 w 687"/>
              <a:gd name="connsiteY10" fmla="*/ 99 h 240"/>
              <a:gd name="connsiteX11" fmla="*/ 122 w 687"/>
              <a:gd name="connsiteY11" fmla="*/ 105 h 240"/>
              <a:gd name="connsiteX12" fmla="*/ 90 w 687"/>
              <a:gd name="connsiteY12" fmla="*/ 105 h 240"/>
              <a:gd name="connsiteX13" fmla="*/ 64 w 687"/>
              <a:gd name="connsiteY13" fmla="*/ 105 h 240"/>
              <a:gd name="connsiteX14" fmla="*/ 37 w 687"/>
              <a:gd name="connsiteY14" fmla="*/ 110 h 240"/>
              <a:gd name="connsiteX15" fmla="*/ 16 w 687"/>
              <a:gd name="connsiteY15" fmla="*/ 110 h 240"/>
              <a:gd name="connsiteX16" fmla="*/ 0 w 687"/>
              <a:gd name="connsiteY16" fmla="*/ 110 h 240"/>
              <a:gd name="connsiteX17" fmla="*/ 0 w 687"/>
              <a:gd name="connsiteY17" fmla="*/ 73 h 240"/>
              <a:gd name="connsiteX18" fmla="*/ 11 w 687"/>
              <a:gd name="connsiteY18" fmla="*/ 73 h 240"/>
              <a:gd name="connsiteX19" fmla="*/ 27 w 687"/>
              <a:gd name="connsiteY19" fmla="*/ 73 h 240"/>
              <a:gd name="connsiteX20" fmla="*/ 42 w 687"/>
              <a:gd name="connsiteY20" fmla="*/ 73 h 240"/>
              <a:gd name="connsiteX21" fmla="*/ 58 w 687"/>
              <a:gd name="connsiteY21" fmla="*/ 73 h 240"/>
              <a:gd name="connsiteX22" fmla="*/ 79 w 687"/>
              <a:gd name="connsiteY22" fmla="*/ 73 h 240"/>
              <a:gd name="connsiteX23" fmla="*/ 95 w 687"/>
              <a:gd name="connsiteY23" fmla="*/ 68 h 240"/>
              <a:gd name="connsiteX24" fmla="*/ 122 w 687"/>
              <a:gd name="connsiteY24" fmla="*/ 68 h 240"/>
              <a:gd name="connsiteX25" fmla="*/ 143 w 687"/>
              <a:gd name="connsiteY25" fmla="*/ 63 h 240"/>
              <a:gd name="connsiteX26" fmla="*/ 164 w 687"/>
              <a:gd name="connsiteY26" fmla="*/ 58 h 240"/>
              <a:gd name="connsiteX27" fmla="*/ 185 w 687"/>
              <a:gd name="connsiteY27" fmla="*/ 58 h 240"/>
              <a:gd name="connsiteX28" fmla="*/ 211 w 687"/>
              <a:gd name="connsiteY28" fmla="*/ 52 h 240"/>
              <a:gd name="connsiteX29" fmla="*/ 238 w 687"/>
              <a:gd name="connsiteY29" fmla="*/ 52 h 240"/>
              <a:gd name="connsiteX30" fmla="*/ 264 w 687"/>
              <a:gd name="connsiteY30" fmla="*/ 47 h 240"/>
              <a:gd name="connsiteX31" fmla="*/ 296 w 687"/>
              <a:gd name="connsiteY31" fmla="*/ 47 h 240"/>
              <a:gd name="connsiteX32" fmla="*/ 354 w 687"/>
              <a:gd name="connsiteY32" fmla="*/ 37 h 240"/>
              <a:gd name="connsiteX33" fmla="*/ 386 w 687"/>
              <a:gd name="connsiteY33" fmla="*/ 37 h 240"/>
              <a:gd name="connsiteX34" fmla="*/ 407 w 687"/>
              <a:gd name="connsiteY34" fmla="*/ 32 h 240"/>
              <a:gd name="connsiteX35" fmla="*/ 433 w 687"/>
              <a:gd name="connsiteY35" fmla="*/ 26 h 240"/>
              <a:gd name="connsiteX36" fmla="*/ 454 w 687"/>
              <a:gd name="connsiteY36" fmla="*/ 26 h 240"/>
              <a:gd name="connsiteX37" fmla="*/ 470 w 687"/>
              <a:gd name="connsiteY37" fmla="*/ 21 h 240"/>
              <a:gd name="connsiteX38" fmla="*/ 481 w 687"/>
              <a:gd name="connsiteY38" fmla="*/ 16 h 240"/>
              <a:gd name="connsiteX39" fmla="*/ 491 w 687"/>
              <a:gd name="connsiteY39" fmla="*/ 16 h 240"/>
              <a:gd name="connsiteX40" fmla="*/ 497 w 687"/>
              <a:gd name="connsiteY40" fmla="*/ 11 h 240"/>
              <a:gd name="connsiteX41" fmla="*/ 507 w 687"/>
              <a:gd name="connsiteY41" fmla="*/ 5 h 240"/>
              <a:gd name="connsiteX42" fmla="*/ 523 w 687"/>
              <a:gd name="connsiteY42" fmla="*/ 0 h 240"/>
              <a:gd name="connsiteX43" fmla="*/ 534 w 687"/>
              <a:gd name="connsiteY43" fmla="*/ 0 h 240"/>
              <a:gd name="connsiteX44" fmla="*/ 549 w 687"/>
              <a:gd name="connsiteY44" fmla="*/ 0 h 240"/>
              <a:gd name="connsiteX45" fmla="*/ 565 w 687"/>
              <a:gd name="connsiteY45" fmla="*/ 5 h 240"/>
              <a:gd name="connsiteX46" fmla="*/ 581 w 687"/>
              <a:gd name="connsiteY46" fmla="*/ 11 h 240"/>
              <a:gd name="connsiteX47" fmla="*/ 592 w 687"/>
              <a:gd name="connsiteY47" fmla="*/ 16 h 240"/>
              <a:gd name="connsiteX48" fmla="*/ 602 w 687"/>
              <a:gd name="connsiteY48" fmla="*/ 21 h 240"/>
              <a:gd name="connsiteX49" fmla="*/ 618 w 687"/>
              <a:gd name="connsiteY49" fmla="*/ 26 h 240"/>
              <a:gd name="connsiteX50" fmla="*/ 629 w 687"/>
              <a:gd name="connsiteY50" fmla="*/ 37 h 240"/>
              <a:gd name="connsiteX51" fmla="*/ 644 w 687"/>
              <a:gd name="connsiteY51" fmla="*/ 42 h 240"/>
              <a:gd name="connsiteX52" fmla="*/ 655 w 687"/>
              <a:gd name="connsiteY52" fmla="*/ 47 h 240"/>
              <a:gd name="connsiteX53" fmla="*/ 666 w 687"/>
              <a:gd name="connsiteY53" fmla="*/ 52 h 240"/>
              <a:gd name="connsiteX54" fmla="*/ 671 w 687"/>
              <a:gd name="connsiteY54" fmla="*/ 58 h 240"/>
              <a:gd name="connsiteX55" fmla="*/ 676 w 687"/>
              <a:gd name="connsiteY55" fmla="*/ 63 h 240"/>
              <a:gd name="connsiteX56" fmla="*/ 681 w 687"/>
              <a:gd name="connsiteY56" fmla="*/ 68 h 240"/>
              <a:gd name="connsiteX57" fmla="*/ 687 w 687"/>
              <a:gd name="connsiteY57" fmla="*/ 68 h 240"/>
              <a:gd name="connsiteX58" fmla="*/ 687 w 687"/>
              <a:gd name="connsiteY58" fmla="*/ 73 h 240"/>
              <a:gd name="connsiteX59" fmla="*/ 681 w 687"/>
              <a:gd name="connsiteY59" fmla="*/ 73 h 240"/>
              <a:gd name="connsiteX60" fmla="*/ 681 w 687"/>
              <a:gd name="connsiteY60" fmla="*/ 79 h 240"/>
              <a:gd name="connsiteX61" fmla="*/ 676 w 687"/>
              <a:gd name="connsiteY61" fmla="*/ 84 h 240"/>
              <a:gd name="connsiteX62" fmla="*/ 671 w 687"/>
              <a:gd name="connsiteY62" fmla="*/ 84 h 240"/>
              <a:gd name="connsiteX63" fmla="*/ 666 w 687"/>
              <a:gd name="connsiteY63" fmla="*/ 89 h 240"/>
              <a:gd name="connsiteX64" fmla="*/ 660 w 687"/>
              <a:gd name="connsiteY64" fmla="*/ 94 h 240"/>
              <a:gd name="connsiteX65" fmla="*/ 655 w 687"/>
              <a:gd name="connsiteY65" fmla="*/ 94 h 240"/>
              <a:gd name="connsiteX66" fmla="*/ 650 w 687"/>
              <a:gd name="connsiteY66" fmla="*/ 99 h 240"/>
              <a:gd name="connsiteX67" fmla="*/ 644 w 687"/>
              <a:gd name="connsiteY67" fmla="*/ 105 h 240"/>
              <a:gd name="connsiteX68" fmla="*/ 639 w 687"/>
              <a:gd name="connsiteY68" fmla="*/ 115 h 240"/>
              <a:gd name="connsiteX69" fmla="*/ 639 w 687"/>
              <a:gd name="connsiteY69" fmla="*/ 126 h 240"/>
              <a:gd name="connsiteX70" fmla="*/ 639 w 687"/>
              <a:gd name="connsiteY70" fmla="*/ 131 h 240"/>
              <a:gd name="connsiteX71" fmla="*/ 639 w 687"/>
              <a:gd name="connsiteY71" fmla="*/ 146 h 240"/>
              <a:gd name="connsiteX72" fmla="*/ 639 w 687"/>
              <a:gd name="connsiteY72" fmla="*/ 157 h 240"/>
              <a:gd name="connsiteX73" fmla="*/ 639 w 687"/>
              <a:gd name="connsiteY73" fmla="*/ 173 h 240"/>
              <a:gd name="connsiteX74" fmla="*/ 639 w 687"/>
              <a:gd name="connsiteY74" fmla="*/ 188 h 240"/>
              <a:gd name="connsiteX75" fmla="*/ 639 w 687"/>
              <a:gd name="connsiteY75" fmla="*/ 204 h 240"/>
              <a:gd name="connsiteX76" fmla="*/ 639 w 687"/>
              <a:gd name="connsiteY76" fmla="*/ 225 h 240"/>
              <a:gd name="connsiteX77" fmla="*/ 639 w 687"/>
              <a:gd name="connsiteY77" fmla="*/ 240 h 240"/>
              <a:gd name="connsiteX78" fmla="*/ 549 w 687"/>
              <a:gd name="connsiteY78" fmla="*/ 214 h 240"/>
              <a:gd name="connsiteX79" fmla="*/ 544 w 687"/>
              <a:gd name="connsiteY79" fmla="*/ 183 h 240"/>
              <a:gd name="connsiteX80" fmla="*/ 544 w 687"/>
              <a:gd name="connsiteY80" fmla="*/ 157 h 240"/>
              <a:gd name="connsiteX81" fmla="*/ 539 w 687"/>
              <a:gd name="connsiteY81" fmla="*/ 146 h 240"/>
              <a:gd name="connsiteX82" fmla="*/ 539 w 687"/>
              <a:gd name="connsiteY82" fmla="*/ 136 h 240"/>
              <a:gd name="connsiteX83" fmla="*/ 534 w 687"/>
              <a:gd name="connsiteY83" fmla="*/ 126 h 240"/>
              <a:gd name="connsiteX84" fmla="*/ 534 w 687"/>
              <a:gd name="connsiteY84" fmla="*/ 115 h 240"/>
              <a:gd name="connsiteX85" fmla="*/ 528 w 687"/>
              <a:gd name="connsiteY85" fmla="*/ 110 h 240"/>
              <a:gd name="connsiteX86" fmla="*/ 528 w 687"/>
              <a:gd name="connsiteY86" fmla="*/ 105 h 240"/>
              <a:gd name="connsiteX87" fmla="*/ 523 w 687"/>
              <a:gd name="connsiteY87" fmla="*/ 94 h 240"/>
              <a:gd name="connsiteX88" fmla="*/ 518 w 687"/>
              <a:gd name="connsiteY88" fmla="*/ 89 h 240"/>
              <a:gd name="connsiteX89" fmla="*/ 512 w 687"/>
              <a:gd name="connsiteY89" fmla="*/ 84 h 240"/>
              <a:gd name="connsiteX90" fmla="*/ 507 w 687"/>
              <a:gd name="connsiteY90" fmla="*/ 84 h 240"/>
              <a:gd name="connsiteX91" fmla="*/ 502 w 687"/>
              <a:gd name="connsiteY91" fmla="*/ 79 h 240"/>
              <a:gd name="connsiteX92" fmla="*/ 491 w 687"/>
              <a:gd name="connsiteY92" fmla="*/ 79 h 240"/>
              <a:gd name="connsiteX93" fmla="*/ 481 w 687"/>
              <a:gd name="connsiteY93" fmla="*/ 79 h 240"/>
              <a:gd name="connsiteX94" fmla="*/ 470 w 687"/>
              <a:gd name="connsiteY94" fmla="*/ 73 h 240"/>
              <a:gd name="connsiteX95" fmla="*/ 454 w 687"/>
              <a:gd name="connsiteY95" fmla="*/ 73 h 240"/>
              <a:gd name="connsiteX96" fmla="*/ 454 w 687"/>
              <a:gd name="connsiteY96" fmla="*/ 73 h 240"/>
              <a:gd name="connsiteX0" fmla="*/ 454 w 687"/>
              <a:gd name="connsiteY0" fmla="*/ 73 h 240"/>
              <a:gd name="connsiteX1" fmla="*/ 439 w 687"/>
              <a:gd name="connsiteY1" fmla="*/ 73 h 240"/>
              <a:gd name="connsiteX2" fmla="*/ 417 w 687"/>
              <a:gd name="connsiteY2" fmla="*/ 79 h 240"/>
              <a:gd name="connsiteX3" fmla="*/ 396 w 687"/>
              <a:gd name="connsiteY3" fmla="*/ 79 h 240"/>
              <a:gd name="connsiteX4" fmla="*/ 370 w 687"/>
              <a:gd name="connsiteY4" fmla="*/ 79 h 240"/>
              <a:gd name="connsiteX5" fmla="*/ 343 w 687"/>
              <a:gd name="connsiteY5" fmla="*/ 84 h 240"/>
              <a:gd name="connsiteX6" fmla="*/ 312 w 687"/>
              <a:gd name="connsiteY6" fmla="*/ 84 h 240"/>
              <a:gd name="connsiteX7" fmla="*/ 275 w 687"/>
              <a:gd name="connsiteY7" fmla="*/ 89 h 240"/>
              <a:gd name="connsiteX8" fmla="*/ 238 w 687"/>
              <a:gd name="connsiteY8" fmla="*/ 94 h 240"/>
              <a:gd name="connsiteX9" fmla="*/ 196 w 687"/>
              <a:gd name="connsiteY9" fmla="*/ 94 h 240"/>
              <a:gd name="connsiteX10" fmla="*/ 159 w 687"/>
              <a:gd name="connsiteY10" fmla="*/ 99 h 240"/>
              <a:gd name="connsiteX11" fmla="*/ 122 w 687"/>
              <a:gd name="connsiteY11" fmla="*/ 105 h 240"/>
              <a:gd name="connsiteX12" fmla="*/ 90 w 687"/>
              <a:gd name="connsiteY12" fmla="*/ 105 h 240"/>
              <a:gd name="connsiteX13" fmla="*/ 64 w 687"/>
              <a:gd name="connsiteY13" fmla="*/ 105 h 240"/>
              <a:gd name="connsiteX14" fmla="*/ 37 w 687"/>
              <a:gd name="connsiteY14" fmla="*/ 110 h 240"/>
              <a:gd name="connsiteX15" fmla="*/ 16 w 687"/>
              <a:gd name="connsiteY15" fmla="*/ 110 h 240"/>
              <a:gd name="connsiteX16" fmla="*/ 0 w 687"/>
              <a:gd name="connsiteY16" fmla="*/ 110 h 240"/>
              <a:gd name="connsiteX17" fmla="*/ 0 w 687"/>
              <a:gd name="connsiteY17" fmla="*/ 73 h 240"/>
              <a:gd name="connsiteX18" fmla="*/ 11 w 687"/>
              <a:gd name="connsiteY18" fmla="*/ 73 h 240"/>
              <a:gd name="connsiteX19" fmla="*/ 27 w 687"/>
              <a:gd name="connsiteY19" fmla="*/ 73 h 240"/>
              <a:gd name="connsiteX20" fmla="*/ 42 w 687"/>
              <a:gd name="connsiteY20" fmla="*/ 73 h 240"/>
              <a:gd name="connsiteX21" fmla="*/ 58 w 687"/>
              <a:gd name="connsiteY21" fmla="*/ 73 h 240"/>
              <a:gd name="connsiteX22" fmla="*/ 79 w 687"/>
              <a:gd name="connsiteY22" fmla="*/ 73 h 240"/>
              <a:gd name="connsiteX23" fmla="*/ 95 w 687"/>
              <a:gd name="connsiteY23" fmla="*/ 68 h 240"/>
              <a:gd name="connsiteX24" fmla="*/ 122 w 687"/>
              <a:gd name="connsiteY24" fmla="*/ 68 h 240"/>
              <a:gd name="connsiteX25" fmla="*/ 143 w 687"/>
              <a:gd name="connsiteY25" fmla="*/ 63 h 240"/>
              <a:gd name="connsiteX26" fmla="*/ 164 w 687"/>
              <a:gd name="connsiteY26" fmla="*/ 58 h 240"/>
              <a:gd name="connsiteX27" fmla="*/ 185 w 687"/>
              <a:gd name="connsiteY27" fmla="*/ 58 h 240"/>
              <a:gd name="connsiteX28" fmla="*/ 211 w 687"/>
              <a:gd name="connsiteY28" fmla="*/ 52 h 240"/>
              <a:gd name="connsiteX29" fmla="*/ 238 w 687"/>
              <a:gd name="connsiteY29" fmla="*/ 52 h 240"/>
              <a:gd name="connsiteX30" fmla="*/ 264 w 687"/>
              <a:gd name="connsiteY30" fmla="*/ 47 h 240"/>
              <a:gd name="connsiteX31" fmla="*/ 296 w 687"/>
              <a:gd name="connsiteY31" fmla="*/ 47 h 240"/>
              <a:gd name="connsiteX32" fmla="*/ 354 w 687"/>
              <a:gd name="connsiteY32" fmla="*/ 37 h 240"/>
              <a:gd name="connsiteX33" fmla="*/ 386 w 687"/>
              <a:gd name="connsiteY33" fmla="*/ 37 h 240"/>
              <a:gd name="connsiteX34" fmla="*/ 407 w 687"/>
              <a:gd name="connsiteY34" fmla="*/ 32 h 240"/>
              <a:gd name="connsiteX35" fmla="*/ 433 w 687"/>
              <a:gd name="connsiteY35" fmla="*/ 26 h 240"/>
              <a:gd name="connsiteX36" fmla="*/ 454 w 687"/>
              <a:gd name="connsiteY36" fmla="*/ 26 h 240"/>
              <a:gd name="connsiteX37" fmla="*/ 470 w 687"/>
              <a:gd name="connsiteY37" fmla="*/ 21 h 240"/>
              <a:gd name="connsiteX38" fmla="*/ 481 w 687"/>
              <a:gd name="connsiteY38" fmla="*/ 16 h 240"/>
              <a:gd name="connsiteX39" fmla="*/ 491 w 687"/>
              <a:gd name="connsiteY39" fmla="*/ 16 h 240"/>
              <a:gd name="connsiteX40" fmla="*/ 497 w 687"/>
              <a:gd name="connsiteY40" fmla="*/ 11 h 240"/>
              <a:gd name="connsiteX41" fmla="*/ 507 w 687"/>
              <a:gd name="connsiteY41" fmla="*/ 5 h 240"/>
              <a:gd name="connsiteX42" fmla="*/ 523 w 687"/>
              <a:gd name="connsiteY42" fmla="*/ 0 h 240"/>
              <a:gd name="connsiteX43" fmla="*/ 534 w 687"/>
              <a:gd name="connsiteY43" fmla="*/ 0 h 240"/>
              <a:gd name="connsiteX44" fmla="*/ 549 w 687"/>
              <a:gd name="connsiteY44" fmla="*/ 0 h 240"/>
              <a:gd name="connsiteX45" fmla="*/ 565 w 687"/>
              <a:gd name="connsiteY45" fmla="*/ 5 h 240"/>
              <a:gd name="connsiteX46" fmla="*/ 581 w 687"/>
              <a:gd name="connsiteY46" fmla="*/ 11 h 240"/>
              <a:gd name="connsiteX47" fmla="*/ 592 w 687"/>
              <a:gd name="connsiteY47" fmla="*/ 16 h 240"/>
              <a:gd name="connsiteX48" fmla="*/ 602 w 687"/>
              <a:gd name="connsiteY48" fmla="*/ 21 h 240"/>
              <a:gd name="connsiteX49" fmla="*/ 618 w 687"/>
              <a:gd name="connsiteY49" fmla="*/ 26 h 240"/>
              <a:gd name="connsiteX50" fmla="*/ 629 w 687"/>
              <a:gd name="connsiteY50" fmla="*/ 37 h 240"/>
              <a:gd name="connsiteX51" fmla="*/ 644 w 687"/>
              <a:gd name="connsiteY51" fmla="*/ 42 h 240"/>
              <a:gd name="connsiteX52" fmla="*/ 655 w 687"/>
              <a:gd name="connsiteY52" fmla="*/ 47 h 240"/>
              <a:gd name="connsiteX53" fmla="*/ 666 w 687"/>
              <a:gd name="connsiteY53" fmla="*/ 52 h 240"/>
              <a:gd name="connsiteX54" fmla="*/ 671 w 687"/>
              <a:gd name="connsiteY54" fmla="*/ 58 h 240"/>
              <a:gd name="connsiteX55" fmla="*/ 676 w 687"/>
              <a:gd name="connsiteY55" fmla="*/ 63 h 240"/>
              <a:gd name="connsiteX56" fmla="*/ 681 w 687"/>
              <a:gd name="connsiteY56" fmla="*/ 68 h 240"/>
              <a:gd name="connsiteX57" fmla="*/ 687 w 687"/>
              <a:gd name="connsiteY57" fmla="*/ 68 h 240"/>
              <a:gd name="connsiteX58" fmla="*/ 687 w 687"/>
              <a:gd name="connsiteY58" fmla="*/ 73 h 240"/>
              <a:gd name="connsiteX59" fmla="*/ 681 w 687"/>
              <a:gd name="connsiteY59" fmla="*/ 73 h 240"/>
              <a:gd name="connsiteX60" fmla="*/ 681 w 687"/>
              <a:gd name="connsiteY60" fmla="*/ 79 h 240"/>
              <a:gd name="connsiteX61" fmla="*/ 676 w 687"/>
              <a:gd name="connsiteY61" fmla="*/ 84 h 240"/>
              <a:gd name="connsiteX62" fmla="*/ 671 w 687"/>
              <a:gd name="connsiteY62" fmla="*/ 84 h 240"/>
              <a:gd name="connsiteX63" fmla="*/ 666 w 687"/>
              <a:gd name="connsiteY63" fmla="*/ 89 h 240"/>
              <a:gd name="connsiteX64" fmla="*/ 660 w 687"/>
              <a:gd name="connsiteY64" fmla="*/ 94 h 240"/>
              <a:gd name="connsiteX65" fmla="*/ 655 w 687"/>
              <a:gd name="connsiteY65" fmla="*/ 94 h 240"/>
              <a:gd name="connsiteX66" fmla="*/ 650 w 687"/>
              <a:gd name="connsiteY66" fmla="*/ 99 h 240"/>
              <a:gd name="connsiteX67" fmla="*/ 644 w 687"/>
              <a:gd name="connsiteY67" fmla="*/ 105 h 240"/>
              <a:gd name="connsiteX68" fmla="*/ 639 w 687"/>
              <a:gd name="connsiteY68" fmla="*/ 115 h 240"/>
              <a:gd name="connsiteX69" fmla="*/ 639 w 687"/>
              <a:gd name="connsiteY69" fmla="*/ 126 h 240"/>
              <a:gd name="connsiteX70" fmla="*/ 639 w 687"/>
              <a:gd name="connsiteY70" fmla="*/ 131 h 240"/>
              <a:gd name="connsiteX71" fmla="*/ 639 w 687"/>
              <a:gd name="connsiteY71" fmla="*/ 146 h 240"/>
              <a:gd name="connsiteX72" fmla="*/ 639 w 687"/>
              <a:gd name="connsiteY72" fmla="*/ 157 h 240"/>
              <a:gd name="connsiteX73" fmla="*/ 639 w 687"/>
              <a:gd name="connsiteY73" fmla="*/ 173 h 240"/>
              <a:gd name="connsiteX74" fmla="*/ 639 w 687"/>
              <a:gd name="connsiteY74" fmla="*/ 188 h 240"/>
              <a:gd name="connsiteX75" fmla="*/ 639 w 687"/>
              <a:gd name="connsiteY75" fmla="*/ 204 h 240"/>
              <a:gd name="connsiteX76" fmla="*/ 639 w 687"/>
              <a:gd name="connsiteY76" fmla="*/ 240 h 240"/>
              <a:gd name="connsiteX77" fmla="*/ 549 w 687"/>
              <a:gd name="connsiteY77" fmla="*/ 214 h 240"/>
              <a:gd name="connsiteX78" fmla="*/ 544 w 687"/>
              <a:gd name="connsiteY78" fmla="*/ 183 h 240"/>
              <a:gd name="connsiteX79" fmla="*/ 544 w 687"/>
              <a:gd name="connsiteY79" fmla="*/ 157 h 240"/>
              <a:gd name="connsiteX80" fmla="*/ 539 w 687"/>
              <a:gd name="connsiteY80" fmla="*/ 146 h 240"/>
              <a:gd name="connsiteX81" fmla="*/ 539 w 687"/>
              <a:gd name="connsiteY81" fmla="*/ 136 h 240"/>
              <a:gd name="connsiteX82" fmla="*/ 534 w 687"/>
              <a:gd name="connsiteY82" fmla="*/ 126 h 240"/>
              <a:gd name="connsiteX83" fmla="*/ 534 w 687"/>
              <a:gd name="connsiteY83" fmla="*/ 115 h 240"/>
              <a:gd name="connsiteX84" fmla="*/ 528 w 687"/>
              <a:gd name="connsiteY84" fmla="*/ 110 h 240"/>
              <a:gd name="connsiteX85" fmla="*/ 528 w 687"/>
              <a:gd name="connsiteY85" fmla="*/ 105 h 240"/>
              <a:gd name="connsiteX86" fmla="*/ 523 w 687"/>
              <a:gd name="connsiteY86" fmla="*/ 94 h 240"/>
              <a:gd name="connsiteX87" fmla="*/ 518 w 687"/>
              <a:gd name="connsiteY87" fmla="*/ 89 h 240"/>
              <a:gd name="connsiteX88" fmla="*/ 512 w 687"/>
              <a:gd name="connsiteY88" fmla="*/ 84 h 240"/>
              <a:gd name="connsiteX89" fmla="*/ 507 w 687"/>
              <a:gd name="connsiteY89" fmla="*/ 84 h 240"/>
              <a:gd name="connsiteX90" fmla="*/ 502 w 687"/>
              <a:gd name="connsiteY90" fmla="*/ 79 h 240"/>
              <a:gd name="connsiteX91" fmla="*/ 491 w 687"/>
              <a:gd name="connsiteY91" fmla="*/ 79 h 240"/>
              <a:gd name="connsiteX92" fmla="*/ 481 w 687"/>
              <a:gd name="connsiteY92" fmla="*/ 79 h 240"/>
              <a:gd name="connsiteX93" fmla="*/ 470 w 687"/>
              <a:gd name="connsiteY93" fmla="*/ 73 h 240"/>
              <a:gd name="connsiteX94" fmla="*/ 454 w 687"/>
              <a:gd name="connsiteY94" fmla="*/ 73 h 240"/>
              <a:gd name="connsiteX95" fmla="*/ 454 w 687"/>
              <a:gd name="connsiteY95" fmla="*/ 73 h 240"/>
              <a:gd name="connsiteX0" fmla="*/ 454 w 687"/>
              <a:gd name="connsiteY0" fmla="*/ 73 h 240"/>
              <a:gd name="connsiteX1" fmla="*/ 439 w 687"/>
              <a:gd name="connsiteY1" fmla="*/ 73 h 240"/>
              <a:gd name="connsiteX2" fmla="*/ 417 w 687"/>
              <a:gd name="connsiteY2" fmla="*/ 79 h 240"/>
              <a:gd name="connsiteX3" fmla="*/ 396 w 687"/>
              <a:gd name="connsiteY3" fmla="*/ 79 h 240"/>
              <a:gd name="connsiteX4" fmla="*/ 370 w 687"/>
              <a:gd name="connsiteY4" fmla="*/ 79 h 240"/>
              <a:gd name="connsiteX5" fmla="*/ 343 w 687"/>
              <a:gd name="connsiteY5" fmla="*/ 84 h 240"/>
              <a:gd name="connsiteX6" fmla="*/ 312 w 687"/>
              <a:gd name="connsiteY6" fmla="*/ 84 h 240"/>
              <a:gd name="connsiteX7" fmla="*/ 275 w 687"/>
              <a:gd name="connsiteY7" fmla="*/ 89 h 240"/>
              <a:gd name="connsiteX8" fmla="*/ 238 w 687"/>
              <a:gd name="connsiteY8" fmla="*/ 94 h 240"/>
              <a:gd name="connsiteX9" fmla="*/ 196 w 687"/>
              <a:gd name="connsiteY9" fmla="*/ 94 h 240"/>
              <a:gd name="connsiteX10" fmla="*/ 159 w 687"/>
              <a:gd name="connsiteY10" fmla="*/ 99 h 240"/>
              <a:gd name="connsiteX11" fmla="*/ 122 w 687"/>
              <a:gd name="connsiteY11" fmla="*/ 105 h 240"/>
              <a:gd name="connsiteX12" fmla="*/ 90 w 687"/>
              <a:gd name="connsiteY12" fmla="*/ 105 h 240"/>
              <a:gd name="connsiteX13" fmla="*/ 64 w 687"/>
              <a:gd name="connsiteY13" fmla="*/ 105 h 240"/>
              <a:gd name="connsiteX14" fmla="*/ 37 w 687"/>
              <a:gd name="connsiteY14" fmla="*/ 110 h 240"/>
              <a:gd name="connsiteX15" fmla="*/ 16 w 687"/>
              <a:gd name="connsiteY15" fmla="*/ 110 h 240"/>
              <a:gd name="connsiteX16" fmla="*/ 0 w 687"/>
              <a:gd name="connsiteY16" fmla="*/ 110 h 240"/>
              <a:gd name="connsiteX17" fmla="*/ 0 w 687"/>
              <a:gd name="connsiteY17" fmla="*/ 73 h 240"/>
              <a:gd name="connsiteX18" fmla="*/ 11 w 687"/>
              <a:gd name="connsiteY18" fmla="*/ 73 h 240"/>
              <a:gd name="connsiteX19" fmla="*/ 27 w 687"/>
              <a:gd name="connsiteY19" fmla="*/ 73 h 240"/>
              <a:gd name="connsiteX20" fmla="*/ 42 w 687"/>
              <a:gd name="connsiteY20" fmla="*/ 73 h 240"/>
              <a:gd name="connsiteX21" fmla="*/ 58 w 687"/>
              <a:gd name="connsiteY21" fmla="*/ 73 h 240"/>
              <a:gd name="connsiteX22" fmla="*/ 79 w 687"/>
              <a:gd name="connsiteY22" fmla="*/ 73 h 240"/>
              <a:gd name="connsiteX23" fmla="*/ 95 w 687"/>
              <a:gd name="connsiteY23" fmla="*/ 68 h 240"/>
              <a:gd name="connsiteX24" fmla="*/ 122 w 687"/>
              <a:gd name="connsiteY24" fmla="*/ 68 h 240"/>
              <a:gd name="connsiteX25" fmla="*/ 143 w 687"/>
              <a:gd name="connsiteY25" fmla="*/ 63 h 240"/>
              <a:gd name="connsiteX26" fmla="*/ 164 w 687"/>
              <a:gd name="connsiteY26" fmla="*/ 58 h 240"/>
              <a:gd name="connsiteX27" fmla="*/ 185 w 687"/>
              <a:gd name="connsiteY27" fmla="*/ 58 h 240"/>
              <a:gd name="connsiteX28" fmla="*/ 211 w 687"/>
              <a:gd name="connsiteY28" fmla="*/ 52 h 240"/>
              <a:gd name="connsiteX29" fmla="*/ 238 w 687"/>
              <a:gd name="connsiteY29" fmla="*/ 52 h 240"/>
              <a:gd name="connsiteX30" fmla="*/ 264 w 687"/>
              <a:gd name="connsiteY30" fmla="*/ 47 h 240"/>
              <a:gd name="connsiteX31" fmla="*/ 296 w 687"/>
              <a:gd name="connsiteY31" fmla="*/ 47 h 240"/>
              <a:gd name="connsiteX32" fmla="*/ 354 w 687"/>
              <a:gd name="connsiteY32" fmla="*/ 37 h 240"/>
              <a:gd name="connsiteX33" fmla="*/ 386 w 687"/>
              <a:gd name="connsiteY33" fmla="*/ 37 h 240"/>
              <a:gd name="connsiteX34" fmla="*/ 407 w 687"/>
              <a:gd name="connsiteY34" fmla="*/ 32 h 240"/>
              <a:gd name="connsiteX35" fmla="*/ 433 w 687"/>
              <a:gd name="connsiteY35" fmla="*/ 26 h 240"/>
              <a:gd name="connsiteX36" fmla="*/ 454 w 687"/>
              <a:gd name="connsiteY36" fmla="*/ 26 h 240"/>
              <a:gd name="connsiteX37" fmla="*/ 470 w 687"/>
              <a:gd name="connsiteY37" fmla="*/ 21 h 240"/>
              <a:gd name="connsiteX38" fmla="*/ 481 w 687"/>
              <a:gd name="connsiteY38" fmla="*/ 16 h 240"/>
              <a:gd name="connsiteX39" fmla="*/ 491 w 687"/>
              <a:gd name="connsiteY39" fmla="*/ 16 h 240"/>
              <a:gd name="connsiteX40" fmla="*/ 497 w 687"/>
              <a:gd name="connsiteY40" fmla="*/ 11 h 240"/>
              <a:gd name="connsiteX41" fmla="*/ 507 w 687"/>
              <a:gd name="connsiteY41" fmla="*/ 5 h 240"/>
              <a:gd name="connsiteX42" fmla="*/ 523 w 687"/>
              <a:gd name="connsiteY42" fmla="*/ 0 h 240"/>
              <a:gd name="connsiteX43" fmla="*/ 534 w 687"/>
              <a:gd name="connsiteY43" fmla="*/ 0 h 240"/>
              <a:gd name="connsiteX44" fmla="*/ 549 w 687"/>
              <a:gd name="connsiteY44" fmla="*/ 0 h 240"/>
              <a:gd name="connsiteX45" fmla="*/ 565 w 687"/>
              <a:gd name="connsiteY45" fmla="*/ 5 h 240"/>
              <a:gd name="connsiteX46" fmla="*/ 581 w 687"/>
              <a:gd name="connsiteY46" fmla="*/ 11 h 240"/>
              <a:gd name="connsiteX47" fmla="*/ 592 w 687"/>
              <a:gd name="connsiteY47" fmla="*/ 16 h 240"/>
              <a:gd name="connsiteX48" fmla="*/ 602 w 687"/>
              <a:gd name="connsiteY48" fmla="*/ 21 h 240"/>
              <a:gd name="connsiteX49" fmla="*/ 618 w 687"/>
              <a:gd name="connsiteY49" fmla="*/ 26 h 240"/>
              <a:gd name="connsiteX50" fmla="*/ 629 w 687"/>
              <a:gd name="connsiteY50" fmla="*/ 37 h 240"/>
              <a:gd name="connsiteX51" fmla="*/ 644 w 687"/>
              <a:gd name="connsiteY51" fmla="*/ 42 h 240"/>
              <a:gd name="connsiteX52" fmla="*/ 655 w 687"/>
              <a:gd name="connsiteY52" fmla="*/ 47 h 240"/>
              <a:gd name="connsiteX53" fmla="*/ 666 w 687"/>
              <a:gd name="connsiteY53" fmla="*/ 52 h 240"/>
              <a:gd name="connsiteX54" fmla="*/ 671 w 687"/>
              <a:gd name="connsiteY54" fmla="*/ 58 h 240"/>
              <a:gd name="connsiteX55" fmla="*/ 676 w 687"/>
              <a:gd name="connsiteY55" fmla="*/ 63 h 240"/>
              <a:gd name="connsiteX56" fmla="*/ 681 w 687"/>
              <a:gd name="connsiteY56" fmla="*/ 68 h 240"/>
              <a:gd name="connsiteX57" fmla="*/ 687 w 687"/>
              <a:gd name="connsiteY57" fmla="*/ 68 h 240"/>
              <a:gd name="connsiteX58" fmla="*/ 687 w 687"/>
              <a:gd name="connsiteY58" fmla="*/ 73 h 240"/>
              <a:gd name="connsiteX59" fmla="*/ 681 w 687"/>
              <a:gd name="connsiteY59" fmla="*/ 73 h 240"/>
              <a:gd name="connsiteX60" fmla="*/ 681 w 687"/>
              <a:gd name="connsiteY60" fmla="*/ 79 h 240"/>
              <a:gd name="connsiteX61" fmla="*/ 676 w 687"/>
              <a:gd name="connsiteY61" fmla="*/ 84 h 240"/>
              <a:gd name="connsiteX62" fmla="*/ 671 w 687"/>
              <a:gd name="connsiteY62" fmla="*/ 84 h 240"/>
              <a:gd name="connsiteX63" fmla="*/ 666 w 687"/>
              <a:gd name="connsiteY63" fmla="*/ 89 h 240"/>
              <a:gd name="connsiteX64" fmla="*/ 660 w 687"/>
              <a:gd name="connsiteY64" fmla="*/ 94 h 240"/>
              <a:gd name="connsiteX65" fmla="*/ 655 w 687"/>
              <a:gd name="connsiteY65" fmla="*/ 94 h 240"/>
              <a:gd name="connsiteX66" fmla="*/ 650 w 687"/>
              <a:gd name="connsiteY66" fmla="*/ 99 h 240"/>
              <a:gd name="connsiteX67" fmla="*/ 644 w 687"/>
              <a:gd name="connsiteY67" fmla="*/ 105 h 240"/>
              <a:gd name="connsiteX68" fmla="*/ 639 w 687"/>
              <a:gd name="connsiteY68" fmla="*/ 115 h 240"/>
              <a:gd name="connsiteX69" fmla="*/ 639 w 687"/>
              <a:gd name="connsiteY69" fmla="*/ 126 h 240"/>
              <a:gd name="connsiteX70" fmla="*/ 639 w 687"/>
              <a:gd name="connsiteY70" fmla="*/ 131 h 240"/>
              <a:gd name="connsiteX71" fmla="*/ 639 w 687"/>
              <a:gd name="connsiteY71" fmla="*/ 146 h 240"/>
              <a:gd name="connsiteX72" fmla="*/ 639 w 687"/>
              <a:gd name="connsiteY72" fmla="*/ 157 h 240"/>
              <a:gd name="connsiteX73" fmla="*/ 639 w 687"/>
              <a:gd name="connsiteY73" fmla="*/ 173 h 240"/>
              <a:gd name="connsiteX74" fmla="*/ 639 w 687"/>
              <a:gd name="connsiteY74" fmla="*/ 188 h 240"/>
              <a:gd name="connsiteX75" fmla="*/ 639 w 687"/>
              <a:gd name="connsiteY75" fmla="*/ 240 h 240"/>
              <a:gd name="connsiteX76" fmla="*/ 549 w 687"/>
              <a:gd name="connsiteY76" fmla="*/ 214 h 240"/>
              <a:gd name="connsiteX77" fmla="*/ 544 w 687"/>
              <a:gd name="connsiteY77" fmla="*/ 183 h 240"/>
              <a:gd name="connsiteX78" fmla="*/ 544 w 687"/>
              <a:gd name="connsiteY78" fmla="*/ 157 h 240"/>
              <a:gd name="connsiteX79" fmla="*/ 539 w 687"/>
              <a:gd name="connsiteY79" fmla="*/ 146 h 240"/>
              <a:gd name="connsiteX80" fmla="*/ 539 w 687"/>
              <a:gd name="connsiteY80" fmla="*/ 136 h 240"/>
              <a:gd name="connsiteX81" fmla="*/ 534 w 687"/>
              <a:gd name="connsiteY81" fmla="*/ 126 h 240"/>
              <a:gd name="connsiteX82" fmla="*/ 534 w 687"/>
              <a:gd name="connsiteY82" fmla="*/ 115 h 240"/>
              <a:gd name="connsiteX83" fmla="*/ 528 w 687"/>
              <a:gd name="connsiteY83" fmla="*/ 110 h 240"/>
              <a:gd name="connsiteX84" fmla="*/ 528 w 687"/>
              <a:gd name="connsiteY84" fmla="*/ 105 h 240"/>
              <a:gd name="connsiteX85" fmla="*/ 523 w 687"/>
              <a:gd name="connsiteY85" fmla="*/ 94 h 240"/>
              <a:gd name="connsiteX86" fmla="*/ 518 w 687"/>
              <a:gd name="connsiteY86" fmla="*/ 89 h 240"/>
              <a:gd name="connsiteX87" fmla="*/ 512 w 687"/>
              <a:gd name="connsiteY87" fmla="*/ 84 h 240"/>
              <a:gd name="connsiteX88" fmla="*/ 507 w 687"/>
              <a:gd name="connsiteY88" fmla="*/ 84 h 240"/>
              <a:gd name="connsiteX89" fmla="*/ 502 w 687"/>
              <a:gd name="connsiteY89" fmla="*/ 79 h 240"/>
              <a:gd name="connsiteX90" fmla="*/ 491 w 687"/>
              <a:gd name="connsiteY90" fmla="*/ 79 h 240"/>
              <a:gd name="connsiteX91" fmla="*/ 481 w 687"/>
              <a:gd name="connsiteY91" fmla="*/ 79 h 240"/>
              <a:gd name="connsiteX92" fmla="*/ 470 w 687"/>
              <a:gd name="connsiteY92" fmla="*/ 73 h 240"/>
              <a:gd name="connsiteX93" fmla="*/ 454 w 687"/>
              <a:gd name="connsiteY93" fmla="*/ 73 h 240"/>
              <a:gd name="connsiteX94" fmla="*/ 454 w 687"/>
              <a:gd name="connsiteY94" fmla="*/ 73 h 240"/>
              <a:gd name="connsiteX0" fmla="*/ 454 w 687"/>
              <a:gd name="connsiteY0" fmla="*/ 73 h 214"/>
              <a:gd name="connsiteX1" fmla="*/ 439 w 687"/>
              <a:gd name="connsiteY1" fmla="*/ 73 h 214"/>
              <a:gd name="connsiteX2" fmla="*/ 417 w 687"/>
              <a:gd name="connsiteY2" fmla="*/ 79 h 214"/>
              <a:gd name="connsiteX3" fmla="*/ 396 w 687"/>
              <a:gd name="connsiteY3" fmla="*/ 79 h 214"/>
              <a:gd name="connsiteX4" fmla="*/ 370 w 687"/>
              <a:gd name="connsiteY4" fmla="*/ 79 h 214"/>
              <a:gd name="connsiteX5" fmla="*/ 343 w 687"/>
              <a:gd name="connsiteY5" fmla="*/ 84 h 214"/>
              <a:gd name="connsiteX6" fmla="*/ 312 w 687"/>
              <a:gd name="connsiteY6" fmla="*/ 84 h 214"/>
              <a:gd name="connsiteX7" fmla="*/ 275 w 687"/>
              <a:gd name="connsiteY7" fmla="*/ 89 h 214"/>
              <a:gd name="connsiteX8" fmla="*/ 238 w 687"/>
              <a:gd name="connsiteY8" fmla="*/ 94 h 214"/>
              <a:gd name="connsiteX9" fmla="*/ 196 w 687"/>
              <a:gd name="connsiteY9" fmla="*/ 94 h 214"/>
              <a:gd name="connsiteX10" fmla="*/ 159 w 687"/>
              <a:gd name="connsiteY10" fmla="*/ 99 h 214"/>
              <a:gd name="connsiteX11" fmla="*/ 122 w 687"/>
              <a:gd name="connsiteY11" fmla="*/ 105 h 214"/>
              <a:gd name="connsiteX12" fmla="*/ 90 w 687"/>
              <a:gd name="connsiteY12" fmla="*/ 105 h 214"/>
              <a:gd name="connsiteX13" fmla="*/ 64 w 687"/>
              <a:gd name="connsiteY13" fmla="*/ 105 h 214"/>
              <a:gd name="connsiteX14" fmla="*/ 37 w 687"/>
              <a:gd name="connsiteY14" fmla="*/ 110 h 214"/>
              <a:gd name="connsiteX15" fmla="*/ 16 w 687"/>
              <a:gd name="connsiteY15" fmla="*/ 110 h 214"/>
              <a:gd name="connsiteX16" fmla="*/ 0 w 687"/>
              <a:gd name="connsiteY16" fmla="*/ 110 h 214"/>
              <a:gd name="connsiteX17" fmla="*/ 0 w 687"/>
              <a:gd name="connsiteY17" fmla="*/ 73 h 214"/>
              <a:gd name="connsiteX18" fmla="*/ 11 w 687"/>
              <a:gd name="connsiteY18" fmla="*/ 73 h 214"/>
              <a:gd name="connsiteX19" fmla="*/ 27 w 687"/>
              <a:gd name="connsiteY19" fmla="*/ 73 h 214"/>
              <a:gd name="connsiteX20" fmla="*/ 42 w 687"/>
              <a:gd name="connsiteY20" fmla="*/ 73 h 214"/>
              <a:gd name="connsiteX21" fmla="*/ 58 w 687"/>
              <a:gd name="connsiteY21" fmla="*/ 73 h 214"/>
              <a:gd name="connsiteX22" fmla="*/ 79 w 687"/>
              <a:gd name="connsiteY22" fmla="*/ 73 h 214"/>
              <a:gd name="connsiteX23" fmla="*/ 95 w 687"/>
              <a:gd name="connsiteY23" fmla="*/ 68 h 214"/>
              <a:gd name="connsiteX24" fmla="*/ 122 w 687"/>
              <a:gd name="connsiteY24" fmla="*/ 68 h 214"/>
              <a:gd name="connsiteX25" fmla="*/ 143 w 687"/>
              <a:gd name="connsiteY25" fmla="*/ 63 h 214"/>
              <a:gd name="connsiteX26" fmla="*/ 164 w 687"/>
              <a:gd name="connsiteY26" fmla="*/ 58 h 214"/>
              <a:gd name="connsiteX27" fmla="*/ 185 w 687"/>
              <a:gd name="connsiteY27" fmla="*/ 58 h 214"/>
              <a:gd name="connsiteX28" fmla="*/ 211 w 687"/>
              <a:gd name="connsiteY28" fmla="*/ 52 h 214"/>
              <a:gd name="connsiteX29" fmla="*/ 238 w 687"/>
              <a:gd name="connsiteY29" fmla="*/ 52 h 214"/>
              <a:gd name="connsiteX30" fmla="*/ 264 w 687"/>
              <a:gd name="connsiteY30" fmla="*/ 47 h 214"/>
              <a:gd name="connsiteX31" fmla="*/ 296 w 687"/>
              <a:gd name="connsiteY31" fmla="*/ 47 h 214"/>
              <a:gd name="connsiteX32" fmla="*/ 354 w 687"/>
              <a:gd name="connsiteY32" fmla="*/ 37 h 214"/>
              <a:gd name="connsiteX33" fmla="*/ 386 w 687"/>
              <a:gd name="connsiteY33" fmla="*/ 37 h 214"/>
              <a:gd name="connsiteX34" fmla="*/ 407 w 687"/>
              <a:gd name="connsiteY34" fmla="*/ 32 h 214"/>
              <a:gd name="connsiteX35" fmla="*/ 433 w 687"/>
              <a:gd name="connsiteY35" fmla="*/ 26 h 214"/>
              <a:gd name="connsiteX36" fmla="*/ 454 w 687"/>
              <a:gd name="connsiteY36" fmla="*/ 26 h 214"/>
              <a:gd name="connsiteX37" fmla="*/ 470 w 687"/>
              <a:gd name="connsiteY37" fmla="*/ 21 h 214"/>
              <a:gd name="connsiteX38" fmla="*/ 481 w 687"/>
              <a:gd name="connsiteY38" fmla="*/ 16 h 214"/>
              <a:gd name="connsiteX39" fmla="*/ 491 w 687"/>
              <a:gd name="connsiteY39" fmla="*/ 16 h 214"/>
              <a:gd name="connsiteX40" fmla="*/ 497 w 687"/>
              <a:gd name="connsiteY40" fmla="*/ 11 h 214"/>
              <a:gd name="connsiteX41" fmla="*/ 507 w 687"/>
              <a:gd name="connsiteY41" fmla="*/ 5 h 214"/>
              <a:gd name="connsiteX42" fmla="*/ 523 w 687"/>
              <a:gd name="connsiteY42" fmla="*/ 0 h 214"/>
              <a:gd name="connsiteX43" fmla="*/ 534 w 687"/>
              <a:gd name="connsiteY43" fmla="*/ 0 h 214"/>
              <a:gd name="connsiteX44" fmla="*/ 549 w 687"/>
              <a:gd name="connsiteY44" fmla="*/ 0 h 214"/>
              <a:gd name="connsiteX45" fmla="*/ 565 w 687"/>
              <a:gd name="connsiteY45" fmla="*/ 5 h 214"/>
              <a:gd name="connsiteX46" fmla="*/ 581 w 687"/>
              <a:gd name="connsiteY46" fmla="*/ 11 h 214"/>
              <a:gd name="connsiteX47" fmla="*/ 592 w 687"/>
              <a:gd name="connsiteY47" fmla="*/ 16 h 214"/>
              <a:gd name="connsiteX48" fmla="*/ 602 w 687"/>
              <a:gd name="connsiteY48" fmla="*/ 21 h 214"/>
              <a:gd name="connsiteX49" fmla="*/ 618 w 687"/>
              <a:gd name="connsiteY49" fmla="*/ 26 h 214"/>
              <a:gd name="connsiteX50" fmla="*/ 629 w 687"/>
              <a:gd name="connsiteY50" fmla="*/ 37 h 214"/>
              <a:gd name="connsiteX51" fmla="*/ 644 w 687"/>
              <a:gd name="connsiteY51" fmla="*/ 42 h 214"/>
              <a:gd name="connsiteX52" fmla="*/ 655 w 687"/>
              <a:gd name="connsiteY52" fmla="*/ 47 h 214"/>
              <a:gd name="connsiteX53" fmla="*/ 666 w 687"/>
              <a:gd name="connsiteY53" fmla="*/ 52 h 214"/>
              <a:gd name="connsiteX54" fmla="*/ 671 w 687"/>
              <a:gd name="connsiteY54" fmla="*/ 58 h 214"/>
              <a:gd name="connsiteX55" fmla="*/ 676 w 687"/>
              <a:gd name="connsiteY55" fmla="*/ 63 h 214"/>
              <a:gd name="connsiteX56" fmla="*/ 681 w 687"/>
              <a:gd name="connsiteY56" fmla="*/ 68 h 214"/>
              <a:gd name="connsiteX57" fmla="*/ 687 w 687"/>
              <a:gd name="connsiteY57" fmla="*/ 68 h 214"/>
              <a:gd name="connsiteX58" fmla="*/ 687 w 687"/>
              <a:gd name="connsiteY58" fmla="*/ 73 h 214"/>
              <a:gd name="connsiteX59" fmla="*/ 681 w 687"/>
              <a:gd name="connsiteY59" fmla="*/ 73 h 214"/>
              <a:gd name="connsiteX60" fmla="*/ 681 w 687"/>
              <a:gd name="connsiteY60" fmla="*/ 79 h 214"/>
              <a:gd name="connsiteX61" fmla="*/ 676 w 687"/>
              <a:gd name="connsiteY61" fmla="*/ 84 h 214"/>
              <a:gd name="connsiteX62" fmla="*/ 671 w 687"/>
              <a:gd name="connsiteY62" fmla="*/ 84 h 214"/>
              <a:gd name="connsiteX63" fmla="*/ 666 w 687"/>
              <a:gd name="connsiteY63" fmla="*/ 89 h 214"/>
              <a:gd name="connsiteX64" fmla="*/ 660 w 687"/>
              <a:gd name="connsiteY64" fmla="*/ 94 h 214"/>
              <a:gd name="connsiteX65" fmla="*/ 655 w 687"/>
              <a:gd name="connsiteY65" fmla="*/ 94 h 214"/>
              <a:gd name="connsiteX66" fmla="*/ 650 w 687"/>
              <a:gd name="connsiteY66" fmla="*/ 99 h 214"/>
              <a:gd name="connsiteX67" fmla="*/ 644 w 687"/>
              <a:gd name="connsiteY67" fmla="*/ 105 h 214"/>
              <a:gd name="connsiteX68" fmla="*/ 639 w 687"/>
              <a:gd name="connsiteY68" fmla="*/ 115 h 214"/>
              <a:gd name="connsiteX69" fmla="*/ 639 w 687"/>
              <a:gd name="connsiteY69" fmla="*/ 126 h 214"/>
              <a:gd name="connsiteX70" fmla="*/ 639 w 687"/>
              <a:gd name="connsiteY70" fmla="*/ 131 h 214"/>
              <a:gd name="connsiteX71" fmla="*/ 639 w 687"/>
              <a:gd name="connsiteY71" fmla="*/ 146 h 214"/>
              <a:gd name="connsiteX72" fmla="*/ 639 w 687"/>
              <a:gd name="connsiteY72" fmla="*/ 157 h 214"/>
              <a:gd name="connsiteX73" fmla="*/ 639 w 687"/>
              <a:gd name="connsiteY73" fmla="*/ 173 h 214"/>
              <a:gd name="connsiteX74" fmla="*/ 639 w 687"/>
              <a:gd name="connsiteY74" fmla="*/ 188 h 214"/>
              <a:gd name="connsiteX75" fmla="*/ 549 w 687"/>
              <a:gd name="connsiteY75" fmla="*/ 214 h 214"/>
              <a:gd name="connsiteX76" fmla="*/ 544 w 687"/>
              <a:gd name="connsiteY76" fmla="*/ 183 h 214"/>
              <a:gd name="connsiteX77" fmla="*/ 544 w 687"/>
              <a:gd name="connsiteY77" fmla="*/ 157 h 214"/>
              <a:gd name="connsiteX78" fmla="*/ 539 w 687"/>
              <a:gd name="connsiteY78" fmla="*/ 146 h 214"/>
              <a:gd name="connsiteX79" fmla="*/ 539 w 687"/>
              <a:gd name="connsiteY79" fmla="*/ 136 h 214"/>
              <a:gd name="connsiteX80" fmla="*/ 534 w 687"/>
              <a:gd name="connsiteY80" fmla="*/ 126 h 214"/>
              <a:gd name="connsiteX81" fmla="*/ 534 w 687"/>
              <a:gd name="connsiteY81" fmla="*/ 115 h 214"/>
              <a:gd name="connsiteX82" fmla="*/ 528 w 687"/>
              <a:gd name="connsiteY82" fmla="*/ 110 h 214"/>
              <a:gd name="connsiteX83" fmla="*/ 528 w 687"/>
              <a:gd name="connsiteY83" fmla="*/ 105 h 214"/>
              <a:gd name="connsiteX84" fmla="*/ 523 w 687"/>
              <a:gd name="connsiteY84" fmla="*/ 94 h 214"/>
              <a:gd name="connsiteX85" fmla="*/ 518 w 687"/>
              <a:gd name="connsiteY85" fmla="*/ 89 h 214"/>
              <a:gd name="connsiteX86" fmla="*/ 512 w 687"/>
              <a:gd name="connsiteY86" fmla="*/ 84 h 214"/>
              <a:gd name="connsiteX87" fmla="*/ 507 w 687"/>
              <a:gd name="connsiteY87" fmla="*/ 84 h 214"/>
              <a:gd name="connsiteX88" fmla="*/ 502 w 687"/>
              <a:gd name="connsiteY88" fmla="*/ 79 h 214"/>
              <a:gd name="connsiteX89" fmla="*/ 491 w 687"/>
              <a:gd name="connsiteY89" fmla="*/ 79 h 214"/>
              <a:gd name="connsiteX90" fmla="*/ 481 w 687"/>
              <a:gd name="connsiteY90" fmla="*/ 79 h 214"/>
              <a:gd name="connsiteX91" fmla="*/ 470 w 687"/>
              <a:gd name="connsiteY91" fmla="*/ 73 h 214"/>
              <a:gd name="connsiteX92" fmla="*/ 454 w 687"/>
              <a:gd name="connsiteY92" fmla="*/ 73 h 214"/>
              <a:gd name="connsiteX93" fmla="*/ 454 w 687"/>
              <a:gd name="connsiteY93" fmla="*/ 73 h 214"/>
              <a:gd name="connsiteX0" fmla="*/ 454 w 687"/>
              <a:gd name="connsiteY0" fmla="*/ 73 h 214"/>
              <a:gd name="connsiteX1" fmla="*/ 439 w 687"/>
              <a:gd name="connsiteY1" fmla="*/ 73 h 214"/>
              <a:gd name="connsiteX2" fmla="*/ 417 w 687"/>
              <a:gd name="connsiteY2" fmla="*/ 79 h 214"/>
              <a:gd name="connsiteX3" fmla="*/ 396 w 687"/>
              <a:gd name="connsiteY3" fmla="*/ 79 h 214"/>
              <a:gd name="connsiteX4" fmla="*/ 370 w 687"/>
              <a:gd name="connsiteY4" fmla="*/ 79 h 214"/>
              <a:gd name="connsiteX5" fmla="*/ 343 w 687"/>
              <a:gd name="connsiteY5" fmla="*/ 84 h 214"/>
              <a:gd name="connsiteX6" fmla="*/ 312 w 687"/>
              <a:gd name="connsiteY6" fmla="*/ 84 h 214"/>
              <a:gd name="connsiteX7" fmla="*/ 275 w 687"/>
              <a:gd name="connsiteY7" fmla="*/ 89 h 214"/>
              <a:gd name="connsiteX8" fmla="*/ 238 w 687"/>
              <a:gd name="connsiteY8" fmla="*/ 94 h 214"/>
              <a:gd name="connsiteX9" fmla="*/ 196 w 687"/>
              <a:gd name="connsiteY9" fmla="*/ 94 h 214"/>
              <a:gd name="connsiteX10" fmla="*/ 159 w 687"/>
              <a:gd name="connsiteY10" fmla="*/ 99 h 214"/>
              <a:gd name="connsiteX11" fmla="*/ 122 w 687"/>
              <a:gd name="connsiteY11" fmla="*/ 105 h 214"/>
              <a:gd name="connsiteX12" fmla="*/ 90 w 687"/>
              <a:gd name="connsiteY12" fmla="*/ 105 h 214"/>
              <a:gd name="connsiteX13" fmla="*/ 64 w 687"/>
              <a:gd name="connsiteY13" fmla="*/ 105 h 214"/>
              <a:gd name="connsiteX14" fmla="*/ 37 w 687"/>
              <a:gd name="connsiteY14" fmla="*/ 110 h 214"/>
              <a:gd name="connsiteX15" fmla="*/ 16 w 687"/>
              <a:gd name="connsiteY15" fmla="*/ 110 h 214"/>
              <a:gd name="connsiteX16" fmla="*/ 0 w 687"/>
              <a:gd name="connsiteY16" fmla="*/ 110 h 214"/>
              <a:gd name="connsiteX17" fmla="*/ 0 w 687"/>
              <a:gd name="connsiteY17" fmla="*/ 73 h 214"/>
              <a:gd name="connsiteX18" fmla="*/ 11 w 687"/>
              <a:gd name="connsiteY18" fmla="*/ 73 h 214"/>
              <a:gd name="connsiteX19" fmla="*/ 27 w 687"/>
              <a:gd name="connsiteY19" fmla="*/ 73 h 214"/>
              <a:gd name="connsiteX20" fmla="*/ 42 w 687"/>
              <a:gd name="connsiteY20" fmla="*/ 73 h 214"/>
              <a:gd name="connsiteX21" fmla="*/ 58 w 687"/>
              <a:gd name="connsiteY21" fmla="*/ 73 h 214"/>
              <a:gd name="connsiteX22" fmla="*/ 79 w 687"/>
              <a:gd name="connsiteY22" fmla="*/ 73 h 214"/>
              <a:gd name="connsiteX23" fmla="*/ 95 w 687"/>
              <a:gd name="connsiteY23" fmla="*/ 68 h 214"/>
              <a:gd name="connsiteX24" fmla="*/ 122 w 687"/>
              <a:gd name="connsiteY24" fmla="*/ 68 h 214"/>
              <a:gd name="connsiteX25" fmla="*/ 143 w 687"/>
              <a:gd name="connsiteY25" fmla="*/ 63 h 214"/>
              <a:gd name="connsiteX26" fmla="*/ 164 w 687"/>
              <a:gd name="connsiteY26" fmla="*/ 58 h 214"/>
              <a:gd name="connsiteX27" fmla="*/ 185 w 687"/>
              <a:gd name="connsiteY27" fmla="*/ 58 h 214"/>
              <a:gd name="connsiteX28" fmla="*/ 211 w 687"/>
              <a:gd name="connsiteY28" fmla="*/ 52 h 214"/>
              <a:gd name="connsiteX29" fmla="*/ 238 w 687"/>
              <a:gd name="connsiteY29" fmla="*/ 52 h 214"/>
              <a:gd name="connsiteX30" fmla="*/ 264 w 687"/>
              <a:gd name="connsiteY30" fmla="*/ 47 h 214"/>
              <a:gd name="connsiteX31" fmla="*/ 296 w 687"/>
              <a:gd name="connsiteY31" fmla="*/ 47 h 214"/>
              <a:gd name="connsiteX32" fmla="*/ 354 w 687"/>
              <a:gd name="connsiteY32" fmla="*/ 37 h 214"/>
              <a:gd name="connsiteX33" fmla="*/ 386 w 687"/>
              <a:gd name="connsiteY33" fmla="*/ 37 h 214"/>
              <a:gd name="connsiteX34" fmla="*/ 407 w 687"/>
              <a:gd name="connsiteY34" fmla="*/ 32 h 214"/>
              <a:gd name="connsiteX35" fmla="*/ 433 w 687"/>
              <a:gd name="connsiteY35" fmla="*/ 26 h 214"/>
              <a:gd name="connsiteX36" fmla="*/ 454 w 687"/>
              <a:gd name="connsiteY36" fmla="*/ 26 h 214"/>
              <a:gd name="connsiteX37" fmla="*/ 470 w 687"/>
              <a:gd name="connsiteY37" fmla="*/ 21 h 214"/>
              <a:gd name="connsiteX38" fmla="*/ 481 w 687"/>
              <a:gd name="connsiteY38" fmla="*/ 16 h 214"/>
              <a:gd name="connsiteX39" fmla="*/ 491 w 687"/>
              <a:gd name="connsiteY39" fmla="*/ 16 h 214"/>
              <a:gd name="connsiteX40" fmla="*/ 497 w 687"/>
              <a:gd name="connsiteY40" fmla="*/ 11 h 214"/>
              <a:gd name="connsiteX41" fmla="*/ 507 w 687"/>
              <a:gd name="connsiteY41" fmla="*/ 5 h 214"/>
              <a:gd name="connsiteX42" fmla="*/ 523 w 687"/>
              <a:gd name="connsiteY42" fmla="*/ 0 h 214"/>
              <a:gd name="connsiteX43" fmla="*/ 534 w 687"/>
              <a:gd name="connsiteY43" fmla="*/ 0 h 214"/>
              <a:gd name="connsiteX44" fmla="*/ 549 w 687"/>
              <a:gd name="connsiteY44" fmla="*/ 0 h 214"/>
              <a:gd name="connsiteX45" fmla="*/ 565 w 687"/>
              <a:gd name="connsiteY45" fmla="*/ 5 h 214"/>
              <a:gd name="connsiteX46" fmla="*/ 581 w 687"/>
              <a:gd name="connsiteY46" fmla="*/ 11 h 214"/>
              <a:gd name="connsiteX47" fmla="*/ 592 w 687"/>
              <a:gd name="connsiteY47" fmla="*/ 16 h 214"/>
              <a:gd name="connsiteX48" fmla="*/ 602 w 687"/>
              <a:gd name="connsiteY48" fmla="*/ 21 h 214"/>
              <a:gd name="connsiteX49" fmla="*/ 618 w 687"/>
              <a:gd name="connsiteY49" fmla="*/ 26 h 214"/>
              <a:gd name="connsiteX50" fmla="*/ 629 w 687"/>
              <a:gd name="connsiteY50" fmla="*/ 37 h 214"/>
              <a:gd name="connsiteX51" fmla="*/ 644 w 687"/>
              <a:gd name="connsiteY51" fmla="*/ 42 h 214"/>
              <a:gd name="connsiteX52" fmla="*/ 655 w 687"/>
              <a:gd name="connsiteY52" fmla="*/ 47 h 214"/>
              <a:gd name="connsiteX53" fmla="*/ 666 w 687"/>
              <a:gd name="connsiteY53" fmla="*/ 52 h 214"/>
              <a:gd name="connsiteX54" fmla="*/ 671 w 687"/>
              <a:gd name="connsiteY54" fmla="*/ 58 h 214"/>
              <a:gd name="connsiteX55" fmla="*/ 676 w 687"/>
              <a:gd name="connsiteY55" fmla="*/ 63 h 214"/>
              <a:gd name="connsiteX56" fmla="*/ 681 w 687"/>
              <a:gd name="connsiteY56" fmla="*/ 68 h 214"/>
              <a:gd name="connsiteX57" fmla="*/ 687 w 687"/>
              <a:gd name="connsiteY57" fmla="*/ 68 h 214"/>
              <a:gd name="connsiteX58" fmla="*/ 687 w 687"/>
              <a:gd name="connsiteY58" fmla="*/ 73 h 214"/>
              <a:gd name="connsiteX59" fmla="*/ 681 w 687"/>
              <a:gd name="connsiteY59" fmla="*/ 73 h 214"/>
              <a:gd name="connsiteX60" fmla="*/ 681 w 687"/>
              <a:gd name="connsiteY60" fmla="*/ 79 h 214"/>
              <a:gd name="connsiteX61" fmla="*/ 676 w 687"/>
              <a:gd name="connsiteY61" fmla="*/ 84 h 214"/>
              <a:gd name="connsiteX62" fmla="*/ 671 w 687"/>
              <a:gd name="connsiteY62" fmla="*/ 84 h 214"/>
              <a:gd name="connsiteX63" fmla="*/ 666 w 687"/>
              <a:gd name="connsiteY63" fmla="*/ 89 h 214"/>
              <a:gd name="connsiteX64" fmla="*/ 660 w 687"/>
              <a:gd name="connsiteY64" fmla="*/ 94 h 214"/>
              <a:gd name="connsiteX65" fmla="*/ 655 w 687"/>
              <a:gd name="connsiteY65" fmla="*/ 94 h 214"/>
              <a:gd name="connsiteX66" fmla="*/ 650 w 687"/>
              <a:gd name="connsiteY66" fmla="*/ 99 h 214"/>
              <a:gd name="connsiteX67" fmla="*/ 644 w 687"/>
              <a:gd name="connsiteY67" fmla="*/ 105 h 214"/>
              <a:gd name="connsiteX68" fmla="*/ 639 w 687"/>
              <a:gd name="connsiteY68" fmla="*/ 115 h 214"/>
              <a:gd name="connsiteX69" fmla="*/ 639 w 687"/>
              <a:gd name="connsiteY69" fmla="*/ 126 h 214"/>
              <a:gd name="connsiteX70" fmla="*/ 639 w 687"/>
              <a:gd name="connsiteY70" fmla="*/ 131 h 214"/>
              <a:gd name="connsiteX71" fmla="*/ 639 w 687"/>
              <a:gd name="connsiteY71" fmla="*/ 146 h 214"/>
              <a:gd name="connsiteX72" fmla="*/ 639 w 687"/>
              <a:gd name="connsiteY72" fmla="*/ 157 h 214"/>
              <a:gd name="connsiteX73" fmla="*/ 639 w 687"/>
              <a:gd name="connsiteY73" fmla="*/ 173 h 214"/>
              <a:gd name="connsiteX74" fmla="*/ 549 w 687"/>
              <a:gd name="connsiteY74" fmla="*/ 214 h 214"/>
              <a:gd name="connsiteX75" fmla="*/ 544 w 687"/>
              <a:gd name="connsiteY75" fmla="*/ 183 h 214"/>
              <a:gd name="connsiteX76" fmla="*/ 544 w 687"/>
              <a:gd name="connsiteY76" fmla="*/ 157 h 214"/>
              <a:gd name="connsiteX77" fmla="*/ 539 w 687"/>
              <a:gd name="connsiteY77" fmla="*/ 146 h 214"/>
              <a:gd name="connsiteX78" fmla="*/ 539 w 687"/>
              <a:gd name="connsiteY78" fmla="*/ 136 h 214"/>
              <a:gd name="connsiteX79" fmla="*/ 534 w 687"/>
              <a:gd name="connsiteY79" fmla="*/ 126 h 214"/>
              <a:gd name="connsiteX80" fmla="*/ 534 w 687"/>
              <a:gd name="connsiteY80" fmla="*/ 115 h 214"/>
              <a:gd name="connsiteX81" fmla="*/ 528 w 687"/>
              <a:gd name="connsiteY81" fmla="*/ 110 h 214"/>
              <a:gd name="connsiteX82" fmla="*/ 528 w 687"/>
              <a:gd name="connsiteY82" fmla="*/ 105 h 214"/>
              <a:gd name="connsiteX83" fmla="*/ 523 w 687"/>
              <a:gd name="connsiteY83" fmla="*/ 94 h 214"/>
              <a:gd name="connsiteX84" fmla="*/ 518 w 687"/>
              <a:gd name="connsiteY84" fmla="*/ 89 h 214"/>
              <a:gd name="connsiteX85" fmla="*/ 512 w 687"/>
              <a:gd name="connsiteY85" fmla="*/ 84 h 214"/>
              <a:gd name="connsiteX86" fmla="*/ 507 w 687"/>
              <a:gd name="connsiteY86" fmla="*/ 84 h 214"/>
              <a:gd name="connsiteX87" fmla="*/ 502 w 687"/>
              <a:gd name="connsiteY87" fmla="*/ 79 h 214"/>
              <a:gd name="connsiteX88" fmla="*/ 491 w 687"/>
              <a:gd name="connsiteY88" fmla="*/ 79 h 214"/>
              <a:gd name="connsiteX89" fmla="*/ 481 w 687"/>
              <a:gd name="connsiteY89" fmla="*/ 79 h 214"/>
              <a:gd name="connsiteX90" fmla="*/ 470 w 687"/>
              <a:gd name="connsiteY90" fmla="*/ 73 h 214"/>
              <a:gd name="connsiteX91" fmla="*/ 454 w 687"/>
              <a:gd name="connsiteY91" fmla="*/ 73 h 214"/>
              <a:gd name="connsiteX92" fmla="*/ 454 w 687"/>
              <a:gd name="connsiteY92" fmla="*/ 73 h 214"/>
              <a:gd name="connsiteX0" fmla="*/ 454 w 687"/>
              <a:gd name="connsiteY0" fmla="*/ 73 h 214"/>
              <a:gd name="connsiteX1" fmla="*/ 439 w 687"/>
              <a:gd name="connsiteY1" fmla="*/ 73 h 214"/>
              <a:gd name="connsiteX2" fmla="*/ 417 w 687"/>
              <a:gd name="connsiteY2" fmla="*/ 79 h 214"/>
              <a:gd name="connsiteX3" fmla="*/ 396 w 687"/>
              <a:gd name="connsiteY3" fmla="*/ 79 h 214"/>
              <a:gd name="connsiteX4" fmla="*/ 370 w 687"/>
              <a:gd name="connsiteY4" fmla="*/ 79 h 214"/>
              <a:gd name="connsiteX5" fmla="*/ 343 w 687"/>
              <a:gd name="connsiteY5" fmla="*/ 84 h 214"/>
              <a:gd name="connsiteX6" fmla="*/ 312 w 687"/>
              <a:gd name="connsiteY6" fmla="*/ 84 h 214"/>
              <a:gd name="connsiteX7" fmla="*/ 275 w 687"/>
              <a:gd name="connsiteY7" fmla="*/ 89 h 214"/>
              <a:gd name="connsiteX8" fmla="*/ 238 w 687"/>
              <a:gd name="connsiteY8" fmla="*/ 94 h 214"/>
              <a:gd name="connsiteX9" fmla="*/ 196 w 687"/>
              <a:gd name="connsiteY9" fmla="*/ 94 h 214"/>
              <a:gd name="connsiteX10" fmla="*/ 159 w 687"/>
              <a:gd name="connsiteY10" fmla="*/ 99 h 214"/>
              <a:gd name="connsiteX11" fmla="*/ 122 w 687"/>
              <a:gd name="connsiteY11" fmla="*/ 105 h 214"/>
              <a:gd name="connsiteX12" fmla="*/ 90 w 687"/>
              <a:gd name="connsiteY12" fmla="*/ 105 h 214"/>
              <a:gd name="connsiteX13" fmla="*/ 64 w 687"/>
              <a:gd name="connsiteY13" fmla="*/ 105 h 214"/>
              <a:gd name="connsiteX14" fmla="*/ 37 w 687"/>
              <a:gd name="connsiteY14" fmla="*/ 110 h 214"/>
              <a:gd name="connsiteX15" fmla="*/ 16 w 687"/>
              <a:gd name="connsiteY15" fmla="*/ 110 h 214"/>
              <a:gd name="connsiteX16" fmla="*/ 0 w 687"/>
              <a:gd name="connsiteY16" fmla="*/ 110 h 214"/>
              <a:gd name="connsiteX17" fmla="*/ 0 w 687"/>
              <a:gd name="connsiteY17" fmla="*/ 73 h 214"/>
              <a:gd name="connsiteX18" fmla="*/ 11 w 687"/>
              <a:gd name="connsiteY18" fmla="*/ 73 h 214"/>
              <a:gd name="connsiteX19" fmla="*/ 27 w 687"/>
              <a:gd name="connsiteY19" fmla="*/ 73 h 214"/>
              <a:gd name="connsiteX20" fmla="*/ 42 w 687"/>
              <a:gd name="connsiteY20" fmla="*/ 73 h 214"/>
              <a:gd name="connsiteX21" fmla="*/ 58 w 687"/>
              <a:gd name="connsiteY21" fmla="*/ 73 h 214"/>
              <a:gd name="connsiteX22" fmla="*/ 79 w 687"/>
              <a:gd name="connsiteY22" fmla="*/ 73 h 214"/>
              <a:gd name="connsiteX23" fmla="*/ 95 w 687"/>
              <a:gd name="connsiteY23" fmla="*/ 68 h 214"/>
              <a:gd name="connsiteX24" fmla="*/ 122 w 687"/>
              <a:gd name="connsiteY24" fmla="*/ 68 h 214"/>
              <a:gd name="connsiteX25" fmla="*/ 143 w 687"/>
              <a:gd name="connsiteY25" fmla="*/ 63 h 214"/>
              <a:gd name="connsiteX26" fmla="*/ 164 w 687"/>
              <a:gd name="connsiteY26" fmla="*/ 58 h 214"/>
              <a:gd name="connsiteX27" fmla="*/ 185 w 687"/>
              <a:gd name="connsiteY27" fmla="*/ 58 h 214"/>
              <a:gd name="connsiteX28" fmla="*/ 211 w 687"/>
              <a:gd name="connsiteY28" fmla="*/ 52 h 214"/>
              <a:gd name="connsiteX29" fmla="*/ 238 w 687"/>
              <a:gd name="connsiteY29" fmla="*/ 52 h 214"/>
              <a:gd name="connsiteX30" fmla="*/ 264 w 687"/>
              <a:gd name="connsiteY30" fmla="*/ 47 h 214"/>
              <a:gd name="connsiteX31" fmla="*/ 296 w 687"/>
              <a:gd name="connsiteY31" fmla="*/ 47 h 214"/>
              <a:gd name="connsiteX32" fmla="*/ 354 w 687"/>
              <a:gd name="connsiteY32" fmla="*/ 37 h 214"/>
              <a:gd name="connsiteX33" fmla="*/ 386 w 687"/>
              <a:gd name="connsiteY33" fmla="*/ 37 h 214"/>
              <a:gd name="connsiteX34" fmla="*/ 407 w 687"/>
              <a:gd name="connsiteY34" fmla="*/ 32 h 214"/>
              <a:gd name="connsiteX35" fmla="*/ 433 w 687"/>
              <a:gd name="connsiteY35" fmla="*/ 26 h 214"/>
              <a:gd name="connsiteX36" fmla="*/ 454 w 687"/>
              <a:gd name="connsiteY36" fmla="*/ 26 h 214"/>
              <a:gd name="connsiteX37" fmla="*/ 470 w 687"/>
              <a:gd name="connsiteY37" fmla="*/ 21 h 214"/>
              <a:gd name="connsiteX38" fmla="*/ 481 w 687"/>
              <a:gd name="connsiteY38" fmla="*/ 16 h 214"/>
              <a:gd name="connsiteX39" fmla="*/ 491 w 687"/>
              <a:gd name="connsiteY39" fmla="*/ 16 h 214"/>
              <a:gd name="connsiteX40" fmla="*/ 497 w 687"/>
              <a:gd name="connsiteY40" fmla="*/ 11 h 214"/>
              <a:gd name="connsiteX41" fmla="*/ 507 w 687"/>
              <a:gd name="connsiteY41" fmla="*/ 5 h 214"/>
              <a:gd name="connsiteX42" fmla="*/ 523 w 687"/>
              <a:gd name="connsiteY42" fmla="*/ 0 h 214"/>
              <a:gd name="connsiteX43" fmla="*/ 534 w 687"/>
              <a:gd name="connsiteY43" fmla="*/ 0 h 214"/>
              <a:gd name="connsiteX44" fmla="*/ 549 w 687"/>
              <a:gd name="connsiteY44" fmla="*/ 0 h 214"/>
              <a:gd name="connsiteX45" fmla="*/ 565 w 687"/>
              <a:gd name="connsiteY45" fmla="*/ 5 h 214"/>
              <a:gd name="connsiteX46" fmla="*/ 581 w 687"/>
              <a:gd name="connsiteY46" fmla="*/ 11 h 214"/>
              <a:gd name="connsiteX47" fmla="*/ 592 w 687"/>
              <a:gd name="connsiteY47" fmla="*/ 16 h 214"/>
              <a:gd name="connsiteX48" fmla="*/ 602 w 687"/>
              <a:gd name="connsiteY48" fmla="*/ 21 h 214"/>
              <a:gd name="connsiteX49" fmla="*/ 618 w 687"/>
              <a:gd name="connsiteY49" fmla="*/ 26 h 214"/>
              <a:gd name="connsiteX50" fmla="*/ 629 w 687"/>
              <a:gd name="connsiteY50" fmla="*/ 37 h 214"/>
              <a:gd name="connsiteX51" fmla="*/ 644 w 687"/>
              <a:gd name="connsiteY51" fmla="*/ 42 h 214"/>
              <a:gd name="connsiteX52" fmla="*/ 655 w 687"/>
              <a:gd name="connsiteY52" fmla="*/ 47 h 214"/>
              <a:gd name="connsiteX53" fmla="*/ 666 w 687"/>
              <a:gd name="connsiteY53" fmla="*/ 52 h 214"/>
              <a:gd name="connsiteX54" fmla="*/ 671 w 687"/>
              <a:gd name="connsiteY54" fmla="*/ 58 h 214"/>
              <a:gd name="connsiteX55" fmla="*/ 676 w 687"/>
              <a:gd name="connsiteY55" fmla="*/ 63 h 214"/>
              <a:gd name="connsiteX56" fmla="*/ 681 w 687"/>
              <a:gd name="connsiteY56" fmla="*/ 68 h 214"/>
              <a:gd name="connsiteX57" fmla="*/ 687 w 687"/>
              <a:gd name="connsiteY57" fmla="*/ 68 h 214"/>
              <a:gd name="connsiteX58" fmla="*/ 687 w 687"/>
              <a:gd name="connsiteY58" fmla="*/ 73 h 214"/>
              <a:gd name="connsiteX59" fmla="*/ 681 w 687"/>
              <a:gd name="connsiteY59" fmla="*/ 73 h 214"/>
              <a:gd name="connsiteX60" fmla="*/ 681 w 687"/>
              <a:gd name="connsiteY60" fmla="*/ 79 h 214"/>
              <a:gd name="connsiteX61" fmla="*/ 676 w 687"/>
              <a:gd name="connsiteY61" fmla="*/ 84 h 214"/>
              <a:gd name="connsiteX62" fmla="*/ 671 w 687"/>
              <a:gd name="connsiteY62" fmla="*/ 84 h 214"/>
              <a:gd name="connsiteX63" fmla="*/ 666 w 687"/>
              <a:gd name="connsiteY63" fmla="*/ 89 h 214"/>
              <a:gd name="connsiteX64" fmla="*/ 660 w 687"/>
              <a:gd name="connsiteY64" fmla="*/ 94 h 214"/>
              <a:gd name="connsiteX65" fmla="*/ 655 w 687"/>
              <a:gd name="connsiteY65" fmla="*/ 94 h 214"/>
              <a:gd name="connsiteX66" fmla="*/ 650 w 687"/>
              <a:gd name="connsiteY66" fmla="*/ 99 h 214"/>
              <a:gd name="connsiteX67" fmla="*/ 644 w 687"/>
              <a:gd name="connsiteY67" fmla="*/ 105 h 214"/>
              <a:gd name="connsiteX68" fmla="*/ 639 w 687"/>
              <a:gd name="connsiteY68" fmla="*/ 115 h 214"/>
              <a:gd name="connsiteX69" fmla="*/ 639 w 687"/>
              <a:gd name="connsiteY69" fmla="*/ 126 h 214"/>
              <a:gd name="connsiteX70" fmla="*/ 639 w 687"/>
              <a:gd name="connsiteY70" fmla="*/ 131 h 214"/>
              <a:gd name="connsiteX71" fmla="*/ 639 w 687"/>
              <a:gd name="connsiteY71" fmla="*/ 146 h 214"/>
              <a:gd name="connsiteX72" fmla="*/ 639 w 687"/>
              <a:gd name="connsiteY72" fmla="*/ 157 h 214"/>
              <a:gd name="connsiteX73" fmla="*/ 639 w 687"/>
              <a:gd name="connsiteY73" fmla="*/ 173 h 214"/>
              <a:gd name="connsiteX74" fmla="*/ 549 w 687"/>
              <a:gd name="connsiteY74" fmla="*/ 214 h 214"/>
              <a:gd name="connsiteX75" fmla="*/ 544 w 687"/>
              <a:gd name="connsiteY75" fmla="*/ 157 h 214"/>
              <a:gd name="connsiteX76" fmla="*/ 539 w 687"/>
              <a:gd name="connsiteY76" fmla="*/ 146 h 214"/>
              <a:gd name="connsiteX77" fmla="*/ 539 w 687"/>
              <a:gd name="connsiteY77" fmla="*/ 136 h 214"/>
              <a:gd name="connsiteX78" fmla="*/ 534 w 687"/>
              <a:gd name="connsiteY78" fmla="*/ 126 h 214"/>
              <a:gd name="connsiteX79" fmla="*/ 534 w 687"/>
              <a:gd name="connsiteY79" fmla="*/ 115 h 214"/>
              <a:gd name="connsiteX80" fmla="*/ 528 w 687"/>
              <a:gd name="connsiteY80" fmla="*/ 110 h 214"/>
              <a:gd name="connsiteX81" fmla="*/ 528 w 687"/>
              <a:gd name="connsiteY81" fmla="*/ 105 h 214"/>
              <a:gd name="connsiteX82" fmla="*/ 523 w 687"/>
              <a:gd name="connsiteY82" fmla="*/ 94 h 214"/>
              <a:gd name="connsiteX83" fmla="*/ 518 w 687"/>
              <a:gd name="connsiteY83" fmla="*/ 89 h 214"/>
              <a:gd name="connsiteX84" fmla="*/ 512 w 687"/>
              <a:gd name="connsiteY84" fmla="*/ 84 h 214"/>
              <a:gd name="connsiteX85" fmla="*/ 507 w 687"/>
              <a:gd name="connsiteY85" fmla="*/ 84 h 214"/>
              <a:gd name="connsiteX86" fmla="*/ 502 w 687"/>
              <a:gd name="connsiteY86" fmla="*/ 79 h 214"/>
              <a:gd name="connsiteX87" fmla="*/ 491 w 687"/>
              <a:gd name="connsiteY87" fmla="*/ 79 h 214"/>
              <a:gd name="connsiteX88" fmla="*/ 481 w 687"/>
              <a:gd name="connsiteY88" fmla="*/ 79 h 214"/>
              <a:gd name="connsiteX89" fmla="*/ 470 w 687"/>
              <a:gd name="connsiteY89" fmla="*/ 73 h 214"/>
              <a:gd name="connsiteX90" fmla="*/ 454 w 687"/>
              <a:gd name="connsiteY90" fmla="*/ 73 h 214"/>
              <a:gd name="connsiteX91" fmla="*/ 454 w 687"/>
              <a:gd name="connsiteY91" fmla="*/ 73 h 214"/>
              <a:gd name="connsiteX0" fmla="*/ 454 w 687"/>
              <a:gd name="connsiteY0" fmla="*/ 73 h 173"/>
              <a:gd name="connsiteX1" fmla="*/ 439 w 687"/>
              <a:gd name="connsiteY1" fmla="*/ 73 h 173"/>
              <a:gd name="connsiteX2" fmla="*/ 417 w 687"/>
              <a:gd name="connsiteY2" fmla="*/ 79 h 173"/>
              <a:gd name="connsiteX3" fmla="*/ 396 w 687"/>
              <a:gd name="connsiteY3" fmla="*/ 79 h 173"/>
              <a:gd name="connsiteX4" fmla="*/ 370 w 687"/>
              <a:gd name="connsiteY4" fmla="*/ 79 h 173"/>
              <a:gd name="connsiteX5" fmla="*/ 343 w 687"/>
              <a:gd name="connsiteY5" fmla="*/ 84 h 173"/>
              <a:gd name="connsiteX6" fmla="*/ 312 w 687"/>
              <a:gd name="connsiteY6" fmla="*/ 84 h 173"/>
              <a:gd name="connsiteX7" fmla="*/ 275 w 687"/>
              <a:gd name="connsiteY7" fmla="*/ 89 h 173"/>
              <a:gd name="connsiteX8" fmla="*/ 238 w 687"/>
              <a:gd name="connsiteY8" fmla="*/ 94 h 173"/>
              <a:gd name="connsiteX9" fmla="*/ 196 w 687"/>
              <a:gd name="connsiteY9" fmla="*/ 94 h 173"/>
              <a:gd name="connsiteX10" fmla="*/ 159 w 687"/>
              <a:gd name="connsiteY10" fmla="*/ 99 h 173"/>
              <a:gd name="connsiteX11" fmla="*/ 122 w 687"/>
              <a:gd name="connsiteY11" fmla="*/ 105 h 173"/>
              <a:gd name="connsiteX12" fmla="*/ 90 w 687"/>
              <a:gd name="connsiteY12" fmla="*/ 105 h 173"/>
              <a:gd name="connsiteX13" fmla="*/ 64 w 687"/>
              <a:gd name="connsiteY13" fmla="*/ 105 h 173"/>
              <a:gd name="connsiteX14" fmla="*/ 37 w 687"/>
              <a:gd name="connsiteY14" fmla="*/ 110 h 173"/>
              <a:gd name="connsiteX15" fmla="*/ 16 w 687"/>
              <a:gd name="connsiteY15" fmla="*/ 110 h 173"/>
              <a:gd name="connsiteX16" fmla="*/ 0 w 687"/>
              <a:gd name="connsiteY16" fmla="*/ 110 h 173"/>
              <a:gd name="connsiteX17" fmla="*/ 0 w 687"/>
              <a:gd name="connsiteY17" fmla="*/ 73 h 173"/>
              <a:gd name="connsiteX18" fmla="*/ 11 w 687"/>
              <a:gd name="connsiteY18" fmla="*/ 73 h 173"/>
              <a:gd name="connsiteX19" fmla="*/ 27 w 687"/>
              <a:gd name="connsiteY19" fmla="*/ 73 h 173"/>
              <a:gd name="connsiteX20" fmla="*/ 42 w 687"/>
              <a:gd name="connsiteY20" fmla="*/ 73 h 173"/>
              <a:gd name="connsiteX21" fmla="*/ 58 w 687"/>
              <a:gd name="connsiteY21" fmla="*/ 73 h 173"/>
              <a:gd name="connsiteX22" fmla="*/ 79 w 687"/>
              <a:gd name="connsiteY22" fmla="*/ 73 h 173"/>
              <a:gd name="connsiteX23" fmla="*/ 95 w 687"/>
              <a:gd name="connsiteY23" fmla="*/ 68 h 173"/>
              <a:gd name="connsiteX24" fmla="*/ 122 w 687"/>
              <a:gd name="connsiteY24" fmla="*/ 68 h 173"/>
              <a:gd name="connsiteX25" fmla="*/ 143 w 687"/>
              <a:gd name="connsiteY25" fmla="*/ 63 h 173"/>
              <a:gd name="connsiteX26" fmla="*/ 164 w 687"/>
              <a:gd name="connsiteY26" fmla="*/ 58 h 173"/>
              <a:gd name="connsiteX27" fmla="*/ 185 w 687"/>
              <a:gd name="connsiteY27" fmla="*/ 58 h 173"/>
              <a:gd name="connsiteX28" fmla="*/ 211 w 687"/>
              <a:gd name="connsiteY28" fmla="*/ 52 h 173"/>
              <a:gd name="connsiteX29" fmla="*/ 238 w 687"/>
              <a:gd name="connsiteY29" fmla="*/ 52 h 173"/>
              <a:gd name="connsiteX30" fmla="*/ 264 w 687"/>
              <a:gd name="connsiteY30" fmla="*/ 47 h 173"/>
              <a:gd name="connsiteX31" fmla="*/ 296 w 687"/>
              <a:gd name="connsiteY31" fmla="*/ 47 h 173"/>
              <a:gd name="connsiteX32" fmla="*/ 354 w 687"/>
              <a:gd name="connsiteY32" fmla="*/ 37 h 173"/>
              <a:gd name="connsiteX33" fmla="*/ 386 w 687"/>
              <a:gd name="connsiteY33" fmla="*/ 37 h 173"/>
              <a:gd name="connsiteX34" fmla="*/ 407 w 687"/>
              <a:gd name="connsiteY34" fmla="*/ 32 h 173"/>
              <a:gd name="connsiteX35" fmla="*/ 433 w 687"/>
              <a:gd name="connsiteY35" fmla="*/ 26 h 173"/>
              <a:gd name="connsiteX36" fmla="*/ 454 w 687"/>
              <a:gd name="connsiteY36" fmla="*/ 26 h 173"/>
              <a:gd name="connsiteX37" fmla="*/ 470 w 687"/>
              <a:gd name="connsiteY37" fmla="*/ 21 h 173"/>
              <a:gd name="connsiteX38" fmla="*/ 481 w 687"/>
              <a:gd name="connsiteY38" fmla="*/ 16 h 173"/>
              <a:gd name="connsiteX39" fmla="*/ 491 w 687"/>
              <a:gd name="connsiteY39" fmla="*/ 16 h 173"/>
              <a:gd name="connsiteX40" fmla="*/ 497 w 687"/>
              <a:gd name="connsiteY40" fmla="*/ 11 h 173"/>
              <a:gd name="connsiteX41" fmla="*/ 507 w 687"/>
              <a:gd name="connsiteY41" fmla="*/ 5 h 173"/>
              <a:gd name="connsiteX42" fmla="*/ 523 w 687"/>
              <a:gd name="connsiteY42" fmla="*/ 0 h 173"/>
              <a:gd name="connsiteX43" fmla="*/ 534 w 687"/>
              <a:gd name="connsiteY43" fmla="*/ 0 h 173"/>
              <a:gd name="connsiteX44" fmla="*/ 549 w 687"/>
              <a:gd name="connsiteY44" fmla="*/ 0 h 173"/>
              <a:gd name="connsiteX45" fmla="*/ 565 w 687"/>
              <a:gd name="connsiteY45" fmla="*/ 5 h 173"/>
              <a:gd name="connsiteX46" fmla="*/ 581 w 687"/>
              <a:gd name="connsiteY46" fmla="*/ 11 h 173"/>
              <a:gd name="connsiteX47" fmla="*/ 592 w 687"/>
              <a:gd name="connsiteY47" fmla="*/ 16 h 173"/>
              <a:gd name="connsiteX48" fmla="*/ 602 w 687"/>
              <a:gd name="connsiteY48" fmla="*/ 21 h 173"/>
              <a:gd name="connsiteX49" fmla="*/ 618 w 687"/>
              <a:gd name="connsiteY49" fmla="*/ 26 h 173"/>
              <a:gd name="connsiteX50" fmla="*/ 629 w 687"/>
              <a:gd name="connsiteY50" fmla="*/ 37 h 173"/>
              <a:gd name="connsiteX51" fmla="*/ 644 w 687"/>
              <a:gd name="connsiteY51" fmla="*/ 42 h 173"/>
              <a:gd name="connsiteX52" fmla="*/ 655 w 687"/>
              <a:gd name="connsiteY52" fmla="*/ 47 h 173"/>
              <a:gd name="connsiteX53" fmla="*/ 666 w 687"/>
              <a:gd name="connsiteY53" fmla="*/ 52 h 173"/>
              <a:gd name="connsiteX54" fmla="*/ 671 w 687"/>
              <a:gd name="connsiteY54" fmla="*/ 58 h 173"/>
              <a:gd name="connsiteX55" fmla="*/ 676 w 687"/>
              <a:gd name="connsiteY55" fmla="*/ 63 h 173"/>
              <a:gd name="connsiteX56" fmla="*/ 681 w 687"/>
              <a:gd name="connsiteY56" fmla="*/ 68 h 173"/>
              <a:gd name="connsiteX57" fmla="*/ 687 w 687"/>
              <a:gd name="connsiteY57" fmla="*/ 68 h 173"/>
              <a:gd name="connsiteX58" fmla="*/ 687 w 687"/>
              <a:gd name="connsiteY58" fmla="*/ 73 h 173"/>
              <a:gd name="connsiteX59" fmla="*/ 681 w 687"/>
              <a:gd name="connsiteY59" fmla="*/ 73 h 173"/>
              <a:gd name="connsiteX60" fmla="*/ 681 w 687"/>
              <a:gd name="connsiteY60" fmla="*/ 79 h 173"/>
              <a:gd name="connsiteX61" fmla="*/ 676 w 687"/>
              <a:gd name="connsiteY61" fmla="*/ 84 h 173"/>
              <a:gd name="connsiteX62" fmla="*/ 671 w 687"/>
              <a:gd name="connsiteY62" fmla="*/ 84 h 173"/>
              <a:gd name="connsiteX63" fmla="*/ 666 w 687"/>
              <a:gd name="connsiteY63" fmla="*/ 89 h 173"/>
              <a:gd name="connsiteX64" fmla="*/ 660 w 687"/>
              <a:gd name="connsiteY64" fmla="*/ 94 h 173"/>
              <a:gd name="connsiteX65" fmla="*/ 655 w 687"/>
              <a:gd name="connsiteY65" fmla="*/ 94 h 173"/>
              <a:gd name="connsiteX66" fmla="*/ 650 w 687"/>
              <a:gd name="connsiteY66" fmla="*/ 99 h 173"/>
              <a:gd name="connsiteX67" fmla="*/ 644 w 687"/>
              <a:gd name="connsiteY67" fmla="*/ 105 h 173"/>
              <a:gd name="connsiteX68" fmla="*/ 639 w 687"/>
              <a:gd name="connsiteY68" fmla="*/ 115 h 173"/>
              <a:gd name="connsiteX69" fmla="*/ 639 w 687"/>
              <a:gd name="connsiteY69" fmla="*/ 126 h 173"/>
              <a:gd name="connsiteX70" fmla="*/ 639 w 687"/>
              <a:gd name="connsiteY70" fmla="*/ 131 h 173"/>
              <a:gd name="connsiteX71" fmla="*/ 639 w 687"/>
              <a:gd name="connsiteY71" fmla="*/ 146 h 173"/>
              <a:gd name="connsiteX72" fmla="*/ 639 w 687"/>
              <a:gd name="connsiteY72" fmla="*/ 157 h 173"/>
              <a:gd name="connsiteX73" fmla="*/ 639 w 687"/>
              <a:gd name="connsiteY73" fmla="*/ 173 h 173"/>
              <a:gd name="connsiteX74" fmla="*/ 544 w 687"/>
              <a:gd name="connsiteY74" fmla="*/ 157 h 173"/>
              <a:gd name="connsiteX75" fmla="*/ 539 w 687"/>
              <a:gd name="connsiteY75" fmla="*/ 146 h 173"/>
              <a:gd name="connsiteX76" fmla="*/ 539 w 687"/>
              <a:gd name="connsiteY76" fmla="*/ 136 h 173"/>
              <a:gd name="connsiteX77" fmla="*/ 534 w 687"/>
              <a:gd name="connsiteY77" fmla="*/ 126 h 173"/>
              <a:gd name="connsiteX78" fmla="*/ 534 w 687"/>
              <a:gd name="connsiteY78" fmla="*/ 115 h 173"/>
              <a:gd name="connsiteX79" fmla="*/ 528 w 687"/>
              <a:gd name="connsiteY79" fmla="*/ 110 h 173"/>
              <a:gd name="connsiteX80" fmla="*/ 528 w 687"/>
              <a:gd name="connsiteY80" fmla="*/ 105 h 173"/>
              <a:gd name="connsiteX81" fmla="*/ 523 w 687"/>
              <a:gd name="connsiteY81" fmla="*/ 94 h 173"/>
              <a:gd name="connsiteX82" fmla="*/ 518 w 687"/>
              <a:gd name="connsiteY82" fmla="*/ 89 h 173"/>
              <a:gd name="connsiteX83" fmla="*/ 512 w 687"/>
              <a:gd name="connsiteY83" fmla="*/ 84 h 173"/>
              <a:gd name="connsiteX84" fmla="*/ 507 w 687"/>
              <a:gd name="connsiteY84" fmla="*/ 84 h 173"/>
              <a:gd name="connsiteX85" fmla="*/ 502 w 687"/>
              <a:gd name="connsiteY85" fmla="*/ 79 h 173"/>
              <a:gd name="connsiteX86" fmla="*/ 491 w 687"/>
              <a:gd name="connsiteY86" fmla="*/ 79 h 173"/>
              <a:gd name="connsiteX87" fmla="*/ 481 w 687"/>
              <a:gd name="connsiteY87" fmla="*/ 79 h 173"/>
              <a:gd name="connsiteX88" fmla="*/ 470 w 687"/>
              <a:gd name="connsiteY88" fmla="*/ 73 h 173"/>
              <a:gd name="connsiteX89" fmla="*/ 454 w 687"/>
              <a:gd name="connsiteY89" fmla="*/ 73 h 173"/>
              <a:gd name="connsiteX90" fmla="*/ 454 w 687"/>
              <a:gd name="connsiteY90" fmla="*/ 73 h 173"/>
              <a:gd name="connsiteX0" fmla="*/ 454 w 687"/>
              <a:gd name="connsiteY0" fmla="*/ 73 h 173"/>
              <a:gd name="connsiteX1" fmla="*/ 439 w 687"/>
              <a:gd name="connsiteY1" fmla="*/ 73 h 173"/>
              <a:gd name="connsiteX2" fmla="*/ 417 w 687"/>
              <a:gd name="connsiteY2" fmla="*/ 79 h 173"/>
              <a:gd name="connsiteX3" fmla="*/ 396 w 687"/>
              <a:gd name="connsiteY3" fmla="*/ 79 h 173"/>
              <a:gd name="connsiteX4" fmla="*/ 370 w 687"/>
              <a:gd name="connsiteY4" fmla="*/ 79 h 173"/>
              <a:gd name="connsiteX5" fmla="*/ 343 w 687"/>
              <a:gd name="connsiteY5" fmla="*/ 84 h 173"/>
              <a:gd name="connsiteX6" fmla="*/ 312 w 687"/>
              <a:gd name="connsiteY6" fmla="*/ 84 h 173"/>
              <a:gd name="connsiteX7" fmla="*/ 275 w 687"/>
              <a:gd name="connsiteY7" fmla="*/ 89 h 173"/>
              <a:gd name="connsiteX8" fmla="*/ 238 w 687"/>
              <a:gd name="connsiteY8" fmla="*/ 94 h 173"/>
              <a:gd name="connsiteX9" fmla="*/ 196 w 687"/>
              <a:gd name="connsiteY9" fmla="*/ 94 h 173"/>
              <a:gd name="connsiteX10" fmla="*/ 159 w 687"/>
              <a:gd name="connsiteY10" fmla="*/ 99 h 173"/>
              <a:gd name="connsiteX11" fmla="*/ 122 w 687"/>
              <a:gd name="connsiteY11" fmla="*/ 105 h 173"/>
              <a:gd name="connsiteX12" fmla="*/ 90 w 687"/>
              <a:gd name="connsiteY12" fmla="*/ 105 h 173"/>
              <a:gd name="connsiteX13" fmla="*/ 64 w 687"/>
              <a:gd name="connsiteY13" fmla="*/ 105 h 173"/>
              <a:gd name="connsiteX14" fmla="*/ 37 w 687"/>
              <a:gd name="connsiteY14" fmla="*/ 110 h 173"/>
              <a:gd name="connsiteX15" fmla="*/ 16 w 687"/>
              <a:gd name="connsiteY15" fmla="*/ 110 h 173"/>
              <a:gd name="connsiteX16" fmla="*/ 0 w 687"/>
              <a:gd name="connsiteY16" fmla="*/ 110 h 173"/>
              <a:gd name="connsiteX17" fmla="*/ 0 w 687"/>
              <a:gd name="connsiteY17" fmla="*/ 73 h 173"/>
              <a:gd name="connsiteX18" fmla="*/ 11 w 687"/>
              <a:gd name="connsiteY18" fmla="*/ 73 h 173"/>
              <a:gd name="connsiteX19" fmla="*/ 27 w 687"/>
              <a:gd name="connsiteY19" fmla="*/ 73 h 173"/>
              <a:gd name="connsiteX20" fmla="*/ 42 w 687"/>
              <a:gd name="connsiteY20" fmla="*/ 73 h 173"/>
              <a:gd name="connsiteX21" fmla="*/ 58 w 687"/>
              <a:gd name="connsiteY21" fmla="*/ 73 h 173"/>
              <a:gd name="connsiteX22" fmla="*/ 79 w 687"/>
              <a:gd name="connsiteY22" fmla="*/ 73 h 173"/>
              <a:gd name="connsiteX23" fmla="*/ 95 w 687"/>
              <a:gd name="connsiteY23" fmla="*/ 68 h 173"/>
              <a:gd name="connsiteX24" fmla="*/ 122 w 687"/>
              <a:gd name="connsiteY24" fmla="*/ 68 h 173"/>
              <a:gd name="connsiteX25" fmla="*/ 143 w 687"/>
              <a:gd name="connsiteY25" fmla="*/ 63 h 173"/>
              <a:gd name="connsiteX26" fmla="*/ 164 w 687"/>
              <a:gd name="connsiteY26" fmla="*/ 58 h 173"/>
              <a:gd name="connsiteX27" fmla="*/ 185 w 687"/>
              <a:gd name="connsiteY27" fmla="*/ 58 h 173"/>
              <a:gd name="connsiteX28" fmla="*/ 211 w 687"/>
              <a:gd name="connsiteY28" fmla="*/ 52 h 173"/>
              <a:gd name="connsiteX29" fmla="*/ 238 w 687"/>
              <a:gd name="connsiteY29" fmla="*/ 52 h 173"/>
              <a:gd name="connsiteX30" fmla="*/ 264 w 687"/>
              <a:gd name="connsiteY30" fmla="*/ 47 h 173"/>
              <a:gd name="connsiteX31" fmla="*/ 296 w 687"/>
              <a:gd name="connsiteY31" fmla="*/ 47 h 173"/>
              <a:gd name="connsiteX32" fmla="*/ 354 w 687"/>
              <a:gd name="connsiteY32" fmla="*/ 37 h 173"/>
              <a:gd name="connsiteX33" fmla="*/ 386 w 687"/>
              <a:gd name="connsiteY33" fmla="*/ 37 h 173"/>
              <a:gd name="connsiteX34" fmla="*/ 407 w 687"/>
              <a:gd name="connsiteY34" fmla="*/ 32 h 173"/>
              <a:gd name="connsiteX35" fmla="*/ 433 w 687"/>
              <a:gd name="connsiteY35" fmla="*/ 26 h 173"/>
              <a:gd name="connsiteX36" fmla="*/ 454 w 687"/>
              <a:gd name="connsiteY36" fmla="*/ 26 h 173"/>
              <a:gd name="connsiteX37" fmla="*/ 470 w 687"/>
              <a:gd name="connsiteY37" fmla="*/ 21 h 173"/>
              <a:gd name="connsiteX38" fmla="*/ 481 w 687"/>
              <a:gd name="connsiteY38" fmla="*/ 16 h 173"/>
              <a:gd name="connsiteX39" fmla="*/ 491 w 687"/>
              <a:gd name="connsiteY39" fmla="*/ 16 h 173"/>
              <a:gd name="connsiteX40" fmla="*/ 497 w 687"/>
              <a:gd name="connsiteY40" fmla="*/ 11 h 173"/>
              <a:gd name="connsiteX41" fmla="*/ 507 w 687"/>
              <a:gd name="connsiteY41" fmla="*/ 5 h 173"/>
              <a:gd name="connsiteX42" fmla="*/ 523 w 687"/>
              <a:gd name="connsiteY42" fmla="*/ 0 h 173"/>
              <a:gd name="connsiteX43" fmla="*/ 534 w 687"/>
              <a:gd name="connsiteY43" fmla="*/ 0 h 173"/>
              <a:gd name="connsiteX44" fmla="*/ 549 w 687"/>
              <a:gd name="connsiteY44" fmla="*/ 0 h 173"/>
              <a:gd name="connsiteX45" fmla="*/ 565 w 687"/>
              <a:gd name="connsiteY45" fmla="*/ 5 h 173"/>
              <a:gd name="connsiteX46" fmla="*/ 581 w 687"/>
              <a:gd name="connsiteY46" fmla="*/ 11 h 173"/>
              <a:gd name="connsiteX47" fmla="*/ 592 w 687"/>
              <a:gd name="connsiteY47" fmla="*/ 16 h 173"/>
              <a:gd name="connsiteX48" fmla="*/ 602 w 687"/>
              <a:gd name="connsiteY48" fmla="*/ 21 h 173"/>
              <a:gd name="connsiteX49" fmla="*/ 618 w 687"/>
              <a:gd name="connsiteY49" fmla="*/ 26 h 173"/>
              <a:gd name="connsiteX50" fmla="*/ 629 w 687"/>
              <a:gd name="connsiteY50" fmla="*/ 37 h 173"/>
              <a:gd name="connsiteX51" fmla="*/ 644 w 687"/>
              <a:gd name="connsiteY51" fmla="*/ 42 h 173"/>
              <a:gd name="connsiteX52" fmla="*/ 655 w 687"/>
              <a:gd name="connsiteY52" fmla="*/ 47 h 173"/>
              <a:gd name="connsiteX53" fmla="*/ 666 w 687"/>
              <a:gd name="connsiteY53" fmla="*/ 52 h 173"/>
              <a:gd name="connsiteX54" fmla="*/ 671 w 687"/>
              <a:gd name="connsiteY54" fmla="*/ 58 h 173"/>
              <a:gd name="connsiteX55" fmla="*/ 676 w 687"/>
              <a:gd name="connsiteY55" fmla="*/ 63 h 173"/>
              <a:gd name="connsiteX56" fmla="*/ 681 w 687"/>
              <a:gd name="connsiteY56" fmla="*/ 68 h 173"/>
              <a:gd name="connsiteX57" fmla="*/ 687 w 687"/>
              <a:gd name="connsiteY57" fmla="*/ 68 h 173"/>
              <a:gd name="connsiteX58" fmla="*/ 687 w 687"/>
              <a:gd name="connsiteY58" fmla="*/ 73 h 173"/>
              <a:gd name="connsiteX59" fmla="*/ 681 w 687"/>
              <a:gd name="connsiteY59" fmla="*/ 73 h 173"/>
              <a:gd name="connsiteX60" fmla="*/ 681 w 687"/>
              <a:gd name="connsiteY60" fmla="*/ 79 h 173"/>
              <a:gd name="connsiteX61" fmla="*/ 676 w 687"/>
              <a:gd name="connsiteY61" fmla="*/ 84 h 173"/>
              <a:gd name="connsiteX62" fmla="*/ 671 w 687"/>
              <a:gd name="connsiteY62" fmla="*/ 84 h 173"/>
              <a:gd name="connsiteX63" fmla="*/ 666 w 687"/>
              <a:gd name="connsiteY63" fmla="*/ 89 h 173"/>
              <a:gd name="connsiteX64" fmla="*/ 660 w 687"/>
              <a:gd name="connsiteY64" fmla="*/ 94 h 173"/>
              <a:gd name="connsiteX65" fmla="*/ 655 w 687"/>
              <a:gd name="connsiteY65" fmla="*/ 94 h 173"/>
              <a:gd name="connsiteX66" fmla="*/ 650 w 687"/>
              <a:gd name="connsiteY66" fmla="*/ 99 h 173"/>
              <a:gd name="connsiteX67" fmla="*/ 644 w 687"/>
              <a:gd name="connsiteY67" fmla="*/ 105 h 173"/>
              <a:gd name="connsiteX68" fmla="*/ 639 w 687"/>
              <a:gd name="connsiteY68" fmla="*/ 115 h 173"/>
              <a:gd name="connsiteX69" fmla="*/ 639 w 687"/>
              <a:gd name="connsiteY69" fmla="*/ 126 h 173"/>
              <a:gd name="connsiteX70" fmla="*/ 639 w 687"/>
              <a:gd name="connsiteY70" fmla="*/ 131 h 173"/>
              <a:gd name="connsiteX71" fmla="*/ 639 w 687"/>
              <a:gd name="connsiteY71" fmla="*/ 146 h 173"/>
              <a:gd name="connsiteX72" fmla="*/ 639 w 687"/>
              <a:gd name="connsiteY72" fmla="*/ 157 h 173"/>
              <a:gd name="connsiteX73" fmla="*/ 639 w 687"/>
              <a:gd name="connsiteY73" fmla="*/ 173 h 173"/>
              <a:gd name="connsiteX74" fmla="*/ 544 w 687"/>
              <a:gd name="connsiteY74" fmla="*/ 157 h 173"/>
              <a:gd name="connsiteX75" fmla="*/ 539 w 687"/>
              <a:gd name="connsiteY75" fmla="*/ 136 h 173"/>
              <a:gd name="connsiteX76" fmla="*/ 534 w 687"/>
              <a:gd name="connsiteY76" fmla="*/ 126 h 173"/>
              <a:gd name="connsiteX77" fmla="*/ 534 w 687"/>
              <a:gd name="connsiteY77" fmla="*/ 115 h 173"/>
              <a:gd name="connsiteX78" fmla="*/ 528 w 687"/>
              <a:gd name="connsiteY78" fmla="*/ 110 h 173"/>
              <a:gd name="connsiteX79" fmla="*/ 528 w 687"/>
              <a:gd name="connsiteY79" fmla="*/ 105 h 173"/>
              <a:gd name="connsiteX80" fmla="*/ 523 w 687"/>
              <a:gd name="connsiteY80" fmla="*/ 94 h 173"/>
              <a:gd name="connsiteX81" fmla="*/ 518 w 687"/>
              <a:gd name="connsiteY81" fmla="*/ 89 h 173"/>
              <a:gd name="connsiteX82" fmla="*/ 512 w 687"/>
              <a:gd name="connsiteY82" fmla="*/ 84 h 173"/>
              <a:gd name="connsiteX83" fmla="*/ 507 w 687"/>
              <a:gd name="connsiteY83" fmla="*/ 84 h 173"/>
              <a:gd name="connsiteX84" fmla="*/ 502 w 687"/>
              <a:gd name="connsiteY84" fmla="*/ 79 h 173"/>
              <a:gd name="connsiteX85" fmla="*/ 491 w 687"/>
              <a:gd name="connsiteY85" fmla="*/ 79 h 173"/>
              <a:gd name="connsiteX86" fmla="*/ 481 w 687"/>
              <a:gd name="connsiteY86" fmla="*/ 79 h 173"/>
              <a:gd name="connsiteX87" fmla="*/ 470 w 687"/>
              <a:gd name="connsiteY87" fmla="*/ 73 h 173"/>
              <a:gd name="connsiteX88" fmla="*/ 454 w 687"/>
              <a:gd name="connsiteY88" fmla="*/ 73 h 173"/>
              <a:gd name="connsiteX89" fmla="*/ 454 w 687"/>
              <a:gd name="connsiteY89" fmla="*/ 73 h 173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639 w 687"/>
              <a:gd name="connsiteY70" fmla="*/ 131 h 157"/>
              <a:gd name="connsiteX71" fmla="*/ 639 w 687"/>
              <a:gd name="connsiteY71" fmla="*/ 146 h 157"/>
              <a:gd name="connsiteX72" fmla="*/ 639 w 687"/>
              <a:gd name="connsiteY72" fmla="*/ 157 h 157"/>
              <a:gd name="connsiteX73" fmla="*/ 544 w 687"/>
              <a:gd name="connsiteY73" fmla="*/ 157 h 157"/>
              <a:gd name="connsiteX74" fmla="*/ 539 w 687"/>
              <a:gd name="connsiteY74" fmla="*/ 136 h 157"/>
              <a:gd name="connsiteX75" fmla="*/ 534 w 687"/>
              <a:gd name="connsiteY75" fmla="*/ 126 h 157"/>
              <a:gd name="connsiteX76" fmla="*/ 534 w 687"/>
              <a:gd name="connsiteY76" fmla="*/ 115 h 157"/>
              <a:gd name="connsiteX77" fmla="*/ 528 w 687"/>
              <a:gd name="connsiteY77" fmla="*/ 110 h 157"/>
              <a:gd name="connsiteX78" fmla="*/ 528 w 687"/>
              <a:gd name="connsiteY78" fmla="*/ 105 h 157"/>
              <a:gd name="connsiteX79" fmla="*/ 523 w 687"/>
              <a:gd name="connsiteY79" fmla="*/ 94 h 157"/>
              <a:gd name="connsiteX80" fmla="*/ 518 w 687"/>
              <a:gd name="connsiteY80" fmla="*/ 89 h 157"/>
              <a:gd name="connsiteX81" fmla="*/ 512 w 687"/>
              <a:gd name="connsiteY81" fmla="*/ 84 h 157"/>
              <a:gd name="connsiteX82" fmla="*/ 507 w 687"/>
              <a:gd name="connsiteY82" fmla="*/ 84 h 157"/>
              <a:gd name="connsiteX83" fmla="*/ 502 w 687"/>
              <a:gd name="connsiteY83" fmla="*/ 79 h 157"/>
              <a:gd name="connsiteX84" fmla="*/ 491 w 687"/>
              <a:gd name="connsiteY84" fmla="*/ 79 h 157"/>
              <a:gd name="connsiteX85" fmla="*/ 481 w 687"/>
              <a:gd name="connsiteY85" fmla="*/ 79 h 157"/>
              <a:gd name="connsiteX86" fmla="*/ 470 w 687"/>
              <a:gd name="connsiteY86" fmla="*/ 73 h 157"/>
              <a:gd name="connsiteX87" fmla="*/ 454 w 687"/>
              <a:gd name="connsiteY87" fmla="*/ 73 h 157"/>
              <a:gd name="connsiteX88" fmla="*/ 454 w 687"/>
              <a:gd name="connsiteY88" fmla="*/ 73 h 157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639 w 687"/>
              <a:gd name="connsiteY70" fmla="*/ 131 h 157"/>
              <a:gd name="connsiteX71" fmla="*/ 639 w 687"/>
              <a:gd name="connsiteY71" fmla="*/ 146 h 157"/>
              <a:gd name="connsiteX72" fmla="*/ 544 w 687"/>
              <a:gd name="connsiteY72" fmla="*/ 157 h 157"/>
              <a:gd name="connsiteX73" fmla="*/ 539 w 687"/>
              <a:gd name="connsiteY73" fmla="*/ 136 h 157"/>
              <a:gd name="connsiteX74" fmla="*/ 534 w 687"/>
              <a:gd name="connsiteY74" fmla="*/ 126 h 157"/>
              <a:gd name="connsiteX75" fmla="*/ 534 w 687"/>
              <a:gd name="connsiteY75" fmla="*/ 115 h 157"/>
              <a:gd name="connsiteX76" fmla="*/ 528 w 687"/>
              <a:gd name="connsiteY76" fmla="*/ 110 h 157"/>
              <a:gd name="connsiteX77" fmla="*/ 528 w 687"/>
              <a:gd name="connsiteY77" fmla="*/ 105 h 157"/>
              <a:gd name="connsiteX78" fmla="*/ 523 w 687"/>
              <a:gd name="connsiteY78" fmla="*/ 94 h 157"/>
              <a:gd name="connsiteX79" fmla="*/ 518 w 687"/>
              <a:gd name="connsiteY79" fmla="*/ 89 h 157"/>
              <a:gd name="connsiteX80" fmla="*/ 512 w 687"/>
              <a:gd name="connsiteY80" fmla="*/ 84 h 157"/>
              <a:gd name="connsiteX81" fmla="*/ 507 w 687"/>
              <a:gd name="connsiteY81" fmla="*/ 84 h 157"/>
              <a:gd name="connsiteX82" fmla="*/ 502 w 687"/>
              <a:gd name="connsiteY82" fmla="*/ 79 h 157"/>
              <a:gd name="connsiteX83" fmla="*/ 491 w 687"/>
              <a:gd name="connsiteY83" fmla="*/ 79 h 157"/>
              <a:gd name="connsiteX84" fmla="*/ 481 w 687"/>
              <a:gd name="connsiteY84" fmla="*/ 79 h 157"/>
              <a:gd name="connsiteX85" fmla="*/ 470 w 687"/>
              <a:gd name="connsiteY85" fmla="*/ 73 h 157"/>
              <a:gd name="connsiteX86" fmla="*/ 454 w 687"/>
              <a:gd name="connsiteY86" fmla="*/ 73 h 157"/>
              <a:gd name="connsiteX87" fmla="*/ 454 w 687"/>
              <a:gd name="connsiteY87" fmla="*/ 73 h 157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639 w 687"/>
              <a:gd name="connsiteY70" fmla="*/ 131 h 157"/>
              <a:gd name="connsiteX71" fmla="*/ 544 w 687"/>
              <a:gd name="connsiteY71" fmla="*/ 157 h 157"/>
              <a:gd name="connsiteX72" fmla="*/ 539 w 687"/>
              <a:gd name="connsiteY72" fmla="*/ 136 h 157"/>
              <a:gd name="connsiteX73" fmla="*/ 534 w 687"/>
              <a:gd name="connsiteY73" fmla="*/ 126 h 157"/>
              <a:gd name="connsiteX74" fmla="*/ 534 w 687"/>
              <a:gd name="connsiteY74" fmla="*/ 115 h 157"/>
              <a:gd name="connsiteX75" fmla="*/ 528 w 687"/>
              <a:gd name="connsiteY75" fmla="*/ 110 h 157"/>
              <a:gd name="connsiteX76" fmla="*/ 528 w 687"/>
              <a:gd name="connsiteY76" fmla="*/ 105 h 157"/>
              <a:gd name="connsiteX77" fmla="*/ 523 w 687"/>
              <a:gd name="connsiteY77" fmla="*/ 94 h 157"/>
              <a:gd name="connsiteX78" fmla="*/ 518 w 687"/>
              <a:gd name="connsiteY78" fmla="*/ 89 h 157"/>
              <a:gd name="connsiteX79" fmla="*/ 512 w 687"/>
              <a:gd name="connsiteY79" fmla="*/ 84 h 157"/>
              <a:gd name="connsiteX80" fmla="*/ 507 w 687"/>
              <a:gd name="connsiteY80" fmla="*/ 84 h 157"/>
              <a:gd name="connsiteX81" fmla="*/ 502 w 687"/>
              <a:gd name="connsiteY81" fmla="*/ 79 h 157"/>
              <a:gd name="connsiteX82" fmla="*/ 491 w 687"/>
              <a:gd name="connsiteY82" fmla="*/ 79 h 157"/>
              <a:gd name="connsiteX83" fmla="*/ 481 w 687"/>
              <a:gd name="connsiteY83" fmla="*/ 79 h 157"/>
              <a:gd name="connsiteX84" fmla="*/ 470 w 687"/>
              <a:gd name="connsiteY84" fmla="*/ 73 h 157"/>
              <a:gd name="connsiteX85" fmla="*/ 454 w 687"/>
              <a:gd name="connsiteY85" fmla="*/ 73 h 157"/>
              <a:gd name="connsiteX86" fmla="*/ 454 w 687"/>
              <a:gd name="connsiteY86" fmla="*/ 73 h 157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544 w 687"/>
              <a:gd name="connsiteY70" fmla="*/ 157 h 157"/>
              <a:gd name="connsiteX71" fmla="*/ 539 w 687"/>
              <a:gd name="connsiteY71" fmla="*/ 136 h 157"/>
              <a:gd name="connsiteX72" fmla="*/ 534 w 687"/>
              <a:gd name="connsiteY72" fmla="*/ 126 h 157"/>
              <a:gd name="connsiteX73" fmla="*/ 534 w 687"/>
              <a:gd name="connsiteY73" fmla="*/ 115 h 157"/>
              <a:gd name="connsiteX74" fmla="*/ 528 w 687"/>
              <a:gd name="connsiteY74" fmla="*/ 110 h 157"/>
              <a:gd name="connsiteX75" fmla="*/ 528 w 687"/>
              <a:gd name="connsiteY75" fmla="*/ 105 h 157"/>
              <a:gd name="connsiteX76" fmla="*/ 523 w 687"/>
              <a:gd name="connsiteY76" fmla="*/ 94 h 157"/>
              <a:gd name="connsiteX77" fmla="*/ 518 w 687"/>
              <a:gd name="connsiteY77" fmla="*/ 89 h 157"/>
              <a:gd name="connsiteX78" fmla="*/ 512 w 687"/>
              <a:gd name="connsiteY78" fmla="*/ 84 h 157"/>
              <a:gd name="connsiteX79" fmla="*/ 507 w 687"/>
              <a:gd name="connsiteY79" fmla="*/ 84 h 157"/>
              <a:gd name="connsiteX80" fmla="*/ 502 w 687"/>
              <a:gd name="connsiteY80" fmla="*/ 79 h 157"/>
              <a:gd name="connsiteX81" fmla="*/ 491 w 687"/>
              <a:gd name="connsiteY81" fmla="*/ 79 h 157"/>
              <a:gd name="connsiteX82" fmla="*/ 481 w 687"/>
              <a:gd name="connsiteY82" fmla="*/ 79 h 157"/>
              <a:gd name="connsiteX83" fmla="*/ 470 w 687"/>
              <a:gd name="connsiteY83" fmla="*/ 73 h 157"/>
              <a:gd name="connsiteX84" fmla="*/ 454 w 687"/>
              <a:gd name="connsiteY84" fmla="*/ 73 h 157"/>
              <a:gd name="connsiteX85" fmla="*/ 454 w 687"/>
              <a:gd name="connsiteY85" fmla="*/ 73 h 157"/>
              <a:gd name="connsiteX0" fmla="*/ 454 w 687"/>
              <a:gd name="connsiteY0" fmla="*/ 73 h 136"/>
              <a:gd name="connsiteX1" fmla="*/ 439 w 687"/>
              <a:gd name="connsiteY1" fmla="*/ 73 h 136"/>
              <a:gd name="connsiteX2" fmla="*/ 417 w 687"/>
              <a:gd name="connsiteY2" fmla="*/ 79 h 136"/>
              <a:gd name="connsiteX3" fmla="*/ 396 w 687"/>
              <a:gd name="connsiteY3" fmla="*/ 79 h 136"/>
              <a:gd name="connsiteX4" fmla="*/ 370 w 687"/>
              <a:gd name="connsiteY4" fmla="*/ 79 h 136"/>
              <a:gd name="connsiteX5" fmla="*/ 343 w 687"/>
              <a:gd name="connsiteY5" fmla="*/ 84 h 136"/>
              <a:gd name="connsiteX6" fmla="*/ 312 w 687"/>
              <a:gd name="connsiteY6" fmla="*/ 84 h 136"/>
              <a:gd name="connsiteX7" fmla="*/ 275 w 687"/>
              <a:gd name="connsiteY7" fmla="*/ 89 h 136"/>
              <a:gd name="connsiteX8" fmla="*/ 238 w 687"/>
              <a:gd name="connsiteY8" fmla="*/ 94 h 136"/>
              <a:gd name="connsiteX9" fmla="*/ 196 w 687"/>
              <a:gd name="connsiteY9" fmla="*/ 94 h 136"/>
              <a:gd name="connsiteX10" fmla="*/ 159 w 687"/>
              <a:gd name="connsiteY10" fmla="*/ 99 h 136"/>
              <a:gd name="connsiteX11" fmla="*/ 122 w 687"/>
              <a:gd name="connsiteY11" fmla="*/ 105 h 136"/>
              <a:gd name="connsiteX12" fmla="*/ 90 w 687"/>
              <a:gd name="connsiteY12" fmla="*/ 105 h 136"/>
              <a:gd name="connsiteX13" fmla="*/ 64 w 687"/>
              <a:gd name="connsiteY13" fmla="*/ 105 h 136"/>
              <a:gd name="connsiteX14" fmla="*/ 37 w 687"/>
              <a:gd name="connsiteY14" fmla="*/ 110 h 136"/>
              <a:gd name="connsiteX15" fmla="*/ 16 w 687"/>
              <a:gd name="connsiteY15" fmla="*/ 110 h 136"/>
              <a:gd name="connsiteX16" fmla="*/ 0 w 687"/>
              <a:gd name="connsiteY16" fmla="*/ 110 h 136"/>
              <a:gd name="connsiteX17" fmla="*/ 0 w 687"/>
              <a:gd name="connsiteY17" fmla="*/ 73 h 136"/>
              <a:gd name="connsiteX18" fmla="*/ 11 w 687"/>
              <a:gd name="connsiteY18" fmla="*/ 73 h 136"/>
              <a:gd name="connsiteX19" fmla="*/ 27 w 687"/>
              <a:gd name="connsiteY19" fmla="*/ 73 h 136"/>
              <a:gd name="connsiteX20" fmla="*/ 42 w 687"/>
              <a:gd name="connsiteY20" fmla="*/ 73 h 136"/>
              <a:gd name="connsiteX21" fmla="*/ 58 w 687"/>
              <a:gd name="connsiteY21" fmla="*/ 73 h 136"/>
              <a:gd name="connsiteX22" fmla="*/ 79 w 687"/>
              <a:gd name="connsiteY22" fmla="*/ 73 h 136"/>
              <a:gd name="connsiteX23" fmla="*/ 95 w 687"/>
              <a:gd name="connsiteY23" fmla="*/ 68 h 136"/>
              <a:gd name="connsiteX24" fmla="*/ 122 w 687"/>
              <a:gd name="connsiteY24" fmla="*/ 68 h 136"/>
              <a:gd name="connsiteX25" fmla="*/ 143 w 687"/>
              <a:gd name="connsiteY25" fmla="*/ 63 h 136"/>
              <a:gd name="connsiteX26" fmla="*/ 164 w 687"/>
              <a:gd name="connsiteY26" fmla="*/ 58 h 136"/>
              <a:gd name="connsiteX27" fmla="*/ 185 w 687"/>
              <a:gd name="connsiteY27" fmla="*/ 58 h 136"/>
              <a:gd name="connsiteX28" fmla="*/ 211 w 687"/>
              <a:gd name="connsiteY28" fmla="*/ 52 h 136"/>
              <a:gd name="connsiteX29" fmla="*/ 238 w 687"/>
              <a:gd name="connsiteY29" fmla="*/ 52 h 136"/>
              <a:gd name="connsiteX30" fmla="*/ 264 w 687"/>
              <a:gd name="connsiteY30" fmla="*/ 47 h 136"/>
              <a:gd name="connsiteX31" fmla="*/ 296 w 687"/>
              <a:gd name="connsiteY31" fmla="*/ 47 h 136"/>
              <a:gd name="connsiteX32" fmla="*/ 354 w 687"/>
              <a:gd name="connsiteY32" fmla="*/ 37 h 136"/>
              <a:gd name="connsiteX33" fmla="*/ 386 w 687"/>
              <a:gd name="connsiteY33" fmla="*/ 37 h 136"/>
              <a:gd name="connsiteX34" fmla="*/ 407 w 687"/>
              <a:gd name="connsiteY34" fmla="*/ 32 h 136"/>
              <a:gd name="connsiteX35" fmla="*/ 433 w 687"/>
              <a:gd name="connsiteY35" fmla="*/ 26 h 136"/>
              <a:gd name="connsiteX36" fmla="*/ 454 w 687"/>
              <a:gd name="connsiteY36" fmla="*/ 26 h 136"/>
              <a:gd name="connsiteX37" fmla="*/ 470 w 687"/>
              <a:gd name="connsiteY37" fmla="*/ 21 h 136"/>
              <a:gd name="connsiteX38" fmla="*/ 481 w 687"/>
              <a:gd name="connsiteY38" fmla="*/ 16 h 136"/>
              <a:gd name="connsiteX39" fmla="*/ 491 w 687"/>
              <a:gd name="connsiteY39" fmla="*/ 16 h 136"/>
              <a:gd name="connsiteX40" fmla="*/ 497 w 687"/>
              <a:gd name="connsiteY40" fmla="*/ 11 h 136"/>
              <a:gd name="connsiteX41" fmla="*/ 507 w 687"/>
              <a:gd name="connsiteY41" fmla="*/ 5 h 136"/>
              <a:gd name="connsiteX42" fmla="*/ 523 w 687"/>
              <a:gd name="connsiteY42" fmla="*/ 0 h 136"/>
              <a:gd name="connsiteX43" fmla="*/ 534 w 687"/>
              <a:gd name="connsiteY43" fmla="*/ 0 h 136"/>
              <a:gd name="connsiteX44" fmla="*/ 549 w 687"/>
              <a:gd name="connsiteY44" fmla="*/ 0 h 136"/>
              <a:gd name="connsiteX45" fmla="*/ 565 w 687"/>
              <a:gd name="connsiteY45" fmla="*/ 5 h 136"/>
              <a:gd name="connsiteX46" fmla="*/ 581 w 687"/>
              <a:gd name="connsiteY46" fmla="*/ 11 h 136"/>
              <a:gd name="connsiteX47" fmla="*/ 592 w 687"/>
              <a:gd name="connsiteY47" fmla="*/ 16 h 136"/>
              <a:gd name="connsiteX48" fmla="*/ 602 w 687"/>
              <a:gd name="connsiteY48" fmla="*/ 21 h 136"/>
              <a:gd name="connsiteX49" fmla="*/ 618 w 687"/>
              <a:gd name="connsiteY49" fmla="*/ 26 h 136"/>
              <a:gd name="connsiteX50" fmla="*/ 629 w 687"/>
              <a:gd name="connsiteY50" fmla="*/ 37 h 136"/>
              <a:gd name="connsiteX51" fmla="*/ 644 w 687"/>
              <a:gd name="connsiteY51" fmla="*/ 42 h 136"/>
              <a:gd name="connsiteX52" fmla="*/ 655 w 687"/>
              <a:gd name="connsiteY52" fmla="*/ 47 h 136"/>
              <a:gd name="connsiteX53" fmla="*/ 666 w 687"/>
              <a:gd name="connsiteY53" fmla="*/ 52 h 136"/>
              <a:gd name="connsiteX54" fmla="*/ 671 w 687"/>
              <a:gd name="connsiteY54" fmla="*/ 58 h 136"/>
              <a:gd name="connsiteX55" fmla="*/ 676 w 687"/>
              <a:gd name="connsiteY55" fmla="*/ 63 h 136"/>
              <a:gd name="connsiteX56" fmla="*/ 681 w 687"/>
              <a:gd name="connsiteY56" fmla="*/ 68 h 136"/>
              <a:gd name="connsiteX57" fmla="*/ 687 w 687"/>
              <a:gd name="connsiteY57" fmla="*/ 68 h 136"/>
              <a:gd name="connsiteX58" fmla="*/ 687 w 687"/>
              <a:gd name="connsiteY58" fmla="*/ 73 h 136"/>
              <a:gd name="connsiteX59" fmla="*/ 681 w 687"/>
              <a:gd name="connsiteY59" fmla="*/ 73 h 136"/>
              <a:gd name="connsiteX60" fmla="*/ 681 w 687"/>
              <a:gd name="connsiteY60" fmla="*/ 79 h 136"/>
              <a:gd name="connsiteX61" fmla="*/ 676 w 687"/>
              <a:gd name="connsiteY61" fmla="*/ 84 h 136"/>
              <a:gd name="connsiteX62" fmla="*/ 671 w 687"/>
              <a:gd name="connsiteY62" fmla="*/ 84 h 136"/>
              <a:gd name="connsiteX63" fmla="*/ 666 w 687"/>
              <a:gd name="connsiteY63" fmla="*/ 89 h 136"/>
              <a:gd name="connsiteX64" fmla="*/ 660 w 687"/>
              <a:gd name="connsiteY64" fmla="*/ 94 h 136"/>
              <a:gd name="connsiteX65" fmla="*/ 655 w 687"/>
              <a:gd name="connsiteY65" fmla="*/ 94 h 136"/>
              <a:gd name="connsiteX66" fmla="*/ 650 w 687"/>
              <a:gd name="connsiteY66" fmla="*/ 99 h 136"/>
              <a:gd name="connsiteX67" fmla="*/ 644 w 687"/>
              <a:gd name="connsiteY67" fmla="*/ 105 h 136"/>
              <a:gd name="connsiteX68" fmla="*/ 639 w 687"/>
              <a:gd name="connsiteY68" fmla="*/ 115 h 136"/>
              <a:gd name="connsiteX69" fmla="*/ 639 w 687"/>
              <a:gd name="connsiteY69" fmla="*/ 126 h 136"/>
              <a:gd name="connsiteX70" fmla="*/ 539 w 687"/>
              <a:gd name="connsiteY70" fmla="*/ 136 h 136"/>
              <a:gd name="connsiteX71" fmla="*/ 534 w 687"/>
              <a:gd name="connsiteY71" fmla="*/ 126 h 136"/>
              <a:gd name="connsiteX72" fmla="*/ 534 w 687"/>
              <a:gd name="connsiteY72" fmla="*/ 115 h 136"/>
              <a:gd name="connsiteX73" fmla="*/ 528 w 687"/>
              <a:gd name="connsiteY73" fmla="*/ 110 h 136"/>
              <a:gd name="connsiteX74" fmla="*/ 528 w 687"/>
              <a:gd name="connsiteY74" fmla="*/ 105 h 136"/>
              <a:gd name="connsiteX75" fmla="*/ 523 w 687"/>
              <a:gd name="connsiteY75" fmla="*/ 94 h 136"/>
              <a:gd name="connsiteX76" fmla="*/ 518 w 687"/>
              <a:gd name="connsiteY76" fmla="*/ 89 h 136"/>
              <a:gd name="connsiteX77" fmla="*/ 512 w 687"/>
              <a:gd name="connsiteY77" fmla="*/ 84 h 136"/>
              <a:gd name="connsiteX78" fmla="*/ 507 w 687"/>
              <a:gd name="connsiteY78" fmla="*/ 84 h 136"/>
              <a:gd name="connsiteX79" fmla="*/ 502 w 687"/>
              <a:gd name="connsiteY79" fmla="*/ 79 h 136"/>
              <a:gd name="connsiteX80" fmla="*/ 491 w 687"/>
              <a:gd name="connsiteY80" fmla="*/ 79 h 136"/>
              <a:gd name="connsiteX81" fmla="*/ 481 w 687"/>
              <a:gd name="connsiteY81" fmla="*/ 79 h 136"/>
              <a:gd name="connsiteX82" fmla="*/ 470 w 687"/>
              <a:gd name="connsiteY82" fmla="*/ 73 h 136"/>
              <a:gd name="connsiteX83" fmla="*/ 454 w 687"/>
              <a:gd name="connsiteY83" fmla="*/ 73 h 136"/>
              <a:gd name="connsiteX84" fmla="*/ 454 w 687"/>
              <a:gd name="connsiteY84" fmla="*/ 73 h 136"/>
              <a:gd name="connsiteX0" fmla="*/ 454 w 687"/>
              <a:gd name="connsiteY0" fmla="*/ 73 h 128"/>
              <a:gd name="connsiteX1" fmla="*/ 439 w 687"/>
              <a:gd name="connsiteY1" fmla="*/ 73 h 128"/>
              <a:gd name="connsiteX2" fmla="*/ 417 w 687"/>
              <a:gd name="connsiteY2" fmla="*/ 79 h 128"/>
              <a:gd name="connsiteX3" fmla="*/ 396 w 687"/>
              <a:gd name="connsiteY3" fmla="*/ 79 h 128"/>
              <a:gd name="connsiteX4" fmla="*/ 370 w 687"/>
              <a:gd name="connsiteY4" fmla="*/ 79 h 128"/>
              <a:gd name="connsiteX5" fmla="*/ 343 w 687"/>
              <a:gd name="connsiteY5" fmla="*/ 84 h 128"/>
              <a:gd name="connsiteX6" fmla="*/ 312 w 687"/>
              <a:gd name="connsiteY6" fmla="*/ 84 h 128"/>
              <a:gd name="connsiteX7" fmla="*/ 275 w 687"/>
              <a:gd name="connsiteY7" fmla="*/ 89 h 128"/>
              <a:gd name="connsiteX8" fmla="*/ 238 w 687"/>
              <a:gd name="connsiteY8" fmla="*/ 94 h 128"/>
              <a:gd name="connsiteX9" fmla="*/ 196 w 687"/>
              <a:gd name="connsiteY9" fmla="*/ 94 h 128"/>
              <a:gd name="connsiteX10" fmla="*/ 159 w 687"/>
              <a:gd name="connsiteY10" fmla="*/ 99 h 128"/>
              <a:gd name="connsiteX11" fmla="*/ 122 w 687"/>
              <a:gd name="connsiteY11" fmla="*/ 105 h 128"/>
              <a:gd name="connsiteX12" fmla="*/ 90 w 687"/>
              <a:gd name="connsiteY12" fmla="*/ 105 h 128"/>
              <a:gd name="connsiteX13" fmla="*/ 64 w 687"/>
              <a:gd name="connsiteY13" fmla="*/ 105 h 128"/>
              <a:gd name="connsiteX14" fmla="*/ 37 w 687"/>
              <a:gd name="connsiteY14" fmla="*/ 110 h 128"/>
              <a:gd name="connsiteX15" fmla="*/ 16 w 687"/>
              <a:gd name="connsiteY15" fmla="*/ 110 h 128"/>
              <a:gd name="connsiteX16" fmla="*/ 0 w 687"/>
              <a:gd name="connsiteY16" fmla="*/ 110 h 128"/>
              <a:gd name="connsiteX17" fmla="*/ 0 w 687"/>
              <a:gd name="connsiteY17" fmla="*/ 73 h 128"/>
              <a:gd name="connsiteX18" fmla="*/ 11 w 687"/>
              <a:gd name="connsiteY18" fmla="*/ 73 h 128"/>
              <a:gd name="connsiteX19" fmla="*/ 27 w 687"/>
              <a:gd name="connsiteY19" fmla="*/ 73 h 128"/>
              <a:gd name="connsiteX20" fmla="*/ 42 w 687"/>
              <a:gd name="connsiteY20" fmla="*/ 73 h 128"/>
              <a:gd name="connsiteX21" fmla="*/ 58 w 687"/>
              <a:gd name="connsiteY21" fmla="*/ 73 h 128"/>
              <a:gd name="connsiteX22" fmla="*/ 79 w 687"/>
              <a:gd name="connsiteY22" fmla="*/ 73 h 128"/>
              <a:gd name="connsiteX23" fmla="*/ 95 w 687"/>
              <a:gd name="connsiteY23" fmla="*/ 68 h 128"/>
              <a:gd name="connsiteX24" fmla="*/ 122 w 687"/>
              <a:gd name="connsiteY24" fmla="*/ 68 h 128"/>
              <a:gd name="connsiteX25" fmla="*/ 143 w 687"/>
              <a:gd name="connsiteY25" fmla="*/ 63 h 128"/>
              <a:gd name="connsiteX26" fmla="*/ 164 w 687"/>
              <a:gd name="connsiteY26" fmla="*/ 58 h 128"/>
              <a:gd name="connsiteX27" fmla="*/ 185 w 687"/>
              <a:gd name="connsiteY27" fmla="*/ 58 h 128"/>
              <a:gd name="connsiteX28" fmla="*/ 211 w 687"/>
              <a:gd name="connsiteY28" fmla="*/ 52 h 128"/>
              <a:gd name="connsiteX29" fmla="*/ 238 w 687"/>
              <a:gd name="connsiteY29" fmla="*/ 52 h 128"/>
              <a:gd name="connsiteX30" fmla="*/ 264 w 687"/>
              <a:gd name="connsiteY30" fmla="*/ 47 h 128"/>
              <a:gd name="connsiteX31" fmla="*/ 296 w 687"/>
              <a:gd name="connsiteY31" fmla="*/ 47 h 128"/>
              <a:gd name="connsiteX32" fmla="*/ 354 w 687"/>
              <a:gd name="connsiteY32" fmla="*/ 37 h 128"/>
              <a:gd name="connsiteX33" fmla="*/ 386 w 687"/>
              <a:gd name="connsiteY33" fmla="*/ 37 h 128"/>
              <a:gd name="connsiteX34" fmla="*/ 407 w 687"/>
              <a:gd name="connsiteY34" fmla="*/ 32 h 128"/>
              <a:gd name="connsiteX35" fmla="*/ 433 w 687"/>
              <a:gd name="connsiteY35" fmla="*/ 26 h 128"/>
              <a:gd name="connsiteX36" fmla="*/ 454 w 687"/>
              <a:gd name="connsiteY36" fmla="*/ 26 h 128"/>
              <a:gd name="connsiteX37" fmla="*/ 470 w 687"/>
              <a:gd name="connsiteY37" fmla="*/ 21 h 128"/>
              <a:gd name="connsiteX38" fmla="*/ 481 w 687"/>
              <a:gd name="connsiteY38" fmla="*/ 16 h 128"/>
              <a:gd name="connsiteX39" fmla="*/ 491 w 687"/>
              <a:gd name="connsiteY39" fmla="*/ 16 h 128"/>
              <a:gd name="connsiteX40" fmla="*/ 497 w 687"/>
              <a:gd name="connsiteY40" fmla="*/ 11 h 128"/>
              <a:gd name="connsiteX41" fmla="*/ 507 w 687"/>
              <a:gd name="connsiteY41" fmla="*/ 5 h 128"/>
              <a:gd name="connsiteX42" fmla="*/ 523 w 687"/>
              <a:gd name="connsiteY42" fmla="*/ 0 h 128"/>
              <a:gd name="connsiteX43" fmla="*/ 534 w 687"/>
              <a:gd name="connsiteY43" fmla="*/ 0 h 128"/>
              <a:gd name="connsiteX44" fmla="*/ 549 w 687"/>
              <a:gd name="connsiteY44" fmla="*/ 0 h 128"/>
              <a:gd name="connsiteX45" fmla="*/ 565 w 687"/>
              <a:gd name="connsiteY45" fmla="*/ 5 h 128"/>
              <a:gd name="connsiteX46" fmla="*/ 581 w 687"/>
              <a:gd name="connsiteY46" fmla="*/ 11 h 128"/>
              <a:gd name="connsiteX47" fmla="*/ 592 w 687"/>
              <a:gd name="connsiteY47" fmla="*/ 16 h 128"/>
              <a:gd name="connsiteX48" fmla="*/ 602 w 687"/>
              <a:gd name="connsiteY48" fmla="*/ 21 h 128"/>
              <a:gd name="connsiteX49" fmla="*/ 618 w 687"/>
              <a:gd name="connsiteY49" fmla="*/ 26 h 128"/>
              <a:gd name="connsiteX50" fmla="*/ 629 w 687"/>
              <a:gd name="connsiteY50" fmla="*/ 37 h 128"/>
              <a:gd name="connsiteX51" fmla="*/ 644 w 687"/>
              <a:gd name="connsiteY51" fmla="*/ 42 h 128"/>
              <a:gd name="connsiteX52" fmla="*/ 655 w 687"/>
              <a:gd name="connsiteY52" fmla="*/ 47 h 128"/>
              <a:gd name="connsiteX53" fmla="*/ 666 w 687"/>
              <a:gd name="connsiteY53" fmla="*/ 52 h 128"/>
              <a:gd name="connsiteX54" fmla="*/ 671 w 687"/>
              <a:gd name="connsiteY54" fmla="*/ 58 h 128"/>
              <a:gd name="connsiteX55" fmla="*/ 676 w 687"/>
              <a:gd name="connsiteY55" fmla="*/ 63 h 128"/>
              <a:gd name="connsiteX56" fmla="*/ 681 w 687"/>
              <a:gd name="connsiteY56" fmla="*/ 68 h 128"/>
              <a:gd name="connsiteX57" fmla="*/ 687 w 687"/>
              <a:gd name="connsiteY57" fmla="*/ 68 h 128"/>
              <a:gd name="connsiteX58" fmla="*/ 687 w 687"/>
              <a:gd name="connsiteY58" fmla="*/ 73 h 128"/>
              <a:gd name="connsiteX59" fmla="*/ 681 w 687"/>
              <a:gd name="connsiteY59" fmla="*/ 73 h 128"/>
              <a:gd name="connsiteX60" fmla="*/ 681 w 687"/>
              <a:gd name="connsiteY60" fmla="*/ 79 h 128"/>
              <a:gd name="connsiteX61" fmla="*/ 676 w 687"/>
              <a:gd name="connsiteY61" fmla="*/ 84 h 128"/>
              <a:gd name="connsiteX62" fmla="*/ 671 w 687"/>
              <a:gd name="connsiteY62" fmla="*/ 84 h 128"/>
              <a:gd name="connsiteX63" fmla="*/ 666 w 687"/>
              <a:gd name="connsiteY63" fmla="*/ 89 h 128"/>
              <a:gd name="connsiteX64" fmla="*/ 660 w 687"/>
              <a:gd name="connsiteY64" fmla="*/ 94 h 128"/>
              <a:gd name="connsiteX65" fmla="*/ 655 w 687"/>
              <a:gd name="connsiteY65" fmla="*/ 94 h 128"/>
              <a:gd name="connsiteX66" fmla="*/ 650 w 687"/>
              <a:gd name="connsiteY66" fmla="*/ 99 h 128"/>
              <a:gd name="connsiteX67" fmla="*/ 644 w 687"/>
              <a:gd name="connsiteY67" fmla="*/ 105 h 128"/>
              <a:gd name="connsiteX68" fmla="*/ 639 w 687"/>
              <a:gd name="connsiteY68" fmla="*/ 115 h 128"/>
              <a:gd name="connsiteX69" fmla="*/ 639 w 687"/>
              <a:gd name="connsiteY69" fmla="*/ 126 h 128"/>
              <a:gd name="connsiteX70" fmla="*/ 534 w 687"/>
              <a:gd name="connsiteY70" fmla="*/ 126 h 128"/>
              <a:gd name="connsiteX71" fmla="*/ 534 w 687"/>
              <a:gd name="connsiteY71" fmla="*/ 115 h 128"/>
              <a:gd name="connsiteX72" fmla="*/ 528 w 687"/>
              <a:gd name="connsiteY72" fmla="*/ 110 h 128"/>
              <a:gd name="connsiteX73" fmla="*/ 528 w 687"/>
              <a:gd name="connsiteY73" fmla="*/ 105 h 128"/>
              <a:gd name="connsiteX74" fmla="*/ 523 w 687"/>
              <a:gd name="connsiteY74" fmla="*/ 94 h 128"/>
              <a:gd name="connsiteX75" fmla="*/ 518 w 687"/>
              <a:gd name="connsiteY75" fmla="*/ 89 h 128"/>
              <a:gd name="connsiteX76" fmla="*/ 512 w 687"/>
              <a:gd name="connsiteY76" fmla="*/ 84 h 128"/>
              <a:gd name="connsiteX77" fmla="*/ 507 w 687"/>
              <a:gd name="connsiteY77" fmla="*/ 84 h 128"/>
              <a:gd name="connsiteX78" fmla="*/ 502 w 687"/>
              <a:gd name="connsiteY78" fmla="*/ 79 h 128"/>
              <a:gd name="connsiteX79" fmla="*/ 491 w 687"/>
              <a:gd name="connsiteY79" fmla="*/ 79 h 128"/>
              <a:gd name="connsiteX80" fmla="*/ 481 w 687"/>
              <a:gd name="connsiteY80" fmla="*/ 79 h 128"/>
              <a:gd name="connsiteX81" fmla="*/ 470 w 687"/>
              <a:gd name="connsiteY81" fmla="*/ 73 h 128"/>
              <a:gd name="connsiteX82" fmla="*/ 454 w 687"/>
              <a:gd name="connsiteY82" fmla="*/ 73 h 128"/>
              <a:gd name="connsiteX83" fmla="*/ 454 w 687"/>
              <a:gd name="connsiteY83" fmla="*/ 73 h 128"/>
              <a:gd name="connsiteX0" fmla="*/ 454 w 687"/>
              <a:gd name="connsiteY0" fmla="*/ 73 h 126"/>
              <a:gd name="connsiteX1" fmla="*/ 439 w 687"/>
              <a:gd name="connsiteY1" fmla="*/ 73 h 126"/>
              <a:gd name="connsiteX2" fmla="*/ 417 w 687"/>
              <a:gd name="connsiteY2" fmla="*/ 79 h 126"/>
              <a:gd name="connsiteX3" fmla="*/ 396 w 687"/>
              <a:gd name="connsiteY3" fmla="*/ 79 h 126"/>
              <a:gd name="connsiteX4" fmla="*/ 370 w 687"/>
              <a:gd name="connsiteY4" fmla="*/ 79 h 126"/>
              <a:gd name="connsiteX5" fmla="*/ 343 w 687"/>
              <a:gd name="connsiteY5" fmla="*/ 84 h 126"/>
              <a:gd name="connsiteX6" fmla="*/ 312 w 687"/>
              <a:gd name="connsiteY6" fmla="*/ 84 h 126"/>
              <a:gd name="connsiteX7" fmla="*/ 275 w 687"/>
              <a:gd name="connsiteY7" fmla="*/ 89 h 126"/>
              <a:gd name="connsiteX8" fmla="*/ 238 w 687"/>
              <a:gd name="connsiteY8" fmla="*/ 94 h 126"/>
              <a:gd name="connsiteX9" fmla="*/ 196 w 687"/>
              <a:gd name="connsiteY9" fmla="*/ 94 h 126"/>
              <a:gd name="connsiteX10" fmla="*/ 159 w 687"/>
              <a:gd name="connsiteY10" fmla="*/ 99 h 126"/>
              <a:gd name="connsiteX11" fmla="*/ 122 w 687"/>
              <a:gd name="connsiteY11" fmla="*/ 105 h 126"/>
              <a:gd name="connsiteX12" fmla="*/ 90 w 687"/>
              <a:gd name="connsiteY12" fmla="*/ 105 h 126"/>
              <a:gd name="connsiteX13" fmla="*/ 64 w 687"/>
              <a:gd name="connsiteY13" fmla="*/ 105 h 126"/>
              <a:gd name="connsiteX14" fmla="*/ 37 w 687"/>
              <a:gd name="connsiteY14" fmla="*/ 110 h 126"/>
              <a:gd name="connsiteX15" fmla="*/ 16 w 687"/>
              <a:gd name="connsiteY15" fmla="*/ 110 h 126"/>
              <a:gd name="connsiteX16" fmla="*/ 0 w 687"/>
              <a:gd name="connsiteY16" fmla="*/ 110 h 126"/>
              <a:gd name="connsiteX17" fmla="*/ 0 w 687"/>
              <a:gd name="connsiteY17" fmla="*/ 73 h 126"/>
              <a:gd name="connsiteX18" fmla="*/ 11 w 687"/>
              <a:gd name="connsiteY18" fmla="*/ 73 h 126"/>
              <a:gd name="connsiteX19" fmla="*/ 27 w 687"/>
              <a:gd name="connsiteY19" fmla="*/ 73 h 126"/>
              <a:gd name="connsiteX20" fmla="*/ 42 w 687"/>
              <a:gd name="connsiteY20" fmla="*/ 73 h 126"/>
              <a:gd name="connsiteX21" fmla="*/ 58 w 687"/>
              <a:gd name="connsiteY21" fmla="*/ 73 h 126"/>
              <a:gd name="connsiteX22" fmla="*/ 79 w 687"/>
              <a:gd name="connsiteY22" fmla="*/ 73 h 126"/>
              <a:gd name="connsiteX23" fmla="*/ 95 w 687"/>
              <a:gd name="connsiteY23" fmla="*/ 68 h 126"/>
              <a:gd name="connsiteX24" fmla="*/ 122 w 687"/>
              <a:gd name="connsiteY24" fmla="*/ 68 h 126"/>
              <a:gd name="connsiteX25" fmla="*/ 143 w 687"/>
              <a:gd name="connsiteY25" fmla="*/ 63 h 126"/>
              <a:gd name="connsiteX26" fmla="*/ 164 w 687"/>
              <a:gd name="connsiteY26" fmla="*/ 58 h 126"/>
              <a:gd name="connsiteX27" fmla="*/ 185 w 687"/>
              <a:gd name="connsiteY27" fmla="*/ 58 h 126"/>
              <a:gd name="connsiteX28" fmla="*/ 211 w 687"/>
              <a:gd name="connsiteY28" fmla="*/ 52 h 126"/>
              <a:gd name="connsiteX29" fmla="*/ 238 w 687"/>
              <a:gd name="connsiteY29" fmla="*/ 52 h 126"/>
              <a:gd name="connsiteX30" fmla="*/ 264 w 687"/>
              <a:gd name="connsiteY30" fmla="*/ 47 h 126"/>
              <a:gd name="connsiteX31" fmla="*/ 296 w 687"/>
              <a:gd name="connsiteY31" fmla="*/ 47 h 126"/>
              <a:gd name="connsiteX32" fmla="*/ 354 w 687"/>
              <a:gd name="connsiteY32" fmla="*/ 37 h 126"/>
              <a:gd name="connsiteX33" fmla="*/ 386 w 687"/>
              <a:gd name="connsiteY33" fmla="*/ 37 h 126"/>
              <a:gd name="connsiteX34" fmla="*/ 407 w 687"/>
              <a:gd name="connsiteY34" fmla="*/ 32 h 126"/>
              <a:gd name="connsiteX35" fmla="*/ 433 w 687"/>
              <a:gd name="connsiteY35" fmla="*/ 26 h 126"/>
              <a:gd name="connsiteX36" fmla="*/ 454 w 687"/>
              <a:gd name="connsiteY36" fmla="*/ 26 h 126"/>
              <a:gd name="connsiteX37" fmla="*/ 470 w 687"/>
              <a:gd name="connsiteY37" fmla="*/ 21 h 126"/>
              <a:gd name="connsiteX38" fmla="*/ 481 w 687"/>
              <a:gd name="connsiteY38" fmla="*/ 16 h 126"/>
              <a:gd name="connsiteX39" fmla="*/ 491 w 687"/>
              <a:gd name="connsiteY39" fmla="*/ 16 h 126"/>
              <a:gd name="connsiteX40" fmla="*/ 497 w 687"/>
              <a:gd name="connsiteY40" fmla="*/ 11 h 126"/>
              <a:gd name="connsiteX41" fmla="*/ 507 w 687"/>
              <a:gd name="connsiteY41" fmla="*/ 5 h 126"/>
              <a:gd name="connsiteX42" fmla="*/ 523 w 687"/>
              <a:gd name="connsiteY42" fmla="*/ 0 h 126"/>
              <a:gd name="connsiteX43" fmla="*/ 534 w 687"/>
              <a:gd name="connsiteY43" fmla="*/ 0 h 126"/>
              <a:gd name="connsiteX44" fmla="*/ 549 w 687"/>
              <a:gd name="connsiteY44" fmla="*/ 0 h 126"/>
              <a:gd name="connsiteX45" fmla="*/ 565 w 687"/>
              <a:gd name="connsiteY45" fmla="*/ 5 h 126"/>
              <a:gd name="connsiteX46" fmla="*/ 581 w 687"/>
              <a:gd name="connsiteY46" fmla="*/ 11 h 126"/>
              <a:gd name="connsiteX47" fmla="*/ 592 w 687"/>
              <a:gd name="connsiteY47" fmla="*/ 16 h 126"/>
              <a:gd name="connsiteX48" fmla="*/ 602 w 687"/>
              <a:gd name="connsiteY48" fmla="*/ 21 h 126"/>
              <a:gd name="connsiteX49" fmla="*/ 618 w 687"/>
              <a:gd name="connsiteY49" fmla="*/ 26 h 126"/>
              <a:gd name="connsiteX50" fmla="*/ 629 w 687"/>
              <a:gd name="connsiteY50" fmla="*/ 37 h 126"/>
              <a:gd name="connsiteX51" fmla="*/ 644 w 687"/>
              <a:gd name="connsiteY51" fmla="*/ 42 h 126"/>
              <a:gd name="connsiteX52" fmla="*/ 655 w 687"/>
              <a:gd name="connsiteY52" fmla="*/ 47 h 126"/>
              <a:gd name="connsiteX53" fmla="*/ 666 w 687"/>
              <a:gd name="connsiteY53" fmla="*/ 52 h 126"/>
              <a:gd name="connsiteX54" fmla="*/ 671 w 687"/>
              <a:gd name="connsiteY54" fmla="*/ 58 h 126"/>
              <a:gd name="connsiteX55" fmla="*/ 676 w 687"/>
              <a:gd name="connsiteY55" fmla="*/ 63 h 126"/>
              <a:gd name="connsiteX56" fmla="*/ 681 w 687"/>
              <a:gd name="connsiteY56" fmla="*/ 68 h 126"/>
              <a:gd name="connsiteX57" fmla="*/ 687 w 687"/>
              <a:gd name="connsiteY57" fmla="*/ 68 h 126"/>
              <a:gd name="connsiteX58" fmla="*/ 687 w 687"/>
              <a:gd name="connsiteY58" fmla="*/ 73 h 126"/>
              <a:gd name="connsiteX59" fmla="*/ 681 w 687"/>
              <a:gd name="connsiteY59" fmla="*/ 73 h 126"/>
              <a:gd name="connsiteX60" fmla="*/ 681 w 687"/>
              <a:gd name="connsiteY60" fmla="*/ 79 h 126"/>
              <a:gd name="connsiteX61" fmla="*/ 676 w 687"/>
              <a:gd name="connsiteY61" fmla="*/ 84 h 126"/>
              <a:gd name="connsiteX62" fmla="*/ 671 w 687"/>
              <a:gd name="connsiteY62" fmla="*/ 84 h 126"/>
              <a:gd name="connsiteX63" fmla="*/ 666 w 687"/>
              <a:gd name="connsiteY63" fmla="*/ 89 h 126"/>
              <a:gd name="connsiteX64" fmla="*/ 660 w 687"/>
              <a:gd name="connsiteY64" fmla="*/ 94 h 126"/>
              <a:gd name="connsiteX65" fmla="*/ 655 w 687"/>
              <a:gd name="connsiteY65" fmla="*/ 94 h 126"/>
              <a:gd name="connsiteX66" fmla="*/ 650 w 687"/>
              <a:gd name="connsiteY66" fmla="*/ 99 h 126"/>
              <a:gd name="connsiteX67" fmla="*/ 644 w 687"/>
              <a:gd name="connsiteY67" fmla="*/ 105 h 126"/>
              <a:gd name="connsiteX68" fmla="*/ 639 w 687"/>
              <a:gd name="connsiteY68" fmla="*/ 115 h 126"/>
              <a:gd name="connsiteX69" fmla="*/ 639 w 687"/>
              <a:gd name="connsiteY69" fmla="*/ 126 h 126"/>
              <a:gd name="connsiteX70" fmla="*/ 534 w 687"/>
              <a:gd name="connsiteY70" fmla="*/ 115 h 126"/>
              <a:gd name="connsiteX71" fmla="*/ 528 w 687"/>
              <a:gd name="connsiteY71" fmla="*/ 110 h 126"/>
              <a:gd name="connsiteX72" fmla="*/ 528 w 687"/>
              <a:gd name="connsiteY72" fmla="*/ 105 h 126"/>
              <a:gd name="connsiteX73" fmla="*/ 523 w 687"/>
              <a:gd name="connsiteY73" fmla="*/ 94 h 126"/>
              <a:gd name="connsiteX74" fmla="*/ 518 w 687"/>
              <a:gd name="connsiteY74" fmla="*/ 89 h 126"/>
              <a:gd name="connsiteX75" fmla="*/ 512 w 687"/>
              <a:gd name="connsiteY75" fmla="*/ 84 h 126"/>
              <a:gd name="connsiteX76" fmla="*/ 507 w 687"/>
              <a:gd name="connsiteY76" fmla="*/ 84 h 126"/>
              <a:gd name="connsiteX77" fmla="*/ 502 w 687"/>
              <a:gd name="connsiteY77" fmla="*/ 79 h 126"/>
              <a:gd name="connsiteX78" fmla="*/ 491 w 687"/>
              <a:gd name="connsiteY78" fmla="*/ 79 h 126"/>
              <a:gd name="connsiteX79" fmla="*/ 481 w 687"/>
              <a:gd name="connsiteY79" fmla="*/ 79 h 126"/>
              <a:gd name="connsiteX80" fmla="*/ 470 w 687"/>
              <a:gd name="connsiteY80" fmla="*/ 73 h 126"/>
              <a:gd name="connsiteX81" fmla="*/ 454 w 687"/>
              <a:gd name="connsiteY81" fmla="*/ 73 h 126"/>
              <a:gd name="connsiteX82" fmla="*/ 454 w 687"/>
              <a:gd name="connsiteY82" fmla="*/ 73 h 126"/>
              <a:gd name="connsiteX0" fmla="*/ 454 w 687"/>
              <a:gd name="connsiteY0" fmla="*/ 73 h 126"/>
              <a:gd name="connsiteX1" fmla="*/ 439 w 687"/>
              <a:gd name="connsiteY1" fmla="*/ 73 h 126"/>
              <a:gd name="connsiteX2" fmla="*/ 417 w 687"/>
              <a:gd name="connsiteY2" fmla="*/ 79 h 126"/>
              <a:gd name="connsiteX3" fmla="*/ 396 w 687"/>
              <a:gd name="connsiteY3" fmla="*/ 79 h 126"/>
              <a:gd name="connsiteX4" fmla="*/ 370 w 687"/>
              <a:gd name="connsiteY4" fmla="*/ 79 h 126"/>
              <a:gd name="connsiteX5" fmla="*/ 343 w 687"/>
              <a:gd name="connsiteY5" fmla="*/ 84 h 126"/>
              <a:gd name="connsiteX6" fmla="*/ 312 w 687"/>
              <a:gd name="connsiteY6" fmla="*/ 84 h 126"/>
              <a:gd name="connsiteX7" fmla="*/ 275 w 687"/>
              <a:gd name="connsiteY7" fmla="*/ 89 h 126"/>
              <a:gd name="connsiteX8" fmla="*/ 238 w 687"/>
              <a:gd name="connsiteY8" fmla="*/ 94 h 126"/>
              <a:gd name="connsiteX9" fmla="*/ 196 w 687"/>
              <a:gd name="connsiteY9" fmla="*/ 94 h 126"/>
              <a:gd name="connsiteX10" fmla="*/ 159 w 687"/>
              <a:gd name="connsiteY10" fmla="*/ 99 h 126"/>
              <a:gd name="connsiteX11" fmla="*/ 122 w 687"/>
              <a:gd name="connsiteY11" fmla="*/ 105 h 126"/>
              <a:gd name="connsiteX12" fmla="*/ 90 w 687"/>
              <a:gd name="connsiteY12" fmla="*/ 105 h 126"/>
              <a:gd name="connsiteX13" fmla="*/ 64 w 687"/>
              <a:gd name="connsiteY13" fmla="*/ 105 h 126"/>
              <a:gd name="connsiteX14" fmla="*/ 37 w 687"/>
              <a:gd name="connsiteY14" fmla="*/ 110 h 126"/>
              <a:gd name="connsiteX15" fmla="*/ 16 w 687"/>
              <a:gd name="connsiteY15" fmla="*/ 110 h 126"/>
              <a:gd name="connsiteX16" fmla="*/ 0 w 687"/>
              <a:gd name="connsiteY16" fmla="*/ 110 h 126"/>
              <a:gd name="connsiteX17" fmla="*/ 0 w 687"/>
              <a:gd name="connsiteY17" fmla="*/ 73 h 126"/>
              <a:gd name="connsiteX18" fmla="*/ 11 w 687"/>
              <a:gd name="connsiteY18" fmla="*/ 73 h 126"/>
              <a:gd name="connsiteX19" fmla="*/ 27 w 687"/>
              <a:gd name="connsiteY19" fmla="*/ 73 h 126"/>
              <a:gd name="connsiteX20" fmla="*/ 42 w 687"/>
              <a:gd name="connsiteY20" fmla="*/ 73 h 126"/>
              <a:gd name="connsiteX21" fmla="*/ 58 w 687"/>
              <a:gd name="connsiteY21" fmla="*/ 73 h 126"/>
              <a:gd name="connsiteX22" fmla="*/ 79 w 687"/>
              <a:gd name="connsiteY22" fmla="*/ 73 h 126"/>
              <a:gd name="connsiteX23" fmla="*/ 95 w 687"/>
              <a:gd name="connsiteY23" fmla="*/ 68 h 126"/>
              <a:gd name="connsiteX24" fmla="*/ 122 w 687"/>
              <a:gd name="connsiteY24" fmla="*/ 68 h 126"/>
              <a:gd name="connsiteX25" fmla="*/ 143 w 687"/>
              <a:gd name="connsiteY25" fmla="*/ 63 h 126"/>
              <a:gd name="connsiteX26" fmla="*/ 164 w 687"/>
              <a:gd name="connsiteY26" fmla="*/ 58 h 126"/>
              <a:gd name="connsiteX27" fmla="*/ 185 w 687"/>
              <a:gd name="connsiteY27" fmla="*/ 58 h 126"/>
              <a:gd name="connsiteX28" fmla="*/ 211 w 687"/>
              <a:gd name="connsiteY28" fmla="*/ 52 h 126"/>
              <a:gd name="connsiteX29" fmla="*/ 238 w 687"/>
              <a:gd name="connsiteY29" fmla="*/ 52 h 126"/>
              <a:gd name="connsiteX30" fmla="*/ 264 w 687"/>
              <a:gd name="connsiteY30" fmla="*/ 47 h 126"/>
              <a:gd name="connsiteX31" fmla="*/ 296 w 687"/>
              <a:gd name="connsiteY31" fmla="*/ 47 h 126"/>
              <a:gd name="connsiteX32" fmla="*/ 354 w 687"/>
              <a:gd name="connsiteY32" fmla="*/ 37 h 126"/>
              <a:gd name="connsiteX33" fmla="*/ 386 w 687"/>
              <a:gd name="connsiteY33" fmla="*/ 37 h 126"/>
              <a:gd name="connsiteX34" fmla="*/ 407 w 687"/>
              <a:gd name="connsiteY34" fmla="*/ 32 h 126"/>
              <a:gd name="connsiteX35" fmla="*/ 433 w 687"/>
              <a:gd name="connsiteY35" fmla="*/ 26 h 126"/>
              <a:gd name="connsiteX36" fmla="*/ 454 w 687"/>
              <a:gd name="connsiteY36" fmla="*/ 26 h 126"/>
              <a:gd name="connsiteX37" fmla="*/ 470 w 687"/>
              <a:gd name="connsiteY37" fmla="*/ 21 h 126"/>
              <a:gd name="connsiteX38" fmla="*/ 481 w 687"/>
              <a:gd name="connsiteY38" fmla="*/ 16 h 126"/>
              <a:gd name="connsiteX39" fmla="*/ 491 w 687"/>
              <a:gd name="connsiteY39" fmla="*/ 16 h 126"/>
              <a:gd name="connsiteX40" fmla="*/ 497 w 687"/>
              <a:gd name="connsiteY40" fmla="*/ 11 h 126"/>
              <a:gd name="connsiteX41" fmla="*/ 507 w 687"/>
              <a:gd name="connsiteY41" fmla="*/ 5 h 126"/>
              <a:gd name="connsiteX42" fmla="*/ 523 w 687"/>
              <a:gd name="connsiteY42" fmla="*/ 0 h 126"/>
              <a:gd name="connsiteX43" fmla="*/ 534 w 687"/>
              <a:gd name="connsiteY43" fmla="*/ 0 h 126"/>
              <a:gd name="connsiteX44" fmla="*/ 549 w 687"/>
              <a:gd name="connsiteY44" fmla="*/ 0 h 126"/>
              <a:gd name="connsiteX45" fmla="*/ 565 w 687"/>
              <a:gd name="connsiteY45" fmla="*/ 5 h 126"/>
              <a:gd name="connsiteX46" fmla="*/ 581 w 687"/>
              <a:gd name="connsiteY46" fmla="*/ 11 h 126"/>
              <a:gd name="connsiteX47" fmla="*/ 592 w 687"/>
              <a:gd name="connsiteY47" fmla="*/ 16 h 126"/>
              <a:gd name="connsiteX48" fmla="*/ 602 w 687"/>
              <a:gd name="connsiteY48" fmla="*/ 21 h 126"/>
              <a:gd name="connsiteX49" fmla="*/ 618 w 687"/>
              <a:gd name="connsiteY49" fmla="*/ 26 h 126"/>
              <a:gd name="connsiteX50" fmla="*/ 629 w 687"/>
              <a:gd name="connsiteY50" fmla="*/ 37 h 126"/>
              <a:gd name="connsiteX51" fmla="*/ 644 w 687"/>
              <a:gd name="connsiteY51" fmla="*/ 42 h 126"/>
              <a:gd name="connsiteX52" fmla="*/ 655 w 687"/>
              <a:gd name="connsiteY52" fmla="*/ 47 h 126"/>
              <a:gd name="connsiteX53" fmla="*/ 666 w 687"/>
              <a:gd name="connsiteY53" fmla="*/ 52 h 126"/>
              <a:gd name="connsiteX54" fmla="*/ 671 w 687"/>
              <a:gd name="connsiteY54" fmla="*/ 58 h 126"/>
              <a:gd name="connsiteX55" fmla="*/ 676 w 687"/>
              <a:gd name="connsiteY55" fmla="*/ 63 h 126"/>
              <a:gd name="connsiteX56" fmla="*/ 681 w 687"/>
              <a:gd name="connsiteY56" fmla="*/ 68 h 126"/>
              <a:gd name="connsiteX57" fmla="*/ 687 w 687"/>
              <a:gd name="connsiteY57" fmla="*/ 68 h 126"/>
              <a:gd name="connsiteX58" fmla="*/ 687 w 687"/>
              <a:gd name="connsiteY58" fmla="*/ 73 h 126"/>
              <a:gd name="connsiteX59" fmla="*/ 681 w 687"/>
              <a:gd name="connsiteY59" fmla="*/ 73 h 126"/>
              <a:gd name="connsiteX60" fmla="*/ 681 w 687"/>
              <a:gd name="connsiteY60" fmla="*/ 79 h 126"/>
              <a:gd name="connsiteX61" fmla="*/ 676 w 687"/>
              <a:gd name="connsiteY61" fmla="*/ 84 h 126"/>
              <a:gd name="connsiteX62" fmla="*/ 671 w 687"/>
              <a:gd name="connsiteY62" fmla="*/ 84 h 126"/>
              <a:gd name="connsiteX63" fmla="*/ 666 w 687"/>
              <a:gd name="connsiteY63" fmla="*/ 89 h 126"/>
              <a:gd name="connsiteX64" fmla="*/ 660 w 687"/>
              <a:gd name="connsiteY64" fmla="*/ 94 h 126"/>
              <a:gd name="connsiteX65" fmla="*/ 655 w 687"/>
              <a:gd name="connsiteY65" fmla="*/ 94 h 126"/>
              <a:gd name="connsiteX66" fmla="*/ 650 w 687"/>
              <a:gd name="connsiteY66" fmla="*/ 99 h 126"/>
              <a:gd name="connsiteX67" fmla="*/ 644 w 687"/>
              <a:gd name="connsiteY67" fmla="*/ 105 h 126"/>
              <a:gd name="connsiteX68" fmla="*/ 639 w 687"/>
              <a:gd name="connsiteY68" fmla="*/ 115 h 126"/>
              <a:gd name="connsiteX69" fmla="*/ 639 w 687"/>
              <a:gd name="connsiteY69" fmla="*/ 126 h 126"/>
              <a:gd name="connsiteX70" fmla="*/ 534 w 687"/>
              <a:gd name="connsiteY70" fmla="*/ 115 h 126"/>
              <a:gd name="connsiteX71" fmla="*/ 528 w 687"/>
              <a:gd name="connsiteY71" fmla="*/ 105 h 126"/>
              <a:gd name="connsiteX72" fmla="*/ 523 w 687"/>
              <a:gd name="connsiteY72" fmla="*/ 94 h 126"/>
              <a:gd name="connsiteX73" fmla="*/ 518 w 687"/>
              <a:gd name="connsiteY73" fmla="*/ 89 h 126"/>
              <a:gd name="connsiteX74" fmla="*/ 512 w 687"/>
              <a:gd name="connsiteY74" fmla="*/ 84 h 126"/>
              <a:gd name="connsiteX75" fmla="*/ 507 w 687"/>
              <a:gd name="connsiteY75" fmla="*/ 84 h 126"/>
              <a:gd name="connsiteX76" fmla="*/ 502 w 687"/>
              <a:gd name="connsiteY76" fmla="*/ 79 h 126"/>
              <a:gd name="connsiteX77" fmla="*/ 491 w 687"/>
              <a:gd name="connsiteY77" fmla="*/ 79 h 126"/>
              <a:gd name="connsiteX78" fmla="*/ 481 w 687"/>
              <a:gd name="connsiteY78" fmla="*/ 79 h 126"/>
              <a:gd name="connsiteX79" fmla="*/ 470 w 687"/>
              <a:gd name="connsiteY79" fmla="*/ 73 h 126"/>
              <a:gd name="connsiteX80" fmla="*/ 454 w 687"/>
              <a:gd name="connsiteY80" fmla="*/ 73 h 126"/>
              <a:gd name="connsiteX81" fmla="*/ 454 w 687"/>
              <a:gd name="connsiteY81" fmla="*/ 73 h 126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650 w 687"/>
              <a:gd name="connsiteY66" fmla="*/ 99 h 115"/>
              <a:gd name="connsiteX67" fmla="*/ 644 w 687"/>
              <a:gd name="connsiteY67" fmla="*/ 105 h 115"/>
              <a:gd name="connsiteX68" fmla="*/ 639 w 687"/>
              <a:gd name="connsiteY68" fmla="*/ 115 h 115"/>
              <a:gd name="connsiteX69" fmla="*/ 534 w 687"/>
              <a:gd name="connsiteY69" fmla="*/ 115 h 115"/>
              <a:gd name="connsiteX70" fmla="*/ 528 w 687"/>
              <a:gd name="connsiteY70" fmla="*/ 105 h 115"/>
              <a:gd name="connsiteX71" fmla="*/ 523 w 687"/>
              <a:gd name="connsiteY71" fmla="*/ 94 h 115"/>
              <a:gd name="connsiteX72" fmla="*/ 518 w 687"/>
              <a:gd name="connsiteY72" fmla="*/ 89 h 115"/>
              <a:gd name="connsiteX73" fmla="*/ 512 w 687"/>
              <a:gd name="connsiteY73" fmla="*/ 84 h 115"/>
              <a:gd name="connsiteX74" fmla="*/ 507 w 687"/>
              <a:gd name="connsiteY74" fmla="*/ 84 h 115"/>
              <a:gd name="connsiteX75" fmla="*/ 502 w 687"/>
              <a:gd name="connsiteY75" fmla="*/ 79 h 115"/>
              <a:gd name="connsiteX76" fmla="*/ 491 w 687"/>
              <a:gd name="connsiteY76" fmla="*/ 79 h 115"/>
              <a:gd name="connsiteX77" fmla="*/ 481 w 687"/>
              <a:gd name="connsiteY77" fmla="*/ 79 h 115"/>
              <a:gd name="connsiteX78" fmla="*/ 470 w 687"/>
              <a:gd name="connsiteY78" fmla="*/ 73 h 115"/>
              <a:gd name="connsiteX79" fmla="*/ 454 w 687"/>
              <a:gd name="connsiteY79" fmla="*/ 73 h 115"/>
              <a:gd name="connsiteX80" fmla="*/ 454 w 687"/>
              <a:gd name="connsiteY80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650 w 687"/>
              <a:gd name="connsiteY66" fmla="*/ 99 h 115"/>
              <a:gd name="connsiteX67" fmla="*/ 644 w 687"/>
              <a:gd name="connsiteY67" fmla="*/ 105 h 115"/>
              <a:gd name="connsiteX68" fmla="*/ 534 w 687"/>
              <a:gd name="connsiteY68" fmla="*/ 115 h 115"/>
              <a:gd name="connsiteX69" fmla="*/ 528 w 687"/>
              <a:gd name="connsiteY69" fmla="*/ 105 h 115"/>
              <a:gd name="connsiteX70" fmla="*/ 523 w 687"/>
              <a:gd name="connsiteY70" fmla="*/ 94 h 115"/>
              <a:gd name="connsiteX71" fmla="*/ 518 w 687"/>
              <a:gd name="connsiteY71" fmla="*/ 89 h 115"/>
              <a:gd name="connsiteX72" fmla="*/ 512 w 687"/>
              <a:gd name="connsiteY72" fmla="*/ 84 h 115"/>
              <a:gd name="connsiteX73" fmla="*/ 507 w 687"/>
              <a:gd name="connsiteY73" fmla="*/ 84 h 115"/>
              <a:gd name="connsiteX74" fmla="*/ 502 w 687"/>
              <a:gd name="connsiteY74" fmla="*/ 79 h 115"/>
              <a:gd name="connsiteX75" fmla="*/ 491 w 687"/>
              <a:gd name="connsiteY75" fmla="*/ 79 h 115"/>
              <a:gd name="connsiteX76" fmla="*/ 481 w 687"/>
              <a:gd name="connsiteY76" fmla="*/ 79 h 115"/>
              <a:gd name="connsiteX77" fmla="*/ 470 w 687"/>
              <a:gd name="connsiteY77" fmla="*/ 73 h 115"/>
              <a:gd name="connsiteX78" fmla="*/ 454 w 687"/>
              <a:gd name="connsiteY78" fmla="*/ 73 h 115"/>
              <a:gd name="connsiteX79" fmla="*/ 454 w 687"/>
              <a:gd name="connsiteY79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650 w 687"/>
              <a:gd name="connsiteY66" fmla="*/ 99 h 115"/>
              <a:gd name="connsiteX67" fmla="*/ 534 w 687"/>
              <a:gd name="connsiteY67" fmla="*/ 115 h 115"/>
              <a:gd name="connsiteX68" fmla="*/ 528 w 687"/>
              <a:gd name="connsiteY68" fmla="*/ 105 h 115"/>
              <a:gd name="connsiteX69" fmla="*/ 523 w 687"/>
              <a:gd name="connsiteY69" fmla="*/ 94 h 115"/>
              <a:gd name="connsiteX70" fmla="*/ 518 w 687"/>
              <a:gd name="connsiteY70" fmla="*/ 89 h 115"/>
              <a:gd name="connsiteX71" fmla="*/ 512 w 687"/>
              <a:gd name="connsiteY71" fmla="*/ 84 h 115"/>
              <a:gd name="connsiteX72" fmla="*/ 507 w 687"/>
              <a:gd name="connsiteY72" fmla="*/ 84 h 115"/>
              <a:gd name="connsiteX73" fmla="*/ 502 w 687"/>
              <a:gd name="connsiteY73" fmla="*/ 79 h 115"/>
              <a:gd name="connsiteX74" fmla="*/ 491 w 687"/>
              <a:gd name="connsiteY74" fmla="*/ 79 h 115"/>
              <a:gd name="connsiteX75" fmla="*/ 481 w 687"/>
              <a:gd name="connsiteY75" fmla="*/ 79 h 115"/>
              <a:gd name="connsiteX76" fmla="*/ 470 w 687"/>
              <a:gd name="connsiteY76" fmla="*/ 73 h 115"/>
              <a:gd name="connsiteX77" fmla="*/ 454 w 687"/>
              <a:gd name="connsiteY77" fmla="*/ 73 h 115"/>
              <a:gd name="connsiteX78" fmla="*/ 454 w 687"/>
              <a:gd name="connsiteY78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534 w 687"/>
              <a:gd name="connsiteY66" fmla="*/ 115 h 115"/>
              <a:gd name="connsiteX67" fmla="*/ 528 w 687"/>
              <a:gd name="connsiteY67" fmla="*/ 105 h 115"/>
              <a:gd name="connsiteX68" fmla="*/ 523 w 687"/>
              <a:gd name="connsiteY68" fmla="*/ 94 h 115"/>
              <a:gd name="connsiteX69" fmla="*/ 518 w 687"/>
              <a:gd name="connsiteY69" fmla="*/ 89 h 115"/>
              <a:gd name="connsiteX70" fmla="*/ 512 w 687"/>
              <a:gd name="connsiteY70" fmla="*/ 84 h 115"/>
              <a:gd name="connsiteX71" fmla="*/ 507 w 687"/>
              <a:gd name="connsiteY71" fmla="*/ 84 h 115"/>
              <a:gd name="connsiteX72" fmla="*/ 502 w 687"/>
              <a:gd name="connsiteY72" fmla="*/ 79 h 115"/>
              <a:gd name="connsiteX73" fmla="*/ 491 w 687"/>
              <a:gd name="connsiteY73" fmla="*/ 79 h 115"/>
              <a:gd name="connsiteX74" fmla="*/ 481 w 687"/>
              <a:gd name="connsiteY74" fmla="*/ 79 h 115"/>
              <a:gd name="connsiteX75" fmla="*/ 470 w 687"/>
              <a:gd name="connsiteY75" fmla="*/ 73 h 115"/>
              <a:gd name="connsiteX76" fmla="*/ 454 w 687"/>
              <a:gd name="connsiteY76" fmla="*/ 73 h 115"/>
              <a:gd name="connsiteX77" fmla="*/ 454 w 687"/>
              <a:gd name="connsiteY77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534 w 687"/>
              <a:gd name="connsiteY65" fmla="*/ 115 h 115"/>
              <a:gd name="connsiteX66" fmla="*/ 528 w 687"/>
              <a:gd name="connsiteY66" fmla="*/ 105 h 115"/>
              <a:gd name="connsiteX67" fmla="*/ 523 w 687"/>
              <a:gd name="connsiteY67" fmla="*/ 94 h 115"/>
              <a:gd name="connsiteX68" fmla="*/ 518 w 687"/>
              <a:gd name="connsiteY68" fmla="*/ 89 h 115"/>
              <a:gd name="connsiteX69" fmla="*/ 512 w 687"/>
              <a:gd name="connsiteY69" fmla="*/ 84 h 115"/>
              <a:gd name="connsiteX70" fmla="*/ 507 w 687"/>
              <a:gd name="connsiteY70" fmla="*/ 84 h 115"/>
              <a:gd name="connsiteX71" fmla="*/ 502 w 687"/>
              <a:gd name="connsiteY71" fmla="*/ 79 h 115"/>
              <a:gd name="connsiteX72" fmla="*/ 491 w 687"/>
              <a:gd name="connsiteY72" fmla="*/ 79 h 115"/>
              <a:gd name="connsiteX73" fmla="*/ 481 w 687"/>
              <a:gd name="connsiteY73" fmla="*/ 79 h 115"/>
              <a:gd name="connsiteX74" fmla="*/ 470 w 687"/>
              <a:gd name="connsiteY74" fmla="*/ 73 h 115"/>
              <a:gd name="connsiteX75" fmla="*/ 454 w 687"/>
              <a:gd name="connsiteY75" fmla="*/ 73 h 115"/>
              <a:gd name="connsiteX76" fmla="*/ 454 w 687"/>
              <a:gd name="connsiteY76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534 w 687"/>
              <a:gd name="connsiteY65" fmla="*/ 115 h 115"/>
              <a:gd name="connsiteX66" fmla="*/ 523 w 687"/>
              <a:gd name="connsiteY66" fmla="*/ 94 h 115"/>
              <a:gd name="connsiteX67" fmla="*/ 518 w 687"/>
              <a:gd name="connsiteY67" fmla="*/ 89 h 115"/>
              <a:gd name="connsiteX68" fmla="*/ 512 w 687"/>
              <a:gd name="connsiteY68" fmla="*/ 84 h 115"/>
              <a:gd name="connsiteX69" fmla="*/ 507 w 687"/>
              <a:gd name="connsiteY69" fmla="*/ 84 h 115"/>
              <a:gd name="connsiteX70" fmla="*/ 502 w 687"/>
              <a:gd name="connsiteY70" fmla="*/ 79 h 115"/>
              <a:gd name="connsiteX71" fmla="*/ 491 w 687"/>
              <a:gd name="connsiteY71" fmla="*/ 79 h 115"/>
              <a:gd name="connsiteX72" fmla="*/ 481 w 687"/>
              <a:gd name="connsiteY72" fmla="*/ 79 h 115"/>
              <a:gd name="connsiteX73" fmla="*/ 470 w 687"/>
              <a:gd name="connsiteY73" fmla="*/ 73 h 115"/>
              <a:gd name="connsiteX74" fmla="*/ 454 w 687"/>
              <a:gd name="connsiteY74" fmla="*/ 73 h 115"/>
              <a:gd name="connsiteX75" fmla="*/ 454 w 687"/>
              <a:gd name="connsiteY75" fmla="*/ 73 h 115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676 w 687"/>
              <a:gd name="connsiteY61" fmla="*/ 84 h 110"/>
              <a:gd name="connsiteX62" fmla="*/ 671 w 687"/>
              <a:gd name="connsiteY62" fmla="*/ 84 h 110"/>
              <a:gd name="connsiteX63" fmla="*/ 666 w 687"/>
              <a:gd name="connsiteY63" fmla="*/ 89 h 110"/>
              <a:gd name="connsiteX64" fmla="*/ 660 w 687"/>
              <a:gd name="connsiteY64" fmla="*/ 94 h 110"/>
              <a:gd name="connsiteX65" fmla="*/ 523 w 687"/>
              <a:gd name="connsiteY65" fmla="*/ 94 h 110"/>
              <a:gd name="connsiteX66" fmla="*/ 518 w 687"/>
              <a:gd name="connsiteY66" fmla="*/ 89 h 110"/>
              <a:gd name="connsiteX67" fmla="*/ 512 w 687"/>
              <a:gd name="connsiteY67" fmla="*/ 84 h 110"/>
              <a:gd name="connsiteX68" fmla="*/ 507 w 687"/>
              <a:gd name="connsiteY68" fmla="*/ 84 h 110"/>
              <a:gd name="connsiteX69" fmla="*/ 502 w 687"/>
              <a:gd name="connsiteY69" fmla="*/ 79 h 110"/>
              <a:gd name="connsiteX70" fmla="*/ 491 w 687"/>
              <a:gd name="connsiteY70" fmla="*/ 79 h 110"/>
              <a:gd name="connsiteX71" fmla="*/ 481 w 687"/>
              <a:gd name="connsiteY71" fmla="*/ 79 h 110"/>
              <a:gd name="connsiteX72" fmla="*/ 470 w 687"/>
              <a:gd name="connsiteY72" fmla="*/ 73 h 110"/>
              <a:gd name="connsiteX73" fmla="*/ 454 w 687"/>
              <a:gd name="connsiteY73" fmla="*/ 73 h 110"/>
              <a:gd name="connsiteX74" fmla="*/ 454 w 687"/>
              <a:gd name="connsiteY74" fmla="*/ 73 h 110"/>
              <a:gd name="connsiteX0" fmla="*/ 454 w 691"/>
              <a:gd name="connsiteY0" fmla="*/ 73 h 110"/>
              <a:gd name="connsiteX1" fmla="*/ 439 w 691"/>
              <a:gd name="connsiteY1" fmla="*/ 73 h 110"/>
              <a:gd name="connsiteX2" fmla="*/ 417 w 691"/>
              <a:gd name="connsiteY2" fmla="*/ 79 h 110"/>
              <a:gd name="connsiteX3" fmla="*/ 396 w 691"/>
              <a:gd name="connsiteY3" fmla="*/ 79 h 110"/>
              <a:gd name="connsiteX4" fmla="*/ 370 w 691"/>
              <a:gd name="connsiteY4" fmla="*/ 79 h 110"/>
              <a:gd name="connsiteX5" fmla="*/ 343 w 691"/>
              <a:gd name="connsiteY5" fmla="*/ 84 h 110"/>
              <a:gd name="connsiteX6" fmla="*/ 312 w 691"/>
              <a:gd name="connsiteY6" fmla="*/ 84 h 110"/>
              <a:gd name="connsiteX7" fmla="*/ 275 w 691"/>
              <a:gd name="connsiteY7" fmla="*/ 89 h 110"/>
              <a:gd name="connsiteX8" fmla="*/ 238 w 691"/>
              <a:gd name="connsiteY8" fmla="*/ 94 h 110"/>
              <a:gd name="connsiteX9" fmla="*/ 196 w 691"/>
              <a:gd name="connsiteY9" fmla="*/ 94 h 110"/>
              <a:gd name="connsiteX10" fmla="*/ 159 w 691"/>
              <a:gd name="connsiteY10" fmla="*/ 99 h 110"/>
              <a:gd name="connsiteX11" fmla="*/ 122 w 691"/>
              <a:gd name="connsiteY11" fmla="*/ 105 h 110"/>
              <a:gd name="connsiteX12" fmla="*/ 90 w 691"/>
              <a:gd name="connsiteY12" fmla="*/ 105 h 110"/>
              <a:gd name="connsiteX13" fmla="*/ 64 w 691"/>
              <a:gd name="connsiteY13" fmla="*/ 105 h 110"/>
              <a:gd name="connsiteX14" fmla="*/ 37 w 691"/>
              <a:gd name="connsiteY14" fmla="*/ 110 h 110"/>
              <a:gd name="connsiteX15" fmla="*/ 16 w 691"/>
              <a:gd name="connsiteY15" fmla="*/ 110 h 110"/>
              <a:gd name="connsiteX16" fmla="*/ 0 w 691"/>
              <a:gd name="connsiteY16" fmla="*/ 110 h 110"/>
              <a:gd name="connsiteX17" fmla="*/ 0 w 691"/>
              <a:gd name="connsiteY17" fmla="*/ 73 h 110"/>
              <a:gd name="connsiteX18" fmla="*/ 11 w 691"/>
              <a:gd name="connsiteY18" fmla="*/ 73 h 110"/>
              <a:gd name="connsiteX19" fmla="*/ 27 w 691"/>
              <a:gd name="connsiteY19" fmla="*/ 73 h 110"/>
              <a:gd name="connsiteX20" fmla="*/ 42 w 691"/>
              <a:gd name="connsiteY20" fmla="*/ 73 h 110"/>
              <a:gd name="connsiteX21" fmla="*/ 58 w 691"/>
              <a:gd name="connsiteY21" fmla="*/ 73 h 110"/>
              <a:gd name="connsiteX22" fmla="*/ 79 w 691"/>
              <a:gd name="connsiteY22" fmla="*/ 73 h 110"/>
              <a:gd name="connsiteX23" fmla="*/ 95 w 691"/>
              <a:gd name="connsiteY23" fmla="*/ 68 h 110"/>
              <a:gd name="connsiteX24" fmla="*/ 122 w 691"/>
              <a:gd name="connsiteY24" fmla="*/ 68 h 110"/>
              <a:gd name="connsiteX25" fmla="*/ 143 w 691"/>
              <a:gd name="connsiteY25" fmla="*/ 63 h 110"/>
              <a:gd name="connsiteX26" fmla="*/ 164 w 691"/>
              <a:gd name="connsiteY26" fmla="*/ 58 h 110"/>
              <a:gd name="connsiteX27" fmla="*/ 185 w 691"/>
              <a:gd name="connsiteY27" fmla="*/ 58 h 110"/>
              <a:gd name="connsiteX28" fmla="*/ 211 w 691"/>
              <a:gd name="connsiteY28" fmla="*/ 52 h 110"/>
              <a:gd name="connsiteX29" fmla="*/ 238 w 691"/>
              <a:gd name="connsiteY29" fmla="*/ 52 h 110"/>
              <a:gd name="connsiteX30" fmla="*/ 264 w 691"/>
              <a:gd name="connsiteY30" fmla="*/ 47 h 110"/>
              <a:gd name="connsiteX31" fmla="*/ 296 w 691"/>
              <a:gd name="connsiteY31" fmla="*/ 47 h 110"/>
              <a:gd name="connsiteX32" fmla="*/ 354 w 691"/>
              <a:gd name="connsiteY32" fmla="*/ 37 h 110"/>
              <a:gd name="connsiteX33" fmla="*/ 386 w 691"/>
              <a:gd name="connsiteY33" fmla="*/ 37 h 110"/>
              <a:gd name="connsiteX34" fmla="*/ 407 w 691"/>
              <a:gd name="connsiteY34" fmla="*/ 32 h 110"/>
              <a:gd name="connsiteX35" fmla="*/ 433 w 691"/>
              <a:gd name="connsiteY35" fmla="*/ 26 h 110"/>
              <a:gd name="connsiteX36" fmla="*/ 454 w 691"/>
              <a:gd name="connsiteY36" fmla="*/ 26 h 110"/>
              <a:gd name="connsiteX37" fmla="*/ 470 w 691"/>
              <a:gd name="connsiteY37" fmla="*/ 21 h 110"/>
              <a:gd name="connsiteX38" fmla="*/ 481 w 691"/>
              <a:gd name="connsiteY38" fmla="*/ 16 h 110"/>
              <a:gd name="connsiteX39" fmla="*/ 491 w 691"/>
              <a:gd name="connsiteY39" fmla="*/ 16 h 110"/>
              <a:gd name="connsiteX40" fmla="*/ 497 w 691"/>
              <a:gd name="connsiteY40" fmla="*/ 11 h 110"/>
              <a:gd name="connsiteX41" fmla="*/ 507 w 691"/>
              <a:gd name="connsiteY41" fmla="*/ 5 h 110"/>
              <a:gd name="connsiteX42" fmla="*/ 523 w 691"/>
              <a:gd name="connsiteY42" fmla="*/ 0 h 110"/>
              <a:gd name="connsiteX43" fmla="*/ 534 w 691"/>
              <a:gd name="connsiteY43" fmla="*/ 0 h 110"/>
              <a:gd name="connsiteX44" fmla="*/ 549 w 691"/>
              <a:gd name="connsiteY44" fmla="*/ 0 h 110"/>
              <a:gd name="connsiteX45" fmla="*/ 565 w 691"/>
              <a:gd name="connsiteY45" fmla="*/ 5 h 110"/>
              <a:gd name="connsiteX46" fmla="*/ 581 w 691"/>
              <a:gd name="connsiteY46" fmla="*/ 11 h 110"/>
              <a:gd name="connsiteX47" fmla="*/ 592 w 691"/>
              <a:gd name="connsiteY47" fmla="*/ 16 h 110"/>
              <a:gd name="connsiteX48" fmla="*/ 602 w 691"/>
              <a:gd name="connsiteY48" fmla="*/ 21 h 110"/>
              <a:gd name="connsiteX49" fmla="*/ 618 w 691"/>
              <a:gd name="connsiteY49" fmla="*/ 26 h 110"/>
              <a:gd name="connsiteX50" fmla="*/ 629 w 691"/>
              <a:gd name="connsiteY50" fmla="*/ 37 h 110"/>
              <a:gd name="connsiteX51" fmla="*/ 644 w 691"/>
              <a:gd name="connsiteY51" fmla="*/ 42 h 110"/>
              <a:gd name="connsiteX52" fmla="*/ 655 w 691"/>
              <a:gd name="connsiteY52" fmla="*/ 47 h 110"/>
              <a:gd name="connsiteX53" fmla="*/ 666 w 691"/>
              <a:gd name="connsiteY53" fmla="*/ 52 h 110"/>
              <a:gd name="connsiteX54" fmla="*/ 671 w 691"/>
              <a:gd name="connsiteY54" fmla="*/ 58 h 110"/>
              <a:gd name="connsiteX55" fmla="*/ 676 w 691"/>
              <a:gd name="connsiteY55" fmla="*/ 63 h 110"/>
              <a:gd name="connsiteX56" fmla="*/ 681 w 691"/>
              <a:gd name="connsiteY56" fmla="*/ 68 h 110"/>
              <a:gd name="connsiteX57" fmla="*/ 687 w 691"/>
              <a:gd name="connsiteY57" fmla="*/ 68 h 110"/>
              <a:gd name="connsiteX58" fmla="*/ 687 w 691"/>
              <a:gd name="connsiteY58" fmla="*/ 73 h 110"/>
              <a:gd name="connsiteX59" fmla="*/ 681 w 691"/>
              <a:gd name="connsiteY59" fmla="*/ 73 h 110"/>
              <a:gd name="connsiteX60" fmla="*/ 681 w 691"/>
              <a:gd name="connsiteY60" fmla="*/ 79 h 110"/>
              <a:gd name="connsiteX61" fmla="*/ 676 w 691"/>
              <a:gd name="connsiteY61" fmla="*/ 84 h 110"/>
              <a:gd name="connsiteX62" fmla="*/ 671 w 691"/>
              <a:gd name="connsiteY62" fmla="*/ 84 h 110"/>
              <a:gd name="connsiteX63" fmla="*/ 666 w 691"/>
              <a:gd name="connsiteY63" fmla="*/ 89 h 110"/>
              <a:gd name="connsiteX64" fmla="*/ 523 w 691"/>
              <a:gd name="connsiteY64" fmla="*/ 94 h 110"/>
              <a:gd name="connsiteX65" fmla="*/ 518 w 691"/>
              <a:gd name="connsiteY65" fmla="*/ 89 h 110"/>
              <a:gd name="connsiteX66" fmla="*/ 512 w 691"/>
              <a:gd name="connsiteY66" fmla="*/ 84 h 110"/>
              <a:gd name="connsiteX67" fmla="*/ 507 w 691"/>
              <a:gd name="connsiteY67" fmla="*/ 84 h 110"/>
              <a:gd name="connsiteX68" fmla="*/ 502 w 691"/>
              <a:gd name="connsiteY68" fmla="*/ 79 h 110"/>
              <a:gd name="connsiteX69" fmla="*/ 491 w 691"/>
              <a:gd name="connsiteY69" fmla="*/ 79 h 110"/>
              <a:gd name="connsiteX70" fmla="*/ 481 w 691"/>
              <a:gd name="connsiteY70" fmla="*/ 79 h 110"/>
              <a:gd name="connsiteX71" fmla="*/ 470 w 691"/>
              <a:gd name="connsiteY71" fmla="*/ 73 h 110"/>
              <a:gd name="connsiteX72" fmla="*/ 454 w 691"/>
              <a:gd name="connsiteY72" fmla="*/ 73 h 110"/>
              <a:gd name="connsiteX73" fmla="*/ 454 w 691"/>
              <a:gd name="connsiteY73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676 w 687"/>
              <a:gd name="connsiteY61" fmla="*/ 84 h 110"/>
              <a:gd name="connsiteX62" fmla="*/ 671 w 687"/>
              <a:gd name="connsiteY62" fmla="*/ 84 h 110"/>
              <a:gd name="connsiteX63" fmla="*/ 523 w 687"/>
              <a:gd name="connsiteY63" fmla="*/ 94 h 110"/>
              <a:gd name="connsiteX64" fmla="*/ 518 w 687"/>
              <a:gd name="connsiteY64" fmla="*/ 89 h 110"/>
              <a:gd name="connsiteX65" fmla="*/ 512 w 687"/>
              <a:gd name="connsiteY65" fmla="*/ 84 h 110"/>
              <a:gd name="connsiteX66" fmla="*/ 507 w 687"/>
              <a:gd name="connsiteY66" fmla="*/ 84 h 110"/>
              <a:gd name="connsiteX67" fmla="*/ 502 w 687"/>
              <a:gd name="connsiteY67" fmla="*/ 79 h 110"/>
              <a:gd name="connsiteX68" fmla="*/ 491 w 687"/>
              <a:gd name="connsiteY68" fmla="*/ 79 h 110"/>
              <a:gd name="connsiteX69" fmla="*/ 481 w 687"/>
              <a:gd name="connsiteY69" fmla="*/ 79 h 110"/>
              <a:gd name="connsiteX70" fmla="*/ 470 w 687"/>
              <a:gd name="connsiteY70" fmla="*/ 73 h 110"/>
              <a:gd name="connsiteX71" fmla="*/ 454 w 687"/>
              <a:gd name="connsiteY71" fmla="*/ 73 h 110"/>
              <a:gd name="connsiteX72" fmla="*/ 454 w 687"/>
              <a:gd name="connsiteY72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676 w 687"/>
              <a:gd name="connsiteY61" fmla="*/ 84 h 110"/>
              <a:gd name="connsiteX62" fmla="*/ 523 w 687"/>
              <a:gd name="connsiteY62" fmla="*/ 94 h 110"/>
              <a:gd name="connsiteX63" fmla="*/ 518 w 687"/>
              <a:gd name="connsiteY63" fmla="*/ 89 h 110"/>
              <a:gd name="connsiteX64" fmla="*/ 512 w 687"/>
              <a:gd name="connsiteY64" fmla="*/ 84 h 110"/>
              <a:gd name="connsiteX65" fmla="*/ 507 w 687"/>
              <a:gd name="connsiteY65" fmla="*/ 84 h 110"/>
              <a:gd name="connsiteX66" fmla="*/ 502 w 687"/>
              <a:gd name="connsiteY66" fmla="*/ 79 h 110"/>
              <a:gd name="connsiteX67" fmla="*/ 491 w 687"/>
              <a:gd name="connsiteY67" fmla="*/ 79 h 110"/>
              <a:gd name="connsiteX68" fmla="*/ 481 w 687"/>
              <a:gd name="connsiteY68" fmla="*/ 79 h 110"/>
              <a:gd name="connsiteX69" fmla="*/ 470 w 687"/>
              <a:gd name="connsiteY69" fmla="*/ 73 h 110"/>
              <a:gd name="connsiteX70" fmla="*/ 454 w 687"/>
              <a:gd name="connsiteY70" fmla="*/ 73 h 110"/>
              <a:gd name="connsiteX71" fmla="*/ 454 w 687"/>
              <a:gd name="connsiteY71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523 w 687"/>
              <a:gd name="connsiteY61" fmla="*/ 94 h 110"/>
              <a:gd name="connsiteX62" fmla="*/ 518 w 687"/>
              <a:gd name="connsiteY62" fmla="*/ 89 h 110"/>
              <a:gd name="connsiteX63" fmla="*/ 512 w 687"/>
              <a:gd name="connsiteY63" fmla="*/ 84 h 110"/>
              <a:gd name="connsiteX64" fmla="*/ 507 w 687"/>
              <a:gd name="connsiteY64" fmla="*/ 84 h 110"/>
              <a:gd name="connsiteX65" fmla="*/ 502 w 687"/>
              <a:gd name="connsiteY65" fmla="*/ 79 h 110"/>
              <a:gd name="connsiteX66" fmla="*/ 491 w 687"/>
              <a:gd name="connsiteY66" fmla="*/ 79 h 110"/>
              <a:gd name="connsiteX67" fmla="*/ 481 w 687"/>
              <a:gd name="connsiteY67" fmla="*/ 79 h 110"/>
              <a:gd name="connsiteX68" fmla="*/ 470 w 687"/>
              <a:gd name="connsiteY68" fmla="*/ 73 h 110"/>
              <a:gd name="connsiteX69" fmla="*/ 454 w 687"/>
              <a:gd name="connsiteY69" fmla="*/ 73 h 110"/>
              <a:gd name="connsiteX70" fmla="*/ 454 w 687"/>
              <a:gd name="connsiteY70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523 w 687"/>
              <a:gd name="connsiteY60" fmla="*/ 94 h 110"/>
              <a:gd name="connsiteX61" fmla="*/ 518 w 687"/>
              <a:gd name="connsiteY61" fmla="*/ 89 h 110"/>
              <a:gd name="connsiteX62" fmla="*/ 512 w 687"/>
              <a:gd name="connsiteY62" fmla="*/ 84 h 110"/>
              <a:gd name="connsiteX63" fmla="*/ 507 w 687"/>
              <a:gd name="connsiteY63" fmla="*/ 84 h 110"/>
              <a:gd name="connsiteX64" fmla="*/ 502 w 687"/>
              <a:gd name="connsiteY64" fmla="*/ 79 h 110"/>
              <a:gd name="connsiteX65" fmla="*/ 491 w 687"/>
              <a:gd name="connsiteY65" fmla="*/ 79 h 110"/>
              <a:gd name="connsiteX66" fmla="*/ 481 w 687"/>
              <a:gd name="connsiteY66" fmla="*/ 79 h 110"/>
              <a:gd name="connsiteX67" fmla="*/ 470 w 687"/>
              <a:gd name="connsiteY67" fmla="*/ 73 h 110"/>
              <a:gd name="connsiteX68" fmla="*/ 454 w 687"/>
              <a:gd name="connsiteY68" fmla="*/ 73 h 110"/>
              <a:gd name="connsiteX69" fmla="*/ 454 w 687"/>
              <a:gd name="connsiteY69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523 w 687"/>
              <a:gd name="connsiteY59" fmla="*/ 94 h 110"/>
              <a:gd name="connsiteX60" fmla="*/ 518 w 687"/>
              <a:gd name="connsiteY60" fmla="*/ 89 h 110"/>
              <a:gd name="connsiteX61" fmla="*/ 512 w 687"/>
              <a:gd name="connsiteY61" fmla="*/ 84 h 110"/>
              <a:gd name="connsiteX62" fmla="*/ 507 w 687"/>
              <a:gd name="connsiteY62" fmla="*/ 84 h 110"/>
              <a:gd name="connsiteX63" fmla="*/ 502 w 687"/>
              <a:gd name="connsiteY63" fmla="*/ 79 h 110"/>
              <a:gd name="connsiteX64" fmla="*/ 491 w 687"/>
              <a:gd name="connsiteY64" fmla="*/ 79 h 110"/>
              <a:gd name="connsiteX65" fmla="*/ 481 w 687"/>
              <a:gd name="connsiteY65" fmla="*/ 79 h 110"/>
              <a:gd name="connsiteX66" fmla="*/ 470 w 687"/>
              <a:gd name="connsiteY66" fmla="*/ 73 h 110"/>
              <a:gd name="connsiteX67" fmla="*/ 454 w 687"/>
              <a:gd name="connsiteY67" fmla="*/ 73 h 110"/>
              <a:gd name="connsiteX68" fmla="*/ 454 w 687"/>
              <a:gd name="connsiteY68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523 w 687"/>
              <a:gd name="connsiteY58" fmla="*/ 94 h 110"/>
              <a:gd name="connsiteX59" fmla="*/ 518 w 687"/>
              <a:gd name="connsiteY59" fmla="*/ 89 h 110"/>
              <a:gd name="connsiteX60" fmla="*/ 512 w 687"/>
              <a:gd name="connsiteY60" fmla="*/ 84 h 110"/>
              <a:gd name="connsiteX61" fmla="*/ 507 w 687"/>
              <a:gd name="connsiteY61" fmla="*/ 84 h 110"/>
              <a:gd name="connsiteX62" fmla="*/ 502 w 687"/>
              <a:gd name="connsiteY62" fmla="*/ 79 h 110"/>
              <a:gd name="connsiteX63" fmla="*/ 491 w 687"/>
              <a:gd name="connsiteY63" fmla="*/ 79 h 110"/>
              <a:gd name="connsiteX64" fmla="*/ 481 w 687"/>
              <a:gd name="connsiteY64" fmla="*/ 79 h 110"/>
              <a:gd name="connsiteX65" fmla="*/ 470 w 687"/>
              <a:gd name="connsiteY65" fmla="*/ 73 h 110"/>
              <a:gd name="connsiteX66" fmla="*/ 454 w 687"/>
              <a:gd name="connsiteY66" fmla="*/ 73 h 110"/>
              <a:gd name="connsiteX67" fmla="*/ 454 w 687"/>
              <a:gd name="connsiteY67" fmla="*/ 73 h 110"/>
              <a:gd name="connsiteX0" fmla="*/ 454 w 681"/>
              <a:gd name="connsiteY0" fmla="*/ 73 h 110"/>
              <a:gd name="connsiteX1" fmla="*/ 439 w 681"/>
              <a:gd name="connsiteY1" fmla="*/ 73 h 110"/>
              <a:gd name="connsiteX2" fmla="*/ 417 w 681"/>
              <a:gd name="connsiteY2" fmla="*/ 79 h 110"/>
              <a:gd name="connsiteX3" fmla="*/ 396 w 681"/>
              <a:gd name="connsiteY3" fmla="*/ 79 h 110"/>
              <a:gd name="connsiteX4" fmla="*/ 370 w 681"/>
              <a:gd name="connsiteY4" fmla="*/ 79 h 110"/>
              <a:gd name="connsiteX5" fmla="*/ 343 w 681"/>
              <a:gd name="connsiteY5" fmla="*/ 84 h 110"/>
              <a:gd name="connsiteX6" fmla="*/ 312 w 681"/>
              <a:gd name="connsiteY6" fmla="*/ 84 h 110"/>
              <a:gd name="connsiteX7" fmla="*/ 275 w 681"/>
              <a:gd name="connsiteY7" fmla="*/ 89 h 110"/>
              <a:gd name="connsiteX8" fmla="*/ 238 w 681"/>
              <a:gd name="connsiteY8" fmla="*/ 94 h 110"/>
              <a:gd name="connsiteX9" fmla="*/ 196 w 681"/>
              <a:gd name="connsiteY9" fmla="*/ 94 h 110"/>
              <a:gd name="connsiteX10" fmla="*/ 159 w 681"/>
              <a:gd name="connsiteY10" fmla="*/ 99 h 110"/>
              <a:gd name="connsiteX11" fmla="*/ 122 w 681"/>
              <a:gd name="connsiteY11" fmla="*/ 105 h 110"/>
              <a:gd name="connsiteX12" fmla="*/ 90 w 681"/>
              <a:gd name="connsiteY12" fmla="*/ 105 h 110"/>
              <a:gd name="connsiteX13" fmla="*/ 64 w 681"/>
              <a:gd name="connsiteY13" fmla="*/ 105 h 110"/>
              <a:gd name="connsiteX14" fmla="*/ 37 w 681"/>
              <a:gd name="connsiteY14" fmla="*/ 110 h 110"/>
              <a:gd name="connsiteX15" fmla="*/ 16 w 681"/>
              <a:gd name="connsiteY15" fmla="*/ 110 h 110"/>
              <a:gd name="connsiteX16" fmla="*/ 0 w 681"/>
              <a:gd name="connsiteY16" fmla="*/ 110 h 110"/>
              <a:gd name="connsiteX17" fmla="*/ 0 w 681"/>
              <a:gd name="connsiteY17" fmla="*/ 73 h 110"/>
              <a:gd name="connsiteX18" fmla="*/ 11 w 681"/>
              <a:gd name="connsiteY18" fmla="*/ 73 h 110"/>
              <a:gd name="connsiteX19" fmla="*/ 27 w 681"/>
              <a:gd name="connsiteY19" fmla="*/ 73 h 110"/>
              <a:gd name="connsiteX20" fmla="*/ 42 w 681"/>
              <a:gd name="connsiteY20" fmla="*/ 73 h 110"/>
              <a:gd name="connsiteX21" fmla="*/ 58 w 681"/>
              <a:gd name="connsiteY21" fmla="*/ 73 h 110"/>
              <a:gd name="connsiteX22" fmla="*/ 79 w 681"/>
              <a:gd name="connsiteY22" fmla="*/ 73 h 110"/>
              <a:gd name="connsiteX23" fmla="*/ 95 w 681"/>
              <a:gd name="connsiteY23" fmla="*/ 68 h 110"/>
              <a:gd name="connsiteX24" fmla="*/ 122 w 681"/>
              <a:gd name="connsiteY24" fmla="*/ 68 h 110"/>
              <a:gd name="connsiteX25" fmla="*/ 143 w 681"/>
              <a:gd name="connsiteY25" fmla="*/ 63 h 110"/>
              <a:gd name="connsiteX26" fmla="*/ 164 w 681"/>
              <a:gd name="connsiteY26" fmla="*/ 58 h 110"/>
              <a:gd name="connsiteX27" fmla="*/ 185 w 681"/>
              <a:gd name="connsiteY27" fmla="*/ 58 h 110"/>
              <a:gd name="connsiteX28" fmla="*/ 211 w 681"/>
              <a:gd name="connsiteY28" fmla="*/ 52 h 110"/>
              <a:gd name="connsiteX29" fmla="*/ 238 w 681"/>
              <a:gd name="connsiteY29" fmla="*/ 52 h 110"/>
              <a:gd name="connsiteX30" fmla="*/ 264 w 681"/>
              <a:gd name="connsiteY30" fmla="*/ 47 h 110"/>
              <a:gd name="connsiteX31" fmla="*/ 296 w 681"/>
              <a:gd name="connsiteY31" fmla="*/ 47 h 110"/>
              <a:gd name="connsiteX32" fmla="*/ 354 w 681"/>
              <a:gd name="connsiteY32" fmla="*/ 37 h 110"/>
              <a:gd name="connsiteX33" fmla="*/ 386 w 681"/>
              <a:gd name="connsiteY33" fmla="*/ 37 h 110"/>
              <a:gd name="connsiteX34" fmla="*/ 407 w 681"/>
              <a:gd name="connsiteY34" fmla="*/ 32 h 110"/>
              <a:gd name="connsiteX35" fmla="*/ 433 w 681"/>
              <a:gd name="connsiteY35" fmla="*/ 26 h 110"/>
              <a:gd name="connsiteX36" fmla="*/ 454 w 681"/>
              <a:gd name="connsiteY36" fmla="*/ 26 h 110"/>
              <a:gd name="connsiteX37" fmla="*/ 470 w 681"/>
              <a:gd name="connsiteY37" fmla="*/ 21 h 110"/>
              <a:gd name="connsiteX38" fmla="*/ 481 w 681"/>
              <a:gd name="connsiteY38" fmla="*/ 16 h 110"/>
              <a:gd name="connsiteX39" fmla="*/ 491 w 681"/>
              <a:gd name="connsiteY39" fmla="*/ 16 h 110"/>
              <a:gd name="connsiteX40" fmla="*/ 497 w 681"/>
              <a:gd name="connsiteY40" fmla="*/ 11 h 110"/>
              <a:gd name="connsiteX41" fmla="*/ 507 w 681"/>
              <a:gd name="connsiteY41" fmla="*/ 5 h 110"/>
              <a:gd name="connsiteX42" fmla="*/ 523 w 681"/>
              <a:gd name="connsiteY42" fmla="*/ 0 h 110"/>
              <a:gd name="connsiteX43" fmla="*/ 534 w 681"/>
              <a:gd name="connsiteY43" fmla="*/ 0 h 110"/>
              <a:gd name="connsiteX44" fmla="*/ 549 w 681"/>
              <a:gd name="connsiteY44" fmla="*/ 0 h 110"/>
              <a:gd name="connsiteX45" fmla="*/ 565 w 681"/>
              <a:gd name="connsiteY45" fmla="*/ 5 h 110"/>
              <a:gd name="connsiteX46" fmla="*/ 581 w 681"/>
              <a:gd name="connsiteY46" fmla="*/ 11 h 110"/>
              <a:gd name="connsiteX47" fmla="*/ 592 w 681"/>
              <a:gd name="connsiteY47" fmla="*/ 16 h 110"/>
              <a:gd name="connsiteX48" fmla="*/ 602 w 681"/>
              <a:gd name="connsiteY48" fmla="*/ 21 h 110"/>
              <a:gd name="connsiteX49" fmla="*/ 618 w 681"/>
              <a:gd name="connsiteY49" fmla="*/ 26 h 110"/>
              <a:gd name="connsiteX50" fmla="*/ 629 w 681"/>
              <a:gd name="connsiteY50" fmla="*/ 37 h 110"/>
              <a:gd name="connsiteX51" fmla="*/ 644 w 681"/>
              <a:gd name="connsiteY51" fmla="*/ 42 h 110"/>
              <a:gd name="connsiteX52" fmla="*/ 655 w 681"/>
              <a:gd name="connsiteY52" fmla="*/ 47 h 110"/>
              <a:gd name="connsiteX53" fmla="*/ 666 w 681"/>
              <a:gd name="connsiteY53" fmla="*/ 52 h 110"/>
              <a:gd name="connsiteX54" fmla="*/ 671 w 681"/>
              <a:gd name="connsiteY54" fmla="*/ 58 h 110"/>
              <a:gd name="connsiteX55" fmla="*/ 676 w 681"/>
              <a:gd name="connsiteY55" fmla="*/ 63 h 110"/>
              <a:gd name="connsiteX56" fmla="*/ 681 w 681"/>
              <a:gd name="connsiteY56" fmla="*/ 68 h 110"/>
              <a:gd name="connsiteX57" fmla="*/ 523 w 681"/>
              <a:gd name="connsiteY57" fmla="*/ 94 h 110"/>
              <a:gd name="connsiteX58" fmla="*/ 518 w 681"/>
              <a:gd name="connsiteY58" fmla="*/ 89 h 110"/>
              <a:gd name="connsiteX59" fmla="*/ 512 w 681"/>
              <a:gd name="connsiteY59" fmla="*/ 84 h 110"/>
              <a:gd name="connsiteX60" fmla="*/ 507 w 681"/>
              <a:gd name="connsiteY60" fmla="*/ 84 h 110"/>
              <a:gd name="connsiteX61" fmla="*/ 502 w 681"/>
              <a:gd name="connsiteY61" fmla="*/ 79 h 110"/>
              <a:gd name="connsiteX62" fmla="*/ 491 w 681"/>
              <a:gd name="connsiteY62" fmla="*/ 79 h 110"/>
              <a:gd name="connsiteX63" fmla="*/ 481 w 681"/>
              <a:gd name="connsiteY63" fmla="*/ 79 h 110"/>
              <a:gd name="connsiteX64" fmla="*/ 470 w 681"/>
              <a:gd name="connsiteY64" fmla="*/ 73 h 110"/>
              <a:gd name="connsiteX65" fmla="*/ 454 w 681"/>
              <a:gd name="connsiteY65" fmla="*/ 73 h 110"/>
              <a:gd name="connsiteX66" fmla="*/ 454 w 681"/>
              <a:gd name="connsiteY66" fmla="*/ 73 h 110"/>
              <a:gd name="connsiteX0" fmla="*/ 454 w 676"/>
              <a:gd name="connsiteY0" fmla="*/ 73 h 110"/>
              <a:gd name="connsiteX1" fmla="*/ 439 w 676"/>
              <a:gd name="connsiteY1" fmla="*/ 73 h 110"/>
              <a:gd name="connsiteX2" fmla="*/ 417 w 676"/>
              <a:gd name="connsiteY2" fmla="*/ 79 h 110"/>
              <a:gd name="connsiteX3" fmla="*/ 396 w 676"/>
              <a:gd name="connsiteY3" fmla="*/ 79 h 110"/>
              <a:gd name="connsiteX4" fmla="*/ 370 w 676"/>
              <a:gd name="connsiteY4" fmla="*/ 79 h 110"/>
              <a:gd name="connsiteX5" fmla="*/ 343 w 676"/>
              <a:gd name="connsiteY5" fmla="*/ 84 h 110"/>
              <a:gd name="connsiteX6" fmla="*/ 312 w 676"/>
              <a:gd name="connsiteY6" fmla="*/ 84 h 110"/>
              <a:gd name="connsiteX7" fmla="*/ 275 w 676"/>
              <a:gd name="connsiteY7" fmla="*/ 89 h 110"/>
              <a:gd name="connsiteX8" fmla="*/ 238 w 676"/>
              <a:gd name="connsiteY8" fmla="*/ 94 h 110"/>
              <a:gd name="connsiteX9" fmla="*/ 196 w 676"/>
              <a:gd name="connsiteY9" fmla="*/ 94 h 110"/>
              <a:gd name="connsiteX10" fmla="*/ 159 w 676"/>
              <a:gd name="connsiteY10" fmla="*/ 99 h 110"/>
              <a:gd name="connsiteX11" fmla="*/ 122 w 676"/>
              <a:gd name="connsiteY11" fmla="*/ 105 h 110"/>
              <a:gd name="connsiteX12" fmla="*/ 90 w 676"/>
              <a:gd name="connsiteY12" fmla="*/ 105 h 110"/>
              <a:gd name="connsiteX13" fmla="*/ 64 w 676"/>
              <a:gd name="connsiteY13" fmla="*/ 105 h 110"/>
              <a:gd name="connsiteX14" fmla="*/ 37 w 676"/>
              <a:gd name="connsiteY14" fmla="*/ 110 h 110"/>
              <a:gd name="connsiteX15" fmla="*/ 16 w 676"/>
              <a:gd name="connsiteY15" fmla="*/ 110 h 110"/>
              <a:gd name="connsiteX16" fmla="*/ 0 w 676"/>
              <a:gd name="connsiteY16" fmla="*/ 110 h 110"/>
              <a:gd name="connsiteX17" fmla="*/ 0 w 676"/>
              <a:gd name="connsiteY17" fmla="*/ 73 h 110"/>
              <a:gd name="connsiteX18" fmla="*/ 11 w 676"/>
              <a:gd name="connsiteY18" fmla="*/ 73 h 110"/>
              <a:gd name="connsiteX19" fmla="*/ 27 w 676"/>
              <a:gd name="connsiteY19" fmla="*/ 73 h 110"/>
              <a:gd name="connsiteX20" fmla="*/ 42 w 676"/>
              <a:gd name="connsiteY20" fmla="*/ 73 h 110"/>
              <a:gd name="connsiteX21" fmla="*/ 58 w 676"/>
              <a:gd name="connsiteY21" fmla="*/ 73 h 110"/>
              <a:gd name="connsiteX22" fmla="*/ 79 w 676"/>
              <a:gd name="connsiteY22" fmla="*/ 73 h 110"/>
              <a:gd name="connsiteX23" fmla="*/ 95 w 676"/>
              <a:gd name="connsiteY23" fmla="*/ 68 h 110"/>
              <a:gd name="connsiteX24" fmla="*/ 122 w 676"/>
              <a:gd name="connsiteY24" fmla="*/ 68 h 110"/>
              <a:gd name="connsiteX25" fmla="*/ 143 w 676"/>
              <a:gd name="connsiteY25" fmla="*/ 63 h 110"/>
              <a:gd name="connsiteX26" fmla="*/ 164 w 676"/>
              <a:gd name="connsiteY26" fmla="*/ 58 h 110"/>
              <a:gd name="connsiteX27" fmla="*/ 185 w 676"/>
              <a:gd name="connsiteY27" fmla="*/ 58 h 110"/>
              <a:gd name="connsiteX28" fmla="*/ 211 w 676"/>
              <a:gd name="connsiteY28" fmla="*/ 52 h 110"/>
              <a:gd name="connsiteX29" fmla="*/ 238 w 676"/>
              <a:gd name="connsiteY29" fmla="*/ 52 h 110"/>
              <a:gd name="connsiteX30" fmla="*/ 264 w 676"/>
              <a:gd name="connsiteY30" fmla="*/ 47 h 110"/>
              <a:gd name="connsiteX31" fmla="*/ 296 w 676"/>
              <a:gd name="connsiteY31" fmla="*/ 47 h 110"/>
              <a:gd name="connsiteX32" fmla="*/ 354 w 676"/>
              <a:gd name="connsiteY32" fmla="*/ 37 h 110"/>
              <a:gd name="connsiteX33" fmla="*/ 386 w 676"/>
              <a:gd name="connsiteY33" fmla="*/ 37 h 110"/>
              <a:gd name="connsiteX34" fmla="*/ 407 w 676"/>
              <a:gd name="connsiteY34" fmla="*/ 32 h 110"/>
              <a:gd name="connsiteX35" fmla="*/ 433 w 676"/>
              <a:gd name="connsiteY35" fmla="*/ 26 h 110"/>
              <a:gd name="connsiteX36" fmla="*/ 454 w 676"/>
              <a:gd name="connsiteY36" fmla="*/ 26 h 110"/>
              <a:gd name="connsiteX37" fmla="*/ 470 w 676"/>
              <a:gd name="connsiteY37" fmla="*/ 21 h 110"/>
              <a:gd name="connsiteX38" fmla="*/ 481 w 676"/>
              <a:gd name="connsiteY38" fmla="*/ 16 h 110"/>
              <a:gd name="connsiteX39" fmla="*/ 491 w 676"/>
              <a:gd name="connsiteY39" fmla="*/ 16 h 110"/>
              <a:gd name="connsiteX40" fmla="*/ 497 w 676"/>
              <a:gd name="connsiteY40" fmla="*/ 11 h 110"/>
              <a:gd name="connsiteX41" fmla="*/ 507 w 676"/>
              <a:gd name="connsiteY41" fmla="*/ 5 h 110"/>
              <a:gd name="connsiteX42" fmla="*/ 523 w 676"/>
              <a:gd name="connsiteY42" fmla="*/ 0 h 110"/>
              <a:gd name="connsiteX43" fmla="*/ 534 w 676"/>
              <a:gd name="connsiteY43" fmla="*/ 0 h 110"/>
              <a:gd name="connsiteX44" fmla="*/ 549 w 676"/>
              <a:gd name="connsiteY44" fmla="*/ 0 h 110"/>
              <a:gd name="connsiteX45" fmla="*/ 565 w 676"/>
              <a:gd name="connsiteY45" fmla="*/ 5 h 110"/>
              <a:gd name="connsiteX46" fmla="*/ 581 w 676"/>
              <a:gd name="connsiteY46" fmla="*/ 11 h 110"/>
              <a:gd name="connsiteX47" fmla="*/ 592 w 676"/>
              <a:gd name="connsiteY47" fmla="*/ 16 h 110"/>
              <a:gd name="connsiteX48" fmla="*/ 602 w 676"/>
              <a:gd name="connsiteY48" fmla="*/ 21 h 110"/>
              <a:gd name="connsiteX49" fmla="*/ 618 w 676"/>
              <a:gd name="connsiteY49" fmla="*/ 26 h 110"/>
              <a:gd name="connsiteX50" fmla="*/ 629 w 676"/>
              <a:gd name="connsiteY50" fmla="*/ 37 h 110"/>
              <a:gd name="connsiteX51" fmla="*/ 644 w 676"/>
              <a:gd name="connsiteY51" fmla="*/ 42 h 110"/>
              <a:gd name="connsiteX52" fmla="*/ 655 w 676"/>
              <a:gd name="connsiteY52" fmla="*/ 47 h 110"/>
              <a:gd name="connsiteX53" fmla="*/ 666 w 676"/>
              <a:gd name="connsiteY53" fmla="*/ 52 h 110"/>
              <a:gd name="connsiteX54" fmla="*/ 671 w 676"/>
              <a:gd name="connsiteY54" fmla="*/ 58 h 110"/>
              <a:gd name="connsiteX55" fmla="*/ 676 w 676"/>
              <a:gd name="connsiteY55" fmla="*/ 63 h 110"/>
              <a:gd name="connsiteX56" fmla="*/ 523 w 676"/>
              <a:gd name="connsiteY56" fmla="*/ 94 h 110"/>
              <a:gd name="connsiteX57" fmla="*/ 518 w 676"/>
              <a:gd name="connsiteY57" fmla="*/ 89 h 110"/>
              <a:gd name="connsiteX58" fmla="*/ 512 w 676"/>
              <a:gd name="connsiteY58" fmla="*/ 84 h 110"/>
              <a:gd name="connsiteX59" fmla="*/ 507 w 676"/>
              <a:gd name="connsiteY59" fmla="*/ 84 h 110"/>
              <a:gd name="connsiteX60" fmla="*/ 502 w 676"/>
              <a:gd name="connsiteY60" fmla="*/ 79 h 110"/>
              <a:gd name="connsiteX61" fmla="*/ 491 w 676"/>
              <a:gd name="connsiteY61" fmla="*/ 79 h 110"/>
              <a:gd name="connsiteX62" fmla="*/ 481 w 676"/>
              <a:gd name="connsiteY62" fmla="*/ 79 h 110"/>
              <a:gd name="connsiteX63" fmla="*/ 470 w 676"/>
              <a:gd name="connsiteY63" fmla="*/ 73 h 110"/>
              <a:gd name="connsiteX64" fmla="*/ 454 w 676"/>
              <a:gd name="connsiteY64" fmla="*/ 73 h 110"/>
              <a:gd name="connsiteX65" fmla="*/ 454 w 676"/>
              <a:gd name="connsiteY65" fmla="*/ 73 h 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76" h="110">
                <a:moveTo>
                  <a:pt x="454" y="73"/>
                </a:moveTo>
                <a:lnTo>
                  <a:pt x="439" y="73"/>
                </a:lnTo>
                <a:cubicBezTo>
                  <a:pt x="432" y="75"/>
                  <a:pt x="424" y="77"/>
                  <a:pt x="417" y="79"/>
                </a:cubicBezTo>
                <a:lnTo>
                  <a:pt x="396" y="79"/>
                </a:lnTo>
                <a:lnTo>
                  <a:pt x="370" y="79"/>
                </a:lnTo>
                <a:cubicBezTo>
                  <a:pt x="361" y="81"/>
                  <a:pt x="352" y="82"/>
                  <a:pt x="343" y="84"/>
                </a:cubicBezTo>
                <a:lnTo>
                  <a:pt x="312" y="84"/>
                </a:lnTo>
                <a:cubicBezTo>
                  <a:pt x="300" y="86"/>
                  <a:pt x="287" y="87"/>
                  <a:pt x="275" y="89"/>
                </a:cubicBezTo>
                <a:cubicBezTo>
                  <a:pt x="263" y="91"/>
                  <a:pt x="250" y="92"/>
                  <a:pt x="238" y="94"/>
                </a:cubicBezTo>
                <a:lnTo>
                  <a:pt x="196" y="94"/>
                </a:lnTo>
                <a:cubicBezTo>
                  <a:pt x="184" y="96"/>
                  <a:pt x="171" y="97"/>
                  <a:pt x="159" y="99"/>
                </a:cubicBezTo>
                <a:lnTo>
                  <a:pt x="122" y="105"/>
                </a:lnTo>
                <a:lnTo>
                  <a:pt x="90" y="105"/>
                </a:lnTo>
                <a:lnTo>
                  <a:pt x="64" y="105"/>
                </a:lnTo>
                <a:cubicBezTo>
                  <a:pt x="55" y="107"/>
                  <a:pt x="46" y="108"/>
                  <a:pt x="37" y="110"/>
                </a:cubicBezTo>
                <a:lnTo>
                  <a:pt x="16" y="110"/>
                </a:lnTo>
                <a:lnTo>
                  <a:pt x="0" y="110"/>
                </a:lnTo>
                <a:lnTo>
                  <a:pt x="0" y="73"/>
                </a:lnTo>
                <a:lnTo>
                  <a:pt x="11" y="73"/>
                </a:lnTo>
                <a:lnTo>
                  <a:pt x="27" y="73"/>
                </a:lnTo>
                <a:lnTo>
                  <a:pt x="42" y="73"/>
                </a:lnTo>
                <a:lnTo>
                  <a:pt x="58" y="73"/>
                </a:lnTo>
                <a:lnTo>
                  <a:pt x="79" y="73"/>
                </a:lnTo>
                <a:cubicBezTo>
                  <a:pt x="84" y="71"/>
                  <a:pt x="90" y="70"/>
                  <a:pt x="95" y="68"/>
                </a:cubicBezTo>
                <a:lnTo>
                  <a:pt x="122" y="68"/>
                </a:lnTo>
                <a:cubicBezTo>
                  <a:pt x="129" y="66"/>
                  <a:pt x="136" y="65"/>
                  <a:pt x="143" y="63"/>
                </a:cubicBezTo>
                <a:cubicBezTo>
                  <a:pt x="150" y="61"/>
                  <a:pt x="157" y="60"/>
                  <a:pt x="164" y="58"/>
                </a:cubicBezTo>
                <a:lnTo>
                  <a:pt x="185" y="58"/>
                </a:lnTo>
                <a:lnTo>
                  <a:pt x="211" y="52"/>
                </a:lnTo>
                <a:lnTo>
                  <a:pt x="238" y="52"/>
                </a:lnTo>
                <a:cubicBezTo>
                  <a:pt x="247" y="50"/>
                  <a:pt x="255" y="49"/>
                  <a:pt x="264" y="47"/>
                </a:cubicBezTo>
                <a:lnTo>
                  <a:pt x="296" y="47"/>
                </a:lnTo>
                <a:cubicBezTo>
                  <a:pt x="315" y="44"/>
                  <a:pt x="335" y="40"/>
                  <a:pt x="354" y="37"/>
                </a:cubicBezTo>
                <a:lnTo>
                  <a:pt x="386" y="37"/>
                </a:lnTo>
                <a:cubicBezTo>
                  <a:pt x="393" y="35"/>
                  <a:pt x="400" y="34"/>
                  <a:pt x="407" y="32"/>
                </a:cubicBezTo>
                <a:lnTo>
                  <a:pt x="433" y="26"/>
                </a:lnTo>
                <a:lnTo>
                  <a:pt x="454" y="26"/>
                </a:lnTo>
                <a:cubicBezTo>
                  <a:pt x="459" y="24"/>
                  <a:pt x="465" y="23"/>
                  <a:pt x="470" y="21"/>
                </a:cubicBezTo>
                <a:cubicBezTo>
                  <a:pt x="474" y="19"/>
                  <a:pt x="477" y="18"/>
                  <a:pt x="481" y="16"/>
                </a:cubicBezTo>
                <a:lnTo>
                  <a:pt x="491" y="16"/>
                </a:lnTo>
                <a:cubicBezTo>
                  <a:pt x="493" y="14"/>
                  <a:pt x="495" y="13"/>
                  <a:pt x="497" y="11"/>
                </a:cubicBezTo>
                <a:cubicBezTo>
                  <a:pt x="500" y="9"/>
                  <a:pt x="504" y="7"/>
                  <a:pt x="507" y="5"/>
                </a:cubicBezTo>
                <a:cubicBezTo>
                  <a:pt x="512" y="3"/>
                  <a:pt x="518" y="2"/>
                  <a:pt x="523" y="0"/>
                </a:cubicBezTo>
                <a:lnTo>
                  <a:pt x="534" y="0"/>
                </a:lnTo>
                <a:lnTo>
                  <a:pt x="549" y="0"/>
                </a:lnTo>
                <a:cubicBezTo>
                  <a:pt x="554" y="2"/>
                  <a:pt x="560" y="3"/>
                  <a:pt x="565" y="5"/>
                </a:cubicBezTo>
                <a:cubicBezTo>
                  <a:pt x="570" y="7"/>
                  <a:pt x="576" y="9"/>
                  <a:pt x="581" y="11"/>
                </a:cubicBezTo>
                <a:cubicBezTo>
                  <a:pt x="585" y="13"/>
                  <a:pt x="588" y="14"/>
                  <a:pt x="592" y="16"/>
                </a:cubicBezTo>
                <a:cubicBezTo>
                  <a:pt x="595" y="18"/>
                  <a:pt x="599" y="19"/>
                  <a:pt x="602" y="21"/>
                </a:cubicBezTo>
                <a:cubicBezTo>
                  <a:pt x="607" y="23"/>
                  <a:pt x="613" y="24"/>
                  <a:pt x="618" y="26"/>
                </a:cubicBezTo>
                <a:lnTo>
                  <a:pt x="629" y="37"/>
                </a:lnTo>
                <a:cubicBezTo>
                  <a:pt x="634" y="39"/>
                  <a:pt x="639" y="40"/>
                  <a:pt x="644" y="42"/>
                </a:cubicBezTo>
                <a:cubicBezTo>
                  <a:pt x="648" y="44"/>
                  <a:pt x="651" y="45"/>
                  <a:pt x="655" y="47"/>
                </a:cubicBezTo>
                <a:cubicBezTo>
                  <a:pt x="659" y="49"/>
                  <a:pt x="662" y="50"/>
                  <a:pt x="666" y="52"/>
                </a:cubicBezTo>
                <a:cubicBezTo>
                  <a:pt x="668" y="54"/>
                  <a:pt x="669" y="56"/>
                  <a:pt x="671" y="58"/>
                </a:cubicBezTo>
                <a:lnTo>
                  <a:pt x="676" y="63"/>
                </a:lnTo>
                <a:lnTo>
                  <a:pt x="523" y="94"/>
                </a:lnTo>
                <a:cubicBezTo>
                  <a:pt x="498" y="95"/>
                  <a:pt x="520" y="91"/>
                  <a:pt x="518" y="89"/>
                </a:cubicBezTo>
                <a:cubicBezTo>
                  <a:pt x="516" y="87"/>
                  <a:pt x="514" y="86"/>
                  <a:pt x="512" y="84"/>
                </a:cubicBezTo>
                <a:lnTo>
                  <a:pt x="507" y="84"/>
                </a:lnTo>
                <a:lnTo>
                  <a:pt x="502" y="79"/>
                </a:lnTo>
                <a:lnTo>
                  <a:pt x="491" y="79"/>
                </a:lnTo>
                <a:lnTo>
                  <a:pt x="481" y="79"/>
                </a:lnTo>
                <a:cubicBezTo>
                  <a:pt x="477" y="77"/>
                  <a:pt x="474" y="75"/>
                  <a:pt x="470" y="73"/>
                </a:cubicBezTo>
                <a:lnTo>
                  <a:pt x="454" y="73"/>
                </a:lnTo>
                <a:lnTo>
                  <a:pt x="454" y="7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cxnSp>
        <p:nvCxnSpPr>
          <p:cNvPr id="65543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44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5552" name="Freeform 16"/>
          <p:cNvSpPr>
            <a:spLocks/>
          </p:cNvSpPr>
          <p:nvPr/>
        </p:nvSpPr>
        <p:spPr bwMode="auto">
          <a:xfrm>
            <a:off x="2139950" y="3043238"/>
            <a:ext cx="193675" cy="1011237"/>
          </a:xfrm>
          <a:custGeom>
            <a:avLst/>
            <a:gdLst/>
            <a:ahLst/>
            <a:cxnLst>
              <a:cxn ang="0">
                <a:pos x="122" y="68"/>
              </a:cxn>
              <a:cxn ang="0">
                <a:pos x="122" y="156"/>
              </a:cxn>
              <a:cxn ang="0">
                <a:pos x="122" y="235"/>
              </a:cxn>
              <a:cxn ang="0">
                <a:pos x="122" y="308"/>
              </a:cxn>
              <a:cxn ang="0">
                <a:pos x="116" y="371"/>
              </a:cxn>
              <a:cxn ang="0">
                <a:pos x="116" y="423"/>
              </a:cxn>
              <a:cxn ang="0">
                <a:pos x="111" y="470"/>
              </a:cxn>
              <a:cxn ang="0">
                <a:pos x="111" y="506"/>
              </a:cxn>
              <a:cxn ang="0">
                <a:pos x="111" y="538"/>
              </a:cxn>
              <a:cxn ang="0">
                <a:pos x="106" y="564"/>
              </a:cxn>
              <a:cxn ang="0">
                <a:pos x="101" y="585"/>
              </a:cxn>
              <a:cxn ang="0">
                <a:pos x="101" y="606"/>
              </a:cxn>
              <a:cxn ang="0">
                <a:pos x="95" y="616"/>
              </a:cxn>
              <a:cxn ang="0">
                <a:pos x="90" y="626"/>
              </a:cxn>
              <a:cxn ang="0">
                <a:pos x="85" y="632"/>
              </a:cxn>
              <a:cxn ang="0">
                <a:pos x="74" y="637"/>
              </a:cxn>
              <a:cxn ang="0">
                <a:pos x="64" y="632"/>
              </a:cxn>
              <a:cxn ang="0">
                <a:pos x="53" y="626"/>
              </a:cxn>
              <a:cxn ang="0">
                <a:pos x="43" y="616"/>
              </a:cxn>
              <a:cxn ang="0">
                <a:pos x="32" y="600"/>
              </a:cxn>
              <a:cxn ang="0">
                <a:pos x="21" y="574"/>
              </a:cxn>
              <a:cxn ang="0">
                <a:pos x="16" y="553"/>
              </a:cxn>
              <a:cxn ang="0">
                <a:pos x="16" y="543"/>
              </a:cxn>
              <a:cxn ang="0">
                <a:pos x="16" y="532"/>
              </a:cxn>
              <a:cxn ang="0">
                <a:pos x="21" y="517"/>
              </a:cxn>
              <a:cxn ang="0">
                <a:pos x="27" y="485"/>
              </a:cxn>
              <a:cxn ang="0">
                <a:pos x="32" y="449"/>
              </a:cxn>
              <a:cxn ang="0">
                <a:pos x="37" y="402"/>
              </a:cxn>
              <a:cxn ang="0">
                <a:pos x="43" y="360"/>
              </a:cxn>
              <a:cxn ang="0">
                <a:pos x="48" y="324"/>
              </a:cxn>
              <a:cxn ang="0">
                <a:pos x="48" y="297"/>
              </a:cxn>
              <a:cxn ang="0">
                <a:pos x="48" y="276"/>
              </a:cxn>
              <a:cxn ang="0">
                <a:pos x="48" y="250"/>
              </a:cxn>
              <a:cxn ang="0">
                <a:pos x="48" y="214"/>
              </a:cxn>
              <a:cxn ang="0">
                <a:pos x="43" y="177"/>
              </a:cxn>
              <a:cxn ang="0">
                <a:pos x="37" y="130"/>
              </a:cxn>
              <a:cxn ang="0">
                <a:pos x="32" y="94"/>
              </a:cxn>
              <a:cxn ang="0">
                <a:pos x="27" y="68"/>
              </a:cxn>
              <a:cxn ang="0">
                <a:pos x="21" y="47"/>
              </a:cxn>
              <a:cxn ang="0">
                <a:pos x="11" y="31"/>
              </a:cxn>
              <a:cxn ang="0">
                <a:pos x="6" y="26"/>
              </a:cxn>
              <a:cxn ang="0">
                <a:pos x="0" y="15"/>
              </a:cxn>
              <a:cxn ang="0">
                <a:pos x="6" y="10"/>
              </a:cxn>
              <a:cxn ang="0">
                <a:pos x="16" y="5"/>
              </a:cxn>
              <a:cxn ang="0">
                <a:pos x="32" y="0"/>
              </a:cxn>
              <a:cxn ang="0">
                <a:pos x="58" y="5"/>
              </a:cxn>
              <a:cxn ang="0">
                <a:pos x="101" y="10"/>
              </a:cxn>
              <a:cxn ang="0">
                <a:pos x="122" y="15"/>
              </a:cxn>
            </a:cxnLst>
            <a:rect l="0" t="0" r="r" b="b"/>
            <a:pathLst>
              <a:path w="122" h="637">
                <a:moveTo>
                  <a:pt x="122" y="15"/>
                </a:moveTo>
                <a:lnTo>
                  <a:pt x="122" y="68"/>
                </a:lnTo>
                <a:lnTo>
                  <a:pt x="122" y="109"/>
                </a:lnTo>
                <a:lnTo>
                  <a:pt x="122" y="156"/>
                </a:lnTo>
                <a:lnTo>
                  <a:pt x="122" y="193"/>
                </a:lnTo>
                <a:lnTo>
                  <a:pt x="122" y="235"/>
                </a:lnTo>
                <a:lnTo>
                  <a:pt x="122" y="271"/>
                </a:lnTo>
                <a:lnTo>
                  <a:pt x="122" y="308"/>
                </a:lnTo>
                <a:lnTo>
                  <a:pt x="116" y="339"/>
                </a:lnTo>
                <a:lnTo>
                  <a:pt x="116" y="371"/>
                </a:lnTo>
                <a:lnTo>
                  <a:pt x="116" y="397"/>
                </a:lnTo>
                <a:lnTo>
                  <a:pt x="116" y="423"/>
                </a:lnTo>
                <a:lnTo>
                  <a:pt x="116" y="449"/>
                </a:lnTo>
                <a:lnTo>
                  <a:pt x="111" y="470"/>
                </a:lnTo>
                <a:lnTo>
                  <a:pt x="111" y="491"/>
                </a:lnTo>
                <a:lnTo>
                  <a:pt x="111" y="506"/>
                </a:lnTo>
                <a:lnTo>
                  <a:pt x="111" y="522"/>
                </a:lnTo>
                <a:lnTo>
                  <a:pt x="111" y="538"/>
                </a:lnTo>
                <a:lnTo>
                  <a:pt x="106" y="553"/>
                </a:lnTo>
                <a:lnTo>
                  <a:pt x="106" y="564"/>
                </a:lnTo>
                <a:lnTo>
                  <a:pt x="106" y="574"/>
                </a:lnTo>
                <a:lnTo>
                  <a:pt x="101" y="585"/>
                </a:lnTo>
                <a:lnTo>
                  <a:pt x="101" y="595"/>
                </a:lnTo>
                <a:lnTo>
                  <a:pt x="101" y="606"/>
                </a:lnTo>
                <a:lnTo>
                  <a:pt x="95" y="611"/>
                </a:lnTo>
                <a:lnTo>
                  <a:pt x="95" y="616"/>
                </a:lnTo>
                <a:lnTo>
                  <a:pt x="90" y="621"/>
                </a:lnTo>
                <a:lnTo>
                  <a:pt x="90" y="626"/>
                </a:lnTo>
                <a:lnTo>
                  <a:pt x="85" y="632"/>
                </a:lnTo>
                <a:lnTo>
                  <a:pt x="85" y="632"/>
                </a:lnTo>
                <a:lnTo>
                  <a:pt x="79" y="637"/>
                </a:lnTo>
                <a:lnTo>
                  <a:pt x="74" y="637"/>
                </a:lnTo>
                <a:lnTo>
                  <a:pt x="74" y="637"/>
                </a:lnTo>
                <a:lnTo>
                  <a:pt x="64" y="632"/>
                </a:lnTo>
                <a:lnTo>
                  <a:pt x="58" y="632"/>
                </a:lnTo>
                <a:lnTo>
                  <a:pt x="53" y="626"/>
                </a:lnTo>
                <a:lnTo>
                  <a:pt x="48" y="621"/>
                </a:lnTo>
                <a:lnTo>
                  <a:pt x="43" y="616"/>
                </a:lnTo>
                <a:lnTo>
                  <a:pt x="37" y="611"/>
                </a:lnTo>
                <a:lnTo>
                  <a:pt x="32" y="600"/>
                </a:lnTo>
                <a:lnTo>
                  <a:pt x="27" y="590"/>
                </a:lnTo>
                <a:lnTo>
                  <a:pt x="21" y="574"/>
                </a:lnTo>
                <a:lnTo>
                  <a:pt x="16" y="559"/>
                </a:lnTo>
                <a:lnTo>
                  <a:pt x="16" y="553"/>
                </a:lnTo>
                <a:lnTo>
                  <a:pt x="16" y="548"/>
                </a:lnTo>
                <a:lnTo>
                  <a:pt x="16" y="543"/>
                </a:lnTo>
                <a:lnTo>
                  <a:pt x="16" y="538"/>
                </a:lnTo>
                <a:lnTo>
                  <a:pt x="16" y="532"/>
                </a:lnTo>
                <a:lnTo>
                  <a:pt x="21" y="527"/>
                </a:lnTo>
                <a:lnTo>
                  <a:pt x="21" y="517"/>
                </a:lnTo>
                <a:lnTo>
                  <a:pt x="27" y="501"/>
                </a:lnTo>
                <a:lnTo>
                  <a:pt x="27" y="485"/>
                </a:lnTo>
                <a:lnTo>
                  <a:pt x="32" y="470"/>
                </a:lnTo>
                <a:lnTo>
                  <a:pt x="32" y="449"/>
                </a:lnTo>
                <a:lnTo>
                  <a:pt x="37" y="428"/>
                </a:lnTo>
                <a:lnTo>
                  <a:pt x="37" y="402"/>
                </a:lnTo>
                <a:lnTo>
                  <a:pt x="37" y="381"/>
                </a:lnTo>
                <a:lnTo>
                  <a:pt x="43" y="360"/>
                </a:lnTo>
                <a:lnTo>
                  <a:pt x="43" y="339"/>
                </a:lnTo>
                <a:lnTo>
                  <a:pt x="48" y="324"/>
                </a:lnTo>
                <a:lnTo>
                  <a:pt x="48" y="308"/>
                </a:lnTo>
                <a:lnTo>
                  <a:pt x="48" y="297"/>
                </a:lnTo>
                <a:lnTo>
                  <a:pt x="48" y="287"/>
                </a:lnTo>
                <a:lnTo>
                  <a:pt x="48" y="276"/>
                </a:lnTo>
                <a:lnTo>
                  <a:pt x="48" y="261"/>
                </a:lnTo>
                <a:lnTo>
                  <a:pt x="48" y="250"/>
                </a:lnTo>
                <a:lnTo>
                  <a:pt x="48" y="235"/>
                </a:lnTo>
                <a:lnTo>
                  <a:pt x="48" y="214"/>
                </a:lnTo>
                <a:lnTo>
                  <a:pt x="43" y="198"/>
                </a:lnTo>
                <a:lnTo>
                  <a:pt x="43" y="177"/>
                </a:lnTo>
                <a:lnTo>
                  <a:pt x="43" y="151"/>
                </a:lnTo>
                <a:lnTo>
                  <a:pt x="37" y="130"/>
                </a:lnTo>
                <a:lnTo>
                  <a:pt x="37" y="109"/>
                </a:lnTo>
                <a:lnTo>
                  <a:pt x="32" y="94"/>
                </a:lnTo>
                <a:lnTo>
                  <a:pt x="32" y="78"/>
                </a:lnTo>
                <a:lnTo>
                  <a:pt x="27" y="68"/>
                </a:lnTo>
                <a:lnTo>
                  <a:pt x="27" y="52"/>
                </a:lnTo>
                <a:lnTo>
                  <a:pt x="21" y="47"/>
                </a:lnTo>
                <a:lnTo>
                  <a:pt x="16" y="36"/>
                </a:lnTo>
                <a:lnTo>
                  <a:pt x="11" y="31"/>
                </a:lnTo>
                <a:lnTo>
                  <a:pt x="6" y="31"/>
                </a:lnTo>
                <a:lnTo>
                  <a:pt x="6" y="26"/>
                </a:lnTo>
                <a:lnTo>
                  <a:pt x="0" y="21"/>
                </a:lnTo>
                <a:lnTo>
                  <a:pt x="0" y="15"/>
                </a:lnTo>
                <a:lnTo>
                  <a:pt x="6" y="10"/>
                </a:lnTo>
                <a:lnTo>
                  <a:pt x="6" y="10"/>
                </a:lnTo>
                <a:lnTo>
                  <a:pt x="11" y="5"/>
                </a:lnTo>
                <a:lnTo>
                  <a:pt x="16" y="5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58" y="5"/>
                </a:lnTo>
                <a:lnTo>
                  <a:pt x="74" y="5"/>
                </a:lnTo>
                <a:lnTo>
                  <a:pt x="101" y="10"/>
                </a:lnTo>
                <a:lnTo>
                  <a:pt x="122" y="15"/>
                </a:lnTo>
                <a:lnTo>
                  <a:pt x="122" y="1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4" name="Freeform 18"/>
          <p:cNvSpPr>
            <a:spLocks/>
          </p:cNvSpPr>
          <p:nvPr/>
        </p:nvSpPr>
        <p:spPr bwMode="auto">
          <a:xfrm>
            <a:off x="2274888" y="3416300"/>
            <a:ext cx="661987" cy="107950"/>
          </a:xfrm>
          <a:custGeom>
            <a:avLst/>
            <a:gdLst/>
            <a:ahLst/>
            <a:cxnLst>
              <a:cxn ang="0">
                <a:pos x="306" y="57"/>
              </a:cxn>
              <a:cxn ang="0">
                <a:pos x="280" y="57"/>
              </a:cxn>
              <a:cxn ang="0">
                <a:pos x="248" y="62"/>
              </a:cxn>
              <a:cxn ang="0">
                <a:pos x="211" y="62"/>
              </a:cxn>
              <a:cxn ang="0">
                <a:pos x="174" y="62"/>
              </a:cxn>
              <a:cxn ang="0">
                <a:pos x="137" y="68"/>
              </a:cxn>
              <a:cxn ang="0">
                <a:pos x="95" y="68"/>
              </a:cxn>
              <a:cxn ang="0">
                <a:pos x="47" y="68"/>
              </a:cxn>
              <a:cxn ang="0">
                <a:pos x="0" y="68"/>
              </a:cxn>
              <a:cxn ang="0">
                <a:pos x="0" y="31"/>
              </a:cxn>
              <a:cxn ang="0">
                <a:pos x="16" y="31"/>
              </a:cxn>
              <a:cxn ang="0">
                <a:pos x="37" y="31"/>
              </a:cxn>
              <a:cxn ang="0">
                <a:pos x="53" y="26"/>
              </a:cxn>
              <a:cxn ang="0">
                <a:pos x="74" y="26"/>
              </a:cxn>
              <a:cxn ang="0">
                <a:pos x="116" y="21"/>
              </a:cxn>
              <a:cxn ang="0">
                <a:pos x="163" y="15"/>
              </a:cxn>
              <a:cxn ang="0">
                <a:pos x="206" y="10"/>
              </a:cxn>
              <a:cxn ang="0">
                <a:pos x="222" y="5"/>
              </a:cxn>
              <a:cxn ang="0">
                <a:pos x="243" y="5"/>
              </a:cxn>
              <a:cxn ang="0">
                <a:pos x="259" y="5"/>
              </a:cxn>
              <a:cxn ang="0">
                <a:pos x="274" y="0"/>
              </a:cxn>
              <a:cxn ang="0">
                <a:pos x="285" y="0"/>
              </a:cxn>
              <a:cxn ang="0">
                <a:pos x="301" y="0"/>
              </a:cxn>
              <a:cxn ang="0">
                <a:pos x="322" y="0"/>
              </a:cxn>
              <a:cxn ang="0">
                <a:pos x="348" y="5"/>
              </a:cxn>
              <a:cxn ang="0">
                <a:pos x="369" y="5"/>
              </a:cxn>
              <a:cxn ang="0">
                <a:pos x="385" y="10"/>
              </a:cxn>
              <a:cxn ang="0">
                <a:pos x="401" y="15"/>
              </a:cxn>
              <a:cxn ang="0">
                <a:pos x="412" y="21"/>
              </a:cxn>
              <a:cxn ang="0">
                <a:pos x="412" y="26"/>
              </a:cxn>
              <a:cxn ang="0">
                <a:pos x="417" y="26"/>
              </a:cxn>
              <a:cxn ang="0">
                <a:pos x="417" y="26"/>
              </a:cxn>
              <a:cxn ang="0">
                <a:pos x="417" y="31"/>
              </a:cxn>
              <a:cxn ang="0">
                <a:pos x="417" y="31"/>
              </a:cxn>
              <a:cxn ang="0">
                <a:pos x="412" y="36"/>
              </a:cxn>
              <a:cxn ang="0">
                <a:pos x="401" y="41"/>
              </a:cxn>
              <a:cxn ang="0">
                <a:pos x="391" y="41"/>
              </a:cxn>
              <a:cxn ang="0">
                <a:pos x="375" y="47"/>
              </a:cxn>
              <a:cxn ang="0">
                <a:pos x="354" y="47"/>
              </a:cxn>
              <a:cxn ang="0">
                <a:pos x="332" y="52"/>
              </a:cxn>
              <a:cxn ang="0">
                <a:pos x="306" y="57"/>
              </a:cxn>
              <a:cxn ang="0">
                <a:pos x="306" y="57"/>
              </a:cxn>
            </a:cxnLst>
            <a:rect l="0" t="0" r="r" b="b"/>
            <a:pathLst>
              <a:path w="417" h="68">
                <a:moveTo>
                  <a:pt x="306" y="57"/>
                </a:moveTo>
                <a:lnTo>
                  <a:pt x="280" y="57"/>
                </a:lnTo>
                <a:lnTo>
                  <a:pt x="248" y="62"/>
                </a:lnTo>
                <a:lnTo>
                  <a:pt x="211" y="62"/>
                </a:lnTo>
                <a:lnTo>
                  <a:pt x="174" y="62"/>
                </a:lnTo>
                <a:lnTo>
                  <a:pt x="137" y="68"/>
                </a:lnTo>
                <a:lnTo>
                  <a:pt x="95" y="68"/>
                </a:lnTo>
                <a:lnTo>
                  <a:pt x="47" y="68"/>
                </a:lnTo>
                <a:lnTo>
                  <a:pt x="0" y="68"/>
                </a:lnTo>
                <a:lnTo>
                  <a:pt x="0" y="31"/>
                </a:lnTo>
                <a:lnTo>
                  <a:pt x="16" y="31"/>
                </a:lnTo>
                <a:lnTo>
                  <a:pt x="37" y="31"/>
                </a:lnTo>
                <a:lnTo>
                  <a:pt x="53" y="26"/>
                </a:lnTo>
                <a:lnTo>
                  <a:pt x="74" y="26"/>
                </a:lnTo>
                <a:lnTo>
                  <a:pt x="116" y="21"/>
                </a:lnTo>
                <a:lnTo>
                  <a:pt x="163" y="15"/>
                </a:lnTo>
                <a:lnTo>
                  <a:pt x="206" y="10"/>
                </a:lnTo>
                <a:lnTo>
                  <a:pt x="222" y="5"/>
                </a:lnTo>
                <a:lnTo>
                  <a:pt x="243" y="5"/>
                </a:lnTo>
                <a:lnTo>
                  <a:pt x="259" y="5"/>
                </a:lnTo>
                <a:lnTo>
                  <a:pt x="274" y="0"/>
                </a:lnTo>
                <a:lnTo>
                  <a:pt x="285" y="0"/>
                </a:lnTo>
                <a:lnTo>
                  <a:pt x="301" y="0"/>
                </a:lnTo>
                <a:lnTo>
                  <a:pt x="322" y="0"/>
                </a:lnTo>
                <a:lnTo>
                  <a:pt x="348" y="5"/>
                </a:lnTo>
                <a:lnTo>
                  <a:pt x="369" y="5"/>
                </a:lnTo>
                <a:lnTo>
                  <a:pt x="385" y="10"/>
                </a:lnTo>
                <a:lnTo>
                  <a:pt x="401" y="15"/>
                </a:lnTo>
                <a:lnTo>
                  <a:pt x="412" y="21"/>
                </a:lnTo>
                <a:lnTo>
                  <a:pt x="412" y="26"/>
                </a:lnTo>
                <a:lnTo>
                  <a:pt x="417" y="26"/>
                </a:lnTo>
                <a:lnTo>
                  <a:pt x="417" y="26"/>
                </a:lnTo>
                <a:lnTo>
                  <a:pt x="417" y="31"/>
                </a:lnTo>
                <a:lnTo>
                  <a:pt x="417" y="31"/>
                </a:lnTo>
                <a:lnTo>
                  <a:pt x="412" y="36"/>
                </a:lnTo>
                <a:lnTo>
                  <a:pt x="401" y="41"/>
                </a:lnTo>
                <a:lnTo>
                  <a:pt x="391" y="41"/>
                </a:lnTo>
                <a:lnTo>
                  <a:pt x="375" y="47"/>
                </a:lnTo>
                <a:lnTo>
                  <a:pt x="354" y="47"/>
                </a:lnTo>
                <a:lnTo>
                  <a:pt x="332" y="52"/>
                </a:lnTo>
                <a:lnTo>
                  <a:pt x="306" y="57"/>
                </a:lnTo>
                <a:lnTo>
                  <a:pt x="306" y="5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5" name="Freeform 19"/>
          <p:cNvSpPr>
            <a:spLocks/>
          </p:cNvSpPr>
          <p:nvPr/>
        </p:nvSpPr>
        <p:spPr bwMode="auto">
          <a:xfrm>
            <a:off x="2224088" y="3846513"/>
            <a:ext cx="871537" cy="107950"/>
          </a:xfrm>
          <a:custGeom>
            <a:avLst/>
            <a:gdLst/>
            <a:ahLst/>
            <a:cxnLst>
              <a:cxn ang="0">
                <a:pos x="0" y="37"/>
              </a:cxn>
              <a:cxn ang="0">
                <a:pos x="48" y="32"/>
              </a:cxn>
              <a:cxn ang="0">
                <a:pos x="90" y="26"/>
              </a:cxn>
              <a:cxn ang="0">
                <a:pos x="132" y="21"/>
              </a:cxn>
              <a:cxn ang="0">
                <a:pos x="169" y="16"/>
              </a:cxn>
              <a:cxn ang="0">
                <a:pos x="206" y="16"/>
              </a:cxn>
              <a:cxn ang="0">
                <a:pos x="243" y="11"/>
              </a:cxn>
              <a:cxn ang="0">
                <a:pos x="275" y="6"/>
              </a:cxn>
              <a:cxn ang="0">
                <a:pos x="301" y="6"/>
              </a:cxn>
              <a:cxn ang="0">
                <a:pos x="328" y="6"/>
              </a:cxn>
              <a:cxn ang="0">
                <a:pos x="349" y="6"/>
              </a:cxn>
              <a:cxn ang="0">
                <a:pos x="370" y="0"/>
              </a:cxn>
              <a:cxn ang="0">
                <a:pos x="386" y="0"/>
              </a:cxn>
              <a:cxn ang="0">
                <a:pos x="401" y="0"/>
              </a:cxn>
              <a:cxn ang="0">
                <a:pos x="412" y="0"/>
              </a:cxn>
              <a:cxn ang="0">
                <a:pos x="423" y="0"/>
              </a:cxn>
              <a:cxn ang="0">
                <a:pos x="433" y="0"/>
              </a:cxn>
              <a:cxn ang="0">
                <a:pos x="444" y="6"/>
              </a:cxn>
              <a:cxn ang="0">
                <a:pos x="460" y="6"/>
              </a:cxn>
              <a:cxn ang="0">
                <a:pos x="470" y="11"/>
              </a:cxn>
              <a:cxn ang="0">
                <a:pos x="486" y="16"/>
              </a:cxn>
              <a:cxn ang="0">
                <a:pos x="502" y="21"/>
              </a:cxn>
              <a:cxn ang="0">
                <a:pos x="518" y="32"/>
              </a:cxn>
              <a:cxn ang="0">
                <a:pos x="549" y="47"/>
              </a:cxn>
              <a:cxn ang="0">
                <a:pos x="475" y="47"/>
              </a:cxn>
              <a:cxn ang="0">
                <a:pos x="396" y="53"/>
              </a:cxn>
              <a:cxn ang="0">
                <a:pos x="317" y="53"/>
              </a:cxn>
              <a:cxn ang="0">
                <a:pos x="238" y="58"/>
              </a:cxn>
              <a:cxn ang="0">
                <a:pos x="217" y="58"/>
              </a:cxn>
              <a:cxn ang="0">
                <a:pos x="201" y="58"/>
              </a:cxn>
              <a:cxn ang="0">
                <a:pos x="180" y="58"/>
              </a:cxn>
              <a:cxn ang="0">
                <a:pos x="164" y="63"/>
              </a:cxn>
              <a:cxn ang="0">
                <a:pos x="148" y="63"/>
              </a:cxn>
              <a:cxn ang="0">
                <a:pos x="132" y="63"/>
              </a:cxn>
              <a:cxn ang="0">
                <a:pos x="116" y="63"/>
              </a:cxn>
              <a:cxn ang="0">
                <a:pos x="106" y="63"/>
              </a:cxn>
              <a:cxn ang="0">
                <a:pos x="95" y="68"/>
              </a:cxn>
              <a:cxn ang="0">
                <a:pos x="85" y="68"/>
              </a:cxn>
              <a:cxn ang="0">
                <a:pos x="74" y="68"/>
              </a:cxn>
              <a:cxn ang="0">
                <a:pos x="69" y="68"/>
              </a:cxn>
              <a:cxn ang="0">
                <a:pos x="58" y="68"/>
              </a:cxn>
              <a:cxn ang="0">
                <a:pos x="53" y="68"/>
              </a:cxn>
              <a:cxn ang="0">
                <a:pos x="48" y="68"/>
              </a:cxn>
              <a:cxn ang="0">
                <a:pos x="42" y="68"/>
              </a:cxn>
              <a:cxn ang="0">
                <a:pos x="37" y="68"/>
              </a:cxn>
              <a:cxn ang="0">
                <a:pos x="32" y="68"/>
              </a:cxn>
              <a:cxn ang="0">
                <a:pos x="26" y="63"/>
              </a:cxn>
              <a:cxn ang="0">
                <a:pos x="21" y="58"/>
              </a:cxn>
              <a:cxn ang="0">
                <a:pos x="16" y="53"/>
              </a:cxn>
              <a:cxn ang="0">
                <a:pos x="11" y="47"/>
              </a:cxn>
              <a:cxn ang="0">
                <a:pos x="0" y="37"/>
              </a:cxn>
              <a:cxn ang="0">
                <a:pos x="0" y="37"/>
              </a:cxn>
            </a:cxnLst>
            <a:rect l="0" t="0" r="r" b="b"/>
            <a:pathLst>
              <a:path w="549" h="68">
                <a:moveTo>
                  <a:pt x="0" y="37"/>
                </a:moveTo>
                <a:lnTo>
                  <a:pt x="48" y="32"/>
                </a:lnTo>
                <a:lnTo>
                  <a:pt x="90" y="26"/>
                </a:lnTo>
                <a:lnTo>
                  <a:pt x="132" y="21"/>
                </a:lnTo>
                <a:lnTo>
                  <a:pt x="169" y="16"/>
                </a:lnTo>
                <a:lnTo>
                  <a:pt x="206" y="16"/>
                </a:lnTo>
                <a:lnTo>
                  <a:pt x="243" y="11"/>
                </a:lnTo>
                <a:lnTo>
                  <a:pt x="275" y="6"/>
                </a:lnTo>
                <a:lnTo>
                  <a:pt x="301" y="6"/>
                </a:lnTo>
                <a:lnTo>
                  <a:pt x="328" y="6"/>
                </a:lnTo>
                <a:lnTo>
                  <a:pt x="349" y="6"/>
                </a:lnTo>
                <a:lnTo>
                  <a:pt x="370" y="0"/>
                </a:lnTo>
                <a:lnTo>
                  <a:pt x="386" y="0"/>
                </a:lnTo>
                <a:lnTo>
                  <a:pt x="401" y="0"/>
                </a:lnTo>
                <a:lnTo>
                  <a:pt x="412" y="0"/>
                </a:lnTo>
                <a:lnTo>
                  <a:pt x="423" y="0"/>
                </a:lnTo>
                <a:lnTo>
                  <a:pt x="433" y="0"/>
                </a:lnTo>
                <a:lnTo>
                  <a:pt x="444" y="6"/>
                </a:lnTo>
                <a:lnTo>
                  <a:pt x="460" y="6"/>
                </a:lnTo>
                <a:lnTo>
                  <a:pt x="470" y="11"/>
                </a:lnTo>
                <a:lnTo>
                  <a:pt x="486" y="16"/>
                </a:lnTo>
                <a:lnTo>
                  <a:pt x="502" y="21"/>
                </a:lnTo>
                <a:lnTo>
                  <a:pt x="518" y="32"/>
                </a:lnTo>
                <a:lnTo>
                  <a:pt x="549" y="47"/>
                </a:lnTo>
                <a:lnTo>
                  <a:pt x="475" y="47"/>
                </a:lnTo>
                <a:lnTo>
                  <a:pt x="396" y="53"/>
                </a:lnTo>
                <a:lnTo>
                  <a:pt x="317" y="53"/>
                </a:lnTo>
                <a:lnTo>
                  <a:pt x="238" y="58"/>
                </a:lnTo>
                <a:lnTo>
                  <a:pt x="217" y="58"/>
                </a:lnTo>
                <a:lnTo>
                  <a:pt x="201" y="58"/>
                </a:lnTo>
                <a:lnTo>
                  <a:pt x="180" y="58"/>
                </a:lnTo>
                <a:lnTo>
                  <a:pt x="164" y="63"/>
                </a:lnTo>
                <a:lnTo>
                  <a:pt x="148" y="63"/>
                </a:lnTo>
                <a:lnTo>
                  <a:pt x="132" y="63"/>
                </a:lnTo>
                <a:lnTo>
                  <a:pt x="116" y="63"/>
                </a:lnTo>
                <a:lnTo>
                  <a:pt x="106" y="63"/>
                </a:lnTo>
                <a:lnTo>
                  <a:pt x="95" y="68"/>
                </a:lnTo>
                <a:lnTo>
                  <a:pt x="85" y="68"/>
                </a:lnTo>
                <a:lnTo>
                  <a:pt x="74" y="68"/>
                </a:lnTo>
                <a:lnTo>
                  <a:pt x="69" y="68"/>
                </a:lnTo>
                <a:lnTo>
                  <a:pt x="58" y="68"/>
                </a:lnTo>
                <a:lnTo>
                  <a:pt x="53" y="68"/>
                </a:lnTo>
                <a:lnTo>
                  <a:pt x="48" y="68"/>
                </a:lnTo>
                <a:lnTo>
                  <a:pt x="42" y="68"/>
                </a:lnTo>
                <a:lnTo>
                  <a:pt x="37" y="68"/>
                </a:lnTo>
                <a:lnTo>
                  <a:pt x="32" y="68"/>
                </a:lnTo>
                <a:lnTo>
                  <a:pt x="26" y="63"/>
                </a:lnTo>
                <a:lnTo>
                  <a:pt x="21" y="58"/>
                </a:lnTo>
                <a:lnTo>
                  <a:pt x="16" y="53"/>
                </a:lnTo>
                <a:lnTo>
                  <a:pt x="11" y="47"/>
                </a:lnTo>
                <a:lnTo>
                  <a:pt x="0" y="37"/>
                </a:lnTo>
                <a:lnTo>
                  <a:pt x="0" y="3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2" name="Freeform 26"/>
          <p:cNvSpPr>
            <a:spLocks/>
          </p:cNvSpPr>
          <p:nvPr/>
        </p:nvSpPr>
        <p:spPr bwMode="auto">
          <a:xfrm>
            <a:off x="5845175" y="3043238"/>
            <a:ext cx="193675" cy="1062037"/>
          </a:xfrm>
          <a:custGeom>
            <a:avLst/>
            <a:gdLst/>
            <a:ahLst/>
            <a:cxnLst>
              <a:cxn ang="0">
                <a:pos x="11" y="21"/>
              </a:cxn>
              <a:cxn ang="0">
                <a:pos x="6" y="11"/>
              </a:cxn>
              <a:cxn ang="0">
                <a:pos x="6" y="5"/>
              </a:cxn>
              <a:cxn ang="0">
                <a:pos x="11" y="0"/>
              </a:cxn>
              <a:cxn ang="0">
                <a:pos x="21" y="0"/>
              </a:cxn>
              <a:cxn ang="0">
                <a:pos x="43" y="0"/>
              </a:cxn>
              <a:cxn ang="0">
                <a:pos x="69" y="5"/>
              </a:cxn>
              <a:cxn ang="0">
                <a:pos x="101" y="11"/>
              </a:cxn>
              <a:cxn ang="0">
                <a:pos x="122" y="47"/>
              </a:cxn>
              <a:cxn ang="0">
                <a:pos x="122" y="110"/>
              </a:cxn>
              <a:cxn ang="0">
                <a:pos x="122" y="173"/>
              </a:cxn>
              <a:cxn ang="0">
                <a:pos x="122" y="230"/>
              </a:cxn>
              <a:cxn ang="0">
                <a:pos x="122" y="282"/>
              </a:cxn>
              <a:cxn ang="0">
                <a:pos x="122" y="335"/>
              </a:cxn>
              <a:cxn ang="0">
                <a:pos x="116" y="376"/>
              </a:cxn>
              <a:cxn ang="0">
                <a:pos x="116" y="418"/>
              </a:cxn>
              <a:cxn ang="0">
                <a:pos x="116" y="455"/>
              </a:cxn>
              <a:cxn ang="0">
                <a:pos x="116" y="491"/>
              </a:cxn>
              <a:cxn ang="0">
                <a:pos x="116" y="523"/>
              </a:cxn>
              <a:cxn ang="0">
                <a:pos x="116" y="549"/>
              </a:cxn>
              <a:cxn ang="0">
                <a:pos x="111" y="570"/>
              </a:cxn>
              <a:cxn ang="0">
                <a:pos x="111" y="585"/>
              </a:cxn>
              <a:cxn ang="0">
                <a:pos x="111" y="601"/>
              </a:cxn>
              <a:cxn ang="0">
                <a:pos x="111" y="611"/>
              </a:cxn>
              <a:cxn ang="0">
                <a:pos x="106" y="627"/>
              </a:cxn>
              <a:cxn ang="0">
                <a:pos x="101" y="648"/>
              </a:cxn>
              <a:cxn ang="0">
                <a:pos x="95" y="664"/>
              </a:cxn>
              <a:cxn ang="0">
                <a:pos x="85" y="669"/>
              </a:cxn>
              <a:cxn ang="0">
                <a:pos x="79" y="669"/>
              </a:cxn>
              <a:cxn ang="0">
                <a:pos x="74" y="664"/>
              </a:cxn>
              <a:cxn ang="0">
                <a:pos x="69" y="658"/>
              </a:cxn>
              <a:cxn ang="0">
                <a:pos x="58" y="643"/>
              </a:cxn>
              <a:cxn ang="0">
                <a:pos x="48" y="627"/>
              </a:cxn>
              <a:cxn ang="0">
                <a:pos x="37" y="617"/>
              </a:cxn>
              <a:cxn ang="0">
                <a:pos x="32" y="601"/>
              </a:cxn>
              <a:cxn ang="0">
                <a:pos x="27" y="590"/>
              </a:cxn>
              <a:cxn ang="0">
                <a:pos x="32" y="580"/>
              </a:cxn>
              <a:cxn ang="0">
                <a:pos x="32" y="559"/>
              </a:cxn>
              <a:cxn ang="0">
                <a:pos x="37" y="533"/>
              </a:cxn>
              <a:cxn ang="0">
                <a:pos x="43" y="502"/>
              </a:cxn>
              <a:cxn ang="0">
                <a:pos x="48" y="465"/>
              </a:cxn>
              <a:cxn ang="0">
                <a:pos x="53" y="418"/>
              </a:cxn>
              <a:cxn ang="0">
                <a:pos x="53" y="350"/>
              </a:cxn>
              <a:cxn ang="0">
                <a:pos x="53" y="251"/>
              </a:cxn>
              <a:cxn ang="0">
                <a:pos x="48" y="152"/>
              </a:cxn>
              <a:cxn ang="0">
                <a:pos x="43" y="105"/>
              </a:cxn>
              <a:cxn ang="0">
                <a:pos x="37" y="68"/>
              </a:cxn>
              <a:cxn ang="0">
                <a:pos x="27" y="42"/>
              </a:cxn>
              <a:cxn ang="0">
                <a:pos x="16" y="26"/>
              </a:cxn>
            </a:cxnLst>
            <a:rect l="0" t="0" r="r" b="b"/>
            <a:pathLst>
              <a:path w="122" h="669">
                <a:moveTo>
                  <a:pt x="16" y="26"/>
                </a:moveTo>
                <a:lnTo>
                  <a:pt x="11" y="21"/>
                </a:lnTo>
                <a:lnTo>
                  <a:pt x="6" y="16"/>
                </a:lnTo>
                <a:lnTo>
                  <a:pt x="6" y="11"/>
                </a:lnTo>
                <a:lnTo>
                  <a:pt x="0" y="5"/>
                </a:lnTo>
                <a:lnTo>
                  <a:pt x="6" y="5"/>
                </a:lnTo>
                <a:lnTo>
                  <a:pt x="6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53" y="5"/>
                </a:lnTo>
                <a:lnTo>
                  <a:pt x="69" y="5"/>
                </a:lnTo>
                <a:lnTo>
                  <a:pt x="85" y="5"/>
                </a:lnTo>
                <a:lnTo>
                  <a:pt x="101" y="11"/>
                </a:lnTo>
                <a:lnTo>
                  <a:pt x="122" y="11"/>
                </a:lnTo>
                <a:lnTo>
                  <a:pt x="122" y="47"/>
                </a:lnTo>
                <a:lnTo>
                  <a:pt x="122" y="79"/>
                </a:lnTo>
                <a:lnTo>
                  <a:pt x="122" y="110"/>
                </a:lnTo>
                <a:lnTo>
                  <a:pt x="122" y="141"/>
                </a:lnTo>
                <a:lnTo>
                  <a:pt x="122" y="173"/>
                </a:lnTo>
                <a:lnTo>
                  <a:pt x="122" y="204"/>
                </a:lnTo>
                <a:lnTo>
                  <a:pt x="122" y="230"/>
                </a:lnTo>
                <a:lnTo>
                  <a:pt x="122" y="256"/>
                </a:lnTo>
                <a:lnTo>
                  <a:pt x="122" y="282"/>
                </a:lnTo>
                <a:lnTo>
                  <a:pt x="122" y="308"/>
                </a:lnTo>
                <a:lnTo>
                  <a:pt x="122" y="335"/>
                </a:lnTo>
                <a:lnTo>
                  <a:pt x="122" y="355"/>
                </a:lnTo>
                <a:lnTo>
                  <a:pt x="116" y="376"/>
                </a:lnTo>
                <a:lnTo>
                  <a:pt x="116" y="397"/>
                </a:lnTo>
                <a:lnTo>
                  <a:pt x="116" y="418"/>
                </a:lnTo>
                <a:lnTo>
                  <a:pt x="116" y="439"/>
                </a:lnTo>
                <a:lnTo>
                  <a:pt x="116" y="455"/>
                </a:lnTo>
                <a:lnTo>
                  <a:pt x="116" y="476"/>
                </a:lnTo>
                <a:lnTo>
                  <a:pt x="116" y="491"/>
                </a:lnTo>
                <a:lnTo>
                  <a:pt x="116" y="507"/>
                </a:lnTo>
                <a:lnTo>
                  <a:pt x="116" y="523"/>
                </a:lnTo>
                <a:lnTo>
                  <a:pt x="116" y="533"/>
                </a:lnTo>
                <a:lnTo>
                  <a:pt x="116" y="549"/>
                </a:lnTo>
                <a:lnTo>
                  <a:pt x="111" y="559"/>
                </a:lnTo>
                <a:lnTo>
                  <a:pt x="111" y="570"/>
                </a:lnTo>
                <a:lnTo>
                  <a:pt x="111" y="580"/>
                </a:lnTo>
                <a:lnTo>
                  <a:pt x="111" y="585"/>
                </a:lnTo>
                <a:lnTo>
                  <a:pt x="111" y="596"/>
                </a:lnTo>
                <a:lnTo>
                  <a:pt x="111" y="601"/>
                </a:lnTo>
                <a:lnTo>
                  <a:pt x="111" y="606"/>
                </a:lnTo>
                <a:lnTo>
                  <a:pt x="111" y="611"/>
                </a:lnTo>
                <a:lnTo>
                  <a:pt x="111" y="617"/>
                </a:lnTo>
                <a:lnTo>
                  <a:pt x="106" y="627"/>
                </a:lnTo>
                <a:lnTo>
                  <a:pt x="106" y="637"/>
                </a:lnTo>
                <a:lnTo>
                  <a:pt x="101" y="648"/>
                </a:lnTo>
                <a:lnTo>
                  <a:pt x="95" y="653"/>
                </a:lnTo>
                <a:lnTo>
                  <a:pt x="95" y="664"/>
                </a:lnTo>
                <a:lnTo>
                  <a:pt x="90" y="669"/>
                </a:lnTo>
                <a:lnTo>
                  <a:pt x="85" y="669"/>
                </a:lnTo>
                <a:lnTo>
                  <a:pt x="85" y="669"/>
                </a:lnTo>
                <a:lnTo>
                  <a:pt x="79" y="669"/>
                </a:lnTo>
                <a:lnTo>
                  <a:pt x="79" y="669"/>
                </a:lnTo>
                <a:lnTo>
                  <a:pt x="74" y="664"/>
                </a:lnTo>
                <a:lnTo>
                  <a:pt x="69" y="664"/>
                </a:lnTo>
                <a:lnTo>
                  <a:pt x="69" y="658"/>
                </a:lnTo>
                <a:lnTo>
                  <a:pt x="64" y="648"/>
                </a:lnTo>
                <a:lnTo>
                  <a:pt x="58" y="643"/>
                </a:lnTo>
                <a:lnTo>
                  <a:pt x="53" y="632"/>
                </a:lnTo>
                <a:lnTo>
                  <a:pt x="48" y="627"/>
                </a:lnTo>
                <a:lnTo>
                  <a:pt x="43" y="622"/>
                </a:lnTo>
                <a:lnTo>
                  <a:pt x="37" y="617"/>
                </a:lnTo>
                <a:lnTo>
                  <a:pt x="32" y="606"/>
                </a:lnTo>
                <a:lnTo>
                  <a:pt x="32" y="601"/>
                </a:lnTo>
                <a:lnTo>
                  <a:pt x="27" y="590"/>
                </a:lnTo>
                <a:lnTo>
                  <a:pt x="27" y="590"/>
                </a:lnTo>
                <a:lnTo>
                  <a:pt x="32" y="585"/>
                </a:lnTo>
                <a:lnTo>
                  <a:pt x="32" y="580"/>
                </a:lnTo>
                <a:lnTo>
                  <a:pt x="32" y="570"/>
                </a:lnTo>
                <a:lnTo>
                  <a:pt x="32" y="559"/>
                </a:lnTo>
                <a:lnTo>
                  <a:pt x="37" y="549"/>
                </a:lnTo>
                <a:lnTo>
                  <a:pt x="37" y="533"/>
                </a:lnTo>
                <a:lnTo>
                  <a:pt x="43" y="517"/>
                </a:lnTo>
                <a:lnTo>
                  <a:pt x="43" y="502"/>
                </a:lnTo>
                <a:lnTo>
                  <a:pt x="48" y="481"/>
                </a:lnTo>
                <a:lnTo>
                  <a:pt x="48" y="465"/>
                </a:lnTo>
                <a:lnTo>
                  <a:pt x="48" y="444"/>
                </a:lnTo>
                <a:lnTo>
                  <a:pt x="53" y="418"/>
                </a:lnTo>
                <a:lnTo>
                  <a:pt x="53" y="397"/>
                </a:lnTo>
                <a:lnTo>
                  <a:pt x="53" y="350"/>
                </a:lnTo>
                <a:lnTo>
                  <a:pt x="53" y="298"/>
                </a:lnTo>
                <a:lnTo>
                  <a:pt x="53" y="251"/>
                </a:lnTo>
                <a:lnTo>
                  <a:pt x="53" y="199"/>
                </a:lnTo>
                <a:lnTo>
                  <a:pt x="48" y="152"/>
                </a:lnTo>
                <a:lnTo>
                  <a:pt x="43" y="126"/>
                </a:lnTo>
                <a:lnTo>
                  <a:pt x="43" y="105"/>
                </a:lnTo>
                <a:lnTo>
                  <a:pt x="37" y="84"/>
                </a:lnTo>
                <a:lnTo>
                  <a:pt x="37" y="68"/>
                </a:lnTo>
                <a:lnTo>
                  <a:pt x="32" y="52"/>
                </a:lnTo>
                <a:lnTo>
                  <a:pt x="27" y="42"/>
                </a:lnTo>
                <a:lnTo>
                  <a:pt x="21" y="32"/>
                </a:lnTo>
                <a:lnTo>
                  <a:pt x="16" y="26"/>
                </a:lnTo>
                <a:lnTo>
                  <a:pt x="16" y="26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4" name="Freeform 28"/>
          <p:cNvSpPr>
            <a:spLocks/>
          </p:cNvSpPr>
          <p:nvPr/>
        </p:nvSpPr>
        <p:spPr bwMode="auto">
          <a:xfrm>
            <a:off x="5980113" y="3300413"/>
            <a:ext cx="654050" cy="107950"/>
          </a:xfrm>
          <a:custGeom>
            <a:avLst/>
            <a:gdLst/>
            <a:ahLst/>
            <a:cxnLst>
              <a:cxn ang="0">
                <a:pos x="406" y="21"/>
              </a:cxn>
              <a:cxn ang="0">
                <a:pos x="412" y="21"/>
              </a:cxn>
              <a:cxn ang="0">
                <a:pos x="412" y="21"/>
              </a:cxn>
              <a:cxn ang="0">
                <a:pos x="412" y="26"/>
              </a:cxn>
              <a:cxn ang="0">
                <a:pos x="406" y="26"/>
              </a:cxn>
              <a:cxn ang="0">
                <a:pos x="406" y="31"/>
              </a:cxn>
              <a:cxn ang="0">
                <a:pos x="401" y="31"/>
              </a:cxn>
              <a:cxn ang="0">
                <a:pos x="396" y="31"/>
              </a:cxn>
              <a:cxn ang="0">
                <a:pos x="391" y="37"/>
              </a:cxn>
              <a:cxn ang="0">
                <a:pos x="380" y="37"/>
              </a:cxn>
              <a:cxn ang="0">
                <a:pos x="369" y="37"/>
              </a:cxn>
              <a:cxn ang="0">
                <a:pos x="359" y="42"/>
              </a:cxn>
              <a:cxn ang="0">
                <a:pos x="348" y="42"/>
              </a:cxn>
              <a:cxn ang="0">
                <a:pos x="338" y="42"/>
              </a:cxn>
              <a:cxn ang="0">
                <a:pos x="322" y="47"/>
              </a:cxn>
              <a:cxn ang="0">
                <a:pos x="306" y="47"/>
              </a:cxn>
              <a:cxn ang="0">
                <a:pos x="290" y="52"/>
              </a:cxn>
              <a:cxn ang="0">
                <a:pos x="222" y="58"/>
              </a:cxn>
              <a:cxn ang="0">
                <a:pos x="148" y="63"/>
              </a:cxn>
              <a:cxn ang="0">
                <a:pos x="74" y="63"/>
              </a:cxn>
              <a:cxn ang="0">
                <a:pos x="0" y="68"/>
              </a:cxn>
              <a:cxn ang="0">
                <a:pos x="0" y="31"/>
              </a:cxn>
              <a:cxn ang="0">
                <a:pos x="10" y="31"/>
              </a:cxn>
              <a:cxn ang="0">
                <a:pos x="26" y="31"/>
              </a:cxn>
              <a:cxn ang="0">
                <a:pos x="42" y="31"/>
              </a:cxn>
              <a:cxn ang="0">
                <a:pos x="63" y="26"/>
              </a:cxn>
              <a:cxn ang="0">
                <a:pos x="84" y="26"/>
              </a:cxn>
              <a:cxn ang="0">
                <a:pos x="111" y="21"/>
              </a:cxn>
              <a:cxn ang="0">
                <a:pos x="137" y="21"/>
              </a:cxn>
              <a:cxn ang="0">
                <a:pos x="169" y="16"/>
              </a:cxn>
              <a:cxn ang="0">
                <a:pos x="195" y="11"/>
              </a:cxn>
              <a:cxn ang="0">
                <a:pos x="216" y="5"/>
              </a:cxn>
              <a:cxn ang="0">
                <a:pos x="243" y="5"/>
              </a:cxn>
              <a:cxn ang="0">
                <a:pos x="264" y="0"/>
              </a:cxn>
              <a:cxn ang="0">
                <a:pos x="285" y="0"/>
              </a:cxn>
              <a:cxn ang="0">
                <a:pos x="306" y="0"/>
              </a:cxn>
              <a:cxn ang="0">
                <a:pos x="322" y="0"/>
              </a:cxn>
              <a:cxn ang="0">
                <a:pos x="338" y="0"/>
              </a:cxn>
              <a:cxn ang="0">
                <a:pos x="354" y="0"/>
              </a:cxn>
              <a:cxn ang="0">
                <a:pos x="364" y="0"/>
              </a:cxn>
              <a:cxn ang="0">
                <a:pos x="375" y="0"/>
              </a:cxn>
              <a:cxn ang="0">
                <a:pos x="385" y="5"/>
              </a:cxn>
              <a:cxn ang="0">
                <a:pos x="396" y="5"/>
              </a:cxn>
              <a:cxn ang="0">
                <a:pos x="401" y="11"/>
              </a:cxn>
              <a:cxn ang="0">
                <a:pos x="406" y="16"/>
              </a:cxn>
              <a:cxn ang="0">
                <a:pos x="406" y="21"/>
              </a:cxn>
              <a:cxn ang="0">
                <a:pos x="406" y="21"/>
              </a:cxn>
            </a:cxnLst>
            <a:rect l="0" t="0" r="r" b="b"/>
            <a:pathLst>
              <a:path w="412" h="68">
                <a:moveTo>
                  <a:pt x="406" y="21"/>
                </a:moveTo>
                <a:lnTo>
                  <a:pt x="412" y="21"/>
                </a:lnTo>
                <a:lnTo>
                  <a:pt x="412" y="21"/>
                </a:lnTo>
                <a:lnTo>
                  <a:pt x="412" y="26"/>
                </a:lnTo>
                <a:lnTo>
                  <a:pt x="406" y="26"/>
                </a:lnTo>
                <a:lnTo>
                  <a:pt x="406" y="31"/>
                </a:lnTo>
                <a:lnTo>
                  <a:pt x="401" y="31"/>
                </a:lnTo>
                <a:lnTo>
                  <a:pt x="396" y="31"/>
                </a:lnTo>
                <a:lnTo>
                  <a:pt x="391" y="37"/>
                </a:lnTo>
                <a:lnTo>
                  <a:pt x="380" y="37"/>
                </a:lnTo>
                <a:lnTo>
                  <a:pt x="369" y="37"/>
                </a:lnTo>
                <a:lnTo>
                  <a:pt x="359" y="42"/>
                </a:lnTo>
                <a:lnTo>
                  <a:pt x="348" y="42"/>
                </a:lnTo>
                <a:lnTo>
                  <a:pt x="338" y="42"/>
                </a:lnTo>
                <a:lnTo>
                  <a:pt x="322" y="47"/>
                </a:lnTo>
                <a:lnTo>
                  <a:pt x="306" y="47"/>
                </a:lnTo>
                <a:lnTo>
                  <a:pt x="290" y="52"/>
                </a:lnTo>
                <a:lnTo>
                  <a:pt x="222" y="58"/>
                </a:lnTo>
                <a:lnTo>
                  <a:pt x="148" y="63"/>
                </a:lnTo>
                <a:lnTo>
                  <a:pt x="74" y="63"/>
                </a:lnTo>
                <a:lnTo>
                  <a:pt x="0" y="68"/>
                </a:lnTo>
                <a:lnTo>
                  <a:pt x="0" y="31"/>
                </a:lnTo>
                <a:lnTo>
                  <a:pt x="10" y="31"/>
                </a:lnTo>
                <a:lnTo>
                  <a:pt x="26" y="31"/>
                </a:lnTo>
                <a:lnTo>
                  <a:pt x="42" y="31"/>
                </a:lnTo>
                <a:lnTo>
                  <a:pt x="63" y="26"/>
                </a:lnTo>
                <a:lnTo>
                  <a:pt x="84" y="26"/>
                </a:lnTo>
                <a:lnTo>
                  <a:pt x="111" y="21"/>
                </a:lnTo>
                <a:lnTo>
                  <a:pt x="137" y="21"/>
                </a:lnTo>
                <a:lnTo>
                  <a:pt x="169" y="16"/>
                </a:lnTo>
                <a:lnTo>
                  <a:pt x="195" y="11"/>
                </a:lnTo>
                <a:lnTo>
                  <a:pt x="216" y="5"/>
                </a:lnTo>
                <a:lnTo>
                  <a:pt x="243" y="5"/>
                </a:lnTo>
                <a:lnTo>
                  <a:pt x="264" y="0"/>
                </a:lnTo>
                <a:lnTo>
                  <a:pt x="285" y="0"/>
                </a:lnTo>
                <a:lnTo>
                  <a:pt x="306" y="0"/>
                </a:lnTo>
                <a:lnTo>
                  <a:pt x="322" y="0"/>
                </a:lnTo>
                <a:lnTo>
                  <a:pt x="338" y="0"/>
                </a:lnTo>
                <a:lnTo>
                  <a:pt x="354" y="0"/>
                </a:lnTo>
                <a:lnTo>
                  <a:pt x="364" y="0"/>
                </a:lnTo>
                <a:lnTo>
                  <a:pt x="375" y="0"/>
                </a:lnTo>
                <a:lnTo>
                  <a:pt x="385" y="5"/>
                </a:lnTo>
                <a:lnTo>
                  <a:pt x="396" y="5"/>
                </a:lnTo>
                <a:lnTo>
                  <a:pt x="401" y="11"/>
                </a:lnTo>
                <a:lnTo>
                  <a:pt x="406" y="16"/>
                </a:lnTo>
                <a:lnTo>
                  <a:pt x="406" y="21"/>
                </a:lnTo>
                <a:lnTo>
                  <a:pt x="406" y="2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5" name="Freeform 29"/>
          <p:cNvSpPr>
            <a:spLocks/>
          </p:cNvSpPr>
          <p:nvPr/>
        </p:nvSpPr>
        <p:spPr bwMode="auto">
          <a:xfrm>
            <a:off x="5980113" y="3557588"/>
            <a:ext cx="687387" cy="100012"/>
          </a:xfrm>
          <a:custGeom>
            <a:avLst/>
            <a:gdLst/>
            <a:ahLst/>
            <a:cxnLst>
              <a:cxn ang="0">
                <a:pos x="227" y="11"/>
              </a:cxn>
              <a:cxn ang="0">
                <a:pos x="264" y="5"/>
              </a:cxn>
              <a:cxn ang="0">
                <a:pos x="290" y="5"/>
              </a:cxn>
              <a:cxn ang="0">
                <a:pos x="317" y="0"/>
              </a:cxn>
              <a:cxn ang="0">
                <a:pos x="343" y="0"/>
              </a:cxn>
              <a:cxn ang="0">
                <a:pos x="364" y="0"/>
              </a:cxn>
              <a:cxn ang="0">
                <a:pos x="380" y="0"/>
              </a:cxn>
              <a:cxn ang="0">
                <a:pos x="396" y="5"/>
              </a:cxn>
              <a:cxn ang="0">
                <a:pos x="406" y="5"/>
              </a:cxn>
              <a:cxn ang="0">
                <a:pos x="417" y="11"/>
              </a:cxn>
              <a:cxn ang="0">
                <a:pos x="422" y="11"/>
              </a:cxn>
              <a:cxn ang="0">
                <a:pos x="428" y="16"/>
              </a:cxn>
              <a:cxn ang="0">
                <a:pos x="433" y="16"/>
              </a:cxn>
              <a:cxn ang="0">
                <a:pos x="433" y="21"/>
              </a:cxn>
              <a:cxn ang="0">
                <a:pos x="433" y="21"/>
              </a:cxn>
              <a:cxn ang="0">
                <a:pos x="433" y="26"/>
              </a:cxn>
              <a:cxn ang="0">
                <a:pos x="433" y="31"/>
              </a:cxn>
              <a:cxn ang="0">
                <a:pos x="428" y="31"/>
              </a:cxn>
              <a:cxn ang="0">
                <a:pos x="417" y="37"/>
              </a:cxn>
              <a:cxn ang="0">
                <a:pos x="406" y="37"/>
              </a:cxn>
              <a:cxn ang="0">
                <a:pos x="391" y="42"/>
              </a:cxn>
              <a:cxn ang="0">
                <a:pos x="369" y="42"/>
              </a:cxn>
              <a:cxn ang="0">
                <a:pos x="348" y="47"/>
              </a:cxn>
              <a:cxn ang="0">
                <a:pos x="327" y="47"/>
              </a:cxn>
              <a:cxn ang="0">
                <a:pos x="296" y="47"/>
              </a:cxn>
              <a:cxn ang="0">
                <a:pos x="264" y="52"/>
              </a:cxn>
              <a:cxn ang="0">
                <a:pos x="232" y="52"/>
              </a:cxn>
              <a:cxn ang="0">
                <a:pos x="200" y="58"/>
              </a:cxn>
              <a:cxn ang="0">
                <a:pos x="163" y="58"/>
              </a:cxn>
              <a:cxn ang="0">
                <a:pos x="121" y="58"/>
              </a:cxn>
              <a:cxn ang="0">
                <a:pos x="84" y="58"/>
              </a:cxn>
              <a:cxn ang="0">
                <a:pos x="42" y="63"/>
              </a:cxn>
              <a:cxn ang="0">
                <a:pos x="0" y="63"/>
              </a:cxn>
              <a:cxn ang="0">
                <a:pos x="0" y="26"/>
              </a:cxn>
              <a:cxn ang="0">
                <a:pos x="53" y="26"/>
              </a:cxn>
              <a:cxn ang="0">
                <a:pos x="105" y="21"/>
              </a:cxn>
              <a:cxn ang="0">
                <a:pos x="137" y="21"/>
              </a:cxn>
              <a:cxn ang="0">
                <a:pos x="163" y="16"/>
              </a:cxn>
              <a:cxn ang="0">
                <a:pos x="195" y="16"/>
              </a:cxn>
              <a:cxn ang="0">
                <a:pos x="227" y="11"/>
              </a:cxn>
              <a:cxn ang="0">
                <a:pos x="227" y="11"/>
              </a:cxn>
            </a:cxnLst>
            <a:rect l="0" t="0" r="r" b="b"/>
            <a:pathLst>
              <a:path w="433" h="63">
                <a:moveTo>
                  <a:pt x="227" y="11"/>
                </a:moveTo>
                <a:lnTo>
                  <a:pt x="264" y="5"/>
                </a:lnTo>
                <a:lnTo>
                  <a:pt x="290" y="5"/>
                </a:lnTo>
                <a:lnTo>
                  <a:pt x="317" y="0"/>
                </a:lnTo>
                <a:lnTo>
                  <a:pt x="343" y="0"/>
                </a:lnTo>
                <a:lnTo>
                  <a:pt x="364" y="0"/>
                </a:lnTo>
                <a:lnTo>
                  <a:pt x="380" y="0"/>
                </a:lnTo>
                <a:lnTo>
                  <a:pt x="396" y="5"/>
                </a:lnTo>
                <a:lnTo>
                  <a:pt x="406" y="5"/>
                </a:lnTo>
                <a:lnTo>
                  <a:pt x="417" y="11"/>
                </a:lnTo>
                <a:lnTo>
                  <a:pt x="422" y="11"/>
                </a:lnTo>
                <a:lnTo>
                  <a:pt x="428" y="16"/>
                </a:lnTo>
                <a:lnTo>
                  <a:pt x="433" y="16"/>
                </a:lnTo>
                <a:lnTo>
                  <a:pt x="433" y="21"/>
                </a:lnTo>
                <a:lnTo>
                  <a:pt x="433" y="21"/>
                </a:lnTo>
                <a:lnTo>
                  <a:pt x="433" y="26"/>
                </a:lnTo>
                <a:lnTo>
                  <a:pt x="433" y="31"/>
                </a:lnTo>
                <a:lnTo>
                  <a:pt x="428" y="31"/>
                </a:lnTo>
                <a:lnTo>
                  <a:pt x="417" y="37"/>
                </a:lnTo>
                <a:lnTo>
                  <a:pt x="406" y="37"/>
                </a:lnTo>
                <a:lnTo>
                  <a:pt x="391" y="42"/>
                </a:lnTo>
                <a:lnTo>
                  <a:pt x="369" y="42"/>
                </a:lnTo>
                <a:lnTo>
                  <a:pt x="348" y="47"/>
                </a:lnTo>
                <a:lnTo>
                  <a:pt x="327" y="47"/>
                </a:lnTo>
                <a:lnTo>
                  <a:pt x="296" y="47"/>
                </a:lnTo>
                <a:lnTo>
                  <a:pt x="264" y="52"/>
                </a:lnTo>
                <a:lnTo>
                  <a:pt x="232" y="52"/>
                </a:lnTo>
                <a:lnTo>
                  <a:pt x="200" y="58"/>
                </a:lnTo>
                <a:lnTo>
                  <a:pt x="163" y="58"/>
                </a:lnTo>
                <a:lnTo>
                  <a:pt x="121" y="58"/>
                </a:lnTo>
                <a:lnTo>
                  <a:pt x="84" y="58"/>
                </a:lnTo>
                <a:lnTo>
                  <a:pt x="42" y="63"/>
                </a:lnTo>
                <a:lnTo>
                  <a:pt x="0" y="63"/>
                </a:lnTo>
                <a:lnTo>
                  <a:pt x="0" y="26"/>
                </a:lnTo>
                <a:lnTo>
                  <a:pt x="53" y="26"/>
                </a:lnTo>
                <a:lnTo>
                  <a:pt x="105" y="21"/>
                </a:lnTo>
                <a:lnTo>
                  <a:pt x="137" y="21"/>
                </a:lnTo>
                <a:lnTo>
                  <a:pt x="163" y="16"/>
                </a:lnTo>
                <a:lnTo>
                  <a:pt x="195" y="16"/>
                </a:lnTo>
                <a:lnTo>
                  <a:pt x="227" y="11"/>
                </a:lnTo>
                <a:lnTo>
                  <a:pt x="227" y="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6" name="Freeform 30"/>
          <p:cNvSpPr>
            <a:spLocks/>
          </p:cNvSpPr>
          <p:nvPr/>
        </p:nvSpPr>
        <p:spPr bwMode="auto">
          <a:xfrm>
            <a:off x="5946775" y="3840163"/>
            <a:ext cx="838200" cy="107950"/>
          </a:xfrm>
          <a:custGeom>
            <a:avLst/>
            <a:gdLst/>
            <a:ahLst/>
            <a:cxnLst>
              <a:cxn ang="0">
                <a:pos x="248" y="15"/>
              </a:cxn>
              <a:cxn ang="0">
                <a:pos x="280" y="10"/>
              </a:cxn>
              <a:cxn ang="0">
                <a:pos x="301" y="10"/>
              </a:cxn>
              <a:cxn ang="0">
                <a:pos x="327" y="5"/>
              </a:cxn>
              <a:cxn ang="0">
                <a:pos x="343" y="5"/>
              </a:cxn>
              <a:cxn ang="0">
                <a:pos x="359" y="0"/>
              </a:cxn>
              <a:cxn ang="0">
                <a:pos x="375" y="0"/>
              </a:cxn>
              <a:cxn ang="0">
                <a:pos x="385" y="0"/>
              </a:cxn>
              <a:cxn ang="0">
                <a:pos x="390" y="0"/>
              </a:cxn>
              <a:cxn ang="0">
                <a:pos x="401" y="0"/>
              </a:cxn>
              <a:cxn ang="0">
                <a:pos x="412" y="5"/>
              </a:cxn>
              <a:cxn ang="0">
                <a:pos x="422" y="5"/>
              </a:cxn>
              <a:cxn ang="0">
                <a:pos x="438" y="10"/>
              </a:cxn>
              <a:cxn ang="0">
                <a:pos x="459" y="15"/>
              </a:cxn>
              <a:cxn ang="0">
                <a:pos x="480" y="26"/>
              </a:cxn>
              <a:cxn ang="0">
                <a:pos x="501" y="36"/>
              </a:cxn>
              <a:cxn ang="0">
                <a:pos x="528" y="47"/>
              </a:cxn>
              <a:cxn ang="0">
                <a:pos x="512" y="47"/>
              </a:cxn>
              <a:cxn ang="0">
                <a:pos x="491" y="47"/>
              </a:cxn>
              <a:cxn ang="0">
                <a:pos x="470" y="47"/>
              </a:cxn>
              <a:cxn ang="0">
                <a:pos x="443" y="47"/>
              </a:cxn>
              <a:cxn ang="0">
                <a:pos x="417" y="47"/>
              </a:cxn>
              <a:cxn ang="0">
                <a:pos x="385" y="47"/>
              </a:cxn>
              <a:cxn ang="0">
                <a:pos x="348" y="47"/>
              </a:cxn>
              <a:cxn ang="0">
                <a:pos x="311" y="52"/>
              </a:cxn>
              <a:cxn ang="0">
                <a:pos x="232" y="57"/>
              </a:cxn>
              <a:cxn ang="0">
                <a:pos x="158" y="62"/>
              </a:cxn>
              <a:cxn ang="0">
                <a:pos x="79" y="62"/>
              </a:cxn>
              <a:cxn ang="0">
                <a:pos x="0" y="68"/>
              </a:cxn>
              <a:cxn ang="0">
                <a:pos x="0" y="31"/>
              </a:cxn>
              <a:cxn ang="0">
                <a:pos x="68" y="26"/>
              </a:cxn>
              <a:cxn ang="0">
                <a:pos x="126" y="26"/>
              </a:cxn>
              <a:cxn ang="0">
                <a:pos x="190" y="21"/>
              </a:cxn>
              <a:cxn ang="0">
                <a:pos x="248" y="15"/>
              </a:cxn>
              <a:cxn ang="0">
                <a:pos x="248" y="15"/>
              </a:cxn>
            </a:cxnLst>
            <a:rect l="0" t="0" r="r" b="b"/>
            <a:pathLst>
              <a:path w="528" h="68">
                <a:moveTo>
                  <a:pt x="248" y="15"/>
                </a:moveTo>
                <a:lnTo>
                  <a:pt x="280" y="10"/>
                </a:lnTo>
                <a:lnTo>
                  <a:pt x="301" y="10"/>
                </a:lnTo>
                <a:lnTo>
                  <a:pt x="327" y="5"/>
                </a:lnTo>
                <a:lnTo>
                  <a:pt x="343" y="5"/>
                </a:lnTo>
                <a:lnTo>
                  <a:pt x="359" y="0"/>
                </a:lnTo>
                <a:lnTo>
                  <a:pt x="375" y="0"/>
                </a:lnTo>
                <a:lnTo>
                  <a:pt x="385" y="0"/>
                </a:lnTo>
                <a:lnTo>
                  <a:pt x="390" y="0"/>
                </a:lnTo>
                <a:lnTo>
                  <a:pt x="401" y="0"/>
                </a:lnTo>
                <a:lnTo>
                  <a:pt x="412" y="5"/>
                </a:lnTo>
                <a:lnTo>
                  <a:pt x="422" y="5"/>
                </a:lnTo>
                <a:lnTo>
                  <a:pt x="438" y="10"/>
                </a:lnTo>
                <a:lnTo>
                  <a:pt x="459" y="15"/>
                </a:lnTo>
                <a:lnTo>
                  <a:pt x="480" y="26"/>
                </a:lnTo>
                <a:lnTo>
                  <a:pt x="501" y="36"/>
                </a:lnTo>
                <a:lnTo>
                  <a:pt x="528" y="47"/>
                </a:lnTo>
                <a:lnTo>
                  <a:pt x="512" y="47"/>
                </a:lnTo>
                <a:lnTo>
                  <a:pt x="491" y="47"/>
                </a:lnTo>
                <a:lnTo>
                  <a:pt x="470" y="47"/>
                </a:lnTo>
                <a:lnTo>
                  <a:pt x="443" y="47"/>
                </a:lnTo>
                <a:lnTo>
                  <a:pt x="417" y="47"/>
                </a:lnTo>
                <a:lnTo>
                  <a:pt x="385" y="47"/>
                </a:lnTo>
                <a:lnTo>
                  <a:pt x="348" y="47"/>
                </a:lnTo>
                <a:lnTo>
                  <a:pt x="311" y="52"/>
                </a:lnTo>
                <a:lnTo>
                  <a:pt x="232" y="57"/>
                </a:lnTo>
                <a:lnTo>
                  <a:pt x="158" y="62"/>
                </a:lnTo>
                <a:lnTo>
                  <a:pt x="79" y="62"/>
                </a:lnTo>
                <a:lnTo>
                  <a:pt x="0" y="68"/>
                </a:lnTo>
                <a:lnTo>
                  <a:pt x="0" y="31"/>
                </a:lnTo>
                <a:lnTo>
                  <a:pt x="68" y="26"/>
                </a:lnTo>
                <a:lnTo>
                  <a:pt x="126" y="26"/>
                </a:lnTo>
                <a:lnTo>
                  <a:pt x="190" y="21"/>
                </a:lnTo>
                <a:lnTo>
                  <a:pt x="248" y="15"/>
                </a:lnTo>
                <a:lnTo>
                  <a:pt x="248" y="1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2909888" y="3865563"/>
            <a:ext cx="192087" cy="290512"/>
          </a:xfrm>
          <a:custGeom>
            <a:avLst/>
            <a:gdLst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110 h 758"/>
              <a:gd name="connsiteX16" fmla="*/ 0 w 687"/>
              <a:gd name="connsiteY16" fmla="*/ 73 h 758"/>
              <a:gd name="connsiteX17" fmla="*/ 11 w 687"/>
              <a:gd name="connsiteY17" fmla="*/ 73 h 758"/>
              <a:gd name="connsiteX18" fmla="*/ 27 w 687"/>
              <a:gd name="connsiteY18" fmla="*/ 73 h 758"/>
              <a:gd name="connsiteX19" fmla="*/ 42 w 687"/>
              <a:gd name="connsiteY19" fmla="*/ 73 h 758"/>
              <a:gd name="connsiteX20" fmla="*/ 58 w 687"/>
              <a:gd name="connsiteY20" fmla="*/ 73 h 758"/>
              <a:gd name="connsiteX21" fmla="*/ 79 w 687"/>
              <a:gd name="connsiteY21" fmla="*/ 73 h 758"/>
              <a:gd name="connsiteX22" fmla="*/ 95 w 687"/>
              <a:gd name="connsiteY22" fmla="*/ 68 h 758"/>
              <a:gd name="connsiteX23" fmla="*/ 122 w 687"/>
              <a:gd name="connsiteY23" fmla="*/ 68 h 758"/>
              <a:gd name="connsiteX24" fmla="*/ 143 w 687"/>
              <a:gd name="connsiteY24" fmla="*/ 63 h 758"/>
              <a:gd name="connsiteX25" fmla="*/ 164 w 687"/>
              <a:gd name="connsiteY25" fmla="*/ 58 h 758"/>
              <a:gd name="connsiteX26" fmla="*/ 185 w 687"/>
              <a:gd name="connsiteY26" fmla="*/ 58 h 758"/>
              <a:gd name="connsiteX27" fmla="*/ 211 w 687"/>
              <a:gd name="connsiteY27" fmla="*/ 52 h 758"/>
              <a:gd name="connsiteX28" fmla="*/ 238 w 687"/>
              <a:gd name="connsiteY28" fmla="*/ 52 h 758"/>
              <a:gd name="connsiteX29" fmla="*/ 264 w 687"/>
              <a:gd name="connsiteY29" fmla="*/ 47 h 758"/>
              <a:gd name="connsiteX30" fmla="*/ 296 w 687"/>
              <a:gd name="connsiteY30" fmla="*/ 47 h 758"/>
              <a:gd name="connsiteX31" fmla="*/ 354 w 687"/>
              <a:gd name="connsiteY31" fmla="*/ 37 h 758"/>
              <a:gd name="connsiteX32" fmla="*/ 386 w 687"/>
              <a:gd name="connsiteY32" fmla="*/ 37 h 758"/>
              <a:gd name="connsiteX33" fmla="*/ 407 w 687"/>
              <a:gd name="connsiteY33" fmla="*/ 32 h 758"/>
              <a:gd name="connsiteX34" fmla="*/ 433 w 687"/>
              <a:gd name="connsiteY34" fmla="*/ 26 h 758"/>
              <a:gd name="connsiteX35" fmla="*/ 454 w 687"/>
              <a:gd name="connsiteY35" fmla="*/ 26 h 758"/>
              <a:gd name="connsiteX36" fmla="*/ 470 w 687"/>
              <a:gd name="connsiteY36" fmla="*/ 21 h 758"/>
              <a:gd name="connsiteX37" fmla="*/ 481 w 687"/>
              <a:gd name="connsiteY37" fmla="*/ 16 h 758"/>
              <a:gd name="connsiteX38" fmla="*/ 491 w 687"/>
              <a:gd name="connsiteY38" fmla="*/ 16 h 758"/>
              <a:gd name="connsiteX39" fmla="*/ 497 w 687"/>
              <a:gd name="connsiteY39" fmla="*/ 11 h 758"/>
              <a:gd name="connsiteX40" fmla="*/ 507 w 687"/>
              <a:gd name="connsiteY40" fmla="*/ 5 h 758"/>
              <a:gd name="connsiteX41" fmla="*/ 523 w 687"/>
              <a:gd name="connsiteY41" fmla="*/ 0 h 758"/>
              <a:gd name="connsiteX42" fmla="*/ 534 w 687"/>
              <a:gd name="connsiteY42" fmla="*/ 0 h 758"/>
              <a:gd name="connsiteX43" fmla="*/ 549 w 687"/>
              <a:gd name="connsiteY43" fmla="*/ 0 h 758"/>
              <a:gd name="connsiteX44" fmla="*/ 565 w 687"/>
              <a:gd name="connsiteY44" fmla="*/ 5 h 758"/>
              <a:gd name="connsiteX45" fmla="*/ 581 w 687"/>
              <a:gd name="connsiteY45" fmla="*/ 11 h 758"/>
              <a:gd name="connsiteX46" fmla="*/ 592 w 687"/>
              <a:gd name="connsiteY46" fmla="*/ 16 h 758"/>
              <a:gd name="connsiteX47" fmla="*/ 602 w 687"/>
              <a:gd name="connsiteY47" fmla="*/ 21 h 758"/>
              <a:gd name="connsiteX48" fmla="*/ 618 w 687"/>
              <a:gd name="connsiteY48" fmla="*/ 26 h 758"/>
              <a:gd name="connsiteX49" fmla="*/ 629 w 687"/>
              <a:gd name="connsiteY49" fmla="*/ 37 h 758"/>
              <a:gd name="connsiteX50" fmla="*/ 644 w 687"/>
              <a:gd name="connsiteY50" fmla="*/ 42 h 758"/>
              <a:gd name="connsiteX51" fmla="*/ 655 w 687"/>
              <a:gd name="connsiteY51" fmla="*/ 47 h 758"/>
              <a:gd name="connsiteX52" fmla="*/ 666 w 687"/>
              <a:gd name="connsiteY52" fmla="*/ 52 h 758"/>
              <a:gd name="connsiteX53" fmla="*/ 671 w 687"/>
              <a:gd name="connsiteY53" fmla="*/ 58 h 758"/>
              <a:gd name="connsiteX54" fmla="*/ 676 w 687"/>
              <a:gd name="connsiteY54" fmla="*/ 63 h 758"/>
              <a:gd name="connsiteX55" fmla="*/ 681 w 687"/>
              <a:gd name="connsiteY55" fmla="*/ 68 h 758"/>
              <a:gd name="connsiteX56" fmla="*/ 687 w 687"/>
              <a:gd name="connsiteY56" fmla="*/ 68 h 758"/>
              <a:gd name="connsiteX57" fmla="*/ 687 w 687"/>
              <a:gd name="connsiteY57" fmla="*/ 73 h 758"/>
              <a:gd name="connsiteX58" fmla="*/ 681 w 687"/>
              <a:gd name="connsiteY58" fmla="*/ 73 h 758"/>
              <a:gd name="connsiteX59" fmla="*/ 681 w 687"/>
              <a:gd name="connsiteY59" fmla="*/ 79 h 758"/>
              <a:gd name="connsiteX60" fmla="*/ 676 w 687"/>
              <a:gd name="connsiteY60" fmla="*/ 84 h 758"/>
              <a:gd name="connsiteX61" fmla="*/ 671 w 687"/>
              <a:gd name="connsiteY61" fmla="*/ 84 h 758"/>
              <a:gd name="connsiteX62" fmla="*/ 666 w 687"/>
              <a:gd name="connsiteY62" fmla="*/ 89 h 758"/>
              <a:gd name="connsiteX63" fmla="*/ 660 w 687"/>
              <a:gd name="connsiteY63" fmla="*/ 94 h 758"/>
              <a:gd name="connsiteX64" fmla="*/ 655 w 687"/>
              <a:gd name="connsiteY64" fmla="*/ 94 h 758"/>
              <a:gd name="connsiteX65" fmla="*/ 650 w 687"/>
              <a:gd name="connsiteY65" fmla="*/ 99 h 758"/>
              <a:gd name="connsiteX66" fmla="*/ 644 w 687"/>
              <a:gd name="connsiteY66" fmla="*/ 105 h 758"/>
              <a:gd name="connsiteX67" fmla="*/ 639 w 687"/>
              <a:gd name="connsiteY67" fmla="*/ 115 h 758"/>
              <a:gd name="connsiteX68" fmla="*/ 639 w 687"/>
              <a:gd name="connsiteY68" fmla="*/ 126 h 758"/>
              <a:gd name="connsiteX69" fmla="*/ 639 w 687"/>
              <a:gd name="connsiteY69" fmla="*/ 131 h 758"/>
              <a:gd name="connsiteX70" fmla="*/ 639 w 687"/>
              <a:gd name="connsiteY70" fmla="*/ 146 h 758"/>
              <a:gd name="connsiteX71" fmla="*/ 639 w 687"/>
              <a:gd name="connsiteY71" fmla="*/ 157 h 758"/>
              <a:gd name="connsiteX72" fmla="*/ 639 w 687"/>
              <a:gd name="connsiteY72" fmla="*/ 173 h 758"/>
              <a:gd name="connsiteX73" fmla="*/ 639 w 687"/>
              <a:gd name="connsiteY73" fmla="*/ 188 h 758"/>
              <a:gd name="connsiteX74" fmla="*/ 639 w 687"/>
              <a:gd name="connsiteY74" fmla="*/ 204 h 758"/>
              <a:gd name="connsiteX75" fmla="*/ 639 w 687"/>
              <a:gd name="connsiteY75" fmla="*/ 225 h 758"/>
              <a:gd name="connsiteX76" fmla="*/ 639 w 687"/>
              <a:gd name="connsiteY76" fmla="*/ 240 h 758"/>
              <a:gd name="connsiteX77" fmla="*/ 639 w 687"/>
              <a:gd name="connsiteY77" fmla="*/ 261 h 758"/>
              <a:gd name="connsiteX78" fmla="*/ 639 w 687"/>
              <a:gd name="connsiteY78" fmla="*/ 303 h 758"/>
              <a:gd name="connsiteX79" fmla="*/ 639 w 687"/>
              <a:gd name="connsiteY79" fmla="*/ 324 h 758"/>
              <a:gd name="connsiteX80" fmla="*/ 639 w 687"/>
              <a:gd name="connsiteY80" fmla="*/ 350 h 758"/>
              <a:gd name="connsiteX81" fmla="*/ 639 w 687"/>
              <a:gd name="connsiteY81" fmla="*/ 376 h 758"/>
              <a:gd name="connsiteX82" fmla="*/ 639 w 687"/>
              <a:gd name="connsiteY82" fmla="*/ 402 h 758"/>
              <a:gd name="connsiteX83" fmla="*/ 639 w 687"/>
              <a:gd name="connsiteY83" fmla="*/ 429 h 758"/>
              <a:gd name="connsiteX84" fmla="*/ 639 w 687"/>
              <a:gd name="connsiteY84" fmla="*/ 460 h 758"/>
              <a:gd name="connsiteX85" fmla="*/ 639 w 687"/>
              <a:gd name="connsiteY85" fmla="*/ 491 h 758"/>
              <a:gd name="connsiteX86" fmla="*/ 639 w 687"/>
              <a:gd name="connsiteY86" fmla="*/ 523 h 758"/>
              <a:gd name="connsiteX87" fmla="*/ 639 w 687"/>
              <a:gd name="connsiteY87" fmla="*/ 554 h 758"/>
              <a:gd name="connsiteX88" fmla="*/ 639 w 687"/>
              <a:gd name="connsiteY88" fmla="*/ 580 h 758"/>
              <a:gd name="connsiteX89" fmla="*/ 634 w 687"/>
              <a:gd name="connsiteY89" fmla="*/ 606 h 758"/>
              <a:gd name="connsiteX90" fmla="*/ 634 w 687"/>
              <a:gd name="connsiteY90" fmla="*/ 632 h 758"/>
              <a:gd name="connsiteX91" fmla="*/ 629 w 687"/>
              <a:gd name="connsiteY91" fmla="*/ 653 h 758"/>
              <a:gd name="connsiteX92" fmla="*/ 623 w 687"/>
              <a:gd name="connsiteY92" fmla="*/ 669 h 758"/>
              <a:gd name="connsiteX93" fmla="*/ 618 w 687"/>
              <a:gd name="connsiteY93" fmla="*/ 690 h 758"/>
              <a:gd name="connsiteX94" fmla="*/ 613 w 687"/>
              <a:gd name="connsiteY94" fmla="*/ 700 h 758"/>
              <a:gd name="connsiteX95" fmla="*/ 602 w 687"/>
              <a:gd name="connsiteY95" fmla="*/ 716 h 758"/>
              <a:gd name="connsiteX96" fmla="*/ 592 w 687"/>
              <a:gd name="connsiteY96" fmla="*/ 726 h 758"/>
              <a:gd name="connsiteX97" fmla="*/ 586 w 687"/>
              <a:gd name="connsiteY97" fmla="*/ 737 h 758"/>
              <a:gd name="connsiteX98" fmla="*/ 576 w 687"/>
              <a:gd name="connsiteY98" fmla="*/ 742 h 758"/>
              <a:gd name="connsiteX99" fmla="*/ 571 w 687"/>
              <a:gd name="connsiteY99" fmla="*/ 747 h 758"/>
              <a:gd name="connsiteX100" fmla="*/ 560 w 687"/>
              <a:gd name="connsiteY100" fmla="*/ 752 h 758"/>
              <a:gd name="connsiteX101" fmla="*/ 555 w 687"/>
              <a:gd name="connsiteY101" fmla="*/ 752 h 758"/>
              <a:gd name="connsiteX102" fmla="*/ 549 w 687"/>
              <a:gd name="connsiteY102" fmla="*/ 758 h 758"/>
              <a:gd name="connsiteX103" fmla="*/ 539 w 687"/>
              <a:gd name="connsiteY103" fmla="*/ 752 h 758"/>
              <a:gd name="connsiteX104" fmla="*/ 534 w 687"/>
              <a:gd name="connsiteY104" fmla="*/ 752 h 758"/>
              <a:gd name="connsiteX105" fmla="*/ 534 w 687"/>
              <a:gd name="connsiteY105" fmla="*/ 747 h 758"/>
              <a:gd name="connsiteX106" fmla="*/ 528 w 687"/>
              <a:gd name="connsiteY106" fmla="*/ 742 h 758"/>
              <a:gd name="connsiteX107" fmla="*/ 528 w 687"/>
              <a:gd name="connsiteY107" fmla="*/ 737 h 758"/>
              <a:gd name="connsiteX108" fmla="*/ 528 w 687"/>
              <a:gd name="connsiteY108" fmla="*/ 731 h 758"/>
              <a:gd name="connsiteX109" fmla="*/ 528 w 687"/>
              <a:gd name="connsiteY109" fmla="*/ 721 h 758"/>
              <a:gd name="connsiteX110" fmla="*/ 528 w 687"/>
              <a:gd name="connsiteY110" fmla="*/ 711 h 758"/>
              <a:gd name="connsiteX111" fmla="*/ 528 w 687"/>
              <a:gd name="connsiteY111" fmla="*/ 705 h 758"/>
              <a:gd name="connsiteX112" fmla="*/ 528 w 687"/>
              <a:gd name="connsiteY112" fmla="*/ 700 h 758"/>
              <a:gd name="connsiteX113" fmla="*/ 528 w 687"/>
              <a:gd name="connsiteY113" fmla="*/ 695 h 758"/>
              <a:gd name="connsiteX114" fmla="*/ 523 w 687"/>
              <a:gd name="connsiteY114" fmla="*/ 690 h 758"/>
              <a:gd name="connsiteX115" fmla="*/ 518 w 687"/>
              <a:gd name="connsiteY115" fmla="*/ 674 h 758"/>
              <a:gd name="connsiteX116" fmla="*/ 507 w 687"/>
              <a:gd name="connsiteY116" fmla="*/ 658 h 758"/>
              <a:gd name="connsiteX117" fmla="*/ 491 w 687"/>
              <a:gd name="connsiteY117" fmla="*/ 643 h 758"/>
              <a:gd name="connsiteX118" fmla="*/ 475 w 687"/>
              <a:gd name="connsiteY118" fmla="*/ 627 h 758"/>
              <a:gd name="connsiteX119" fmla="*/ 454 w 687"/>
              <a:gd name="connsiteY119" fmla="*/ 611 h 758"/>
              <a:gd name="connsiteX120" fmla="*/ 428 w 687"/>
              <a:gd name="connsiteY120" fmla="*/ 590 h 758"/>
              <a:gd name="connsiteX121" fmla="*/ 449 w 687"/>
              <a:gd name="connsiteY121" fmla="*/ 590 h 758"/>
              <a:gd name="connsiteX122" fmla="*/ 470 w 687"/>
              <a:gd name="connsiteY122" fmla="*/ 596 h 758"/>
              <a:gd name="connsiteX123" fmla="*/ 486 w 687"/>
              <a:gd name="connsiteY123" fmla="*/ 596 h 758"/>
              <a:gd name="connsiteX124" fmla="*/ 502 w 687"/>
              <a:gd name="connsiteY124" fmla="*/ 596 h 758"/>
              <a:gd name="connsiteX125" fmla="*/ 512 w 687"/>
              <a:gd name="connsiteY125" fmla="*/ 590 h 758"/>
              <a:gd name="connsiteX126" fmla="*/ 518 w 687"/>
              <a:gd name="connsiteY126" fmla="*/ 590 h 758"/>
              <a:gd name="connsiteX127" fmla="*/ 523 w 687"/>
              <a:gd name="connsiteY127" fmla="*/ 590 h 758"/>
              <a:gd name="connsiteX128" fmla="*/ 528 w 687"/>
              <a:gd name="connsiteY128" fmla="*/ 585 h 758"/>
              <a:gd name="connsiteX129" fmla="*/ 534 w 687"/>
              <a:gd name="connsiteY129" fmla="*/ 580 h 758"/>
              <a:gd name="connsiteX130" fmla="*/ 534 w 687"/>
              <a:gd name="connsiteY130" fmla="*/ 575 h 758"/>
              <a:gd name="connsiteX131" fmla="*/ 534 w 687"/>
              <a:gd name="connsiteY131" fmla="*/ 564 h 758"/>
              <a:gd name="connsiteX132" fmla="*/ 534 w 687"/>
              <a:gd name="connsiteY132" fmla="*/ 549 h 758"/>
              <a:gd name="connsiteX133" fmla="*/ 539 w 687"/>
              <a:gd name="connsiteY133" fmla="*/ 533 h 758"/>
              <a:gd name="connsiteX134" fmla="*/ 539 w 687"/>
              <a:gd name="connsiteY134" fmla="*/ 512 h 758"/>
              <a:gd name="connsiteX135" fmla="*/ 539 w 687"/>
              <a:gd name="connsiteY135" fmla="*/ 486 h 758"/>
              <a:gd name="connsiteX136" fmla="*/ 544 w 687"/>
              <a:gd name="connsiteY136" fmla="*/ 460 h 758"/>
              <a:gd name="connsiteX137" fmla="*/ 544 w 687"/>
              <a:gd name="connsiteY137" fmla="*/ 434 h 758"/>
              <a:gd name="connsiteX138" fmla="*/ 544 w 687"/>
              <a:gd name="connsiteY138" fmla="*/ 408 h 758"/>
              <a:gd name="connsiteX139" fmla="*/ 544 w 687"/>
              <a:gd name="connsiteY139" fmla="*/ 382 h 758"/>
              <a:gd name="connsiteX140" fmla="*/ 549 w 687"/>
              <a:gd name="connsiteY140" fmla="*/ 355 h 758"/>
              <a:gd name="connsiteX141" fmla="*/ 549 w 687"/>
              <a:gd name="connsiteY141" fmla="*/ 334 h 758"/>
              <a:gd name="connsiteX142" fmla="*/ 549 w 687"/>
              <a:gd name="connsiteY142" fmla="*/ 314 h 758"/>
              <a:gd name="connsiteX143" fmla="*/ 549 w 687"/>
              <a:gd name="connsiteY143" fmla="*/ 293 h 758"/>
              <a:gd name="connsiteX144" fmla="*/ 549 w 687"/>
              <a:gd name="connsiteY144" fmla="*/ 277 h 758"/>
              <a:gd name="connsiteX145" fmla="*/ 549 w 687"/>
              <a:gd name="connsiteY145" fmla="*/ 246 h 758"/>
              <a:gd name="connsiteX146" fmla="*/ 549 w 687"/>
              <a:gd name="connsiteY146" fmla="*/ 214 h 758"/>
              <a:gd name="connsiteX147" fmla="*/ 544 w 687"/>
              <a:gd name="connsiteY147" fmla="*/ 183 h 758"/>
              <a:gd name="connsiteX148" fmla="*/ 544 w 687"/>
              <a:gd name="connsiteY148" fmla="*/ 157 h 758"/>
              <a:gd name="connsiteX149" fmla="*/ 539 w 687"/>
              <a:gd name="connsiteY149" fmla="*/ 146 h 758"/>
              <a:gd name="connsiteX150" fmla="*/ 539 w 687"/>
              <a:gd name="connsiteY150" fmla="*/ 136 h 758"/>
              <a:gd name="connsiteX151" fmla="*/ 534 w 687"/>
              <a:gd name="connsiteY151" fmla="*/ 126 h 758"/>
              <a:gd name="connsiteX152" fmla="*/ 534 w 687"/>
              <a:gd name="connsiteY152" fmla="*/ 115 h 758"/>
              <a:gd name="connsiteX153" fmla="*/ 528 w 687"/>
              <a:gd name="connsiteY153" fmla="*/ 110 h 758"/>
              <a:gd name="connsiteX154" fmla="*/ 528 w 687"/>
              <a:gd name="connsiteY154" fmla="*/ 105 h 758"/>
              <a:gd name="connsiteX155" fmla="*/ 523 w 687"/>
              <a:gd name="connsiteY155" fmla="*/ 94 h 758"/>
              <a:gd name="connsiteX156" fmla="*/ 518 w 687"/>
              <a:gd name="connsiteY156" fmla="*/ 89 h 758"/>
              <a:gd name="connsiteX157" fmla="*/ 512 w 687"/>
              <a:gd name="connsiteY157" fmla="*/ 84 h 758"/>
              <a:gd name="connsiteX158" fmla="*/ 507 w 687"/>
              <a:gd name="connsiteY158" fmla="*/ 84 h 758"/>
              <a:gd name="connsiteX159" fmla="*/ 502 w 687"/>
              <a:gd name="connsiteY159" fmla="*/ 79 h 758"/>
              <a:gd name="connsiteX160" fmla="*/ 491 w 687"/>
              <a:gd name="connsiteY160" fmla="*/ 79 h 758"/>
              <a:gd name="connsiteX161" fmla="*/ 481 w 687"/>
              <a:gd name="connsiteY161" fmla="*/ 79 h 758"/>
              <a:gd name="connsiteX162" fmla="*/ 470 w 687"/>
              <a:gd name="connsiteY162" fmla="*/ 73 h 758"/>
              <a:gd name="connsiteX163" fmla="*/ 454 w 687"/>
              <a:gd name="connsiteY163" fmla="*/ 73 h 758"/>
              <a:gd name="connsiteX164" fmla="*/ 454 w 687"/>
              <a:gd name="connsiteY16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73 h 758"/>
              <a:gd name="connsiteX16" fmla="*/ 11 w 687"/>
              <a:gd name="connsiteY16" fmla="*/ 73 h 758"/>
              <a:gd name="connsiteX17" fmla="*/ 27 w 687"/>
              <a:gd name="connsiteY17" fmla="*/ 73 h 758"/>
              <a:gd name="connsiteX18" fmla="*/ 42 w 687"/>
              <a:gd name="connsiteY18" fmla="*/ 73 h 758"/>
              <a:gd name="connsiteX19" fmla="*/ 58 w 687"/>
              <a:gd name="connsiteY19" fmla="*/ 73 h 758"/>
              <a:gd name="connsiteX20" fmla="*/ 79 w 687"/>
              <a:gd name="connsiteY20" fmla="*/ 73 h 758"/>
              <a:gd name="connsiteX21" fmla="*/ 95 w 687"/>
              <a:gd name="connsiteY21" fmla="*/ 68 h 758"/>
              <a:gd name="connsiteX22" fmla="*/ 122 w 687"/>
              <a:gd name="connsiteY22" fmla="*/ 68 h 758"/>
              <a:gd name="connsiteX23" fmla="*/ 143 w 687"/>
              <a:gd name="connsiteY23" fmla="*/ 63 h 758"/>
              <a:gd name="connsiteX24" fmla="*/ 164 w 687"/>
              <a:gd name="connsiteY24" fmla="*/ 58 h 758"/>
              <a:gd name="connsiteX25" fmla="*/ 185 w 687"/>
              <a:gd name="connsiteY25" fmla="*/ 58 h 758"/>
              <a:gd name="connsiteX26" fmla="*/ 211 w 687"/>
              <a:gd name="connsiteY26" fmla="*/ 52 h 758"/>
              <a:gd name="connsiteX27" fmla="*/ 238 w 687"/>
              <a:gd name="connsiteY27" fmla="*/ 52 h 758"/>
              <a:gd name="connsiteX28" fmla="*/ 264 w 687"/>
              <a:gd name="connsiteY28" fmla="*/ 47 h 758"/>
              <a:gd name="connsiteX29" fmla="*/ 296 w 687"/>
              <a:gd name="connsiteY29" fmla="*/ 47 h 758"/>
              <a:gd name="connsiteX30" fmla="*/ 354 w 687"/>
              <a:gd name="connsiteY30" fmla="*/ 37 h 758"/>
              <a:gd name="connsiteX31" fmla="*/ 386 w 687"/>
              <a:gd name="connsiteY31" fmla="*/ 37 h 758"/>
              <a:gd name="connsiteX32" fmla="*/ 407 w 687"/>
              <a:gd name="connsiteY32" fmla="*/ 32 h 758"/>
              <a:gd name="connsiteX33" fmla="*/ 433 w 687"/>
              <a:gd name="connsiteY33" fmla="*/ 26 h 758"/>
              <a:gd name="connsiteX34" fmla="*/ 454 w 687"/>
              <a:gd name="connsiteY34" fmla="*/ 26 h 758"/>
              <a:gd name="connsiteX35" fmla="*/ 470 w 687"/>
              <a:gd name="connsiteY35" fmla="*/ 21 h 758"/>
              <a:gd name="connsiteX36" fmla="*/ 481 w 687"/>
              <a:gd name="connsiteY36" fmla="*/ 16 h 758"/>
              <a:gd name="connsiteX37" fmla="*/ 491 w 687"/>
              <a:gd name="connsiteY37" fmla="*/ 16 h 758"/>
              <a:gd name="connsiteX38" fmla="*/ 497 w 687"/>
              <a:gd name="connsiteY38" fmla="*/ 11 h 758"/>
              <a:gd name="connsiteX39" fmla="*/ 507 w 687"/>
              <a:gd name="connsiteY39" fmla="*/ 5 h 758"/>
              <a:gd name="connsiteX40" fmla="*/ 523 w 687"/>
              <a:gd name="connsiteY40" fmla="*/ 0 h 758"/>
              <a:gd name="connsiteX41" fmla="*/ 534 w 687"/>
              <a:gd name="connsiteY41" fmla="*/ 0 h 758"/>
              <a:gd name="connsiteX42" fmla="*/ 549 w 687"/>
              <a:gd name="connsiteY42" fmla="*/ 0 h 758"/>
              <a:gd name="connsiteX43" fmla="*/ 565 w 687"/>
              <a:gd name="connsiteY43" fmla="*/ 5 h 758"/>
              <a:gd name="connsiteX44" fmla="*/ 581 w 687"/>
              <a:gd name="connsiteY44" fmla="*/ 11 h 758"/>
              <a:gd name="connsiteX45" fmla="*/ 592 w 687"/>
              <a:gd name="connsiteY45" fmla="*/ 16 h 758"/>
              <a:gd name="connsiteX46" fmla="*/ 602 w 687"/>
              <a:gd name="connsiteY46" fmla="*/ 21 h 758"/>
              <a:gd name="connsiteX47" fmla="*/ 618 w 687"/>
              <a:gd name="connsiteY47" fmla="*/ 26 h 758"/>
              <a:gd name="connsiteX48" fmla="*/ 629 w 687"/>
              <a:gd name="connsiteY48" fmla="*/ 37 h 758"/>
              <a:gd name="connsiteX49" fmla="*/ 644 w 687"/>
              <a:gd name="connsiteY49" fmla="*/ 42 h 758"/>
              <a:gd name="connsiteX50" fmla="*/ 655 w 687"/>
              <a:gd name="connsiteY50" fmla="*/ 47 h 758"/>
              <a:gd name="connsiteX51" fmla="*/ 666 w 687"/>
              <a:gd name="connsiteY51" fmla="*/ 52 h 758"/>
              <a:gd name="connsiteX52" fmla="*/ 671 w 687"/>
              <a:gd name="connsiteY52" fmla="*/ 58 h 758"/>
              <a:gd name="connsiteX53" fmla="*/ 676 w 687"/>
              <a:gd name="connsiteY53" fmla="*/ 63 h 758"/>
              <a:gd name="connsiteX54" fmla="*/ 681 w 687"/>
              <a:gd name="connsiteY54" fmla="*/ 68 h 758"/>
              <a:gd name="connsiteX55" fmla="*/ 687 w 687"/>
              <a:gd name="connsiteY55" fmla="*/ 68 h 758"/>
              <a:gd name="connsiteX56" fmla="*/ 687 w 687"/>
              <a:gd name="connsiteY56" fmla="*/ 73 h 758"/>
              <a:gd name="connsiteX57" fmla="*/ 681 w 687"/>
              <a:gd name="connsiteY57" fmla="*/ 73 h 758"/>
              <a:gd name="connsiteX58" fmla="*/ 681 w 687"/>
              <a:gd name="connsiteY58" fmla="*/ 79 h 758"/>
              <a:gd name="connsiteX59" fmla="*/ 676 w 687"/>
              <a:gd name="connsiteY59" fmla="*/ 84 h 758"/>
              <a:gd name="connsiteX60" fmla="*/ 671 w 687"/>
              <a:gd name="connsiteY60" fmla="*/ 84 h 758"/>
              <a:gd name="connsiteX61" fmla="*/ 666 w 687"/>
              <a:gd name="connsiteY61" fmla="*/ 89 h 758"/>
              <a:gd name="connsiteX62" fmla="*/ 660 w 687"/>
              <a:gd name="connsiteY62" fmla="*/ 94 h 758"/>
              <a:gd name="connsiteX63" fmla="*/ 655 w 687"/>
              <a:gd name="connsiteY63" fmla="*/ 94 h 758"/>
              <a:gd name="connsiteX64" fmla="*/ 650 w 687"/>
              <a:gd name="connsiteY64" fmla="*/ 99 h 758"/>
              <a:gd name="connsiteX65" fmla="*/ 644 w 687"/>
              <a:gd name="connsiteY65" fmla="*/ 105 h 758"/>
              <a:gd name="connsiteX66" fmla="*/ 639 w 687"/>
              <a:gd name="connsiteY66" fmla="*/ 115 h 758"/>
              <a:gd name="connsiteX67" fmla="*/ 639 w 687"/>
              <a:gd name="connsiteY67" fmla="*/ 126 h 758"/>
              <a:gd name="connsiteX68" fmla="*/ 639 w 687"/>
              <a:gd name="connsiteY68" fmla="*/ 131 h 758"/>
              <a:gd name="connsiteX69" fmla="*/ 639 w 687"/>
              <a:gd name="connsiteY69" fmla="*/ 146 h 758"/>
              <a:gd name="connsiteX70" fmla="*/ 639 w 687"/>
              <a:gd name="connsiteY70" fmla="*/ 157 h 758"/>
              <a:gd name="connsiteX71" fmla="*/ 639 w 687"/>
              <a:gd name="connsiteY71" fmla="*/ 173 h 758"/>
              <a:gd name="connsiteX72" fmla="*/ 639 w 687"/>
              <a:gd name="connsiteY72" fmla="*/ 188 h 758"/>
              <a:gd name="connsiteX73" fmla="*/ 639 w 687"/>
              <a:gd name="connsiteY73" fmla="*/ 204 h 758"/>
              <a:gd name="connsiteX74" fmla="*/ 639 w 687"/>
              <a:gd name="connsiteY74" fmla="*/ 225 h 758"/>
              <a:gd name="connsiteX75" fmla="*/ 639 w 687"/>
              <a:gd name="connsiteY75" fmla="*/ 240 h 758"/>
              <a:gd name="connsiteX76" fmla="*/ 639 w 687"/>
              <a:gd name="connsiteY76" fmla="*/ 261 h 758"/>
              <a:gd name="connsiteX77" fmla="*/ 639 w 687"/>
              <a:gd name="connsiteY77" fmla="*/ 303 h 758"/>
              <a:gd name="connsiteX78" fmla="*/ 639 w 687"/>
              <a:gd name="connsiteY78" fmla="*/ 324 h 758"/>
              <a:gd name="connsiteX79" fmla="*/ 639 w 687"/>
              <a:gd name="connsiteY79" fmla="*/ 350 h 758"/>
              <a:gd name="connsiteX80" fmla="*/ 639 w 687"/>
              <a:gd name="connsiteY80" fmla="*/ 376 h 758"/>
              <a:gd name="connsiteX81" fmla="*/ 639 w 687"/>
              <a:gd name="connsiteY81" fmla="*/ 402 h 758"/>
              <a:gd name="connsiteX82" fmla="*/ 639 w 687"/>
              <a:gd name="connsiteY82" fmla="*/ 429 h 758"/>
              <a:gd name="connsiteX83" fmla="*/ 639 w 687"/>
              <a:gd name="connsiteY83" fmla="*/ 460 h 758"/>
              <a:gd name="connsiteX84" fmla="*/ 639 w 687"/>
              <a:gd name="connsiteY84" fmla="*/ 491 h 758"/>
              <a:gd name="connsiteX85" fmla="*/ 639 w 687"/>
              <a:gd name="connsiteY85" fmla="*/ 523 h 758"/>
              <a:gd name="connsiteX86" fmla="*/ 639 w 687"/>
              <a:gd name="connsiteY86" fmla="*/ 554 h 758"/>
              <a:gd name="connsiteX87" fmla="*/ 639 w 687"/>
              <a:gd name="connsiteY87" fmla="*/ 580 h 758"/>
              <a:gd name="connsiteX88" fmla="*/ 634 w 687"/>
              <a:gd name="connsiteY88" fmla="*/ 606 h 758"/>
              <a:gd name="connsiteX89" fmla="*/ 634 w 687"/>
              <a:gd name="connsiteY89" fmla="*/ 632 h 758"/>
              <a:gd name="connsiteX90" fmla="*/ 629 w 687"/>
              <a:gd name="connsiteY90" fmla="*/ 653 h 758"/>
              <a:gd name="connsiteX91" fmla="*/ 623 w 687"/>
              <a:gd name="connsiteY91" fmla="*/ 669 h 758"/>
              <a:gd name="connsiteX92" fmla="*/ 618 w 687"/>
              <a:gd name="connsiteY92" fmla="*/ 690 h 758"/>
              <a:gd name="connsiteX93" fmla="*/ 613 w 687"/>
              <a:gd name="connsiteY93" fmla="*/ 700 h 758"/>
              <a:gd name="connsiteX94" fmla="*/ 602 w 687"/>
              <a:gd name="connsiteY94" fmla="*/ 716 h 758"/>
              <a:gd name="connsiteX95" fmla="*/ 592 w 687"/>
              <a:gd name="connsiteY95" fmla="*/ 726 h 758"/>
              <a:gd name="connsiteX96" fmla="*/ 586 w 687"/>
              <a:gd name="connsiteY96" fmla="*/ 737 h 758"/>
              <a:gd name="connsiteX97" fmla="*/ 576 w 687"/>
              <a:gd name="connsiteY97" fmla="*/ 742 h 758"/>
              <a:gd name="connsiteX98" fmla="*/ 571 w 687"/>
              <a:gd name="connsiteY98" fmla="*/ 747 h 758"/>
              <a:gd name="connsiteX99" fmla="*/ 560 w 687"/>
              <a:gd name="connsiteY99" fmla="*/ 752 h 758"/>
              <a:gd name="connsiteX100" fmla="*/ 555 w 687"/>
              <a:gd name="connsiteY100" fmla="*/ 752 h 758"/>
              <a:gd name="connsiteX101" fmla="*/ 549 w 687"/>
              <a:gd name="connsiteY101" fmla="*/ 758 h 758"/>
              <a:gd name="connsiteX102" fmla="*/ 539 w 687"/>
              <a:gd name="connsiteY102" fmla="*/ 752 h 758"/>
              <a:gd name="connsiteX103" fmla="*/ 534 w 687"/>
              <a:gd name="connsiteY103" fmla="*/ 752 h 758"/>
              <a:gd name="connsiteX104" fmla="*/ 534 w 687"/>
              <a:gd name="connsiteY104" fmla="*/ 747 h 758"/>
              <a:gd name="connsiteX105" fmla="*/ 528 w 687"/>
              <a:gd name="connsiteY105" fmla="*/ 742 h 758"/>
              <a:gd name="connsiteX106" fmla="*/ 528 w 687"/>
              <a:gd name="connsiteY106" fmla="*/ 737 h 758"/>
              <a:gd name="connsiteX107" fmla="*/ 528 w 687"/>
              <a:gd name="connsiteY107" fmla="*/ 731 h 758"/>
              <a:gd name="connsiteX108" fmla="*/ 528 w 687"/>
              <a:gd name="connsiteY108" fmla="*/ 721 h 758"/>
              <a:gd name="connsiteX109" fmla="*/ 528 w 687"/>
              <a:gd name="connsiteY109" fmla="*/ 711 h 758"/>
              <a:gd name="connsiteX110" fmla="*/ 528 w 687"/>
              <a:gd name="connsiteY110" fmla="*/ 705 h 758"/>
              <a:gd name="connsiteX111" fmla="*/ 528 w 687"/>
              <a:gd name="connsiteY111" fmla="*/ 700 h 758"/>
              <a:gd name="connsiteX112" fmla="*/ 528 w 687"/>
              <a:gd name="connsiteY112" fmla="*/ 695 h 758"/>
              <a:gd name="connsiteX113" fmla="*/ 523 w 687"/>
              <a:gd name="connsiteY113" fmla="*/ 690 h 758"/>
              <a:gd name="connsiteX114" fmla="*/ 518 w 687"/>
              <a:gd name="connsiteY114" fmla="*/ 674 h 758"/>
              <a:gd name="connsiteX115" fmla="*/ 507 w 687"/>
              <a:gd name="connsiteY115" fmla="*/ 658 h 758"/>
              <a:gd name="connsiteX116" fmla="*/ 491 w 687"/>
              <a:gd name="connsiteY116" fmla="*/ 643 h 758"/>
              <a:gd name="connsiteX117" fmla="*/ 475 w 687"/>
              <a:gd name="connsiteY117" fmla="*/ 627 h 758"/>
              <a:gd name="connsiteX118" fmla="*/ 454 w 687"/>
              <a:gd name="connsiteY118" fmla="*/ 611 h 758"/>
              <a:gd name="connsiteX119" fmla="*/ 428 w 687"/>
              <a:gd name="connsiteY119" fmla="*/ 590 h 758"/>
              <a:gd name="connsiteX120" fmla="*/ 449 w 687"/>
              <a:gd name="connsiteY120" fmla="*/ 590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02 w 687"/>
              <a:gd name="connsiteY123" fmla="*/ 596 h 758"/>
              <a:gd name="connsiteX124" fmla="*/ 512 w 687"/>
              <a:gd name="connsiteY124" fmla="*/ 590 h 758"/>
              <a:gd name="connsiteX125" fmla="*/ 518 w 687"/>
              <a:gd name="connsiteY125" fmla="*/ 590 h 758"/>
              <a:gd name="connsiteX126" fmla="*/ 523 w 687"/>
              <a:gd name="connsiteY126" fmla="*/ 590 h 758"/>
              <a:gd name="connsiteX127" fmla="*/ 528 w 687"/>
              <a:gd name="connsiteY127" fmla="*/ 585 h 758"/>
              <a:gd name="connsiteX128" fmla="*/ 534 w 687"/>
              <a:gd name="connsiteY128" fmla="*/ 580 h 758"/>
              <a:gd name="connsiteX129" fmla="*/ 534 w 687"/>
              <a:gd name="connsiteY129" fmla="*/ 575 h 758"/>
              <a:gd name="connsiteX130" fmla="*/ 534 w 687"/>
              <a:gd name="connsiteY130" fmla="*/ 564 h 758"/>
              <a:gd name="connsiteX131" fmla="*/ 534 w 687"/>
              <a:gd name="connsiteY131" fmla="*/ 549 h 758"/>
              <a:gd name="connsiteX132" fmla="*/ 539 w 687"/>
              <a:gd name="connsiteY132" fmla="*/ 533 h 758"/>
              <a:gd name="connsiteX133" fmla="*/ 539 w 687"/>
              <a:gd name="connsiteY133" fmla="*/ 512 h 758"/>
              <a:gd name="connsiteX134" fmla="*/ 539 w 687"/>
              <a:gd name="connsiteY134" fmla="*/ 486 h 758"/>
              <a:gd name="connsiteX135" fmla="*/ 544 w 687"/>
              <a:gd name="connsiteY135" fmla="*/ 460 h 758"/>
              <a:gd name="connsiteX136" fmla="*/ 544 w 687"/>
              <a:gd name="connsiteY136" fmla="*/ 434 h 758"/>
              <a:gd name="connsiteX137" fmla="*/ 544 w 687"/>
              <a:gd name="connsiteY137" fmla="*/ 408 h 758"/>
              <a:gd name="connsiteX138" fmla="*/ 544 w 687"/>
              <a:gd name="connsiteY138" fmla="*/ 382 h 758"/>
              <a:gd name="connsiteX139" fmla="*/ 549 w 687"/>
              <a:gd name="connsiteY139" fmla="*/ 355 h 758"/>
              <a:gd name="connsiteX140" fmla="*/ 549 w 687"/>
              <a:gd name="connsiteY140" fmla="*/ 334 h 758"/>
              <a:gd name="connsiteX141" fmla="*/ 549 w 687"/>
              <a:gd name="connsiteY141" fmla="*/ 314 h 758"/>
              <a:gd name="connsiteX142" fmla="*/ 549 w 687"/>
              <a:gd name="connsiteY142" fmla="*/ 293 h 758"/>
              <a:gd name="connsiteX143" fmla="*/ 549 w 687"/>
              <a:gd name="connsiteY143" fmla="*/ 277 h 758"/>
              <a:gd name="connsiteX144" fmla="*/ 549 w 687"/>
              <a:gd name="connsiteY144" fmla="*/ 246 h 758"/>
              <a:gd name="connsiteX145" fmla="*/ 549 w 687"/>
              <a:gd name="connsiteY145" fmla="*/ 214 h 758"/>
              <a:gd name="connsiteX146" fmla="*/ 544 w 687"/>
              <a:gd name="connsiteY146" fmla="*/ 183 h 758"/>
              <a:gd name="connsiteX147" fmla="*/ 544 w 687"/>
              <a:gd name="connsiteY147" fmla="*/ 157 h 758"/>
              <a:gd name="connsiteX148" fmla="*/ 539 w 687"/>
              <a:gd name="connsiteY148" fmla="*/ 146 h 758"/>
              <a:gd name="connsiteX149" fmla="*/ 539 w 687"/>
              <a:gd name="connsiteY149" fmla="*/ 136 h 758"/>
              <a:gd name="connsiteX150" fmla="*/ 534 w 687"/>
              <a:gd name="connsiteY150" fmla="*/ 126 h 758"/>
              <a:gd name="connsiteX151" fmla="*/ 534 w 687"/>
              <a:gd name="connsiteY151" fmla="*/ 115 h 758"/>
              <a:gd name="connsiteX152" fmla="*/ 528 w 687"/>
              <a:gd name="connsiteY152" fmla="*/ 110 h 758"/>
              <a:gd name="connsiteX153" fmla="*/ 528 w 687"/>
              <a:gd name="connsiteY153" fmla="*/ 105 h 758"/>
              <a:gd name="connsiteX154" fmla="*/ 523 w 687"/>
              <a:gd name="connsiteY154" fmla="*/ 94 h 758"/>
              <a:gd name="connsiteX155" fmla="*/ 518 w 687"/>
              <a:gd name="connsiteY155" fmla="*/ 89 h 758"/>
              <a:gd name="connsiteX156" fmla="*/ 512 w 687"/>
              <a:gd name="connsiteY156" fmla="*/ 84 h 758"/>
              <a:gd name="connsiteX157" fmla="*/ 507 w 687"/>
              <a:gd name="connsiteY157" fmla="*/ 84 h 758"/>
              <a:gd name="connsiteX158" fmla="*/ 502 w 687"/>
              <a:gd name="connsiteY158" fmla="*/ 79 h 758"/>
              <a:gd name="connsiteX159" fmla="*/ 491 w 687"/>
              <a:gd name="connsiteY159" fmla="*/ 79 h 758"/>
              <a:gd name="connsiteX160" fmla="*/ 481 w 687"/>
              <a:gd name="connsiteY160" fmla="*/ 79 h 758"/>
              <a:gd name="connsiteX161" fmla="*/ 470 w 687"/>
              <a:gd name="connsiteY161" fmla="*/ 73 h 758"/>
              <a:gd name="connsiteX162" fmla="*/ 454 w 687"/>
              <a:gd name="connsiteY162" fmla="*/ 73 h 758"/>
              <a:gd name="connsiteX163" fmla="*/ 454 w 687"/>
              <a:gd name="connsiteY163" fmla="*/ 73 h 758"/>
              <a:gd name="connsiteX0" fmla="*/ 463 w 696"/>
              <a:gd name="connsiteY0" fmla="*/ 73 h 758"/>
              <a:gd name="connsiteX1" fmla="*/ 448 w 696"/>
              <a:gd name="connsiteY1" fmla="*/ 73 h 758"/>
              <a:gd name="connsiteX2" fmla="*/ 426 w 696"/>
              <a:gd name="connsiteY2" fmla="*/ 79 h 758"/>
              <a:gd name="connsiteX3" fmla="*/ 405 w 696"/>
              <a:gd name="connsiteY3" fmla="*/ 79 h 758"/>
              <a:gd name="connsiteX4" fmla="*/ 379 w 696"/>
              <a:gd name="connsiteY4" fmla="*/ 79 h 758"/>
              <a:gd name="connsiteX5" fmla="*/ 352 w 696"/>
              <a:gd name="connsiteY5" fmla="*/ 84 h 758"/>
              <a:gd name="connsiteX6" fmla="*/ 321 w 696"/>
              <a:gd name="connsiteY6" fmla="*/ 84 h 758"/>
              <a:gd name="connsiteX7" fmla="*/ 284 w 696"/>
              <a:gd name="connsiteY7" fmla="*/ 89 h 758"/>
              <a:gd name="connsiteX8" fmla="*/ 247 w 696"/>
              <a:gd name="connsiteY8" fmla="*/ 94 h 758"/>
              <a:gd name="connsiteX9" fmla="*/ 205 w 696"/>
              <a:gd name="connsiteY9" fmla="*/ 94 h 758"/>
              <a:gd name="connsiteX10" fmla="*/ 168 w 696"/>
              <a:gd name="connsiteY10" fmla="*/ 99 h 758"/>
              <a:gd name="connsiteX11" fmla="*/ 131 w 696"/>
              <a:gd name="connsiteY11" fmla="*/ 105 h 758"/>
              <a:gd name="connsiteX12" fmla="*/ 99 w 696"/>
              <a:gd name="connsiteY12" fmla="*/ 105 h 758"/>
              <a:gd name="connsiteX13" fmla="*/ 73 w 696"/>
              <a:gd name="connsiteY13" fmla="*/ 105 h 758"/>
              <a:gd name="connsiteX14" fmla="*/ 9 w 696"/>
              <a:gd name="connsiteY14" fmla="*/ 73 h 758"/>
              <a:gd name="connsiteX15" fmla="*/ 20 w 696"/>
              <a:gd name="connsiteY15" fmla="*/ 73 h 758"/>
              <a:gd name="connsiteX16" fmla="*/ 36 w 696"/>
              <a:gd name="connsiteY16" fmla="*/ 73 h 758"/>
              <a:gd name="connsiteX17" fmla="*/ 51 w 696"/>
              <a:gd name="connsiteY17" fmla="*/ 73 h 758"/>
              <a:gd name="connsiteX18" fmla="*/ 67 w 696"/>
              <a:gd name="connsiteY18" fmla="*/ 73 h 758"/>
              <a:gd name="connsiteX19" fmla="*/ 88 w 696"/>
              <a:gd name="connsiteY19" fmla="*/ 73 h 758"/>
              <a:gd name="connsiteX20" fmla="*/ 104 w 696"/>
              <a:gd name="connsiteY20" fmla="*/ 68 h 758"/>
              <a:gd name="connsiteX21" fmla="*/ 131 w 696"/>
              <a:gd name="connsiteY21" fmla="*/ 68 h 758"/>
              <a:gd name="connsiteX22" fmla="*/ 152 w 696"/>
              <a:gd name="connsiteY22" fmla="*/ 63 h 758"/>
              <a:gd name="connsiteX23" fmla="*/ 173 w 696"/>
              <a:gd name="connsiteY23" fmla="*/ 58 h 758"/>
              <a:gd name="connsiteX24" fmla="*/ 194 w 696"/>
              <a:gd name="connsiteY24" fmla="*/ 58 h 758"/>
              <a:gd name="connsiteX25" fmla="*/ 220 w 696"/>
              <a:gd name="connsiteY25" fmla="*/ 52 h 758"/>
              <a:gd name="connsiteX26" fmla="*/ 247 w 696"/>
              <a:gd name="connsiteY26" fmla="*/ 52 h 758"/>
              <a:gd name="connsiteX27" fmla="*/ 273 w 696"/>
              <a:gd name="connsiteY27" fmla="*/ 47 h 758"/>
              <a:gd name="connsiteX28" fmla="*/ 305 w 696"/>
              <a:gd name="connsiteY28" fmla="*/ 47 h 758"/>
              <a:gd name="connsiteX29" fmla="*/ 363 w 696"/>
              <a:gd name="connsiteY29" fmla="*/ 37 h 758"/>
              <a:gd name="connsiteX30" fmla="*/ 395 w 696"/>
              <a:gd name="connsiteY30" fmla="*/ 37 h 758"/>
              <a:gd name="connsiteX31" fmla="*/ 416 w 696"/>
              <a:gd name="connsiteY31" fmla="*/ 32 h 758"/>
              <a:gd name="connsiteX32" fmla="*/ 442 w 696"/>
              <a:gd name="connsiteY32" fmla="*/ 26 h 758"/>
              <a:gd name="connsiteX33" fmla="*/ 463 w 696"/>
              <a:gd name="connsiteY33" fmla="*/ 26 h 758"/>
              <a:gd name="connsiteX34" fmla="*/ 479 w 696"/>
              <a:gd name="connsiteY34" fmla="*/ 21 h 758"/>
              <a:gd name="connsiteX35" fmla="*/ 490 w 696"/>
              <a:gd name="connsiteY35" fmla="*/ 16 h 758"/>
              <a:gd name="connsiteX36" fmla="*/ 500 w 696"/>
              <a:gd name="connsiteY36" fmla="*/ 16 h 758"/>
              <a:gd name="connsiteX37" fmla="*/ 506 w 696"/>
              <a:gd name="connsiteY37" fmla="*/ 11 h 758"/>
              <a:gd name="connsiteX38" fmla="*/ 516 w 696"/>
              <a:gd name="connsiteY38" fmla="*/ 5 h 758"/>
              <a:gd name="connsiteX39" fmla="*/ 532 w 696"/>
              <a:gd name="connsiteY39" fmla="*/ 0 h 758"/>
              <a:gd name="connsiteX40" fmla="*/ 543 w 696"/>
              <a:gd name="connsiteY40" fmla="*/ 0 h 758"/>
              <a:gd name="connsiteX41" fmla="*/ 558 w 696"/>
              <a:gd name="connsiteY41" fmla="*/ 0 h 758"/>
              <a:gd name="connsiteX42" fmla="*/ 574 w 696"/>
              <a:gd name="connsiteY42" fmla="*/ 5 h 758"/>
              <a:gd name="connsiteX43" fmla="*/ 590 w 696"/>
              <a:gd name="connsiteY43" fmla="*/ 11 h 758"/>
              <a:gd name="connsiteX44" fmla="*/ 601 w 696"/>
              <a:gd name="connsiteY44" fmla="*/ 16 h 758"/>
              <a:gd name="connsiteX45" fmla="*/ 611 w 696"/>
              <a:gd name="connsiteY45" fmla="*/ 21 h 758"/>
              <a:gd name="connsiteX46" fmla="*/ 627 w 696"/>
              <a:gd name="connsiteY46" fmla="*/ 26 h 758"/>
              <a:gd name="connsiteX47" fmla="*/ 638 w 696"/>
              <a:gd name="connsiteY47" fmla="*/ 37 h 758"/>
              <a:gd name="connsiteX48" fmla="*/ 653 w 696"/>
              <a:gd name="connsiteY48" fmla="*/ 42 h 758"/>
              <a:gd name="connsiteX49" fmla="*/ 664 w 696"/>
              <a:gd name="connsiteY49" fmla="*/ 47 h 758"/>
              <a:gd name="connsiteX50" fmla="*/ 675 w 696"/>
              <a:gd name="connsiteY50" fmla="*/ 52 h 758"/>
              <a:gd name="connsiteX51" fmla="*/ 680 w 696"/>
              <a:gd name="connsiteY51" fmla="*/ 58 h 758"/>
              <a:gd name="connsiteX52" fmla="*/ 685 w 696"/>
              <a:gd name="connsiteY52" fmla="*/ 63 h 758"/>
              <a:gd name="connsiteX53" fmla="*/ 690 w 696"/>
              <a:gd name="connsiteY53" fmla="*/ 68 h 758"/>
              <a:gd name="connsiteX54" fmla="*/ 696 w 696"/>
              <a:gd name="connsiteY54" fmla="*/ 68 h 758"/>
              <a:gd name="connsiteX55" fmla="*/ 696 w 696"/>
              <a:gd name="connsiteY55" fmla="*/ 73 h 758"/>
              <a:gd name="connsiteX56" fmla="*/ 690 w 696"/>
              <a:gd name="connsiteY56" fmla="*/ 73 h 758"/>
              <a:gd name="connsiteX57" fmla="*/ 690 w 696"/>
              <a:gd name="connsiteY57" fmla="*/ 79 h 758"/>
              <a:gd name="connsiteX58" fmla="*/ 685 w 696"/>
              <a:gd name="connsiteY58" fmla="*/ 84 h 758"/>
              <a:gd name="connsiteX59" fmla="*/ 680 w 696"/>
              <a:gd name="connsiteY59" fmla="*/ 84 h 758"/>
              <a:gd name="connsiteX60" fmla="*/ 675 w 696"/>
              <a:gd name="connsiteY60" fmla="*/ 89 h 758"/>
              <a:gd name="connsiteX61" fmla="*/ 669 w 696"/>
              <a:gd name="connsiteY61" fmla="*/ 94 h 758"/>
              <a:gd name="connsiteX62" fmla="*/ 664 w 696"/>
              <a:gd name="connsiteY62" fmla="*/ 94 h 758"/>
              <a:gd name="connsiteX63" fmla="*/ 659 w 696"/>
              <a:gd name="connsiteY63" fmla="*/ 99 h 758"/>
              <a:gd name="connsiteX64" fmla="*/ 653 w 696"/>
              <a:gd name="connsiteY64" fmla="*/ 105 h 758"/>
              <a:gd name="connsiteX65" fmla="*/ 648 w 696"/>
              <a:gd name="connsiteY65" fmla="*/ 115 h 758"/>
              <a:gd name="connsiteX66" fmla="*/ 648 w 696"/>
              <a:gd name="connsiteY66" fmla="*/ 126 h 758"/>
              <a:gd name="connsiteX67" fmla="*/ 648 w 696"/>
              <a:gd name="connsiteY67" fmla="*/ 131 h 758"/>
              <a:gd name="connsiteX68" fmla="*/ 648 w 696"/>
              <a:gd name="connsiteY68" fmla="*/ 146 h 758"/>
              <a:gd name="connsiteX69" fmla="*/ 648 w 696"/>
              <a:gd name="connsiteY69" fmla="*/ 157 h 758"/>
              <a:gd name="connsiteX70" fmla="*/ 648 w 696"/>
              <a:gd name="connsiteY70" fmla="*/ 173 h 758"/>
              <a:gd name="connsiteX71" fmla="*/ 648 w 696"/>
              <a:gd name="connsiteY71" fmla="*/ 188 h 758"/>
              <a:gd name="connsiteX72" fmla="*/ 648 w 696"/>
              <a:gd name="connsiteY72" fmla="*/ 204 h 758"/>
              <a:gd name="connsiteX73" fmla="*/ 648 w 696"/>
              <a:gd name="connsiteY73" fmla="*/ 225 h 758"/>
              <a:gd name="connsiteX74" fmla="*/ 648 w 696"/>
              <a:gd name="connsiteY74" fmla="*/ 240 h 758"/>
              <a:gd name="connsiteX75" fmla="*/ 648 w 696"/>
              <a:gd name="connsiteY75" fmla="*/ 261 h 758"/>
              <a:gd name="connsiteX76" fmla="*/ 648 w 696"/>
              <a:gd name="connsiteY76" fmla="*/ 303 h 758"/>
              <a:gd name="connsiteX77" fmla="*/ 648 w 696"/>
              <a:gd name="connsiteY77" fmla="*/ 324 h 758"/>
              <a:gd name="connsiteX78" fmla="*/ 648 w 696"/>
              <a:gd name="connsiteY78" fmla="*/ 350 h 758"/>
              <a:gd name="connsiteX79" fmla="*/ 648 w 696"/>
              <a:gd name="connsiteY79" fmla="*/ 376 h 758"/>
              <a:gd name="connsiteX80" fmla="*/ 648 w 696"/>
              <a:gd name="connsiteY80" fmla="*/ 402 h 758"/>
              <a:gd name="connsiteX81" fmla="*/ 648 w 696"/>
              <a:gd name="connsiteY81" fmla="*/ 429 h 758"/>
              <a:gd name="connsiteX82" fmla="*/ 648 w 696"/>
              <a:gd name="connsiteY82" fmla="*/ 460 h 758"/>
              <a:gd name="connsiteX83" fmla="*/ 648 w 696"/>
              <a:gd name="connsiteY83" fmla="*/ 491 h 758"/>
              <a:gd name="connsiteX84" fmla="*/ 648 w 696"/>
              <a:gd name="connsiteY84" fmla="*/ 523 h 758"/>
              <a:gd name="connsiteX85" fmla="*/ 648 w 696"/>
              <a:gd name="connsiteY85" fmla="*/ 554 h 758"/>
              <a:gd name="connsiteX86" fmla="*/ 648 w 696"/>
              <a:gd name="connsiteY86" fmla="*/ 580 h 758"/>
              <a:gd name="connsiteX87" fmla="*/ 643 w 696"/>
              <a:gd name="connsiteY87" fmla="*/ 606 h 758"/>
              <a:gd name="connsiteX88" fmla="*/ 643 w 696"/>
              <a:gd name="connsiteY88" fmla="*/ 632 h 758"/>
              <a:gd name="connsiteX89" fmla="*/ 638 w 696"/>
              <a:gd name="connsiteY89" fmla="*/ 653 h 758"/>
              <a:gd name="connsiteX90" fmla="*/ 632 w 696"/>
              <a:gd name="connsiteY90" fmla="*/ 669 h 758"/>
              <a:gd name="connsiteX91" fmla="*/ 627 w 696"/>
              <a:gd name="connsiteY91" fmla="*/ 690 h 758"/>
              <a:gd name="connsiteX92" fmla="*/ 622 w 696"/>
              <a:gd name="connsiteY92" fmla="*/ 700 h 758"/>
              <a:gd name="connsiteX93" fmla="*/ 611 w 696"/>
              <a:gd name="connsiteY93" fmla="*/ 716 h 758"/>
              <a:gd name="connsiteX94" fmla="*/ 601 w 696"/>
              <a:gd name="connsiteY94" fmla="*/ 726 h 758"/>
              <a:gd name="connsiteX95" fmla="*/ 595 w 696"/>
              <a:gd name="connsiteY95" fmla="*/ 737 h 758"/>
              <a:gd name="connsiteX96" fmla="*/ 585 w 696"/>
              <a:gd name="connsiteY96" fmla="*/ 742 h 758"/>
              <a:gd name="connsiteX97" fmla="*/ 580 w 696"/>
              <a:gd name="connsiteY97" fmla="*/ 747 h 758"/>
              <a:gd name="connsiteX98" fmla="*/ 569 w 696"/>
              <a:gd name="connsiteY98" fmla="*/ 752 h 758"/>
              <a:gd name="connsiteX99" fmla="*/ 564 w 696"/>
              <a:gd name="connsiteY99" fmla="*/ 752 h 758"/>
              <a:gd name="connsiteX100" fmla="*/ 558 w 696"/>
              <a:gd name="connsiteY100" fmla="*/ 758 h 758"/>
              <a:gd name="connsiteX101" fmla="*/ 548 w 696"/>
              <a:gd name="connsiteY101" fmla="*/ 752 h 758"/>
              <a:gd name="connsiteX102" fmla="*/ 543 w 696"/>
              <a:gd name="connsiteY102" fmla="*/ 752 h 758"/>
              <a:gd name="connsiteX103" fmla="*/ 543 w 696"/>
              <a:gd name="connsiteY103" fmla="*/ 747 h 758"/>
              <a:gd name="connsiteX104" fmla="*/ 537 w 696"/>
              <a:gd name="connsiteY104" fmla="*/ 742 h 758"/>
              <a:gd name="connsiteX105" fmla="*/ 537 w 696"/>
              <a:gd name="connsiteY105" fmla="*/ 737 h 758"/>
              <a:gd name="connsiteX106" fmla="*/ 537 w 696"/>
              <a:gd name="connsiteY106" fmla="*/ 731 h 758"/>
              <a:gd name="connsiteX107" fmla="*/ 537 w 696"/>
              <a:gd name="connsiteY107" fmla="*/ 721 h 758"/>
              <a:gd name="connsiteX108" fmla="*/ 537 w 696"/>
              <a:gd name="connsiteY108" fmla="*/ 711 h 758"/>
              <a:gd name="connsiteX109" fmla="*/ 537 w 696"/>
              <a:gd name="connsiteY109" fmla="*/ 705 h 758"/>
              <a:gd name="connsiteX110" fmla="*/ 537 w 696"/>
              <a:gd name="connsiteY110" fmla="*/ 700 h 758"/>
              <a:gd name="connsiteX111" fmla="*/ 537 w 696"/>
              <a:gd name="connsiteY111" fmla="*/ 695 h 758"/>
              <a:gd name="connsiteX112" fmla="*/ 532 w 696"/>
              <a:gd name="connsiteY112" fmla="*/ 690 h 758"/>
              <a:gd name="connsiteX113" fmla="*/ 527 w 696"/>
              <a:gd name="connsiteY113" fmla="*/ 674 h 758"/>
              <a:gd name="connsiteX114" fmla="*/ 516 w 696"/>
              <a:gd name="connsiteY114" fmla="*/ 658 h 758"/>
              <a:gd name="connsiteX115" fmla="*/ 500 w 696"/>
              <a:gd name="connsiteY115" fmla="*/ 643 h 758"/>
              <a:gd name="connsiteX116" fmla="*/ 484 w 696"/>
              <a:gd name="connsiteY116" fmla="*/ 627 h 758"/>
              <a:gd name="connsiteX117" fmla="*/ 463 w 696"/>
              <a:gd name="connsiteY117" fmla="*/ 611 h 758"/>
              <a:gd name="connsiteX118" fmla="*/ 437 w 696"/>
              <a:gd name="connsiteY118" fmla="*/ 590 h 758"/>
              <a:gd name="connsiteX119" fmla="*/ 458 w 696"/>
              <a:gd name="connsiteY119" fmla="*/ 590 h 758"/>
              <a:gd name="connsiteX120" fmla="*/ 479 w 696"/>
              <a:gd name="connsiteY120" fmla="*/ 596 h 758"/>
              <a:gd name="connsiteX121" fmla="*/ 495 w 696"/>
              <a:gd name="connsiteY121" fmla="*/ 596 h 758"/>
              <a:gd name="connsiteX122" fmla="*/ 511 w 696"/>
              <a:gd name="connsiteY122" fmla="*/ 596 h 758"/>
              <a:gd name="connsiteX123" fmla="*/ 521 w 696"/>
              <a:gd name="connsiteY123" fmla="*/ 590 h 758"/>
              <a:gd name="connsiteX124" fmla="*/ 527 w 696"/>
              <a:gd name="connsiteY124" fmla="*/ 590 h 758"/>
              <a:gd name="connsiteX125" fmla="*/ 532 w 696"/>
              <a:gd name="connsiteY125" fmla="*/ 590 h 758"/>
              <a:gd name="connsiteX126" fmla="*/ 537 w 696"/>
              <a:gd name="connsiteY126" fmla="*/ 585 h 758"/>
              <a:gd name="connsiteX127" fmla="*/ 543 w 696"/>
              <a:gd name="connsiteY127" fmla="*/ 580 h 758"/>
              <a:gd name="connsiteX128" fmla="*/ 543 w 696"/>
              <a:gd name="connsiteY128" fmla="*/ 575 h 758"/>
              <a:gd name="connsiteX129" fmla="*/ 543 w 696"/>
              <a:gd name="connsiteY129" fmla="*/ 564 h 758"/>
              <a:gd name="connsiteX130" fmla="*/ 543 w 696"/>
              <a:gd name="connsiteY130" fmla="*/ 549 h 758"/>
              <a:gd name="connsiteX131" fmla="*/ 548 w 696"/>
              <a:gd name="connsiteY131" fmla="*/ 533 h 758"/>
              <a:gd name="connsiteX132" fmla="*/ 548 w 696"/>
              <a:gd name="connsiteY132" fmla="*/ 512 h 758"/>
              <a:gd name="connsiteX133" fmla="*/ 548 w 696"/>
              <a:gd name="connsiteY133" fmla="*/ 486 h 758"/>
              <a:gd name="connsiteX134" fmla="*/ 553 w 696"/>
              <a:gd name="connsiteY134" fmla="*/ 460 h 758"/>
              <a:gd name="connsiteX135" fmla="*/ 553 w 696"/>
              <a:gd name="connsiteY135" fmla="*/ 434 h 758"/>
              <a:gd name="connsiteX136" fmla="*/ 553 w 696"/>
              <a:gd name="connsiteY136" fmla="*/ 408 h 758"/>
              <a:gd name="connsiteX137" fmla="*/ 553 w 696"/>
              <a:gd name="connsiteY137" fmla="*/ 382 h 758"/>
              <a:gd name="connsiteX138" fmla="*/ 558 w 696"/>
              <a:gd name="connsiteY138" fmla="*/ 355 h 758"/>
              <a:gd name="connsiteX139" fmla="*/ 558 w 696"/>
              <a:gd name="connsiteY139" fmla="*/ 334 h 758"/>
              <a:gd name="connsiteX140" fmla="*/ 558 w 696"/>
              <a:gd name="connsiteY140" fmla="*/ 314 h 758"/>
              <a:gd name="connsiteX141" fmla="*/ 558 w 696"/>
              <a:gd name="connsiteY141" fmla="*/ 293 h 758"/>
              <a:gd name="connsiteX142" fmla="*/ 558 w 696"/>
              <a:gd name="connsiteY142" fmla="*/ 277 h 758"/>
              <a:gd name="connsiteX143" fmla="*/ 558 w 696"/>
              <a:gd name="connsiteY143" fmla="*/ 246 h 758"/>
              <a:gd name="connsiteX144" fmla="*/ 558 w 696"/>
              <a:gd name="connsiteY144" fmla="*/ 214 h 758"/>
              <a:gd name="connsiteX145" fmla="*/ 553 w 696"/>
              <a:gd name="connsiteY145" fmla="*/ 183 h 758"/>
              <a:gd name="connsiteX146" fmla="*/ 553 w 696"/>
              <a:gd name="connsiteY146" fmla="*/ 157 h 758"/>
              <a:gd name="connsiteX147" fmla="*/ 548 w 696"/>
              <a:gd name="connsiteY147" fmla="*/ 146 h 758"/>
              <a:gd name="connsiteX148" fmla="*/ 548 w 696"/>
              <a:gd name="connsiteY148" fmla="*/ 136 h 758"/>
              <a:gd name="connsiteX149" fmla="*/ 543 w 696"/>
              <a:gd name="connsiteY149" fmla="*/ 126 h 758"/>
              <a:gd name="connsiteX150" fmla="*/ 543 w 696"/>
              <a:gd name="connsiteY150" fmla="*/ 115 h 758"/>
              <a:gd name="connsiteX151" fmla="*/ 537 w 696"/>
              <a:gd name="connsiteY151" fmla="*/ 110 h 758"/>
              <a:gd name="connsiteX152" fmla="*/ 537 w 696"/>
              <a:gd name="connsiteY152" fmla="*/ 105 h 758"/>
              <a:gd name="connsiteX153" fmla="*/ 532 w 696"/>
              <a:gd name="connsiteY153" fmla="*/ 94 h 758"/>
              <a:gd name="connsiteX154" fmla="*/ 527 w 696"/>
              <a:gd name="connsiteY154" fmla="*/ 89 h 758"/>
              <a:gd name="connsiteX155" fmla="*/ 521 w 696"/>
              <a:gd name="connsiteY155" fmla="*/ 84 h 758"/>
              <a:gd name="connsiteX156" fmla="*/ 516 w 696"/>
              <a:gd name="connsiteY156" fmla="*/ 84 h 758"/>
              <a:gd name="connsiteX157" fmla="*/ 511 w 696"/>
              <a:gd name="connsiteY157" fmla="*/ 79 h 758"/>
              <a:gd name="connsiteX158" fmla="*/ 500 w 696"/>
              <a:gd name="connsiteY158" fmla="*/ 79 h 758"/>
              <a:gd name="connsiteX159" fmla="*/ 490 w 696"/>
              <a:gd name="connsiteY159" fmla="*/ 79 h 758"/>
              <a:gd name="connsiteX160" fmla="*/ 479 w 696"/>
              <a:gd name="connsiteY160" fmla="*/ 73 h 758"/>
              <a:gd name="connsiteX161" fmla="*/ 463 w 696"/>
              <a:gd name="connsiteY161" fmla="*/ 73 h 758"/>
              <a:gd name="connsiteX162" fmla="*/ 463 w 696"/>
              <a:gd name="connsiteY162" fmla="*/ 73 h 758"/>
              <a:gd name="connsiteX0" fmla="*/ 460 w 693"/>
              <a:gd name="connsiteY0" fmla="*/ 73 h 758"/>
              <a:gd name="connsiteX1" fmla="*/ 445 w 693"/>
              <a:gd name="connsiteY1" fmla="*/ 73 h 758"/>
              <a:gd name="connsiteX2" fmla="*/ 423 w 693"/>
              <a:gd name="connsiteY2" fmla="*/ 79 h 758"/>
              <a:gd name="connsiteX3" fmla="*/ 402 w 693"/>
              <a:gd name="connsiteY3" fmla="*/ 79 h 758"/>
              <a:gd name="connsiteX4" fmla="*/ 376 w 693"/>
              <a:gd name="connsiteY4" fmla="*/ 79 h 758"/>
              <a:gd name="connsiteX5" fmla="*/ 349 w 693"/>
              <a:gd name="connsiteY5" fmla="*/ 84 h 758"/>
              <a:gd name="connsiteX6" fmla="*/ 318 w 693"/>
              <a:gd name="connsiteY6" fmla="*/ 84 h 758"/>
              <a:gd name="connsiteX7" fmla="*/ 281 w 693"/>
              <a:gd name="connsiteY7" fmla="*/ 89 h 758"/>
              <a:gd name="connsiteX8" fmla="*/ 244 w 693"/>
              <a:gd name="connsiteY8" fmla="*/ 94 h 758"/>
              <a:gd name="connsiteX9" fmla="*/ 202 w 693"/>
              <a:gd name="connsiteY9" fmla="*/ 94 h 758"/>
              <a:gd name="connsiteX10" fmla="*/ 165 w 693"/>
              <a:gd name="connsiteY10" fmla="*/ 99 h 758"/>
              <a:gd name="connsiteX11" fmla="*/ 128 w 693"/>
              <a:gd name="connsiteY11" fmla="*/ 105 h 758"/>
              <a:gd name="connsiteX12" fmla="*/ 96 w 693"/>
              <a:gd name="connsiteY12" fmla="*/ 105 h 758"/>
              <a:gd name="connsiteX13" fmla="*/ 70 w 693"/>
              <a:gd name="connsiteY13" fmla="*/ 105 h 758"/>
              <a:gd name="connsiteX14" fmla="*/ 6 w 693"/>
              <a:gd name="connsiteY14" fmla="*/ 73 h 758"/>
              <a:gd name="connsiteX15" fmla="*/ 33 w 693"/>
              <a:gd name="connsiteY15" fmla="*/ 73 h 758"/>
              <a:gd name="connsiteX16" fmla="*/ 48 w 693"/>
              <a:gd name="connsiteY16" fmla="*/ 73 h 758"/>
              <a:gd name="connsiteX17" fmla="*/ 64 w 693"/>
              <a:gd name="connsiteY17" fmla="*/ 73 h 758"/>
              <a:gd name="connsiteX18" fmla="*/ 85 w 693"/>
              <a:gd name="connsiteY18" fmla="*/ 73 h 758"/>
              <a:gd name="connsiteX19" fmla="*/ 101 w 693"/>
              <a:gd name="connsiteY19" fmla="*/ 68 h 758"/>
              <a:gd name="connsiteX20" fmla="*/ 128 w 693"/>
              <a:gd name="connsiteY20" fmla="*/ 68 h 758"/>
              <a:gd name="connsiteX21" fmla="*/ 149 w 693"/>
              <a:gd name="connsiteY21" fmla="*/ 63 h 758"/>
              <a:gd name="connsiteX22" fmla="*/ 170 w 693"/>
              <a:gd name="connsiteY22" fmla="*/ 58 h 758"/>
              <a:gd name="connsiteX23" fmla="*/ 191 w 693"/>
              <a:gd name="connsiteY23" fmla="*/ 58 h 758"/>
              <a:gd name="connsiteX24" fmla="*/ 217 w 693"/>
              <a:gd name="connsiteY24" fmla="*/ 52 h 758"/>
              <a:gd name="connsiteX25" fmla="*/ 244 w 693"/>
              <a:gd name="connsiteY25" fmla="*/ 52 h 758"/>
              <a:gd name="connsiteX26" fmla="*/ 270 w 693"/>
              <a:gd name="connsiteY26" fmla="*/ 47 h 758"/>
              <a:gd name="connsiteX27" fmla="*/ 302 w 693"/>
              <a:gd name="connsiteY27" fmla="*/ 47 h 758"/>
              <a:gd name="connsiteX28" fmla="*/ 360 w 693"/>
              <a:gd name="connsiteY28" fmla="*/ 37 h 758"/>
              <a:gd name="connsiteX29" fmla="*/ 392 w 693"/>
              <a:gd name="connsiteY29" fmla="*/ 37 h 758"/>
              <a:gd name="connsiteX30" fmla="*/ 413 w 693"/>
              <a:gd name="connsiteY30" fmla="*/ 32 h 758"/>
              <a:gd name="connsiteX31" fmla="*/ 439 w 693"/>
              <a:gd name="connsiteY31" fmla="*/ 26 h 758"/>
              <a:gd name="connsiteX32" fmla="*/ 460 w 693"/>
              <a:gd name="connsiteY32" fmla="*/ 26 h 758"/>
              <a:gd name="connsiteX33" fmla="*/ 476 w 693"/>
              <a:gd name="connsiteY33" fmla="*/ 21 h 758"/>
              <a:gd name="connsiteX34" fmla="*/ 487 w 693"/>
              <a:gd name="connsiteY34" fmla="*/ 16 h 758"/>
              <a:gd name="connsiteX35" fmla="*/ 497 w 693"/>
              <a:gd name="connsiteY35" fmla="*/ 16 h 758"/>
              <a:gd name="connsiteX36" fmla="*/ 503 w 693"/>
              <a:gd name="connsiteY36" fmla="*/ 11 h 758"/>
              <a:gd name="connsiteX37" fmla="*/ 513 w 693"/>
              <a:gd name="connsiteY37" fmla="*/ 5 h 758"/>
              <a:gd name="connsiteX38" fmla="*/ 529 w 693"/>
              <a:gd name="connsiteY38" fmla="*/ 0 h 758"/>
              <a:gd name="connsiteX39" fmla="*/ 540 w 693"/>
              <a:gd name="connsiteY39" fmla="*/ 0 h 758"/>
              <a:gd name="connsiteX40" fmla="*/ 555 w 693"/>
              <a:gd name="connsiteY40" fmla="*/ 0 h 758"/>
              <a:gd name="connsiteX41" fmla="*/ 571 w 693"/>
              <a:gd name="connsiteY41" fmla="*/ 5 h 758"/>
              <a:gd name="connsiteX42" fmla="*/ 587 w 693"/>
              <a:gd name="connsiteY42" fmla="*/ 11 h 758"/>
              <a:gd name="connsiteX43" fmla="*/ 598 w 693"/>
              <a:gd name="connsiteY43" fmla="*/ 16 h 758"/>
              <a:gd name="connsiteX44" fmla="*/ 608 w 693"/>
              <a:gd name="connsiteY44" fmla="*/ 21 h 758"/>
              <a:gd name="connsiteX45" fmla="*/ 624 w 693"/>
              <a:gd name="connsiteY45" fmla="*/ 26 h 758"/>
              <a:gd name="connsiteX46" fmla="*/ 635 w 693"/>
              <a:gd name="connsiteY46" fmla="*/ 37 h 758"/>
              <a:gd name="connsiteX47" fmla="*/ 650 w 693"/>
              <a:gd name="connsiteY47" fmla="*/ 42 h 758"/>
              <a:gd name="connsiteX48" fmla="*/ 661 w 693"/>
              <a:gd name="connsiteY48" fmla="*/ 47 h 758"/>
              <a:gd name="connsiteX49" fmla="*/ 672 w 693"/>
              <a:gd name="connsiteY49" fmla="*/ 52 h 758"/>
              <a:gd name="connsiteX50" fmla="*/ 677 w 693"/>
              <a:gd name="connsiteY50" fmla="*/ 58 h 758"/>
              <a:gd name="connsiteX51" fmla="*/ 682 w 693"/>
              <a:gd name="connsiteY51" fmla="*/ 63 h 758"/>
              <a:gd name="connsiteX52" fmla="*/ 687 w 693"/>
              <a:gd name="connsiteY52" fmla="*/ 68 h 758"/>
              <a:gd name="connsiteX53" fmla="*/ 693 w 693"/>
              <a:gd name="connsiteY53" fmla="*/ 68 h 758"/>
              <a:gd name="connsiteX54" fmla="*/ 693 w 693"/>
              <a:gd name="connsiteY54" fmla="*/ 73 h 758"/>
              <a:gd name="connsiteX55" fmla="*/ 687 w 693"/>
              <a:gd name="connsiteY55" fmla="*/ 73 h 758"/>
              <a:gd name="connsiteX56" fmla="*/ 687 w 693"/>
              <a:gd name="connsiteY56" fmla="*/ 79 h 758"/>
              <a:gd name="connsiteX57" fmla="*/ 682 w 693"/>
              <a:gd name="connsiteY57" fmla="*/ 84 h 758"/>
              <a:gd name="connsiteX58" fmla="*/ 677 w 693"/>
              <a:gd name="connsiteY58" fmla="*/ 84 h 758"/>
              <a:gd name="connsiteX59" fmla="*/ 672 w 693"/>
              <a:gd name="connsiteY59" fmla="*/ 89 h 758"/>
              <a:gd name="connsiteX60" fmla="*/ 666 w 693"/>
              <a:gd name="connsiteY60" fmla="*/ 94 h 758"/>
              <a:gd name="connsiteX61" fmla="*/ 661 w 693"/>
              <a:gd name="connsiteY61" fmla="*/ 94 h 758"/>
              <a:gd name="connsiteX62" fmla="*/ 656 w 693"/>
              <a:gd name="connsiteY62" fmla="*/ 99 h 758"/>
              <a:gd name="connsiteX63" fmla="*/ 650 w 693"/>
              <a:gd name="connsiteY63" fmla="*/ 105 h 758"/>
              <a:gd name="connsiteX64" fmla="*/ 645 w 693"/>
              <a:gd name="connsiteY64" fmla="*/ 115 h 758"/>
              <a:gd name="connsiteX65" fmla="*/ 645 w 693"/>
              <a:gd name="connsiteY65" fmla="*/ 126 h 758"/>
              <a:gd name="connsiteX66" fmla="*/ 645 w 693"/>
              <a:gd name="connsiteY66" fmla="*/ 131 h 758"/>
              <a:gd name="connsiteX67" fmla="*/ 645 w 693"/>
              <a:gd name="connsiteY67" fmla="*/ 146 h 758"/>
              <a:gd name="connsiteX68" fmla="*/ 645 w 693"/>
              <a:gd name="connsiteY68" fmla="*/ 157 h 758"/>
              <a:gd name="connsiteX69" fmla="*/ 645 w 693"/>
              <a:gd name="connsiteY69" fmla="*/ 173 h 758"/>
              <a:gd name="connsiteX70" fmla="*/ 645 w 693"/>
              <a:gd name="connsiteY70" fmla="*/ 188 h 758"/>
              <a:gd name="connsiteX71" fmla="*/ 645 w 693"/>
              <a:gd name="connsiteY71" fmla="*/ 204 h 758"/>
              <a:gd name="connsiteX72" fmla="*/ 645 w 693"/>
              <a:gd name="connsiteY72" fmla="*/ 225 h 758"/>
              <a:gd name="connsiteX73" fmla="*/ 645 w 693"/>
              <a:gd name="connsiteY73" fmla="*/ 240 h 758"/>
              <a:gd name="connsiteX74" fmla="*/ 645 w 693"/>
              <a:gd name="connsiteY74" fmla="*/ 261 h 758"/>
              <a:gd name="connsiteX75" fmla="*/ 645 w 693"/>
              <a:gd name="connsiteY75" fmla="*/ 303 h 758"/>
              <a:gd name="connsiteX76" fmla="*/ 645 w 693"/>
              <a:gd name="connsiteY76" fmla="*/ 324 h 758"/>
              <a:gd name="connsiteX77" fmla="*/ 645 w 693"/>
              <a:gd name="connsiteY77" fmla="*/ 350 h 758"/>
              <a:gd name="connsiteX78" fmla="*/ 645 w 693"/>
              <a:gd name="connsiteY78" fmla="*/ 376 h 758"/>
              <a:gd name="connsiteX79" fmla="*/ 645 w 693"/>
              <a:gd name="connsiteY79" fmla="*/ 402 h 758"/>
              <a:gd name="connsiteX80" fmla="*/ 645 w 693"/>
              <a:gd name="connsiteY80" fmla="*/ 429 h 758"/>
              <a:gd name="connsiteX81" fmla="*/ 645 w 693"/>
              <a:gd name="connsiteY81" fmla="*/ 460 h 758"/>
              <a:gd name="connsiteX82" fmla="*/ 645 w 693"/>
              <a:gd name="connsiteY82" fmla="*/ 491 h 758"/>
              <a:gd name="connsiteX83" fmla="*/ 645 w 693"/>
              <a:gd name="connsiteY83" fmla="*/ 523 h 758"/>
              <a:gd name="connsiteX84" fmla="*/ 645 w 693"/>
              <a:gd name="connsiteY84" fmla="*/ 554 h 758"/>
              <a:gd name="connsiteX85" fmla="*/ 645 w 693"/>
              <a:gd name="connsiteY85" fmla="*/ 580 h 758"/>
              <a:gd name="connsiteX86" fmla="*/ 640 w 693"/>
              <a:gd name="connsiteY86" fmla="*/ 606 h 758"/>
              <a:gd name="connsiteX87" fmla="*/ 640 w 693"/>
              <a:gd name="connsiteY87" fmla="*/ 632 h 758"/>
              <a:gd name="connsiteX88" fmla="*/ 635 w 693"/>
              <a:gd name="connsiteY88" fmla="*/ 653 h 758"/>
              <a:gd name="connsiteX89" fmla="*/ 629 w 693"/>
              <a:gd name="connsiteY89" fmla="*/ 669 h 758"/>
              <a:gd name="connsiteX90" fmla="*/ 624 w 693"/>
              <a:gd name="connsiteY90" fmla="*/ 690 h 758"/>
              <a:gd name="connsiteX91" fmla="*/ 619 w 693"/>
              <a:gd name="connsiteY91" fmla="*/ 700 h 758"/>
              <a:gd name="connsiteX92" fmla="*/ 608 w 693"/>
              <a:gd name="connsiteY92" fmla="*/ 716 h 758"/>
              <a:gd name="connsiteX93" fmla="*/ 598 w 693"/>
              <a:gd name="connsiteY93" fmla="*/ 726 h 758"/>
              <a:gd name="connsiteX94" fmla="*/ 592 w 693"/>
              <a:gd name="connsiteY94" fmla="*/ 737 h 758"/>
              <a:gd name="connsiteX95" fmla="*/ 582 w 693"/>
              <a:gd name="connsiteY95" fmla="*/ 742 h 758"/>
              <a:gd name="connsiteX96" fmla="*/ 577 w 693"/>
              <a:gd name="connsiteY96" fmla="*/ 747 h 758"/>
              <a:gd name="connsiteX97" fmla="*/ 566 w 693"/>
              <a:gd name="connsiteY97" fmla="*/ 752 h 758"/>
              <a:gd name="connsiteX98" fmla="*/ 561 w 693"/>
              <a:gd name="connsiteY98" fmla="*/ 752 h 758"/>
              <a:gd name="connsiteX99" fmla="*/ 555 w 693"/>
              <a:gd name="connsiteY99" fmla="*/ 758 h 758"/>
              <a:gd name="connsiteX100" fmla="*/ 545 w 693"/>
              <a:gd name="connsiteY100" fmla="*/ 752 h 758"/>
              <a:gd name="connsiteX101" fmla="*/ 540 w 693"/>
              <a:gd name="connsiteY101" fmla="*/ 752 h 758"/>
              <a:gd name="connsiteX102" fmla="*/ 540 w 693"/>
              <a:gd name="connsiteY102" fmla="*/ 747 h 758"/>
              <a:gd name="connsiteX103" fmla="*/ 534 w 693"/>
              <a:gd name="connsiteY103" fmla="*/ 742 h 758"/>
              <a:gd name="connsiteX104" fmla="*/ 534 w 693"/>
              <a:gd name="connsiteY104" fmla="*/ 737 h 758"/>
              <a:gd name="connsiteX105" fmla="*/ 534 w 693"/>
              <a:gd name="connsiteY105" fmla="*/ 731 h 758"/>
              <a:gd name="connsiteX106" fmla="*/ 534 w 693"/>
              <a:gd name="connsiteY106" fmla="*/ 721 h 758"/>
              <a:gd name="connsiteX107" fmla="*/ 534 w 693"/>
              <a:gd name="connsiteY107" fmla="*/ 711 h 758"/>
              <a:gd name="connsiteX108" fmla="*/ 534 w 693"/>
              <a:gd name="connsiteY108" fmla="*/ 705 h 758"/>
              <a:gd name="connsiteX109" fmla="*/ 534 w 693"/>
              <a:gd name="connsiteY109" fmla="*/ 700 h 758"/>
              <a:gd name="connsiteX110" fmla="*/ 534 w 693"/>
              <a:gd name="connsiteY110" fmla="*/ 695 h 758"/>
              <a:gd name="connsiteX111" fmla="*/ 529 w 693"/>
              <a:gd name="connsiteY111" fmla="*/ 690 h 758"/>
              <a:gd name="connsiteX112" fmla="*/ 524 w 693"/>
              <a:gd name="connsiteY112" fmla="*/ 674 h 758"/>
              <a:gd name="connsiteX113" fmla="*/ 513 w 693"/>
              <a:gd name="connsiteY113" fmla="*/ 658 h 758"/>
              <a:gd name="connsiteX114" fmla="*/ 497 w 693"/>
              <a:gd name="connsiteY114" fmla="*/ 643 h 758"/>
              <a:gd name="connsiteX115" fmla="*/ 481 w 693"/>
              <a:gd name="connsiteY115" fmla="*/ 627 h 758"/>
              <a:gd name="connsiteX116" fmla="*/ 460 w 693"/>
              <a:gd name="connsiteY116" fmla="*/ 611 h 758"/>
              <a:gd name="connsiteX117" fmla="*/ 434 w 693"/>
              <a:gd name="connsiteY117" fmla="*/ 590 h 758"/>
              <a:gd name="connsiteX118" fmla="*/ 455 w 693"/>
              <a:gd name="connsiteY118" fmla="*/ 590 h 758"/>
              <a:gd name="connsiteX119" fmla="*/ 476 w 693"/>
              <a:gd name="connsiteY119" fmla="*/ 596 h 758"/>
              <a:gd name="connsiteX120" fmla="*/ 492 w 693"/>
              <a:gd name="connsiteY120" fmla="*/ 596 h 758"/>
              <a:gd name="connsiteX121" fmla="*/ 508 w 693"/>
              <a:gd name="connsiteY121" fmla="*/ 596 h 758"/>
              <a:gd name="connsiteX122" fmla="*/ 518 w 693"/>
              <a:gd name="connsiteY122" fmla="*/ 590 h 758"/>
              <a:gd name="connsiteX123" fmla="*/ 524 w 693"/>
              <a:gd name="connsiteY123" fmla="*/ 590 h 758"/>
              <a:gd name="connsiteX124" fmla="*/ 529 w 693"/>
              <a:gd name="connsiteY124" fmla="*/ 590 h 758"/>
              <a:gd name="connsiteX125" fmla="*/ 534 w 693"/>
              <a:gd name="connsiteY125" fmla="*/ 585 h 758"/>
              <a:gd name="connsiteX126" fmla="*/ 540 w 693"/>
              <a:gd name="connsiteY126" fmla="*/ 580 h 758"/>
              <a:gd name="connsiteX127" fmla="*/ 540 w 693"/>
              <a:gd name="connsiteY127" fmla="*/ 575 h 758"/>
              <a:gd name="connsiteX128" fmla="*/ 540 w 693"/>
              <a:gd name="connsiteY128" fmla="*/ 564 h 758"/>
              <a:gd name="connsiteX129" fmla="*/ 540 w 693"/>
              <a:gd name="connsiteY129" fmla="*/ 549 h 758"/>
              <a:gd name="connsiteX130" fmla="*/ 545 w 693"/>
              <a:gd name="connsiteY130" fmla="*/ 533 h 758"/>
              <a:gd name="connsiteX131" fmla="*/ 545 w 693"/>
              <a:gd name="connsiteY131" fmla="*/ 512 h 758"/>
              <a:gd name="connsiteX132" fmla="*/ 545 w 693"/>
              <a:gd name="connsiteY132" fmla="*/ 486 h 758"/>
              <a:gd name="connsiteX133" fmla="*/ 550 w 693"/>
              <a:gd name="connsiteY133" fmla="*/ 460 h 758"/>
              <a:gd name="connsiteX134" fmla="*/ 550 w 693"/>
              <a:gd name="connsiteY134" fmla="*/ 434 h 758"/>
              <a:gd name="connsiteX135" fmla="*/ 550 w 693"/>
              <a:gd name="connsiteY135" fmla="*/ 408 h 758"/>
              <a:gd name="connsiteX136" fmla="*/ 550 w 693"/>
              <a:gd name="connsiteY136" fmla="*/ 382 h 758"/>
              <a:gd name="connsiteX137" fmla="*/ 555 w 693"/>
              <a:gd name="connsiteY137" fmla="*/ 355 h 758"/>
              <a:gd name="connsiteX138" fmla="*/ 555 w 693"/>
              <a:gd name="connsiteY138" fmla="*/ 334 h 758"/>
              <a:gd name="connsiteX139" fmla="*/ 555 w 693"/>
              <a:gd name="connsiteY139" fmla="*/ 314 h 758"/>
              <a:gd name="connsiteX140" fmla="*/ 555 w 693"/>
              <a:gd name="connsiteY140" fmla="*/ 293 h 758"/>
              <a:gd name="connsiteX141" fmla="*/ 555 w 693"/>
              <a:gd name="connsiteY141" fmla="*/ 277 h 758"/>
              <a:gd name="connsiteX142" fmla="*/ 555 w 693"/>
              <a:gd name="connsiteY142" fmla="*/ 246 h 758"/>
              <a:gd name="connsiteX143" fmla="*/ 555 w 693"/>
              <a:gd name="connsiteY143" fmla="*/ 214 h 758"/>
              <a:gd name="connsiteX144" fmla="*/ 550 w 693"/>
              <a:gd name="connsiteY144" fmla="*/ 183 h 758"/>
              <a:gd name="connsiteX145" fmla="*/ 550 w 693"/>
              <a:gd name="connsiteY145" fmla="*/ 157 h 758"/>
              <a:gd name="connsiteX146" fmla="*/ 545 w 693"/>
              <a:gd name="connsiteY146" fmla="*/ 146 h 758"/>
              <a:gd name="connsiteX147" fmla="*/ 545 w 693"/>
              <a:gd name="connsiteY147" fmla="*/ 136 h 758"/>
              <a:gd name="connsiteX148" fmla="*/ 540 w 693"/>
              <a:gd name="connsiteY148" fmla="*/ 126 h 758"/>
              <a:gd name="connsiteX149" fmla="*/ 540 w 693"/>
              <a:gd name="connsiteY149" fmla="*/ 115 h 758"/>
              <a:gd name="connsiteX150" fmla="*/ 534 w 693"/>
              <a:gd name="connsiteY150" fmla="*/ 110 h 758"/>
              <a:gd name="connsiteX151" fmla="*/ 534 w 693"/>
              <a:gd name="connsiteY151" fmla="*/ 105 h 758"/>
              <a:gd name="connsiteX152" fmla="*/ 529 w 693"/>
              <a:gd name="connsiteY152" fmla="*/ 94 h 758"/>
              <a:gd name="connsiteX153" fmla="*/ 524 w 693"/>
              <a:gd name="connsiteY153" fmla="*/ 89 h 758"/>
              <a:gd name="connsiteX154" fmla="*/ 518 w 693"/>
              <a:gd name="connsiteY154" fmla="*/ 84 h 758"/>
              <a:gd name="connsiteX155" fmla="*/ 513 w 693"/>
              <a:gd name="connsiteY155" fmla="*/ 84 h 758"/>
              <a:gd name="connsiteX156" fmla="*/ 508 w 693"/>
              <a:gd name="connsiteY156" fmla="*/ 79 h 758"/>
              <a:gd name="connsiteX157" fmla="*/ 497 w 693"/>
              <a:gd name="connsiteY157" fmla="*/ 79 h 758"/>
              <a:gd name="connsiteX158" fmla="*/ 487 w 693"/>
              <a:gd name="connsiteY158" fmla="*/ 79 h 758"/>
              <a:gd name="connsiteX159" fmla="*/ 476 w 693"/>
              <a:gd name="connsiteY159" fmla="*/ 73 h 758"/>
              <a:gd name="connsiteX160" fmla="*/ 460 w 693"/>
              <a:gd name="connsiteY160" fmla="*/ 73 h 758"/>
              <a:gd name="connsiteX161" fmla="*/ 460 w 693"/>
              <a:gd name="connsiteY161" fmla="*/ 73 h 758"/>
              <a:gd name="connsiteX0" fmla="*/ 458 w 691"/>
              <a:gd name="connsiteY0" fmla="*/ 73 h 758"/>
              <a:gd name="connsiteX1" fmla="*/ 443 w 691"/>
              <a:gd name="connsiteY1" fmla="*/ 73 h 758"/>
              <a:gd name="connsiteX2" fmla="*/ 421 w 691"/>
              <a:gd name="connsiteY2" fmla="*/ 79 h 758"/>
              <a:gd name="connsiteX3" fmla="*/ 400 w 691"/>
              <a:gd name="connsiteY3" fmla="*/ 79 h 758"/>
              <a:gd name="connsiteX4" fmla="*/ 374 w 691"/>
              <a:gd name="connsiteY4" fmla="*/ 79 h 758"/>
              <a:gd name="connsiteX5" fmla="*/ 347 w 691"/>
              <a:gd name="connsiteY5" fmla="*/ 84 h 758"/>
              <a:gd name="connsiteX6" fmla="*/ 316 w 691"/>
              <a:gd name="connsiteY6" fmla="*/ 84 h 758"/>
              <a:gd name="connsiteX7" fmla="*/ 279 w 691"/>
              <a:gd name="connsiteY7" fmla="*/ 89 h 758"/>
              <a:gd name="connsiteX8" fmla="*/ 242 w 691"/>
              <a:gd name="connsiteY8" fmla="*/ 94 h 758"/>
              <a:gd name="connsiteX9" fmla="*/ 200 w 691"/>
              <a:gd name="connsiteY9" fmla="*/ 94 h 758"/>
              <a:gd name="connsiteX10" fmla="*/ 163 w 691"/>
              <a:gd name="connsiteY10" fmla="*/ 99 h 758"/>
              <a:gd name="connsiteX11" fmla="*/ 126 w 691"/>
              <a:gd name="connsiteY11" fmla="*/ 105 h 758"/>
              <a:gd name="connsiteX12" fmla="*/ 94 w 691"/>
              <a:gd name="connsiteY12" fmla="*/ 105 h 758"/>
              <a:gd name="connsiteX13" fmla="*/ 68 w 691"/>
              <a:gd name="connsiteY13" fmla="*/ 105 h 758"/>
              <a:gd name="connsiteX14" fmla="*/ 4 w 691"/>
              <a:gd name="connsiteY14" fmla="*/ 73 h 758"/>
              <a:gd name="connsiteX15" fmla="*/ 46 w 691"/>
              <a:gd name="connsiteY15" fmla="*/ 73 h 758"/>
              <a:gd name="connsiteX16" fmla="*/ 62 w 691"/>
              <a:gd name="connsiteY16" fmla="*/ 73 h 758"/>
              <a:gd name="connsiteX17" fmla="*/ 83 w 691"/>
              <a:gd name="connsiteY17" fmla="*/ 73 h 758"/>
              <a:gd name="connsiteX18" fmla="*/ 99 w 691"/>
              <a:gd name="connsiteY18" fmla="*/ 68 h 758"/>
              <a:gd name="connsiteX19" fmla="*/ 126 w 691"/>
              <a:gd name="connsiteY19" fmla="*/ 68 h 758"/>
              <a:gd name="connsiteX20" fmla="*/ 147 w 691"/>
              <a:gd name="connsiteY20" fmla="*/ 63 h 758"/>
              <a:gd name="connsiteX21" fmla="*/ 168 w 691"/>
              <a:gd name="connsiteY21" fmla="*/ 58 h 758"/>
              <a:gd name="connsiteX22" fmla="*/ 189 w 691"/>
              <a:gd name="connsiteY22" fmla="*/ 58 h 758"/>
              <a:gd name="connsiteX23" fmla="*/ 215 w 691"/>
              <a:gd name="connsiteY23" fmla="*/ 52 h 758"/>
              <a:gd name="connsiteX24" fmla="*/ 242 w 691"/>
              <a:gd name="connsiteY24" fmla="*/ 52 h 758"/>
              <a:gd name="connsiteX25" fmla="*/ 268 w 691"/>
              <a:gd name="connsiteY25" fmla="*/ 47 h 758"/>
              <a:gd name="connsiteX26" fmla="*/ 300 w 691"/>
              <a:gd name="connsiteY26" fmla="*/ 47 h 758"/>
              <a:gd name="connsiteX27" fmla="*/ 358 w 691"/>
              <a:gd name="connsiteY27" fmla="*/ 37 h 758"/>
              <a:gd name="connsiteX28" fmla="*/ 390 w 691"/>
              <a:gd name="connsiteY28" fmla="*/ 37 h 758"/>
              <a:gd name="connsiteX29" fmla="*/ 411 w 691"/>
              <a:gd name="connsiteY29" fmla="*/ 32 h 758"/>
              <a:gd name="connsiteX30" fmla="*/ 437 w 691"/>
              <a:gd name="connsiteY30" fmla="*/ 26 h 758"/>
              <a:gd name="connsiteX31" fmla="*/ 458 w 691"/>
              <a:gd name="connsiteY31" fmla="*/ 26 h 758"/>
              <a:gd name="connsiteX32" fmla="*/ 474 w 691"/>
              <a:gd name="connsiteY32" fmla="*/ 21 h 758"/>
              <a:gd name="connsiteX33" fmla="*/ 485 w 691"/>
              <a:gd name="connsiteY33" fmla="*/ 16 h 758"/>
              <a:gd name="connsiteX34" fmla="*/ 495 w 691"/>
              <a:gd name="connsiteY34" fmla="*/ 16 h 758"/>
              <a:gd name="connsiteX35" fmla="*/ 501 w 691"/>
              <a:gd name="connsiteY35" fmla="*/ 11 h 758"/>
              <a:gd name="connsiteX36" fmla="*/ 511 w 691"/>
              <a:gd name="connsiteY36" fmla="*/ 5 h 758"/>
              <a:gd name="connsiteX37" fmla="*/ 527 w 691"/>
              <a:gd name="connsiteY37" fmla="*/ 0 h 758"/>
              <a:gd name="connsiteX38" fmla="*/ 538 w 691"/>
              <a:gd name="connsiteY38" fmla="*/ 0 h 758"/>
              <a:gd name="connsiteX39" fmla="*/ 553 w 691"/>
              <a:gd name="connsiteY39" fmla="*/ 0 h 758"/>
              <a:gd name="connsiteX40" fmla="*/ 569 w 691"/>
              <a:gd name="connsiteY40" fmla="*/ 5 h 758"/>
              <a:gd name="connsiteX41" fmla="*/ 585 w 691"/>
              <a:gd name="connsiteY41" fmla="*/ 11 h 758"/>
              <a:gd name="connsiteX42" fmla="*/ 596 w 691"/>
              <a:gd name="connsiteY42" fmla="*/ 16 h 758"/>
              <a:gd name="connsiteX43" fmla="*/ 606 w 691"/>
              <a:gd name="connsiteY43" fmla="*/ 21 h 758"/>
              <a:gd name="connsiteX44" fmla="*/ 622 w 691"/>
              <a:gd name="connsiteY44" fmla="*/ 26 h 758"/>
              <a:gd name="connsiteX45" fmla="*/ 633 w 691"/>
              <a:gd name="connsiteY45" fmla="*/ 37 h 758"/>
              <a:gd name="connsiteX46" fmla="*/ 648 w 691"/>
              <a:gd name="connsiteY46" fmla="*/ 42 h 758"/>
              <a:gd name="connsiteX47" fmla="*/ 659 w 691"/>
              <a:gd name="connsiteY47" fmla="*/ 47 h 758"/>
              <a:gd name="connsiteX48" fmla="*/ 670 w 691"/>
              <a:gd name="connsiteY48" fmla="*/ 52 h 758"/>
              <a:gd name="connsiteX49" fmla="*/ 675 w 691"/>
              <a:gd name="connsiteY49" fmla="*/ 58 h 758"/>
              <a:gd name="connsiteX50" fmla="*/ 680 w 691"/>
              <a:gd name="connsiteY50" fmla="*/ 63 h 758"/>
              <a:gd name="connsiteX51" fmla="*/ 685 w 691"/>
              <a:gd name="connsiteY51" fmla="*/ 68 h 758"/>
              <a:gd name="connsiteX52" fmla="*/ 691 w 691"/>
              <a:gd name="connsiteY52" fmla="*/ 68 h 758"/>
              <a:gd name="connsiteX53" fmla="*/ 691 w 691"/>
              <a:gd name="connsiteY53" fmla="*/ 73 h 758"/>
              <a:gd name="connsiteX54" fmla="*/ 685 w 691"/>
              <a:gd name="connsiteY54" fmla="*/ 73 h 758"/>
              <a:gd name="connsiteX55" fmla="*/ 685 w 691"/>
              <a:gd name="connsiteY55" fmla="*/ 79 h 758"/>
              <a:gd name="connsiteX56" fmla="*/ 680 w 691"/>
              <a:gd name="connsiteY56" fmla="*/ 84 h 758"/>
              <a:gd name="connsiteX57" fmla="*/ 675 w 691"/>
              <a:gd name="connsiteY57" fmla="*/ 84 h 758"/>
              <a:gd name="connsiteX58" fmla="*/ 670 w 691"/>
              <a:gd name="connsiteY58" fmla="*/ 89 h 758"/>
              <a:gd name="connsiteX59" fmla="*/ 664 w 691"/>
              <a:gd name="connsiteY59" fmla="*/ 94 h 758"/>
              <a:gd name="connsiteX60" fmla="*/ 659 w 691"/>
              <a:gd name="connsiteY60" fmla="*/ 94 h 758"/>
              <a:gd name="connsiteX61" fmla="*/ 654 w 691"/>
              <a:gd name="connsiteY61" fmla="*/ 99 h 758"/>
              <a:gd name="connsiteX62" fmla="*/ 648 w 691"/>
              <a:gd name="connsiteY62" fmla="*/ 105 h 758"/>
              <a:gd name="connsiteX63" fmla="*/ 643 w 691"/>
              <a:gd name="connsiteY63" fmla="*/ 115 h 758"/>
              <a:gd name="connsiteX64" fmla="*/ 643 w 691"/>
              <a:gd name="connsiteY64" fmla="*/ 126 h 758"/>
              <a:gd name="connsiteX65" fmla="*/ 643 w 691"/>
              <a:gd name="connsiteY65" fmla="*/ 131 h 758"/>
              <a:gd name="connsiteX66" fmla="*/ 643 w 691"/>
              <a:gd name="connsiteY66" fmla="*/ 146 h 758"/>
              <a:gd name="connsiteX67" fmla="*/ 643 w 691"/>
              <a:gd name="connsiteY67" fmla="*/ 157 h 758"/>
              <a:gd name="connsiteX68" fmla="*/ 643 w 691"/>
              <a:gd name="connsiteY68" fmla="*/ 173 h 758"/>
              <a:gd name="connsiteX69" fmla="*/ 643 w 691"/>
              <a:gd name="connsiteY69" fmla="*/ 188 h 758"/>
              <a:gd name="connsiteX70" fmla="*/ 643 w 691"/>
              <a:gd name="connsiteY70" fmla="*/ 204 h 758"/>
              <a:gd name="connsiteX71" fmla="*/ 643 w 691"/>
              <a:gd name="connsiteY71" fmla="*/ 225 h 758"/>
              <a:gd name="connsiteX72" fmla="*/ 643 w 691"/>
              <a:gd name="connsiteY72" fmla="*/ 240 h 758"/>
              <a:gd name="connsiteX73" fmla="*/ 643 w 691"/>
              <a:gd name="connsiteY73" fmla="*/ 261 h 758"/>
              <a:gd name="connsiteX74" fmla="*/ 643 w 691"/>
              <a:gd name="connsiteY74" fmla="*/ 303 h 758"/>
              <a:gd name="connsiteX75" fmla="*/ 643 w 691"/>
              <a:gd name="connsiteY75" fmla="*/ 324 h 758"/>
              <a:gd name="connsiteX76" fmla="*/ 643 w 691"/>
              <a:gd name="connsiteY76" fmla="*/ 350 h 758"/>
              <a:gd name="connsiteX77" fmla="*/ 643 w 691"/>
              <a:gd name="connsiteY77" fmla="*/ 376 h 758"/>
              <a:gd name="connsiteX78" fmla="*/ 643 w 691"/>
              <a:gd name="connsiteY78" fmla="*/ 402 h 758"/>
              <a:gd name="connsiteX79" fmla="*/ 643 w 691"/>
              <a:gd name="connsiteY79" fmla="*/ 429 h 758"/>
              <a:gd name="connsiteX80" fmla="*/ 643 w 691"/>
              <a:gd name="connsiteY80" fmla="*/ 460 h 758"/>
              <a:gd name="connsiteX81" fmla="*/ 643 w 691"/>
              <a:gd name="connsiteY81" fmla="*/ 491 h 758"/>
              <a:gd name="connsiteX82" fmla="*/ 643 w 691"/>
              <a:gd name="connsiteY82" fmla="*/ 523 h 758"/>
              <a:gd name="connsiteX83" fmla="*/ 643 w 691"/>
              <a:gd name="connsiteY83" fmla="*/ 554 h 758"/>
              <a:gd name="connsiteX84" fmla="*/ 643 w 691"/>
              <a:gd name="connsiteY84" fmla="*/ 580 h 758"/>
              <a:gd name="connsiteX85" fmla="*/ 638 w 691"/>
              <a:gd name="connsiteY85" fmla="*/ 606 h 758"/>
              <a:gd name="connsiteX86" fmla="*/ 638 w 691"/>
              <a:gd name="connsiteY86" fmla="*/ 632 h 758"/>
              <a:gd name="connsiteX87" fmla="*/ 633 w 691"/>
              <a:gd name="connsiteY87" fmla="*/ 653 h 758"/>
              <a:gd name="connsiteX88" fmla="*/ 627 w 691"/>
              <a:gd name="connsiteY88" fmla="*/ 669 h 758"/>
              <a:gd name="connsiteX89" fmla="*/ 622 w 691"/>
              <a:gd name="connsiteY89" fmla="*/ 690 h 758"/>
              <a:gd name="connsiteX90" fmla="*/ 617 w 691"/>
              <a:gd name="connsiteY90" fmla="*/ 700 h 758"/>
              <a:gd name="connsiteX91" fmla="*/ 606 w 691"/>
              <a:gd name="connsiteY91" fmla="*/ 716 h 758"/>
              <a:gd name="connsiteX92" fmla="*/ 596 w 691"/>
              <a:gd name="connsiteY92" fmla="*/ 726 h 758"/>
              <a:gd name="connsiteX93" fmla="*/ 590 w 691"/>
              <a:gd name="connsiteY93" fmla="*/ 737 h 758"/>
              <a:gd name="connsiteX94" fmla="*/ 580 w 691"/>
              <a:gd name="connsiteY94" fmla="*/ 742 h 758"/>
              <a:gd name="connsiteX95" fmla="*/ 575 w 691"/>
              <a:gd name="connsiteY95" fmla="*/ 747 h 758"/>
              <a:gd name="connsiteX96" fmla="*/ 564 w 691"/>
              <a:gd name="connsiteY96" fmla="*/ 752 h 758"/>
              <a:gd name="connsiteX97" fmla="*/ 559 w 691"/>
              <a:gd name="connsiteY97" fmla="*/ 752 h 758"/>
              <a:gd name="connsiteX98" fmla="*/ 553 w 691"/>
              <a:gd name="connsiteY98" fmla="*/ 758 h 758"/>
              <a:gd name="connsiteX99" fmla="*/ 543 w 691"/>
              <a:gd name="connsiteY99" fmla="*/ 752 h 758"/>
              <a:gd name="connsiteX100" fmla="*/ 538 w 691"/>
              <a:gd name="connsiteY100" fmla="*/ 752 h 758"/>
              <a:gd name="connsiteX101" fmla="*/ 538 w 691"/>
              <a:gd name="connsiteY101" fmla="*/ 747 h 758"/>
              <a:gd name="connsiteX102" fmla="*/ 532 w 691"/>
              <a:gd name="connsiteY102" fmla="*/ 742 h 758"/>
              <a:gd name="connsiteX103" fmla="*/ 532 w 691"/>
              <a:gd name="connsiteY103" fmla="*/ 737 h 758"/>
              <a:gd name="connsiteX104" fmla="*/ 532 w 691"/>
              <a:gd name="connsiteY104" fmla="*/ 731 h 758"/>
              <a:gd name="connsiteX105" fmla="*/ 532 w 691"/>
              <a:gd name="connsiteY105" fmla="*/ 721 h 758"/>
              <a:gd name="connsiteX106" fmla="*/ 532 w 691"/>
              <a:gd name="connsiteY106" fmla="*/ 711 h 758"/>
              <a:gd name="connsiteX107" fmla="*/ 532 w 691"/>
              <a:gd name="connsiteY107" fmla="*/ 705 h 758"/>
              <a:gd name="connsiteX108" fmla="*/ 532 w 691"/>
              <a:gd name="connsiteY108" fmla="*/ 700 h 758"/>
              <a:gd name="connsiteX109" fmla="*/ 532 w 691"/>
              <a:gd name="connsiteY109" fmla="*/ 695 h 758"/>
              <a:gd name="connsiteX110" fmla="*/ 527 w 691"/>
              <a:gd name="connsiteY110" fmla="*/ 690 h 758"/>
              <a:gd name="connsiteX111" fmla="*/ 522 w 691"/>
              <a:gd name="connsiteY111" fmla="*/ 674 h 758"/>
              <a:gd name="connsiteX112" fmla="*/ 511 w 691"/>
              <a:gd name="connsiteY112" fmla="*/ 658 h 758"/>
              <a:gd name="connsiteX113" fmla="*/ 495 w 691"/>
              <a:gd name="connsiteY113" fmla="*/ 643 h 758"/>
              <a:gd name="connsiteX114" fmla="*/ 479 w 691"/>
              <a:gd name="connsiteY114" fmla="*/ 627 h 758"/>
              <a:gd name="connsiteX115" fmla="*/ 458 w 691"/>
              <a:gd name="connsiteY115" fmla="*/ 611 h 758"/>
              <a:gd name="connsiteX116" fmla="*/ 432 w 691"/>
              <a:gd name="connsiteY116" fmla="*/ 590 h 758"/>
              <a:gd name="connsiteX117" fmla="*/ 453 w 691"/>
              <a:gd name="connsiteY117" fmla="*/ 590 h 758"/>
              <a:gd name="connsiteX118" fmla="*/ 474 w 691"/>
              <a:gd name="connsiteY118" fmla="*/ 596 h 758"/>
              <a:gd name="connsiteX119" fmla="*/ 490 w 691"/>
              <a:gd name="connsiteY119" fmla="*/ 596 h 758"/>
              <a:gd name="connsiteX120" fmla="*/ 506 w 691"/>
              <a:gd name="connsiteY120" fmla="*/ 596 h 758"/>
              <a:gd name="connsiteX121" fmla="*/ 516 w 691"/>
              <a:gd name="connsiteY121" fmla="*/ 590 h 758"/>
              <a:gd name="connsiteX122" fmla="*/ 522 w 691"/>
              <a:gd name="connsiteY122" fmla="*/ 590 h 758"/>
              <a:gd name="connsiteX123" fmla="*/ 527 w 691"/>
              <a:gd name="connsiteY123" fmla="*/ 590 h 758"/>
              <a:gd name="connsiteX124" fmla="*/ 532 w 691"/>
              <a:gd name="connsiteY124" fmla="*/ 585 h 758"/>
              <a:gd name="connsiteX125" fmla="*/ 538 w 691"/>
              <a:gd name="connsiteY125" fmla="*/ 580 h 758"/>
              <a:gd name="connsiteX126" fmla="*/ 538 w 691"/>
              <a:gd name="connsiteY126" fmla="*/ 575 h 758"/>
              <a:gd name="connsiteX127" fmla="*/ 538 w 691"/>
              <a:gd name="connsiteY127" fmla="*/ 564 h 758"/>
              <a:gd name="connsiteX128" fmla="*/ 538 w 691"/>
              <a:gd name="connsiteY128" fmla="*/ 549 h 758"/>
              <a:gd name="connsiteX129" fmla="*/ 543 w 691"/>
              <a:gd name="connsiteY129" fmla="*/ 533 h 758"/>
              <a:gd name="connsiteX130" fmla="*/ 543 w 691"/>
              <a:gd name="connsiteY130" fmla="*/ 512 h 758"/>
              <a:gd name="connsiteX131" fmla="*/ 543 w 691"/>
              <a:gd name="connsiteY131" fmla="*/ 486 h 758"/>
              <a:gd name="connsiteX132" fmla="*/ 548 w 691"/>
              <a:gd name="connsiteY132" fmla="*/ 460 h 758"/>
              <a:gd name="connsiteX133" fmla="*/ 548 w 691"/>
              <a:gd name="connsiteY133" fmla="*/ 434 h 758"/>
              <a:gd name="connsiteX134" fmla="*/ 548 w 691"/>
              <a:gd name="connsiteY134" fmla="*/ 408 h 758"/>
              <a:gd name="connsiteX135" fmla="*/ 548 w 691"/>
              <a:gd name="connsiteY135" fmla="*/ 382 h 758"/>
              <a:gd name="connsiteX136" fmla="*/ 553 w 691"/>
              <a:gd name="connsiteY136" fmla="*/ 355 h 758"/>
              <a:gd name="connsiteX137" fmla="*/ 553 w 691"/>
              <a:gd name="connsiteY137" fmla="*/ 334 h 758"/>
              <a:gd name="connsiteX138" fmla="*/ 553 w 691"/>
              <a:gd name="connsiteY138" fmla="*/ 314 h 758"/>
              <a:gd name="connsiteX139" fmla="*/ 553 w 691"/>
              <a:gd name="connsiteY139" fmla="*/ 293 h 758"/>
              <a:gd name="connsiteX140" fmla="*/ 553 w 691"/>
              <a:gd name="connsiteY140" fmla="*/ 277 h 758"/>
              <a:gd name="connsiteX141" fmla="*/ 553 w 691"/>
              <a:gd name="connsiteY141" fmla="*/ 246 h 758"/>
              <a:gd name="connsiteX142" fmla="*/ 553 w 691"/>
              <a:gd name="connsiteY142" fmla="*/ 214 h 758"/>
              <a:gd name="connsiteX143" fmla="*/ 548 w 691"/>
              <a:gd name="connsiteY143" fmla="*/ 183 h 758"/>
              <a:gd name="connsiteX144" fmla="*/ 548 w 691"/>
              <a:gd name="connsiteY144" fmla="*/ 157 h 758"/>
              <a:gd name="connsiteX145" fmla="*/ 543 w 691"/>
              <a:gd name="connsiteY145" fmla="*/ 146 h 758"/>
              <a:gd name="connsiteX146" fmla="*/ 543 w 691"/>
              <a:gd name="connsiteY146" fmla="*/ 136 h 758"/>
              <a:gd name="connsiteX147" fmla="*/ 538 w 691"/>
              <a:gd name="connsiteY147" fmla="*/ 126 h 758"/>
              <a:gd name="connsiteX148" fmla="*/ 538 w 691"/>
              <a:gd name="connsiteY148" fmla="*/ 115 h 758"/>
              <a:gd name="connsiteX149" fmla="*/ 532 w 691"/>
              <a:gd name="connsiteY149" fmla="*/ 110 h 758"/>
              <a:gd name="connsiteX150" fmla="*/ 532 w 691"/>
              <a:gd name="connsiteY150" fmla="*/ 105 h 758"/>
              <a:gd name="connsiteX151" fmla="*/ 527 w 691"/>
              <a:gd name="connsiteY151" fmla="*/ 94 h 758"/>
              <a:gd name="connsiteX152" fmla="*/ 522 w 691"/>
              <a:gd name="connsiteY152" fmla="*/ 89 h 758"/>
              <a:gd name="connsiteX153" fmla="*/ 516 w 691"/>
              <a:gd name="connsiteY153" fmla="*/ 84 h 758"/>
              <a:gd name="connsiteX154" fmla="*/ 511 w 691"/>
              <a:gd name="connsiteY154" fmla="*/ 84 h 758"/>
              <a:gd name="connsiteX155" fmla="*/ 506 w 691"/>
              <a:gd name="connsiteY155" fmla="*/ 79 h 758"/>
              <a:gd name="connsiteX156" fmla="*/ 495 w 691"/>
              <a:gd name="connsiteY156" fmla="*/ 79 h 758"/>
              <a:gd name="connsiteX157" fmla="*/ 485 w 691"/>
              <a:gd name="connsiteY157" fmla="*/ 79 h 758"/>
              <a:gd name="connsiteX158" fmla="*/ 474 w 691"/>
              <a:gd name="connsiteY158" fmla="*/ 73 h 758"/>
              <a:gd name="connsiteX159" fmla="*/ 458 w 691"/>
              <a:gd name="connsiteY159" fmla="*/ 73 h 758"/>
              <a:gd name="connsiteX160" fmla="*/ 458 w 691"/>
              <a:gd name="connsiteY160" fmla="*/ 73 h 758"/>
              <a:gd name="connsiteX0" fmla="*/ 455 w 688"/>
              <a:gd name="connsiteY0" fmla="*/ 73 h 758"/>
              <a:gd name="connsiteX1" fmla="*/ 440 w 688"/>
              <a:gd name="connsiteY1" fmla="*/ 73 h 758"/>
              <a:gd name="connsiteX2" fmla="*/ 418 w 688"/>
              <a:gd name="connsiteY2" fmla="*/ 79 h 758"/>
              <a:gd name="connsiteX3" fmla="*/ 397 w 688"/>
              <a:gd name="connsiteY3" fmla="*/ 79 h 758"/>
              <a:gd name="connsiteX4" fmla="*/ 371 w 688"/>
              <a:gd name="connsiteY4" fmla="*/ 79 h 758"/>
              <a:gd name="connsiteX5" fmla="*/ 344 w 688"/>
              <a:gd name="connsiteY5" fmla="*/ 84 h 758"/>
              <a:gd name="connsiteX6" fmla="*/ 313 w 688"/>
              <a:gd name="connsiteY6" fmla="*/ 84 h 758"/>
              <a:gd name="connsiteX7" fmla="*/ 276 w 688"/>
              <a:gd name="connsiteY7" fmla="*/ 89 h 758"/>
              <a:gd name="connsiteX8" fmla="*/ 239 w 688"/>
              <a:gd name="connsiteY8" fmla="*/ 94 h 758"/>
              <a:gd name="connsiteX9" fmla="*/ 197 w 688"/>
              <a:gd name="connsiteY9" fmla="*/ 94 h 758"/>
              <a:gd name="connsiteX10" fmla="*/ 160 w 688"/>
              <a:gd name="connsiteY10" fmla="*/ 99 h 758"/>
              <a:gd name="connsiteX11" fmla="*/ 123 w 688"/>
              <a:gd name="connsiteY11" fmla="*/ 105 h 758"/>
              <a:gd name="connsiteX12" fmla="*/ 91 w 688"/>
              <a:gd name="connsiteY12" fmla="*/ 105 h 758"/>
              <a:gd name="connsiteX13" fmla="*/ 65 w 688"/>
              <a:gd name="connsiteY13" fmla="*/ 105 h 758"/>
              <a:gd name="connsiteX14" fmla="*/ 1 w 688"/>
              <a:gd name="connsiteY14" fmla="*/ 73 h 758"/>
              <a:gd name="connsiteX15" fmla="*/ 59 w 688"/>
              <a:gd name="connsiteY15" fmla="*/ 73 h 758"/>
              <a:gd name="connsiteX16" fmla="*/ 80 w 688"/>
              <a:gd name="connsiteY16" fmla="*/ 73 h 758"/>
              <a:gd name="connsiteX17" fmla="*/ 96 w 688"/>
              <a:gd name="connsiteY17" fmla="*/ 68 h 758"/>
              <a:gd name="connsiteX18" fmla="*/ 123 w 688"/>
              <a:gd name="connsiteY18" fmla="*/ 68 h 758"/>
              <a:gd name="connsiteX19" fmla="*/ 144 w 688"/>
              <a:gd name="connsiteY19" fmla="*/ 63 h 758"/>
              <a:gd name="connsiteX20" fmla="*/ 165 w 688"/>
              <a:gd name="connsiteY20" fmla="*/ 58 h 758"/>
              <a:gd name="connsiteX21" fmla="*/ 186 w 688"/>
              <a:gd name="connsiteY21" fmla="*/ 58 h 758"/>
              <a:gd name="connsiteX22" fmla="*/ 212 w 688"/>
              <a:gd name="connsiteY22" fmla="*/ 52 h 758"/>
              <a:gd name="connsiteX23" fmla="*/ 239 w 688"/>
              <a:gd name="connsiteY23" fmla="*/ 52 h 758"/>
              <a:gd name="connsiteX24" fmla="*/ 265 w 688"/>
              <a:gd name="connsiteY24" fmla="*/ 47 h 758"/>
              <a:gd name="connsiteX25" fmla="*/ 297 w 688"/>
              <a:gd name="connsiteY25" fmla="*/ 47 h 758"/>
              <a:gd name="connsiteX26" fmla="*/ 355 w 688"/>
              <a:gd name="connsiteY26" fmla="*/ 37 h 758"/>
              <a:gd name="connsiteX27" fmla="*/ 387 w 688"/>
              <a:gd name="connsiteY27" fmla="*/ 37 h 758"/>
              <a:gd name="connsiteX28" fmla="*/ 408 w 688"/>
              <a:gd name="connsiteY28" fmla="*/ 32 h 758"/>
              <a:gd name="connsiteX29" fmla="*/ 434 w 688"/>
              <a:gd name="connsiteY29" fmla="*/ 26 h 758"/>
              <a:gd name="connsiteX30" fmla="*/ 455 w 688"/>
              <a:gd name="connsiteY30" fmla="*/ 26 h 758"/>
              <a:gd name="connsiteX31" fmla="*/ 471 w 688"/>
              <a:gd name="connsiteY31" fmla="*/ 21 h 758"/>
              <a:gd name="connsiteX32" fmla="*/ 482 w 688"/>
              <a:gd name="connsiteY32" fmla="*/ 16 h 758"/>
              <a:gd name="connsiteX33" fmla="*/ 492 w 688"/>
              <a:gd name="connsiteY33" fmla="*/ 16 h 758"/>
              <a:gd name="connsiteX34" fmla="*/ 498 w 688"/>
              <a:gd name="connsiteY34" fmla="*/ 11 h 758"/>
              <a:gd name="connsiteX35" fmla="*/ 508 w 688"/>
              <a:gd name="connsiteY35" fmla="*/ 5 h 758"/>
              <a:gd name="connsiteX36" fmla="*/ 524 w 688"/>
              <a:gd name="connsiteY36" fmla="*/ 0 h 758"/>
              <a:gd name="connsiteX37" fmla="*/ 535 w 688"/>
              <a:gd name="connsiteY37" fmla="*/ 0 h 758"/>
              <a:gd name="connsiteX38" fmla="*/ 550 w 688"/>
              <a:gd name="connsiteY38" fmla="*/ 0 h 758"/>
              <a:gd name="connsiteX39" fmla="*/ 566 w 688"/>
              <a:gd name="connsiteY39" fmla="*/ 5 h 758"/>
              <a:gd name="connsiteX40" fmla="*/ 582 w 688"/>
              <a:gd name="connsiteY40" fmla="*/ 11 h 758"/>
              <a:gd name="connsiteX41" fmla="*/ 593 w 688"/>
              <a:gd name="connsiteY41" fmla="*/ 16 h 758"/>
              <a:gd name="connsiteX42" fmla="*/ 603 w 688"/>
              <a:gd name="connsiteY42" fmla="*/ 21 h 758"/>
              <a:gd name="connsiteX43" fmla="*/ 619 w 688"/>
              <a:gd name="connsiteY43" fmla="*/ 26 h 758"/>
              <a:gd name="connsiteX44" fmla="*/ 630 w 688"/>
              <a:gd name="connsiteY44" fmla="*/ 37 h 758"/>
              <a:gd name="connsiteX45" fmla="*/ 645 w 688"/>
              <a:gd name="connsiteY45" fmla="*/ 42 h 758"/>
              <a:gd name="connsiteX46" fmla="*/ 656 w 688"/>
              <a:gd name="connsiteY46" fmla="*/ 47 h 758"/>
              <a:gd name="connsiteX47" fmla="*/ 667 w 688"/>
              <a:gd name="connsiteY47" fmla="*/ 52 h 758"/>
              <a:gd name="connsiteX48" fmla="*/ 672 w 688"/>
              <a:gd name="connsiteY48" fmla="*/ 58 h 758"/>
              <a:gd name="connsiteX49" fmla="*/ 677 w 688"/>
              <a:gd name="connsiteY49" fmla="*/ 63 h 758"/>
              <a:gd name="connsiteX50" fmla="*/ 682 w 688"/>
              <a:gd name="connsiteY50" fmla="*/ 68 h 758"/>
              <a:gd name="connsiteX51" fmla="*/ 688 w 688"/>
              <a:gd name="connsiteY51" fmla="*/ 68 h 758"/>
              <a:gd name="connsiteX52" fmla="*/ 688 w 688"/>
              <a:gd name="connsiteY52" fmla="*/ 73 h 758"/>
              <a:gd name="connsiteX53" fmla="*/ 682 w 688"/>
              <a:gd name="connsiteY53" fmla="*/ 73 h 758"/>
              <a:gd name="connsiteX54" fmla="*/ 682 w 688"/>
              <a:gd name="connsiteY54" fmla="*/ 79 h 758"/>
              <a:gd name="connsiteX55" fmla="*/ 677 w 688"/>
              <a:gd name="connsiteY55" fmla="*/ 84 h 758"/>
              <a:gd name="connsiteX56" fmla="*/ 672 w 688"/>
              <a:gd name="connsiteY56" fmla="*/ 84 h 758"/>
              <a:gd name="connsiteX57" fmla="*/ 667 w 688"/>
              <a:gd name="connsiteY57" fmla="*/ 89 h 758"/>
              <a:gd name="connsiteX58" fmla="*/ 661 w 688"/>
              <a:gd name="connsiteY58" fmla="*/ 94 h 758"/>
              <a:gd name="connsiteX59" fmla="*/ 656 w 688"/>
              <a:gd name="connsiteY59" fmla="*/ 94 h 758"/>
              <a:gd name="connsiteX60" fmla="*/ 651 w 688"/>
              <a:gd name="connsiteY60" fmla="*/ 99 h 758"/>
              <a:gd name="connsiteX61" fmla="*/ 645 w 688"/>
              <a:gd name="connsiteY61" fmla="*/ 105 h 758"/>
              <a:gd name="connsiteX62" fmla="*/ 640 w 688"/>
              <a:gd name="connsiteY62" fmla="*/ 115 h 758"/>
              <a:gd name="connsiteX63" fmla="*/ 640 w 688"/>
              <a:gd name="connsiteY63" fmla="*/ 126 h 758"/>
              <a:gd name="connsiteX64" fmla="*/ 640 w 688"/>
              <a:gd name="connsiteY64" fmla="*/ 131 h 758"/>
              <a:gd name="connsiteX65" fmla="*/ 640 w 688"/>
              <a:gd name="connsiteY65" fmla="*/ 146 h 758"/>
              <a:gd name="connsiteX66" fmla="*/ 640 w 688"/>
              <a:gd name="connsiteY66" fmla="*/ 157 h 758"/>
              <a:gd name="connsiteX67" fmla="*/ 640 w 688"/>
              <a:gd name="connsiteY67" fmla="*/ 173 h 758"/>
              <a:gd name="connsiteX68" fmla="*/ 640 w 688"/>
              <a:gd name="connsiteY68" fmla="*/ 188 h 758"/>
              <a:gd name="connsiteX69" fmla="*/ 640 w 688"/>
              <a:gd name="connsiteY69" fmla="*/ 204 h 758"/>
              <a:gd name="connsiteX70" fmla="*/ 640 w 688"/>
              <a:gd name="connsiteY70" fmla="*/ 225 h 758"/>
              <a:gd name="connsiteX71" fmla="*/ 640 w 688"/>
              <a:gd name="connsiteY71" fmla="*/ 240 h 758"/>
              <a:gd name="connsiteX72" fmla="*/ 640 w 688"/>
              <a:gd name="connsiteY72" fmla="*/ 261 h 758"/>
              <a:gd name="connsiteX73" fmla="*/ 640 w 688"/>
              <a:gd name="connsiteY73" fmla="*/ 303 h 758"/>
              <a:gd name="connsiteX74" fmla="*/ 640 w 688"/>
              <a:gd name="connsiteY74" fmla="*/ 324 h 758"/>
              <a:gd name="connsiteX75" fmla="*/ 640 w 688"/>
              <a:gd name="connsiteY75" fmla="*/ 350 h 758"/>
              <a:gd name="connsiteX76" fmla="*/ 640 w 688"/>
              <a:gd name="connsiteY76" fmla="*/ 376 h 758"/>
              <a:gd name="connsiteX77" fmla="*/ 640 w 688"/>
              <a:gd name="connsiteY77" fmla="*/ 402 h 758"/>
              <a:gd name="connsiteX78" fmla="*/ 640 w 688"/>
              <a:gd name="connsiteY78" fmla="*/ 429 h 758"/>
              <a:gd name="connsiteX79" fmla="*/ 640 w 688"/>
              <a:gd name="connsiteY79" fmla="*/ 460 h 758"/>
              <a:gd name="connsiteX80" fmla="*/ 640 w 688"/>
              <a:gd name="connsiteY80" fmla="*/ 491 h 758"/>
              <a:gd name="connsiteX81" fmla="*/ 640 w 688"/>
              <a:gd name="connsiteY81" fmla="*/ 523 h 758"/>
              <a:gd name="connsiteX82" fmla="*/ 640 w 688"/>
              <a:gd name="connsiteY82" fmla="*/ 554 h 758"/>
              <a:gd name="connsiteX83" fmla="*/ 640 w 688"/>
              <a:gd name="connsiteY83" fmla="*/ 580 h 758"/>
              <a:gd name="connsiteX84" fmla="*/ 635 w 688"/>
              <a:gd name="connsiteY84" fmla="*/ 606 h 758"/>
              <a:gd name="connsiteX85" fmla="*/ 635 w 688"/>
              <a:gd name="connsiteY85" fmla="*/ 632 h 758"/>
              <a:gd name="connsiteX86" fmla="*/ 630 w 688"/>
              <a:gd name="connsiteY86" fmla="*/ 653 h 758"/>
              <a:gd name="connsiteX87" fmla="*/ 624 w 688"/>
              <a:gd name="connsiteY87" fmla="*/ 669 h 758"/>
              <a:gd name="connsiteX88" fmla="*/ 619 w 688"/>
              <a:gd name="connsiteY88" fmla="*/ 690 h 758"/>
              <a:gd name="connsiteX89" fmla="*/ 614 w 688"/>
              <a:gd name="connsiteY89" fmla="*/ 700 h 758"/>
              <a:gd name="connsiteX90" fmla="*/ 603 w 688"/>
              <a:gd name="connsiteY90" fmla="*/ 716 h 758"/>
              <a:gd name="connsiteX91" fmla="*/ 593 w 688"/>
              <a:gd name="connsiteY91" fmla="*/ 726 h 758"/>
              <a:gd name="connsiteX92" fmla="*/ 587 w 688"/>
              <a:gd name="connsiteY92" fmla="*/ 737 h 758"/>
              <a:gd name="connsiteX93" fmla="*/ 577 w 688"/>
              <a:gd name="connsiteY93" fmla="*/ 742 h 758"/>
              <a:gd name="connsiteX94" fmla="*/ 572 w 688"/>
              <a:gd name="connsiteY94" fmla="*/ 747 h 758"/>
              <a:gd name="connsiteX95" fmla="*/ 561 w 688"/>
              <a:gd name="connsiteY95" fmla="*/ 752 h 758"/>
              <a:gd name="connsiteX96" fmla="*/ 556 w 688"/>
              <a:gd name="connsiteY96" fmla="*/ 752 h 758"/>
              <a:gd name="connsiteX97" fmla="*/ 550 w 688"/>
              <a:gd name="connsiteY97" fmla="*/ 758 h 758"/>
              <a:gd name="connsiteX98" fmla="*/ 540 w 688"/>
              <a:gd name="connsiteY98" fmla="*/ 752 h 758"/>
              <a:gd name="connsiteX99" fmla="*/ 535 w 688"/>
              <a:gd name="connsiteY99" fmla="*/ 752 h 758"/>
              <a:gd name="connsiteX100" fmla="*/ 535 w 688"/>
              <a:gd name="connsiteY100" fmla="*/ 747 h 758"/>
              <a:gd name="connsiteX101" fmla="*/ 529 w 688"/>
              <a:gd name="connsiteY101" fmla="*/ 742 h 758"/>
              <a:gd name="connsiteX102" fmla="*/ 529 w 688"/>
              <a:gd name="connsiteY102" fmla="*/ 737 h 758"/>
              <a:gd name="connsiteX103" fmla="*/ 529 w 688"/>
              <a:gd name="connsiteY103" fmla="*/ 731 h 758"/>
              <a:gd name="connsiteX104" fmla="*/ 529 w 688"/>
              <a:gd name="connsiteY104" fmla="*/ 721 h 758"/>
              <a:gd name="connsiteX105" fmla="*/ 529 w 688"/>
              <a:gd name="connsiteY105" fmla="*/ 711 h 758"/>
              <a:gd name="connsiteX106" fmla="*/ 529 w 688"/>
              <a:gd name="connsiteY106" fmla="*/ 705 h 758"/>
              <a:gd name="connsiteX107" fmla="*/ 529 w 688"/>
              <a:gd name="connsiteY107" fmla="*/ 700 h 758"/>
              <a:gd name="connsiteX108" fmla="*/ 529 w 688"/>
              <a:gd name="connsiteY108" fmla="*/ 695 h 758"/>
              <a:gd name="connsiteX109" fmla="*/ 524 w 688"/>
              <a:gd name="connsiteY109" fmla="*/ 690 h 758"/>
              <a:gd name="connsiteX110" fmla="*/ 519 w 688"/>
              <a:gd name="connsiteY110" fmla="*/ 674 h 758"/>
              <a:gd name="connsiteX111" fmla="*/ 508 w 688"/>
              <a:gd name="connsiteY111" fmla="*/ 658 h 758"/>
              <a:gd name="connsiteX112" fmla="*/ 492 w 688"/>
              <a:gd name="connsiteY112" fmla="*/ 643 h 758"/>
              <a:gd name="connsiteX113" fmla="*/ 476 w 688"/>
              <a:gd name="connsiteY113" fmla="*/ 627 h 758"/>
              <a:gd name="connsiteX114" fmla="*/ 455 w 688"/>
              <a:gd name="connsiteY114" fmla="*/ 611 h 758"/>
              <a:gd name="connsiteX115" fmla="*/ 429 w 688"/>
              <a:gd name="connsiteY115" fmla="*/ 590 h 758"/>
              <a:gd name="connsiteX116" fmla="*/ 450 w 688"/>
              <a:gd name="connsiteY116" fmla="*/ 590 h 758"/>
              <a:gd name="connsiteX117" fmla="*/ 471 w 688"/>
              <a:gd name="connsiteY117" fmla="*/ 596 h 758"/>
              <a:gd name="connsiteX118" fmla="*/ 487 w 688"/>
              <a:gd name="connsiteY118" fmla="*/ 596 h 758"/>
              <a:gd name="connsiteX119" fmla="*/ 503 w 688"/>
              <a:gd name="connsiteY119" fmla="*/ 596 h 758"/>
              <a:gd name="connsiteX120" fmla="*/ 513 w 688"/>
              <a:gd name="connsiteY120" fmla="*/ 590 h 758"/>
              <a:gd name="connsiteX121" fmla="*/ 519 w 688"/>
              <a:gd name="connsiteY121" fmla="*/ 590 h 758"/>
              <a:gd name="connsiteX122" fmla="*/ 524 w 688"/>
              <a:gd name="connsiteY122" fmla="*/ 590 h 758"/>
              <a:gd name="connsiteX123" fmla="*/ 529 w 688"/>
              <a:gd name="connsiteY123" fmla="*/ 585 h 758"/>
              <a:gd name="connsiteX124" fmla="*/ 535 w 688"/>
              <a:gd name="connsiteY124" fmla="*/ 580 h 758"/>
              <a:gd name="connsiteX125" fmla="*/ 535 w 688"/>
              <a:gd name="connsiteY125" fmla="*/ 575 h 758"/>
              <a:gd name="connsiteX126" fmla="*/ 535 w 688"/>
              <a:gd name="connsiteY126" fmla="*/ 564 h 758"/>
              <a:gd name="connsiteX127" fmla="*/ 535 w 688"/>
              <a:gd name="connsiteY127" fmla="*/ 549 h 758"/>
              <a:gd name="connsiteX128" fmla="*/ 540 w 688"/>
              <a:gd name="connsiteY128" fmla="*/ 533 h 758"/>
              <a:gd name="connsiteX129" fmla="*/ 540 w 688"/>
              <a:gd name="connsiteY129" fmla="*/ 512 h 758"/>
              <a:gd name="connsiteX130" fmla="*/ 540 w 688"/>
              <a:gd name="connsiteY130" fmla="*/ 486 h 758"/>
              <a:gd name="connsiteX131" fmla="*/ 545 w 688"/>
              <a:gd name="connsiteY131" fmla="*/ 460 h 758"/>
              <a:gd name="connsiteX132" fmla="*/ 545 w 688"/>
              <a:gd name="connsiteY132" fmla="*/ 434 h 758"/>
              <a:gd name="connsiteX133" fmla="*/ 545 w 688"/>
              <a:gd name="connsiteY133" fmla="*/ 408 h 758"/>
              <a:gd name="connsiteX134" fmla="*/ 545 w 688"/>
              <a:gd name="connsiteY134" fmla="*/ 382 h 758"/>
              <a:gd name="connsiteX135" fmla="*/ 550 w 688"/>
              <a:gd name="connsiteY135" fmla="*/ 355 h 758"/>
              <a:gd name="connsiteX136" fmla="*/ 550 w 688"/>
              <a:gd name="connsiteY136" fmla="*/ 334 h 758"/>
              <a:gd name="connsiteX137" fmla="*/ 550 w 688"/>
              <a:gd name="connsiteY137" fmla="*/ 314 h 758"/>
              <a:gd name="connsiteX138" fmla="*/ 550 w 688"/>
              <a:gd name="connsiteY138" fmla="*/ 293 h 758"/>
              <a:gd name="connsiteX139" fmla="*/ 550 w 688"/>
              <a:gd name="connsiteY139" fmla="*/ 277 h 758"/>
              <a:gd name="connsiteX140" fmla="*/ 550 w 688"/>
              <a:gd name="connsiteY140" fmla="*/ 246 h 758"/>
              <a:gd name="connsiteX141" fmla="*/ 550 w 688"/>
              <a:gd name="connsiteY141" fmla="*/ 214 h 758"/>
              <a:gd name="connsiteX142" fmla="*/ 545 w 688"/>
              <a:gd name="connsiteY142" fmla="*/ 183 h 758"/>
              <a:gd name="connsiteX143" fmla="*/ 545 w 688"/>
              <a:gd name="connsiteY143" fmla="*/ 157 h 758"/>
              <a:gd name="connsiteX144" fmla="*/ 540 w 688"/>
              <a:gd name="connsiteY144" fmla="*/ 146 h 758"/>
              <a:gd name="connsiteX145" fmla="*/ 540 w 688"/>
              <a:gd name="connsiteY145" fmla="*/ 136 h 758"/>
              <a:gd name="connsiteX146" fmla="*/ 535 w 688"/>
              <a:gd name="connsiteY146" fmla="*/ 126 h 758"/>
              <a:gd name="connsiteX147" fmla="*/ 535 w 688"/>
              <a:gd name="connsiteY147" fmla="*/ 115 h 758"/>
              <a:gd name="connsiteX148" fmla="*/ 529 w 688"/>
              <a:gd name="connsiteY148" fmla="*/ 110 h 758"/>
              <a:gd name="connsiteX149" fmla="*/ 529 w 688"/>
              <a:gd name="connsiteY149" fmla="*/ 105 h 758"/>
              <a:gd name="connsiteX150" fmla="*/ 524 w 688"/>
              <a:gd name="connsiteY150" fmla="*/ 94 h 758"/>
              <a:gd name="connsiteX151" fmla="*/ 519 w 688"/>
              <a:gd name="connsiteY151" fmla="*/ 89 h 758"/>
              <a:gd name="connsiteX152" fmla="*/ 513 w 688"/>
              <a:gd name="connsiteY152" fmla="*/ 84 h 758"/>
              <a:gd name="connsiteX153" fmla="*/ 508 w 688"/>
              <a:gd name="connsiteY153" fmla="*/ 84 h 758"/>
              <a:gd name="connsiteX154" fmla="*/ 503 w 688"/>
              <a:gd name="connsiteY154" fmla="*/ 79 h 758"/>
              <a:gd name="connsiteX155" fmla="*/ 492 w 688"/>
              <a:gd name="connsiteY155" fmla="*/ 79 h 758"/>
              <a:gd name="connsiteX156" fmla="*/ 482 w 688"/>
              <a:gd name="connsiteY156" fmla="*/ 79 h 758"/>
              <a:gd name="connsiteX157" fmla="*/ 471 w 688"/>
              <a:gd name="connsiteY157" fmla="*/ 73 h 758"/>
              <a:gd name="connsiteX158" fmla="*/ 455 w 688"/>
              <a:gd name="connsiteY158" fmla="*/ 73 h 758"/>
              <a:gd name="connsiteX159" fmla="*/ 455 w 688"/>
              <a:gd name="connsiteY159" fmla="*/ 73 h 758"/>
              <a:gd name="connsiteX0" fmla="*/ 398 w 631"/>
              <a:gd name="connsiteY0" fmla="*/ 73 h 758"/>
              <a:gd name="connsiteX1" fmla="*/ 383 w 631"/>
              <a:gd name="connsiteY1" fmla="*/ 73 h 758"/>
              <a:gd name="connsiteX2" fmla="*/ 361 w 631"/>
              <a:gd name="connsiteY2" fmla="*/ 79 h 758"/>
              <a:gd name="connsiteX3" fmla="*/ 340 w 631"/>
              <a:gd name="connsiteY3" fmla="*/ 79 h 758"/>
              <a:gd name="connsiteX4" fmla="*/ 314 w 631"/>
              <a:gd name="connsiteY4" fmla="*/ 79 h 758"/>
              <a:gd name="connsiteX5" fmla="*/ 287 w 631"/>
              <a:gd name="connsiteY5" fmla="*/ 84 h 758"/>
              <a:gd name="connsiteX6" fmla="*/ 256 w 631"/>
              <a:gd name="connsiteY6" fmla="*/ 84 h 758"/>
              <a:gd name="connsiteX7" fmla="*/ 219 w 631"/>
              <a:gd name="connsiteY7" fmla="*/ 89 h 758"/>
              <a:gd name="connsiteX8" fmla="*/ 182 w 631"/>
              <a:gd name="connsiteY8" fmla="*/ 94 h 758"/>
              <a:gd name="connsiteX9" fmla="*/ 140 w 631"/>
              <a:gd name="connsiteY9" fmla="*/ 94 h 758"/>
              <a:gd name="connsiteX10" fmla="*/ 103 w 631"/>
              <a:gd name="connsiteY10" fmla="*/ 99 h 758"/>
              <a:gd name="connsiteX11" fmla="*/ 66 w 631"/>
              <a:gd name="connsiteY11" fmla="*/ 105 h 758"/>
              <a:gd name="connsiteX12" fmla="*/ 34 w 631"/>
              <a:gd name="connsiteY12" fmla="*/ 105 h 758"/>
              <a:gd name="connsiteX13" fmla="*/ 8 w 631"/>
              <a:gd name="connsiteY13" fmla="*/ 105 h 758"/>
              <a:gd name="connsiteX14" fmla="*/ 2 w 631"/>
              <a:gd name="connsiteY14" fmla="*/ 73 h 758"/>
              <a:gd name="connsiteX15" fmla="*/ 23 w 631"/>
              <a:gd name="connsiteY15" fmla="*/ 73 h 758"/>
              <a:gd name="connsiteX16" fmla="*/ 39 w 631"/>
              <a:gd name="connsiteY16" fmla="*/ 68 h 758"/>
              <a:gd name="connsiteX17" fmla="*/ 66 w 631"/>
              <a:gd name="connsiteY17" fmla="*/ 68 h 758"/>
              <a:gd name="connsiteX18" fmla="*/ 87 w 631"/>
              <a:gd name="connsiteY18" fmla="*/ 63 h 758"/>
              <a:gd name="connsiteX19" fmla="*/ 108 w 631"/>
              <a:gd name="connsiteY19" fmla="*/ 58 h 758"/>
              <a:gd name="connsiteX20" fmla="*/ 129 w 631"/>
              <a:gd name="connsiteY20" fmla="*/ 58 h 758"/>
              <a:gd name="connsiteX21" fmla="*/ 155 w 631"/>
              <a:gd name="connsiteY21" fmla="*/ 52 h 758"/>
              <a:gd name="connsiteX22" fmla="*/ 182 w 631"/>
              <a:gd name="connsiteY22" fmla="*/ 52 h 758"/>
              <a:gd name="connsiteX23" fmla="*/ 208 w 631"/>
              <a:gd name="connsiteY23" fmla="*/ 47 h 758"/>
              <a:gd name="connsiteX24" fmla="*/ 240 w 631"/>
              <a:gd name="connsiteY24" fmla="*/ 47 h 758"/>
              <a:gd name="connsiteX25" fmla="*/ 298 w 631"/>
              <a:gd name="connsiteY25" fmla="*/ 37 h 758"/>
              <a:gd name="connsiteX26" fmla="*/ 330 w 631"/>
              <a:gd name="connsiteY26" fmla="*/ 37 h 758"/>
              <a:gd name="connsiteX27" fmla="*/ 351 w 631"/>
              <a:gd name="connsiteY27" fmla="*/ 32 h 758"/>
              <a:gd name="connsiteX28" fmla="*/ 377 w 631"/>
              <a:gd name="connsiteY28" fmla="*/ 26 h 758"/>
              <a:gd name="connsiteX29" fmla="*/ 398 w 631"/>
              <a:gd name="connsiteY29" fmla="*/ 26 h 758"/>
              <a:gd name="connsiteX30" fmla="*/ 414 w 631"/>
              <a:gd name="connsiteY30" fmla="*/ 21 h 758"/>
              <a:gd name="connsiteX31" fmla="*/ 425 w 631"/>
              <a:gd name="connsiteY31" fmla="*/ 16 h 758"/>
              <a:gd name="connsiteX32" fmla="*/ 435 w 631"/>
              <a:gd name="connsiteY32" fmla="*/ 16 h 758"/>
              <a:gd name="connsiteX33" fmla="*/ 441 w 631"/>
              <a:gd name="connsiteY33" fmla="*/ 11 h 758"/>
              <a:gd name="connsiteX34" fmla="*/ 451 w 631"/>
              <a:gd name="connsiteY34" fmla="*/ 5 h 758"/>
              <a:gd name="connsiteX35" fmla="*/ 467 w 631"/>
              <a:gd name="connsiteY35" fmla="*/ 0 h 758"/>
              <a:gd name="connsiteX36" fmla="*/ 478 w 631"/>
              <a:gd name="connsiteY36" fmla="*/ 0 h 758"/>
              <a:gd name="connsiteX37" fmla="*/ 493 w 631"/>
              <a:gd name="connsiteY37" fmla="*/ 0 h 758"/>
              <a:gd name="connsiteX38" fmla="*/ 509 w 631"/>
              <a:gd name="connsiteY38" fmla="*/ 5 h 758"/>
              <a:gd name="connsiteX39" fmla="*/ 525 w 631"/>
              <a:gd name="connsiteY39" fmla="*/ 11 h 758"/>
              <a:gd name="connsiteX40" fmla="*/ 536 w 631"/>
              <a:gd name="connsiteY40" fmla="*/ 16 h 758"/>
              <a:gd name="connsiteX41" fmla="*/ 546 w 631"/>
              <a:gd name="connsiteY41" fmla="*/ 21 h 758"/>
              <a:gd name="connsiteX42" fmla="*/ 562 w 631"/>
              <a:gd name="connsiteY42" fmla="*/ 26 h 758"/>
              <a:gd name="connsiteX43" fmla="*/ 573 w 631"/>
              <a:gd name="connsiteY43" fmla="*/ 37 h 758"/>
              <a:gd name="connsiteX44" fmla="*/ 588 w 631"/>
              <a:gd name="connsiteY44" fmla="*/ 42 h 758"/>
              <a:gd name="connsiteX45" fmla="*/ 599 w 631"/>
              <a:gd name="connsiteY45" fmla="*/ 47 h 758"/>
              <a:gd name="connsiteX46" fmla="*/ 610 w 631"/>
              <a:gd name="connsiteY46" fmla="*/ 52 h 758"/>
              <a:gd name="connsiteX47" fmla="*/ 615 w 631"/>
              <a:gd name="connsiteY47" fmla="*/ 58 h 758"/>
              <a:gd name="connsiteX48" fmla="*/ 620 w 631"/>
              <a:gd name="connsiteY48" fmla="*/ 63 h 758"/>
              <a:gd name="connsiteX49" fmla="*/ 625 w 631"/>
              <a:gd name="connsiteY49" fmla="*/ 68 h 758"/>
              <a:gd name="connsiteX50" fmla="*/ 631 w 631"/>
              <a:gd name="connsiteY50" fmla="*/ 68 h 758"/>
              <a:gd name="connsiteX51" fmla="*/ 631 w 631"/>
              <a:gd name="connsiteY51" fmla="*/ 73 h 758"/>
              <a:gd name="connsiteX52" fmla="*/ 625 w 631"/>
              <a:gd name="connsiteY52" fmla="*/ 73 h 758"/>
              <a:gd name="connsiteX53" fmla="*/ 625 w 631"/>
              <a:gd name="connsiteY53" fmla="*/ 79 h 758"/>
              <a:gd name="connsiteX54" fmla="*/ 620 w 631"/>
              <a:gd name="connsiteY54" fmla="*/ 84 h 758"/>
              <a:gd name="connsiteX55" fmla="*/ 615 w 631"/>
              <a:gd name="connsiteY55" fmla="*/ 84 h 758"/>
              <a:gd name="connsiteX56" fmla="*/ 610 w 631"/>
              <a:gd name="connsiteY56" fmla="*/ 89 h 758"/>
              <a:gd name="connsiteX57" fmla="*/ 604 w 631"/>
              <a:gd name="connsiteY57" fmla="*/ 94 h 758"/>
              <a:gd name="connsiteX58" fmla="*/ 599 w 631"/>
              <a:gd name="connsiteY58" fmla="*/ 94 h 758"/>
              <a:gd name="connsiteX59" fmla="*/ 594 w 631"/>
              <a:gd name="connsiteY59" fmla="*/ 99 h 758"/>
              <a:gd name="connsiteX60" fmla="*/ 588 w 631"/>
              <a:gd name="connsiteY60" fmla="*/ 105 h 758"/>
              <a:gd name="connsiteX61" fmla="*/ 583 w 631"/>
              <a:gd name="connsiteY61" fmla="*/ 115 h 758"/>
              <a:gd name="connsiteX62" fmla="*/ 583 w 631"/>
              <a:gd name="connsiteY62" fmla="*/ 126 h 758"/>
              <a:gd name="connsiteX63" fmla="*/ 583 w 631"/>
              <a:gd name="connsiteY63" fmla="*/ 131 h 758"/>
              <a:gd name="connsiteX64" fmla="*/ 583 w 631"/>
              <a:gd name="connsiteY64" fmla="*/ 146 h 758"/>
              <a:gd name="connsiteX65" fmla="*/ 583 w 631"/>
              <a:gd name="connsiteY65" fmla="*/ 157 h 758"/>
              <a:gd name="connsiteX66" fmla="*/ 583 w 631"/>
              <a:gd name="connsiteY66" fmla="*/ 173 h 758"/>
              <a:gd name="connsiteX67" fmla="*/ 583 w 631"/>
              <a:gd name="connsiteY67" fmla="*/ 188 h 758"/>
              <a:gd name="connsiteX68" fmla="*/ 583 w 631"/>
              <a:gd name="connsiteY68" fmla="*/ 204 h 758"/>
              <a:gd name="connsiteX69" fmla="*/ 583 w 631"/>
              <a:gd name="connsiteY69" fmla="*/ 225 h 758"/>
              <a:gd name="connsiteX70" fmla="*/ 583 w 631"/>
              <a:gd name="connsiteY70" fmla="*/ 240 h 758"/>
              <a:gd name="connsiteX71" fmla="*/ 583 w 631"/>
              <a:gd name="connsiteY71" fmla="*/ 261 h 758"/>
              <a:gd name="connsiteX72" fmla="*/ 583 w 631"/>
              <a:gd name="connsiteY72" fmla="*/ 303 h 758"/>
              <a:gd name="connsiteX73" fmla="*/ 583 w 631"/>
              <a:gd name="connsiteY73" fmla="*/ 324 h 758"/>
              <a:gd name="connsiteX74" fmla="*/ 583 w 631"/>
              <a:gd name="connsiteY74" fmla="*/ 350 h 758"/>
              <a:gd name="connsiteX75" fmla="*/ 583 w 631"/>
              <a:gd name="connsiteY75" fmla="*/ 376 h 758"/>
              <a:gd name="connsiteX76" fmla="*/ 583 w 631"/>
              <a:gd name="connsiteY76" fmla="*/ 402 h 758"/>
              <a:gd name="connsiteX77" fmla="*/ 583 w 631"/>
              <a:gd name="connsiteY77" fmla="*/ 429 h 758"/>
              <a:gd name="connsiteX78" fmla="*/ 583 w 631"/>
              <a:gd name="connsiteY78" fmla="*/ 460 h 758"/>
              <a:gd name="connsiteX79" fmla="*/ 583 w 631"/>
              <a:gd name="connsiteY79" fmla="*/ 491 h 758"/>
              <a:gd name="connsiteX80" fmla="*/ 583 w 631"/>
              <a:gd name="connsiteY80" fmla="*/ 523 h 758"/>
              <a:gd name="connsiteX81" fmla="*/ 583 w 631"/>
              <a:gd name="connsiteY81" fmla="*/ 554 h 758"/>
              <a:gd name="connsiteX82" fmla="*/ 583 w 631"/>
              <a:gd name="connsiteY82" fmla="*/ 580 h 758"/>
              <a:gd name="connsiteX83" fmla="*/ 578 w 631"/>
              <a:gd name="connsiteY83" fmla="*/ 606 h 758"/>
              <a:gd name="connsiteX84" fmla="*/ 578 w 631"/>
              <a:gd name="connsiteY84" fmla="*/ 632 h 758"/>
              <a:gd name="connsiteX85" fmla="*/ 573 w 631"/>
              <a:gd name="connsiteY85" fmla="*/ 653 h 758"/>
              <a:gd name="connsiteX86" fmla="*/ 567 w 631"/>
              <a:gd name="connsiteY86" fmla="*/ 669 h 758"/>
              <a:gd name="connsiteX87" fmla="*/ 562 w 631"/>
              <a:gd name="connsiteY87" fmla="*/ 690 h 758"/>
              <a:gd name="connsiteX88" fmla="*/ 557 w 631"/>
              <a:gd name="connsiteY88" fmla="*/ 700 h 758"/>
              <a:gd name="connsiteX89" fmla="*/ 546 w 631"/>
              <a:gd name="connsiteY89" fmla="*/ 716 h 758"/>
              <a:gd name="connsiteX90" fmla="*/ 536 w 631"/>
              <a:gd name="connsiteY90" fmla="*/ 726 h 758"/>
              <a:gd name="connsiteX91" fmla="*/ 530 w 631"/>
              <a:gd name="connsiteY91" fmla="*/ 737 h 758"/>
              <a:gd name="connsiteX92" fmla="*/ 520 w 631"/>
              <a:gd name="connsiteY92" fmla="*/ 742 h 758"/>
              <a:gd name="connsiteX93" fmla="*/ 515 w 631"/>
              <a:gd name="connsiteY93" fmla="*/ 747 h 758"/>
              <a:gd name="connsiteX94" fmla="*/ 504 w 631"/>
              <a:gd name="connsiteY94" fmla="*/ 752 h 758"/>
              <a:gd name="connsiteX95" fmla="*/ 499 w 631"/>
              <a:gd name="connsiteY95" fmla="*/ 752 h 758"/>
              <a:gd name="connsiteX96" fmla="*/ 493 w 631"/>
              <a:gd name="connsiteY96" fmla="*/ 758 h 758"/>
              <a:gd name="connsiteX97" fmla="*/ 483 w 631"/>
              <a:gd name="connsiteY97" fmla="*/ 752 h 758"/>
              <a:gd name="connsiteX98" fmla="*/ 478 w 631"/>
              <a:gd name="connsiteY98" fmla="*/ 752 h 758"/>
              <a:gd name="connsiteX99" fmla="*/ 478 w 631"/>
              <a:gd name="connsiteY99" fmla="*/ 747 h 758"/>
              <a:gd name="connsiteX100" fmla="*/ 472 w 631"/>
              <a:gd name="connsiteY100" fmla="*/ 742 h 758"/>
              <a:gd name="connsiteX101" fmla="*/ 472 w 631"/>
              <a:gd name="connsiteY101" fmla="*/ 737 h 758"/>
              <a:gd name="connsiteX102" fmla="*/ 472 w 631"/>
              <a:gd name="connsiteY102" fmla="*/ 731 h 758"/>
              <a:gd name="connsiteX103" fmla="*/ 472 w 631"/>
              <a:gd name="connsiteY103" fmla="*/ 721 h 758"/>
              <a:gd name="connsiteX104" fmla="*/ 472 w 631"/>
              <a:gd name="connsiteY104" fmla="*/ 711 h 758"/>
              <a:gd name="connsiteX105" fmla="*/ 472 w 631"/>
              <a:gd name="connsiteY105" fmla="*/ 705 h 758"/>
              <a:gd name="connsiteX106" fmla="*/ 472 w 631"/>
              <a:gd name="connsiteY106" fmla="*/ 700 h 758"/>
              <a:gd name="connsiteX107" fmla="*/ 472 w 631"/>
              <a:gd name="connsiteY107" fmla="*/ 695 h 758"/>
              <a:gd name="connsiteX108" fmla="*/ 467 w 631"/>
              <a:gd name="connsiteY108" fmla="*/ 690 h 758"/>
              <a:gd name="connsiteX109" fmla="*/ 462 w 631"/>
              <a:gd name="connsiteY109" fmla="*/ 674 h 758"/>
              <a:gd name="connsiteX110" fmla="*/ 451 w 631"/>
              <a:gd name="connsiteY110" fmla="*/ 658 h 758"/>
              <a:gd name="connsiteX111" fmla="*/ 435 w 631"/>
              <a:gd name="connsiteY111" fmla="*/ 643 h 758"/>
              <a:gd name="connsiteX112" fmla="*/ 419 w 631"/>
              <a:gd name="connsiteY112" fmla="*/ 627 h 758"/>
              <a:gd name="connsiteX113" fmla="*/ 398 w 631"/>
              <a:gd name="connsiteY113" fmla="*/ 611 h 758"/>
              <a:gd name="connsiteX114" fmla="*/ 372 w 631"/>
              <a:gd name="connsiteY114" fmla="*/ 590 h 758"/>
              <a:gd name="connsiteX115" fmla="*/ 393 w 631"/>
              <a:gd name="connsiteY115" fmla="*/ 590 h 758"/>
              <a:gd name="connsiteX116" fmla="*/ 414 w 631"/>
              <a:gd name="connsiteY116" fmla="*/ 596 h 758"/>
              <a:gd name="connsiteX117" fmla="*/ 430 w 631"/>
              <a:gd name="connsiteY117" fmla="*/ 596 h 758"/>
              <a:gd name="connsiteX118" fmla="*/ 446 w 631"/>
              <a:gd name="connsiteY118" fmla="*/ 596 h 758"/>
              <a:gd name="connsiteX119" fmla="*/ 456 w 631"/>
              <a:gd name="connsiteY119" fmla="*/ 590 h 758"/>
              <a:gd name="connsiteX120" fmla="*/ 462 w 631"/>
              <a:gd name="connsiteY120" fmla="*/ 590 h 758"/>
              <a:gd name="connsiteX121" fmla="*/ 467 w 631"/>
              <a:gd name="connsiteY121" fmla="*/ 590 h 758"/>
              <a:gd name="connsiteX122" fmla="*/ 472 w 631"/>
              <a:gd name="connsiteY122" fmla="*/ 585 h 758"/>
              <a:gd name="connsiteX123" fmla="*/ 478 w 631"/>
              <a:gd name="connsiteY123" fmla="*/ 580 h 758"/>
              <a:gd name="connsiteX124" fmla="*/ 478 w 631"/>
              <a:gd name="connsiteY124" fmla="*/ 575 h 758"/>
              <a:gd name="connsiteX125" fmla="*/ 478 w 631"/>
              <a:gd name="connsiteY125" fmla="*/ 564 h 758"/>
              <a:gd name="connsiteX126" fmla="*/ 478 w 631"/>
              <a:gd name="connsiteY126" fmla="*/ 549 h 758"/>
              <a:gd name="connsiteX127" fmla="*/ 483 w 631"/>
              <a:gd name="connsiteY127" fmla="*/ 533 h 758"/>
              <a:gd name="connsiteX128" fmla="*/ 483 w 631"/>
              <a:gd name="connsiteY128" fmla="*/ 512 h 758"/>
              <a:gd name="connsiteX129" fmla="*/ 483 w 631"/>
              <a:gd name="connsiteY129" fmla="*/ 486 h 758"/>
              <a:gd name="connsiteX130" fmla="*/ 488 w 631"/>
              <a:gd name="connsiteY130" fmla="*/ 460 h 758"/>
              <a:gd name="connsiteX131" fmla="*/ 488 w 631"/>
              <a:gd name="connsiteY131" fmla="*/ 434 h 758"/>
              <a:gd name="connsiteX132" fmla="*/ 488 w 631"/>
              <a:gd name="connsiteY132" fmla="*/ 408 h 758"/>
              <a:gd name="connsiteX133" fmla="*/ 488 w 631"/>
              <a:gd name="connsiteY133" fmla="*/ 382 h 758"/>
              <a:gd name="connsiteX134" fmla="*/ 493 w 631"/>
              <a:gd name="connsiteY134" fmla="*/ 355 h 758"/>
              <a:gd name="connsiteX135" fmla="*/ 493 w 631"/>
              <a:gd name="connsiteY135" fmla="*/ 334 h 758"/>
              <a:gd name="connsiteX136" fmla="*/ 493 w 631"/>
              <a:gd name="connsiteY136" fmla="*/ 314 h 758"/>
              <a:gd name="connsiteX137" fmla="*/ 493 w 631"/>
              <a:gd name="connsiteY137" fmla="*/ 293 h 758"/>
              <a:gd name="connsiteX138" fmla="*/ 493 w 631"/>
              <a:gd name="connsiteY138" fmla="*/ 277 h 758"/>
              <a:gd name="connsiteX139" fmla="*/ 493 w 631"/>
              <a:gd name="connsiteY139" fmla="*/ 246 h 758"/>
              <a:gd name="connsiteX140" fmla="*/ 493 w 631"/>
              <a:gd name="connsiteY140" fmla="*/ 214 h 758"/>
              <a:gd name="connsiteX141" fmla="*/ 488 w 631"/>
              <a:gd name="connsiteY141" fmla="*/ 183 h 758"/>
              <a:gd name="connsiteX142" fmla="*/ 488 w 631"/>
              <a:gd name="connsiteY142" fmla="*/ 157 h 758"/>
              <a:gd name="connsiteX143" fmla="*/ 483 w 631"/>
              <a:gd name="connsiteY143" fmla="*/ 146 h 758"/>
              <a:gd name="connsiteX144" fmla="*/ 483 w 631"/>
              <a:gd name="connsiteY144" fmla="*/ 136 h 758"/>
              <a:gd name="connsiteX145" fmla="*/ 478 w 631"/>
              <a:gd name="connsiteY145" fmla="*/ 126 h 758"/>
              <a:gd name="connsiteX146" fmla="*/ 478 w 631"/>
              <a:gd name="connsiteY146" fmla="*/ 115 h 758"/>
              <a:gd name="connsiteX147" fmla="*/ 472 w 631"/>
              <a:gd name="connsiteY147" fmla="*/ 110 h 758"/>
              <a:gd name="connsiteX148" fmla="*/ 472 w 631"/>
              <a:gd name="connsiteY148" fmla="*/ 105 h 758"/>
              <a:gd name="connsiteX149" fmla="*/ 467 w 631"/>
              <a:gd name="connsiteY149" fmla="*/ 94 h 758"/>
              <a:gd name="connsiteX150" fmla="*/ 462 w 631"/>
              <a:gd name="connsiteY150" fmla="*/ 89 h 758"/>
              <a:gd name="connsiteX151" fmla="*/ 456 w 631"/>
              <a:gd name="connsiteY151" fmla="*/ 84 h 758"/>
              <a:gd name="connsiteX152" fmla="*/ 451 w 631"/>
              <a:gd name="connsiteY152" fmla="*/ 84 h 758"/>
              <a:gd name="connsiteX153" fmla="*/ 446 w 631"/>
              <a:gd name="connsiteY153" fmla="*/ 79 h 758"/>
              <a:gd name="connsiteX154" fmla="*/ 435 w 631"/>
              <a:gd name="connsiteY154" fmla="*/ 79 h 758"/>
              <a:gd name="connsiteX155" fmla="*/ 425 w 631"/>
              <a:gd name="connsiteY155" fmla="*/ 79 h 758"/>
              <a:gd name="connsiteX156" fmla="*/ 414 w 631"/>
              <a:gd name="connsiteY156" fmla="*/ 73 h 758"/>
              <a:gd name="connsiteX157" fmla="*/ 398 w 631"/>
              <a:gd name="connsiteY157" fmla="*/ 73 h 758"/>
              <a:gd name="connsiteX158" fmla="*/ 398 w 631"/>
              <a:gd name="connsiteY158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8 w 625"/>
              <a:gd name="connsiteY12" fmla="*/ 105 h 758"/>
              <a:gd name="connsiteX13" fmla="*/ 2 w 625"/>
              <a:gd name="connsiteY13" fmla="*/ 105 h 758"/>
              <a:gd name="connsiteX14" fmla="*/ 17 w 625"/>
              <a:gd name="connsiteY14" fmla="*/ 73 h 758"/>
              <a:gd name="connsiteX15" fmla="*/ 33 w 625"/>
              <a:gd name="connsiteY15" fmla="*/ 68 h 758"/>
              <a:gd name="connsiteX16" fmla="*/ 60 w 625"/>
              <a:gd name="connsiteY16" fmla="*/ 68 h 758"/>
              <a:gd name="connsiteX17" fmla="*/ 81 w 625"/>
              <a:gd name="connsiteY17" fmla="*/ 63 h 758"/>
              <a:gd name="connsiteX18" fmla="*/ 102 w 625"/>
              <a:gd name="connsiteY18" fmla="*/ 58 h 758"/>
              <a:gd name="connsiteX19" fmla="*/ 123 w 625"/>
              <a:gd name="connsiteY19" fmla="*/ 58 h 758"/>
              <a:gd name="connsiteX20" fmla="*/ 149 w 625"/>
              <a:gd name="connsiteY20" fmla="*/ 52 h 758"/>
              <a:gd name="connsiteX21" fmla="*/ 176 w 625"/>
              <a:gd name="connsiteY21" fmla="*/ 52 h 758"/>
              <a:gd name="connsiteX22" fmla="*/ 202 w 625"/>
              <a:gd name="connsiteY22" fmla="*/ 47 h 758"/>
              <a:gd name="connsiteX23" fmla="*/ 234 w 625"/>
              <a:gd name="connsiteY23" fmla="*/ 47 h 758"/>
              <a:gd name="connsiteX24" fmla="*/ 292 w 625"/>
              <a:gd name="connsiteY24" fmla="*/ 37 h 758"/>
              <a:gd name="connsiteX25" fmla="*/ 324 w 625"/>
              <a:gd name="connsiteY25" fmla="*/ 37 h 758"/>
              <a:gd name="connsiteX26" fmla="*/ 345 w 625"/>
              <a:gd name="connsiteY26" fmla="*/ 32 h 758"/>
              <a:gd name="connsiteX27" fmla="*/ 371 w 625"/>
              <a:gd name="connsiteY27" fmla="*/ 26 h 758"/>
              <a:gd name="connsiteX28" fmla="*/ 392 w 625"/>
              <a:gd name="connsiteY28" fmla="*/ 26 h 758"/>
              <a:gd name="connsiteX29" fmla="*/ 408 w 625"/>
              <a:gd name="connsiteY29" fmla="*/ 21 h 758"/>
              <a:gd name="connsiteX30" fmla="*/ 419 w 625"/>
              <a:gd name="connsiteY30" fmla="*/ 16 h 758"/>
              <a:gd name="connsiteX31" fmla="*/ 429 w 625"/>
              <a:gd name="connsiteY31" fmla="*/ 16 h 758"/>
              <a:gd name="connsiteX32" fmla="*/ 435 w 625"/>
              <a:gd name="connsiteY32" fmla="*/ 11 h 758"/>
              <a:gd name="connsiteX33" fmla="*/ 445 w 625"/>
              <a:gd name="connsiteY33" fmla="*/ 5 h 758"/>
              <a:gd name="connsiteX34" fmla="*/ 461 w 625"/>
              <a:gd name="connsiteY34" fmla="*/ 0 h 758"/>
              <a:gd name="connsiteX35" fmla="*/ 472 w 625"/>
              <a:gd name="connsiteY35" fmla="*/ 0 h 758"/>
              <a:gd name="connsiteX36" fmla="*/ 487 w 625"/>
              <a:gd name="connsiteY36" fmla="*/ 0 h 758"/>
              <a:gd name="connsiteX37" fmla="*/ 503 w 625"/>
              <a:gd name="connsiteY37" fmla="*/ 5 h 758"/>
              <a:gd name="connsiteX38" fmla="*/ 519 w 625"/>
              <a:gd name="connsiteY38" fmla="*/ 11 h 758"/>
              <a:gd name="connsiteX39" fmla="*/ 530 w 625"/>
              <a:gd name="connsiteY39" fmla="*/ 16 h 758"/>
              <a:gd name="connsiteX40" fmla="*/ 540 w 625"/>
              <a:gd name="connsiteY40" fmla="*/ 21 h 758"/>
              <a:gd name="connsiteX41" fmla="*/ 556 w 625"/>
              <a:gd name="connsiteY41" fmla="*/ 26 h 758"/>
              <a:gd name="connsiteX42" fmla="*/ 567 w 625"/>
              <a:gd name="connsiteY42" fmla="*/ 37 h 758"/>
              <a:gd name="connsiteX43" fmla="*/ 582 w 625"/>
              <a:gd name="connsiteY43" fmla="*/ 42 h 758"/>
              <a:gd name="connsiteX44" fmla="*/ 593 w 625"/>
              <a:gd name="connsiteY44" fmla="*/ 47 h 758"/>
              <a:gd name="connsiteX45" fmla="*/ 604 w 625"/>
              <a:gd name="connsiteY45" fmla="*/ 52 h 758"/>
              <a:gd name="connsiteX46" fmla="*/ 609 w 625"/>
              <a:gd name="connsiteY46" fmla="*/ 58 h 758"/>
              <a:gd name="connsiteX47" fmla="*/ 614 w 625"/>
              <a:gd name="connsiteY47" fmla="*/ 63 h 758"/>
              <a:gd name="connsiteX48" fmla="*/ 619 w 625"/>
              <a:gd name="connsiteY48" fmla="*/ 68 h 758"/>
              <a:gd name="connsiteX49" fmla="*/ 625 w 625"/>
              <a:gd name="connsiteY49" fmla="*/ 68 h 758"/>
              <a:gd name="connsiteX50" fmla="*/ 625 w 625"/>
              <a:gd name="connsiteY50" fmla="*/ 73 h 758"/>
              <a:gd name="connsiteX51" fmla="*/ 619 w 625"/>
              <a:gd name="connsiteY51" fmla="*/ 73 h 758"/>
              <a:gd name="connsiteX52" fmla="*/ 619 w 625"/>
              <a:gd name="connsiteY52" fmla="*/ 79 h 758"/>
              <a:gd name="connsiteX53" fmla="*/ 614 w 625"/>
              <a:gd name="connsiteY53" fmla="*/ 84 h 758"/>
              <a:gd name="connsiteX54" fmla="*/ 609 w 625"/>
              <a:gd name="connsiteY54" fmla="*/ 84 h 758"/>
              <a:gd name="connsiteX55" fmla="*/ 604 w 625"/>
              <a:gd name="connsiteY55" fmla="*/ 89 h 758"/>
              <a:gd name="connsiteX56" fmla="*/ 598 w 625"/>
              <a:gd name="connsiteY56" fmla="*/ 94 h 758"/>
              <a:gd name="connsiteX57" fmla="*/ 593 w 625"/>
              <a:gd name="connsiteY57" fmla="*/ 94 h 758"/>
              <a:gd name="connsiteX58" fmla="*/ 588 w 625"/>
              <a:gd name="connsiteY58" fmla="*/ 99 h 758"/>
              <a:gd name="connsiteX59" fmla="*/ 582 w 625"/>
              <a:gd name="connsiteY59" fmla="*/ 105 h 758"/>
              <a:gd name="connsiteX60" fmla="*/ 577 w 625"/>
              <a:gd name="connsiteY60" fmla="*/ 115 h 758"/>
              <a:gd name="connsiteX61" fmla="*/ 577 w 625"/>
              <a:gd name="connsiteY61" fmla="*/ 126 h 758"/>
              <a:gd name="connsiteX62" fmla="*/ 577 w 625"/>
              <a:gd name="connsiteY62" fmla="*/ 131 h 758"/>
              <a:gd name="connsiteX63" fmla="*/ 577 w 625"/>
              <a:gd name="connsiteY63" fmla="*/ 146 h 758"/>
              <a:gd name="connsiteX64" fmla="*/ 577 w 625"/>
              <a:gd name="connsiteY64" fmla="*/ 157 h 758"/>
              <a:gd name="connsiteX65" fmla="*/ 577 w 625"/>
              <a:gd name="connsiteY65" fmla="*/ 173 h 758"/>
              <a:gd name="connsiteX66" fmla="*/ 577 w 625"/>
              <a:gd name="connsiteY66" fmla="*/ 188 h 758"/>
              <a:gd name="connsiteX67" fmla="*/ 577 w 625"/>
              <a:gd name="connsiteY67" fmla="*/ 204 h 758"/>
              <a:gd name="connsiteX68" fmla="*/ 577 w 625"/>
              <a:gd name="connsiteY68" fmla="*/ 225 h 758"/>
              <a:gd name="connsiteX69" fmla="*/ 577 w 625"/>
              <a:gd name="connsiteY69" fmla="*/ 240 h 758"/>
              <a:gd name="connsiteX70" fmla="*/ 577 w 625"/>
              <a:gd name="connsiteY70" fmla="*/ 261 h 758"/>
              <a:gd name="connsiteX71" fmla="*/ 577 w 625"/>
              <a:gd name="connsiteY71" fmla="*/ 303 h 758"/>
              <a:gd name="connsiteX72" fmla="*/ 577 w 625"/>
              <a:gd name="connsiteY72" fmla="*/ 324 h 758"/>
              <a:gd name="connsiteX73" fmla="*/ 577 w 625"/>
              <a:gd name="connsiteY73" fmla="*/ 350 h 758"/>
              <a:gd name="connsiteX74" fmla="*/ 577 w 625"/>
              <a:gd name="connsiteY74" fmla="*/ 376 h 758"/>
              <a:gd name="connsiteX75" fmla="*/ 577 w 625"/>
              <a:gd name="connsiteY75" fmla="*/ 402 h 758"/>
              <a:gd name="connsiteX76" fmla="*/ 577 w 625"/>
              <a:gd name="connsiteY76" fmla="*/ 429 h 758"/>
              <a:gd name="connsiteX77" fmla="*/ 577 w 625"/>
              <a:gd name="connsiteY77" fmla="*/ 460 h 758"/>
              <a:gd name="connsiteX78" fmla="*/ 577 w 625"/>
              <a:gd name="connsiteY78" fmla="*/ 491 h 758"/>
              <a:gd name="connsiteX79" fmla="*/ 577 w 625"/>
              <a:gd name="connsiteY79" fmla="*/ 523 h 758"/>
              <a:gd name="connsiteX80" fmla="*/ 577 w 625"/>
              <a:gd name="connsiteY80" fmla="*/ 554 h 758"/>
              <a:gd name="connsiteX81" fmla="*/ 577 w 625"/>
              <a:gd name="connsiteY81" fmla="*/ 580 h 758"/>
              <a:gd name="connsiteX82" fmla="*/ 572 w 625"/>
              <a:gd name="connsiteY82" fmla="*/ 606 h 758"/>
              <a:gd name="connsiteX83" fmla="*/ 572 w 625"/>
              <a:gd name="connsiteY83" fmla="*/ 632 h 758"/>
              <a:gd name="connsiteX84" fmla="*/ 567 w 625"/>
              <a:gd name="connsiteY84" fmla="*/ 653 h 758"/>
              <a:gd name="connsiteX85" fmla="*/ 561 w 625"/>
              <a:gd name="connsiteY85" fmla="*/ 669 h 758"/>
              <a:gd name="connsiteX86" fmla="*/ 556 w 625"/>
              <a:gd name="connsiteY86" fmla="*/ 690 h 758"/>
              <a:gd name="connsiteX87" fmla="*/ 551 w 625"/>
              <a:gd name="connsiteY87" fmla="*/ 700 h 758"/>
              <a:gd name="connsiteX88" fmla="*/ 540 w 625"/>
              <a:gd name="connsiteY88" fmla="*/ 716 h 758"/>
              <a:gd name="connsiteX89" fmla="*/ 530 w 625"/>
              <a:gd name="connsiteY89" fmla="*/ 726 h 758"/>
              <a:gd name="connsiteX90" fmla="*/ 524 w 625"/>
              <a:gd name="connsiteY90" fmla="*/ 737 h 758"/>
              <a:gd name="connsiteX91" fmla="*/ 514 w 625"/>
              <a:gd name="connsiteY91" fmla="*/ 742 h 758"/>
              <a:gd name="connsiteX92" fmla="*/ 509 w 625"/>
              <a:gd name="connsiteY92" fmla="*/ 747 h 758"/>
              <a:gd name="connsiteX93" fmla="*/ 498 w 625"/>
              <a:gd name="connsiteY93" fmla="*/ 752 h 758"/>
              <a:gd name="connsiteX94" fmla="*/ 493 w 625"/>
              <a:gd name="connsiteY94" fmla="*/ 752 h 758"/>
              <a:gd name="connsiteX95" fmla="*/ 487 w 625"/>
              <a:gd name="connsiteY95" fmla="*/ 758 h 758"/>
              <a:gd name="connsiteX96" fmla="*/ 477 w 625"/>
              <a:gd name="connsiteY96" fmla="*/ 752 h 758"/>
              <a:gd name="connsiteX97" fmla="*/ 472 w 625"/>
              <a:gd name="connsiteY97" fmla="*/ 752 h 758"/>
              <a:gd name="connsiteX98" fmla="*/ 472 w 625"/>
              <a:gd name="connsiteY98" fmla="*/ 747 h 758"/>
              <a:gd name="connsiteX99" fmla="*/ 466 w 625"/>
              <a:gd name="connsiteY99" fmla="*/ 742 h 758"/>
              <a:gd name="connsiteX100" fmla="*/ 466 w 625"/>
              <a:gd name="connsiteY100" fmla="*/ 737 h 758"/>
              <a:gd name="connsiteX101" fmla="*/ 466 w 625"/>
              <a:gd name="connsiteY101" fmla="*/ 731 h 758"/>
              <a:gd name="connsiteX102" fmla="*/ 466 w 625"/>
              <a:gd name="connsiteY102" fmla="*/ 721 h 758"/>
              <a:gd name="connsiteX103" fmla="*/ 466 w 625"/>
              <a:gd name="connsiteY103" fmla="*/ 711 h 758"/>
              <a:gd name="connsiteX104" fmla="*/ 466 w 625"/>
              <a:gd name="connsiteY104" fmla="*/ 705 h 758"/>
              <a:gd name="connsiteX105" fmla="*/ 466 w 625"/>
              <a:gd name="connsiteY105" fmla="*/ 700 h 758"/>
              <a:gd name="connsiteX106" fmla="*/ 466 w 625"/>
              <a:gd name="connsiteY106" fmla="*/ 695 h 758"/>
              <a:gd name="connsiteX107" fmla="*/ 461 w 625"/>
              <a:gd name="connsiteY107" fmla="*/ 690 h 758"/>
              <a:gd name="connsiteX108" fmla="*/ 456 w 625"/>
              <a:gd name="connsiteY108" fmla="*/ 674 h 758"/>
              <a:gd name="connsiteX109" fmla="*/ 445 w 625"/>
              <a:gd name="connsiteY109" fmla="*/ 658 h 758"/>
              <a:gd name="connsiteX110" fmla="*/ 429 w 625"/>
              <a:gd name="connsiteY110" fmla="*/ 643 h 758"/>
              <a:gd name="connsiteX111" fmla="*/ 413 w 625"/>
              <a:gd name="connsiteY111" fmla="*/ 627 h 758"/>
              <a:gd name="connsiteX112" fmla="*/ 392 w 625"/>
              <a:gd name="connsiteY112" fmla="*/ 611 h 758"/>
              <a:gd name="connsiteX113" fmla="*/ 366 w 625"/>
              <a:gd name="connsiteY113" fmla="*/ 590 h 758"/>
              <a:gd name="connsiteX114" fmla="*/ 387 w 625"/>
              <a:gd name="connsiteY114" fmla="*/ 590 h 758"/>
              <a:gd name="connsiteX115" fmla="*/ 408 w 625"/>
              <a:gd name="connsiteY115" fmla="*/ 596 h 758"/>
              <a:gd name="connsiteX116" fmla="*/ 424 w 625"/>
              <a:gd name="connsiteY116" fmla="*/ 596 h 758"/>
              <a:gd name="connsiteX117" fmla="*/ 440 w 625"/>
              <a:gd name="connsiteY117" fmla="*/ 596 h 758"/>
              <a:gd name="connsiteX118" fmla="*/ 450 w 625"/>
              <a:gd name="connsiteY118" fmla="*/ 590 h 758"/>
              <a:gd name="connsiteX119" fmla="*/ 456 w 625"/>
              <a:gd name="connsiteY119" fmla="*/ 590 h 758"/>
              <a:gd name="connsiteX120" fmla="*/ 461 w 625"/>
              <a:gd name="connsiteY120" fmla="*/ 590 h 758"/>
              <a:gd name="connsiteX121" fmla="*/ 466 w 625"/>
              <a:gd name="connsiteY121" fmla="*/ 585 h 758"/>
              <a:gd name="connsiteX122" fmla="*/ 472 w 625"/>
              <a:gd name="connsiteY122" fmla="*/ 580 h 758"/>
              <a:gd name="connsiteX123" fmla="*/ 472 w 625"/>
              <a:gd name="connsiteY123" fmla="*/ 575 h 758"/>
              <a:gd name="connsiteX124" fmla="*/ 472 w 625"/>
              <a:gd name="connsiteY124" fmla="*/ 564 h 758"/>
              <a:gd name="connsiteX125" fmla="*/ 472 w 625"/>
              <a:gd name="connsiteY125" fmla="*/ 549 h 758"/>
              <a:gd name="connsiteX126" fmla="*/ 477 w 625"/>
              <a:gd name="connsiteY126" fmla="*/ 533 h 758"/>
              <a:gd name="connsiteX127" fmla="*/ 477 w 625"/>
              <a:gd name="connsiteY127" fmla="*/ 512 h 758"/>
              <a:gd name="connsiteX128" fmla="*/ 477 w 625"/>
              <a:gd name="connsiteY128" fmla="*/ 486 h 758"/>
              <a:gd name="connsiteX129" fmla="*/ 482 w 625"/>
              <a:gd name="connsiteY129" fmla="*/ 460 h 758"/>
              <a:gd name="connsiteX130" fmla="*/ 482 w 625"/>
              <a:gd name="connsiteY130" fmla="*/ 434 h 758"/>
              <a:gd name="connsiteX131" fmla="*/ 482 w 625"/>
              <a:gd name="connsiteY131" fmla="*/ 408 h 758"/>
              <a:gd name="connsiteX132" fmla="*/ 482 w 625"/>
              <a:gd name="connsiteY132" fmla="*/ 382 h 758"/>
              <a:gd name="connsiteX133" fmla="*/ 487 w 625"/>
              <a:gd name="connsiteY133" fmla="*/ 355 h 758"/>
              <a:gd name="connsiteX134" fmla="*/ 487 w 625"/>
              <a:gd name="connsiteY134" fmla="*/ 334 h 758"/>
              <a:gd name="connsiteX135" fmla="*/ 487 w 625"/>
              <a:gd name="connsiteY135" fmla="*/ 314 h 758"/>
              <a:gd name="connsiteX136" fmla="*/ 487 w 625"/>
              <a:gd name="connsiteY136" fmla="*/ 293 h 758"/>
              <a:gd name="connsiteX137" fmla="*/ 487 w 625"/>
              <a:gd name="connsiteY137" fmla="*/ 277 h 758"/>
              <a:gd name="connsiteX138" fmla="*/ 487 w 625"/>
              <a:gd name="connsiteY138" fmla="*/ 246 h 758"/>
              <a:gd name="connsiteX139" fmla="*/ 487 w 625"/>
              <a:gd name="connsiteY139" fmla="*/ 214 h 758"/>
              <a:gd name="connsiteX140" fmla="*/ 482 w 625"/>
              <a:gd name="connsiteY140" fmla="*/ 183 h 758"/>
              <a:gd name="connsiteX141" fmla="*/ 482 w 625"/>
              <a:gd name="connsiteY141" fmla="*/ 157 h 758"/>
              <a:gd name="connsiteX142" fmla="*/ 477 w 625"/>
              <a:gd name="connsiteY142" fmla="*/ 146 h 758"/>
              <a:gd name="connsiteX143" fmla="*/ 477 w 625"/>
              <a:gd name="connsiteY143" fmla="*/ 136 h 758"/>
              <a:gd name="connsiteX144" fmla="*/ 472 w 625"/>
              <a:gd name="connsiteY144" fmla="*/ 126 h 758"/>
              <a:gd name="connsiteX145" fmla="*/ 472 w 625"/>
              <a:gd name="connsiteY145" fmla="*/ 115 h 758"/>
              <a:gd name="connsiteX146" fmla="*/ 466 w 625"/>
              <a:gd name="connsiteY146" fmla="*/ 110 h 758"/>
              <a:gd name="connsiteX147" fmla="*/ 466 w 625"/>
              <a:gd name="connsiteY147" fmla="*/ 105 h 758"/>
              <a:gd name="connsiteX148" fmla="*/ 461 w 625"/>
              <a:gd name="connsiteY148" fmla="*/ 94 h 758"/>
              <a:gd name="connsiteX149" fmla="*/ 456 w 625"/>
              <a:gd name="connsiteY149" fmla="*/ 89 h 758"/>
              <a:gd name="connsiteX150" fmla="*/ 450 w 625"/>
              <a:gd name="connsiteY150" fmla="*/ 84 h 758"/>
              <a:gd name="connsiteX151" fmla="*/ 445 w 625"/>
              <a:gd name="connsiteY151" fmla="*/ 84 h 758"/>
              <a:gd name="connsiteX152" fmla="*/ 440 w 625"/>
              <a:gd name="connsiteY152" fmla="*/ 79 h 758"/>
              <a:gd name="connsiteX153" fmla="*/ 429 w 625"/>
              <a:gd name="connsiteY153" fmla="*/ 79 h 758"/>
              <a:gd name="connsiteX154" fmla="*/ 419 w 625"/>
              <a:gd name="connsiteY154" fmla="*/ 79 h 758"/>
              <a:gd name="connsiteX155" fmla="*/ 408 w 625"/>
              <a:gd name="connsiteY155" fmla="*/ 73 h 758"/>
              <a:gd name="connsiteX156" fmla="*/ 392 w 625"/>
              <a:gd name="connsiteY156" fmla="*/ 73 h 758"/>
              <a:gd name="connsiteX157" fmla="*/ 392 w 625"/>
              <a:gd name="connsiteY157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 w 625"/>
              <a:gd name="connsiteY12" fmla="*/ 105 h 758"/>
              <a:gd name="connsiteX13" fmla="*/ 17 w 625"/>
              <a:gd name="connsiteY13" fmla="*/ 73 h 758"/>
              <a:gd name="connsiteX14" fmla="*/ 33 w 625"/>
              <a:gd name="connsiteY14" fmla="*/ 68 h 758"/>
              <a:gd name="connsiteX15" fmla="*/ 60 w 625"/>
              <a:gd name="connsiteY15" fmla="*/ 68 h 758"/>
              <a:gd name="connsiteX16" fmla="*/ 81 w 625"/>
              <a:gd name="connsiteY16" fmla="*/ 63 h 758"/>
              <a:gd name="connsiteX17" fmla="*/ 102 w 625"/>
              <a:gd name="connsiteY17" fmla="*/ 58 h 758"/>
              <a:gd name="connsiteX18" fmla="*/ 123 w 625"/>
              <a:gd name="connsiteY18" fmla="*/ 58 h 758"/>
              <a:gd name="connsiteX19" fmla="*/ 149 w 625"/>
              <a:gd name="connsiteY19" fmla="*/ 52 h 758"/>
              <a:gd name="connsiteX20" fmla="*/ 176 w 625"/>
              <a:gd name="connsiteY20" fmla="*/ 52 h 758"/>
              <a:gd name="connsiteX21" fmla="*/ 202 w 625"/>
              <a:gd name="connsiteY21" fmla="*/ 47 h 758"/>
              <a:gd name="connsiteX22" fmla="*/ 234 w 625"/>
              <a:gd name="connsiteY22" fmla="*/ 47 h 758"/>
              <a:gd name="connsiteX23" fmla="*/ 292 w 625"/>
              <a:gd name="connsiteY23" fmla="*/ 37 h 758"/>
              <a:gd name="connsiteX24" fmla="*/ 324 w 625"/>
              <a:gd name="connsiteY24" fmla="*/ 37 h 758"/>
              <a:gd name="connsiteX25" fmla="*/ 345 w 625"/>
              <a:gd name="connsiteY25" fmla="*/ 32 h 758"/>
              <a:gd name="connsiteX26" fmla="*/ 371 w 625"/>
              <a:gd name="connsiteY26" fmla="*/ 26 h 758"/>
              <a:gd name="connsiteX27" fmla="*/ 392 w 625"/>
              <a:gd name="connsiteY27" fmla="*/ 26 h 758"/>
              <a:gd name="connsiteX28" fmla="*/ 408 w 625"/>
              <a:gd name="connsiteY28" fmla="*/ 21 h 758"/>
              <a:gd name="connsiteX29" fmla="*/ 419 w 625"/>
              <a:gd name="connsiteY29" fmla="*/ 16 h 758"/>
              <a:gd name="connsiteX30" fmla="*/ 429 w 625"/>
              <a:gd name="connsiteY30" fmla="*/ 16 h 758"/>
              <a:gd name="connsiteX31" fmla="*/ 435 w 625"/>
              <a:gd name="connsiteY31" fmla="*/ 11 h 758"/>
              <a:gd name="connsiteX32" fmla="*/ 445 w 625"/>
              <a:gd name="connsiteY32" fmla="*/ 5 h 758"/>
              <a:gd name="connsiteX33" fmla="*/ 461 w 625"/>
              <a:gd name="connsiteY33" fmla="*/ 0 h 758"/>
              <a:gd name="connsiteX34" fmla="*/ 472 w 625"/>
              <a:gd name="connsiteY34" fmla="*/ 0 h 758"/>
              <a:gd name="connsiteX35" fmla="*/ 487 w 625"/>
              <a:gd name="connsiteY35" fmla="*/ 0 h 758"/>
              <a:gd name="connsiteX36" fmla="*/ 503 w 625"/>
              <a:gd name="connsiteY36" fmla="*/ 5 h 758"/>
              <a:gd name="connsiteX37" fmla="*/ 519 w 625"/>
              <a:gd name="connsiteY37" fmla="*/ 11 h 758"/>
              <a:gd name="connsiteX38" fmla="*/ 530 w 625"/>
              <a:gd name="connsiteY38" fmla="*/ 16 h 758"/>
              <a:gd name="connsiteX39" fmla="*/ 540 w 625"/>
              <a:gd name="connsiteY39" fmla="*/ 21 h 758"/>
              <a:gd name="connsiteX40" fmla="*/ 556 w 625"/>
              <a:gd name="connsiteY40" fmla="*/ 26 h 758"/>
              <a:gd name="connsiteX41" fmla="*/ 567 w 625"/>
              <a:gd name="connsiteY41" fmla="*/ 37 h 758"/>
              <a:gd name="connsiteX42" fmla="*/ 582 w 625"/>
              <a:gd name="connsiteY42" fmla="*/ 42 h 758"/>
              <a:gd name="connsiteX43" fmla="*/ 593 w 625"/>
              <a:gd name="connsiteY43" fmla="*/ 47 h 758"/>
              <a:gd name="connsiteX44" fmla="*/ 604 w 625"/>
              <a:gd name="connsiteY44" fmla="*/ 52 h 758"/>
              <a:gd name="connsiteX45" fmla="*/ 609 w 625"/>
              <a:gd name="connsiteY45" fmla="*/ 58 h 758"/>
              <a:gd name="connsiteX46" fmla="*/ 614 w 625"/>
              <a:gd name="connsiteY46" fmla="*/ 63 h 758"/>
              <a:gd name="connsiteX47" fmla="*/ 619 w 625"/>
              <a:gd name="connsiteY47" fmla="*/ 68 h 758"/>
              <a:gd name="connsiteX48" fmla="*/ 625 w 625"/>
              <a:gd name="connsiteY48" fmla="*/ 68 h 758"/>
              <a:gd name="connsiteX49" fmla="*/ 625 w 625"/>
              <a:gd name="connsiteY49" fmla="*/ 73 h 758"/>
              <a:gd name="connsiteX50" fmla="*/ 619 w 625"/>
              <a:gd name="connsiteY50" fmla="*/ 73 h 758"/>
              <a:gd name="connsiteX51" fmla="*/ 619 w 625"/>
              <a:gd name="connsiteY51" fmla="*/ 79 h 758"/>
              <a:gd name="connsiteX52" fmla="*/ 614 w 625"/>
              <a:gd name="connsiteY52" fmla="*/ 84 h 758"/>
              <a:gd name="connsiteX53" fmla="*/ 609 w 625"/>
              <a:gd name="connsiteY53" fmla="*/ 84 h 758"/>
              <a:gd name="connsiteX54" fmla="*/ 604 w 625"/>
              <a:gd name="connsiteY54" fmla="*/ 89 h 758"/>
              <a:gd name="connsiteX55" fmla="*/ 598 w 625"/>
              <a:gd name="connsiteY55" fmla="*/ 94 h 758"/>
              <a:gd name="connsiteX56" fmla="*/ 593 w 625"/>
              <a:gd name="connsiteY56" fmla="*/ 94 h 758"/>
              <a:gd name="connsiteX57" fmla="*/ 588 w 625"/>
              <a:gd name="connsiteY57" fmla="*/ 99 h 758"/>
              <a:gd name="connsiteX58" fmla="*/ 582 w 625"/>
              <a:gd name="connsiteY58" fmla="*/ 105 h 758"/>
              <a:gd name="connsiteX59" fmla="*/ 577 w 625"/>
              <a:gd name="connsiteY59" fmla="*/ 115 h 758"/>
              <a:gd name="connsiteX60" fmla="*/ 577 w 625"/>
              <a:gd name="connsiteY60" fmla="*/ 126 h 758"/>
              <a:gd name="connsiteX61" fmla="*/ 577 w 625"/>
              <a:gd name="connsiteY61" fmla="*/ 131 h 758"/>
              <a:gd name="connsiteX62" fmla="*/ 577 w 625"/>
              <a:gd name="connsiteY62" fmla="*/ 146 h 758"/>
              <a:gd name="connsiteX63" fmla="*/ 577 w 625"/>
              <a:gd name="connsiteY63" fmla="*/ 157 h 758"/>
              <a:gd name="connsiteX64" fmla="*/ 577 w 625"/>
              <a:gd name="connsiteY64" fmla="*/ 173 h 758"/>
              <a:gd name="connsiteX65" fmla="*/ 577 w 625"/>
              <a:gd name="connsiteY65" fmla="*/ 188 h 758"/>
              <a:gd name="connsiteX66" fmla="*/ 577 w 625"/>
              <a:gd name="connsiteY66" fmla="*/ 204 h 758"/>
              <a:gd name="connsiteX67" fmla="*/ 577 w 625"/>
              <a:gd name="connsiteY67" fmla="*/ 225 h 758"/>
              <a:gd name="connsiteX68" fmla="*/ 577 w 625"/>
              <a:gd name="connsiteY68" fmla="*/ 240 h 758"/>
              <a:gd name="connsiteX69" fmla="*/ 577 w 625"/>
              <a:gd name="connsiteY69" fmla="*/ 261 h 758"/>
              <a:gd name="connsiteX70" fmla="*/ 577 w 625"/>
              <a:gd name="connsiteY70" fmla="*/ 303 h 758"/>
              <a:gd name="connsiteX71" fmla="*/ 577 w 625"/>
              <a:gd name="connsiteY71" fmla="*/ 324 h 758"/>
              <a:gd name="connsiteX72" fmla="*/ 577 w 625"/>
              <a:gd name="connsiteY72" fmla="*/ 350 h 758"/>
              <a:gd name="connsiteX73" fmla="*/ 577 w 625"/>
              <a:gd name="connsiteY73" fmla="*/ 376 h 758"/>
              <a:gd name="connsiteX74" fmla="*/ 577 w 625"/>
              <a:gd name="connsiteY74" fmla="*/ 402 h 758"/>
              <a:gd name="connsiteX75" fmla="*/ 577 w 625"/>
              <a:gd name="connsiteY75" fmla="*/ 429 h 758"/>
              <a:gd name="connsiteX76" fmla="*/ 577 w 625"/>
              <a:gd name="connsiteY76" fmla="*/ 460 h 758"/>
              <a:gd name="connsiteX77" fmla="*/ 577 w 625"/>
              <a:gd name="connsiteY77" fmla="*/ 491 h 758"/>
              <a:gd name="connsiteX78" fmla="*/ 577 w 625"/>
              <a:gd name="connsiteY78" fmla="*/ 523 h 758"/>
              <a:gd name="connsiteX79" fmla="*/ 577 w 625"/>
              <a:gd name="connsiteY79" fmla="*/ 554 h 758"/>
              <a:gd name="connsiteX80" fmla="*/ 577 w 625"/>
              <a:gd name="connsiteY80" fmla="*/ 580 h 758"/>
              <a:gd name="connsiteX81" fmla="*/ 572 w 625"/>
              <a:gd name="connsiteY81" fmla="*/ 606 h 758"/>
              <a:gd name="connsiteX82" fmla="*/ 572 w 625"/>
              <a:gd name="connsiteY82" fmla="*/ 632 h 758"/>
              <a:gd name="connsiteX83" fmla="*/ 567 w 625"/>
              <a:gd name="connsiteY83" fmla="*/ 653 h 758"/>
              <a:gd name="connsiteX84" fmla="*/ 561 w 625"/>
              <a:gd name="connsiteY84" fmla="*/ 669 h 758"/>
              <a:gd name="connsiteX85" fmla="*/ 556 w 625"/>
              <a:gd name="connsiteY85" fmla="*/ 690 h 758"/>
              <a:gd name="connsiteX86" fmla="*/ 551 w 625"/>
              <a:gd name="connsiteY86" fmla="*/ 700 h 758"/>
              <a:gd name="connsiteX87" fmla="*/ 540 w 625"/>
              <a:gd name="connsiteY87" fmla="*/ 716 h 758"/>
              <a:gd name="connsiteX88" fmla="*/ 530 w 625"/>
              <a:gd name="connsiteY88" fmla="*/ 726 h 758"/>
              <a:gd name="connsiteX89" fmla="*/ 524 w 625"/>
              <a:gd name="connsiteY89" fmla="*/ 737 h 758"/>
              <a:gd name="connsiteX90" fmla="*/ 514 w 625"/>
              <a:gd name="connsiteY90" fmla="*/ 742 h 758"/>
              <a:gd name="connsiteX91" fmla="*/ 509 w 625"/>
              <a:gd name="connsiteY91" fmla="*/ 747 h 758"/>
              <a:gd name="connsiteX92" fmla="*/ 498 w 625"/>
              <a:gd name="connsiteY92" fmla="*/ 752 h 758"/>
              <a:gd name="connsiteX93" fmla="*/ 493 w 625"/>
              <a:gd name="connsiteY93" fmla="*/ 752 h 758"/>
              <a:gd name="connsiteX94" fmla="*/ 487 w 625"/>
              <a:gd name="connsiteY94" fmla="*/ 758 h 758"/>
              <a:gd name="connsiteX95" fmla="*/ 477 w 625"/>
              <a:gd name="connsiteY95" fmla="*/ 752 h 758"/>
              <a:gd name="connsiteX96" fmla="*/ 472 w 625"/>
              <a:gd name="connsiteY96" fmla="*/ 752 h 758"/>
              <a:gd name="connsiteX97" fmla="*/ 472 w 625"/>
              <a:gd name="connsiteY97" fmla="*/ 747 h 758"/>
              <a:gd name="connsiteX98" fmla="*/ 466 w 625"/>
              <a:gd name="connsiteY98" fmla="*/ 742 h 758"/>
              <a:gd name="connsiteX99" fmla="*/ 466 w 625"/>
              <a:gd name="connsiteY99" fmla="*/ 737 h 758"/>
              <a:gd name="connsiteX100" fmla="*/ 466 w 625"/>
              <a:gd name="connsiteY100" fmla="*/ 731 h 758"/>
              <a:gd name="connsiteX101" fmla="*/ 466 w 625"/>
              <a:gd name="connsiteY101" fmla="*/ 721 h 758"/>
              <a:gd name="connsiteX102" fmla="*/ 466 w 625"/>
              <a:gd name="connsiteY102" fmla="*/ 711 h 758"/>
              <a:gd name="connsiteX103" fmla="*/ 466 w 625"/>
              <a:gd name="connsiteY103" fmla="*/ 705 h 758"/>
              <a:gd name="connsiteX104" fmla="*/ 466 w 625"/>
              <a:gd name="connsiteY104" fmla="*/ 700 h 758"/>
              <a:gd name="connsiteX105" fmla="*/ 466 w 625"/>
              <a:gd name="connsiteY105" fmla="*/ 695 h 758"/>
              <a:gd name="connsiteX106" fmla="*/ 461 w 625"/>
              <a:gd name="connsiteY106" fmla="*/ 690 h 758"/>
              <a:gd name="connsiteX107" fmla="*/ 456 w 625"/>
              <a:gd name="connsiteY107" fmla="*/ 674 h 758"/>
              <a:gd name="connsiteX108" fmla="*/ 445 w 625"/>
              <a:gd name="connsiteY108" fmla="*/ 658 h 758"/>
              <a:gd name="connsiteX109" fmla="*/ 429 w 625"/>
              <a:gd name="connsiteY109" fmla="*/ 643 h 758"/>
              <a:gd name="connsiteX110" fmla="*/ 413 w 625"/>
              <a:gd name="connsiteY110" fmla="*/ 627 h 758"/>
              <a:gd name="connsiteX111" fmla="*/ 392 w 625"/>
              <a:gd name="connsiteY111" fmla="*/ 611 h 758"/>
              <a:gd name="connsiteX112" fmla="*/ 366 w 625"/>
              <a:gd name="connsiteY112" fmla="*/ 590 h 758"/>
              <a:gd name="connsiteX113" fmla="*/ 387 w 625"/>
              <a:gd name="connsiteY113" fmla="*/ 590 h 758"/>
              <a:gd name="connsiteX114" fmla="*/ 408 w 625"/>
              <a:gd name="connsiteY114" fmla="*/ 596 h 758"/>
              <a:gd name="connsiteX115" fmla="*/ 424 w 625"/>
              <a:gd name="connsiteY115" fmla="*/ 596 h 758"/>
              <a:gd name="connsiteX116" fmla="*/ 440 w 625"/>
              <a:gd name="connsiteY116" fmla="*/ 596 h 758"/>
              <a:gd name="connsiteX117" fmla="*/ 450 w 625"/>
              <a:gd name="connsiteY117" fmla="*/ 590 h 758"/>
              <a:gd name="connsiteX118" fmla="*/ 456 w 625"/>
              <a:gd name="connsiteY118" fmla="*/ 590 h 758"/>
              <a:gd name="connsiteX119" fmla="*/ 461 w 625"/>
              <a:gd name="connsiteY119" fmla="*/ 590 h 758"/>
              <a:gd name="connsiteX120" fmla="*/ 466 w 625"/>
              <a:gd name="connsiteY120" fmla="*/ 585 h 758"/>
              <a:gd name="connsiteX121" fmla="*/ 472 w 625"/>
              <a:gd name="connsiteY121" fmla="*/ 580 h 758"/>
              <a:gd name="connsiteX122" fmla="*/ 472 w 625"/>
              <a:gd name="connsiteY122" fmla="*/ 575 h 758"/>
              <a:gd name="connsiteX123" fmla="*/ 472 w 625"/>
              <a:gd name="connsiteY123" fmla="*/ 564 h 758"/>
              <a:gd name="connsiteX124" fmla="*/ 472 w 625"/>
              <a:gd name="connsiteY124" fmla="*/ 549 h 758"/>
              <a:gd name="connsiteX125" fmla="*/ 477 w 625"/>
              <a:gd name="connsiteY125" fmla="*/ 533 h 758"/>
              <a:gd name="connsiteX126" fmla="*/ 477 w 625"/>
              <a:gd name="connsiteY126" fmla="*/ 512 h 758"/>
              <a:gd name="connsiteX127" fmla="*/ 477 w 625"/>
              <a:gd name="connsiteY127" fmla="*/ 486 h 758"/>
              <a:gd name="connsiteX128" fmla="*/ 482 w 625"/>
              <a:gd name="connsiteY128" fmla="*/ 460 h 758"/>
              <a:gd name="connsiteX129" fmla="*/ 482 w 625"/>
              <a:gd name="connsiteY129" fmla="*/ 434 h 758"/>
              <a:gd name="connsiteX130" fmla="*/ 482 w 625"/>
              <a:gd name="connsiteY130" fmla="*/ 408 h 758"/>
              <a:gd name="connsiteX131" fmla="*/ 482 w 625"/>
              <a:gd name="connsiteY131" fmla="*/ 382 h 758"/>
              <a:gd name="connsiteX132" fmla="*/ 487 w 625"/>
              <a:gd name="connsiteY132" fmla="*/ 355 h 758"/>
              <a:gd name="connsiteX133" fmla="*/ 487 w 625"/>
              <a:gd name="connsiteY133" fmla="*/ 334 h 758"/>
              <a:gd name="connsiteX134" fmla="*/ 487 w 625"/>
              <a:gd name="connsiteY134" fmla="*/ 314 h 758"/>
              <a:gd name="connsiteX135" fmla="*/ 487 w 625"/>
              <a:gd name="connsiteY135" fmla="*/ 293 h 758"/>
              <a:gd name="connsiteX136" fmla="*/ 487 w 625"/>
              <a:gd name="connsiteY136" fmla="*/ 277 h 758"/>
              <a:gd name="connsiteX137" fmla="*/ 487 w 625"/>
              <a:gd name="connsiteY137" fmla="*/ 246 h 758"/>
              <a:gd name="connsiteX138" fmla="*/ 487 w 625"/>
              <a:gd name="connsiteY138" fmla="*/ 214 h 758"/>
              <a:gd name="connsiteX139" fmla="*/ 482 w 625"/>
              <a:gd name="connsiteY139" fmla="*/ 183 h 758"/>
              <a:gd name="connsiteX140" fmla="*/ 482 w 625"/>
              <a:gd name="connsiteY140" fmla="*/ 157 h 758"/>
              <a:gd name="connsiteX141" fmla="*/ 477 w 625"/>
              <a:gd name="connsiteY141" fmla="*/ 146 h 758"/>
              <a:gd name="connsiteX142" fmla="*/ 477 w 625"/>
              <a:gd name="connsiteY142" fmla="*/ 136 h 758"/>
              <a:gd name="connsiteX143" fmla="*/ 472 w 625"/>
              <a:gd name="connsiteY143" fmla="*/ 126 h 758"/>
              <a:gd name="connsiteX144" fmla="*/ 472 w 625"/>
              <a:gd name="connsiteY144" fmla="*/ 115 h 758"/>
              <a:gd name="connsiteX145" fmla="*/ 466 w 625"/>
              <a:gd name="connsiteY145" fmla="*/ 110 h 758"/>
              <a:gd name="connsiteX146" fmla="*/ 466 w 625"/>
              <a:gd name="connsiteY146" fmla="*/ 105 h 758"/>
              <a:gd name="connsiteX147" fmla="*/ 461 w 625"/>
              <a:gd name="connsiteY147" fmla="*/ 94 h 758"/>
              <a:gd name="connsiteX148" fmla="*/ 456 w 625"/>
              <a:gd name="connsiteY148" fmla="*/ 89 h 758"/>
              <a:gd name="connsiteX149" fmla="*/ 450 w 625"/>
              <a:gd name="connsiteY149" fmla="*/ 84 h 758"/>
              <a:gd name="connsiteX150" fmla="*/ 445 w 625"/>
              <a:gd name="connsiteY150" fmla="*/ 84 h 758"/>
              <a:gd name="connsiteX151" fmla="*/ 440 w 625"/>
              <a:gd name="connsiteY151" fmla="*/ 79 h 758"/>
              <a:gd name="connsiteX152" fmla="*/ 429 w 625"/>
              <a:gd name="connsiteY152" fmla="*/ 79 h 758"/>
              <a:gd name="connsiteX153" fmla="*/ 419 w 625"/>
              <a:gd name="connsiteY153" fmla="*/ 79 h 758"/>
              <a:gd name="connsiteX154" fmla="*/ 408 w 625"/>
              <a:gd name="connsiteY154" fmla="*/ 73 h 758"/>
              <a:gd name="connsiteX155" fmla="*/ 392 w 625"/>
              <a:gd name="connsiteY155" fmla="*/ 73 h 758"/>
              <a:gd name="connsiteX156" fmla="*/ 392 w 625"/>
              <a:gd name="connsiteY156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2 w 625"/>
              <a:gd name="connsiteY11" fmla="*/ 105 h 758"/>
              <a:gd name="connsiteX12" fmla="*/ 17 w 625"/>
              <a:gd name="connsiteY12" fmla="*/ 73 h 758"/>
              <a:gd name="connsiteX13" fmla="*/ 33 w 625"/>
              <a:gd name="connsiteY13" fmla="*/ 68 h 758"/>
              <a:gd name="connsiteX14" fmla="*/ 60 w 625"/>
              <a:gd name="connsiteY14" fmla="*/ 68 h 758"/>
              <a:gd name="connsiteX15" fmla="*/ 81 w 625"/>
              <a:gd name="connsiteY15" fmla="*/ 63 h 758"/>
              <a:gd name="connsiteX16" fmla="*/ 102 w 625"/>
              <a:gd name="connsiteY16" fmla="*/ 58 h 758"/>
              <a:gd name="connsiteX17" fmla="*/ 123 w 625"/>
              <a:gd name="connsiteY17" fmla="*/ 58 h 758"/>
              <a:gd name="connsiteX18" fmla="*/ 149 w 625"/>
              <a:gd name="connsiteY18" fmla="*/ 52 h 758"/>
              <a:gd name="connsiteX19" fmla="*/ 176 w 625"/>
              <a:gd name="connsiteY19" fmla="*/ 52 h 758"/>
              <a:gd name="connsiteX20" fmla="*/ 202 w 625"/>
              <a:gd name="connsiteY20" fmla="*/ 47 h 758"/>
              <a:gd name="connsiteX21" fmla="*/ 234 w 625"/>
              <a:gd name="connsiteY21" fmla="*/ 47 h 758"/>
              <a:gd name="connsiteX22" fmla="*/ 292 w 625"/>
              <a:gd name="connsiteY22" fmla="*/ 37 h 758"/>
              <a:gd name="connsiteX23" fmla="*/ 324 w 625"/>
              <a:gd name="connsiteY23" fmla="*/ 37 h 758"/>
              <a:gd name="connsiteX24" fmla="*/ 345 w 625"/>
              <a:gd name="connsiteY24" fmla="*/ 32 h 758"/>
              <a:gd name="connsiteX25" fmla="*/ 371 w 625"/>
              <a:gd name="connsiteY25" fmla="*/ 26 h 758"/>
              <a:gd name="connsiteX26" fmla="*/ 392 w 625"/>
              <a:gd name="connsiteY26" fmla="*/ 26 h 758"/>
              <a:gd name="connsiteX27" fmla="*/ 408 w 625"/>
              <a:gd name="connsiteY27" fmla="*/ 21 h 758"/>
              <a:gd name="connsiteX28" fmla="*/ 419 w 625"/>
              <a:gd name="connsiteY28" fmla="*/ 16 h 758"/>
              <a:gd name="connsiteX29" fmla="*/ 429 w 625"/>
              <a:gd name="connsiteY29" fmla="*/ 16 h 758"/>
              <a:gd name="connsiteX30" fmla="*/ 435 w 625"/>
              <a:gd name="connsiteY30" fmla="*/ 11 h 758"/>
              <a:gd name="connsiteX31" fmla="*/ 445 w 625"/>
              <a:gd name="connsiteY31" fmla="*/ 5 h 758"/>
              <a:gd name="connsiteX32" fmla="*/ 461 w 625"/>
              <a:gd name="connsiteY32" fmla="*/ 0 h 758"/>
              <a:gd name="connsiteX33" fmla="*/ 472 w 625"/>
              <a:gd name="connsiteY33" fmla="*/ 0 h 758"/>
              <a:gd name="connsiteX34" fmla="*/ 487 w 625"/>
              <a:gd name="connsiteY34" fmla="*/ 0 h 758"/>
              <a:gd name="connsiteX35" fmla="*/ 503 w 625"/>
              <a:gd name="connsiteY35" fmla="*/ 5 h 758"/>
              <a:gd name="connsiteX36" fmla="*/ 519 w 625"/>
              <a:gd name="connsiteY36" fmla="*/ 11 h 758"/>
              <a:gd name="connsiteX37" fmla="*/ 530 w 625"/>
              <a:gd name="connsiteY37" fmla="*/ 16 h 758"/>
              <a:gd name="connsiteX38" fmla="*/ 540 w 625"/>
              <a:gd name="connsiteY38" fmla="*/ 21 h 758"/>
              <a:gd name="connsiteX39" fmla="*/ 556 w 625"/>
              <a:gd name="connsiteY39" fmla="*/ 26 h 758"/>
              <a:gd name="connsiteX40" fmla="*/ 567 w 625"/>
              <a:gd name="connsiteY40" fmla="*/ 37 h 758"/>
              <a:gd name="connsiteX41" fmla="*/ 582 w 625"/>
              <a:gd name="connsiteY41" fmla="*/ 42 h 758"/>
              <a:gd name="connsiteX42" fmla="*/ 593 w 625"/>
              <a:gd name="connsiteY42" fmla="*/ 47 h 758"/>
              <a:gd name="connsiteX43" fmla="*/ 604 w 625"/>
              <a:gd name="connsiteY43" fmla="*/ 52 h 758"/>
              <a:gd name="connsiteX44" fmla="*/ 609 w 625"/>
              <a:gd name="connsiteY44" fmla="*/ 58 h 758"/>
              <a:gd name="connsiteX45" fmla="*/ 614 w 625"/>
              <a:gd name="connsiteY45" fmla="*/ 63 h 758"/>
              <a:gd name="connsiteX46" fmla="*/ 619 w 625"/>
              <a:gd name="connsiteY46" fmla="*/ 68 h 758"/>
              <a:gd name="connsiteX47" fmla="*/ 625 w 625"/>
              <a:gd name="connsiteY47" fmla="*/ 68 h 758"/>
              <a:gd name="connsiteX48" fmla="*/ 625 w 625"/>
              <a:gd name="connsiteY48" fmla="*/ 73 h 758"/>
              <a:gd name="connsiteX49" fmla="*/ 619 w 625"/>
              <a:gd name="connsiteY49" fmla="*/ 73 h 758"/>
              <a:gd name="connsiteX50" fmla="*/ 619 w 625"/>
              <a:gd name="connsiteY50" fmla="*/ 79 h 758"/>
              <a:gd name="connsiteX51" fmla="*/ 614 w 625"/>
              <a:gd name="connsiteY51" fmla="*/ 84 h 758"/>
              <a:gd name="connsiteX52" fmla="*/ 609 w 625"/>
              <a:gd name="connsiteY52" fmla="*/ 84 h 758"/>
              <a:gd name="connsiteX53" fmla="*/ 604 w 625"/>
              <a:gd name="connsiteY53" fmla="*/ 89 h 758"/>
              <a:gd name="connsiteX54" fmla="*/ 598 w 625"/>
              <a:gd name="connsiteY54" fmla="*/ 94 h 758"/>
              <a:gd name="connsiteX55" fmla="*/ 593 w 625"/>
              <a:gd name="connsiteY55" fmla="*/ 94 h 758"/>
              <a:gd name="connsiteX56" fmla="*/ 588 w 625"/>
              <a:gd name="connsiteY56" fmla="*/ 99 h 758"/>
              <a:gd name="connsiteX57" fmla="*/ 582 w 625"/>
              <a:gd name="connsiteY57" fmla="*/ 105 h 758"/>
              <a:gd name="connsiteX58" fmla="*/ 577 w 625"/>
              <a:gd name="connsiteY58" fmla="*/ 115 h 758"/>
              <a:gd name="connsiteX59" fmla="*/ 577 w 625"/>
              <a:gd name="connsiteY59" fmla="*/ 126 h 758"/>
              <a:gd name="connsiteX60" fmla="*/ 577 w 625"/>
              <a:gd name="connsiteY60" fmla="*/ 131 h 758"/>
              <a:gd name="connsiteX61" fmla="*/ 577 w 625"/>
              <a:gd name="connsiteY61" fmla="*/ 146 h 758"/>
              <a:gd name="connsiteX62" fmla="*/ 577 w 625"/>
              <a:gd name="connsiteY62" fmla="*/ 157 h 758"/>
              <a:gd name="connsiteX63" fmla="*/ 577 w 625"/>
              <a:gd name="connsiteY63" fmla="*/ 173 h 758"/>
              <a:gd name="connsiteX64" fmla="*/ 577 w 625"/>
              <a:gd name="connsiteY64" fmla="*/ 188 h 758"/>
              <a:gd name="connsiteX65" fmla="*/ 577 w 625"/>
              <a:gd name="connsiteY65" fmla="*/ 204 h 758"/>
              <a:gd name="connsiteX66" fmla="*/ 577 w 625"/>
              <a:gd name="connsiteY66" fmla="*/ 225 h 758"/>
              <a:gd name="connsiteX67" fmla="*/ 577 w 625"/>
              <a:gd name="connsiteY67" fmla="*/ 240 h 758"/>
              <a:gd name="connsiteX68" fmla="*/ 577 w 625"/>
              <a:gd name="connsiteY68" fmla="*/ 261 h 758"/>
              <a:gd name="connsiteX69" fmla="*/ 577 w 625"/>
              <a:gd name="connsiteY69" fmla="*/ 303 h 758"/>
              <a:gd name="connsiteX70" fmla="*/ 577 w 625"/>
              <a:gd name="connsiteY70" fmla="*/ 324 h 758"/>
              <a:gd name="connsiteX71" fmla="*/ 577 w 625"/>
              <a:gd name="connsiteY71" fmla="*/ 350 h 758"/>
              <a:gd name="connsiteX72" fmla="*/ 577 w 625"/>
              <a:gd name="connsiteY72" fmla="*/ 376 h 758"/>
              <a:gd name="connsiteX73" fmla="*/ 577 w 625"/>
              <a:gd name="connsiteY73" fmla="*/ 402 h 758"/>
              <a:gd name="connsiteX74" fmla="*/ 577 w 625"/>
              <a:gd name="connsiteY74" fmla="*/ 429 h 758"/>
              <a:gd name="connsiteX75" fmla="*/ 577 w 625"/>
              <a:gd name="connsiteY75" fmla="*/ 460 h 758"/>
              <a:gd name="connsiteX76" fmla="*/ 577 w 625"/>
              <a:gd name="connsiteY76" fmla="*/ 491 h 758"/>
              <a:gd name="connsiteX77" fmla="*/ 577 w 625"/>
              <a:gd name="connsiteY77" fmla="*/ 523 h 758"/>
              <a:gd name="connsiteX78" fmla="*/ 577 w 625"/>
              <a:gd name="connsiteY78" fmla="*/ 554 h 758"/>
              <a:gd name="connsiteX79" fmla="*/ 577 w 625"/>
              <a:gd name="connsiteY79" fmla="*/ 580 h 758"/>
              <a:gd name="connsiteX80" fmla="*/ 572 w 625"/>
              <a:gd name="connsiteY80" fmla="*/ 606 h 758"/>
              <a:gd name="connsiteX81" fmla="*/ 572 w 625"/>
              <a:gd name="connsiteY81" fmla="*/ 632 h 758"/>
              <a:gd name="connsiteX82" fmla="*/ 567 w 625"/>
              <a:gd name="connsiteY82" fmla="*/ 653 h 758"/>
              <a:gd name="connsiteX83" fmla="*/ 561 w 625"/>
              <a:gd name="connsiteY83" fmla="*/ 669 h 758"/>
              <a:gd name="connsiteX84" fmla="*/ 556 w 625"/>
              <a:gd name="connsiteY84" fmla="*/ 690 h 758"/>
              <a:gd name="connsiteX85" fmla="*/ 551 w 625"/>
              <a:gd name="connsiteY85" fmla="*/ 700 h 758"/>
              <a:gd name="connsiteX86" fmla="*/ 540 w 625"/>
              <a:gd name="connsiteY86" fmla="*/ 716 h 758"/>
              <a:gd name="connsiteX87" fmla="*/ 530 w 625"/>
              <a:gd name="connsiteY87" fmla="*/ 726 h 758"/>
              <a:gd name="connsiteX88" fmla="*/ 524 w 625"/>
              <a:gd name="connsiteY88" fmla="*/ 737 h 758"/>
              <a:gd name="connsiteX89" fmla="*/ 514 w 625"/>
              <a:gd name="connsiteY89" fmla="*/ 742 h 758"/>
              <a:gd name="connsiteX90" fmla="*/ 509 w 625"/>
              <a:gd name="connsiteY90" fmla="*/ 747 h 758"/>
              <a:gd name="connsiteX91" fmla="*/ 498 w 625"/>
              <a:gd name="connsiteY91" fmla="*/ 752 h 758"/>
              <a:gd name="connsiteX92" fmla="*/ 493 w 625"/>
              <a:gd name="connsiteY92" fmla="*/ 752 h 758"/>
              <a:gd name="connsiteX93" fmla="*/ 487 w 625"/>
              <a:gd name="connsiteY93" fmla="*/ 758 h 758"/>
              <a:gd name="connsiteX94" fmla="*/ 477 w 625"/>
              <a:gd name="connsiteY94" fmla="*/ 752 h 758"/>
              <a:gd name="connsiteX95" fmla="*/ 472 w 625"/>
              <a:gd name="connsiteY95" fmla="*/ 752 h 758"/>
              <a:gd name="connsiteX96" fmla="*/ 472 w 625"/>
              <a:gd name="connsiteY96" fmla="*/ 747 h 758"/>
              <a:gd name="connsiteX97" fmla="*/ 466 w 625"/>
              <a:gd name="connsiteY97" fmla="*/ 742 h 758"/>
              <a:gd name="connsiteX98" fmla="*/ 466 w 625"/>
              <a:gd name="connsiteY98" fmla="*/ 737 h 758"/>
              <a:gd name="connsiteX99" fmla="*/ 466 w 625"/>
              <a:gd name="connsiteY99" fmla="*/ 731 h 758"/>
              <a:gd name="connsiteX100" fmla="*/ 466 w 625"/>
              <a:gd name="connsiteY100" fmla="*/ 721 h 758"/>
              <a:gd name="connsiteX101" fmla="*/ 466 w 625"/>
              <a:gd name="connsiteY101" fmla="*/ 711 h 758"/>
              <a:gd name="connsiteX102" fmla="*/ 466 w 625"/>
              <a:gd name="connsiteY102" fmla="*/ 705 h 758"/>
              <a:gd name="connsiteX103" fmla="*/ 466 w 625"/>
              <a:gd name="connsiteY103" fmla="*/ 700 h 758"/>
              <a:gd name="connsiteX104" fmla="*/ 466 w 625"/>
              <a:gd name="connsiteY104" fmla="*/ 695 h 758"/>
              <a:gd name="connsiteX105" fmla="*/ 461 w 625"/>
              <a:gd name="connsiteY105" fmla="*/ 690 h 758"/>
              <a:gd name="connsiteX106" fmla="*/ 456 w 625"/>
              <a:gd name="connsiteY106" fmla="*/ 674 h 758"/>
              <a:gd name="connsiteX107" fmla="*/ 445 w 625"/>
              <a:gd name="connsiteY107" fmla="*/ 658 h 758"/>
              <a:gd name="connsiteX108" fmla="*/ 429 w 625"/>
              <a:gd name="connsiteY108" fmla="*/ 643 h 758"/>
              <a:gd name="connsiteX109" fmla="*/ 413 w 625"/>
              <a:gd name="connsiteY109" fmla="*/ 627 h 758"/>
              <a:gd name="connsiteX110" fmla="*/ 392 w 625"/>
              <a:gd name="connsiteY110" fmla="*/ 611 h 758"/>
              <a:gd name="connsiteX111" fmla="*/ 366 w 625"/>
              <a:gd name="connsiteY111" fmla="*/ 590 h 758"/>
              <a:gd name="connsiteX112" fmla="*/ 387 w 625"/>
              <a:gd name="connsiteY112" fmla="*/ 590 h 758"/>
              <a:gd name="connsiteX113" fmla="*/ 408 w 625"/>
              <a:gd name="connsiteY113" fmla="*/ 596 h 758"/>
              <a:gd name="connsiteX114" fmla="*/ 424 w 625"/>
              <a:gd name="connsiteY114" fmla="*/ 596 h 758"/>
              <a:gd name="connsiteX115" fmla="*/ 440 w 625"/>
              <a:gd name="connsiteY115" fmla="*/ 596 h 758"/>
              <a:gd name="connsiteX116" fmla="*/ 450 w 625"/>
              <a:gd name="connsiteY116" fmla="*/ 590 h 758"/>
              <a:gd name="connsiteX117" fmla="*/ 456 w 625"/>
              <a:gd name="connsiteY117" fmla="*/ 590 h 758"/>
              <a:gd name="connsiteX118" fmla="*/ 461 w 625"/>
              <a:gd name="connsiteY118" fmla="*/ 590 h 758"/>
              <a:gd name="connsiteX119" fmla="*/ 466 w 625"/>
              <a:gd name="connsiteY119" fmla="*/ 585 h 758"/>
              <a:gd name="connsiteX120" fmla="*/ 472 w 625"/>
              <a:gd name="connsiteY120" fmla="*/ 580 h 758"/>
              <a:gd name="connsiteX121" fmla="*/ 472 w 625"/>
              <a:gd name="connsiteY121" fmla="*/ 575 h 758"/>
              <a:gd name="connsiteX122" fmla="*/ 472 w 625"/>
              <a:gd name="connsiteY122" fmla="*/ 564 h 758"/>
              <a:gd name="connsiteX123" fmla="*/ 472 w 625"/>
              <a:gd name="connsiteY123" fmla="*/ 549 h 758"/>
              <a:gd name="connsiteX124" fmla="*/ 477 w 625"/>
              <a:gd name="connsiteY124" fmla="*/ 533 h 758"/>
              <a:gd name="connsiteX125" fmla="*/ 477 w 625"/>
              <a:gd name="connsiteY125" fmla="*/ 512 h 758"/>
              <a:gd name="connsiteX126" fmla="*/ 477 w 625"/>
              <a:gd name="connsiteY126" fmla="*/ 486 h 758"/>
              <a:gd name="connsiteX127" fmla="*/ 482 w 625"/>
              <a:gd name="connsiteY127" fmla="*/ 460 h 758"/>
              <a:gd name="connsiteX128" fmla="*/ 482 w 625"/>
              <a:gd name="connsiteY128" fmla="*/ 434 h 758"/>
              <a:gd name="connsiteX129" fmla="*/ 482 w 625"/>
              <a:gd name="connsiteY129" fmla="*/ 408 h 758"/>
              <a:gd name="connsiteX130" fmla="*/ 482 w 625"/>
              <a:gd name="connsiteY130" fmla="*/ 382 h 758"/>
              <a:gd name="connsiteX131" fmla="*/ 487 w 625"/>
              <a:gd name="connsiteY131" fmla="*/ 355 h 758"/>
              <a:gd name="connsiteX132" fmla="*/ 487 w 625"/>
              <a:gd name="connsiteY132" fmla="*/ 334 h 758"/>
              <a:gd name="connsiteX133" fmla="*/ 487 w 625"/>
              <a:gd name="connsiteY133" fmla="*/ 314 h 758"/>
              <a:gd name="connsiteX134" fmla="*/ 487 w 625"/>
              <a:gd name="connsiteY134" fmla="*/ 293 h 758"/>
              <a:gd name="connsiteX135" fmla="*/ 487 w 625"/>
              <a:gd name="connsiteY135" fmla="*/ 277 h 758"/>
              <a:gd name="connsiteX136" fmla="*/ 487 w 625"/>
              <a:gd name="connsiteY136" fmla="*/ 246 h 758"/>
              <a:gd name="connsiteX137" fmla="*/ 487 w 625"/>
              <a:gd name="connsiteY137" fmla="*/ 214 h 758"/>
              <a:gd name="connsiteX138" fmla="*/ 482 w 625"/>
              <a:gd name="connsiteY138" fmla="*/ 183 h 758"/>
              <a:gd name="connsiteX139" fmla="*/ 482 w 625"/>
              <a:gd name="connsiteY139" fmla="*/ 157 h 758"/>
              <a:gd name="connsiteX140" fmla="*/ 477 w 625"/>
              <a:gd name="connsiteY140" fmla="*/ 146 h 758"/>
              <a:gd name="connsiteX141" fmla="*/ 477 w 625"/>
              <a:gd name="connsiteY141" fmla="*/ 136 h 758"/>
              <a:gd name="connsiteX142" fmla="*/ 472 w 625"/>
              <a:gd name="connsiteY142" fmla="*/ 126 h 758"/>
              <a:gd name="connsiteX143" fmla="*/ 472 w 625"/>
              <a:gd name="connsiteY143" fmla="*/ 115 h 758"/>
              <a:gd name="connsiteX144" fmla="*/ 466 w 625"/>
              <a:gd name="connsiteY144" fmla="*/ 110 h 758"/>
              <a:gd name="connsiteX145" fmla="*/ 466 w 625"/>
              <a:gd name="connsiteY145" fmla="*/ 105 h 758"/>
              <a:gd name="connsiteX146" fmla="*/ 461 w 625"/>
              <a:gd name="connsiteY146" fmla="*/ 94 h 758"/>
              <a:gd name="connsiteX147" fmla="*/ 456 w 625"/>
              <a:gd name="connsiteY147" fmla="*/ 89 h 758"/>
              <a:gd name="connsiteX148" fmla="*/ 450 w 625"/>
              <a:gd name="connsiteY148" fmla="*/ 84 h 758"/>
              <a:gd name="connsiteX149" fmla="*/ 445 w 625"/>
              <a:gd name="connsiteY149" fmla="*/ 84 h 758"/>
              <a:gd name="connsiteX150" fmla="*/ 440 w 625"/>
              <a:gd name="connsiteY150" fmla="*/ 79 h 758"/>
              <a:gd name="connsiteX151" fmla="*/ 429 w 625"/>
              <a:gd name="connsiteY151" fmla="*/ 79 h 758"/>
              <a:gd name="connsiteX152" fmla="*/ 419 w 625"/>
              <a:gd name="connsiteY152" fmla="*/ 79 h 758"/>
              <a:gd name="connsiteX153" fmla="*/ 408 w 625"/>
              <a:gd name="connsiteY153" fmla="*/ 73 h 758"/>
              <a:gd name="connsiteX154" fmla="*/ 392 w 625"/>
              <a:gd name="connsiteY154" fmla="*/ 73 h 758"/>
              <a:gd name="connsiteX155" fmla="*/ 392 w 625"/>
              <a:gd name="connsiteY155" fmla="*/ 73 h 758"/>
              <a:gd name="connsiteX0" fmla="*/ 375 w 608"/>
              <a:gd name="connsiteY0" fmla="*/ 73 h 758"/>
              <a:gd name="connsiteX1" fmla="*/ 360 w 608"/>
              <a:gd name="connsiteY1" fmla="*/ 73 h 758"/>
              <a:gd name="connsiteX2" fmla="*/ 338 w 608"/>
              <a:gd name="connsiteY2" fmla="*/ 79 h 758"/>
              <a:gd name="connsiteX3" fmla="*/ 317 w 608"/>
              <a:gd name="connsiteY3" fmla="*/ 79 h 758"/>
              <a:gd name="connsiteX4" fmla="*/ 291 w 608"/>
              <a:gd name="connsiteY4" fmla="*/ 79 h 758"/>
              <a:gd name="connsiteX5" fmla="*/ 264 w 608"/>
              <a:gd name="connsiteY5" fmla="*/ 84 h 758"/>
              <a:gd name="connsiteX6" fmla="*/ 233 w 608"/>
              <a:gd name="connsiteY6" fmla="*/ 84 h 758"/>
              <a:gd name="connsiteX7" fmla="*/ 196 w 608"/>
              <a:gd name="connsiteY7" fmla="*/ 89 h 758"/>
              <a:gd name="connsiteX8" fmla="*/ 159 w 608"/>
              <a:gd name="connsiteY8" fmla="*/ 94 h 758"/>
              <a:gd name="connsiteX9" fmla="*/ 117 w 608"/>
              <a:gd name="connsiteY9" fmla="*/ 94 h 758"/>
              <a:gd name="connsiteX10" fmla="*/ 80 w 608"/>
              <a:gd name="connsiteY10" fmla="*/ 99 h 758"/>
              <a:gd name="connsiteX11" fmla="*/ 0 w 608"/>
              <a:gd name="connsiteY11" fmla="*/ 73 h 758"/>
              <a:gd name="connsiteX12" fmla="*/ 16 w 608"/>
              <a:gd name="connsiteY12" fmla="*/ 68 h 758"/>
              <a:gd name="connsiteX13" fmla="*/ 43 w 608"/>
              <a:gd name="connsiteY13" fmla="*/ 68 h 758"/>
              <a:gd name="connsiteX14" fmla="*/ 64 w 608"/>
              <a:gd name="connsiteY14" fmla="*/ 63 h 758"/>
              <a:gd name="connsiteX15" fmla="*/ 85 w 608"/>
              <a:gd name="connsiteY15" fmla="*/ 58 h 758"/>
              <a:gd name="connsiteX16" fmla="*/ 106 w 608"/>
              <a:gd name="connsiteY16" fmla="*/ 58 h 758"/>
              <a:gd name="connsiteX17" fmla="*/ 132 w 608"/>
              <a:gd name="connsiteY17" fmla="*/ 52 h 758"/>
              <a:gd name="connsiteX18" fmla="*/ 159 w 608"/>
              <a:gd name="connsiteY18" fmla="*/ 52 h 758"/>
              <a:gd name="connsiteX19" fmla="*/ 185 w 608"/>
              <a:gd name="connsiteY19" fmla="*/ 47 h 758"/>
              <a:gd name="connsiteX20" fmla="*/ 217 w 608"/>
              <a:gd name="connsiteY20" fmla="*/ 47 h 758"/>
              <a:gd name="connsiteX21" fmla="*/ 275 w 608"/>
              <a:gd name="connsiteY21" fmla="*/ 37 h 758"/>
              <a:gd name="connsiteX22" fmla="*/ 307 w 608"/>
              <a:gd name="connsiteY22" fmla="*/ 37 h 758"/>
              <a:gd name="connsiteX23" fmla="*/ 328 w 608"/>
              <a:gd name="connsiteY23" fmla="*/ 32 h 758"/>
              <a:gd name="connsiteX24" fmla="*/ 354 w 608"/>
              <a:gd name="connsiteY24" fmla="*/ 26 h 758"/>
              <a:gd name="connsiteX25" fmla="*/ 375 w 608"/>
              <a:gd name="connsiteY25" fmla="*/ 26 h 758"/>
              <a:gd name="connsiteX26" fmla="*/ 391 w 608"/>
              <a:gd name="connsiteY26" fmla="*/ 21 h 758"/>
              <a:gd name="connsiteX27" fmla="*/ 402 w 608"/>
              <a:gd name="connsiteY27" fmla="*/ 16 h 758"/>
              <a:gd name="connsiteX28" fmla="*/ 412 w 608"/>
              <a:gd name="connsiteY28" fmla="*/ 16 h 758"/>
              <a:gd name="connsiteX29" fmla="*/ 418 w 608"/>
              <a:gd name="connsiteY29" fmla="*/ 11 h 758"/>
              <a:gd name="connsiteX30" fmla="*/ 428 w 608"/>
              <a:gd name="connsiteY30" fmla="*/ 5 h 758"/>
              <a:gd name="connsiteX31" fmla="*/ 444 w 608"/>
              <a:gd name="connsiteY31" fmla="*/ 0 h 758"/>
              <a:gd name="connsiteX32" fmla="*/ 455 w 608"/>
              <a:gd name="connsiteY32" fmla="*/ 0 h 758"/>
              <a:gd name="connsiteX33" fmla="*/ 470 w 608"/>
              <a:gd name="connsiteY33" fmla="*/ 0 h 758"/>
              <a:gd name="connsiteX34" fmla="*/ 486 w 608"/>
              <a:gd name="connsiteY34" fmla="*/ 5 h 758"/>
              <a:gd name="connsiteX35" fmla="*/ 502 w 608"/>
              <a:gd name="connsiteY35" fmla="*/ 11 h 758"/>
              <a:gd name="connsiteX36" fmla="*/ 513 w 608"/>
              <a:gd name="connsiteY36" fmla="*/ 16 h 758"/>
              <a:gd name="connsiteX37" fmla="*/ 523 w 608"/>
              <a:gd name="connsiteY37" fmla="*/ 21 h 758"/>
              <a:gd name="connsiteX38" fmla="*/ 539 w 608"/>
              <a:gd name="connsiteY38" fmla="*/ 26 h 758"/>
              <a:gd name="connsiteX39" fmla="*/ 550 w 608"/>
              <a:gd name="connsiteY39" fmla="*/ 37 h 758"/>
              <a:gd name="connsiteX40" fmla="*/ 565 w 608"/>
              <a:gd name="connsiteY40" fmla="*/ 42 h 758"/>
              <a:gd name="connsiteX41" fmla="*/ 576 w 608"/>
              <a:gd name="connsiteY41" fmla="*/ 47 h 758"/>
              <a:gd name="connsiteX42" fmla="*/ 587 w 608"/>
              <a:gd name="connsiteY42" fmla="*/ 52 h 758"/>
              <a:gd name="connsiteX43" fmla="*/ 592 w 608"/>
              <a:gd name="connsiteY43" fmla="*/ 58 h 758"/>
              <a:gd name="connsiteX44" fmla="*/ 597 w 608"/>
              <a:gd name="connsiteY44" fmla="*/ 63 h 758"/>
              <a:gd name="connsiteX45" fmla="*/ 602 w 608"/>
              <a:gd name="connsiteY45" fmla="*/ 68 h 758"/>
              <a:gd name="connsiteX46" fmla="*/ 608 w 608"/>
              <a:gd name="connsiteY46" fmla="*/ 68 h 758"/>
              <a:gd name="connsiteX47" fmla="*/ 608 w 608"/>
              <a:gd name="connsiteY47" fmla="*/ 73 h 758"/>
              <a:gd name="connsiteX48" fmla="*/ 602 w 608"/>
              <a:gd name="connsiteY48" fmla="*/ 73 h 758"/>
              <a:gd name="connsiteX49" fmla="*/ 602 w 608"/>
              <a:gd name="connsiteY49" fmla="*/ 79 h 758"/>
              <a:gd name="connsiteX50" fmla="*/ 597 w 608"/>
              <a:gd name="connsiteY50" fmla="*/ 84 h 758"/>
              <a:gd name="connsiteX51" fmla="*/ 592 w 608"/>
              <a:gd name="connsiteY51" fmla="*/ 84 h 758"/>
              <a:gd name="connsiteX52" fmla="*/ 587 w 608"/>
              <a:gd name="connsiteY52" fmla="*/ 89 h 758"/>
              <a:gd name="connsiteX53" fmla="*/ 581 w 608"/>
              <a:gd name="connsiteY53" fmla="*/ 94 h 758"/>
              <a:gd name="connsiteX54" fmla="*/ 576 w 608"/>
              <a:gd name="connsiteY54" fmla="*/ 94 h 758"/>
              <a:gd name="connsiteX55" fmla="*/ 571 w 608"/>
              <a:gd name="connsiteY55" fmla="*/ 99 h 758"/>
              <a:gd name="connsiteX56" fmla="*/ 565 w 608"/>
              <a:gd name="connsiteY56" fmla="*/ 105 h 758"/>
              <a:gd name="connsiteX57" fmla="*/ 560 w 608"/>
              <a:gd name="connsiteY57" fmla="*/ 115 h 758"/>
              <a:gd name="connsiteX58" fmla="*/ 560 w 608"/>
              <a:gd name="connsiteY58" fmla="*/ 126 h 758"/>
              <a:gd name="connsiteX59" fmla="*/ 560 w 608"/>
              <a:gd name="connsiteY59" fmla="*/ 131 h 758"/>
              <a:gd name="connsiteX60" fmla="*/ 560 w 608"/>
              <a:gd name="connsiteY60" fmla="*/ 146 h 758"/>
              <a:gd name="connsiteX61" fmla="*/ 560 w 608"/>
              <a:gd name="connsiteY61" fmla="*/ 157 h 758"/>
              <a:gd name="connsiteX62" fmla="*/ 560 w 608"/>
              <a:gd name="connsiteY62" fmla="*/ 173 h 758"/>
              <a:gd name="connsiteX63" fmla="*/ 560 w 608"/>
              <a:gd name="connsiteY63" fmla="*/ 188 h 758"/>
              <a:gd name="connsiteX64" fmla="*/ 560 w 608"/>
              <a:gd name="connsiteY64" fmla="*/ 204 h 758"/>
              <a:gd name="connsiteX65" fmla="*/ 560 w 608"/>
              <a:gd name="connsiteY65" fmla="*/ 225 h 758"/>
              <a:gd name="connsiteX66" fmla="*/ 560 w 608"/>
              <a:gd name="connsiteY66" fmla="*/ 240 h 758"/>
              <a:gd name="connsiteX67" fmla="*/ 560 w 608"/>
              <a:gd name="connsiteY67" fmla="*/ 261 h 758"/>
              <a:gd name="connsiteX68" fmla="*/ 560 w 608"/>
              <a:gd name="connsiteY68" fmla="*/ 303 h 758"/>
              <a:gd name="connsiteX69" fmla="*/ 560 w 608"/>
              <a:gd name="connsiteY69" fmla="*/ 324 h 758"/>
              <a:gd name="connsiteX70" fmla="*/ 560 w 608"/>
              <a:gd name="connsiteY70" fmla="*/ 350 h 758"/>
              <a:gd name="connsiteX71" fmla="*/ 560 w 608"/>
              <a:gd name="connsiteY71" fmla="*/ 376 h 758"/>
              <a:gd name="connsiteX72" fmla="*/ 560 w 608"/>
              <a:gd name="connsiteY72" fmla="*/ 402 h 758"/>
              <a:gd name="connsiteX73" fmla="*/ 560 w 608"/>
              <a:gd name="connsiteY73" fmla="*/ 429 h 758"/>
              <a:gd name="connsiteX74" fmla="*/ 560 w 608"/>
              <a:gd name="connsiteY74" fmla="*/ 460 h 758"/>
              <a:gd name="connsiteX75" fmla="*/ 560 w 608"/>
              <a:gd name="connsiteY75" fmla="*/ 491 h 758"/>
              <a:gd name="connsiteX76" fmla="*/ 560 w 608"/>
              <a:gd name="connsiteY76" fmla="*/ 523 h 758"/>
              <a:gd name="connsiteX77" fmla="*/ 560 w 608"/>
              <a:gd name="connsiteY77" fmla="*/ 554 h 758"/>
              <a:gd name="connsiteX78" fmla="*/ 560 w 608"/>
              <a:gd name="connsiteY78" fmla="*/ 580 h 758"/>
              <a:gd name="connsiteX79" fmla="*/ 555 w 608"/>
              <a:gd name="connsiteY79" fmla="*/ 606 h 758"/>
              <a:gd name="connsiteX80" fmla="*/ 555 w 608"/>
              <a:gd name="connsiteY80" fmla="*/ 632 h 758"/>
              <a:gd name="connsiteX81" fmla="*/ 550 w 608"/>
              <a:gd name="connsiteY81" fmla="*/ 653 h 758"/>
              <a:gd name="connsiteX82" fmla="*/ 544 w 608"/>
              <a:gd name="connsiteY82" fmla="*/ 669 h 758"/>
              <a:gd name="connsiteX83" fmla="*/ 539 w 608"/>
              <a:gd name="connsiteY83" fmla="*/ 690 h 758"/>
              <a:gd name="connsiteX84" fmla="*/ 534 w 608"/>
              <a:gd name="connsiteY84" fmla="*/ 700 h 758"/>
              <a:gd name="connsiteX85" fmla="*/ 523 w 608"/>
              <a:gd name="connsiteY85" fmla="*/ 716 h 758"/>
              <a:gd name="connsiteX86" fmla="*/ 513 w 608"/>
              <a:gd name="connsiteY86" fmla="*/ 726 h 758"/>
              <a:gd name="connsiteX87" fmla="*/ 507 w 608"/>
              <a:gd name="connsiteY87" fmla="*/ 737 h 758"/>
              <a:gd name="connsiteX88" fmla="*/ 497 w 608"/>
              <a:gd name="connsiteY88" fmla="*/ 742 h 758"/>
              <a:gd name="connsiteX89" fmla="*/ 492 w 608"/>
              <a:gd name="connsiteY89" fmla="*/ 747 h 758"/>
              <a:gd name="connsiteX90" fmla="*/ 481 w 608"/>
              <a:gd name="connsiteY90" fmla="*/ 752 h 758"/>
              <a:gd name="connsiteX91" fmla="*/ 476 w 608"/>
              <a:gd name="connsiteY91" fmla="*/ 752 h 758"/>
              <a:gd name="connsiteX92" fmla="*/ 470 w 608"/>
              <a:gd name="connsiteY92" fmla="*/ 758 h 758"/>
              <a:gd name="connsiteX93" fmla="*/ 460 w 608"/>
              <a:gd name="connsiteY93" fmla="*/ 752 h 758"/>
              <a:gd name="connsiteX94" fmla="*/ 455 w 608"/>
              <a:gd name="connsiteY94" fmla="*/ 752 h 758"/>
              <a:gd name="connsiteX95" fmla="*/ 455 w 608"/>
              <a:gd name="connsiteY95" fmla="*/ 747 h 758"/>
              <a:gd name="connsiteX96" fmla="*/ 449 w 608"/>
              <a:gd name="connsiteY96" fmla="*/ 742 h 758"/>
              <a:gd name="connsiteX97" fmla="*/ 449 w 608"/>
              <a:gd name="connsiteY97" fmla="*/ 737 h 758"/>
              <a:gd name="connsiteX98" fmla="*/ 449 w 608"/>
              <a:gd name="connsiteY98" fmla="*/ 731 h 758"/>
              <a:gd name="connsiteX99" fmla="*/ 449 w 608"/>
              <a:gd name="connsiteY99" fmla="*/ 721 h 758"/>
              <a:gd name="connsiteX100" fmla="*/ 449 w 608"/>
              <a:gd name="connsiteY100" fmla="*/ 711 h 758"/>
              <a:gd name="connsiteX101" fmla="*/ 449 w 608"/>
              <a:gd name="connsiteY101" fmla="*/ 705 h 758"/>
              <a:gd name="connsiteX102" fmla="*/ 449 w 608"/>
              <a:gd name="connsiteY102" fmla="*/ 700 h 758"/>
              <a:gd name="connsiteX103" fmla="*/ 449 w 608"/>
              <a:gd name="connsiteY103" fmla="*/ 695 h 758"/>
              <a:gd name="connsiteX104" fmla="*/ 444 w 608"/>
              <a:gd name="connsiteY104" fmla="*/ 690 h 758"/>
              <a:gd name="connsiteX105" fmla="*/ 439 w 608"/>
              <a:gd name="connsiteY105" fmla="*/ 674 h 758"/>
              <a:gd name="connsiteX106" fmla="*/ 428 w 608"/>
              <a:gd name="connsiteY106" fmla="*/ 658 h 758"/>
              <a:gd name="connsiteX107" fmla="*/ 412 w 608"/>
              <a:gd name="connsiteY107" fmla="*/ 643 h 758"/>
              <a:gd name="connsiteX108" fmla="*/ 396 w 608"/>
              <a:gd name="connsiteY108" fmla="*/ 627 h 758"/>
              <a:gd name="connsiteX109" fmla="*/ 375 w 608"/>
              <a:gd name="connsiteY109" fmla="*/ 611 h 758"/>
              <a:gd name="connsiteX110" fmla="*/ 349 w 608"/>
              <a:gd name="connsiteY110" fmla="*/ 590 h 758"/>
              <a:gd name="connsiteX111" fmla="*/ 370 w 608"/>
              <a:gd name="connsiteY111" fmla="*/ 590 h 758"/>
              <a:gd name="connsiteX112" fmla="*/ 391 w 608"/>
              <a:gd name="connsiteY112" fmla="*/ 596 h 758"/>
              <a:gd name="connsiteX113" fmla="*/ 407 w 608"/>
              <a:gd name="connsiteY113" fmla="*/ 596 h 758"/>
              <a:gd name="connsiteX114" fmla="*/ 423 w 608"/>
              <a:gd name="connsiteY114" fmla="*/ 596 h 758"/>
              <a:gd name="connsiteX115" fmla="*/ 433 w 608"/>
              <a:gd name="connsiteY115" fmla="*/ 590 h 758"/>
              <a:gd name="connsiteX116" fmla="*/ 439 w 608"/>
              <a:gd name="connsiteY116" fmla="*/ 590 h 758"/>
              <a:gd name="connsiteX117" fmla="*/ 444 w 608"/>
              <a:gd name="connsiteY117" fmla="*/ 590 h 758"/>
              <a:gd name="connsiteX118" fmla="*/ 449 w 608"/>
              <a:gd name="connsiteY118" fmla="*/ 585 h 758"/>
              <a:gd name="connsiteX119" fmla="*/ 455 w 608"/>
              <a:gd name="connsiteY119" fmla="*/ 580 h 758"/>
              <a:gd name="connsiteX120" fmla="*/ 455 w 608"/>
              <a:gd name="connsiteY120" fmla="*/ 575 h 758"/>
              <a:gd name="connsiteX121" fmla="*/ 455 w 608"/>
              <a:gd name="connsiteY121" fmla="*/ 564 h 758"/>
              <a:gd name="connsiteX122" fmla="*/ 455 w 608"/>
              <a:gd name="connsiteY122" fmla="*/ 549 h 758"/>
              <a:gd name="connsiteX123" fmla="*/ 460 w 608"/>
              <a:gd name="connsiteY123" fmla="*/ 533 h 758"/>
              <a:gd name="connsiteX124" fmla="*/ 460 w 608"/>
              <a:gd name="connsiteY124" fmla="*/ 512 h 758"/>
              <a:gd name="connsiteX125" fmla="*/ 460 w 608"/>
              <a:gd name="connsiteY125" fmla="*/ 486 h 758"/>
              <a:gd name="connsiteX126" fmla="*/ 465 w 608"/>
              <a:gd name="connsiteY126" fmla="*/ 460 h 758"/>
              <a:gd name="connsiteX127" fmla="*/ 465 w 608"/>
              <a:gd name="connsiteY127" fmla="*/ 434 h 758"/>
              <a:gd name="connsiteX128" fmla="*/ 465 w 608"/>
              <a:gd name="connsiteY128" fmla="*/ 408 h 758"/>
              <a:gd name="connsiteX129" fmla="*/ 465 w 608"/>
              <a:gd name="connsiteY129" fmla="*/ 382 h 758"/>
              <a:gd name="connsiteX130" fmla="*/ 470 w 608"/>
              <a:gd name="connsiteY130" fmla="*/ 355 h 758"/>
              <a:gd name="connsiteX131" fmla="*/ 470 w 608"/>
              <a:gd name="connsiteY131" fmla="*/ 334 h 758"/>
              <a:gd name="connsiteX132" fmla="*/ 470 w 608"/>
              <a:gd name="connsiteY132" fmla="*/ 314 h 758"/>
              <a:gd name="connsiteX133" fmla="*/ 470 w 608"/>
              <a:gd name="connsiteY133" fmla="*/ 293 h 758"/>
              <a:gd name="connsiteX134" fmla="*/ 470 w 608"/>
              <a:gd name="connsiteY134" fmla="*/ 277 h 758"/>
              <a:gd name="connsiteX135" fmla="*/ 470 w 608"/>
              <a:gd name="connsiteY135" fmla="*/ 246 h 758"/>
              <a:gd name="connsiteX136" fmla="*/ 470 w 608"/>
              <a:gd name="connsiteY136" fmla="*/ 214 h 758"/>
              <a:gd name="connsiteX137" fmla="*/ 465 w 608"/>
              <a:gd name="connsiteY137" fmla="*/ 183 h 758"/>
              <a:gd name="connsiteX138" fmla="*/ 465 w 608"/>
              <a:gd name="connsiteY138" fmla="*/ 157 h 758"/>
              <a:gd name="connsiteX139" fmla="*/ 460 w 608"/>
              <a:gd name="connsiteY139" fmla="*/ 146 h 758"/>
              <a:gd name="connsiteX140" fmla="*/ 460 w 608"/>
              <a:gd name="connsiteY140" fmla="*/ 136 h 758"/>
              <a:gd name="connsiteX141" fmla="*/ 455 w 608"/>
              <a:gd name="connsiteY141" fmla="*/ 126 h 758"/>
              <a:gd name="connsiteX142" fmla="*/ 455 w 608"/>
              <a:gd name="connsiteY142" fmla="*/ 115 h 758"/>
              <a:gd name="connsiteX143" fmla="*/ 449 w 608"/>
              <a:gd name="connsiteY143" fmla="*/ 110 h 758"/>
              <a:gd name="connsiteX144" fmla="*/ 449 w 608"/>
              <a:gd name="connsiteY144" fmla="*/ 105 h 758"/>
              <a:gd name="connsiteX145" fmla="*/ 444 w 608"/>
              <a:gd name="connsiteY145" fmla="*/ 94 h 758"/>
              <a:gd name="connsiteX146" fmla="*/ 439 w 608"/>
              <a:gd name="connsiteY146" fmla="*/ 89 h 758"/>
              <a:gd name="connsiteX147" fmla="*/ 433 w 608"/>
              <a:gd name="connsiteY147" fmla="*/ 84 h 758"/>
              <a:gd name="connsiteX148" fmla="*/ 428 w 608"/>
              <a:gd name="connsiteY148" fmla="*/ 84 h 758"/>
              <a:gd name="connsiteX149" fmla="*/ 423 w 608"/>
              <a:gd name="connsiteY149" fmla="*/ 79 h 758"/>
              <a:gd name="connsiteX150" fmla="*/ 412 w 608"/>
              <a:gd name="connsiteY150" fmla="*/ 79 h 758"/>
              <a:gd name="connsiteX151" fmla="*/ 402 w 608"/>
              <a:gd name="connsiteY151" fmla="*/ 79 h 758"/>
              <a:gd name="connsiteX152" fmla="*/ 391 w 608"/>
              <a:gd name="connsiteY152" fmla="*/ 73 h 758"/>
              <a:gd name="connsiteX153" fmla="*/ 375 w 608"/>
              <a:gd name="connsiteY153" fmla="*/ 73 h 758"/>
              <a:gd name="connsiteX154" fmla="*/ 375 w 608"/>
              <a:gd name="connsiteY154" fmla="*/ 73 h 758"/>
              <a:gd name="connsiteX0" fmla="*/ 359 w 592"/>
              <a:gd name="connsiteY0" fmla="*/ 73 h 758"/>
              <a:gd name="connsiteX1" fmla="*/ 344 w 592"/>
              <a:gd name="connsiteY1" fmla="*/ 73 h 758"/>
              <a:gd name="connsiteX2" fmla="*/ 322 w 592"/>
              <a:gd name="connsiteY2" fmla="*/ 79 h 758"/>
              <a:gd name="connsiteX3" fmla="*/ 301 w 592"/>
              <a:gd name="connsiteY3" fmla="*/ 79 h 758"/>
              <a:gd name="connsiteX4" fmla="*/ 275 w 592"/>
              <a:gd name="connsiteY4" fmla="*/ 79 h 758"/>
              <a:gd name="connsiteX5" fmla="*/ 248 w 592"/>
              <a:gd name="connsiteY5" fmla="*/ 84 h 758"/>
              <a:gd name="connsiteX6" fmla="*/ 217 w 592"/>
              <a:gd name="connsiteY6" fmla="*/ 84 h 758"/>
              <a:gd name="connsiteX7" fmla="*/ 180 w 592"/>
              <a:gd name="connsiteY7" fmla="*/ 89 h 758"/>
              <a:gd name="connsiteX8" fmla="*/ 143 w 592"/>
              <a:gd name="connsiteY8" fmla="*/ 94 h 758"/>
              <a:gd name="connsiteX9" fmla="*/ 101 w 592"/>
              <a:gd name="connsiteY9" fmla="*/ 94 h 758"/>
              <a:gd name="connsiteX10" fmla="*/ 64 w 592"/>
              <a:gd name="connsiteY10" fmla="*/ 99 h 758"/>
              <a:gd name="connsiteX11" fmla="*/ 0 w 592"/>
              <a:gd name="connsiteY11" fmla="*/ 68 h 758"/>
              <a:gd name="connsiteX12" fmla="*/ 27 w 592"/>
              <a:gd name="connsiteY12" fmla="*/ 68 h 758"/>
              <a:gd name="connsiteX13" fmla="*/ 48 w 592"/>
              <a:gd name="connsiteY13" fmla="*/ 63 h 758"/>
              <a:gd name="connsiteX14" fmla="*/ 69 w 592"/>
              <a:gd name="connsiteY14" fmla="*/ 58 h 758"/>
              <a:gd name="connsiteX15" fmla="*/ 90 w 592"/>
              <a:gd name="connsiteY15" fmla="*/ 58 h 758"/>
              <a:gd name="connsiteX16" fmla="*/ 116 w 592"/>
              <a:gd name="connsiteY16" fmla="*/ 52 h 758"/>
              <a:gd name="connsiteX17" fmla="*/ 143 w 592"/>
              <a:gd name="connsiteY17" fmla="*/ 52 h 758"/>
              <a:gd name="connsiteX18" fmla="*/ 169 w 592"/>
              <a:gd name="connsiteY18" fmla="*/ 47 h 758"/>
              <a:gd name="connsiteX19" fmla="*/ 201 w 592"/>
              <a:gd name="connsiteY19" fmla="*/ 47 h 758"/>
              <a:gd name="connsiteX20" fmla="*/ 259 w 592"/>
              <a:gd name="connsiteY20" fmla="*/ 37 h 758"/>
              <a:gd name="connsiteX21" fmla="*/ 291 w 592"/>
              <a:gd name="connsiteY21" fmla="*/ 37 h 758"/>
              <a:gd name="connsiteX22" fmla="*/ 312 w 592"/>
              <a:gd name="connsiteY22" fmla="*/ 32 h 758"/>
              <a:gd name="connsiteX23" fmla="*/ 338 w 592"/>
              <a:gd name="connsiteY23" fmla="*/ 26 h 758"/>
              <a:gd name="connsiteX24" fmla="*/ 359 w 592"/>
              <a:gd name="connsiteY24" fmla="*/ 26 h 758"/>
              <a:gd name="connsiteX25" fmla="*/ 375 w 592"/>
              <a:gd name="connsiteY25" fmla="*/ 21 h 758"/>
              <a:gd name="connsiteX26" fmla="*/ 386 w 592"/>
              <a:gd name="connsiteY26" fmla="*/ 16 h 758"/>
              <a:gd name="connsiteX27" fmla="*/ 396 w 592"/>
              <a:gd name="connsiteY27" fmla="*/ 16 h 758"/>
              <a:gd name="connsiteX28" fmla="*/ 402 w 592"/>
              <a:gd name="connsiteY28" fmla="*/ 11 h 758"/>
              <a:gd name="connsiteX29" fmla="*/ 412 w 592"/>
              <a:gd name="connsiteY29" fmla="*/ 5 h 758"/>
              <a:gd name="connsiteX30" fmla="*/ 428 w 592"/>
              <a:gd name="connsiteY30" fmla="*/ 0 h 758"/>
              <a:gd name="connsiteX31" fmla="*/ 439 w 592"/>
              <a:gd name="connsiteY31" fmla="*/ 0 h 758"/>
              <a:gd name="connsiteX32" fmla="*/ 454 w 592"/>
              <a:gd name="connsiteY32" fmla="*/ 0 h 758"/>
              <a:gd name="connsiteX33" fmla="*/ 470 w 592"/>
              <a:gd name="connsiteY33" fmla="*/ 5 h 758"/>
              <a:gd name="connsiteX34" fmla="*/ 486 w 592"/>
              <a:gd name="connsiteY34" fmla="*/ 11 h 758"/>
              <a:gd name="connsiteX35" fmla="*/ 497 w 592"/>
              <a:gd name="connsiteY35" fmla="*/ 16 h 758"/>
              <a:gd name="connsiteX36" fmla="*/ 507 w 592"/>
              <a:gd name="connsiteY36" fmla="*/ 21 h 758"/>
              <a:gd name="connsiteX37" fmla="*/ 523 w 592"/>
              <a:gd name="connsiteY37" fmla="*/ 26 h 758"/>
              <a:gd name="connsiteX38" fmla="*/ 534 w 592"/>
              <a:gd name="connsiteY38" fmla="*/ 37 h 758"/>
              <a:gd name="connsiteX39" fmla="*/ 549 w 592"/>
              <a:gd name="connsiteY39" fmla="*/ 42 h 758"/>
              <a:gd name="connsiteX40" fmla="*/ 560 w 592"/>
              <a:gd name="connsiteY40" fmla="*/ 47 h 758"/>
              <a:gd name="connsiteX41" fmla="*/ 571 w 592"/>
              <a:gd name="connsiteY41" fmla="*/ 52 h 758"/>
              <a:gd name="connsiteX42" fmla="*/ 576 w 592"/>
              <a:gd name="connsiteY42" fmla="*/ 58 h 758"/>
              <a:gd name="connsiteX43" fmla="*/ 581 w 592"/>
              <a:gd name="connsiteY43" fmla="*/ 63 h 758"/>
              <a:gd name="connsiteX44" fmla="*/ 586 w 592"/>
              <a:gd name="connsiteY44" fmla="*/ 68 h 758"/>
              <a:gd name="connsiteX45" fmla="*/ 592 w 592"/>
              <a:gd name="connsiteY45" fmla="*/ 68 h 758"/>
              <a:gd name="connsiteX46" fmla="*/ 592 w 592"/>
              <a:gd name="connsiteY46" fmla="*/ 73 h 758"/>
              <a:gd name="connsiteX47" fmla="*/ 586 w 592"/>
              <a:gd name="connsiteY47" fmla="*/ 73 h 758"/>
              <a:gd name="connsiteX48" fmla="*/ 586 w 592"/>
              <a:gd name="connsiteY48" fmla="*/ 79 h 758"/>
              <a:gd name="connsiteX49" fmla="*/ 581 w 592"/>
              <a:gd name="connsiteY49" fmla="*/ 84 h 758"/>
              <a:gd name="connsiteX50" fmla="*/ 576 w 592"/>
              <a:gd name="connsiteY50" fmla="*/ 84 h 758"/>
              <a:gd name="connsiteX51" fmla="*/ 571 w 592"/>
              <a:gd name="connsiteY51" fmla="*/ 89 h 758"/>
              <a:gd name="connsiteX52" fmla="*/ 565 w 592"/>
              <a:gd name="connsiteY52" fmla="*/ 94 h 758"/>
              <a:gd name="connsiteX53" fmla="*/ 560 w 592"/>
              <a:gd name="connsiteY53" fmla="*/ 94 h 758"/>
              <a:gd name="connsiteX54" fmla="*/ 555 w 592"/>
              <a:gd name="connsiteY54" fmla="*/ 99 h 758"/>
              <a:gd name="connsiteX55" fmla="*/ 549 w 592"/>
              <a:gd name="connsiteY55" fmla="*/ 105 h 758"/>
              <a:gd name="connsiteX56" fmla="*/ 544 w 592"/>
              <a:gd name="connsiteY56" fmla="*/ 115 h 758"/>
              <a:gd name="connsiteX57" fmla="*/ 544 w 592"/>
              <a:gd name="connsiteY57" fmla="*/ 126 h 758"/>
              <a:gd name="connsiteX58" fmla="*/ 544 w 592"/>
              <a:gd name="connsiteY58" fmla="*/ 131 h 758"/>
              <a:gd name="connsiteX59" fmla="*/ 544 w 592"/>
              <a:gd name="connsiteY59" fmla="*/ 146 h 758"/>
              <a:gd name="connsiteX60" fmla="*/ 544 w 592"/>
              <a:gd name="connsiteY60" fmla="*/ 157 h 758"/>
              <a:gd name="connsiteX61" fmla="*/ 544 w 592"/>
              <a:gd name="connsiteY61" fmla="*/ 173 h 758"/>
              <a:gd name="connsiteX62" fmla="*/ 544 w 592"/>
              <a:gd name="connsiteY62" fmla="*/ 188 h 758"/>
              <a:gd name="connsiteX63" fmla="*/ 544 w 592"/>
              <a:gd name="connsiteY63" fmla="*/ 204 h 758"/>
              <a:gd name="connsiteX64" fmla="*/ 544 w 592"/>
              <a:gd name="connsiteY64" fmla="*/ 225 h 758"/>
              <a:gd name="connsiteX65" fmla="*/ 544 w 592"/>
              <a:gd name="connsiteY65" fmla="*/ 240 h 758"/>
              <a:gd name="connsiteX66" fmla="*/ 544 w 592"/>
              <a:gd name="connsiteY66" fmla="*/ 261 h 758"/>
              <a:gd name="connsiteX67" fmla="*/ 544 w 592"/>
              <a:gd name="connsiteY67" fmla="*/ 303 h 758"/>
              <a:gd name="connsiteX68" fmla="*/ 544 w 592"/>
              <a:gd name="connsiteY68" fmla="*/ 324 h 758"/>
              <a:gd name="connsiteX69" fmla="*/ 544 w 592"/>
              <a:gd name="connsiteY69" fmla="*/ 350 h 758"/>
              <a:gd name="connsiteX70" fmla="*/ 544 w 592"/>
              <a:gd name="connsiteY70" fmla="*/ 376 h 758"/>
              <a:gd name="connsiteX71" fmla="*/ 544 w 592"/>
              <a:gd name="connsiteY71" fmla="*/ 402 h 758"/>
              <a:gd name="connsiteX72" fmla="*/ 544 w 592"/>
              <a:gd name="connsiteY72" fmla="*/ 429 h 758"/>
              <a:gd name="connsiteX73" fmla="*/ 544 w 592"/>
              <a:gd name="connsiteY73" fmla="*/ 460 h 758"/>
              <a:gd name="connsiteX74" fmla="*/ 544 w 592"/>
              <a:gd name="connsiteY74" fmla="*/ 491 h 758"/>
              <a:gd name="connsiteX75" fmla="*/ 544 w 592"/>
              <a:gd name="connsiteY75" fmla="*/ 523 h 758"/>
              <a:gd name="connsiteX76" fmla="*/ 544 w 592"/>
              <a:gd name="connsiteY76" fmla="*/ 554 h 758"/>
              <a:gd name="connsiteX77" fmla="*/ 544 w 592"/>
              <a:gd name="connsiteY77" fmla="*/ 580 h 758"/>
              <a:gd name="connsiteX78" fmla="*/ 539 w 592"/>
              <a:gd name="connsiteY78" fmla="*/ 606 h 758"/>
              <a:gd name="connsiteX79" fmla="*/ 539 w 592"/>
              <a:gd name="connsiteY79" fmla="*/ 632 h 758"/>
              <a:gd name="connsiteX80" fmla="*/ 534 w 592"/>
              <a:gd name="connsiteY80" fmla="*/ 653 h 758"/>
              <a:gd name="connsiteX81" fmla="*/ 528 w 592"/>
              <a:gd name="connsiteY81" fmla="*/ 669 h 758"/>
              <a:gd name="connsiteX82" fmla="*/ 523 w 592"/>
              <a:gd name="connsiteY82" fmla="*/ 690 h 758"/>
              <a:gd name="connsiteX83" fmla="*/ 518 w 592"/>
              <a:gd name="connsiteY83" fmla="*/ 700 h 758"/>
              <a:gd name="connsiteX84" fmla="*/ 507 w 592"/>
              <a:gd name="connsiteY84" fmla="*/ 716 h 758"/>
              <a:gd name="connsiteX85" fmla="*/ 497 w 592"/>
              <a:gd name="connsiteY85" fmla="*/ 726 h 758"/>
              <a:gd name="connsiteX86" fmla="*/ 491 w 592"/>
              <a:gd name="connsiteY86" fmla="*/ 737 h 758"/>
              <a:gd name="connsiteX87" fmla="*/ 481 w 592"/>
              <a:gd name="connsiteY87" fmla="*/ 742 h 758"/>
              <a:gd name="connsiteX88" fmla="*/ 476 w 592"/>
              <a:gd name="connsiteY88" fmla="*/ 747 h 758"/>
              <a:gd name="connsiteX89" fmla="*/ 465 w 592"/>
              <a:gd name="connsiteY89" fmla="*/ 752 h 758"/>
              <a:gd name="connsiteX90" fmla="*/ 460 w 592"/>
              <a:gd name="connsiteY90" fmla="*/ 752 h 758"/>
              <a:gd name="connsiteX91" fmla="*/ 454 w 592"/>
              <a:gd name="connsiteY91" fmla="*/ 758 h 758"/>
              <a:gd name="connsiteX92" fmla="*/ 444 w 592"/>
              <a:gd name="connsiteY92" fmla="*/ 752 h 758"/>
              <a:gd name="connsiteX93" fmla="*/ 439 w 592"/>
              <a:gd name="connsiteY93" fmla="*/ 752 h 758"/>
              <a:gd name="connsiteX94" fmla="*/ 439 w 592"/>
              <a:gd name="connsiteY94" fmla="*/ 747 h 758"/>
              <a:gd name="connsiteX95" fmla="*/ 433 w 592"/>
              <a:gd name="connsiteY95" fmla="*/ 742 h 758"/>
              <a:gd name="connsiteX96" fmla="*/ 433 w 592"/>
              <a:gd name="connsiteY96" fmla="*/ 737 h 758"/>
              <a:gd name="connsiteX97" fmla="*/ 433 w 592"/>
              <a:gd name="connsiteY97" fmla="*/ 731 h 758"/>
              <a:gd name="connsiteX98" fmla="*/ 433 w 592"/>
              <a:gd name="connsiteY98" fmla="*/ 721 h 758"/>
              <a:gd name="connsiteX99" fmla="*/ 433 w 592"/>
              <a:gd name="connsiteY99" fmla="*/ 711 h 758"/>
              <a:gd name="connsiteX100" fmla="*/ 433 w 592"/>
              <a:gd name="connsiteY100" fmla="*/ 705 h 758"/>
              <a:gd name="connsiteX101" fmla="*/ 433 w 592"/>
              <a:gd name="connsiteY101" fmla="*/ 700 h 758"/>
              <a:gd name="connsiteX102" fmla="*/ 433 w 592"/>
              <a:gd name="connsiteY102" fmla="*/ 695 h 758"/>
              <a:gd name="connsiteX103" fmla="*/ 428 w 592"/>
              <a:gd name="connsiteY103" fmla="*/ 690 h 758"/>
              <a:gd name="connsiteX104" fmla="*/ 423 w 592"/>
              <a:gd name="connsiteY104" fmla="*/ 674 h 758"/>
              <a:gd name="connsiteX105" fmla="*/ 412 w 592"/>
              <a:gd name="connsiteY105" fmla="*/ 658 h 758"/>
              <a:gd name="connsiteX106" fmla="*/ 396 w 592"/>
              <a:gd name="connsiteY106" fmla="*/ 643 h 758"/>
              <a:gd name="connsiteX107" fmla="*/ 380 w 592"/>
              <a:gd name="connsiteY107" fmla="*/ 627 h 758"/>
              <a:gd name="connsiteX108" fmla="*/ 359 w 592"/>
              <a:gd name="connsiteY108" fmla="*/ 611 h 758"/>
              <a:gd name="connsiteX109" fmla="*/ 333 w 592"/>
              <a:gd name="connsiteY109" fmla="*/ 590 h 758"/>
              <a:gd name="connsiteX110" fmla="*/ 354 w 592"/>
              <a:gd name="connsiteY110" fmla="*/ 590 h 758"/>
              <a:gd name="connsiteX111" fmla="*/ 375 w 592"/>
              <a:gd name="connsiteY111" fmla="*/ 596 h 758"/>
              <a:gd name="connsiteX112" fmla="*/ 391 w 592"/>
              <a:gd name="connsiteY112" fmla="*/ 596 h 758"/>
              <a:gd name="connsiteX113" fmla="*/ 407 w 592"/>
              <a:gd name="connsiteY113" fmla="*/ 596 h 758"/>
              <a:gd name="connsiteX114" fmla="*/ 417 w 592"/>
              <a:gd name="connsiteY114" fmla="*/ 590 h 758"/>
              <a:gd name="connsiteX115" fmla="*/ 423 w 592"/>
              <a:gd name="connsiteY115" fmla="*/ 590 h 758"/>
              <a:gd name="connsiteX116" fmla="*/ 428 w 592"/>
              <a:gd name="connsiteY116" fmla="*/ 590 h 758"/>
              <a:gd name="connsiteX117" fmla="*/ 433 w 592"/>
              <a:gd name="connsiteY117" fmla="*/ 585 h 758"/>
              <a:gd name="connsiteX118" fmla="*/ 439 w 592"/>
              <a:gd name="connsiteY118" fmla="*/ 580 h 758"/>
              <a:gd name="connsiteX119" fmla="*/ 439 w 592"/>
              <a:gd name="connsiteY119" fmla="*/ 575 h 758"/>
              <a:gd name="connsiteX120" fmla="*/ 439 w 592"/>
              <a:gd name="connsiteY120" fmla="*/ 564 h 758"/>
              <a:gd name="connsiteX121" fmla="*/ 439 w 592"/>
              <a:gd name="connsiteY121" fmla="*/ 549 h 758"/>
              <a:gd name="connsiteX122" fmla="*/ 444 w 592"/>
              <a:gd name="connsiteY122" fmla="*/ 533 h 758"/>
              <a:gd name="connsiteX123" fmla="*/ 444 w 592"/>
              <a:gd name="connsiteY123" fmla="*/ 512 h 758"/>
              <a:gd name="connsiteX124" fmla="*/ 444 w 592"/>
              <a:gd name="connsiteY124" fmla="*/ 486 h 758"/>
              <a:gd name="connsiteX125" fmla="*/ 449 w 592"/>
              <a:gd name="connsiteY125" fmla="*/ 460 h 758"/>
              <a:gd name="connsiteX126" fmla="*/ 449 w 592"/>
              <a:gd name="connsiteY126" fmla="*/ 434 h 758"/>
              <a:gd name="connsiteX127" fmla="*/ 449 w 592"/>
              <a:gd name="connsiteY127" fmla="*/ 408 h 758"/>
              <a:gd name="connsiteX128" fmla="*/ 449 w 592"/>
              <a:gd name="connsiteY128" fmla="*/ 382 h 758"/>
              <a:gd name="connsiteX129" fmla="*/ 454 w 592"/>
              <a:gd name="connsiteY129" fmla="*/ 355 h 758"/>
              <a:gd name="connsiteX130" fmla="*/ 454 w 592"/>
              <a:gd name="connsiteY130" fmla="*/ 334 h 758"/>
              <a:gd name="connsiteX131" fmla="*/ 454 w 592"/>
              <a:gd name="connsiteY131" fmla="*/ 314 h 758"/>
              <a:gd name="connsiteX132" fmla="*/ 454 w 592"/>
              <a:gd name="connsiteY132" fmla="*/ 293 h 758"/>
              <a:gd name="connsiteX133" fmla="*/ 454 w 592"/>
              <a:gd name="connsiteY133" fmla="*/ 277 h 758"/>
              <a:gd name="connsiteX134" fmla="*/ 454 w 592"/>
              <a:gd name="connsiteY134" fmla="*/ 246 h 758"/>
              <a:gd name="connsiteX135" fmla="*/ 454 w 592"/>
              <a:gd name="connsiteY135" fmla="*/ 214 h 758"/>
              <a:gd name="connsiteX136" fmla="*/ 449 w 592"/>
              <a:gd name="connsiteY136" fmla="*/ 183 h 758"/>
              <a:gd name="connsiteX137" fmla="*/ 449 w 592"/>
              <a:gd name="connsiteY137" fmla="*/ 157 h 758"/>
              <a:gd name="connsiteX138" fmla="*/ 444 w 592"/>
              <a:gd name="connsiteY138" fmla="*/ 146 h 758"/>
              <a:gd name="connsiteX139" fmla="*/ 444 w 592"/>
              <a:gd name="connsiteY139" fmla="*/ 136 h 758"/>
              <a:gd name="connsiteX140" fmla="*/ 439 w 592"/>
              <a:gd name="connsiteY140" fmla="*/ 126 h 758"/>
              <a:gd name="connsiteX141" fmla="*/ 439 w 592"/>
              <a:gd name="connsiteY141" fmla="*/ 115 h 758"/>
              <a:gd name="connsiteX142" fmla="*/ 433 w 592"/>
              <a:gd name="connsiteY142" fmla="*/ 110 h 758"/>
              <a:gd name="connsiteX143" fmla="*/ 433 w 592"/>
              <a:gd name="connsiteY143" fmla="*/ 105 h 758"/>
              <a:gd name="connsiteX144" fmla="*/ 428 w 592"/>
              <a:gd name="connsiteY144" fmla="*/ 94 h 758"/>
              <a:gd name="connsiteX145" fmla="*/ 423 w 592"/>
              <a:gd name="connsiteY145" fmla="*/ 89 h 758"/>
              <a:gd name="connsiteX146" fmla="*/ 417 w 592"/>
              <a:gd name="connsiteY146" fmla="*/ 84 h 758"/>
              <a:gd name="connsiteX147" fmla="*/ 412 w 592"/>
              <a:gd name="connsiteY147" fmla="*/ 84 h 758"/>
              <a:gd name="connsiteX148" fmla="*/ 407 w 592"/>
              <a:gd name="connsiteY148" fmla="*/ 79 h 758"/>
              <a:gd name="connsiteX149" fmla="*/ 396 w 592"/>
              <a:gd name="connsiteY149" fmla="*/ 79 h 758"/>
              <a:gd name="connsiteX150" fmla="*/ 386 w 592"/>
              <a:gd name="connsiteY150" fmla="*/ 79 h 758"/>
              <a:gd name="connsiteX151" fmla="*/ 375 w 592"/>
              <a:gd name="connsiteY151" fmla="*/ 73 h 758"/>
              <a:gd name="connsiteX152" fmla="*/ 359 w 592"/>
              <a:gd name="connsiteY152" fmla="*/ 73 h 758"/>
              <a:gd name="connsiteX153" fmla="*/ 359 w 592"/>
              <a:gd name="connsiteY153" fmla="*/ 73 h 758"/>
              <a:gd name="connsiteX0" fmla="*/ 332 w 565"/>
              <a:gd name="connsiteY0" fmla="*/ 73 h 758"/>
              <a:gd name="connsiteX1" fmla="*/ 317 w 565"/>
              <a:gd name="connsiteY1" fmla="*/ 73 h 758"/>
              <a:gd name="connsiteX2" fmla="*/ 295 w 565"/>
              <a:gd name="connsiteY2" fmla="*/ 79 h 758"/>
              <a:gd name="connsiteX3" fmla="*/ 274 w 565"/>
              <a:gd name="connsiteY3" fmla="*/ 79 h 758"/>
              <a:gd name="connsiteX4" fmla="*/ 248 w 565"/>
              <a:gd name="connsiteY4" fmla="*/ 79 h 758"/>
              <a:gd name="connsiteX5" fmla="*/ 221 w 565"/>
              <a:gd name="connsiteY5" fmla="*/ 84 h 758"/>
              <a:gd name="connsiteX6" fmla="*/ 190 w 565"/>
              <a:gd name="connsiteY6" fmla="*/ 84 h 758"/>
              <a:gd name="connsiteX7" fmla="*/ 153 w 565"/>
              <a:gd name="connsiteY7" fmla="*/ 89 h 758"/>
              <a:gd name="connsiteX8" fmla="*/ 116 w 565"/>
              <a:gd name="connsiteY8" fmla="*/ 94 h 758"/>
              <a:gd name="connsiteX9" fmla="*/ 74 w 565"/>
              <a:gd name="connsiteY9" fmla="*/ 94 h 758"/>
              <a:gd name="connsiteX10" fmla="*/ 37 w 565"/>
              <a:gd name="connsiteY10" fmla="*/ 99 h 758"/>
              <a:gd name="connsiteX11" fmla="*/ 0 w 565"/>
              <a:gd name="connsiteY11" fmla="*/ 68 h 758"/>
              <a:gd name="connsiteX12" fmla="*/ 21 w 565"/>
              <a:gd name="connsiteY12" fmla="*/ 63 h 758"/>
              <a:gd name="connsiteX13" fmla="*/ 42 w 565"/>
              <a:gd name="connsiteY13" fmla="*/ 58 h 758"/>
              <a:gd name="connsiteX14" fmla="*/ 63 w 565"/>
              <a:gd name="connsiteY14" fmla="*/ 58 h 758"/>
              <a:gd name="connsiteX15" fmla="*/ 89 w 565"/>
              <a:gd name="connsiteY15" fmla="*/ 52 h 758"/>
              <a:gd name="connsiteX16" fmla="*/ 116 w 565"/>
              <a:gd name="connsiteY16" fmla="*/ 52 h 758"/>
              <a:gd name="connsiteX17" fmla="*/ 142 w 565"/>
              <a:gd name="connsiteY17" fmla="*/ 47 h 758"/>
              <a:gd name="connsiteX18" fmla="*/ 174 w 565"/>
              <a:gd name="connsiteY18" fmla="*/ 47 h 758"/>
              <a:gd name="connsiteX19" fmla="*/ 232 w 565"/>
              <a:gd name="connsiteY19" fmla="*/ 37 h 758"/>
              <a:gd name="connsiteX20" fmla="*/ 264 w 565"/>
              <a:gd name="connsiteY20" fmla="*/ 37 h 758"/>
              <a:gd name="connsiteX21" fmla="*/ 285 w 565"/>
              <a:gd name="connsiteY21" fmla="*/ 32 h 758"/>
              <a:gd name="connsiteX22" fmla="*/ 311 w 565"/>
              <a:gd name="connsiteY22" fmla="*/ 26 h 758"/>
              <a:gd name="connsiteX23" fmla="*/ 332 w 565"/>
              <a:gd name="connsiteY23" fmla="*/ 26 h 758"/>
              <a:gd name="connsiteX24" fmla="*/ 348 w 565"/>
              <a:gd name="connsiteY24" fmla="*/ 21 h 758"/>
              <a:gd name="connsiteX25" fmla="*/ 359 w 565"/>
              <a:gd name="connsiteY25" fmla="*/ 16 h 758"/>
              <a:gd name="connsiteX26" fmla="*/ 369 w 565"/>
              <a:gd name="connsiteY26" fmla="*/ 16 h 758"/>
              <a:gd name="connsiteX27" fmla="*/ 375 w 565"/>
              <a:gd name="connsiteY27" fmla="*/ 11 h 758"/>
              <a:gd name="connsiteX28" fmla="*/ 385 w 565"/>
              <a:gd name="connsiteY28" fmla="*/ 5 h 758"/>
              <a:gd name="connsiteX29" fmla="*/ 401 w 565"/>
              <a:gd name="connsiteY29" fmla="*/ 0 h 758"/>
              <a:gd name="connsiteX30" fmla="*/ 412 w 565"/>
              <a:gd name="connsiteY30" fmla="*/ 0 h 758"/>
              <a:gd name="connsiteX31" fmla="*/ 427 w 565"/>
              <a:gd name="connsiteY31" fmla="*/ 0 h 758"/>
              <a:gd name="connsiteX32" fmla="*/ 443 w 565"/>
              <a:gd name="connsiteY32" fmla="*/ 5 h 758"/>
              <a:gd name="connsiteX33" fmla="*/ 459 w 565"/>
              <a:gd name="connsiteY33" fmla="*/ 11 h 758"/>
              <a:gd name="connsiteX34" fmla="*/ 470 w 565"/>
              <a:gd name="connsiteY34" fmla="*/ 16 h 758"/>
              <a:gd name="connsiteX35" fmla="*/ 480 w 565"/>
              <a:gd name="connsiteY35" fmla="*/ 21 h 758"/>
              <a:gd name="connsiteX36" fmla="*/ 496 w 565"/>
              <a:gd name="connsiteY36" fmla="*/ 26 h 758"/>
              <a:gd name="connsiteX37" fmla="*/ 507 w 565"/>
              <a:gd name="connsiteY37" fmla="*/ 37 h 758"/>
              <a:gd name="connsiteX38" fmla="*/ 522 w 565"/>
              <a:gd name="connsiteY38" fmla="*/ 42 h 758"/>
              <a:gd name="connsiteX39" fmla="*/ 533 w 565"/>
              <a:gd name="connsiteY39" fmla="*/ 47 h 758"/>
              <a:gd name="connsiteX40" fmla="*/ 544 w 565"/>
              <a:gd name="connsiteY40" fmla="*/ 52 h 758"/>
              <a:gd name="connsiteX41" fmla="*/ 549 w 565"/>
              <a:gd name="connsiteY41" fmla="*/ 58 h 758"/>
              <a:gd name="connsiteX42" fmla="*/ 554 w 565"/>
              <a:gd name="connsiteY42" fmla="*/ 63 h 758"/>
              <a:gd name="connsiteX43" fmla="*/ 559 w 565"/>
              <a:gd name="connsiteY43" fmla="*/ 68 h 758"/>
              <a:gd name="connsiteX44" fmla="*/ 565 w 565"/>
              <a:gd name="connsiteY44" fmla="*/ 68 h 758"/>
              <a:gd name="connsiteX45" fmla="*/ 565 w 565"/>
              <a:gd name="connsiteY45" fmla="*/ 73 h 758"/>
              <a:gd name="connsiteX46" fmla="*/ 559 w 565"/>
              <a:gd name="connsiteY46" fmla="*/ 73 h 758"/>
              <a:gd name="connsiteX47" fmla="*/ 559 w 565"/>
              <a:gd name="connsiteY47" fmla="*/ 79 h 758"/>
              <a:gd name="connsiteX48" fmla="*/ 554 w 565"/>
              <a:gd name="connsiteY48" fmla="*/ 84 h 758"/>
              <a:gd name="connsiteX49" fmla="*/ 549 w 565"/>
              <a:gd name="connsiteY49" fmla="*/ 84 h 758"/>
              <a:gd name="connsiteX50" fmla="*/ 544 w 565"/>
              <a:gd name="connsiteY50" fmla="*/ 89 h 758"/>
              <a:gd name="connsiteX51" fmla="*/ 538 w 565"/>
              <a:gd name="connsiteY51" fmla="*/ 94 h 758"/>
              <a:gd name="connsiteX52" fmla="*/ 533 w 565"/>
              <a:gd name="connsiteY52" fmla="*/ 94 h 758"/>
              <a:gd name="connsiteX53" fmla="*/ 528 w 565"/>
              <a:gd name="connsiteY53" fmla="*/ 99 h 758"/>
              <a:gd name="connsiteX54" fmla="*/ 522 w 565"/>
              <a:gd name="connsiteY54" fmla="*/ 105 h 758"/>
              <a:gd name="connsiteX55" fmla="*/ 517 w 565"/>
              <a:gd name="connsiteY55" fmla="*/ 115 h 758"/>
              <a:gd name="connsiteX56" fmla="*/ 517 w 565"/>
              <a:gd name="connsiteY56" fmla="*/ 126 h 758"/>
              <a:gd name="connsiteX57" fmla="*/ 517 w 565"/>
              <a:gd name="connsiteY57" fmla="*/ 131 h 758"/>
              <a:gd name="connsiteX58" fmla="*/ 517 w 565"/>
              <a:gd name="connsiteY58" fmla="*/ 146 h 758"/>
              <a:gd name="connsiteX59" fmla="*/ 517 w 565"/>
              <a:gd name="connsiteY59" fmla="*/ 157 h 758"/>
              <a:gd name="connsiteX60" fmla="*/ 517 w 565"/>
              <a:gd name="connsiteY60" fmla="*/ 173 h 758"/>
              <a:gd name="connsiteX61" fmla="*/ 517 w 565"/>
              <a:gd name="connsiteY61" fmla="*/ 188 h 758"/>
              <a:gd name="connsiteX62" fmla="*/ 517 w 565"/>
              <a:gd name="connsiteY62" fmla="*/ 204 h 758"/>
              <a:gd name="connsiteX63" fmla="*/ 517 w 565"/>
              <a:gd name="connsiteY63" fmla="*/ 225 h 758"/>
              <a:gd name="connsiteX64" fmla="*/ 517 w 565"/>
              <a:gd name="connsiteY64" fmla="*/ 240 h 758"/>
              <a:gd name="connsiteX65" fmla="*/ 517 w 565"/>
              <a:gd name="connsiteY65" fmla="*/ 261 h 758"/>
              <a:gd name="connsiteX66" fmla="*/ 517 w 565"/>
              <a:gd name="connsiteY66" fmla="*/ 303 h 758"/>
              <a:gd name="connsiteX67" fmla="*/ 517 w 565"/>
              <a:gd name="connsiteY67" fmla="*/ 324 h 758"/>
              <a:gd name="connsiteX68" fmla="*/ 517 w 565"/>
              <a:gd name="connsiteY68" fmla="*/ 350 h 758"/>
              <a:gd name="connsiteX69" fmla="*/ 517 w 565"/>
              <a:gd name="connsiteY69" fmla="*/ 376 h 758"/>
              <a:gd name="connsiteX70" fmla="*/ 517 w 565"/>
              <a:gd name="connsiteY70" fmla="*/ 402 h 758"/>
              <a:gd name="connsiteX71" fmla="*/ 517 w 565"/>
              <a:gd name="connsiteY71" fmla="*/ 429 h 758"/>
              <a:gd name="connsiteX72" fmla="*/ 517 w 565"/>
              <a:gd name="connsiteY72" fmla="*/ 460 h 758"/>
              <a:gd name="connsiteX73" fmla="*/ 517 w 565"/>
              <a:gd name="connsiteY73" fmla="*/ 491 h 758"/>
              <a:gd name="connsiteX74" fmla="*/ 517 w 565"/>
              <a:gd name="connsiteY74" fmla="*/ 523 h 758"/>
              <a:gd name="connsiteX75" fmla="*/ 517 w 565"/>
              <a:gd name="connsiteY75" fmla="*/ 554 h 758"/>
              <a:gd name="connsiteX76" fmla="*/ 517 w 565"/>
              <a:gd name="connsiteY76" fmla="*/ 580 h 758"/>
              <a:gd name="connsiteX77" fmla="*/ 512 w 565"/>
              <a:gd name="connsiteY77" fmla="*/ 606 h 758"/>
              <a:gd name="connsiteX78" fmla="*/ 512 w 565"/>
              <a:gd name="connsiteY78" fmla="*/ 632 h 758"/>
              <a:gd name="connsiteX79" fmla="*/ 507 w 565"/>
              <a:gd name="connsiteY79" fmla="*/ 653 h 758"/>
              <a:gd name="connsiteX80" fmla="*/ 501 w 565"/>
              <a:gd name="connsiteY80" fmla="*/ 669 h 758"/>
              <a:gd name="connsiteX81" fmla="*/ 496 w 565"/>
              <a:gd name="connsiteY81" fmla="*/ 690 h 758"/>
              <a:gd name="connsiteX82" fmla="*/ 491 w 565"/>
              <a:gd name="connsiteY82" fmla="*/ 700 h 758"/>
              <a:gd name="connsiteX83" fmla="*/ 480 w 565"/>
              <a:gd name="connsiteY83" fmla="*/ 716 h 758"/>
              <a:gd name="connsiteX84" fmla="*/ 470 w 565"/>
              <a:gd name="connsiteY84" fmla="*/ 726 h 758"/>
              <a:gd name="connsiteX85" fmla="*/ 464 w 565"/>
              <a:gd name="connsiteY85" fmla="*/ 737 h 758"/>
              <a:gd name="connsiteX86" fmla="*/ 454 w 565"/>
              <a:gd name="connsiteY86" fmla="*/ 742 h 758"/>
              <a:gd name="connsiteX87" fmla="*/ 449 w 565"/>
              <a:gd name="connsiteY87" fmla="*/ 747 h 758"/>
              <a:gd name="connsiteX88" fmla="*/ 438 w 565"/>
              <a:gd name="connsiteY88" fmla="*/ 752 h 758"/>
              <a:gd name="connsiteX89" fmla="*/ 433 w 565"/>
              <a:gd name="connsiteY89" fmla="*/ 752 h 758"/>
              <a:gd name="connsiteX90" fmla="*/ 427 w 565"/>
              <a:gd name="connsiteY90" fmla="*/ 758 h 758"/>
              <a:gd name="connsiteX91" fmla="*/ 417 w 565"/>
              <a:gd name="connsiteY91" fmla="*/ 752 h 758"/>
              <a:gd name="connsiteX92" fmla="*/ 412 w 565"/>
              <a:gd name="connsiteY92" fmla="*/ 752 h 758"/>
              <a:gd name="connsiteX93" fmla="*/ 412 w 565"/>
              <a:gd name="connsiteY93" fmla="*/ 747 h 758"/>
              <a:gd name="connsiteX94" fmla="*/ 406 w 565"/>
              <a:gd name="connsiteY94" fmla="*/ 742 h 758"/>
              <a:gd name="connsiteX95" fmla="*/ 406 w 565"/>
              <a:gd name="connsiteY95" fmla="*/ 737 h 758"/>
              <a:gd name="connsiteX96" fmla="*/ 406 w 565"/>
              <a:gd name="connsiteY96" fmla="*/ 731 h 758"/>
              <a:gd name="connsiteX97" fmla="*/ 406 w 565"/>
              <a:gd name="connsiteY97" fmla="*/ 721 h 758"/>
              <a:gd name="connsiteX98" fmla="*/ 406 w 565"/>
              <a:gd name="connsiteY98" fmla="*/ 711 h 758"/>
              <a:gd name="connsiteX99" fmla="*/ 406 w 565"/>
              <a:gd name="connsiteY99" fmla="*/ 705 h 758"/>
              <a:gd name="connsiteX100" fmla="*/ 406 w 565"/>
              <a:gd name="connsiteY100" fmla="*/ 700 h 758"/>
              <a:gd name="connsiteX101" fmla="*/ 406 w 565"/>
              <a:gd name="connsiteY101" fmla="*/ 695 h 758"/>
              <a:gd name="connsiteX102" fmla="*/ 401 w 565"/>
              <a:gd name="connsiteY102" fmla="*/ 690 h 758"/>
              <a:gd name="connsiteX103" fmla="*/ 396 w 565"/>
              <a:gd name="connsiteY103" fmla="*/ 674 h 758"/>
              <a:gd name="connsiteX104" fmla="*/ 385 w 565"/>
              <a:gd name="connsiteY104" fmla="*/ 658 h 758"/>
              <a:gd name="connsiteX105" fmla="*/ 369 w 565"/>
              <a:gd name="connsiteY105" fmla="*/ 643 h 758"/>
              <a:gd name="connsiteX106" fmla="*/ 353 w 565"/>
              <a:gd name="connsiteY106" fmla="*/ 627 h 758"/>
              <a:gd name="connsiteX107" fmla="*/ 332 w 565"/>
              <a:gd name="connsiteY107" fmla="*/ 611 h 758"/>
              <a:gd name="connsiteX108" fmla="*/ 306 w 565"/>
              <a:gd name="connsiteY108" fmla="*/ 590 h 758"/>
              <a:gd name="connsiteX109" fmla="*/ 327 w 565"/>
              <a:gd name="connsiteY109" fmla="*/ 590 h 758"/>
              <a:gd name="connsiteX110" fmla="*/ 348 w 565"/>
              <a:gd name="connsiteY110" fmla="*/ 596 h 758"/>
              <a:gd name="connsiteX111" fmla="*/ 364 w 565"/>
              <a:gd name="connsiteY111" fmla="*/ 596 h 758"/>
              <a:gd name="connsiteX112" fmla="*/ 380 w 565"/>
              <a:gd name="connsiteY112" fmla="*/ 596 h 758"/>
              <a:gd name="connsiteX113" fmla="*/ 390 w 565"/>
              <a:gd name="connsiteY113" fmla="*/ 590 h 758"/>
              <a:gd name="connsiteX114" fmla="*/ 396 w 565"/>
              <a:gd name="connsiteY114" fmla="*/ 590 h 758"/>
              <a:gd name="connsiteX115" fmla="*/ 401 w 565"/>
              <a:gd name="connsiteY115" fmla="*/ 590 h 758"/>
              <a:gd name="connsiteX116" fmla="*/ 406 w 565"/>
              <a:gd name="connsiteY116" fmla="*/ 585 h 758"/>
              <a:gd name="connsiteX117" fmla="*/ 412 w 565"/>
              <a:gd name="connsiteY117" fmla="*/ 580 h 758"/>
              <a:gd name="connsiteX118" fmla="*/ 412 w 565"/>
              <a:gd name="connsiteY118" fmla="*/ 575 h 758"/>
              <a:gd name="connsiteX119" fmla="*/ 412 w 565"/>
              <a:gd name="connsiteY119" fmla="*/ 564 h 758"/>
              <a:gd name="connsiteX120" fmla="*/ 412 w 565"/>
              <a:gd name="connsiteY120" fmla="*/ 549 h 758"/>
              <a:gd name="connsiteX121" fmla="*/ 417 w 565"/>
              <a:gd name="connsiteY121" fmla="*/ 533 h 758"/>
              <a:gd name="connsiteX122" fmla="*/ 417 w 565"/>
              <a:gd name="connsiteY122" fmla="*/ 512 h 758"/>
              <a:gd name="connsiteX123" fmla="*/ 417 w 565"/>
              <a:gd name="connsiteY123" fmla="*/ 486 h 758"/>
              <a:gd name="connsiteX124" fmla="*/ 422 w 565"/>
              <a:gd name="connsiteY124" fmla="*/ 460 h 758"/>
              <a:gd name="connsiteX125" fmla="*/ 422 w 565"/>
              <a:gd name="connsiteY125" fmla="*/ 434 h 758"/>
              <a:gd name="connsiteX126" fmla="*/ 422 w 565"/>
              <a:gd name="connsiteY126" fmla="*/ 408 h 758"/>
              <a:gd name="connsiteX127" fmla="*/ 422 w 565"/>
              <a:gd name="connsiteY127" fmla="*/ 382 h 758"/>
              <a:gd name="connsiteX128" fmla="*/ 427 w 565"/>
              <a:gd name="connsiteY128" fmla="*/ 355 h 758"/>
              <a:gd name="connsiteX129" fmla="*/ 427 w 565"/>
              <a:gd name="connsiteY129" fmla="*/ 334 h 758"/>
              <a:gd name="connsiteX130" fmla="*/ 427 w 565"/>
              <a:gd name="connsiteY130" fmla="*/ 314 h 758"/>
              <a:gd name="connsiteX131" fmla="*/ 427 w 565"/>
              <a:gd name="connsiteY131" fmla="*/ 293 h 758"/>
              <a:gd name="connsiteX132" fmla="*/ 427 w 565"/>
              <a:gd name="connsiteY132" fmla="*/ 277 h 758"/>
              <a:gd name="connsiteX133" fmla="*/ 427 w 565"/>
              <a:gd name="connsiteY133" fmla="*/ 246 h 758"/>
              <a:gd name="connsiteX134" fmla="*/ 427 w 565"/>
              <a:gd name="connsiteY134" fmla="*/ 214 h 758"/>
              <a:gd name="connsiteX135" fmla="*/ 422 w 565"/>
              <a:gd name="connsiteY135" fmla="*/ 183 h 758"/>
              <a:gd name="connsiteX136" fmla="*/ 422 w 565"/>
              <a:gd name="connsiteY136" fmla="*/ 157 h 758"/>
              <a:gd name="connsiteX137" fmla="*/ 417 w 565"/>
              <a:gd name="connsiteY137" fmla="*/ 146 h 758"/>
              <a:gd name="connsiteX138" fmla="*/ 417 w 565"/>
              <a:gd name="connsiteY138" fmla="*/ 136 h 758"/>
              <a:gd name="connsiteX139" fmla="*/ 412 w 565"/>
              <a:gd name="connsiteY139" fmla="*/ 126 h 758"/>
              <a:gd name="connsiteX140" fmla="*/ 412 w 565"/>
              <a:gd name="connsiteY140" fmla="*/ 115 h 758"/>
              <a:gd name="connsiteX141" fmla="*/ 406 w 565"/>
              <a:gd name="connsiteY141" fmla="*/ 110 h 758"/>
              <a:gd name="connsiteX142" fmla="*/ 406 w 565"/>
              <a:gd name="connsiteY142" fmla="*/ 105 h 758"/>
              <a:gd name="connsiteX143" fmla="*/ 401 w 565"/>
              <a:gd name="connsiteY143" fmla="*/ 94 h 758"/>
              <a:gd name="connsiteX144" fmla="*/ 396 w 565"/>
              <a:gd name="connsiteY144" fmla="*/ 89 h 758"/>
              <a:gd name="connsiteX145" fmla="*/ 390 w 565"/>
              <a:gd name="connsiteY145" fmla="*/ 84 h 758"/>
              <a:gd name="connsiteX146" fmla="*/ 385 w 565"/>
              <a:gd name="connsiteY146" fmla="*/ 84 h 758"/>
              <a:gd name="connsiteX147" fmla="*/ 380 w 565"/>
              <a:gd name="connsiteY147" fmla="*/ 79 h 758"/>
              <a:gd name="connsiteX148" fmla="*/ 369 w 565"/>
              <a:gd name="connsiteY148" fmla="*/ 79 h 758"/>
              <a:gd name="connsiteX149" fmla="*/ 359 w 565"/>
              <a:gd name="connsiteY149" fmla="*/ 79 h 758"/>
              <a:gd name="connsiteX150" fmla="*/ 348 w 565"/>
              <a:gd name="connsiteY150" fmla="*/ 73 h 758"/>
              <a:gd name="connsiteX151" fmla="*/ 332 w 565"/>
              <a:gd name="connsiteY151" fmla="*/ 73 h 758"/>
              <a:gd name="connsiteX152" fmla="*/ 332 w 565"/>
              <a:gd name="connsiteY152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16 w 544"/>
              <a:gd name="connsiteY10" fmla="*/ 99 h 758"/>
              <a:gd name="connsiteX11" fmla="*/ 0 w 544"/>
              <a:gd name="connsiteY11" fmla="*/ 63 h 758"/>
              <a:gd name="connsiteX12" fmla="*/ 21 w 544"/>
              <a:gd name="connsiteY12" fmla="*/ 58 h 758"/>
              <a:gd name="connsiteX13" fmla="*/ 42 w 544"/>
              <a:gd name="connsiteY13" fmla="*/ 58 h 758"/>
              <a:gd name="connsiteX14" fmla="*/ 68 w 544"/>
              <a:gd name="connsiteY14" fmla="*/ 52 h 758"/>
              <a:gd name="connsiteX15" fmla="*/ 95 w 544"/>
              <a:gd name="connsiteY15" fmla="*/ 52 h 758"/>
              <a:gd name="connsiteX16" fmla="*/ 121 w 544"/>
              <a:gd name="connsiteY16" fmla="*/ 47 h 758"/>
              <a:gd name="connsiteX17" fmla="*/ 153 w 544"/>
              <a:gd name="connsiteY17" fmla="*/ 47 h 758"/>
              <a:gd name="connsiteX18" fmla="*/ 211 w 544"/>
              <a:gd name="connsiteY18" fmla="*/ 37 h 758"/>
              <a:gd name="connsiteX19" fmla="*/ 243 w 544"/>
              <a:gd name="connsiteY19" fmla="*/ 37 h 758"/>
              <a:gd name="connsiteX20" fmla="*/ 264 w 544"/>
              <a:gd name="connsiteY20" fmla="*/ 32 h 758"/>
              <a:gd name="connsiteX21" fmla="*/ 290 w 544"/>
              <a:gd name="connsiteY21" fmla="*/ 26 h 758"/>
              <a:gd name="connsiteX22" fmla="*/ 311 w 544"/>
              <a:gd name="connsiteY22" fmla="*/ 26 h 758"/>
              <a:gd name="connsiteX23" fmla="*/ 327 w 544"/>
              <a:gd name="connsiteY23" fmla="*/ 21 h 758"/>
              <a:gd name="connsiteX24" fmla="*/ 338 w 544"/>
              <a:gd name="connsiteY24" fmla="*/ 16 h 758"/>
              <a:gd name="connsiteX25" fmla="*/ 348 w 544"/>
              <a:gd name="connsiteY25" fmla="*/ 16 h 758"/>
              <a:gd name="connsiteX26" fmla="*/ 354 w 544"/>
              <a:gd name="connsiteY26" fmla="*/ 11 h 758"/>
              <a:gd name="connsiteX27" fmla="*/ 364 w 544"/>
              <a:gd name="connsiteY27" fmla="*/ 5 h 758"/>
              <a:gd name="connsiteX28" fmla="*/ 380 w 544"/>
              <a:gd name="connsiteY28" fmla="*/ 0 h 758"/>
              <a:gd name="connsiteX29" fmla="*/ 391 w 544"/>
              <a:gd name="connsiteY29" fmla="*/ 0 h 758"/>
              <a:gd name="connsiteX30" fmla="*/ 406 w 544"/>
              <a:gd name="connsiteY30" fmla="*/ 0 h 758"/>
              <a:gd name="connsiteX31" fmla="*/ 422 w 544"/>
              <a:gd name="connsiteY31" fmla="*/ 5 h 758"/>
              <a:gd name="connsiteX32" fmla="*/ 438 w 544"/>
              <a:gd name="connsiteY32" fmla="*/ 11 h 758"/>
              <a:gd name="connsiteX33" fmla="*/ 449 w 544"/>
              <a:gd name="connsiteY33" fmla="*/ 16 h 758"/>
              <a:gd name="connsiteX34" fmla="*/ 459 w 544"/>
              <a:gd name="connsiteY34" fmla="*/ 21 h 758"/>
              <a:gd name="connsiteX35" fmla="*/ 475 w 544"/>
              <a:gd name="connsiteY35" fmla="*/ 26 h 758"/>
              <a:gd name="connsiteX36" fmla="*/ 486 w 544"/>
              <a:gd name="connsiteY36" fmla="*/ 37 h 758"/>
              <a:gd name="connsiteX37" fmla="*/ 501 w 544"/>
              <a:gd name="connsiteY37" fmla="*/ 42 h 758"/>
              <a:gd name="connsiteX38" fmla="*/ 512 w 544"/>
              <a:gd name="connsiteY38" fmla="*/ 47 h 758"/>
              <a:gd name="connsiteX39" fmla="*/ 523 w 544"/>
              <a:gd name="connsiteY39" fmla="*/ 52 h 758"/>
              <a:gd name="connsiteX40" fmla="*/ 528 w 544"/>
              <a:gd name="connsiteY40" fmla="*/ 58 h 758"/>
              <a:gd name="connsiteX41" fmla="*/ 533 w 544"/>
              <a:gd name="connsiteY41" fmla="*/ 63 h 758"/>
              <a:gd name="connsiteX42" fmla="*/ 538 w 544"/>
              <a:gd name="connsiteY42" fmla="*/ 68 h 758"/>
              <a:gd name="connsiteX43" fmla="*/ 544 w 544"/>
              <a:gd name="connsiteY43" fmla="*/ 68 h 758"/>
              <a:gd name="connsiteX44" fmla="*/ 544 w 544"/>
              <a:gd name="connsiteY44" fmla="*/ 73 h 758"/>
              <a:gd name="connsiteX45" fmla="*/ 538 w 544"/>
              <a:gd name="connsiteY45" fmla="*/ 73 h 758"/>
              <a:gd name="connsiteX46" fmla="*/ 538 w 544"/>
              <a:gd name="connsiteY46" fmla="*/ 79 h 758"/>
              <a:gd name="connsiteX47" fmla="*/ 533 w 544"/>
              <a:gd name="connsiteY47" fmla="*/ 84 h 758"/>
              <a:gd name="connsiteX48" fmla="*/ 528 w 544"/>
              <a:gd name="connsiteY48" fmla="*/ 84 h 758"/>
              <a:gd name="connsiteX49" fmla="*/ 523 w 544"/>
              <a:gd name="connsiteY49" fmla="*/ 89 h 758"/>
              <a:gd name="connsiteX50" fmla="*/ 517 w 544"/>
              <a:gd name="connsiteY50" fmla="*/ 94 h 758"/>
              <a:gd name="connsiteX51" fmla="*/ 512 w 544"/>
              <a:gd name="connsiteY51" fmla="*/ 94 h 758"/>
              <a:gd name="connsiteX52" fmla="*/ 507 w 544"/>
              <a:gd name="connsiteY52" fmla="*/ 99 h 758"/>
              <a:gd name="connsiteX53" fmla="*/ 501 w 544"/>
              <a:gd name="connsiteY53" fmla="*/ 105 h 758"/>
              <a:gd name="connsiteX54" fmla="*/ 496 w 544"/>
              <a:gd name="connsiteY54" fmla="*/ 115 h 758"/>
              <a:gd name="connsiteX55" fmla="*/ 496 w 544"/>
              <a:gd name="connsiteY55" fmla="*/ 126 h 758"/>
              <a:gd name="connsiteX56" fmla="*/ 496 w 544"/>
              <a:gd name="connsiteY56" fmla="*/ 131 h 758"/>
              <a:gd name="connsiteX57" fmla="*/ 496 w 544"/>
              <a:gd name="connsiteY57" fmla="*/ 146 h 758"/>
              <a:gd name="connsiteX58" fmla="*/ 496 w 544"/>
              <a:gd name="connsiteY58" fmla="*/ 157 h 758"/>
              <a:gd name="connsiteX59" fmla="*/ 496 w 544"/>
              <a:gd name="connsiteY59" fmla="*/ 173 h 758"/>
              <a:gd name="connsiteX60" fmla="*/ 496 w 544"/>
              <a:gd name="connsiteY60" fmla="*/ 188 h 758"/>
              <a:gd name="connsiteX61" fmla="*/ 496 w 544"/>
              <a:gd name="connsiteY61" fmla="*/ 204 h 758"/>
              <a:gd name="connsiteX62" fmla="*/ 496 w 544"/>
              <a:gd name="connsiteY62" fmla="*/ 225 h 758"/>
              <a:gd name="connsiteX63" fmla="*/ 496 w 544"/>
              <a:gd name="connsiteY63" fmla="*/ 240 h 758"/>
              <a:gd name="connsiteX64" fmla="*/ 496 w 544"/>
              <a:gd name="connsiteY64" fmla="*/ 261 h 758"/>
              <a:gd name="connsiteX65" fmla="*/ 496 w 544"/>
              <a:gd name="connsiteY65" fmla="*/ 303 h 758"/>
              <a:gd name="connsiteX66" fmla="*/ 496 w 544"/>
              <a:gd name="connsiteY66" fmla="*/ 324 h 758"/>
              <a:gd name="connsiteX67" fmla="*/ 496 w 544"/>
              <a:gd name="connsiteY67" fmla="*/ 350 h 758"/>
              <a:gd name="connsiteX68" fmla="*/ 496 w 544"/>
              <a:gd name="connsiteY68" fmla="*/ 376 h 758"/>
              <a:gd name="connsiteX69" fmla="*/ 496 w 544"/>
              <a:gd name="connsiteY69" fmla="*/ 402 h 758"/>
              <a:gd name="connsiteX70" fmla="*/ 496 w 544"/>
              <a:gd name="connsiteY70" fmla="*/ 429 h 758"/>
              <a:gd name="connsiteX71" fmla="*/ 496 w 544"/>
              <a:gd name="connsiteY71" fmla="*/ 460 h 758"/>
              <a:gd name="connsiteX72" fmla="*/ 496 w 544"/>
              <a:gd name="connsiteY72" fmla="*/ 491 h 758"/>
              <a:gd name="connsiteX73" fmla="*/ 496 w 544"/>
              <a:gd name="connsiteY73" fmla="*/ 523 h 758"/>
              <a:gd name="connsiteX74" fmla="*/ 496 w 544"/>
              <a:gd name="connsiteY74" fmla="*/ 554 h 758"/>
              <a:gd name="connsiteX75" fmla="*/ 496 w 544"/>
              <a:gd name="connsiteY75" fmla="*/ 580 h 758"/>
              <a:gd name="connsiteX76" fmla="*/ 491 w 544"/>
              <a:gd name="connsiteY76" fmla="*/ 606 h 758"/>
              <a:gd name="connsiteX77" fmla="*/ 491 w 544"/>
              <a:gd name="connsiteY77" fmla="*/ 632 h 758"/>
              <a:gd name="connsiteX78" fmla="*/ 486 w 544"/>
              <a:gd name="connsiteY78" fmla="*/ 653 h 758"/>
              <a:gd name="connsiteX79" fmla="*/ 480 w 544"/>
              <a:gd name="connsiteY79" fmla="*/ 669 h 758"/>
              <a:gd name="connsiteX80" fmla="*/ 475 w 544"/>
              <a:gd name="connsiteY80" fmla="*/ 690 h 758"/>
              <a:gd name="connsiteX81" fmla="*/ 470 w 544"/>
              <a:gd name="connsiteY81" fmla="*/ 700 h 758"/>
              <a:gd name="connsiteX82" fmla="*/ 459 w 544"/>
              <a:gd name="connsiteY82" fmla="*/ 716 h 758"/>
              <a:gd name="connsiteX83" fmla="*/ 449 w 544"/>
              <a:gd name="connsiteY83" fmla="*/ 726 h 758"/>
              <a:gd name="connsiteX84" fmla="*/ 443 w 544"/>
              <a:gd name="connsiteY84" fmla="*/ 737 h 758"/>
              <a:gd name="connsiteX85" fmla="*/ 433 w 544"/>
              <a:gd name="connsiteY85" fmla="*/ 742 h 758"/>
              <a:gd name="connsiteX86" fmla="*/ 428 w 544"/>
              <a:gd name="connsiteY86" fmla="*/ 747 h 758"/>
              <a:gd name="connsiteX87" fmla="*/ 417 w 544"/>
              <a:gd name="connsiteY87" fmla="*/ 752 h 758"/>
              <a:gd name="connsiteX88" fmla="*/ 412 w 544"/>
              <a:gd name="connsiteY88" fmla="*/ 752 h 758"/>
              <a:gd name="connsiteX89" fmla="*/ 406 w 544"/>
              <a:gd name="connsiteY89" fmla="*/ 758 h 758"/>
              <a:gd name="connsiteX90" fmla="*/ 396 w 544"/>
              <a:gd name="connsiteY90" fmla="*/ 752 h 758"/>
              <a:gd name="connsiteX91" fmla="*/ 391 w 544"/>
              <a:gd name="connsiteY91" fmla="*/ 752 h 758"/>
              <a:gd name="connsiteX92" fmla="*/ 391 w 544"/>
              <a:gd name="connsiteY92" fmla="*/ 747 h 758"/>
              <a:gd name="connsiteX93" fmla="*/ 385 w 544"/>
              <a:gd name="connsiteY93" fmla="*/ 742 h 758"/>
              <a:gd name="connsiteX94" fmla="*/ 385 w 544"/>
              <a:gd name="connsiteY94" fmla="*/ 737 h 758"/>
              <a:gd name="connsiteX95" fmla="*/ 385 w 544"/>
              <a:gd name="connsiteY95" fmla="*/ 731 h 758"/>
              <a:gd name="connsiteX96" fmla="*/ 385 w 544"/>
              <a:gd name="connsiteY96" fmla="*/ 721 h 758"/>
              <a:gd name="connsiteX97" fmla="*/ 385 w 544"/>
              <a:gd name="connsiteY97" fmla="*/ 711 h 758"/>
              <a:gd name="connsiteX98" fmla="*/ 385 w 544"/>
              <a:gd name="connsiteY98" fmla="*/ 705 h 758"/>
              <a:gd name="connsiteX99" fmla="*/ 385 w 544"/>
              <a:gd name="connsiteY99" fmla="*/ 700 h 758"/>
              <a:gd name="connsiteX100" fmla="*/ 385 w 544"/>
              <a:gd name="connsiteY100" fmla="*/ 695 h 758"/>
              <a:gd name="connsiteX101" fmla="*/ 380 w 544"/>
              <a:gd name="connsiteY101" fmla="*/ 690 h 758"/>
              <a:gd name="connsiteX102" fmla="*/ 375 w 544"/>
              <a:gd name="connsiteY102" fmla="*/ 674 h 758"/>
              <a:gd name="connsiteX103" fmla="*/ 364 w 544"/>
              <a:gd name="connsiteY103" fmla="*/ 658 h 758"/>
              <a:gd name="connsiteX104" fmla="*/ 348 w 544"/>
              <a:gd name="connsiteY104" fmla="*/ 643 h 758"/>
              <a:gd name="connsiteX105" fmla="*/ 332 w 544"/>
              <a:gd name="connsiteY105" fmla="*/ 627 h 758"/>
              <a:gd name="connsiteX106" fmla="*/ 311 w 544"/>
              <a:gd name="connsiteY106" fmla="*/ 611 h 758"/>
              <a:gd name="connsiteX107" fmla="*/ 285 w 544"/>
              <a:gd name="connsiteY107" fmla="*/ 590 h 758"/>
              <a:gd name="connsiteX108" fmla="*/ 306 w 544"/>
              <a:gd name="connsiteY108" fmla="*/ 590 h 758"/>
              <a:gd name="connsiteX109" fmla="*/ 327 w 544"/>
              <a:gd name="connsiteY109" fmla="*/ 596 h 758"/>
              <a:gd name="connsiteX110" fmla="*/ 343 w 544"/>
              <a:gd name="connsiteY110" fmla="*/ 596 h 758"/>
              <a:gd name="connsiteX111" fmla="*/ 359 w 544"/>
              <a:gd name="connsiteY111" fmla="*/ 596 h 758"/>
              <a:gd name="connsiteX112" fmla="*/ 369 w 544"/>
              <a:gd name="connsiteY112" fmla="*/ 590 h 758"/>
              <a:gd name="connsiteX113" fmla="*/ 375 w 544"/>
              <a:gd name="connsiteY113" fmla="*/ 590 h 758"/>
              <a:gd name="connsiteX114" fmla="*/ 380 w 544"/>
              <a:gd name="connsiteY114" fmla="*/ 590 h 758"/>
              <a:gd name="connsiteX115" fmla="*/ 385 w 544"/>
              <a:gd name="connsiteY115" fmla="*/ 585 h 758"/>
              <a:gd name="connsiteX116" fmla="*/ 391 w 544"/>
              <a:gd name="connsiteY116" fmla="*/ 580 h 758"/>
              <a:gd name="connsiteX117" fmla="*/ 391 w 544"/>
              <a:gd name="connsiteY117" fmla="*/ 575 h 758"/>
              <a:gd name="connsiteX118" fmla="*/ 391 w 544"/>
              <a:gd name="connsiteY118" fmla="*/ 564 h 758"/>
              <a:gd name="connsiteX119" fmla="*/ 391 w 544"/>
              <a:gd name="connsiteY119" fmla="*/ 549 h 758"/>
              <a:gd name="connsiteX120" fmla="*/ 396 w 544"/>
              <a:gd name="connsiteY120" fmla="*/ 533 h 758"/>
              <a:gd name="connsiteX121" fmla="*/ 396 w 544"/>
              <a:gd name="connsiteY121" fmla="*/ 512 h 758"/>
              <a:gd name="connsiteX122" fmla="*/ 396 w 544"/>
              <a:gd name="connsiteY122" fmla="*/ 486 h 758"/>
              <a:gd name="connsiteX123" fmla="*/ 401 w 544"/>
              <a:gd name="connsiteY123" fmla="*/ 460 h 758"/>
              <a:gd name="connsiteX124" fmla="*/ 401 w 544"/>
              <a:gd name="connsiteY124" fmla="*/ 434 h 758"/>
              <a:gd name="connsiteX125" fmla="*/ 401 w 544"/>
              <a:gd name="connsiteY125" fmla="*/ 408 h 758"/>
              <a:gd name="connsiteX126" fmla="*/ 401 w 544"/>
              <a:gd name="connsiteY126" fmla="*/ 382 h 758"/>
              <a:gd name="connsiteX127" fmla="*/ 406 w 544"/>
              <a:gd name="connsiteY127" fmla="*/ 355 h 758"/>
              <a:gd name="connsiteX128" fmla="*/ 406 w 544"/>
              <a:gd name="connsiteY128" fmla="*/ 334 h 758"/>
              <a:gd name="connsiteX129" fmla="*/ 406 w 544"/>
              <a:gd name="connsiteY129" fmla="*/ 314 h 758"/>
              <a:gd name="connsiteX130" fmla="*/ 406 w 544"/>
              <a:gd name="connsiteY130" fmla="*/ 293 h 758"/>
              <a:gd name="connsiteX131" fmla="*/ 406 w 544"/>
              <a:gd name="connsiteY131" fmla="*/ 277 h 758"/>
              <a:gd name="connsiteX132" fmla="*/ 406 w 544"/>
              <a:gd name="connsiteY132" fmla="*/ 246 h 758"/>
              <a:gd name="connsiteX133" fmla="*/ 406 w 544"/>
              <a:gd name="connsiteY133" fmla="*/ 214 h 758"/>
              <a:gd name="connsiteX134" fmla="*/ 401 w 544"/>
              <a:gd name="connsiteY134" fmla="*/ 183 h 758"/>
              <a:gd name="connsiteX135" fmla="*/ 401 w 544"/>
              <a:gd name="connsiteY135" fmla="*/ 157 h 758"/>
              <a:gd name="connsiteX136" fmla="*/ 396 w 544"/>
              <a:gd name="connsiteY136" fmla="*/ 146 h 758"/>
              <a:gd name="connsiteX137" fmla="*/ 396 w 544"/>
              <a:gd name="connsiteY137" fmla="*/ 136 h 758"/>
              <a:gd name="connsiteX138" fmla="*/ 391 w 544"/>
              <a:gd name="connsiteY138" fmla="*/ 126 h 758"/>
              <a:gd name="connsiteX139" fmla="*/ 391 w 544"/>
              <a:gd name="connsiteY139" fmla="*/ 115 h 758"/>
              <a:gd name="connsiteX140" fmla="*/ 385 w 544"/>
              <a:gd name="connsiteY140" fmla="*/ 110 h 758"/>
              <a:gd name="connsiteX141" fmla="*/ 385 w 544"/>
              <a:gd name="connsiteY141" fmla="*/ 105 h 758"/>
              <a:gd name="connsiteX142" fmla="*/ 380 w 544"/>
              <a:gd name="connsiteY142" fmla="*/ 94 h 758"/>
              <a:gd name="connsiteX143" fmla="*/ 375 w 544"/>
              <a:gd name="connsiteY143" fmla="*/ 89 h 758"/>
              <a:gd name="connsiteX144" fmla="*/ 369 w 544"/>
              <a:gd name="connsiteY144" fmla="*/ 84 h 758"/>
              <a:gd name="connsiteX145" fmla="*/ 364 w 544"/>
              <a:gd name="connsiteY145" fmla="*/ 84 h 758"/>
              <a:gd name="connsiteX146" fmla="*/ 359 w 544"/>
              <a:gd name="connsiteY146" fmla="*/ 79 h 758"/>
              <a:gd name="connsiteX147" fmla="*/ 348 w 544"/>
              <a:gd name="connsiteY147" fmla="*/ 79 h 758"/>
              <a:gd name="connsiteX148" fmla="*/ 338 w 544"/>
              <a:gd name="connsiteY148" fmla="*/ 79 h 758"/>
              <a:gd name="connsiteX149" fmla="*/ 327 w 544"/>
              <a:gd name="connsiteY149" fmla="*/ 73 h 758"/>
              <a:gd name="connsiteX150" fmla="*/ 311 w 544"/>
              <a:gd name="connsiteY150" fmla="*/ 73 h 758"/>
              <a:gd name="connsiteX151" fmla="*/ 311 w 544"/>
              <a:gd name="connsiteY151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0 w 544"/>
              <a:gd name="connsiteY10" fmla="*/ 63 h 758"/>
              <a:gd name="connsiteX11" fmla="*/ 21 w 544"/>
              <a:gd name="connsiteY11" fmla="*/ 58 h 758"/>
              <a:gd name="connsiteX12" fmla="*/ 42 w 544"/>
              <a:gd name="connsiteY12" fmla="*/ 58 h 758"/>
              <a:gd name="connsiteX13" fmla="*/ 68 w 544"/>
              <a:gd name="connsiteY13" fmla="*/ 52 h 758"/>
              <a:gd name="connsiteX14" fmla="*/ 95 w 544"/>
              <a:gd name="connsiteY14" fmla="*/ 52 h 758"/>
              <a:gd name="connsiteX15" fmla="*/ 121 w 544"/>
              <a:gd name="connsiteY15" fmla="*/ 47 h 758"/>
              <a:gd name="connsiteX16" fmla="*/ 153 w 544"/>
              <a:gd name="connsiteY16" fmla="*/ 47 h 758"/>
              <a:gd name="connsiteX17" fmla="*/ 211 w 544"/>
              <a:gd name="connsiteY17" fmla="*/ 37 h 758"/>
              <a:gd name="connsiteX18" fmla="*/ 243 w 544"/>
              <a:gd name="connsiteY18" fmla="*/ 37 h 758"/>
              <a:gd name="connsiteX19" fmla="*/ 264 w 544"/>
              <a:gd name="connsiteY19" fmla="*/ 32 h 758"/>
              <a:gd name="connsiteX20" fmla="*/ 290 w 544"/>
              <a:gd name="connsiteY20" fmla="*/ 26 h 758"/>
              <a:gd name="connsiteX21" fmla="*/ 311 w 544"/>
              <a:gd name="connsiteY21" fmla="*/ 26 h 758"/>
              <a:gd name="connsiteX22" fmla="*/ 327 w 544"/>
              <a:gd name="connsiteY22" fmla="*/ 21 h 758"/>
              <a:gd name="connsiteX23" fmla="*/ 338 w 544"/>
              <a:gd name="connsiteY23" fmla="*/ 16 h 758"/>
              <a:gd name="connsiteX24" fmla="*/ 348 w 544"/>
              <a:gd name="connsiteY24" fmla="*/ 16 h 758"/>
              <a:gd name="connsiteX25" fmla="*/ 354 w 544"/>
              <a:gd name="connsiteY25" fmla="*/ 11 h 758"/>
              <a:gd name="connsiteX26" fmla="*/ 364 w 544"/>
              <a:gd name="connsiteY26" fmla="*/ 5 h 758"/>
              <a:gd name="connsiteX27" fmla="*/ 380 w 544"/>
              <a:gd name="connsiteY27" fmla="*/ 0 h 758"/>
              <a:gd name="connsiteX28" fmla="*/ 391 w 544"/>
              <a:gd name="connsiteY28" fmla="*/ 0 h 758"/>
              <a:gd name="connsiteX29" fmla="*/ 406 w 544"/>
              <a:gd name="connsiteY29" fmla="*/ 0 h 758"/>
              <a:gd name="connsiteX30" fmla="*/ 422 w 544"/>
              <a:gd name="connsiteY30" fmla="*/ 5 h 758"/>
              <a:gd name="connsiteX31" fmla="*/ 438 w 544"/>
              <a:gd name="connsiteY31" fmla="*/ 11 h 758"/>
              <a:gd name="connsiteX32" fmla="*/ 449 w 544"/>
              <a:gd name="connsiteY32" fmla="*/ 16 h 758"/>
              <a:gd name="connsiteX33" fmla="*/ 459 w 544"/>
              <a:gd name="connsiteY33" fmla="*/ 21 h 758"/>
              <a:gd name="connsiteX34" fmla="*/ 475 w 544"/>
              <a:gd name="connsiteY34" fmla="*/ 26 h 758"/>
              <a:gd name="connsiteX35" fmla="*/ 486 w 544"/>
              <a:gd name="connsiteY35" fmla="*/ 37 h 758"/>
              <a:gd name="connsiteX36" fmla="*/ 501 w 544"/>
              <a:gd name="connsiteY36" fmla="*/ 42 h 758"/>
              <a:gd name="connsiteX37" fmla="*/ 512 w 544"/>
              <a:gd name="connsiteY37" fmla="*/ 47 h 758"/>
              <a:gd name="connsiteX38" fmla="*/ 523 w 544"/>
              <a:gd name="connsiteY38" fmla="*/ 52 h 758"/>
              <a:gd name="connsiteX39" fmla="*/ 528 w 544"/>
              <a:gd name="connsiteY39" fmla="*/ 58 h 758"/>
              <a:gd name="connsiteX40" fmla="*/ 533 w 544"/>
              <a:gd name="connsiteY40" fmla="*/ 63 h 758"/>
              <a:gd name="connsiteX41" fmla="*/ 538 w 544"/>
              <a:gd name="connsiteY41" fmla="*/ 68 h 758"/>
              <a:gd name="connsiteX42" fmla="*/ 544 w 544"/>
              <a:gd name="connsiteY42" fmla="*/ 68 h 758"/>
              <a:gd name="connsiteX43" fmla="*/ 544 w 544"/>
              <a:gd name="connsiteY43" fmla="*/ 73 h 758"/>
              <a:gd name="connsiteX44" fmla="*/ 538 w 544"/>
              <a:gd name="connsiteY44" fmla="*/ 73 h 758"/>
              <a:gd name="connsiteX45" fmla="*/ 538 w 544"/>
              <a:gd name="connsiteY45" fmla="*/ 79 h 758"/>
              <a:gd name="connsiteX46" fmla="*/ 533 w 544"/>
              <a:gd name="connsiteY46" fmla="*/ 84 h 758"/>
              <a:gd name="connsiteX47" fmla="*/ 528 w 544"/>
              <a:gd name="connsiteY47" fmla="*/ 84 h 758"/>
              <a:gd name="connsiteX48" fmla="*/ 523 w 544"/>
              <a:gd name="connsiteY48" fmla="*/ 89 h 758"/>
              <a:gd name="connsiteX49" fmla="*/ 517 w 544"/>
              <a:gd name="connsiteY49" fmla="*/ 94 h 758"/>
              <a:gd name="connsiteX50" fmla="*/ 512 w 544"/>
              <a:gd name="connsiteY50" fmla="*/ 94 h 758"/>
              <a:gd name="connsiteX51" fmla="*/ 507 w 544"/>
              <a:gd name="connsiteY51" fmla="*/ 99 h 758"/>
              <a:gd name="connsiteX52" fmla="*/ 501 w 544"/>
              <a:gd name="connsiteY52" fmla="*/ 105 h 758"/>
              <a:gd name="connsiteX53" fmla="*/ 496 w 544"/>
              <a:gd name="connsiteY53" fmla="*/ 115 h 758"/>
              <a:gd name="connsiteX54" fmla="*/ 496 w 544"/>
              <a:gd name="connsiteY54" fmla="*/ 126 h 758"/>
              <a:gd name="connsiteX55" fmla="*/ 496 w 544"/>
              <a:gd name="connsiteY55" fmla="*/ 131 h 758"/>
              <a:gd name="connsiteX56" fmla="*/ 496 w 544"/>
              <a:gd name="connsiteY56" fmla="*/ 146 h 758"/>
              <a:gd name="connsiteX57" fmla="*/ 496 w 544"/>
              <a:gd name="connsiteY57" fmla="*/ 157 h 758"/>
              <a:gd name="connsiteX58" fmla="*/ 496 w 544"/>
              <a:gd name="connsiteY58" fmla="*/ 173 h 758"/>
              <a:gd name="connsiteX59" fmla="*/ 496 w 544"/>
              <a:gd name="connsiteY59" fmla="*/ 188 h 758"/>
              <a:gd name="connsiteX60" fmla="*/ 496 w 544"/>
              <a:gd name="connsiteY60" fmla="*/ 204 h 758"/>
              <a:gd name="connsiteX61" fmla="*/ 496 w 544"/>
              <a:gd name="connsiteY61" fmla="*/ 225 h 758"/>
              <a:gd name="connsiteX62" fmla="*/ 496 w 544"/>
              <a:gd name="connsiteY62" fmla="*/ 240 h 758"/>
              <a:gd name="connsiteX63" fmla="*/ 496 w 544"/>
              <a:gd name="connsiteY63" fmla="*/ 261 h 758"/>
              <a:gd name="connsiteX64" fmla="*/ 496 w 544"/>
              <a:gd name="connsiteY64" fmla="*/ 303 h 758"/>
              <a:gd name="connsiteX65" fmla="*/ 496 w 544"/>
              <a:gd name="connsiteY65" fmla="*/ 324 h 758"/>
              <a:gd name="connsiteX66" fmla="*/ 496 w 544"/>
              <a:gd name="connsiteY66" fmla="*/ 350 h 758"/>
              <a:gd name="connsiteX67" fmla="*/ 496 w 544"/>
              <a:gd name="connsiteY67" fmla="*/ 376 h 758"/>
              <a:gd name="connsiteX68" fmla="*/ 496 w 544"/>
              <a:gd name="connsiteY68" fmla="*/ 402 h 758"/>
              <a:gd name="connsiteX69" fmla="*/ 496 w 544"/>
              <a:gd name="connsiteY69" fmla="*/ 429 h 758"/>
              <a:gd name="connsiteX70" fmla="*/ 496 w 544"/>
              <a:gd name="connsiteY70" fmla="*/ 460 h 758"/>
              <a:gd name="connsiteX71" fmla="*/ 496 w 544"/>
              <a:gd name="connsiteY71" fmla="*/ 491 h 758"/>
              <a:gd name="connsiteX72" fmla="*/ 496 w 544"/>
              <a:gd name="connsiteY72" fmla="*/ 523 h 758"/>
              <a:gd name="connsiteX73" fmla="*/ 496 w 544"/>
              <a:gd name="connsiteY73" fmla="*/ 554 h 758"/>
              <a:gd name="connsiteX74" fmla="*/ 496 w 544"/>
              <a:gd name="connsiteY74" fmla="*/ 580 h 758"/>
              <a:gd name="connsiteX75" fmla="*/ 491 w 544"/>
              <a:gd name="connsiteY75" fmla="*/ 606 h 758"/>
              <a:gd name="connsiteX76" fmla="*/ 491 w 544"/>
              <a:gd name="connsiteY76" fmla="*/ 632 h 758"/>
              <a:gd name="connsiteX77" fmla="*/ 486 w 544"/>
              <a:gd name="connsiteY77" fmla="*/ 653 h 758"/>
              <a:gd name="connsiteX78" fmla="*/ 480 w 544"/>
              <a:gd name="connsiteY78" fmla="*/ 669 h 758"/>
              <a:gd name="connsiteX79" fmla="*/ 475 w 544"/>
              <a:gd name="connsiteY79" fmla="*/ 690 h 758"/>
              <a:gd name="connsiteX80" fmla="*/ 470 w 544"/>
              <a:gd name="connsiteY80" fmla="*/ 700 h 758"/>
              <a:gd name="connsiteX81" fmla="*/ 459 w 544"/>
              <a:gd name="connsiteY81" fmla="*/ 716 h 758"/>
              <a:gd name="connsiteX82" fmla="*/ 449 w 544"/>
              <a:gd name="connsiteY82" fmla="*/ 726 h 758"/>
              <a:gd name="connsiteX83" fmla="*/ 443 w 544"/>
              <a:gd name="connsiteY83" fmla="*/ 737 h 758"/>
              <a:gd name="connsiteX84" fmla="*/ 433 w 544"/>
              <a:gd name="connsiteY84" fmla="*/ 742 h 758"/>
              <a:gd name="connsiteX85" fmla="*/ 428 w 544"/>
              <a:gd name="connsiteY85" fmla="*/ 747 h 758"/>
              <a:gd name="connsiteX86" fmla="*/ 417 w 544"/>
              <a:gd name="connsiteY86" fmla="*/ 752 h 758"/>
              <a:gd name="connsiteX87" fmla="*/ 412 w 544"/>
              <a:gd name="connsiteY87" fmla="*/ 752 h 758"/>
              <a:gd name="connsiteX88" fmla="*/ 406 w 544"/>
              <a:gd name="connsiteY88" fmla="*/ 758 h 758"/>
              <a:gd name="connsiteX89" fmla="*/ 396 w 544"/>
              <a:gd name="connsiteY89" fmla="*/ 752 h 758"/>
              <a:gd name="connsiteX90" fmla="*/ 391 w 544"/>
              <a:gd name="connsiteY90" fmla="*/ 752 h 758"/>
              <a:gd name="connsiteX91" fmla="*/ 391 w 544"/>
              <a:gd name="connsiteY91" fmla="*/ 747 h 758"/>
              <a:gd name="connsiteX92" fmla="*/ 385 w 544"/>
              <a:gd name="connsiteY92" fmla="*/ 742 h 758"/>
              <a:gd name="connsiteX93" fmla="*/ 385 w 544"/>
              <a:gd name="connsiteY93" fmla="*/ 737 h 758"/>
              <a:gd name="connsiteX94" fmla="*/ 385 w 544"/>
              <a:gd name="connsiteY94" fmla="*/ 731 h 758"/>
              <a:gd name="connsiteX95" fmla="*/ 385 w 544"/>
              <a:gd name="connsiteY95" fmla="*/ 721 h 758"/>
              <a:gd name="connsiteX96" fmla="*/ 385 w 544"/>
              <a:gd name="connsiteY96" fmla="*/ 711 h 758"/>
              <a:gd name="connsiteX97" fmla="*/ 385 w 544"/>
              <a:gd name="connsiteY97" fmla="*/ 705 h 758"/>
              <a:gd name="connsiteX98" fmla="*/ 385 w 544"/>
              <a:gd name="connsiteY98" fmla="*/ 700 h 758"/>
              <a:gd name="connsiteX99" fmla="*/ 385 w 544"/>
              <a:gd name="connsiteY99" fmla="*/ 695 h 758"/>
              <a:gd name="connsiteX100" fmla="*/ 380 w 544"/>
              <a:gd name="connsiteY100" fmla="*/ 690 h 758"/>
              <a:gd name="connsiteX101" fmla="*/ 375 w 544"/>
              <a:gd name="connsiteY101" fmla="*/ 674 h 758"/>
              <a:gd name="connsiteX102" fmla="*/ 364 w 544"/>
              <a:gd name="connsiteY102" fmla="*/ 658 h 758"/>
              <a:gd name="connsiteX103" fmla="*/ 348 w 544"/>
              <a:gd name="connsiteY103" fmla="*/ 643 h 758"/>
              <a:gd name="connsiteX104" fmla="*/ 332 w 544"/>
              <a:gd name="connsiteY104" fmla="*/ 627 h 758"/>
              <a:gd name="connsiteX105" fmla="*/ 311 w 544"/>
              <a:gd name="connsiteY105" fmla="*/ 611 h 758"/>
              <a:gd name="connsiteX106" fmla="*/ 285 w 544"/>
              <a:gd name="connsiteY106" fmla="*/ 590 h 758"/>
              <a:gd name="connsiteX107" fmla="*/ 306 w 544"/>
              <a:gd name="connsiteY107" fmla="*/ 590 h 758"/>
              <a:gd name="connsiteX108" fmla="*/ 327 w 544"/>
              <a:gd name="connsiteY108" fmla="*/ 596 h 758"/>
              <a:gd name="connsiteX109" fmla="*/ 343 w 544"/>
              <a:gd name="connsiteY109" fmla="*/ 596 h 758"/>
              <a:gd name="connsiteX110" fmla="*/ 359 w 544"/>
              <a:gd name="connsiteY110" fmla="*/ 596 h 758"/>
              <a:gd name="connsiteX111" fmla="*/ 369 w 544"/>
              <a:gd name="connsiteY111" fmla="*/ 590 h 758"/>
              <a:gd name="connsiteX112" fmla="*/ 375 w 544"/>
              <a:gd name="connsiteY112" fmla="*/ 590 h 758"/>
              <a:gd name="connsiteX113" fmla="*/ 380 w 544"/>
              <a:gd name="connsiteY113" fmla="*/ 590 h 758"/>
              <a:gd name="connsiteX114" fmla="*/ 385 w 544"/>
              <a:gd name="connsiteY114" fmla="*/ 585 h 758"/>
              <a:gd name="connsiteX115" fmla="*/ 391 w 544"/>
              <a:gd name="connsiteY115" fmla="*/ 580 h 758"/>
              <a:gd name="connsiteX116" fmla="*/ 391 w 544"/>
              <a:gd name="connsiteY116" fmla="*/ 575 h 758"/>
              <a:gd name="connsiteX117" fmla="*/ 391 w 544"/>
              <a:gd name="connsiteY117" fmla="*/ 564 h 758"/>
              <a:gd name="connsiteX118" fmla="*/ 391 w 544"/>
              <a:gd name="connsiteY118" fmla="*/ 549 h 758"/>
              <a:gd name="connsiteX119" fmla="*/ 396 w 544"/>
              <a:gd name="connsiteY119" fmla="*/ 533 h 758"/>
              <a:gd name="connsiteX120" fmla="*/ 396 w 544"/>
              <a:gd name="connsiteY120" fmla="*/ 512 h 758"/>
              <a:gd name="connsiteX121" fmla="*/ 396 w 544"/>
              <a:gd name="connsiteY121" fmla="*/ 486 h 758"/>
              <a:gd name="connsiteX122" fmla="*/ 401 w 544"/>
              <a:gd name="connsiteY122" fmla="*/ 460 h 758"/>
              <a:gd name="connsiteX123" fmla="*/ 401 w 544"/>
              <a:gd name="connsiteY123" fmla="*/ 434 h 758"/>
              <a:gd name="connsiteX124" fmla="*/ 401 w 544"/>
              <a:gd name="connsiteY124" fmla="*/ 408 h 758"/>
              <a:gd name="connsiteX125" fmla="*/ 401 w 544"/>
              <a:gd name="connsiteY125" fmla="*/ 382 h 758"/>
              <a:gd name="connsiteX126" fmla="*/ 406 w 544"/>
              <a:gd name="connsiteY126" fmla="*/ 355 h 758"/>
              <a:gd name="connsiteX127" fmla="*/ 406 w 544"/>
              <a:gd name="connsiteY127" fmla="*/ 334 h 758"/>
              <a:gd name="connsiteX128" fmla="*/ 406 w 544"/>
              <a:gd name="connsiteY128" fmla="*/ 314 h 758"/>
              <a:gd name="connsiteX129" fmla="*/ 406 w 544"/>
              <a:gd name="connsiteY129" fmla="*/ 293 h 758"/>
              <a:gd name="connsiteX130" fmla="*/ 406 w 544"/>
              <a:gd name="connsiteY130" fmla="*/ 277 h 758"/>
              <a:gd name="connsiteX131" fmla="*/ 406 w 544"/>
              <a:gd name="connsiteY131" fmla="*/ 246 h 758"/>
              <a:gd name="connsiteX132" fmla="*/ 406 w 544"/>
              <a:gd name="connsiteY132" fmla="*/ 214 h 758"/>
              <a:gd name="connsiteX133" fmla="*/ 401 w 544"/>
              <a:gd name="connsiteY133" fmla="*/ 183 h 758"/>
              <a:gd name="connsiteX134" fmla="*/ 401 w 544"/>
              <a:gd name="connsiteY134" fmla="*/ 157 h 758"/>
              <a:gd name="connsiteX135" fmla="*/ 396 w 544"/>
              <a:gd name="connsiteY135" fmla="*/ 146 h 758"/>
              <a:gd name="connsiteX136" fmla="*/ 396 w 544"/>
              <a:gd name="connsiteY136" fmla="*/ 136 h 758"/>
              <a:gd name="connsiteX137" fmla="*/ 391 w 544"/>
              <a:gd name="connsiteY137" fmla="*/ 126 h 758"/>
              <a:gd name="connsiteX138" fmla="*/ 391 w 544"/>
              <a:gd name="connsiteY138" fmla="*/ 115 h 758"/>
              <a:gd name="connsiteX139" fmla="*/ 385 w 544"/>
              <a:gd name="connsiteY139" fmla="*/ 110 h 758"/>
              <a:gd name="connsiteX140" fmla="*/ 385 w 544"/>
              <a:gd name="connsiteY140" fmla="*/ 105 h 758"/>
              <a:gd name="connsiteX141" fmla="*/ 380 w 544"/>
              <a:gd name="connsiteY141" fmla="*/ 94 h 758"/>
              <a:gd name="connsiteX142" fmla="*/ 375 w 544"/>
              <a:gd name="connsiteY142" fmla="*/ 89 h 758"/>
              <a:gd name="connsiteX143" fmla="*/ 369 w 544"/>
              <a:gd name="connsiteY143" fmla="*/ 84 h 758"/>
              <a:gd name="connsiteX144" fmla="*/ 364 w 544"/>
              <a:gd name="connsiteY144" fmla="*/ 84 h 758"/>
              <a:gd name="connsiteX145" fmla="*/ 359 w 544"/>
              <a:gd name="connsiteY145" fmla="*/ 79 h 758"/>
              <a:gd name="connsiteX146" fmla="*/ 348 w 544"/>
              <a:gd name="connsiteY146" fmla="*/ 79 h 758"/>
              <a:gd name="connsiteX147" fmla="*/ 338 w 544"/>
              <a:gd name="connsiteY147" fmla="*/ 79 h 758"/>
              <a:gd name="connsiteX148" fmla="*/ 327 w 544"/>
              <a:gd name="connsiteY148" fmla="*/ 73 h 758"/>
              <a:gd name="connsiteX149" fmla="*/ 311 w 544"/>
              <a:gd name="connsiteY149" fmla="*/ 73 h 758"/>
              <a:gd name="connsiteX150" fmla="*/ 311 w 544"/>
              <a:gd name="connsiteY150" fmla="*/ 73 h 758"/>
              <a:gd name="connsiteX0" fmla="*/ 290 w 523"/>
              <a:gd name="connsiteY0" fmla="*/ 73 h 758"/>
              <a:gd name="connsiteX1" fmla="*/ 275 w 523"/>
              <a:gd name="connsiteY1" fmla="*/ 73 h 758"/>
              <a:gd name="connsiteX2" fmla="*/ 253 w 523"/>
              <a:gd name="connsiteY2" fmla="*/ 79 h 758"/>
              <a:gd name="connsiteX3" fmla="*/ 232 w 523"/>
              <a:gd name="connsiteY3" fmla="*/ 79 h 758"/>
              <a:gd name="connsiteX4" fmla="*/ 206 w 523"/>
              <a:gd name="connsiteY4" fmla="*/ 79 h 758"/>
              <a:gd name="connsiteX5" fmla="*/ 179 w 523"/>
              <a:gd name="connsiteY5" fmla="*/ 84 h 758"/>
              <a:gd name="connsiteX6" fmla="*/ 148 w 523"/>
              <a:gd name="connsiteY6" fmla="*/ 84 h 758"/>
              <a:gd name="connsiteX7" fmla="*/ 111 w 523"/>
              <a:gd name="connsiteY7" fmla="*/ 89 h 758"/>
              <a:gd name="connsiteX8" fmla="*/ 74 w 523"/>
              <a:gd name="connsiteY8" fmla="*/ 94 h 758"/>
              <a:gd name="connsiteX9" fmla="*/ 32 w 523"/>
              <a:gd name="connsiteY9" fmla="*/ 94 h 758"/>
              <a:gd name="connsiteX10" fmla="*/ 0 w 523"/>
              <a:gd name="connsiteY10" fmla="*/ 58 h 758"/>
              <a:gd name="connsiteX11" fmla="*/ 21 w 523"/>
              <a:gd name="connsiteY11" fmla="*/ 58 h 758"/>
              <a:gd name="connsiteX12" fmla="*/ 47 w 523"/>
              <a:gd name="connsiteY12" fmla="*/ 52 h 758"/>
              <a:gd name="connsiteX13" fmla="*/ 74 w 523"/>
              <a:gd name="connsiteY13" fmla="*/ 52 h 758"/>
              <a:gd name="connsiteX14" fmla="*/ 100 w 523"/>
              <a:gd name="connsiteY14" fmla="*/ 47 h 758"/>
              <a:gd name="connsiteX15" fmla="*/ 132 w 523"/>
              <a:gd name="connsiteY15" fmla="*/ 47 h 758"/>
              <a:gd name="connsiteX16" fmla="*/ 190 w 523"/>
              <a:gd name="connsiteY16" fmla="*/ 37 h 758"/>
              <a:gd name="connsiteX17" fmla="*/ 222 w 523"/>
              <a:gd name="connsiteY17" fmla="*/ 37 h 758"/>
              <a:gd name="connsiteX18" fmla="*/ 243 w 523"/>
              <a:gd name="connsiteY18" fmla="*/ 32 h 758"/>
              <a:gd name="connsiteX19" fmla="*/ 269 w 523"/>
              <a:gd name="connsiteY19" fmla="*/ 26 h 758"/>
              <a:gd name="connsiteX20" fmla="*/ 290 w 523"/>
              <a:gd name="connsiteY20" fmla="*/ 26 h 758"/>
              <a:gd name="connsiteX21" fmla="*/ 306 w 523"/>
              <a:gd name="connsiteY21" fmla="*/ 21 h 758"/>
              <a:gd name="connsiteX22" fmla="*/ 317 w 523"/>
              <a:gd name="connsiteY22" fmla="*/ 16 h 758"/>
              <a:gd name="connsiteX23" fmla="*/ 327 w 523"/>
              <a:gd name="connsiteY23" fmla="*/ 16 h 758"/>
              <a:gd name="connsiteX24" fmla="*/ 333 w 523"/>
              <a:gd name="connsiteY24" fmla="*/ 11 h 758"/>
              <a:gd name="connsiteX25" fmla="*/ 343 w 523"/>
              <a:gd name="connsiteY25" fmla="*/ 5 h 758"/>
              <a:gd name="connsiteX26" fmla="*/ 359 w 523"/>
              <a:gd name="connsiteY26" fmla="*/ 0 h 758"/>
              <a:gd name="connsiteX27" fmla="*/ 370 w 523"/>
              <a:gd name="connsiteY27" fmla="*/ 0 h 758"/>
              <a:gd name="connsiteX28" fmla="*/ 385 w 523"/>
              <a:gd name="connsiteY28" fmla="*/ 0 h 758"/>
              <a:gd name="connsiteX29" fmla="*/ 401 w 523"/>
              <a:gd name="connsiteY29" fmla="*/ 5 h 758"/>
              <a:gd name="connsiteX30" fmla="*/ 417 w 523"/>
              <a:gd name="connsiteY30" fmla="*/ 11 h 758"/>
              <a:gd name="connsiteX31" fmla="*/ 428 w 523"/>
              <a:gd name="connsiteY31" fmla="*/ 16 h 758"/>
              <a:gd name="connsiteX32" fmla="*/ 438 w 523"/>
              <a:gd name="connsiteY32" fmla="*/ 21 h 758"/>
              <a:gd name="connsiteX33" fmla="*/ 454 w 523"/>
              <a:gd name="connsiteY33" fmla="*/ 26 h 758"/>
              <a:gd name="connsiteX34" fmla="*/ 465 w 523"/>
              <a:gd name="connsiteY34" fmla="*/ 37 h 758"/>
              <a:gd name="connsiteX35" fmla="*/ 480 w 523"/>
              <a:gd name="connsiteY35" fmla="*/ 42 h 758"/>
              <a:gd name="connsiteX36" fmla="*/ 491 w 523"/>
              <a:gd name="connsiteY36" fmla="*/ 47 h 758"/>
              <a:gd name="connsiteX37" fmla="*/ 502 w 523"/>
              <a:gd name="connsiteY37" fmla="*/ 52 h 758"/>
              <a:gd name="connsiteX38" fmla="*/ 507 w 523"/>
              <a:gd name="connsiteY38" fmla="*/ 58 h 758"/>
              <a:gd name="connsiteX39" fmla="*/ 512 w 523"/>
              <a:gd name="connsiteY39" fmla="*/ 63 h 758"/>
              <a:gd name="connsiteX40" fmla="*/ 517 w 523"/>
              <a:gd name="connsiteY40" fmla="*/ 68 h 758"/>
              <a:gd name="connsiteX41" fmla="*/ 523 w 523"/>
              <a:gd name="connsiteY41" fmla="*/ 68 h 758"/>
              <a:gd name="connsiteX42" fmla="*/ 523 w 523"/>
              <a:gd name="connsiteY42" fmla="*/ 73 h 758"/>
              <a:gd name="connsiteX43" fmla="*/ 517 w 523"/>
              <a:gd name="connsiteY43" fmla="*/ 73 h 758"/>
              <a:gd name="connsiteX44" fmla="*/ 517 w 523"/>
              <a:gd name="connsiteY44" fmla="*/ 79 h 758"/>
              <a:gd name="connsiteX45" fmla="*/ 512 w 523"/>
              <a:gd name="connsiteY45" fmla="*/ 84 h 758"/>
              <a:gd name="connsiteX46" fmla="*/ 507 w 523"/>
              <a:gd name="connsiteY46" fmla="*/ 84 h 758"/>
              <a:gd name="connsiteX47" fmla="*/ 502 w 523"/>
              <a:gd name="connsiteY47" fmla="*/ 89 h 758"/>
              <a:gd name="connsiteX48" fmla="*/ 496 w 523"/>
              <a:gd name="connsiteY48" fmla="*/ 94 h 758"/>
              <a:gd name="connsiteX49" fmla="*/ 491 w 523"/>
              <a:gd name="connsiteY49" fmla="*/ 94 h 758"/>
              <a:gd name="connsiteX50" fmla="*/ 486 w 523"/>
              <a:gd name="connsiteY50" fmla="*/ 99 h 758"/>
              <a:gd name="connsiteX51" fmla="*/ 480 w 523"/>
              <a:gd name="connsiteY51" fmla="*/ 105 h 758"/>
              <a:gd name="connsiteX52" fmla="*/ 475 w 523"/>
              <a:gd name="connsiteY52" fmla="*/ 115 h 758"/>
              <a:gd name="connsiteX53" fmla="*/ 475 w 523"/>
              <a:gd name="connsiteY53" fmla="*/ 126 h 758"/>
              <a:gd name="connsiteX54" fmla="*/ 475 w 523"/>
              <a:gd name="connsiteY54" fmla="*/ 131 h 758"/>
              <a:gd name="connsiteX55" fmla="*/ 475 w 523"/>
              <a:gd name="connsiteY55" fmla="*/ 146 h 758"/>
              <a:gd name="connsiteX56" fmla="*/ 475 w 523"/>
              <a:gd name="connsiteY56" fmla="*/ 157 h 758"/>
              <a:gd name="connsiteX57" fmla="*/ 475 w 523"/>
              <a:gd name="connsiteY57" fmla="*/ 173 h 758"/>
              <a:gd name="connsiteX58" fmla="*/ 475 w 523"/>
              <a:gd name="connsiteY58" fmla="*/ 188 h 758"/>
              <a:gd name="connsiteX59" fmla="*/ 475 w 523"/>
              <a:gd name="connsiteY59" fmla="*/ 204 h 758"/>
              <a:gd name="connsiteX60" fmla="*/ 475 w 523"/>
              <a:gd name="connsiteY60" fmla="*/ 225 h 758"/>
              <a:gd name="connsiteX61" fmla="*/ 475 w 523"/>
              <a:gd name="connsiteY61" fmla="*/ 240 h 758"/>
              <a:gd name="connsiteX62" fmla="*/ 475 w 523"/>
              <a:gd name="connsiteY62" fmla="*/ 261 h 758"/>
              <a:gd name="connsiteX63" fmla="*/ 475 w 523"/>
              <a:gd name="connsiteY63" fmla="*/ 303 h 758"/>
              <a:gd name="connsiteX64" fmla="*/ 475 w 523"/>
              <a:gd name="connsiteY64" fmla="*/ 324 h 758"/>
              <a:gd name="connsiteX65" fmla="*/ 475 w 523"/>
              <a:gd name="connsiteY65" fmla="*/ 350 h 758"/>
              <a:gd name="connsiteX66" fmla="*/ 475 w 523"/>
              <a:gd name="connsiteY66" fmla="*/ 376 h 758"/>
              <a:gd name="connsiteX67" fmla="*/ 475 w 523"/>
              <a:gd name="connsiteY67" fmla="*/ 402 h 758"/>
              <a:gd name="connsiteX68" fmla="*/ 475 w 523"/>
              <a:gd name="connsiteY68" fmla="*/ 429 h 758"/>
              <a:gd name="connsiteX69" fmla="*/ 475 w 523"/>
              <a:gd name="connsiteY69" fmla="*/ 460 h 758"/>
              <a:gd name="connsiteX70" fmla="*/ 475 w 523"/>
              <a:gd name="connsiteY70" fmla="*/ 491 h 758"/>
              <a:gd name="connsiteX71" fmla="*/ 475 w 523"/>
              <a:gd name="connsiteY71" fmla="*/ 523 h 758"/>
              <a:gd name="connsiteX72" fmla="*/ 475 w 523"/>
              <a:gd name="connsiteY72" fmla="*/ 554 h 758"/>
              <a:gd name="connsiteX73" fmla="*/ 475 w 523"/>
              <a:gd name="connsiteY73" fmla="*/ 580 h 758"/>
              <a:gd name="connsiteX74" fmla="*/ 470 w 523"/>
              <a:gd name="connsiteY74" fmla="*/ 606 h 758"/>
              <a:gd name="connsiteX75" fmla="*/ 470 w 523"/>
              <a:gd name="connsiteY75" fmla="*/ 632 h 758"/>
              <a:gd name="connsiteX76" fmla="*/ 465 w 523"/>
              <a:gd name="connsiteY76" fmla="*/ 653 h 758"/>
              <a:gd name="connsiteX77" fmla="*/ 459 w 523"/>
              <a:gd name="connsiteY77" fmla="*/ 669 h 758"/>
              <a:gd name="connsiteX78" fmla="*/ 454 w 523"/>
              <a:gd name="connsiteY78" fmla="*/ 690 h 758"/>
              <a:gd name="connsiteX79" fmla="*/ 449 w 523"/>
              <a:gd name="connsiteY79" fmla="*/ 700 h 758"/>
              <a:gd name="connsiteX80" fmla="*/ 438 w 523"/>
              <a:gd name="connsiteY80" fmla="*/ 716 h 758"/>
              <a:gd name="connsiteX81" fmla="*/ 428 w 523"/>
              <a:gd name="connsiteY81" fmla="*/ 726 h 758"/>
              <a:gd name="connsiteX82" fmla="*/ 422 w 523"/>
              <a:gd name="connsiteY82" fmla="*/ 737 h 758"/>
              <a:gd name="connsiteX83" fmla="*/ 412 w 523"/>
              <a:gd name="connsiteY83" fmla="*/ 742 h 758"/>
              <a:gd name="connsiteX84" fmla="*/ 407 w 523"/>
              <a:gd name="connsiteY84" fmla="*/ 747 h 758"/>
              <a:gd name="connsiteX85" fmla="*/ 396 w 523"/>
              <a:gd name="connsiteY85" fmla="*/ 752 h 758"/>
              <a:gd name="connsiteX86" fmla="*/ 391 w 523"/>
              <a:gd name="connsiteY86" fmla="*/ 752 h 758"/>
              <a:gd name="connsiteX87" fmla="*/ 385 w 523"/>
              <a:gd name="connsiteY87" fmla="*/ 758 h 758"/>
              <a:gd name="connsiteX88" fmla="*/ 375 w 523"/>
              <a:gd name="connsiteY88" fmla="*/ 752 h 758"/>
              <a:gd name="connsiteX89" fmla="*/ 370 w 523"/>
              <a:gd name="connsiteY89" fmla="*/ 752 h 758"/>
              <a:gd name="connsiteX90" fmla="*/ 370 w 523"/>
              <a:gd name="connsiteY90" fmla="*/ 747 h 758"/>
              <a:gd name="connsiteX91" fmla="*/ 364 w 523"/>
              <a:gd name="connsiteY91" fmla="*/ 742 h 758"/>
              <a:gd name="connsiteX92" fmla="*/ 364 w 523"/>
              <a:gd name="connsiteY92" fmla="*/ 737 h 758"/>
              <a:gd name="connsiteX93" fmla="*/ 364 w 523"/>
              <a:gd name="connsiteY93" fmla="*/ 731 h 758"/>
              <a:gd name="connsiteX94" fmla="*/ 364 w 523"/>
              <a:gd name="connsiteY94" fmla="*/ 721 h 758"/>
              <a:gd name="connsiteX95" fmla="*/ 364 w 523"/>
              <a:gd name="connsiteY95" fmla="*/ 711 h 758"/>
              <a:gd name="connsiteX96" fmla="*/ 364 w 523"/>
              <a:gd name="connsiteY96" fmla="*/ 705 h 758"/>
              <a:gd name="connsiteX97" fmla="*/ 364 w 523"/>
              <a:gd name="connsiteY97" fmla="*/ 700 h 758"/>
              <a:gd name="connsiteX98" fmla="*/ 364 w 523"/>
              <a:gd name="connsiteY98" fmla="*/ 695 h 758"/>
              <a:gd name="connsiteX99" fmla="*/ 359 w 523"/>
              <a:gd name="connsiteY99" fmla="*/ 690 h 758"/>
              <a:gd name="connsiteX100" fmla="*/ 354 w 523"/>
              <a:gd name="connsiteY100" fmla="*/ 674 h 758"/>
              <a:gd name="connsiteX101" fmla="*/ 343 w 523"/>
              <a:gd name="connsiteY101" fmla="*/ 658 h 758"/>
              <a:gd name="connsiteX102" fmla="*/ 327 w 523"/>
              <a:gd name="connsiteY102" fmla="*/ 643 h 758"/>
              <a:gd name="connsiteX103" fmla="*/ 311 w 523"/>
              <a:gd name="connsiteY103" fmla="*/ 627 h 758"/>
              <a:gd name="connsiteX104" fmla="*/ 290 w 523"/>
              <a:gd name="connsiteY104" fmla="*/ 611 h 758"/>
              <a:gd name="connsiteX105" fmla="*/ 264 w 523"/>
              <a:gd name="connsiteY105" fmla="*/ 590 h 758"/>
              <a:gd name="connsiteX106" fmla="*/ 285 w 523"/>
              <a:gd name="connsiteY106" fmla="*/ 590 h 758"/>
              <a:gd name="connsiteX107" fmla="*/ 306 w 523"/>
              <a:gd name="connsiteY107" fmla="*/ 596 h 758"/>
              <a:gd name="connsiteX108" fmla="*/ 322 w 523"/>
              <a:gd name="connsiteY108" fmla="*/ 596 h 758"/>
              <a:gd name="connsiteX109" fmla="*/ 338 w 523"/>
              <a:gd name="connsiteY109" fmla="*/ 596 h 758"/>
              <a:gd name="connsiteX110" fmla="*/ 348 w 523"/>
              <a:gd name="connsiteY110" fmla="*/ 590 h 758"/>
              <a:gd name="connsiteX111" fmla="*/ 354 w 523"/>
              <a:gd name="connsiteY111" fmla="*/ 590 h 758"/>
              <a:gd name="connsiteX112" fmla="*/ 359 w 523"/>
              <a:gd name="connsiteY112" fmla="*/ 590 h 758"/>
              <a:gd name="connsiteX113" fmla="*/ 364 w 523"/>
              <a:gd name="connsiteY113" fmla="*/ 585 h 758"/>
              <a:gd name="connsiteX114" fmla="*/ 370 w 523"/>
              <a:gd name="connsiteY114" fmla="*/ 580 h 758"/>
              <a:gd name="connsiteX115" fmla="*/ 370 w 523"/>
              <a:gd name="connsiteY115" fmla="*/ 575 h 758"/>
              <a:gd name="connsiteX116" fmla="*/ 370 w 523"/>
              <a:gd name="connsiteY116" fmla="*/ 564 h 758"/>
              <a:gd name="connsiteX117" fmla="*/ 370 w 523"/>
              <a:gd name="connsiteY117" fmla="*/ 549 h 758"/>
              <a:gd name="connsiteX118" fmla="*/ 375 w 523"/>
              <a:gd name="connsiteY118" fmla="*/ 533 h 758"/>
              <a:gd name="connsiteX119" fmla="*/ 375 w 523"/>
              <a:gd name="connsiteY119" fmla="*/ 512 h 758"/>
              <a:gd name="connsiteX120" fmla="*/ 375 w 523"/>
              <a:gd name="connsiteY120" fmla="*/ 486 h 758"/>
              <a:gd name="connsiteX121" fmla="*/ 380 w 523"/>
              <a:gd name="connsiteY121" fmla="*/ 460 h 758"/>
              <a:gd name="connsiteX122" fmla="*/ 380 w 523"/>
              <a:gd name="connsiteY122" fmla="*/ 434 h 758"/>
              <a:gd name="connsiteX123" fmla="*/ 380 w 523"/>
              <a:gd name="connsiteY123" fmla="*/ 408 h 758"/>
              <a:gd name="connsiteX124" fmla="*/ 380 w 523"/>
              <a:gd name="connsiteY124" fmla="*/ 382 h 758"/>
              <a:gd name="connsiteX125" fmla="*/ 385 w 523"/>
              <a:gd name="connsiteY125" fmla="*/ 355 h 758"/>
              <a:gd name="connsiteX126" fmla="*/ 385 w 523"/>
              <a:gd name="connsiteY126" fmla="*/ 334 h 758"/>
              <a:gd name="connsiteX127" fmla="*/ 385 w 523"/>
              <a:gd name="connsiteY127" fmla="*/ 314 h 758"/>
              <a:gd name="connsiteX128" fmla="*/ 385 w 523"/>
              <a:gd name="connsiteY128" fmla="*/ 293 h 758"/>
              <a:gd name="connsiteX129" fmla="*/ 385 w 523"/>
              <a:gd name="connsiteY129" fmla="*/ 277 h 758"/>
              <a:gd name="connsiteX130" fmla="*/ 385 w 523"/>
              <a:gd name="connsiteY130" fmla="*/ 246 h 758"/>
              <a:gd name="connsiteX131" fmla="*/ 385 w 523"/>
              <a:gd name="connsiteY131" fmla="*/ 214 h 758"/>
              <a:gd name="connsiteX132" fmla="*/ 380 w 523"/>
              <a:gd name="connsiteY132" fmla="*/ 183 h 758"/>
              <a:gd name="connsiteX133" fmla="*/ 380 w 523"/>
              <a:gd name="connsiteY133" fmla="*/ 157 h 758"/>
              <a:gd name="connsiteX134" fmla="*/ 375 w 523"/>
              <a:gd name="connsiteY134" fmla="*/ 146 h 758"/>
              <a:gd name="connsiteX135" fmla="*/ 375 w 523"/>
              <a:gd name="connsiteY135" fmla="*/ 136 h 758"/>
              <a:gd name="connsiteX136" fmla="*/ 370 w 523"/>
              <a:gd name="connsiteY136" fmla="*/ 126 h 758"/>
              <a:gd name="connsiteX137" fmla="*/ 370 w 523"/>
              <a:gd name="connsiteY137" fmla="*/ 115 h 758"/>
              <a:gd name="connsiteX138" fmla="*/ 364 w 523"/>
              <a:gd name="connsiteY138" fmla="*/ 110 h 758"/>
              <a:gd name="connsiteX139" fmla="*/ 364 w 523"/>
              <a:gd name="connsiteY139" fmla="*/ 105 h 758"/>
              <a:gd name="connsiteX140" fmla="*/ 359 w 523"/>
              <a:gd name="connsiteY140" fmla="*/ 94 h 758"/>
              <a:gd name="connsiteX141" fmla="*/ 354 w 523"/>
              <a:gd name="connsiteY141" fmla="*/ 89 h 758"/>
              <a:gd name="connsiteX142" fmla="*/ 348 w 523"/>
              <a:gd name="connsiteY142" fmla="*/ 84 h 758"/>
              <a:gd name="connsiteX143" fmla="*/ 343 w 523"/>
              <a:gd name="connsiteY143" fmla="*/ 84 h 758"/>
              <a:gd name="connsiteX144" fmla="*/ 338 w 523"/>
              <a:gd name="connsiteY144" fmla="*/ 79 h 758"/>
              <a:gd name="connsiteX145" fmla="*/ 327 w 523"/>
              <a:gd name="connsiteY145" fmla="*/ 79 h 758"/>
              <a:gd name="connsiteX146" fmla="*/ 317 w 523"/>
              <a:gd name="connsiteY146" fmla="*/ 79 h 758"/>
              <a:gd name="connsiteX147" fmla="*/ 306 w 523"/>
              <a:gd name="connsiteY147" fmla="*/ 73 h 758"/>
              <a:gd name="connsiteX148" fmla="*/ 290 w 523"/>
              <a:gd name="connsiteY148" fmla="*/ 73 h 758"/>
              <a:gd name="connsiteX149" fmla="*/ 290 w 523"/>
              <a:gd name="connsiteY149" fmla="*/ 73 h 758"/>
              <a:gd name="connsiteX0" fmla="*/ 271 w 504"/>
              <a:gd name="connsiteY0" fmla="*/ 73 h 758"/>
              <a:gd name="connsiteX1" fmla="*/ 256 w 504"/>
              <a:gd name="connsiteY1" fmla="*/ 73 h 758"/>
              <a:gd name="connsiteX2" fmla="*/ 234 w 504"/>
              <a:gd name="connsiteY2" fmla="*/ 79 h 758"/>
              <a:gd name="connsiteX3" fmla="*/ 213 w 504"/>
              <a:gd name="connsiteY3" fmla="*/ 79 h 758"/>
              <a:gd name="connsiteX4" fmla="*/ 187 w 504"/>
              <a:gd name="connsiteY4" fmla="*/ 79 h 758"/>
              <a:gd name="connsiteX5" fmla="*/ 160 w 504"/>
              <a:gd name="connsiteY5" fmla="*/ 84 h 758"/>
              <a:gd name="connsiteX6" fmla="*/ 129 w 504"/>
              <a:gd name="connsiteY6" fmla="*/ 84 h 758"/>
              <a:gd name="connsiteX7" fmla="*/ 92 w 504"/>
              <a:gd name="connsiteY7" fmla="*/ 89 h 758"/>
              <a:gd name="connsiteX8" fmla="*/ 55 w 504"/>
              <a:gd name="connsiteY8" fmla="*/ 94 h 758"/>
              <a:gd name="connsiteX9" fmla="*/ 13 w 504"/>
              <a:gd name="connsiteY9" fmla="*/ 94 h 758"/>
              <a:gd name="connsiteX10" fmla="*/ 2 w 504"/>
              <a:gd name="connsiteY10" fmla="*/ 58 h 758"/>
              <a:gd name="connsiteX11" fmla="*/ 28 w 504"/>
              <a:gd name="connsiteY11" fmla="*/ 52 h 758"/>
              <a:gd name="connsiteX12" fmla="*/ 55 w 504"/>
              <a:gd name="connsiteY12" fmla="*/ 52 h 758"/>
              <a:gd name="connsiteX13" fmla="*/ 81 w 504"/>
              <a:gd name="connsiteY13" fmla="*/ 47 h 758"/>
              <a:gd name="connsiteX14" fmla="*/ 113 w 504"/>
              <a:gd name="connsiteY14" fmla="*/ 47 h 758"/>
              <a:gd name="connsiteX15" fmla="*/ 171 w 504"/>
              <a:gd name="connsiteY15" fmla="*/ 37 h 758"/>
              <a:gd name="connsiteX16" fmla="*/ 203 w 504"/>
              <a:gd name="connsiteY16" fmla="*/ 37 h 758"/>
              <a:gd name="connsiteX17" fmla="*/ 224 w 504"/>
              <a:gd name="connsiteY17" fmla="*/ 32 h 758"/>
              <a:gd name="connsiteX18" fmla="*/ 250 w 504"/>
              <a:gd name="connsiteY18" fmla="*/ 26 h 758"/>
              <a:gd name="connsiteX19" fmla="*/ 271 w 504"/>
              <a:gd name="connsiteY19" fmla="*/ 26 h 758"/>
              <a:gd name="connsiteX20" fmla="*/ 287 w 504"/>
              <a:gd name="connsiteY20" fmla="*/ 21 h 758"/>
              <a:gd name="connsiteX21" fmla="*/ 298 w 504"/>
              <a:gd name="connsiteY21" fmla="*/ 16 h 758"/>
              <a:gd name="connsiteX22" fmla="*/ 308 w 504"/>
              <a:gd name="connsiteY22" fmla="*/ 16 h 758"/>
              <a:gd name="connsiteX23" fmla="*/ 314 w 504"/>
              <a:gd name="connsiteY23" fmla="*/ 11 h 758"/>
              <a:gd name="connsiteX24" fmla="*/ 324 w 504"/>
              <a:gd name="connsiteY24" fmla="*/ 5 h 758"/>
              <a:gd name="connsiteX25" fmla="*/ 340 w 504"/>
              <a:gd name="connsiteY25" fmla="*/ 0 h 758"/>
              <a:gd name="connsiteX26" fmla="*/ 351 w 504"/>
              <a:gd name="connsiteY26" fmla="*/ 0 h 758"/>
              <a:gd name="connsiteX27" fmla="*/ 366 w 504"/>
              <a:gd name="connsiteY27" fmla="*/ 0 h 758"/>
              <a:gd name="connsiteX28" fmla="*/ 382 w 504"/>
              <a:gd name="connsiteY28" fmla="*/ 5 h 758"/>
              <a:gd name="connsiteX29" fmla="*/ 398 w 504"/>
              <a:gd name="connsiteY29" fmla="*/ 11 h 758"/>
              <a:gd name="connsiteX30" fmla="*/ 409 w 504"/>
              <a:gd name="connsiteY30" fmla="*/ 16 h 758"/>
              <a:gd name="connsiteX31" fmla="*/ 419 w 504"/>
              <a:gd name="connsiteY31" fmla="*/ 21 h 758"/>
              <a:gd name="connsiteX32" fmla="*/ 435 w 504"/>
              <a:gd name="connsiteY32" fmla="*/ 26 h 758"/>
              <a:gd name="connsiteX33" fmla="*/ 446 w 504"/>
              <a:gd name="connsiteY33" fmla="*/ 37 h 758"/>
              <a:gd name="connsiteX34" fmla="*/ 461 w 504"/>
              <a:gd name="connsiteY34" fmla="*/ 42 h 758"/>
              <a:gd name="connsiteX35" fmla="*/ 472 w 504"/>
              <a:gd name="connsiteY35" fmla="*/ 47 h 758"/>
              <a:gd name="connsiteX36" fmla="*/ 483 w 504"/>
              <a:gd name="connsiteY36" fmla="*/ 52 h 758"/>
              <a:gd name="connsiteX37" fmla="*/ 488 w 504"/>
              <a:gd name="connsiteY37" fmla="*/ 58 h 758"/>
              <a:gd name="connsiteX38" fmla="*/ 493 w 504"/>
              <a:gd name="connsiteY38" fmla="*/ 63 h 758"/>
              <a:gd name="connsiteX39" fmla="*/ 498 w 504"/>
              <a:gd name="connsiteY39" fmla="*/ 68 h 758"/>
              <a:gd name="connsiteX40" fmla="*/ 504 w 504"/>
              <a:gd name="connsiteY40" fmla="*/ 68 h 758"/>
              <a:gd name="connsiteX41" fmla="*/ 504 w 504"/>
              <a:gd name="connsiteY41" fmla="*/ 73 h 758"/>
              <a:gd name="connsiteX42" fmla="*/ 498 w 504"/>
              <a:gd name="connsiteY42" fmla="*/ 73 h 758"/>
              <a:gd name="connsiteX43" fmla="*/ 498 w 504"/>
              <a:gd name="connsiteY43" fmla="*/ 79 h 758"/>
              <a:gd name="connsiteX44" fmla="*/ 493 w 504"/>
              <a:gd name="connsiteY44" fmla="*/ 84 h 758"/>
              <a:gd name="connsiteX45" fmla="*/ 488 w 504"/>
              <a:gd name="connsiteY45" fmla="*/ 84 h 758"/>
              <a:gd name="connsiteX46" fmla="*/ 483 w 504"/>
              <a:gd name="connsiteY46" fmla="*/ 89 h 758"/>
              <a:gd name="connsiteX47" fmla="*/ 477 w 504"/>
              <a:gd name="connsiteY47" fmla="*/ 94 h 758"/>
              <a:gd name="connsiteX48" fmla="*/ 472 w 504"/>
              <a:gd name="connsiteY48" fmla="*/ 94 h 758"/>
              <a:gd name="connsiteX49" fmla="*/ 467 w 504"/>
              <a:gd name="connsiteY49" fmla="*/ 99 h 758"/>
              <a:gd name="connsiteX50" fmla="*/ 461 w 504"/>
              <a:gd name="connsiteY50" fmla="*/ 105 h 758"/>
              <a:gd name="connsiteX51" fmla="*/ 456 w 504"/>
              <a:gd name="connsiteY51" fmla="*/ 115 h 758"/>
              <a:gd name="connsiteX52" fmla="*/ 456 w 504"/>
              <a:gd name="connsiteY52" fmla="*/ 126 h 758"/>
              <a:gd name="connsiteX53" fmla="*/ 456 w 504"/>
              <a:gd name="connsiteY53" fmla="*/ 131 h 758"/>
              <a:gd name="connsiteX54" fmla="*/ 456 w 504"/>
              <a:gd name="connsiteY54" fmla="*/ 146 h 758"/>
              <a:gd name="connsiteX55" fmla="*/ 456 w 504"/>
              <a:gd name="connsiteY55" fmla="*/ 157 h 758"/>
              <a:gd name="connsiteX56" fmla="*/ 456 w 504"/>
              <a:gd name="connsiteY56" fmla="*/ 173 h 758"/>
              <a:gd name="connsiteX57" fmla="*/ 456 w 504"/>
              <a:gd name="connsiteY57" fmla="*/ 188 h 758"/>
              <a:gd name="connsiteX58" fmla="*/ 456 w 504"/>
              <a:gd name="connsiteY58" fmla="*/ 204 h 758"/>
              <a:gd name="connsiteX59" fmla="*/ 456 w 504"/>
              <a:gd name="connsiteY59" fmla="*/ 225 h 758"/>
              <a:gd name="connsiteX60" fmla="*/ 456 w 504"/>
              <a:gd name="connsiteY60" fmla="*/ 240 h 758"/>
              <a:gd name="connsiteX61" fmla="*/ 456 w 504"/>
              <a:gd name="connsiteY61" fmla="*/ 261 h 758"/>
              <a:gd name="connsiteX62" fmla="*/ 456 w 504"/>
              <a:gd name="connsiteY62" fmla="*/ 303 h 758"/>
              <a:gd name="connsiteX63" fmla="*/ 456 w 504"/>
              <a:gd name="connsiteY63" fmla="*/ 324 h 758"/>
              <a:gd name="connsiteX64" fmla="*/ 456 w 504"/>
              <a:gd name="connsiteY64" fmla="*/ 350 h 758"/>
              <a:gd name="connsiteX65" fmla="*/ 456 w 504"/>
              <a:gd name="connsiteY65" fmla="*/ 376 h 758"/>
              <a:gd name="connsiteX66" fmla="*/ 456 w 504"/>
              <a:gd name="connsiteY66" fmla="*/ 402 h 758"/>
              <a:gd name="connsiteX67" fmla="*/ 456 w 504"/>
              <a:gd name="connsiteY67" fmla="*/ 429 h 758"/>
              <a:gd name="connsiteX68" fmla="*/ 456 w 504"/>
              <a:gd name="connsiteY68" fmla="*/ 460 h 758"/>
              <a:gd name="connsiteX69" fmla="*/ 456 w 504"/>
              <a:gd name="connsiteY69" fmla="*/ 491 h 758"/>
              <a:gd name="connsiteX70" fmla="*/ 456 w 504"/>
              <a:gd name="connsiteY70" fmla="*/ 523 h 758"/>
              <a:gd name="connsiteX71" fmla="*/ 456 w 504"/>
              <a:gd name="connsiteY71" fmla="*/ 554 h 758"/>
              <a:gd name="connsiteX72" fmla="*/ 456 w 504"/>
              <a:gd name="connsiteY72" fmla="*/ 580 h 758"/>
              <a:gd name="connsiteX73" fmla="*/ 451 w 504"/>
              <a:gd name="connsiteY73" fmla="*/ 606 h 758"/>
              <a:gd name="connsiteX74" fmla="*/ 451 w 504"/>
              <a:gd name="connsiteY74" fmla="*/ 632 h 758"/>
              <a:gd name="connsiteX75" fmla="*/ 446 w 504"/>
              <a:gd name="connsiteY75" fmla="*/ 653 h 758"/>
              <a:gd name="connsiteX76" fmla="*/ 440 w 504"/>
              <a:gd name="connsiteY76" fmla="*/ 669 h 758"/>
              <a:gd name="connsiteX77" fmla="*/ 435 w 504"/>
              <a:gd name="connsiteY77" fmla="*/ 690 h 758"/>
              <a:gd name="connsiteX78" fmla="*/ 430 w 504"/>
              <a:gd name="connsiteY78" fmla="*/ 700 h 758"/>
              <a:gd name="connsiteX79" fmla="*/ 419 w 504"/>
              <a:gd name="connsiteY79" fmla="*/ 716 h 758"/>
              <a:gd name="connsiteX80" fmla="*/ 409 w 504"/>
              <a:gd name="connsiteY80" fmla="*/ 726 h 758"/>
              <a:gd name="connsiteX81" fmla="*/ 403 w 504"/>
              <a:gd name="connsiteY81" fmla="*/ 737 h 758"/>
              <a:gd name="connsiteX82" fmla="*/ 393 w 504"/>
              <a:gd name="connsiteY82" fmla="*/ 742 h 758"/>
              <a:gd name="connsiteX83" fmla="*/ 388 w 504"/>
              <a:gd name="connsiteY83" fmla="*/ 747 h 758"/>
              <a:gd name="connsiteX84" fmla="*/ 377 w 504"/>
              <a:gd name="connsiteY84" fmla="*/ 752 h 758"/>
              <a:gd name="connsiteX85" fmla="*/ 372 w 504"/>
              <a:gd name="connsiteY85" fmla="*/ 752 h 758"/>
              <a:gd name="connsiteX86" fmla="*/ 366 w 504"/>
              <a:gd name="connsiteY86" fmla="*/ 758 h 758"/>
              <a:gd name="connsiteX87" fmla="*/ 356 w 504"/>
              <a:gd name="connsiteY87" fmla="*/ 752 h 758"/>
              <a:gd name="connsiteX88" fmla="*/ 351 w 504"/>
              <a:gd name="connsiteY88" fmla="*/ 752 h 758"/>
              <a:gd name="connsiteX89" fmla="*/ 351 w 504"/>
              <a:gd name="connsiteY89" fmla="*/ 747 h 758"/>
              <a:gd name="connsiteX90" fmla="*/ 345 w 504"/>
              <a:gd name="connsiteY90" fmla="*/ 742 h 758"/>
              <a:gd name="connsiteX91" fmla="*/ 345 w 504"/>
              <a:gd name="connsiteY91" fmla="*/ 737 h 758"/>
              <a:gd name="connsiteX92" fmla="*/ 345 w 504"/>
              <a:gd name="connsiteY92" fmla="*/ 731 h 758"/>
              <a:gd name="connsiteX93" fmla="*/ 345 w 504"/>
              <a:gd name="connsiteY93" fmla="*/ 721 h 758"/>
              <a:gd name="connsiteX94" fmla="*/ 345 w 504"/>
              <a:gd name="connsiteY94" fmla="*/ 711 h 758"/>
              <a:gd name="connsiteX95" fmla="*/ 345 w 504"/>
              <a:gd name="connsiteY95" fmla="*/ 705 h 758"/>
              <a:gd name="connsiteX96" fmla="*/ 345 w 504"/>
              <a:gd name="connsiteY96" fmla="*/ 700 h 758"/>
              <a:gd name="connsiteX97" fmla="*/ 345 w 504"/>
              <a:gd name="connsiteY97" fmla="*/ 695 h 758"/>
              <a:gd name="connsiteX98" fmla="*/ 340 w 504"/>
              <a:gd name="connsiteY98" fmla="*/ 690 h 758"/>
              <a:gd name="connsiteX99" fmla="*/ 335 w 504"/>
              <a:gd name="connsiteY99" fmla="*/ 674 h 758"/>
              <a:gd name="connsiteX100" fmla="*/ 324 w 504"/>
              <a:gd name="connsiteY100" fmla="*/ 658 h 758"/>
              <a:gd name="connsiteX101" fmla="*/ 308 w 504"/>
              <a:gd name="connsiteY101" fmla="*/ 643 h 758"/>
              <a:gd name="connsiteX102" fmla="*/ 292 w 504"/>
              <a:gd name="connsiteY102" fmla="*/ 627 h 758"/>
              <a:gd name="connsiteX103" fmla="*/ 271 w 504"/>
              <a:gd name="connsiteY103" fmla="*/ 611 h 758"/>
              <a:gd name="connsiteX104" fmla="*/ 245 w 504"/>
              <a:gd name="connsiteY104" fmla="*/ 590 h 758"/>
              <a:gd name="connsiteX105" fmla="*/ 266 w 504"/>
              <a:gd name="connsiteY105" fmla="*/ 590 h 758"/>
              <a:gd name="connsiteX106" fmla="*/ 287 w 504"/>
              <a:gd name="connsiteY106" fmla="*/ 596 h 758"/>
              <a:gd name="connsiteX107" fmla="*/ 303 w 504"/>
              <a:gd name="connsiteY107" fmla="*/ 596 h 758"/>
              <a:gd name="connsiteX108" fmla="*/ 319 w 504"/>
              <a:gd name="connsiteY108" fmla="*/ 596 h 758"/>
              <a:gd name="connsiteX109" fmla="*/ 329 w 504"/>
              <a:gd name="connsiteY109" fmla="*/ 590 h 758"/>
              <a:gd name="connsiteX110" fmla="*/ 335 w 504"/>
              <a:gd name="connsiteY110" fmla="*/ 590 h 758"/>
              <a:gd name="connsiteX111" fmla="*/ 340 w 504"/>
              <a:gd name="connsiteY111" fmla="*/ 590 h 758"/>
              <a:gd name="connsiteX112" fmla="*/ 345 w 504"/>
              <a:gd name="connsiteY112" fmla="*/ 585 h 758"/>
              <a:gd name="connsiteX113" fmla="*/ 351 w 504"/>
              <a:gd name="connsiteY113" fmla="*/ 580 h 758"/>
              <a:gd name="connsiteX114" fmla="*/ 351 w 504"/>
              <a:gd name="connsiteY114" fmla="*/ 575 h 758"/>
              <a:gd name="connsiteX115" fmla="*/ 351 w 504"/>
              <a:gd name="connsiteY115" fmla="*/ 564 h 758"/>
              <a:gd name="connsiteX116" fmla="*/ 351 w 504"/>
              <a:gd name="connsiteY116" fmla="*/ 549 h 758"/>
              <a:gd name="connsiteX117" fmla="*/ 356 w 504"/>
              <a:gd name="connsiteY117" fmla="*/ 533 h 758"/>
              <a:gd name="connsiteX118" fmla="*/ 356 w 504"/>
              <a:gd name="connsiteY118" fmla="*/ 512 h 758"/>
              <a:gd name="connsiteX119" fmla="*/ 356 w 504"/>
              <a:gd name="connsiteY119" fmla="*/ 486 h 758"/>
              <a:gd name="connsiteX120" fmla="*/ 361 w 504"/>
              <a:gd name="connsiteY120" fmla="*/ 460 h 758"/>
              <a:gd name="connsiteX121" fmla="*/ 361 w 504"/>
              <a:gd name="connsiteY121" fmla="*/ 434 h 758"/>
              <a:gd name="connsiteX122" fmla="*/ 361 w 504"/>
              <a:gd name="connsiteY122" fmla="*/ 408 h 758"/>
              <a:gd name="connsiteX123" fmla="*/ 361 w 504"/>
              <a:gd name="connsiteY123" fmla="*/ 382 h 758"/>
              <a:gd name="connsiteX124" fmla="*/ 366 w 504"/>
              <a:gd name="connsiteY124" fmla="*/ 355 h 758"/>
              <a:gd name="connsiteX125" fmla="*/ 366 w 504"/>
              <a:gd name="connsiteY125" fmla="*/ 334 h 758"/>
              <a:gd name="connsiteX126" fmla="*/ 366 w 504"/>
              <a:gd name="connsiteY126" fmla="*/ 314 h 758"/>
              <a:gd name="connsiteX127" fmla="*/ 366 w 504"/>
              <a:gd name="connsiteY127" fmla="*/ 293 h 758"/>
              <a:gd name="connsiteX128" fmla="*/ 366 w 504"/>
              <a:gd name="connsiteY128" fmla="*/ 277 h 758"/>
              <a:gd name="connsiteX129" fmla="*/ 366 w 504"/>
              <a:gd name="connsiteY129" fmla="*/ 246 h 758"/>
              <a:gd name="connsiteX130" fmla="*/ 366 w 504"/>
              <a:gd name="connsiteY130" fmla="*/ 214 h 758"/>
              <a:gd name="connsiteX131" fmla="*/ 361 w 504"/>
              <a:gd name="connsiteY131" fmla="*/ 183 h 758"/>
              <a:gd name="connsiteX132" fmla="*/ 361 w 504"/>
              <a:gd name="connsiteY132" fmla="*/ 157 h 758"/>
              <a:gd name="connsiteX133" fmla="*/ 356 w 504"/>
              <a:gd name="connsiteY133" fmla="*/ 146 h 758"/>
              <a:gd name="connsiteX134" fmla="*/ 356 w 504"/>
              <a:gd name="connsiteY134" fmla="*/ 136 h 758"/>
              <a:gd name="connsiteX135" fmla="*/ 351 w 504"/>
              <a:gd name="connsiteY135" fmla="*/ 126 h 758"/>
              <a:gd name="connsiteX136" fmla="*/ 351 w 504"/>
              <a:gd name="connsiteY136" fmla="*/ 115 h 758"/>
              <a:gd name="connsiteX137" fmla="*/ 345 w 504"/>
              <a:gd name="connsiteY137" fmla="*/ 110 h 758"/>
              <a:gd name="connsiteX138" fmla="*/ 345 w 504"/>
              <a:gd name="connsiteY138" fmla="*/ 105 h 758"/>
              <a:gd name="connsiteX139" fmla="*/ 340 w 504"/>
              <a:gd name="connsiteY139" fmla="*/ 94 h 758"/>
              <a:gd name="connsiteX140" fmla="*/ 335 w 504"/>
              <a:gd name="connsiteY140" fmla="*/ 89 h 758"/>
              <a:gd name="connsiteX141" fmla="*/ 329 w 504"/>
              <a:gd name="connsiteY141" fmla="*/ 84 h 758"/>
              <a:gd name="connsiteX142" fmla="*/ 324 w 504"/>
              <a:gd name="connsiteY142" fmla="*/ 84 h 758"/>
              <a:gd name="connsiteX143" fmla="*/ 319 w 504"/>
              <a:gd name="connsiteY143" fmla="*/ 79 h 758"/>
              <a:gd name="connsiteX144" fmla="*/ 308 w 504"/>
              <a:gd name="connsiteY144" fmla="*/ 79 h 758"/>
              <a:gd name="connsiteX145" fmla="*/ 298 w 504"/>
              <a:gd name="connsiteY145" fmla="*/ 79 h 758"/>
              <a:gd name="connsiteX146" fmla="*/ 287 w 504"/>
              <a:gd name="connsiteY146" fmla="*/ 73 h 758"/>
              <a:gd name="connsiteX147" fmla="*/ 271 w 504"/>
              <a:gd name="connsiteY147" fmla="*/ 73 h 758"/>
              <a:gd name="connsiteX148" fmla="*/ 271 w 504"/>
              <a:gd name="connsiteY148" fmla="*/ 73 h 758"/>
              <a:gd name="connsiteX0" fmla="*/ 262 w 495"/>
              <a:gd name="connsiteY0" fmla="*/ 73 h 758"/>
              <a:gd name="connsiteX1" fmla="*/ 247 w 495"/>
              <a:gd name="connsiteY1" fmla="*/ 73 h 758"/>
              <a:gd name="connsiteX2" fmla="*/ 225 w 495"/>
              <a:gd name="connsiteY2" fmla="*/ 79 h 758"/>
              <a:gd name="connsiteX3" fmla="*/ 204 w 495"/>
              <a:gd name="connsiteY3" fmla="*/ 79 h 758"/>
              <a:gd name="connsiteX4" fmla="*/ 178 w 495"/>
              <a:gd name="connsiteY4" fmla="*/ 79 h 758"/>
              <a:gd name="connsiteX5" fmla="*/ 151 w 495"/>
              <a:gd name="connsiteY5" fmla="*/ 84 h 758"/>
              <a:gd name="connsiteX6" fmla="*/ 120 w 495"/>
              <a:gd name="connsiteY6" fmla="*/ 84 h 758"/>
              <a:gd name="connsiteX7" fmla="*/ 83 w 495"/>
              <a:gd name="connsiteY7" fmla="*/ 89 h 758"/>
              <a:gd name="connsiteX8" fmla="*/ 46 w 495"/>
              <a:gd name="connsiteY8" fmla="*/ 94 h 758"/>
              <a:gd name="connsiteX9" fmla="*/ 4 w 495"/>
              <a:gd name="connsiteY9" fmla="*/ 94 h 758"/>
              <a:gd name="connsiteX10" fmla="*/ 19 w 495"/>
              <a:gd name="connsiteY10" fmla="*/ 52 h 758"/>
              <a:gd name="connsiteX11" fmla="*/ 46 w 495"/>
              <a:gd name="connsiteY11" fmla="*/ 52 h 758"/>
              <a:gd name="connsiteX12" fmla="*/ 72 w 495"/>
              <a:gd name="connsiteY12" fmla="*/ 47 h 758"/>
              <a:gd name="connsiteX13" fmla="*/ 104 w 495"/>
              <a:gd name="connsiteY13" fmla="*/ 47 h 758"/>
              <a:gd name="connsiteX14" fmla="*/ 162 w 495"/>
              <a:gd name="connsiteY14" fmla="*/ 37 h 758"/>
              <a:gd name="connsiteX15" fmla="*/ 194 w 495"/>
              <a:gd name="connsiteY15" fmla="*/ 37 h 758"/>
              <a:gd name="connsiteX16" fmla="*/ 215 w 495"/>
              <a:gd name="connsiteY16" fmla="*/ 32 h 758"/>
              <a:gd name="connsiteX17" fmla="*/ 241 w 495"/>
              <a:gd name="connsiteY17" fmla="*/ 26 h 758"/>
              <a:gd name="connsiteX18" fmla="*/ 262 w 495"/>
              <a:gd name="connsiteY18" fmla="*/ 26 h 758"/>
              <a:gd name="connsiteX19" fmla="*/ 278 w 495"/>
              <a:gd name="connsiteY19" fmla="*/ 21 h 758"/>
              <a:gd name="connsiteX20" fmla="*/ 289 w 495"/>
              <a:gd name="connsiteY20" fmla="*/ 16 h 758"/>
              <a:gd name="connsiteX21" fmla="*/ 299 w 495"/>
              <a:gd name="connsiteY21" fmla="*/ 16 h 758"/>
              <a:gd name="connsiteX22" fmla="*/ 305 w 495"/>
              <a:gd name="connsiteY22" fmla="*/ 11 h 758"/>
              <a:gd name="connsiteX23" fmla="*/ 315 w 495"/>
              <a:gd name="connsiteY23" fmla="*/ 5 h 758"/>
              <a:gd name="connsiteX24" fmla="*/ 331 w 495"/>
              <a:gd name="connsiteY24" fmla="*/ 0 h 758"/>
              <a:gd name="connsiteX25" fmla="*/ 342 w 495"/>
              <a:gd name="connsiteY25" fmla="*/ 0 h 758"/>
              <a:gd name="connsiteX26" fmla="*/ 357 w 495"/>
              <a:gd name="connsiteY26" fmla="*/ 0 h 758"/>
              <a:gd name="connsiteX27" fmla="*/ 373 w 495"/>
              <a:gd name="connsiteY27" fmla="*/ 5 h 758"/>
              <a:gd name="connsiteX28" fmla="*/ 389 w 495"/>
              <a:gd name="connsiteY28" fmla="*/ 11 h 758"/>
              <a:gd name="connsiteX29" fmla="*/ 400 w 495"/>
              <a:gd name="connsiteY29" fmla="*/ 16 h 758"/>
              <a:gd name="connsiteX30" fmla="*/ 410 w 495"/>
              <a:gd name="connsiteY30" fmla="*/ 21 h 758"/>
              <a:gd name="connsiteX31" fmla="*/ 426 w 495"/>
              <a:gd name="connsiteY31" fmla="*/ 26 h 758"/>
              <a:gd name="connsiteX32" fmla="*/ 437 w 495"/>
              <a:gd name="connsiteY32" fmla="*/ 37 h 758"/>
              <a:gd name="connsiteX33" fmla="*/ 452 w 495"/>
              <a:gd name="connsiteY33" fmla="*/ 42 h 758"/>
              <a:gd name="connsiteX34" fmla="*/ 463 w 495"/>
              <a:gd name="connsiteY34" fmla="*/ 47 h 758"/>
              <a:gd name="connsiteX35" fmla="*/ 474 w 495"/>
              <a:gd name="connsiteY35" fmla="*/ 52 h 758"/>
              <a:gd name="connsiteX36" fmla="*/ 479 w 495"/>
              <a:gd name="connsiteY36" fmla="*/ 58 h 758"/>
              <a:gd name="connsiteX37" fmla="*/ 484 w 495"/>
              <a:gd name="connsiteY37" fmla="*/ 63 h 758"/>
              <a:gd name="connsiteX38" fmla="*/ 489 w 495"/>
              <a:gd name="connsiteY38" fmla="*/ 68 h 758"/>
              <a:gd name="connsiteX39" fmla="*/ 495 w 495"/>
              <a:gd name="connsiteY39" fmla="*/ 68 h 758"/>
              <a:gd name="connsiteX40" fmla="*/ 495 w 495"/>
              <a:gd name="connsiteY40" fmla="*/ 73 h 758"/>
              <a:gd name="connsiteX41" fmla="*/ 489 w 495"/>
              <a:gd name="connsiteY41" fmla="*/ 73 h 758"/>
              <a:gd name="connsiteX42" fmla="*/ 489 w 495"/>
              <a:gd name="connsiteY42" fmla="*/ 79 h 758"/>
              <a:gd name="connsiteX43" fmla="*/ 484 w 495"/>
              <a:gd name="connsiteY43" fmla="*/ 84 h 758"/>
              <a:gd name="connsiteX44" fmla="*/ 479 w 495"/>
              <a:gd name="connsiteY44" fmla="*/ 84 h 758"/>
              <a:gd name="connsiteX45" fmla="*/ 474 w 495"/>
              <a:gd name="connsiteY45" fmla="*/ 89 h 758"/>
              <a:gd name="connsiteX46" fmla="*/ 468 w 495"/>
              <a:gd name="connsiteY46" fmla="*/ 94 h 758"/>
              <a:gd name="connsiteX47" fmla="*/ 463 w 495"/>
              <a:gd name="connsiteY47" fmla="*/ 94 h 758"/>
              <a:gd name="connsiteX48" fmla="*/ 458 w 495"/>
              <a:gd name="connsiteY48" fmla="*/ 99 h 758"/>
              <a:gd name="connsiteX49" fmla="*/ 452 w 495"/>
              <a:gd name="connsiteY49" fmla="*/ 105 h 758"/>
              <a:gd name="connsiteX50" fmla="*/ 447 w 495"/>
              <a:gd name="connsiteY50" fmla="*/ 115 h 758"/>
              <a:gd name="connsiteX51" fmla="*/ 447 w 495"/>
              <a:gd name="connsiteY51" fmla="*/ 126 h 758"/>
              <a:gd name="connsiteX52" fmla="*/ 447 w 495"/>
              <a:gd name="connsiteY52" fmla="*/ 131 h 758"/>
              <a:gd name="connsiteX53" fmla="*/ 447 w 495"/>
              <a:gd name="connsiteY53" fmla="*/ 146 h 758"/>
              <a:gd name="connsiteX54" fmla="*/ 447 w 495"/>
              <a:gd name="connsiteY54" fmla="*/ 157 h 758"/>
              <a:gd name="connsiteX55" fmla="*/ 447 w 495"/>
              <a:gd name="connsiteY55" fmla="*/ 173 h 758"/>
              <a:gd name="connsiteX56" fmla="*/ 447 w 495"/>
              <a:gd name="connsiteY56" fmla="*/ 188 h 758"/>
              <a:gd name="connsiteX57" fmla="*/ 447 w 495"/>
              <a:gd name="connsiteY57" fmla="*/ 204 h 758"/>
              <a:gd name="connsiteX58" fmla="*/ 447 w 495"/>
              <a:gd name="connsiteY58" fmla="*/ 225 h 758"/>
              <a:gd name="connsiteX59" fmla="*/ 447 w 495"/>
              <a:gd name="connsiteY59" fmla="*/ 240 h 758"/>
              <a:gd name="connsiteX60" fmla="*/ 447 w 495"/>
              <a:gd name="connsiteY60" fmla="*/ 261 h 758"/>
              <a:gd name="connsiteX61" fmla="*/ 447 w 495"/>
              <a:gd name="connsiteY61" fmla="*/ 303 h 758"/>
              <a:gd name="connsiteX62" fmla="*/ 447 w 495"/>
              <a:gd name="connsiteY62" fmla="*/ 324 h 758"/>
              <a:gd name="connsiteX63" fmla="*/ 447 w 495"/>
              <a:gd name="connsiteY63" fmla="*/ 350 h 758"/>
              <a:gd name="connsiteX64" fmla="*/ 447 w 495"/>
              <a:gd name="connsiteY64" fmla="*/ 376 h 758"/>
              <a:gd name="connsiteX65" fmla="*/ 447 w 495"/>
              <a:gd name="connsiteY65" fmla="*/ 402 h 758"/>
              <a:gd name="connsiteX66" fmla="*/ 447 w 495"/>
              <a:gd name="connsiteY66" fmla="*/ 429 h 758"/>
              <a:gd name="connsiteX67" fmla="*/ 447 w 495"/>
              <a:gd name="connsiteY67" fmla="*/ 460 h 758"/>
              <a:gd name="connsiteX68" fmla="*/ 447 w 495"/>
              <a:gd name="connsiteY68" fmla="*/ 491 h 758"/>
              <a:gd name="connsiteX69" fmla="*/ 447 w 495"/>
              <a:gd name="connsiteY69" fmla="*/ 523 h 758"/>
              <a:gd name="connsiteX70" fmla="*/ 447 w 495"/>
              <a:gd name="connsiteY70" fmla="*/ 554 h 758"/>
              <a:gd name="connsiteX71" fmla="*/ 447 w 495"/>
              <a:gd name="connsiteY71" fmla="*/ 580 h 758"/>
              <a:gd name="connsiteX72" fmla="*/ 442 w 495"/>
              <a:gd name="connsiteY72" fmla="*/ 606 h 758"/>
              <a:gd name="connsiteX73" fmla="*/ 442 w 495"/>
              <a:gd name="connsiteY73" fmla="*/ 632 h 758"/>
              <a:gd name="connsiteX74" fmla="*/ 437 w 495"/>
              <a:gd name="connsiteY74" fmla="*/ 653 h 758"/>
              <a:gd name="connsiteX75" fmla="*/ 431 w 495"/>
              <a:gd name="connsiteY75" fmla="*/ 669 h 758"/>
              <a:gd name="connsiteX76" fmla="*/ 426 w 495"/>
              <a:gd name="connsiteY76" fmla="*/ 690 h 758"/>
              <a:gd name="connsiteX77" fmla="*/ 421 w 495"/>
              <a:gd name="connsiteY77" fmla="*/ 700 h 758"/>
              <a:gd name="connsiteX78" fmla="*/ 410 w 495"/>
              <a:gd name="connsiteY78" fmla="*/ 716 h 758"/>
              <a:gd name="connsiteX79" fmla="*/ 400 w 495"/>
              <a:gd name="connsiteY79" fmla="*/ 726 h 758"/>
              <a:gd name="connsiteX80" fmla="*/ 394 w 495"/>
              <a:gd name="connsiteY80" fmla="*/ 737 h 758"/>
              <a:gd name="connsiteX81" fmla="*/ 384 w 495"/>
              <a:gd name="connsiteY81" fmla="*/ 742 h 758"/>
              <a:gd name="connsiteX82" fmla="*/ 379 w 495"/>
              <a:gd name="connsiteY82" fmla="*/ 747 h 758"/>
              <a:gd name="connsiteX83" fmla="*/ 368 w 495"/>
              <a:gd name="connsiteY83" fmla="*/ 752 h 758"/>
              <a:gd name="connsiteX84" fmla="*/ 363 w 495"/>
              <a:gd name="connsiteY84" fmla="*/ 752 h 758"/>
              <a:gd name="connsiteX85" fmla="*/ 357 w 495"/>
              <a:gd name="connsiteY85" fmla="*/ 758 h 758"/>
              <a:gd name="connsiteX86" fmla="*/ 347 w 495"/>
              <a:gd name="connsiteY86" fmla="*/ 752 h 758"/>
              <a:gd name="connsiteX87" fmla="*/ 342 w 495"/>
              <a:gd name="connsiteY87" fmla="*/ 752 h 758"/>
              <a:gd name="connsiteX88" fmla="*/ 342 w 495"/>
              <a:gd name="connsiteY88" fmla="*/ 747 h 758"/>
              <a:gd name="connsiteX89" fmla="*/ 336 w 495"/>
              <a:gd name="connsiteY89" fmla="*/ 742 h 758"/>
              <a:gd name="connsiteX90" fmla="*/ 336 w 495"/>
              <a:gd name="connsiteY90" fmla="*/ 737 h 758"/>
              <a:gd name="connsiteX91" fmla="*/ 336 w 495"/>
              <a:gd name="connsiteY91" fmla="*/ 731 h 758"/>
              <a:gd name="connsiteX92" fmla="*/ 336 w 495"/>
              <a:gd name="connsiteY92" fmla="*/ 721 h 758"/>
              <a:gd name="connsiteX93" fmla="*/ 336 w 495"/>
              <a:gd name="connsiteY93" fmla="*/ 711 h 758"/>
              <a:gd name="connsiteX94" fmla="*/ 336 w 495"/>
              <a:gd name="connsiteY94" fmla="*/ 705 h 758"/>
              <a:gd name="connsiteX95" fmla="*/ 336 w 495"/>
              <a:gd name="connsiteY95" fmla="*/ 700 h 758"/>
              <a:gd name="connsiteX96" fmla="*/ 336 w 495"/>
              <a:gd name="connsiteY96" fmla="*/ 695 h 758"/>
              <a:gd name="connsiteX97" fmla="*/ 331 w 495"/>
              <a:gd name="connsiteY97" fmla="*/ 690 h 758"/>
              <a:gd name="connsiteX98" fmla="*/ 326 w 495"/>
              <a:gd name="connsiteY98" fmla="*/ 674 h 758"/>
              <a:gd name="connsiteX99" fmla="*/ 315 w 495"/>
              <a:gd name="connsiteY99" fmla="*/ 658 h 758"/>
              <a:gd name="connsiteX100" fmla="*/ 299 w 495"/>
              <a:gd name="connsiteY100" fmla="*/ 643 h 758"/>
              <a:gd name="connsiteX101" fmla="*/ 283 w 495"/>
              <a:gd name="connsiteY101" fmla="*/ 627 h 758"/>
              <a:gd name="connsiteX102" fmla="*/ 262 w 495"/>
              <a:gd name="connsiteY102" fmla="*/ 611 h 758"/>
              <a:gd name="connsiteX103" fmla="*/ 236 w 495"/>
              <a:gd name="connsiteY103" fmla="*/ 590 h 758"/>
              <a:gd name="connsiteX104" fmla="*/ 257 w 495"/>
              <a:gd name="connsiteY104" fmla="*/ 590 h 758"/>
              <a:gd name="connsiteX105" fmla="*/ 278 w 495"/>
              <a:gd name="connsiteY105" fmla="*/ 596 h 758"/>
              <a:gd name="connsiteX106" fmla="*/ 294 w 495"/>
              <a:gd name="connsiteY106" fmla="*/ 596 h 758"/>
              <a:gd name="connsiteX107" fmla="*/ 310 w 495"/>
              <a:gd name="connsiteY107" fmla="*/ 596 h 758"/>
              <a:gd name="connsiteX108" fmla="*/ 320 w 495"/>
              <a:gd name="connsiteY108" fmla="*/ 590 h 758"/>
              <a:gd name="connsiteX109" fmla="*/ 326 w 495"/>
              <a:gd name="connsiteY109" fmla="*/ 590 h 758"/>
              <a:gd name="connsiteX110" fmla="*/ 331 w 495"/>
              <a:gd name="connsiteY110" fmla="*/ 590 h 758"/>
              <a:gd name="connsiteX111" fmla="*/ 336 w 495"/>
              <a:gd name="connsiteY111" fmla="*/ 585 h 758"/>
              <a:gd name="connsiteX112" fmla="*/ 342 w 495"/>
              <a:gd name="connsiteY112" fmla="*/ 580 h 758"/>
              <a:gd name="connsiteX113" fmla="*/ 342 w 495"/>
              <a:gd name="connsiteY113" fmla="*/ 575 h 758"/>
              <a:gd name="connsiteX114" fmla="*/ 342 w 495"/>
              <a:gd name="connsiteY114" fmla="*/ 564 h 758"/>
              <a:gd name="connsiteX115" fmla="*/ 342 w 495"/>
              <a:gd name="connsiteY115" fmla="*/ 549 h 758"/>
              <a:gd name="connsiteX116" fmla="*/ 347 w 495"/>
              <a:gd name="connsiteY116" fmla="*/ 533 h 758"/>
              <a:gd name="connsiteX117" fmla="*/ 347 w 495"/>
              <a:gd name="connsiteY117" fmla="*/ 512 h 758"/>
              <a:gd name="connsiteX118" fmla="*/ 347 w 495"/>
              <a:gd name="connsiteY118" fmla="*/ 486 h 758"/>
              <a:gd name="connsiteX119" fmla="*/ 352 w 495"/>
              <a:gd name="connsiteY119" fmla="*/ 460 h 758"/>
              <a:gd name="connsiteX120" fmla="*/ 352 w 495"/>
              <a:gd name="connsiteY120" fmla="*/ 434 h 758"/>
              <a:gd name="connsiteX121" fmla="*/ 352 w 495"/>
              <a:gd name="connsiteY121" fmla="*/ 408 h 758"/>
              <a:gd name="connsiteX122" fmla="*/ 352 w 495"/>
              <a:gd name="connsiteY122" fmla="*/ 382 h 758"/>
              <a:gd name="connsiteX123" fmla="*/ 357 w 495"/>
              <a:gd name="connsiteY123" fmla="*/ 355 h 758"/>
              <a:gd name="connsiteX124" fmla="*/ 357 w 495"/>
              <a:gd name="connsiteY124" fmla="*/ 334 h 758"/>
              <a:gd name="connsiteX125" fmla="*/ 357 w 495"/>
              <a:gd name="connsiteY125" fmla="*/ 314 h 758"/>
              <a:gd name="connsiteX126" fmla="*/ 357 w 495"/>
              <a:gd name="connsiteY126" fmla="*/ 293 h 758"/>
              <a:gd name="connsiteX127" fmla="*/ 357 w 495"/>
              <a:gd name="connsiteY127" fmla="*/ 277 h 758"/>
              <a:gd name="connsiteX128" fmla="*/ 357 w 495"/>
              <a:gd name="connsiteY128" fmla="*/ 246 h 758"/>
              <a:gd name="connsiteX129" fmla="*/ 357 w 495"/>
              <a:gd name="connsiteY129" fmla="*/ 214 h 758"/>
              <a:gd name="connsiteX130" fmla="*/ 352 w 495"/>
              <a:gd name="connsiteY130" fmla="*/ 183 h 758"/>
              <a:gd name="connsiteX131" fmla="*/ 352 w 495"/>
              <a:gd name="connsiteY131" fmla="*/ 157 h 758"/>
              <a:gd name="connsiteX132" fmla="*/ 347 w 495"/>
              <a:gd name="connsiteY132" fmla="*/ 146 h 758"/>
              <a:gd name="connsiteX133" fmla="*/ 347 w 495"/>
              <a:gd name="connsiteY133" fmla="*/ 136 h 758"/>
              <a:gd name="connsiteX134" fmla="*/ 342 w 495"/>
              <a:gd name="connsiteY134" fmla="*/ 126 h 758"/>
              <a:gd name="connsiteX135" fmla="*/ 342 w 495"/>
              <a:gd name="connsiteY135" fmla="*/ 115 h 758"/>
              <a:gd name="connsiteX136" fmla="*/ 336 w 495"/>
              <a:gd name="connsiteY136" fmla="*/ 110 h 758"/>
              <a:gd name="connsiteX137" fmla="*/ 336 w 495"/>
              <a:gd name="connsiteY137" fmla="*/ 105 h 758"/>
              <a:gd name="connsiteX138" fmla="*/ 331 w 495"/>
              <a:gd name="connsiteY138" fmla="*/ 94 h 758"/>
              <a:gd name="connsiteX139" fmla="*/ 326 w 495"/>
              <a:gd name="connsiteY139" fmla="*/ 89 h 758"/>
              <a:gd name="connsiteX140" fmla="*/ 320 w 495"/>
              <a:gd name="connsiteY140" fmla="*/ 84 h 758"/>
              <a:gd name="connsiteX141" fmla="*/ 315 w 495"/>
              <a:gd name="connsiteY141" fmla="*/ 84 h 758"/>
              <a:gd name="connsiteX142" fmla="*/ 310 w 495"/>
              <a:gd name="connsiteY142" fmla="*/ 79 h 758"/>
              <a:gd name="connsiteX143" fmla="*/ 299 w 495"/>
              <a:gd name="connsiteY143" fmla="*/ 79 h 758"/>
              <a:gd name="connsiteX144" fmla="*/ 289 w 495"/>
              <a:gd name="connsiteY144" fmla="*/ 79 h 758"/>
              <a:gd name="connsiteX145" fmla="*/ 278 w 495"/>
              <a:gd name="connsiteY145" fmla="*/ 73 h 758"/>
              <a:gd name="connsiteX146" fmla="*/ 262 w 495"/>
              <a:gd name="connsiteY146" fmla="*/ 73 h 758"/>
              <a:gd name="connsiteX147" fmla="*/ 262 w 495"/>
              <a:gd name="connsiteY147" fmla="*/ 73 h 758"/>
              <a:gd name="connsiteX0" fmla="*/ 243 w 476"/>
              <a:gd name="connsiteY0" fmla="*/ 73 h 758"/>
              <a:gd name="connsiteX1" fmla="*/ 228 w 476"/>
              <a:gd name="connsiteY1" fmla="*/ 73 h 758"/>
              <a:gd name="connsiteX2" fmla="*/ 206 w 476"/>
              <a:gd name="connsiteY2" fmla="*/ 79 h 758"/>
              <a:gd name="connsiteX3" fmla="*/ 185 w 476"/>
              <a:gd name="connsiteY3" fmla="*/ 79 h 758"/>
              <a:gd name="connsiteX4" fmla="*/ 159 w 476"/>
              <a:gd name="connsiteY4" fmla="*/ 79 h 758"/>
              <a:gd name="connsiteX5" fmla="*/ 132 w 476"/>
              <a:gd name="connsiteY5" fmla="*/ 84 h 758"/>
              <a:gd name="connsiteX6" fmla="*/ 101 w 476"/>
              <a:gd name="connsiteY6" fmla="*/ 84 h 758"/>
              <a:gd name="connsiteX7" fmla="*/ 64 w 476"/>
              <a:gd name="connsiteY7" fmla="*/ 89 h 758"/>
              <a:gd name="connsiteX8" fmla="*/ 27 w 476"/>
              <a:gd name="connsiteY8" fmla="*/ 94 h 758"/>
              <a:gd name="connsiteX9" fmla="*/ 0 w 476"/>
              <a:gd name="connsiteY9" fmla="*/ 52 h 758"/>
              <a:gd name="connsiteX10" fmla="*/ 27 w 476"/>
              <a:gd name="connsiteY10" fmla="*/ 52 h 758"/>
              <a:gd name="connsiteX11" fmla="*/ 53 w 476"/>
              <a:gd name="connsiteY11" fmla="*/ 47 h 758"/>
              <a:gd name="connsiteX12" fmla="*/ 85 w 476"/>
              <a:gd name="connsiteY12" fmla="*/ 47 h 758"/>
              <a:gd name="connsiteX13" fmla="*/ 143 w 476"/>
              <a:gd name="connsiteY13" fmla="*/ 37 h 758"/>
              <a:gd name="connsiteX14" fmla="*/ 175 w 476"/>
              <a:gd name="connsiteY14" fmla="*/ 37 h 758"/>
              <a:gd name="connsiteX15" fmla="*/ 196 w 476"/>
              <a:gd name="connsiteY15" fmla="*/ 32 h 758"/>
              <a:gd name="connsiteX16" fmla="*/ 222 w 476"/>
              <a:gd name="connsiteY16" fmla="*/ 26 h 758"/>
              <a:gd name="connsiteX17" fmla="*/ 243 w 476"/>
              <a:gd name="connsiteY17" fmla="*/ 26 h 758"/>
              <a:gd name="connsiteX18" fmla="*/ 259 w 476"/>
              <a:gd name="connsiteY18" fmla="*/ 21 h 758"/>
              <a:gd name="connsiteX19" fmla="*/ 270 w 476"/>
              <a:gd name="connsiteY19" fmla="*/ 16 h 758"/>
              <a:gd name="connsiteX20" fmla="*/ 280 w 476"/>
              <a:gd name="connsiteY20" fmla="*/ 16 h 758"/>
              <a:gd name="connsiteX21" fmla="*/ 286 w 476"/>
              <a:gd name="connsiteY21" fmla="*/ 11 h 758"/>
              <a:gd name="connsiteX22" fmla="*/ 296 w 476"/>
              <a:gd name="connsiteY22" fmla="*/ 5 h 758"/>
              <a:gd name="connsiteX23" fmla="*/ 312 w 476"/>
              <a:gd name="connsiteY23" fmla="*/ 0 h 758"/>
              <a:gd name="connsiteX24" fmla="*/ 323 w 476"/>
              <a:gd name="connsiteY24" fmla="*/ 0 h 758"/>
              <a:gd name="connsiteX25" fmla="*/ 338 w 476"/>
              <a:gd name="connsiteY25" fmla="*/ 0 h 758"/>
              <a:gd name="connsiteX26" fmla="*/ 354 w 476"/>
              <a:gd name="connsiteY26" fmla="*/ 5 h 758"/>
              <a:gd name="connsiteX27" fmla="*/ 370 w 476"/>
              <a:gd name="connsiteY27" fmla="*/ 11 h 758"/>
              <a:gd name="connsiteX28" fmla="*/ 381 w 476"/>
              <a:gd name="connsiteY28" fmla="*/ 16 h 758"/>
              <a:gd name="connsiteX29" fmla="*/ 391 w 476"/>
              <a:gd name="connsiteY29" fmla="*/ 21 h 758"/>
              <a:gd name="connsiteX30" fmla="*/ 407 w 476"/>
              <a:gd name="connsiteY30" fmla="*/ 26 h 758"/>
              <a:gd name="connsiteX31" fmla="*/ 418 w 476"/>
              <a:gd name="connsiteY31" fmla="*/ 37 h 758"/>
              <a:gd name="connsiteX32" fmla="*/ 433 w 476"/>
              <a:gd name="connsiteY32" fmla="*/ 42 h 758"/>
              <a:gd name="connsiteX33" fmla="*/ 444 w 476"/>
              <a:gd name="connsiteY33" fmla="*/ 47 h 758"/>
              <a:gd name="connsiteX34" fmla="*/ 455 w 476"/>
              <a:gd name="connsiteY34" fmla="*/ 52 h 758"/>
              <a:gd name="connsiteX35" fmla="*/ 460 w 476"/>
              <a:gd name="connsiteY35" fmla="*/ 58 h 758"/>
              <a:gd name="connsiteX36" fmla="*/ 465 w 476"/>
              <a:gd name="connsiteY36" fmla="*/ 63 h 758"/>
              <a:gd name="connsiteX37" fmla="*/ 470 w 476"/>
              <a:gd name="connsiteY37" fmla="*/ 68 h 758"/>
              <a:gd name="connsiteX38" fmla="*/ 476 w 476"/>
              <a:gd name="connsiteY38" fmla="*/ 68 h 758"/>
              <a:gd name="connsiteX39" fmla="*/ 476 w 476"/>
              <a:gd name="connsiteY39" fmla="*/ 73 h 758"/>
              <a:gd name="connsiteX40" fmla="*/ 470 w 476"/>
              <a:gd name="connsiteY40" fmla="*/ 73 h 758"/>
              <a:gd name="connsiteX41" fmla="*/ 470 w 476"/>
              <a:gd name="connsiteY41" fmla="*/ 79 h 758"/>
              <a:gd name="connsiteX42" fmla="*/ 465 w 476"/>
              <a:gd name="connsiteY42" fmla="*/ 84 h 758"/>
              <a:gd name="connsiteX43" fmla="*/ 460 w 476"/>
              <a:gd name="connsiteY43" fmla="*/ 84 h 758"/>
              <a:gd name="connsiteX44" fmla="*/ 455 w 476"/>
              <a:gd name="connsiteY44" fmla="*/ 89 h 758"/>
              <a:gd name="connsiteX45" fmla="*/ 449 w 476"/>
              <a:gd name="connsiteY45" fmla="*/ 94 h 758"/>
              <a:gd name="connsiteX46" fmla="*/ 444 w 476"/>
              <a:gd name="connsiteY46" fmla="*/ 94 h 758"/>
              <a:gd name="connsiteX47" fmla="*/ 439 w 476"/>
              <a:gd name="connsiteY47" fmla="*/ 99 h 758"/>
              <a:gd name="connsiteX48" fmla="*/ 433 w 476"/>
              <a:gd name="connsiteY48" fmla="*/ 105 h 758"/>
              <a:gd name="connsiteX49" fmla="*/ 428 w 476"/>
              <a:gd name="connsiteY49" fmla="*/ 115 h 758"/>
              <a:gd name="connsiteX50" fmla="*/ 428 w 476"/>
              <a:gd name="connsiteY50" fmla="*/ 126 h 758"/>
              <a:gd name="connsiteX51" fmla="*/ 428 w 476"/>
              <a:gd name="connsiteY51" fmla="*/ 131 h 758"/>
              <a:gd name="connsiteX52" fmla="*/ 428 w 476"/>
              <a:gd name="connsiteY52" fmla="*/ 146 h 758"/>
              <a:gd name="connsiteX53" fmla="*/ 428 w 476"/>
              <a:gd name="connsiteY53" fmla="*/ 157 h 758"/>
              <a:gd name="connsiteX54" fmla="*/ 428 w 476"/>
              <a:gd name="connsiteY54" fmla="*/ 173 h 758"/>
              <a:gd name="connsiteX55" fmla="*/ 428 w 476"/>
              <a:gd name="connsiteY55" fmla="*/ 188 h 758"/>
              <a:gd name="connsiteX56" fmla="*/ 428 w 476"/>
              <a:gd name="connsiteY56" fmla="*/ 204 h 758"/>
              <a:gd name="connsiteX57" fmla="*/ 428 w 476"/>
              <a:gd name="connsiteY57" fmla="*/ 225 h 758"/>
              <a:gd name="connsiteX58" fmla="*/ 428 w 476"/>
              <a:gd name="connsiteY58" fmla="*/ 240 h 758"/>
              <a:gd name="connsiteX59" fmla="*/ 428 w 476"/>
              <a:gd name="connsiteY59" fmla="*/ 261 h 758"/>
              <a:gd name="connsiteX60" fmla="*/ 428 w 476"/>
              <a:gd name="connsiteY60" fmla="*/ 303 h 758"/>
              <a:gd name="connsiteX61" fmla="*/ 428 w 476"/>
              <a:gd name="connsiteY61" fmla="*/ 324 h 758"/>
              <a:gd name="connsiteX62" fmla="*/ 428 w 476"/>
              <a:gd name="connsiteY62" fmla="*/ 350 h 758"/>
              <a:gd name="connsiteX63" fmla="*/ 428 w 476"/>
              <a:gd name="connsiteY63" fmla="*/ 376 h 758"/>
              <a:gd name="connsiteX64" fmla="*/ 428 w 476"/>
              <a:gd name="connsiteY64" fmla="*/ 402 h 758"/>
              <a:gd name="connsiteX65" fmla="*/ 428 w 476"/>
              <a:gd name="connsiteY65" fmla="*/ 429 h 758"/>
              <a:gd name="connsiteX66" fmla="*/ 428 w 476"/>
              <a:gd name="connsiteY66" fmla="*/ 460 h 758"/>
              <a:gd name="connsiteX67" fmla="*/ 428 w 476"/>
              <a:gd name="connsiteY67" fmla="*/ 491 h 758"/>
              <a:gd name="connsiteX68" fmla="*/ 428 w 476"/>
              <a:gd name="connsiteY68" fmla="*/ 523 h 758"/>
              <a:gd name="connsiteX69" fmla="*/ 428 w 476"/>
              <a:gd name="connsiteY69" fmla="*/ 554 h 758"/>
              <a:gd name="connsiteX70" fmla="*/ 428 w 476"/>
              <a:gd name="connsiteY70" fmla="*/ 580 h 758"/>
              <a:gd name="connsiteX71" fmla="*/ 423 w 476"/>
              <a:gd name="connsiteY71" fmla="*/ 606 h 758"/>
              <a:gd name="connsiteX72" fmla="*/ 423 w 476"/>
              <a:gd name="connsiteY72" fmla="*/ 632 h 758"/>
              <a:gd name="connsiteX73" fmla="*/ 418 w 476"/>
              <a:gd name="connsiteY73" fmla="*/ 653 h 758"/>
              <a:gd name="connsiteX74" fmla="*/ 412 w 476"/>
              <a:gd name="connsiteY74" fmla="*/ 669 h 758"/>
              <a:gd name="connsiteX75" fmla="*/ 407 w 476"/>
              <a:gd name="connsiteY75" fmla="*/ 690 h 758"/>
              <a:gd name="connsiteX76" fmla="*/ 402 w 476"/>
              <a:gd name="connsiteY76" fmla="*/ 700 h 758"/>
              <a:gd name="connsiteX77" fmla="*/ 391 w 476"/>
              <a:gd name="connsiteY77" fmla="*/ 716 h 758"/>
              <a:gd name="connsiteX78" fmla="*/ 381 w 476"/>
              <a:gd name="connsiteY78" fmla="*/ 726 h 758"/>
              <a:gd name="connsiteX79" fmla="*/ 375 w 476"/>
              <a:gd name="connsiteY79" fmla="*/ 737 h 758"/>
              <a:gd name="connsiteX80" fmla="*/ 365 w 476"/>
              <a:gd name="connsiteY80" fmla="*/ 742 h 758"/>
              <a:gd name="connsiteX81" fmla="*/ 360 w 476"/>
              <a:gd name="connsiteY81" fmla="*/ 747 h 758"/>
              <a:gd name="connsiteX82" fmla="*/ 349 w 476"/>
              <a:gd name="connsiteY82" fmla="*/ 752 h 758"/>
              <a:gd name="connsiteX83" fmla="*/ 344 w 476"/>
              <a:gd name="connsiteY83" fmla="*/ 752 h 758"/>
              <a:gd name="connsiteX84" fmla="*/ 338 w 476"/>
              <a:gd name="connsiteY84" fmla="*/ 758 h 758"/>
              <a:gd name="connsiteX85" fmla="*/ 328 w 476"/>
              <a:gd name="connsiteY85" fmla="*/ 752 h 758"/>
              <a:gd name="connsiteX86" fmla="*/ 323 w 476"/>
              <a:gd name="connsiteY86" fmla="*/ 752 h 758"/>
              <a:gd name="connsiteX87" fmla="*/ 323 w 476"/>
              <a:gd name="connsiteY87" fmla="*/ 747 h 758"/>
              <a:gd name="connsiteX88" fmla="*/ 317 w 476"/>
              <a:gd name="connsiteY88" fmla="*/ 742 h 758"/>
              <a:gd name="connsiteX89" fmla="*/ 317 w 476"/>
              <a:gd name="connsiteY89" fmla="*/ 737 h 758"/>
              <a:gd name="connsiteX90" fmla="*/ 317 w 476"/>
              <a:gd name="connsiteY90" fmla="*/ 731 h 758"/>
              <a:gd name="connsiteX91" fmla="*/ 317 w 476"/>
              <a:gd name="connsiteY91" fmla="*/ 721 h 758"/>
              <a:gd name="connsiteX92" fmla="*/ 317 w 476"/>
              <a:gd name="connsiteY92" fmla="*/ 711 h 758"/>
              <a:gd name="connsiteX93" fmla="*/ 317 w 476"/>
              <a:gd name="connsiteY93" fmla="*/ 705 h 758"/>
              <a:gd name="connsiteX94" fmla="*/ 317 w 476"/>
              <a:gd name="connsiteY94" fmla="*/ 700 h 758"/>
              <a:gd name="connsiteX95" fmla="*/ 317 w 476"/>
              <a:gd name="connsiteY95" fmla="*/ 695 h 758"/>
              <a:gd name="connsiteX96" fmla="*/ 312 w 476"/>
              <a:gd name="connsiteY96" fmla="*/ 690 h 758"/>
              <a:gd name="connsiteX97" fmla="*/ 307 w 476"/>
              <a:gd name="connsiteY97" fmla="*/ 674 h 758"/>
              <a:gd name="connsiteX98" fmla="*/ 296 w 476"/>
              <a:gd name="connsiteY98" fmla="*/ 658 h 758"/>
              <a:gd name="connsiteX99" fmla="*/ 280 w 476"/>
              <a:gd name="connsiteY99" fmla="*/ 643 h 758"/>
              <a:gd name="connsiteX100" fmla="*/ 264 w 476"/>
              <a:gd name="connsiteY100" fmla="*/ 627 h 758"/>
              <a:gd name="connsiteX101" fmla="*/ 243 w 476"/>
              <a:gd name="connsiteY101" fmla="*/ 611 h 758"/>
              <a:gd name="connsiteX102" fmla="*/ 217 w 476"/>
              <a:gd name="connsiteY102" fmla="*/ 590 h 758"/>
              <a:gd name="connsiteX103" fmla="*/ 238 w 476"/>
              <a:gd name="connsiteY103" fmla="*/ 590 h 758"/>
              <a:gd name="connsiteX104" fmla="*/ 259 w 476"/>
              <a:gd name="connsiteY104" fmla="*/ 596 h 758"/>
              <a:gd name="connsiteX105" fmla="*/ 275 w 476"/>
              <a:gd name="connsiteY105" fmla="*/ 596 h 758"/>
              <a:gd name="connsiteX106" fmla="*/ 291 w 476"/>
              <a:gd name="connsiteY106" fmla="*/ 596 h 758"/>
              <a:gd name="connsiteX107" fmla="*/ 301 w 476"/>
              <a:gd name="connsiteY107" fmla="*/ 590 h 758"/>
              <a:gd name="connsiteX108" fmla="*/ 307 w 476"/>
              <a:gd name="connsiteY108" fmla="*/ 590 h 758"/>
              <a:gd name="connsiteX109" fmla="*/ 312 w 476"/>
              <a:gd name="connsiteY109" fmla="*/ 590 h 758"/>
              <a:gd name="connsiteX110" fmla="*/ 317 w 476"/>
              <a:gd name="connsiteY110" fmla="*/ 585 h 758"/>
              <a:gd name="connsiteX111" fmla="*/ 323 w 476"/>
              <a:gd name="connsiteY111" fmla="*/ 580 h 758"/>
              <a:gd name="connsiteX112" fmla="*/ 323 w 476"/>
              <a:gd name="connsiteY112" fmla="*/ 575 h 758"/>
              <a:gd name="connsiteX113" fmla="*/ 323 w 476"/>
              <a:gd name="connsiteY113" fmla="*/ 564 h 758"/>
              <a:gd name="connsiteX114" fmla="*/ 323 w 476"/>
              <a:gd name="connsiteY114" fmla="*/ 549 h 758"/>
              <a:gd name="connsiteX115" fmla="*/ 328 w 476"/>
              <a:gd name="connsiteY115" fmla="*/ 533 h 758"/>
              <a:gd name="connsiteX116" fmla="*/ 328 w 476"/>
              <a:gd name="connsiteY116" fmla="*/ 512 h 758"/>
              <a:gd name="connsiteX117" fmla="*/ 328 w 476"/>
              <a:gd name="connsiteY117" fmla="*/ 486 h 758"/>
              <a:gd name="connsiteX118" fmla="*/ 333 w 476"/>
              <a:gd name="connsiteY118" fmla="*/ 460 h 758"/>
              <a:gd name="connsiteX119" fmla="*/ 333 w 476"/>
              <a:gd name="connsiteY119" fmla="*/ 434 h 758"/>
              <a:gd name="connsiteX120" fmla="*/ 333 w 476"/>
              <a:gd name="connsiteY120" fmla="*/ 408 h 758"/>
              <a:gd name="connsiteX121" fmla="*/ 333 w 476"/>
              <a:gd name="connsiteY121" fmla="*/ 382 h 758"/>
              <a:gd name="connsiteX122" fmla="*/ 338 w 476"/>
              <a:gd name="connsiteY122" fmla="*/ 355 h 758"/>
              <a:gd name="connsiteX123" fmla="*/ 338 w 476"/>
              <a:gd name="connsiteY123" fmla="*/ 334 h 758"/>
              <a:gd name="connsiteX124" fmla="*/ 338 w 476"/>
              <a:gd name="connsiteY124" fmla="*/ 314 h 758"/>
              <a:gd name="connsiteX125" fmla="*/ 338 w 476"/>
              <a:gd name="connsiteY125" fmla="*/ 293 h 758"/>
              <a:gd name="connsiteX126" fmla="*/ 338 w 476"/>
              <a:gd name="connsiteY126" fmla="*/ 277 h 758"/>
              <a:gd name="connsiteX127" fmla="*/ 338 w 476"/>
              <a:gd name="connsiteY127" fmla="*/ 246 h 758"/>
              <a:gd name="connsiteX128" fmla="*/ 338 w 476"/>
              <a:gd name="connsiteY128" fmla="*/ 214 h 758"/>
              <a:gd name="connsiteX129" fmla="*/ 333 w 476"/>
              <a:gd name="connsiteY129" fmla="*/ 183 h 758"/>
              <a:gd name="connsiteX130" fmla="*/ 333 w 476"/>
              <a:gd name="connsiteY130" fmla="*/ 157 h 758"/>
              <a:gd name="connsiteX131" fmla="*/ 328 w 476"/>
              <a:gd name="connsiteY131" fmla="*/ 146 h 758"/>
              <a:gd name="connsiteX132" fmla="*/ 328 w 476"/>
              <a:gd name="connsiteY132" fmla="*/ 136 h 758"/>
              <a:gd name="connsiteX133" fmla="*/ 323 w 476"/>
              <a:gd name="connsiteY133" fmla="*/ 126 h 758"/>
              <a:gd name="connsiteX134" fmla="*/ 323 w 476"/>
              <a:gd name="connsiteY134" fmla="*/ 115 h 758"/>
              <a:gd name="connsiteX135" fmla="*/ 317 w 476"/>
              <a:gd name="connsiteY135" fmla="*/ 110 h 758"/>
              <a:gd name="connsiteX136" fmla="*/ 317 w 476"/>
              <a:gd name="connsiteY136" fmla="*/ 105 h 758"/>
              <a:gd name="connsiteX137" fmla="*/ 312 w 476"/>
              <a:gd name="connsiteY137" fmla="*/ 94 h 758"/>
              <a:gd name="connsiteX138" fmla="*/ 307 w 476"/>
              <a:gd name="connsiteY138" fmla="*/ 89 h 758"/>
              <a:gd name="connsiteX139" fmla="*/ 301 w 476"/>
              <a:gd name="connsiteY139" fmla="*/ 84 h 758"/>
              <a:gd name="connsiteX140" fmla="*/ 296 w 476"/>
              <a:gd name="connsiteY140" fmla="*/ 84 h 758"/>
              <a:gd name="connsiteX141" fmla="*/ 291 w 476"/>
              <a:gd name="connsiteY141" fmla="*/ 79 h 758"/>
              <a:gd name="connsiteX142" fmla="*/ 280 w 476"/>
              <a:gd name="connsiteY142" fmla="*/ 79 h 758"/>
              <a:gd name="connsiteX143" fmla="*/ 270 w 476"/>
              <a:gd name="connsiteY143" fmla="*/ 79 h 758"/>
              <a:gd name="connsiteX144" fmla="*/ 259 w 476"/>
              <a:gd name="connsiteY144" fmla="*/ 73 h 758"/>
              <a:gd name="connsiteX145" fmla="*/ 243 w 476"/>
              <a:gd name="connsiteY145" fmla="*/ 73 h 758"/>
              <a:gd name="connsiteX146" fmla="*/ 243 w 476"/>
              <a:gd name="connsiteY146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94 h 758"/>
              <a:gd name="connsiteX9" fmla="*/ 0 w 449"/>
              <a:gd name="connsiteY9" fmla="*/ 52 h 758"/>
              <a:gd name="connsiteX10" fmla="*/ 26 w 449"/>
              <a:gd name="connsiteY10" fmla="*/ 47 h 758"/>
              <a:gd name="connsiteX11" fmla="*/ 58 w 449"/>
              <a:gd name="connsiteY11" fmla="*/ 47 h 758"/>
              <a:gd name="connsiteX12" fmla="*/ 116 w 449"/>
              <a:gd name="connsiteY12" fmla="*/ 37 h 758"/>
              <a:gd name="connsiteX13" fmla="*/ 148 w 449"/>
              <a:gd name="connsiteY13" fmla="*/ 37 h 758"/>
              <a:gd name="connsiteX14" fmla="*/ 169 w 449"/>
              <a:gd name="connsiteY14" fmla="*/ 32 h 758"/>
              <a:gd name="connsiteX15" fmla="*/ 195 w 449"/>
              <a:gd name="connsiteY15" fmla="*/ 26 h 758"/>
              <a:gd name="connsiteX16" fmla="*/ 216 w 449"/>
              <a:gd name="connsiteY16" fmla="*/ 26 h 758"/>
              <a:gd name="connsiteX17" fmla="*/ 232 w 449"/>
              <a:gd name="connsiteY17" fmla="*/ 21 h 758"/>
              <a:gd name="connsiteX18" fmla="*/ 243 w 449"/>
              <a:gd name="connsiteY18" fmla="*/ 16 h 758"/>
              <a:gd name="connsiteX19" fmla="*/ 253 w 449"/>
              <a:gd name="connsiteY19" fmla="*/ 16 h 758"/>
              <a:gd name="connsiteX20" fmla="*/ 259 w 449"/>
              <a:gd name="connsiteY20" fmla="*/ 11 h 758"/>
              <a:gd name="connsiteX21" fmla="*/ 269 w 449"/>
              <a:gd name="connsiteY21" fmla="*/ 5 h 758"/>
              <a:gd name="connsiteX22" fmla="*/ 285 w 449"/>
              <a:gd name="connsiteY22" fmla="*/ 0 h 758"/>
              <a:gd name="connsiteX23" fmla="*/ 296 w 449"/>
              <a:gd name="connsiteY23" fmla="*/ 0 h 758"/>
              <a:gd name="connsiteX24" fmla="*/ 311 w 449"/>
              <a:gd name="connsiteY24" fmla="*/ 0 h 758"/>
              <a:gd name="connsiteX25" fmla="*/ 327 w 449"/>
              <a:gd name="connsiteY25" fmla="*/ 5 h 758"/>
              <a:gd name="connsiteX26" fmla="*/ 343 w 449"/>
              <a:gd name="connsiteY26" fmla="*/ 11 h 758"/>
              <a:gd name="connsiteX27" fmla="*/ 354 w 449"/>
              <a:gd name="connsiteY27" fmla="*/ 16 h 758"/>
              <a:gd name="connsiteX28" fmla="*/ 364 w 449"/>
              <a:gd name="connsiteY28" fmla="*/ 21 h 758"/>
              <a:gd name="connsiteX29" fmla="*/ 380 w 449"/>
              <a:gd name="connsiteY29" fmla="*/ 26 h 758"/>
              <a:gd name="connsiteX30" fmla="*/ 391 w 449"/>
              <a:gd name="connsiteY30" fmla="*/ 37 h 758"/>
              <a:gd name="connsiteX31" fmla="*/ 406 w 449"/>
              <a:gd name="connsiteY31" fmla="*/ 42 h 758"/>
              <a:gd name="connsiteX32" fmla="*/ 417 w 449"/>
              <a:gd name="connsiteY32" fmla="*/ 47 h 758"/>
              <a:gd name="connsiteX33" fmla="*/ 428 w 449"/>
              <a:gd name="connsiteY33" fmla="*/ 52 h 758"/>
              <a:gd name="connsiteX34" fmla="*/ 433 w 449"/>
              <a:gd name="connsiteY34" fmla="*/ 58 h 758"/>
              <a:gd name="connsiteX35" fmla="*/ 438 w 449"/>
              <a:gd name="connsiteY35" fmla="*/ 63 h 758"/>
              <a:gd name="connsiteX36" fmla="*/ 443 w 449"/>
              <a:gd name="connsiteY36" fmla="*/ 68 h 758"/>
              <a:gd name="connsiteX37" fmla="*/ 449 w 449"/>
              <a:gd name="connsiteY37" fmla="*/ 68 h 758"/>
              <a:gd name="connsiteX38" fmla="*/ 449 w 449"/>
              <a:gd name="connsiteY38" fmla="*/ 73 h 758"/>
              <a:gd name="connsiteX39" fmla="*/ 443 w 449"/>
              <a:gd name="connsiteY39" fmla="*/ 73 h 758"/>
              <a:gd name="connsiteX40" fmla="*/ 443 w 449"/>
              <a:gd name="connsiteY40" fmla="*/ 79 h 758"/>
              <a:gd name="connsiteX41" fmla="*/ 438 w 449"/>
              <a:gd name="connsiteY41" fmla="*/ 84 h 758"/>
              <a:gd name="connsiteX42" fmla="*/ 433 w 449"/>
              <a:gd name="connsiteY42" fmla="*/ 84 h 758"/>
              <a:gd name="connsiteX43" fmla="*/ 428 w 449"/>
              <a:gd name="connsiteY43" fmla="*/ 89 h 758"/>
              <a:gd name="connsiteX44" fmla="*/ 422 w 449"/>
              <a:gd name="connsiteY44" fmla="*/ 94 h 758"/>
              <a:gd name="connsiteX45" fmla="*/ 417 w 449"/>
              <a:gd name="connsiteY45" fmla="*/ 94 h 758"/>
              <a:gd name="connsiteX46" fmla="*/ 412 w 449"/>
              <a:gd name="connsiteY46" fmla="*/ 99 h 758"/>
              <a:gd name="connsiteX47" fmla="*/ 406 w 449"/>
              <a:gd name="connsiteY47" fmla="*/ 105 h 758"/>
              <a:gd name="connsiteX48" fmla="*/ 401 w 449"/>
              <a:gd name="connsiteY48" fmla="*/ 115 h 758"/>
              <a:gd name="connsiteX49" fmla="*/ 401 w 449"/>
              <a:gd name="connsiteY49" fmla="*/ 126 h 758"/>
              <a:gd name="connsiteX50" fmla="*/ 401 w 449"/>
              <a:gd name="connsiteY50" fmla="*/ 131 h 758"/>
              <a:gd name="connsiteX51" fmla="*/ 401 w 449"/>
              <a:gd name="connsiteY51" fmla="*/ 146 h 758"/>
              <a:gd name="connsiteX52" fmla="*/ 401 w 449"/>
              <a:gd name="connsiteY52" fmla="*/ 157 h 758"/>
              <a:gd name="connsiteX53" fmla="*/ 401 w 449"/>
              <a:gd name="connsiteY53" fmla="*/ 173 h 758"/>
              <a:gd name="connsiteX54" fmla="*/ 401 w 449"/>
              <a:gd name="connsiteY54" fmla="*/ 188 h 758"/>
              <a:gd name="connsiteX55" fmla="*/ 401 w 449"/>
              <a:gd name="connsiteY55" fmla="*/ 204 h 758"/>
              <a:gd name="connsiteX56" fmla="*/ 401 w 449"/>
              <a:gd name="connsiteY56" fmla="*/ 225 h 758"/>
              <a:gd name="connsiteX57" fmla="*/ 401 w 449"/>
              <a:gd name="connsiteY57" fmla="*/ 240 h 758"/>
              <a:gd name="connsiteX58" fmla="*/ 401 w 449"/>
              <a:gd name="connsiteY58" fmla="*/ 261 h 758"/>
              <a:gd name="connsiteX59" fmla="*/ 401 w 449"/>
              <a:gd name="connsiteY59" fmla="*/ 303 h 758"/>
              <a:gd name="connsiteX60" fmla="*/ 401 w 449"/>
              <a:gd name="connsiteY60" fmla="*/ 324 h 758"/>
              <a:gd name="connsiteX61" fmla="*/ 401 w 449"/>
              <a:gd name="connsiteY61" fmla="*/ 350 h 758"/>
              <a:gd name="connsiteX62" fmla="*/ 401 w 449"/>
              <a:gd name="connsiteY62" fmla="*/ 376 h 758"/>
              <a:gd name="connsiteX63" fmla="*/ 401 w 449"/>
              <a:gd name="connsiteY63" fmla="*/ 402 h 758"/>
              <a:gd name="connsiteX64" fmla="*/ 401 w 449"/>
              <a:gd name="connsiteY64" fmla="*/ 429 h 758"/>
              <a:gd name="connsiteX65" fmla="*/ 401 w 449"/>
              <a:gd name="connsiteY65" fmla="*/ 460 h 758"/>
              <a:gd name="connsiteX66" fmla="*/ 401 w 449"/>
              <a:gd name="connsiteY66" fmla="*/ 491 h 758"/>
              <a:gd name="connsiteX67" fmla="*/ 401 w 449"/>
              <a:gd name="connsiteY67" fmla="*/ 523 h 758"/>
              <a:gd name="connsiteX68" fmla="*/ 401 w 449"/>
              <a:gd name="connsiteY68" fmla="*/ 554 h 758"/>
              <a:gd name="connsiteX69" fmla="*/ 401 w 449"/>
              <a:gd name="connsiteY69" fmla="*/ 580 h 758"/>
              <a:gd name="connsiteX70" fmla="*/ 396 w 449"/>
              <a:gd name="connsiteY70" fmla="*/ 606 h 758"/>
              <a:gd name="connsiteX71" fmla="*/ 396 w 449"/>
              <a:gd name="connsiteY71" fmla="*/ 632 h 758"/>
              <a:gd name="connsiteX72" fmla="*/ 391 w 449"/>
              <a:gd name="connsiteY72" fmla="*/ 653 h 758"/>
              <a:gd name="connsiteX73" fmla="*/ 385 w 449"/>
              <a:gd name="connsiteY73" fmla="*/ 669 h 758"/>
              <a:gd name="connsiteX74" fmla="*/ 380 w 449"/>
              <a:gd name="connsiteY74" fmla="*/ 690 h 758"/>
              <a:gd name="connsiteX75" fmla="*/ 375 w 449"/>
              <a:gd name="connsiteY75" fmla="*/ 700 h 758"/>
              <a:gd name="connsiteX76" fmla="*/ 364 w 449"/>
              <a:gd name="connsiteY76" fmla="*/ 716 h 758"/>
              <a:gd name="connsiteX77" fmla="*/ 354 w 449"/>
              <a:gd name="connsiteY77" fmla="*/ 726 h 758"/>
              <a:gd name="connsiteX78" fmla="*/ 348 w 449"/>
              <a:gd name="connsiteY78" fmla="*/ 737 h 758"/>
              <a:gd name="connsiteX79" fmla="*/ 338 w 449"/>
              <a:gd name="connsiteY79" fmla="*/ 742 h 758"/>
              <a:gd name="connsiteX80" fmla="*/ 333 w 449"/>
              <a:gd name="connsiteY80" fmla="*/ 747 h 758"/>
              <a:gd name="connsiteX81" fmla="*/ 322 w 449"/>
              <a:gd name="connsiteY81" fmla="*/ 752 h 758"/>
              <a:gd name="connsiteX82" fmla="*/ 317 w 449"/>
              <a:gd name="connsiteY82" fmla="*/ 752 h 758"/>
              <a:gd name="connsiteX83" fmla="*/ 311 w 449"/>
              <a:gd name="connsiteY83" fmla="*/ 758 h 758"/>
              <a:gd name="connsiteX84" fmla="*/ 301 w 449"/>
              <a:gd name="connsiteY84" fmla="*/ 752 h 758"/>
              <a:gd name="connsiteX85" fmla="*/ 296 w 449"/>
              <a:gd name="connsiteY85" fmla="*/ 752 h 758"/>
              <a:gd name="connsiteX86" fmla="*/ 296 w 449"/>
              <a:gd name="connsiteY86" fmla="*/ 747 h 758"/>
              <a:gd name="connsiteX87" fmla="*/ 290 w 449"/>
              <a:gd name="connsiteY87" fmla="*/ 742 h 758"/>
              <a:gd name="connsiteX88" fmla="*/ 290 w 449"/>
              <a:gd name="connsiteY88" fmla="*/ 737 h 758"/>
              <a:gd name="connsiteX89" fmla="*/ 290 w 449"/>
              <a:gd name="connsiteY89" fmla="*/ 731 h 758"/>
              <a:gd name="connsiteX90" fmla="*/ 290 w 449"/>
              <a:gd name="connsiteY90" fmla="*/ 721 h 758"/>
              <a:gd name="connsiteX91" fmla="*/ 290 w 449"/>
              <a:gd name="connsiteY91" fmla="*/ 711 h 758"/>
              <a:gd name="connsiteX92" fmla="*/ 290 w 449"/>
              <a:gd name="connsiteY92" fmla="*/ 705 h 758"/>
              <a:gd name="connsiteX93" fmla="*/ 290 w 449"/>
              <a:gd name="connsiteY93" fmla="*/ 700 h 758"/>
              <a:gd name="connsiteX94" fmla="*/ 290 w 449"/>
              <a:gd name="connsiteY94" fmla="*/ 695 h 758"/>
              <a:gd name="connsiteX95" fmla="*/ 285 w 449"/>
              <a:gd name="connsiteY95" fmla="*/ 690 h 758"/>
              <a:gd name="connsiteX96" fmla="*/ 280 w 449"/>
              <a:gd name="connsiteY96" fmla="*/ 674 h 758"/>
              <a:gd name="connsiteX97" fmla="*/ 269 w 449"/>
              <a:gd name="connsiteY97" fmla="*/ 658 h 758"/>
              <a:gd name="connsiteX98" fmla="*/ 253 w 449"/>
              <a:gd name="connsiteY98" fmla="*/ 643 h 758"/>
              <a:gd name="connsiteX99" fmla="*/ 237 w 449"/>
              <a:gd name="connsiteY99" fmla="*/ 627 h 758"/>
              <a:gd name="connsiteX100" fmla="*/ 216 w 449"/>
              <a:gd name="connsiteY100" fmla="*/ 611 h 758"/>
              <a:gd name="connsiteX101" fmla="*/ 190 w 449"/>
              <a:gd name="connsiteY101" fmla="*/ 590 h 758"/>
              <a:gd name="connsiteX102" fmla="*/ 211 w 449"/>
              <a:gd name="connsiteY102" fmla="*/ 590 h 758"/>
              <a:gd name="connsiteX103" fmla="*/ 232 w 449"/>
              <a:gd name="connsiteY103" fmla="*/ 596 h 758"/>
              <a:gd name="connsiteX104" fmla="*/ 248 w 449"/>
              <a:gd name="connsiteY104" fmla="*/ 596 h 758"/>
              <a:gd name="connsiteX105" fmla="*/ 264 w 449"/>
              <a:gd name="connsiteY105" fmla="*/ 596 h 758"/>
              <a:gd name="connsiteX106" fmla="*/ 274 w 449"/>
              <a:gd name="connsiteY106" fmla="*/ 590 h 758"/>
              <a:gd name="connsiteX107" fmla="*/ 280 w 449"/>
              <a:gd name="connsiteY107" fmla="*/ 590 h 758"/>
              <a:gd name="connsiteX108" fmla="*/ 285 w 449"/>
              <a:gd name="connsiteY108" fmla="*/ 590 h 758"/>
              <a:gd name="connsiteX109" fmla="*/ 290 w 449"/>
              <a:gd name="connsiteY109" fmla="*/ 585 h 758"/>
              <a:gd name="connsiteX110" fmla="*/ 296 w 449"/>
              <a:gd name="connsiteY110" fmla="*/ 580 h 758"/>
              <a:gd name="connsiteX111" fmla="*/ 296 w 449"/>
              <a:gd name="connsiteY111" fmla="*/ 575 h 758"/>
              <a:gd name="connsiteX112" fmla="*/ 296 w 449"/>
              <a:gd name="connsiteY112" fmla="*/ 564 h 758"/>
              <a:gd name="connsiteX113" fmla="*/ 296 w 449"/>
              <a:gd name="connsiteY113" fmla="*/ 549 h 758"/>
              <a:gd name="connsiteX114" fmla="*/ 301 w 449"/>
              <a:gd name="connsiteY114" fmla="*/ 533 h 758"/>
              <a:gd name="connsiteX115" fmla="*/ 301 w 449"/>
              <a:gd name="connsiteY115" fmla="*/ 512 h 758"/>
              <a:gd name="connsiteX116" fmla="*/ 301 w 449"/>
              <a:gd name="connsiteY116" fmla="*/ 486 h 758"/>
              <a:gd name="connsiteX117" fmla="*/ 306 w 449"/>
              <a:gd name="connsiteY117" fmla="*/ 460 h 758"/>
              <a:gd name="connsiteX118" fmla="*/ 306 w 449"/>
              <a:gd name="connsiteY118" fmla="*/ 434 h 758"/>
              <a:gd name="connsiteX119" fmla="*/ 306 w 449"/>
              <a:gd name="connsiteY119" fmla="*/ 408 h 758"/>
              <a:gd name="connsiteX120" fmla="*/ 306 w 449"/>
              <a:gd name="connsiteY120" fmla="*/ 382 h 758"/>
              <a:gd name="connsiteX121" fmla="*/ 311 w 449"/>
              <a:gd name="connsiteY121" fmla="*/ 355 h 758"/>
              <a:gd name="connsiteX122" fmla="*/ 311 w 449"/>
              <a:gd name="connsiteY122" fmla="*/ 334 h 758"/>
              <a:gd name="connsiteX123" fmla="*/ 311 w 449"/>
              <a:gd name="connsiteY123" fmla="*/ 314 h 758"/>
              <a:gd name="connsiteX124" fmla="*/ 311 w 449"/>
              <a:gd name="connsiteY124" fmla="*/ 293 h 758"/>
              <a:gd name="connsiteX125" fmla="*/ 311 w 449"/>
              <a:gd name="connsiteY125" fmla="*/ 277 h 758"/>
              <a:gd name="connsiteX126" fmla="*/ 311 w 449"/>
              <a:gd name="connsiteY126" fmla="*/ 246 h 758"/>
              <a:gd name="connsiteX127" fmla="*/ 311 w 449"/>
              <a:gd name="connsiteY127" fmla="*/ 214 h 758"/>
              <a:gd name="connsiteX128" fmla="*/ 306 w 449"/>
              <a:gd name="connsiteY128" fmla="*/ 183 h 758"/>
              <a:gd name="connsiteX129" fmla="*/ 306 w 449"/>
              <a:gd name="connsiteY129" fmla="*/ 157 h 758"/>
              <a:gd name="connsiteX130" fmla="*/ 301 w 449"/>
              <a:gd name="connsiteY130" fmla="*/ 146 h 758"/>
              <a:gd name="connsiteX131" fmla="*/ 301 w 449"/>
              <a:gd name="connsiteY131" fmla="*/ 136 h 758"/>
              <a:gd name="connsiteX132" fmla="*/ 296 w 449"/>
              <a:gd name="connsiteY132" fmla="*/ 126 h 758"/>
              <a:gd name="connsiteX133" fmla="*/ 296 w 449"/>
              <a:gd name="connsiteY133" fmla="*/ 115 h 758"/>
              <a:gd name="connsiteX134" fmla="*/ 290 w 449"/>
              <a:gd name="connsiteY134" fmla="*/ 110 h 758"/>
              <a:gd name="connsiteX135" fmla="*/ 290 w 449"/>
              <a:gd name="connsiteY135" fmla="*/ 105 h 758"/>
              <a:gd name="connsiteX136" fmla="*/ 285 w 449"/>
              <a:gd name="connsiteY136" fmla="*/ 94 h 758"/>
              <a:gd name="connsiteX137" fmla="*/ 280 w 449"/>
              <a:gd name="connsiteY137" fmla="*/ 89 h 758"/>
              <a:gd name="connsiteX138" fmla="*/ 274 w 449"/>
              <a:gd name="connsiteY138" fmla="*/ 84 h 758"/>
              <a:gd name="connsiteX139" fmla="*/ 269 w 449"/>
              <a:gd name="connsiteY139" fmla="*/ 84 h 758"/>
              <a:gd name="connsiteX140" fmla="*/ 264 w 449"/>
              <a:gd name="connsiteY140" fmla="*/ 79 h 758"/>
              <a:gd name="connsiteX141" fmla="*/ 253 w 449"/>
              <a:gd name="connsiteY141" fmla="*/ 79 h 758"/>
              <a:gd name="connsiteX142" fmla="*/ 243 w 449"/>
              <a:gd name="connsiteY142" fmla="*/ 79 h 758"/>
              <a:gd name="connsiteX143" fmla="*/ 232 w 449"/>
              <a:gd name="connsiteY143" fmla="*/ 73 h 758"/>
              <a:gd name="connsiteX144" fmla="*/ 216 w 449"/>
              <a:gd name="connsiteY144" fmla="*/ 73 h 758"/>
              <a:gd name="connsiteX145" fmla="*/ 216 w 449"/>
              <a:gd name="connsiteY145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52 h 758"/>
              <a:gd name="connsiteX9" fmla="*/ 26 w 449"/>
              <a:gd name="connsiteY9" fmla="*/ 47 h 758"/>
              <a:gd name="connsiteX10" fmla="*/ 58 w 449"/>
              <a:gd name="connsiteY10" fmla="*/ 47 h 758"/>
              <a:gd name="connsiteX11" fmla="*/ 116 w 449"/>
              <a:gd name="connsiteY11" fmla="*/ 37 h 758"/>
              <a:gd name="connsiteX12" fmla="*/ 148 w 449"/>
              <a:gd name="connsiteY12" fmla="*/ 37 h 758"/>
              <a:gd name="connsiteX13" fmla="*/ 169 w 449"/>
              <a:gd name="connsiteY13" fmla="*/ 32 h 758"/>
              <a:gd name="connsiteX14" fmla="*/ 195 w 449"/>
              <a:gd name="connsiteY14" fmla="*/ 26 h 758"/>
              <a:gd name="connsiteX15" fmla="*/ 216 w 449"/>
              <a:gd name="connsiteY15" fmla="*/ 26 h 758"/>
              <a:gd name="connsiteX16" fmla="*/ 232 w 449"/>
              <a:gd name="connsiteY16" fmla="*/ 21 h 758"/>
              <a:gd name="connsiteX17" fmla="*/ 243 w 449"/>
              <a:gd name="connsiteY17" fmla="*/ 16 h 758"/>
              <a:gd name="connsiteX18" fmla="*/ 253 w 449"/>
              <a:gd name="connsiteY18" fmla="*/ 16 h 758"/>
              <a:gd name="connsiteX19" fmla="*/ 259 w 449"/>
              <a:gd name="connsiteY19" fmla="*/ 11 h 758"/>
              <a:gd name="connsiteX20" fmla="*/ 269 w 449"/>
              <a:gd name="connsiteY20" fmla="*/ 5 h 758"/>
              <a:gd name="connsiteX21" fmla="*/ 285 w 449"/>
              <a:gd name="connsiteY21" fmla="*/ 0 h 758"/>
              <a:gd name="connsiteX22" fmla="*/ 296 w 449"/>
              <a:gd name="connsiteY22" fmla="*/ 0 h 758"/>
              <a:gd name="connsiteX23" fmla="*/ 311 w 449"/>
              <a:gd name="connsiteY23" fmla="*/ 0 h 758"/>
              <a:gd name="connsiteX24" fmla="*/ 327 w 449"/>
              <a:gd name="connsiteY24" fmla="*/ 5 h 758"/>
              <a:gd name="connsiteX25" fmla="*/ 343 w 449"/>
              <a:gd name="connsiteY25" fmla="*/ 11 h 758"/>
              <a:gd name="connsiteX26" fmla="*/ 354 w 449"/>
              <a:gd name="connsiteY26" fmla="*/ 16 h 758"/>
              <a:gd name="connsiteX27" fmla="*/ 364 w 449"/>
              <a:gd name="connsiteY27" fmla="*/ 21 h 758"/>
              <a:gd name="connsiteX28" fmla="*/ 380 w 449"/>
              <a:gd name="connsiteY28" fmla="*/ 26 h 758"/>
              <a:gd name="connsiteX29" fmla="*/ 391 w 449"/>
              <a:gd name="connsiteY29" fmla="*/ 37 h 758"/>
              <a:gd name="connsiteX30" fmla="*/ 406 w 449"/>
              <a:gd name="connsiteY30" fmla="*/ 42 h 758"/>
              <a:gd name="connsiteX31" fmla="*/ 417 w 449"/>
              <a:gd name="connsiteY31" fmla="*/ 47 h 758"/>
              <a:gd name="connsiteX32" fmla="*/ 428 w 449"/>
              <a:gd name="connsiteY32" fmla="*/ 52 h 758"/>
              <a:gd name="connsiteX33" fmla="*/ 433 w 449"/>
              <a:gd name="connsiteY33" fmla="*/ 58 h 758"/>
              <a:gd name="connsiteX34" fmla="*/ 438 w 449"/>
              <a:gd name="connsiteY34" fmla="*/ 63 h 758"/>
              <a:gd name="connsiteX35" fmla="*/ 443 w 449"/>
              <a:gd name="connsiteY35" fmla="*/ 68 h 758"/>
              <a:gd name="connsiteX36" fmla="*/ 449 w 449"/>
              <a:gd name="connsiteY36" fmla="*/ 68 h 758"/>
              <a:gd name="connsiteX37" fmla="*/ 449 w 449"/>
              <a:gd name="connsiteY37" fmla="*/ 73 h 758"/>
              <a:gd name="connsiteX38" fmla="*/ 443 w 449"/>
              <a:gd name="connsiteY38" fmla="*/ 73 h 758"/>
              <a:gd name="connsiteX39" fmla="*/ 443 w 449"/>
              <a:gd name="connsiteY39" fmla="*/ 79 h 758"/>
              <a:gd name="connsiteX40" fmla="*/ 438 w 449"/>
              <a:gd name="connsiteY40" fmla="*/ 84 h 758"/>
              <a:gd name="connsiteX41" fmla="*/ 433 w 449"/>
              <a:gd name="connsiteY41" fmla="*/ 84 h 758"/>
              <a:gd name="connsiteX42" fmla="*/ 428 w 449"/>
              <a:gd name="connsiteY42" fmla="*/ 89 h 758"/>
              <a:gd name="connsiteX43" fmla="*/ 422 w 449"/>
              <a:gd name="connsiteY43" fmla="*/ 94 h 758"/>
              <a:gd name="connsiteX44" fmla="*/ 417 w 449"/>
              <a:gd name="connsiteY44" fmla="*/ 94 h 758"/>
              <a:gd name="connsiteX45" fmla="*/ 412 w 449"/>
              <a:gd name="connsiteY45" fmla="*/ 99 h 758"/>
              <a:gd name="connsiteX46" fmla="*/ 406 w 449"/>
              <a:gd name="connsiteY46" fmla="*/ 105 h 758"/>
              <a:gd name="connsiteX47" fmla="*/ 401 w 449"/>
              <a:gd name="connsiteY47" fmla="*/ 115 h 758"/>
              <a:gd name="connsiteX48" fmla="*/ 401 w 449"/>
              <a:gd name="connsiteY48" fmla="*/ 126 h 758"/>
              <a:gd name="connsiteX49" fmla="*/ 401 w 449"/>
              <a:gd name="connsiteY49" fmla="*/ 131 h 758"/>
              <a:gd name="connsiteX50" fmla="*/ 401 w 449"/>
              <a:gd name="connsiteY50" fmla="*/ 146 h 758"/>
              <a:gd name="connsiteX51" fmla="*/ 401 w 449"/>
              <a:gd name="connsiteY51" fmla="*/ 157 h 758"/>
              <a:gd name="connsiteX52" fmla="*/ 401 w 449"/>
              <a:gd name="connsiteY52" fmla="*/ 173 h 758"/>
              <a:gd name="connsiteX53" fmla="*/ 401 w 449"/>
              <a:gd name="connsiteY53" fmla="*/ 188 h 758"/>
              <a:gd name="connsiteX54" fmla="*/ 401 w 449"/>
              <a:gd name="connsiteY54" fmla="*/ 204 h 758"/>
              <a:gd name="connsiteX55" fmla="*/ 401 w 449"/>
              <a:gd name="connsiteY55" fmla="*/ 225 h 758"/>
              <a:gd name="connsiteX56" fmla="*/ 401 w 449"/>
              <a:gd name="connsiteY56" fmla="*/ 240 h 758"/>
              <a:gd name="connsiteX57" fmla="*/ 401 w 449"/>
              <a:gd name="connsiteY57" fmla="*/ 261 h 758"/>
              <a:gd name="connsiteX58" fmla="*/ 401 w 449"/>
              <a:gd name="connsiteY58" fmla="*/ 303 h 758"/>
              <a:gd name="connsiteX59" fmla="*/ 401 w 449"/>
              <a:gd name="connsiteY59" fmla="*/ 324 h 758"/>
              <a:gd name="connsiteX60" fmla="*/ 401 w 449"/>
              <a:gd name="connsiteY60" fmla="*/ 350 h 758"/>
              <a:gd name="connsiteX61" fmla="*/ 401 w 449"/>
              <a:gd name="connsiteY61" fmla="*/ 376 h 758"/>
              <a:gd name="connsiteX62" fmla="*/ 401 w 449"/>
              <a:gd name="connsiteY62" fmla="*/ 402 h 758"/>
              <a:gd name="connsiteX63" fmla="*/ 401 w 449"/>
              <a:gd name="connsiteY63" fmla="*/ 429 h 758"/>
              <a:gd name="connsiteX64" fmla="*/ 401 w 449"/>
              <a:gd name="connsiteY64" fmla="*/ 460 h 758"/>
              <a:gd name="connsiteX65" fmla="*/ 401 w 449"/>
              <a:gd name="connsiteY65" fmla="*/ 491 h 758"/>
              <a:gd name="connsiteX66" fmla="*/ 401 w 449"/>
              <a:gd name="connsiteY66" fmla="*/ 523 h 758"/>
              <a:gd name="connsiteX67" fmla="*/ 401 w 449"/>
              <a:gd name="connsiteY67" fmla="*/ 554 h 758"/>
              <a:gd name="connsiteX68" fmla="*/ 401 w 449"/>
              <a:gd name="connsiteY68" fmla="*/ 580 h 758"/>
              <a:gd name="connsiteX69" fmla="*/ 396 w 449"/>
              <a:gd name="connsiteY69" fmla="*/ 606 h 758"/>
              <a:gd name="connsiteX70" fmla="*/ 396 w 449"/>
              <a:gd name="connsiteY70" fmla="*/ 632 h 758"/>
              <a:gd name="connsiteX71" fmla="*/ 391 w 449"/>
              <a:gd name="connsiteY71" fmla="*/ 653 h 758"/>
              <a:gd name="connsiteX72" fmla="*/ 385 w 449"/>
              <a:gd name="connsiteY72" fmla="*/ 669 h 758"/>
              <a:gd name="connsiteX73" fmla="*/ 380 w 449"/>
              <a:gd name="connsiteY73" fmla="*/ 690 h 758"/>
              <a:gd name="connsiteX74" fmla="*/ 375 w 449"/>
              <a:gd name="connsiteY74" fmla="*/ 700 h 758"/>
              <a:gd name="connsiteX75" fmla="*/ 364 w 449"/>
              <a:gd name="connsiteY75" fmla="*/ 716 h 758"/>
              <a:gd name="connsiteX76" fmla="*/ 354 w 449"/>
              <a:gd name="connsiteY76" fmla="*/ 726 h 758"/>
              <a:gd name="connsiteX77" fmla="*/ 348 w 449"/>
              <a:gd name="connsiteY77" fmla="*/ 737 h 758"/>
              <a:gd name="connsiteX78" fmla="*/ 338 w 449"/>
              <a:gd name="connsiteY78" fmla="*/ 742 h 758"/>
              <a:gd name="connsiteX79" fmla="*/ 333 w 449"/>
              <a:gd name="connsiteY79" fmla="*/ 747 h 758"/>
              <a:gd name="connsiteX80" fmla="*/ 322 w 449"/>
              <a:gd name="connsiteY80" fmla="*/ 752 h 758"/>
              <a:gd name="connsiteX81" fmla="*/ 317 w 449"/>
              <a:gd name="connsiteY81" fmla="*/ 752 h 758"/>
              <a:gd name="connsiteX82" fmla="*/ 311 w 449"/>
              <a:gd name="connsiteY82" fmla="*/ 758 h 758"/>
              <a:gd name="connsiteX83" fmla="*/ 301 w 449"/>
              <a:gd name="connsiteY83" fmla="*/ 752 h 758"/>
              <a:gd name="connsiteX84" fmla="*/ 296 w 449"/>
              <a:gd name="connsiteY84" fmla="*/ 752 h 758"/>
              <a:gd name="connsiteX85" fmla="*/ 296 w 449"/>
              <a:gd name="connsiteY85" fmla="*/ 747 h 758"/>
              <a:gd name="connsiteX86" fmla="*/ 290 w 449"/>
              <a:gd name="connsiteY86" fmla="*/ 742 h 758"/>
              <a:gd name="connsiteX87" fmla="*/ 290 w 449"/>
              <a:gd name="connsiteY87" fmla="*/ 737 h 758"/>
              <a:gd name="connsiteX88" fmla="*/ 290 w 449"/>
              <a:gd name="connsiteY88" fmla="*/ 731 h 758"/>
              <a:gd name="connsiteX89" fmla="*/ 290 w 449"/>
              <a:gd name="connsiteY89" fmla="*/ 721 h 758"/>
              <a:gd name="connsiteX90" fmla="*/ 290 w 449"/>
              <a:gd name="connsiteY90" fmla="*/ 711 h 758"/>
              <a:gd name="connsiteX91" fmla="*/ 290 w 449"/>
              <a:gd name="connsiteY91" fmla="*/ 705 h 758"/>
              <a:gd name="connsiteX92" fmla="*/ 290 w 449"/>
              <a:gd name="connsiteY92" fmla="*/ 700 h 758"/>
              <a:gd name="connsiteX93" fmla="*/ 290 w 449"/>
              <a:gd name="connsiteY93" fmla="*/ 695 h 758"/>
              <a:gd name="connsiteX94" fmla="*/ 285 w 449"/>
              <a:gd name="connsiteY94" fmla="*/ 690 h 758"/>
              <a:gd name="connsiteX95" fmla="*/ 280 w 449"/>
              <a:gd name="connsiteY95" fmla="*/ 674 h 758"/>
              <a:gd name="connsiteX96" fmla="*/ 269 w 449"/>
              <a:gd name="connsiteY96" fmla="*/ 658 h 758"/>
              <a:gd name="connsiteX97" fmla="*/ 253 w 449"/>
              <a:gd name="connsiteY97" fmla="*/ 643 h 758"/>
              <a:gd name="connsiteX98" fmla="*/ 237 w 449"/>
              <a:gd name="connsiteY98" fmla="*/ 627 h 758"/>
              <a:gd name="connsiteX99" fmla="*/ 216 w 449"/>
              <a:gd name="connsiteY99" fmla="*/ 611 h 758"/>
              <a:gd name="connsiteX100" fmla="*/ 190 w 449"/>
              <a:gd name="connsiteY100" fmla="*/ 590 h 758"/>
              <a:gd name="connsiteX101" fmla="*/ 211 w 449"/>
              <a:gd name="connsiteY101" fmla="*/ 590 h 758"/>
              <a:gd name="connsiteX102" fmla="*/ 232 w 449"/>
              <a:gd name="connsiteY102" fmla="*/ 596 h 758"/>
              <a:gd name="connsiteX103" fmla="*/ 248 w 449"/>
              <a:gd name="connsiteY103" fmla="*/ 596 h 758"/>
              <a:gd name="connsiteX104" fmla="*/ 264 w 449"/>
              <a:gd name="connsiteY104" fmla="*/ 596 h 758"/>
              <a:gd name="connsiteX105" fmla="*/ 274 w 449"/>
              <a:gd name="connsiteY105" fmla="*/ 590 h 758"/>
              <a:gd name="connsiteX106" fmla="*/ 280 w 449"/>
              <a:gd name="connsiteY106" fmla="*/ 590 h 758"/>
              <a:gd name="connsiteX107" fmla="*/ 285 w 449"/>
              <a:gd name="connsiteY107" fmla="*/ 590 h 758"/>
              <a:gd name="connsiteX108" fmla="*/ 290 w 449"/>
              <a:gd name="connsiteY108" fmla="*/ 585 h 758"/>
              <a:gd name="connsiteX109" fmla="*/ 296 w 449"/>
              <a:gd name="connsiteY109" fmla="*/ 580 h 758"/>
              <a:gd name="connsiteX110" fmla="*/ 296 w 449"/>
              <a:gd name="connsiteY110" fmla="*/ 575 h 758"/>
              <a:gd name="connsiteX111" fmla="*/ 296 w 449"/>
              <a:gd name="connsiteY111" fmla="*/ 564 h 758"/>
              <a:gd name="connsiteX112" fmla="*/ 296 w 449"/>
              <a:gd name="connsiteY112" fmla="*/ 549 h 758"/>
              <a:gd name="connsiteX113" fmla="*/ 301 w 449"/>
              <a:gd name="connsiteY113" fmla="*/ 533 h 758"/>
              <a:gd name="connsiteX114" fmla="*/ 301 w 449"/>
              <a:gd name="connsiteY114" fmla="*/ 512 h 758"/>
              <a:gd name="connsiteX115" fmla="*/ 301 w 449"/>
              <a:gd name="connsiteY115" fmla="*/ 486 h 758"/>
              <a:gd name="connsiteX116" fmla="*/ 306 w 449"/>
              <a:gd name="connsiteY116" fmla="*/ 460 h 758"/>
              <a:gd name="connsiteX117" fmla="*/ 306 w 449"/>
              <a:gd name="connsiteY117" fmla="*/ 434 h 758"/>
              <a:gd name="connsiteX118" fmla="*/ 306 w 449"/>
              <a:gd name="connsiteY118" fmla="*/ 408 h 758"/>
              <a:gd name="connsiteX119" fmla="*/ 306 w 449"/>
              <a:gd name="connsiteY119" fmla="*/ 382 h 758"/>
              <a:gd name="connsiteX120" fmla="*/ 311 w 449"/>
              <a:gd name="connsiteY120" fmla="*/ 355 h 758"/>
              <a:gd name="connsiteX121" fmla="*/ 311 w 449"/>
              <a:gd name="connsiteY121" fmla="*/ 334 h 758"/>
              <a:gd name="connsiteX122" fmla="*/ 311 w 449"/>
              <a:gd name="connsiteY122" fmla="*/ 314 h 758"/>
              <a:gd name="connsiteX123" fmla="*/ 311 w 449"/>
              <a:gd name="connsiteY123" fmla="*/ 293 h 758"/>
              <a:gd name="connsiteX124" fmla="*/ 311 w 449"/>
              <a:gd name="connsiteY124" fmla="*/ 277 h 758"/>
              <a:gd name="connsiteX125" fmla="*/ 311 w 449"/>
              <a:gd name="connsiteY125" fmla="*/ 246 h 758"/>
              <a:gd name="connsiteX126" fmla="*/ 311 w 449"/>
              <a:gd name="connsiteY126" fmla="*/ 214 h 758"/>
              <a:gd name="connsiteX127" fmla="*/ 306 w 449"/>
              <a:gd name="connsiteY127" fmla="*/ 183 h 758"/>
              <a:gd name="connsiteX128" fmla="*/ 306 w 449"/>
              <a:gd name="connsiteY128" fmla="*/ 157 h 758"/>
              <a:gd name="connsiteX129" fmla="*/ 301 w 449"/>
              <a:gd name="connsiteY129" fmla="*/ 146 h 758"/>
              <a:gd name="connsiteX130" fmla="*/ 301 w 449"/>
              <a:gd name="connsiteY130" fmla="*/ 136 h 758"/>
              <a:gd name="connsiteX131" fmla="*/ 296 w 449"/>
              <a:gd name="connsiteY131" fmla="*/ 126 h 758"/>
              <a:gd name="connsiteX132" fmla="*/ 296 w 449"/>
              <a:gd name="connsiteY132" fmla="*/ 115 h 758"/>
              <a:gd name="connsiteX133" fmla="*/ 290 w 449"/>
              <a:gd name="connsiteY133" fmla="*/ 110 h 758"/>
              <a:gd name="connsiteX134" fmla="*/ 290 w 449"/>
              <a:gd name="connsiteY134" fmla="*/ 105 h 758"/>
              <a:gd name="connsiteX135" fmla="*/ 285 w 449"/>
              <a:gd name="connsiteY135" fmla="*/ 94 h 758"/>
              <a:gd name="connsiteX136" fmla="*/ 280 w 449"/>
              <a:gd name="connsiteY136" fmla="*/ 89 h 758"/>
              <a:gd name="connsiteX137" fmla="*/ 274 w 449"/>
              <a:gd name="connsiteY137" fmla="*/ 84 h 758"/>
              <a:gd name="connsiteX138" fmla="*/ 269 w 449"/>
              <a:gd name="connsiteY138" fmla="*/ 84 h 758"/>
              <a:gd name="connsiteX139" fmla="*/ 264 w 449"/>
              <a:gd name="connsiteY139" fmla="*/ 79 h 758"/>
              <a:gd name="connsiteX140" fmla="*/ 253 w 449"/>
              <a:gd name="connsiteY140" fmla="*/ 79 h 758"/>
              <a:gd name="connsiteX141" fmla="*/ 243 w 449"/>
              <a:gd name="connsiteY141" fmla="*/ 79 h 758"/>
              <a:gd name="connsiteX142" fmla="*/ 232 w 449"/>
              <a:gd name="connsiteY142" fmla="*/ 73 h 758"/>
              <a:gd name="connsiteX143" fmla="*/ 216 w 449"/>
              <a:gd name="connsiteY143" fmla="*/ 73 h 758"/>
              <a:gd name="connsiteX144" fmla="*/ 216 w 449"/>
              <a:gd name="connsiteY144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0 w 449"/>
              <a:gd name="connsiteY7" fmla="*/ 52 h 758"/>
              <a:gd name="connsiteX8" fmla="*/ 26 w 449"/>
              <a:gd name="connsiteY8" fmla="*/ 47 h 758"/>
              <a:gd name="connsiteX9" fmla="*/ 58 w 449"/>
              <a:gd name="connsiteY9" fmla="*/ 47 h 758"/>
              <a:gd name="connsiteX10" fmla="*/ 116 w 449"/>
              <a:gd name="connsiteY10" fmla="*/ 37 h 758"/>
              <a:gd name="connsiteX11" fmla="*/ 148 w 449"/>
              <a:gd name="connsiteY11" fmla="*/ 37 h 758"/>
              <a:gd name="connsiteX12" fmla="*/ 169 w 449"/>
              <a:gd name="connsiteY12" fmla="*/ 32 h 758"/>
              <a:gd name="connsiteX13" fmla="*/ 195 w 449"/>
              <a:gd name="connsiteY13" fmla="*/ 26 h 758"/>
              <a:gd name="connsiteX14" fmla="*/ 216 w 449"/>
              <a:gd name="connsiteY14" fmla="*/ 26 h 758"/>
              <a:gd name="connsiteX15" fmla="*/ 232 w 449"/>
              <a:gd name="connsiteY15" fmla="*/ 21 h 758"/>
              <a:gd name="connsiteX16" fmla="*/ 243 w 449"/>
              <a:gd name="connsiteY16" fmla="*/ 16 h 758"/>
              <a:gd name="connsiteX17" fmla="*/ 253 w 449"/>
              <a:gd name="connsiteY17" fmla="*/ 16 h 758"/>
              <a:gd name="connsiteX18" fmla="*/ 259 w 449"/>
              <a:gd name="connsiteY18" fmla="*/ 11 h 758"/>
              <a:gd name="connsiteX19" fmla="*/ 269 w 449"/>
              <a:gd name="connsiteY19" fmla="*/ 5 h 758"/>
              <a:gd name="connsiteX20" fmla="*/ 285 w 449"/>
              <a:gd name="connsiteY20" fmla="*/ 0 h 758"/>
              <a:gd name="connsiteX21" fmla="*/ 296 w 449"/>
              <a:gd name="connsiteY21" fmla="*/ 0 h 758"/>
              <a:gd name="connsiteX22" fmla="*/ 311 w 449"/>
              <a:gd name="connsiteY22" fmla="*/ 0 h 758"/>
              <a:gd name="connsiteX23" fmla="*/ 327 w 449"/>
              <a:gd name="connsiteY23" fmla="*/ 5 h 758"/>
              <a:gd name="connsiteX24" fmla="*/ 343 w 449"/>
              <a:gd name="connsiteY24" fmla="*/ 11 h 758"/>
              <a:gd name="connsiteX25" fmla="*/ 354 w 449"/>
              <a:gd name="connsiteY25" fmla="*/ 16 h 758"/>
              <a:gd name="connsiteX26" fmla="*/ 364 w 449"/>
              <a:gd name="connsiteY26" fmla="*/ 21 h 758"/>
              <a:gd name="connsiteX27" fmla="*/ 380 w 449"/>
              <a:gd name="connsiteY27" fmla="*/ 26 h 758"/>
              <a:gd name="connsiteX28" fmla="*/ 391 w 449"/>
              <a:gd name="connsiteY28" fmla="*/ 37 h 758"/>
              <a:gd name="connsiteX29" fmla="*/ 406 w 449"/>
              <a:gd name="connsiteY29" fmla="*/ 42 h 758"/>
              <a:gd name="connsiteX30" fmla="*/ 417 w 449"/>
              <a:gd name="connsiteY30" fmla="*/ 47 h 758"/>
              <a:gd name="connsiteX31" fmla="*/ 428 w 449"/>
              <a:gd name="connsiteY31" fmla="*/ 52 h 758"/>
              <a:gd name="connsiteX32" fmla="*/ 433 w 449"/>
              <a:gd name="connsiteY32" fmla="*/ 58 h 758"/>
              <a:gd name="connsiteX33" fmla="*/ 438 w 449"/>
              <a:gd name="connsiteY33" fmla="*/ 63 h 758"/>
              <a:gd name="connsiteX34" fmla="*/ 443 w 449"/>
              <a:gd name="connsiteY34" fmla="*/ 68 h 758"/>
              <a:gd name="connsiteX35" fmla="*/ 449 w 449"/>
              <a:gd name="connsiteY35" fmla="*/ 68 h 758"/>
              <a:gd name="connsiteX36" fmla="*/ 449 w 449"/>
              <a:gd name="connsiteY36" fmla="*/ 73 h 758"/>
              <a:gd name="connsiteX37" fmla="*/ 443 w 449"/>
              <a:gd name="connsiteY37" fmla="*/ 73 h 758"/>
              <a:gd name="connsiteX38" fmla="*/ 443 w 449"/>
              <a:gd name="connsiteY38" fmla="*/ 79 h 758"/>
              <a:gd name="connsiteX39" fmla="*/ 438 w 449"/>
              <a:gd name="connsiteY39" fmla="*/ 84 h 758"/>
              <a:gd name="connsiteX40" fmla="*/ 433 w 449"/>
              <a:gd name="connsiteY40" fmla="*/ 84 h 758"/>
              <a:gd name="connsiteX41" fmla="*/ 428 w 449"/>
              <a:gd name="connsiteY41" fmla="*/ 89 h 758"/>
              <a:gd name="connsiteX42" fmla="*/ 422 w 449"/>
              <a:gd name="connsiteY42" fmla="*/ 94 h 758"/>
              <a:gd name="connsiteX43" fmla="*/ 417 w 449"/>
              <a:gd name="connsiteY43" fmla="*/ 94 h 758"/>
              <a:gd name="connsiteX44" fmla="*/ 412 w 449"/>
              <a:gd name="connsiteY44" fmla="*/ 99 h 758"/>
              <a:gd name="connsiteX45" fmla="*/ 406 w 449"/>
              <a:gd name="connsiteY45" fmla="*/ 105 h 758"/>
              <a:gd name="connsiteX46" fmla="*/ 401 w 449"/>
              <a:gd name="connsiteY46" fmla="*/ 115 h 758"/>
              <a:gd name="connsiteX47" fmla="*/ 401 w 449"/>
              <a:gd name="connsiteY47" fmla="*/ 126 h 758"/>
              <a:gd name="connsiteX48" fmla="*/ 401 w 449"/>
              <a:gd name="connsiteY48" fmla="*/ 131 h 758"/>
              <a:gd name="connsiteX49" fmla="*/ 401 w 449"/>
              <a:gd name="connsiteY49" fmla="*/ 146 h 758"/>
              <a:gd name="connsiteX50" fmla="*/ 401 w 449"/>
              <a:gd name="connsiteY50" fmla="*/ 157 h 758"/>
              <a:gd name="connsiteX51" fmla="*/ 401 w 449"/>
              <a:gd name="connsiteY51" fmla="*/ 173 h 758"/>
              <a:gd name="connsiteX52" fmla="*/ 401 w 449"/>
              <a:gd name="connsiteY52" fmla="*/ 188 h 758"/>
              <a:gd name="connsiteX53" fmla="*/ 401 w 449"/>
              <a:gd name="connsiteY53" fmla="*/ 204 h 758"/>
              <a:gd name="connsiteX54" fmla="*/ 401 w 449"/>
              <a:gd name="connsiteY54" fmla="*/ 225 h 758"/>
              <a:gd name="connsiteX55" fmla="*/ 401 w 449"/>
              <a:gd name="connsiteY55" fmla="*/ 240 h 758"/>
              <a:gd name="connsiteX56" fmla="*/ 401 w 449"/>
              <a:gd name="connsiteY56" fmla="*/ 261 h 758"/>
              <a:gd name="connsiteX57" fmla="*/ 401 w 449"/>
              <a:gd name="connsiteY57" fmla="*/ 303 h 758"/>
              <a:gd name="connsiteX58" fmla="*/ 401 w 449"/>
              <a:gd name="connsiteY58" fmla="*/ 324 h 758"/>
              <a:gd name="connsiteX59" fmla="*/ 401 w 449"/>
              <a:gd name="connsiteY59" fmla="*/ 350 h 758"/>
              <a:gd name="connsiteX60" fmla="*/ 401 w 449"/>
              <a:gd name="connsiteY60" fmla="*/ 376 h 758"/>
              <a:gd name="connsiteX61" fmla="*/ 401 w 449"/>
              <a:gd name="connsiteY61" fmla="*/ 402 h 758"/>
              <a:gd name="connsiteX62" fmla="*/ 401 w 449"/>
              <a:gd name="connsiteY62" fmla="*/ 429 h 758"/>
              <a:gd name="connsiteX63" fmla="*/ 401 w 449"/>
              <a:gd name="connsiteY63" fmla="*/ 460 h 758"/>
              <a:gd name="connsiteX64" fmla="*/ 401 w 449"/>
              <a:gd name="connsiteY64" fmla="*/ 491 h 758"/>
              <a:gd name="connsiteX65" fmla="*/ 401 w 449"/>
              <a:gd name="connsiteY65" fmla="*/ 523 h 758"/>
              <a:gd name="connsiteX66" fmla="*/ 401 w 449"/>
              <a:gd name="connsiteY66" fmla="*/ 554 h 758"/>
              <a:gd name="connsiteX67" fmla="*/ 401 w 449"/>
              <a:gd name="connsiteY67" fmla="*/ 580 h 758"/>
              <a:gd name="connsiteX68" fmla="*/ 396 w 449"/>
              <a:gd name="connsiteY68" fmla="*/ 606 h 758"/>
              <a:gd name="connsiteX69" fmla="*/ 396 w 449"/>
              <a:gd name="connsiteY69" fmla="*/ 632 h 758"/>
              <a:gd name="connsiteX70" fmla="*/ 391 w 449"/>
              <a:gd name="connsiteY70" fmla="*/ 653 h 758"/>
              <a:gd name="connsiteX71" fmla="*/ 385 w 449"/>
              <a:gd name="connsiteY71" fmla="*/ 669 h 758"/>
              <a:gd name="connsiteX72" fmla="*/ 380 w 449"/>
              <a:gd name="connsiteY72" fmla="*/ 690 h 758"/>
              <a:gd name="connsiteX73" fmla="*/ 375 w 449"/>
              <a:gd name="connsiteY73" fmla="*/ 700 h 758"/>
              <a:gd name="connsiteX74" fmla="*/ 364 w 449"/>
              <a:gd name="connsiteY74" fmla="*/ 716 h 758"/>
              <a:gd name="connsiteX75" fmla="*/ 354 w 449"/>
              <a:gd name="connsiteY75" fmla="*/ 726 h 758"/>
              <a:gd name="connsiteX76" fmla="*/ 348 w 449"/>
              <a:gd name="connsiteY76" fmla="*/ 737 h 758"/>
              <a:gd name="connsiteX77" fmla="*/ 338 w 449"/>
              <a:gd name="connsiteY77" fmla="*/ 742 h 758"/>
              <a:gd name="connsiteX78" fmla="*/ 333 w 449"/>
              <a:gd name="connsiteY78" fmla="*/ 747 h 758"/>
              <a:gd name="connsiteX79" fmla="*/ 322 w 449"/>
              <a:gd name="connsiteY79" fmla="*/ 752 h 758"/>
              <a:gd name="connsiteX80" fmla="*/ 317 w 449"/>
              <a:gd name="connsiteY80" fmla="*/ 752 h 758"/>
              <a:gd name="connsiteX81" fmla="*/ 311 w 449"/>
              <a:gd name="connsiteY81" fmla="*/ 758 h 758"/>
              <a:gd name="connsiteX82" fmla="*/ 301 w 449"/>
              <a:gd name="connsiteY82" fmla="*/ 752 h 758"/>
              <a:gd name="connsiteX83" fmla="*/ 296 w 449"/>
              <a:gd name="connsiteY83" fmla="*/ 752 h 758"/>
              <a:gd name="connsiteX84" fmla="*/ 296 w 449"/>
              <a:gd name="connsiteY84" fmla="*/ 747 h 758"/>
              <a:gd name="connsiteX85" fmla="*/ 290 w 449"/>
              <a:gd name="connsiteY85" fmla="*/ 742 h 758"/>
              <a:gd name="connsiteX86" fmla="*/ 290 w 449"/>
              <a:gd name="connsiteY86" fmla="*/ 737 h 758"/>
              <a:gd name="connsiteX87" fmla="*/ 290 w 449"/>
              <a:gd name="connsiteY87" fmla="*/ 731 h 758"/>
              <a:gd name="connsiteX88" fmla="*/ 290 w 449"/>
              <a:gd name="connsiteY88" fmla="*/ 721 h 758"/>
              <a:gd name="connsiteX89" fmla="*/ 290 w 449"/>
              <a:gd name="connsiteY89" fmla="*/ 711 h 758"/>
              <a:gd name="connsiteX90" fmla="*/ 290 w 449"/>
              <a:gd name="connsiteY90" fmla="*/ 705 h 758"/>
              <a:gd name="connsiteX91" fmla="*/ 290 w 449"/>
              <a:gd name="connsiteY91" fmla="*/ 700 h 758"/>
              <a:gd name="connsiteX92" fmla="*/ 290 w 449"/>
              <a:gd name="connsiteY92" fmla="*/ 695 h 758"/>
              <a:gd name="connsiteX93" fmla="*/ 285 w 449"/>
              <a:gd name="connsiteY93" fmla="*/ 690 h 758"/>
              <a:gd name="connsiteX94" fmla="*/ 280 w 449"/>
              <a:gd name="connsiteY94" fmla="*/ 674 h 758"/>
              <a:gd name="connsiteX95" fmla="*/ 269 w 449"/>
              <a:gd name="connsiteY95" fmla="*/ 658 h 758"/>
              <a:gd name="connsiteX96" fmla="*/ 253 w 449"/>
              <a:gd name="connsiteY96" fmla="*/ 643 h 758"/>
              <a:gd name="connsiteX97" fmla="*/ 237 w 449"/>
              <a:gd name="connsiteY97" fmla="*/ 627 h 758"/>
              <a:gd name="connsiteX98" fmla="*/ 216 w 449"/>
              <a:gd name="connsiteY98" fmla="*/ 611 h 758"/>
              <a:gd name="connsiteX99" fmla="*/ 190 w 449"/>
              <a:gd name="connsiteY99" fmla="*/ 590 h 758"/>
              <a:gd name="connsiteX100" fmla="*/ 211 w 449"/>
              <a:gd name="connsiteY100" fmla="*/ 590 h 758"/>
              <a:gd name="connsiteX101" fmla="*/ 232 w 449"/>
              <a:gd name="connsiteY101" fmla="*/ 596 h 758"/>
              <a:gd name="connsiteX102" fmla="*/ 248 w 449"/>
              <a:gd name="connsiteY102" fmla="*/ 596 h 758"/>
              <a:gd name="connsiteX103" fmla="*/ 264 w 449"/>
              <a:gd name="connsiteY103" fmla="*/ 596 h 758"/>
              <a:gd name="connsiteX104" fmla="*/ 274 w 449"/>
              <a:gd name="connsiteY104" fmla="*/ 590 h 758"/>
              <a:gd name="connsiteX105" fmla="*/ 280 w 449"/>
              <a:gd name="connsiteY105" fmla="*/ 590 h 758"/>
              <a:gd name="connsiteX106" fmla="*/ 285 w 449"/>
              <a:gd name="connsiteY106" fmla="*/ 590 h 758"/>
              <a:gd name="connsiteX107" fmla="*/ 290 w 449"/>
              <a:gd name="connsiteY107" fmla="*/ 585 h 758"/>
              <a:gd name="connsiteX108" fmla="*/ 296 w 449"/>
              <a:gd name="connsiteY108" fmla="*/ 580 h 758"/>
              <a:gd name="connsiteX109" fmla="*/ 296 w 449"/>
              <a:gd name="connsiteY109" fmla="*/ 575 h 758"/>
              <a:gd name="connsiteX110" fmla="*/ 296 w 449"/>
              <a:gd name="connsiteY110" fmla="*/ 564 h 758"/>
              <a:gd name="connsiteX111" fmla="*/ 296 w 449"/>
              <a:gd name="connsiteY111" fmla="*/ 549 h 758"/>
              <a:gd name="connsiteX112" fmla="*/ 301 w 449"/>
              <a:gd name="connsiteY112" fmla="*/ 533 h 758"/>
              <a:gd name="connsiteX113" fmla="*/ 301 w 449"/>
              <a:gd name="connsiteY113" fmla="*/ 512 h 758"/>
              <a:gd name="connsiteX114" fmla="*/ 301 w 449"/>
              <a:gd name="connsiteY114" fmla="*/ 486 h 758"/>
              <a:gd name="connsiteX115" fmla="*/ 306 w 449"/>
              <a:gd name="connsiteY115" fmla="*/ 460 h 758"/>
              <a:gd name="connsiteX116" fmla="*/ 306 w 449"/>
              <a:gd name="connsiteY116" fmla="*/ 434 h 758"/>
              <a:gd name="connsiteX117" fmla="*/ 306 w 449"/>
              <a:gd name="connsiteY117" fmla="*/ 408 h 758"/>
              <a:gd name="connsiteX118" fmla="*/ 306 w 449"/>
              <a:gd name="connsiteY118" fmla="*/ 382 h 758"/>
              <a:gd name="connsiteX119" fmla="*/ 311 w 449"/>
              <a:gd name="connsiteY119" fmla="*/ 355 h 758"/>
              <a:gd name="connsiteX120" fmla="*/ 311 w 449"/>
              <a:gd name="connsiteY120" fmla="*/ 334 h 758"/>
              <a:gd name="connsiteX121" fmla="*/ 311 w 449"/>
              <a:gd name="connsiteY121" fmla="*/ 314 h 758"/>
              <a:gd name="connsiteX122" fmla="*/ 311 w 449"/>
              <a:gd name="connsiteY122" fmla="*/ 293 h 758"/>
              <a:gd name="connsiteX123" fmla="*/ 311 w 449"/>
              <a:gd name="connsiteY123" fmla="*/ 277 h 758"/>
              <a:gd name="connsiteX124" fmla="*/ 311 w 449"/>
              <a:gd name="connsiteY124" fmla="*/ 246 h 758"/>
              <a:gd name="connsiteX125" fmla="*/ 311 w 449"/>
              <a:gd name="connsiteY125" fmla="*/ 214 h 758"/>
              <a:gd name="connsiteX126" fmla="*/ 306 w 449"/>
              <a:gd name="connsiteY126" fmla="*/ 183 h 758"/>
              <a:gd name="connsiteX127" fmla="*/ 306 w 449"/>
              <a:gd name="connsiteY127" fmla="*/ 157 h 758"/>
              <a:gd name="connsiteX128" fmla="*/ 301 w 449"/>
              <a:gd name="connsiteY128" fmla="*/ 146 h 758"/>
              <a:gd name="connsiteX129" fmla="*/ 301 w 449"/>
              <a:gd name="connsiteY129" fmla="*/ 136 h 758"/>
              <a:gd name="connsiteX130" fmla="*/ 296 w 449"/>
              <a:gd name="connsiteY130" fmla="*/ 126 h 758"/>
              <a:gd name="connsiteX131" fmla="*/ 296 w 449"/>
              <a:gd name="connsiteY131" fmla="*/ 115 h 758"/>
              <a:gd name="connsiteX132" fmla="*/ 290 w 449"/>
              <a:gd name="connsiteY132" fmla="*/ 110 h 758"/>
              <a:gd name="connsiteX133" fmla="*/ 290 w 449"/>
              <a:gd name="connsiteY133" fmla="*/ 105 h 758"/>
              <a:gd name="connsiteX134" fmla="*/ 285 w 449"/>
              <a:gd name="connsiteY134" fmla="*/ 94 h 758"/>
              <a:gd name="connsiteX135" fmla="*/ 280 w 449"/>
              <a:gd name="connsiteY135" fmla="*/ 89 h 758"/>
              <a:gd name="connsiteX136" fmla="*/ 274 w 449"/>
              <a:gd name="connsiteY136" fmla="*/ 84 h 758"/>
              <a:gd name="connsiteX137" fmla="*/ 269 w 449"/>
              <a:gd name="connsiteY137" fmla="*/ 84 h 758"/>
              <a:gd name="connsiteX138" fmla="*/ 264 w 449"/>
              <a:gd name="connsiteY138" fmla="*/ 79 h 758"/>
              <a:gd name="connsiteX139" fmla="*/ 253 w 449"/>
              <a:gd name="connsiteY139" fmla="*/ 79 h 758"/>
              <a:gd name="connsiteX140" fmla="*/ 243 w 449"/>
              <a:gd name="connsiteY140" fmla="*/ 79 h 758"/>
              <a:gd name="connsiteX141" fmla="*/ 232 w 449"/>
              <a:gd name="connsiteY141" fmla="*/ 73 h 758"/>
              <a:gd name="connsiteX142" fmla="*/ 216 w 449"/>
              <a:gd name="connsiteY142" fmla="*/ 73 h 758"/>
              <a:gd name="connsiteX143" fmla="*/ 216 w 449"/>
              <a:gd name="connsiteY143" fmla="*/ 73 h 758"/>
              <a:gd name="connsiteX0" fmla="*/ 190 w 423"/>
              <a:gd name="connsiteY0" fmla="*/ 73 h 758"/>
              <a:gd name="connsiteX1" fmla="*/ 175 w 423"/>
              <a:gd name="connsiteY1" fmla="*/ 73 h 758"/>
              <a:gd name="connsiteX2" fmla="*/ 153 w 423"/>
              <a:gd name="connsiteY2" fmla="*/ 79 h 758"/>
              <a:gd name="connsiteX3" fmla="*/ 132 w 423"/>
              <a:gd name="connsiteY3" fmla="*/ 79 h 758"/>
              <a:gd name="connsiteX4" fmla="*/ 106 w 423"/>
              <a:gd name="connsiteY4" fmla="*/ 79 h 758"/>
              <a:gd name="connsiteX5" fmla="*/ 79 w 423"/>
              <a:gd name="connsiteY5" fmla="*/ 84 h 758"/>
              <a:gd name="connsiteX6" fmla="*/ 48 w 423"/>
              <a:gd name="connsiteY6" fmla="*/ 84 h 758"/>
              <a:gd name="connsiteX7" fmla="*/ 0 w 423"/>
              <a:gd name="connsiteY7" fmla="*/ 47 h 758"/>
              <a:gd name="connsiteX8" fmla="*/ 32 w 423"/>
              <a:gd name="connsiteY8" fmla="*/ 47 h 758"/>
              <a:gd name="connsiteX9" fmla="*/ 90 w 423"/>
              <a:gd name="connsiteY9" fmla="*/ 37 h 758"/>
              <a:gd name="connsiteX10" fmla="*/ 122 w 423"/>
              <a:gd name="connsiteY10" fmla="*/ 37 h 758"/>
              <a:gd name="connsiteX11" fmla="*/ 143 w 423"/>
              <a:gd name="connsiteY11" fmla="*/ 32 h 758"/>
              <a:gd name="connsiteX12" fmla="*/ 169 w 423"/>
              <a:gd name="connsiteY12" fmla="*/ 26 h 758"/>
              <a:gd name="connsiteX13" fmla="*/ 190 w 423"/>
              <a:gd name="connsiteY13" fmla="*/ 26 h 758"/>
              <a:gd name="connsiteX14" fmla="*/ 206 w 423"/>
              <a:gd name="connsiteY14" fmla="*/ 21 h 758"/>
              <a:gd name="connsiteX15" fmla="*/ 217 w 423"/>
              <a:gd name="connsiteY15" fmla="*/ 16 h 758"/>
              <a:gd name="connsiteX16" fmla="*/ 227 w 423"/>
              <a:gd name="connsiteY16" fmla="*/ 16 h 758"/>
              <a:gd name="connsiteX17" fmla="*/ 233 w 423"/>
              <a:gd name="connsiteY17" fmla="*/ 11 h 758"/>
              <a:gd name="connsiteX18" fmla="*/ 243 w 423"/>
              <a:gd name="connsiteY18" fmla="*/ 5 h 758"/>
              <a:gd name="connsiteX19" fmla="*/ 259 w 423"/>
              <a:gd name="connsiteY19" fmla="*/ 0 h 758"/>
              <a:gd name="connsiteX20" fmla="*/ 270 w 423"/>
              <a:gd name="connsiteY20" fmla="*/ 0 h 758"/>
              <a:gd name="connsiteX21" fmla="*/ 285 w 423"/>
              <a:gd name="connsiteY21" fmla="*/ 0 h 758"/>
              <a:gd name="connsiteX22" fmla="*/ 301 w 423"/>
              <a:gd name="connsiteY22" fmla="*/ 5 h 758"/>
              <a:gd name="connsiteX23" fmla="*/ 317 w 423"/>
              <a:gd name="connsiteY23" fmla="*/ 11 h 758"/>
              <a:gd name="connsiteX24" fmla="*/ 328 w 423"/>
              <a:gd name="connsiteY24" fmla="*/ 16 h 758"/>
              <a:gd name="connsiteX25" fmla="*/ 338 w 423"/>
              <a:gd name="connsiteY25" fmla="*/ 21 h 758"/>
              <a:gd name="connsiteX26" fmla="*/ 354 w 423"/>
              <a:gd name="connsiteY26" fmla="*/ 26 h 758"/>
              <a:gd name="connsiteX27" fmla="*/ 365 w 423"/>
              <a:gd name="connsiteY27" fmla="*/ 37 h 758"/>
              <a:gd name="connsiteX28" fmla="*/ 380 w 423"/>
              <a:gd name="connsiteY28" fmla="*/ 42 h 758"/>
              <a:gd name="connsiteX29" fmla="*/ 391 w 423"/>
              <a:gd name="connsiteY29" fmla="*/ 47 h 758"/>
              <a:gd name="connsiteX30" fmla="*/ 402 w 423"/>
              <a:gd name="connsiteY30" fmla="*/ 52 h 758"/>
              <a:gd name="connsiteX31" fmla="*/ 407 w 423"/>
              <a:gd name="connsiteY31" fmla="*/ 58 h 758"/>
              <a:gd name="connsiteX32" fmla="*/ 412 w 423"/>
              <a:gd name="connsiteY32" fmla="*/ 63 h 758"/>
              <a:gd name="connsiteX33" fmla="*/ 417 w 423"/>
              <a:gd name="connsiteY33" fmla="*/ 68 h 758"/>
              <a:gd name="connsiteX34" fmla="*/ 423 w 423"/>
              <a:gd name="connsiteY34" fmla="*/ 68 h 758"/>
              <a:gd name="connsiteX35" fmla="*/ 423 w 423"/>
              <a:gd name="connsiteY35" fmla="*/ 73 h 758"/>
              <a:gd name="connsiteX36" fmla="*/ 417 w 423"/>
              <a:gd name="connsiteY36" fmla="*/ 73 h 758"/>
              <a:gd name="connsiteX37" fmla="*/ 417 w 423"/>
              <a:gd name="connsiteY37" fmla="*/ 79 h 758"/>
              <a:gd name="connsiteX38" fmla="*/ 412 w 423"/>
              <a:gd name="connsiteY38" fmla="*/ 84 h 758"/>
              <a:gd name="connsiteX39" fmla="*/ 407 w 423"/>
              <a:gd name="connsiteY39" fmla="*/ 84 h 758"/>
              <a:gd name="connsiteX40" fmla="*/ 402 w 423"/>
              <a:gd name="connsiteY40" fmla="*/ 89 h 758"/>
              <a:gd name="connsiteX41" fmla="*/ 396 w 423"/>
              <a:gd name="connsiteY41" fmla="*/ 94 h 758"/>
              <a:gd name="connsiteX42" fmla="*/ 391 w 423"/>
              <a:gd name="connsiteY42" fmla="*/ 94 h 758"/>
              <a:gd name="connsiteX43" fmla="*/ 386 w 423"/>
              <a:gd name="connsiteY43" fmla="*/ 99 h 758"/>
              <a:gd name="connsiteX44" fmla="*/ 380 w 423"/>
              <a:gd name="connsiteY44" fmla="*/ 105 h 758"/>
              <a:gd name="connsiteX45" fmla="*/ 375 w 423"/>
              <a:gd name="connsiteY45" fmla="*/ 115 h 758"/>
              <a:gd name="connsiteX46" fmla="*/ 375 w 423"/>
              <a:gd name="connsiteY46" fmla="*/ 126 h 758"/>
              <a:gd name="connsiteX47" fmla="*/ 375 w 423"/>
              <a:gd name="connsiteY47" fmla="*/ 131 h 758"/>
              <a:gd name="connsiteX48" fmla="*/ 375 w 423"/>
              <a:gd name="connsiteY48" fmla="*/ 146 h 758"/>
              <a:gd name="connsiteX49" fmla="*/ 375 w 423"/>
              <a:gd name="connsiteY49" fmla="*/ 157 h 758"/>
              <a:gd name="connsiteX50" fmla="*/ 375 w 423"/>
              <a:gd name="connsiteY50" fmla="*/ 173 h 758"/>
              <a:gd name="connsiteX51" fmla="*/ 375 w 423"/>
              <a:gd name="connsiteY51" fmla="*/ 188 h 758"/>
              <a:gd name="connsiteX52" fmla="*/ 375 w 423"/>
              <a:gd name="connsiteY52" fmla="*/ 204 h 758"/>
              <a:gd name="connsiteX53" fmla="*/ 375 w 423"/>
              <a:gd name="connsiteY53" fmla="*/ 225 h 758"/>
              <a:gd name="connsiteX54" fmla="*/ 375 w 423"/>
              <a:gd name="connsiteY54" fmla="*/ 240 h 758"/>
              <a:gd name="connsiteX55" fmla="*/ 375 w 423"/>
              <a:gd name="connsiteY55" fmla="*/ 261 h 758"/>
              <a:gd name="connsiteX56" fmla="*/ 375 w 423"/>
              <a:gd name="connsiteY56" fmla="*/ 303 h 758"/>
              <a:gd name="connsiteX57" fmla="*/ 375 w 423"/>
              <a:gd name="connsiteY57" fmla="*/ 324 h 758"/>
              <a:gd name="connsiteX58" fmla="*/ 375 w 423"/>
              <a:gd name="connsiteY58" fmla="*/ 350 h 758"/>
              <a:gd name="connsiteX59" fmla="*/ 375 w 423"/>
              <a:gd name="connsiteY59" fmla="*/ 376 h 758"/>
              <a:gd name="connsiteX60" fmla="*/ 375 w 423"/>
              <a:gd name="connsiteY60" fmla="*/ 402 h 758"/>
              <a:gd name="connsiteX61" fmla="*/ 375 w 423"/>
              <a:gd name="connsiteY61" fmla="*/ 429 h 758"/>
              <a:gd name="connsiteX62" fmla="*/ 375 w 423"/>
              <a:gd name="connsiteY62" fmla="*/ 460 h 758"/>
              <a:gd name="connsiteX63" fmla="*/ 375 w 423"/>
              <a:gd name="connsiteY63" fmla="*/ 491 h 758"/>
              <a:gd name="connsiteX64" fmla="*/ 375 w 423"/>
              <a:gd name="connsiteY64" fmla="*/ 523 h 758"/>
              <a:gd name="connsiteX65" fmla="*/ 375 w 423"/>
              <a:gd name="connsiteY65" fmla="*/ 554 h 758"/>
              <a:gd name="connsiteX66" fmla="*/ 375 w 423"/>
              <a:gd name="connsiteY66" fmla="*/ 580 h 758"/>
              <a:gd name="connsiteX67" fmla="*/ 370 w 423"/>
              <a:gd name="connsiteY67" fmla="*/ 606 h 758"/>
              <a:gd name="connsiteX68" fmla="*/ 370 w 423"/>
              <a:gd name="connsiteY68" fmla="*/ 632 h 758"/>
              <a:gd name="connsiteX69" fmla="*/ 365 w 423"/>
              <a:gd name="connsiteY69" fmla="*/ 653 h 758"/>
              <a:gd name="connsiteX70" fmla="*/ 359 w 423"/>
              <a:gd name="connsiteY70" fmla="*/ 669 h 758"/>
              <a:gd name="connsiteX71" fmla="*/ 354 w 423"/>
              <a:gd name="connsiteY71" fmla="*/ 690 h 758"/>
              <a:gd name="connsiteX72" fmla="*/ 349 w 423"/>
              <a:gd name="connsiteY72" fmla="*/ 700 h 758"/>
              <a:gd name="connsiteX73" fmla="*/ 338 w 423"/>
              <a:gd name="connsiteY73" fmla="*/ 716 h 758"/>
              <a:gd name="connsiteX74" fmla="*/ 328 w 423"/>
              <a:gd name="connsiteY74" fmla="*/ 726 h 758"/>
              <a:gd name="connsiteX75" fmla="*/ 322 w 423"/>
              <a:gd name="connsiteY75" fmla="*/ 737 h 758"/>
              <a:gd name="connsiteX76" fmla="*/ 312 w 423"/>
              <a:gd name="connsiteY76" fmla="*/ 742 h 758"/>
              <a:gd name="connsiteX77" fmla="*/ 307 w 423"/>
              <a:gd name="connsiteY77" fmla="*/ 747 h 758"/>
              <a:gd name="connsiteX78" fmla="*/ 296 w 423"/>
              <a:gd name="connsiteY78" fmla="*/ 752 h 758"/>
              <a:gd name="connsiteX79" fmla="*/ 291 w 423"/>
              <a:gd name="connsiteY79" fmla="*/ 752 h 758"/>
              <a:gd name="connsiteX80" fmla="*/ 285 w 423"/>
              <a:gd name="connsiteY80" fmla="*/ 758 h 758"/>
              <a:gd name="connsiteX81" fmla="*/ 275 w 423"/>
              <a:gd name="connsiteY81" fmla="*/ 752 h 758"/>
              <a:gd name="connsiteX82" fmla="*/ 270 w 423"/>
              <a:gd name="connsiteY82" fmla="*/ 752 h 758"/>
              <a:gd name="connsiteX83" fmla="*/ 270 w 423"/>
              <a:gd name="connsiteY83" fmla="*/ 747 h 758"/>
              <a:gd name="connsiteX84" fmla="*/ 264 w 423"/>
              <a:gd name="connsiteY84" fmla="*/ 742 h 758"/>
              <a:gd name="connsiteX85" fmla="*/ 264 w 423"/>
              <a:gd name="connsiteY85" fmla="*/ 737 h 758"/>
              <a:gd name="connsiteX86" fmla="*/ 264 w 423"/>
              <a:gd name="connsiteY86" fmla="*/ 731 h 758"/>
              <a:gd name="connsiteX87" fmla="*/ 264 w 423"/>
              <a:gd name="connsiteY87" fmla="*/ 721 h 758"/>
              <a:gd name="connsiteX88" fmla="*/ 264 w 423"/>
              <a:gd name="connsiteY88" fmla="*/ 711 h 758"/>
              <a:gd name="connsiteX89" fmla="*/ 264 w 423"/>
              <a:gd name="connsiteY89" fmla="*/ 705 h 758"/>
              <a:gd name="connsiteX90" fmla="*/ 264 w 423"/>
              <a:gd name="connsiteY90" fmla="*/ 700 h 758"/>
              <a:gd name="connsiteX91" fmla="*/ 264 w 423"/>
              <a:gd name="connsiteY91" fmla="*/ 695 h 758"/>
              <a:gd name="connsiteX92" fmla="*/ 259 w 423"/>
              <a:gd name="connsiteY92" fmla="*/ 690 h 758"/>
              <a:gd name="connsiteX93" fmla="*/ 254 w 423"/>
              <a:gd name="connsiteY93" fmla="*/ 674 h 758"/>
              <a:gd name="connsiteX94" fmla="*/ 243 w 423"/>
              <a:gd name="connsiteY94" fmla="*/ 658 h 758"/>
              <a:gd name="connsiteX95" fmla="*/ 227 w 423"/>
              <a:gd name="connsiteY95" fmla="*/ 643 h 758"/>
              <a:gd name="connsiteX96" fmla="*/ 211 w 423"/>
              <a:gd name="connsiteY96" fmla="*/ 627 h 758"/>
              <a:gd name="connsiteX97" fmla="*/ 190 w 423"/>
              <a:gd name="connsiteY97" fmla="*/ 611 h 758"/>
              <a:gd name="connsiteX98" fmla="*/ 164 w 423"/>
              <a:gd name="connsiteY98" fmla="*/ 590 h 758"/>
              <a:gd name="connsiteX99" fmla="*/ 185 w 423"/>
              <a:gd name="connsiteY99" fmla="*/ 590 h 758"/>
              <a:gd name="connsiteX100" fmla="*/ 206 w 423"/>
              <a:gd name="connsiteY100" fmla="*/ 596 h 758"/>
              <a:gd name="connsiteX101" fmla="*/ 222 w 423"/>
              <a:gd name="connsiteY101" fmla="*/ 596 h 758"/>
              <a:gd name="connsiteX102" fmla="*/ 238 w 423"/>
              <a:gd name="connsiteY102" fmla="*/ 596 h 758"/>
              <a:gd name="connsiteX103" fmla="*/ 248 w 423"/>
              <a:gd name="connsiteY103" fmla="*/ 590 h 758"/>
              <a:gd name="connsiteX104" fmla="*/ 254 w 423"/>
              <a:gd name="connsiteY104" fmla="*/ 590 h 758"/>
              <a:gd name="connsiteX105" fmla="*/ 259 w 423"/>
              <a:gd name="connsiteY105" fmla="*/ 590 h 758"/>
              <a:gd name="connsiteX106" fmla="*/ 264 w 423"/>
              <a:gd name="connsiteY106" fmla="*/ 585 h 758"/>
              <a:gd name="connsiteX107" fmla="*/ 270 w 423"/>
              <a:gd name="connsiteY107" fmla="*/ 580 h 758"/>
              <a:gd name="connsiteX108" fmla="*/ 270 w 423"/>
              <a:gd name="connsiteY108" fmla="*/ 575 h 758"/>
              <a:gd name="connsiteX109" fmla="*/ 270 w 423"/>
              <a:gd name="connsiteY109" fmla="*/ 564 h 758"/>
              <a:gd name="connsiteX110" fmla="*/ 270 w 423"/>
              <a:gd name="connsiteY110" fmla="*/ 549 h 758"/>
              <a:gd name="connsiteX111" fmla="*/ 275 w 423"/>
              <a:gd name="connsiteY111" fmla="*/ 533 h 758"/>
              <a:gd name="connsiteX112" fmla="*/ 275 w 423"/>
              <a:gd name="connsiteY112" fmla="*/ 512 h 758"/>
              <a:gd name="connsiteX113" fmla="*/ 275 w 423"/>
              <a:gd name="connsiteY113" fmla="*/ 486 h 758"/>
              <a:gd name="connsiteX114" fmla="*/ 280 w 423"/>
              <a:gd name="connsiteY114" fmla="*/ 460 h 758"/>
              <a:gd name="connsiteX115" fmla="*/ 280 w 423"/>
              <a:gd name="connsiteY115" fmla="*/ 434 h 758"/>
              <a:gd name="connsiteX116" fmla="*/ 280 w 423"/>
              <a:gd name="connsiteY116" fmla="*/ 408 h 758"/>
              <a:gd name="connsiteX117" fmla="*/ 280 w 423"/>
              <a:gd name="connsiteY117" fmla="*/ 382 h 758"/>
              <a:gd name="connsiteX118" fmla="*/ 285 w 423"/>
              <a:gd name="connsiteY118" fmla="*/ 355 h 758"/>
              <a:gd name="connsiteX119" fmla="*/ 285 w 423"/>
              <a:gd name="connsiteY119" fmla="*/ 334 h 758"/>
              <a:gd name="connsiteX120" fmla="*/ 285 w 423"/>
              <a:gd name="connsiteY120" fmla="*/ 314 h 758"/>
              <a:gd name="connsiteX121" fmla="*/ 285 w 423"/>
              <a:gd name="connsiteY121" fmla="*/ 293 h 758"/>
              <a:gd name="connsiteX122" fmla="*/ 285 w 423"/>
              <a:gd name="connsiteY122" fmla="*/ 277 h 758"/>
              <a:gd name="connsiteX123" fmla="*/ 285 w 423"/>
              <a:gd name="connsiteY123" fmla="*/ 246 h 758"/>
              <a:gd name="connsiteX124" fmla="*/ 285 w 423"/>
              <a:gd name="connsiteY124" fmla="*/ 214 h 758"/>
              <a:gd name="connsiteX125" fmla="*/ 280 w 423"/>
              <a:gd name="connsiteY125" fmla="*/ 183 h 758"/>
              <a:gd name="connsiteX126" fmla="*/ 280 w 423"/>
              <a:gd name="connsiteY126" fmla="*/ 157 h 758"/>
              <a:gd name="connsiteX127" fmla="*/ 275 w 423"/>
              <a:gd name="connsiteY127" fmla="*/ 146 h 758"/>
              <a:gd name="connsiteX128" fmla="*/ 275 w 423"/>
              <a:gd name="connsiteY128" fmla="*/ 136 h 758"/>
              <a:gd name="connsiteX129" fmla="*/ 270 w 423"/>
              <a:gd name="connsiteY129" fmla="*/ 126 h 758"/>
              <a:gd name="connsiteX130" fmla="*/ 270 w 423"/>
              <a:gd name="connsiteY130" fmla="*/ 115 h 758"/>
              <a:gd name="connsiteX131" fmla="*/ 264 w 423"/>
              <a:gd name="connsiteY131" fmla="*/ 110 h 758"/>
              <a:gd name="connsiteX132" fmla="*/ 264 w 423"/>
              <a:gd name="connsiteY132" fmla="*/ 105 h 758"/>
              <a:gd name="connsiteX133" fmla="*/ 259 w 423"/>
              <a:gd name="connsiteY133" fmla="*/ 94 h 758"/>
              <a:gd name="connsiteX134" fmla="*/ 254 w 423"/>
              <a:gd name="connsiteY134" fmla="*/ 89 h 758"/>
              <a:gd name="connsiteX135" fmla="*/ 248 w 423"/>
              <a:gd name="connsiteY135" fmla="*/ 84 h 758"/>
              <a:gd name="connsiteX136" fmla="*/ 243 w 423"/>
              <a:gd name="connsiteY136" fmla="*/ 84 h 758"/>
              <a:gd name="connsiteX137" fmla="*/ 238 w 423"/>
              <a:gd name="connsiteY137" fmla="*/ 79 h 758"/>
              <a:gd name="connsiteX138" fmla="*/ 227 w 423"/>
              <a:gd name="connsiteY138" fmla="*/ 79 h 758"/>
              <a:gd name="connsiteX139" fmla="*/ 217 w 423"/>
              <a:gd name="connsiteY139" fmla="*/ 79 h 758"/>
              <a:gd name="connsiteX140" fmla="*/ 206 w 423"/>
              <a:gd name="connsiteY140" fmla="*/ 73 h 758"/>
              <a:gd name="connsiteX141" fmla="*/ 190 w 423"/>
              <a:gd name="connsiteY141" fmla="*/ 73 h 758"/>
              <a:gd name="connsiteX142" fmla="*/ 190 w 423"/>
              <a:gd name="connsiteY142" fmla="*/ 73 h 758"/>
              <a:gd name="connsiteX0" fmla="*/ 165 w 398"/>
              <a:gd name="connsiteY0" fmla="*/ 73 h 758"/>
              <a:gd name="connsiteX1" fmla="*/ 150 w 398"/>
              <a:gd name="connsiteY1" fmla="*/ 73 h 758"/>
              <a:gd name="connsiteX2" fmla="*/ 128 w 398"/>
              <a:gd name="connsiteY2" fmla="*/ 79 h 758"/>
              <a:gd name="connsiteX3" fmla="*/ 107 w 398"/>
              <a:gd name="connsiteY3" fmla="*/ 79 h 758"/>
              <a:gd name="connsiteX4" fmla="*/ 81 w 398"/>
              <a:gd name="connsiteY4" fmla="*/ 79 h 758"/>
              <a:gd name="connsiteX5" fmla="*/ 54 w 398"/>
              <a:gd name="connsiteY5" fmla="*/ 84 h 758"/>
              <a:gd name="connsiteX6" fmla="*/ 23 w 398"/>
              <a:gd name="connsiteY6" fmla="*/ 84 h 758"/>
              <a:gd name="connsiteX7" fmla="*/ 7 w 398"/>
              <a:gd name="connsiteY7" fmla="*/ 47 h 758"/>
              <a:gd name="connsiteX8" fmla="*/ 65 w 398"/>
              <a:gd name="connsiteY8" fmla="*/ 37 h 758"/>
              <a:gd name="connsiteX9" fmla="*/ 97 w 398"/>
              <a:gd name="connsiteY9" fmla="*/ 37 h 758"/>
              <a:gd name="connsiteX10" fmla="*/ 118 w 398"/>
              <a:gd name="connsiteY10" fmla="*/ 32 h 758"/>
              <a:gd name="connsiteX11" fmla="*/ 144 w 398"/>
              <a:gd name="connsiteY11" fmla="*/ 26 h 758"/>
              <a:gd name="connsiteX12" fmla="*/ 165 w 398"/>
              <a:gd name="connsiteY12" fmla="*/ 26 h 758"/>
              <a:gd name="connsiteX13" fmla="*/ 181 w 398"/>
              <a:gd name="connsiteY13" fmla="*/ 21 h 758"/>
              <a:gd name="connsiteX14" fmla="*/ 192 w 398"/>
              <a:gd name="connsiteY14" fmla="*/ 16 h 758"/>
              <a:gd name="connsiteX15" fmla="*/ 202 w 398"/>
              <a:gd name="connsiteY15" fmla="*/ 16 h 758"/>
              <a:gd name="connsiteX16" fmla="*/ 208 w 398"/>
              <a:gd name="connsiteY16" fmla="*/ 11 h 758"/>
              <a:gd name="connsiteX17" fmla="*/ 218 w 398"/>
              <a:gd name="connsiteY17" fmla="*/ 5 h 758"/>
              <a:gd name="connsiteX18" fmla="*/ 234 w 398"/>
              <a:gd name="connsiteY18" fmla="*/ 0 h 758"/>
              <a:gd name="connsiteX19" fmla="*/ 245 w 398"/>
              <a:gd name="connsiteY19" fmla="*/ 0 h 758"/>
              <a:gd name="connsiteX20" fmla="*/ 260 w 398"/>
              <a:gd name="connsiteY20" fmla="*/ 0 h 758"/>
              <a:gd name="connsiteX21" fmla="*/ 276 w 398"/>
              <a:gd name="connsiteY21" fmla="*/ 5 h 758"/>
              <a:gd name="connsiteX22" fmla="*/ 292 w 398"/>
              <a:gd name="connsiteY22" fmla="*/ 11 h 758"/>
              <a:gd name="connsiteX23" fmla="*/ 303 w 398"/>
              <a:gd name="connsiteY23" fmla="*/ 16 h 758"/>
              <a:gd name="connsiteX24" fmla="*/ 313 w 398"/>
              <a:gd name="connsiteY24" fmla="*/ 21 h 758"/>
              <a:gd name="connsiteX25" fmla="*/ 329 w 398"/>
              <a:gd name="connsiteY25" fmla="*/ 26 h 758"/>
              <a:gd name="connsiteX26" fmla="*/ 340 w 398"/>
              <a:gd name="connsiteY26" fmla="*/ 37 h 758"/>
              <a:gd name="connsiteX27" fmla="*/ 355 w 398"/>
              <a:gd name="connsiteY27" fmla="*/ 42 h 758"/>
              <a:gd name="connsiteX28" fmla="*/ 366 w 398"/>
              <a:gd name="connsiteY28" fmla="*/ 47 h 758"/>
              <a:gd name="connsiteX29" fmla="*/ 377 w 398"/>
              <a:gd name="connsiteY29" fmla="*/ 52 h 758"/>
              <a:gd name="connsiteX30" fmla="*/ 382 w 398"/>
              <a:gd name="connsiteY30" fmla="*/ 58 h 758"/>
              <a:gd name="connsiteX31" fmla="*/ 387 w 398"/>
              <a:gd name="connsiteY31" fmla="*/ 63 h 758"/>
              <a:gd name="connsiteX32" fmla="*/ 392 w 398"/>
              <a:gd name="connsiteY32" fmla="*/ 68 h 758"/>
              <a:gd name="connsiteX33" fmla="*/ 398 w 398"/>
              <a:gd name="connsiteY33" fmla="*/ 68 h 758"/>
              <a:gd name="connsiteX34" fmla="*/ 398 w 398"/>
              <a:gd name="connsiteY34" fmla="*/ 73 h 758"/>
              <a:gd name="connsiteX35" fmla="*/ 392 w 398"/>
              <a:gd name="connsiteY35" fmla="*/ 73 h 758"/>
              <a:gd name="connsiteX36" fmla="*/ 392 w 398"/>
              <a:gd name="connsiteY36" fmla="*/ 79 h 758"/>
              <a:gd name="connsiteX37" fmla="*/ 387 w 398"/>
              <a:gd name="connsiteY37" fmla="*/ 84 h 758"/>
              <a:gd name="connsiteX38" fmla="*/ 382 w 398"/>
              <a:gd name="connsiteY38" fmla="*/ 84 h 758"/>
              <a:gd name="connsiteX39" fmla="*/ 377 w 398"/>
              <a:gd name="connsiteY39" fmla="*/ 89 h 758"/>
              <a:gd name="connsiteX40" fmla="*/ 371 w 398"/>
              <a:gd name="connsiteY40" fmla="*/ 94 h 758"/>
              <a:gd name="connsiteX41" fmla="*/ 366 w 398"/>
              <a:gd name="connsiteY41" fmla="*/ 94 h 758"/>
              <a:gd name="connsiteX42" fmla="*/ 361 w 398"/>
              <a:gd name="connsiteY42" fmla="*/ 99 h 758"/>
              <a:gd name="connsiteX43" fmla="*/ 355 w 398"/>
              <a:gd name="connsiteY43" fmla="*/ 105 h 758"/>
              <a:gd name="connsiteX44" fmla="*/ 350 w 398"/>
              <a:gd name="connsiteY44" fmla="*/ 115 h 758"/>
              <a:gd name="connsiteX45" fmla="*/ 350 w 398"/>
              <a:gd name="connsiteY45" fmla="*/ 126 h 758"/>
              <a:gd name="connsiteX46" fmla="*/ 350 w 398"/>
              <a:gd name="connsiteY46" fmla="*/ 131 h 758"/>
              <a:gd name="connsiteX47" fmla="*/ 350 w 398"/>
              <a:gd name="connsiteY47" fmla="*/ 146 h 758"/>
              <a:gd name="connsiteX48" fmla="*/ 350 w 398"/>
              <a:gd name="connsiteY48" fmla="*/ 157 h 758"/>
              <a:gd name="connsiteX49" fmla="*/ 350 w 398"/>
              <a:gd name="connsiteY49" fmla="*/ 173 h 758"/>
              <a:gd name="connsiteX50" fmla="*/ 350 w 398"/>
              <a:gd name="connsiteY50" fmla="*/ 188 h 758"/>
              <a:gd name="connsiteX51" fmla="*/ 350 w 398"/>
              <a:gd name="connsiteY51" fmla="*/ 204 h 758"/>
              <a:gd name="connsiteX52" fmla="*/ 350 w 398"/>
              <a:gd name="connsiteY52" fmla="*/ 225 h 758"/>
              <a:gd name="connsiteX53" fmla="*/ 350 w 398"/>
              <a:gd name="connsiteY53" fmla="*/ 240 h 758"/>
              <a:gd name="connsiteX54" fmla="*/ 350 w 398"/>
              <a:gd name="connsiteY54" fmla="*/ 261 h 758"/>
              <a:gd name="connsiteX55" fmla="*/ 350 w 398"/>
              <a:gd name="connsiteY55" fmla="*/ 303 h 758"/>
              <a:gd name="connsiteX56" fmla="*/ 350 w 398"/>
              <a:gd name="connsiteY56" fmla="*/ 324 h 758"/>
              <a:gd name="connsiteX57" fmla="*/ 350 w 398"/>
              <a:gd name="connsiteY57" fmla="*/ 350 h 758"/>
              <a:gd name="connsiteX58" fmla="*/ 350 w 398"/>
              <a:gd name="connsiteY58" fmla="*/ 376 h 758"/>
              <a:gd name="connsiteX59" fmla="*/ 350 w 398"/>
              <a:gd name="connsiteY59" fmla="*/ 402 h 758"/>
              <a:gd name="connsiteX60" fmla="*/ 350 w 398"/>
              <a:gd name="connsiteY60" fmla="*/ 429 h 758"/>
              <a:gd name="connsiteX61" fmla="*/ 350 w 398"/>
              <a:gd name="connsiteY61" fmla="*/ 460 h 758"/>
              <a:gd name="connsiteX62" fmla="*/ 350 w 398"/>
              <a:gd name="connsiteY62" fmla="*/ 491 h 758"/>
              <a:gd name="connsiteX63" fmla="*/ 350 w 398"/>
              <a:gd name="connsiteY63" fmla="*/ 523 h 758"/>
              <a:gd name="connsiteX64" fmla="*/ 350 w 398"/>
              <a:gd name="connsiteY64" fmla="*/ 554 h 758"/>
              <a:gd name="connsiteX65" fmla="*/ 350 w 398"/>
              <a:gd name="connsiteY65" fmla="*/ 580 h 758"/>
              <a:gd name="connsiteX66" fmla="*/ 345 w 398"/>
              <a:gd name="connsiteY66" fmla="*/ 606 h 758"/>
              <a:gd name="connsiteX67" fmla="*/ 345 w 398"/>
              <a:gd name="connsiteY67" fmla="*/ 632 h 758"/>
              <a:gd name="connsiteX68" fmla="*/ 340 w 398"/>
              <a:gd name="connsiteY68" fmla="*/ 653 h 758"/>
              <a:gd name="connsiteX69" fmla="*/ 334 w 398"/>
              <a:gd name="connsiteY69" fmla="*/ 669 h 758"/>
              <a:gd name="connsiteX70" fmla="*/ 329 w 398"/>
              <a:gd name="connsiteY70" fmla="*/ 690 h 758"/>
              <a:gd name="connsiteX71" fmla="*/ 324 w 398"/>
              <a:gd name="connsiteY71" fmla="*/ 700 h 758"/>
              <a:gd name="connsiteX72" fmla="*/ 313 w 398"/>
              <a:gd name="connsiteY72" fmla="*/ 716 h 758"/>
              <a:gd name="connsiteX73" fmla="*/ 303 w 398"/>
              <a:gd name="connsiteY73" fmla="*/ 726 h 758"/>
              <a:gd name="connsiteX74" fmla="*/ 297 w 398"/>
              <a:gd name="connsiteY74" fmla="*/ 737 h 758"/>
              <a:gd name="connsiteX75" fmla="*/ 287 w 398"/>
              <a:gd name="connsiteY75" fmla="*/ 742 h 758"/>
              <a:gd name="connsiteX76" fmla="*/ 282 w 398"/>
              <a:gd name="connsiteY76" fmla="*/ 747 h 758"/>
              <a:gd name="connsiteX77" fmla="*/ 271 w 398"/>
              <a:gd name="connsiteY77" fmla="*/ 752 h 758"/>
              <a:gd name="connsiteX78" fmla="*/ 266 w 398"/>
              <a:gd name="connsiteY78" fmla="*/ 752 h 758"/>
              <a:gd name="connsiteX79" fmla="*/ 260 w 398"/>
              <a:gd name="connsiteY79" fmla="*/ 758 h 758"/>
              <a:gd name="connsiteX80" fmla="*/ 250 w 398"/>
              <a:gd name="connsiteY80" fmla="*/ 752 h 758"/>
              <a:gd name="connsiteX81" fmla="*/ 245 w 398"/>
              <a:gd name="connsiteY81" fmla="*/ 752 h 758"/>
              <a:gd name="connsiteX82" fmla="*/ 245 w 398"/>
              <a:gd name="connsiteY82" fmla="*/ 747 h 758"/>
              <a:gd name="connsiteX83" fmla="*/ 239 w 398"/>
              <a:gd name="connsiteY83" fmla="*/ 742 h 758"/>
              <a:gd name="connsiteX84" fmla="*/ 239 w 398"/>
              <a:gd name="connsiteY84" fmla="*/ 737 h 758"/>
              <a:gd name="connsiteX85" fmla="*/ 239 w 398"/>
              <a:gd name="connsiteY85" fmla="*/ 731 h 758"/>
              <a:gd name="connsiteX86" fmla="*/ 239 w 398"/>
              <a:gd name="connsiteY86" fmla="*/ 721 h 758"/>
              <a:gd name="connsiteX87" fmla="*/ 239 w 398"/>
              <a:gd name="connsiteY87" fmla="*/ 711 h 758"/>
              <a:gd name="connsiteX88" fmla="*/ 239 w 398"/>
              <a:gd name="connsiteY88" fmla="*/ 705 h 758"/>
              <a:gd name="connsiteX89" fmla="*/ 239 w 398"/>
              <a:gd name="connsiteY89" fmla="*/ 700 h 758"/>
              <a:gd name="connsiteX90" fmla="*/ 239 w 398"/>
              <a:gd name="connsiteY90" fmla="*/ 695 h 758"/>
              <a:gd name="connsiteX91" fmla="*/ 234 w 398"/>
              <a:gd name="connsiteY91" fmla="*/ 690 h 758"/>
              <a:gd name="connsiteX92" fmla="*/ 229 w 398"/>
              <a:gd name="connsiteY92" fmla="*/ 674 h 758"/>
              <a:gd name="connsiteX93" fmla="*/ 218 w 398"/>
              <a:gd name="connsiteY93" fmla="*/ 658 h 758"/>
              <a:gd name="connsiteX94" fmla="*/ 202 w 398"/>
              <a:gd name="connsiteY94" fmla="*/ 643 h 758"/>
              <a:gd name="connsiteX95" fmla="*/ 186 w 398"/>
              <a:gd name="connsiteY95" fmla="*/ 627 h 758"/>
              <a:gd name="connsiteX96" fmla="*/ 165 w 398"/>
              <a:gd name="connsiteY96" fmla="*/ 611 h 758"/>
              <a:gd name="connsiteX97" fmla="*/ 139 w 398"/>
              <a:gd name="connsiteY97" fmla="*/ 590 h 758"/>
              <a:gd name="connsiteX98" fmla="*/ 160 w 398"/>
              <a:gd name="connsiteY98" fmla="*/ 590 h 758"/>
              <a:gd name="connsiteX99" fmla="*/ 181 w 398"/>
              <a:gd name="connsiteY99" fmla="*/ 596 h 758"/>
              <a:gd name="connsiteX100" fmla="*/ 197 w 398"/>
              <a:gd name="connsiteY100" fmla="*/ 596 h 758"/>
              <a:gd name="connsiteX101" fmla="*/ 213 w 398"/>
              <a:gd name="connsiteY101" fmla="*/ 596 h 758"/>
              <a:gd name="connsiteX102" fmla="*/ 223 w 398"/>
              <a:gd name="connsiteY102" fmla="*/ 590 h 758"/>
              <a:gd name="connsiteX103" fmla="*/ 229 w 398"/>
              <a:gd name="connsiteY103" fmla="*/ 590 h 758"/>
              <a:gd name="connsiteX104" fmla="*/ 234 w 398"/>
              <a:gd name="connsiteY104" fmla="*/ 590 h 758"/>
              <a:gd name="connsiteX105" fmla="*/ 239 w 398"/>
              <a:gd name="connsiteY105" fmla="*/ 585 h 758"/>
              <a:gd name="connsiteX106" fmla="*/ 245 w 398"/>
              <a:gd name="connsiteY106" fmla="*/ 580 h 758"/>
              <a:gd name="connsiteX107" fmla="*/ 245 w 398"/>
              <a:gd name="connsiteY107" fmla="*/ 575 h 758"/>
              <a:gd name="connsiteX108" fmla="*/ 245 w 398"/>
              <a:gd name="connsiteY108" fmla="*/ 564 h 758"/>
              <a:gd name="connsiteX109" fmla="*/ 245 w 398"/>
              <a:gd name="connsiteY109" fmla="*/ 549 h 758"/>
              <a:gd name="connsiteX110" fmla="*/ 250 w 398"/>
              <a:gd name="connsiteY110" fmla="*/ 533 h 758"/>
              <a:gd name="connsiteX111" fmla="*/ 250 w 398"/>
              <a:gd name="connsiteY111" fmla="*/ 512 h 758"/>
              <a:gd name="connsiteX112" fmla="*/ 250 w 398"/>
              <a:gd name="connsiteY112" fmla="*/ 486 h 758"/>
              <a:gd name="connsiteX113" fmla="*/ 255 w 398"/>
              <a:gd name="connsiteY113" fmla="*/ 460 h 758"/>
              <a:gd name="connsiteX114" fmla="*/ 255 w 398"/>
              <a:gd name="connsiteY114" fmla="*/ 434 h 758"/>
              <a:gd name="connsiteX115" fmla="*/ 255 w 398"/>
              <a:gd name="connsiteY115" fmla="*/ 408 h 758"/>
              <a:gd name="connsiteX116" fmla="*/ 255 w 398"/>
              <a:gd name="connsiteY116" fmla="*/ 382 h 758"/>
              <a:gd name="connsiteX117" fmla="*/ 260 w 398"/>
              <a:gd name="connsiteY117" fmla="*/ 355 h 758"/>
              <a:gd name="connsiteX118" fmla="*/ 260 w 398"/>
              <a:gd name="connsiteY118" fmla="*/ 334 h 758"/>
              <a:gd name="connsiteX119" fmla="*/ 260 w 398"/>
              <a:gd name="connsiteY119" fmla="*/ 314 h 758"/>
              <a:gd name="connsiteX120" fmla="*/ 260 w 398"/>
              <a:gd name="connsiteY120" fmla="*/ 293 h 758"/>
              <a:gd name="connsiteX121" fmla="*/ 260 w 398"/>
              <a:gd name="connsiteY121" fmla="*/ 277 h 758"/>
              <a:gd name="connsiteX122" fmla="*/ 260 w 398"/>
              <a:gd name="connsiteY122" fmla="*/ 246 h 758"/>
              <a:gd name="connsiteX123" fmla="*/ 260 w 398"/>
              <a:gd name="connsiteY123" fmla="*/ 214 h 758"/>
              <a:gd name="connsiteX124" fmla="*/ 255 w 398"/>
              <a:gd name="connsiteY124" fmla="*/ 183 h 758"/>
              <a:gd name="connsiteX125" fmla="*/ 255 w 398"/>
              <a:gd name="connsiteY125" fmla="*/ 157 h 758"/>
              <a:gd name="connsiteX126" fmla="*/ 250 w 398"/>
              <a:gd name="connsiteY126" fmla="*/ 146 h 758"/>
              <a:gd name="connsiteX127" fmla="*/ 250 w 398"/>
              <a:gd name="connsiteY127" fmla="*/ 136 h 758"/>
              <a:gd name="connsiteX128" fmla="*/ 245 w 398"/>
              <a:gd name="connsiteY128" fmla="*/ 126 h 758"/>
              <a:gd name="connsiteX129" fmla="*/ 245 w 398"/>
              <a:gd name="connsiteY129" fmla="*/ 115 h 758"/>
              <a:gd name="connsiteX130" fmla="*/ 239 w 398"/>
              <a:gd name="connsiteY130" fmla="*/ 110 h 758"/>
              <a:gd name="connsiteX131" fmla="*/ 239 w 398"/>
              <a:gd name="connsiteY131" fmla="*/ 105 h 758"/>
              <a:gd name="connsiteX132" fmla="*/ 234 w 398"/>
              <a:gd name="connsiteY132" fmla="*/ 94 h 758"/>
              <a:gd name="connsiteX133" fmla="*/ 229 w 398"/>
              <a:gd name="connsiteY133" fmla="*/ 89 h 758"/>
              <a:gd name="connsiteX134" fmla="*/ 223 w 398"/>
              <a:gd name="connsiteY134" fmla="*/ 84 h 758"/>
              <a:gd name="connsiteX135" fmla="*/ 218 w 398"/>
              <a:gd name="connsiteY135" fmla="*/ 84 h 758"/>
              <a:gd name="connsiteX136" fmla="*/ 213 w 398"/>
              <a:gd name="connsiteY136" fmla="*/ 79 h 758"/>
              <a:gd name="connsiteX137" fmla="*/ 202 w 398"/>
              <a:gd name="connsiteY137" fmla="*/ 79 h 758"/>
              <a:gd name="connsiteX138" fmla="*/ 192 w 398"/>
              <a:gd name="connsiteY138" fmla="*/ 79 h 758"/>
              <a:gd name="connsiteX139" fmla="*/ 181 w 398"/>
              <a:gd name="connsiteY139" fmla="*/ 73 h 758"/>
              <a:gd name="connsiteX140" fmla="*/ 165 w 398"/>
              <a:gd name="connsiteY140" fmla="*/ 73 h 758"/>
              <a:gd name="connsiteX141" fmla="*/ 165 w 398"/>
              <a:gd name="connsiteY141" fmla="*/ 73 h 758"/>
              <a:gd name="connsiteX0" fmla="*/ 142 w 375"/>
              <a:gd name="connsiteY0" fmla="*/ 73 h 758"/>
              <a:gd name="connsiteX1" fmla="*/ 127 w 375"/>
              <a:gd name="connsiteY1" fmla="*/ 73 h 758"/>
              <a:gd name="connsiteX2" fmla="*/ 105 w 375"/>
              <a:gd name="connsiteY2" fmla="*/ 79 h 758"/>
              <a:gd name="connsiteX3" fmla="*/ 84 w 375"/>
              <a:gd name="connsiteY3" fmla="*/ 79 h 758"/>
              <a:gd name="connsiteX4" fmla="*/ 58 w 375"/>
              <a:gd name="connsiteY4" fmla="*/ 79 h 758"/>
              <a:gd name="connsiteX5" fmla="*/ 31 w 375"/>
              <a:gd name="connsiteY5" fmla="*/ 84 h 758"/>
              <a:gd name="connsiteX6" fmla="*/ 0 w 375"/>
              <a:gd name="connsiteY6" fmla="*/ 84 h 758"/>
              <a:gd name="connsiteX7" fmla="*/ 42 w 375"/>
              <a:gd name="connsiteY7" fmla="*/ 37 h 758"/>
              <a:gd name="connsiteX8" fmla="*/ 74 w 375"/>
              <a:gd name="connsiteY8" fmla="*/ 37 h 758"/>
              <a:gd name="connsiteX9" fmla="*/ 95 w 375"/>
              <a:gd name="connsiteY9" fmla="*/ 32 h 758"/>
              <a:gd name="connsiteX10" fmla="*/ 121 w 375"/>
              <a:gd name="connsiteY10" fmla="*/ 26 h 758"/>
              <a:gd name="connsiteX11" fmla="*/ 142 w 375"/>
              <a:gd name="connsiteY11" fmla="*/ 26 h 758"/>
              <a:gd name="connsiteX12" fmla="*/ 158 w 375"/>
              <a:gd name="connsiteY12" fmla="*/ 21 h 758"/>
              <a:gd name="connsiteX13" fmla="*/ 169 w 375"/>
              <a:gd name="connsiteY13" fmla="*/ 16 h 758"/>
              <a:gd name="connsiteX14" fmla="*/ 179 w 375"/>
              <a:gd name="connsiteY14" fmla="*/ 16 h 758"/>
              <a:gd name="connsiteX15" fmla="*/ 185 w 375"/>
              <a:gd name="connsiteY15" fmla="*/ 11 h 758"/>
              <a:gd name="connsiteX16" fmla="*/ 195 w 375"/>
              <a:gd name="connsiteY16" fmla="*/ 5 h 758"/>
              <a:gd name="connsiteX17" fmla="*/ 211 w 375"/>
              <a:gd name="connsiteY17" fmla="*/ 0 h 758"/>
              <a:gd name="connsiteX18" fmla="*/ 222 w 375"/>
              <a:gd name="connsiteY18" fmla="*/ 0 h 758"/>
              <a:gd name="connsiteX19" fmla="*/ 237 w 375"/>
              <a:gd name="connsiteY19" fmla="*/ 0 h 758"/>
              <a:gd name="connsiteX20" fmla="*/ 253 w 375"/>
              <a:gd name="connsiteY20" fmla="*/ 5 h 758"/>
              <a:gd name="connsiteX21" fmla="*/ 269 w 375"/>
              <a:gd name="connsiteY21" fmla="*/ 11 h 758"/>
              <a:gd name="connsiteX22" fmla="*/ 280 w 375"/>
              <a:gd name="connsiteY22" fmla="*/ 16 h 758"/>
              <a:gd name="connsiteX23" fmla="*/ 290 w 375"/>
              <a:gd name="connsiteY23" fmla="*/ 21 h 758"/>
              <a:gd name="connsiteX24" fmla="*/ 306 w 375"/>
              <a:gd name="connsiteY24" fmla="*/ 26 h 758"/>
              <a:gd name="connsiteX25" fmla="*/ 317 w 375"/>
              <a:gd name="connsiteY25" fmla="*/ 37 h 758"/>
              <a:gd name="connsiteX26" fmla="*/ 332 w 375"/>
              <a:gd name="connsiteY26" fmla="*/ 42 h 758"/>
              <a:gd name="connsiteX27" fmla="*/ 343 w 375"/>
              <a:gd name="connsiteY27" fmla="*/ 47 h 758"/>
              <a:gd name="connsiteX28" fmla="*/ 354 w 375"/>
              <a:gd name="connsiteY28" fmla="*/ 52 h 758"/>
              <a:gd name="connsiteX29" fmla="*/ 359 w 375"/>
              <a:gd name="connsiteY29" fmla="*/ 58 h 758"/>
              <a:gd name="connsiteX30" fmla="*/ 364 w 375"/>
              <a:gd name="connsiteY30" fmla="*/ 63 h 758"/>
              <a:gd name="connsiteX31" fmla="*/ 369 w 375"/>
              <a:gd name="connsiteY31" fmla="*/ 68 h 758"/>
              <a:gd name="connsiteX32" fmla="*/ 375 w 375"/>
              <a:gd name="connsiteY32" fmla="*/ 68 h 758"/>
              <a:gd name="connsiteX33" fmla="*/ 375 w 375"/>
              <a:gd name="connsiteY33" fmla="*/ 73 h 758"/>
              <a:gd name="connsiteX34" fmla="*/ 369 w 375"/>
              <a:gd name="connsiteY34" fmla="*/ 73 h 758"/>
              <a:gd name="connsiteX35" fmla="*/ 369 w 375"/>
              <a:gd name="connsiteY35" fmla="*/ 79 h 758"/>
              <a:gd name="connsiteX36" fmla="*/ 364 w 375"/>
              <a:gd name="connsiteY36" fmla="*/ 84 h 758"/>
              <a:gd name="connsiteX37" fmla="*/ 359 w 375"/>
              <a:gd name="connsiteY37" fmla="*/ 84 h 758"/>
              <a:gd name="connsiteX38" fmla="*/ 354 w 375"/>
              <a:gd name="connsiteY38" fmla="*/ 89 h 758"/>
              <a:gd name="connsiteX39" fmla="*/ 348 w 375"/>
              <a:gd name="connsiteY39" fmla="*/ 94 h 758"/>
              <a:gd name="connsiteX40" fmla="*/ 343 w 375"/>
              <a:gd name="connsiteY40" fmla="*/ 94 h 758"/>
              <a:gd name="connsiteX41" fmla="*/ 338 w 375"/>
              <a:gd name="connsiteY41" fmla="*/ 99 h 758"/>
              <a:gd name="connsiteX42" fmla="*/ 332 w 375"/>
              <a:gd name="connsiteY42" fmla="*/ 105 h 758"/>
              <a:gd name="connsiteX43" fmla="*/ 327 w 375"/>
              <a:gd name="connsiteY43" fmla="*/ 115 h 758"/>
              <a:gd name="connsiteX44" fmla="*/ 327 w 375"/>
              <a:gd name="connsiteY44" fmla="*/ 126 h 758"/>
              <a:gd name="connsiteX45" fmla="*/ 327 w 375"/>
              <a:gd name="connsiteY45" fmla="*/ 131 h 758"/>
              <a:gd name="connsiteX46" fmla="*/ 327 w 375"/>
              <a:gd name="connsiteY46" fmla="*/ 146 h 758"/>
              <a:gd name="connsiteX47" fmla="*/ 327 w 375"/>
              <a:gd name="connsiteY47" fmla="*/ 157 h 758"/>
              <a:gd name="connsiteX48" fmla="*/ 327 w 375"/>
              <a:gd name="connsiteY48" fmla="*/ 173 h 758"/>
              <a:gd name="connsiteX49" fmla="*/ 327 w 375"/>
              <a:gd name="connsiteY49" fmla="*/ 188 h 758"/>
              <a:gd name="connsiteX50" fmla="*/ 327 w 375"/>
              <a:gd name="connsiteY50" fmla="*/ 204 h 758"/>
              <a:gd name="connsiteX51" fmla="*/ 327 w 375"/>
              <a:gd name="connsiteY51" fmla="*/ 225 h 758"/>
              <a:gd name="connsiteX52" fmla="*/ 327 w 375"/>
              <a:gd name="connsiteY52" fmla="*/ 240 h 758"/>
              <a:gd name="connsiteX53" fmla="*/ 327 w 375"/>
              <a:gd name="connsiteY53" fmla="*/ 261 h 758"/>
              <a:gd name="connsiteX54" fmla="*/ 327 w 375"/>
              <a:gd name="connsiteY54" fmla="*/ 303 h 758"/>
              <a:gd name="connsiteX55" fmla="*/ 327 w 375"/>
              <a:gd name="connsiteY55" fmla="*/ 324 h 758"/>
              <a:gd name="connsiteX56" fmla="*/ 327 w 375"/>
              <a:gd name="connsiteY56" fmla="*/ 350 h 758"/>
              <a:gd name="connsiteX57" fmla="*/ 327 w 375"/>
              <a:gd name="connsiteY57" fmla="*/ 376 h 758"/>
              <a:gd name="connsiteX58" fmla="*/ 327 w 375"/>
              <a:gd name="connsiteY58" fmla="*/ 402 h 758"/>
              <a:gd name="connsiteX59" fmla="*/ 327 w 375"/>
              <a:gd name="connsiteY59" fmla="*/ 429 h 758"/>
              <a:gd name="connsiteX60" fmla="*/ 327 w 375"/>
              <a:gd name="connsiteY60" fmla="*/ 460 h 758"/>
              <a:gd name="connsiteX61" fmla="*/ 327 w 375"/>
              <a:gd name="connsiteY61" fmla="*/ 491 h 758"/>
              <a:gd name="connsiteX62" fmla="*/ 327 w 375"/>
              <a:gd name="connsiteY62" fmla="*/ 523 h 758"/>
              <a:gd name="connsiteX63" fmla="*/ 327 w 375"/>
              <a:gd name="connsiteY63" fmla="*/ 554 h 758"/>
              <a:gd name="connsiteX64" fmla="*/ 327 w 375"/>
              <a:gd name="connsiteY64" fmla="*/ 580 h 758"/>
              <a:gd name="connsiteX65" fmla="*/ 322 w 375"/>
              <a:gd name="connsiteY65" fmla="*/ 606 h 758"/>
              <a:gd name="connsiteX66" fmla="*/ 322 w 375"/>
              <a:gd name="connsiteY66" fmla="*/ 632 h 758"/>
              <a:gd name="connsiteX67" fmla="*/ 317 w 375"/>
              <a:gd name="connsiteY67" fmla="*/ 653 h 758"/>
              <a:gd name="connsiteX68" fmla="*/ 311 w 375"/>
              <a:gd name="connsiteY68" fmla="*/ 669 h 758"/>
              <a:gd name="connsiteX69" fmla="*/ 306 w 375"/>
              <a:gd name="connsiteY69" fmla="*/ 690 h 758"/>
              <a:gd name="connsiteX70" fmla="*/ 301 w 375"/>
              <a:gd name="connsiteY70" fmla="*/ 700 h 758"/>
              <a:gd name="connsiteX71" fmla="*/ 290 w 375"/>
              <a:gd name="connsiteY71" fmla="*/ 716 h 758"/>
              <a:gd name="connsiteX72" fmla="*/ 280 w 375"/>
              <a:gd name="connsiteY72" fmla="*/ 726 h 758"/>
              <a:gd name="connsiteX73" fmla="*/ 274 w 375"/>
              <a:gd name="connsiteY73" fmla="*/ 737 h 758"/>
              <a:gd name="connsiteX74" fmla="*/ 264 w 375"/>
              <a:gd name="connsiteY74" fmla="*/ 742 h 758"/>
              <a:gd name="connsiteX75" fmla="*/ 259 w 375"/>
              <a:gd name="connsiteY75" fmla="*/ 747 h 758"/>
              <a:gd name="connsiteX76" fmla="*/ 248 w 375"/>
              <a:gd name="connsiteY76" fmla="*/ 752 h 758"/>
              <a:gd name="connsiteX77" fmla="*/ 243 w 375"/>
              <a:gd name="connsiteY77" fmla="*/ 752 h 758"/>
              <a:gd name="connsiteX78" fmla="*/ 237 w 375"/>
              <a:gd name="connsiteY78" fmla="*/ 758 h 758"/>
              <a:gd name="connsiteX79" fmla="*/ 227 w 375"/>
              <a:gd name="connsiteY79" fmla="*/ 752 h 758"/>
              <a:gd name="connsiteX80" fmla="*/ 222 w 375"/>
              <a:gd name="connsiteY80" fmla="*/ 752 h 758"/>
              <a:gd name="connsiteX81" fmla="*/ 222 w 375"/>
              <a:gd name="connsiteY81" fmla="*/ 747 h 758"/>
              <a:gd name="connsiteX82" fmla="*/ 216 w 375"/>
              <a:gd name="connsiteY82" fmla="*/ 742 h 758"/>
              <a:gd name="connsiteX83" fmla="*/ 216 w 375"/>
              <a:gd name="connsiteY83" fmla="*/ 737 h 758"/>
              <a:gd name="connsiteX84" fmla="*/ 216 w 375"/>
              <a:gd name="connsiteY84" fmla="*/ 731 h 758"/>
              <a:gd name="connsiteX85" fmla="*/ 216 w 375"/>
              <a:gd name="connsiteY85" fmla="*/ 721 h 758"/>
              <a:gd name="connsiteX86" fmla="*/ 216 w 375"/>
              <a:gd name="connsiteY86" fmla="*/ 711 h 758"/>
              <a:gd name="connsiteX87" fmla="*/ 216 w 375"/>
              <a:gd name="connsiteY87" fmla="*/ 705 h 758"/>
              <a:gd name="connsiteX88" fmla="*/ 216 w 375"/>
              <a:gd name="connsiteY88" fmla="*/ 700 h 758"/>
              <a:gd name="connsiteX89" fmla="*/ 216 w 375"/>
              <a:gd name="connsiteY89" fmla="*/ 695 h 758"/>
              <a:gd name="connsiteX90" fmla="*/ 211 w 375"/>
              <a:gd name="connsiteY90" fmla="*/ 690 h 758"/>
              <a:gd name="connsiteX91" fmla="*/ 206 w 375"/>
              <a:gd name="connsiteY91" fmla="*/ 674 h 758"/>
              <a:gd name="connsiteX92" fmla="*/ 195 w 375"/>
              <a:gd name="connsiteY92" fmla="*/ 658 h 758"/>
              <a:gd name="connsiteX93" fmla="*/ 179 w 375"/>
              <a:gd name="connsiteY93" fmla="*/ 643 h 758"/>
              <a:gd name="connsiteX94" fmla="*/ 163 w 375"/>
              <a:gd name="connsiteY94" fmla="*/ 627 h 758"/>
              <a:gd name="connsiteX95" fmla="*/ 142 w 375"/>
              <a:gd name="connsiteY95" fmla="*/ 611 h 758"/>
              <a:gd name="connsiteX96" fmla="*/ 116 w 375"/>
              <a:gd name="connsiteY96" fmla="*/ 590 h 758"/>
              <a:gd name="connsiteX97" fmla="*/ 137 w 375"/>
              <a:gd name="connsiteY97" fmla="*/ 590 h 758"/>
              <a:gd name="connsiteX98" fmla="*/ 158 w 375"/>
              <a:gd name="connsiteY98" fmla="*/ 596 h 758"/>
              <a:gd name="connsiteX99" fmla="*/ 174 w 375"/>
              <a:gd name="connsiteY99" fmla="*/ 596 h 758"/>
              <a:gd name="connsiteX100" fmla="*/ 190 w 375"/>
              <a:gd name="connsiteY100" fmla="*/ 596 h 758"/>
              <a:gd name="connsiteX101" fmla="*/ 200 w 375"/>
              <a:gd name="connsiteY101" fmla="*/ 590 h 758"/>
              <a:gd name="connsiteX102" fmla="*/ 206 w 375"/>
              <a:gd name="connsiteY102" fmla="*/ 590 h 758"/>
              <a:gd name="connsiteX103" fmla="*/ 211 w 375"/>
              <a:gd name="connsiteY103" fmla="*/ 590 h 758"/>
              <a:gd name="connsiteX104" fmla="*/ 216 w 375"/>
              <a:gd name="connsiteY104" fmla="*/ 585 h 758"/>
              <a:gd name="connsiteX105" fmla="*/ 222 w 375"/>
              <a:gd name="connsiteY105" fmla="*/ 580 h 758"/>
              <a:gd name="connsiteX106" fmla="*/ 222 w 375"/>
              <a:gd name="connsiteY106" fmla="*/ 575 h 758"/>
              <a:gd name="connsiteX107" fmla="*/ 222 w 375"/>
              <a:gd name="connsiteY107" fmla="*/ 564 h 758"/>
              <a:gd name="connsiteX108" fmla="*/ 222 w 375"/>
              <a:gd name="connsiteY108" fmla="*/ 549 h 758"/>
              <a:gd name="connsiteX109" fmla="*/ 227 w 375"/>
              <a:gd name="connsiteY109" fmla="*/ 533 h 758"/>
              <a:gd name="connsiteX110" fmla="*/ 227 w 375"/>
              <a:gd name="connsiteY110" fmla="*/ 512 h 758"/>
              <a:gd name="connsiteX111" fmla="*/ 227 w 375"/>
              <a:gd name="connsiteY111" fmla="*/ 486 h 758"/>
              <a:gd name="connsiteX112" fmla="*/ 232 w 375"/>
              <a:gd name="connsiteY112" fmla="*/ 460 h 758"/>
              <a:gd name="connsiteX113" fmla="*/ 232 w 375"/>
              <a:gd name="connsiteY113" fmla="*/ 434 h 758"/>
              <a:gd name="connsiteX114" fmla="*/ 232 w 375"/>
              <a:gd name="connsiteY114" fmla="*/ 408 h 758"/>
              <a:gd name="connsiteX115" fmla="*/ 232 w 375"/>
              <a:gd name="connsiteY115" fmla="*/ 382 h 758"/>
              <a:gd name="connsiteX116" fmla="*/ 237 w 375"/>
              <a:gd name="connsiteY116" fmla="*/ 355 h 758"/>
              <a:gd name="connsiteX117" fmla="*/ 237 w 375"/>
              <a:gd name="connsiteY117" fmla="*/ 334 h 758"/>
              <a:gd name="connsiteX118" fmla="*/ 237 w 375"/>
              <a:gd name="connsiteY118" fmla="*/ 314 h 758"/>
              <a:gd name="connsiteX119" fmla="*/ 237 w 375"/>
              <a:gd name="connsiteY119" fmla="*/ 293 h 758"/>
              <a:gd name="connsiteX120" fmla="*/ 237 w 375"/>
              <a:gd name="connsiteY120" fmla="*/ 277 h 758"/>
              <a:gd name="connsiteX121" fmla="*/ 237 w 375"/>
              <a:gd name="connsiteY121" fmla="*/ 246 h 758"/>
              <a:gd name="connsiteX122" fmla="*/ 237 w 375"/>
              <a:gd name="connsiteY122" fmla="*/ 214 h 758"/>
              <a:gd name="connsiteX123" fmla="*/ 232 w 375"/>
              <a:gd name="connsiteY123" fmla="*/ 183 h 758"/>
              <a:gd name="connsiteX124" fmla="*/ 232 w 375"/>
              <a:gd name="connsiteY124" fmla="*/ 157 h 758"/>
              <a:gd name="connsiteX125" fmla="*/ 227 w 375"/>
              <a:gd name="connsiteY125" fmla="*/ 146 h 758"/>
              <a:gd name="connsiteX126" fmla="*/ 227 w 375"/>
              <a:gd name="connsiteY126" fmla="*/ 136 h 758"/>
              <a:gd name="connsiteX127" fmla="*/ 222 w 375"/>
              <a:gd name="connsiteY127" fmla="*/ 126 h 758"/>
              <a:gd name="connsiteX128" fmla="*/ 222 w 375"/>
              <a:gd name="connsiteY128" fmla="*/ 115 h 758"/>
              <a:gd name="connsiteX129" fmla="*/ 216 w 375"/>
              <a:gd name="connsiteY129" fmla="*/ 110 h 758"/>
              <a:gd name="connsiteX130" fmla="*/ 216 w 375"/>
              <a:gd name="connsiteY130" fmla="*/ 105 h 758"/>
              <a:gd name="connsiteX131" fmla="*/ 211 w 375"/>
              <a:gd name="connsiteY131" fmla="*/ 94 h 758"/>
              <a:gd name="connsiteX132" fmla="*/ 206 w 375"/>
              <a:gd name="connsiteY132" fmla="*/ 89 h 758"/>
              <a:gd name="connsiteX133" fmla="*/ 200 w 375"/>
              <a:gd name="connsiteY133" fmla="*/ 84 h 758"/>
              <a:gd name="connsiteX134" fmla="*/ 195 w 375"/>
              <a:gd name="connsiteY134" fmla="*/ 84 h 758"/>
              <a:gd name="connsiteX135" fmla="*/ 190 w 375"/>
              <a:gd name="connsiteY135" fmla="*/ 79 h 758"/>
              <a:gd name="connsiteX136" fmla="*/ 179 w 375"/>
              <a:gd name="connsiteY136" fmla="*/ 79 h 758"/>
              <a:gd name="connsiteX137" fmla="*/ 169 w 375"/>
              <a:gd name="connsiteY137" fmla="*/ 79 h 758"/>
              <a:gd name="connsiteX138" fmla="*/ 158 w 375"/>
              <a:gd name="connsiteY138" fmla="*/ 73 h 758"/>
              <a:gd name="connsiteX139" fmla="*/ 142 w 375"/>
              <a:gd name="connsiteY139" fmla="*/ 73 h 758"/>
              <a:gd name="connsiteX140" fmla="*/ 142 w 375"/>
              <a:gd name="connsiteY140" fmla="*/ 73 h 758"/>
              <a:gd name="connsiteX0" fmla="*/ 111 w 344"/>
              <a:gd name="connsiteY0" fmla="*/ 73 h 758"/>
              <a:gd name="connsiteX1" fmla="*/ 96 w 344"/>
              <a:gd name="connsiteY1" fmla="*/ 73 h 758"/>
              <a:gd name="connsiteX2" fmla="*/ 74 w 344"/>
              <a:gd name="connsiteY2" fmla="*/ 79 h 758"/>
              <a:gd name="connsiteX3" fmla="*/ 53 w 344"/>
              <a:gd name="connsiteY3" fmla="*/ 79 h 758"/>
              <a:gd name="connsiteX4" fmla="*/ 27 w 344"/>
              <a:gd name="connsiteY4" fmla="*/ 79 h 758"/>
              <a:gd name="connsiteX5" fmla="*/ 0 w 344"/>
              <a:gd name="connsiteY5" fmla="*/ 84 h 758"/>
              <a:gd name="connsiteX6" fmla="*/ 11 w 344"/>
              <a:gd name="connsiteY6" fmla="*/ 37 h 758"/>
              <a:gd name="connsiteX7" fmla="*/ 43 w 344"/>
              <a:gd name="connsiteY7" fmla="*/ 37 h 758"/>
              <a:gd name="connsiteX8" fmla="*/ 64 w 344"/>
              <a:gd name="connsiteY8" fmla="*/ 32 h 758"/>
              <a:gd name="connsiteX9" fmla="*/ 90 w 344"/>
              <a:gd name="connsiteY9" fmla="*/ 26 h 758"/>
              <a:gd name="connsiteX10" fmla="*/ 111 w 344"/>
              <a:gd name="connsiteY10" fmla="*/ 26 h 758"/>
              <a:gd name="connsiteX11" fmla="*/ 127 w 344"/>
              <a:gd name="connsiteY11" fmla="*/ 21 h 758"/>
              <a:gd name="connsiteX12" fmla="*/ 138 w 344"/>
              <a:gd name="connsiteY12" fmla="*/ 16 h 758"/>
              <a:gd name="connsiteX13" fmla="*/ 148 w 344"/>
              <a:gd name="connsiteY13" fmla="*/ 16 h 758"/>
              <a:gd name="connsiteX14" fmla="*/ 154 w 344"/>
              <a:gd name="connsiteY14" fmla="*/ 11 h 758"/>
              <a:gd name="connsiteX15" fmla="*/ 164 w 344"/>
              <a:gd name="connsiteY15" fmla="*/ 5 h 758"/>
              <a:gd name="connsiteX16" fmla="*/ 180 w 344"/>
              <a:gd name="connsiteY16" fmla="*/ 0 h 758"/>
              <a:gd name="connsiteX17" fmla="*/ 191 w 344"/>
              <a:gd name="connsiteY17" fmla="*/ 0 h 758"/>
              <a:gd name="connsiteX18" fmla="*/ 206 w 344"/>
              <a:gd name="connsiteY18" fmla="*/ 0 h 758"/>
              <a:gd name="connsiteX19" fmla="*/ 222 w 344"/>
              <a:gd name="connsiteY19" fmla="*/ 5 h 758"/>
              <a:gd name="connsiteX20" fmla="*/ 238 w 344"/>
              <a:gd name="connsiteY20" fmla="*/ 11 h 758"/>
              <a:gd name="connsiteX21" fmla="*/ 249 w 344"/>
              <a:gd name="connsiteY21" fmla="*/ 16 h 758"/>
              <a:gd name="connsiteX22" fmla="*/ 259 w 344"/>
              <a:gd name="connsiteY22" fmla="*/ 21 h 758"/>
              <a:gd name="connsiteX23" fmla="*/ 275 w 344"/>
              <a:gd name="connsiteY23" fmla="*/ 26 h 758"/>
              <a:gd name="connsiteX24" fmla="*/ 286 w 344"/>
              <a:gd name="connsiteY24" fmla="*/ 37 h 758"/>
              <a:gd name="connsiteX25" fmla="*/ 301 w 344"/>
              <a:gd name="connsiteY25" fmla="*/ 42 h 758"/>
              <a:gd name="connsiteX26" fmla="*/ 312 w 344"/>
              <a:gd name="connsiteY26" fmla="*/ 47 h 758"/>
              <a:gd name="connsiteX27" fmla="*/ 323 w 344"/>
              <a:gd name="connsiteY27" fmla="*/ 52 h 758"/>
              <a:gd name="connsiteX28" fmla="*/ 328 w 344"/>
              <a:gd name="connsiteY28" fmla="*/ 58 h 758"/>
              <a:gd name="connsiteX29" fmla="*/ 333 w 344"/>
              <a:gd name="connsiteY29" fmla="*/ 63 h 758"/>
              <a:gd name="connsiteX30" fmla="*/ 338 w 344"/>
              <a:gd name="connsiteY30" fmla="*/ 68 h 758"/>
              <a:gd name="connsiteX31" fmla="*/ 344 w 344"/>
              <a:gd name="connsiteY31" fmla="*/ 68 h 758"/>
              <a:gd name="connsiteX32" fmla="*/ 344 w 344"/>
              <a:gd name="connsiteY32" fmla="*/ 73 h 758"/>
              <a:gd name="connsiteX33" fmla="*/ 338 w 344"/>
              <a:gd name="connsiteY33" fmla="*/ 73 h 758"/>
              <a:gd name="connsiteX34" fmla="*/ 338 w 344"/>
              <a:gd name="connsiteY34" fmla="*/ 79 h 758"/>
              <a:gd name="connsiteX35" fmla="*/ 333 w 344"/>
              <a:gd name="connsiteY35" fmla="*/ 84 h 758"/>
              <a:gd name="connsiteX36" fmla="*/ 328 w 344"/>
              <a:gd name="connsiteY36" fmla="*/ 84 h 758"/>
              <a:gd name="connsiteX37" fmla="*/ 323 w 344"/>
              <a:gd name="connsiteY37" fmla="*/ 89 h 758"/>
              <a:gd name="connsiteX38" fmla="*/ 317 w 344"/>
              <a:gd name="connsiteY38" fmla="*/ 94 h 758"/>
              <a:gd name="connsiteX39" fmla="*/ 312 w 344"/>
              <a:gd name="connsiteY39" fmla="*/ 94 h 758"/>
              <a:gd name="connsiteX40" fmla="*/ 307 w 344"/>
              <a:gd name="connsiteY40" fmla="*/ 99 h 758"/>
              <a:gd name="connsiteX41" fmla="*/ 301 w 344"/>
              <a:gd name="connsiteY41" fmla="*/ 105 h 758"/>
              <a:gd name="connsiteX42" fmla="*/ 296 w 344"/>
              <a:gd name="connsiteY42" fmla="*/ 115 h 758"/>
              <a:gd name="connsiteX43" fmla="*/ 296 w 344"/>
              <a:gd name="connsiteY43" fmla="*/ 126 h 758"/>
              <a:gd name="connsiteX44" fmla="*/ 296 w 344"/>
              <a:gd name="connsiteY44" fmla="*/ 131 h 758"/>
              <a:gd name="connsiteX45" fmla="*/ 296 w 344"/>
              <a:gd name="connsiteY45" fmla="*/ 146 h 758"/>
              <a:gd name="connsiteX46" fmla="*/ 296 w 344"/>
              <a:gd name="connsiteY46" fmla="*/ 157 h 758"/>
              <a:gd name="connsiteX47" fmla="*/ 296 w 344"/>
              <a:gd name="connsiteY47" fmla="*/ 173 h 758"/>
              <a:gd name="connsiteX48" fmla="*/ 296 w 344"/>
              <a:gd name="connsiteY48" fmla="*/ 188 h 758"/>
              <a:gd name="connsiteX49" fmla="*/ 296 w 344"/>
              <a:gd name="connsiteY49" fmla="*/ 204 h 758"/>
              <a:gd name="connsiteX50" fmla="*/ 296 w 344"/>
              <a:gd name="connsiteY50" fmla="*/ 225 h 758"/>
              <a:gd name="connsiteX51" fmla="*/ 296 w 344"/>
              <a:gd name="connsiteY51" fmla="*/ 240 h 758"/>
              <a:gd name="connsiteX52" fmla="*/ 296 w 344"/>
              <a:gd name="connsiteY52" fmla="*/ 261 h 758"/>
              <a:gd name="connsiteX53" fmla="*/ 296 w 344"/>
              <a:gd name="connsiteY53" fmla="*/ 303 h 758"/>
              <a:gd name="connsiteX54" fmla="*/ 296 w 344"/>
              <a:gd name="connsiteY54" fmla="*/ 324 h 758"/>
              <a:gd name="connsiteX55" fmla="*/ 296 w 344"/>
              <a:gd name="connsiteY55" fmla="*/ 350 h 758"/>
              <a:gd name="connsiteX56" fmla="*/ 296 w 344"/>
              <a:gd name="connsiteY56" fmla="*/ 376 h 758"/>
              <a:gd name="connsiteX57" fmla="*/ 296 w 344"/>
              <a:gd name="connsiteY57" fmla="*/ 402 h 758"/>
              <a:gd name="connsiteX58" fmla="*/ 296 w 344"/>
              <a:gd name="connsiteY58" fmla="*/ 429 h 758"/>
              <a:gd name="connsiteX59" fmla="*/ 296 w 344"/>
              <a:gd name="connsiteY59" fmla="*/ 460 h 758"/>
              <a:gd name="connsiteX60" fmla="*/ 296 w 344"/>
              <a:gd name="connsiteY60" fmla="*/ 491 h 758"/>
              <a:gd name="connsiteX61" fmla="*/ 296 w 344"/>
              <a:gd name="connsiteY61" fmla="*/ 523 h 758"/>
              <a:gd name="connsiteX62" fmla="*/ 296 w 344"/>
              <a:gd name="connsiteY62" fmla="*/ 554 h 758"/>
              <a:gd name="connsiteX63" fmla="*/ 296 w 344"/>
              <a:gd name="connsiteY63" fmla="*/ 580 h 758"/>
              <a:gd name="connsiteX64" fmla="*/ 291 w 344"/>
              <a:gd name="connsiteY64" fmla="*/ 606 h 758"/>
              <a:gd name="connsiteX65" fmla="*/ 291 w 344"/>
              <a:gd name="connsiteY65" fmla="*/ 632 h 758"/>
              <a:gd name="connsiteX66" fmla="*/ 286 w 344"/>
              <a:gd name="connsiteY66" fmla="*/ 653 h 758"/>
              <a:gd name="connsiteX67" fmla="*/ 280 w 344"/>
              <a:gd name="connsiteY67" fmla="*/ 669 h 758"/>
              <a:gd name="connsiteX68" fmla="*/ 275 w 344"/>
              <a:gd name="connsiteY68" fmla="*/ 690 h 758"/>
              <a:gd name="connsiteX69" fmla="*/ 270 w 344"/>
              <a:gd name="connsiteY69" fmla="*/ 700 h 758"/>
              <a:gd name="connsiteX70" fmla="*/ 259 w 344"/>
              <a:gd name="connsiteY70" fmla="*/ 716 h 758"/>
              <a:gd name="connsiteX71" fmla="*/ 249 w 344"/>
              <a:gd name="connsiteY71" fmla="*/ 726 h 758"/>
              <a:gd name="connsiteX72" fmla="*/ 243 w 344"/>
              <a:gd name="connsiteY72" fmla="*/ 737 h 758"/>
              <a:gd name="connsiteX73" fmla="*/ 233 w 344"/>
              <a:gd name="connsiteY73" fmla="*/ 742 h 758"/>
              <a:gd name="connsiteX74" fmla="*/ 228 w 344"/>
              <a:gd name="connsiteY74" fmla="*/ 747 h 758"/>
              <a:gd name="connsiteX75" fmla="*/ 217 w 344"/>
              <a:gd name="connsiteY75" fmla="*/ 752 h 758"/>
              <a:gd name="connsiteX76" fmla="*/ 212 w 344"/>
              <a:gd name="connsiteY76" fmla="*/ 752 h 758"/>
              <a:gd name="connsiteX77" fmla="*/ 206 w 344"/>
              <a:gd name="connsiteY77" fmla="*/ 758 h 758"/>
              <a:gd name="connsiteX78" fmla="*/ 196 w 344"/>
              <a:gd name="connsiteY78" fmla="*/ 752 h 758"/>
              <a:gd name="connsiteX79" fmla="*/ 191 w 344"/>
              <a:gd name="connsiteY79" fmla="*/ 752 h 758"/>
              <a:gd name="connsiteX80" fmla="*/ 191 w 344"/>
              <a:gd name="connsiteY80" fmla="*/ 747 h 758"/>
              <a:gd name="connsiteX81" fmla="*/ 185 w 344"/>
              <a:gd name="connsiteY81" fmla="*/ 742 h 758"/>
              <a:gd name="connsiteX82" fmla="*/ 185 w 344"/>
              <a:gd name="connsiteY82" fmla="*/ 737 h 758"/>
              <a:gd name="connsiteX83" fmla="*/ 185 w 344"/>
              <a:gd name="connsiteY83" fmla="*/ 731 h 758"/>
              <a:gd name="connsiteX84" fmla="*/ 185 w 344"/>
              <a:gd name="connsiteY84" fmla="*/ 721 h 758"/>
              <a:gd name="connsiteX85" fmla="*/ 185 w 344"/>
              <a:gd name="connsiteY85" fmla="*/ 711 h 758"/>
              <a:gd name="connsiteX86" fmla="*/ 185 w 344"/>
              <a:gd name="connsiteY86" fmla="*/ 705 h 758"/>
              <a:gd name="connsiteX87" fmla="*/ 185 w 344"/>
              <a:gd name="connsiteY87" fmla="*/ 700 h 758"/>
              <a:gd name="connsiteX88" fmla="*/ 185 w 344"/>
              <a:gd name="connsiteY88" fmla="*/ 695 h 758"/>
              <a:gd name="connsiteX89" fmla="*/ 180 w 344"/>
              <a:gd name="connsiteY89" fmla="*/ 690 h 758"/>
              <a:gd name="connsiteX90" fmla="*/ 175 w 344"/>
              <a:gd name="connsiteY90" fmla="*/ 674 h 758"/>
              <a:gd name="connsiteX91" fmla="*/ 164 w 344"/>
              <a:gd name="connsiteY91" fmla="*/ 658 h 758"/>
              <a:gd name="connsiteX92" fmla="*/ 148 w 344"/>
              <a:gd name="connsiteY92" fmla="*/ 643 h 758"/>
              <a:gd name="connsiteX93" fmla="*/ 132 w 344"/>
              <a:gd name="connsiteY93" fmla="*/ 627 h 758"/>
              <a:gd name="connsiteX94" fmla="*/ 111 w 344"/>
              <a:gd name="connsiteY94" fmla="*/ 611 h 758"/>
              <a:gd name="connsiteX95" fmla="*/ 85 w 344"/>
              <a:gd name="connsiteY95" fmla="*/ 590 h 758"/>
              <a:gd name="connsiteX96" fmla="*/ 106 w 344"/>
              <a:gd name="connsiteY96" fmla="*/ 590 h 758"/>
              <a:gd name="connsiteX97" fmla="*/ 127 w 344"/>
              <a:gd name="connsiteY97" fmla="*/ 596 h 758"/>
              <a:gd name="connsiteX98" fmla="*/ 143 w 344"/>
              <a:gd name="connsiteY98" fmla="*/ 596 h 758"/>
              <a:gd name="connsiteX99" fmla="*/ 159 w 344"/>
              <a:gd name="connsiteY99" fmla="*/ 596 h 758"/>
              <a:gd name="connsiteX100" fmla="*/ 169 w 344"/>
              <a:gd name="connsiteY100" fmla="*/ 590 h 758"/>
              <a:gd name="connsiteX101" fmla="*/ 175 w 344"/>
              <a:gd name="connsiteY101" fmla="*/ 590 h 758"/>
              <a:gd name="connsiteX102" fmla="*/ 180 w 344"/>
              <a:gd name="connsiteY102" fmla="*/ 590 h 758"/>
              <a:gd name="connsiteX103" fmla="*/ 185 w 344"/>
              <a:gd name="connsiteY103" fmla="*/ 585 h 758"/>
              <a:gd name="connsiteX104" fmla="*/ 191 w 344"/>
              <a:gd name="connsiteY104" fmla="*/ 580 h 758"/>
              <a:gd name="connsiteX105" fmla="*/ 191 w 344"/>
              <a:gd name="connsiteY105" fmla="*/ 575 h 758"/>
              <a:gd name="connsiteX106" fmla="*/ 191 w 344"/>
              <a:gd name="connsiteY106" fmla="*/ 564 h 758"/>
              <a:gd name="connsiteX107" fmla="*/ 191 w 344"/>
              <a:gd name="connsiteY107" fmla="*/ 549 h 758"/>
              <a:gd name="connsiteX108" fmla="*/ 196 w 344"/>
              <a:gd name="connsiteY108" fmla="*/ 533 h 758"/>
              <a:gd name="connsiteX109" fmla="*/ 196 w 344"/>
              <a:gd name="connsiteY109" fmla="*/ 512 h 758"/>
              <a:gd name="connsiteX110" fmla="*/ 196 w 344"/>
              <a:gd name="connsiteY110" fmla="*/ 486 h 758"/>
              <a:gd name="connsiteX111" fmla="*/ 201 w 344"/>
              <a:gd name="connsiteY111" fmla="*/ 460 h 758"/>
              <a:gd name="connsiteX112" fmla="*/ 201 w 344"/>
              <a:gd name="connsiteY112" fmla="*/ 434 h 758"/>
              <a:gd name="connsiteX113" fmla="*/ 201 w 344"/>
              <a:gd name="connsiteY113" fmla="*/ 408 h 758"/>
              <a:gd name="connsiteX114" fmla="*/ 201 w 344"/>
              <a:gd name="connsiteY114" fmla="*/ 382 h 758"/>
              <a:gd name="connsiteX115" fmla="*/ 206 w 344"/>
              <a:gd name="connsiteY115" fmla="*/ 355 h 758"/>
              <a:gd name="connsiteX116" fmla="*/ 206 w 344"/>
              <a:gd name="connsiteY116" fmla="*/ 334 h 758"/>
              <a:gd name="connsiteX117" fmla="*/ 206 w 344"/>
              <a:gd name="connsiteY117" fmla="*/ 314 h 758"/>
              <a:gd name="connsiteX118" fmla="*/ 206 w 344"/>
              <a:gd name="connsiteY118" fmla="*/ 293 h 758"/>
              <a:gd name="connsiteX119" fmla="*/ 206 w 344"/>
              <a:gd name="connsiteY119" fmla="*/ 277 h 758"/>
              <a:gd name="connsiteX120" fmla="*/ 206 w 344"/>
              <a:gd name="connsiteY120" fmla="*/ 246 h 758"/>
              <a:gd name="connsiteX121" fmla="*/ 206 w 344"/>
              <a:gd name="connsiteY121" fmla="*/ 214 h 758"/>
              <a:gd name="connsiteX122" fmla="*/ 201 w 344"/>
              <a:gd name="connsiteY122" fmla="*/ 183 h 758"/>
              <a:gd name="connsiteX123" fmla="*/ 201 w 344"/>
              <a:gd name="connsiteY123" fmla="*/ 157 h 758"/>
              <a:gd name="connsiteX124" fmla="*/ 196 w 344"/>
              <a:gd name="connsiteY124" fmla="*/ 146 h 758"/>
              <a:gd name="connsiteX125" fmla="*/ 196 w 344"/>
              <a:gd name="connsiteY125" fmla="*/ 136 h 758"/>
              <a:gd name="connsiteX126" fmla="*/ 191 w 344"/>
              <a:gd name="connsiteY126" fmla="*/ 126 h 758"/>
              <a:gd name="connsiteX127" fmla="*/ 191 w 344"/>
              <a:gd name="connsiteY127" fmla="*/ 115 h 758"/>
              <a:gd name="connsiteX128" fmla="*/ 185 w 344"/>
              <a:gd name="connsiteY128" fmla="*/ 110 h 758"/>
              <a:gd name="connsiteX129" fmla="*/ 185 w 344"/>
              <a:gd name="connsiteY129" fmla="*/ 105 h 758"/>
              <a:gd name="connsiteX130" fmla="*/ 180 w 344"/>
              <a:gd name="connsiteY130" fmla="*/ 94 h 758"/>
              <a:gd name="connsiteX131" fmla="*/ 175 w 344"/>
              <a:gd name="connsiteY131" fmla="*/ 89 h 758"/>
              <a:gd name="connsiteX132" fmla="*/ 169 w 344"/>
              <a:gd name="connsiteY132" fmla="*/ 84 h 758"/>
              <a:gd name="connsiteX133" fmla="*/ 164 w 344"/>
              <a:gd name="connsiteY133" fmla="*/ 84 h 758"/>
              <a:gd name="connsiteX134" fmla="*/ 159 w 344"/>
              <a:gd name="connsiteY134" fmla="*/ 79 h 758"/>
              <a:gd name="connsiteX135" fmla="*/ 148 w 344"/>
              <a:gd name="connsiteY135" fmla="*/ 79 h 758"/>
              <a:gd name="connsiteX136" fmla="*/ 138 w 344"/>
              <a:gd name="connsiteY136" fmla="*/ 79 h 758"/>
              <a:gd name="connsiteX137" fmla="*/ 127 w 344"/>
              <a:gd name="connsiteY137" fmla="*/ 73 h 758"/>
              <a:gd name="connsiteX138" fmla="*/ 111 w 344"/>
              <a:gd name="connsiteY138" fmla="*/ 73 h 758"/>
              <a:gd name="connsiteX139" fmla="*/ 111 w 344"/>
              <a:gd name="connsiteY139" fmla="*/ 73 h 758"/>
              <a:gd name="connsiteX0" fmla="*/ 103 w 336"/>
              <a:gd name="connsiteY0" fmla="*/ 73 h 758"/>
              <a:gd name="connsiteX1" fmla="*/ 88 w 336"/>
              <a:gd name="connsiteY1" fmla="*/ 73 h 758"/>
              <a:gd name="connsiteX2" fmla="*/ 66 w 336"/>
              <a:gd name="connsiteY2" fmla="*/ 79 h 758"/>
              <a:gd name="connsiteX3" fmla="*/ 45 w 336"/>
              <a:gd name="connsiteY3" fmla="*/ 79 h 758"/>
              <a:gd name="connsiteX4" fmla="*/ 19 w 336"/>
              <a:gd name="connsiteY4" fmla="*/ 79 h 758"/>
              <a:gd name="connsiteX5" fmla="*/ 3 w 336"/>
              <a:gd name="connsiteY5" fmla="*/ 37 h 758"/>
              <a:gd name="connsiteX6" fmla="*/ 35 w 336"/>
              <a:gd name="connsiteY6" fmla="*/ 37 h 758"/>
              <a:gd name="connsiteX7" fmla="*/ 56 w 336"/>
              <a:gd name="connsiteY7" fmla="*/ 32 h 758"/>
              <a:gd name="connsiteX8" fmla="*/ 82 w 336"/>
              <a:gd name="connsiteY8" fmla="*/ 26 h 758"/>
              <a:gd name="connsiteX9" fmla="*/ 103 w 336"/>
              <a:gd name="connsiteY9" fmla="*/ 26 h 758"/>
              <a:gd name="connsiteX10" fmla="*/ 119 w 336"/>
              <a:gd name="connsiteY10" fmla="*/ 21 h 758"/>
              <a:gd name="connsiteX11" fmla="*/ 130 w 336"/>
              <a:gd name="connsiteY11" fmla="*/ 16 h 758"/>
              <a:gd name="connsiteX12" fmla="*/ 140 w 336"/>
              <a:gd name="connsiteY12" fmla="*/ 16 h 758"/>
              <a:gd name="connsiteX13" fmla="*/ 146 w 336"/>
              <a:gd name="connsiteY13" fmla="*/ 11 h 758"/>
              <a:gd name="connsiteX14" fmla="*/ 156 w 336"/>
              <a:gd name="connsiteY14" fmla="*/ 5 h 758"/>
              <a:gd name="connsiteX15" fmla="*/ 172 w 336"/>
              <a:gd name="connsiteY15" fmla="*/ 0 h 758"/>
              <a:gd name="connsiteX16" fmla="*/ 183 w 336"/>
              <a:gd name="connsiteY16" fmla="*/ 0 h 758"/>
              <a:gd name="connsiteX17" fmla="*/ 198 w 336"/>
              <a:gd name="connsiteY17" fmla="*/ 0 h 758"/>
              <a:gd name="connsiteX18" fmla="*/ 214 w 336"/>
              <a:gd name="connsiteY18" fmla="*/ 5 h 758"/>
              <a:gd name="connsiteX19" fmla="*/ 230 w 336"/>
              <a:gd name="connsiteY19" fmla="*/ 11 h 758"/>
              <a:gd name="connsiteX20" fmla="*/ 241 w 336"/>
              <a:gd name="connsiteY20" fmla="*/ 16 h 758"/>
              <a:gd name="connsiteX21" fmla="*/ 251 w 336"/>
              <a:gd name="connsiteY21" fmla="*/ 21 h 758"/>
              <a:gd name="connsiteX22" fmla="*/ 267 w 336"/>
              <a:gd name="connsiteY22" fmla="*/ 26 h 758"/>
              <a:gd name="connsiteX23" fmla="*/ 278 w 336"/>
              <a:gd name="connsiteY23" fmla="*/ 37 h 758"/>
              <a:gd name="connsiteX24" fmla="*/ 293 w 336"/>
              <a:gd name="connsiteY24" fmla="*/ 42 h 758"/>
              <a:gd name="connsiteX25" fmla="*/ 304 w 336"/>
              <a:gd name="connsiteY25" fmla="*/ 47 h 758"/>
              <a:gd name="connsiteX26" fmla="*/ 315 w 336"/>
              <a:gd name="connsiteY26" fmla="*/ 52 h 758"/>
              <a:gd name="connsiteX27" fmla="*/ 320 w 336"/>
              <a:gd name="connsiteY27" fmla="*/ 58 h 758"/>
              <a:gd name="connsiteX28" fmla="*/ 325 w 336"/>
              <a:gd name="connsiteY28" fmla="*/ 63 h 758"/>
              <a:gd name="connsiteX29" fmla="*/ 330 w 336"/>
              <a:gd name="connsiteY29" fmla="*/ 68 h 758"/>
              <a:gd name="connsiteX30" fmla="*/ 336 w 336"/>
              <a:gd name="connsiteY30" fmla="*/ 68 h 758"/>
              <a:gd name="connsiteX31" fmla="*/ 336 w 336"/>
              <a:gd name="connsiteY31" fmla="*/ 73 h 758"/>
              <a:gd name="connsiteX32" fmla="*/ 330 w 336"/>
              <a:gd name="connsiteY32" fmla="*/ 73 h 758"/>
              <a:gd name="connsiteX33" fmla="*/ 330 w 336"/>
              <a:gd name="connsiteY33" fmla="*/ 79 h 758"/>
              <a:gd name="connsiteX34" fmla="*/ 325 w 336"/>
              <a:gd name="connsiteY34" fmla="*/ 84 h 758"/>
              <a:gd name="connsiteX35" fmla="*/ 320 w 336"/>
              <a:gd name="connsiteY35" fmla="*/ 84 h 758"/>
              <a:gd name="connsiteX36" fmla="*/ 315 w 336"/>
              <a:gd name="connsiteY36" fmla="*/ 89 h 758"/>
              <a:gd name="connsiteX37" fmla="*/ 309 w 336"/>
              <a:gd name="connsiteY37" fmla="*/ 94 h 758"/>
              <a:gd name="connsiteX38" fmla="*/ 304 w 336"/>
              <a:gd name="connsiteY38" fmla="*/ 94 h 758"/>
              <a:gd name="connsiteX39" fmla="*/ 299 w 336"/>
              <a:gd name="connsiteY39" fmla="*/ 99 h 758"/>
              <a:gd name="connsiteX40" fmla="*/ 293 w 336"/>
              <a:gd name="connsiteY40" fmla="*/ 105 h 758"/>
              <a:gd name="connsiteX41" fmla="*/ 288 w 336"/>
              <a:gd name="connsiteY41" fmla="*/ 115 h 758"/>
              <a:gd name="connsiteX42" fmla="*/ 288 w 336"/>
              <a:gd name="connsiteY42" fmla="*/ 126 h 758"/>
              <a:gd name="connsiteX43" fmla="*/ 288 w 336"/>
              <a:gd name="connsiteY43" fmla="*/ 131 h 758"/>
              <a:gd name="connsiteX44" fmla="*/ 288 w 336"/>
              <a:gd name="connsiteY44" fmla="*/ 146 h 758"/>
              <a:gd name="connsiteX45" fmla="*/ 288 w 336"/>
              <a:gd name="connsiteY45" fmla="*/ 157 h 758"/>
              <a:gd name="connsiteX46" fmla="*/ 288 w 336"/>
              <a:gd name="connsiteY46" fmla="*/ 173 h 758"/>
              <a:gd name="connsiteX47" fmla="*/ 288 w 336"/>
              <a:gd name="connsiteY47" fmla="*/ 188 h 758"/>
              <a:gd name="connsiteX48" fmla="*/ 288 w 336"/>
              <a:gd name="connsiteY48" fmla="*/ 204 h 758"/>
              <a:gd name="connsiteX49" fmla="*/ 288 w 336"/>
              <a:gd name="connsiteY49" fmla="*/ 225 h 758"/>
              <a:gd name="connsiteX50" fmla="*/ 288 w 336"/>
              <a:gd name="connsiteY50" fmla="*/ 240 h 758"/>
              <a:gd name="connsiteX51" fmla="*/ 288 w 336"/>
              <a:gd name="connsiteY51" fmla="*/ 261 h 758"/>
              <a:gd name="connsiteX52" fmla="*/ 288 w 336"/>
              <a:gd name="connsiteY52" fmla="*/ 303 h 758"/>
              <a:gd name="connsiteX53" fmla="*/ 288 w 336"/>
              <a:gd name="connsiteY53" fmla="*/ 324 h 758"/>
              <a:gd name="connsiteX54" fmla="*/ 288 w 336"/>
              <a:gd name="connsiteY54" fmla="*/ 350 h 758"/>
              <a:gd name="connsiteX55" fmla="*/ 288 w 336"/>
              <a:gd name="connsiteY55" fmla="*/ 376 h 758"/>
              <a:gd name="connsiteX56" fmla="*/ 288 w 336"/>
              <a:gd name="connsiteY56" fmla="*/ 402 h 758"/>
              <a:gd name="connsiteX57" fmla="*/ 288 w 336"/>
              <a:gd name="connsiteY57" fmla="*/ 429 h 758"/>
              <a:gd name="connsiteX58" fmla="*/ 288 w 336"/>
              <a:gd name="connsiteY58" fmla="*/ 460 h 758"/>
              <a:gd name="connsiteX59" fmla="*/ 288 w 336"/>
              <a:gd name="connsiteY59" fmla="*/ 491 h 758"/>
              <a:gd name="connsiteX60" fmla="*/ 288 w 336"/>
              <a:gd name="connsiteY60" fmla="*/ 523 h 758"/>
              <a:gd name="connsiteX61" fmla="*/ 288 w 336"/>
              <a:gd name="connsiteY61" fmla="*/ 554 h 758"/>
              <a:gd name="connsiteX62" fmla="*/ 288 w 336"/>
              <a:gd name="connsiteY62" fmla="*/ 580 h 758"/>
              <a:gd name="connsiteX63" fmla="*/ 283 w 336"/>
              <a:gd name="connsiteY63" fmla="*/ 606 h 758"/>
              <a:gd name="connsiteX64" fmla="*/ 283 w 336"/>
              <a:gd name="connsiteY64" fmla="*/ 632 h 758"/>
              <a:gd name="connsiteX65" fmla="*/ 278 w 336"/>
              <a:gd name="connsiteY65" fmla="*/ 653 h 758"/>
              <a:gd name="connsiteX66" fmla="*/ 272 w 336"/>
              <a:gd name="connsiteY66" fmla="*/ 669 h 758"/>
              <a:gd name="connsiteX67" fmla="*/ 267 w 336"/>
              <a:gd name="connsiteY67" fmla="*/ 690 h 758"/>
              <a:gd name="connsiteX68" fmla="*/ 262 w 336"/>
              <a:gd name="connsiteY68" fmla="*/ 700 h 758"/>
              <a:gd name="connsiteX69" fmla="*/ 251 w 336"/>
              <a:gd name="connsiteY69" fmla="*/ 716 h 758"/>
              <a:gd name="connsiteX70" fmla="*/ 241 w 336"/>
              <a:gd name="connsiteY70" fmla="*/ 726 h 758"/>
              <a:gd name="connsiteX71" fmla="*/ 235 w 336"/>
              <a:gd name="connsiteY71" fmla="*/ 737 h 758"/>
              <a:gd name="connsiteX72" fmla="*/ 225 w 336"/>
              <a:gd name="connsiteY72" fmla="*/ 742 h 758"/>
              <a:gd name="connsiteX73" fmla="*/ 220 w 336"/>
              <a:gd name="connsiteY73" fmla="*/ 747 h 758"/>
              <a:gd name="connsiteX74" fmla="*/ 209 w 336"/>
              <a:gd name="connsiteY74" fmla="*/ 752 h 758"/>
              <a:gd name="connsiteX75" fmla="*/ 204 w 336"/>
              <a:gd name="connsiteY75" fmla="*/ 752 h 758"/>
              <a:gd name="connsiteX76" fmla="*/ 198 w 336"/>
              <a:gd name="connsiteY76" fmla="*/ 758 h 758"/>
              <a:gd name="connsiteX77" fmla="*/ 188 w 336"/>
              <a:gd name="connsiteY77" fmla="*/ 752 h 758"/>
              <a:gd name="connsiteX78" fmla="*/ 183 w 336"/>
              <a:gd name="connsiteY78" fmla="*/ 752 h 758"/>
              <a:gd name="connsiteX79" fmla="*/ 183 w 336"/>
              <a:gd name="connsiteY79" fmla="*/ 747 h 758"/>
              <a:gd name="connsiteX80" fmla="*/ 177 w 336"/>
              <a:gd name="connsiteY80" fmla="*/ 742 h 758"/>
              <a:gd name="connsiteX81" fmla="*/ 177 w 336"/>
              <a:gd name="connsiteY81" fmla="*/ 737 h 758"/>
              <a:gd name="connsiteX82" fmla="*/ 177 w 336"/>
              <a:gd name="connsiteY82" fmla="*/ 731 h 758"/>
              <a:gd name="connsiteX83" fmla="*/ 177 w 336"/>
              <a:gd name="connsiteY83" fmla="*/ 721 h 758"/>
              <a:gd name="connsiteX84" fmla="*/ 177 w 336"/>
              <a:gd name="connsiteY84" fmla="*/ 711 h 758"/>
              <a:gd name="connsiteX85" fmla="*/ 177 w 336"/>
              <a:gd name="connsiteY85" fmla="*/ 705 h 758"/>
              <a:gd name="connsiteX86" fmla="*/ 177 w 336"/>
              <a:gd name="connsiteY86" fmla="*/ 700 h 758"/>
              <a:gd name="connsiteX87" fmla="*/ 177 w 336"/>
              <a:gd name="connsiteY87" fmla="*/ 695 h 758"/>
              <a:gd name="connsiteX88" fmla="*/ 172 w 336"/>
              <a:gd name="connsiteY88" fmla="*/ 690 h 758"/>
              <a:gd name="connsiteX89" fmla="*/ 167 w 336"/>
              <a:gd name="connsiteY89" fmla="*/ 674 h 758"/>
              <a:gd name="connsiteX90" fmla="*/ 156 w 336"/>
              <a:gd name="connsiteY90" fmla="*/ 658 h 758"/>
              <a:gd name="connsiteX91" fmla="*/ 140 w 336"/>
              <a:gd name="connsiteY91" fmla="*/ 643 h 758"/>
              <a:gd name="connsiteX92" fmla="*/ 124 w 336"/>
              <a:gd name="connsiteY92" fmla="*/ 627 h 758"/>
              <a:gd name="connsiteX93" fmla="*/ 103 w 336"/>
              <a:gd name="connsiteY93" fmla="*/ 611 h 758"/>
              <a:gd name="connsiteX94" fmla="*/ 77 w 336"/>
              <a:gd name="connsiteY94" fmla="*/ 590 h 758"/>
              <a:gd name="connsiteX95" fmla="*/ 98 w 336"/>
              <a:gd name="connsiteY95" fmla="*/ 590 h 758"/>
              <a:gd name="connsiteX96" fmla="*/ 119 w 336"/>
              <a:gd name="connsiteY96" fmla="*/ 596 h 758"/>
              <a:gd name="connsiteX97" fmla="*/ 135 w 336"/>
              <a:gd name="connsiteY97" fmla="*/ 596 h 758"/>
              <a:gd name="connsiteX98" fmla="*/ 151 w 336"/>
              <a:gd name="connsiteY98" fmla="*/ 596 h 758"/>
              <a:gd name="connsiteX99" fmla="*/ 161 w 336"/>
              <a:gd name="connsiteY99" fmla="*/ 590 h 758"/>
              <a:gd name="connsiteX100" fmla="*/ 167 w 336"/>
              <a:gd name="connsiteY100" fmla="*/ 590 h 758"/>
              <a:gd name="connsiteX101" fmla="*/ 172 w 336"/>
              <a:gd name="connsiteY101" fmla="*/ 590 h 758"/>
              <a:gd name="connsiteX102" fmla="*/ 177 w 336"/>
              <a:gd name="connsiteY102" fmla="*/ 585 h 758"/>
              <a:gd name="connsiteX103" fmla="*/ 183 w 336"/>
              <a:gd name="connsiteY103" fmla="*/ 580 h 758"/>
              <a:gd name="connsiteX104" fmla="*/ 183 w 336"/>
              <a:gd name="connsiteY104" fmla="*/ 575 h 758"/>
              <a:gd name="connsiteX105" fmla="*/ 183 w 336"/>
              <a:gd name="connsiteY105" fmla="*/ 564 h 758"/>
              <a:gd name="connsiteX106" fmla="*/ 183 w 336"/>
              <a:gd name="connsiteY106" fmla="*/ 549 h 758"/>
              <a:gd name="connsiteX107" fmla="*/ 188 w 336"/>
              <a:gd name="connsiteY107" fmla="*/ 533 h 758"/>
              <a:gd name="connsiteX108" fmla="*/ 188 w 336"/>
              <a:gd name="connsiteY108" fmla="*/ 512 h 758"/>
              <a:gd name="connsiteX109" fmla="*/ 188 w 336"/>
              <a:gd name="connsiteY109" fmla="*/ 486 h 758"/>
              <a:gd name="connsiteX110" fmla="*/ 193 w 336"/>
              <a:gd name="connsiteY110" fmla="*/ 460 h 758"/>
              <a:gd name="connsiteX111" fmla="*/ 193 w 336"/>
              <a:gd name="connsiteY111" fmla="*/ 434 h 758"/>
              <a:gd name="connsiteX112" fmla="*/ 193 w 336"/>
              <a:gd name="connsiteY112" fmla="*/ 408 h 758"/>
              <a:gd name="connsiteX113" fmla="*/ 193 w 336"/>
              <a:gd name="connsiteY113" fmla="*/ 382 h 758"/>
              <a:gd name="connsiteX114" fmla="*/ 198 w 336"/>
              <a:gd name="connsiteY114" fmla="*/ 355 h 758"/>
              <a:gd name="connsiteX115" fmla="*/ 198 w 336"/>
              <a:gd name="connsiteY115" fmla="*/ 334 h 758"/>
              <a:gd name="connsiteX116" fmla="*/ 198 w 336"/>
              <a:gd name="connsiteY116" fmla="*/ 314 h 758"/>
              <a:gd name="connsiteX117" fmla="*/ 198 w 336"/>
              <a:gd name="connsiteY117" fmla="*/ 293 h 758"/>
              <a:gd name="connsiteX118" fmla="*/ 198 w 336"/>
              <a:gd name="connsiteY118" fmla="*/ 277 h 758"/>
              <a:gd name="connsiteX119" fmla="*/ 198 w 336"/>
              <a:gd name="connsiteY119" fmla="*/ 246 h 758"/>
              <a:gd name="connsiteX120" fmla="*/ 198 w 336"/>
              <a:gd name="connsiteY120" fmla="*/ 214 h 758"/>
              <a:gd name="connsiteX121" fmla="*/ 193 w 336"/>
              <a:gd name="connsiteY121" fmla="*/ 183 h 758"/>
              <a:gd name="connsiteX122" fmla="*/ 193 w 336"/>
              <a:gd name="connsiteY122" fmla="*/ 157 h 758"/>
              <a:gd name="connsiteX123" fmla="*/ 188 w 336"/>
              <a:gd name="connsiteY123" fmla="*/ 146 h 758"/>
              <a:gd name="connsiteX124" fmla="*/ 188 w 336"/>
              <a:gd name="connsiteY124" fmla="*/ 136 h 758"/>
              <a:gd name="connsiteX125" fmla="*/ 183 w 336"/>
              <a:gd name="connsiteY125" fmla="*/ 126 h 758"/>
              <a:gd name="connsiteX126" fmla="*/ 183 w 336"/>
              <a:gd name="connsiteY126" fmla="*/ 115 h 758"/>
              <a:gd name="connsiteX127" fmla="*/ 177 w 336"/>
              <a:gd name="connsiteY127" fmla="*/ 110 h 758"/>
              <a:gd name="connsiteX128" fmla="*/ 177 w 336"/>
              <a:gd name="connsiteY128" fmla="*/ 105 h 758"/>
              <a:gd name="connsiteX129" fmla="*/ 172 w 336"/>
              <a:gd name="connsiteY129" fmla="*/ 94 h 758"/>
              <a:gd name="connsiteX130" fmla="*/ 167 w 336"/>
              <a:gd name="connsiteY130" fmla="*/ 89 h 758"/>
              <a:gd name="connsiteX131" fmla="*/ 161 w 336"/>
              <a:gd name="connsiteY131" fmla="*/ 84 h 758"/>
              <a:gd name="connsiteX132" fmla="*/ 156 w 336"/>
              <a:gd name="connsiteY132" fmla="*/ 84 h 758"/>
              <a:gd name="connsiteX133" fmla="*/ 151 w 336"/>
              <a:gd name="connsiteY133" fmla="*/ 79 h 758"/>
              <a:gd name="connsiteX134" fmla="*/ 140 w 336"/>
              <a:gd name="connsiteY134" fmla="*/ 79 h 758"/>
              <a:gd name="connsiteX135" fmla="*/ 130 w 336"/>
              <a:gd name="connsiteY135" fmla="*/ 79 h 758"/>
              <a:gd name="connsiteX136" fmla="*/ 119 w 336"/>
              <a:gd name="connsiteY136" fmla="*/ 73 h 758"/>
              <a:gd name="connsiteX137" fmla="*/ 103 w 336"/>
              <a:gd name="connsiteY137" fmla="*/ 73 h 758"/>
              <a:gd name="connsiteX138" fmla="*/ 103 w 336"/>
              <a:gd name="connsiteY138" fmla="*/ 73 h 758"/>
              <a:gd name="connsiteX0" fmla="*/ 100 w 333"/>
              <a:gd name="connsiteY0" fmla="*/ 73 h 758"/>
              <a:gd name="connsiteX1" fmla="*/ 85 w 333"/>
              <a:gd name="connsiteY1" fmla="*/ 73 h 758"/>
              <a:gd name="connsiteX2" fmla="*/ 63 w 333"/>
              <a:gd name="connsiteY2" fmla="*/ 79 h 758"/>
              <a:gd name="connsiteX3" fmla="*/ 42 w 333"/>
              <a:gd name="connsiteY3" fmla="*/ 79 h 758"/>
              <a:gd name="connsiteX4" fmla="*/ 0 w 333"/>
              <a:gd name="connsiteY4" fmla="*/ 37 h 758"/>
              <a:gd name="connsiteX5" fmla="*/ 32 w 333"/>
              <a:gd name="connsiteY5" fmla="*/ 37 h 758"/>
              <a:gd name="connsiteX6" fmla="*/ 53 w 333"/>
              <a:gd name="connsiteY6" fmla="*/ 32 h 758"/>
              <a:gd name="connsiteX7" fmla="*/ 79 w 333"/>
              <a:gd name="connsiteY7" fmla="*/ 26 h 758"/>
              <a:gd name="connsiteX8" fmla="*/ 100 w 333"/>
              <a:gd name="connsiteY8" fmla="*/ 26 h 758"/>
              <a:gd name="connsiteX9" fmla="*/ 116 w 333"/>
              <a:gd name="connsiteY9" fmla="*/ 21 h 758"/>
              <a:gd name="connsiteX10" fmla="*/ 127 w 333"/>
              <a:gd name="connsiteY10" fmla="*/ 16 h 758"/>
              <a:gd name="connsiteX11" fmla="*/ 137 w 333"/>
              <a:gd name="connsiteY11" fmla="*/ 16 h 758"/>
              <a:gd name="connsiteX12" fmla="*/ 143 w 333"/>
              <a:gd name="connsiteY12" fmla="*/ 11 h 758"/>
              <a:gd name="connsiteX13" fmla="*/ 153 w 333"/>
              <a:gd name="connsiteY13" fmla="*/ 5 h 758"/>
              <a:gd name="connsiteX14" fmla="*/ 169 w 333"/>
              <a:gd name="connsiteY14" fmla="*/ 0 h 758"/>
              <a:gd name="connsiteX15" fmla="*/ 180 w 333"/>
              <a:gd name="connsiteY15" fmla="*/ 0 h 758"/>
              <a:gd name="connsiteX16" fmla="*/ 195 w 333"/>
              <a:gd name="connsiteY16" fmla="*/ 0 h 758"/>
              <a:gd name="connsiteX17" fmla="*/ 211 w 333"/>
              <a:gd name="connsiteY17" fmla="*/ 5 h 758"/>
              <a:gd name="connsiteX18" fmla="*/ 227 w 333"/>
              <a:gd name="connsiteY18" fmla="*/ 11 h 758"/>
              <a:gd name="connsiteX19" fmla="*/ 238 w 333"/>
              <a:gd name="connsiteY19" fmla="*/ 16 h 758"/>
              <a:gd name="connsiteX20" fmla="*/ 248 w 333"/>
              <a:gd name="connsiteY20" fmla="*/ 21 h 758"/>
              <a:gd name="connsiteX21" fmla="*/ 264 w 333"/>
              <a:gd name="connsiteY21" fmla="*/ 26 h 758"/>
              <a:gd name="connsiteX22" fmla="*/ 275 w 333"/>
              <a:gd name="connsiteY22" fmla="*/ 37 h 758"/>
              <a:gd name="connsiteX23" fmla="*/ 290 w 333"/>
              <a:gd name="connsiteY23" fmla="*/ 42 h 758"/>
              <a:gd name="connsiteX24" fmla="*/ 301 w 333"/>
              <a:gd name="connsiteY24" fmla="*/ 47 h 758"/>
              <a:gd name="connsiteX25" fmla="*/ 312 w 333"/>
              <a:gd name="connsiteY25" fmla="*/ 52 h 758"/>
              <a:gd name="connsiteX26" fmla="*/ 317 w 333"/>
              <a:gd name="connsiteY26" fmla="*/ 58 h 758"/>
              <a:gd name="connsiteX27" fmla="*/ 322 w 333"/>
              <a:gd name="connsiteY27" fmla="*/ 63 h 758"/>
              <a:gd name="connsiteX28" fmla="*/ 327 w 333"/>
              <a:gd name="connsiteY28" fmla="*/ 68 h 758"/>
              <a:gd name="connsiteX29" fmla="*/ 333 w 333"/>
              <a:gd name="connsiteY29" fmla="*/ 68 h 758"/>
              <a:gd name="connsiteX30" fmla="*/ 333 w 333"/>
              <a:gd name="connsiteY30" fmla="*/ 73 h 758"/>
              <a:gd name="connsiteX31" fmla="*/ 327 w 333"/>
              <a:gd name="connsiteY31" fmla="*/ 73 h 758"/>
              <a:gd name="connsiteX32" fmla="*/ 327 w 333"/>
              <a:gd name="connsiteY32" fmla="*/ 79 h 758"/>
              <a:gd name="connsiteX33" fmla="*/ 322 w 333"/>
              <a:gd name="connsiteY33" fmla="*/ 84 h 758"/>
              <a:gd name="connsiteX34" fmla="*/ 317 w 333"/>
              <a:gd name="connsiteY34" fmla="*/ 84 h 758"/>
              <a:gd name="connsiteX35" fmla="*/ 312 w 333"/>
              <a:gd name="connsiteY35" fmla="*/ 89 h 758"/>
              <a:gd name="connsiteX36" fmla="*/ 306 w 333"/>
              <a:gd name="connsiteY36" fmla="*/ 94 h 758"/>
              <a:gd name="connsiteX37" fmla="*/ 301 w 333"/>
              <a:gd name="connsiteY37" fmla="*/ 94 h 758"/>
              <a:gd name="connsiteX38" fmla="*/ 296 w 333"/>
              <a:gd name="connsiteY38" fmla="*/ 99 h 758"/>
              <a:gd name="connsiteX39" fmla="*/ 290 w 333"/>
              <a:gd name="connsiteY39" fmla="*/ 105 h 758"/>
              <a:gd name="connsiteX40" fmla="*/ 285 w 333"/>
              <a:gd name="connsiteY40" fmla="*/ 115 h 758"/>
              <a:gd name="connsiteX41" fmla="*/ 285 w 333"/>
              <a:gd name="connsiteY41" fmla="*/ 126 h 758"/>
              <a:gd name="connsiteX42" fmla="*/ 285 w 333"/>
              <a:gd name="connsiteY42" fmla="*/ 131 h 758"/>
              <a:gd name="connsiteX43" fmla="*/ 285 w 333"/>
              <a:gd name="connsiteY43" fmla="*/ 146 h 758"/>
              <a:gd name="connsiteX44" fmla="*/ 285 w 333"/>
              <a:gd name="connsiteY44" fmla="*/ 157 h 758"/>
              <a:gd name="connsiteX45" fmla="*/ 285 w 333"/>
              <a:gd name="connsiteY45" fmla="*/ 173 h 758"/>
              <a:gd name="connsiteX46" fmla="*/ 285 w 333"/>
              <a:gd name="connsiteY46" fmla="*/ 188 h 758"/>
              <a:gd name="connsiteX47" fmla="*/ 285 w 333"/>
              <a:gd name="connsiteY47" fmla="*/ 204 h 758"/>
              <a:gd name="connsiteX48" fmla="*/ 285 w 333"/>
              <a:gd name="connsiteY48" fmla="*/ 225 h 758"/>
              <a:gd name="connsiteX49" fmla="*/ 285 w 333"/>
              <a:gd name="connsiteY49" fmla="*/ 240 h 758"/>
              <a:gd name="connsiteX50" fmla="*/ 285 w 333"/>
              <a:gd name="connsiteY50" fmla="*/ 261 h 758"/>
              <a:gd name="connsiteX51" fmla="*/ 285 w 333"/>
              <a:gd name="connsiteY51" fmla="*/ 303 h 758"/>
              <a:gd name="connsiteX52" fmla="*/ 285 w 333"/>
              <a:gd name="connsiteY52" fmla="*/ 324 h 758"/>
              <a:gd name="connsiteX53" fmla="*/ 285 w 333"/>
              <a:gd name="connsiteY53" fmla="*/ 350 h 758"/>
              <a:gd name="connsiteX54" fmla="*/ 285 w 333"/>
              <a:gd name="connsiteY54" fmla="*/ 376 h 758"/>
              <a:gd name="connsiteX55" fmla="*/ 285 w 333"/>
              <a:gd name="connsiteY55" fmla="*/ 402 h 758"/>
              <a:gd name="connsiteX56" fmla="*/ 285 w 333"/>
              <a:gd name="connsiteY56" fmla="*/ 429 h 758"/>
              <a:gd name="connsiteX57" fmla="*/ 285 w 333"/>
              <a:gd name="connsiteY57" fmla="*/ 460 h 758"/>
              <a:gd name="connsiteX58" fmla="*/ 285 w 333"/>
              <a:gd name="connsiteY58" fmla="*/ 491 h 758"/>
              <a:gd name="connsiteX59" fmla="*/ 285 w 333"/>
              <a:gd name="connsiteY59" fmla="*/ 523 h 758"/>
              <a:gd name="connsiteX60" fmla="*/ 285 w 333"/>
              <a:gd name="connsiteY60" fmla="*/ 554 h 758"/>
              <a:gd name="connsiteX61" fmla="*/ 285 w 333"/>
              <a:gd name="connsiteY61" fmla="*/ 580 h 758"/>
              <a:gd name="connsiteX62" fmla="*/ 280 w 333"/>
              <a:gd name="connsiteY62" fmla="*/ 606 h 758"/>
              <a:gd name="connsiteX63" fmla="*/ 280 w 333"/>
              <a:gd name="connsiteY63" fmla="*/ 632 h 758"/>
              <a:gd name="connsiteX64" fmla="*/ 275 w 333"/>
              <a:gd name="connsiteY64" fmla="*/ 653 h 758"/>
              <a:gd name="connsiteX65" fmla="*/ 269 w 333"/>
              <a:gd name="connsiteY65" fmla="*/ 669 h 758"/>
              <a:gd name="connsiteX66" fmla="*/ 264 w 333"/>
              <a:gd name="connsiteY66" fmla="*/ 690 h 758"/>
              <a:gd name="connsiteX67" fmla="*/ 259 w 333"/>
              <a:gd name="connsiteY67" fmla="*/ 700 h 758"/>
              <a:gd name="connsiteX68" fmla="*/ 248 w 333"/>
              <a:gd name="connsiteY68" fmla="*/ 716 h 758"/>
              <a:gd name="connsiteX69" fmla="*/ 238 w 333"/>
              <a:gd name="connsiteY69" fmla="*/ 726 h 758"/>
              <a:gd name="connsiteX70" fmla="*/ 232 w 333"/>
              <a:gd name="connsiteY70" fmla="*/ 737 h 758"/>
              <a:gd name="connsiteX71" fmla="*/ 222 w 333"/>
              <a:gd name="connsiteY71" fmla="*/ 742 h 758"/>
              <a:gd name="connsiteX72" fmla="*/ 217 w 333"/>
              <a:gd name="connsiteY72" fmla="*/ 747 h 758"/>
              <a:gd name="connsiteX73" fmla="*/ 206 w 333"/>
              <a:gd name="connsiteY73" fmla="*/ 752 h 758"/>
              <a:gd name="connsiteX74" fmla="*/ 201 w 333"/>
              <a:gd name="connsiteY74" fmla="*/ 752 h 758"/>
              <a:gd name="connsiteX75" fmla="*/ 195 w 333"/>
              <a:gd name="connsiteY75" fmla="*/ 758 h 758"/>
              <a:gd name="connsiteX76" fmla="*/ 185 w 333"/>
              <a:gd name="connsiteY76" fmla="*/ 752 h 758"/>
              <a:gd name="connsiteX77" fmla="*/ 180 w 333"/>
              <a:gd name="connsiteY77" fmla="*/ 752 h 758"/>
              <a:gd name="connsiteX78" fmla="*/ 180 w 333"/>
              <a:gd name="connsiteY78" fmla="*/ 747 h 758"/>
              <a:gd name="connsiteX79" fmla="*/ 174 w 333"/>
              <a:gd name="connsiteY79" fmla="*/ 742 h 758"/>
              <a:gd name="connsiteX80" fmla="*/ 174 w 333"/>
              <a:gd name="connsiteY80" fmla="*/ 737 h 758"/>
              <a:gd name="connsiteX81" fmla="*/ 174 w 333"/>
              <a:gd name="connsiteY81" fmla="*/ 731 h 758"/>
              <a:gd name="connsiteX82" fmla="*/ 174 w 333"/>
              <a:gd name="connsiteY82" fmla="*/ 721 h 758"/>
              <a:gd name="connsiteX83" fmla="*/ 174 w 333"/>
              <a:gd name="connsiteY83" fmla="*/ 711 h 758"/>
              <a:gd name="connsiteX84" fmla="*/ 174 w 333"/>
              <a:gd name="connsiteY84" fmla="*/ 705 h 758"/>
              <a:gd name="connsiteX85" fmla="*/ 174 w 333"/>
              <a:gd name="connsiteY85" fmla="*/ 700 h 758"/>
              <a:gd name="connsiteX86" fmla="*/ 174 w 333"/>
              <a:gd name="connsiteY86" fmla="*/ 695 h 758"/>
              <a:gd name="connsiteX87" fmla="*/ 169 w 333"/>
              <a:gd name="connsiteY87" fmla="*/ 690 h 758"/>
              <a:gd name="connsiteX88" fmla="*/ 164 w 333"/>
              <a:gd name="connsiteY88" fmla="*/ 674 h 758"/>
              <a:gd name="connsiteX89" fmla="*/ 153 w 333"/>
              <a:gd name="connsiteY89" fmla="*/ 658 h 758"/>
              <a:gd name="connsiteX90" fmla="*/ 137 w 333"/>
              <a:gd name="connsiteY90" fmla="*/ 643 h 758"/>
              <a:gd name="connsiteX91" fmla="*/ 121 w 333"/>
              <a:gd name="connsiteY91" fmla="*/ 627 h 758"/>
              <a:gd name="connsiteX92" fmla="*/ 100 w 333"/>
              <a:gd name="connsiteY92" fmla="*/ 611 h 758"/>
              <a:gd name="connsiteX93" fmla="*/ 74 w 333"/>
              <a:gd name="connsiteY93" fmla="*/ 590 h 758"/>
              <a:gd name="connsiteX94" fmla="*/ 95 w 333"/>
              <a:gd name="connsiteY94" fmla="*/ 590 h 758"/>
              <a:gd name="connsiteX95" fmla="*/ 116 w 333"/>
              <a:gd name="connsiteY95" fmla="*/ 596 h 758"/>
              <a:gd name="connsiteX96" fmla="*/ 132 w 333"/>
              <a:gd name="connsiteY96" fmla="*/ 596 h 758"/>
              <a:gd name="connsiteX97" fmla="*/ 148 w 333"/>
              <a:gd name="connsiteY97" fmla="*/ 596 h 758"/>
              <a:gd name="connsiteX98" fmla="*/ 158 w 333"/>
              <a:gd name="connsiteY98" fmla="*/ 590 h 758"/>
              <a:gd name="connsiteX99" fmla="*/ 164 w 333"/>
              <a:gd name="connsiteY99" fmla="*/ 590 h 758"/>
              <a:gd name="connsiteX100" fmla="*/ 169 w 333"/>
              <a:gd name="connsiteY100" fmla="*/ 590 h 758"/>
              <a:gd name="connsiteX101" fmla="*/ 174 w 333"/>
              <a:gd name="connsiteY101" fmla="*/ 585 h 758"/>
              <a:gd name="connsiteX102" fmla="*/ 180 w 333"/>
              <a:gd name="connsiteY102" fmla="*/ 580 h 758"/>
              <a:gd name="connsiteX103" fmla="*/ 180 w 333"/>
              <a:gd name="connsiteY103" fmla="*/ 575 h 758"/>
              <a:gd name="connsiteX104" fmla="*/ 180 w 333"/>
              <a:gd name="connsiteY104" fmla="*/ 564 h 758"/>
              <a:gd name="connsiteX105" fmla="*/ 180 w 333"/>
              <a:gd name="connsiteY105" fmla="*/ 549 h 758"/>
              <a:gd name="connsiteX106" fmla="*/ 185 w 333"/>
              <a:gd name="connsiteY106" fmla="*/ 533 h 758"/>
              <a:gd name="connsiteX107" fmla="*/ 185 w 333"/>
              <a:gd name="connsiteY107" fmla="*/ 512 h 758"/>
              <a:gd name="connsiteX108" fmla="*/ 185 w 333"/>
              <a:gd name="connsiteY108" fmla="*/ 486 h 758"/>
              <a:gd name="connsiteX109" fmla="*/ 190 w 333"/>
              <a:gd name="connsiteY109" fmla="*/ 460 h 758"/>
              <a:gd name="connsiteX110" fmla="*/ 190 w 333"/>
              <a:gd name="connsiteY110" fmla="*/ 434 h 758"/>
              <a:gd name="connsiteX111" fmla="*/ 190 w 333"/>
              <a:gd name="connsiteY111" fmla="*/ 408 h 758"/>
              <a:gd name="connsiteX112" fmla="*/ 190 w 333"/>
              <a:gd name="connsiteY112" fmla="*/ 382 h 758"/>
              <a:gd name="connsiteX113" fmla="*/ 195 w 333"/>
              <a:gd name="connsiteY113" fmla="*/ 355 h 758"/>
              <a:gd name="connsiteX114" fmla="*/ 195 w 333"/>
              <a:gd name="connsiteY114" fmla="*/ 334 h 758"/>
              <a:gd name="connsiteX115" fmla="*/ 195 w 333"/>
              <a:gd name="connsiteY115" fmla="*/ 314 h 758"/>
              <a:gd name="connsiteX116" fmla="*/ 195 w 333"/>
              <a:gd name="connsiteY116" fmla="*/ 293 h 758"/>
              <a:gd name="connsiteX117" fmla="*/ 195 w 333"/>
              <a:gd name="connsiteY117" fmla="*/ 277 h 758"/>
              <a:gd name="connsiteX118" fmla="*/ 195 w 333"/>
              <a:gd name="connsiteY118" fmla="*/ 246 h 758"/>
              <a:gd name="connsiteX119" fmla="*/ 195 w 333"/>
              <a:gd name="connsiteY119" fmla="*/ 214 h 758"/>
              <a:gd name="connsiteX120" fmla="*/ 190 w 333"/>
              <a:gd name="connsiteY120" fmla="*/ 183 h 758"/>
              <a:gd name="connsiteX121" fmla="*/ 190 w 333"/>
              <a:gd name="connsiteY121" fmla="*/ 157 h 758"/>
              <a:gd name="connsiteX122" fmla="*/ 185 w 333"/>
              <a:gd name="connsiteY122" fmla="*/ 146 h 758"/>
              <a:gd name="connsiteX123" fmla="*/ 185 w 333"/>
              <a:gd name="connsiteY123" fmla="*/ 136 h 758"/>
              <a:gd name="connsiteX124" fmla="*/ 180 w 333"/>
              <a:gd name="connsiteY124" fmla="*/ 126 h 758"/>
              <a:gd name="connsiteX125" fmla="*/ 180 w 333"/>
              <a:gd name="connsiteY125" fmla="*/ 115 h 758"/>
              <a:gd name="connsiteX126" fmla="*/ 174 w 333"/>
              <a:gd name="connsiteY126" fmla="*/ 110 h 758"/>
              <a:gd name="connsiteX127" fmla="*/ 174 w 333"/>
              <a:gd name="connsiteY127" fmla="*/ 105 h 758"/>
              <a:gd name="connsiteX128" fmla="*/ 169 w 333"/>
              <a:gd name="connsiteY128" fmla="*/ 94 h 758"/>
              <a:gd name="connsiteX129" fmla="*/ 164 w 333"/>
              <a:gd name="connsiteY129" fmla="*/ 89 h 758"/>
              <a:gd name="connsiteX130" fmla="*/ 158 w 333"/>
              <a:gd name="connsiteY130" fmla="*/ 84 h 758"/>
              <a:gd name="connsiteX131" fmla="*/ 153 w 333"/>
              <a:gd name="connsiteY131" fmla="*/ 84 h 758"/>
              <a:gd name="connsiteX132" fmla="*/ 148 w 333"/>
              <a:gd name="connsiteY132" fmla="*/ 79 h 758"/>
              <a:gd name="connsiteX133" fmla="*/ 137 w 333"/>
              <a:gd name="connsiteY133" fmla="*/ 79 h 758"/>
              <a:gd name="connsiteX134" fmla="*/ 127 w 333"/>
              <a:gd name="connsiteY134" fmla="*/ 79 h 758"/>
              <a:gd name="connsiteX135" fmla="*/ 116 w 333"/>
              <a:gd name="connsiteY135" fmla="*/ 73 h 758"/>
              <a:gd name="connsiteX136" fmla="*/ 100 w 333"/>
              <a:gd name="connsiteY136" fmla="*/ 73 h 758"/>
              <a:gd name="connsiteX137" fmla="*/ 100 w 333"/>
              <a:gd name="connsiteY137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10 w 301"/>
              <a:gd name="connsiteY3" fmla="*/ 79 h 758"/>
              <a:gd name="connsiteX4" fmla="*/ 0 w 301"/>
              <a:gd name="connsiteY4" fmla="*/ 37 h 758"/>
              <a:gd name="connsiteX5" fmla="*/ 21 w 301"/>
              <a:gd name="connsiteY5" fmla="*/ 32 h 758"/>
              <a:gd name="connsiteX6" fmla="*/ 47 w 301"/>
              <a:gd name="connsiteY6" fmla="*/ 26 h 758"/>
              <a:gd name="connsiteX7" fmla="*/ 68 w 301"/>
              <a:gd name="connsiteY7" fmla="*/ 26 h 758"/>
              <a:gd name="connsiteX8" fmla="*/ 84 w 301"/>
              <a:gd name="connsiteY8" fmla="*/ 21 h 758"/>
              <a:gd name="connsiteX9" fmla="*/ 95 w 301"/>
              <a:gd name="connsiteY9" fmla="*/ 16 h 758"/>
              <a:gd name="connsiteX10" fmla="*/ 105 w 301"/>
              <a:gd name="connsiteY10" fmla="*/ 16 h 758"/>
              <a:gd name="connsiteX11" fmla="*/ 111 w 301"/>
              <a:gd name="connsiteY11" fmla="*/ 11 h 758"/>
              <a:gd name="connsiteX12" fmla="*/ 121 w 301"/>
              <a:gd name="connsiteY12" fmla="*/ 5 h 758"/>
              <a:gd name="connsiteX13" fmla="*/ 137 w 301"/>
              <a:gd name="connsiteY13" fmla="*/ 0 h 758"/>
              <a:gd name="connsiteX14" fmla="*/ 148 w 301"/>
              <a:gd name="connsiteY14" fmla="*/ 0 h 758"/>
              <a:gd name="connsiteX15" fmla="*/ 163 w 301"/>
              <a:gd name="connsiteY15" fmla="*/ 0 h 758"/>
              <a:gd name="connsiteX16" fmla="*/ 179 w 301"/>
              <a:gd name="connsiteY16" fmla="*/ 5 h 758"/>
              <a:gd name="connsiteX17" fmla="*/ 195 w 301"/>
              <a:gd name="connsiteY17" fmla="*/ 11 h 758"/>
              <a:gd name="connsiteX18" fmla="*/ 206 w 301"/>
              <a:gd name="connsiteY18" fmla="*/ 16 h 758"/>
              <a:gd name="connsiteX19" fmla="*/ 216 w 301"/>
              <a:gd name="connsiteY19" fmla="*/ 21 h 758"/>
              <a:gd name="connsiteX20" fmla="*/ 232 w 301"/>
              <a:gd name="connsiteY20" fmla="*/ 26 h 758"/>
              <a:gd name="connsiteX21" fmla="*/ 243 w 301"/>
              <a:gd name="connsiteY21" fmla="*/ 37 h 758"/>
              <a:gd name="connsiteX22" fmla="*/ 258 w 301"/>
              <a:gd name="connsiteY22" fmla="*/ 42 h 758"/>
              <a:gd name="connsiteX23" fmla="*/ 269 w 301"/>
              <a:gd name="connsiteY23" fmla="*/ 47 h 758"/>
              <a:gd name="connsiteX24" fmla="*/ 280 w 301"/>
              <a:gd name="connsiteY24" fmla="*/ 52 h 758"/>
              <a:gd name="connsiteX25" fmla="*/ 285 w 301"/>
              <a:gd name="connsiteY25" fmla="*/ 58 h 758"/>
              <a:gd name="connsiteX26" fmla="*/ 290 w 301"/>
              <a:gd name="connsiteY26" fmla="*/ 63 h 758"/>
              <a:gd name="connsiteX27" fmla="*/ 295 w 301"/>
              <a:gd name="connsiteY27" fmla="*/ 68 h 758"/>
              <a:gd name="connsiteX28" fmla="*/ 301 w 301"/>
              <a:gd name="connsiteY28" fmla="*/ 68 h 758"/>
              <a:gd name="connsiteX29" fmla="*/ 301 w 301"/>
              <a:gd name="connsiteY29" fmla="*/ 73 h 758"/>
              <a:gd name="connsiteX30" fmla="*/ 295 w 301"/>
              <a:gd name="connsiteY30" fmla="*/ 73 h 758"/>
              <a:gd name="connsiteX31" fmla="*/ 295 w 301"/>
              <a:gd name="connsiteY31" fmla="*/ 79 h 758"/>
              <a:gd name="connsiteX32" fmla="*/ 290 w 301"/>
              <a:gd name="connsiteY32" fmla="*/ 84 h 758"/>
              <a:gd name="connsiteX33" fmla="*/ 285 w 301"/>
              <a:gd name="connsiteY33" fmla="*/ 84 h 758"/>
              <a:gd name="connsiteX34" fmla="*/ 280 w 301"/>
              <a:gd name="connsiteY34" fmla="*/ 89 h 758"/>
              <a:gd name="connsiteX35" fmla="*/ 274 w 301"/>
              <a:gd name="connsiteY35" fmla="*/ 94 h 758"/>
              <a:gd name="connsiteX36" fmla="*/ 269 w 301"/>
              <a:gd name="connsiteY36" fmla="*/ 94 h 758"/>
              <a:gd name="connsiteX37" fmla="*/ 264 w 301"/>
              <a:gd name="connsiteY37" fmla="*/ 99 h 758"/>
              <a:gd name="connsiteX38" fmla="*/ 258 w 301"/>
              <a:gd name="connsiteY38" fmla="*/ 105 h 758"/>
              <a:gd name="connsiteX39" fmla="*/ 253 w 301"/>
              <a:gd name="connsiteY39" fmla="*/ 115 h 758"/>
              <a:gd name="connsiteX40" fmla="*/ 253 w 301"/>
              <a:gd name="connsiteY40" fmla="*/ 126 h 758"/>
              <a:gd name="connsiteX41" fmla="*/ 253 w 301"/>
              <a:gd name="connsiteY41" fmla="*/ 131 h 758"/>
              <a:gd name="connsiteX42" fmla="*/ 253 w 301"/>
              <a:gd name="connsiteY42" fmla="*/ 146 h 758"/>
              <a:gd name="connsiteX43" fmla="*/ 253 w 301"/>
              <a:gd name="connsiteY43" fmla="*/ 157 h 758"/>
              <a:gd name="connsiteX44" fmla="*/ 253 w 301"/>
              <a:gd name="connsiteY44" fmla="*/ 173 h 758"/>
              <a:gd name="connsiteX45" fmla="*/ 253 w 301"/>
              <a:gd name="connsiteY45" fmla="*/ 188 h 758"/>
              <a:gd name="connsiteX46" fmla="*/ 253 w 301"/>
              <a:gd name="connsiteY46" fmla="*/ 204 h 758"/>
              <a:gd name="connsiteX47" fmla="*/ 253 w 301"/>
              <a:gd name="connsiteY47" fmla="*/ 225 h 758"/>
              <a:gd name="connsiteX48" fmla="*/ 253 w 301"/>
              <a:gd name="connsiteY48" fmla="*/ 240 h 758"/>
              <a:gd name="connsiteX49" fmla="*/ 253 w 301"/>
              <a:gd name="connsiteY49" fmla="*/ 261 h 758"/>
              <a:gd name="connsiteX50" fmla="*/ 253 w 301"/>
              <a:gd name="connsiteY50" fmla="*/ 303 h 758"/>
              <a:gd name="connsiteX51" fmla="*/ 253 w 301"/>
              <a:gd name="connsiteY51" fmla="*/ 324 h 758"/>
              <a:gd name="connsiteX52" fmla="*/ 253 w 301"/>
              <a:gd name="connsiteY52" fmla="*/ 350 h 758"/>
              <a:gd name="connsiteX53" fmla="*/ 253 w 301"/>
              <a:gd name="connsiteY53" fmla="*/ 376 h 758"/>
              <a:gd name="connsiteX54" fmla="*/ 253 w 301"/>
              <a:gd name="connsiteY54" fmla="*/ 402 h 758"/>
              <a:gd name="connsiteX55" fmla="*/ 253 w 301"/>
              <a:gd name="connsiteY55" fmla="*/ 429 h 758"/>
              <a:gd name="connsiteX56" fmla="*/ 253 w 301"/>
              <a:gd name="connsiteY56" fmla="*/ 460 h 758"/>
              <a:gd name="connsiteX57" fmla="*/ 253 w 301"/>
              <a:gd name="connsiteY57" fmla="*/ 491 h 758"/>
              <a:gd name="connsiteX58" fmla="*/ 253 w 301"/>
              <a:gd name="connsiteY58" fmla="*/ 523 h 758"/>
              <a:gd name="connsiteX59" fmla="*/ 253 w 301"/>
              <a:gd name="connsiteY59" fmla="*/ 554 h 758"/>
              <a:gd name="connsiteX60" fmla="*/ 253 w 301"/>
              <a:gd name="connsiteY60" fmla="*/ 580 h 758"/>
              <a:gd name="connsiteX61" fmla="*/ 248 w 301"/>
              <a:gd name="connsiteY61" fmla="*/ 606 h 758"/>
              <a:gd name="connsiteX62" fmla="*/ 248 w 301"/>
              <a:gd name="connsiteY62" fmla="*/ 632 h 758"/>
              <a:gd name="connsiteX63" fmla="*/ 243 w 301"/>
              <a:gd name="connsiteY63" fmla="*/ 653 h 758"/>
              <a:gd name="connsiteX64" fmla="*/ 237 w 301"/>
              <a:gd name="connsiteY64" fmla="*/ 669 h 758"/>
              <a:gd name="connsiteX65" fmla="*/ 232 w 301"/>
              <a:gd name="connsiteY65" fmla="*/ 690 h 758"/>
              <a:gd name="connsiteX66" fmla="*/ 227 w 301"/>
              <a:gd name="connsiteY66" fmla="*/ 700 h 758"/>
              <a:gd name="connsiteX67" fmla="*/ 216 w 301"/>
              <a:gd name="connsiteY67" fmla="*/ 716 h 758"/>
              <a:gd name="connsiteX68" fmla="*/ 206 w 301"/>
              <a:gd name="connsiteY68" fmla="*/ 726 h 758"/>
              <a:gd name="connsiteX69" fmla="*/ 200 w 301"/>
              <a:gd name="connsiteY69" fmla="*/ 737 h 758"/>
              <a:gd name="connsiteX70" fmla="*/ 190 w 301"/>
              <a:gd name="connsiteY70" fmla="*/ 742 h 758"/>
              <a:gd name="connsiteX71" fmla="*/ 185 w 301"/>
              <a:gd name="connsiteY71" fmla="*/ 747 h 758"/>
              <a:gd name="connsiteX72" fmla="*/ 174 w 301"/>
              <a:gd name="connsiteY72" fmla="*/ 752 h 758"/>
              <a:gd name="connsiteX73" fmla="*/ 169 w 301"/>
              <a:gd name="connsiteY73" fmla="*/ 752 h 758"/>
              <a:gd name="connsiteX74" fmla="*/ 163 w 301"/>
              <a:gd name="connsiteY74" fmla="*/ 758 h 758"/>
              <a:gd name="connsiteX75" fmla="*/ 153 w 301"/>
              <a:gd name="connsiteY75" fmla="*/ 752 h 758"/>
              <a:gd name="connsiteX76" fmla="*/ 148 w 301"/>
              <a:gd name="connsiteY76" fmla="*/ 752 h 758"/>
              <a:gd name="connsiteX77" fmla="*/ 148 w 301"/>
              <a:gd name="connsiteY77" fmla="*/ 747 h 758"/>
              <a:gd name="connsiteX78" fmla="*/ 142 w 301"/>
              <a:gd name="connsiteY78" fmla="*/ 742 h 758"/>
              <a:gd name="connsiteX79" fmla="*/ 142 w 301"/>
              <a:gd name="connsiteY79" fmla="*/ 737 h 758"/>
              <a:gd name="connsiteX80" fmla="*/ 142 w 301"/>
              <a:gd name="connsiteY80" fmla="*/ 731 h 758"/>
              <a:gd name="connsiteX81" fmla="*/ 142 w 301"/>
              <a:gd name="connsiteY81" fmla="*/ 721 h 758"/>
              <a:gd name="connsiteX82" fmla="*/ 142 w 301"/>
              <a:gd name="connsiteY82" fmla="*/ 711 h 758"/>
              <a:gd name="connsiteX83" fmla="*/ 142 w 301"/>
              <a:gd name="connsiteY83" fmla="*/ 705 h 758"/>
              <a:gd name="connsiteX84" fmla="*/ 142 w 301"/>
              <a:gd name="connsiteY84" fmla="*/ 700 h 758"/>
              <a:gd name="connsiteX85" fmla="*/ 142 w 301"/>
              <a:gd name="connsiteY85" fmla="*/ 695 h 758"/>
              <a:gd name="connsiteX86" fmla="*/ 137 w 301"/>
              <a:gd name="connsiteY86" fmla="*/ 690 h 758"/>
              <a:gd name="connsiteX87" fmla="*/ 132 w 301"/>
              <a:gd name="connsiteY87" fmla="*/ 674 h 758"/>
              <a:gd name="connsiteX88" fmla="*/ 121 w 301"/>
              <a:gd name="connsiteY88" fmla="*/ 658 h 758"/>
              <a:gd name="connsiteX89" fmla="*/ 105 w 301"/>
              <a:gd name="connsiteY89" fmla="*/ 643 h 758"/>
              <a:gd name="connsiteX90" fmla="*/ 89 w 301"/>
              <a:gd name="connsiteY90" fmla="*/ 627 h 758"/>
              <a:gd name="connsiteX91" fmla="*/ 68 w 301"/>
              <a:gd name="connsiteY91" fmla="*/ 611 h 758"/>
              <a:gd name="connsiteX92" fmla="*/ 42 w 301"/>
              <a:gd name="connsiteY92" fmla="*/ 590 h 758"/>
              <a:gd name="connsiteX93" fmla="*/ 63 w 301"/>
              <a:gd name="connsiteY93" fmla="*/ 590 h 758"/>
              <a:gd name="connsiteX94" fmla="*/ 84 w 301"/>
              <a:gd name="connsiteY94" fmla="*/ 596 h 758"/>
              <a:gd name="connsiteX95" fmla="*/ 100 w 301"/>
              <a:gd name="connsiteY95" fmla="*/ 596 h 758"/>
              <a:gd name="connsiteX96" fmla="*/ 116 w 301"/>
              <a:gd name="connsiteY96" fmla="*/ 596 h 758"/>
              <a:gd name="connsiteX97" fmla="*/ 126 w 301"/>
              <a:gd name="connsiteY97" fmla="*/ 590 h 758"/>
              <a:gd name="connsiteX98" fmla="*/ 132 w 301"/>
              <a:gd name="connsiteY98" fmla="*/ 590 h 758"/>
              <a:gd name="connsiteX99" fmla="*/ 137 w 301"/>
              <a:gd name="connsiteY99" fmla="*/ 590 h 758"/>
              <a:gd name="connsiteX100" fmla="*/ 142 w 301"/>
              <a:gd name="connsiteY100" fmla="*/ 585 h 758"/>
              <a:gd name="connsiteX101" fmla="*/ 148 w 301"/>
              <a:gd name="connsiteY101" fmla="*/ 580 h 758"/>
              <a:gd name="connsiteX102" fmla="*/ 148 w 301"/>
              <a:gd name="connsiteY102" fmla="*/ 575 h 758"/>
              <a:gd name="connsiteX103" fmla="*/ 148 w 301"/>
              <a:gd name="connsiteY103" fmla="*/ 564 h 758"/>
              <a:gd name="connsiteX104" fmla="*/ 148 w 301"/>
              <a:gd name="connsiteY104" fmla="*/ 549 h 758"/>
              <a:gd name="connsiteX105" fmla="*/ 153 w 301"/>
              <a:gd name="connsiteY105" fmla="*/ 533 h 758"/>
              <a:gd name="connsiteX106" fmla="*/ 153 w 301"/>
              <a:gd name="connsiteY106" fmla="*/ 512 h 758"/>
              <a:gd name="connsiteX107" fmla="*/ 153 w 301"/>
              <a:gd name="connsiteY107" fmla="*/ 486 h 758"/>
              <a:gd name="connsiteX108" fmla="*/ 158 w 301"/>
              <a:gd name="connsiteY108" fmla="*/ 460 h 758"/>
              <a:gd name="connsiteX109" fmla="*/ 158 w 301"/>
              <a:gd name="connsiteY109" fmla="*/ 434 h 758"/>
              <a:gd name="connsiteX110" fmla="*/ 158 w 301"/>
              <a:gd name="connsiteY110" fmla="*/ 408 h 758"/>
              <a:gd name="connsiteX111" fmla="*/ 158 w 301"/>
              <a:gd name="connsiteY111" fmla="*/ 382 h 758"/>
              <a:gd name="connsiteX112" fmla="*/ 163 w 301"/>
              <a:gd name="connsiteY112" fmla="*/ 355 h 758"/>
              <a:gd name="connsiteX113" fmla="*/ 163 w 301"/>
              <a:gd name="connsiteY113" fmla="*/ 334 h 758"/>
              <a:gd name="connsiteX114" fmla="*/ 163 w 301"/>
              <a:gd name="connsiteY114" fmla="*/ 314 h 758"/>
              <a:gd name="connsiteX115" fmla="*/ 163 w 301"/>
              <a:gd name="connsiteY115" fmla="*/ 293 h 758"/>
              <a:gd name="connsiteX116" fmla="*/ 163 w 301"/>
              <a:gd name="connsiteY116" fmla="*/ 277 h 758"/>
              <a:gd name="connsiteX117" fmla="*/ 163 w 301"/>
              <a:gd name="connsiteY117" fmla="*/ 246 h 758"/>
              <a:gd name="connsiteX118" fmla="*/ 163 w 301"/>
              <a:gd name="connsiteY118" fmla="*/ 214 h 758"/>
              <a:gd name="connsiteX119" fmla="*/ 158 w 301"/>
              <a:gd name="connsiteY119" fmla="*/ 183 h 758"/>
              <a:gd name="connsiteX120" fmla="*/ 158 w 301"/>
              <a:gd name="connsiteY120" fmla="*/ 157 h 758"/>
              <a:gd name="connsiteX121" fmla="*/ 153 w 301"/>
              <a:gd name="connsiteY121" fmla="*/ 146 h 758"/>
              <a:gd name="connsiteX122" fmla="*/ 153 w 301"/>
              <a:gd name="connsiteY122" fmla="*/ 136 h 758"/>
              <a:gd name="connsiteX123" fmla="*/ 148 w 301"/>
              <a:gd name="connsiteY123" fmla="*/ 126 h 758"/>
              <a:gd name="connsiteX124" fmla="*/ 148 w 301"/>
              <a:gd name="connsiteY124" fmla="*/ 115 h 758"/>
              <a:gd name="connsiteX125" fmla="*/ 142 w 301"/>
              <a:gd name="connsiteY125" fmla="*/ 110 h 758"/>
              <a:gd name="connsiteX126" fmla="*/ 142 w 301"/>
              <a:gd name="connsiteY126" fmla="*/ 105 h 758"/>
              <a:gd name="connsiteX127" fmla="*/ 137 w 301"/>
              <a:gd name="connsiteY127" fmla="*/ 94 h 758"/>
              <a:gd name="connsiteX128" fmla="*/ 132 w 301"/>
              <a:gd name="connsiteY128" fmla="*/ 89 h 758"/>
              <a:gd name="connsiteX129" fmla="*/ 126 w 301"/>
              <a:gd name="connsiteY129" fmla="*/ 84 h 758"/>
              <a:gd name="connsiteX130" fmla="*/ 121 w 301"/>
              <a:gd name="connsiteY130" fmla="*/ 84 h 758"/>
              <a:gd name="connsiteX131" fmla="*/ 116 w 301"/>
              <a:gd name="connsiteY131" fmla="*/ 79 h 758"/>
              <a:gd name="connsiteX132" fmla="*/ 105 w 301"/>
              <a:gd name="connsiteY132" fmla="*/ 79 h 758"/>
              <a:gd name="connsiteX133" fmla="*/ 95 w 301"/>
              <a:gd name="connsiteY133" fmla="*/ 79 h 758"/>
              <a:gd name="connsiteX134" fmla="*/ 84 w 301"/>
              <a:gd name="connsiteY134" fmla="*/ 73 h 758"/>
              <a:gd name="connsiteX135" fmla="*/ 68 w 301"/>
              <a:gd name="connsiteY135" fmla="*/ 73 h 758"/>
              <a:gd name="connsiteX136" fmla="*/ 68 w 301"/>
              <a:gd name="connsiteY136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0 w 301"/>
              <a:gd name="connsiteY3" fmla="*/ 37 h 758"/>
              <a:gd name="connsiteX4" fmla="*/ 21 w 301"/>
              <a:gd name="connsiteY4" fmla="*/ 32 h 758"/>
              <a:gd name="connsiteX5" fmla="*/ 47 w 301"/>
              <a:gd name="connsiteY5" fmla="*/ 26 h 758"/>
              <a:gd name="connsiteX6" fmla="*/ 68 w 301"/>
              <a:gd name="connsiteY6" fmla="*/ 26 h 758"/>
              <a:gd name="connsiteX7" fmla="*/ 84 w 301"/>
              <a:gd name="connsiteY7" fmla="*/ 21 h 758"/>
              <a:gd name="connsiteX8" fmla="*/ 95 w 301"/>
              <a:gd name="connsiteY8" fmla="*/ 16 h 758"/>
              <a:gd name="connsiteX9" fmla="*/ 105 w 301"/>
              <a:gd name="connsiteY9" fmla="*/ 16 h 758"/>
              <a:gd name="connsiteX10" fmla="*/ 111 w 301"/>
              <a:gd name="connsiteY10" fmla="*/ 11 h 758"/>
              <a:gd name="connsiteX11" fmla="*/ 121 w 301"/>
              <a:gd name="connsiteY11" fmla="*/ 5 h 758"/>
              <a:gd name="connsiteX12" fmla="*/ 137 w 301"/>
              <a:gd name="connsiteY12" fmla="*/ 0 h 758"/>
              <a:gd name="connsiteX13" fmla="*/ 148 w 301"/>
              <a:gd name="connsiteY13" fmla="*/ 0 h 758"/>
              <a:gd name="connsiteX14" fmla="*/ 163 w 301"/>
              <a:gd name="connsiteY14" fmla="*/ 0 h 758"/>
              <a:gd name="connsiteX15" fmla="*/ 179 w 301"/>
              <a:gd name="connsiteY15" fmla="*/ 5 h 758"/>
              <a:gd name="connsiteX16" fmla="*/ 195 w 301"/>
              <a:gd name="connsiteY16" fmla="*/ 11 h 758"/>
              <a:gd name="connsiteX17" fmla="*/ 206 w 301"/>
              <a:gd name="connsiteY17" fmla="*/ 16 h 758"/>
              <a:gd name="connsiteX18" fmla="*/ 216 w 301"/>
              <a:gd name="connsiteY18" fmla="*/ 21 h 758"/>
              <a:gd name="connsiteX19" fmla="*/ 232 w 301"/>
              <a:gd name="connsiteY19" fmla="*/ 26 h 758"/>
              <a:gd name="connsiteX20" fmla="*/ 243 w 301"/>
              <a:gd name="connsiteY20" fmla="*/ 37 h 758"/>
              <a:gd name="connsiteX21" fmla="*/ 258 w 301"/>
              <a:gd name="connsiteY21" fmla="*/ 42 h 758"/>
              <a:gd name="connsiteX22" fmla="*/ 269 w 301"/>
              <a:gd name="connsiteY22" fmla="*/ 47 h 758"/>
              <a:gd name="connsiteX23" fmla="*/ 280 w 301"/>
              <a:gd name="connsiteY23" fmla="*/ 52 h 758"/>
              <a:gd name="connsiteX24" fmla="*/ 285 w 301"/>
              <a:gd name="connsiteY24" fmla="*/ 58 h 758"/>
              <a:gd name="connsiteX25" fmla="*/ 290 w 301"/>
              <a:gd name="connsiteY25" fmla="*/ 63 h 758"/>
              <a:gd name="connsiteX26" fmla="*/ 295 w 301"/>
              <a:gd name="connsiteY26" fmla="*/ 68 h 758"/>
              <a:gd name="connsiteX27" fmla="*/ 301 w 301"/>
              <a:gd name="connsiteY27" fmla="*/ 68 h 758"/>
              <a:gd name="connsiteX28" fmla="*/ 301 w 301"/>
              <a:gd name="connsiteY28" fmla="*/ 73 h 758"/>
              <a:gd name="connsiteX29" fmla="*/ 295 w 301"/>
              <a:gd name="connsiteY29" fmla="*/ 73 h 758"/>
              <a:gd name="connsiteX30" fmla="*/ 295 w 301"/>
              <a:gd name="connsiteY30" fmla="*/ 79 h 758"/>
              <a:gd name="connsiteX31" fmla="*/ 290 w 301"/>
              <a:gd name="connsiteY31" fmla="*/ 84 h 758"/>
              <a:gd name="connsiteX32" fmla="*/ 285 w 301"/>
              <a:gd name="connsiteY32" fmla="*/ 84 h 758"/>
              <a:gd name="connsiteX33" fmla="*/ 280 w 301"/>
              <a:gd name="connsiteY33" fmla="*/ 89 h 758"/>
              <a:gd name="connsiteX34" fmla="*/ 274 w 301"/>
              <a:gd name="connsiteY34" fmla="*/ 94 h 758"/>
              <a:gd name="connsiteX35" fmla="*/ 269 w 301"/>
              <a:gd name="connsiteY35" fmla="*/ 94 h 758"/>
              <a:gd name="connsiteX36" fmla="*/ 264 w 301"/>
              <a:gd name="connsiteY36" fmla="*/ 99 h 758"/>
              <a:gd name="connsiteX37" fmla="*/ 258 w 301"/>
              <a:gd name="connsiteY37" fmla="*/ 105 h 758"/>
              <a:gd name="connsiteX38" fmla="*/ 253 w 301"/>
              <a:gd name="connsiteY38" fmla="*/ 115 h 758"/>
              <a:gd name="connsiteX39" fmla="*/ 253 w 301"/>
              <a:gd name="connsiteY39" fmla="*/ 126 h 758"/>
              <a:gd name="connsiteX40" fmla="*/ 253 w 301"/>
              <a:gd name="connsiteY40" fmla="*/ 131 h 758"/>
              <a:gd name="connsiteX41" fmla="*/ 253 w 301"/>
              <a:gd name="connsiteY41" fmla="*/ 146 h 758"/>
              <a:gd name="connsiteX42" fmla="*/ 253 w 301"/>
              <a:gd name="connsiteY42" fmla="*/ 157 h 758"/>
              <a:gd name="connsiteX43" fmla="*/ 253 w 301"/>
              <a:gd name="connsiteY43" fmla="*/ 173 h 758"/>
              <a:gd name="connsiteX44" fmla="*/ 253 w 301"/>
              <a:gd name="connsiteY44" fmla="*/ 188 h 758"/>
              <a:gd name="connsiteX45" fmla="*/ 253 w 301"/>
              <a:gd name="connsiteY45" fmla="*/ 204 h 758"/>
              <a:gd name="connsiteX46" fmla="*/ 253 w 301"/>
              <a:gd name="connsiteY46" fmla="*/ 225 h 758"/>
              <a:gd name="connsiteX47" fmla="*/ 253 w 301"/>
              <a:gd name="connsiteY47" fmla="*/ 240 h 758"/>
              <a:gd name="connsiteX48" fmla="*/ 253 w 301"/>
              <a:gd name="connsiteY48" fmla="*/ 261 h 758"/>
              <a:gd name="connsiteX49" fmla="*/ 253 w 301"/>
              <a:gd name="connsiteY49" fmla="*/ 303 h 758"/>
              <a:gd name="connsiteX50" fmla="*/ 253 w 301"/>
              <a:gd name="connsiteY50" fmla="*/ 324 h 758"/>
              <a:gd name="connsiteX51" fmla="*/ 253 w 301"/>
              <a:gd name="connsiteY51" fmla="*/ 350 h 758"/>
              <a:gd name="connsiteX52" fmla="*/ 253 w 301"/>
              <a:gd name="connsiteY52" fmla="*/ 376 h 758"/>
              <a:gd name="connsiteX53" fmla="*/ 253 w 301"/>
              <a:gd name="connsiteY53" fmla="*/ 402 h 758"/>
              <a:gd name="connsiteX54" fmla="*/ 253 w 301"/>
              <a:gd name="connsiteY54" fmla="*/ 429 h 758"/>
              <a:gd name="connsiteX55" fmla="*/ 253 w 301"/>
              <a:gd name="connsiteY55" fmla="*/ 460 h 758"/>
              <a:gd name="connsiteX56" fmla="*/ 253 w 301"/>
              <a:gd name="connsiteY56" fmla="*/ 491 h 758"/>
              <a:gd name="connsiteX57" fmla="*/ 253 w 301"/>
              <a:gd name="connsiteY57" fmla="*/ 523 h 758"/>
              <a:gd name="connsiteX58" fmla="*/ 253 w 301"/>
              <a:gd name="connsiteY58" fmla="*/ 554 h 758"/>
              <a:gd name="connsiteX59" fmla="*/ 253 w 301"/>
              <a:gd name="connsiteY59" fmla="*/ 580 h 758"/>
              <a:gd name="connsiteX60" fmla="*/ 248 w 301"/>
              <a:gd name="connsiteY60" fmla="*/ 606 h 758"/>
              <a:gd name="connsiteX61" fmla="*/ 248 w 301"/>
              <a:gd name="connsiteY61" fmla="*/ 632 h 758"/>
              <a:gd name="connsiteX62" fmla="*/ 243 w 301"/>
              <a:gd name="connsiteY62" fmla="*/ 653 h 758"/>
              <a:gd name="connsiteX63" fmla="*/ 237 w 301"/>
              <a:gd name="connsiteY63" fmla="*/ 669 h 758"/>
              <a:gd name="connsiteX64" fmla="*/ 232 w 301"/>
              <a:gd name="connsiteY64" fmla="*/ 690 h 758"/>
              <a:gd name="connsiteX65" fmla="*/ 227 w 301"/>
              <a:gd name="connsiteY65" fmla="*/ 700 h 758"/>
              <a:gd name="connsiteX66" fmla="*/ 216 w 301"/>
              <a:gd name="connsiteY66" fmla="*/ 716 h 758"/>
              <a:gd name="connsiteX67" fmla="*/ 206 w 301"/>
              <a:gd name="connsiteY67" fmla="*/ 726 h 758"/>
              <a:gd name="connsiteX68" fmla="*/ 200 w 301"/>
              <a:gd name="connsiteY68" fmla="*/ 737 h 758"/>
              <a:gd name="connsiteX69" fmla="*/ 190 w 301"/>
              <a:gd name="connsiteY69" fmla="*/ 742 h 758"/>
              <a:gd name="connsiteX70" fmla="*/ 185 w 301"/>
              <a:gd name="connsiteY70" fmla="*/ 747 h 758"/>
              <a:gd name="connsiteX71" fmla="*/ 174 w 301"/>
              <a:gd name="connsiteY71" fmla="*/ 752 h 758"/>
              <a:gd name="connsiteX72" fmla="*/ 169 w 301"/>
              <a:gd name="connsiteY72" fmla="*/ 752 h 758"/>
              <a:gd name="connsiteX73" fmla="*/ 163 w 301"/>
              <a:gd name="connsiteY73" fmla="*/ 758 h 758"/>
              <a:gd name="connsiteX74" fmla="*/ 153 w 301"/>
              <a:gd name="connsiteY74" fmla="*/ 752 h 758"/>
              <a:gd name="connsiteX75" fmla="*/ 148 w 301"/>
              <a:gd name="connsiteY75" fmla="*/ 752 h 758"/>
              <a:gd name="connsiteX76" fmla="*/ 148 w 301"/>
              <a:gd name="connsiteY76" fmla="*/ 747 h 758"/>
              <a:gd name="connsiteX77" fmla="*/ 142 w 301"/>
              <a:gd name="connsiteY77" fmla="*/ 742 h 758"/>
              <a:gd name="connsiteX78" fmla="*/ 142 w 301"/>
              <a:gd name="connsiteY78" fmla="*/ 737 h 758"/>
              <a:gd name="connsiteX79" fmla="*/ 142 w 301"/>
              <a:gd name="connsiteY79" fmla="*/ 731 h 758"/>
              <a:gd name="connsiteX80" fmla="*/ 142 w 301"/>
              <a:gd name="connsiteY80" fmla="*/ 721 h 758"/>
              <a:gd name="connsiteX81" fmla="*/ 142 w 301"/>
              <a:gd name="connsiteY81" fmla="*/ 711 h 758"/>
              <a:gd name="connsiteX82" fmla="*/ 142 w 301"/>
              <a:gd name="connsiteY82" fmla="*/ 705 h 758"/>
              <a:gd name="connsiteX83" fmla="*/ 142 w 301"/>
              <a:gd name="connsiteY83" fmla="*/ 700 h 758"/>
              <a:gd name="connsiteX84" fmla="*/ 142 w 301"/>
              <a:gd name="connsiteY84" fmla="*/ 695 h 758"/>
              <a:gd name="connsiteX85" fmla="*/ 137 w 301"/>
              <a:gd name="connsiteY85" fmla="*/ 690 h 758"/>
              <a:gd name="connsiteX86" fmla="*/ 132 w 301"/>
              <a:gd name="connsiteY86" fmla="*/ 674 h 758"/>
              <a:gd name="connsiteX87" fmla="*/ 121 w 301"/>
              <a:gd name="connsiteY87" fmla="*/ 658 h 758"/>
              <a:gd name="connsiteX88" fmla="*/ 105 w 301"/>
              <a:gd name="connsiteY88" fmla="*/ 643 h 758"/>
              <a:gd name="connsiteX89" fmla="*/ 89 w 301"/>
              <a:gd name="connsiteY89" fmla="*/ 627 h 758"/>
              <a:gd name="connsiteX90" fmla="*/ 68 w 301"/>
              <a:gd name="connsiteY90" fmla="*/ 611 h 758"/>
              <a:gd name="connsiteX91" fmla="*/ 42 w 301"/>
              <a:gd name="connsiteY91" fmla="*/ 590 h 758"/>
              <a:gd name="connsiteX92" fmla="*/ 63 w 301"/>
              <a:gd name="connsiteY92" fmla="*/ 590 h 758"/>
              <a:gd name="connsiteX93" fmla="*/ 84 w 301"/>
              <a:gd name="connsiteY93" fmla="*/ 596 h 758"/>
              <a:gd name="connsiteX94" fmla="*/ 100 w 301"/>
              <a:gd name="connsiteY94" fmla="*/ 596 h 758"/>
              <a:gd name="connsiteX95" fmla="*/ 116 w 301"/>
              <a:gd name="connsiteY95" fmla="*/ 596 h 758"/>
              <a:gd name="connsiteX96" fmla="*/ 126 w 301"/>
              <a:gd name="connsiteY96" fmla="*/ 590 h 758"/>
              <a:gd name="connsiteX97" fmla="*/ 132 w 301"/>
              <a:gd name="connsiteY97" fmla="*/ 590 h 758"/>
              <a:gd name="connsiteX98" fmla="*/ 137 w 301"/>
              <a:gd name="connsiteY98" fmla="*/ 590 h 758"/>
              <a:gd name="connsiteX99" fmla="*/ 142 w 301"/>
              <a:gd name="connsiteY99" fmla="*/ 585 h 758"/>
              <a:gd name="connsiteX100" fmla="*/ 148 w 301"/>
              <a:gd name="connsiteY100" fmla="*/ 580 h 758"/>
              <a:gd name="connsiteX101" fmla="*/ 148 w 301"/>
              <a:gd name="connsiteY101" fmla="*/ 575 h 758"/>
              <a:gd name="connsiteX102" fmla="*/ 148 w 301"/>
              <a:gd name="connsiteY102" fmla="*/ 564 h 758"/>
              <a:gd name="connsiteX103" fmla="*/ 148 w 301"/>
              <a:gd name="connsiteY103" fmla="*/ 549 h 758"/>
              <a:gd name="connsiteX104" fmla="*/ 153 w 301"/>
              <a:gd name="connsiteY104" fmla="*/ 533 h 758"/>
              <a:gd name="connsiteX105" fmla="*/ 153 w 301"/>
              <a:gd name="connsiteY105" fmla="*/ 512 h 758"/>
              <a:gd name="connsiteX106" fmla="*/ 153 w 301"/>
              <a:gd name="connsiteY106" fmla="*/ 486 h 758"/>
              <a:gd name="connsiteX107" fmla="*/ 158 w 301"/>
              <a:gd name="connsiteY107" fmla="*/ 460 h 758"/>
              <a:gd name="connsiteX108" fmla="*/ 158 w 301"/>
              <a:gd name="connsiteY108" fmla="*/ 434 h 758"/>
              <a:gd name="connsiteX109" fmla="*/ 158 w 301"/>
              <a:gd name="connsiteY109" fmla="*/ 408 h 758"/>
              <a:gd name="connsiteX110" fmla="*/ 158 w 301"/>
              <a:gd name="connsiteY110" fmla="*/ 382 h 758"/>
              <a:gd name="connsiteX111" fmla="*/ 163 w 301"/>
              <a:gd name="connsiteY111" fmla="*/ 355 h 758"/>
              <a:gd name="connsiteX112" fmla="*/ 163 w 301"/>
              <a:gd name="connsiteY112" fmla="*/ 334 h 758"/>
              <a:gd name="connsiteX113" fmla="*/ 163 w 301"/>
              <a:gd name="connsiteY113" fmla="*/ 314 h 758"/>
              <a:gd name="connsiteX114" fmla="*/ 163 w 301"/>
              <a:gd name="connsiteY114" fmla="*/ 293 h 758"/>
              <a:gd name="connsiteX115" fmla="*/ 163 w 301"/>
              <a:gd name="connsiteY115" fmla="*/ 277 h 758"/>
              <a:gd name="connsiteX116" fmla="*/ 163 w 301"/>
              <a:gd name="connsiteY116" fmla="*/ 246 h 758"/>
              <a:gd name="connsiteX117" fmla="*/ 163 w 301"/>
              <a:gd name="connsiteY117" fmla="*/ 214 h 758"/>
              <a:gd name="connsiteX118" fmla="*/ 158 w 301"/>
              <a:gd name="connsiteY118" fmla="*/ 183 h 758"/>
              <a:gd name="connsiteX119" fmla="*/ 158 w 301"/>
              <a:gd name="connsiteY119" fmla="*/ 157 h 758"/>
              <a:gd name="connsiteX120" fmla="*/ 153 w 301"/>
              <a:gd name="connsiteY120" fmla="*/ 146 h 758"/>
              <a:gd name="connsiteX121" fmla="*/ 153 w 301"/>
              <a:gd name="connsiteY121" fmla="*/ 136 h 758"/>
              <a:gd name="connsiteX122" fmla="*/ 148 w 301"/>
              <a:gd name="connsiteY122" fmla="*/ 126 h 758"/>
              <a:gd name="connsiteX123" fmla="*/ 148 w 301"/>
              <a:gd name="connsiteY123" fmla="*/ 115 h 758"/>
              <a:gd name="connsiteX124" fmla="*/ 142 w 301"/>
              <a:gd name="connsiteY124" fmla="*/ 110 h 758"/>
              <a:gd name="connsiteX125" fmla="*/ 142 w 301"/>
              <a:gd name="connsiteY125" fmla="*/ 105 h 758"/>
              <a:gd name="connsiteX126" fmla="*/ 137 w 301"/>
              <a:gd name="connsiteY126" fmla="*/ 94 h 758"/>
              <a:gd name="connsiteX127" fmla="*/ 132 w 301"/>
              <a:gd name="connsiteY127" fmla="*/ 89 h 758"/>
              <a:gd name="connsiteX128" fmla="*/ 126 w 301"/>
              <a:gd name="connsiteY128" fmla="*/ 84 h 758"/>
              <a:gd name="connsiteX129" fmla="*/ 121 w 301"/>
              <a:gd name="connsiteY129" fmla="*/ 84 h 758"/>
              <a:gd name="connsiteX130" fmla="*/ 116 w 301"/>
              <a:gd name="connsiteY130" fmla="*/ 79 h 758"/>
              <a:gd name="connsiteX131" fmla="*/ 105 w 301"/>
              <a:gd name="connsiteY131" fmla="*/ 79 h 758"/>
              <a:gd name="connsiteX132" fmla="*/ 95 w 301"/>
              <a:gd name="connsiteY132" fmla="*/ 79 h 758"/>
              <a:gd name="connsiteX133" fmla="*/ 84 w 301"/>
              <a:gd name="connsiteY133" fmla="*/ 73 h 758"/>
              <a:gd name="connsiteX134" fmla="*/ 68 w 301"/>
              <a:gd name="connsiteY134" fmla="*/ 73 h 758"/>
              <a:gd name="connsiteX135" fmla="*/ 68 w 301"/>
              <a:gd name="connsiteY135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0 w 301"/>
              <a:gd name="connsiteY2" fmla="*/ 37 h 758"/>
              <a:gd name="connsiteX3" fmla="*/ 21 w 301"/>
              <a:gd name="connsiteY3" fmla="*/ 32 h 758"/>
              <a:gd name="connsiteX4" fmla="*/ 47 w 301"/>
              <a:gd name="connsiteY4" fmla="*/ 26 h 758"/>
              <a:gd name="connsiteX5" fmla="*/ 68 w 301"/>
              <a:gd name="connsiteY5" fmla="*/ 26 h 758"/>
              <a:gd name="connsiteX6" fmla="*/ 84 w 301"/>
              <a:gd name="connsiteY6" fmla="*/ 21 h 758"/>
              <a:gd name="connsiteX7" fmla="*/ 95 w 301"/>
              <a:gd name="connsiteY7" fmla="*/ 16 h 758"/>
              <a:gd name="connsiteX8" fmla="*/ 105 w 301"/>
              <a:gd name="connsiteY8" fmla="*/ 16 h 758"/>
              <a:gd name="connsiteX9" fmla="*/ 111 w 301"/>
              <a:gd name="connsiteY9" fmla="*/ 11 h 758"/>
              <a:gd name="connsiteX10" fmla="*/ 121 w 301"/>
              <a:gd name="connsiteY10" fmla="*/ 5 h 758"/>
              <a:gd name="connsiteX11" fmla="*/ 137 w 301"/>
              <a:gd name="connsiteY11" fmla="*/ 0 h 758"/>
              <a:gd name="connsiteX12" fmla="*/ 148 w 301"/>
              <a:gd name="connsiteY12" fmla="*/ 0 h 758"/>
              <a:gd name="connsiteX13" fmla="*/ 163 w 301"/>
              <a:gd name="connsiteY13" fmla="*/ 0 h 758"/>
              <a:gd name="connsiteX14" fmla="*/ 179 w 301"/>
              <a:gd name="connsiteY14" fmla="*/ 5 h 758"/>
              <a:gd name="connsiteX15" fmla="*/ 195 w 301"/>
              <a:gd name="connsiteY15" fmla="*/ 11 h 758"/>
              <a:gd name="connsiteX16" fmla="*/ 206 w 301"/>
              <a:gd name="connsiteY16" fmla="*/ 16 h 758"/>
              <a:gd name="connsiteX17" fmla="*/ 216 w 301"/>
              <a:gd name="connsiteY17" fmla="*/ 21 h 758"/>
              <a:gd name="connsiteX18" fmla="*/ 232 w 301"/>
              <a:gd name="connsiteY18" fmla="*/ 26 h 758"/>
              <a:gd name="connsiteX19" fmla="*/ 243 w 301"/>
              <a:gd name="connsiteY19" fmla="*/ 37 h 758"/>
              <a:gd name="connsiteX20" fmla="*/ 258 w 301"/>
              <a:gd name="connsiteY20" fmla="*/ 42 h 758"/>
              <a:gd name="connsiteX21" fmla="*/ 269 w 301"/>
              <a:gd name="connsiteY21" fmla="*/ 47 h 758"/>
              <a:gd name="connsiteX22" fmla="*/ 280 w 301"/>
              <a:gd name="connsiteY22" fmla="*/ 52 h 758"/>
              <a:gd name="connsiteX23" fmla="*/ 285 w 301"/>
              <a:gd name="connsiteY23" fmla="*/ 58 h 758"/>
              <a:gd name="connsiteX24" fmla="*/ 290 w 301"/>
              <a:gd name="connsiteY24" fmla="*/ 63 h 758"/>
              <a:gd name="connsiteX25" fmla="*/ 295 w 301"/>
              <a:gd name="connsiteY25" fmla="*/ 68 h 758"/>
              <a:gd name="connsiteX26" fmla="*/ 301 w 301"/>
              <a:gd name="connsiteY26" fmla="*/ 68 h 758"/>
              <a:gd name="connsiteX27" fmla="*/ 301 w 301"/>
              <a:gd name="connsiteY27" fmla="*/ 73 h 758"/>
              <a:gd name="connsiteX28" fmla="*/ 295 w 301"/>
              <a:gd name="connsiteY28" fmla="*/ 73 h 758"/>
              <a:gd name="connsiteX29" fmla="*/ 295 w 301"/>
              <a:gd name="connsiteY29" fmla="*/ 79 h 758"/>
              <a:gd name="connsiteX30" fmla="*/ 290 w 301"/>
              <a:gd name="connsiteY30" fmla="*/ 84 h 758"/>
              <a:gd name="connsiteX31" fmla="*/ 285 w 301"/>
              <a:gd name="connsiteY31" fmla="*/ 84 h 758"/>
              <a:gd name="connsiteX32" fmla="*/ 280 w 301"/>
              <a:gd name="connsiteY32" fmla="*/ 89 h 758"/>
              <a:gd name="connsiteX33" fmla="*/ 274 w 301"/>
              <a:gd name="connsiteY33" fmla="*/ 94 h 758"/>
              <a:gd name="connsiteX34" fmla="*/ 269 w 301"/>
              <a:gd name="connsiteY34" fmla="*/ 94 h 758"/>
              <a:gd name="connsiteX35" fmla="*/ 264 w 301"/>
              <a:gd name="connsiteY35" fmla="*/ 99 h 758"/>
              <a:gd name="connsiteX36" fmla="*/ 258 w 301"/>
              <a:gd name="connsiteY36" fmla="*/ 105 h 758"/>
              <a:gd name="connsiteX37" fmla="*/ 253 w 301"/>
              <a:gd name="connsiteY37" fmla="*/ 115 h 758"/>
              <a:gd name="connsiteX38" fmla="*/ 253 w 301"/>
              <a:gd name="connsiteY38" fmla="*/ 126 h 758"/>
              <a:gd name="connsiteX39" fmla="*/ 253 w 301"/>
              <a:gd name="connsiteY39" fmla="*/ 131 h 758"/>
              <a:gd name="connsiteX40" fmla="*/ 253 w 301"/>
              <a:gd name="connsiteY40" fmla="*/ 146 h 758"/>
              <a:gd name="connsiteX41" fmla="*/ 253 w 301"/>
              <a:gd name="connsiteY41" fmla="*/ 157 h 758"/>
              <a:gd name="connsiteX42" fmla="*/ 253 w 301"/>
              <a:gd name="connsiteY42" fmla="*/ 173 h 758"/>
              <a:gd name="connsiteX43" fmla="*/ 253 w 301"/>
              <a:gd name="connsiteY43" fmla="*/ 188 h 758"/>
              <a:gd name="connsiteX44" fmla="*/ 253 w 301"/>
              <a:gd name="connsiteY44" fmla="*/ 204 h 758"/>
              <a:gd name="connsiteX45" fmla="*/ 253 w 301"/>
              <a:gd name="connsiteY45" fmla="*/ 225 h 758"/>
              <a:gd name="connsiteX46" fmla="*/ 253 w 301"/>
              <a:gd name="connsiteY46" fmla="*/ 240 h 758"/>
              <a:gd name="connsiteX47" fmla="*/ 253 w 301"/>
              <a:gd name="connsiteY47" fmla="*/ 261 h 758"/>
              <a:gd name="connsiteX48" fmla="*/ 253 w 301"/>
              <a:gd name="connsiteY48" fmla="*/ 303 h 758"/>
              <a:gd name="connsiteX49" fmla="*/ 253 w 301"/>
              <a:gd name="connsiteY49" fmla="*/ 324 h 758"/>
              <a:gd name="connsiteX50" fmla="*/ 253 w 301"/>
              <a:gd name="connsiteY50" fmla="*/ 350 h 758"/>
              <a:gd name="connsiteX51" fmla="*/ 253 w 301"/>
              <a:gd name="connsiteY51" fmla="*/ 376 h 758"/>
              <a:gd name="connsiteX52" fmla="*/ 253 w 301"/>
              <a:gd name="connsiteY52" fmla="*/ 402 h 758"/>
              <a:gd name="connsiteX53" fmla="*/ 253 w 301"/>
              <a:gd name="connsiteY53" fmla="*/ 429 h 758"/>
              <a:gd name="connsiteX54" fmla="*/ 253 w 301"/>
              <a:gd name="connsiteY54" fmla="*/ 460 h 758"/>
              <a:gd name="connsiteX55" fmla="*/ 253 w 301"/>
              <a:gd name="connsiteY55" fmla="*/ 491 h 758"/>
              <a:gd name="connsiteX56" fmla="*/ 253 w 301"/>
              <a:gd name="connsiteY56" fmla="*/ 523 h 758"/>
              <a:gd name="connsiteX57" fmla="*/ 253 w 301"/>
              <a:gd name="connsiteY57" fmla="*/ 554 h 758"/>
              <a:gd name="connsiteX58" fmla="*/ 253 w 301"/>
              <a:gd name="connsiteY58" fmla="*/ 580 h 758"/>
              <a:gd name="connsiteX59" fmla="*/ 248 w 301"/>
              <a:gd name="connsiteY59" fmla="*/ 606 h 758"/>
              <a:gd name="connsiteX60" fmla="*/ 248 w 301"/>
              <a:gd name="connsiteY60" fmla="*/ 632 h 758"/>
              <a:gd name="connsiteX61" fmla="*/ 243 w 301"/>
              <a:gd name="connsiteY61" fmla="*/ 653 h 758"/>
              <a:gd name="connsiteX62" fmla="*/ 237 w 301"/>
              <a:gd name="connsiteY62" fmla="*/ 669 h 758"/>
              <a:gd name="connsiteX63" fmla="*/ 232 w 301"/>
              <a:gd name="connsiteY63" fmla="*/ 690 h 758"/>
              <a:gd name="connsiteX64" fmla="*/ 227 w 301"/>
              <a:gd name="connsiteY64" fmla="*/ 700 h 758"/>
              <a:gd name="connsiteX65" fmla="*/ 216 w 301"/>
              <a:gd name="connsiteY65" fmla="*/ 716 h 758"/>
              <a:gd name="connsiteX66" fmla="*/ 206 w 301"/>
              <a:gd name="connsiteY66" fmla="*/ 726 h 758"/>
              <a:gd name="connsiteX67" fmla="*/ 200 w 301"/>
              <a:gd name="connsiteY67" fmla="*/ 737 h 758"/>
              <a:gd name="connsiteX68" fmla="*/ 190 w 301"/>
              <a:gd name="connsiteY68" fmla="*/ 742 h 758"/>
              <a:gd name="connsiteX69" fmla="*/ 185 w 301"/>
              <a:gd name="connsiteY69" fmla="*/ 747 h 758"/>
              <a:gd name="connsiteX70" fmla="*/ 174 w 301"/>
              <a:gd name="connsiteY70" fmla="*/ 752 h 758"/>
              <a:gd name="connsiteX71" fmla="*/ 169 w 301"/>
              <a:gd name="connsiteY71" fmla="*/ 752 h 758"/>
              <a:gd name="connsiteX72" fmla="*/ 163 w 301"/>
              <a:gd name="connsiteY72" fmla="*/ 758 h 758"/>
              <a:gd name="connsiteX73" fmla="*/ 153 w 301"/>
              <a:gd name="connsiteY73" fmla="*/ 752 h 758"/>
              <a:gd name="connsiteX74" fmla="*/ 148 w 301"/>
              <a:gd name="connsiteY74" fmla="*/ 752 h 758"/>
              <a:gd name="connsiteX75" fmla="*/ 148 w 301"/>
              <a:gd name="connsiteY75" fmla="*/ 747 h 758"/>
              <a:gd name="connsiteX76" fmla="*/ 142 w 301"/>
              <a:gd name="connsiteY76" fmla="*/ 742 h 758"/>
              <a:gd name="connsiteX77" fmla="*/ 142 w 301"/>
              <a:gd name="connsiteY77" fmla="*/ 737 h 758"/>
              <a:gd name="connsiteX78" fmla="*/ 142 w 301"/>
              <a:gd name="connsiteY78" fmla="*/ 731 h 758"/>
              <a:gd name="connsiteX79" fmla="*/ 142 w 301"/>
              <a:gd name="connsiteY79" fmla="*/ 721 h 758"/>
              <a:gd name="connsiteX80" fmla="*/ 142 w 301"/>
              <a:gd name="connsiteY80" fmla="*/ 711 h 758"/>
              <a:gd name="connsiteX81" fmla="*/ 142 w 301"/>
              <a:gd name="connsiteY81" fmla="*/ 705 h 758"/>
              <a:gd name="connsiteX82" fmla="*/ 142 w 301"/>
              <a:gd name="connsiteY82" fmla="*/ 700 h 758"/>
              <a:gd name="connsiteX83" fmla="*/ 142 w 301"/>
              <a:gd name="connsiteY83" fmla="*/ 695 h 758"/>
              <a:gd name="connsiteX84" fmla="*/ 137 w 301"/>
              <a:gd name="connsiteY84" fmla="*/ 690 h 758"/>
              <a:gd name="connsiteX85" fmla="*/ 132 w 301"/>
              <a:gd name="connsiteY85" fmla="*/ 674 h 758"/>
              <a:gd name="connsiteX86" fmla="*/ 121 w 301"/>
              <a:gd name="connsiteY86" fmla="*/ 658 h 758"/>
              <a:gd name="connsiteX87" fmla="*/ 105 w 301"/>
              <a:gd name="connsiteY87" fmla="*/ 643 h 758"/>
              <a:gd name="connsiteX88" fmla="*/ 89 w 301"/>
              <a:gd name="connsiteY88" fmla="*/ 627 h 758"/>
              <a:gd name="connsiteX89" fmla="*/ 68 w 301"/>
              <a:gd name="connsiteY89" fmla="*/ 611 h 758"/>
              <a:gd name="connsiteX90" fmla="*/ 42 w 301"/>
              <a:gd name="connsiteY90" fmla="*/ 590 h 758"/>
              <a:gd name="connsiteX91" fmla="*/ 63 w 301"/>
              <a:gd name="connsiteY91" fmla="*/ 590 h 758"/>
              <a:gd name="connsiteX92" fmla="*/ 84 w 301"/>
              <a:gd name="connsiteY92" fmla="*/ 596 h 758"/>
              <a:gd name="connsiteX93" fmla="*/ 100 w 301"/>
              <a:gd name="connsiteY93" fmla="*/ 596 h 758"/>
              <a:gd name="connsiteX94" fmla="*/ 116 w 301"/>
              <a:gd name="connsiteY94" fmla="*/ 596 h 758"/>
              <a:gd name="connsiteX95" fmla="*/ 126 w 301"/>
              <a:gd name="connsiteY95" fmla="*/ 590 h 758"/>
              <a:gd name="connsiteX96" fmla="*/ 132 w 301"/>
              <a:gd name="connsiteY96" fmla="*/ 590 h 758"/>
              <a:gd name="connsiteX97" fmla="*/ 137 w 301"/>
              <a:gd name="connsiteY97" fmla="*/ 590 h 758"/>
              <a:gd name="connsiteX98" fmla="*/ 142 w 301"/>
              <a:gd name="connsiteY98" fmla="*/ 585 h 758"/>
              <a:gd name="connsiteX99" fmla="*/ 148 w 301"/>
              <a:gd name="connsiteY99" fmla="*/ 580 h 758"/>
              <a:gd name="connsiteX100" fmla="*/ 148 w 301"/>
              <a:gd name="connsiteY100" fmla="*/ 575 h 758"/>
              <a:gd name="connsiteX101" fmla="*/ 148 w 301"/>
              <a:gd name="connsiteY101" fmla="*/ 564 h 758"/>
              <a:gd name="connsiteX102" fmla="*/ 148 w 301"/>
              <a:gd name="connsiteY102" fmla="*/ 549 h 758"/>
              <a:gd name="connsiteX103" fmla="*/ 153 w 301"/>
              <a:gd name="connsiteY103" fmla="*/ 533 h 758"/>
              <a:gd name="connsiteX104" fmla="*/ 153 w 301"/>
              <a:gd name="connsiteY104" fmla="*/ 512 h 758"/>
              <a:gd name="connsiteX105" fmla="*/ 153 w 301"/>
              <a:gd name="connsiteY105" fmla="*/ 486 h 758"/>
              <a:gd name="connsiteX106" fmla="*/ 158 w 301"/>
              <a:gd name="connsiteY106" fmla="*/ 460 h 758"/>
              <a:gd name="connsiteX107" fmla="*/ 158 w 301"/>
              <a:gd name="connsiteY107" fmla="*/ 434 h 758"/>
              <a:gd name="connsiteX108" fmla="*/ 158 w 301"/>
              <a:gd name="connsiteY108" fmla="*/ 408 h 758"/>
              <a:gd name="connsiteX109" fmla="*/ 158 w 301"/>
              <a:gd name="connsiteY109" fmla="*/ 382 h 758"/>
              <a:gd name="connsiteX110" fmla="*/ 163 w 301"/>
              <a:gd name="connsiteY110" fmla="*/ 355 h 758"/>
              <a:gd name="connsiteX111" fmla="*/ 163 w 301"/>
              <a:gd name="connsiteY111" fmla="*/ 334 h 758"/>
              <a:gd name="connsiteX112" fmla="*/ 163 w 301"/>
              <a:gd name="connsiteY112" fmla="*/ 314 h 758"/>
              <a:gd name="connsiteX113" fmla="*/ 163 w 301"/>
              <a:gd name="connsiteY113" fmla="*/ 293 h 758"/>
              <a:gd name="connsiteX114" fmla="*/ 163 w 301"/>
              <a:gd name="connsiteY114" fmla="*/ 277 h 758"/>
              <a:gd name="connsiteX115" fmla="*/ 163 w 301"/>
              <a:gd name="connsiteY115" fmla="*/ 246 h 758"/>
              <a:gd name="connsiteX116" fmla="*/ 163 w 301"/>
              <a:gd name="connsiteY116" fmla="*/ 214 h 758"/>
              <a:gd name="connsiteX117" fmla="*/ 158 w 301"/>
              <a:gd name="connsiteY117" fmla="*/ 183 h 758"/>
              <a:gd name="connsiteX118" fmla="*/ 158 w 301"/>
              <a:gd name="connsiteY118" fmla="*/ 157 h 758"/>
              <a:gd name="connsiteX119" fmla="*/ 153 w 301"/>
              <a:gd name="connsiteY119" fmla="*/ 146 h 758"/>
              <a:gd name="connsiteX120" fmla="*/ 153 w 301"/>
              <a:gd name="connsiteY120" fmla="*/ 136 h 758"/>
              <a:gd name="connsiteX121" fmla="*/ 148 w 301"/>
              <a:gd name="connsiteY121" fmla="*/ 126 h 758"/>
              <a:gd name="connsiteX122" fmla="*/ 148 w 301"/>
              <a:gd name="connsiteY122" fmla="*/ 115 h 758"/>
              <a:gd name="connsiteX123" fmla="*/ 142 w 301"/>
              <a:gd name="connsiteY123" fmla="*/ 110 h 758"/>
              <a:gd name="connsiteX124" fmla="*/ 142 w 301"/>
              <a:gd name="connsiteY124" fmla="*/ 105 h 758"/>
              <a:gd name="connsiteX125" fmla="*/ 137 w 301"/>
              <a:gd name="connsiteY125" fmla="*/ 94 h 758"/>
              <a:gd name="connsiteX126" fmla="*/ 132 w 301"/>
              <a:gd name="connsiteY126" fmla="*/ 89 h 758"/>
              <a:gd name="connsiteX127" fmla="*/ 126 w 301"/>
              <a:gd name="connsiteY127" fmla="*/ 84 h 758"/>
              <a:gd name="connsiteX128" fmla="*/ 121 w 301"/>
              <a:gd name="connsiteY128" fmla="*/ 84 h 758"/>
              <a:gd name="connsiteX129" fmla="*/ 116 w 301"/>
              <a:gd name="connsiteY129" fmla="*/ 79 h 758"/>
              <a:gd name="connsiteX130" fmla="*/ 105 w 301"/>
              <a:gd name="connsiteY130" fmla="*/ 79 h 758"/>
              <a:gd name="connsiteX131" fmla="*/ 95 w 301"/>
              <a:gd name="connsiteY131" fmla="*/ 79 h 758"/>
              <a:gd name="connsiteX132" fmla="*/ 84 w 301"/>
              <a:gd name="connsiteY132" fmla="*/ 73 h 758"/>
              <a:gd name="connsiteX133" fmla="*/ 68 w 301"/>
              <a:gd name="connsiteY133" fmla="*/ 73 h 758"/>
              <a:gd name="connsiteX134" fmla="*/ 68 w 301"/>
              <a:gd name="connsiteY134" fmla="*/ 73 h 758"/>
              <a:gd name="connsiteX0" fmla="*/ 47 w 280"/>
              <a:gd name="connsiteY0" fmla="*/ 73 h 758"/>
              <a:gd name="connsiteX1" fmla="*/ 32 w 280"/>
              <a:gd name="connsiteY1" fmla="*/ 73 h 758"/>
              <a:gd name="connsiteX2" fmla="*/ 0 w 280"/>
              <a:gd name="connsiteY2" fmla="*/ 32 h 758"/>
              <a:gd name="connsiteX3" fmla="*/ 26 w 280"/>
              <a:gd name="connsiteY3" fmla="*/ 26 h 758"/>
              <a:gd name="connsiteX4" fmla="*/ 47 w 280"/>
              <a:gd name="connsiteY4" fmla="*/ 26 h 758"/>
              <a:gd name="connsiteX5" fmla="*/ 63 w 280"/>
              <a:gd name="connsiteY5" fmla="*/ 21 h 758"/>
              <a:gd name="connsiteX6" fmla="*/ 74 w 280"/>
              <a:gd name="connsiteY6" fmla="*/ 16 h 758"/>
              <a:gd name="connsiteX7" fmla="*/ 84 w 280"/>
              <a:gd name="connsiteY7" fmla="*/ 16 h 758"/>
              <a:gd name="connsiteX8" fmla="*/ 90 w 280"/>
              <a:gd name="connsiteY8" fmla="*/ 11 h 758"/>
              <a:gd name="connsiteX9" fmla="*/ 100 w 280"/>
              <a:gd name="connsiteY9" fmla="*/ 5 h 758"/>
              <a:gd name="connsiteX10" fmla="*/ 116 w 280"/>
              <a:gd name="connsiteY10" fmla="*/ 0 h 758"/>
              <a:gd name="connsiteX11" fmla="*/ 127 w 280"/>
              <a:gd name="connsiteY11" fmla="*/ 0 h 758"/>
              <a:gd name="connsiteX12" fmla="*/ 142 w 280"/>
              <a:gd name="connsiteY12" fmla="*/ 0 h 758"/>
              <a:gd name="connsiteX13" fmla="*/ 158 w 280"/>
              <a:gd name="connsiteY13" fmla="*/ 5 h 758"/>
              <a:gd name="connsiteX14" fmla="*/ 174 w 280"/>
              <a:gd name="connsiteY14" fmla="*/ 11 h 758"/>
              <a:gd name="connsiteX15" fmla="*/ 185 w 280"/>
              <a:gd name="connsiteY15" fmla="*/ 16 h 758"/>
              <a:gd name="connsiteX16" fmla="*/ 195 w 280"/>
              <a:gd name="connsiteY16" fmla="*/ 21 h 758"/>
              <a:gd name="connsiteX17" fmla="*/ 211 w 280"/>
              <a:gd name="connsiteY17" fmla="*/ 26 h 758"/>
              <a:gd name="connsiteX18" fmla="*/ 222 w 280"/>
              <a:gd name="connsiteY18" fmla="*/ 37 h 758"/>
              <a:gd name="connsiteX19" fmla="*/ 237 w 280"/>
              <a:gd name="connsiteY19" fmla="*/ 42 h 758"/>
              <a:gd name="connsiteX20" fmla="*/ 248 w 280"/>
              <a:gd name="connsiteY20" fmla="*/ 47 h 758"/>
              <a:gd name="connsiteX21" fmla="*/ 259 w 280"/>
              <a:gd name="connsiteY21" fmla="*/ 52 h 758"/>
              <a:gd name="connsiteX22" fmla="*/ 264 w 280"/>
              <a:gd name="connsiteY22" fmla="*/ 58 h 758"/>
              <a:gd name="connsiteX23" fmla="*/ 269 w 280"/>
              <a:gd name="connsiteY23" fmla="*/ 63 h 758"/>
              <a:gd name="connsiteX24" fmla="*/ 274 w 280"/>
              <a:gd name="connsiteY24" fmla="*/ 68 h 758"/>
              <a:gd name="connsiteX25" fmla="*/ 280 w 280"/>
              <a:gd name="connsiteY25" fmla="*/ 68 h 758"/>
              <a:gd name="connsiteX26" fmla="*/ 280 w 280"/>
              <a:gd name="connsiteY26" fmla="*/ 73 h 758"/>
              <a:gd name="connsiteX27" fmla="*/ 274 w 280"/>
              <a:gd name="connsiteY27" fmla="*/ 73 h 758"/>
              <a:gd name="connsiteX28" fmla="*/ 274 w 280"/>
              <a:gd name="connsiteY28" fmla="*/ 79 h 758"/>
              <a:gd name="connsiteX29" fmla="*/ 269 w 280"/>
              <a:gd name="connsiteY29" fmla="*/ 84 h 758"/>
              <a:gd name="connsiteX30" fmla="*/ 264 w 280"/>
              <a:gd name="connsiteY30" fmla="*/ 84 h 758"/>
              <a:gd name="connsiteX31" fmla="*/ 259 w 280"/>
              <a:gd name="connsiteY31" fmla="*/ 89 h 758"/>
              <a:gd name="connsiteX32" fmla="*/ 253 w 280"/>
              <a:gd name="connsiteY32" fmla="*/ 94 h 758"/>
              <a:gd name="connsiteX33" fmla="*/ 248 w 280"/>
              <a:gd name="connsiteY33" fmla="*/ 94 h 758"/>
              <a:gd name="connsiteX34" fmla="*/ 243 w 280"/>
              <a:gd name="connsiteY34" fmla="*/ 99 h 758"/>
              <a:gd name="connsiteX35" fmla="*/ 237 w 280"/>
              <a:gd name="connsiteY35" fmla="*/ 105 h 758"/>
              <a:gd name="connsiteX36" fmla="*/ 232 w 280"/>
              <a:gd name="connsiteY36" fmla="*/ 115 h 758"/>
              <a:gd name="connsiteX37" fmla="*/ 232 w 280"/>
              <a:gd name="connsiteY37" fmla="*/ 126 h 758"/>
              <a:gd name="connsiteX38" fmla="*/ 232 w 280"/>
              <a:gd name="connsiteY38" fmla="*/ 131 h 758"/>
              <a:gd name="connsiteX39" fmla="*/ 232 w 280"/>
              <a:gd name="connsiteY39" fmla="*/ 146 h 758"/>
              <a:gd name="connsiteX40" fmla="*/ 232 w 280"/>
              <a:gd name="connsiteY40" fmla="*/ 157 h 758"/>
              <a:gd name="connsiteX41" fmla="*/ 232 w 280"/>
              <a:gd name="connsiteY41" fmla="*/ 173 h 758"/>
              <a:gd name="connsiteX42" fmla="*/ 232 w 280"/>
              <a:gd name="connsiteY42" fmla="*/ 188 h 758"/>
              <a:gd name="connsiteX43" fmla="*/ 232 w 280"/>
              <a:gd name="connsiteY43" fmla="*/ 204 h 758"/>
              <a:gd name="connsiteX44" fmla="*/ 232 w 280"/>
              <a:gd name="connsiteY44" fmla="*/ 225 h 758"/>
              <a:gd name="connsiteX45" fmla="*/ 232 w 280"/>
              <a:gd name="connsiteY45" fmla="*/ 240 h 758"/>
              <a:gd name="connsiteX46" fmla="*/ 232 w 280"/>
              <a:gd name="connsiteY46" fmla="*/ 261 h 758"/>
              <a:gd name="connsiteX47" fmla="*/ 232 w 280"/>
              <a:gd name="connsiteY47" fmla="*/ 303 h 758"/>
              <a:gd name="connsiteX48" fmla="*/ 232 w 280"/>
              <a:gd name="connsiteY48" fmla="*/ 324 h 758"/>
              <a:gd name="connsiteX49" fmla="*/ 232 w 280"/>
              <a:gd name="connsiteY49" fmla="*/ 350 h 758"/>
              <a:gd name="connsiteX50" fmla="*/ 232 w 280"/>
              <a:gd name="connsiteY50" fmla="*/ 376 h 758"/>
              <a:gd name="connsiteX51" fmla="*/ 232 w 280"/>
              <a:gd name="connsiteY51" fmla="*/ 402 h 758"/>
              <a:gd name="connsiteX52" fmla="*/ 232 w 280"/>
              <a:gd name="connsiteY52" fmla="*/ 429 h 758"/>
              <a:gd name="connsiteX53" fmla="*/ 232 w 280"/>
              <a:gd name="connsiteY53" fmla="*/ 460 h 758"/>
              <a:gd name="connsiteX54" fmla="*/ 232 w 280"/>
              <a:gd name="connsiteY54" fmla="*/ 491 h 758"/>
              <a:gd name="connsiteX55" fmla="*/ 232 w 280"/>
              <a:gd name="connsiteY55" fmla="*/ 523 h 758"/>
              <a:gd name="connsiteX56" fmla="*/ 232 w 280"/>
              <a:gd name="connsiteY56" fmla="*/ 554 h 758"/>
              <a:gd name="connsiteX57" fmla="*/ 232 w 280"/>
              <a:gd name="connsiteY57" fmla="*/ 580 h 758"/>
              <a:gd name="connsiteX58" fmla="*/ 227 w 280"/>
              <a:gd name="connsiteY58" fmla="*/ 606 h 758"/>
              <a:gd name="connsiteX59" fmla="*/ 227 w 280"/>
              <a:gd name="connsiteY59" fmla="*/ 632 h 758"/>
              <a:gd name="connsiteX60" fmla="*/ 222 w 280"/>
              <a:gd name="connsiteY60" fmla="*/ 653 h 758"/>
              <a:gd name="connsiteX61" fmla="*/ 216 w 280"/>
              <a:gd name="connsiteY61" fmla="*/ 669 h 758"/>
              <a:gd name="connsiteX62" fmla="*/ 211 w 280"/>
              <a:gd name="connsiteY62" fmla="*/ 690 h 758"/>
              <a:gd name="connsiteX63" fmla="*/ 206 w 280"/>
              <a:gd name="connsiteY63" fmla="*/ 700 h 758"/>
              <a:gd name="connsiteX64" fmla="*/ 195 w 280"/>
              <a:gd name="connsiteY64" fmla="*/ 716 h 758"/>
              <a:gd name="connsiteX65" fmla="*/ 185 w 280"/>
              <a:gd name="connsiteY65" fmla="*/ 726 h 758"/>
              <a:gd name="connsiteX66" fmla="*/ 179 w 280"/>
              <a:gd name="connsiteY66" fmla="*/ 737 h 758"/>
              <a:gd name="connsiteX67" fmla="*/ 169 w 280"/>
              <a:gd name="connsiteY67" fmla="*/ 742 h 758"/>
              <a:gd name="connsiteX68" fmla="*/ 164 w 280"/>
              <a:gd name="connsiteY68" fmla="*/ 747 h 758"/>
              <a:gd name="connsiteX69" fmla="*/ 153 w 280"/>
              <a:gd name="connsiteY69" fmla="*/ 752 h 758"/>
              <a:gd name="connsiteX70" fmla="*/ 148 w 280"/>
              <a:gd name="connsiteY70" fmla="*/ 752 h 758"/>
              <a:gd name="connsiteX71" fmla="*/ 142 w 280"/>
              <a:gd name="connsiteY71" fmla="*/ 758 h 758"/>
              <a:gd name="connsiteX72" fmla="*/ 132 w 280"/>
              <a:gd name="connsiteY72" fmla="*/ 752 h 758"/>
              <a:gd name="connsiteX73" fmla="*/ 127 w 280"/>
              <a:gd name="connsiteY73" fmla="*/ 752 h 758"/>
              <a:gd name="connsiteX74" fmla="*/ 127 w 280"/>
              <a:gd name="connsiteY74" fmla="*/ 747 h 758"/>
              <a:gd name="connsiteX75" fmla="*/ 121 w 280"/>
              <a:gd name="connsiteY75" fmla="*/ 742 h 758"/>
              <a:gd name="connsiteX76" fmla="*/ 121 w 280"/>
              <a:gd name="connsiteY76" fmla="*/ 737 h 758"/>
              <a:gd name="connsiteX77" fmla="*/ 121 w 280"/>
              <a:gd name="connsiteY77" fmla="*/ 731 h 758"/>
              <a:gd name="connsiteX78" fmla="*/ 121 w 280"/>
              <a:gd name="connsiteY78" fmla="*/ 721 h 758"/>
              <a:gd name="connsiteX79" fmla="*/ 121 w 280"/>
              <a:gd name="connsiteY79" fmla="*/ 711 h 758"/>
              <a:gd name="connsiteX80" fmla="*/ 121 w 280"/>
              <a:gd name="connsiteY80" fmla="*/ 705 h 758"/>
              <a:gd name="connsiteX81" fmla="*/ 121 w 280"/>
              <a:gd name="connsiteY81" fmla="*/ 700 h 758"/>
              <a:gd name="connsiteX82" fmla="*/ 121 w 280"/>
              <a:gd name="connsiteY82" fmla="*/ 695 h 758"/>
              <a:gd name="connsiteX83" fmla="*/ 116 w 280"/>
              <a:gd name="connsiteY83" fmla="*/ 690 h 758"/>
              <a:gd name="connsiteX84" fmla="*/ 111 w 280"/>
              <a:gd name="connsiteY84" fmla="*/ 674 h 758"/>
              <a:gd name="connsiteX85" fmla="*/ 100 w 280"/>
              <a:gd name="connsiteY85" fmla="*/ 658 h 758"/>
              <a:gd name="connsiteX86" fmla="*/ 84 w 280"/>
              <a:gd name="connsiteY86" fmla="*/ 643 h 758"/>
              <a:gd name="connsiteX87" fmla="*/ 68 w 280"/>
              <a:gd name="connsiteY87" fmla="*/ 627 h 758"/>
              <a:gd name="connsiteX88" fmla="*/ 47 w 280"/>
              <a:gd name="connsiteY88" fmla="*/ 611 h 758"/>
              <a:gd name="connsiteX89" fmla="*/ 21 w 280"/>
              <a:gd name="connsiteY89" fmla="*/ 590 h 758"/>
              <a:gd name="connsiteX90" fmla="*/ 42 w 280"/>
              <a:gd name="connsiteY90" fmla="*/ 590 h 758"/>
              <a:gd name="connsiteX91" fmla="*/ 63 w 280"/>
              <a:gd name="connsiteY91" fmla="*/ 596 h 758"/>
              <a:gd name="connsiteX92" fmla="*/ 79 w 280"/>
              <a:gd name="connsiteY92" fmla="*/ 596 h 758"/>
              <a:gd name="connsiteX93" fmla="*/ 95 w 280"/>
              <a:gd name="connsiteY93" fmla="*/ 596 h 758"/>
              <a:gd name="connsiteX94" fmla="*/ 105 w 280"/>
              <a:gd name="connsiteY94" fmla="*/ 590 h 758"/>
              <a:gd name="connsiteX95" fmla="*/ 111 w 280"/>
              <a:gd name="connsiteY95" fmla="*/ 590 h 758"/>
              <a:gd name="connsiteX96" fmla="*/ 116 w 280"/>
              <a:gd name="connsiteY96" fmla="*/ 590 h 758"/>
              <a:gd name="connsiteX97" fmla="*/ 121 w 280"/>
              <a:gd name="connsiteY97" fmla="*/ 585 h 758"/>
              <a:gd name="connsiteX98" fmla="*/ 127 w 280"/>
              <a:gd name="connsiteY98" fmla="*/ 580 h 758"/>
              <a:gd name="connsiteX99" fmla="*/ 127 w 280"/>
              <a:gd name="connsiteY99" fmla="*/ 575 h 758"/>
              <a:gd name="connsiteX100" fmla="*/ 127 w 280"/>
              <a:gd name="connsiteY100" fmla="*/ 564 h 758"/>
              <a:gd name="connsiteX101" fmla="*/ 127 w 280"/>
              <a:gd name="connsiteY101" fmla="*/ 549 h 758"/>
              <a:gd name="connsiteX102" fmla="*/ 132 w 280"/>
              <a:gd name="connsiteY102" fmla="*/ 533 h 758"/>
              <a:gd name="connsiteX103" fmla="*/ 132 w 280"/>
              <a:gd name="connsiteY103" fmla="*/ 512 h 758"/>
              <a:gd name="connsiteX104" fmla="*/ 132 w 280"/>
              <a:gd name="connsiteY104" fmla="*/ 486 h 758"/>
              <a:gd name="connsiteX105" fmla="*/ 137 w 280"/>
              <a:gd name="connsiteY105" fmla="*/ 460 h 758"/>
              <a:gd name="connsiteX106" fmla="*/ 137 w 280"/>
              <a:gd name="connsiteY106" fmla="*/ 434 h 758"/>
              <a:gd name="connsiteX107" fmla="*/ 137 w 280"/>
              <a:gd name="connsiteY107" fmla="*/ 408 h 758"/>
              <a:gd name="connsiteX108" fmla="*/ 137 w 280"/>
              <a:gd name="connsiteY108" fmla="*/ 382 h 758"/>
              <a:gd name="connsiteX109" fmla="*/ 142 w 280"/>
              <a:gd name="connsiteY109" fmla="*/ 355 h 758"/>
              <a:gd name="connsiteX110" fmla="*/ 142 w 280"/>
              <a:gd name="connsiteY110" fmla="*/ 334 h 758"/>
              <a:gd name="connsiteX111" fmla="*/ 142 w 280"/>
              <a:gd name="connsiteY111" fmla="*/ 314 h 758"/>
              <a:gd name="connsiteX112" fmla="*/ 142 w 280"/>
              <a:gd name="connsiteY112" fmla="*/ 293 h 758"/>
              <a:gd name="connsiteX113" fmla="*/ 142 w 280"/>
              <a:gd name="connsiteY113" fmla="*/ 277 h 758"/>
              <a:gd name="connsiteX114" fmla="*/ 142 w 280"/>
              <a:gd name="connsiteY114" fmla="*/ 246 h 758"/>
              <a:gd name="connsiteX115" fmla="*/ 142 w 280"/>
              <a:gd name="connsiteY115" fmla="*/ 214 h 758"/>
              <a:gd name="connsiteX116" fmla="*/ 137 w 280"/>
              <a:gd name="connsiteY116" fmla="*/ 183 h 758"/>
              <a:gd name="connsiteX117" fmla="*/ 137 w 280"/>
              <a:gd name="connsiteY117" fmla="*/ 157 h 758"/>
              <a:gd name="connsiteX118" fmla="*/ 132 w 280"/>
              <a:gd name="connsiteY118" fmla="*/ 146 h 758"/>
              <a:gd name="connsiteX119" fmla="*/ 132 w 280"/>
              <a:gd name="connsiteY119" fmla="*/ 136 h 758"/>
              <a:gd name="connsiteX120" fmla="*/ 127 w 280"/>
              <a:gd name="connsiteY120" fmla="*/ 126 h 758"/>
              <a:gd name="connsiteX121" fmla="*/ 127 w 280"/>
              <a:gd name="connsiteY121" fmla="*/ 115 h 758"/>
              <a:gd name="connsiteX122" fmla="*/ 121 w 280"/>
              <a:gd name="connsiteY122" fmla="*/ 110 h 758"/>
              <a:gd name="connsiteX123" fmla="*/ 121 w 280"/>
              <a:gd name="connsiteY123" fmla="*/ 105 h 758"/>
              <a:gd name="connsiteX124" fmla="*/ 116 w 280"/>
              <a:gd name="connsiteY124" fmla="*/ 94 h 758"/>
              <a:gd name="connsiteX125" fmla="*/ 111 w 280"/>
              <a:gd name="connsiteY125" fmla="*/ 89 h 758"/>
              <a:gd name="connsiteX126" fmla="*/ 105 w 280"/>
              <a:gd name="connsiteY126" fmla="*/ 84 h 758"/>
              <a:gd name="connsiteX127" fmla="*/ 100 w 280"/>
              <a:gd name="connsiteY127" fmla="*/ 84 h 758"/>
              <a:gd name="connsiteX128" fmla="*/ 95 w 280"/>
              <a:gd name="connsiteY128" fmla="*/ 79 h 758"/>
              <a:gd name="connsiteX129" fmla="*/ 84 w 280"/>
              <a:gd name="connsiteY129" fmla="*/ 79 h 758"/>
              <a:gd name="connsiteX130" fmla="*/ 74 w 280"/>
              <a:gd name="connsiteY130" fmla="*/ 79 h 758"/>
              <a:gd name="connsiteX131" fmla="*/ 63 w 280"/>
              <a:gd name="connsiteY131" fmla="*/ 73 h 758"/>
              <a:gd name="connsiteX132" fmla="*/ 47 w 280"/>
              <a:gd name="connsiteY132" fmla="*/ 73 h 758"/>
              <a:gd name="connsiteX133" fmla="*/ 47 w 280"/>
              <a:gd name="connsiteY133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26 w 280"/>
              <a:gd name="connsiteY2" fmla="*/ 26 h 758"/>
              <a:gd name="connsiteX3" fmla="*/ 47 w 280"/>
              <a:gd name="connsiteY3" fmla="*/ 26 h 758"/>
              <a:gd name="connsiteX4" fmla="*/ 63 w 280"/>
              <a:gd name="connsiteY4" fmla="*/ 21 h 758"/>
              <a:gd name="connsiteX5" fmla="*/ 74 w 280"/>
              <a:gd name="connsiteY5" fmla="*/ 16 h 758"/>
              <a:gd name="connsiteX6" fmla="*/ 84 w 280"/>
              <a:gd name="connsiteY6" fmla="*/ 16 h 758"/>
              <a:gd name="connsiteX7" fmla="*/ 90 w 280"/>
              <a:gd name="connsiteY7" fmla="*/ 11 h 758"/>
              <a:gd name="connsiteX8" fmla="*/ 100 w 280"/>
              <a:gd name="connsiteY8" fmla="*/ 5 h 758"/>
              <a:gd name="connsiteX9" fmla="*/ 116 w 280"/>
              <a:gd name="connsiteY9" fmla="*/ 0 h 758"/>
              <a:gd name="connsiteX10" fmla="*/ 127 w 280"/>
              <a:gd name="connsiteY10" fmla="*/ 0 h 758"/>
              <a:gd name="connsiteX11" fmla="*/ 142 w 280"/>
              <a:gd name="connsiteY11" fmla="*/ 0 h 758"/>
              <a:gd name="connsiteX12" fmla="*/ 158 w 280"/>
              <a:gd name="connsiteY12" fmla="*/ 5 h 758"/>
              <a:gd name="connsiteX13" fmla="*/ 174 w 280"/>
              <a:gd name="connsiteY13" fmla="*/ 11 h 758"/>
              <a:gd name="connsiteX14" fmla="*/ 185 w 280"/>
              <a:gd name="connsiteY14" fmla="*/ 16 h 758"/>
              <a:gd name="connsiteX15" fmla="*/ 195 w 280"/>
              <a:gd name="connsiteY15" fmla="*/ 21 h 758"/>
              <a:gd name="connsiteX16" fmla="*/ 211 w 280"/>
              <a:gd name="connsiteY16" fmla="*/ 26 h 758"/>
              <a:gd name="connsiteX17" fmla="*/ 222 w 280"/>
              <a:gd name="connsiteY17" fmla="*/ 37 h 758"/>
              <a:gd name="connsiteX18" fmla="*/ 237 w 280"/>
              <a:gd name="connsiteY18" fmla="*/ 42 h 758"/>
              <a:gd name="connsiteX19" fmla="*/ 248 w 280"/>
              <a:gd name="connsiteY19" fmla="*/ 47 h 758"/>
              <a:gd name="connsiteX20" fmla="*/ 259 w 280"/>
              <a:gd name="connsiteY20" fmla="*/ 52 h 758"/>
              <a:gd name="connsiteX21" fmla="*/ 264 w 280"/>
              <a:gd name="connsiteY21" fmla="*/ 58 h 758"/>
              <a:gd name="connsiteX22" fmla="*/ 269 w 280"/>
              <a:gd name="connsiteY22" fmla="*/ 63 h 758"/>
              <a:gd name="connsiteX23" fmla="*/ 274 w 280"/>
              <a:gd name="connsiteY23" fmla="*/ 68 h 758"/>
              <a:gd name="connsiteX24" fmla="*/ 280 w 280"/>
              <a:gd name="connsiteY24" fmla="*/ 68 h 758"/>
              <a:gd name="connsiteX25" fmla="*/ 280 w 280"/>
              <a:gd name="connsiteY25" fmla="*/ 73 h 758"/>
              <a:gd name="connsiteX26" fmla="*/ 274 w 280"/>
              <a:gd name="connsiteY26" fmla="*/ 73 h 758"/>
              <a:gd name="connsiteX27" fmla="*/ 274 w 280"/>
              <a:gd name="connsiteY27" fmla="*/ 79 h 758"/>
              <a:gd name="connsiteX28" fmla="*/ 269 w 280"/>
              <a:gd name="connsiteY28" fmla="*/ 84 h 758"/>
              <a:gd name="connsiteX29" fmla="*/ 264 w 280"/>
              <a:gd name="connsiteY29" fmla="*/ 84 h 758"/>
              <a:gd name="connsiteX30" fmla="*/ 259 w 280"/>
              <a:gd name="connsiteY30" fmla="*/ 89 h 758"/>
              <a:gd name="connsiteX31" fmla="*/ 253 w 280"/>
              <a:gd name="connsiteY31" fmla="*/ 94 h 758"/>
              <a:gd name="connsiteX32" fmla="*/ 248 w 280"/>
              <a:gd name="connsiteY32" fmla="*/ 94 h 758"/>
              <a:gd name="connsiteX33" fmla="*/ 243 w 280"/>
              <a:gd name="connsiteY33" fmla="*/ 99 h 758"/>
              <a:gd name="connsiteX34" fmla="*/ 237 w 280"/>
              <a:gd name="connsiteY34" fmla="*/ 105 h 758"/>
              <a:gd name="connsiteX35" fmla="*/ 232 w 280"/>
              <a:gd name="connsiteY35" fmla="*/ 115 h 758"/>
              <a:gd name="connsiteX36" fmla="*/ 232 w 280"/>
              <a:gd name="connsiteY36" fmla="*/ 126 h 758"/>
              <a:gd name="connsiteX37" fmla="*/ 232 w 280"/>
              <a:gd name="connsiteY37" fmla="*/ 131 h 758"/>
              <a:gd name="connsiteX38" fmla="*/ 232 w 280"/>
              <a:gd name="connsiteY38" fmla="*/ 146 h 758"/>
              <a:gd name="connsiteX39" fmla="*/ 232 w 280"/>
              <a:gd name="connsiteY39" fmla="*/ 157 h 758"/>
              <a:gd name="connsiteX40" fmla="*/ 232 w 280"/>
              <a:gd name="connsiteY40" fmla="*/ 173 h 758"/>
              <a:gd name="connsiteX41" fmla="*/ 232 w 280"/>
              <a:gd name="connsiteY41" fmla="*/ 188 h 758"/>
              <a:gd name="connsiteX42" fmla="*/ 232 w 280"/>
              <a:gd name="connsiteY42" fmla="*/ 204 h 758"/>
              <a:gd name="connsiteX43" fmla="*/ 232 w 280"/>
              <a:gd name="connsiteY43" fmla="*/ 225 h 758"/>
              <a:gd name="connsiteX44" fmla="*/ 232 w 280"/>
              <a:gd name="connsiteY44" fmla="*/ 240 h 758"/>
              <a:gd name="connsiteX45" fmla="*/ 232 w 280"/>
              <a:gd name="connsiteY45" fmla="*/ 261 h 758"/>
              <a:gd name="connsiteX46" fmla="*/ 232 w 280"/>
              <a:gd name="connsiteY46" fmla="*/ 303 h 758"/>
              <a:gd name="connsiteX47" fmla="*/ 232 w 280"/>
              <a:gd name="connsiteY47" fmla="*/ 324 h 758"/>
              <a:gd name="connsiteX48" fmla="*/ 232 w 280"/>
              <a:gd name="connsiteY48" fmla="*/ 350 h 758"/>
              <a:gd name="connsiteX49" fmla="*/ 232 w 280"/>
              <a:gd name="connsiteY49" fmla="*/ 376 h 758"/>
              <a:gd name="connsiteX50" fmla="*/ 232 w 280"/>
              <a:gd name="connsiteY50" fmla="*/ 402 h 758"/>
              <a:gd name="connsiteX51" fmla="*/ 232 w 280"/>
              <a:gd name="connsiteY51" fmla="*/ 429 h 758"/>
              <a:gd name="connsiteX52" fmla="*/ 232 w 280"/>
              <a:gd name="connsiteY52" fmla="*/ 460 h 758"/>
              <a:gd name="connsiteX53" fmla="*/ 232 w 280"/>
              <a:gd name="connsiteY53" fmla="*/ 491 h 758"/>
              <a:gd name="connsiteX54" fmla="*/ 232 w 280"/>
              <a:gd name="connsiteY54" fmla="*/ 523 h 758"/>
              <a:gd name="connsiteX55" fmla="*/ 232 w 280"/>
              <a:gd name="connsiteY55" fmla="*/ 554 h 758"/>
              <a:gd name="connsiteX56" fmla="*/ 232 w 280"/>
              <a:gd name="connsiteY56" fmla="*/ 580 h 758"/>
              <a:gd name="connsiteX57" fmla="*/ 227 w 280"/>
              <a:gd name="connsiteY57" fmla="*/ 606 h 758"/>
              <a:gd name="connsiteX58" fmla="*/ 227 w 280"/>
              <a:gd name="connsiteY58" fmla="*/ 632 h 758"/>
              <a:gd name="connsiteX59" fmla="*/ 222 w 280"/>
              <a:gd name="connsiteY59" fmla="*/ 653 h 758"/>
              <a:gd name="connsiteX60" fmla="*/ 216 w 280"/>
              <a:gd name="connsiteY60" fmla="*/ 669 h 758"/>
              <a:gd name="connsiteX61" fmla="*/ 211 w 280"/>
              <a:gd name="connsiteY61" fmla="*/ 690 h 758"/>
              <a:gd name="connsiteX62" fmla="*/ 206 w 280"/>
              <a:gd name="connsiteY62" fmla="*/ 700 h 758"/>
              <a:gd name="connsiteX63" fmla="*/ 195 w 280"/>
              <a:gd name="connsiteY63" fmla="*/ 716 h 758"/>
              <a:gd name="connsiteX64" fmla="*/ 185 w 280"/>
              <a:gd name="connsiteY64" fmla="*/ 726 h 758"/>
              <a:gd name="connsiteX65" fmla="*/ 179 w 280"/>
              <a:gd name="connsiteY65" fmla="*/ 737 h 758"/>
              <a:gd name="connsiteX66" fmla="*/ 169 w 280"/>
              <a:gd name="connsiteY66" fmla="*/ 742 h 758"/>
              <a:gd name="connsiteX67" fmla="*/ 164 w 280"/>
              <a:gd name="connsiteY67" fmla="*/ 747 h 758"/>
              <a:gd name="connsiteX68" fmla="*/ 153 w 280"/>
              <a:gd name="connsiteY68" fmla="*/ 752 h 758"/>
              <a:gd name="connsiteX69" fmla="*/ 148 w 280"/>
              <a:gd name="connsiteY69" fmla="*/ 752 h 758"/>
              <a:gd name="connsiteX70" fmla="*/ 142 w 280"/>
              <a:gd name="connsiteY70" fmla="*/ 758 h 758"/>
              <a:gd name="connsiteX71" fmla="*/ 132 w 280"/>
              <a:gd name="connsiteY71" fmla="*/ 752 h 758"/>
              <a:gd name="connsiteX72" fmla="*/ 127 w 280"/>
              <a:gd name="connsiteY72" fmla="*/ 752 h 758"/>
              <a:gd name="connsiteX73" fmla="*/ 127 w 280"/>
              <a:gd name="connsiteY73" fmla="*/ 747 h 758"/>
              <a:gd name="connsiteX74" fmla="*/ 121 w 280"/>
              <a:gd name="connsiteY74" fmla="*/ 742 h 758"/>
              <a:gd name="connsiteX75" fmla="*/ 121 w 280"/>
              <a:gd name="connsiteY75" fmla="*/ 737 h 758"/>
              <a:gd name="connsiteX76" fmla="*/ 121 w 280"/>
              <a:gd name="connsiteY76" fmla="*/ 731 h 758"/>
              <a:gd name="connsiteX77" fmla="*/ 121 w 280"/>
              <a:gd name="connsiteY77" fmla="*/ 721 h 758"/>
              <a:gd name="connsiteX78" fmla="*/ 121 w 280"/>
              <a:gd name="connsiteY78" fmla="*/ 711 h 758"/>
              <a:gd name="connsiteX79" fmla="*/ 121 w 280"/>
              <a:gd name="connsiteY79" fmla="*/ 705 h 758"/>
              <a:gd name="connsiteX80" fmla="*/ 121 w 280"/>
              <a:gd name="connsiteY80" fmla="*/ 700 h 758"/>
              <a:gd name="connsiteX81" fmla="*/ 121 w 280"/>
              <a:gd name="connsiteY81" fmla="*/ 695 h 758"/>
              <a:gd name="connsiteX82" fmla="*/ 116 w 280"/>
              <a:gd name="connsiteY82" fmla="*/ 690 h 758"/>
              <a:gd name="connsiteX83" fmla="*/ 111 w 280"/>
              <a:gd name="connsiteY83" fmla="*/ 674 h 758"/>
              <a:gd name="connsiteX84" fmla="*/ 100 w 280"/>
              <a:gd name="connsiteY84" fmla="*/ 658 h 758"/>
              <a:gd name="connsiteX85" fmla="*/ 84 w 280"/>
              <a:gd name="connsiteY85" fmla="*/ 643 h 758"/>
              <a:gd name="connsiteX86" fmla="*/ 68 w 280"/>
              <a:gd name="connsiteY86" fmla="*/ 627 h 758"/>
              <a:gd name="connsiteX87" fmla="*/ 47 w 280"/>
              <a:gd name="connsiteY87" fmla="*/ 611 h 758"/>
              <a:gd name="connsiteX88" fmla="*/ 21 w 280"/>
              <a:gd name="connsiteY88" fmla="*/ 590 h 758"/>
              <a:gd name="connsiteX89" fmla="*/ 42 w 280"/>
              <a:gd name="connsiteY89" fmla="*/ 590 h 758"/>
              <a:gd name="connsiteX90" fmla="*/ 63 w 280"/>
              <a:gd name="connsiteY90" fmla="*/ 596 h 758"/>
              <a:gd name="connsiteX91" fmla="*/ 79 w 280"/>
              <a:gd name="connsiteY91" fmla="*/ 596 h 758"/>
              <a:gd name="connsiteX92" fmla="*/ 95 w 280"/>
              <a:gd name="connsiteY92" fmla="*/ 596 h 758"/>
              <a:gd name="connsiteX93" fmla="*/ 105 w 280"/>
              <a:gd name="connsiteY93" fmla="*/ 590 h 758"/>
              <a:gd name="connsiteX94" fmla="*/ 111 w 280"/>
              <a:gd name="connsiteY94" fmla="*/ 590 h 758"/>
              <a:gd name="connsiteX95" fmla="*/ 116 w 280"/>
              <a:gd name="connsiteY95" fmla="*/ 590 h 758"/>
              <a:gd name="connsiteX96" fmla="*/ 121 w 280"/>
              <a:gd name="connsiteY96" fmla="*/ 585 h 758"/>
              <a:gd name="connsiteX97" fmla="*/ 127 w 280"/>
              <a:gd name="connsiteY97" fmla="*/ 580 h 758"/>
              <a:gd name="connsiteX98" fmla="*/ 127 w 280"/>
              <a:gd name="connsiteY98" fmla="*/ 575 h 758"/>
              <a:gd name="connsiteX99" fmla="*/ 127 w 280"/>
              <a:gd name="connsiteY99" fmla="*/ 564 h 758"/>
              <a:gd name="connsiteX100" fmla="*/ 127 w 280"/>
              <a:gd name="connsiteY100" fmla="*/ 549 h 758"/>
              <a:gd name="connsiteX101" fmla="*/ 132 w 280"/>
              <a:gd name="connsiteY101" fmla="*/ 533 h 758"/>
              <a:gd name="connsiteX102" fmla="*/ 132 w 280"/>
              <a:gd name="connsiteY102" fmla="*/ 512 h 758"/>
              <a:gd name="connsiteX103" fmla="*/ 132 w 280"/>
              <a:gd name="connsiteY103" fmla="*/ 486 h 758"/>
              <a:gd name="connsiteX104" fmla="*/ 137 w 280"/>
              <a:gd name="connsiteY104" fmla="*/ 460 h 758"/>
              <a:gd name="connsiteX105" fmla="*/ 137 w 280"/>
              <a:gd name="connsiteY105" fmla="*/ 434 h 758"/>
              <a:gd name="connsiteX106" fmla="*/ 137 w 280"/>
              <a:gd name="connsiteY106" fmla="*/ 408 h 758"/>
              <a:gd name="connsiteX107" fmla="*/ 137 w 280"/>
              <a:gd name="connsiteY107" fmla="*/ 382 h 758"/>
              <a:gd name="connsiteX108" fmla="*/ 142 w 280"/>
              <a:gd name="connsiteY108" fmla="*/ 355 h 758"/>
              <a:gd name="connsiteX109" fmla="*/ 142 w 280"/>
              <a:gd name="connsiteY109" fmla="*/ 334 h 758"/>
              <a:gd name="connsiteX110" fmla="*/ 142 w 280"/>
              <a:gd name="connsiteY110" fmla="*/ 314 h 758"/>
              <a:gd name="connsiteX111" fmla="*/ 142 w 280"/>
              <a:gd name="connsiteY111" fmla="*/ 293 h 758"/>
              <a:gd name="connsiteX112" fmla="*/ 142 w 280"/>
              <a:gd name="connsiteY112" fmla="*/ 277 h 758"/>
              <a:gd name="connsiteX113" fmla="*/ 142 w 280"/>
              <a:gd name="connsiteY113" fmla="*/ 246 h 758"/>
              <a:gd name="connsiteX114" fmla="*/ 142 w 280"/>
              <a:gd name="connsiteY114" fmla="*/ 214 h 758"/>
              <a:gd name="connsiteX115" fmla="*/ 137 w 280"/>
              <a:gd name="connsiteY115" fmla="*/ 183 h 758"/>
              <a:gd name="connsiteX116" fmla="*/ 137 w 280"/>
              <a:gd name="connsiteY116" fmla="*/ 157 h 758"/>
              <a:gd name="connsiteX117" fmla="*/ 132 w 280"/>
              <a:gd name="connsiteY117" fmla="*/ 146 h 758"/>
              <a:gd name="connsiteX118" fmla="*/ 132 w 280"/>
              <a:gd name="connsiteY118" fmla="*/ 136 h 758"/>
              <a:gd name="connsiteX119" fmla="*/ 127 w 280"/>
              <a:gd name="connsiteY119" fmla="*/ 126 h 758"/>
              <a:gd name="connsiteX120" fmla="*/ 127 w 280"/>
              <a:gd name="connsiteY120" fmla="*/ 115 h 758"/>
              <a:gd name="connsiteX121" fmla="*/ 121 w 280"/>
              <a:gd name="connsiteY121" fmla="*/ 110 h 758"/>
              <a:gd name="connsiteX122" fmla="*/ 121 w 280"/>
              <a:gd name="connsiteY122" fmla="*/ 105 h 758"/>
              <a:gd name="connsiteX123" fmla="*/ 116 w 280"/>
              <a:gd name="connsiteY123" fmla="*/ 94 h 758"/>
              <a:gd name="connsiteX124" fmla="*/ 111 w 280"/>
              <a:gd name="connsiteY124" fmla="*/ 89 h 758"/>
              <a:gd name="connsiteX125" fmla="*/ 105 w 280"/>
              <a:gd name="connsiteY125" fmla="*/ 84 h 758"/>
              <a:gd name="connsiteX126" fmla="*/ 100 w 280"/>
              <a:gd name="connsiteY126" fmla="*/ 84 h 758"/>
              <a:gd name="connsiteX127" fmla="*/ 95 w 280"/>
              <a:gd name="connsiteY127" fmla="*/ 79 h 758"/>
              <a:gd name="connsiteX128" fmla="*/ 84 w 280"/>
              <a:gd name="connsiteY128" fmla="*/ 79 h 758"/>
              <a:gd name="connsiteX129" fmla="*/ 74 w 280"/>
              <a:gd name="connsiteY129" fmla="*/ 79 h 758"/>
              <a:gd name="connsiteX130" fmla="*/ 63 w 280"/>
              <a:gd name="connsiteY130" fmla="*/ 73 h 758"/>
              <a:gd name="connsiteX131" fmla="*/ 47 w 280"/>
              <a:gd name="connsiteY131" fmla="*/ 73 h 758"/>
              <a:gd name="connsiteX132" fmla="*/ 47 w 280"/>
              <a:gd name="connsiteY132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47 w 280"/>
              <a:gd name="connsiteY2" fmla="*/ 26 h 758"/>
              <a:gd name="connsiteX3" fmla="*/ 63 w 280"/>
              <a:gd name="connsiteY3" fmla="*/ 21 h 758"/>
              <a:gd name="connsiteX4" fmla="*/ 74 w 280"/>
              <a:gd name="connsiteY4" fmla="*/ 16 h 758"/>
              <a:gd name="connsiteX5" fmla="*/ 84 w 280"/>
              <a:gd name="connsiteY5" fmla="*/ 16 h 758"/>
              <a:gd name="connsiteX6" fmla="*/ 90 w 280"/>
              <a:gd name="connsiteY6" fmla="*/ 11 h 758"/>
              <a:gd name="connsiteX7" fmla="*/ 100 w 280"/>
              <a:gd name="connsiteY7" fmla="*/ 5 h 758"/>
              <a:gd name="connsiteX8" fmla="*/ 116 w 280"/>
              <a:gd name="connsiteY8" fmla="*/ 0 h 758"/>
              <a:gd name="connsiteX9" fmla="*/ 127 w 280"/>
              <a:gd name="connsiteY9" fmla="*/ 0 h 758"/>
              <a:gd name="connsiteX10" fmla="*/ 142 w 280"/>
              <a:gd name="connsiteY10" fmla="*/ 0 h 758"/>
              <a:gd name="connsiteX11" fmla="*/ 158 w 280"/>
              <a:gd name="connsiteY11" fmla="*/ 5 h 758"/>
              <a:gd name="connsiteX12" fmla="*/ 174 w 280"/>
              <a:gd name="connsiteY12" fmla="*/ 11 h 758"/>
              <a:gd name="connsiteX13" fmla="*/ 185 w 280"/>
              <a:gd name="connsiteY13" fmla="*/ 16 h 758"/>
              <a:gd name="connsiteX14" fmla="*/ 195 w 280"/>
              <a:gd name="connsiteY14" fmla="*/ 21 h 758"/>
              <a:gd name="connsiteX15" fmla="*/ 211 w 280"/>
              <a:gd name="connsiteY15" fmla="*/ 26 h 758"/>
              <a:gd name="connsiteX16" fmla="*/ 222 w 280"/>
              <a:gd name="connsiteY16" fmla="*/ 37 h 758"/>
              <a:gd name="connsiteX17" fmla="*/ 237 w 280"/>
              <a:gd name="connsiteY17" fmla="*/ 42 h 758"/>
              <a:gd name="connsiteX18" fmla="*/ 248 w 280"/>
              <a:gd name="connsiteY18" fmla="*/ 47 h 758"/>
              <a:gd name="connsiteX19" fmla="*/ 259 w 280"/>
              <a:gd name="connsiteY19" fmla="*/ 52 h 758"/>
              <a:gd name="connsiteX20" fmla="*/ 264 w 280"/>
              <a:gd name="connsiteY20" fmla="*/ 58 h 758"/>
              <a:gd name="connsiteX21" fmla="*/ 269 w 280"/>
              <a:gd name="connsiteY21" fmla="*/ 63 h 758"/>
              <a:gd name="connsiteX22" fmla="*/ 274 w 280"/>
              <a:gd name="connsiteY22" fmla="*/ 68 h 758"/>
              <a:gd name="connsiteX23" fmla="*/ 280 w 280"/>
              <a:gd name="connsiteY23" fmla="*/ 68 h 758"/>
              <a:gd name="connsiteX24" fmla="*/ 280 w 280"/>
              <a:gd name="connsiteY24" fmla="*/ 73 h 758"/>
              <a:gd name="connsiteX25" fmla="*/ 274 w 280"/>
              <a:gd name="connsiteY25" fmla="*/ 73 h 758"/>
              <a:gd name="connsiteX26" fmla="*/ 274 w 280"/>
              <a:gd name="connsiteY26" fmla="*/ 79 h 758"/>
              <a:gd name="connsiteX27" fmla="*/ 269 w 280"/>
              <a:gd name="connsiteY27" fmla="*/ 84 h 758"/>
              <a:gd name="connsiteX28" fmla="*/ 264 w 280"/>
              <a:gd name="connsiteY28" fmla="*/ 84 h 758"/>
              <a:gd name="connsiteX29" fmla="*/ 259 w 280"/>
              <a:gd name="connsiteY29" fmla="*/ 89 h 758"/>
              <a:gd name="connsiteX30" fmla="*/ 253 w 280"/>
              <a:gd name="connsiteY30" fmla="*/ 94 h 758"/>
              <a:gd name="connsiteX31" fmla="*/ 248 w 280"/>
              <a:gd name="connsiteY31" fmla="*/ 94 h 758"/>
              <a:gd name="connsiteX32" fmla="*/ 243 w 280"/>
              <a:gd name="connsiteY32" fmla="*/ 99 h 758"/>
              <a:gd name="connsiteX33" fmla="*/ 237 w 280"/>
              <a:gd name="connsiteY33" fmla="*/ 105 h 758"/>
              <a:gd name="connsiteX34" fmla="*/ 232 w 280"/>
              <a:gd name="connsiteY34" fmla="*/ 115 h 758"/>
              <a:gd name="connsiteX35" fmla="*/ 232 w 280"/>
              <a:gd name="connsiteY35" fmla="*/ 126 h 758"/>
              <a:gd name="connsiteX36" fmla="*/ 232 w 280"/>
              <a:gd name="connsiteY36" fmla="*/ 131 h 758"/>
              <a:gd name="connsiteX37" fmla="*/ 232 w 280"/>
              <a:gd name="connsiteY37" fmla="*/ 146 h 758"/>
              <a:gd name="connsiteX38" fmla="*/ 232 w 280"/>
              <a:gd name="connsiteY38" fmla="*/ 157 h 758"/>
              <a:gd name="connsiteX39" fmla="*/ 232 w 280"/>
              <a:gd name="connsiteY39" fmla="*/ 173 h 758"/>
              <a:gd name="connsiteX40" fmla="*/ 232 w 280"/>
              <a:gd name="connsiteY40" fmla="*/ 188 h 758"/>
              <a:gd name="connsiteX41" fmla="*/ 232 w 280"/>
              <a:gd name="connsiteY41" fmla="*/ 204 h 758"/>
              <a:gd name="connsiteX42" fmla="*/ 232 w 280"/>
              <a:gd name="connsiteY42" fmla="*/ 225 h 758"/>
              <a:gd name="connsiteX43" fmla="*/ 232 w 280"/>
              <a:gd name="connsiteY43" fmla="*/ 240 h 758"/>
              <a:gd name="connsiteX44" fmla="*/ 232 w 280"/>
              <a:gd name="connsiteY44" fmla="*/ 261 h 758"/>
              <a:gd name="connsiteX45" fmla="*/ 232 w 280"/>
              <a:gd name="connsiteY45" fmla="*/ 303 h 758"/>
              <a:gd name="connsiteX46" fmla="*/ 232 w 280"/>
              <a:gd name="connsiteY46" fmla="*/ 324 h 758"/>
              <a:gd name="connsiteX47" fmla="*/ 232 w 280"/>
              <a:gd name="connsiteY47" fmla="*/ 350 h 758"/>
              <a:gd name="connsiteX48" fmla="*/ 232 w 280"/>
              <a:gd name="connsiteY48" fmla="*/ 376 h 758"/>
              <a:gd name="connsiteX49" fmla="*/ 232 w 280"/>
              <a:gd name="connsiteY49" fmla="*/ 402 h 758"/>
              <a:gd name="connsiteX50" fmla="*/ 232 w 280"/>
              <a:gd name="connsiteY50" fmla="*/ 429 h 758"/>
              <a:gd name="connsiteX51" fmla="*/ 232 w 280"/>
              <a:gd name="connsiteY51" fmla="*/ 460 h 758"/>
              <a:gd name="connsiteX52" fmla="*/ 232 w 280"/>
              <a:gd name="connsiteY52" fmla="*/ 491 h 758"/>
              <a:gd name="connsiteX53" fmla="*/ 232 w 280"/>
              <a:gd name="connsiteY53" fmla="*/ 523 h 758"/>
              <a:gd name="connsiteX54" fmla="*/ 232 w 280"/>
              <a:gd name="connsiteY54" fmla="*/ 554 h 758"/>
              <a:gd name="connsiteX55" fmla="*/ 232 w 280"/>
              <a:gd name="connsiteY55" fmla="*/ 580 h 758"/>
              <a:gd name="connsiteX56" fmla="*/ 227 w 280"/>
              <a:gd name="connsiteY56" fmla="*/ 606 h 758"/>
              <a:gd name="connsiteX57" fmla="*/ 227 w 280"/>
              <a:gd name="connsiteY57" fmla="*/ 632 h 758"/>
              <a:gd name="connsiteX58" fmla="*/ 222 w 280"/>
              <a:gd name="connsiteY58" fmla="*/ 653 h 758"/>
              <a:gd name="connsiteX59" fmla="*/ 216 w 280"/>
              <a:gd name="connsiteY59" fmla="*/ 669 h 758"/>
              <a:gd name="connsiteX60" fmla="*/ 211 w 280"/>
              <a:gd name="connsiteY60" fmla="*/ 690 h 758"/>
              <a:gd name="connsiteX61" fmla="*/ 206 w 280"/>
              <a:gd name="connsiteY61" fmla="*/ 700 h 758"/>
              <a:gd name="connsiteX62" fmla="*/ 195 w 280"/>
              <a:gd name="connsiteY62" fmla="*/ 716 h 758"/>
              <a:gd name="connsiteX63" fmla="*/ 185 w 280"/>
              <a:gd name="connsiteY63" fmla="*/ 726 h 758"/>
              <a:gd name="connsiteX64" fmla="*/ 179 w 280"/>
              <a:gd name="connsiteY64" fmla="*/ 737 h 758"/>
              <a:gd name="connsiteX65" fmla="*/ 169 w 280"/>
              <a:gd name="connsiteY65" fmla="*/ 742 h 758"/>
              <a:gd name="connsiteX66" fmla="*/ 164 w 280"/>
              <a:gd name="connsiteY66" fmla="*/ 747 h 758"/>
              <a:gd name="connsiteX67" fmla="*/ 153 w 280"/>
              <a:gd name="connsiteY67" fmla="*/ 752 h 758"/>
              <a:gd name="connsiteX68" fmla="*/ 148 w 280"/>
              <a:gd name="connsiteY68" fmla="*/ 752 h 758"/>
              <a:gd name="connsiteX69" fmla="*/ 142 w 280"/>
              <a:gd name="connsiteY69" fmla="*/ 758 h 758"/>
              <a:gd name="connsiteX70" fmla="*/ 132 w 280"/>
              <a:gd name="connsiteY70" fmla="*/ 752 h 758"/>
              <a:gd name="connsiteX71" fmla="*/ 127 w 280"/>
              <a:gd name="connsiteY71" fmla="*/ 752 h 758"/>
              <a:gd name="connsiteX72" fmla="*/ 127 w 280"/>
              <a:gd name="connsiteY72" fmla="*/ 747 h 758"/>
              <a:gd name="connsiteX73" fmla="*/ 121 w 280"/>
              <a:gd name="connsiteY73" fmla="*/ 742 h 758"/>
              <a:gd name="connsiteX74" fmla="*/ 121 w 280"/>
              <a:gd name="connsiteY74" fmla="*/ 737 h 758"/>
              <a:gd name="connsiteX75" fmla="*/ 121 w 280"/>
              <a:gd name="connsiteY75" fmla="*/ 731 h 758"/>
              <a:gd name="connsiteX76" fmla="*/ 121 w 280"/>
              <a:gd name="connsiteY76" fmla="*/ 721 h 758"/>
              <a:gd name="connsiteX77" fmla="*/ 121 w 280"/>
              <a:gd name="connsiteY77" fmla="*/ 711 h 758"/>
              <a:gd name="connsiteX78" fmla="*/ 121 w 280"/>
              <a:gd name="connsiteY78" fmla="*/ 705 h 758"/>
              <a:gd name="connsiteX79" fmla="*/ 121 w 280"/>
              <a:gd name="connsiteY79" fmla="*/ 700 h 758"/>
              <a:gd name="connsiteX80" fmla="*/ 121 w 280"/>
              <a:gd name="connsiteY80" fmla="*/ 695 h 758"/>
              <a:gd name="connsiteX81" fmla="*/ 116 w 280"/>
              <a:gd name="connsiteY81" fmla="*/ 690 h 758"/>
              <a:gd name="connsiteX82" fmla="*/ 111 w 280"/>
              <a:gd name="connsiteY82" fmla="*/ 674 h 758"/>
              <a:gd name="connsiteX83" fmla="*/ 100 w 280"/>
              <a:gd name="connsiteY83" fmla="*/ 658 h 758"/>
              <a:gd name="connsiteX84" fmla="*/ 84 w 280"/>
              <a:gd name="connsiteY84" fmla="*/ 643 h 758"/>
              <a:gd name="connsiteX85" fmla="*/ 68 w 280"/>
              <a:gd name="connsiteY85" fmla="*/ 627 h 758"/>
              <a:gd name="connsiteX86" fmla="*/ 47 w 280"/>
              <a:gd name="connsiteY86" fmla="*/ 611 h 758"/>
              <a:gd name="connsiteX87" fmla="*/ 21 w 280"/>
              <a:gd name="connsiteY87" fmla="*/ 590 h 758"/>
              <a:gd name="connsiteX88" fmla="*/ 42 w 280"/>
              <a:gd name="connsiteY88" fmla="*/ 590 h 758"/>
              <a:gd name="connsiteX89" fmla="*/ 63 w 280"/>
              <a:gd name="connsiteY89" fmla="*/ 596 h 758"/>
              <a:gd name="connsiteX90" fmla="*/ 79 w 280"/>
              <a:gd name="connsiteY90" fmla="*/ 596 h 758"/>
              <a:gd name="connsiteX91" fmla="*/ 95 w 280"/>
              <a:gd name="connsiteY91" fmla="*/ 596 h 758"/>
              <a:gd name="connsiteX92" fmla="*/ 105 w 280"/>
              <a:gd name="connsiteY92" fmla="*/ 590 h 758"/>
              <a:gd name="connsiteX93" fmla="*/ 111 w 280"/>
              <a:gd name="connsiteY93" fmla="*/ 590 h 758"/>
              <a:gd name="connsiteX94" fmla="*/ 116 w 280"/>
              <a:gd name="connsiteY94" fmla="*/ 590 h 758"/>
              <a:gd name="connsiteX95" fmla="*/ 121 w 280"/>
              <a:gd name="connsiteY95" fmla="*/ 585 h 758"/>
              <a:gd name="connsiteX96" fmla="*/ 127 w 280"/>
              <a:gd name="connsiteY96" fmla="*/ 580 h 758"/>
              <a:gd name="connsiteX97" fmla="*/ 127 w 280"/>
              <a:gd name="connsiteY97" fmla="*/ 575 h 758"/>
              <a:gd name="connsiteX98" fmla="*/ 127 w 280"/>
              <a:gd name="connsiteY98" fmla="*/ 564 h 758"/>
              <a:gd name="connsiteX99" fmla="*/ 127 w 280"/>
              <a:gd name="connsiteY99" fmla="*/ 549 h 758"/>
              <a:gd name="connsiteX100" fmla="*/ 132 w 280"/>
              <a:gd name="connsiteY100" fmla="*/ 533 h 758"/>
              <a:gd name="connsiteX101" fmla="*/ 132 w 280"/>
              <a:gd name="connsiteY101" fmla="*/ 512 h 758"/>
              <a:gd name="connsiteX102" fmla="*/ 132 w 280"/>
              <a:gd name="connsiteY102" fmla="*/ 486 h 758"/>
              <a:gd name="connsiteX103" fmla="*/ 137 w 280"/>
              <a:gd name="connsiteY103" fmla="*/ 460 h 758"/>
              <a:gd name="connsiteX104" fmla="*/ 137 w 280"/>
              <a:gd name="connsiteY104" fmla="*/ 434 h 758"/>
              <a:gd name="connsiteX105" fmla="*/ 137 w 280"/>
              <a:gd name="connsiteY105" fmla="*/ 408 h 758"/>
              <a:gd name="connsiteX106" fmla="*/ 137 w 280"/>
              <a:gd name="connsiteY106" fmla="*/ 382 h 758"/>
              <a:gd name="connsiteX107" fmla="*/ 142 w 280"/>
              <a:gd name="connsiteY107" fmla="*/ 355 h 758"/>
              <a:gd name="connsiteX108" fmla="*/ 142 w 280"/>
              <a:gd name="connsiteY108" fmla="*/ 334 h 758"/>
              <a:gd name="connsiteX109" fmla="*/ 142 w 280"/>
              <a:gd name="connsiteY109" fmla="*/ 314 h 758"/>
              <a:gd name="connsiteX110" fmla="*/ 142 w 280"/>
              <a:gd name="connsiteY110" fmla="*/ 293 h 758"/>
              <a:gd name="connsiteX111" fmla="*/ 142 w 280"/>
              <a:gd name="connsiteY111" fmla="*/ 277 h 758"/>
              <a:gd name="connsiteX112" fmla="*/ 142 w 280"/>
              <a:gd name="connsiteY112" fmla="*/ 246 h 758"/>
              <a:gd name="connsiteX113" fmla="*/ 142 w 280"/>
              <a:gd name="connsiteY113" fmla="*/ 214 h 758"/>
              <a:gd name="connsiteX114" fmla="*/ 137 w 280"/>
              <a:gd name="connsiteY114" fmla="*/ 183 h 758"/>
              <a:gd name="connsiteX115" fmla="*/ 137 w 280"/>
              <a:gd name="connsiteY115" fmla="*/ 157 h 758"/>
              <a:gd name="connsiteX116" fmla="*/ 132 w 280"/>
              <a:gd name="connsiteY116" fmla="*/ 146 h 758"/>
              <a:gd name="connsiteX117" fmla="*/ 132 w 280"/>
              <a:gd name="connsiteY117" fmla="*/ 136 h 758"/>
              <a:gd name="connsiteX118" fmla="*/ 127 w 280"/>
              <a:gd name="connsiteY118" fmla="*/ 126 h 758"/>
              <a:gd name="connsiteX119" fmla="*/ 127 w 280"/>
              <a:gd name="connsiteY119" fmla="*/ 115 h 758"/>
              <a:gd name="connsiteX120" fmla="*/ 121 w 280"/>
              <a:gd name="connsiteY120" fmla="*/ 110 h 758"/>
              <a:gd name="connsiteX121" fmla="*/ 121 w 280"/>
              <a:gd name="connsiteY121" fmla="*/ 105 h 758"/>
              <a:gd name="connsiteX122" fmla="*/ 116 w 280"/>
              <a:gd name="connsiteY122" fmla="*/ 94 h 758"/>
              <a:gd name="connsiteX123" fmla="*/ 111 w 280"/>
              <a:gd name="connsiteY123" fmla="*/ 89 h 758"/>
              <a:gd name="connsiteX124" fmla="*/ 105 w 280"/>
              <a:gd name="connsiteY124" fmla="*/ 84 h 758"/>
              <a:gd name="connsiteX125" fmla="*/ 100 w 280"/>
              <a:gd name="connsiteY125" fmla="*/ 84 h 758"/>
              <a:gd name="connsiteX126" fmla="*/ 95 w 280"/>
              <a:gd name="connsiteY126" fmla="*/ 79 h 758"/>
              <a:gd name="connsiteX127" fmla="*/ 84 w 280"/>
              <a:gd name="connsiteY127" fmla="*/ 79 h 758"/>
              <a:gd name="connsiteX128" fmla="*/ 74 w 280"/>
              <a:gd name="connsiteY128" fmla="*/ 79 h 758"/>
              <a:gd name="connsiteX129" fmla="*/ 63 w 280"/>
              <a:gd name="connsiteY129" fmla="*/ 73 h 758"/>
              <a:gd name="connsiteX130" fmla="*/ 47 w 280"/>
              <a:gd name="connsiteY130" fmla="*/ 73 h 758"/>
              <a:gd name="connsiteX131" fmla="*/ 47 w 280"/>
              <a:gd name="connsiteY131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130" fmla="*/ 26 w 259"/>
              <a:gd name="connsiteY130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0" fmla="*/ 26 w 259"/>
              <a:gd name="connsiteY0" fmla="*/ 26 h 758"/>
              <a:gd name="connsiteX1" fmla="*/ 42 w 259"/>
              <a:gd name="connsiteY1" fmla="*/ 21 h 758"/>
              <a:gd name="connsiteX2" fmla="*/ 53 w 259"/>
              <a:gd name="connsiteY2" fmla="*/ 16 h 758"/>
              <a:gd name="connsiteX3" fmla="*/ 63 w 259"/>
              <a:gd name="connsiteY3" fmla="*/ 16 h 758"/>
              <a:gd name="connsiteX4" fmla="*/ 69 w 259"/>
              <a:gd name="connsiteY4" fmla="*/ 11 h 758"/>
              <a:gd name="connsiteX5" fmla="*/ 79 w 259"/>
              <a:gd name="connsiteY5" fmla="*/ 5 h 758"/>
              <a:gd name="connsiteX6" fmla="*/ 95 w 259"/>
              <a:gd name="connsiteY6" fmla="*/ 0 h 758"/>
              <a:gd name="connsiteX7" fmla="*/ 106 w 259"/>
              <a:gd name="connsiteY7" fmla="*/ 0 h 758"/>
              <a:gd name="connsiteX8" fmla="*/ 121 w 259"/>
              <a:gd name="connsiteY8" fmla="*/ 0 h 758"/>
              <a:gd name="connsiteX9" fmla="*/ 137 w 259"/>
              <a:gd name="connsiteY9" fmla="*/ 5 h 758"/>
              <a:gd name="connsiteX10" fmla="*/ 153 w 259"/>
              <a:gd name="connsiteY10" fmla="*/ 11 h 758"/>
              <a:gd name="connsiteX11" fmla="*/ 164 w 259"/>
              <a:gd name="connsiteY11" fmla="*/ 16 h 758"/>
              <a:gd name="connsiteX12" fmla="*/ 174 w 259"/>
              <a:gd name="connsiteY12" fmla="*/ 21 h 758"/>
              <a:gd name="connsiteX13" fmla="*/ 190 w 259"/>
              <a:gd name="connsiteY13" fmla="*/ 26 h 758"/>
              <a:gd name="connsiteX14" fmla="*/ 201 w 259"/>
              <a:gd name="connsiteY14" fmla="*/ 37 h 758"/>
              <a:gd name="connsiteX15" fmla="*/ 216 w 259"/>
              <a:gd name="connsiteY15" fmla="*/ 42 h 758"/>
              <a:gd name="connsiteX16" fmla="*/ 227 w 259"/>
              <a:gd name="connsiteY16" fmla="*/ 47 h 758"/>
              <a:gd name="connsiteX17" fmla="*/ 238 w 259"/>
              <a:gd name="connsiteY17" fmla="*/ 52 h 758"/>
              <a:gd name="connsiteX18" fmla="*/ 243 w 259"/>
              <a:gd name="connsiteY18" fmla="*/ 58 h 758"/>
              <a:gd name="connsiteX19" fmla="*/ 248 w 259"/>
              <a:gd name="connsiteY19" fmla="*/ 63 h 758"/>
              <a:gd name="connsiteX20" fmla="*/ 253 w 259"/>
              <a:gd name="connsiteY20" fmla="*/ 68 h 758"/>
              <a:gd name="connsiteX21" fmla="*/ 259 w 259"/>
              <a:gd name="connsiteY21" fmla="*/ 68 h 758"/>
              <a:gd name="connsiteX22" fmla="*/ 259 w 259"/>
              <a:gd name="connsiteY22" fmla="*/ 73 h 758"/>
              <a:gd name="connsiteX23" fmla="*/ 253 w 259"/>
              <a:gd name="connsiteY23" fmla="*/ 73 h 758"/>
              <a:gd name="connsiteX24" fmla="*/ 253 w 259"/>
              <a:gd name="connsiteY24" fmla="*/ 79 h 758"/>
              <a:gd name="connsiteX25" fmla="*/ 248 w 259"/>
              <a:gd name="connsiteY25" fmla="*/ 84 h 758"/>
              <a:gd name="connsiteX26" fmla="*/ 243 w 259"/>
              <a:gd name="connsiteY26" fmla="*/ 84 h 758"/>
              <a:gd name="connsiteX27" fmla="*/ 238 w 259"/>
              <a:gd name="connsiteY27" fmla="*/ 89 h 758"/>
              <a:gd name="connsiteX28" fmla="*/ 232 w 259"/>
              <a:gd name="connsiteY28" fmla="*/ 94 h 758"/>
              <a:gd name="connsiteX29" fmla="*/ 227 w 259"/>
              <a:gd name="connsiteY29" fmla="*/ 94 h 758"/>
              <a:gd name="connsiteX30" fmla="*/ 222 w 259"/>
              <a:gd name="connsiteY30" fmla="*/ 99 h 758"/>
              <a:gd name="connsiteX31" fmla="*/ 216 w 259"/>
              <a:gd name="connsiteY31" fmla="*/ 105 h 758"/>
              <a:gd name="connsiteX32" fmla="*/ 211 w 259"/>
              <a:gd name="connsiteY32" fmla="*/ 115 h 758"/>
              <a:gd name="connsiteX33" fmla="*/ 211 w 259"/>
              <a:gd name="connsiteY33" fmla="*/ 126 h 758"/>
              <a:gd name="connsiteX34" fmla="*/ 211 w 259"/>
              <a:gd name="connsiteY34" fmla="*/ 131 h 758"/>
              <a:gd name="connsiteX35" fmla="*/ 211 w 259"/>
              <a:gd name="connsiteY35" fmla="*/ 146 h 758"/>
              <a:gd name="connsiteX36" fmla="*/ 211 w 259"/>
              <a:gd name="connsiteY36" fmla="*/ 157 h 758"/>
              <a:gd name="connsiteX37" fmla="*/ 211 w 259"/>
              <a:gd name="connsiteY37" fmla="*/ 173 h 758"/>
              <a:gd name="connsiteX38" fmla="*/ 211 w 259"/>
              <a:gd name="connsiteY38" fmla="*/ 188 h 758"/>
              <a:gd name="connsiteX39" fmla="*/ 211 w 259"/>
              <a:gd name="connsiteY39" fmla="*/ 204 h 758"/>
              <a:gd name="connsiteX40" fmla="*/ 211 w 259"/>
              <a:gd name="connsiteY40" fmla="*/ 225 h 758"/>
              <a:gd name="connsiteX41" fmla="*/ 211 w 259"/>
              <a:gd name="connsiteY41" fmla="*/ 240 h 758"/>
              <a:gd name="connsiteX42" fmla="*/ 211 w 259"/>
              <a:gd name="connsiteY42" fmla="*/ 261 h 758"/>
              <a:gd name="connsiteX43" fmla="*/ 211 w 259"/>
              <a:gd name="connsiteY43" fmla="*/ 303 h 758"/>
              <a:gd name="connsiteX44" fmla="*/ 211 w 259"/>
              <a:gd name="connsiteY44" fmla="*/ 324 h 758"/>
              <a:gd name="connsiteX45" fmla="*/ 211 w 259"/>
              <a:gd name="connsiteY45" fmla="*/ 350 h 758"/>
              <a:gd name="connsiteX46" fmla="*/ 211 w 259"/>
              <a:gd name="connsiteY46" fmla="*/ 376 h 758"/>
              <a:gd name="connsiteX47" fmla="*/ 211 w 259"/>
              <a:gd name="connsiteY47" fmla="*/ 402 h 758"/>
              <a:gd name="connsiteX48" fmla="*/ 211 w 259"/>
              <a:gd name="connsiteY48" fmla="*/ 429 h 758"/>
              <a:gd name="connsiteX49" fmla="*/ 211 w 259"/>
              <a:gd name="connsiteY49" fmla="*/ 460 h 758"/>
              <a:gd name="connsiteX50" fmla="*/ 211 w 259"/>
              <a:gd name="connsiteY50" fmla="*/ 491 h 758"/>
              <a:gd name="connsiteX51" fmla="*/ 211 w 259"/>
              <a:gd name="connsiteY51" fmla="*/ 523 h 758"/>
              <a:gd name="connsiteX52" fmla="*/ 211 w 259"/>
              <a:gd name="connsiteY52" fmla="*/ 554 h 758"/>
              <a:gd name="connsiteX53" fmla="*/ 211 w 259"/>
              <a:gd name="connsiteY53" fmla="*/ 580 h 758"/>
              <a:gd name="connsiteX54" fmla="*/ 206 w 259"/>
              <a:gd name="connsiteY54" fmla="*/ 606 h 758"/>
              <a:gd name="connsiteX55" fmla="*/ 206 w 259"/>
              <a:gd name="connsiteY55" fmla="*/ 632 h 758"/>
              <a:gd name="connsiteX56" fmla="*/ 201 w 259"/>
              <a:gd name="connsiteY56" fmla="*/ 653 h 758"/>
              <a:gd name="connsiteX57" fmla="*/ 195 w 259"/>
              <a:gd name="connsiteY57" fmla="*/ 669 h 758"/>
              <a:gd name="connsiteX58" fmla="*/ 190 w 259"/>
              <a:gd name="connsiteY58" fmla="*/ 690 h 758"/>
              <a:gd name="connsiteX59" fmla="*/ 185 w 259"/>
              <a:gd name="connsiteY59" fmla="*/ 700 h 758"/>
              <a:gd name="connsiteX60" fmla="*/ 174 w 259"/>
              <a:gd name="connsiteY60" fmla="*/ 716 h 758"/>
              <a:gd name="connsiteX61" fmla="*/ 164 w 259"/>
              <a:gd name="connsiteY61" fmla="*/ 726 h 758"/>
              <a:gd name="connsiteX62" fmla="*/ 158 w 259"/>
              <a:gd name="connsiteY62" fmla="*/ 737 h 758"/>
              <a:gd name="connsiteX63" fmla="*/ 148 w 259"/>
              <a:gd name="connsiteY63" fmla="*/ 742 h 758"/>
              <a:gd name="connsiteX64" fmla="*/ 143 w 259"/>
              <a:gd name="connsiteY64" fmla="*/ 747 h 758"/>
              <a:gd name="connsiteX65" fmla="*/ 132 w 259"/>
              <a:gd name="connsiteY65" fmla="*/ 752 h 758"/>
              <a:gd name="connsiteX66" fmla="*/ 127 w 259"/>
              <a:gd name="connsiteY66" fmla="*/ 752 h 758"/>
              <a:gd name="connsiteX67" fmla="*/ 121 w 259"/>
              <a:gd name="connsiteY67" fmla="*/ 758 h 758"/>
              <a:gd name="connsiteX68" fmla="*/ 111 w 259"/>
              <a:gd name="connsiteY68" fmla="*/ 752 h 758"/>
              <a:gd name="connsiteX69" fmla="*/ 106 w 259"/>
              <a:gd name="connsiteY69" fmla="*/ 752 h 758"/>
              <a:gd name="connsiteX70" fmla="*/ 106 w 259"/>
              <a:gd name="connsiteY70" fmla="*/ 747 h 758"/>
              <a:gd name="connsiteX71" fmla="*/ 100 w 259"/>
              <a:gd name="connsiteY71" fmla="*/ 742 h 758"/>
              <a:gd name="connsiteX72" fmla="*/ 100 w 259"/>
              <a:gd name="connsiteY72" fmla="*/ 737 h 758"/>
              <a:gd name="connsiteX73" fmla="*/ 100 w 259"/>
              <a:gd name="connsiteY73" fmla="*/ 731 h 758"/>
              <a:gd name="connsiteX74" fmla="*/ 100 w 259"/>
              <a:gd name="connsiteY74" fmla="*/ 721 h 758"/>
              <a:gd name="connsiteX75" fmla="*/ 100 w 259"/>
              <a:gd name="connsiteY75" fmla="*/ 711 h 758"/>
              <a:gd name="connsiteX76" fmla="*/ 100 w 259"/>
              <a:gd name="connsiteY76" fmla="*/ 705 h 758"/>
              <a:gd name="connsiteX77" fmla="*/ 100 w 259"/>
              <a:gd name="connsiteY77" fmla="*/ 700 h 758"/>
              <a:gd name="connsiteX78" fmla="*/ 100 w 259"/>
              <a:gd name="connsiteY78" fmla="*/ 695 h 758"/>
              <a:gd name="connsiteX79" fmla="*/ 95 w 259"/>
              <a:gd name="connsiteY79" fmla="*/ 690 h 758"/>
              <a:gd name="connsiteX80" fmla="*/ 90 w 259"/>
              <a:gd name="connsiteY80" fmla="*/ 674 h 758"/>
              <a:gd name="connsiteX81" fmla="*/ 79 w 259"/>
              <a:gd name="connsiteY81" fmla="*/ 658 h 758"/>
              <a:gd name="connsiteX82" fmla="*/ 63 w 259"/>
              <a:gd name="connsiteY82" fmla="*/ 643 h 758"/>
              <a:gd name="connsiteX83" fmla="*/ 47 w 259"/>
              <a:gd name="connsiteY83" fmla="*/ 627 h 758"/>
              <a:gd name="connsiteX84" fmla="*/ 26 w 259"/>
              <a:gd name="connsiteY84" fmla="*/ 611 h 758"/>
              <a:gd name="connsiteX85" fmla="*/ 0 w 259"/>
              <a:gd name="connsiteY85" fmla="*/ 590 h 758"/>
              <a:gd name="connsiteX86" fmla="*/ 21 w 259"/>
              <a:gd name="connsiteY86" fmla="*/ 590 h 758"/>
              <a:gd name="connsiteX87" fmla="*/ 42 w 259"/>
              <a:gd name="connsiteY87" fmla="*/ 596 h 758"/>
              <a:gd name="connsiteX88" fmla="*/ 58 w 259"/>
              <a:gd name="connsiteY88" fmla="*/ 596 h 758"/>
              <a:gd name="connsiteX89" fmla="*/ 74 w 259"/>
              <a:gd name="connsiteY89" fmla="*/ 596 h 758"/>
              <a:gd name="connsiteX90" fmla="*/ 84 w 259"/>
              <a:gd name="connsiteY90" fmla="*/ 590 h 758"/>
              <a:gd name="connsiteX91" fmla="*/ 90 w 259"/>
              <a:gd name="connsiteY91" fmla="*/ 590 h 758"/>
              <a:gd name="connsiteX92" fmla="*/ 95 w 259"/>
              <a:gd name="connsiteY92" fmla="*/ 590 h 758"/>
              <a:gd name="connsiteX93" fmla="*/ 100 w 259"/>
              <a:gd name="connsiteY93" fmla="*/ 585 h 758"/>
              <a:gd name="connsiteX94" fmla="*/ 106 w 259"/>
              <a:gd name="connsiteY94" fmla="*/ 580 h 758"/>
              <a:gd name="connsiteX95" fmla="*/ 106 w 259"/>
              <a:gd name="connsiteY95" fmla="*/ 575 h 758"/>
              <a:gd name="connsiteX96" fmla="*/ 106 w 259"/>
              <a:gd name="connsiteY96" fmla="*/ 564 h 758"/>
              <a:gd name="connsiteX97" fmla="*/ 106 w 259"/>
              <a:gd name="connsiteY97" fmla="*/ 549 h 758"/>
              <a:gd name="connsiteX98" fmla="*/ 111 w 259"/>
              <a:gd name="connsiteY98" fmla="*/ 533 h 758"/>
              <a:gd name="connsiteX99" fmla="*/ 111 w 259"/>
              <a:gd name="connsiteY99" fmla="*/ 512 h 758"/>
              <a:gd name="connsiteX100" fmla="*/ 111 w 259"/>
              <a:gd name="connsiteY100" fmla="*/ 486 h 758"/>
              <a:gd name="connsiteX101" fmla="*/ 116 w 259"/>
              <a:gd name="connsiteY101" fmla="*/ 460 h 758"/>
              <a:gd name="connsiteX102" fmla="*/ 116 w 259"/>
              <a:gd name="connsiteY102" fmla="*/ 434 h 758"/>
              <a:gd name="connsiteX103" fmla="*/ 116 w 259"/>
              <a:gd name="connsiteY103" fmla="*/ 408 h 758"/>
              <a:gd name="connsiteX104" fmla="*/ 116 w 259"/>
              <a:gd name="connsiteY104" fmla="*/ 382 h 758"/>
              <a:gd name="connsiteX105" fmla="*/ 121 w 259"/>
              <a:gd name="connsiteY105" fmla="*/ 355 h 758"/>
              <a:gd name="connsiteX106" fmla="*/ 121 w 259"/>
              <a:gd name="connsiteY106" fmla="*/ 334 h 758"/>
              <a:gd name="connsiteX107" fmla="*/ 121 w 259"/>
              <a:gd name="connsiteY107" fmla="*/ 314 h 758"/>
              <a:gd name="connsiteX108" fmla="*/ 121 w 259"/>
              <a:gd name="connsiteY108" fmla="*/ 293 h 758"/>
              <a:gd name="connsiteX109" fmla="*/ 121 w 259"/>
              <a:gd name="connsiteY109" fmla="*/ 277 h 758"/>
              <a:gd name="connsiteX110" fmla="*/ 121 w 259"/>
              <a:gd name="connsiteY110" fmla="*/ 246 h 758"/>
              <a:gd name="connsiteX111" fmla="*/ 121 w 259"/>
              <a:gd name="connsiteY111" fmla="*/ 214 h 758"/>
              <a:gd name="connsiteX112" fmla="*/ 116 w 259"/>
              <a:gd name="connsiteY112" fmla="*/ 183 h 758"/>
              <a:gd name="connsiteX113" fmla="*/ 116 w 259"/>
              <a:gd name="connsiteY113" fmla="*/ 157 h 758"/>
              <a:gd name="connsiteX114" fmla="*/ 111 w 259"/>
              <a:gd name="connsiteY114" fmla="*/ 146 h 758"/>
              <a:gd name="connsiteX115" fmla="*/ 111 w 259"/>
              <a:gd name="connsiteY115" fmla="*/ 136 h 758"/>
              <a:gd name="connsiteX116" fmla="*/ 106 w 259"/>
              <a:gd name="connsiteY116" fmla="*/ 126 h 758"/>
              <a:gd name="connsiteX117" fmla="*/ 106 w 259"/>
              <a:gd name="connsiteY117" fmla="*/ 115 h 758"/>
              <a:gd name="connsiteX118" fmla="*/ 100 w 259"/>
              <a:gd name="connsiteY118" fmla="*/ 110 h 758"/>
              <a:gd name="connsiteX119" fmla="*/ 100 w 259"/>
              <a:gd name="connsiteY119" fmla="*/ 105 h 758"/>
              <a:gd name="connsiteX120" fmla="*/ 95 w 259"/>
              <a:gd name="connsiteY120" fmla="*/ 94 h 758"/>
              <a:gd name="connsiteX121" fmla="*/ 90 w 259"/>
              <a:gd name="connsiteY121" fmla="*/ 89 h 758"/>
              <a:gd name="connsiteX122" fmla="*/ 84 w 259"/>
              <a:gd name="connsiteY122" fmla="*/ 84 h 758"/>
              <a:gd name="connsiteX123" fmla="*/ 79 w 259"/>
              <a:gd name="connsiteY123" fmla="*/ 84 h 758"/>
              <a:gd name="connsiteX124" fmla="*/ 74 w 259"/>
              <a:gd name="connsiteY124" fmla="*/ 79 h 758"/>
              <a:gd name="connsiteX125" fmla="*/ 63 w 259"/>
              <a:gd name="connsiteY125" fmla="*/ 79 h 758"/>
              <a:gd name="connsiteX126" fmla="*/ 53 w 259"/>
              <a:gd name="connsiteY126" fmla="*/ 79 h 758"/>
              <a:gd name="connsiteX0" fmla="*/ 42 w 259"/>
              <a:gd name="connsiteY0" fmla="*/ 21 h 758"/>
              <a:gd name="connsiteX1" fmla="*/ 53 w 259"/>
              <a:gd name="connsiteY1" fmla="*/ 16 h 758"/>
              <a:gd name="connsiteX2" fmla="*/ 63 w 259"/>
              <a:gd name="connsiteY2" fmla="*/ 16 h 758"/>
              <a:gd name="connsiteX3" fmla="*/ 69 w 259"/>
              <a:gd name="connsiteY3" fmla="*/ 11 h 758"/>
              <a:gd name="connsiteX4" fmla="*/ 79 w 259"/>
              <a:gd name="connsiteY4" fmla="*/ 5 h 758"/>
              <a:gd name="connsiteX5" fmla="*/ 95 w 259"/>
              <a:gd name="connsiteY5" fmla="*/ 0 h 758"/>
              <a:gd name="connsiteX6" fmla="*/ 106 w 259"/>
              <a:gd name="connsiteY6" fmla="*/ 0 h 758"/>
              <a:gd name="connsiteX7" fmla="*/ 121 w 259"/>
              <a:gd name="connsiteY7" fmla="*/ 0 h 758"/>
              <a:gd name="connsiteX8" fmla="*/ 137 w 259"/>
              <a:gd name="connsiteY8" fmla="*/ 5 h 758"/>
              <a:gd name="connsiteX9" fmla="*/ 153 w 259"/>
              <a:gd name="connsiteY9" fmla="*/ 11 h 758"/>
              <a:gd name="connsiteX10" fmla="*/ 164 w 259"/>
              <a:gd name="connsiteY10" fmla="*/ 16 h 758"/>
              <a:gd name="connsiteX11" fmla="*/ 174 w 259"/>
              <a:gd name="connsiteY11" fmla="*/ 21 h 758"/>
              <a:gd name="connsiteX12" fmla="*/ 190 w 259"/>
              <a:gd name="connsiteY12" fmla="*/ 26 h 758"/>
              <a:gd name="connsiteX13" fmla="*/ 201 w 259"/>
              <a:gd name="connsiteY13" fmla="*/ 37 h 758"/>
              <a:gd name="connsiteX14" fmla="*/ 216 w 259"/>
              <a:gd name="connsiteY14" fmla="*/ 42 h 758"/>
              <a:gd name="connsiteX15" fmla="*/ 227 w 259"/>
              <a:gd name="connsiteY15" fmla="*/ 47 h 758"/>
              <a:gd name="connsiteX16" fmla="*/ 238 w 259"/>
              <a:gd name="connsiteY16" fmla="*/ 52 h 758"/>
              <a:gd name="connsiteX17" fmla="*/ 243 w 259"/>
              <a:gd name="connsiteY17" fmla="*/ 58 h 758"/>
              <a:gd name="connsiteX18" fmla="*/ 248 w 259"/>
              <a:gd name="connsiteY18" fmla="*/ 63 h 758"/>
              <a:gd name="connsiteX19" fmla="*/ 253 w 259"/>
              <a:gd name="connsiteY19" fmla="*/ 68 h 758"/>
              <a:gd name="connsiteX20" fmla="*/ 259 w 259"/>
              <a:gd name="connsiteY20" fmla="*/ 68 h 758"/>
              <a:gd name="connsiteX21" fmla="*/ 259 w 259"/>
              <a:gd name="connsiteY21" fmla="*/ 73 h 758"/>
              <a:gd name="connsiteX22" fmla="*/ 253 w 259"/>
              <a:gd name="connsiteY22" fmla="*/ 73 h 758"/>
              <a:gd name="connsiteX23" fmla="*/ 253 w 259"/>
              <a:gd name="connsiteY23" fmla="*/ 79 h 758"/>
              <a:gd name="connsiteX24" fmla="*/ 248 w 259"/>
              <a:gd name="connsiteY24" fmla="*/ 84 h 758"/>
              <a:gd name="connsiteX25" fmla="*/ 243 w 259"/>
              <a:gd name="connsiteY25" fmla="*/ 84 h 758"/>
              <a:gd name="connsiteX26" fmla="*/ 238 w 259"/>
              <a:gd name="connsiteY26" fmla="*/ 89 h 758"/>
              <a:gd name="connsiteX27" fmla="*/ 232 w 259"/>
              <a:gd name="connsiteY27" fmla="*/ 94 h 758"/>
              <a:gd name="connsiteX28" fmla="*/ 227 w 259"/>
              <a:gd name="connsiteY28" fmla="*/ 94 h 758"/>
              <a:gd name="connsiteX29" fmla="*/ 222 w 259"/>
              <a:gd name="connsiteY29" fmla="*/ 99 h 758"/>
              <a:gd name="connsiteX30" fmla="*/ 216 w 259"/>
              <a:gd name="connsiteY30" fmla="*/ 105 h 758"/>
              <a:gd name="connsiteX31" fmla="*/ 211 w 259"/>
              <a:gd name="connsiteY31" fmla="*/ 115 h 758"/>
              <a:gd name="connsiteX32" fmla="*/ 211 w 259"/>
              <a:gd name="connsiteY32" fmla="*/ 126 h 758"/>
              <a:gd name="connsiteX33" fmla="*/ 211 w 259"/>
              <a:gd name="connsiteY33" fmla="*/ 131 h 758"/>
              <a:gd name="connsiteX34" fmla="*/ 211 w 259"/>
              <a:gd name="connsiteY34" fmla="*/ 146 h 758"/>
              <a:gd name="connsiteX35" fmla="*/ 211 w 259"/>
              <a:gd name="connsiteY35" fmla="*/ 157 h 758"/>
              <a:gd name="connsiteX36" fmla="*/ 211 w 259"/>
              <a:gd name="connsiteY36" fmla="*/ 173 h 758"/>
              <a:gd name="connsiteX37" fmla="*/ 211 w 259"/>
              <a:gd name="connsiteY37" fmla="*/ 188 h 758"/>
              <a:gd name="connsiteX38" fmla="*/ 211 w 259"/>
              <a:gd name="connsiteY38" fmla="*/ 204 h 758"/>
              <a:gd name="connsiteX39" fmla="*/ 211 w 259"/>
              <a:gd name="connsiteY39" fmla="*/ 225 h 758"/>
              <a:gd name="connsiteX40" fmla="*/ 211 w 259"/>
              <a:gd name="connsiteY40" fmla="*/ 240 h 758"/>
              <a:gd name="connsiteX41" fmla="*/ 211 w 259"/>
              <a:gd name="connsiteY41" fmla="*/ 261 h 758"/>
              <a:gd name="connsiteX42" fmla="*/ 211 w 259"/>
              <a:gd name="connsiteY42" fmla="*/ 303 h 758"/>
              <a:gd name="connsiteX43" fmla="*/ 211 w 259"/>
              <a:gd name="connsiteY43" fmla="*/ 324 h 758"/>
              <a:gd name="connsiteX44" fmla="*/ 211 w 259"/>
              <a:gd name="connsiteY44" fmla="*/ 350 h 758"/>
              <a:gd name="connsiteX45" fmla="*/ 211 w 259"/>
              <a:gd name="connsiteY45" fmla="*/ 376 h 758"/>
              <a:gd name="connsiteX46" fmla="*/ 211 w 259"/>
              <a:gd name="connsiteY46" fmla="*/ 402 h 758"/>
              <a:gd name="connsiteX47" fmla="*/ 211 w 259"/>
              <a:gd name="connsiteY47" fmla="*/ 429 h 758"/>
              <a:gd name="connsiteX48" fmla="*/ 211 w 259"/>
              <a:gd name="connsiteY48" fmla="*/ 460 h 758"/>
              <a:gd name="connsiteX49" fmla="*/ 211 w 259"/>
              <a:gd name="connsiteY49" fmla="*/ 491 h 758"/>
              <a:gd name="connsiteX50" fmla="*/ 211 w 259"/>
              <a:gd name="connsiteY50" fmla="*/ 523 h 758"/>
              <a:gd name="connsiteX51" fmla="*/ 211 w 259"/>
              <a:gd name="connsiteY51" fmla="*/ 554 h 758"/>
              <a:gd name="connsiteX52" fmla="*/ 211 w 259"/>
              <a:gd name="connsiteY52" fmla="*/ 580 h 758"/>
              <a:gd name="connsiteX53" fmla="*/ 206 w 259"/>
              <a:gd name="connsiteY53" fmla="*/ 606 h 758"/>
              <a:gd name="connsiteX54" fmla="*/ 206 w 259"/>
              <a:gd name="connsiteY54" fmla="*/ 632 h 758"/>
              <a:gd name="connsiteX55" fmla="*/ 201 w 259"/>
              <a:gd name="connsiteY55" fmla="*/ 653 h 758"/>
              <a:gd name="connsiteX56" fmla="*/ 195 w 259"/>
              <a:gd name="connsiteY56" fmla="*/ 669 h 758"/>
              <a:gd name="connsiteX57" fmla="*/ 190 w 259"/>
              <a:gd name="connsiteY57" fmla="*/ 690 h 758"/>
              <a:gd name="connsiteX58" fmla="*/ 185 w 259"/>
              <a:gd name="connsiteY58" fmla="*/ 700 h 758"/>
              <a:gd name="connsiteX59" fmla="*/ 174 w 259"/>
              <a:gd name="connsiteY59" fmla="*/ 716 h 758"/>
              <a:gd name="connsiteX60" fmla="*/ 164 w 259"/>
              <a:gd name="connsiteY60" fmla="*/ 726 h 758"/>
              <a:gd name="connsiteX61" fmla="*/ 158 w 259"/>
              <a:gd name="connsiteY61" fmla="*/ 737 h 758"/>
              <a:gd name="connsiteX62" fmla="*/ 148 w 259"/>
              <a:gd name="connsiteY62" fmla="*/ 742 h 758"/>
              <a:gd name="connsiteX63" fmla="*/ 143 w 259"/>
              <a:gd name="connsiteY63" fmla="*/ 747 h 758"/>
              <a:gd name="connsiteX64" fmla="*/ 132 w 259"/>
              <a:gd name="connsiteY64" fmla="*/ 752 h 758"/>
              <a:gd name="connsiteX65" fmla="*/ 127 w 259"/>
              <a:gd name="connsiteY65" fmla="*/ 752 h 758"/>
              <a:gd name="connsiteX66" fmla="*/ 121 w 259"/>
              <a:gd name="connsiteY66" fmla="*/ 758 h 758"/>
              <a:gd name="connsiteX67" fmla="*/ 111 w 259"/>
              <a:gd name="connsiteY67" fmla="*/ 752 h 758"/>
              <a:gd name="connsiteX68" fmla="*/ 106 w 259"/>
              <a:gd name="connsiteY68" fmla="*/ 752 h 758"/>
              <a:gd name="connsiteX69" fmla="*/ 106 w 259"/>
              <a:gd name="connsiteY69" fmla="*/ 747 h 758"/>
              <a:gd name="connsiteX70" fmla="*/ 100 w 259"/>
              <a:gd name="connsiteY70" fmla="*/ 742 h 758"/>
              <a:gd name="connsiteX71" fmla="*/ 100 w 259"/>
              <a:gd name="connsiteY71" fmla="*/ 737 h 758"/>
              <a:gd name="connsiteX72" fmla="*/ 100 w 259"/>
              <a:gd name="connsiteY72" fmla="*/ 731 h 758"/>
              <a:gd name="connsiteX73" fmla="*/ 100 w 259"/>
              <a:gd name="connsiteY73" fmla="*/ 721 h 758"/>
              <a:gd name="connsiteX74" fmla="*/ 100 w 259"/>
              <a:gd name="connsiteY74" fmla="*/ 711 h 758"/>
              <a:gd name="connsiteX75" fmla="*/ 100 w 259"/>
              <a:gd name="connsiteY75" fmla="*/ 705 h 758"/>
              <a:gd name="connsiteX76" fmla="*/ 100 w 259"/>
              <a:gd name="connsiteY76" fmla="*/ 700 h 758"/>
              <a:gd name="connsiteX77" fmla="*/ 100 w 259"/>
              <a:gd name="connsiteY77" fmla="*/ 695 h 758"/>
              <a:gd name="connsiteX78" fmla="*/ 95 w 259"/>
              <a:gd name="connsiteY78" fmla="*/ 690 h 758"/>
              <a:gd name="connsiteX79" fmla="*/ 90 w 259"/>
              <a:gd name="connsiteY79" fmla="*/ 674 h 758"/>
              <a:gd name="connsiteX80" fmla="*/ 79 w 259"/>
              <a:gd name="connsiteY80" fmla="*/ 658 h 758"/>
              <a:gd name="connsiteX81" fmla="*/ 63 w 259"/>
              <a:gd name="connsiteY81" fmla="*/ 643 h 758"/>
              <a:gd name="connsiteX82" fmla="*/ 47 w 259"/>
              <a:gd name="connsiteY82" fmla="*/ 627 h 758"/>
              <a:gd name="connsiteX83" fmla="*/ 26 w 259"/>
              <a:gd name="connsiteY83" fmla="*/ 611 h 758"/>
              <a:gd name="connsiteX84" fmla="*/ 0 w 259"/>
              <a:gd name="connsiteY84" fmla="*/ 590 h 758"/>
              <a:gd name="connsiteX85" fmla="*/ 21 w 259"/>
              <a:gd name="connsiteY85" fmla="*/ 590 h 758"/>
              <a:gd name="connsiteX86" fmla="*/ 42 w 259"/>
              <a:gd name="connsiteY86" fmla="*/ 596 h 758"/>
              <a:gd name="connsiteX87" fmla="*/ 58 w 259"/>
              <a:gd name="connsiteY87" fmla="*/ 596 h 758"/>
              <a:gd name="connsiteX88" fmla="*/ 74 w 259"/>
              <a:gd name="connsiteY88" fmla="*/ 596 h 758"/>
              <a:gd name="connsiteX89" fmla="*/ 84 w 259"/>
              <a:gd name="connsiteY89" fmla="*/ 590 h 758"/>
              <a:gd name="connsiteX90" fmla="*/ 90 w 259"/>
              <a:gd name="connsiteY90" fmla="*/ 590 h 758"/>
              <a:gd name="connsiteX91" fmla="*/ 95 w 259"/>
              <a:gd name="connsiteY91" fmla="*/ 590 h 758"/>
              <a:gd name="connsiteX92" fmla="*/ 100 w 259"/>
              <a:gd name="connsiteY92" fmla="*/ 585 h 758"/>
              <a:gd name="connsiteX93" fmla="*/ 106 w 259"/>
              <a:gd name="connsiteY93" fmla="*/ 580 h 758"/>
              <a:gd name="connsiteX94" fmla="*/ 106 w 259"/>
              <a:gd name="connsiteY94" fmla="*/ 575 h 758"/>
              <a:gd name="connsiteX95" fmla="*/ 106 w 259"/>
              <a:gd name="connsiteY95" fmla="*/ 564 h 758"/>
              <a:gd name="connsiteX96" fmla="*/ 106 w 259"/>
              <a:gd name="connsiteY96" fmla="*/ 549 h 758"/>
              <a:gd name="connsiteX97" fmla="*/ 111 w 259"/>
              <a:gd name="connsiteY97" fmla="*/ 533 h 758"/>
              <a:gd name="connsiteX98" fmla="*/ 111 w 259"/>
              <a:gd name="connsiteY98" fmla="*/ 512 h 758"/>
              <a:gd name="connsiteX99" fmla="*/ 111 w 259"/>
              <a:gd name="connsiteY99" fmla="*/ 486 h 758"/>
              <a:gd name="connsiteX100" fmla="*/ 116 w 259"/>
              <a:gd name="connsiteY100" fmla="*/ 460 h 758"/>
              <a:gd name="connsiteX101" fmla="*/ 116 w 259"/>
              <a:gd name="connsiteY101" fmla="*/ 434 h 758"/>
              <a:gd name="connsiteX102" fmla="*/ 116 w 259"/>
              <a:gd name="connsiteY102" fmla="*/ 408 h 758"/>
              <a:gd name="connsiteX103" fmla="*/ 116 w 259"/>
              <a:gd name="connsiteY103" fmla="*/ 382 h 758"/>
              <a:gd name="connsiteX104" fmla="*/ 121 w 259"/>
              <a:gd name="connsiteY104" fmla="*/ 355 h 758"/>
              <a:gd name="connsiteX105" fmla="*/ 121 w 259"/>
              <a:gd name="connsiteY105" fmla="*/ 334 h 758"/>
              <a:gd name="connsiteX106" fmla="*/ 121 w 259"/>
              <a:gd name="connsiteY106" fmla="*/ 314 h 758"/>
              <a:gd name="connsiteX107" fmla="*/ 121 w 259"/>
              <a:gd name="connsiteY107" fmla="*/ 293 h 758"/>
              <a:gd name="connsiteX108" fmla="*/ 121 w 259"/>
              <a:gd name="connsiteY108" fmla="*/ 277 h 758"/>
              <a:gd name="connsiteX109" fmla="*/ 121 w 259"/>
              <a:gd name="connsiteY109" fmla="*/ 246 h 758"/>
              <a:gd name="connsiteX110" fmla="*/ 121 w 259"/>
              <a:gd name="connsiteY110" fmla="*/ 214 h 758"/>
              <a:gd name="connsiteX111" fmla="*/ 116 w 259"/>
              <a:gd name="connsiteY111" fmla="*/ 183 h 758"/>
              <a:gd name="connsiteX112" fmla="*/ 116 w 259"/>
              <a:gd name="connsiteY112" fmla="*/ 157 h 758"/>
              <a:gd name="connsiteX113" fmla="*/ 111 w 259"/>
              <a:gd name="connsiteY113" fmla="*/ 146 h 758"/>
              <a:gd name="connsiteX114" fmla="*/ 111 w 259"/>
              <a:gd name="connsiteY114" fmla="*/ 136 h 758"/>
              <a:gd name="connsiteX115" fmla="*/ 106 w 259"/>
              <a:gd name="connsiteY115" fmla="*/ 126 h 758"/>
              <a:gd name="connsiteX116" fmla="*/ 106 w 259"/>
              <a:gd name="connsiteY116" fmla="*/ 115 h 758"/>
              <a:gd name="connsiteX117" fmla="*/ 100 w 259"/>
              <a:gd name="connsiteY117" fmla="*/ 110 h 758"/>
              <a:gd name="connsiteX118" fmla="*/ 100 w 259"/>
              <a:gd name="connsiteY118" fmla="*/ 105 h 758"/>
              <a:gd name="connsiteX119" fmla="*/ 95 w 259"/>
              <a:gd name="connsiteY119" fmla="*/ 94 h 758"/>
              <a:gd name="connsiteX120" fmla="*/ 90 w 259"/>
              <a:gd name="connsiteY120" fmla="*/ 89 h 758"/>
              <a:gd name="connsiteX121" fmla="*/ 84 w 259"/>
              <a:gd name="connsiteY121" fmla="*/ 84 h 758"/>
              <a:gd name="connsiteX122" fmla="*/ 79 w 259"/>
              <a:gd name="connsiteY122" fmla="*/ 84 h 758"/>
              <a:gd name="connsiteX123" fmla="*/ 74 w 259"/>
              <a:gd name="connsiteY123" fmla="*/ 79 h 758"/>
              <a:gd name="connsiteX124" fmla="*/ 63 w 259"/>
              <a:gd name="connsiteY124" fmla="*/ 79 h 758"/>
              <a:gd name="connsiteX125" fmla="*/ 53 w 259"/>
              <a:gd name="connsiteY125" fmla="*/ 79 h 758"/>
              <a:gd name="connsiteX0" fmla="*/ 42 w 259"/>
              <a:gd name="connsiteY0" fmla="*/ 21 h 758"/>
              <a:gd name="connsiteX1" fmla="*/ 63 w 259"/>
              <a:gd name="connsiteY1" fmla="*/ 16 h 758"/>
              <a:gd name="connsiteX2" fmla="*/ 69 w 259"/>
              <a:gd name="connsiteY2" fmla="*/ 11 h 758"/>
              <a:gd name="connsiteX3" fmla="*/ 79 w 259"/>
              <a:gd name="connsiteY3" fmla="*/ 5 h 758"/>
              <a:gd name="connsiteX4" fmla="*/ 95 w 259"/>
              <a:gd name="connsiteY4" fmla="*/ 0 h 758"/>
              <a:gd name="connsiteX5" fmla="*/ 106 w 259"/>
              <a:gd name="connsiteY5" fmla="*/ 0 h 758"/>
              <a:gd name="connsiteX6" fmla="*/ 121 w 259"/>
              <a:gd name="connsiteY6" fmla="*/ 0 h 758"/>
              <a:gd name="connsiteX7" fmla="*/ 137 w 259"/>
              <a:gd name="connsiteY7" fmla="*/ 5 h 758"/>
              <a:gd name="connsiteX8" fmla="*/ 153 w 259"/>
              <a:gd name="connsiteY8" fmla="*/ 11 h 758"/>
              <a:gd name="connsiteX9" fmla="*/ 164 w 259"/>
              <a:gd name="connsiteY9" fmla="*/ 16 h 758"/>
              <a:gd name="connsiteX10" fmla="*/ 174 w 259"/>
              <a:gd name="connsiteY10" fmla="*/ 21 h 758"/>
              <a:gd name="connsiteX11" fmla="*/ 190 w 259"/>
              <a:gd name="connsiteY11" fmla="*/ 26 h 758"/>
              <a:gd name="connsiteX12" fmla="*/ 201 w 259"/>
              <a:gd name="connsiteY12" fmla="*/ 37 h 758"/>
              <a:gd name="connsiteX13" fmla="*/ 216 w 259"/>
              <a:gd name="connsiteY13" fmla="*/ 42 h 758"/>
              <a:gd name="connsiteX14" fmla="*/ 227 w 259"/>
              <a:gd name="connsiteY14" fmla="*/ 47 h 758"/>
              <a:gd name="connsiteX15" fmla="*/ 238 w 259"/>
              <a:gd name="connsiteY15" fmla="*/ 52 h 758"/>
              <a:gd name="connsiteX16" fmla="*/ 243 w 259"/>
              <a:gd name="connsiteY16" fmla="*/ 58 h 758"/>
              <a:gd name="connsiteX17" fmla="*/ 248 w 259"/>
              <a:gd name="connsiteY17" fmla="*/ 63 h 758"/>
              <a:gd name="connsiteX18" fmla="*/ 253 w 259"/>
              <a:gd name="connsiteY18" fmla="*/ 68 h 758"/>
              <a:gd name="connsiteX19" fmla="*/ 259 w 259"/>
              <a:gd name="connsiteY19" fmla="*/ 68 h 758"/>
              <a:gd name="connsiteX20" fmla="*/ 259 w 259"/>
              <a:gd name="connsiteY20" fmla="*/ 73 h 758"/>
              <a:gd name="connsiteX21" fmla="*/ 253 w 259"/>
              <a:gd name="connsiteY21" fmla="*/ 73 h 758"/>
              <a:gd name="connsiteX22" fmla="*/ 253 w 259"/>
              <a:gd name="connsiteY22" fmla="*/ 79 h 758"/>
              <a:gd name="connsiteX23" fmla="*/ 248 w 259"/>
              <a:gd name="connsiteY23" fmla="*/ 84 h 758"/>
              <a:gd name="connsiteX24" fmla="*/ 243 w 259"/>
              <a:gd name="connsiteY24" fmla="*/ 84 h 758"/>
              <a:gd name="connsiteX25" fmla="*/ 238 w 259"/>
              <a:gd name="connsiteY25" fmla="*/ 89 h 758"/>
              <a:gd name="connsiteX26" fmla="*/ 232 w 259"/>
              <a:gd name="connsiteY26" fmla="*/ 94 h 758"/>
              <a:gd name="connsiteX27" fmla="*/ 227 w 259"/>
              <a:gd name="connsiteY27" fmla="*/ 94 h 758"/>
              <a:gd name="connsiteX28" fmla="*/ 222 w 259"/>
              <a:gd name="connsiteY28" fmla="*/ 99 h 758"/>
              <a:gd name="connsiteX29" fmla="*/ 216 w 259"/>
              <a:gd name="connsiteY29" fmla="*/ 105 h 758"/>
              <a:gd name="connsiteX30" fmla="*/ 211 w 259"/>
              <a:gd name="connsiteY30" fmla="*/ 115 h 758"/>
              <a:gd name="connsiteX31" fmla="*/ 211 w 259"/>
              <a:gd name="connsiteY31" fmla="*/ 126 h 758"/>
              <a:gd name="connsiteX32" fmla="*/ 211 w 259"/>
              <a:gd name="connsiteY32" fmla="*/ 131 h 758"/>
              <a:gd name="connsiteX33" fmla="*/ 211 w 259"/>
              <a:gd name="connsiteY33" fmla="*/ 146 h 758"/>
              <a:gd name="connsiteX34" fmla="*/ 211 w 259"/>
              <a:gd name="connsiteY34" fmla="*/ 157 h 758"/>
              <a:gd name="connsiteX35" fmla="*/ 211 w 259"/>
              <a:gd name="connsiteY35" fmla="*/ 173 h 758"/>
              <a:gd name="connsiteX36" fmla="*/ 211 w 259"/>
              <a:gd name="connsiteY36" fmla="*/ 188 h 758"/>
              <a:gd name="connsiteX37" fmla="*/ 211 w 259"/>
              <a:gd name="connsiteY37" fmla="*/ 204 h 758"/>
              <a:gd name="connsiteX38" fmla="*/ 211 w 259"/>
              <a:gd name="connsiteY38" fmla="*/ 225 h 758"/>
              <a:gd name="connsiteX39" fmla="*/ 211 w 259"/>
              <a:gd name="connsiteY39" fmla="*/ 240 h 758"/>
              <a:gd name="connsiteX40" fmla="*/ 211 w 259"/>
              <a:gd name="connsiteY40" fmla="*/ 261 h 758"/>
              <a:gd name="connsiteX41" fmla="*/ 211 w 259"/>
              <a:gd name="connsiteY41" fmla="*/ 303 h 758"/>
              <a:gd name="connsiteX42" fmla="*/ 211 w 259"/>
              <a:gd name="connsiteY42" fmla="*/ 324 h 758"/>
              <a:gd name="connsiteX43" fmla="*/ 211 w 259"/>
              <a:gd name="connsiteY43" fmla="*/ 350 h 758"/>
              <a:gd name="connsiteX44" fmla="*/ 211 w 259"/>
              <a:gd name="connsiteY44" fmla="*/ 376 h 758"/>
              <a:gd name="connsiteX45" fmla="*/ 211 w 259"/>
              <a:gd name="connsiteY45" fmla="*/ 402 h 758"/>
              <a:gd name="connsiteX46" fmla="*/ 211 w 259"/>
              <a:gd name="connsiteY46" fmla="*/ 429 h 758"/>
              <a:gd name="connsiteX47" fmla="*/ 211 w 259"/>
              <a:gd name="connsiteY47" fmla="*/ 460 h 758"/>
              <a:gd name="connsiteX48" fmla="*/ 211 w 259"/>
              <a:gd name="connsiteY48" fmla="*/ 491 h 758"/>
              <a:gd name="connsiteX49" fmla="*/ 211 w 259"/>
              <a:gd name="connsiteY49" fmla="*/ 523 h 758"/>
              <a:gd name="connsiteX50" fmla="*/ 211 w 259"/>
              <a:gd name="connsiteY50" fmla="*/ 554 h 758"/>
              <a:gd name="connsiteX51" fmla="*/ 211 w 259"/>
              <a:gd name="connsiteY51" fmla="*/ 580 h 758"/>
              <a:gd name="connsiteX52" fmla="*/ 206 w 259"/>
              <a:gd name="connsiteY52" fmla="*/ 606 h 758"/>
              <a:gd name="connsiteX53" fmla="*/ 206 w 259"/>
              <a:gd name="connsiteY53" fmla="*/ 632 h 758"/>
              <a:gd name="connsiteX54" fmla="*/ 201 w 259"/>
              <a:gd name="connsiteY54" fmla="*/ 653 h 758"/>
              <a:gd name="connsiteX55" fmla="*/ 195 w 259"/>
              <a:gd name="connsiteY55" fmla="*/ 669 h 758"/>
              <a:gd name="connsiteX56" fmla="*/ 190 w 259"/>
              <a:gd name="connsiteY56" fmla="*/ 690 h 758"/>
              <a:gd name="connsiteX57" fmla="*/ 185 w 259"/>
              <a:gd name="connsiteY57" fmla="*/ 700 h 758"/>
              <a:gd name="connsiteX58" fmla="*/ 174 w 259"/>
              <a:gd name="connsiteY58" fmla="*/ 716 h 758"/>
              <a:gd name="connsiteX59" fmla="*/ 164 w 259"/>
              <a:gd name="connsiteY59" fmla="*/ 726 h 758"/>
              <a:gd name="connsiteX60" fmla="*/ 158 w 259"/>
              <a:gd name="connsiteY60" fmla="*/ 737 h 758"/>
              <a:gd name="connsiteX61" fmla="*/ 148 w 259"/>
              <a:gd name="connsiteY61" fmla="*/ 742 h 758"/>
              <a:gd name="connsiteX62" fmla="*/ 143 w 259"/>
              <a:gd name="connsiteY62" fmla="*/ 747 h 758"/>
              <a:gd name="connsiteX63" fmla="*/ 132 w 259"/>
              <a:gd name="connsiteY63" fmla="*/ 752 h 758"/>
              <a:gd name="connsiteX64" fmla="*/ 127 w 259"/>
              <a:gd name="connsiteY64" fmla="*/ 752 h 758"/>
              <a:gd name="connsiteX65" fmla="*/ 121 w 259"/>
              <a:gd name="connsiteY65" fmla="*/ 758 h 758"/>
              <a:gd name="connsiteX66" fmla="*/ 111 w 259"/>
              <a:gd name="connsiteY66" fmla="*/ 752 h 758"/>
              <a:gd name="connsiteX67" fmla="*/ 106 w 259"/>
              <a:gd name="connsiteY67" fmla="*/ 752 h 758"/>
              <a:gd name="connsiteX68" fmla="*/ 106 w 259"/>
              <a:gd name="connsiteY68" fmla="*/ 747 h 758"/>
              <a:gd name="connsiteX69" fmla="*/ 100 w 259"/>
              <a:gd name="connsiteY69" fmla="*/ 742 h 758"/>
              <a:gd name="connsiteX70" fmla="*/ 100 w 259"/>
              <a:gd name="connsiteY70" fmla="*/ 737 h 758"/>
              <a:gd name="connsiteX71" fmla="*/ 100 w 259"/>
              <a:gd name="connsiteY71" fmla="*/ 731 h 758"/>
              <a:gd name="connsiteX72" fmla="*/ 100 w 259"/>
              <a:gd name="connsiteY72" fmla="*/ 721 h 758"/>
              <a:gd name="connsiteX73" fmla="*/ 100 w 259"/>
              <a:gd name="connsiteY73" fmla="*/ 711 h 758"/>
              <a:gd name="connsiteX74" fmla="*/ 100 w 259"/>
              <a:gd name="connsiteY74" fmla="*/ 705 h 758"/>
              <a:gd name="connsiteX75" fmla="*/ 100 w 259"/>
              <a:gd name="connsiteY75" fmla="*/ 700 h 758"/>
              <a:gd name="connsiteX76" fmla="*/ 100 w 259"/>
              <a:gd name="connsiteY76" fmla="*/ 695 h 758"/>
              <a:gd name="connsiteX77" fmla="*/ 95 w 259"/>
              <a:gd name="connsiteY77" fmla="*/ 690 h 758"/>
              <a:gd name="connsiteX78" fmla="*/ 90 w 259"/>
              <a:gd name="connsiteY78" fmla="*/ 674 h 758"/>
              <a:gd name="connsiteX79" fmla="*/ 79 w 259"/>
              <a:gd name="connsiteY79" fmla="*/ 658 h 758"/>
              <a:gd name="connsiteX80" fmla="*/ 63 w 259"/>
              <a:gd name="connsiteY80" fmla="*/ 643 h 758"/>
              <a:gd name="connsiteX81" fmla="*/ 47 w 259"/>
              <a:gd name="connsiteY81" fmla="*/ 627 h 758"/>
              <a:gd name="connsiteX82" fmla="*/ 26 w 259"/>
              <a:gd name="connsiteY82" fmla="*/ 611 h 758"/>
              <a:gd name="connsiteX83" fmla="*/ 0 w 259"/>
              <a:gd name="connsiteY83" fmla="*/ 590 h 758"/>
              <a:gd name="connsiteX84" fmla="*/ 21 w 259"/>
              <a:gd name="connsiteY84" fmla="*/ 590 h 758"/>
              <a:gd name="connsiteX85" fmla="*/ 42 w 259"/>
              <a:gd name="connsiteY85" fmla="*/ 596 h 758"/>
              <a:gd name="connsiteX86" fmla="*/ 58 w 259"/>
              <a:gd name="connsiteY86" fmla="*/ 596 h 758"/>
              <a:gd name="connsiteX87" fmla="*/ 74 w 259"/>
              <a:gd name="connsiteY87" fmla="*/ 596 h 758"/>
              <a:gd name="connsiteX88" fmla="*/ 84 w 259"/>
              <a:gd name="connsiteY88" fmla="*/ 590 h 758"/>
              <a:gd name="connsiteX89" fmla="*/ 90 w 259"/>
              <a:gd name="connsiteY89" fmla="*/ 590 h 758"/>
              <a:gd name="connsiteX90" fmla="*/ 95 w 259"/>
              <a:gd name="connsiteY90" fmla="*/ 590 h 758"/>
              <a:gd name="connsiteX91" fmla="*/ 100 w 259"/>
              <a:gd name="connsiteY91" fmla="*/ 585 h 758"/>
              <a:gd name="connsiteX92" fmla="*/ 106 w 259"/>
              <a:gd name="connsiteY92" fmla="*/ 580 h 758"/>
              <a:gd name="connsiteX93" fmla="*/ 106 w 259"/>
              <a:gd name="connsiteY93" fmla="*/ 575 h 758"/>
              <a:gd name="connsiteX94" fmla="*/ 106 w 259"/>
              <a:gd name="connsiteY94" fmla="*/ 564 h 758"/>
              <a:gd name="connsiteX95" fmla="*/ 106 w 259"/>
              <a:gd name="connsiteY95" fmla="*/ 549 h 758"/>
              <a:gd name="connsiteX96" fmla="*/ 111 w 259"/>
              <a:gd name="connsiteY96" fmla="*/ 533 h 758"/>
              <a:gd name="connsiteX97" fmla="*/ 111 w 259"/>
              <a:gd name="connsiteY97" fmla="*/ 512 h 758"/>
              <a:gd name="connsiteX98" fmla="*/ 111 w 259"/>
              <a:gd name="connsiteY98" fmla="*/ 486 h 758"/>
              <a:gd name="connsiteX99" fmla="*/ 116 w 259"/>
              <a:gd name="connsiteY99" fmla="*/ 460 h 758"/>
              <a:gd name="connsiteX100" fmla="*/ 116 w 259"/>
              <a:gd name="connsiteY100" fmla="*/ 434 h 758"/>
              <a:gd name="connsiteX101" fmla="*/ 116 w 259"/>
              <a:gd name="connsiteY101" fmla="*/ 408 h 758"/>
              <a:gd name="connsiteX102" fmla="*/ 116 w 259"/>
              <a:gd name="connsiteY102" fmla="*/ 382 h 758"/>
              <a:gd name="connsiteX103" fmla="*/ 121 w 259"/>
              <a:gd name="connsiteY103" fmla="*/ 355 h 758"/>
              <a:gd name="connsiteX104" fmla="*/ 121 w 259"/>
              <a:gd name="connsiteY104" fmla="*/ 334 h 758"/>
              <a:gd name="connsiteX105" fmla="*/ 121 w 259"/>
              <a:gd name="connsiteY105" fmla="*/ 314 h 758"/>
              <a:gd name="connsiteX106" fmla="*/ 121 w 259"/>
              <a:gd name="connsiteY106" fmla="*/ 293 h 758"/>
              <a:gd name="connsiteX107" fmla="*/ 121 w 259"/>
              <a:gd name="connsiteY107" fmla="*/ 277 h 758"/>
              <a:gd name="connsiteX108" fmla="*/ 121 w 259"/>
              <a:gd name="connsiteY108" fmla="*/ 246 h 758"/>
              <a:gd name="connsiteX109" fmla="*/ 121 w 259"/>
              <a:gd name="connsiteY109" fmla="*/ 214 h 758"/>
              <a:gd name="connsiteX110" fmla="*/ 116 w 259"/>
              <a:gd name="connsiteY110" fmla="*/ 183 h 758"/>
              <a:gd name="connsiteX111" fmla="*/ 116 w 259"/>
              <a:gd name="connsiteY111" fmla="*/ 157 h 758"/>
              <a:gd name="connsiteX112" fmla="*/ 111 w 259"/>
              <a:gd name="connsiteY112" fmla="*/ 146 h 758"/>
              <a:gd name="connsiteX113" fmla="*/ 111 w 259"/>
              <a:gd name="connsiteY113" fmla="*/ 136 h 758"/>
              <a:gd name="connsiteX114" fmla="*/ 106 w 259"/>
              <a:gd name="connsiteY114" fmla="*/ 126 h 758"/>
              <a:gd name="connsiteX115" fmla="*/ 106 w 259"/>
              <a:gd name="connsiteY115" fmla="*/ 115 h 758"/>
              <a:gd name="connsiteX116" fmla="*/ 100 w 259"/>
              <a:gd name="connsiteY116" fmla="*/ 110 h 758"/>
              <a:gd name="connsiteX117" fmla="*/ 100 w 259"/>
              <a:gd name="connsiteY117" fmla="*/ 105 h 758"/>
              <a:gd name="connsiteX118" fmla="*/ 95 w 259"/>
              <a:gd name="connsiteY118" fmla="*/ 94 h 758"/>
              <a:gd name="connsiteX119" fmla="*/ 90 w 259"/>
              <a:gd name="connsiteY119" fmla="*/ 89 h 758"/>
              <a:gd name="connsiteX120" fmla="*/ 84 w 259"/>
              <a:gd name="connsiteY120" fmla="*/ 84 h 758"/>
              <a:gd name="connsiteX121" fmla="*/ 79 w 259"/>
              <a:gd name="connsiteY121" fmla="*/ 84 h 758"/>
              <a:gd name="connsiteX122" fmla="*/ 74 w 259"/>
              <a:gd name="connsiteY122" fmla="*/ 79 h 758"/>
              <a:gd name="connsiteX123" fmla="*/ 63 w 259"/>
              <a:gd name="connsiteY123" fmla="*/ 79 h 758"/>
              <a:gd name="connsiteX124" fmla="*/ 53 w 259"/>
              <a:gd name="connsiteY124" fmla="*/ 79 h 758"/>
              <a:gd name="connsiteX0" fmla="*/ 63 w 259"/>
              <a:gd name="connsiteY0" fmla="*/ 16 h 758"/>
              <a:gd name="connsiteX1" fmla="*/ 69 w 259"/>
              <a:gd name="connsiteY1" fmla="*/ 11 h 758"/>
              <a:gd name="connsiteX2" fmla="*/ 79 w 259"/>
              <a:gd name="connsiteY2" fmla="*/ 5 h 758"/>
              <a:gd name="connsiteX3" fmla="*/ 95 w 259"/>
              <a:gd name="connsiteY3" fmla="*/ 0 h 758"/>
              <a:gd name="connsiteX4" fmla="*/ 106 w 259"/>
              <a:gd name="connsiteY4" fmla="*/ 0 h 758"/>
              <a:gd name="connsiteX5" fmla="*/ 121 w 259"/>
              <a:gd name="connsiteY5" fmla="*/ 0 h 758"/>
              <a:gd name="connsiteX6" fmla="*/ 137 w 259"/>
              <a:gd name="connsiteY6" fmla="*/ 5 h 758"/>
              <a:gd name="connsiteX7" fmla="*/ 153 w 259"/>
              <a:gd name="connsiteY7" fmla="*/ 11 h 758"/>
              <a:gd name="connsiteX8" fmla="*/ 164 w 259"/>
              <a:gd name="connsiteY8" fmla="*/ 16 h 758"/>
              <a:gd name="connsiteX9" fmla="*/ 174 w 259"/>
              <a:gd name="connsiteY9" fmla="*/ 21 h 758"/>
              <a:gd name="connsiteX10" fmla="*/ 190 w 259"/>
              <a:gd name="connsiteY10" fmla="*/ 26 h 758"/>
              <a:gd name="connsiteX11" fmla="*/ 201 w 259"/>
              <a:gd name="connsiteY11" fmla="*/ 37 h 758"/>
              <a:gd name="connsiteX12" fmla="*/ 216 w 259"/>
              <a:gd name="connsiteY12" fmla="*/ 42 h 758"/>
              <a:gd name="connsiteX13" fmla="*/ 227 w 259"/>
              <a:gd name="connsiteY13" fmla="*/ 47 h 758"/>
              <a:gd name="connsiteX14" fmla="*/ 238 w 259"/>
              <a:gd name="connsiteY14" fmla="*/ 52 h 758"/>
              <a:gd name="connsiteX15" fmla="*/ 243 w 259"/>
              <a:gd name="connsiteY15" fmla="*/ 58 h 758"/>
              <a:gd name="connsiteX16" fmla="*/ 248 w 259"/>
              <a:gd name="connsiteY16" fmla="*/ 63 h 758"/>
              <a:gd name="connsiteX17" fmla="*/ 253 w 259"/>
              <a:gd name="connsiteY17" fmla="*/ 68 h 758"/>
              <a:gd name="connsiteX18" fmla="*/ 259 w 259"/>
              <a:gd name="connsiteY18" fmla="*/ 68 h 758"/>
              <a:gd name="connsiteX19" fmla="*/ 259 w 259"/>
              <a:gd name="connsiteY19" fmla="*/ 73 h 758"/>
              <a:gd name="connsiteX20" fmla="*/ 253 w 259"/>
              <a:gd name="connsiteY20" fmla="*/ 73 h 758"/>
              <a:gd name="connsiteX21" fmla="*/ 253 w 259"/>
              <a:gd name="connsiteY21" fmla="*/ 79 h 758"/>
              <a:gd name="connsiteX22" fmla="*/ 248 w 259"/>
              <a:gd name="connsiteY22" fmla="*/ 84 h 758"/>
              <a:gd name="connsiteX23" fmla="*/ 243 w 259"/>
              <a:gd name="connsiteY23" fmla="*/ 84 h 758"/>
              <a:gd name="connsiteX24" fmla="*/ 238 w 259"/>
              <a:gd name="connsiteY24" fmla="*/ 89 h 758"/>
              <a:gd name="connsiteX25" fmla="*/ 232 w 259"/>
              <a:gd name="connsiteY25" fmla="*/ 94 h 758"/>
              <a:gd name="connsiteX26" fmla="*/ 227 w 259"/>
              <a:gd name="connsiteY26" fmla="*/ 94 h 758"/>
              <a:gd name="connsiteX27" fmla="*/ 222 w 259"/>
              <a:gd name="connsiteY27" fmla="*/ 99 h 758"/>
              <a:gd name="connsiteX28" fmla="*/ 216 w 259"/>
              <a:gd name="connsiteY28" fmla="*/ 105 h 758"/>
              <a:gd name="connsiteX29" fmla="*/ 211 w 259"/>
              <a:gd name="connsiteY29" fmla="*/ 115 h 758"/>
              <a:gd name="connsiteX30" fmla="*/ 211 w 259"/>
              <a:gd name="connsiteY30" fmla="*/ 126 h 758"/>
              <a:gd name="connsiteX31" fmla="*/ 211 w 259"/>
              <a:gd name="connsiteY31" fmla="*/ 131 h 758"/>
              <a:gd name="connsiteX32" fmla="*/ 211 w 259"/>
              <a:gd name="connsiteY32" fmla="*/ 146 h 758"/>
              <a:gd name="connsiteX33" fmla="*/ 211 w 259"/>
              <a:gd name="connsiteY33" fmla="*/ 157 h 758"/>
              <a:gd name="connsiteX34" fmla="*/ 211 w 259"/>
              <a:gd name="connsiteY34" fmla="*/ 173 h 758"/>
              <a:gd name="connsiteX35" fmla="*/ 211 w 259"/>
              <a:gd name="connsiteY35" fmla="*/ 188 h 758"/>
              <a:gd name="connsiteX36" fmla="*/ 211 w 259"/>
              <a:gd name="connsiteY36" fmla="*/ 204 h 758"/>
              <a:gd name="connsiteX37" fmla="*/ 211 w 259"/>
              <a:gd name="connsiteY37" fmla="*/ 225 h 758"/>
              <a:gd name="connsiteX38" fmla="*/ 211 w 259"/>
              <a:gd name="connsiteY38" fmla="*/ 240 h 758"/>
              <a:gd name="connsiteX39" fmla="*/ 211 w 259"/>
              <a:gd name="connsiteY39" fmla="*/ 261 h 758"/>
              <a:gd name="connsiteX40" fmla="*/ 211 w 259"/>
              <a:gd name="connsiteY40" fmla="*/ 303 h 758"/>
              <a:gd name="connsiteX41" fmla="*/ 211 w 259"/>
              <a:gd name="connsiteY41" fmla="*/ 324 h 758"/>
              <a:gd name="connsiteX42" fmla="*/ 211 w 259"/>
              <a:gd name="connsiteY42" fmla="*/ 350 h 758"/>
              <a:gd name="connsiteX43" fmla="*/ 211 w 259"/>
              <a:gd name="connsiteY43" fmla="*/ 376 h 758"/>
              <a:gd name="connsiteX44" fmla="*/ 211 w 259"/>
              <a:gd name="connsiteY44" fmla="*/ 402 h 758"/>
              <a:gd name="connsiteX45" fmla="*/ 211 w 259"/>
              <a:gd name="connsiteY45" fmla="*/ 429 h 758"/>
              <a:gd name="connsiteX46" fmla="*/ 211 w 259"/>
              <a:gd name="connsiteY46" fmla="*/ 460 h 758"/>
              <a:gd name="connsiteX47" fmla="*/ 211 w 259"/>
              <a:gd name="connsiteY47" fmla="*/ 491 h 758"/>
              <a:gd name="connsiteX48" fmla="*/ 211 w 259"/>
              <a:gd name="connsiteY48" fmla="*/ 523 h 758"/>
              <a:gd name="connsiteX49" fmla="*/ 211 w 259"/>
              <a:gd name="connsiteY49" fmla="*/ 554 h 758"/>
              <a:gd name="connsiteX50" fmla="*/ 211 w 259"/>
              <a:gd name="connsiteY50" fmla="*/ 580 h 758"/>
              <a:gd name="connsiteX51" fmla="*/ 206 w 259"/>
              <a:gd name="connsiteY51" fmla="*/ 606 h 758"/>
              <a:gd name="connsiteX52" fmla="*/ 206 w 259"/>
              <a:gd name="connsiteY52" fmla="*/ 632 h 758"/>
              <a:gd name="connsiteX53" fmla="*/ 201 w 259"/>
              <a:gd name="connsiteY53" fmla="*/ 653 h 758"/>
              <a:gd name="connsiteX54" fmla="*/ 195 w 259"/>
              <a:gd name="connsiteY54" fmla="*/ 669 h 758"/>
              <a:gd name="connsiteX55" fmla="*/ 190 w 259"/>
              <a:gd name="connsiteY55" fmla="*/ 690 h 758"/>
              <a:gd name="connsiteX56" fmla="*/ 185 w 259"/>
              <a:gd name="connsiteY56" fmla="*/ 700 h 758"/>
              <a:gd name="connsiteX57" fmla="*/ 174 w 259"/>
              <a:gd name="connsiteY57" fmla="*/ 716 h 758"/>
              <a:gd name="connsiteX58" fmla="*/ 164 w 259"/>
              <a:gd name="connsiteY58" fmla="*/ 726 h 758"/>
              <a:gd name="connsiteX59" fmla="*/ 158 w 259"/>
              <a:gd name="connsiteY59" fmla="*/ 737 h 758"/>
              <a:gd name="connsiteX60" fmla="*/ 148 w 259"/>
              <a:gd name="connsiteY60" fmla="*/ 742 h 758"/>
              <a:gd name="connsiteX61" fmla="*/ 143 w 259"/>
              <a:gd name="connsiteY61" fmla="*/ 747 h 758"/>
              <a:gd name="connsiteX62" fmla="*/ 132 w 259"/>
              <a:gd name="connsiteY62" fmla="*/ 752 h 758"/>
              <a:gd name="connsiteX63" fmla="*/ 127 w 259"/>
              <a:gd name="connsiteY63" fmla="*/ 752 h 758"/>
              <a:gd name="connsiteX64" fmla="*/ 121 w 259"/>
              <a:gd name="connsiteY64" fmla="*/ 758 h 758"/>
              <a:gd name="connsiteX65" fmla="*/ 111 w 259"/>
              <a:gd name="connsiteY65" fmla="*/ 752 h 758"/>
              <a:gd name="connsiteX66" fmla="*/ 106 w 259"/>
              <a:gd name="connsiteY66" fmla="*/ 752 h 758"/>
              <a:gd name="connsiteX67" fmla="*/ 106 w 259"/>
              <a:gd name="connsiteY67" fmla="*/ 747 h 758"/>
              <a:gd name="connsiteX68" fmla="*/ 100 w 259"/>
              <a:gd name="connsiteY68" fmla="*/ 742 h 758"/>
              <a:gd name="connsiteX69" fmla="*/ 100 w 259"/>
              <a:gd name="connsiteY69" fmla="*/ 737 h 758"/>
              <a:gd name="connsiteX70" fmla="*/ 100 w 259"/>
              <a:gd name="connsiteY70" fmla="*/ 731 h 758"/>
              <a:gd name="connsiteX71" fmla="*/ 100 w 259"/>
              <a:gd name="connsiteY71" fmla="*/ 721 h 758"/>
              <a:gd name="connsiteX72" fmla="*/ 100 w 259"/>
              <a:gd name="connsiteY72" fmla="*/ 711 h 758"/>
              <a:gd name="connsiteX73" fmla="*/ 100 w 259"/>
              <a:gd name="connsiteY73" fmla="*/ 705 h 758"/>
              <a:gd name="connsiteX74" fmla="*/ 100 w 259"/>
              <a:gd name="connsiteY74" fmla="*/ 700 h 758"/>
              <a:gd name="connsiteX75" fmla="*/ 100 w 259"/>
              <a:gd name="connsiteY75" fmla="*/ 695 h 758"/>
              <a:gd name="connsiteX76" fmla="*/ 95 w 259"/>
              <a:gd name="connsiteY76" fmla="*/ 690 h 758"/>
              <a:gd name="connsiteX77" fmla="*/ 90 w 259"/>
              <a:gd name="connsiteY77" fmla="*/ 674 h 758"/>
              <a:gd name="connsiteX78" fmla="*/ 79 w 259"/>
              <a:gd name="connsiteY78" fmla="*/ 658 h 758"/>
              <a:gd name="connsiteX79" fmla="*/ 63 w 259"/>
              <a:gd name="connsiteY79" fmla="*/ 643 h 758"/>
              <a:gd name="connsiteX80" fmla="*/ 47 w 259"/>
              <a:gd name="connsiteY80" fmla="*/ 627 h 758"/>
              <a:gd name="connsiteX81" fmla="*/ 26 w 259"/>
              <a:gd name="connsiteY81" fmla="*/ 611 h 758"/>
              <a:gd name="connsiteX82" fmla="*/ 0 w 259"/>
              <a:gd name="connsiteY82" fmla="*/ 590 h 758"/>
              <a:gd name="connsiteX83" fmla="*/ 21 w 259"/>
              <a:gd name="connsiteY83" fmla="*/ 590 h 758"/>
              <a:gd name="connsiteX84" fmla="*/ 42 w 259"/>
              <a:gd name="connsiteY84" fmla="*/ 596 h 758"/>
              <a:gd name="connsiteX85" fmla="*/ 58 w 259"/>
              <a:gd name="connsiteY85" fmla="*/ 596 h 758"/>
              <a:gd name="connsiteX86" fmla="*/ 74 w 259"/>
              <a:gd name="connsiteY86" fmla="*/ 596 h 758"/>
              <a:gd name="connsiteX87" fmla="*/ 84 w 259"/>
              <a:gd name="connsiteY87" fmla="*/ 590 h 758"/>
              <a:gd name="connsiteX88" fmla="*/ 90 w 259"/>
              <a:gd name="connsiteY88" fmla="*/ 590 h 758"/>
              <a:gd name="connsiteX89" fmla="*/ 95 w 259"/>
              <a:gd name="connsiteY89" fmla="*/ 590 h 758"/>
              <a:gd name="connsiteX90" fmla="*/ 100 w 259"/>
              <a:gd name="connsiteY90" fmla="*/ 585 h 758"/>
              <a:gd name="connsiteX91" fmla="*/ 106 w 259"/>
              <a:gd name="connsiteY91" fmla="*/ 580 h 758"/>
              <a:gd name="connsiteX92" fmla="*/ 106 w 259"/>
              <a:gd name="connsiteY92" fmla="*/ 575 h 758"/>
              <a:gd name="connsiteX93" fmla="*/ 106 w 259"/>
              <a:gd name="connsiteY93" fmla="*/ 564 h 758"/>
              <a:gd name="connsiteX94" fmla="*/ 106 w 259"/>
              <a:gd name="connsiteY94" fmla="*/ 549 h 758"/>
              <a:gd name="connsiteX95" fmla="*/ 111 w 259"/>
              <a:gd name="connsiteY95" fmla="*/ 533 h 758"/>
              <a:gd name="connsiteX96" fmla="*/ 111 w 259"/>
              <a:gd name="connsiteY96" fmla="*/ 512 h 758"/>
              <a:gd name="connsiteX97" fmla="*/ 111 w 259"/>
              <a:gd name="connsiteY97" fmla="*/ 486 h 758"/>
              <a:gd name="connsiteX98" fmla="*/ 116 w 259"/>
              <a:gd name="connsiteY98" fmla="*/ 460 h 758"/>
              <a:gd name="connsiteX99" fmla="*/ 116 w 259"/>
              <a:gd name="connsiteY99" fmla="*/ 434 h 758"/>
              <a:gd name="connsiteX100" fmla="*/ 116 w 259"/>
              <a:gd name="connsiteY100" fmla="*/ 408 h 758"/>
              <a:gd name="connsiteX101" fmla="*/ 116 w 259"/>
              <a:gd name="connsiteY101" fmla="*/ 382 h 758"/>
              <a:gd name="connsiteX102" fmla="*/ 121 w 259"/>
              <a:gd name="connsiteY102" fmla="*/ 355 h 758"/>
              <a:gd name="connsiteX103" fmla="*/ 121 w 259"/>
              <a:gd name="connsiteY103" fmla="*/ 334 h 758"/>
              <a:gd name="connsiteX104" fmla="*/ 121 w 259"/>
              <a:gd name="connsiteY104" fmla="*/ 314 h 758"/>
              <a:gd name="connsiteX105" fmla="*/ 121 w 259"/>
              <a:gd name="connsiteY105" fmla="*/ 293 h 758"/>
              <a:gd name="connsiteX106" fmla="*/ 121 w 259"/>
              <a:gd name="connsiteY106" fmla="*/ 277 h 758"/>
              <a:gd name="connsiteX107" fmla="*/ 121 w 259"/>
              <a:gd name="connsiteY107" fmla="*/ 246 h 758"/>
              <a:gd name="connsiteX108" fmla="*/ 121 w 259"/>
              <a:gd name="connsiteY108" fmla="*/ 214 h 758"/>
              <a:gd name="connsiteX109" fmla="*/ 116 w 259"/>
              <a:gd name="connsiteY109" fmla="*/ 183 h 758"/>
              <a:gd name="connsiteX110" fmla="*/ 116 w 259"/>
              <a:gd name="connsiteY110" fmla="*/ 157 h 758"/>
              <a:gd name="connsiteX111" fmla="*/ 111 w 259"/>
              <a:gd name="connsiteY111" fmla="*/ 146 h 758"/>
              <a:gd name="connsiteX112" fmla="*/ 111 w 259"/>
              <a:gd name="connsiteY112" fmla="*/ 136 h 758"/>
              <a:gd name="connsiteX113" fmla="*/ 106 w 259"/>
              <a:gd name="connsiteY113" fmla="*/ 126 h 758"/>
              <a:gd name="connsiteX114" fmla="*/ 106 w 259"/>
              <a:gd name="connsiteY114" fmla="*/ 115 h 758"/>
              <a:gd name="connsiteX115" fmla="*/ 100 w 259"/>
              <a:gd name="connsiteY115" fmla="*/ 110 h 758"/>
              <a:gd name="connsiteX116" fmla="*/ 100 w 259"/>
              <a:gd name="connsiteY116" fmla="*/ 105 h 758"/>
              <a:gd name="connsiteX117" fmla="*/ 95 w 259"/>
              <a:gd name="connsiteY117" fmla="*/ 94 h 758"/>
              <a:gd name="connsiteX118" fmla="*/ 90 w 259"/>
              <a:gd name="connsiteY118" fmla="*/ 89 h 758"/>
              <a:gd name="connsiteX119" fmla="*/ 84 w 259"/>
              <a:gd name="connsiteY119" fmla="*/ 84 h 758"/>
              <a:gd name="connsiteX120" fmla="*/ 79 w 259"/>
              <a:gd name="connsiteY120" fmla="*/ 84 h 758"/>
              <a:gd name="connsiteX121" fmla="*/ 74 w 259"/>
              <a:gd name="connsiteY121" fmla="*/ 79 h 758"/>
              <a:gd name="connsiteX122" fmla="*/ 63 w 259"/>
              <a:gd name="connsiteY122" fmla="*/ 79 h 758"/>
              <a:gd name="connsiteX123" fmla="*/ 53 w 259"/>
              <a:gd name="connsiteY123" fmla="*/ 79 h 758"/>
              <a:gd name="connsiteX0" fmla="*/ 63 w 259"/>
              <a:gd name="connsiteY0" fmla="*/ 16 h 758"/>
              <a:gd name="connsiteX1" fmla="*/ 79 w 259"/>
              <a:gd name="connsiteY1" fmla="*/ 5 h 758"/>
              <a:gd name="connsiteX2" fmla="*/ 95 w 259"/>
              <a:gd name="connsiteY2" fmla="*/ 0 h 758"/>
              <a:gd name="connsiteX3" fmla="*/ 106 w 259"/>
              <a:gd name="connsiteY3" fmla="*/ 0 h 758"/>
              <a:gd name="connsiteX4" fmla="*/ 121 w 259"/>
              <a:gd name="connsiteY4" fmla="*/ 0 h 758"/>
              <a:gd name="connsiteX5" fmla="*/ 137 w 259"/>
              <a:gd name="connsiteY5" fmla="*/ 5 h 758"/>
              <a:gd name="connsiteX6" fmla="*/ 153 w 259"/>
              <a:gd name="connsiteY6" fmla="*/ 11 h 758"/>
              <a:gd name="connsiteX7" fmla="*/ 164 w 259"/>
              <a:gd name="connsiteY7" fmla="*/ 16 h 758"/>
              <a:gd name="connsiteX8" fmla="*/ 174 w 259"/>
              <a:gd name="connsiteY8" fmla="*/ 21 h 758"/>
              <a:gd name="connsiteX9" fmla="*/ 190 w 259"/>
              <a:gd name="connsiteY9" fmla="*/ 26 h 758"/>
              <a:gd name="connsiteX10" fmla="*/ 201 w 259"/>
              <a:gd name="connsiteY10" fmla="*/ 37 h 758"/>
              <a:gd name="connsiteX11" fmla="*/ 216 w 259"/>
              <a:gd name="connsiteY11" fmla="*/ 42 h 758"/>
              <a:gd name="connsiteX12" fmla="*/ 227 w 259"/>
              <a:gd name="connsiteY12" fmla="*/ 47 h 758"/>
              <a:gd name="connsiteX13" fmla="*/ 238 w 259"/>
              <a:gd name="connsiteY13" fmla="*/ 52 h 758"/>
              <a:gd name="connsiteX14" fmla="*/ 243 w 259"/>
              <a:gd name="connsiteY14" fmla="*/ 58 h 758"/>
              <a:gd name="connsiteX15" fmla="*/ 248 w 259"/>
              <a:gd name="connsiteY15" fmla="*/ 63 h 758"/>
              <a:gd name="connsiteX16" fmla="*/ 253 w 259"/>
              <a:gd name="connsiteY16" fmla="*/ 68 h 758"/>
              <a:gd name="connsiteX17" fmla="*/ 259 w 259"/>
              <a:gd name="connsiteY17" fmla="*/ 68 h 758"/>
              <a:gd name="connsiteX18" fmla="*/ 259 w 259"/>
              <a:gd name="connsiteY18" fmla="*/ 73 h 758"/>
              <a:gd name="connsiteX19" fmla="*/ 253 w 259"/>
              <a:gd name="connsiteY19" fmla="*/ 73 h 758"/>
              <a:gd name="connsiteX20" fmla="*/ 253 w 259"/>
              <a:gd name="connsiteY20" fmla="*/ 79 h 758"/>
              <a:gd name="connsiteX21" fmla="*/ 248 w 259"/>
              <a:gd name="connsiteY21" fmla="*/ 84 h 758"/>
              <a:gd name="connsiteX22" fmla="*/ 243 w 259"/>
              <a:gd name="connsiteY22" fmla="*/ 84 h 758"/>
              <a:gd name="connsiteX23" fmla="*/ 238 w 259"/>
              <a:gd name="connsiteY23" fmla="*/ 89 h 758"/>
              <a:gd name="connsiteX24" fmla="*/ 232 w 259"/>
              <a:gd name="connsiteY24" fmla="*/ 94 h 758"/>
              <a:gd name="connsiteX25" fmla="*/ 227 w 259"/>
              <a:gd name="connsiteY25" fmla="*/ 94 h 758"/>
              <a:gd name="connsiteX26" fmla="*/ 222 w 259"/>
              <a:gd name="connsiteY26" fmla="*/ 99 h 758"/>
              <a:gd name="connsiteX27" fmla="*/ 216 w 259"/>
              <a:gd name="connsiteY27" fmla="*/ 105 h 758"/>
              <a:gd name="connsiteX28" fmla="*/ 211 w 259"/>
              <a:gd name="connsiteY28" fmla="*/ 115 h 758"/>
              <a:gd name="connsiteX29" fmla="*/ 211 w 259"/>
              <a:gd name="connsiteY29" fmla="*/ 126 h 758"/>
              <a:gd name="connsiteX30" fmla="*/ 211 w 259"/>
              <a:gd name="connsiteY30" fmla="*/ 131 h 758"/>
              <a:gd name="connsiteX31" fmla="*/ 211 w 259"/>
              <a:gd name="connsiteY31" fmla="*/ 146 h 758"/>
              <a:gd name="connsiteX32" fmla="*/ 211 w 259"/>
              <a:gd name="connsiteY32" fmla="*/ 157 h 758"/>
              <a:gd name="connsiteX33" fmla="*/ 211 w 259"/>
              <a:gd name="connsiteY33" fmla="*/ 173 h 758"/>
              <a:gd name="connsiteX34" fmla="*/ 211 w 259"/>
              <a:gd name="connsiteY34" fmla="*/ 188 h 758"/>
              <a:gd name="connsiteX35" fmla="*/ 211 w 259"/>
              <a:gd name="connsiteY35" fmla="*/ 204 h 758"/>
              <a:gd name="connsiteX36" fmla="*/ 211 w 259"/>
              <a:gd name="connsiteY36" fmla="*/ 225 h 758"/>
              <a:gd name="connsiteX37" fmla="*/ 211 w 259"/>
              <a:gd name="connsiteY37" fmla="*/ 240 h 758"/>
              <a:gd name="connsiteX38" fmla="*/ 211 w 259"/>
              <a:gd name="connsiteY38" fmla="*/ 261 h 758"/>
              <a:gd name="connsiteX39" fmla="*/ 211 w 259"/>
              <a:gd name="connsiteY39" fmla="*/ 303 h 758"/>
              <a:gd name="connsiteX40" fmla="*/ 211 w 259"/>
              <a:gd name="connsiteY40" fmla="*/ 324 h 758"/>
              <a:gd name="connsiteX41" fmla="*/ 211 w 259"/>
              <a:gd name="connsiteY41" fmla="*/ 350 h 758"/>
              <a:gd name="connsiteX42" fmla="*/ 211 w 259"/>
              <a:gd name="connsiteY42" fmla="*/ 376 h 758"/>
              <a:gd name="connsiteX43" fmla="*/ 211 w 259"/>
              <a:gd name="connsiteY43" fmla="*/ 402 h 758"/>
              <a:gd name="connsiteX44" fmla="*/ 211 w 259"/>
              <a:gd name="connsiteY44" fmla="*/ 429 h 758"/>
              <a:gd name="connsiteX45" fmla="*/ 211 w 259"/>
              <a:gd name="connsiteY45" fmla="*/ 460 h 758"/>
              <a:gd name="connsiteX46" fmla="*/ 211 w 259"/>
              <a:gd name="connsiteY46" fmla="*/ 491 h 758"/>
              <a:gd name="connsiteX47" fmla="*/ 211 w 259"/>
              <a:gd name="connsiteY47" fmla="*/ 523 h 758"/>
              <a:gd name="connsiteX48" fmla="*/ 211 w 259"/>
              <a:gd name="connsiteY48" fmla="*/ 554 h 758"/>
              <a:gd name="connsiteX49" fmla="*/ 211 w 259"/>
              <a:gd name="connsiteY49" fmla="*/ 580 h 758"/>
              <a:gd name="connsiteX50" fmla="*/ 206 w 259"/>
              <a:gd name="connsiteY50" fmla="*/ 606 h 758"/>
              <a:gd name="connsiteX51" fmla="*/ 206 w 259"/>
              <a:gd name="connsiteY51" fmla="*/ 632 h 758"/>
              <a:gd name="connsiteX52" fmla="*/ 201 w 259"/>
              <a:gd name="connsiteY52" fmla="*/ 653 h 758"/>
              <a:gd name="connsiteX53" fmla="*/ 195 w 259"/>
              <a:gd name="connsiteY53" fmla="*/ 669 h 758"/>
              <a:gd name="connsiteX54" fmla="*/ 190 w 259"/>
              <a:gd name="connsiteY54" fmla="*/ 690 h 758"/>
              <a:gd name="connsiteX55" fmla="*/ 185 w 259"/>
              <a:gd name="connsiteY55" fmla="*/ 700 h 758"/>
              <a:gd name="connsiteX56" fmla="*/ 174 w 259"/>
              <a:gd name="connsiteY56" fmla="*/ 716 h 758"/>
              <a:gd name="connsiteX57" fmla="*/ 164 w 259"/>
              <a:gd name="connsiteY57" fmla="*/ 726 h 758"/>
              <a:gd name="connsiteX58" fmla="*/ 158 w 259"/>
              <a:gd name="connsiteY58" fmla="*/ 737 h 758"/>
              <a:gd name="connsiteX59" fmla="*/ 148 w 259"/>
              <a:gd name="connsiteY59" fmla="*/ 742 h 758"/>
              <a:gd name="connsiteX60" fmla="*/ 143 w 259"/>
              <a:gd name="connsiteY60" fmla="*/ 747 h 758"/>
              <a:gd name="connsiteX61" fmla="*/ 132 w 259"/>
              <a:gd name="connsiteY61" fmla="*/ 752 h 758"/>
              <a:gd name="connsiteX62" fmla="*/ 127 w 259"/>
              <a:gd name="connsiteY62" fmla="*/ 752 h 758"/>
              <a:gd name="connsiteX63" fmla="*/ 121 w 259"/>
              <a:gd name="connsiteY63" fmla="*/ 758 h 758"/>
              <a:gd name="connsiteX64" fmla="*/ 111 w 259"/>
              <a:gd name="connsiteY64" fmla="*/ 752 h 758"/>
              <a:gd name="connsiteX65" fmla="*/ 106 w 259"/>
              <a:gd name="connsiteY65" fmla="*/ 752 h 758"/>
              <a:gd name="connsiteX66" fmla="*/ 106 w 259"/>
              <a:gd name="connsiteY66" fmla="*/ 747 h 758"/>
              <a:gd name="connsiteX67" fmla="*/ 100 w 259"/>
              <a:gd name="connsiteY67" fmla="*/ 742 h 758"/>
              <a:gd name="connsiteX68" fmla="*/ 100 w 259"/>
              <a:gd name="connsiteY68" fmla="*/ 737 h 758"/>
              <a:gd name="connsiteX69" fmla="*/ 100 w 259"/>
              <a:gd name="connsiteY69" fmla="*/ 731 h 758"/>
              <a:gd name="connsiteX70" fmla="*/ 100 w 259"/>
              <a:gd name="connsiteY70" fmla="*/ 721 h 758"/>
              <a:gd name="connsiteX71" fmla="*/ 100 w 259"/>
              <a:gd name="connsiteY71" fmla="*/ 711 h 758"/>
              <a:gd name="connsiteX72" fmla="*/ 100 w 259"/>
              <a:gd name="connsiteY72" fmla="*/ 705 h 758"/>
              <a:gd name="connsiteX73" fmla="*/ 100 w 259"/>
              <a:gd name="connsiteY73" fmla="*/ 700 h 758"/>
              <a:gd name="connsiteX74" fmla="*/ 100 w 259"/>
              <a:gd name="connsiteY74" fmla="*/ 695 h 758"/>
              <a:gd name="connsiteX75" fmla="*/ 95 w 259"/>
              <a:gd name="connsiteY75" fmla="*/ 690 h 758"/>
              <a:gd name="connsiteX76" fmla="*/ 90 w 259"/>
              <a:gd name="connsiteY76" fmla="*/ 674 h 758"/>
              <a:gd name="connsiteX77" fmla="*/ 79 w 259"/>
              <a:gd name="connsiteY77" fmla="*/ 658 h 758"/>
              <a:gd name="connsiteX78" fmla="*/ 63 w 259"/>
              <a:gd name="connsiteY78" fmla="*/ 643 h 758"/>
              <a:gd name="connsiteX79" fmla="*/ 47 w 259"/>
              <a:gd name="connsiteY79" fmla="*/ 627 h 758"/>
              <a:gd name="connsiteX80" fmla="*/ 26 w 259"/>
              <a:gd name="connsiteY80" fmla="*/ 611 h 758"/>
              <a:gd name="connsiteX81" fmla="*/ 0 w 259"/>
              <a:gd name="connsiteY81" fmla="*/ 590 h 758"/>
              <a:gd name="connsiteX82" fmla="*/ 21 w 259"/>
              <a:gd name="connsiteY82" fmla="*/ 590 h 758"/>
              <a:gd name="connsiteX83" fmla="*/ 42 w 259"/>
              <a:gd name="connsiteY83" fmla="*/ 596 h 758"/>
              <a:gd name="connsiteX84" fmla="*/ 58 w 259"/>
              <a:gd name="connsiteY84" fmla="*/ 596 h 758"/>
              <a:gd name="connsiteX85" fmla="*/ 74 w 259"/>
              <a:gd name="connsiteY85" fmla="*/ 596 h 758"/>
              <a:gd name="connsiteX86" fmla="*/ 84 w 259"/>
              <a:gd name="connsiteY86" fmla="*/ 590 h 758"/>
              <a:gd name="connsiteX87" fmla="*/ 90 w 259"/>
              <a:gd name="connsiteY87" fmla="*/ 590 h 758"/>
              <a:gd name="connsiteX88" fmla="*/ 95 w 259"/>
              <a:gd name="connsiteY88" fmla="*/ 590 h 758"/>
              <a:gd name="connsiteX89" fmla="*/ 100 w 259"/>
              <a:gd name="connsiteY89" fmla="*/ 585 h 758"/>
              <a:gd name="connsiteX90" fmla="*/ 106 w 259"/>
              <a:gd name="connsiteY90" fmla="*/ 580 h 758"/>
              <a:gd name="connsiteX91" fmla="*/ 106 w 259"/>
              <a:gd name="connsiteY91" fmla="*/ 575 h 758"/>
              <a:gd name="connsiteX92" fmla="*/ 106 w 259"/>
              <a:gd name="connsiteY92" fmla="*/ 564 h 758"/>
              <a:gd name="connsiteX93" fmla="*/ 106 w 259"/>
              <a:gd name="connsiteY93" fmla="*/ 549 h 758"/>
              <a:gd name="connsiteX94" fmla="*/ 111 w 259"/>
              <a:gd name="connsiteY94" fmla="*/ 533 h 758"/>
              <a:gd name="connsiteX95" fmla="*/ 111 w 259"/>
              <a:gd name="connsiteY95" fmla="*/ 512 h 758"/>
              <a:gd name="connsiteX96" fmla="*/ 111 w 259"/>
              <a:gd name="connsiteY96" fmla="*/ 486 h 758"/>
              <a:gd name="connsiteX97" fmla="*/ 116 w 259"/>
              <a:gd name="connsiteY97" fmla="*/ 460 h 758"/>
              <a:gd name="connsiteX98" fmla="*/ 116 w 259"/>
              <a:gd name="connsiteY98" fmla="*/ 434 h 758"/>
              <a:gd name="connsiteX99" fmla="*/ 116 w 259"/>
              <a:gd name="connsiteY99" fmla="*/ 408 h 758"/>
              <a:gd name="connsiteX100" fmla="*/ 116 w 259"/>
              <a:gd name="connsiteY100" fmla="*/ 382 h 758"/>
              <a:gd name="connsiteX101" fmla="*/ 121 w 259"/>
              <a:gd name="connsiteY101" fmla="*/ 355 h 758"/>
              <a:gd name="connsiteX102" fmla="*/ 121 w 259"/>
              <a:gd name="connsiteY102" fmla="*/ 334 h 758"/>
              <a:gd name="connsiteX103" fmla="*/ 121 w 259"/>
              <a:gd name="connsiteY103" fmla="*/ 314 h 758"/>
              <a:gd name="connsiteX104" fmla="*/ 121 w 259"/>
              <a:gd name="connsiteY104" fmla="*/ 293 h 758"/>
              <a:gd name="connsiteX105" fmla="*/ 121 w 259"/>
              <a:gd name="connsiteY105" fmla="*/ 277 h 758"/>
              <a:gd name="connsiteX106" fmla="*/ 121 w 259"/>
              <a:gd name="connsiteY106" fmla="*/ 246 h 758"/>
              <a:gd name="connsiteX107" fmla="*/ 121 w 259"/>
              <a:gd name="connsiteY107" fmla="*/ 214 h 758"/>
              <a:gd name="connsiteX108" fmla="*/ 116 w 259"/>
              <a:gd name="connsiteY108" fmla="*/ 183 h 758"/>
              <a:gd name="connsiteX109" fmla="*/ 116 w 259"/>
              <a:gd name="connsiteY109" fmla="*/ 157 h 758"/>
              <a:gd name="connsiteX110" fmla="*/ 111 w 259"/>
              <a:gd name="connsiteY110" fmla="*/ 146 h 758"/>
              <a:gd name="connsiteX111" fmla="*/ 111 w 259"/>
              <a:gd name="connsiteY111" fmla="*/ 136 h 758"/>
              <a:gd name="connsiteX112" fmla="*/ 106 w 259"/>
              <a:gd name="connsiteY112" fmla="*/ 126 h 758"/>
              <a:gd name="connsiteX113" fmla="*/ 106 w 259"/>
              <a:gd name="connsiteY113" fmla="*/ 115 h 758"/>
              <a:gd name="connsiteX114" fmla="*/ 100 w 259"/>
              <a:gd name="connsiteY114" fmla="*/ 110 h 758"/>
              <a:gd name="connsiteX115" fmla="*/ 100 w 259"/>
              <a:gd name="connsiteY115" fmla="*/ 105 h 758"/>
              <a:gd name="connsiteX116" fmla="*/ 95 w 259"/>
              <a:gd name="connsiteY116" fmla="*/ 94 h 758"/>
              <a:gd name="connsiteX117" fmla="*/ 90 w 259"/>
              <a:gd name="connsiteY117" fmla="*/ 89 h 758"/>
              <a:gd name="connsiteX118" fmla="*/ 84 w 259"/>
              <a:gd name="connsiteY118" fmla="*/ 84 h 758"/>
              <a:gd name="connsiteX119" fmla="*/ 79 w 259"/>
              <a:gd name="connsiteY119" fmla="*/ 84 h 758"/>
              <a:gd name="connsiteX120" fmla="*/ 74 w 259"/>
              <a:gd name="connsiteY120" fmla="*/ 79 h 758"/>
              <a:gd name="connsiteX121" fmla="*/ 63 w 259"/>
              <a:gd name="connsiteY121" fmla="*/ 79 h 758"/>
              <a:gd name="connsiteX122" fmla="*/ 53 w 259"/>
              <a:gd name="connsiteY122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06 w 259"/>
              <a:gd name="connsiteY2" fmla="*/ 0 h 758"/>
              <a:gd name="connsiteX3" fmla="*/ 121 w 259"/>
              <a:gd name="connsiteY3" fmla="*/ 0 h 758"/>
              <a:gd name="connsiteX4" fmla="*/ 137 w 259"/>
              <a:gd name="connsiteY4" fmla="*/ 5 h 758"/>
              <a:gd name="connsiteX5" fmla="*/ 153 w 259"/>
              <a:gd name="connsiteY5" fmla="*/ 11 h 758"/>
              <a:gd name="connsiteX6" fmla="*/ 164 w 259"/>
              <a:gd name="connsiteY6" fmla="*/ 16 h 758"/>
              <a:gd name="connsiteX7" fmla="*/ 174 w 259"/>
              <a:gd name="connsiteY7" fmla="*/ 21 h 758"/>
              <a:gd name="connsiteX8" fmla="*/ 190 w 259"/>
              <a:gd name="connsiteY8" fmla="*/ 26 h 758"/>
              <a:gd name="connsiteX9" fmla="*/ 201 w 259"/>
              <a:gd name="connsiteY9" fmla="*/ 37 h 758"/>
              <a:gd name="connsiteX10" fmla="*/ 216 w 259"/>
              <a:gd name="connsiteY10" fmla="*/ 42 h 758"/>
              <a:gd name="connsiteX11" fmla="*/ 227 w 259"/>
              <a:gd name="connsiteY11" fmla="*/ 47 h 758"/>
              <a:gd name="connsiteX12" fmla="*/ 238 w 259"/>
              <a:gd name="connsiteY12" fmla="*/ 52 h 758"/>
              <a:gd name="connsiteX13" fmla="*/ 243 w 259"/>
              <a:gd name="connsiteY13" fmla="*/ 58 h 758"/>
              <a:gd name="connsiteX14" fmla="*/ 248 w 259"/>
              <a:gd name="connsiteY14" fmla="*/ 63 h 758"/>
              <a:gd name="connsiteX15" fmla="*/ 253 w 259"/>
              <a:gd name="connsiteY15" fmla="*/ 68 h 758"/>
              <a:gd name="connsiteX16" fmla="*/ 259 w 259"/>
              <a:gd name="connsiteY16" fmla="*/ 68 h 758"/>
              <a:gd name="connsiteX17" fmla="*/ 259 w 259"/>
              <a:gd name="connsiteY17" fmla="*/ 73 h 758"/>
              <a:gd name="connsiteX18" fmla="*/ 253 w 259"/>
              <a:gd name="connsiteY18" fmla="*/ 73 h 758"/>
              <a:gd name="connsiteX19" fmla="*/ 253 w 259"/>
              <a:gd name="connsiteY19" fmla="*/ 79 h 758"/>
              <a:gd name="connsiteX20" fmla="*/ 248 w 259"/>
              <a:gd name="connsiteY20" fmla="*/ 84 h 758"/>
              <a:gd name="connsiteX21" fmla="*/ 243 w 259"/>
              <a:gd name="connsiteY21" fmla="*/ 84 h 758"/>
              <a:gd name="connsiteX22" fmla="*/ 238 w 259"/>
              <a:gd name="connsiteY22" fmla="*/ 89 h 758"/>
              <a:gd name="connsiteX23" fmla="*/ 232 w 259"/>
              <a:gd name="connsiteY23" fmla="*/ 94 h 758"/>
              <a:gd name="connsiteX24" fmla="*/ 227 w 259"/>
              <a:gd name="connsiteY24" fmla="*/ 94 h 758"/>
              <a:gd name="connsiteX25" fmla="*/ 222 w 259"/>
              <a:gd name="connsiteY25" fmla="*/ 99 h 758"/>
              <a:gd name="connsiteX26" fmla="*/ 216 w 259"/>
              <a:gd name="connsiteY26" fmla="*/ 105 h 758"/>
              <a:gd name="connsiteX27" fmla="*/ 211 w 259"/>
              <a:gd name="connsiteY27" fmla="*/ 115 h 758"/>
              <a:gd name="connsiteX28" fmla="*/ 211 w 259"/>
              <a:gd name="connsiteY28" fmla="*/ 126 h 758"/>
              <a:gd name="connsiteX29" fmla="*/ 211 w 259"/>
              <a:gd name="connsiteY29" fmla="*/ 131 h 758"/>
              <a:gd name="connsiteX30" fmla="*/ 211 w 259"/>
              <a:gd name="connsiteY30" fmla="*/ 146 h 758"/>
              <a:gd name="connsiteX31" fmla="*/ 211 w 259"/>
              <a:gd name="connsiteY31" fmla="*/ 157 h 758"/>
              <a:gd name="connsiteX32" fmla="*/ 211 w 259"/>
              <a:gd name="connsiteY32" fmla="*/ 173 h 758"/>
              <a:gd name="connsiteX33" fmla="*/ 211 w 259"/>
              <a:gd name="connsiteY33" fmla="*/ 188 h 758"/>
              <a:gd name="connsiteX34" fmla="*/ 211 w 259"/>
              <a:gd name="connsiteY34" fmla="*/ 204 h 758"/>
              <a:gd name="connsiteX35" fmla="*/ 211 w 259"/>
              <a:gd name="connsiteY35" fmla="*/ 225 h 758"/>
              <a:gd name="connsiteX36" fmla="*/ 211 w 259"/>
              <a:gd name="connsiteY36" fmla="*/ 240 h 758"/>
              <a:gd name="connsiteX37" fmla="*/ 211 w 259"/>
              <a:gd name="connsiteY37" fmla="*/ 261 h 758"/>
              <a:gd name="connsiteX38" fmla="*/ 211 w 259"/>
              <a:gd name="connsiteY38" fmla="*/ 303 h 758"/>
              <a:gd name="connsiteX39" fmla="*/ 211 w 259"/>
              <a:gd name="connsiteY39" fmla="*/ 324 h 758"/>
              <a:gd name="connsiteX40" fmla="*/ 211 w 259"/>
              <a:gd name="connsiteY40" fmla="*/ 350 h 758"/>
              <a:gd name="connsiteX41" fmla="*/ 211 w 259"/>
              <a:gd name="connsiteY41" fmla="*/ 376 h 758"/>
              <a:gd name="connsiteX42" fmla="*/ 211 w 259"/>
              <a:gd name="connsiteY42" fmla="*/ 402 h 758"/>
              <a:gd name="connsiteX43" fmla="*/ 211 w 259"/>
              <a:gd name="connsiteY43" fmla="*/ 429 h 758"/>
              <a:gd name="connsiteX44" fmla="*/ 211 w 259"/>
              <a:gd name="connsiteY44" fmla="*/ 460 h 758"/>
              <a:gd name="connsiteX45" fmla="*/ 211 w 259"/>
              <a:gd name="connsiteY45" fmla="*/ 491 h 758"/>
              <a:gd name="connsiteX46" fmla="*/ 211 w 259"/>
              <a:gd name="connsiteY46" fmla="*/ 523 h 758"/>
              <a:gd name="connsiteX47" fmla="*/ 211 w 259"/>
              <a:gd name="connsiteY47" fmla="*/ 554 h 758"/>
              <a:gd name="connsiteX48" fmla="*/ 211 w 259"/>
              <a:gd name="connsiteY48" fmla="*/ 580 h 758"/>
              <a:gd name="connsiteX49" fmla="*/ 206 w 259"/>
              <a:gd name="connsiteY49" fmla="*/ 606 h 758"/>
              <a:gd name="connsiteX50" fmla="*/ 206 w 259"/>
              <a:gd name="connsiteY50" fmla="*/ 632 h 758"/>
              <a:gd name="connsiteX51" fmla="*/ 201 w 259"/>
              <a:gd name="connsiteY51" fmla="*/ 653 h 758"/>
              <a:gd name="connsiteX52" fmla="*/ 195 w 259"/>
              <a:gd name="connsiteY52" fmla="*/ 669 h 758"/>
              <a:gd name="connsiteX53" fmla="*/ 190 w 259"/>
              <a:gd name="connsiteY53" fmla="*/ 690 h 758"/>
              <a:gd name="connsiteX54" fmla="*/ 185 w 259"/>
              <a:gd name="connsiteY54" fmla="*/ 700 h 758"/>
              <a:gd name="connsiteX55" fmla="*/ 174 w 259"/>
              <a:gd name="connsiteY55" fmla="*/ 716 h 758"/>
              <a:gd name="connsiteX56" fmla="*/ 164 w 259"/>
              <a:gd name="connsiteY56" fmla="*/ 726 h 758"/>
              <a:gd name="connsiteX57" fmla="*/ 158 w 259"/>
              <a:gd name="connsiteY57" fmla="*/ 737 h 758"/>
              <a:gd name="connsiteX58" fmla="*/ 148 w 259"/>
              <a:gd name="connsiteY58" fmla="*/ 742 h 758"/>
              <a:gd name="connsiteX59" fmla="*/ 143 w 259"/>
              <a:gd name="connsiteY59" fmla="*/ 747 h 758"/>
              <a:gd name="connsiteX60" fmla="*/ 132 w 259"/>
              <a:gd name="connsiteY60" fmla="*/ 752 h 758"/>
              <a:gd name="connsiteX61" fmla="*/ 127 w 259"/>
              <a:gd name="connsiteY61" fmla="*/ 752 h 758"/>
              <a:gd name="connsiteX62" fmla="*/ 121 w 259"/>
              <a:gd name="connsiteY62" fmla="*/ 758 h 758"/>
              <a:gd name="connsiteX63" fmla="*/ 111 w 259"/>
              <a:gd name="connsiteY63" fmla="*/ 752 h 758"/>
              <a:gd name="connsiteX64" fmla="*/ 106 w 259"/>
              <a:gd name="connsiteY64" fmla="*/ 752 h 758"/>
              <a:gd name="connsiteX65" fmla="*/ 106 w 259"/>
              <a:gd name="connsiteY65" fmla="*/ 747 h 758"/>
              <a:gd name="connsiteX66" fmla="*/ 100 w 259"/>
              <a:gd name="connsiteY66" fmla="*/ 742 h 758"/>
              <a:gd name="connsiteX67" fmla="*/ 100 w 259"/>
              <a:gd name="connsiteY67" fmla="*/ 737 h 758"/>
              <a:gd name="connsiteX68" fmla="*/ 100 w 259"/>
              <a:gd name="connsiteY68" fmla="*/ 731 h 758"/>
              <a:gd name="connsiteX69" fmla="*/ 100 w 259"/>
              <a:gd name="connsiteY69" fmla="*/ 721 h 758"/>
              <a:gd name="connsiteX70" fmla="*/ 100 w 259"/>
              <a:gd name="connsiteY70" fmla="*/ 711 h 758"/>
              <a:gd name="connsiteX71" fmla="*/ 100 w 259"/>
              <a:gd name="connsiteY71" fmla="*/ 705 h 758"/>
              <a:gd name="connsiteX72" fmla="*/ 100 w 259"/>
              <a:gd name="connsiteY72" fmla="*/ 700 h 758"/>
              <a:gd name="connsiteX73" fmla="*/ 100 w 259"/>
              <a:gd name="connsiteY73" fmla="*/ 695 h 758"/>
              <a:gd name="connsiteX74" fmla="*/ 95 w 259"/>
              <a:gd name="connsiteY74" fmla="*/ 690 h 758"/>
              <a:gd name="connsiteX75" fmla="*/ 90 w 259"/>
              <a:gd name="connsiteY75" fmla="*/ 674 h 758"/>
              <a:gd name="connsiteX76" fmla="*/ 79 w 259"/>
              <a:gd name="connsiteY76" fmla="*/ 658 h 758"/>
              <a:gd name="connsiteX77" fmla="*/ 63 w 259"/>
              <a:gd name="connsiteY77" fmla="*/ 643 h 758"/>
              <a:gd name="connsiteX78" fmla="*/ 47 w 259"/>
              <a:gd name="connsiteY78" fmla="*/ 627 h 758"/>
              <a:gd name="connsiteX79" fmla="*/ 26 w 259"/>
              <a:gd name="connsiteY79" fmla="*/ 611 h 758"/>
              <a:gd name="connsiteX80" fmla="*/ 0 w 259"/>
              <a:gd name="connsiteY80" fmla="*/ 590 h 758"/>
              <a:gd name="connsiteX81" fmla="*/ 21 w 259"/>
              <a:gd name="connsiteY81" fmla="*/ 590 h 758"/>
              <a:gd name="connsiteX82" fmla="*/ 42 w 259"/>
              <a:gd name="connsiteY82" fmla="*/ 596 h 758"/>
              <a:gd name="connsiteX83" fmla="*/ 58 w 259"/>
              <a:gd name="connsiteY83" fmla="*/ 596 h 758"/>
              <a:gd name="connsiteX84" fmla="*/ 74 w 259"/>
              <a:gd name="connsiteY84" fmla="*/ 596 h 758"/>
              <a:gd name="connsiteX85" fmla="*/ 84 w 259"/>
              <a:gd name="connsiteY85" fmla="*/ 590 h 758"/>
              <a:gd name="connsiteX86" fmla="*/ 90 w 259"/>
              <a:gd name="connsiteY86" fmla="*/ 590 h 758"/>
              <a:gd name="connsiteX87" fmla="*/ 95 w 259"/>
              <a:gd name="connsiteY87" fmla="*/ 590 h 758"/>
              <a:gd name="connsiteX88" fmla="*/ 100 w 259"/>
              <a:gd name="connsiteY88" fmla="*/ 585 h 758"/>
              <a:gd name="connsiteX89" fmla="*/ 106 w 259"/>
              <a:gd name="connsiteY89" fmla="*/ 580 h 758"/>
              <a:gd name="connsiteX90" fmla="*/ 106 w 259"/>
              <a:gd name="connsiteY90" fmla="*/ 575 h 758"/>
              <a:gd name="connsiteX91" fmla="*/ 106 w 259"/>
              <a:gd name="connsiteY91" fmla="*/ 564 h 758"/>
              <a:gd name="connsiteX92" fmla="*/ 106 w 259"/>
              <a:gd name="connsiteY92" fmla="*/ 549 h 758"/>
              <a:gd name="connsiteX93" fmla="*/ 111 w 259"/>
              <a:gd name="connsiteY93" fmla="*/ 533 h 758"/>
              <a:gd name="connsiteX94" fmla="*/ 111 w 259"/>
              <a:gd name="connsiteY94" fmla="*/ 512 h 758"/>
              <a:gd name="connsiteX95" fmla="*/ 111 w 259"/>
              <a:gd name="connsiteY95" fmla="*/ 486 h 758"/>
              <a:gd name="connsiteX96" fmla="*/ 116 w 259"/>
              <a:gd name="connsiteY96" fmla="*/ 460 h 758"/>
              <a:gd name="connsiteX97" fmla="*/ 116 w 259"/>
              <a:gd name="connsiteY97" fmla="*/ 434 h 758"/>
              <a:gd name="connsiteX98" fmla="*/ 116 w 259"/>
              <a:gd name="connsiteY98" fmla="*/ 408 h 758"/>
              <a:gd name="connsiteX99" fmla="*/ 116 w 259"/>
              <a:gd name="connsiteY99" fmla="*/ 382 h 758"/>
              <a:gd name="connsiteX100" fmla="*/ 121 w 259"/>
              <a:gd name="connsiteY100" fmla="*/ 355 h 758"/>
              <a:gd name="connsiteX101" fmla="*/ 121 w 259"/>
              <a:gd name="connsiteY101" fmla="*/ 334 h 758"/>
              <a:gd name="connsiteX102" fmla="*/ 121 w 259"/>
              <a:gd name="connsiteY102" fmla="*/ 314 h 758"/>
              <a:gd name="connsiteX103" fmla="*/ 121 w 259"/>
              <a:gd name="connsiteY103" fmla="*/ 293 h 758"/>
              <a:gd name="connsiteX104" fmla="*/ 121 w 259"/>
              <a:gd name="connsiteY104" fmla="*/ 277 h 758"/>
              <a:gd name="connsiteX105" fmla="*/ 121 w 259"/>
              <a:gd name="connsiteY105" fmla="*/ 246 h 758"/>
              <a:gd name="connsiteX106" fmla="*/ 121 w 259"/>
              <a:gd name="connsiteY106" fmla="*/ 214 h 758"/>
              <a:gd name="connsiteX107" fmla="*/ 116 w 259"/>
              <a:gd name="connsiteY107" fmla="*/ 183 h 758"/>
              <a:gd name="connsiteX108" fmla="*/ 116 w 259"/>
              <a:gd name="connsiteY108" fmla="*/ 157 h 758"/>
              <a:gd name="connsiteX109" fmla="*/ 111 w 259"/>
              <a:gd name="connsiteY109" fmla="*/ 146 h 758"/>
              <a:gd name="connsiteX110" fmla="*/ 111 w 259"/>
              <a:gd name="connsiteY110" fmla="*/ 136 h 758"/>
              <a:gd name="connsiteX111" fmla="*/ 106 w 259"/>
              <a:gd name="connsiteY111" fmla="*/ 126 h 758"/>
              <a:gd name="connsiteX112" fmla="*/ 106 w 259"/>
              <a:gd name="connsiteY112" fmla="*/ 115 h 758"/>
              <a:gd name="connsiteX113" fmla="*/ 100 w 259"/>
              <a:gd name="connsiteY113" fmla="*/ 110 h 758"/>
              <a:gd name="connsiteX114" fmla="*/ 100 w 259"/>
              <a:gd name="connsiteY114" fmla="*/ 105 h 758"/>
              <a:gd name="connsiteX115" fmla="*/ 95 w 259"/>
              <a:gd name="connsiteY115" fmla="*/ 94 h 758"/>
              <a:gd name="connsiteX116" fmla="*/ 90 w 259"/>
              <a:gd name="connsiteY116" fmla="*/ 89 h 758"/>
              <a:gd name="connsiteX117" fmla="*/ 84 w 259"/>
              <a:gd name="connsiteY117" fmla="*/ 84 h 758"/>
              <a:gd name="connsiteX118" fmla="*/ 79 w 259"/>
              <a:gd name="connsiteY118" fmla="*/ 84 h 758"/>
              <a:gd name="connsiteX119" fmla="*/ 74 w 259"/>
              <a:gd name="connsiteY119" fmla="*/ 79 h 758"/>
              <a:gd name="connsiteX120" fmla="*/ 63 w 259"/>
              <a:gd name="connsiteY120" fmla="*/ 79 h 758"/>
              <a:gd name="connsiteX121" fmla="*/ 53 w 259"/>
              <a:gd name="connsiteY121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21 w 259"/>
              <a:gd name="connsiteY2" fmla="*/ 0 h 758"/>
              <a:gd name="connsiteX3" fmla="*/ 137 w 259"/>
              <a:gd name="connsiteY3" fmla="*/ 5 h 758"/>
              <a:gd name="connsiteX4" fmla="*/ 153 w 259"/>
              <a:gd name="connsiteY4" fmla="*/ 11 h 758"/>
              <a:gd name="connsiteX5" fmla="*/ 164 w 259"/>
              <a:gd name="connsiteY5" fmla="*/ 16 h 758"/>
              <a:gd name="connsiteX6" fmla="*/ 174 w 259"/>
              <a:gd name="connsiteY6" fmla="*/ 21 h 758"/>
              <a:gd name="connsiteX7" fmla="*/ 190 w 259"/>
              <a:gd name="connsiteY7" fmla="*/ 26 h 758"/>
              <a:gd name="connsiteX8" fmla="*/ 201 w 259"/>
              <a:gd name="connsiteY8" fmla="*/ 37 h 758"/>
              <a:gd name="connsiteX9" fmla="*/ 216 w 259"/>
              <a:gd name="connsiteY9" fmla="*/ 42 h 758"/>
              <a:gd name="connsiteX10" fmla="*/ 227 w 259"/>
              <a:gd name="connsiteY10" fmla="*/ 47 h 758"/>
              <a:gd name="connsiteX11" fmla="*/ 238 w 259"/>
              <a:gd name="connsiteY11" fmla="*/ 52 h 758"/>
              <a:gd name="connsiteX12" fmla="*/ 243 w 259"/>
              <a:gd name="connsiteY12" fmla="*/ 58 h 758"/>
              <a:gd name="connsiteX13" fmla="*/ 248 w 259"/>
              <a:gd name="connsiteY13" fmla="*/ 63 h 758"/>
              <a:gd name="connsiteX14" fmla="*/ 253 w 259"/>
              <a:gd name="connsiteY14" fmla="*/ 68 h 758"/>
              <a:gd name="connsiteX15" fmla="*/ 259 w 259"/>
              <a:gd name="connsiteY15" fmla="*/ 68 h 758"/>
              <a:gd name="connsiteX16" fmla="*/ 259 w 259"/>
              <a:gd name="connsiteY16" fmla="*/ 73 h 758"/>
              <a:gd name="connsiteX17" fmla="*/ 253 w 259"/>
              <a:gd name="connsiteY17" fmla="*/ 73 h 758"/>
              <a:gd name="connsiteX18" fmla="*/ 253 w 259"/>
              <a:gd name="connsiteY18" fmla="*/ 79 h 758"/>
              <a:gd name="connsiteX19" fmla="*/ 248 w 259"/>
              <a:gd name="connsiteY19" fmla="*/ 84 h 758"/>
              <a:gd name="connsiteX20" fmla="*/ 243 w 259"/>
              <a:gd name="connsiteY20" fmla="*/ 84 h 758"/>
              <a:gd name="connsiteX21" fmla="*/ 238 w 259"/>
              <a:gd name="connsiteY21" fmla="*/ 89 h 758"/>
              <a:gd name="connsiteX22" fmla="*/ 232 w 259"/>
              <a:gd name="connsiteY22" fmla="*/ 94 h 758"/>
              <a:gd name="connsiteX23" fmla="*/ 227 w 259"/>
              <a:gd name="connsiteY23" fmla="*/ 94 h 758"/>
              <a:gd name="connsiteX24" fmla="*/ 222 w 259"/>
              <a:gd name="connsiteY24" fmla="*/ 99 h 758"/>
              <a:gd name="connsiteX25" fmla="*/ 216 w 259"/>
              <a:gd name="connsiteY25" fmla="*/ 105 h 758"/>
              <a:gd name="connsiteX26" fmla="*/ 211 w 259"/>
              <a:gd name="connsiteY26" fmla="*/ 115 h 758"/>
              <a:gd name="connsiteX27" fmla="*/ 211 w 259"/>
              <a:gd name="connsiteY27" fmla="*/ 126 h 758"/>
              <a:gd name="connsiteX28" fmla="*/ 211 w 259"/>
              <a:gd name="connsiteY28" fmla="*/ 131 h 758"/>
              <a:gd name="connsiteX29" fmla="*/ 211 w 259"/>
              <a:gd name="connsiteY29" fmla="*/ 146 h 758"/>
              <a:gd name="connsiteX30" fmla="*/ 211 w 259"/>
              <a:gd name="connsiteY30" fmla="*/ 157 h 758"/>
              <a:gd name="connsiteX31" fmla="*/ 211 w 259"/>
              <a:gd name="connsiteY31" fmla="*/ 173 h 758"/>
              <a:gd name="connsiteX32" fmla="*/ 211 w 259"/>
              <a:gd name="connsiteY32" fmla="*/ 188 h 758"/>
              <a:gd name="connsiteX33" fmla="*/ 211 w 259"/>
              <a:gd name="connsiteY33" fmla="*/ 204 h 758"/>
              <a:gd name="connsiteX34" fmla="*/ 211 w 259"/>
              <a:gd name="connsiteY34" fmla="*/ 225 h 758"/>
              <a:gd name="connsiteX35" fmla="*/ 211 w 259"/>
              <a:gd name="connsiteY35" fmla="*/ 240 h 758"/>
              <a:gd name="connsiteX36" fmla="*/ 211 w 259"/>
              <a:gd name="connsiteY36" fmla="*/ 261 h 758"/>
              <a:gd name="connsiteX37" fmla="*/ 211 w 259"/>
              <a:gd name="connsiteY37" fmla="*/ 303 h 758"/>
              <a:gd name="connsiteX38" fmla="*/ 211 w 259"/>
              <a:gd name="connsiteY38" fmla="*/ 324 h 758"/>
              <a:gd name="connsiteX39" fmla="*/ 211 w 259"/>
              <a:gd name="connsiteY39" fmla="*/ 350 h 758"/>
              <a:gd name="connsiteX40" fmla="*/ 211 w 259"/>
              <a:gd name="connsiteY40" fmla="*/ 376 h 758"/>
              <a:gd name="connsiteX41" fmla="*/ 211 w 259"/>
              <a:gd name="connsiteY41" fmla="*/ 402 h 758"/>
              <a:gd name="connsiteX42" fmla="*/ 211 w 259"/>
              <a:gd name="connsiteY42" fmla="*/ 429 h 758"/>
              <a:gd name="connsiteX43" fmla="*/ 211 w 259"/>
              <a:gd name="connsiteY43" fmla="*/ 460 h 758"/>
              <a:gd name="connsiteX44" fmla="*/ 211 w 259"/>
              <a:gd name="connsiteY44" fmla="*/ 491 h 758"/>
              <a:gd name="connsiteX45" fmla="*/ 211 w 259"/>
              <a:gd name="connsiteY45" fmla="*/ 523 h 758"/>
              <a:gd name="connsiteX46" fmla="*/ 211 w 259"/>
              <a:gd name="connsiteY46" fmla="*/ 554 h 758"/>
              <a:gd name="connsiteX47" fmla="*/ 211 w 259"/>
              <a:gd name="connsiteY47" fmla="*/ 580 h 758"/>
              <a:gd name="connsiteX48" fmla="*/ 206 w 259"/>
              <a:gd name="connsiteY48" fmla="*/ 606 h 758"/>
              <a:gd name="connsiteX49" fmla="*/ 206 w 259"/>
              <a:gd name="connsiteY49" fmla="*/ 632 h 758"/>
              <a:gd name="connsiteX50" fmla="*/ 201 w 259"/>
              <a:gd name="connsiteY50" fmla="*/ 653 h 758"/>
              <a:gd name="connsiteX51" fmla="*/ 195 w 259"/>
              <a:gd name="connsiteY51" fmla="*/ 669 h 758"/>
              <a:gd name="connsiteX52" fmla="*/ 190 w 259"/>
              <a:gd name="connsiteY52" fmla="*/ 690 h 758"/>
              <a:gd name="connsiteX53" fmla="*/ 185 w 259"/>
              <a:gd name="connsiteY53" fmla="*/ 700 h 758"/>
              <a:gd name="connsiteX54" fmla="*/ 174 w 259"/>
              <a:gd name="connsiteY54" fmla="*/ 716 h 758"/>
              <a:gd name="connsiteX55" fmla="*/ 164 w 259"/>
              <a:gd name="connsiteY55" fmla="*/ 726 h 758"/>
              <a:gd name="connsiteX56" fmla="*/ 158 w 259"/>
              <a:gd name="connsiteY56" fmla="*/ 737 h 758"/>
              <a:gd name="connsiteX57" fmla="*/ 148 w 259"/>
              <a:gd name="connsiteY57" fmla="*/ 742 h 758"/>
              <a:gd name="connsiteX58" fmla="*/ 143 w 259"/>
              <a:gd name="connsiteY58" fmla="*/ 747 h 758"/>
              <a:gd name="connsiteX59" fmla="*/ 132 w 259"/>
              <a:gd name="connsiteY59" fmla="*/ 752 h 758"/>
              <a:gd name="connsiteX60" fmla="*/ 127 w 259"/>
              <a:gd name="connsiteY60" fmla="*/ 752 h 758"/>
              <a:gd name="connsiteX61" fmla="*/ 121 w 259"/>
              <a:gd name="connsiteY61" fmla="*/ 758 h 758"/>
              <a:gd name="connsiteX62" fmla="*/ 111 w 259"/>
              <a:gd name="connsiteY62" fmla="*/ 752 h 758"/>
              <a:gd name="connsiteX63" fmla="*/ 106 w 259"/>
              <a:gd name="connsiteY63" fmla="*/ 752 h 758"/>
              <a:gd name="connsiteX64" fmla="*/ 106 w 259"/>
              <a:gd name="connsiteY64" fmla="*/ 747 h 758"/>
              <a:gd name="connsiteX65" fmla="*/ 100 w 259"/>
              <a:gd name="connsiteY65" fmla="*/ 742 h 758"/>
              <a:gd name="connsiteX66" fmla="*/ 100 w 259"/>
              <a:gd name="connsiteY66" fmla="*/ 737 h 758"/>
              <a:gd name="connsiteX67" fmla="*/ 100 w 259"/>
              <a:gd name="connsiteY67" fmla="*/ 731 h 758"/>
              <a:gd name="connsiteX68" fmla="*/ 100 w 259"/>
              <a:gd name="connsiteY68" fmla="*/ 721 h 758"/>
              <a:gd name="connsiteX69" fmla="*/ 100 w 259"/>
              <a:gd name="connsiteY69" fmla="*/ 711 h 758"/>
              <a:gd name="connsiteX70" fmla="*/ 100 w 259"/>
              <a:gd name="connsiteY70" fmla="*/ 705 h 758"/>
              <a:gd name="connsiteX71" fmla="*/ 100 w 259"/>
              <a:gd name="connsiteY71" fmla="*/ 700 h 758"/>
              <a:gd name="connsiteX72" fmla="*/ 100 w 259"/>
              <a:gd name="connsiteY72" fmla="*/ 695 h 758"/>
              <a:gd name="connsiteX73" fmla="*/ 95 w 259"/>
              <a:gd name="connsiteY73" fmla="*/ 690 h 758"/>
              <a:gd name="connsiteX74" fmla="*/ 90 w 259"/>
              <a:gd name="connsiteY74" fmla="*/ 674 h 758"/>
              <a:gd name="connsiteX75" fmla="*/ 79 w 259"/>
              <a:gd name="connsiteY75" fmla="*/ 658 h 758"/>
              <a:gd name="connsiteX76" fmla="*/ 63 w 259"/>
              <a:gd name="connsiteY76" fmla="*/ 643 h 758"/>
              <a:gd name="connsiteX77" fmla="*/ 47 w 259"/>
              <a:gd name="connsiteY77" fmla="*/ 627 h 758"/>
              <a:gd name="connsiteX78" fmla="*/ 26 w 259"/>
              <a:gd name="connsiteY78" fmla="*/ 611 h 758"/>
              <a:gd name="connsiteX79" fmla="*/ 0 w 259"/>
              <a:gd name="connsiteY79" fmla="*/ 590 h 758"/>
              <a:gd name="connsiteX80" fmla="*/ 21 w 259"/>
              <a:gd name="connsiteY80" fmla="*/ 590 h 758"/>
              <a:gd name="connsiteX81" fmla="*/ 42 w 259"/>
              <a:gd name="connsiteY81" fmla="*/ 596 h 758"/>
              <a:gd name="connsiteX82" fmla="*/ 58 w 259"/>
              <a:gd name="connsiteY82" fmla="*/ 596 h 758"/>
              <a:gd name="connsiteX83" fmla="*/ 74 w 259"/>
              <a:gd name="connsiteY83" fmla="*/ 596 h 758"/>
              <a:gd name="connsiteX84" fmla="*/ 84 w 259"/>
              <a:gd name="connsiteY84" fmla="*/ 590 h 758"/>
              <a:gd name="connsiteX85" fmla="*/ 90 w 259"/>
              <a:gd name="connsiteY85" fmla="*/ 590 h 758"/>
              <a:gd name="connsiteX86" fmla="*/ 95 w 259"/>
              <a:gd name="connsiteY86" fmla="*/ 590 h 758"/>
              <a:gd name="connsiteX87" fmla="*/ 100 w 259"/>
              <a:gd name="connsiteY87" fmla="*/ 585 h 758"/>
              <a:gd name="connsiteX88" fmla="*/ 106 w 259"/>
              <a:gd name="connsiteY88" fmla="*/ 580 h 758"/>
              <a:gd name="connsiteX89" fmla="*/ 106 w 259"/>
              <a:gd name="connsiteY89" fmla="*/ 575 h 758"/>
              <a:gd name="connsiteX90" fmla="*/ 106 w 259"/>
              <a:gd name="connsiteY90" fmla="*/ 564 h 758"/>
              <a:gd name="connsiteX91" fmla="*/ 106 w 259"/>
              <a:gd name="connsiteY91" fmla="*/ 549 h 758"/>
              <a:gd name="connsiteX92" fmla="*/ 111 w 259"/>
              <a:gd name="connsiteY92" fmla="*/ 533 h 758"/>
              <a:gd name="connsiteX93" fmla="*/ 111 w 259"/>
              <a:gd name="connsiteY93" fmla="*/ 512 h 758"/>
              <a:gd name="connsiteX94" fmla="*/ 111 w 259"/>
              <a:gd name="connsiteY94" fmla="*/ 486 h 758"/>
              <a:gd name="connsiteX95" fmla="*/ 116 w 259"/>
              <a:gd name="connsiteY95" fmla="*/ 460 h 758"/>
              <a:gd name="connsiteX96" fmla="*/ 116 w 259"/>
              <a:gd name="connsiteY96" fmla="*/ 434 h 758"/>
              <a:gd name="connsiteX97" fmla="*/ 116 w 259"/>
              <a:gd name="connsiteY97" fmla="*/ 408 h 758"/>
              <a:gd name="connsiteX98" fmla="*/ 116 w 259"/>
              <a:gd name="connsiteY98" fmla="*/ 382 h 758"/>
              <a:gd name="connsiteX99" fmla="*/ 121 w 259"/>
              <a:gd name="connsiteY99" fmla="*/ 355 h 758"/>
              <a:gd name="connsiteX100" fmla="*/ 121 w 259"/>
              <a:gd name="connsiteY100" fmla="*/ 334 h 758"/>
              <a:gd name="connsiteX101" fmla="*/ 121 w 259"/>
              <a:gd name="connsiteY101" fmla="*/ 314 h 758"/>
              <a:gd name="connsiteX102" fmla="*/ 121 w 259"/>
              <a:gd name="connsiteY102" fmla="*/ 293 h 758"/>
              <a:gd name="connsiteX103" fmla="*/ 121 w 259"/>
              <a:gd name="connsiteY103" fmla="*/ 277 h 758"/>
              <a:gd name="connsiteX104" fmla="*/ 121 w 259"/>
              <a:gd name="connsiteY104" fmla="*/ 246 h 758"/>
              <a:gd name="connsiteX105" fmla="*/ 121 w 259"/>
              <a:gd name="connsiteY105" fmla="*/ 214 h 758"/>
              <a:gd name="connsiteX106" fmla="*/ 116 w 259"/>
              <a:gd name="connsiteY106" fmla="*/ 183 h 758"/>
              <a:gd name="connsiteX107" fmla="*/ 116 w 259"/>
              <a:gd name="connsiteY107" fmla="*/ 157 h 758"/>
              <a:gd name="connsiteX108" fmla="*/ 111 w 259"/>
              <a:gd name="connsiteY108" fmla="*/ 146 h 758"/>
              <a:gd name="connsiteX109" fmla="*/ 111 w 259"/>
              <a:gd name="connsiteY109" fmla="*/ 136 h 758"/>
              <a:gd name="connsiteX110" fmla="*/ 106 w 259"/>
              <a:gd name="connsiteY110" fmla="*/ 126 h 758"/>
              <a:gd name="connsiteX111" fmla="*/ 106 w 259"/>
              <a:gd name="connsiteY111" fmla="*/ 115 h 758"/>
              <a:gd name="connsiteX112" fmla="*/ 100 w 259"/>
              <a:gd name="connsiteY112" fmla="*/ 110 h 758"/>
              <a:gd name="connsiteX113" fmla="*/ 100 w 259"/>
              <a:gd name="connsiteY113" fmla="*/ 105 h 758"/>
              <a:gd name="connsiteX114" fmla="*/ 95 w 259"/>
              <a:gd name="connsiteY114" fmla="*/ 94 h 758"/>
              <a:gd name="connsiteX115" fmla="*/ 90 w 259"/>
              <a:gd name="connsiteY115" fmla="*/ 89 h 758"/>
              <a:gd name="connsiteX116" fmla="*/ 84 w 259"/>
              <a:gd name="connsiteY116" fmla="*/ 84 h 758"/>
              <a:gd name="connsiteX117" fmla="*/ 79 w 259"/>
              <a:gd name="connsiteY117" fmla="*/ 84 h 758"/>
              <a:gd name="connsiteX118" fmla="*/ 74 w 259"/>
              <a:gd name="connsiteY118" fmla="*/ 79 h 758"/>
              <a:gd name="connsiteX119" fmla="*/ 63 w 259"/>
              <a:gd name="connsiteY119" fmla="*/ 79 h 758"/>
              <a:gd name="connsiteX120" fmla="*/ 53 w 259"/>
              <a:gd name="connsiteY120" fmla="*/ 79 h 758"/>
              <a:gd name="connsiteX0" fmla="*/ 95 w 259"/>
              <a:gd name="connsiteY0" fmla="*/ 0 h 758"/>
              <a:gd name="connsiteX1" fmla="*/ 121 w 259"/>
              <a:gd name="connsiteY1" fmla="*/ 0 h 758"/>
              <a:gd name="connsiteX2" fmla="*/ 137 w 259"/>
              <a:gd name="connsiteY2" fmla="*/ 5 h 758"/>
              <a:gd name="connsiteX3" fmla="*/ 153 w 259"/>
              <a:gd name="connsiteY3" fmla="*/ 11 h 758"/>
              <a:gd name="connsiteX4" fmla="*/ 164 w 259"/>
              <a:gd name="connsiteY4" fmla="*/ 16 h 758"/>
              <a:gd name="connsiteX5" fmla="*/ 174 w 259"/>
              <a:gd name="connsiteY5" fmla="*/ 21 h 758"/>
              <a:gd name="connsiteX6" fmla="*/ 190 w 259"/>
              <a:gd name="connsiteY6" fmla="*/ 26 h 758"/>
              <a:gd name="connsiteX7" fmla="*/ 201 w 259"/>
              <a:gd name="connsiteY7" fmla="*/ 37 h 758"/>
              <a:gd name="connsiteX8" fmla="*/ 216 w 259"/>
              <a:gd name="connsiteY8" fmla="*/ 42 h 758"/>
              <a:gd name="connsiteX9" fmla="*/ 227 w 259"/>
              <a:gd name="connsiteY9" fmla="*/ 47 h 758"/>
              <a:gd name="connsiteX10" fmla="*/ 238 w 259"/>
              <a:gd name="connsiteY10" fmla="*/ 52 h 758"/>
              <a:gd name="connsiteX11" fmla="*/ 243 w 259"/>
              <a:gd name="connsiteY11" fmla="*/ 58 h 758"/>
              <a:gd name="connsiteX12" fmla="*/ 248 w 259"/>
              <a:gd name="connsiteY12" fmla="*/ 63 h 758"/>
              <a:gd name="connsiteX13" fmla="*/ 253 w 259"/>
              <a:gd name="connsiteY13" fmla="*/ 68 h 758"/>
              <a:gd name="connsiteX14" fmla="*/ 259 w 259"/>
              <a:gd name="connsiteY14" fmla="*/ 68 h 758"/>
              <a:gd name="connsiteX15" fmla="*/ 259 w 259"/>
              <a:gd name="connsiteY15" fmla="*/ 73 h 758"/>
              <a:gd name="connsiteX16" fmla="*/ 253 w 259"/>
              <a:gd name="connsiteY16" fmla="*/ 73 h 758"/>
              <a:gd name="connsiteX17" fmla="*/ 253 w 259"/>
              <a:gd name="connsiteY17" fmla="*/ 79 h 758"/>
              <a:gd name="connsiteX18" fmla="*/ 248 w 259"/>
              <a:gd name="connsiteY18" fmla="*/ 84 h 758"/>
              <a:gd name="connsiteX19" fmla="*/ 243 w 259"/>
              <a:gd name="connsiteY19" fmla="*/ 84 h 758"/>
              <a:gd name="connsiteX20" fmla="*/ 238 w 259"/>
              <a:gd name="connsiteY20" fmla="*/ 89 h 758"/>
              <a:gd name="connsiteX21" fmla="*/ 232 w 259"/>
              <a:gd name="connsiteY21" fmla="*/ 94 h 758"/>
              <a:gd name="connsiteX22" fmla="*/ 227 w 259"/>
              <a:gd name="connsiteY22" fmla="*/ 94 h 758"/>
              <a:gd name="connsiteX23" fmla="*/ 222 w 259"/>
              <a:gd name="connsiteY23" fmla="*/ 99 h 758"/>
              <a:gd name="connsiteX24" fmla="*/ 216 w 259"/>
              <a:gd name="connsiteY24" fmla="*/ 105 h 758"/>
              <a:gd name="connsiteX25" fmla="*/ 211 w 259"/>
              <a:gd name="connsiteY25" fmla="*/ 115 h 758"/>
              <a:gd name="connsiteX26" fmla="*/ 211 w 259"/>
              <a:gd name="connsiteY26" fmla="*/ 126 h 758"/>
              <a:gd name="connsiteX27" fmla="*/ 211 w 259"/>
              <a:gd name="connsiteY27" fmla="*/ 131 h 758"/>
              <a:gd name="connsiteX28" fmla="*/ 211 w 259"/>
              <a:gd name="connsiteY28" fmla="*/ 146 h 758"/>
              <a:gd name="connsiteX29" fmla="*/ 211 w 259"/>
              <a:gd name="connsiteY29" fmla="*/ 157 h 758"/>
              <a:gd name="connsiteX30" fmla="*/ 211 w 259"/>
              <a:gd name="connsiteY30" fmla="*/ 173 h 758"/>
              <a:gd name="connsiteX31" fmla="*/ 211 w 259"/>
              <a:gd name="connsiteY31" fmla="*/ 188 h 758"/>
              <a:gd name="connsiteX32" fmla="*/ 211 w 259"/>
              <a:gd name="connsiteY32" fmla="*/ 204 h 758"/>
              <a:gd name="connsiteX33" fmla="*/ 211 w 259"/>
              <a:gd name="connsiteY33" fmla="*/ 225 h 758"/>
              <a:gd name="connsiteX34" fmla="*/ 211 w 259"/>
              <a:gd name="connsiteY34" fmla="*/ 240 h 758"/>
              <a:gd name="connsiteX35" fmla="*/ 211 w 259"/>
              <a:gd name="connsiteY35" fmla="*/ 261 h 758"/>
              <a:gd name="connsiteX36" fmla="*/ 211 w 259"/>
              <a:gd name="connsiteY36" fmla="*/ 303 h 758"/>
              <a:gd name="connsiteX37" fmla="*/ 211 w 259"/>
              <a:gd name="connsiteY37" fmla="*/ 324 h 758"/>
              <a:gd name="connsiteX38" fmla="*/ 211 w 259"/>
              <a:gd name="connsiteY38" fmla="*/ 350 h 758"/>
              <a:gd name="connsiteX39" fmla="*/ 211 w 259"/>
              <a:gd name="connsiteY39" fmla="*/ 376 h 758"/>
              <a:gd name="connsiteX40" fmla="*/ 211 w 259"/>
              <a:gd name="connsiteY40" fmla="*/ 402 h 758"/>
              <a:gd name="connsiteX41" fmla="*/ 211 w 259"/>
              <a:gd name="connsiteY41" fmla="*/ 429 h 758"/>
              <a:gd name="connsiteX42" fmla="*/ 211 w 259"/>
              <a:gd name="connsiteY42" fmla="*/ 460 h 758"/>
              <a:gd name="connsiteX43" fmla="*/ 211 w 259"/>
              <a:gd name="connsiteY43" fmla="*/ 491 h 758"/>
              <a:gd name="connsiteX44" fmla="*/ 211 w 259"/>
              <a:gd name="connsiteY44" fmla="*/ 523 h 758"/>
              <a:gd name="connsiteX45" fmla="*/ 211 w 259"/>
              <a:gd name="connsiteY45" fmla="*/ 554 h 758"/>
              <a:gd name="connsiteX46" fmla="*/ 211 w 259"/>
              <a:gd name="connsiteY46" fmla="*/ 580 h 758"/>
              <a:gd name="connsiteX47" fmla="*/ 206 w 259"/>
              <a:gd name="connsiteY47" fmla="*/ 606 h 758"/>
              <a:gd name="connsiteX48" fmla="*/ 206 w 259"/>
              <a:gd name="connsiteY48" fmla="*/ 632 h 758"/>
              <a:gd name="connsiteX49" fmla="*/ 201 w 259"/>
              <a:gd name="connsiteY49" fmla="*/ 653 h 758"/>
              <a:gd name="connsiteX50" fmla="*/ 195 w 259"/>
              <a:gd name="connsiteY50" fmla="*/ 669 h 758"/>
              <a:gd name="connsiteX51" fmla="*/ 190 w 259"/>
              <a:gd name="connsiteY51" fmla="*/ 690 h 758"/>
              <a:gd name="connsiteX52" fmla="*/ 185 w 259"/>
              <a:gd name="connsiteY52" fmla="*/ 700 h 758"/>
              <a:gd name="connsiteX53" fmla="*/ 174 w 259"/>
              <a:gd name="connsiteY53" fmla="*/ 716 h 758"/>
              <a:gd name="connsiteX54" fmla="*/ 164 w 259"/>
              <a:gd name="connsiteY54" fmla="*/ 726 h 758"/>
              <a:gd name="connsiteX55" fmla="*/ 158 w 259"/>
              <a:gd name="connsiteY55" fmla="*/ 737 h 758"/>
              <a:gd name="connsiteX56" fmla="*/ 148 w 259"/>
              <a:gd name="connsiteY56" fmla="*/ 742 h 758"/>
              <a:gd name="connsiteX57" fmla="*/ 143 w 259"/>
              <a:gd name="connsiteY57" fmla="*/ 747 h 758"/>
              <a:gd name="connsiteX58" fmla="*/ 132 w 259"/>
              <a:gd name="connsiteY58" fmla="*/ 752 h 758"/>
              <a:gd name="connsiteX59" fmla="*/ 127 w 259"/>
              <a:gd name="connsiteY59" fmla="*/ 752 h 758"/>
              <a:gd name="connsiteX60" fmla="*/ 121 w 259"/>
              <a:gd name="connsiteY60" fmla="*/ 758 h 758"/>
              <a:gd name="connsiteX61" fmla="*/ 111 w 259"/>
              <a:gd name="connsiteY61" fmla="*/ 752 h 758"/>
              <a:gd name="connsiteX62" fmla="*/ 106 w 259"/>
              <a:gd name="connsiteY62" fmla="*/ 752 h 758"/>
              <a:gd name="connsiteX63" fmla="*/ 106 w 259"/>
              <a:gd name="connsiteY63" fmla="*/ 747 h 758"/>
              <a:gd name="connsiteX64" fmla="*/ 100 w 259"/>
              <a:gd name="connsiteY64" fmla="*/ 742 h 758"/>
              <a:gd name="connsiteX65" fmla="*/ 100 w 259"/>
              <a:gd name="connsiteY65" fmla="*/ 737 h 758"/>
              <a:gd name="connsiteX66" fmla="*/ 100 w 259"/>
              <a:gd name="connsiteY66" fmla="*/ 731 h 758"/>
              <a:gd name="connsiteX67" fmla="*/ 100 w 259"/>
              <a:gd name="connsiteY67" fmla="*/ 721 h 758"/>
              <a:gd name="connsiteX68" fmla="*/ 100 w 259"/>
              <a:gd name="connsiteY68" fmla="*/ 711 h 758"/>
              <a:gd name="connsiteX69" fmla="*/ 100 w 259"/>
              <a:gd name="connsiteY69" fmla="*/ 705 h 758"/>
              <a:gd name="connsiteX70" fmla="*/ 100 w 259"/>
              <a:gd name="connsiteY70" fmla="*/ 700 h 758"/>
              <a:gd name="connsiteX71" fmla="*/ 100 w 259"/>
              <a:gd name="connsiteY71" fmla="*/ 695 h 758"/>
              <a:gd name="connsiteX72" fmla="*/ 95 w 259"/>
              <a:gd name="connsiteY72" fmla="*/ 690 h 758"/>
              <a:gd name="connsiteX73" fmla="*/ 90 w 259"/>
              <a:gd name="connsiteY73" fmla="*/ 674 h 758"/>
              <a:gd name="connsiteX74" fmla="*/ 79 w 259"/>
              <a:gd name="connsiteY74" fmla="*/ 658 h 758"/>
              <a:gd name="connsiteX75" fmla="*/ 63 w 259"/>
              <a:gd name="connsiteY75" fmla="*/ 643 h 758"/>
              <a:gd name="connsiteX76" fmla="*/ 47 w 259"/>
              <a:gd name="connsiteY76" fmla="*/ 627 h 758"/>
              <a:gd name="connsiteX77" fmla="*/ 26 w 259"/>
              <a:gd name="connsiteY77" fmla="*/ 611 h 758"/>
              <a:gd name="connsiteX78" fmla="*/ 0 w 259"/>
              <a:gd name="connsiteY78" fmla="*/ 590 h 758"/>
              <a:gd name="connsiteX79" fmla="*/ 21 w 259"/>
              <a:gd name="connsiteY79" fmla="*/ 590 h 758"/>
              <a:gd name="connsiteX80" fmla="*/ 42 w 259"/>
              <a:gd name="connsiteY80" fmla="*/ 596 h 758"/>
              <a:gd name="connsiteX81" fmla="*/ 58 w 259"/>
              <a:gd name="connsiteY81" fmla="*/ 596 h 758"/>
              <a:gd name="connsiteX82" fmla="*/ 74 w 259"/>
              <a:gd name="connsiteY82" fmla="*/ 596 h 758"/>
              <a:gd name="connsiteX83" fmla="*/ 84 w 259"/>
              <a:gd name="connsiteY83" fmla="*/ 590 h 758"/>
              <a:gd name="connsiteX84" fmla="*/ 90 w 259"/>
              <a:gd name="connsiteY84" fmla="*/ 590 h 758"/>
              <a:gd name="connsiteX85" fmla="*/ 95 w 259"/>
              <a:gd name="connsiteY85" fmla="*/ 590 h 758"/>
              <a:gd name="connsiteX86" fmla="*/ 100 w 259"/>
              <a:gd name="connsiteY86" fmla="*/ 585 h 758"/>
              <a:gd name="connsiteX87" fmla="*/ 106 w 259"/>
              <a:gd name="connsiteY87" fmla="*/ 580 h 758"/>
              <a:gd name="connsiteX88" fmla="*/ 106 w 259"/>
              <a:gd name="connsiteY88" fmla="*/ 575 h 758"/>
              <a:gd name="connsiteX89" fmla="*/ 106 w 259"/>
              <a:gd name="connsiteY89" fmla="*/ 564 h 758"/>
              <a:gd name="connsiteX90" fmla="*/ 106 w 259"/>
              <a:gd name="connsiteY90" fmla="*/ 549 h 758"/>
              <a:gd name="connsiteX91" fmla="*/ 111 w 259"/>
              <a:gd name="connsiteY91" fmla="*/ 533 h 758"/>
              <a:gd name="connsiteX92" fmla="*/ 111 w 259"/>
              <a:gd name="connsiteY92" fmla="*/ 512 h 758"/>
              <a:gd name="connsiteX93" fmla="*/ 111 w 259"/>
              <a:gd name="connsiteY93" fmla="*/ 486 h 758"/>
              <a:gd name="connsiteX94" fmla="*/ 116 w 259"/>
              <a:gd name="connsiteY94" fmla="*/ 460 h 758"/>
              <a:gd name="connsiteX95" fmla="*/ 116 w 259"/>
              <a:gd name="connsiteY95" fmla="*/ 434 h 758"/>
              <a:gd name="connsiteX96" fmla="*/ 116 w 259"/>
              <a:gd name="connsiteY96" fmla="*/ 408 h 758"/>
              <a:gd name="connsiteX97" fmla="*/ 116 w 259"/>
              <a:gd name="connsiteY97" fmla="*/ 382 h 758"/>
              <a:gd name="connsiteX98" fmla="*/ 121 w 259"/>
              <a:gd name="connsiteY98" fmla="*/ 355 h 758"/>
              <a:gd name="connsiteX99" fmla="*/ 121 w 259"/>
              <a:gd name="connsiteY99" fmla="*/ 334 h 758"/>
              <a:gd name="connsiteX100" fmla="*/ 121 w 259"/>
              <a:gd name="connsiteY100" fmla="*/ 314 h 758"/>
              <a:gd name="connsiteX101" fmla="*/ 121 w 259"/>
              <a:gd name="connsiteY101" fmla="*/ 293 h 758"/>
              <a:gd name="connsiteX102" fmla="*/ 121 w 259"/>
              <a:gd name="connsiteY102" fmla="*/ 277 h 758"/>
              <a:gd name="connsiteX103" fmla="*/ 121 w 259"/>
              <a:gd name="connsiteY103" fmla="*/ 246 h 758"/>
              <a:gd name="connsiteX104" fmla="*/ 121 w 259"/>
              <a:gd name="connsiteY104" fmla="*/ 214 h 758"/>
              <a:gd name="connsiteX105" fmla="*/ 116 w 259"/>
              <a:gd name="connsiteY105" fmla="*/ 183 h 758"/>
              <a:gd name="connsiteX106" fmla="*/ 116 w 259"/>
              <a:gd name="connsiteY106" fmla="*/ 157 h 758"/>
              <a:gd name="connsiteX107" fmla="*/ 111 w 259"/>
              <a:gd name="connsiteY107" fmla="*/ 146 h 758"/>
              <a:gd name="connsiteX108" fmla="*/ 111 w 259"/>
              <a:gd name="connsiteY108" fmla="*/ 136 h 758"/>
              <a:gd name="connsiteX109" fmla="*/ 106 w 259"/>
              <a:gd name="connsiteY109" fmla="*/ 126 h 758"/>
              <a:gd name="connsiteX110" fmla="*/ 106 w 259"/>
              <a:gd name="connsiteY110" fmla="*/ 115 h 758"/>
              <a:gd name="connsiteX111" fmla="*/ 100 w 259"/>
              <a:gd name="connsiteY111" fmla="*/ 110 h 758"/>
              <a:gd name="connsiteX112" fmla="*/ 100 w 259"/>
              <a:gd name="connsiteY112" fmla="*/ 105 h 758"/>
              <a:gd name="connsiteX113" fmla="*/ 95 w 259"/>
              <a:gd name="connsiteY113" fmla="*/ 94 h 758"/>
              <a:gd name="connsiteX114" fmla="*/ 90 w 259"/>
              <a:gd name="connsiteY114" fmla="*/ 89 h 758"/>
              <a:gd name="connsiteX115" fmla="*/ 84 w 259"/>
              <a:gd name="connsiteY115" fmla="*/ 84 h 758"/>
              <a:gd name="connsiteX116" fmla="*/ 79 w 259"/>
              <a:gd name="connsiteY116" fmla="*/ 84 h 758"/>
              <a:gd name="connsiteX117" fmla="*/ 74 w 259"/>
              <a:gd name="connsiteY117" fmla="*/ 79 h 758"/>
              <a:gd name="connsiteX118" fmla="*/ 63 w 259"/>
              <a:gd name="connsiteY118" fmla="*/ 79 h 758"/>
              <a:gd name="connsiteX119" fmla="*/ 53 w 259"/>
              <a:gd name="connsiteY119" fmla="*/ 79 h 758"/>
              <a:gd name="connsiteX0" fmla="*/ 121 w 259"/>
              <a:gd name="connsiteY0" fmla="*/ 0 h 758"/>
              <a:gd name="connsiteX1" fmla="*/ 137 w 259"/>
              <a:gd name="connsiteY1" fmla="*/ 5 h 758"/>
              <a:gd name="connsiteX2" fmla="*/ 153 w 259"/>
              <a:gd name="connsiteY2" fmla="*/ 11 h 758"/>
              <a:gd name="connsiteX3" fmla="*/ 164 w 259"/>
              <a:gd name="connsiteY3" fmla="*/ 16 h 758"/>
              <a:gd name="connsiteX4" fmla="*/ 174 w 259"/>
              <a:gd name="connsiteY4" fmla="*/ 21 h 758"/>
              <a:gd name="connsiteX5" fmla="*/ 190 w 259"/>
              <a:gd name="connsiteY5" fmla="*/ 26 h 758"/>
              <a:gd name="connsiteX6" fmla="*/ 201 w 259"/>
              <a:gd name="connsiteY6" fmla="*/ 37 h 758"/>
              <a:gd name="connsiteX7" fmla="*/ 216 w 259"/>
              <a:gd name="connsiteY7" fmla="*/ 42 h 758"/>
              <a:gd name="connsiteX8" fmla="*/ 227 w 259"/>
              <a:gd name="connsiteY8" fmla="*/ 47 h 758"/>
              <a:gd name="connsiteX9" fmla="*/ 238 w 259"/>
              <a:gd name="connsiteY9" fmla="*/ 52 h 758"/>
              <a:gd name="connsiteX10" fmla="*/ 243 w 259"/>
              <a:gd name="connsiteY10" fmla="*/ 58 h 758"/>
              <a:gd name="connsiteX11" fmla="*/ 248 w 259"/>
              <a:gd name="connsiteY11" fmla="*/ 63 h 758"/>
              <a:gd name="connsiteX12" fmla="*/ 253 w 259"/>
              <a:gd name="connsiteY12" fmla="*/ 68 h 758"/>
              <a:gd name="connsiteX13" fmla="*/ 259 w 259"/>
              <a:gd name="connsiteY13" fmla="*/ 68 h 758"/>
              <a:gd name="connsiteX14" fmla="*/ 259 w 259"/>
              <a:gd name="connsiteY14" fmla="*/ 73 h 758"/>
              <a:gd name="connsiteX15" fmla="*/ 253 w 259"/>
              <a:gd name="connsiteY15" fmla="*/ 73 h 758"/>
              <a:gd name="connsiteX16" fmla="*/ 253 w 259"/>
              <a:gd name="connsiteY16" fmla="*/ 79 h 758"/>
              <a:gd name="connsiteX17" fmla="*/ 248 w 259"/>
              <a:gd name="connsiteY17" fmla="*/ 84 h 758"/>
              <a:gd name="connsiteX18" fmla="*/ 243 w 259"/>
              <a:gd name="connsiteY18" fmla="*/ 84 h 758"/>
              <a:gd name="connsiteX19" fmla="*/ 238 w 259"/>
              <a:gd name="connsiteY19" fmla="*/ 89 h 758"/>
              <a:gd name="connsiteX20" fmla="*/ 232 w 259"/>
              <a:gd name="connsiteY20" fmla="*/ 94 h 758"/>
              <a:gd name="connsiteX21" fmla="*/ 227 w 259"/>
              <a:gd name="connsiteY21" fmla="*/ 94 h 758"/>
              <a:gd name="connsiteX22" fmla="*/ 222 w 259"/>
              <a:gd name="connsiteY22" fmla="*/ 99 h 758"/>
              <a:gd name="connsiteX23" fmla="*/ 216 w 259"/>
              <a:gd name="connsiteY23" fmla="*/ 105 h 758"/>
              <a:gd name="connsiteX24" fmla="*/ 211 w 259"/>
              <a:gd name="connsiteY24" fmla="*/ 115 h 758"/>
              <a:gd name="connsiteX25" fmla="*/ 211 w 259"/>
              <a:gd name="connsiteY25" fmla="*/ 126 h 758"/>
              <a:gd name="connsiteX26" fmla="*/ 211 w 259"/>
              <a:gd name="connsiteY26" fmla="*/ 131 h 758"/>
              <a:gd name="connsiteX27" fmla="*/ 211 w 259"/>
              <a:gd name="connsiteY27" fmla="*/ 146 h 758"/>
              <a:gd name="connsiteX28" fmla="*/ 211 w 259"/>
              <a:gd name="connsiteY28" fmla="*/ 157 h 758"/>
              <a:gd name="connsiteX29" fmla="*/ 211 w 259"/>
              <a:gd name="connsiteY29" fmla="*/ 173 h 758"/>
              <a:gd name="connsiteX30" fmla="*/ 211 w 259"/>
              <a:gd name="connsiteY30" fmla="*/ 188 h 758"/>
              <a:gd name="connsiteX31" fmla="*/ 211 w 259"/>
              <a:gd name="connsiteY31" fmla="*/ 204 h 758"/>
              <a:gd name="connsiteX32" fmla="*/ 211 w 259"/>
              <a:gd name="connsiteY32" fmla="*/ 225 h 758"/>
              <a:gd name="connsiteX33" fmla="*/ 211 w 259"/>
              <a:gd name="connsiteY33" fmla="*/ 240 h 758"/>
              <a:gd name="connsiteX34" fmla="*/ 211 w 259"/>
              <a:gd name="connsiteY34" fmla="*/ 261 h 758"/>
              <a:gd name="connsiteX35" fmla="*/ 211 w 259"/>
              <a:gd name="connsiteY35" fmla="*/ 303 h 758"/>
              <a:gd name="connsiteX36" fmla="*/ 211 w 259"/>
              <a:gd name="connsiteY36" fmla="*/ 324 h 758"/>
              <a:gd name="connsiteX37" fmla="*/ 211 w 259"/>
              <a:gd name="connsiteY37" fmla="*/ 350 h 758"/>
              <a:gd name="connsiteX38" fmla="*/ 211 w 259"/>
              <a:gd name="connsiteY38" fmla="*/ 376 h 758"/>
              <a:gd name="connsiteX39" fmla="*/ 211 w 259"/>
              <a:gd name="connsiteY39" fmla="*/ 402 h 758"/>
              <a:gd name="connsiteX40" fmla="*/ 211 w 259"/>
              <a:gd name="connsiteY40" fmla="*/ 429 h 758"/>
              <a:gd name="connsiteX41" fmla="*/ 211 w 259"/>
              <a:gd name="connsiteY41" fmla="*/ 460 h 758"/>
              <a:gd name="connsiteX42" fmla="*/ 211 w 259"/>
              <a:gd name="connsiteY42" fmla="*/ 491 h 758"/>
              <a:gd name="connsiteX43" fmla="*/ 211 w 259"/>
              <a:gd name="connsiteY43" fmla="*/ 523 h 758"/>
              <a:gd name="connsiteX44" fmla="*/ 211 w 259"/>
              <a:gd name="connsiteY44" fmla="*/ 554 h 758"/>
              <a:gd name="connsiteX45" fmla="*/ 211 w 259"/>
              <a:gd name="connsiteY45" fmla="*/ 580 h 758"/>
              <a:gd name="connsiteX46" fmla="*/ 206 w 259"/>
              <a:gd name="connsiteY46" fmla="*/ 606 h 758"/>
              <a:gd name="connsiteX47" fmla="*/ 206 w 259"/>
              <a:gd name="connsiteY47" fmla="*/ 632 h 758"/>
              <a:gd name="connsiteX48" fmla="*/ 201 w 259"/>
              <a:gd name="connsiteY48" fmla="*/ 653 h 758"/>
              <a:gd name="connsiteX49" fmla="*/ 195 w 259"/>
              <a:gd name="connsiteY49" fmla="*/ 669 h 758"/>
              <a:gd name="connsiteX50" fmla="*/ 190 w 259"/>
              <a:gd name="connsiteY50" fmla="*/ 690 h 758"/>
              <a:gd name="connsiteX51" fmla="*/ 185 w 259"/>
              <a:gd name="connsiteY51" fmla="*/ 700 h 758"/>
              <a:gd name="connsiteX52" fmla="*/ 174 w 259"/>
              <a:gd name="connsiteY52" fmla="*/ 716 h 758"/>
              <a:gd name="connsiteX53" fmla="*/ 164 w 259"/>
              <a:gd name="connsiteY53" fmla="*/ 726 h 758"/>
              <a:gd name="connsiteX54" fmla="*/ 158 w 259"/>
              <a:gd name="connsiteY54" fmla="*/ 737 h 758"/>
              <a:gd name="connsiteX55" fmla="*/ 148 w 259"/>
              <a:gd name="connsiteY55" fmla="*/ 742 h 758"/>
              <a:gd name="connsiteX56" fmla="*/ 143 w 259"/>
              <a:gd name="connsiteY56" fmla="*/ 747 h 758"/>
              <a:gd name="connsiteX57" fmla="*/ 132 w 259"/>
              <a:gd name="connsiteY57" fmla="*/ 752 h 758"/>
              <a:gd name="connsiteX58" fmla="*/ 127 w 259"/>
              <a:gd name="connsiteY58" fmla="*/ 752 h 758"/>
              <a:gd name="connsiteX59" fmla="*/ 121 w 259"/>
              <a:gd name="connsiteY59" fmla="*/ 758 h 758"/>
              <a:gd name="connsiteX60" fmla="*/ 111 w 259"/>
              <a:gd name="connsiteY60" fmla="*/ 752 h 758"/>
              <a:gd name="connsiteX61" fmla="*/ 106 w 259"/>
              <a:gd name="connsiteY61" fmla="*/ 752 h 758"/>
              <a:gd name="connsiteX62" fmla="*/ 106 w 259"/>
              <a:gd name="connsiteY62" fmla="*/ 747 h 758"/>
              <a:gd name="connsiteX63" fmla="*/ 100 w 259"/>
              <a:gd name="connsiteY63" fmla="*/ 742 h 758"/>
              <a:gd name="connsiteX64" fmla="*/ 100 w 259"/>
              <a:gd name="connsiteY64" fmla="*/ 737 h 758"/>
              <a:gd name="connsiteX65" fmla="*/ 100 w 259"/>
              <a:gd name="connsiteY65" fmla="*/ 731 h 758"/>
              <a:gd name="connsiteX66" fmla="*/ 100 w 259"/>
              <a:gd name="connsiteY66" fmla="*/ 721 h 758"/>
              <a:gd name="connsiteX67" fmla="*/ 100 w 259"/>
              <a:gd name="connsiteY67" fmla="*/ 711 h 758"/>
              <a:gd name="connsiteX68" fmla="*/ 100 w 259"/>
              <a:gd name="connsiteY68" fmla="*/ 705 h 758"/>
              <a:gd name="connsiteX69" fmla="*/ 100 w 259"/>
              <a:gd name="connsiteY69" fmla="*/ 700 h 758"/>
              <a:gd name="connsiteX70" fmla="*/ 100 w 259"/>
              <a:gd name="connsiteY70" fmla="*/ 695 h 758"/>
              <a:gd name="connsiteX71" fmla="*/ 95 w 259"/>
              <a:gd name="connsiteY71" fmla="*/ 690 h 758"/>
              <a:gd name="connsiteX72" fmla="*/ 90 w 259"/>
              <a:gd name="connsiteY72" fmla="*/ 674 h 758"/>
              <a:gd name="connsiteX73" fmla="*/ 79 w 259"/>
              <a:gd name="connsiteY73" fmla="*/ 658 h 758"/>
              <a:gd name="connsiteX74" fmla="*/ 63 w 259"/>
              <a:gd name="connsiteY74" fmla="*/ 643 h 758"/>
              <a:gd name="connsiteX75" fmla="*/ 47 w 259"/>
              <a:gd name="connsiteY75" fmla="*/ 627 h 758"/>
              <a:gd name="connsiteX76" fmla="*/ 26 w 259"/>
              <a:gd name="connsiteY76" fmla="*/ 611 h 758"/>
              <a:gd name="connsiteX77" fmla="*/ 0 w 259"/>
              <a:gd name="connsiteY77" fmla="*/ 590 h 758"/>
              <a:gd name="connsiteX78" fmla="*/ 21 w 259"/>
              <a:gd name="connsiteY78" fmla="*/ 590 h 758"/>
              <a:gd name="connsiteX79" fmla="*/ 42 w 259"/>
              <a:gd name="connsiteY79" fmla="*/ 596 h 758"/>
              <a:gd name="connsiteX80" fmla="*/ 58 w 259"/>
              <a:gd name="connsiteY80" fmla="*/ 596 h 758"/>
              <a:gd name="connsiteX81" fmla="*/ 74 w 259"/>
              <a:gd name="connsiteY81" fmla="*/ 596 h 758"/>
              <a:gd name="connsiteX82" fmla="*/ 84 w 259"/>
              <a:gd name="connsiteY82" fmla="*/ 590 h 758"/>
              <a:gd name="connsiteX83" fmla="*/ 90 w 259"/>
              <a:gd name="connsiteY83" fmla="*/ 590 h 758"/>
              <a:gd name="connsiteX84" fmla="*/ 95 w 259"/>
              <a:gd name="connsiteY84" fmla="*/ 590 h 758"/>
              <a:gd name="connsiteX85" fmla="*/ 100 w 259"/>
              <a:gd name="connsiteY85" fmla="*/ 585 h 758"/>
              <a:gd name="connsiteX86" fmla="*/ 106 w 259"/>
              <a:gd name="connsiteY86" fmla="*/ 580 h 758"/>
              <a:gd name="connsiteX87" fmla="*/ 106 w 259"/>
              <a:gd name="connsiteY87" fmla="*/ 575 h 758"/>
              <a:gd name="connsiteX88" fmla="*/ 106 w 259"/>
              <a:gd name="connsiteY88" fmla="*/ 564 h 758"/>
              <a:gd name="connsiteX89" fmla="*/ 106 w 259"/>
              <a:gd name="connsiteY89" fmla="*/ 549 h 758"/>
              <a:gd name="connsiteX90" fmla="*/ 111 w 259"/>
              <a:gd name="connsiteY90" fmla="*/ 533 h 758"/>
              <a:gd name="connsiteX91" fmla="*/ 111 w 259"/>
              <a:gd name="connsiteY91" fmla="*/ 512 h 758"/>
              <a:gd name="connsiteX92" fmla="*/ 111 w 259"/>
              <a:gd name="connsiteY92" fmla="*/ 486 h 758"/>
              <a:gd name="connsiteX93" fmla="*/ 116 w 259"/>
              <a:gd name="connsiteY93" fmla="*/ 460 h 758"/>
              <a:gd name="connsiteX94" fmla="*/ 116 w 259"/>
              <a:gd name="connsiteY94" fmla="*/ 434 h 758"/>
              <a:gd name="connsiteX95" fmla="*/ 116 w 259"/>
              <a:gd name="connsiteY95" fmla="*/ 408 h 758"/>
              <a:gd name="connsiteX96" fmla="*/ 116 w 259"/>
              <a:gd name="connsiteY96" fmla="*/ 382 h 758"/>
              <a:gd name="connsiteX97" fmla="*/ 121 w 259"/>
              <a:gd name="connsiteY97" fmla="*/ 355 h 758"/>
              <a:gd name="connsiteX98" fmla="*/ 121 w 259"/>
              <a:gd name="connsiteY98" fmla="*/ 334 h 758"/>
              <a:gd name="connsiteX99" fmla="*/ 121 w 259"/>
              <a:gd name="connsiteY99" fmla="*/ 314 h 758"/>
              <a:gd name="connsiteX100" fmla="*/ 121 w 259"/>
              <a:gd name="connsiteY100" fmla="*/ 293 h 758"/>
              <a:gd name="connsiteX101" fmla="*/ 121 w 259"/>
              <a:gd name="connsiteY101" fmla="*/ 277 h 758"/>
              <a:gd name="connsiteX102" fmla="*/ 121 w 259"/>
              <a:gd name="connsiteY102" fmla="*/ 246 h 758"/>
              <a:gd name="connsiteX103" fmla="*/ 121 w 259"/>
              <a:gd name="connsiteY103" fmla="*/ 214 h 758"/>
              <a:gd name="connsiteX104" fmla="*/ 116 w 259"/>
              <a:gd name="connsiteY104" fmla="*/ 183 h 758"/>
              <a:gd name="connsiteX105" fmla="*/ 116 w 259"/>
              <a:gd name="connsiteY105" fmla="*/ 157 h 758"/>
              <a:gd name="connsiteX106" fmla="*/ 111 w 259"/>
              <a:gd name="connsiteY106" fmla="*/ 146 h 758"/>
              <a:gd name="connsiteX107" fmla="*/ 111 w 259"/>
              <a:gd name="connsiteY107" fmla="*/ 136 h 758"/>
              <a:gd name="connsiteX108" fmla="*/ 106 w 259"/>
              <a:gd name="connsiteY108" fmla="*/ 126 h 758"/>
              <a:gd name="connsiteX109" fmla="*/ 106 w 259"/>
              <a:gd name="connsiteY109" fmla="*/ 115 h 758"/>
              <a:gd name="connsiteX110" fmla="*/ 100 w 259"/>
              <a:gd name="connsiteY110" fmla="*/ 110 h 758"/>
              <a:gd name="connsiteX111" fmla="*/ 100 w 259"/>
              <a:gd name="connsiteY111" fmla="*/ 105 h 758"/>
              <a:gd name="connsiteX112" fmla="*/ 95 w 259"/>
              <a:gd name="connsiteY112" fmla="*/ 94 h 758"/>
              <a:gd name="connsiteX113" fmla="*/ 90 w 259"/>
              <a:gd name="connsiteY113" fmla="*/ 89 h 758"/>
              <a:gd name="connsiteX114" fmla="*/ 84 w 259"/>
              <a:gd name="connsiteY114" fmla="*/ 84 h 758"/>
              <a:gd name="connsiteX115" fmla="*/ 79 w 259"/>
              <a:gd name="connsiteY115" fmla="*/ 84 h 758"/>
              <a:gd name="connsiteX116" fmla="*/ 74 w 259"/>
              <a:gd name="connsiteY116" fmla="*/ 79 h 758"/>
              <a:gd name="connsiteX117" fmla="*/ 63 w 259"/>
              <a:gd name="connsiteY117" fmla="*/ 79 h 758"/>
              <a:gd name="connsiteX118" fmla="*/ 53 w 259"/>
              <a:gd name="connsiteY118" fmla="*/ 79 h 758"/>
              <a:gd name="connsiteX0" fmla="*/ 121 w 259"/>
              <a:gd name="connsiteY0" fmla="*/ 0 h 758"/>
              <a:gd name="connsiteX1" fmla="*/ 153 w 259"/>
              <a:gd name="connsiteY1" fmla="*/ 11 h 758"/>
              <a:gd name="connsiteX2" fmla="*/ 164 w 259"/>
              <a:gd name="connsiteY2" fmla="*/ 16 h 758"/>
              <a:gd name="connsiteX3" fmla="*/ 174 w 259"/>
              <a:gd name="connsiteY3" fmla="*/ 21 h 758"/>
              <a:gd name="connsiteX4" fmla="*/ 190 w 259"/>
              <a:gd name="connsiteY4" fmla="*/ 26 h 758"/>
              <a:gd name="connsiteX5" fmla="*/ 201 w 259"/>
              <a:gd name="connsiteY5" fmla="*/ 37 h 758"/>
              <a:gd name="connsiteX6" fmla="*/ 216 w 259"/>
              <a:gd name="connsiteY6" fmla="*/ 42 h 758"/>
              <a:gd name="connsiteX7" fmla="*/ 227 w 259"/>
              <a:gd name="connsiteY7" fmla="*/ 47 h 758"/>
              <a:gd name="connsiteX8" fmla="*/ 238 w 259"/>
              <a:gd name="connsiteY8" fmla="*/ 52 h 758"/>
              <a:gd name="connsiteX9" fmla="*/ 243 w 259"/>
              <a:gd name="connsiteY9" fmla="*/ 58 h 758"/>
              <a:gd name="connsiteX10" fmla="*/ 248 w 259"/>
              <a:gd name="connsiteY10" fmla="*/ 63 h 758"/>
              <a:gd name="connsiteX11" fmla="*/ 253 w 259"/>
              <a:gd name="connsiteY11" fmla="*/ 68 h 758"/>
              <a:gd name="connsiteX12" fmla="*/ 259 w 259"/>
              <a:gd name="connsiteY12" fmla="*/ 68 h 758"/>
              <a:gd name="connsiteX13" fmla="*/ 259 w 259"/>
              <a:gd name="connsiteY13" fmla="*/ 73 h 758"/>
              <a:gd name="connsiteX14" fmla="*/ 253 w 259"/>
              <a:gd name="connsiteY14" fmla="*/ 73 h 758"/>
              <a:gd name="connsiteX15" fmla="*/ 253 w 259"/>
              <a:gd name="connsiteY15" fmla="*/ 79 h 758"/>
              <a:gd name="connsiteX16" fmla="*/ 248 w 259"/>
              <a:gd name="connsiteY16" fmla="*/ 84 h 758"/>
              <a:gd name="connsiteX17" fmla="*/ 243 w 259"/>
              <a:gd name="connsiteY17" fmla="*/ 84 h 758"/>
              <a:gd name="connsiteX18" fmla="*/ 238 w 259"/>
              <a:gd name="connsiteY18" fmla="*/ 89 h 758"/>
              <a:gd name="connsiteX19" fmla="*/ 232 w 259"/>
              <a:gd name="connsiteY19" fmla="*/ 94 h 758"/>
              <a:gd name="connsiteX20" fmla="*/ 227 w 259"/>
              <a:gd name="connsiteY20" fmla="*/ 94 h 758"/>
              <a:gd name="connsiteX21" fmla="*/ 222 w 259"/>
              <a:gd name="connsiteY21" fmla="*/ 99 h 758"/>
              <a:gd name="connsiteX22" fmla="*/ 216 w 259"/>
              <a:gd name="connsiteY22" fmla="*/ 105 h 758"/>
              <a:gd name="connsiteX23" fmla="*/ 211 w 259"/>
              <a:gd name="connsiteY23" fmla="*/ 115 h 758"/>
              <a:gd name="connsiteX24" fmla="*/ 211 w 259"/>
              <a:gd name="connsiteY24" fmla="*/ 126 h 758"/>
              <a:gd name="connsiteX25" fmla="*/ 211 w 259"/>
              <a:gd name="connsiteY25" fmla="*/ 131 h 758"/>
              <a:gd name="connsiteX26" fmla="*/ 211 w 259"/>
              <a:gd name="connsiteY26" fmla="*/ 146 h 758"/>
              <a:gd name="connsiteX27" fmla="*/ 211 w 259"/>
              <a:gd name="connsiteY27" fmla="*/ 157 h 758"/>
              <a:gd name="connsiteX28" fmla="*/ 211 w 259"/>
              <a:gd name="connsiteY28" fmla="*/ 173 h 758"/>
              <a:gd name="connsiteX29" fmla="*/ 211 w 259"/>
              <a:gd name="connsiteY29" fmla="*/ 188 h 758"/>
              <a:gd name="connsiteX30" fmla="*/ 211 w 259"/>
              <a:gd name="connsiteY30" fmla="*/ 204 h 758"/>
              <a:gd name="connsiteX31" fmla="*/ 211 w 259"/>
              <a:gd name="connsiteY31" fmla="*/ 225 h 758"/>
              <a:gd name="connsiteX32" fmla="*/ 211 w 259"/>
              <a:gd name="connsiteY32" fmla="*/ 240 h 758"/>
              <a:gd name="connsiteX33" fmla="*/ 211 w 259"/>
              <a:gd name="connsiteY33" fmla="*/ 261 h 758"/>
              <a:gd name="connsiteX34" fmla="*/ 211 w 259"/>
              <a:gd name="connsiteY34" fmla="*/ 303 h 758"/>
              <a:gd name="connsiteX35" fmla="*/ 211 w 259"/>
              <a:gd name="connsiteY35" fmla="*/ 324 h 758"/>
              <a:gd name="connsiteX36" fmla="*/ 211 w 259"/>
              <a:gd name="connsiteY36" fmla="*/ 350 h 758"/>
              <a:gd name="connsiteX37" fmla="*/ 211 w 259"/>
              <a:gd name="connsiteY37" fmla="*/ 376 h 758"/>
              <a:gd name="connsiteX38" fmla="*/ 211 w 259"/>
              <a:gd name="connsiteY38" fmla="*/ 402 h 758"/>
              <a:gd name="connsiteX39" fmla="*/ 211 w 259"/>
              <a:gd name="connsiteY39" fmla="*/ 429 h 758"/>
              <a:gd name="connsiteX40" fmla="*/ 211 w 259"/>
              <a:gd name="connsiteY40" fmla="*/ 460 h 758"/>
              <a:gd name="connsiteX41" fmla="*/ 211 w 259"/>
              <a:gd name="connsiteY41" fmla="*/ 491 h 758"/>
              <a:gd name="connsiteX42" fmla="*/ 211 w 259"/>
              <a:gd name="connsiteY42" fmla="*/ 523 h 758"/>
              <a:gd name="connsiteX43" fmla="*/ 211 w 259"/>
              <a:gd name="connsiteY43" fmla="*/ 554 h 758"/>
              <a:gd name="connsiteX44" fmla="*/ 211 w 259"/>
              <a:gd name="connsiteY44" fmla="*/ 580 h 758"/>
              <a:gd name="connsiteX45" fmla="*/ 206 w 259"/>
              <a:gd name="connsiteY45" fmla="*/ 606 h 758"/>
              <a:gd name="connsiteX46" fmla="*/ 206 w 259"/>
              <a:gd name="connsiteY46" fmla="*/ 632 h 758"/>
              <a:gd name="connsiteX47" fmla="*/ 201 w 259"/>
              <a:gd name="connsiteY47" fmla="*/ 653 h 758"/>
              <a:gd name="connsiteX48" fmla="*/ 195 w 259"/>
              <a:gd name="connsiteY48" fmla="*/ 669 h 758"/>
              <a:gd name="connsiteX49" fmla="*/ 190 w 259"/>
              <a:gd name="connsiteY49" fmla="*/ 690 h 758"/>
              <a:gd name="connsiteX50" fmla="*/ 185 w 259"/>
              <a:gd name="connsiteY50" fmla="*/ 700 h 758"/>
              <a:gd name="connsiteX51" fmla="*/ 174 w 259"/>
              <a:gd name="connsiteY51" fmla="*/ 716 h 758"/>
              <a:gd name="connsiteX52" fmla="*/ 164 w 259"/>
              <a:gd name="connsiteY52" fmla="*/ 726 h 758"/>
              <a:gd name="connsiteX53" fmla="*/ 158 w 259"/>
              <a:gd name="connsiteY53" fmla="*/ 737 h 758"/>
              <a:gd name="connsiteX54" fmla="*/ 148 w 259"/>
              <a:gd name="connsiteY54" fmla="*/ 742 h 758"/>
              <a:gd name="connsiteX55" fmla="*/ 143 w 259"/>
              <a:gd name="connsiteY55" fmla="*/ 747 h 758"/>
              <a:gd name="connsiteX56" fmla="*/ 132 w 259"/>
              <a:gd name="connsiteY56" fmla="*/ 752 h 758"/>
              <a:gd name="connsiteX57" fmla="*/ 127 w 259"/>
              <a:gd name="connsiteY57" fmla="*/ 752 h 758"/>
              <a:gd name="connsiteX58" fmla="*/ 121 w 259"/>
              <a:gd name="connsiteY58" fmla="*/ 758 h 758"/>
              <a:gd name="connsiteX59" fmla="*/ 111 w 259"/>
              <a:gd name="connsiteY59" fmla="*/ 752 h 758"/>
              <a:gd name="connsiteX60" fmla="*/ 106 w 259"/>
              <a:gd name="connsiteY60" fmla="*/ 752 h 758"/>
              <a:gd name="connsiteX61" fmla="*/ 106 w 259"/>
              <a:gd name="connsiteY61" fmla="*/ 747 h 758"/>
              <a:gd name="connsiteX62" fmla="*/ 100 w 259"/>
              <a:gd name="connsiteY62" fmla="*/ 742 h 758"/>
              <a:gd name="connsiteX63" fmla="*/ 100 w 259"/>
              <a:gd name="connsiteY63" fmla="*/ 737 h 758"/>
              <a:gd name="connsiteX64" fmla="*/ 100 w 259"/>
              <a:gd name="connsiteY64" fmla="*/ 731 h 758"/>
              <a:gd name="connsiteX65" fmla="*/ 100 w 259"/>
              <a:gd name="connsiteY65" fmla="*/ 721 h 758"/>
              <a:gd name="connsiteX66" fmla="*/ 100 w 259"/>
              <a:gd name="connsiteY66" fmla="*/ 711 h 758"/>
              <a:gd name="connsiteX67" fmla="*/ 100 w 259"/>
              <a:gd name="connsiteY67" fmla="*/ 705 h 758"/>
              <a:gd name="connsiteX68" fmla="*/ 100 w 259"/>
              <a:gd name="connsiteY68" fmla="*/ 700 h 758"/>
              <a:gd name="connsiteX69" fmla="*/ 100 w 259"/>
              <a:gd name="connsiteY69" fmla="*/ 695 h 758"/>
              <a:gd name="connsiteX70" fmla="*/ 95 w 259"/>
              <a:gd name="connsiteY70" fmla="*/ 690 h 758"/>
              <a:gd name="connsiteX71" fmla="*/ 90 w 259"/>
              <a:gd name="connsiteY71" fmla="*/ 674 h 758"/>
              <a:gd name="connsiteX72" fmla="*/ 79 w 259"/>
              <a:gd name="connsiteY72" fmla="*/ 658 h 758"/>
              <a:gd name="connsiteX73" fmla="*/ 63 w 259"/>
              <a:gd name="connsiteY73" fmla="*/ 643 h 758"/>
              <a:gd name="connsiteX74" fmla="*/ 47 w 259"/>
              <a:gd name="connsiteY74" fmla="*/ 627 h 758"/>
              <a:gd name="connsiteX75" fmla="*/ 26 w 259"/>
              <a:gd name="connsiteY75" fmla="*/ 611 h 758"/>
              <a:gd name="connsiteX76" fmla="*/ 0 w 259"/>
              <a:gd name="connsiteY76" fmla="*/ 590 h 758"/>
              <a:gd name="connsiteX77" fmla="*/ 21 w 259"/>
              <a:gd name="connsiteY77" fmla="*/ 590 h 758"/>
              <a:gd name="connsiteX78" fmla="*/ 42 w 259"/>
              <a:gd name="connsiteY78" fmla="*/ 596 h 758"/>
              <a:gd name="connsiteX79" fmla="*/ 58 w 259"/>
              <a:gd name="connsiteY79" fmla="*/ 596 h 758"/>
              <a:gd name="connsiteX80" fmla="*/ 74 w 259"/>
              <a:gd name="connsiteY80" fmla="*/ 596 h 758"/>
              <a:gd name="connsiteX81" fmla="*/ 84 w 259"/>
              <a:gd name="connsiteY81" fmla="*/ 590 h 758"/>
              <a:gd name="connsiteX82" fmla="*/ 90 w 259"/>
              <a:gd name="connsiteY82" fmla="*/ 590 h 758"/>
              <a:gd name="connsiteX83" fmla="*/ 95 w 259"/>
              <a:gd name="connsiteY83" fmla="*/ 590 h 758"/>
              <a:gd name="connsiteX84" fmla="*/ 100 w 259"/>
              <a:gd name="connsiteY84" fmla="*/ 585 h 758"/>
              <a:gd name="connsiteX85" fmla="*/ 106 w 259"/>
              <a:gd name="connsiteY85" fmla="*/ 580 h 758"/>
              <a:gd name="connsiteX86" fmla="*/ 106 w 259"/>
              <a:gd name="connsiteY86" fmla="*/ 575 h 758"/>
              <a:gd name="connsiteX87" fmla="*/ 106 w 259"/>
              <a:gd name="connsiteY87" fmla="*/ 564 h 758"/>
              <a:gd name="connsiteX88" fmla="*/ 106 w 259"/>
              <a:gd name="connsiteY88" fmla="*/ 549 h 758"/>
              <a:gd name="connsiteX89" fmla="*/ 111 w 259"/>
              <a:gd name="connsiteY89" fmla="*/ 533 h 758"/>
              <a:gd name="connsiteX90" fmla="*/ 111 w 259"/>
              <a:gd name="connsiteY90" fmla="*/ 512 h 758"/>
              <a:gd name="connsiteX91" fmla="*/ 111 w 259"/>
              <a:gd name="connsiteY91" fmla="*/ 486 h 758"/>
              <a:gd name="connsiteX92" fmla="*/ 116 w 259"/>
              <a:gd name="connsiteY92" fmla="*/ 460 h 758"/>
              <a:gd name="connsiteX93" fmla="*/ 116 w 259"/>
              <a:gd name="connsiteY93" fmla="*/ 434 h 758"/>
              <a:gd name="connsiteX94" fmla="*/ 116 w 259"/>
              <a:gd name="connsiteY94" fmla="*/ 408 h 758"/>
              <a:gd name="connsiteX95" fmla="*/ 116 w 259"/>
              <a:gd name="connsiteY95" fmla="*/ 382 h 758"/>
              <a:gd name="connsiteX96" fmla="*/ 121 w 259"/>
              <a:gd name="connsiteY96" fmla="*/ 355 h 758"/>
              <a:gd name="connsiteX97" fmla="*/ 121 w 259"/>
              <a:gd name="connsiteY97" fmla="*/ 334 h 758"/>
              <a:gd name="connsiteX98" fmla="*/ 121 w 259"/>
              <a:gd name="connsiteY98" fmla="*/ 314 h 758"/>
              <a:gd name="connsiteX99" fmla="*/ 121 w 259"/>
              <a:gd name="connsiteY99" fmla="*/ 293 h 758"/>
              <a:gd name="connsiteX100" fmla="*/ 121 w 259"/>
              <a:gd name="connsiteY100" fmla="*/ 277 h 758"/>
              <a:gd name="connsiteX101" fmla="*/ 121 w 259"/>
              <a:gd name="connsiteY101" fmla="*/ 246 h 758"/>
              <a:gd name="connsiteX102" fmla="*/ 121 w 259"/>
              <a:gd name="connsiteY102" fmla="*/ 214 h 758"/>
              <a:gd name="connsiteX103" fmla="*/ 116 w 259"/>
              <a:gd name="connsiteY103" fmla="*/ 183 h 758"/>
              <a:gd name="connsiteX104" fmla="*/ 116 w 259"/>
              <a:gd name="connsiteY104" fmla="*/ 157 h 758"/>
              <a:gd name="connsiteX105" fmla="*/ 111 w 259"/>
              <a:gd name="connsiteY105" fmla="*/ 146 h 758"/>
              <a:gd name="connsiteX106" fmla="*/ 111 w 259"/>
              <a:gd name="connsiteY106" fmla="*/ 136 h 758"/>
              <a:gd name="connsiteX107" fmla="*/ 106 w 259"/>
              <a:gd name="connsiteY107" fmla="*/ 126 h 758"/>
              <a:gd name="connsiteX108" fmla="*/ 106 w 259"/>
              <a:gd name="connsiteY108" fmla="*/ 115 h 758"/>
              <a:gd name="connsiteX109" fmla="*/ 100 w 259"/>
              <a:gd name="connsiteY109" fmla="*/ 110 h 758"/>
              <a:gd name="connsiteX110" fmla="*/ 100 w 259"/>
              <a:gd name="connsiteY110" fmla="*/ 105 h 758"/>
              <a:gd name="connsiteX111" fmla="*/ 95 w 259"/>
              <a:gd name="connsiteY111" fmla="*/ 94 h 758"/>
              <a:gd name="connsiteX112" fmla="*/ 90 w 259"/>
              <a:gd name="connsiteY112" fmla="*/ 89 h 758"/>
              <a:gd name="connsiteX113" fmla="*/ 84 w 259"/>
              <a:gd name="connsiteY113" fmla="*/ 84 h 758"/>
              <a:gd name="connsiteX114" fmla="*/ 79 w 259"/>
              <a:gd name="connsiteY114" fmla="*/ 84 h 758"/>
              <a:gd name="connsiteX115" fmla="*/ 74 w 259"/>
              <a:gd name="connsiteY115" fmla="*/ 79 h 758"/>
              <a:gd name="connsiteX116" fmla="*/ 63 w 259"/>
              <a:gd name="connsiteY116" fmla="*/ 79 h 758"/>
              <a:gd name="connsiteX117" fmla="*/ 53 w 259"/>
              <a:gd name="connsiteY117" fmla="*/ 79 h 758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116" fmla="*/ 53 w 259"/>
              <a:gd name="connsiteY116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0" fmla="*/ 164 w 259"/>
              <a:gd name="connsiteY0" fmla="*/ 0 h 742"/>
              <a:gd name="connsiteX1" fmla="*/ 174 w 259"/>
              <a:gd name="connsiteY1" fmla="*/ 5 h 742"/>
              <a:gd name="connsiteX2" fmla="*/ 190 w 259"/>
              <a:gd name="connsiteY2" fmla="*/ 10 h 742"/>
              <a:gd name="connsiteX3" fmla="*/ 201 w 259"/>
              <a:gd name="connsiteY3" fmla="*/ 21 h 742"/>
              <a:gd name="connsiteX4" fmla="*/ 216 w 259"/>
              <a:gd name="connsiteY4" fmla="*/ 26 h 742"/>
              <a:gd name="connsiteX5" fmla="*/ 227 w 259"/>
              <a:gd name="connsiteY5" fmla="*/ 31 h 742"/>
              <a:gd name="connsiteX6" fmla="*/ 238 w 259"/>
              <a:gd name="connsiteY6" fmla="*/ 36 h 742"/>
              <a:gd name="connsiteX7" fmla="*/ 243 w 259"/>
              <a:gd name="connsiteY7" fmla="*/ 42 h 742"/>
              <a:gd name="connsiteX8" fmla="*/ 248 w 259"/>
              <a:gd name="connsiteY8" fmla="*/ 47 h 742"/>
              <a:gd name="connsiteX9" fmla="*/ 253 w 259"/>
              <a:gd name="connsiteY9" fmla="*/ 52 h 742"/>
              <a:gd name="connsiteX10" fmla="*/ 259 w 259"/>
              <a:gd name="connsiteY10" fmla="*/ 52 h 742"/>
              <a:gd name="connsiteX11" fmla="*/ 259 w 259"/>
              <a:gd name="connsiteY11" fmla="*/ 57 h 742"/>
              <a:gd name="connsiteX12" fmla="*/ 253 w 259"/>
              <a:gd name="connsiteY12" fmla="*/ 57 h 742"/>
              <a:gd name="connsiteX13" fmla="*/ 253 w 259"/>
              <a:gd name="connsiteY13" fmla="*/ 63 h 742"/>
              <a:gd name="connsiteX14" fmla="*/ 248 w 259"/>
              <a:gd name="connsiteY14" fmla="*/ 68 h 742"/>
              <a:gd name="connsiteX15" fmla="*/ 243 w 259"/>
              <a:gd name="connsiteY15" fmla="*/ 68 h 742"/>
              <a:gd name="connsiteX16" fmla="*/ 238 w 259"/>
              <a:gd name="connsiteY16" fmla="*/ 73 h 742"/>
              <a:gd name="connsiteX17" fmla="*/ 232 w 259"/>
              <a:gd name="connsiteY17" fmla="*/ 78 h 742"/>
              <a:gd name="connsiteX18" fmla="*/ 227 w 259"/>
              <a:gd name="connsiteY18" fmla="*/ 78 h 742"/>
              <a:gd name="connsiteX19" fmla="*/ 222 w 259"/>
              <a:gd name="connsiteY19" fmla="*/ 83 h 742"/>
              <a:gd name="connsiteX20" fmla="*/ 216 w 259"/>
              <a:gd name="connsiteY20" fmla="*/ 89 h 742"/>
              <a:gd name="connsiteX21" fmla="*/ 211 w 259"/>
              <a:gd name="connsiteY21" fmla="*/ 99 h 742"/>
              <a:gd name="connsiteX22" fmla="*/ 211 w 259"/>
              <a:gd name="connsiteY22" fmla="*/ 110 h 742"/>
              <a:gd name="connsiteX23" fmla="*/ 211 w 259"/>
              <a:gd name="connsiteY23" fmla="*/ 115 h 742"/>
              <a:gd name="connsiteX24" fmla="*/ 211 w 259"/>
              <a:gd name="connsiteY24" fmla="*/ 130 h 742"/>
              <a:gd name="connsiteX25" fmla="*/ 211 w 259"/>
              <a:gd name="connsiteY25" fmla="*/ 141 h 742"/>
              <a:gd name="connsiteX26" fmla="*/ 211 w 259"/>
              <a:gd name="connsiteY26" fmla="*/ 157 h 742"/>
              <a:gd name="connsiteX27" fmla="*/ 211 w 259"/>
              <a:gd name="connsiteY27" fmla="*/ 172 h 742"/>
              <a:gd name="connsiteX28" fmla="*/ 211 w 259"/>
              <a:gd name="connsiteY28" fmla="*/ 188 h 742"/>
              <a:gd name="connsiteX29" fmla="*/ 211 w 259"/>
              <a:gd name="connsiteY29" fmla="*/ 209 h 742"/>
              <a:gd name="connsiteX30" fmla="*/ 211 w 259"/>
              <a:gd name="connsiteY30" fmla="*/ 224 h 742"/>
              <a:gd name="connsiteX31" fmla="*/ 211 w 259"/>
              <a:gd name="connsiteY31" fmla="*/ 245 h 742"/>
              <a:gd name="connsiteX32" fmla="*/ 211 w 259"/>
              <a:gd name="connsiteY32" fmla="*/ 287 h 742"/>
              <a:gd name="connsiteX33" fmla="*/ 211 w 259"/>
              <a:gd name="connsiteY33" fmla="*/ 308 h 742"/>
              <a:gd name="connsiteX34" fmla="*/ 211 w 259"/>
              <a:gd name="connsiteY34" fmla="*/ 334 h 742"/>
              <a:gd name="connsiteX35" fmla="*/ 211 w 259"/>
              <a:gd name="connsiteY35" fmla="*/ 360 h 742"/>
              <a:gd name="connsiteX36" fmla="*/ 211 w 259"/>
              <a:gd name="connsiteY36" fmla="*/ 386 h 742"/>
              <a:gd name="connsiteX37" fmla="*/ 211 w 259"/>
              <a:gd name="connsiteY37" fmla="*/ 413 h 742"/>
              <a:gd name="connsiteX38" fmla="*/ 211 w 259"/>
              <a:gd name="connsiteY38" fmla="*/ 444 h 742"/>
              <a:gd name="connsiteX39" fmla="*/ 211 w 259"/>
              <a:gd name="connsiteY39" fmla="*/ 475 h 742"/>
              <a:gd name="connsiteX40" fmla="*/ 211 w 259"/>
              <a:gd name="connsiteY40" fmla="*/ 507 h 742"/>
              <a:gd name="connsiteX41" fmla="*/ 211 w 259"/>
              <a:gd name="connsiteY41" fmla="*/ 538 h 742"/>
              <a:gd name="connsiteX42" fmla="*/ 211 w 259"/>
              <a:gd name="connsiteY42" fmla="*/ 564 h 742"/>
              <a:gd name="connsiteX43" fmla="*/ 206 w 259"/>
              <a:gd name="connsiteY43" fmla="*/ 590 h 742"/>
              <a:gd name="connsiteX44" fmla="*/ 206 w 259"/>
              <a:gd name="connsiteY44" fmla="*/ 616 h 742"/>
              <a:gd name="connsiteX45" fmla="*/ 201 w 259"/>
              <a:gd name="connsiteY45" fmla="*/ 637 h 742"/>
              <a:gd name="connsiteX46" fmla="*/ 195 w 259"/>
              <a:gd name="connsiteY46" fmla="*/ 653 h 742"/>
              <a:gd name="connsiteX47" fmla="*/ 190 w 259"/>
              <a:gd name="connsiteY47" fmla="*/ 674 h 742"/>
              <a:gd name="connsiteX48" fmla="*/ 185 w 259"/>
              <a:gd name="connsiteY48" fmla="*/ 684 h 742"/>
              <a:gd name="connsiteX49" fmla="*/ 174 w 259"/>
              <a:gd name="connsiteY49" fmla="*/ 700 h 742"/>
              <a:gd name="connsiteX50" fmla="*/ 164 w 259"/>
              <a:gd name="connsiteY50" fmla="*/ 710 h 742"/>
              <a:gd name="connsiteX51" fmla="*/ 158 w 259"/>
              <a:gd name="connsiteY51" fmla="*/ 721 h 742"/>
              <a:gd name="connsiteX52" fmla="*/ 148 w 259"/>
              <a:gd name="connsiteY52" fmla="*/ 726 h 742"/>
              <a:gd name="connsiteX53" fmla="*/ 143 w 259"/>
              <a:gd name="connsiteY53" fmla="*/ 731 h 742"/>
              <a:gd name="connsiteX54" fmla="*/ 132 w 259"/>
              <a:gd name="connsiteY54" fmla="*/ 736 h 742"/>
              <a:gd name="connsiteX55" fmla="*/ 127 w 259"/>
              <a:gd name="connsiteY55" fmla="*/ 736 h 742"/>
              <a:gd name="connsiteX56" fmla="*/ 121 w 259"/>
              <a:gd name="connsiteY56" fmla="*/ 742 h 742"/>
              <a:gd name="connsiteX57" fmla="*/ 111 w 259"/>
              <a:gd name="connsiteY57" fmla="*/ 736 h 742"/>
              <a:gd name="connsiteX58" fmla="*/ 106 w 259"/>
              <a:gd name="connsiteY58" fmla="*/ 736 h 742"/>
              <a:gd name="connsiteX59" fmla="*/ 106 w 259"/>
              <a:gd name="connsiteY59" fmla="*/ 731 h 742"/>
              <a:gd name="connsiteX60" fmla="*/ 100 w 259"/>
              <a:gd name="connsiteY60" fmla="*/ 726 h 742"/>
              <a:gd name="connsiteX61" fmla="*/ 100 w 259"/>
              <a:gd name="connsiteY61" fmla="*/ 721 h 742"/>
              <a:gd name="connsiteX62" fmla="*/ 100 w 259"/>
              <a:gd name="connsiteY62" fmla="*/ 715 h 742"/>
              <a:gd name="connsiteX63" fmla="*/ 100 w 259"/>
              <a:gd name="connsiteY63" fmla="*/ 705 h 742"/>
              <a:gd name="connsiteX64" fmla="*/ 100 w 259"/>
              <a:gd name="connsiteY64" fmla="*/ 695 h 742"/>
              <a:gd name="connsiteX65" fmla="*/ 100 w 259"/>
              <a:gd name="connsiteY65" fmla="*/ 689 h 742"/>
              <a:gd name="connsiteX66" fmla="*/ 100 w 259"/>
              <a:gd name="connsiteY66" fmla="*/ 684 h 742"/>
              <a:gd name="connsiteX67" fmla="*/ 100 w 259"/>
              <a:gd name="connsiteY67" fmla="*/ 679 h 742"/>
              <a:gd name="connsiteX68" fmla="*/ 95 w 259"/>
              <a:gd name="connsiteY68" fmla="*/ 674 h 742"/>
              <a:gd name="connsiteX69" fmla="*/ 90 w 259"/>
              <a:gd name="connsiteY69" fmla="*/ 658 h 742"/>
              <a:gd name="connsiteX70" fmla="*/ 79 w 259"/>
              <a:gd name="connsiteY70" fmla="*/ 642 h 742"/>
              <a:gd name="connsiteX71" fmla="*/ 63 w 259"/>
              <a:gd name="connsiteY71" fmla="*/ 627 h 742"/>
              <a:gd name="connsiteX72" fmla="*/ 47 w 259"/>
              <a:gd name="connsiteY72" fmla="*/ 611 h 742"/>
              <a:gd name="connsiteX73" fmla="*/ 26 w 259"/>
              <a:gd name="connsiteY73" fmla="*/ 595 h 742"/>
              <a:gd name="connsiteX74" fmla="*/ 0 w 259"/>
              <a:gd name="connsiteY74" fmla="*/ 574 h 742"/>
              <a:gd name="connsiteX75" fmla="*/ 21 w 259"/>
              <a:gd name="connsiteY75" fmla="*/ 574 h 742"/>
              <a:gd name="connsiteX76" fmla="*/ 42 w 259"/>
              <a:gd name="connsiteY76" fmla="*/ 580 h 742"/>
              <a:gd name="connsiteX77" fmla="*/ 58 w 259"/>
              <a:gd name="connsiteY77" fmla="*/ 580 h 742"/>
              <a:gd name="connsiteX78" fmla="*/ 74 w 259"/>
              <a:gd name="connsiteY78" fmla="*/ 580 h 742"/>
              <a:gd name="connsiteX79" fmla="*/ 84 w 259"/>
              <a:gd name="connsiteY79" fmla="*/ 574 h 742"/>
              <a:gd name="connsiteX80" fmla="*/ 90 w 259"/>
              <a:gd name="connsiteY80" fmla="*/ 574 h 742"/>
              <a:gd name="connsiteX81" fmla="*/ 95 w 259"/>
              <a:gd name="connsiteY81" fmla="*/ 574 h 742"/>
              <a:gd name="connsiteX82" fmla="*/ 100 w 259"/>
              <a:gd name="connsiteY82" fmla="*/ 569 h 742"/>
              <a:gd name="connsiteX83" fmla="*/ 106 w 259"/>
              <a:gd name="connsiteY83" fmla="*/ 564 h 742"/>
              <a:gd name="connsiteX84" fmla="*/ 106 w 259"/>
              <a:gd name="connsiteY84" fmla="*/ 559 h 742"/>
              <a:gd name="connsiteX85" fmla="*/ 106 w 259"/>
              <a:gd name="connsiteY85" fmla="*/ 548 h 742"/>
              <a:gd name="connsiteX86" fmla="*/ 106 w 259"/>
              <a:gd name="connsiteY86" fmla="*/ 533 h 742"/>
              <a:gd name="connsiteX87" fmla="*/ 111 w 259"/>
              <a:gd name="connsiteY87" fmla="*/ 517 h 742"/>
              <a:gd name="connsiteX88" fmla="*/ 111 w 259"/>
              <a:gd name="connsiteY88" fmla="*/ 496 h 742"/>
              <a:gd name="connsiteX89" fmla="*/ 111 w 259"/>
              <a:gd name="connsiteY89" fmla="*/ 470 h 742"/>
              <a:gd name="connsiteX90" fmla="*/ 116 w 259"/>
              <a:gd name="connsiteY90" fmla="*/ 444 h 742"/>
              <a:gd name="connsiteX91" fmla="*/ 116 w 259"/>
              <a:gd name="connsiteY91" fmla="*/ 418 h 742"/>
              <a:gd name="connsiteX92" fmla="*/ 116 w 259"/>
              <a:gd name="connsiteY92" fmla="*/ 392 h 742"/>
              <a:gd name="connsiteX93" fmla="*/ 116 w 259"/>
              <a:gd name="connsiteY93" fmla="*/ 366 h 742"/>
              <a:gd name="connsiteX94" fmla="*/ 121 w 259"/>
              <a:gd name="connsiteY94" fmla="*/ 339 h 742"/>
              <a:gd name="connsiteX95" fmla="*/ 121 w 259"/>
              <a:gd name="connsiteY95" fmla="*/ 318 h 742"/>
              <a:gd name="connsiteX96" fmla="*/ 121 w 259"/>
              <a:gd name="connsiteY96" fmla="*/ 298 h 742"/>
              <a:gd name="connsiteX97" fmla="*/ 121 w 259"/>
              <a:gd name="connsiteY97" fmla="*/ 277 h 742"/>
              <a:gd name="connsiteX98" fmla="*/ 121 w 259"/>
              <a:gd name="connsiteY98" fmla="*/ 261 h 742"/>
              <a:gd name="connsiteX99" fmla="*/ 121 w 259"/>
              <a:gd name="connsiteY99" fmla="*/ 230 h 742"/>
              <a:gd name="connsiteX100" fmla="*/ 121 w 259"/>
              <a:gd name="connsiteY100" fmla="*/ 198 h 742"/>
              <a:gd name="connsiteX101" fmla="*/ 116 w 259"/>
              <a:gd name="connsiteY101" fmla="*/ 167 h 742"/>
              <a:gd name="connsiteX102" fmla="*/ 116 w 259"/>
              <a:gd name="connsiteY102" fmla="*/ 141 h 742"/>
              <a:gd name="connsiteX103" fmla="*/ 111 w 259"/>
              <a:gd name="connsiteY103" fmla="*/ 130 h 742"/>
              <a:gd name="connsiteX104" fmla="*/ 111 w 259"/>
              <a:gd name="connsiteY104" fmla="*/ 120 h 742"/>
              <a:gd name="connsiteX105" fmla="*/ 106 w 259"/>
              <a:gd name="connsiteY105" fmla="*/ 110 h 742"/>
              <a:gd name="connsiteX106" fmla="*/ 106 w 259"/>
              <a:gd name="connsiteY106" fmla="*/ 99 h 742"/>
              <a:gd name="connsiteX107" fmla="*/ 100 w 259"/>
              <a:gd name="connsiteY107" fmla="*/ 94 h 742"/>
              <a:gd name="connsiteX108" fmla="*/ 100 w 259"/>
              <a:gd name="connsiteY108" fmla="*/ 89 h 742"/>
              <a:gd name="connsiteX109" fmla="*/ 95 w 259"/>
              <a:gd name="connsiteY109" fmla="*/ 78 h 742"/>
              <a:gd name="connsiteX110" fmla="*/ 90 w 259"/>
              <a:gd name="connsiteY110" fmla="*/ 73 h 742"/>
              <a:gd name="connsiteX111" fmla="*/ 84 w 259"/>
              <a:gd name="connsiteY111" fmla="*/ 68 h 742"/>
              <a:gd name="connsiteX112" fmla="*/ 79 w 259"/>
              <a:gd name="connsiteY112" fmla="*/ 68 h 742"/>
              <a:gd name="connsiteX0" fmla="*/ 174 w 259"/>
              <a:gd name="connsiteY0" fmla="*/ 0 h 737"/>
              <a:gd name="connsiteX1" fmla="*/ 190 w 259"/>
              <a:gd name="connsiteY1" fmla="*/ 5 h 737"/>
              <a:gd name="connsiteX2" fmla="*/ 201 w 259"/>
              <a:gd name="connsiteY2" fmla="*/ 16 h 737"/>
              <a:gd name="connsiteX3" fmla="*/ 216 w 259"/>
              <a:gd name="connsiteY3" fmla="*/ 21 h 737"/>
              <a:gd name="connsiteX4" fmla="*/ 227 w 259"/>
              <a:gd name="connsiteY4" fmla="*/ 26 h 737"/>
              <a:gd name="connsiteX5" fmla="*/ 238 w 259"/>
              <a:gd name="connsiteY5" fmla="*/ 31 h 737"/>
              <a:gd name="connsiteX6" fmla="*/ 243 w 259"/>
              <a:gd name="connsiteY6" fmla="*/ 37 h 737"/>
              <a:gd name="connsiteX7" fmla="*/ 248 w 259"/>
              <a:gd name="connsiteY7" fmla="*/ 42 h 737"/>
              <a:gd name="connsiteX8" fmla="*/ 253 w 259"/>
              <a:gd name="connsiteY8" fmla="*/ 47 h 737"/>
              <a:gd name="connsiteX9" fmla="*/ 259 w 259"/>
              <a:gd name="connsiteY9" fmla="*/ 47 h 737"/>
              <a:gd name="connsiteX10" fmla="*/ 259 w 259"/>
              <a:gd name="connsiteY10" fmla="*/ 52 h 737"/>
              <a:gd name="connsiteX11" fmla="*/ 253 w 259"/>
              <a:gd name="connsiteY11" fmla="*/ 52 h 737"/>
              <a:gd name="connsiteX12" fmla="*/ 253 w 259"/>
              <a:gd name="connsiteY12" fmla="*/ 58 h 737"/>
              <a:gd name="connsiteX13" fmla="*/ 248 w 259"/>
              <a:gd name="connsiteY13" fmla="*/ 63 h 737"/>
              <a:gd name="connsiteX14" fmla="*/ 243 w 259"/>
              <a:gd name="connsiteY14" fmla="*/ 63 h 737"/>
              <a:gd name="connsiteX15" fmla="*/ 238 w 259"/>
              <a:gd name="connsiteY15" fmla="*/ 68 h 737"/>
              <a:gd name="connsiteX16" fmla="*/ 232 w 259"/>
              <a:gd name="connsiteY16" fmla="*/ 73 h 737"/>
              <a:gd name="connsiteX17" fmla="*/ 227 w 259"/>
              <a:gd name="connsiteY17" fmla="*/ 73 h 737"/>
              <a:gd name="connsiteX18" fmla="*/ 222 w 259"/>
              <a:gd name="connsiteY18" fmla="*/ 78 h 737"/>
              <a:gd name="connsiteX19" fmla="*/ 216 w 259"/>
              <a:gd name="connsiteY19" fmla="*/ 84 h 737"/>
              <a:gd name="connsiteX20" fmla="*/ 211 w 259"/>
              <a:gd name="connsiteY20" fmla="*/ 94 h 737"/>
              <a:gd name="connsiteX21" fmla="*/ 211 w 259"/>
              <a:gd name="connsiteY21" fmla="*/ 105 h 737"/>
              <a:gd name="connsiteX22" fmla="*/ 211 w 259"/>
              <a:gd name="connsiteY22" fmla="*/ 110 h 737"/>
              <a:gd name="connsiteX23" fmla="*/ 211 w 259"/>
              <a:gd name="connsiteY23" fmla="*/ 125 h 737"/>
              <a:gd name="connsiteX24" fmla="*/ 211 w 259"/>
              <a:gd name="connsiteY24" fmla="*/ 136 h 737"/>
              <a:gd name="connsiteX25" fmla="*/ 211 w 259"/>
              <a:gd name="connsiteY25" fmla="*/ 152 h 737"/>
              <a:gd name="connsiteX26" fmla="*/ 211 w 259"/>
              <a:gd name="connsiteY26" fmla="*/ 167 h 737"/>
              <a:gd name="connsiteX27" fmla="*/ 211 w 259"/>
              <a:gd name="connsiteY27" fmla="*/ 183 h 737"/>
              <a:gd name="connsiteX28" fmla="*/ 211 w 259"/>
              <a:gd name="connsiteY28" fmla="*/ 204 h 737"/>
              <a:gd name="connsiteX29" fmla="*/ 211 w 259"/>
              <a:gd name="connsiteY29" fmla="*/ 219 h 737"/>
              <a:gd name="connsiteX30" fmla="*/ 211 w 259"/>
              <a:gd name="connsiteY30" fmla="*/ 240 h 737"/>
              <a:gd name="connsiteX31" fmla="*/ 211 w 259"/>
              <a:gd name="connsiteY31" fmla="*/ 282 h 737"/>
              <a:gd name="connsiteX32" fmla="*/ 211 w 259"/>
              <a:gd name="connsiteY32" fmla="*/ 303 h 737"/>
              <a:gd name="connsiteX33" fmla="*/ 211 w 259"/>
              <a:gd name="connsiteY33" fmla="*/ 329 h 737"/>
              <a:gd name="connsiteX34" fmla="*/ 211 w 259"/>
              <a:gd name="connsiteY34" fmla="*/ 355 h 737"/>
              <a:gd name="connsiteX35" fmla="*/ 211 w 259"/>
              <a:gd name="connsiteY35" fmla="*/ 381 h 737"/>
              <a:gd name="connsiteX36" fmla="*/ 211 w 259"/>
              <a:gd name="connsiteY36" fmla="*/ 408 h 737"/>
              <a:gd name="connsiteX37" fmla="*/ 211 w 259"/>
              <a:gd name="connsiteY37" fmla="*/ 439 h 737"/>
              <a:gd name="connsiteX38" fmla="*/ 211 w 259"/>
              <a:gd name="connsiteY38" fmla="*/ 470 h 737"/>
              <a:gd name="connsiteX39" fmla="*/ 211 w 259"/>
              <a:gd name="connsiteY39" fmla="*/ 502 h 737"/>
              <a:gd name="connsiteX40" fmla="*/ 211 w 259"/>
              <a:gd name="connsiteY40" fmla="*/ 533 h 737"/>
              <a:gd name="connsiteX41" fmla="*/ 211 w 259"/>
              <a:gd name="connsiteY41" fmla="*/ 559 h 737"/>
              <a:gd name="connsiteX42" fmla="*/ 206 w 259"/>
              <a:gd name="connsiteY42" fmla="*/ 585 h 737"/>
              <a:gd name="connsiteX43" fmla="*/ 206 w 259"/>
              <a:gd name="connsiteY43" fmla="*/ 611 h 737"/>
              <a:gd name="connsiteX44" fmla="*/ 201 w 259"/>
              <a:gd name="connsiteY44" fmla="*/ 632 h 737"/>
              <a:gd name="connsiteX45" fmla="*/ 195 w 259"/>
              <a:gd name="connsiteY45" fmla="*/ 648 h 737"/>
              <a:gd name="connsiteX46" fmla="*/ 190 w 259"/>
              <a:gd name="connsiteY46" fmla="*/ 669 h 737"/>
              <a:gd name="connsiteX47" fmla="*/ 185 w 259"/>
              <a:gd name="connsiteY47" fmla="*/ 679 h 737"/>
              <a:gd name="connsiteX48" fmla="*/ 174 w 259"/>
              <a:gd name="connsiteY48" fmla="*/ 695 h 737"/>
              <a:gd name="connsiteX49" fmla="*/ 164 w 259"/>
              <a:gd name="connsiteY49" fmla="*/ 705 h 737"/>
              <a:gd name="connsiteX50" fmla="*/ 158 w 259"/>
              <a:gd name="connsiteY50" fmla="*/ 716 h 737"/>
              <a:gd name="connsiteX51" fmla="*/ 148 w 259"/>
              <a:gd name="connsiteY51" fmla="*/ 721 h 737"/>
              <a:gd name="connsiteX52" fmla="*/ 143 w 259"/>
              <a:gd name="connsiteY52" fmla="*/ 726 h 737"/>
              <a:gd name="connsiteX53" fmla="*/ 132 w 259"/>
              <a:gd name="connsiteY53" fmla="*/ 731 h 737"/>
              <a:gd name="connsiteX54" fmla="*/ 127 w 259"/>
              <a:gd name="connsiteY54" fmla="*/ 731 h 737"/>
              <a:gd name="connsiteX55" fmla="*/ 121 w 259"/>
              <a:gd name="connsiteY55" fmla="*/ 737 h 737"/>
              <a:gd name="connsiteX56" fmla="*/ 111 w 259"/>
              <a:gd name="connsiteY56" fmla="*/ 731 h 737"/>
              <a:gd name="connsiteX57" fmla="*/ 106 w 259"/>
              <a:gd name="connsiteY57" fmla="*/ 731 h 737"/>
              <a:gd name="connsiteX58" fmla="*/ 106 w 259"/>
              <a:gd name="connsiteY58" fmla="*/ 726 h 737"/>
              <a:gd name="connsiteX59" fmla="*/ 100 w 259"/>
              <a:gd name="connsiteY59" fmla="*/ 721 h 737"/>
              <a:gd name="connsiteX60" fmla="*/ 100 w 259"/>
              <a:gd name="connsiteY60" fmla="*/ 716 h 737"/>
              <a:gd name="connsiteX61" fmla="*/ 100 w 259"/>
              <a:gd name="connsiteY61" fmla="*/ 710 h 737"/>
              <a:gd name="connsiteX62" fmla="*/ 100 w 259"/>
              <a:gd name="connsiteY62" fmla="*/ 700 h 737"/>
              <a:gd name="connsiteX63" fmla="*/ 100 w 259"/>
              <a:gd name="connsiteY63" fmla="*/ 690 h 737"/>
              <a:gd name="connsiteX64" fmla="*/ 100 w 259"/>
              <a:gd name="connsiteY64" fmla="*/ 684 h 737"/>
              <a:gd name="connsiteX65" fmla="*/ 100 w 259"/>
              <a:gd name="connsiteY65" fmla="*/ 679 h 737"/>
              <a:gd name="connsiteX66" fmla="*/ 100 w 259"/>
              <a:gd name="connsiteY66" fmla="*/ 674 h 737"/>
              <a:gd name="connsiteX67" fmla="*/ 95 w 259"/>
              <a:gd name="connsiteY67" fmla="*/ 669 h 737"/>
              <a:gd name="connsiteX68" fmla="*/ 90 w 259"/>
              <a:gd name="connsiteY68" fmla="*/ 653 h 737"/>
              <a:gd name="connsiteX69" fmla="*/ 79 w 259"/>
              <a:gd name="connsiteY69" fmla="*/ 637 h 737"/>
              <a:gd name="connsiteX70" fmla="*/ 63 w 259"/>
              <a:gd name="connsiteY70" fmla="*/ 622 h 737"/>
              <a:gd name="connsiteX71" fmla="*/ 47 w 259"/>
              <a:gd name="connsiteY71" fmla="*/ 606 h 737"/>
              <a:gd name="connsiteX72" fmla="*/ 26 w 259"/>
              <a:gd name="connsiteY72" fmla="*/ 590 h 737"/>
              <a:gd name="connsiteX73" fmla="*/ 0 w 259"/>
              <a:gd name="connsiteY73" fmla="*/ 569 h 737"/>
              <a:gd name="connsiteX74" fmla="*/ 21 w 259"/>
              <a:gd name="connsiteY74" fmla="*/ 569 h 737"/>
              <a:gd name="connsiteX75" fmla="*/ 42 w 259"/>
              <a:gd name="connsiteY75" fmla="*/ 575 h 737"/>
              <a:gd name="connsiteX76" fmla="*/ 58 w 259"/>
              <a:gd name="connsiteY76" fmla="*/ 575 h 737"/>
              <a:gd name="connsiteX77" fmla="*/ 74 w 259"/>
              <a:gd name="connsiteY77" fmla="*/ 575 h 737"/>
              <a:gd name="connsiteX78" fmla="*/ 84 w 259"/>
              <a:gd name="connsiteY78" fmla="*/ 569 h 737"/>
              <a:gd name="connsiteX79" fmla="*/ 90 w 259"/>
              <a:gd name="connsiteY79" fmla="*/ 569 h 737"/>
              <a:gd name="connsiteX80" fmla="*/ 95 w 259"/>
              <a:gd name="connsiteY80" fmla="*/ 569 h 737"/>
              <a:gd name="connsiteX81" fmla="*/ 100 w 259"/>
              <a:gd name="connsiteY81" fmla="*/ 564 h 737"/>
              <a:gd name="connsiteX82" fmla="*/ 106 w 259"/>
              <a:gd name="connsiteY82" fmla="*/ 559 h 737"/>
              <a:gd name="connsiteX83" fmla="*/ 106 w 259"/>
              <a:gd name="connsiteY83" fmla="*/ 554 h 737"/>
              <a:gd name="connsiteX84" fmla="*/ 106 w 259"/>
              <a:gd name="connsiteY84" fmla="*/ 543 h 737"/>
              <a:gd name="connsiteX85" fmla="*/ 106 w 259"/>
              <a:gd name="connsiteY85" fmla="*/ 528 h 737"/>
              <a:gd name="connsiteX86" fmla="*/ 111 w 259"/>
              <a:gd name="connsiteY86" fmla="*/ 512 h 737"/>
              <a:gd name="connsiteX87" fmla="*/ 111 w 259"/>
              <a:gd name="connsiteY87" fmla="*/ 491 h 737"/>
              <a:gd name="connsiteX88" fmla="*/ 111 w 259"/>
              <a:gd name="connsiteY88" fmla="*/ 465 h 737"/>
              <a:gd name="connsiteX89" fmla="*/ 116 w 259"/>
              <a:gd name="connsiteY89" fmla="*/ 439 h 737"/>
              <a:gd name="connsiteX90" fmla="*/ 116 w 259"/>
              <a:gd name="connsiteY90" fmla="*/ 413 h 737"/>
              <a:gd name="connsiteX91" fmla="*/ 116 w 259"/>
              <a:gd name="connsiteY91" fmla="*/ 387 h 737"/>
              <a:gd name="connsiteX92" fmla="*/ 116 w 259"/>
              <a:gd name="connsiteY92" fmla="*/ 361 h 737"/>
              <a:gd name="connsiteX93" fmla="*/ 121 w 259"/>
              <a:gd name="connsiteY93" fmla="*/ 334 h 737"/>
              <a:gd name="connsiteX94" fmla="*/ 121 w 259"/>
              <a:gd name="connsiteY94" fmla="*/ 313 h 737"/>
              <a:gd name="connsiteX95" fmla="*/ 121 w 259"/>
              <a:gd name="connsiteY95" fmla="*/ 293 h 737"/>
              <a:gd name="connsiteX96" fmla="*/ 121 w 259"/>
              <a:gd name="connsiteY96" fmla="*/ 272 h 737"/>
              <a:gd name="connsiteX97" fmla="*/ 121 w 259"/>
              <a:gd name="connsiteY97" fmla="*/ 256 h 737"/>
              <a:gd name="connsiteX98" fmla="*/ 121 w 259"/>
              <a:gd name="connsiteY98" fmla="*/ 225 h 737"/>
              <a:gd name="connsiteX99" fmla="*/ 121 w 259"/>
              <a:gd name="connsiteY99" fmla="*/ 193 h 737"/>
              <a:gd name="connsiteX100" fmla="*/ 116 w 259"/>
              <a:gd name="connsiteY100" fmla="*/ 162 h 737"/>
              <a:gd name="connsiteX101" fmla="*/ 116 w 259"/>
              <a:gd name="connsiteY101" fmla="*/ 136 h 737"/>
              <a:gd name="connsiteX102" fmla="*/ 111 w 259"/>
              <a:gd name="connsiteY102" fmla="*/ 125 h 737"/>
              <a:gd name="connsiteX103" fmla="*/ 111 w 259"/>
              <a:gd name="connsiteY103" fmla="*/ 115 h 737"/>
              <a:gd name="connsiteX104" fmla="*/ 106 w 259"/>
              <a:gd name="connsiteY104" fmla="*/ 105 h 737"/>
              <a:gd name="connsiteX105" fmla="*/ 106 w 259"/>
              <a:gd name="connsiteY105" fmla="*/ 94 h 737"/>
              <a:gd name="connsiteX106" fmla="*/ 100 w 259"/>
              <a:gd name="connsiteY106" fmla="*/ 89 h 737"/>
              <a:gd name="connsiteX107" fmla="*/ 100 w 259"/>
              <a:gd name="connsiteY107" fmla="*/ 84 h 737"/>
              <a:gd name="connsiteX108" fmla="*/ 95 w 259"/>
              <a:gd name="connsiteY108" fmla="*/ 73 h 737"/>
              <a:gd name="connsiteX109" fmla="*/ 90 w 259"/>
              <a:gd name="connsiteY109" fmla="*/ 68 h 737"/>
              <a:gd name="connsiteX110" fmla="*/ 84 w 259"/>
              <a:gd name="connsiteY110" fmla="*/ 63 h 737"/>
              <a:gd name="connsiteX111" fmla="*/ 79 w 259"/>
              <a:gd name="connsiteY111" fmla="*/ 63 h 737"/>
              <a:gd name="connsiteX0" fmla="*/ 174 w 259"/>
              <a:gd name="connsiteY0" fmla="*/ 0 h 737"/>
              <a:gd name="connsiteX1" fmla="*/ 201 w 259"/>
              <a:gd name="connsiteY1" fmla="*/ 16 h 737"/>
              <a:gd name="connsiteX2" fmla="*/ 216 w 259"/>
              <a:gd name="connsiteY2" fmla="*/ 21 h 737"/>
              <a:gd name="connsiteX3" fmla="*/ 227 w 259"/>
              <a:gd name="connsiteY3" fmla="*/ 26 h 737"/>
              <a:gd name="connsiteX4" fmla="*/ 238 w 259"/>
              <a:gd name="connsiteY4" fmla="*/ 31 h 737"/>
              <a:gd name="connsiteX5" fmla="*/ 243 w 259"/>
              <a:gd name="connsiteY5" fmla="*/ 37 h 737"/>
              <a:gd name="connsiteX6" fmla="*/ 248 w 259"/>
              <a:gd name="connsiteY6" fmla="*/ 42 h 737"/>
              <a:gd name="connsiteX7" fmla="*/ 253 w 259"/>
              <a:gd name="connsiteY7" fmla="*/ 47 h 737"/>
              <a:gd name="connsiteX8" fmla="*/ 259 w 259"/>
              <a:gd name="connsiteY8" fmla="*/ 47 h 737"/>
              <a:gd name="connsiteX9" fmla="*/ 259 w 259"/>
              <a:gd name="connsiteY9" fmla="*/ 52 h 737"/>
              <a:gd name="connsiteX10" fmla="*/ 253 w 259"/>
              <a:gd name="connsiteY10" fmla="*/ 52 h 737"/>
              <a:gd name="connsiteX11" fmla="*/ 253 w 259"/>
              <a:gd name="connsiteY11" fmla="*/ 58 h 737"/>
              <a:gd name="connsiteX12" fmla="*/ 248 w 259"/>
              <a:gd name="connsiteY12" fmla="*/ 63 h 737"/>
              <a:gd name="connsiteX13" fmla="*/ 243 w 259"/>
              <a:gd name="connsiteY13" fmla="*/ 63 h 737"/>
              <a:gd name="connsiteX14" fmla="*/ 238 w 259"/>
              <a:gd name="connsiteY14" fmla="*/ 68 h 737"/>
              <a:gd name="connsiteX15" fmla="*/ 232 w 259"/>
              <a:gd name="connsiteY15" fmla="*/ 73 h 737"/>
              <a:gd name="connsiteX16" fmla="*/ 227 w 259"/>
              <a:gd name="connsiteY16" fmla="*/ 73 h 737"/>
              <a:gd name="connsiteX17" fmla="*/ 222 w 259"/>
              <a:gd name="connsiteY17" fmla="*/ 78 h 737"/>
              <a:gd name="connsiteX18" fmla="*/ 216 w 259"/>
              <a:gd name="connsiteY18" fmla="*/ 84 h 737"/>
              <a:gd name="connsiteX19" fmla="*/ 211 w 259"/>
              <a:gd name="connsiteY19" fmla="*/ 94 h 737"/>
              <a:gd name="connsiteX20" fmla="*/ 211 w 259"/>
              <a:gd name="connsiteY20" fmla="*/ 105 h 737"/>
              <a:gd name="connsiteX21" fmla="*/ 211 w 259"/>
              <a:gd name="connsiteY21" fmla="*/ 110 h 737"/>
              <a:gd name="connsiteX22" fmla="*/ 211 w 259"/>
              <a:gd name="connsiteY22" fmla="*/ 125 h 737"/>
              <a:gd name="connsiteX23" fmla="*/ 211 w 259"/>
              <a:gd name="connsiteY23" fmla="*/ 136 h 737"/>
              <a:gd name="connsiteX24" fmla="*/ 211 w 259"/>
              <a:gd name="connsiteY24" fmla="*/ 152 h 737"/>
              <a:gd name="connsiteX25" fmla="*/ 211 w 259"/>
              <a:gd name="connsiteY25" fmla="*/ 167 h 737"/>
              <a:gd name="connsiteX26" fmla="*/ 211 w 259"/>
              <a:gd name="connsiteY26" fmla="*/ 183 h 737"/>
              <a:gd name="connsiteX27" fmla="*/ 211 w 259"/>
              <a:gd name="connsiteY27" fmla="*/ 204 h 737"/>
              <a:gd name="connsiteX28" fmla="*/ 211 w 259"/>
              <a:gd name="connsiteY28" fmla="*/ 219 h 737"/>
              <a:gd name="connsiteX29" fmla="*/ 211 w 259"/>
              <a:gd name="connsiteY29" fmla="*/ 240 h 737"/>
              <a:gd name="connsiteX30" fmla="*/ 211 w 259"/>
              <a:gd name="connsiteY30" fmla="*/ 282 h 737"/>
              <a:gd name="connsiteX31" fmla="*/ 211 w 259"/>
              <a:gd name="connsiteY31" fmla="*/ 303 h 737"/>
              <a:gd name="connsiteX32" fmla="*/ 211 w 259"/>
              <a:gd name="connsiteY32" fmla="*/ 329 h 737"/>
              <a:gd name="connsiteX33" fmla="*/ 211 w 259"/>
              <a:gd name="connsiteY33" fmla="*/ 355 h 737"/>
              <a:gd name="connsiteX34" fmla="*/ 211 w 259"/>
              <a:gd name="connsiteY34" fmla="*/ 381 h 737"/>
              <a:gd name="connsiteX35" fmla="*/ 211 w 259"/>
              <a:gd name="connsiteY35" fmla="*/ 408 h 737"/>
              <a:gd name="connsiteX36" fmla="*/ 211 w 259"/>
              <a:gd name="connsiteY36" fmla="*/ 439 h 737"/>
              <a:gd name="connsiteX37" fmla="*/ 211 w 259"/>
              <a:gd name="connsiteY37" fmla="*/ 470 h 737"/>
              <a:gd name="connsiteX38" fmla="*/ 211 w 259"/>
              <a:gd name="connsiteY38" fmla="*/ 502 h 737"/>
              <a:gd name="connsiteX39" fmla="*/ 211 w 259"/>
              <a:gd name="connsiteY39" fmla="*/ 533 h 737"/>
              <a:gd name="connsiteX40" fmla="*/ 211 w 259"/>
              <a:gd name="connsiteY40" fmla="*/ 559 h 737"/>
              <a:gd name="connsiteX41" fmla="*/ 206 w 259"/>
              <a:gd name="connsiteY41" fmla="*/ 585 h 737"/>
              <a:gd name="connsiteX42" fmla="*/ 206 w 259"/>
              <a:gd name="connsiteY42" fmla="*/ 611 h 737"/>
              <a:gd name="connsiteX43" fmla="*/ 201 w 259"/>
              <a:gd name="connsiteY43" fmla="*/ 632 h 737"/>
              <a:gd name="connsiteX44" fmla="*/ 195 w 259"/>
              <a:gd name="connsiteY44" fmla="*/ 648 h 737"/>
              <a:gd name="connsiteX45" fmla="*/ 190 w 259"/>
              <a:gd name="connsiteY45" fmla="*/ 669 h 737"/>
              <a:gd name="connsiteX46" fmla="*/ 185 w 259"/>
              <a:gd name="connsiteY46" fmla="*/ 679 h 737"/>
              <a:gd name="connsiteX47" fmla="*/ 174 w 259"/>
              <a:gd name="connsiteY47" fmla="*/ 695 h 737"/>
              <a:gd name="connsiteX48" fmla="*/ 164 w 259"/>
              <a:gd name="connsiteY48" fmla="*/ 705 h 737"/>
              <a:gd name="connsiteX49" fmla="*/ 158 w 259"/>
              <a:gd name="connsiteY49" fmla="*/ 716 h 737"/>
              <a:gd name="connsiteX50" fmla="*/ 148 w 259"/>
              <a:gd name="connsiteY50" fmla="*/ 721 h 737"/>
              <a:gd name="connsiteX51" fmla="*/ 143 w 259"/>
              <a:gd name="connsiteY51" fmla="*/ 726 h 737"/>
              <a:gd name="connsiteX52" fmla="*/ 132 w 259"/>
              <a:gd name="connsiteY52" fmla="*/ 731 h 737"/>
              <a:gd name="connsiteX53" fmla="*/ 127 w 259"/>
              <a:gd name="connsiteY53" fmla="*/ 731 h 737"/>
              <a:gd name="connsiteX54" fmla="*/ 121 w 259"/>
              <a:gd name="connsiteY54" fmla="*/ 737 h 737"/>
              <a:gd name="connsiteX55" fmla="*/ 111 w 259"/>
              <a:gd name="connsiteY55" fmla="*/ 731 h 737"/>
              <a:gd name="connsiteX56" fmla="*/ 106 w 259"/>
              <a:gd name="connsiteY56" fmla="*/ 731 h 737"/>
              <a:gd name="connsiteX57" fmla="*/ 106 w 259"/>
              <a:gd name="connsiteY57" fmla="*/ 726 h 737"/>
              <a:gd name="connsiteX58" fmla="*/ 100 w 259"/>
              <a:gd name="connsiteY58" fmla="*/ 721 h 737"/>
              <a:gd name="connsiteX59" fmla="*/ 100 w 259"/>
              <a:gd name="connsiteY59" fmla="*/ 716 h 737"/>
              <a:gd name="connsiteX60" fmla="*/ 100 w 259"/>
              <a:gd name="connsiteY60" fmla="*/ 710 h 737"/>
              <a:gd name="connsiteX61" fmla="*/ 100 w 259"/>
              <a:gd name="connsiteY61" fmla="*/ 700 h 737"/>
              <a:gd name="connsiteX62" fmla="*/ 100 w 259"/>
              <a:gd name="connsiteY62" fmla="*/ 690 h 737"/>
              <a:gd name="connsiteX63" fmla="*/ 100 w 259"/>
              <a:gd name="connsiteY63" fmla="*/ 684 h 737"/>
              <a:gd name="connsiteX64" fmla="*/ 100 w 259"/>
              <a:gd name="connsiteY64" fmla="*/ 679 h 737"/>
              <a:gd name="connsiteX65" fmla="*/ 100 w 259"/>
              <a:gd name="connsiteY65" fmla="*/ 674 h 737"/>
              <a:gd name="connsiteX66" fmla="*/ 95 w 259"/>
              <a:gd name="connsiteY66" fmla="*/ 669 h 737"/>
              <a:gd name="connsiteX67" fmla="*/ 90 w 259"/>
              <a:gd name="connsiteY67" fmla="*/ 653 h 737"/>
              <a:gd name="connsiteX68" fmla="*/ 79 w 259"/>
              <a:gd name="connsiteY68" fmla="*/ 637 h 737"/>
              <a:gd name="connsiteX69" fmla="*/ 63 w 259"/>
              <a:gd name="connsiteY69" fmla="*/ 622 h 737"/>
              <a:gd name="connsiteX70" fmla="*/ 47 w 259"/>
              <a:gd name="connsiteY70" fmla="*/ 606 h 737"/>
              <a:gd name="connsiteX71" fmla="*/ 26 w 259"/>
              <a:gd name="connsiteY71" fmla="*/ 590 h 737"/>
              <a:gd name="connsiteX72" fmla="*/ 0 w 259"/>
              <a:gd name="connsiteY72" fmla="*/ 569 h 737"/>
              <a:gd name="connsiteX73" fmla="*/ 21 w 259"/>
              <a:gd name="connsiteY73" fmla="*/ 569 h 737"/>
              <a:gd name="connsiteX74" fmla="*/ 42 w 259"/>
              <a:gd name="connsiteY74" fmla="*/ 575 h 737"/>
              <a:gd name="connsiteX75" fmla="*/ 58 w 259"/>
              <a:gd name="connsiteY75" fmla="*/ 575 h 737"/>
              <a:gd name="connsiteX76" fmla="*/ 74 w 259"/>
              <a:gd name="connsiteY76" fmla="*/ 575 h 737"/>
              <a:gd name="connsiteX77" fmla="*/ 84 w 259"/>
              <a:gd name="connsiteY77" fmla="*/ 569 h 737"/>
              <a:gd name="connsiteX78" fmla="*/ 90 w 259"/>
              <a:gd name="connsiteY78" fmla="*/ 569 h 737"/>
              <a:gd name="connsiteX79" fmla="*/ 95 w 259"/>
              <a:gd name="connsiteY79" fmla="*/ 569 h 737"/>
              <a:gd name="connsiteX80" fmla="*/ 100 w 259"/>
              <a:gd name="connsiteY80" fmla="*/ 564 h 737"/>
              <a:gd name="connsiteX81" fmla="*/ 106 w 259"/>
              <a:gd name="connsiteY81" fmla="*/ 559 h 737"/>
              <a:gd name="connsiteX82" fmla="*/ 106 w 259"/>
              <a:gd name="connsiteY82" fmla="*/ 554 h 737"/>
              <a:gd name="connsiteX83" fmla="*/ 106 w 259"/>
              <a:gd name="connsiteY83" fmla="*/ 543 h 737"/>
              <a:gd name="connsiteX84" fmla="*/ 106 w 259"/>
              <a:gd name="connsiteY84" fmla="*/ 528 h 737"/>
              <a:gd name="connsiteX85" fmla="*/ 111 w 259"/>
              <a:gd name="connsiteY85" fmla="*/ 512 h 737"/>
              <a:gd name="connsiteX86" fmla="*/ 111 w 259"/>
              <a:gd name="connsiteY86" fmla="*/ 491 h 737"/>
              <a:gd name="connsiteX87" fmla="*/ 111 w 259"/>
              <a:gd name="connsiteY87" fmla="*/ 465 h 737"/>
              <a:gd name="connsiteX88" fmla="*/ 116 w 259"/>
              <a:gd name="connsiteY88" fmla="*/ 439 h 737"/>
              <a:gd name="connsiteX89" fmla="*/ 116 w 259"/>
              <a:gd name="connsiteY89" fmla="*/ 413 h 737"/>
              <a:gd name="connsiteX90" fmla="*/ 116 w 259"/>
              <a:gd name="connsiteY90" fmla="*/ 387 h 737"/>
              <a:gd name="connsiteX91" fmla="*/ 116 w 259"/>
              <a:gd name="connsiteY91" fmla="*/ 361 h 737"/>
              <a:gd name="connsiteX92" fmla="*/ 121 w 259"/>
              <a:gd name="connsiteY92" fmla="*/ 334 h 737"/>
              <a:gd name="connsiteX93" fmla="*/ 121 w 259"/>
              <a:gd name="connsiteY93" fmla="*/ 313 h 737"/>
              <a:gd name="connsiteX94" fmla="*/ 121 w 259"/>
              <a:gd name="connsiteY94" fmla="*/ 293 h 737"/>
              <a:gd name="connsiteX95" fmla="*/ 121 w 259"/>
              <a:gd name="connsiteY95" fmla="*/ 272 h 737"/>
              <a:gd name="connsiteX96" fmla="*/ 121 w 259"/>
              <a:gd name="connsiteY96" fmla="*/ 256 h 737"/>
              <a:gd name="connsiteX97" fmla="*/ 121 w 259"/>
              <a:gd name="connsiteY97" fmla="*/ 225 h 737"/>
              <a:gd name="connsiteX98" fmla="*/ 121 w 259"/>
              <a:gd name="connsiteY98" fmla="*/ 193 h 737"/>
              <a:gd name="connsiteX99" fmla="*/ 116 w 259"/>
              <a:gd name="connsiteY99" fmla="*/ 162 h 737"/>
              <a:gd name="connsiteX100" fmla="*/ 116 w 259"/>
              <a:gd name="connsiteY100" fmla="*/ 136 h 737"/>
              <a:gd name="connsiteX101" fmla="*/ 111 w 259"/>
              <a:gd name="connsiteY101" fmla="*/ 125 h 737"/>
              <a:gd name="connsiteX102" fmla="*/ 111 w 259"/>
              <a:gd name="connsiteY102" fmla="*/ 115 h 737"/>
              <a:gd name="connsiteX103" fmla="*/ 106 w 259"/>
              <a:gd name="connsiteY103" fmla="*/ 105 h 737"/>
              <a:gd name="connsiteX104" fmla="*/ 106 w 259"/>
              <a:gd name="connsiteY104" fmla="*/ 94 h 737"/>
              <a:gd name="connsiteX105" fmla="*/ 100 w 259"/>
              <a:gd name="connsiteY105" fmla="*/ 89 h 737"/>
              <a:gd name="connsiteX106" fmla="*/ 100 w 259"/>
              <a:gd name="connsiteY106" fmla="*/ 84 h 737"/>
              <a:gd name="connsiteX107" fmla="*/ 95 w 259"/>
              <a:gd name="connsiteY107" fmla="*/ 73 h 737"/>
              <a:gd name="connsiteX108" fmla="*/ 90 w 259"/>
              <a:gd name="connsiteY108" fmla="*/ 68 h 737"/>
              <a:gd name="connsiteX109" fmla="*/ 84 w 259"/>
              <a:gd name="connsiteY109" fmla="*/ 63 h 737"/>
              <a:gd name="connsiteX110" fmla="*/ 79 w 259"/>
              <a:gd name="connsiteY110" fmla="*/ 63 h 737"/>
              <a:gd name="connsiteX0" fmla="*/ 201 w 259"/>
              <a:gd name="connsiteY0" fmla="*/ 0 h 721"/>
              <a:gd name="connsiteX1" fmla="*/ 216 w 259"/>
              <a:gd name="connsiteY1" fmla="*/ 5 h 721"/>
              <a:gd name="connsiteX2" fmla="*/ 227 w 259"/>
              <a:gd name="connsiteY2" fmla="*/ 10 h 721"/>
              <a:gd name="connsiteX3" fmla="*/ 238 w 259"/>
              <a:gd name="connsiteY3" fmla="*/ 15 h 721"/>
              <a:gd name="connsiteX4" fmla="*/ 243 w 259"/>
              <a:gd name="connsiteY4" fmla="*/ 21 h 721"/>
              <a:gd name="connsiteX5" fmla="*/ 248 w 259"/>
              <a:gd name="connsiteY5" fmla="*/ 26 h 721"/>
              <a:gd name="connsiteX6" fmla="*/ 253 w 259"/>
              <a:gd name="connsiteY6" fmla="*/ 31 h 721"/>
              <a:gd name="connsiteX7" fmla="*/ 259 w 259"/>
              <a:gd name="connsiteY7" fmla="*/ 31 h 721"/>
              <a:gd name="connsiteX8" fmla="*/ 259 w 259"/>
              <a:gd name="connsiteY8" fmla="*/ 36 h 721"/>
              <a:gd name="connsiteX9" fmla="*/ 253 w 259"/>
              <a:gd name="connsiteY9" fmla="*/ 36 h 721"/>
              <a:gd name="connsiteX10" fmla="*/ 253 w 259"/>
              <a:gd name="connsiteY10" fmla="*/ 42 h 721"/>
              <a:gd name="connsiteX11" fmla="*/ 248 w 259"/>
              <a:gd name="connsiteY11" fmla="*/ 47 h 721"/>
              <a:gd name="connsiteX12" fmla="*/ 243 w 259"/>
              <a:gd name="connsiteY12" fmla="*/ 47 h 721"/>
              <a:gd name="connsiteX13" fmla="*/ 238 w 259"/>
              <a:gd name="connsiteY13" fmla="*/ 52 h 721"/>
              <a:gd name="connsiteX14" fmla="*/ 232 w 259"/>
              <a:gd name="connsiteY14" fmla="*/ 57 h 721"/>
              <a:gd name="connsiteX15" fmla="*/ 227 w 259"/>
              <a:gd name="connsiteY15" fmla="*/ 57 h 721"/>
              <a:gd name="connsiteX16" fmla="*/ 222 w 259"/>
              <a:gd name="connsiteY16" fmla="*/ 62 h 721"/>
              <a:gd name="connsiteX17" fmla="*/ 216 w 259"/>
              <a:gd name="connsiteY17" fmla="*/ 68 h 721"/>
              <a:gd name="connsiteX18" fmla="*/ 211 w 259"/>
              <a:gd name="connsiteY18" fmla="*/ 78 h 721"/>
              <a:gd name="connsiteX19" fmla="*/ 211 w 259"/>
              <a:gd name="connsiteY19" fmla="*/ 89 h 721"/>
              <a:gd name="connsiteX20" fmla="*/ 211 w 259"/>
              <a:gd name="connsiteY20" fmla="*/ 94 h 721"/>
              <a:gd name="connsiteX21" fmla="*/ 211 w 259"/>
              <a:gd name="connsiteY21" fmla="*/ 109 h 721"/>
              <a:gd name="connsiteX22" fmla="*/ 211 w 259"/>
              <a:gd name="connsiteY22" fmla="*/ 120 h 721"/>
              <a:gd name="connsiteX23" fmla="*/ 211 w 259"/>
              <a:gd name="connsiteY23" fmla="*/ 136 h 721"/>
              <a:gd name="connsiteX24" fmla="*/ 211 w 259"/>
              <a:gd name="connsiteY24" fmla="*/ 151 h 721"/>
              <a:gd name="connsiteX25" fmla="*/ 211 w 259"/>
              <a:gd name="connsiteY25" fmla="*/ 167 h 721"/>
              <a:gd name="connsiteX26" fmla="*/ 211 w 259"/>
              <a:gd name="connsiteY26" fmla="*/ 188 h 721"/>
              <a:gd name="connsiteX27" fmla="*/ 211 w 259"/>
              <a:gd name="connsiteY27" fmla="*/ 203 h 721"/>
              <a:gd name="connsiteX28" fmla="*/ 211 w 259"/>
              <a:gd name="connsiteY28" fmla="*/ 224 h 721"/>
              <a:gd name="connsiteX29" fmla="*/ 211 w 259"/>
              <a:gd name="connsiteY29" fmla="*/ 266 h 721"/>
              <a:gd name="connsiteX30" fmla="*/ 211 w 259"/>
              <a:gd name="connsiteY30" fmla="*/ 287 h 721"/>
              <a:gd name="connsiteX31" fmla="*/ 211 w 259"/>
              <a:gd name="connsiteY31" fmla="*/ 313 h 721"/>
              <a:gd name="connsiteX32" fmla="*/ 211 w 259"/>
              <a:gd name="connsiteY32" fmla="*/ 339 h 721"/>
              <a:gd name="connsiteX33" fmla="*/ 211 w 259"/>
              <a:gd name="connsiteY33" fmla="*/ 365 h 721"/>
              <a:gd name="connsiteX34" fmla="*/ 211 w 259"/>
              <a:gd name="connsiteY34" fmla="*/ 392 h 721"/>
              <a:gd name="connsiteX35" fmla="*/ 211 w 259"/>
              <a:gd name="connsiteY35" fmla="*/ 423 h 721"/>
              <a:gd name="connsiteX36" fmla="*/ 211 w 259"/>
              <a:gd name="connsiteY36" fmla="*/ 454 h 721"/>
              <a:gd name="connsiteX37" fmla="*/ 211 w 259"/>
              <a:gd name="connsiteY37" fmla="*/ 486 h 721"/>
              <a:gd name="connsiteX38" fmla="*/ 211 w 259"/>
              <a:gd name="connsiteY38" fmla="*/ 517 h 721"/>
              <a:gd name="connsiteX39" fmla="*/ 211 w 259"/>
              <a:gd name="connsiteY39" fmla="*/ 543 h 721"/>
              <a:gd name="connsiteX40" fmla="*/ 206 w 259"/>
              <a:gd name="connsiteY40" fmla="*/ 569 h 721"/>
              <a:gd name="connsiteX41" fmla="*/ 206 w 259"/>
              <a:gd name="connsiteY41" fmla="*/ 595 h 721"/>
              <a:gd name="connsiteX42" fmla="*/ 201 w 259"/>
              <a:gd name="connsiteY42" fmla="*/ 616 h 721"/>
              <a:gd name="connsiteX43" fmla="*/ 195 w 259"/>
              <a:gd name="connsiteY43" fmla="*/ 632 h 721"/>
              <a:gd name="connsiteX44" fmla="*/ 190 w 259"/>
              <a:gd name="connsiteY44" fmla="*/ 653 h 721"/>
              <a:gd name="connsiteX45" fmla="*/ 185 w 259"/>
              <a:gd name="connsiteY45" fmla="*/ 663 h 721"/>
              <a:gd name="connsiteX46" fmla="*/ 174 w 259"/>
              <a:gd name="connsiteY46" fmla="*/ 679 h 721"/>
              <a:gd name="connsiteX47" fmla="*/ 164 w 259"/>
              <a:gd name="connsiteY47" fmla="*/ 689 h 721"/>
              <a:gd name="connsiteX48" fmla="*/ 158 w 259"/>
              <a:gd name="connsiteY48" fmla="*/ 700 h 721"/>
              <a:gd name="connsiteX49" fmla="*/ 148 w 259"/>
              <a:gd name="connsiteY49" fmla="*/ 705 h 721"/>
              <a:gd name="connsiteX50" fmla="*/ 143 w 259"/>
              <a:gd name="connsiteY50" fmla="*/ 710 h 721"/>
              <a:gd name="connsiteX51" fmla="*/ 132 w 259"/>
              <a:gd name="connsiteY51" fmla="*/ 715 h 721"/>
              <a:gd name="connsiteX52" fmla="*/ 127 w 259"/>
              <a:gd name="connsiteY52" fmla="*/ 715 h 721"/>
              <a:gd name="connsiteX53" fmla="*/ 121 w 259"/>
              <a:gd name="connsiteY53" fmla="*/ 721 h 721"/>
              <a:gd name="connsiteX54" fmla="*/ 111 w 259"/>
              <a:gd name="connsiteY54" fmla="*/ 715 h 721"/>
              <a:gd name="connsiteX55" fmla="*/ 106 w 259"/>
              <a:gd name="connsiteY55" fmla="*/ 715 h 721"/>
              <a:gd name="connsiteX56" fmla="*/ 106 w 259"/>
              <a:gd name="connsiteY56" fmla="*/ 710 h 721"/>
              <a:gd name="connsiteX57" fmla="*/ 100 w 259"/>
              <a:gd name="connsiteY57" fmla="*/ 705 h 721"/>
              <a:gd name="connsiteX58" fmla="*/ 100 w 259"/>
              <a:gd name="connsiteY58" fmla="*/ 700 h 721"/>
              <a:gd name="connsiteX59" fmla="*/ 100 w 259"/>
              <a:gd name="connsiteY59" fmla="*/ 694 h 721"/>
              <a:gd name="connsiteX60" fmla="*/ 100 w 259"/>
              <a:gd name="connsiteY60" fmla="*/ 684 h 721"/>
              <a:gd name="connsiteX61" fmla="*/ 100 w 259"/>
              <a:gd name="connsiteY61" fmla="*/ 674 h 721"/>
              <a:gd name="connsiteX62" fmla="*/ 100 w 259"/>
              <a:gd name="connsiteY62" fmla="*/ 668 h 721"/>
              <a:gd name="connsiteX63" fmla="*/ 100 w 259"/>
              <a:gd name="connsiteY63" fmla="*/ 663 h 721"/>
              <a:gd name="connsiteX64" fmla="*/ 100 w 259"/>
              <a:gd name="connsiteY64" fmla="*/ 658 h 721"/>
              <a:gd name="connsiteX65" fmla="*/ 95 w 259"/>
              <a:gd name="connsiteY65" fmla="*/ 653 h 721"/>
              <a:gd name="connsiteX66" fmla="*/ 90 w 259"/>
              <a:gd name="connsiteY66" fmla="*/ 637 h 721"/>
              <a:gd name="connsiteX67" fmla="*/ 79 w 259"/>
              <a:gd name="connsiteY67" fmla="*/ 621 h 721"/>
              <a:gd name="connsiteX68" fmla="*/ 63 w 259"/>
              <a:gd name="connsiteY68" fmla="*/ 606 h 721"/>
              <a:gd name="connsiteX69" fmla="*/ 47 w 259"/>
              <a:gd name="connsiteY69" fmla="*/ 590 h 721"/>
              <a:gd name="connsiteX70" fmla="*/ 26 w 259"/>
              <a:gd name="connsiteY70" fmla="*/ 574 h 721"/>
              <a:gd name="connsiteX71" fmla="*/ 0 w 259"/>
              <a:gd name="connsiteY71" fmla="*/ 553 h 721"/>
              <a:gd name="connsiteX72" fmla="*/ 21 w 259"/>
              <a:gd name="connsiteY72" fmla="*/ 553 h 721"/>
              <a:gd name="connsiteX73" fmla="*/ 42 w 259"/>
              <a:gd name="connsiteY73" fmla="*/ 559 h 721"/>
              <a:gd name="connsiteX74" fmla="*/ 58 w 259"/>
              <a:gd name="connsiteY74" fmla="*/ 559 h 721"/>
              <a:gd name="connsiteX75" fmla="*/ 74 w 259"/>
              <a:gd name="connsiteY75" fmla="*/ 559 h 721"/>
              <a:gd name="connsiteX76" fmla="*/ 84 w 259"/>
              <a:gd name="connsiteY76" fmla="*/ 553 h 721"/>
              <a:gd name="connsiteX77" fmla="*/ 90 w 259"/>
              <a:gd name="connsiteY77" fmla="*/ 553 h 721"/>
              <a:gd name="connsiteX78" fmla="*/ 95 w 259"/>
              <a:gd name="connsiteY78" fmla="*/ 553 h 721"/>
              <a:gd name="connsiteX79" fmla="*/ 100 w 259"/>
              <a:gd name="connsiteY79" fmla="*/ 548 h 721"/>
              <a:gd name="connsiteX80" fmla="*/ 106 w 259"/>
              <a:gd name="connsiteY80" fmla="*/ 543 h 721"/>
              <a:gd name="connsiteX81" fmla="*/ 106 w 259"/>
              <a:gd name="connsiteY81" fmla="*/ 538 h 721"/>
              <a:gd name="connsiteX82" fmla="*/ 106 w 259"/>
              <a:gd name="connsiteY82" fmla="*/ 527 h 721"/>
              <a:gd name="connsiteX83" fmla="*/ 106 w 259"/>
              <a:gd name="connsiteY83" fmla="*/ 512 h 721"/>
              <a:gd name="connsiteX84" fmla="*/ 111 w 259"/>
              <a:gd name="connsiteY84" fmla="*/ 496 h 721"/>
              <a:gd name="connsiteX85" fmla="*/ 111 w 259"/>
              <a:gd name="connsiteY85" fmla="*/ 475 h 721"/>
              <a:gd name="connsiteX86" fmla="*/ 111 w 259"/>
              <a:gd name="connsiteY86" fmla="*/ 449 h 721"/>
              <a:gd name="connsiteX87" fmla="*/ 116 w 259"/>
              <a:gd name="connsiteY87" fmla="*/ 423 h 721"/>
              <a:gd name="connsiteX88" fmla="*/ 116 w 259"/>
              <a:gd name="connsiteY88" fmla="*/ 397 h 721"/>
              <a:gd name="connsiteX89" fmla="*/ 116 w 259"/>
              <a:gd name="connsiteY89" fmla="*/ 371 h 721"/>
              <a:gd name="connsiteX90" fmla="*/ 116 w 259"/>
              <a:gd name="connsiteY90" fmla="*/ 345 h 721"/>
              <a:gd name="connsiteX91" fmla="*/ 121 w 259"/>
              <a:gd name="connsiteY91" fmla="*/ 318 h 721"/>
              <a:gd name="connsiteX92" fmla="*/ 121 w 259"/>
              <a:gd name="connsiteY92" fmla="*/ 297 h 721"/>
              <a:gd name="connsiteX93" fmla="*/ 121 w 259"/>
              <a:gd name="connsiteY93" fmla="*/ 277 h 721"/>
              <a:gd name="connsiteX94" fmla="*/ 121 w 259"/>
              <a:gd name="connsiteY94" fmla="*/ 256 h 721"/>
              <a:gd name="connsiteX95" fmla="*/ 121 w 259"/>
              <a:gd name="connsiteY95" fmla="*/ 240 h 721"/>
              <a:gd name="connsiteX96" fmla="*/ 121 w 259"/>
              <a:gd name="connsiteY96" fmla="*/ 209 h 721"/>
              <a:gd name="connsiteX97" fmla="*/ 121 w 259"/>
              <a:gd name="connsiteY97" fmla="*/ 177 h 721"/>
              <a:gd name="connsiteX98" fmla="*/ 116 w 259"/>
              <a:gd name="connsiteY98" fmla="*/ 146 h 721"/>
              <a:gd name="connsiteX99" fmla="*/ 116 w 259"/>
              <a:gd name="connsiteY99" fmla="*/ 120 h 721"/>
              <a:gd name="connsiteX100" fmla="*/ 111 w 259"/>
              <a:gd name="connsiteY100" fmla="*/ 109 h 721"/>
              <a:gd name="connsiteX101" fmla="*/ 111 w 259"/>
              <a:gd name="connsiteY101" fmla="*/ 99 h 721"/>
              <a:gd name="connsiteX102" fmla="*/ 106 w 259"/>
              <a:gd name="connsiteY102" fmla="*/ 89 h 721"/>
              <a:gd name="connsiteX103" fmla="*/ 106 w 259"/>
              <a:gd name="connsiteY103" fmla="*/ 78 h 721"/>
              <a:gd name="connsiteX104" fmla="*/ 100 w 259"/>
              <a:gd name="connsiteY104" fmla="*/ 73 h 721"/>
              <a:gd name="connsiteX105" fmla="*/ 100 w 259"/>
              <a:gd name="connsiteY105" fmla="*/ 68 h 721"/>
              <a:gd name="connsiteX106" fmla="*/ 95 w 259"/>
              <a:gd name="connsiteY106" fmla="*/ 57 h 721"/>
              <a:gd name="connsiteX107" fmla="*/ 90 w 259"/>
              <a:gd name="connsiteY107" fmla="*/ 52 h 721"/>
              <a:gd name="connsiteX108" fmla="*/ 84 w 259"/>
              <a:gd name="connsiteY108" fmla="*/ 47 h 721"/>
              <a:gd name="connsiteX109" fmla="*/ 79 w 259"/>
              <a:gd name="connsiteY109" fmla="*/ 47 h 721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108" fmla="*/ 79 w 259"/>
              <a:gd name="connsiteY108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104" fmla="*/ 95 w 259"/>
              <a:gd name="connsiteY104" fmla="*/ 47 h 711"/>
              <a:gd name="connsiteX105" fmla="*/ 90 w 259"/>
              <a:gd name="connsiteY105" fmla="*/ 42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104" fmla="*/ 95 w 259"/>
              <a:gd name="connsiteY104" fmla="*/ 47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0 w 259"/>
              <a:gd name="connsiteY101" fmla="*/ 63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8 w 259"/>
              <a:gd name="connsiteY2" fmla="*/ 16 h 711"/>
              <a:gd name="connsiteX3" fmla="*/ 253 w 259"/>
              <a:gd name="connsiteY3" fmla="*/ 21 h 711"/>
              <a:gd name="connsiteX4" fmla="*/ 259 w 259"/>
              <a:gd name="connsiteY4" fmla="*/ 21 h 711"/>
              <a:gd name="connsiteX5" fmla="*/ 259 w 259"/>
              <a:gd name="connsiteY5" fmla="*/ 26 h 711"/>
              <a:gd name="connsiteX6" fmla="*/ 253 w 259"/>
              <a:gd name="connsiteY6" fmla="*/ 26 h 711"/>
              <a:gd name="connsiteX7" fmla="*/ 253 w 259"/>
              <a:gd name="connsiteY7" fmla="*/ 32 h 711"/>
              <a:gd name="connsiteX8" fmla="*/ 248 w 259"/>
              <a:gd name="connsiteY8" fmla="*/ 37 h 711"/>
              <a:gd name="connsiteX9" fmla="*/ 243 w 259"/>
              <a:gd name="connsiteY9" fmla="*/ 37 h 711"/>
              <a:gd name="connsiteX10" fmla="*/ 238 w 259"/>
              <a:gd name="connsiteY10" fmla="*/ 42 h 711"/>
              <a:gd name="connsiteX11" fmla="*/ 232 w 259"/>
              <a:gd name="connsiteY11" fmla="*/ 47 h 711"/>
              <a:gd name="connsiteX12" fmla="*/ 227 w 259"/>
              <a:gd name="connsiteY12" fmla="*/ 47 h 711"/>
              <a:gd name="connsiteX13" fmla="*/ 222 w 259"/>
              <a:gd name="connsiteY13" fmla="*/ 52 h 711"/>
              <a:gd name="connsiteX14" fmla="*/ 216 w 259"/>
              <a:gd name="connsiteY14" fmla="*/ 58 h 711"/>
              <a:gd name="connsiteX15" fmla="*/ 211 w 259"/>
              <a:gd name="connsiteY15" fmla="*/ 68 h 711"/>
              <a:gd name="connsiteX16" fmla="*/ 211 w 259"/>
              <a:gd name="connsiteY16" fmla="*/ 79 h 711"/>
              <a:gd name="connsiteX17" fmla="*/ 211 w 259"/>
              <a:gd name="connsiteY17" fmla="*/ 84 h 711"/>
              <a:gd name="connsiteX18" fmla="*/ 211 w 259"/>
              <a:gd name="connsiteY18" fmla="*/ 99 h 711"/>
              <a:gd name="connsiteX19" fmla="*/ 211 w 259"/>
              <a:gd name="connsiteY19" fmla="*/ 110 h 711"/>
              <a:gd name="connsiteX20" fmla="*/ 211 w 259"/>
              <a:gd name="connsiteY20" fmla="*/ 126 h 711"/>
              <a:gd name="connsiteX21" fmla="*/ 211 w 259"/>
              <a:gd name="connsiteY21" fmla="*/ 141 h 711"/>
              <a:gd name="connsiteX22" fmla="*/ 211 w 259"/>
              <a:gd name="connsiteY22" fmla="*/ 157 h 711"/>
              <a:gd name="connsiteX23" fmla="*/ 211 w 259"/>
              <a:gd name="connsiteY23" fmla="*/ 178 h 711"/>
              <a:gd name="connsiteX24" fmla="*/ 211 w 259"/>
              <a:gd name="connsiteY24" fmla="*/ 193 h 711"/>
              <a:gd name="connsiteX25" fmla="*/ 211 w 259"/>
              <a:gd name="connsiteY25" fmla="*/ 214 h 711"/>
              <a:gd name="connsiteX26" fmla="*/ 211 w 259"/>
              <a:gd name="connsiteY26" fmla="*/ 256 h 711"/>
              <a:gd name="connsiteX27" fmla="*/ 211 w 259"/>
              <a:gd name="connsiteY27" fmla="*/ 277 h 711"/>
              <a:gd name="connsiteX28" fmla="*/ 211 w 259"/>
              <a:gd name="connsiteY28" fmla="*/ 303 h 711"/>
              <a:gd name="connsiteX29" fmla="*/ 211 w 259"/>
              <a:gd name="connsiteY29" fmla="*/ 329 h 711"/>
              <a:gd name="connsiteX30" fmla="*/ 211 w 259"/>
              <a:gd name="connsiteY30" fmla="*/ 355 h 711"/>
              <a:gd name="connsiteX31" fmla="*/ 211 w 259"/>
              <a:gd name="connsiteY31" fmla="*/ 382 h 711"/>
              <a:gd name="connsiteX32" fmla="*/ 211 w 259"/>
              <a:gd name="connsiteY32" fmla="*/ 413 h 711"/>
              <a:gd name="connsiteX33" fmla="*/ 211 w 259"/>
              <a:gd name="connsiteY33" fmla="*/ 444 h 711"/>
              <a:gd name="connsiteX34" fmla="*/ 211 w 259"/>
              <a:gd name="connsiteY34" fmla="*/ 476 h 711"/>
              <a:gd name="connsiteX35" fmla="*/ 211 w 259"/>
              <a:gd name="connsiteY35" fmla="*/ 507 h 711"/>
              <a:gd name="connsiteX36" fmla="*/ 211 w 259"/>
              <a:gd name="connsiteY36" fmla="*/ 533 h 711"/>
              <a:gd name="connsiteX37" fmla="*/ 206 w 259"/>
              <a:gd name="connsiteY37" fmla="*/ 559 h 711"/>
              <a:gd name="connsiteX38" fmla="*/ 206 w 259"/>
              <a:gd name="connsiteY38" fmla="*/ 585 h 711"/>
              <a:gd name="connsiteX39" fmla="*/ 201 w 259"/>
              <a:gd name="connsiteY39" fmla="*/ 606 h 711"/>
              <a:gd name="connsiteX40" fmla="*/ 195 w 259"/>
              <a:gd name="connsiteY40" fmla="*/ 622 h 711"/>
              <a:gd name="connsiteX41" fmla="*/ 190 w 259"/>
              <a:gd name="connsiteY41" fmla="*/ 643 h 711"/>
              <a:gd name="connsiteX42" fmla="*/ 185 w 259"/>
              <a:gd name="connsiteY42" fmla="*/ 653 h 711"/>
              <a:gd name="connsiteX43" fmla="*/ 174 w 259"/>
              <a:gd name="connsiteY43" fmla="*/ 669 h 711"/>
              <a:gd name="connsiteX44" fmla="*/ 164 w 259"/>
              <a:gd name="connsiteY44" fmla="*/ 679 h 711"/>
              <a:gd name="connsiteX45" fmla="*/ 158 w 259"/>
              <a:gd name="connsiteY45" fmla="*/ 690 h 711"/>
              <a:gd name="connsiteX46" fmla="*/ 148 w 259"/>
              <a:gd name="connsiteY46" fmla="*/ 695 h 711"/>
              <a:gd name="connsiteX47" fmla="*/ 143 w 259"/>
              <a:gd name="connsiteY47" fmla="*/ 700 h 711"/>
              <a:gd name="connsiteX48" fmla="*/ 132 w 259"/>
              <a:gd name="connsiteY48" fmla="*/ 705 h 711"/>
              <a:gd name="connsiteX49" fmla="*/ 127 w 259"/>
              <a:gd name="connsiteY49" fmla="*/ 705 h 711"/>
              <a:gd name="connsiteX50" fmla="*/ 121 w 259"/>
              <a:gd name="connsiteY50" fmla="*/ 711 h 711"/>
              <a:gd name="connsiteX51" fmla="*/ 111 w 259"/>
              <a:gd name="connsiteY51" fmla="*/ 705 h 711"/>
              <a:gd name="connsiteX52" fmla="*/ 106 w 259"/>
              <a:gd name="connsiteY52" fmla="*/ 705 h 711"/>
              <a:gd name="connsiteX53" fmla="*/ 106 w 259"/>
              <a:gd name="connsiteY53" fmla="*/ 700 h 711"/>
              <a:gd name="connsiteX54" fmla="*/ 100 w 259"/>
              <a:gd name="connsiteY54" fmla="*/ 695 h 711"/>
              <a:gd name="connsiteX55" fmla="*/ 100 w 259"/>
              <a:gd name="connsiteY55" fmla="*/ 690 h 711"/>
              <a:gd name="connsiteX56" fmla="*/ 100 w 259"/>
              <a:gd name="connsiteY56" fmla="*/ 684 h 711"/>
              <a:gd name="connsiteX57" fmla="*/ 100 w 259"/>
              <a:gd name="connsiteY57" fmla="*/ 674 h 711"/>
              <a:gd name="connsiteX58" fmla="*/ 100 w 259"/>
              <a:gd name="connsiteY58" fmla="*/ 664 h 711"/>
              <a:gd name="connsiteX59" fmla="*/ 100 w 259"/>
              <a:gd name="connsiteY59" fmla="*/ 658 h 711"/>
              <a:gd name="connsiteX60" fmla="*/ 100 w 259"/>
              <a:gd name="connsiteY60" fmla="*/ 653 h 711"/>
              <a:gd name="connsiteX61" fmla="*/ 100 w 259"/>
              <a:gd name="connsiteY61" fmla="*/ 648 h 711"/>
              <a:gd name="connsiteX62" fmla="*/ 95 w 259"/>
              <a:gd name="connsiteY62" fmla="*/ 643 h 711"/>
              <a:gd name="connsiteX63" fmla="*/ 90 w 259"/>
              <a:gd name="connsiteY63" fmla="*/ 627 h 711"/>
              <a:gd name="connsiteX64" fmla="*/ 79 w 259"/>
              <a:gd name="connsiteY64" fmla="*/ 611 h 711"/>
              <a:gd name="connsiteX65" fmla="*/ 63 w 259"/>
              <a:gd name="connsiteY65" fmla="*/ 596 h 711"/>
              <a:gd name="connsiteX66" fmla="*/ 47 w 259"/>
              <a:gd name="connsiteY66" fmla="*/ 580 h 711"/>
              <a:gd name="connsiteX67" fmla="*/ 26 w 259"/>
              <a:gd name="connsiteY67" fmla="*/ 564 h 711"/>
              <a:gd name="connsiteX68" fmla="*/ 0 w 259"/>
              <a:gd name="connsiteY68" fmla="*/ 543 h 711"/>
              <a:gd name="connsiteX69" fmla="*/ 21 w 259"/>
              <a:gd name="connsiteY69" fmla="*/ 543 h 711"/>
              <a:gd name="connsiteX70" fmla="*/ 42 w 259"/>
              <a:gd name="connsiteY70" fmla="*/ 549 h 711"/>
              <a:gd name="connsiteX71" fmla="*/ 58 w 259"/>
              <a:gd name="connsiteY71" fmla="*/ 549 h 711"/>
              <a:gd name="connsiteX72" fmla="*/ 74 w 259"/>
              <a:gd name="connsiteY72" fmla="*/ 549 h 711"/>
              <a:gd name="connsiteX73" fmla="*/ 84 w 259"/>
              <a:gd name="connsiteY73" fmla="*/ 543 h 711"/>
              <a:gd name="connsiteX74" fmla="*/ 90 w 259"/>
              <a:gd name="connsiteY74" fmla="*/ 543 h 711"/>
              <a:gd name="connsiteX75" fmla="*/ 95 w 259"/>
              <a:gd name="connsiteY75" fmla="*/ 543 h 711"/>
              <a:gd name="connsiteX76" fmla="*/ 100 w 259"/>
              <a:gd name="connsiteY76" fmla="*/ 538 h 711"/>
              <a:gd name="connsiteX77" fmla="*/ 106 w 259"/>
              <a:gd name="connsiteY77" fmla="*/ 533 h 711"/>
              <a:gd name="connsiteX78" fmla="*/ 106 w 259"/>
              <a:gd name="connsiteY78" fmla="*/ 528 h 711"/>
              <a:gd name="connsiteX79" fmla="*/ 106 w 259"/>
              <a:gd name="connsiteY79" fmla="*/ 517 h 711"/>
              <a:gd name="connsiteX80" fmla="*/ 106 w 259"/>
              <a:gd name="connsiteY80" fmla="*/ 502 h 711"/>
              <a:gd name="connsiteX81" fmla="*/ 111 w 259"/>
              <a:gd name="connsiteY81" fmla="*/ 486 h 711"/>
              <a:gd name="connsiteX82" fmla="*/ 111 w 259"/>
              <a:gd name="connsiteY82" fmla="*/ 465 h 711"/>
              <a:gd name="connsiteX83" fmla="*/ 111 w 259"/>
              <a:gd name="connsiteY83" fmla="*/ 439 h 711"/>
              <a:gd name="connsiteX84" fmla="*/ 116 w 259"/>
              <a:gd name="connsiteY84" fmla="*/ 413 h 711"/>
              <a:gd name="connsiteX85" fmla="*/ 116 w 259"/>
              <a:gd name="connsiteY85" fmla="*/ 387 h 711"/>
              <a:gd name="connsiteX86" fmla="*/ 116 w 259"/>
              <a:gd name="connsiteY86" fmla="*/ 361 h 711"/>
              <a:gd name="connsiteX87" fmla="*/ 116 w 259"/>
              <a:gd name="connsiteY87" fmla="*/ 335 h 711"/>
              <a:gd name="connsiteX88" fmla="*/ 121 w 259"/>
              <a:gd name="connsiteY88" fmla="*/ 308 h 711"/>
              <a:gd name="connsiteX89" fmla="*/ 121 w 259"/>
              <a:gd name="connsiteY89" fmla="*/ 287 h 711"/>
              <a:gd name="connsiteX90" fmla="*/ 121 w 259"/>
              <a:gd name="connsiteY90" fmla="*/ 267 h 711"/>
              <a:gd name="connsiteX91" fmla="*/ 121 w 259"/>
              <a:gd name="connsiteY91" fmla="*/ 246 h 711"/>
              <a:gd name="connsiteX92" fmla="*/ 121 w 259"/>
              <a:gd name="connsiteY92" fmla="*/ 230 h 711"/>
              <a:gd name="connsiteX93" fmla="*/ 121 w 259"/>
              <a:gd name="connsiteY93" fmla="*/ 199 h 711"/>
              <a:gd name="connsiteX94" fmla="*/ 121 w 259"/>
              <a:gd name="connsiteY94" fmla="*/ 167 h 711"/>
              <a:gd name="connsiteX95" fmla="*/ 116 w 259"/>
              <a:gd name="connsiteY95" fmla="*/ 136 h 711"/>
              <a:gd name="connsiteX96" fmla="*/ 116 w 259"/>
              <a:gd name="connsiteY96" fmla="*/ 110 h 711"/>
              <a:gd name="connsiteX97" fmla="*/ 111 w 259"/>
              <a:gd name="connsiteY97" fmla="*/ 99 h 711"/>
              <a:gd name="connsiteX98" fmla="*/ 111 w 259"/>
              <a:gd name="connsiteY98" fmla="*/ 89 h 711"/>
              <a:gd name="connsiteX99" fmla="*/ 106 w 259"/>
              <a:gd name="connsiteY99" fmla="*/ 79 h 711"/>
              <a:gd name="connsiteX0" fmla="*/ 238 w 259"/>
              <a:gd name="connsiteY0" fmla="*/ 0 h 706"/>
              <a:gd name="connsiteX1" fmla="*/ 248 w 259"/>
              <a:gd name="connsiteY1" fmla="*/ 11 h 706"/>
              <a:gd name="connsiteX2" fmla="*/ 253 w 259"/>
              <a:gd name="connsiteY2" fmla="*/ 16 h 706"/>
              <a:gd name="connsiteX3" fmla="*/ 259 w 259"/>
              <a:gd name="connsiteY3" fmla="*/ 16 h 706"/>
              <a:gd name="connsiteX4" fmla="*/ 259 w 259"/>
              <a:gd name="connsiteY4" fmla="*/ 21 h 706"/>
              <a:gd name="connsiteX5" fmla="*/ 253 w 259"/>
              <a:gd name="connsiteY5" fmla="*/ 21 h 706"/>
              <a:gd name="connsiteX6" fmla="*/ 253 w 259"/>
              <a:gd name="connsiteY6" fmla="*/ 27 h 706"/>
              <a:gd name="connsiteX7" fmla="*/ 248 w 259"/>
              <a:gd name="connsiteY7" fmla="*/ 32 h 706"/>
              <a:gd name="connsiteX8" fmla="*/ 243 w 259"/>
              <a:gd name="connsiteY8" fmla="*/ 32 h 706"/>
              <a:gd name="connsiteX9" fmla="*/ 238 w 259"/>
              <a:gd name="connsiteY9" fmla="*/ 37 h 706"/>
              <a:gd name="connsiteX10" fmla="*/ 232 w 259"/>
              <a:gd name="connsiteY10" fmla="*/ 42 h 706"/>
              <a:gd name="connsiteX11" fmla="*/ 227 w 259"/>
              <a:gd name="connsiteY11" fmla="*/ 42 h 706"/>
              <a:gd name="connsiteX12" fmla="*/ 222 w 259"/>
              <a:gd name="connsiteY12" fmla="*/ 47 h 706"/>
              <a:gd name="connsiteX13" fmla="*/ 216 w 259"/>
              <a:gd name="connsiteY13" fmla="*/ 53 h 706"/>
              <a:gd name="connsiteX14" fmla="*/ 211 w 259"/>
              <a:gd name="connsiteY14" fmla="*/ 63 h 706"/>
              <a:gd name="connsiteX15" fmla="*/ 211 w 259"/>
              <a:gd name="connsiteY15" fmla="*/ 74 h 706"/>
              <a:gd name="connsiteX16" fmla="*/ 211 w 259"/>
              <a:gd name="connsiteY16" fmla="*/ 79 h 706"/>
              <a:gd name="connsiteX17" fmla="*/ 211 w 259"/>
              <a:gd name="connsiteY17" fmla="*/ 94 h 706"/>
              <a:gd name="connsiteX18" fmla="*/ 211 w 259"/>
              <a:gd name="connsiteY18" fmla="*/ 105 h 706"/>
              <a:gd name="connsiteX19" fmla="*/ 211 w 259"/>
              <a:gd name="connsiteY19" fmla="*/ 121 h 706"/>
              <a:gd name="connsiteX20" fmla="*/ 211 w 259"/>
              <a:gd name="connsiteY20" fmla="*/ 136 h 706"/>
              <a:gd name="connsiteX21" fmla="*/ 211 w 259"/>
              <a:gd name="connsiteY21" fmla="*/ 152 h 706"/>
              <a:gd name="connsiteX22" fmla="*/ 211 w 259"/>
              <a:gd name="connsiteY22" fmla="*/ 173 h 706"/>
              <a:gd name="connsiteX23" fmla="*/ 211 w 259"/>
              <a:gd name="connsiteY23" fmla="*/ 188 h 706"/>
              <a:gd name="connsiteX24" fmla="*/ 211 w 259"/>
              <a:gd name="connsiteY24" fmla="*/ 209 h 706"/>
              <a:gd name="connsiteX25" fmla="*/ 211 w 259"/>
              <a:gd name="connsiteY25" fmla="*/ 251 h 706"/>
              <a:gd name="connsiteX26" fmla="*/ 211 w 259"/>
              <a:gd name="connsiteY26" fmla="*/ 272 h 706"/>
              <a:gd name="connsiteX27" fmla="*/ 211 w 259"/>
              <a:gd name="connsiteY27" fmla="*/ 298 h 706"/>
              <a:gd name="connsiteX28" fmla="*/ 211 w 259"/>
              <a:gd name="connsiteY28" fmla="*/ 324 h 706"/>
              <a:gd name="connsiteX29" fmla="*/ 211 w 259"/>
              <a:gd name="connsiteY29" fmla="*/ 350 h 706"/>
              <a:gd name="connsiteX30" fmla="*/ 211 w 259"/>
              <a:gd name="connsiteY30" fmla="*/ 377 h 706"/>
              <a:gd name="connsiteX31" fmla="*/ 211 w 259"/>
              <a:gd name="connsiteY31" fmla="*/ 408 h 706"/>
              <a:gd name="connsiteX32" fmla="*/ 211 w 259"/>
              <a:gd name="connsiteY32" fmla="*/ 439 h 706"/>
              <a:gd name="connsiteX33" fmla="*/ 211 w 259"/>
              <a:gd name="connsiteY33" fmla="*/ 471 h 706"/>
              <a:gd name="connsiteX34" fmla="*/ 211 w 259"/>
              <a:gd name="connsiteY34" fmla="*/ 502 h 706"/>
              <a:gd name="connsiteX35" fmla="*/ 211 w 259"/>
              <a:gd name="connsiteY35" fmla="*/ 528 h 706"/>
              <a:gd name="connsiteX36" fmla="*/ 206 w 259"/>
              <a:gd name="connsiteY36" fmla="*/ 554 h 706"/>
              <a:gd name="connsiteX37" fmla="*/ 206 w 259"/>
              <a:gd name="connsiteY37" fmla="*/ 580 h 706"/>
              <a:gd name="connsiteX38" fmla="*/ 201 w 259"/>
              <a:gd name="connsiteY38" fmla="*/ 601 h 706"/>
              <a:gd name="connsiteX39" fmla="*/ 195 w 259"/>
              <a:gd name="connsiteY39" fmla="*/ 617 h 706"/>
              <a:gd name="connsiteX40" fmla="*/ 190 w 259"/>
              <a:gd name="connsiteY40" fmla="*/ 638 h 706"/>
              <a:gd name="connsiteX41" fmla="*/ 185 w 259"/>
              <a:gd name="connsiteY41" fmla="*/ 648 h 706"/>
              <a:gd name="connsiteX42" fmla="*/ 174 w 259"/>
              <a:gd name="connsiteY42" fmla="*/ 664 h 706"/>
              <a:gd name="connsiteX43" fmla="*/ 164 w 259"/>
              <a:gd name="connsiteY43" fmla="*/ 674 h 706"/>
              <a:gd name="connsiteX44" fmla="*/ 158 w 259"/>
              <a:gd name="connsiteY44" fmla="*/ 685 h 706"/>
              <a:gd name="connsiteX45" fmla="*/ 148 w 259"/>
              <a:gd name="connsiteY45" fmla="*/ 690 h 706"/>
              <a:gd name="connsiteX46" fmla="*/ 143 w 259"/>
              <a:gd name="connsiteY46" fmla="*/ 695 h 706"/>
              <a:gd name="connsiteX47" fmla="*/ 132 w 259"/>
              <a:gd name="connsiteY47" fmla="*/ 700 h 706"/>
              <a:gd name="connsiteX48" fmla="*/ 127 w 259"/>
              <a:gd name="connsiteY48" fmla="*/ 700 h 706"/>
              <a:gd name="connsiteX49" fmla="*/ 121 w 259"/>
              <a:gd name="connsiteY49" fmla="*/ 706 h 706"/>
              <a:gd name="connsiteX50" fmla="*/ 111 w 259"/>
              <a:gd name="connsiteY50" fmla="*/ 700 h 706"/>
              <a:gd name="connsiteX51" fmla="*/ 106 w 259"/>
              <a:gd name="connsiteY51" fmla="*/ 700 h 706"/>
              <a:gd name="connsiteX52" fmla="*/ 106 w 259"/>
              <a:gd name="connsiteY52" fmla="*/ 695 h 706"/>
              <a:gd name="connsiteX53" fmla="*/ 100 w 259"/>
              <a:gd name="connsiteY53" fmla="*/ 690 h 706"/>
              <a:gd name="connsiteX54" fmla="*/ 100 w 259"/>
              <a:gd name="connsiteY54" fmla="*/ 685 h 706"/>
              <a:gd name="connsiteX55" fmla="*/ 100 w 259"/>
              <a:gd name="connsiteY55" fmla="*/ 679 h 706"/>
              <a:gd name="connsiteX56" fmla="*/ 100 w 259"/>
              <a:gd name="connsiteY56" fmla="*/ 669 h 706"/>
              <a:gd name="connsiteX57" fmla="*/ 100 w 259"/>
              <a:gd name="connsiteY57" fmla="*/ 659 h 706"/>
              <a:gd name="connsiteX58" fmla="*/ 100 w 259"/>
              <a:gd name="connsiteY58" fmla="*/ 653 h 706"/>
              <a:gd name="connsiteX59" fmla="*/ 100 w 259"/>
              <a:gd name="connsiteY59" fmla="*/ 648 h 706"/>
              <a:gd name="connsiteX60" fmla="*/ 100 w 259"/>
              <a:gd name="connsiteY60" fmla="*/ 643 h 706"/>
              <a:gd name="connsiteX61" fmla="*/ 95 w 259"/>
              <a:gd name="connsiteY61" fmla="*/ 638 h 706"/>
              <a:gd name="connsiteX62" fmla="*/ 90 w 259"/>
              <a:gd name="connsiteY62" fmla="*/ 622 h 706"/>
              <a:gd name="connsiteX63" fmla="*/ 79 w 259"/>
              <a:gd name="connsiteY63" fmla="*/ 606 h 706"/>
              <a:gd name="connsiteX64" fmla="*/ 63 w 259"/>
              <a:gd name="connsiteY64" fmla="*/ 591 h 706"/>
              <a:gd name="connsiteX65" fmla="*/ 47 w 259"/>
              <a:gd name="connsiteY65" fmla="*/ 575 h 706"/>
              <a:gd name="connsiteX66" fmla="*/ 26 w 259"/>
              <a:gd name="connsiteY66" fmla="*/ 559 h 706"/>
              <a:gd name="connsiteX67" fmla="*/ 0 w 259"/>
              <a:gd name="connsiteY67" fmla="*/ 538 h 706"/>
              <a:gd name="connsiteX68" fmla="*/ 21 w 259"/>
              <a:gd name="connsiteY68" fmla="*/ 538 h 706"/>
              <a:gd name="connsiteX69" fmla="*/ 42 w 259"/>
              <a:gd name="connsiteY69" fmla="*/ 544 h 706"/>
              <a:gd name="connsiteX70" fmla="*/ 58 w 259"/>
              <a:gd name="connsiteY70" fmla="*/ 544 h 706"/>
              <a:gd name="connsiteX71" fmla="*/ 74 w 259"/>
              <a:gd name="connsiteY71" fmla="*/ 544 h 706"/>
              <a:gd name="connsiteX72" fmla="*/ 84 w 259"/>
              <a:gd name="connsiteY72" fmla="*/ 538 h 706"/>
              <a:gd name="connsiteX73" fmla="*/ 90 w 259"/>
              <a:gd name="connsiteY73" fmla="*/ 538 h 706"/>
              <a:gd name="connsiteX74" fmla="*/ 95 w 259"/>
              <a:gd name="connsiteY74" fmla="*/ 538 h 706"/>
              <a:gd name="connsiteX75" fmla="*/ 100 w 259"/>
              <a:gd name="connsiteY75" fmla="*/ 533 h 706"/>
              <a:gd name="connsiteX76" fmla="*/ 106 w 259"/>
              <a:gd name="connsiteY76" fmla="*/ 528 h 706"/>
              <a:gd name="connsiteX77" fmla="*/ 106 w 259"/>
              <a:gd name="connsiteY77" fmla="*/ 523 h 706"/>
              <a:gd name="connsiteX78" fmla="*/ 106 w 259"/>
              <a:gd name="connsiteY78" fmla="*/ 512 h 706"/>
              <a:gd name="connsiteX79" fmla="*/ 106 w 259"/>
              <a:gd name="connsiteY79" fmla="*/ 497 h 706"/>
              <a:gd name="connsiteX80" fmla="*/ 111 w 259"/>
              <a:gd name="connsiteY80" fmla="*/ 481 h 706"/>
              <a:gd name="connsiteX81" fmla="*/ 111 w 259"/>
              <a:gd name="connsiteY81" fmla="*/ 460 h 706"/>
              <a:gd name="connsiteX82" fmla="*/ 111 w 259"/>
              <a:gd name="connsiteY82" fmla="*/ 434 h 706"/>
              <a:gd name="connsiteX83" fmla="*/ 116 w 259"/>
              <a:gd name="connsiteY83" fmla="*/ 408 h 706"/>
              <a:gd name="connsiteX84" fmla="*/ 116 w 259"/>
              <a:gd name="connsiteY84" fmla="*/ 382 h 706"/>
              <a:gd name="connsiteX85" fmla="*/ 116 w 259"/>
              <a:gd name="connsiteY85" fmla="*/ 356 h 706"/>
              <a:gd name="connsiteX86" fmla="*/ 116 w 259"/>
              <a:gd name="connsiteY86" fmla="*/ 330 h 706"/>
              <a:gd name="connsiteX87" fmla="*/ 121 w 259"/>
              <a:gd name="connsiteY87" fmla="*/ 303 h 706"/>
              <a:gd name="connsiteX88" fmla="*/ 121 w 259"/>
              <a:gd name="connsiteY88" fmla="*/ 282 h 706"/>
              <a:gd name="connsiteX89" fmla="*/ 121 w 259"/>
              <a:gd name="connsiteY89" fmla="*/ 262 h 706"/>
              <a:gd name="connsiteX90" fmla="*/ 121 w 259"/>
              <a:gd name="connsiteY90" fmla="*/ 241 h 706"/>
              <a:gd name="connsiteX91" fmla="*/ 121 w 259"/>
              <a:gd name="connsiteY91" fmla="*/ 225 h 706"/>
              <a:gd name="connsiteX92" fmla="*/ 121 w 259"/>
              <a:gd name="connsiteY92" fmla="*/ 194 h 706"/>
              <a:gd name="connsiteX93" fmla="*/ 121 w 259"/>
              <a:gd name="connsiteY93" fmla="*/ 162 h 706"/>
              <a:gd name="connsiteX94" fmla="*/ 116 w 259"/>
              <a:gd name="connsiteY94" fmla="*/ 131 h 706"/>
              <a:gd name="connsiteX95" fmla="*/ 116 w 259"/>
              <a:gd name="connsiteY95" fmla="*/ 105 h 706"/>
              <a:gd name="connsiteX96" fmla="*/ 111 w 259"/>
              <a:gd name="connsiteY96" fmla="*/ 94 h 706"/>
              <a:gd name="connsiteX97" fmla="*/ 111 w 259"/>
              <a:gd name="connsiteY97" fmla="*/ 84 h 706"/>
              <a:gd name="connsiteX98" fmla="*/ 106 w 259"/>
              <a:gd name="connsiteY98" fmla="*/ 74 h 706"/>
              <a:gd name="connsiteX0" fmla="*/ 248 w 259"/>
              <a:gd name="connsiteY0" fmla="*/ 0 h 695"/>
              <a:gd name="connsiteX1" fmla="*/ 253 w 259"/>
              <a:gd name="connsiteY1" fmla="*/ 5 h 695"/>
              <a:gd name="connsiteX2" fmla="*/ 259 w 259"/>
              <a:gd name="connsiteY2" fmla="*/ 5 h 695"/>
              <a:gd name="connsiteX3" fmla="*/ 259 w 259"/>
              <a:gd name="connsiteY3" fmla="*/ 10 h 695"/>
              <a:gd name="connsiteX4" fmla="*/ 253 w 259"/>
              <a:gd name="connsiteY4" fmla="*/ 10 h 695"/>
              <a:gd name="connsiteX5" fmla="*/ 253 w 259"/>
              <a:gd name="connsiteY5" fmla="*/ 16 h 695"/>
              <a:gd name="connsiteX6" fmla="*/ 248 w 259"/>
              <a:gd name="connsiteY6" fmla="*/ 21 h 695"/>
              <a:gd name="connsiteX7" fmla="*/ 243 w 259"/>
              <a:gd name="connsiteY7" fmla="*/ 21 h 695"/>
              <a:gd name="connsiteX8" fmla="*/ 238 w 259"/>
              <a:gd name="connsiteY8" fmla="*/ 26 h 695"/>
              <a:gd name="connsiteX9" fmla="*/ 232 w 259"/>
              <a:gd name="connsiteY9" fmla="*/ 31 h 695"/>
              <a:gd name="connsiteX10" fmla="*/ 227 w 259"/>
              <a:gd name="connsiteY10" fmla="*/ 31 h 695"/>
              <a:gd name="connsiteX11" fmla="*/ 222 w 259"/>
              <a:gd name="connsiteY11" fmla="*/ 36 h 695"/>
              <a:gd name="connsiteX12" fmla="*/ 216 w 259"/>
              <a:gd name="connsiteY12" fmla="*/ 42 h 695"/>
              <a:gd name="connsiteX13" fmla="*/ 211 w 259"/>
              <a:gd name="connsiteY13" fmla="*/ 52 h 695"/>
              <a:gd name="connsiteX14" fmla="*/ 211 w 259"/>
              <a:gd name="connsiteY14" fmla="*/ 63 h 695"/>
              <a:gd name="connsiteX15" fmla="*/ 211 w 259"/>
              <a:gd name="connsiteY15" fmla="*/ 68 h 695"/>
              <a:gd name="connsiteX16" fmla="*/ 211 w 259"/>
              <a:gd name="connsiteY16" fmla="*/ 83 h 695"/>
              <a:gd name="connsiteX17" fmla="*/ 211 w 259"/>
              <a:gd name="connsiteY17" fmla="*/ 94 h 695"/>
              <a:gd name="connsiteX18" fmla="*/ 211 w 259"/>
              <a:gd name="connsiteY18" fmla="*/ 110 h 695"/>
              <a:gd name="connsiteX19" fmla="*/ 211 w 259"/>
              <a:gd name="connsiteY19" fmla="*/ 125 h 695"/>
              <a:gd name="connsiteX20" fmla="*/ 211 w 259"/>
              <a:gd name="connsiteY20" fmla="*/ 141 h 695"/>
              <a:gd name="connsiteX21" fmla="*/ 211 w 259"/>
              <a:gd name="connsiteY21" fmla="*/ 162 h 695"/>
              <a:gd name="connsiteX22" fmla="*/ 211 w 259"/>
              <a:gd name="connsiteY22" fmla="*/ 177 h 695"/>
              <a:gd name="connsiteX23" fmla="*/ 211 w 259"/>
              <a:gd name="connsiteY23" fmla="*/ 198 h 695"/>
              <a:gd name="connsiteX24" fmla="*/ 211 w 259"/>
              <a:gd name="connsiteY24" fmla="*/ 240 h 695"/>
              <a:gd name="connsiteX25" fmla="*/ 211 w 259"/>
              <a:gd name="connsiteY25" fmla="*/ 261 h 695"/>
              <a:gd name="connsiteX26" fmla="*/ 211 w 259"/>
              <a:gd name="connsiteY26" fmla="*/ 287 h 695"/>
              <a:gd name="connsiteX27" fmla="*/ 211 w 259"/>
              <a:gd name="connsiteY27" fmla="*/ 313 h 695"/>
              <a:gd name="connsiteX28" fmla="*/ 211 w 259"/>
              <a:gd name="connsiteY28" fmla="*/ 339 h 695"/>
              <a:gd name="connsiteX29" fmla="*/ 211 w 259"/>
              <a:gd name="connsiteY29" fmla="*/ 366 h 695"/>
              <a:gd name="connsiteX30" fmla="*/ 211 w 259"/>
              <a:gd name="connsiteY30" fmla="*/ 397 h 695"/>
              <a:gd name="connsiteX31" fmla="*/ 211 w 259"/>
              <a:gd name="connsiteY31" fmla="*/ 428 h 695"/>
              <a:gd name="connsiteX32" fmla="*/ 211 w 259"/>
              <a:gd name="connsiteY32" fmla="*/ 460 h 695"/>
              <a:gd name="connsiteX33" fmla="*/ 211 w 259"/>
              <a:gd name="connsiteY33" fmla="*/ 491 h 695"/>
              <a:gd name="connsiteX34" fmla="*/ 211 w 259"/>
              <a:gd name="connsiteY34" fmla="*/ 517 h 695"/>
              <a:gd name="connsiteX35" fmla="*/ 206 w 259"/>
              <a:gd name="connsiteY35" fmla="*/ 543 h 695"/>
              <a:gd name="connsiteX36" fmla="*/ 206 w 259"/>
              <a:gd name="connsiteY36" fmla="*/ 569 h 695"/>
              <a:gd name="connsiteX37" fmla="*/ 201 w 259"/>
              <a:gd name="connsiteY37" fmla="*/ 590 h 695"/>
              <a:gd name="connsiteX38" fmla="*/ 195 w 259"/>
              <a:gd name="connsiteY38" fmla="*/ 606 h 695"/>
              <a:gd name="connsiteX39" fmla="*/ 190 w 259"/>
              <a:gd name="connsiteY39" fmla="*/ 627 h 695"/>
              <a:gd name="connsiteX40" fmla="*/ 185 w 259"/>
              <a:gd name="connsiteY40" fmla="*/ 637 h 695"/>
              <a:gd name="connsiteX41" fmla="*/ 174 w 259"/>
              <a:gd name="connsiteY41" fmla="*/ 653 h 695"/>
              <a:gd name="connsiteX42" fmla="*/ 164 w 259"/>
              <a:gd name="connsiteY42" fmla="*/ 663 h 695"/>
              <a:gd name="connsiteX43" fmla="*/ 158 w 259"/>
              <a:gd name="connsiteY43" fmla="*/ 674 h 695"/>
              <a:gd name="connsiteX44" fmla="*/ 148 w 259"/>
              <a:gd name="connsiteY44" fmla="*/ 679 h 695"/>
              <a:gd name="connsiteX45" fmla="*/ 143 w 259"/>
              <a:gd name="connsiteY45" fmla="*/ 684 h 695"/>
              <a:gd name="connsiteX46" fmla="*/ 132 w 259"/>
              <a:gd name="connsiteY46" fmla="*/ 689 h 695"/>
              <a:gd name="connsiteX47" fmla="*/ 127 w 259"/>
              <a:gd name="connsiteY47" fmla="*/ 689 h 695"/>
              <a:gd name="connsiteX48" fmla="*/ 121 w 259"/>
              <a:gd name="connsiteY48" fmla="*/ 695 h 695"/>
              <a:gd name="connsiteX49" fmla="*/ 111 w 259"/>
              <a:gd name="connsiteY49" fmla="*/ 689 h 695"/>
              <a:gd name="connsiteX50" fmla="*/ 106 w 259"/>
              <a:gd name="connsiteY50" fmla="*/ 689 h 695"/>
              <a:gd name="connsiteX51" fmla="*/ 106 w 259"/>
              <a:gd name="connsiteY51" fmla="*/ 684 h 695"/>
              <a:gd name="connsiteX52" fmla="*/ 100 w 259"/>
              <a:gd name="connsiteY52" fmla="*/ 679 h 695"/>
              <a:gd name="connsiteX53" fmla="*/ 100 w 259"/>
              <a:gd name="connsiteY53" fmla="*/ 674 h 695"/>
              <a:gd name="connsiteX54" fmla="*/ 100 w 259"/>
              <a:gd name="connsiteY54" fmla="*/ 668 h 695"/>
              <a:gd name="connsiteX55" fmla="*/ 100 w 259"/>
              <a:gd name="connsiteY55" fmla="*/ 658 h 695"/>
              <a:gd name="connsiteX56" fmla="*/ 100 w 259"/>
              <a:gd name="connsiteY56" fmla="*/ 648 h 695"/>
              <a:gd name="connsiteX57" fmla="*/ 100 w 259"/>
              <a:gd name="connsiteY57" fmla="*/ 642 h 695"/>
              <a:gd name="connsiteX58" fmla="*/ 100 w 259"/>
              <a:gd name="connsiteY58" fmla="*/ 637 h 695"/>
              <a:gd name="connsiteX59" fmla="*/ 100 w 259"/>
              <a:gd name="connsiteY59" fmla="*/ 632 h 695"/>
              <a:gd name="connsiteX60" fmla="*/ 95 w 259"/>
              <a:gd name="connsiteY60" fmla="*/ 627 h 695"/>
              <a:gd name="connsiteX61" fmla="*/ 90 w 259"/>
              <a:gd name="connsiteY61" fmla="*/ 611 h 695"/>
              <a:gd name="connsiteX62" fmla="*/ 79 w 259"/>
              <a:gd name="connsiteY62" fmla="*/ 595 h 695"/>
              <a:gd name="connsiteX63" fmla="*/ 63 w 259"/>
              <a:gd name="connsiteY63" fmla="*/ 580 h 695"/>
              <a:gd name="connsiteX64" fmla="*/ 47 w 259"/>
              <a:gd name="connsiteY64" fmla="*/ 564 h 695"/>
              <a:gd name="connsiteX65" fmla="*/ 26 w 259"/>
              <a:gd name="connsiteY65" fmla="*/ 548 h 695"/>
              <a:gd name="connsiteX66" fmla="*/ 0 w 259"/>
              <a:gd name="connsiteY66" fmla="*/ 527 h 695"/>
              <a:gd name="connsiteX67" fmla="*/ 21 w 259"/>
              <a:gd name="connsiteY67" fmla="*/ 527 h 695"/>
              <a:gd name="connsiteX68" fmla="*/ 42 w 259"/>
              <a:gd name="connsiteY68" fmla="*/ 533 h 695"/>
              <a:gd name="connsiteX69" fmla="*/ 58 w 259"/>
              <a:gd name="connsiteY69" fmla="*/ 533 h 695"/>
              <a:gd name="connsiteX70" fmla="*/ 74 w 259"/>
              <a:gd name="connsiteY70" fmla="*/ 533 h 695"/>
              <a:gd name="connsiteX71" fmla="*/ 84 w 259"/>
              <a:gd name="connsiteY71" fmla="*/ 527 h 695"/>
              <a:gd name="connsiteX72" fmla="*/ 90 w 259"/>
              <a:gd name="connsiteY72" fmla="*/ 527 h 695"/>
              <a:gd name="connsiteX73" fmla="*/ 95 w 259"/>
              <a:gd name="connsiteY73" fmla="*/ 527 h 695"/>
              <a:gd name="connsiteX74" fmla="*/ 100 w 259"/>
              <a:gd name="connsiteY74" fmla="*/ 522 h 695"/>
              <a:gd name="connsiteX75" fmla="*/ 106 w 259"/>
              <a:gd name="connsiteY75" fmla="*/ 517 h 695"/>
              <a:gd name="connsiteX76" fmla="*/ 106 w 259"/>
              <a:gd name="connsiteY76" fmla="*/ 512 h 695"/>
              <a:gd name="connsiteX77" fmla="*/ 106 w 259"/>
              <a:gd name="connsiteY77" fmla="*/ 501 h 695"/>
              <a:gd name="connsiteX78" fmla="*/ 106 w 259"/>
              <a:gd name="connsiteY78" fmla="*/ 486 h 695"/>
              <a:gd name="connsiteX79" fmla="*/ 111 w 259"/>
              <a:gd name="connsiteY79" fmla="*/ 470 h 695"/>
              <a:gd name="connsiteX80" fmla="*/ 111 w 259"/>
              <a:gd name="connsiteY80" fmla="*/ 449 h 695"/>
              <a:gd name="connsiteX81" fmla="*/ 111 w 259"/>
              <a:gd name="connsiteY81" fmla="*/ 423 h 695"/>
              <a:gd name="connsiteX82" fmla="*/ 116 w 259"/>
              <a:gd name="connsiteY82" fmla="*/ 397 h 695"/>
              <a:gd name="connsiteX83" fmla="*/ 116 w 259"/>
              <a:gd name="connsiteY83" fmla="*/ 371 h 695"/>
              <a:gd name="connsiteX84" fmla="*/ 116 w 259"/>
              <a:gd name="connsiteY84" fmla="*/ 345 h 695"/>
              <a:gd name="connsiteX85" fmla="*/ 116 w 259"/>
              <a:gd name="connsiteY85" fmla="*/ 319 h 695"/>
              <a:gd name="connsiteX86" fmla="*/ 121 w 259"/>
              <a:gd name="connsiteY86" fmla="*/ 292 h 695"/>
              <a:gd name="connsiteX87" fmla="*/ 121 w 259"/>
              <a:gd name="connsiteY87" fmla="*/ 271 h 695"/>
              <a:gd name="connsiteX88" fmla="*/ 121 w 259"/>
              <a:gd name="connsiteY88" fmla="*/ 251 h 695"/>
              <a:gd name="connsiteX89" fmla="*/ 121 w 259"/>
              <a:gd name="connsiteY89" fmla="*/ 230 h 695"/>
              <a:gd name="connsiteX90" fmla="*/ 121 w 259"/>
              <a:gd name="connsiteY90" fmla="*/ 214 h 695"/>
              <a:gd name="connsiteX91" fmla="*/ 121 w 259"/>
              <a:gd name="connsiteY91" fmla="*/ 183 h 695"/>
              <a:gd name="connsiteX92" fmla="*/ 121 w 259"/>
              <a:gd name="connsiteY92" fmla="*/ 151 h 695"/>
              <a:gd name="connsiteX93" fmla="*/ 116 w 259"/>
              <a:gd name="connsiteY93" fmla="*/ 120 h 695"/>
              <a:gd name="connsiteX94" fmla="*/ 116 w 259"/>
              <a:gd name="connsiteY94" fmla="*/ 94 h 695"/>
              <a:gd name="connsiteX95" fmla="*/ 111 w 259"/>
              <a:gd name="connsiteY95" fmla="*/ 83 h 695"/>
              <a:gd name="connsiteX96" fmla="*/ 111 w 259"/>
              <a:gd name="connsiteY96" fmla="*/ 73 h 695"/>
              <a:gd name="connsiteX97" fmla="*/ 106 w 259"/>
              <a:gd name="connsiteY97" fmla="*/ 63 h 695"/>
              <a:gd name="connsiteX0" fmla="*/ 248 w 259"/>
              <a:gd name="connsiteY0" fmla="*/ 0 h 695"/>
              <a:gd name="connsiteX1" fmla="*/ 259 w 259"/>
              <a:gd name="connsiteY1" fmla="*/ 5 h 695"/>
              <a:gd name="connsiteX2" fmla="*/ 259 w 259"/>
              <a:gd name="connsiteY2" fmla="*/ 10 h 695"/>
              <a:gd name="connsiteX3" fmla="*/ 253 w 259"/>
              <a:gd name="connsiteY3" fmla="*/ 10 h 695"/>
              <a:gd name="connsiteX4" fmla="*/ 253 w 259"/>
              <a:gd name="connsiteY4" fmla="*/ 16 h 695"/>
              <a:gd name="connsiteX5" fmla="*/ 248 w 259"/>
              <a:gd name="connsiteY5" fmla="*/ 21 h 695"/>
              <a:gd name="connsiteX6" fmla="*/ 243 w 259"/>
              <a:gd name="connsiteY6" fmla="*/ 21 h 695"/>
              <a:gd name="connsiteX7" fmla="*/ 238 w 259"/>
              <a:gd name="connsiteY7" fmla="*/ 26 h 695"/>
              <a:gd name="connsiteX8" fmla="*/ 232 w 259"/>
              <a:gd name="connsiteY8" fmla="*/ 31 h 695"/>
              <a:gd name="connsiteX9" fmla="*/ 227 w 259"/>
              <a:gd name="connsiteY9" fmla="*/ 31 h 695"/>
              <a:gd name="connsiteX10" fmla="*/ 222 w 259"/>
              <a:gd name="connsiteY10" fmla="*/ 36 h 695"/>
              <a:gd name="connsiteX11" fmla="*/ 216 w 259"/>
              <a:gd name="connsiteY11" fmla="*/ 42 h 695"/>
              <a:gd name="connsiteX12" fmla="*/ 211 w 259"/>
              <a:gd name="connsiteY12" fmla="*/ 52 h 695"/>
              <a:gd name="connsiteX13" fmla="*/ 211 w 259"/>
              <a:gd name="connsiteY13" fmla="*/ 63 h 695"/>
              <a:gd name="connsiteX14" fmla="*/ 211 w 259"/>
              <a:gd name="connsiteY14" fmla="*/ 68 h 695"/>
              <a:gd name="connsiteX15" fmla="*/ 211 w 259"/>
              <a:gd name="connsiteY15" fmla="*/ 83 h 695"/>
              <a:gd name="connsiteX16" fmla="*/ 211 w 259"/>
              <a:gd name="connsiteY16" fmla="*/ 94 h 695"/>
              <a:gd name="connsiteX17" fmla="*/ 211 w 259"/>
              <a:gd name="connsiteY17" fmla="*/ 110 h 695"/>
              <a:gd name="connsiteX18" fmla="*/ 211 w 259"/>
              <a:gd name="connsiteY18" fmla="*/ 125 h 695"/>
              <a:gd name="connsiteX19" fmla="*/ 211 w 259"/>
              <a:gd name="connsiteY19" fmla="*/ 141 h 695"/>
              <a:gd name="connsiteX20" fmla="*/ 211 w 259"/>
              <a:gd name="connsiteY20" fmla="*/ 162 h 695"/>
              <a:gd name="connsiteX21" fmla="*/ 211 w 259"/>
              <a:gd name="connsiteY21" fmla="*/ 177 h 695"/>
              <a:gd name="connsiteX22" fmla="*/ 211 w 259"/>
              <a:gd name="connsiteY22" fmla="*/ 198 h 695"/>
              <a:gd name="connsiteX23" fmla="*/ 211 w 259"/>
              <a:gd name="connsiteY23" fmla="*/ 240 h 695"/>
              <a:gd name="connsiteX24" fmla="*/ 211 w 259"/>
              <a:gd name="connsiteY24" fmla="*/ 261 h 695"/>
              <a:gd name="connsiteX25" fmla="*/ 211 w 259"/>
              <a:gd name="connsiteY25" fmla="*/ 287 h 695"/>
              <a:gd name="connsiteX26" fmla="*/ 211 w 259"/>
              <a:gd name="connsiteY26" fmla="*/ 313 h 695"/>
              <a:gd name="connsiteX27" fmla="*/ 211 w 259"/>
              <a:gd name="connsiteY27" fmla="*/ 339 h 695"/>
              <a:gd name="connsiteX28" fmla="*/ 211 w 259"/>
              <a:gd name="connsiteY28" fmla="*/ 366 h 695"/>
              <a:gd name="connsiteX29" fmla="*/ 211 w 259"/>
              <a:gd name="connsiteY29" fmla="*/ 397 h 695"/>
              <a:gd name="connsiteX30" fmla="*/ 211 w 259"/>
              <a:gd name="connsiteY30" fmla="*/ 428 h 695"/>
              <a:gd name="connsiteX31" fmla="*/ 211 w 259"/>
              <a:gd name="connsiteY31" fmla="*/ 460 h 695"/>
              <a:gd name="connsiteX32" fmla="*/ 211 w 259"/>
              <a:gd name="connsiteY32" fmla="*/ 491 h 695"/>
              <a:gd name="connsiteX33" fmla="*/ 211 w 259"/>
              <a:gd name="connsiteY33" fmla="*/ 517 h 695"/>
              <a:gd name="connsiteX34" fmla="*/ 206 w 259"/>
              <a:gd name="connsiteY34" fmla="*/ 543 h 695"/>
              <a:gd name="connsiteX35" fmla="*/ 206 w 259"/>
              <a:gd name="connsiteY35" fmla="*/ 569 h 695"/>
              <a:gd name="connsiteX36" fmla="*/ 201 w 259"/>
              <a:gd name="connsiteY36" fmla="*/ 590 h 695"/>
              <a:gd name="connsiteX37" fmla="*/ 195 w 259"/>
              <a:gd name="connsiteY37" fmla="*/ 606 h 695"/>
              <a:gd name="connsiteX38" fmla="*/ 190 w 259"/>
              <a:gd name="connsiteY38" fmla="*/ 627 h 695"/>
              <a:gd name="connsiteX39" fmla="*/ 185 w 259"/>
              <a:gd name="connsiteY39" fmla="*/ 637 h 695"/>
              <a:gd name="connsiteX40" fmla="*/ 174 w 259"/>
              <a:gd name="connsiteY40" fmla="*/ 653 h 695"/>
              <a:gd name="connsiteX41" fmla="*/ 164 w 259"/>
              <a:gd name="connsiteY41" fmla="*/ 663 h 695"/>
              <a:gd name="connsiteX42" fmla="*/ 158 w 259"/>
              <a:gd name="connsiteY42" fmla="*/ 674 h 695"/>
              <a:gd name="connsiteX43" fmla="*/ 148 w 259"/>
              <a:gd name="connsiteY43" fmla="*/ 679 h 695"/>
              <a:gd name="connsiteX44" fmla="*/ 143 w 259"/>
              <a:gd name="connsiteY44" fmla="*/ 684 h 695"/>
              <a:gd name="connsiteX45" fmla="*/ 132 w 259"/>
              <a:gd name="connsiteY45" fmla="*/ 689 h 695"/>
              <a:gd name="connsiteX46" fmla="*/ 127 w 259"/>
              <a:gd name="connsiteY46" fmla="*/ 689 h 695"/>
              <a:gd name="connsiteX47" fmla="*/ 121 w 259"/>
              <a:gd name="connsiteY47" fmla="*/ 695 h 695"/>
              <a:gd name="connsiteX48" fmla="*/ 111 w 259"/>
              <a:gd name="connsiteY48" fmla="*/ 689 h 695"/>
              <a:gd name="connsiteX49" fmla="*/ 106 w 259"/>
              <a:gd name="connsiteY49" fmla="*/ 689 h 695"/>
              <a:gd name="connsiteX50" fmla="*/ 106 w 259"/>
              <a:gd name="connsiteY50" fmla="*/ 684 h 695"/>
              <a:gd name="connsiteX51" fmla="*/ 100 w 259"/>
              <a:gd name="connsiteY51" fmla="*/ 679 h 695"/>
              <a:gd name="connsiteX52" fmla="*/ 100 w 259"/>
              <a:gd name="connsiteY52" fmla="*/ 674 h 695"/>
              <a:gd name="connsiteX53" fmla="*/ 100 w 259"/>
              <a:gd name="connsiteY53" fmla="*/ 668 h 695"/>
              <a:gd name="connsiteX54" fmla="*/ 100 w 259"/>
              <a:gd name="connsiteY54" fmla="*/ 658 h 695"/>
              <a:gd name="connsiteX55" fmla="*/ 100 w 259"/>
              <a:gd name="connsiteY55" fmla="*/ 648 h 695"/>
              <a:gd name="connsiteX56" fmla="*/ 100 w 259"/>
              <a:gd name="connsiteY56" fmla="*/ 642 h 695"/>
              <a:gd name="connsiteX57" fmla="*/ 100 w 259"/>
              <a:gd name="connsiteY57" fmla="*/ 637 h 695"/>
              <a:gd name="connsiteX58" fmla="*/ 100 w 259"/>
              <a:gd name="connsiteY58" fmla="*/ 632 h 695"/>
              <a:gd name="connsiteX59" fmla="*/ 95 w 259"/>
              <a:gd name="connsiteY59" fmla="*/ 627 h 695"/>
              <a:gd name="connsiteX60" fmla="*/ 90 w 259"/>
              <a:gd name="connsiteY60" fmla="*/ 611 h 695"/>
              <a:gd name="connsiteX61" fmla="*/ 79 w 259"/>
              <a:gd name="connsiteY61" fmla="*/ 595 h 695"/>
              <a:gd name="connsiteX62" fmla="*/ 63 w 259"/>
              <a:gd name="connsiteY62" fmla="*/ 580 h 695"/>
              <a:gd name="connsiteX63" fmla="*/ 47 w 259"/>
              <a:gd name="connsiteY63" fmla="*/ 564 h 695"/>
              <a:gd name="connsiteX64" fmla="*/ 26 w 259"/>
              <a:gd name="connsiteY64" fmla="*/ 548 h 695"/>
              <a:gd name="connsiteX65" fmla="*/ 0 w 259"/>
              <a:gd name="connsiteY65" fmla="*/ 527 h 695"/>
              <a:gd name="connsiteX66" fmla="*/ 21 w 259"/>
              <a:gd name="connsiteY66" fmla="*/ 527 h 695"/>
              <a:gd name="connsiteX67" fmla="*/ 42 w 259"/>
              <a:gd name="connsiteY67" fmla="*/ 533 h 695"/>
              <a:gd name="connsiteX68" fmla="*/ 58 w 259"/>
              <a:gd name="connsiteY68" fmla="*/ 533 h 695"/>
              <a:gd name="connsiteX69" fmla="*/ 74 w 259"/>
              <a:gd name="connsiteY69" fmla="*/ 533 h 695"/>
              <a:gd name="connsiteX70" fmla="*/ 84 w 259"/>
              <a:gd name="connsiteY70" fmla="*/ 527 h 695"/>
              <a:gd name="connsiteX71" fmla="*/ 90 w 259"/>
              <a:gd name="connsiteY71" fmla="*/ 527 h 695"/>
              <a:gd name="connsiteX72" fmla="*/ 95 w 259"/>
              <a:gd name="connsiteY72" fmla="*/ 527 h 695"/>
              <a:gd name="connsiteX73" fmla="*/ 100 w 259"/>
              <a:gd name="connsiteY73" fmla="*/ 522 h 695"/>
              <a:gd name="connsiteX74" fmla="*/ 106 w 259"/>
              <a:gd name="connsiteY74" fmla="*/ 517 h 695"/>
              <a:gd name="connsiteX75" fmla="*/ 106 w 259"/>
              <a:gd name="connsiteY75" fmla="*/ 512 h 695"/>
              <a:gd name="connsiteX76" fmla="*/ 106 w 259"/>
              <a:gd name="connsiteY76" fmla="*/ 501 h 695"/>
              <a:gd name="connsiteX77" fmla="*/ 106 w 259"/>
              <a:gd name="connsiteY77" fmla="*/ 486 h 695"/>
              <a:gd name="connsiteX78" fmla="*/ 111 w 259"/>
              <a:gd name="connsiteY78" fmla="*/ 470 h 695"/>
              <a:gd name="connsiteX79" fmla="*/ 111 w 259"/>
              <a:gd name="connsiteY79" fmla="*/ 449 h 695"/>
              <a:gd name="connsiteX80" fmla="*/ 111 w 259"/>
              <a:gd name="connsiteY80" fmla="*/ 423 h 695"/>
              <a:gd name="connsiteX81" fmla="*/ 116 w 259"/>
              <a:gd name="connsiteY81" fmla="*/ 397 h 695"/>
              <a:gd name="connsiteX82" fmla="*/ 116 w 259"/>
              <a:gd name="connsiteY82" fmla="*/ 371 h 695"/>
              <a:gd name="connsiteX83" fmla="*/ 116 w 259"/>
              <a:gd name="connsiteY83" fmla="*/ 345 h 695"/>
              <a:gd name="connsiteX84" fmla="*/ 116 w 259"/>
              <a:gd name="connsiteY84" fmla="*/ 319 h 695"/>
              <a:gd name="connsiteX85" fmla="*/ 121 w 259"/>
              <a:gd name="connsiteY85" fmla="*/ 292 h 695"/>
              <a:gd name="connsiteX86" fmla="*/ 121 w 259"/>
              <a:gd name="connsiteY86" fmla="*/ 271 h 695"/>
              <a:gd name="connsiteX87" fmla="*/ 121 w 259"/>
              <a:gd name="connsiteY87" fmla="*/ 251 h 695"/>
              <a:gd name="connsiteX88" fmla="*/ 121 w 259"/>
              <a:gd name="connsiteY88" fmla="*/ 230 h 695"/>
              <a:gd name="connsiteX89" fmla="*/ 121 w 259"/>
              <a:gd name="connsiteY89" fmla="*/ 214 h 695"/>
              <a:gd name="connsiteX90" fmla="*/ 121 w 259"/>
              <a:gd name="connsiteY90" fmla="*/ 183 h 695"/>
              <a:gd name="connsiteX91" fmla="*/ 121 w 259"/>
              <a:gd name="connsiteY91" fmla="*/ 151 h 695"/>
              <a:gd name="connsiteX92" fmla="*/ 116 w 259"/>
              <a:gd name="connsiteY92" fmla="*/ 120 h 695"/>
              <a:gd name="connsiteX93" fmla="*/ 116 w 259"/>
              <a:gd name="connsiteY93" fmla="*/ 94 h 695"/>
              <a:gd name="connsiteX94" fmla="*/ 111 w 259"/>
              <a:gd name="connsiteY94" fmla="*/ 83 h 695"/>
              <a:gd name="connsiteX95" fmla="*/ 111 w 259"/>
              <a:gd name="connsiteY95" fmla="*/ 73 h 695"/>
              <a:gd name="connsiteX96" fmla="*/ 106 w 259"/>
              <a:gd name="connsiteY96" fmla="*/ 63 h 695"/>
              <a:gd name="connsiteX0" fmla="*/ 248 w 259"/>
              <a:gd name="connsiteY0" fmla="*/ 0 h 695"/>
              <a:gd name="connsiteX1" fmla="*/ 259 w 259"/>
              <a:gd name="connsiteY1" fmla="*/ 5 h 695"/>
              <a:gd name="connsiteX2" fmla="*/ 259 w 259"/>
              <a:gd name="connsiteY2" fmla="*/ 10 h 695"/>
              <a:gd name="connsiteX3" fmla="*/ 253 w 259"/>
              <a:gd name="connsiteY3" fmla="*/ 16 h 695"/>
              <a:gd name="connsiteX4" fmla="*/ 248 w 259"/>
              <a:gd name="connsiteY4" fmla="*/ 21 h 695"/>
              <a:gd name="connsiteX5" fmla="*/ 243 w 259"/>
              <a:gd name="connsiteY5" fmla="*/ 21 h 695"/>
              <a:gd name="connsiteX6" fmla="*/ 238 w 259"/>
              <a:gd name="connsiteY6" fmla="*/ 26 h 695"/>
              <a:gd name="connsiteX7" fmla="*/ 232 w 259"/>
              <a:gd name="connsiteY7" fmla="*/ 31 h 695"/>
              <a:gd name="connsiteX8" fmla="*/ 227 w 259"/>
              <a:gd name="connsiteY8" fmla="*/ 31 h 695"/>
              <a:gd name="connsiteX9" fmla="*/ 222 w 259"/>
              <a:gd name="connsiteY9" fmla="*/ 36 h 695"/>
              <a:gd name="connsiteX10" fmla="*/ 216 w 259"/>
              <a:gd name="connsiteY10" fmla="*/ 42 h 695"/>
              <a:gd name="connsiteX11" fmla="*/ 211 w 259"/>
              <a:gd name="connsiteY11" fmla="*/ 52 h 695"/>
              <a:gd name="connsiteX12" fmla="*/ 211 w 259"/>
              <a:gd name="connsiteY12" fmla="*/ 63 h 695"/>
              <a:gd name="connsiteX13" fmla="*/ 211 w 259"/>
              <a:gd name="connsiteY13" fmla="*/ 68 h 695"/>
              <a:gd name="connsiteX14" fmla="*/ 211 w 259"/>
              <a:gd name="connsiteY14" fmla="*/ 83 h 695"/>
              <a:gd name="connsiteX15" fmla="*/ 211 w 259"/>
              <a:gd name="connsiteY15" fmla="*/ 94 h 695"/>
              <a:gd name="connsiteX16" fmla="*/ 211 w 259"/>
              <a:gd name="connsiteY16" fmla="*/ 110 h 695"/>
              <a:gd name="connsiteX17" fmla="*/ 211 w 259"/>
              <a:gd name="connsiteY17" fmla="*/ 125 h 695"/>
              <a:gd name="connsiteX18" fmla="*/ 211 w 259"/>
              <a:gd name="connsiteY18" fmla="*/ 141 h 695"/>
              <a:gd name="connsiteX19" fmla="*/ 211 w 259"/>
              <a:gd name="connsiteY19" fmla="*/ 162 h 695"/>
              <a:gd name="connsiteX20" fmla="*/ 211 w 259"/>
              <a:gd name="connsiteY20" fmla="*/ 177 h 695"/>
              <a:gd name="connsiteX21" fmla="*/ 211 w 259"/>
              <a:gd name="connsiteY21" fmla="*/ 198 h 695"/>
              <a:gd name="connsiteX22" fmla="*/ 211 w 259"/>
              <a:gd name="connsiteY22" fmla="*/ 240 h 695"/>
              <a:gd name="connsiteX23" fmla="*/ 211 w 259"/>
              <a:gd name="connsiteY23" fmla="*/ 261 h 695"/>
              <a:gd name="connsiteX24" fmla="*/ 211 w 259"/>
              <a:gd name="connsiteY24" fmla="*/ 287 h 695"/>
              <a:gd name="connsiteX25" fmla="*/ 211 w 259"/>
              <a:gd name="connsiteY25" fmla="*/ 313 h 695"/>
              <a:gd name="connsiteX26" fmla="*/ 211 w 259"/>
              <a:gd name="connsiteY26" fmla="*/ 339 h 695"/>
              <a:gd name="connsiteX27" fmla="*/ 211 w 259"/>
              <a:gd name="connsiteY27" fmla="*/ 366 h 695"/>
              <a:gd name="connsiteX28" fmla="*/ 211 w 259"/>
              <a:gd name="connsiteY28" fmla="*/ 397 h 695"/>
              <a:gd name="connsiteX29" fmla="*/ 211 w 259"/>
              <a:gd name="connsiteY29" fmla="*/ 428 h 695"/>
              <a:gd name="connsiteX30" fmla="*/ 211 w 259"/>
              <a:gd name="connsiteY30" fmla="*/ 460 h 695"/>
              <a:gd name="connsiteX31" fmla="*/ 211 w 259"/>
              <a:gd name="connsiteY31" fmla="*/ 491 h 695"/>
              <a:gd name="connsiteX32" fmla="*/ 211 w 259"/>
              <a:gd name="connsiteY32" fmla="*/ 517 h 695"/>
              <a:gd name="connsiteX33" fmla="*/ 206 w 259"/>
              <a:gd name="connsiteY33" fmla="*/ 543 h 695"/>
              <a:gd name="connsiteX34" fmla="*/ 206 w 259"/>
              <a:gd name="connsiteY34" fmla="*/ 569 h 695"/>
              <a:gd name="connsiteX35" fmla="*/ 201 w 259"/>
              <a:gd name="connsiteY35" fmla="*/ 590 h 695"/>
              <a:gd name="connsiteX36" fmla="*/ 195 w 259"/>
              <a:gd name="connsiteY36" fmla="*/ 606 h 695"/>
              <a:gd name="connsiteX37" fmla="*/ 190 w 259"/>
              <a:gd name="connsiteY37" fmla="*/ 627 h 695"/>
              <a:gd name="connsiteX38" fmla="*/ 185 w 259"/>
              <a:gd name="connsiteY38" fmla="*/ 637 h 695"/>
              <a:gd name="connsiteX39" fmla="*/ 174 w 259"/>
              <a:gd name="connsiteY39" fmla="*/ 653 h 695"/>
              <a:gd name="connsiteX40" fmla="*/ 164 w 259"/>
              <a:gd name="connsiteY40" fmla="*/ 663 h 695"/>
              <a:gd name="connsiteX41" fmla="*/ 158 w 259"/>
              <a:gd name="connsiteY41" fmla="*/ 674 h 695"/>
              <a:gd name="connsiteX42" fmla="*/ 148 w 259"/>
              <a:gd name="connsiteY42" fmla="*/ 679 h 695"/>
              <a:gd name="connsiteX43" fmla="*/ 143 w 259"/>
              <a:gd name="connsiteY43" fmla="*/ 684 h 695"/>
              <a:gd name="connsiteX44" fmla="*/ 132 w 259"/>
              <a:gd name="connsiteY44" fmla="*/ 689 h 695"/>
              <a:gd name="connsiteX45" fmla="*/ 127 w 259"/>
              <a:gd name="connsiteY45" fmla="*/ 689 h 695"/>
              <a:gd name="connsiteX46" fmla="*/ 121 w 259"/>
              <a:gd name="connsiteY46" fmla="*/ 695 h 695"/>
              <a:gd name="connsiteX47" fmla="*/ 111 w 259"/>
              <a:gd name="connsiteY47" fmla="*/ 689 h 695"/>
              <a:gd name="connsiteX48" fmla="*/ 106 w 259"/>
              <a:gd name="connsiteY48" fmla="*/ 689 h 695"/>
              <a:gd name="connsiteX49" fmla="*/ 106 w 259"/>
              <a:gd name="connsiteY49" fmla="*/ 684 h 695"/>
              <a:gd name="connsiteX50" fmla="*/ 100 w 259"/>
              <a:gd name="connsiteY50" fmla="*/ 679 h 695"/>
              <a:gd name="connsiteX51" fmla="*/ 100 w 259"/>
              <a:gd name="connsiteY51" fmla="*/ 674 h 695"/>
              <a:gd name="connsiteX52" fmla="*/ 100 w 259"/>
              <a:gd name="connsiteY52" fmla="*/ 668 h 695"/>
              <a:gd name="connsiteX53" fmla="*/ 100 w 259"/>
              <a:gd name="connsiteY53" fmla="*/ 658 h 695"/>
              <a:gd name="connsiteX54" fmla="*/ 100 w 259"/>
              <a:gd name="connsiteY54" fmla="*/ 648 h 695"/>
              <a:gd name="connsiteX55" fmla="*/ 100 w 259"/>
              <a:gd name="connsiteY55" fmla="*/ 642 h 695"/>
              <a:gd name="connsiteX56" fmla="*/ 100 w 259"/>
              <a:gd name="connsiteY56" fmla="*/ 637 h 695"/>
              <a:gd name="connsiteX57" fmla="*/ 100 w 259"/>
              <a:gd name="connsiteY57" fmla="*/ 632 h 695"/>
              <a:gd name="connsiteX58" fmla="*/ 95 w 259"/>
              <a:gd name="connsiteY58" fmla="*/ 627 h 695"/>
              <a:gd name="connsiteX59" fmla="*/ 90 w 259"/>
              <a:gd name="connsiteY59" fmla="*/ 611 h 695"/>
              <a:gd name="connsiteX60" fmla="*/ 79 w 259"/>
              <a:gd name="connsiteY60" fmla="*/ 595 h 695"/>
              <a:gd name="connsiteX61" fmla="*/ 63 w 259"/>
              <a:gd name="connsiteY61" fmla="*/ 580 h 695"/>
              <a:gd name="connsiteX62" fmla="*/ 47 w 259"/>
              <a:gd name="connsiteY62" fmla="*/ 564 h 695"/>
              <a:gd name="connsiteX63" fmla="*/ 26 w 259"/>
              <a:gd name="connsiteY63" fmla="*/ 548 h 695"/>
              <a:gd name="connsiteX64" fmla="*/ 0 w 259"/>
              <a:gd name="connsiteY64" fmla="*/ 527 h 695"/>
              <a:gd name="connsiteX65" fmla="*/ 21 w 259"/>
              <a:gd name="connsiteY65" fmla="*/ 527 h 695"/>
              <a:gd name="connsiteX66" fmla="*/ 42 w 259"/>
              <a:gd name="connsiteY66" fmla="*/ 533 h 695"/>
              <a:gd name="connsiteX67" fmla="*/ 58 w 259"/>
              <a:gd name="connsiteY67" fmla="*/ 533 h 695"/>
              <a:gd name="connsiteX68" fmla="*/ 74 w 259"/>
              <a:gd name="connsiteY68" fmla="*/ 533 h 695"/>
              <a:gd name="connsiteX69" fmla="*/ 84 w 259"/>
              <a:gd name="connsiteY69" fmla="*/ 527 h 695"/>
              <a:gd name="connsiteX70" fmla="*/ 90 w 259"/>
              <a:gd name="connsiteY70" fmla="*/ 527 h 695"/>
              <a:gd name="connsiteX71" fmla="*/ 95 w 259"/>
              <a:gd name="connsiteY71" fmla="*/ 527 h 695"/>
              <a:gd name="connsiteX72" fmla="*/ 100 w 259"/>
              <a:gd name="connsiteY72" fmla="*/ 522 h 695"/>
              <a:gd name="connsiteX73" fmla="*/ 106 w 259"/>
              <a:gd name="connsiteY73" fmla="*/ 517 h 695"/>
              <a:gd name="connsiteX74" fmla="*/ 106 w 259"/>
              <a:gd name="connsiteY74" fmla="*/ 512 h 695"/>
              <a:gd name="connsiteX75" fmla="*/ 106 w 259"/>
              <a:gd name="connsiteY75" fmla="*/ 501 h 695"/>
              <a:gd name="connsiteX76" fmla="*/ 106 w 259"/>
              <a:gd name="connsiteY76" fmla="*/ 486 h 695"/>
              <a:gd name="connsiteX77" fmla="*/ 111 w 259"/>
              <a:gd name="connsiteY77" fmla="*/ 470 h 695"/>
              <a:gd name="connsiteX78" fmla="*/ 111 w 259"/>
              <a:gd name="connsiteY78" fmla="*/ 449 h 695"/>
              <a:gd name="connsiteX79" fmla="*/ 111 w 259"/>
              <a:gd name="connsiteY79" fmla="*/ 423 h 695"/>
              <a:gd name="connsiteX80" fmla="*/ 116 w 259"/>
              <a:gd name="connsiteY80" fmla="*/ 397 h 695"/>
              <a:gd name="connsiteX81" fmla="*/ 116 w 259"/>
              <a:gd name="connsiteY81" fmla="*/ 371 h 695"/>
              <a:gd name="connsiteX82" fmla="*/ 116 w 259"/>
              <a:gd name="connsiteY82" fmla="*/ 345 h 695"/>
              <a:gd name="connsiteX83" fmla="*/ 116 w 259"/>
              <a:gd name="connsiteY83" fmla="*/ 319 h 695"/>
              <a:gd name="connsiteX84" fmla="*/ 121 w 259"/>
              <a:gd name="connsiteY84" fmla="*/ 292 h 695"/>
              <a:gd name="connsiteX85" fmla="*/ 121 w 259"/>
              <a:gd name="connsiteY85" fmla="*/ 271 h 695"/>
              <a:gd name="connsiteX86" fmla="*/ 121 w 259"/>
              <a:gd name="connsiteY86" fmla="*/ 251 h 695"/>
              <a:gd name="connsiteX87" fmla="*/ 121 w 259"/>
              <a:gd name="connsiteY87" fmla="*/ 230 h 695"/>
              <a:gd name="connsiteX88" fmla="*/ 121 w 259"/>
              <a:gd name="connsiteY88" fmla="*/ 214 h 695"/>
              <a:gd name="connsiteX89" fmla="*/ 121 w 259"/>
              <a:gd name="connsiteY89" fmla="*/ 183 h 695"/>
              <a:gd name="connsiteX90" fmla="*/ 121 w 259"/>
              <a:gd name="connsiteY90" fmla="*/ 151 h 695"/>
              <a:gd name="connsiteX91" fmla="*/ 116 w 259"/>
              <a:gd name="connsiteY91" fmla="*/ 120 h 695"/>
              <a:gd name="connsiteX92" fmla="*/ 116 w 259"/>
              <a:gd name="connsiteY92" fmla="*/ 94 h 695"/>
              <a:gd name="connsiteX93" fmla="*/ 111 w 259"/>
              <a:gd name="connsiteY93" fmla="*/ 83 h 695"/>
              <a:gd name="connsiteX94" fmla="*/ 111 w 259"/>
              <a:gd name="connsiteY94" fmla="*/ 73 h 695"/>
              <a:gd name="connsiteX95" fmla="*/ 106 w 259"/>
              <a:gd name="connsiteY95" fmla="*/ 63 h 695"/>
              <a:gd name="connsiteX0" fmla="*/ 248 w 259"/>
              <a:gd name="connsiteY0" fmla="*/ 0 h 695"/>
              <a:gd name="connsiteX1" fmla="*/ 259 w 259"/>
              <a:gd name="connsiteY1" fmla="*/ 5 h 695"/>
              <a:gd name="connsiteX2" fmla="*/ 259 w 259"/>
              <a:gd name="connsiteY2" fmla="*/ 10 h 695"/>
              <a:gd name="connsiteX3" fmla="*/ 248 w 259"/>
              <a:gd name="connsiteY3" fmla="*/ 21 h 695"/>
              <a:gd name="connsiteX4" fmla="*/ 243 w 259"/>
              <a:gd name="connsiteY4" fmla="*/ 21 h 695"/>
              <a:gd name="connsiteX5" fmla="*/ 238 w 259"/>
              <a:gd name="connsiteY5" fmla="*/ 26 h 695"/>
              <a:gd name="connsiteX6" fmla="*/ 232 w 259"/>
              <a:gd name="connsiteY6" fmla="*/ 31 h 695"/>
              <a:gd name="connsiteX7" fmla="*/ 227 w 259"/>
              <a:gd name="connsiteY7" fmla="*/ 31 h 695"/>
              <a:gd name="connsiteX8" fmla="*/ 222 w 259"/>
              <a:gd name="connsiteY8" fmla="*/ 36 h 695"/>
              <a:gd name="connsiteX9" fmla="*/ 216 w 259"/>
              <a:gd name="connsiteY9" fmla="*/ 42 h 695"/>
              <a:gd name="connsiteX10" fmla="*/ 211 w 259"/>
              <a:gd name="connsiteY10" fmla="*/ 52 h 695"/>
              <a:gd name="connsiteX11" fmla="*/ 211 w 259"/>
              <a:gd name="connsiteY11" fmla="*/ 63 h 695"/>
              <a:gd name="connsiteX12" fmla="*/ 211 w 259"/>
              <a:gd name="connsiteY12" fmla="*/ 68 h 695"/>
              <a:gd name="connsiteX13" fmla="*/ 211 w 259"/>
              <a:gd name="connsiteY13" fmla="*/ 83 h 695"/>
              <a:gd name="connsiteX14" fmla="*/ 211 w 259"/>
              <a:gd name="connsiteY14" fmla="*/ 94 h 695"/>
              <a:gd name="connsiteX15" fmla="*/ 211 w 259"/>
              <a:gd name="connsiteY15" fmla="*/ 110 h 695"/>
              <a:gd name="connsiteX16" fmla="*/ 211 w 259"/>
              <a:gd name="connsiteY16" fmla="*/ 125 h 695"/>
              <a:gd name="connsiteX17" fmla="*/ 211 w 259"/>
              <a:gd name="connsiteY17" fmla="*/ 141 h 695"/>
              <a:gd name="connsiteX18" fmla="*/ 211 w 259"/>
              <a:gd name="connsiteY18" fmla="*/ 162 h 695"/>
              <a:gd name="connsiteX19" fmla="*/ 211 w 259"/>
              <a:gd name="connsiteY19" fmla="*/ 177 h 695"/>
              <a:gd name="connsiteX20" fmla="*/ 211 w 259"/>
              <a:gd name="connsiteY20" fmla="*/ 198 h 695"/>
              <a:gd name="connsiteX21" fmla="*/ 211 w 259"/>
              <a:gd name="connsiteY21" fmla="*/ 240 h 695"/>
              <a:gd name="connsiteX22" fmla="*/ 211 w 259"/>
              <a:gd name="connsiteY22" fmla="*/ 261 h 695"/>
              <a:gd name="connsiteX23" fmla="*/ 211 w 259"/>
              <a:gd name="connsiteY23" fmla="*/ 287 h 695"/>
              <a:gd name="connsiteX24" fmla="*/ 211 w 259"/>
              <a:gd name="connsiteY24" fmla="*/ 313 h 695"/>
              <a:gd name="connsiteX25" fmla="*/ 211 w 259"/>
              <a:gd name="connsiteY25" fmla="*/ 339 h 695"/>
              <a:gd name="connsiteX26" fmla="*/ 211 w 259"/>
              <a:gd name="connsiteY26" fmla="*/ 366 h 695"/>
              <a:gd name="connsiteX27" fmla="*/ 211 w 259"/>
              <a:gd name="connsiteY27" fmla="*/ 397 h 695"/>
              <a:gd name="connsiteX28" fmla="*/ 211 w 259"/>
              <a:gd name="connsiteY28" fmla="*/ 428 h 695"/>
              <a:gd name="connsiteX29" fmla="*/ 211 w 259"/>
              <a:gd name="connsiteY29" fmla="*/ 460 h 695"/>
              <a:gd name="connsiteX30" fmla="*/ 211 w 259"/>
              <a:gd name="connsiteY30" fmla="*/ 491 h 695"/>
              <a:gd name="connsiteX31" fmla="*/ 211 w 259"/>
              <a:gd name="connsiteY31" fmla="*/ 517 h 695"/>
              <a:gd name="connsiteX32" fmla="*/ 206 w 259"/>
              <a:gd name="connsiteY32" fmla="*/ 543 h 695"/>
              <a:gd name="connsiteX33" fmla="*/ 206 w 259"/>
              <a:gd name="connsiteY33" fmla="*/ 569 h 695"/>
              <a:gd name="connsiteX34" fmla="*/ 201 w 259"/>
              <a:gd name="connsiteY34" fmla="*/ 590 h 695"/>
              <a:gd name="connsiteX35" fmla="*/ 195 w 259"/>
              <a:gd name="connsiteY35" fmla="*/ 606 h 695"/>
              <a:gd name="connsiteX36" fmla="*/ 190 w 259"/>
              <a:gd name="connsiteY36" fmla="*/ 627 h 695"/>
              <a:gd name="connsiteX37" fmla="*/ 185 w 259"/>
              <a:gd name="connsiteY37" fmla="*/ 637 h 695"/>
              <a:gd name="connsiteX38" fmla="*/ 174 w 259"/>
              <a:gd name="connsiteY38" fmla="*/ 653 h 695"/>
              <a:gd name="connsiteX39" fmla="*/ 164 w 259"/>
              <a:gd name="connsiteY39" fmla="*/ 663 h 695"/>
              <a:gd name="connsiteX40" fmla="*/ 158 w 259"/>
              <a:gd name="connsiteY40" fmla="*/ 674 h 695"/>
              <a:gd name="connsiteX41" fmla="*/ 148 w 259"/>
              <a:gd name="connsiteY41" fmla="*/ 679 h 695"/>
              <a:gd name="connsiteX42" fmla="*/ 143 w 259"/>
              <a:gd name="connsiteY42" fmla="*/ 684 h 695"/>
              <a:gd name="connsiteX43" fmla="*/ 132 w 259"/>
              <a:gd name="connsiteY43" fmla="*/ 689 h 695"/>
              <a:gd name="connsiteX44" fmla="*/ 127 w 259"/>
              <a:gd name="connsiteY44" fmla="*/ 689 h 695"/>
              <a:gd name="connsiteX45" fmla="*/ 121 w 259"/>
              <a:gd name="connsiteY45" fmla="*/ 695 h 695"/>
              <a:gd name="connsiteX46" fmla="*/ 111 w 259"/>
              <a:gd name="connsiteY46" fmla="*/ 689 h 695"/>
              <a:gd name="connsiteX47" fmla="*/ 106 w 259"/>
              <a:gd name="connsiteY47" fmla="*/ 689 h 695"/>
              <a:gd name="connsiteX48" fmla="*/ 106 w 259"/>
              <a:gd name="connsiteY48" fmla="*/ 684 h 695"/>
              <a:gd name="connsiteX49" fmla="*/ 100 w 259"/>
              <a:gd name="connsiteY49" fmla="*/ 679 h 695"/>
              <a:gd name="connsiteX50" fmla="*/ 100 w 259"/>
              <a:gd name="connsiteY50" fmla="*/ 674 h 695"/>
              <a:gd name="connsiteX51" fmla="*/ 100 w 259"/>
              <a:gd name="connsiteY51" fmla="*/ 668 h 695"/>
              <a:gd name="connsiteX52" fmla="*/ 100 w 259"/>
              <a:gd name="connsiteY52" fmla="*/ 658 h 695"/>
              <a:gd name="connsiteX53" fmla="*/ 100 w 259"/>
              <a:gd name="connsiteY53" fmla="*/ 648 h 695"/>
              <a:gd name="connsiteX54" fmla="*/ 100 w 259"/>
              <a:gd name="connsiteY54" fmla="*/ 642 h 695"/>
              <a:gd name="connsiteX55" fmla="*/ 100 w 259"/>
              <a:gd name="connsiteY55" fmla="*/ 637 h 695"/>
              <a:gd name="connsiteX56" fmla="*/ 100 w 259"/>
              <a:gd name="connsiteY56" fmla="*/ 632 h 695"/>
              <a:gd name="connsiteX57" fmla="*/ 95 w 259"/>
              <a:gd name="connsiteY57" fmla="*/ 627 h 695"/>
              <a:gd name="connsiteX58" fmla="*/ 90 w 259"/>
              <a:gd name="connsiteY58" fmla="*/ 611 h 695"/>
              <a:gd name="connsiteX59" fmla="*/ 79 w 259"/>
              <a:gd name="connsiteY59" fmla="*/ 595 h 695"/>
              <a:gd name="connsiteX60" fmla="*/ 63 w 259"/>
              <a:gd name="connsiteY60" fmla="*/ 580 h 695"/>
              <a:gd name="connsiteX61" fmla="*/ 47 w 259"/>
              <a:gd name="connsiteY61" fmla="*/ 564 h 695"/>
              <a:gd name="connsiteX62" fmla="*/ 26 w 259"/>
              <a:gd name="connsiteY62" fmla="*/ 548 h 695"/>
              <a:gd name="connsiteX63" fmla="*/ 0 w 259"/>
              <a:gd name="connsiteY63" fmla="*/ 527 h 695"/>
              <a:gd name="connsiteX64" fmla="*/ 21 w 259"/>
              <a:gd name="connsiteY64" fmla="*/ 527 h 695"/>
              <a:gd name="connsiteX65" fmla="*/ 42 w 259"/>
              <a:gd name="connsiteY65" fmla="*/ 533 h 695"/>
              <a:gd name="connsiteX66" fmla="*/ 58 w 259"/>
              <a:gd name="connsiteY66" fmla="*/ 533 h 695"/>
              <a:gd name="connsiteX67" fmla="*/ 74 w 259"/>
              <a:gd name="connsiteY67" fmla="*/ 533 h 695"/>
              <a:gd name="connsiteX68" fmla="*/ 84 w 259"/>
              <a:gd name="connsiteY68" fmla="*/ 527 h 695"/>
              <a:gd name="connsiteX69" fmla="*/ 90 w 259"/>
              <a:gd name="connsiteY69" fmla="*/ 527 h 695"/>
              <a:gd name="connsiteX70" fmla="*/ 95 w 259"/>
              <a:gd name="connsiteY70" fmla="*/ 527 h 695"/>
              <a:gd name="connsiteX71" fmla="*/ 100 w 259"/>
              <a:gd name="connsiteY71" fmla="*/ 522 h 695"/>
              <a:gd name="connsiteX72" fmla="*/ 106 w 259"/>
              <a:gd name="connsiteY72" fmla="*/ 517 h 695"/>
              <a:gd name="connsiteX73" fmla="*/ 106 w 259"/>
              <a:gd name="connsiteY73" fmla="*/ 512 h 695"/>
              <a:gd name="connsiteX74" fmla="*/ 106 w 259"/>
              <a:gd name="connsiteY74" fmla="*/ 501 h 695"/>
              <a:gd name="connsiteX75" fmla="*/ 106 w 259"/>
              <a:gd name="connsiteY75" fmla="*/ 486 h 695"/>
              <a:gd name="connsiteX76" fmla="*/ 111 w 259"/>
              <a:gd name="connsiteY76" fmla="*/ 470 h 695"/>
              <a:gd name="connsiteX77" fmla="*/ 111 w 259"/>
              <a:gd name="connsiteY77" fmla="*/ 449 h 695"/>
              <a:gd name="connsiteX78" fmla="*/ 111 w 259"/>
              <a:gd name="connsiteY78" fmla="*/ 423 h 695"/>
              <a:gd name="connsiteX79" fmla="*/ 116 w 259"/>
              <a:gd name="connsiteY79" fmla="*/ 397 h 695"/>
              <a:gd name="connsiteX80" fmla="*/ 116 w 259"/>
              <a:gd name="connsiteY80" fmla="*/ 371 h 695"/>
              <a:gd name="connsiteX81" fmla="*/ 116 w 259"/>
              <a:gd name="connsiteY81" fmla="*/ 345 h 695"/>
              <a:gd name="connsiteX82" fmla="*/ 116 w 259"/>
              <a:gd name="connsiteY82" fmla="*/ 319 h 695"/>
              <a:gd name="connsiteX83" fmla="*/ 121 w 259"/>
              <a:gd name="connsiteY83" fmla="*/ 292 h 695"/>
              <a:gd name="connsiteX84" fmla="*/ 121 w 259"/>
              <a:gd name="connsiteY84" fmla="*/ 271 h 695"/>
              <a:gd name="connsiteX85" fmla="*/ 121 w 259"/>
              <a:gd name="connsiteY85" fmla="*/ 251 h 695"/>
              <a:gd name="connsiteX86" fmla="*/ 121 w 259"/>
              <a:gd name="connsiteY86" fmla="*/ 230 h 695"/>
              <a:gd name="connsiteX87" fmla="*/ 121 w 259"/>
              <a:gd name="connsiteY87" fmla="*/ 214 h 695"/>
              <a:gd name="connsiteX88" fmla="*/ 121 w 259"/>
              <a:gd name="connsiteY88" fmla="*/ 183 h 695"/>
              <a:gd name="connsiteX89" fmla="*/ 121 w 259"/>
              <a:gd name="connsiteY89" fmla="*/ 151 h 695"/>
              <a:gd name="connsiteX90" fmla="*/ 116 w 259"/>
              <a:gd name="connsiteY90" fmla="*/ 120 h 695"/>
              <a:gd name="connsiteX91" fmla="*/ 116 w 259"/>
              <a:gd name="connsiteY91" fmla="*/ 94 h 695"/>
              <a:gd name="connsiteX92" fmla="*/ 111 w 259"/>
              <a:gd name="connsiteY92" fmla="*/ 83 h 695"/>
              <a:gd name="connsiteX93" fmla="*/ 111 w 259"/>
              <a:gd name="connsiteY93" fmla="*/ 73 h 695"/>
              <a:gd name="connsiteX94" fmla="*/ 106 w 259"/>
              <a:gd name="connsiteY94" fmla="*/ 63 h 695"/>
              <a:gd name="connsiteX0" fmla="*/ 259 w 259"/>
              <a:gd name="connsiteY0" fmla="*/ 0 h 690"/>
              <a:gd name="connsiteX1" fmla="*/ 259 w 259"/>
              <a:gd name="connsiteY1" fmla="*/ 5 h 690"/>
              <a:gd name="connsiteX2" fmla="*/ 248 w 259"/>
              <a:gd name="connsiteY2" fmla="*/ 16 h 690"/>
              <a:gd name="connsiteX3" fmla="*/ 243 w 259"/>
              <a:gd name="connsiteY3" fmla="*/ 16 h 690"/>
              <a:gd name="connsiteX4" fmla="*/ 238 w 259"/>
              <a:gd name="connsiteY4" fmla="*/ 21 h 690"/>
              <a:gd name="connsiteX5" fmla="*/ 232 w 259"/>
              <a:gd name="connsiteY5" fmla="*/ 26 h 690"/>
              <a:gd name="connsiteX6" fmla="*/ 227 w 259"/>
              <a:gd name="connsiteY6" fmla="*/ 26 h 690"/>
              <a:gd name="connsiteX7" fmla="*/ 222 w 259"/>
              <a:gd name="connsiteY7" fmla="*/ 31 h 690"/>
              <a:gd name="connsiteX8" fmla="*/ 216 w 259"/>
              <a:gd name="connsiteY8" fmla="*/ 37 h 690"/>
              <a:gd name="connsiteX9" fmla="*/ 211 w 259"/>
              <a:gd name="connsiteY9" fmla="*/ 47 h 690"/>
              <a:gd name="connsiteX10" fmla="*/ 211 w 259"/>
              <a:gd name="connsiteY10" fmla="*/ 58 h 690"/>
              <a:gd name="connsiteX11" fmla="*/ 211 w 259"/>
              <a:gd name="connsiteY11" fmla="*/ 63 h 690"/>
              <a:gd name="connsiteX12" fmla="*/ 211 w 259"/>
              <a:gd name="connsiteY12" fmla="*/ 78 h 690"/>
              <a:gd name="connsiteX13" fmla="*/ 211 w 259"/>
              <a:gd name="connsiteY13" fmla="*/ 89 h 690"/>
              <a:gd name="connsiteX14" fmla="*/ 211 w 259"/>
              <a:gd name="connsiteY14" fmla="*/ 105 h 690"/>
              <a:gd name="connsiteX15" fmla="*/ 211 w 259"/>
              <a:gd name="connsiteY15" fmla="*/ 120 h 690"/>
              <a:gd name="connsiteX16" fmla="*/ 211 w 259"/>
              <a:gd name="connsiteY16" fmla="*/ 136 h 690"/>
              <a:gd name="connsiteX17" fmla="*/ 211 w 259"/>
              <a:gd name="connsiteY17" fmla="*/ 157 h 690"/>
              <a:gd name="connsiteX18" fmla="*/ 211 w 259"/>
              <a:gd name="connsiteY18" fmla="*/ 172 h 690"/>
              <a:gd name="connsiteX19" fmla="*/ 211 w 259"/>
              <a:gd name="connsiteY19" fmla="*/ 193 h 690"/>
              <a:gd name="connsiteX20" fmla="*/ 211 w 259"/>
              <a:gd name="connsiteY20" fmla="*/ 235 h 690"/>
              <a:gd name="connsiteX21" fmla="*/ 211 w 259"/>
              <a:gd name="connsiteY21" fmla="*/ 256 h 690"/>
              <a:gd name="connsiteX22" fmla="*/ 211 w 259"/>
              <a:gd name="connsiteY22" fmla="*/ 282 h 690"/>
              <a:gd name="connsiteX23" fmla="*/ 211 w 259"/>
              <a:gd name="connsiteY23" fmla="*/ 308 h 690"/>
              <a:gd name="connsiteX24" fmla="*/ 211 w 259"/>
              <a:gd name="connsiteY24" fmla="*/ 334 h 690"/>
              <a:gd name="connsiteX25" fmla="*/ 211 w 259"/>
              <a:gd name="connsiteY25" fmla="*/ 361 h 690"/>
              <a:gd name="connsiteX26" fmla="*/ 211 w 259"/>
              <a:gd name="connsiteY26" fmla="*/ 392 h 690"/>
              <a:gd name="connsiteX27" fmla="*/ 211 w 259"/>
              <a:gd name="connsiteY27" fmla="*/ 423 h 690"/>
              <a:gd name="connsiteX28" fmla="*/ 211 w 259"/>
              <a:gd name="connsiteY28" fmla="*/ 455 h 690"/>
              <a:gd name="connsiteX29" fmla="*/ 211 w 259"/>
              <a:gd name="connsiteY29" fmla="*/ 486 h 690"/>
              <a:gd name="connsiteX30" fmla="*/ 211 w 259"/>
              <a:gd name="connsiteY30" fmla="*/ 512 h 690"/>
              <a:gd name="connsiteX31" fmla="*/ 206 w 259"/>
              <a:gd name="connsiteY31" fmla="*/ 538 h 690"/>
              <a:gd name="connsiteX32" fmla="*/ 206 w 259"/>
              <a:gd name="connsiteY32" fmla="*/ 564 h 690"/>
              <a:gd name="connsiteX33" fmla="*/ 201 w 259"/>
              <a:gd name="connsiteY33" fmla="*/ 585 h 690"/>
              <a:gd name="connsiteX34" fmla="*/ 195 w 259"/>
              <a:gd name="connsiteY34" fmla="*/ 601 h 690"/>
              <a:gd name="connsiteX35" fmla="*/ 190 w 259"/>
              <a:gd name="connsiteY35" fmla="*/ 622 h 690"/>
              <a:gd name="connsiteX36" fmla="*/ 185 w 259"/>
              <a:gd name="connsiteY36" fmla="*/ 632 h 690"/>
              <a:gd name="connsiteX37" fmla="*/ 174 w 259"/>
              <a:gd name="connsiteY37" fmla="*/ 648 h 690"/>
              <a:gd name="connsiteX38" fmla="*/ 164 w 259"/>
              <a:gd name="connsiteY38" fmla="*/ 658 h 690"/>
              <a:gd name="connsiteX39" fmla="*/ 158 w 259"/>
              <a:gd name="connsiteY39" fmla="*/ 669 h 690"/>
              <a:gd name="connsiteX40" fmla="*/ 148 w 259"/>
              <a:gd name="connsiteY40" fmla="*/ 674 h 690"/>
              <a:gd name="connsiteX41" fmla="*/ 143 w 259"/>
              <a:gd name="connsiteY41" fmla="*/ 679 h 690"/>
              <a:gd name="connsiteX42" fmla="*/ 132 w 259"/>
              <a:gd name="connsiteY42" fmla="*/ 684 h 690"/>
              <a:gd name="connsiteX43" fmla="*/ 127 w 259"/>
              <a:gd name="connsiteY43" fmla="*/ 684 h 690"/>
              <a:gd name="connsiteX44" fmla="*/ 121 w 259"/>
              <a:gd name="connsiteY44" fmla="*/ 690 h 690"/>
              <a:gd name="connsiteX45" fmla="*/ 111 w 259"/>
              <a:gd name="connsiteY45" fmla="*/ 684 h 690"/>
              <a:gd name="connsiteX46" fmla="*/ 106 w 259"/>
              <a:gd name="connsiteY46" fmla="*/ 684 h 690"/>
              <a:gd name="connsiteX47" fmla="*/ 106 w 259"/>
              <a:gd name="connsiteY47" fmla="*/ 679 h 690"/>
              <a:gd name="connsiteX48" fmla="*/ 100 w 259"/>
              <a:gd name="connsiteY48" fmla="*/ 674 h 690"/>
              <a:gd name="connsiteX49" fmla="*/ 100 w 259"/>
              <a:gd name="connsiteY49" fmla="*/ 669 h 690"/>
              <a:gd name="connsiteX50" fmla="*/ 100 w 259"/>
              <a:gd name="connsiteY50" fmla="*/ 663 h 690"/>
              <a:gd name="connsiteX51" fmla="*/ 100 w 259"/>
              <a:gd name="connsiteY51" fmla="*/ 653 h 690"/>
              <a:gd name="connsiteX52" fmla="*/ 100 w 259"/>
              <a:gd name="connsiteY52" fmla="*/ 643 h 690"/>
              <a:gd name="connsiteX53" fmla="*/ 100 w 259"/>
              <a:gd name="connsiteY53" fmla="*/ 637 h 690"/>
              <a:gd name="connsiteX54" fmla="*/ 100 w 259"/>
              <a:gd name="connsiteY54" fmla="*/ 632 h 690"/>
              <a:gd name="connsiteX55" fmla="*/ 100 w 259"/>
              <a:gd name="connsiteY55" fmla="*/ 627 h 690"/>
              <a:gd name="connsiteX56" fmla="*/ 95 w 259"/>
              <a:gd name="connsiteY56" fmla="*/ 622 h 690"/>
              <a:gd name="connsiteX57" fmla="*/ 90 w 259"/>
              <a:gd name="connsiteY57" fmla="*/ 606 h 690"/>
              <a:gd name="connsiteX58" fmla="*/ 79 w 259"/>
              <a:gd name="connsiteY58" fmla="*/ 590 h 690"/>
              <a:gd name="connsiteX59" fmla="*/ 63 w 259"/>
              <a:gd name="connsiteY59" fmla="*/ 575 h 690"/>
              <a:gd name="connsiteX60" fmla="*/ 47 w 259"/>
              <a:gd name="connsiteY60" fmla="*/ 559 h 690"/>
              <a:gd name="connsiteX61" fmla="*/ 26 w 259"/>
              <a:gd name="connsiteY61" fmla="*/ 543 h 690"/>
              <a:gd name="connsiteX62" fmla="*/ 0 w 259"/>
              <a:gd name="connsiteY62" fmla="*/ 522 h 690"/>
              <a:gd name="connsiteX63" fmla="*/ 21 w 259"/>
              <a:gd name="connsiteY63" fmla="*/ 522 h 690"/>
              <a:gd name="connsiteX64" fmla="*/ 42 w 259"/>
              <a:gd name="connsiteY64" fmla="*/ 528 h 690"/>
              <a:gd name="connsiteX65" fmla="*/ 58 w 259"/>
              <a:gd name="connsiteY65" fmla="*/ 528 h 690"/>
              <a:gd name="connsiteX66" fmla="*/ 74 w 259"/>
              <a:gd name="connsiteY66" fmla="*/ 528 h 690"/>
              <a:gd name="connsiteX67" fmla="*/ 84 w 259"/>
              <a:gd name="connsiteY67" fmla="*/ 522 h 690"/>
              <a:gd name="connsiteX68" fmla="*/ 90 w 259"/>
              <a:gd name="connsiteY68" fmla="*/ 522 h 690"/>
              <a:gd name="connsiteX69" fmla="*/ 95 w 259"/>
              <a:gd name="connsiteY69" fmla="*/ 522 h 690"/>
              <a:gd name="connsiteX70" fmla="*/ 100 w 259"/>
              <a:gd name="connsiteY70" fmla="*/ 517 h 690"/>
              <a:gd name="connsiteX71" fmla="*/ 106 w 259"/>
              <a:gd name="connsiteY71" fmla="*/ 512 h 690"/>
              <a:gd name="connsiteX72" fmla="*/ 106 w 259"/>
              <a:gd name="connsiteY72" fmla="*/ 507 h 690"/>
              <a:gd name="connsiteX73" fmla="*/ 106 w 259"/>
              <a:gd name="connsiteY73" fmla="*/ 496 h 690"/>
              <a:gd name="connsiteX74" fmla="*/ 106 w 259"/>
              <a:gd name="connsiteY74" fmla="*/ 481 h 690"/>
              <a:gd name="connsiteX75" fmla="*/ 111 w 259"/>
              <a:gd name="connsiteY75" fmla="*/ 465 h 690"/>
              <a:gd name="connsiteX76" fmla="*/ 111 w 259"/>
              <a:gd name="connsiteY76" fmla="*/ 444 h 690"/>
              <a:gd name="connsiteX77" fmla="*/ 111 w 259"/>
              <a:gd name="connsiteY77" fmla="*/ 418 h 690"/>
              <a:gd name="connsiteX78" fmla="*/ 116 w 259"/>
              <a:gd name="connsiteY78" fmla="*/ 392 h 690"/>
              <a:gd name="connsiteX79" fmla="*/ 116 w 259"/>
              <a:gd name="connsiteY79" fmla="*/ 366 h 690"/>
              <a:gd name="connsiteX80" fmla="*/ 116 w 259"/>
              <a:gd name="connsiteY80" fmla="*/ 340 h 690"/>
              <a:gd name="connsiteX81" fmla="*/ 116 w 259"/>
              <a:gd name="connsiteY81" fmla="*/ 314 h 690"/>
              <a:gd name="connsiteX82" fmla="*/ 121 w 259"/>
              <a:gd name="connsiteY82" fmla="*/ 287 h 690"/>
              <a:gd name="connsiteX83" fmla="*/ 121 w 259"/>
              <a:gd name="connsiteY83" fmla="*/ 266 h 690"/>
              <a:gd name="connsiteX84" fmla="*/ 121 w 259"/>
              <a:gd name="connsiteY84" fmla="*/ 246 h 690"/>
              <a:gd name="connsiteX85" fmla="*/ 121 w 259"/>
              <a:gd name="connsiteY85" fmla="*/ 225 h 690"/>
              <a:gd name="connsiteX86" fmla="*/ 121 w 259"/>
              <a:gd name="connsiteY86" fmla="*/ 209 h 690"/>
              <a:gd name="connsiteX87" fmla="*/ 121 w 259"/>
              <a:gd name="connsiteY87" fmla="*/ 178 h 690"/>
              <a:gd name="connsiteX88" fmla="*/ 121 w 259"/>
              <a:gd name="connsiteY88" fmla="*/ 146 h 690"/>
              <a:gd name="connsiteX89" fmla="*/ 116 w 259"/>
              <a:gd name="connsiteY89" fmla="*/ 115 h 690"/>
              <a:gd name="connsiteX90" fmla="*/ 116 w 259"/>
              <a:gd name="connsiteY90" fmla="*/ 89 h 690"/>
              <a:gd name="connsiteX91" fmla="*/ 111 w 259"/>
              <a:gd name="connsiteY91" fmla="*/ 78 h 690"/>
              <a:gd name="connsiteX92" fmla="*/ 111 w 259"/>
              <a:gd name="connsiteY92" fmla="*/ 68 h 690"/>
              <a:gd name="connsiteX93" fmla="*/ 106 w 259"/>
              <a:gd name="connsiteY93" fmla="*/ 58 h 690"/>
              <a:gd name="connsiteX0" fmla="*/ 259 w 259"/>
              <a:gd name="connsiteY0" fmla="*/ 0 h 690"/>
              <a:gd name="connsiteX1" fmla="*/ 248 w 259"/>
              <a:gd name="connsiteY1" fmla="*/ 16 h 690"/>
              <a:gd name="connsiteX2" fmla="*/ 243 w 259"/>
              <a:gd name="connsiteY2" fmla="*/ 16 h 690"/>
              <a:gd name="connsiteX3" fmla="*/ 238 w 259"/>
              <a:gd name="connsiteY3" fmla="*/ 21 h 690"/>
              <a:gd name="connsiteX4" fmla="*/ 232 w 259"/>
              <a:gd name="connsiteY4" fmla="*/ 26 h 690"/>
              <a:gd name="connsiteX5" fmla="*/ 227 w 259"/>
              <a:gd name="connsiteY5" fmla="*/ 26 h 690"/>
              <a:gd name="connsiteX6" fmla="*/ 222 w 259"/>
              <a:gd name="connsiteY6" fmla="*/ 31 h 690"/>
              <a:gd name="connsiteX7" fmla="*/ 216 w 259"/>
              <a:gd name="connsiteY7" fmla="*/ 37 h 690"/>
              <a:gd name="connsiteX8" fmla="*/ 211 w 259"/>
              <a:gd name="connsiteY8" fmla="*/ 47 h 690"/>
              <a:gd name="connsiteX9" fmla="*/ 211 w 259"/>
              <a:gd name="connsiteY9" fmla="*/ 58 h 690"/>
              <a:gd name="connsiteX10" fmla="*/ 211 w 259"/>
              <a:gd name="connsiteY10" fmla="*/ 63 h 690"/>
              <a:gd name="connsiteX11" fmla="*/ 211 w 259"/>
              <a:gd name="connsiteY11" fmla="*/ 78 h 690"/>
              <a:gd name="connsiteX12" fmla="*/ 211 w 259"/>
              <a:gd name="connsiteY12" fmla="*/ 89 h 690"/>
              <a:gd name="connsiteX13" fmla="*/ 211 w 259"/>
              <a:gd name="connsiteY13" fmla="*/ 105 h 690"/>
              <a:gd name="connsiteX14" fmla="*/ 211 w 259"/>
              <a:gd name="connsiteY14" fmla="*/ 120 h 690"/>
              <a:gd name="connsiteX15" fmla="*/ 211 w 259"/>
              <a:gd name="connsiteY15" fmla="*/ 136 h 690"/>
              <a:gd name="connsiteX16" fmla="*/ 211 w 259"/>
              <a:gd name="connsiteY16" fmla="*/ 157 h 690"/>
              <a:gd name="connsiteX17" fmla="*/ 211 w 259"/>
              <a:gd name="connsiteY17" fmla="*/ 172 h 690"/>
              <a:gd name="connsiteX18" fmla="*/ 211 w 259"/>
              <a:gd name="connsiteY18" fmla="*/ 193 h 690"/>
              <a:gd name="connsiteX19" fmla="*/ 211 w 259"/>
              <a:gd name="connsiteY19" fmla="*/ 235 h 690"/>
              <a:gd name="connsiteX20" fmla="*/ 211 w 259"/>
              <a:gd name="connsiteY20" fmla="*/ 256 h 690"/>
              <a:gd name="connsiteX21" fmla="*/ 211 w 259"/>
              <a:gd name="connsiteY21" fmla="*/ 282 h 690"/>
              <a:gd name="connsiteX22" fmla="*/ 211 w 259"/>
              <a:gd name="connsiteY22" fmla="*/ 308 h 690"/>
              <a:gd name="connsiteX23" fmla="*/ 211 w 259"/>
              <a:gd name="connsiteY23" fmla="*/ 334 h 690"/>
              <a:gd name="connsiteX24" fmla="*/ 211 w 259"/>
              <a:gd name="connsiteY24" fmla="*/ 361 h 690"/>
              <a:gd name="connsiteX25" fmla="*/ 211 w 259"/>
              <a:gd name="connsiteY25" fmla="*/ 392 h 690"/>
              <a:gd name="connsiteX26" fmla="*/ 211 w 259"/>
              <a:gd name="connsiteY26" fmla="*/ 423 h 690"/>
              <a:gd name="connsiteX27" fmla="*/ 211 w 259"/>
              <a:gd name="connsiteY27" fmla="*/ 455 h 690"/>
              <a:gd name="connsiteX28" fmla="*/ 211 w 259"/>
              <a:gd name="connsiteY28" fmla="*/ 486 h 690"/>
              <a:gd name="connsiteX29" fmla="*/ 211 w 259"/>
              <a:gd name="connsiteY29" fmla="*/ 512 h 690"/>
              <a:gd name="connsiteX30" fmla="*/ 206 w 259"/>
              <a:gd name="connsiteY30" fmla="*/ 538 h 690"/>
              <a:gd name="connsiteX31" fmla="*/ 206 w 259"/>
              <a:gd name="connsiteY31" fmla="*/ 564 h 690"/>
              <a:gd name="connsiteX32" fmla="*/ 201 w 259"/>
              <a:gd name="connsiteY32" fmla="*/ 585 h 690"/>
              <a:gd name="connsiteX33" fmla="*/ 195 w 259"/>
              <a:gd name="connsiteY33" fmla="*/ 601 h 690"/>
              <a:gd name="connsiteX34" fmla="*/ 190 w 259"/>
              <a:gd name="connsiteY34" fmla="*/ 622 h 690"/>
              <a:gd name="connsiteX35" fmla="*/ 185 w 259"/>
              <a:gd name="connsiteY35" fmla="*/ 632 h 690"/>
              <a:gd name="connsiteX36" fmla="*/ 174 w 259"/>
              <a:gd name="connsiteY36" fmla="*/ 648 h 690"/>
              <a:gd name="connsiteX37" fmla="*/ 164 w 259"/>
              <a:gd name="connsiteY37" fmla="*/ 658 h 690"/>
              <a:gd name="connsiteX38" fmla="*/ 158 w 259"/>
              <a:gd name="connsiteY38" fmla="*/ 669 h 690"/>
              <a:gd name="connsiteX39" fmla="*/ 148 w 259"/>
              <a:gd name="connsiteY39" fmla="*/ 674 h 690"/>
              <a:gd name="connsiteX40" fmla="*/ 143 w 259"/>
              <a:gd name="connsiteY40" fmla="*/ 679 h 690"/>
              <a:gd name="connsiteX41" fmla="*/ 132 w 259"/>
              <a:gd name="connsiteY41" fmla="*/ 684 h 690"/>
              <a:gd name="connsiteX42" fmla="*/ 127 w 259"/>
              <a:gd name="connsiteY42" fmla="*/ 684 h 690"/>
              <a:gd name="connsiteX43" fmla="*/ 121 w 259"/>
              <a:gd name="connsiteY43" fmla="*/ 690 h 690"/>
              <a:gd name="connsiteX44" fmla="*/ 111 w 259"/>
              <a:gd name="connsiteY44" fmla="*/ 684 h 690"/>
              <a:gd name="connsiteX45" fmla="*/ 106 w 259"/>
              <a:gd name="connsiteY45" fmla="*/ 684 h 690"/>
              <a:gd name="connsiteX46" fmla="*/ 106 w 259"/>
              <a:gd name="connsiteY46" fmla="*/ 679 h 690"/>
              <a:gd name="connsiteX47" fmla="*/ 100 w 259"/>
              <a:gd name="connsiteY47" fmla="*/ 674 h 690"/>
              <a:gd name="connsiteX48" fmla="*/ 100 w 259"/>
              <a:gd name="connsiteY48" fmla="*/ 669 h 690"/>
              <a:gd name="connsiteX49" fmla="*/ 100 w 259"/>
              <a:gd name="connsiteY49" fmla="*/ 663 h 690"/>
              <a:gd name="connsiteX50" fmla="*/ 100 w 259"/>
              <a:gd name="connsiteY50" fmla="*/ 653 h 690"/>
              <a:gd name="connsiteX51" fmla="*/ 100 w 259"/>
              <a:gd name="connsiteY51" fmla="*/ 643 h 690"/>
              <a:gd name="connsiteX52" fmla="*/ 100 w 259"/>
              <a:gd name="connsiteY52" fmla="*/ 637 h 690"/>
              <a:gd name="connsiteX53" fmla="*/ 100 w 259"/>
              <a:gd name="connsiteY53" fmla="*/ 632 h 690"/>
              <a:gd name="connsiteX54" fmla="*/ 100 w 259"/>
              <a:gd name="connsiteY54" fmla="*/ 627 h 690"/>
              <a:gd name="connsiteX55" fmla="*/ 95 w 259"/>
              <a:gd name="connsiteY55" fmla="*/ 622 h 690"/>
              <a:gd name="connsiteX56" fmla="*/ 90 w 259"/>
              <a:gd name="connsiteY56" fmla="*/ 606 h 690"/>
              <a:gd name="connsiteX57" fmla="*/ 79 w 259"/>
              <a:gd name="connsiteY57" fmla="*/ 590 h 690"/>
              <a:gd name="connsiteX58" fmla="*/ 63 w 259"/>
              <a:gd name="connsiteY58" fmla="*/ 575 h 690"/>
              <a:gd name="connsiteX59" fmla="*/ 47 w 259"/>
              <a:gd name="connsiteY59" fmla="*/ 559 h 690"/>
              <a:gd name="connsiteX60" fmla="*/ 26 w 259"/>
              <a:gd name="connsiteY60" fmla="*/ 543 h 690"/>
              <a:gd name="connsiteX61" fmla="*/ 0 w 259"/>
              <a:gd name="connsiteY61" fmla="*/ 522 h 690"/>
              <a:gd name="connsiteX62" fmla="*/ 21 w 259"/>
              <a:gd name="connsiteY62" fmla="*/ 522 h 690"/>
              <a:gd name="connsiteX63" fmla="*/ 42 w 259"/>
              <a:gd name="connsiteY63" fmla="*/ 528 h 690"/>
              <a:gd name="connsiteX64" fmla="*/ 58 w 259"/>
              <a:gd name="connsiteY64" fmla="*/ 528 h 690"/>
              <a:gd name="connsiteX65" fmla="*/ 74 w 259"/>
              <a:gd name="connsiteY65" fmla="*/ 528 h 690"/>
              <a:gd name="connsiteX66" fmla="*/ 84 w 259"/>
              <a:gd name="connsiteY66" fmla="*/ 522 h 690"/>
              <a:gd name="connsiteX67" fmla="*/ 90 w 259"/>
              <a:gd name="connsiteY67" fmla="*/ 522 h 690"/>
              <a:gd name="connsiteX68" fmla="*/ 95 w 259"/>
              <a:gd name="connsiteY68" fmla="*/ 522 h 690"/>
              <a:gd name="connsiteX69" fmla="*/ 100 w 259"/>
              <a:gd name="connsiteY69" fmla="*/ 517 h 690"/>
              <a:gd name="connsiteX70" fmla="*/ 106 w 259"/>
              <a:gd name="connsiteY70" fmla="*/ 512 h 690"/>
              <a:gd name="connsiteX71" fmla="*/ 106 w 259"/>
              <a:gd name="connsiteY71" fmla="*/ 507 h 690"/>
              <a:gd name="connsiteX72" fmla="*/ 106 w 259"/>
              <a:gd name="connsiteY72" fmla="*/ 496 h 690"/>
              <a:gd name="connsiteX73" fmla="*/ 106 w 259"/>
              <a:gd name="connsiteY73" fmla="*/ 481 h 690"/>
              <a:gd name="connsiteX74" fmla="*/ 111 w 259"/>
              <a:gd name="connsiteY74" fmla="*/ 465 h 690"/>
              <a:gd name="connsiteX75" fmla="*/ 111 w 259"/>
              <a:gd name="connsiteY75" fmla="*/ 444 h 690"/>
              <a:gd name="connsiteX76" fmla="*/ 111 w 259"/>
              <a:gd name="connsiteY76" fmla="*/ 418 h 690"/>
              <a:gd name="connsiteX77" fmla="*/ 116 w 259"/>
              <a:gd name="connsiteY77" fmla="*/ 392 h 690"/>
              <a:gd name="connsiteX78" fmla="*/ 116 w 259"/>
              <a:gd name="connsiteY78" fmla="*/ 366 h 690"/>
              <a:gd name="connsiteX79" fmla="*/ 116 w 259"/>
              <a:gd name="connsiteY79" fmla="*/ 340 h 690"/>
              <a:gd name="connsiteX80" fmla="*/ 116 w 259"/>
              <a:gd name="connsiteY80" fmla="*/ 314 h 690"/>
              <a:gd name="connsiteX81" fmla="*/ 121 w 259"/>
              <a:gd name="connsiteY81" fmla="*/ 287 h 690"/>
              <a:gd name="connsiteX82" fmla="*/ 121 w 259"/>
              <a:gd name="connsiteY82" fmla="*/ 266 h 690"/>
              <a:gd name="connsiteX83" fmla="*/ 121 w 259"/>
              <a:gd name="connsiteY83" fmla="*/ 246 h 690"/>
              <a:gd name="connsiteX84" fmla="*/ 121 w 259"/>
              <a:gd name="connsiteY84" fmla="*/ 225 h 690"/>
              <a:gd name="connsiteX85" fmla="*/ 121 w 259"/>
              <a:gd name="connsiteY85" fmla="*/ 209 h 690"/>
              <a:gd name="connsiteX86" fmla="*/ 121 w 259"/>
              <a:gd name="connsiteY86" fmla="*/ 178 h 690"/>
              <a:gd name="connsiteX87" fmla="*/ 121 w 259"/>
              <a:gd name="connsiteY87" fmla="*/ 146 h 690"/>
              <a:gd name="connsiteX88" fmla="*/ 116 w 259"/>
              <a:gd name="connsiteY88" fmla="*/ 115 h 690"/>
              <a:gd name="connsiteX89" fmla="*/ 116 w 259"/>
              <a:gd name="connsiteY89" fmla="*/ 89 h 690"/>
              <a:gd name="connsiteX90" fmla="*/ 111 w 259"/>
              <a:gd name="connsiteY90" fmla="*/ 78 h 690"/>
              <a:gd name="connsiteX91" fmla="*/ 111 w 259"/>
              <a:gd name="connsiteY91" fmla="*/ 68 h 690"/>
              <a:gd name="connsiteX92" fmla="*/ 106 w 259"/>
              <a:gd name="connsiteY92" fmla="*/ 58 h 690"/>
              <a:gd name="connsiteX0" fmla="*/ 248 w 248"/>
              <a:gd name="connsiteY0" fmla="*/ 0 h 674"/>
              <a:gd name="connsiteX1" fmla="*/ 243 w 248"/>
              <a:gd name="connsiteY1" fmla="*/ 0 h 674"/>
              <a:gd name="connsiteX2" fmla="*/ 238 w 248"/>
              <a:gd name="connsiteY2" fmla="*/ 5 h 674"/>
              <a:gd name="connsiteX3" fmla="*/ 232 w 248"/>
              <a:gd name="connsiteY3" fmla="*/ 10 h 674"/>
              <a:gd name="connsiteX4" fmla="*/ 227 w 248"/>
              <a:gd name="connsiteY4" fmla="*/ 10 h 674"/>
              <a:gd name="connsiteX5" fmla="*/ 222 w 248"/>
              <a:gd name="connsiteY5" fmla="*/ 15 h 674"/>
              <a:gd name="connsiteX6" fmla="*/ 216 w 248"/>
              <a:gd name="connsiteY6" fmla="*/ 21 h 674"/>
              <a:gd name="connsiteX7" fmla="*/ 211 w 248"/>
              <a:gd name="connsiteY7" fmla="*/ 31 h 674"/>
              <a:gd name="connsiteX8" fmla="*/ 211 w 248"/>
              <a:gd name="connsiteY8" fmla="*/ 42 h 674"/>
              <a:gd name="connsiteX9" fmla="*/ 211 w 248"/>
              <a:gd name="connsiteY9" fmla="*/ 47 h 674"/>
              <a:gd name="connsiteX10" fmla="*/ 211 w 248"/>
              <a:gd name="connsiteY10" fmla="*/ 62 h 674"/>
              <a:gd name="connsiteX11" fmla="*/ 211 w 248"/>
              <a:gd name="connsiteY11" fmla="*/ 73 h 674"/>
              <a:gd name="connsiteX12" fmla="*/ 211 w 248"/>
              <a:gd name="connsiteY12" fmla="*/ 89 h 674"/>
              <a:gd name="connsiteX13" fmla="*/ 211 w 248"/>
              <a:gd name="connsiteY13" fmla="*/ 104 h 674"/>
              <a:gd name="connsiteX14" fmla="*/ 211 w 248"/>
              <a:gd name="connsiteY14" fmla="*/ 120 h 674"/>
              <a:gd name="connsiteX15" fmla="*/ 211 w 248"/>
              <a:gd name="connsiteY15" fmla="*/ 141 h 674"/>
              <a:gd name="connsiteX16" fmla="*/ 211 w 248"/>
              <a:gd name="connsiteY16" fmla="*/ 156 h 674"/>
              <a:gd name="connsiteX17" fmla="*/ 211 w 248"/>
              <a:gd name="connsiteY17" fmla="*/ 177 h 674"/>
              <a:gd name="connsiteX18" fmla="*/ 211 w 248"/>
              <a:gd name="connsiteY18" fmla="*/ 219 h 674"/>
              <a:gd name="connsiteX19" fmla="*/ 211 w 248"/>
              <a:gd name="connsiteY19" fmla="*/ 240 h 674"/>
              <a:gd name="connsiteX20" fmla="*/ 211 w 248"/>
              <a:gd name="connsiteY20" fmla="*/ 266 h 674"/>
              <a:gd name="connsiteX21" fmla="*/ 211 w 248"/>
              <a:gd name="connsiteY21" fmla="*/ 292 h 674"/>
              <a:gd name="connsiteX22" fmla="*/ 211 w 248"/>
              <a:gd name="connsiteY22" fmla="*/ 318 h 674"/>
              <a:gd name="connsiteX23" fmla="*/ 211 w 248"/>
              <a:gd name="connsiteY23" fmla="*/ 345 h 674"/>
              <a:gd name="connsiteX24" fmla="*/ 211 w 248"/>
              <a:gd name="connsiteY24" fmla="*/ 376 h 674"/>
              <a:gd name="connsiteX25" fmla="*/ 211 w 248"/>
              <a:gd name="connsiteY25" fmla="*/ 407 h 674"/>
              <a:gd name="connsiteX26" fmla="*/ 211 w 248"/>
              <a:gd name="connsiteY26" fmla="*/ 439 h 674"/>
              <a:gd name="connsiteX27" fmla="*/ 211 w 248"/>
              <a:gd name="connsiteY27" fmla="*/ 470 h 674"/>
              <a:gd name="connsiteX28" fmla="*/ 211 w 248"/>
              <a:gd name="connsiteY28" fmla="*/ 496 h 674"/>
              <a:gd name="connsiteX29" fmla="*/ 206 w 248"/>
              <a:gd name="connsiteY29" fmla="*/ 522 h 674"/>
              <a:gd name="connsiteX30" fmla="*/ 206 w 248"/>
              <a:gd name="connsiteY30" fmla="*/ 548 h 674"/>
              <a:gd name="connsiteX31" fmla="*/ 201 w 248"/>
              <a:gd name="connsiteY31" fmla="*/ 569 h 674"/>
              <a:gd name="connsiteX32" fmla="*/ 195 w 248"/>
              <a:gd name="connsiteY32" fmla="*/ 585 h 674"/>
              <a:gd name="connsiteX33" fmla="*/ 190 w 248"/>
              <a:gd name="connsiteY33" fmla="*/ 606 h 674"/>
              <a:gd name="connsiteX34" fmla="*/ 185 w 248"/>
              <a:gd name="connsiteY34" fmla="*/ 616 h 674"/>
              <a:gd name="connsiteX35" fmla="*/ 174 w 248"/>
              <a:gd name="connsiteY35" fmla="*/ 632 h 674"/>
              <a:gd name="connsiteX36" fmla="*/ 164 w 248"/>
              <a:gd name="connsiteY36" fmla="*/ 642 h 674"/>
              <a:gd name="connsiteX37" fmla="*/ 158 w 248"/>
              <a:gd name="connsiteY37" fmla="*/ 653 h 674"/>
              <a:gd name="connsiteX38" fmla="*/ 148 w 248"/>
              <a:gd name="connsiteY38" fmla="*/ 658 h 674"/>
              <a:gd name="connsiteX39" fmla="*/ 143 w 248"/>
              <a:gd name="connsiteY39" fmla="*/ 663 h 674"/>
              <a:gd name="connsiteX40" fmla="*/ 132 w 248"/>
              <a:gd name="connsiteY40" fmla="*/ 668 h 674"/>
              <a:gd name="connsiteX41" fmla="*/ 127 w 248"/>
              <a:gd name="connsiteY41" fmla="*/ 668 h 674"/>
              <a:gd name="connsiteX42" fmla="*/ 121 w 248"/>
              <a:gd name="connsiteY42" fmla="*/ 674 h 674"/>
              <a:gd name="connsiteX43" fmla="*/ 111 w 248"/>
              <a:gd name="connsiteY43" fmla="*/ 668 h 674"/>
              <a:gd name="connsiteX44" fmla="*/ 106 w 248"/>
              <a:gd name="connsiteY44" fmla="*/ 668 h 674"/>
              <a:gd name="connsiteX45" fmla="*/ 106 w 248"/>
              <a:gd name="connsiteY45" fmla="*/ 663 h 674"/>
              <a:gd name="connsiteX46" fmla="*/ 100 w 248"/>
              <a:gd name="connsiteY46" fmla="*/ 658 h 674"/>
              <a:gd name="connsiteX47" fmla="*/ 100 w 248"/>
              <a:gd name="connsiteY47" fmla="*/ 653 h 674"/>
              <a:gd name="connsiteX48" fmla="*/ 100 w 248"/>
              <a:gd name="connsiteY48" fmla="*/ 647 h 674"/>
              <a:gd name="connsiteX49" fmla="*/ 100 w 248"/>
              <a:gd name="connsiteY49" fmla="*/ 637 h 674"/>
              <a:gd name="connsiteX50" fmla="*/ 100 w 248"/>
              <a:gd name="connsiteY50" fmla="*/ 627 h 674"/>
              <a:gd name="connsiteX51" fmla="*/ 100 w 248"/>
              <a:gd name="connsiteY51" fmla="*/ 621 h 674"/>
              <a:gd name="connsiteX52" fmla="*/ 100 w 248"/>
              <a:gd name="connsiteY52" fmla="*/ 616 h 674"/>
              <a:gd name="connsiteX53" fmla="*/ 100 w 248"/>
              <a:gd name="connsiteY53" fmla="*/ 611 h 674"/>
              <a:gd name="connsiteX54" fmla="*/ 95 w 248"/>
              <a:gd name="connsiteY54" fmla="*/ 606 h 674"/>
              <a:gd name="connsiteX55" fmla="*/ 90 w 248"/>
              <a:gd name="connsiteY55" fmla="*/ 590 h 674"/>
              <a:gd name="connsiteX56" fmla="*/ 79 w 248"/>
              <a:gd name="connsiteY56" fmla="*/ 574 h 674"/>
              <a:gd name="connsiteX57" fmla="*/ 63 w 248"/>
              <a:gd name="connsiteY57" fmla="*/ 559 h 674"/>
              <a:gd name="connsiteX58" fmla="*/ 47 w 248"/>
              <a:gd name="connsiteY58" fmla="*/ 543 h 674"/>
              <a:gd name="connsiteX59" fmla="*/ 26 w 248"/>
              <a:gd name="connsiteY59" fmla="*/ 527 h 674"/>
              <a:gd name="connsiteX60" fmla="*/ 0 w 248"/>
              <a:gd name="connsiteY60" fmla="*/ 506 h 674"/>
              <a:gd name="connsiteX61" fmla="*/ 21 w 248"/>
              <a:gd name="connsiteY61" fmla="*/ 506 h 674"/>
              <a:gd name="connsiteX62" fmla="*/ 42 w 248"/>
              <a:gd name="connsiteY62" fmla="*/ 512 h 674"/>
              <a:gd name="connsiteX63" fmla="*/ 58 w 248"/>
              <a:gd name="connsiteY63" fmla="*/ 512 h 674"/>
              <a:gd name="connsiteX64" fmla="*/ 74 w 248"/>
              <a:gd name="connsiteY64" fmla="*/ 512 h 674"/>
              <a:gd name="connsiteX65" fmla="*/ 84 w 248"/>
              <a:gd name="connsiteY65" fmla="*/ 506 h 674"/>
              <a:gd name="connsiteX66" fmla="*/ 90 w 248"/>
              <a:gd name="connsiteY66" fmla="*/ 506 h 674"/>
              <a:gd name="connsiteX67" fmla="*/ 95 w 248"/>
              <a:gd name="connsiteY67" fmla="*/ 506 h 674"/>
              <a:gd name="connsiteX68" fmla="*/ 100 w 248"/>
              <a:gd name="connsiteY68" fmla="*/ 501 h 674"/>
              <a:gd name="connsiteX69" fmla="*/ 106 w 248"/>
              <a:gd name="connsiteY69" fmla="*/ 496 h 674"/>
              <a:gd name="connsiteX70" fmla="*/ 106 w 248"/>
              <a:gd name="connsiteY70" fmla="*/ 491 h 674"/>
              <a:gd name="connsiteX71" fmla="*/ 106 w 248"/>
              <a:gd name="connsiteY71" fmla="*/ 480 h 674"/>
              <a:gd name="connsiteX72" fmla="*/ 106 w 248"/>
              <a:gd name="connsiteY72" fmla="*/ 465 h 674"/>
              <a:gd name="connsiteX73" fmla="*/ 111 w 248"/>
              <a:gd name="connsiteY73" fmla="*/ 449 h 674"/>
              <a:gd name="connsiteX74" fmla="*/ 111 w 248"/>
              <a:gd name="connsiteY74" fmla="*/ 428 h 674"/>
              <a:gd name="connsiteX75" fmla="*/ 111 w 248"/>
              <a:gd name="connsiteY75" fmla="*/ 402 h 674"/>
              <a:gd name="connsiteX76" fmla="*/ 116 w 248"/>
              <a:gd name="connsiteY76" fmla="*/ 376 h 674"/>
              <a:gd name="connsiteX77" fmla="*/ 116 w 248"/>
              <a:gd name="connsiteY77" fmla="*/ 350 h 674"/>
              <a:gd name="connsiteX78" fmla="*/ 116 w 248"/>
              <a:gd name="connsiteY78" fmla="*/ 324 h 674"/>
              <a:gd name="connsiteX79" fmla="*/ 116 w 248"/>
              <a:gd name="connsiteY79" fmla="*/ 298 h 674"/>
              <a:gd name="connsiteX80" fmla="*/ 121 w 248"/>
              <a:gd name="connsiteY80" fmla="*/ 271 h 674"/>
              <a:gd name="connsiteX81" fmla="*/ 121 w 248"/>
              <a:gd name="connsiteY81" fmla="*/ 250 h 674"/>
              <a:gd name="connsiteX82" fmla="*/ 121 w 248"/>
              <a:gd name="connsiteY82" fmla="*/ 230 h 674"/>
              <a:gd name="connsiteX83" fmla="*/ 121 w 248"/>
              <a:gd name="connsiteY83" fmla="*/ 209 h 674"/>
              <a:gd name="connsiteX84" fmla="*/ 121 w 248"/>
              <a:gd name="connsiteY84" fmla="*/ 193 h 674"/>
              <a:gd name="connsiteX85" fmla="*/ 121 w 248"/>
              <a:gd name="connsiteY85" fmla="*/ 162 h 674"/>
              <a:gd name="connsiteX86" fmla="*/ 121 w 248"/>
              <a:gd name="connsiteY86" fmla="*/ 130 h 674"/>
              <a:gd name="connsiteX87" fmla="*/ 116 w 248"/>
              <a:gd name="connsiteY87" fmla="*/ 99 h 674"/>
              <a:gd name="connsiteX88" fmla="*/ 116 w 248"/>
              <a:gd name="connsiteY88" fmla="*/ 73 h 674"/>
              <a:gd name="connsiteX89" fmla="*/ 111 w 248"/>
              <a:gd name="connsiteY89" fmla="*/ 62 h 674"/>
              <a:gd name="connsiteX90" fmla="*/ 111 w 248"/>
              <a:gd name="connsiteY90" fmla="*/ 52 h 674"/>
              <a:gd name="connsiteX91" fmla="*/ 106 w 248"/>
              <a:gd name="connsiteY91" fmla="*/ 42 h 674"/>
              <a:gd name="connsiteX0" fmla="*/ 248 w 248"/>
              <a:gd name="connsiteY0" fmla="*/ 0 h 674"/>
              <a:gd name="connsiteX1" fmla="*/ 243 w 248"/>
              <a:gd name="connsiteY1" fmla="*/ 0 h 674"/>
              <a:gd name="connsiteX2" fmla="*/ 238 w 248"/>
              <a:gd name="connsiteY2" fmla="*/ 5 h 674"/>
              <a:gd name="connsiteX3" fmla="*/ 232 w 248"/>
              <a:gd name="connsiteY3" fmla="*/ 10 h 674"/>
              <a:gd name="connsiteX4" fmla="*/ 222 w 248"/>
              <a:gd name="connsiteY4" fmla="*/ 15 h 674"/>
              <a:gd name="connsiteX5" fmla="*/ 216 w 248"/>
              <a:gd name="connsiteY5" fmla="*/ 21 h 674"/>
              <a:gd name="connsiteX6" fmla="*/ 211 w 248"/>
              <a:gd name="connsiteY6" fmla="*/ 31 h 674"/>
              <a:gd name="connsiteX7" fmla="*/ 211 w 248"/>
              <a:gd name="connsiteY7" fmla="*/ 42 h 674"/>
              <a:gd name="connsiteX8" fmla="*/ 211 w 248"/>
              <a:gd name="connsiteY8" fmla="*/ 47 h 674"/>
              <a:gd name="connsiteX9" fmla="*/ 211 w 248"/>
              <a:gd name="connsiteY9" fmla="*/ 62 h 674"/>
              <a:gd name="connsiteX10" fmla="*/ 211 w 248"/>
              <a:gd name="connsiteY10" fmla="*/ 73 h 674"/>
              <a:gd name="connsiteX11" fmla="*/ 211 w 248"/>
              <a:gd name="connsiteY11" fmla="*/ 89 h 674"/>
              <a:gd name="connsiteX12" fmla="*/ 211 w 248"/>
              <a:gd name="connsiteY12" fmla="*/ 104 h 674"/>
              <a:gd name="connsiteX13" fmla="*/ 211 w 248"/>
              <a:gd name="connsiteY13" fmla="*/ 120 h 674"/>
              <a:gd name="connsiteX14" fmla="*/ 211 w 248"/>
              <a:gd name="connsiteY14" fmla="*/ 141 h 674"/>
              <a:gd name="connsiteX15" fmla="*/ 211 w 248"/>
              <a:gd name="connsiteY15" fmla="*/ 156 h 674"/>
              <a:gd name="connsiteX16" fmla="*/ 211 w 248"/>
              <a:gd name="connsiteY16" fmla="*/ 177 h 674"/>
              <a:gd name="connsiteX17" fmla="*/ 211 w 248"/>
              <a:gd name="connsiteY17" fmla="*/ 219 h 674"/>
              <a:gd name="connsiteX18" fmla="*/ 211 w 248"/>
              <a:gd name="connsiteY18" fmla="*/ 240 h 674"/>
              <a:gd name="connsiteX19" fmla="*/ 211 w 248"/>
              <a:gd name="connsiteY19" fmla="*/ 266 h 674"/>
              <a:gd name="connsiteX20" fmla="*/ 211 w 248"/>
              <a:gd name="connsiteY20" fmla="*/ 292 h 674"/>
              <a:gd name="connsiteX21" fmla="*/ 211 w 248"/>
              <a:gd name="connsiteY21" fmla="*/ 318 h 674"/>
              <a:gd name="connsiteX22" fmla="*/ 211 w 248"/>
              <a:gd name="connsiteY22" fmla="*/ 345 h 674"/>
              <a:gd name="connsiteX23" fmla="*/ 211 w 248"/>
              <a:gd name="connsiteY23" fmla="*/ 376 h 674"/>
              <a:gd name="connsiteX24" fmla="*/ 211 w 248"/>
              <a:gd name="connsiteY24" fmla="*/ 407 h 674"/>
              <a:gd name="connsiteX25" fmla="*/ 211 w 248"/>
              <a:gd name="connsiteY25" fmla="*/ 439 h 674"/>
              <a:gd name="connsiteX26" fmla="*/ 211 w 248"/>
              <a:gd name="connsiteY26" fmla="*/ 470 h 674"/>
              <a:gd name="connsiteX27" fmla="*/ 211 w 248"/>
              <a:gd name="connsiteY27" fmla="*/ 496 h 674"/>
              <a:gd name="connsiteX28" fmla="*/ 206 w 248"/>
              <a:gd name="connsiteY28" fmla="*/ 522 h 674"/>
              <a:gd name="connsiteX29" fmla="*/ 206 w 248"/>
              <a:gd name="connsiteY29" fmla="*/ 548 h 674"/>
              <a:gd name="connsiteX30" fmla="*/ 201 w 248"/>
              <a:gd name="connsiteY30" fmla="*/ 569 h 674"/>
              <a:gd name="connsiteX31" fmla="*/ 195 w 248"/>
              <a:gd name="connsiteY31" fmla="*/ 585 h 674"/>
              <a:gd name="connsiteX32" fmla="*/ 190 w 248"/>
              <a:gd name="connsiteY32" fmla="*/ 606 h 674"/>
              <a:gd name="connsiteX33" fmla="*/ 185 w 248"/>
              <a:gd name="connsiteY33" fmla="*/ 616 h 674"/>
              <a:gd name="connsiteX34" fmla="*/ 174 w 248"/>
              <a:gd name="connsiteY34" fmla="*/ 632 h 674"/>
              <a:gd name="connsiteX35" fmla="*/ 164 w 248"/>
              <a:gd name="connsiteY35" fmla="*/ 642 h 674"/>
              <a:gd name="connsiteX36" fmla="*/ 158 w 248"/>
              <a:gd name="connsiteY36" fmla="*/ 653 h 674"/>
              <a:gd name="connsiteX37" fmla="*/ 148 w 248"/>
              <a:gd name="connsiteY37" fmla="*/ 658 h 674"/>
              <a:gd name="connsiteX38" fmla="*/ 143 w 248"/>
              <a:gd name="connsiteY38" fmla="*/ 663 h 674"/>
              <a:gd name="connsiteX39" fmla="*/ 132 w 248"/>
              <a:gd name="connsiteY39" fmla="*/ 668 h 674"/>
              <a:gd name="connsiteX40" fmla="*/ 127 w 248"/>
              <a:gd name="connsiteY40" fmla="*/ 668 h 674"/>
              <a:gd name="connsiteX41" fmla="*/ 121 w 248"/>
              <a:gd name="connsiteY41" fmla="*/ 674 h 674"/>
              <a:gd name="connsiteX42" fmla="*/ 111 w 248"/>
              <a:gd name="connsiteY42" fmla="*/ 668 h 674"/>
              <a:gd name="connsiteX43" fmla="*/ 106 w 248"/>
              <a:gd name="connsiteY43" fmla="*/ 668 h 674"/>
              <a:gd name="connsiteX44" fmla="*/ 106 w 248"/>
              <a:gd name="connsiteY44" fmla="*/ 663 h 674"/>
              <a:gd name="connsiteX45" fmla="*/ 100 w 248"/>
              <a:gd name="connsiteY45" fmla="*/ 658 h 674"/>
              <a:gd name="connsiteX46" fmla="*/ 100 w 248"/>
              <a:gd name="connsiteY46" fmla="*/ 653 h 674"/>
              <a:gd name="connsiteX47" fmla="*/ 100 w 248"/>
              <a:gd name="connsiteY47" fmla="*/ 647 h 674"/>
              <a:gd name="connsiteX48" fmla="*/ 100 w 248"/>
              <a:gd name="connsiteY48" fmla="*/ 637 h 674"/>
              <a:gd name="connsiteX49" fmla="*/ 100 w 248"/>
              <a:gd name="connsiteY49" fmla="*/ 627 h 674"/>
              <a:gd name="connsiteX50" fmla="*/ 100 w 248"/>
              <a:gd name="connsiteY50" fmla="*/ 621 h 674"/>
              <a:gd name="connsiteX51" fmla="*/ 100 w 248"/>
              <a:gd name="connsiteY51" fmla="*/ 616 h 674"/>
              <a:gd name="connsiteX52" fmla="*/ 100 w 248"/>
              <a:gd name="connsiteY52" fmla="*/ 611 h 674"/>
              <a:gd name="connsiteX53" fmla="*/ 95 w 248"/>
              <a:gd name="connsiteY53" fmla="*/ 606 h 674"/>
              <a:gd name="connsiteX54" fmla="*/ 90 w 248"/>
              <a:gd name="connsiteY54" fmla="*/ 590 h 674"/>
              <a:gd name="connsiteX55" fmla="*/ 79 w 248"/>
              <a:gd name="connsiteY55" fmla="*/ 574 h 674"/>
              <a:gd name="connsiteX56" fmla="*/ 63 w 248"/>
              <a:gd name="connsiteY56" fmla="*/ 559 h 674"/>
              <a:gd name="connsiteX57" fmla="*/ 47 w 248"/>
              <a:gd name="connsiteY57" fmla="*/ 543 h 674"/>
              <a:gd name="connsiteX58" fmla="*/ 26 w 248"/>
              <a:gd name="connsiteY58" fmla="*/ 527 h 674"/>
              <a:gd name="connsiteX59" fmla="*/ 0 w 248"/>
              <a:gd name="connsiteY59" fmla="*/ 506 h 674"/>
              <a:gd name="connsiteX60" fmla="*/ 21 w 248"/>
              <a:gd name="connsiteY60" fmla="*/ 506 h 674"/>
              <a:gd name="connsiteX61" fmla="*/ 42 w 248"/>
              <a:gd name="connsiteY61" fmla="*/ 512 h 674"/>
              <a:gd name="connsiteX62" fmla="*/ 58 w 248"/>
              <a:gd name="connsiteY62" fmla="*/ 512 h 674"/>
              <a:gd name="connsiteX63" fmla="*/ 74 w 248"/>
              <a:gd name="connsiteY63" fmla="*/ 512 h 674"/>
              <a:gd name="connsiteX64" fmla="*/ 84 w 248"/>
              <a:gd name="connsiteY64" fmla="*/ 506 h 674"/>
              <a:gd name="connsiteX65" fmla="*/ 90 w 248"/>
              <a:gd name="connsiteY65" fmla="*/ 506 h 674"/>
              <a:gd name="connsiteX66" fmla="*/ 95 w 248"/>
              <a:gd name="connsiteY66" fmla="*/ 506 h 674"/>
              <a:gd name="connsiteX67" fmla="*/ 100 w 248"/>
              <a:gd name="connsiteY67" fmla="*/ 501 h 674"/>
              <a:gd name="connsiteX68" fmla="*/ 106 w 248"/>
              <a:gd name="connsiteY68" fmla="*/ 496 h 674"/>
              <a:gd name="connsiteX69" fmla="*/ 106 w 248"/>
              <a:gd name="connsiteY69" fmla="*/ 491 h 674"/>
              <a:gd name="connsiteX70" fmla="*/ 106 w 248"/>
              <a:gd name="connsiteY70" fmla="*/ 480 h 674"/>
              <a:gd name="connsiteX71" fmla="*/ 106 w 248"/>
              <a:gd name="connsiteY71" fmla="*/ 465 h 674"/>
              <a:gd name="connsiteX72" fmla="*/ 111 w 248"/>
              <a:gd name="connsiteY72" fmla="*/ 449 h 674"/>
              <a:gd name="connsiteX73" fmla="*/ 111 w 248"/>
              <a:gd name="connsiteY73" fmla="*/ 428 h 674"/>
              <a:gd name="connsiteX74" fmla="*/ 111 w 248"/>
              <a:gd name="connsiteY74" fmla="*/ 402 h 674"/>
              <a:gd name="connsiteX75" fmla="*/ 116 w 248"/>
              <a:gd name="connsiteY75" fmla="*/ 376 h 674"/>
              <a:gd name="connsiteX76" fmla="*/ 116 w 248"/>
              <a:gd name="connsiteY76" fmla="*/ 350 h 674"/>
              <a:gd name="connsiteX77" fmla="*/ 116 w 248"/>
              <a:gd name="connsiteY77" fmla="*/ 324 h 674"/>
              <a:gd name="connsiteX78" fmla="*/ 116 w 248"/>
              <a:gd name="connsiteY78" fmla="*/ 298 h 674"/>
              <a:gd name="connsiteX79" fmla="*/ 121 w 248"/>
              <a:gd name="connsiteY79" fmla="*/ 271 h 674"/>
              <a:gd name="connsiteX80" fmla="*/ 121 w 248"/>
              <a:gd name="connsiteY80" fmla="*/ 250 h 674"/>
              <a:gd name="connsiteX81" fmla="*/ 121 w 248"/>
              <a:gd name="connsiteY81" fmla="*/ 230 h 674"/>
              <a:gd name="connsiteX82" fmla="*/ 121 w 248"/>
              <a:gd name="connsiteY82" fmla="*/ 209 h 674"/>
              <a:gd name="connsiteX83" fmla="*/ 121 w 248"/>
              <a:gd name="connsiteY83" fmla="*/ 193 h 674"/>
              <a:gd name="connsiteX84" fmla="*/ 121 w 248"/>
              <a:gd name="connsiteY84" fmla="*/ 162 h 674"/>
              <a:gd name="connsiteX85" fmla="*/ 121 w 248"/>
              <a:gd name="connsiteY85" fmla="*/ 130 h 674"/>
              <a:gd name="connsiteX86" fmla="*/ 116 w 248"/>
              <a:gd name="connsiteY86" fmla="*/ 99 h 674"/>
              <a:gd name="connsiteX87" fmla="*/ 116 w 248"/>
              <a:gd name="connsiteY87" fmla="*/ 73 h 674"/>
              <a:gd name="connsiteX88" fmla="*/ 111 w 248"/>
              <a:gd name="connsiteY88" fmla="*/ 62 h 674"/>
              <a:gd name="connsiteX89" fmla="*/ 111 w 248"/>
              <a:gd name="connsiteY89" fmla="*/ 52 h 674"/>
              <a:gd name="connsiteX90" fmla="*/ 106 w 248"/>
              <a:gd name="connsiteY90" fmla="*/ 42 h 674"/>
              <a:gd name="connsiteX0" fmla="*/ 248 w 248"/>
              <a:gd name="connsiteY0" fmla="*/ 0 h 674"/>
              <a:gd name="connsiteX1" fmla="*/ 238 w 248"/>
              <a:gd name="connsiteY1" fmla="*/ 5 h 674"/>
              <a:gd name="connsiteX2" fmla="*/ 232 w 248"/>
              <a:gd name="connsiteY2" fmla="*/ 10 h 674"/>
              <a:gd name="connsiteX3" fmla="*/ 222 w 248"/>
              <a:gd name="connsiteY3" fmla="*/ 15 h 674"/>
              <a:gd name="connsiteX4" fmla="*/ 216 w 248"/>
              <a:gd name="connsiteY4" fmla="*/ 21 h 674"/>
              <a:gd name="connsiteX5" fmla="*/ 211 w 248"/>
              <a:gd name="connsiteY5" fmla="*/ 31 h 674"/>
              <a:gd name="connsiteX6" fmla="*/ 211 w 248"/>
              <a:gd name="connsiteY6" fmla="*/ 42 h 674"/>
              <a:gd name="connsiteX7" fmla="*/ 211 w 248"/>
              <a:gd name="connsiteY7" fmla="*/ 47 h 674"/>
              <a:gd name="connsiteX8" fmla="*/ 211 w 248"/>
              <a:gd name="connsiteY8" fmla="*/ 62 h 674"/>
              <a:gd name="connsiteX9" fmla="*/ 211 w 248"/>
              <a:gd name="connsiteY9" fmla="*/ 73 h 674"/>
              <a:gd name="connsiteX10" fmla="*/ 211 w 248"/>
              <a:gd name="connsiteY10" fmla="*/ 89 h 674"/>
              <a:gd name="connsiteX11" fmla="*/ 211 w 248"/>
              <a:gd name="connsiteY11" fmla="*/ 104 h 674"/>
              <a:gd name="connsiteX12" fmla="*/ 211 w 248"/>
              <a:gd name="connsiteY12" fmla="*/ 120 h 674"/>
              <a:gd name="connsiteX13" fmla="*/ 211 w 248"/>
              <a:gd name="connsiteY13" fmla="*/ 141 h 674"/>
              <a:gd name="connsiteX14" fmla="*/ 211 w 248"/>
              <a:gd name="connsiteY14" fmla="*/ 156 h 674"/>
              <a:gd name="connsiteX15" fmla="*/ 211 w 248"/>
              <a:gd name="connsiteY15" fmla="*/ 177 h 674"/>
              <a:gd name="connsiteX16" fmla="*/ 211 w 248"/>
              <a:gd name="connsiteY16" fmla="*/ 219 h 674"/>
              <a:gd name="connsiteX17" fmla="*/ 211 w 248"/>
              <a:gd name="connsiteY17" fmla="*/ 240 h 674"/>
              <a:gd name="connsiteX18" fmla="*/ 211 w 248"/>
              <a:gd name="connsiteY18" fmla="*/ 266 h 674"/>
              <a:gd name="connsiteX19" fmla="*/ 211 w 248"/>
              <a:gd name="connsiteY19" fmla="*/ 292 h 674"/>
              <a:gd name="connsiteX20" fmla="*/ 211 w 248"/>
              <a:gd name="connsiteY20" fmla="*/ 318 h 674"/>
              <a:gd name="connsiteX21" fmla="*/ 211 w 248"/>
              <a:gd name="connsiteY21" fmla="*/ 345 h 674"/>
              <a:gd name="connsiteX22" fmla="*/ 211 w 248"/>
              <a:gd name="connsiteY22" fmla="*/ 376 h 674"/>
              <a:gd name="connsiteX23" fmla="*/ 211 w 248"/>
              <a:gd name="connsiteY23" fmla="*/ 407 h 674"/>
              <a:gd name="connsiteX24" fmla="*/ 211 w 248"/>
              <a:gd name="connsiteY24" fmla="*/ 439 h 674"/>
              <a:gd name="connsiteX25" fmla="*/ 211 w 248"/>
              <a:gd name="connsiteY25" fmla="*/ 470 h 674"/>
              <a:gd name="connsiteX26" fmla="*/ 211 w 248"/>
              <a:gd name="connsiteY26" fmla="*/ 496 h 674"/>
              <a:gd name="connsiteX27" fmla="*/ 206 w 248"/>
              <a:gd name="connsiteY27" fmla="*/ 522 h 674"/>
              <a:gd name="connsiteX28" fmla="*/ 206 w 248"/>
              <a:gd name="connsiteY28" fmla="*/ 548 h 674"/>
              <a:gd name="connsiteX29" fmla="*/ 201 w 248"/>
              <a:gd name="connsiteY29" fmla="*/ 569 h 674"/>
              <a:gd name="connsiteX30" fmla="*/ 195 w 248"/>
              <a:gd name="connsiteY30" fmla="*/ 585 h 674"/>
              <a:gd name="connsiteX31" fmla="*/ 190 w 248"/>
              <a:gd name="connsiteY31" fmla="*/ 606 h 674"/>
              <a:gd name="connsiteX32" fmla="*/ 185 w 248"/>
              <a:gd name="connsiteY32" fmla="*/ 616 h 674"/>
              <a:gd name="connsiteX33" fmla="*/ 174 w 248"/>
              <a:gd name="connsiteY33" fmla="*/ 632 h 674"/>
              <a:gd name="connsiteX34" fmla="*/ 164 w 248"/>
              <a:gd name="connsiteY34" fmla="*/ 642 h 674"/>
              <a:gd name="connsiteX35" fmla="*/ 158 w 248"/>
              <a:gd name="connsiteY35" fmla="*/ 653 h 674"/>
              <a:gd name="connsiteX36" fmla="*/ 148 w 248"/>
              <a:gd name="connsiteY36" fmla="*/ 658 h 674"/>
              <a:gd name="connsiteX37" fmla="*/ 143 w 248"/>
              <a:gd name="connsiteY37" fmla="*/ 663 h 674"/>
              <a:gd name="connsiteX38" fmla="*/ 132 w 248"/>
              <a:gd name="connsiteY38" fmla="*/ 668 h 674"/>
              <a:gd name="connsiteX39" fmla="*/ 127 w 248"/>
              <a:gd name="connsiteY39" fmla="*/ 668 h 674"/>
              <a:gd name="connsiteX40" fmla="*/ 121 w 248"/>
              <a:gd name="connsiteY40" fmla="*/ 674 h 674"/>
              <a:gd name="connsiteX41" fmla="*/ 111 w 248"/>
              <a:gd name="connsiteY41" fmla="*/ 668 h 674"/>
              <a:gd name="connsiteX42" fmla="*/ 106 w 248"/>
              <a:gd name="connsiteY42" fmla="*/ 668 h 674"/>
              <a:gd name="connsiteX43" fmla="*/ 106 w 248"/>
              <a:gd name="connsiteY43" fmla="*/ 663 h 674"/>
              <a:gd name="connsiteX44" fmla="*/ 100 w 248"/>
              <a:gd name="connsiteY44" fmla="*/ 658 h 674"/>
              <a:gd name="connsiteX45" fmla="*/ 100 w 248"/>
              <a:gd name="connsiteY45" fmla="*/ 653 h 674"/>
              <a:gd name="connsiteX46" fmla="*/ 100 w 248"/>
              <a:gd name="connsiteY46" fmla="*/ 647 h 674"/>
              <a:gd name="connsiteX47" fmla="*/ 100 w 248"/>
              <a:gd name="connsiteY47" fmla="*/ 637 h 674"/>
              <a:gd name="connsiteX48" fmla="*/ 100 w 248"/>
              <a:gd name="connsiteY48" fmla="*/ 627 h 674"/>
              <a:gd name="connsiteX49" fmla="*/ 100 w 248"/>
              <a:gd name="connsiteY49" fmla="*/ 621 h 674"/>
              <a:gd name="connsiteX50" fmla="*/ 100 w 248"/>
              <a:gd name="connsiteY50" fmla="*/ 616 h 674"/>
              <a:gd name="connsiteX51" fmla="*/ 100 w 248"/>
              <a:gd name="connsiteY51" fmla="*/ 611 h 674"/>
              <a:gd name="connsiteX52" fmla="*/ 95 w 248"/>
              <a:gd name="connsiteY52" fmla="*/ 606 h 674"/>
              <a:gd name="connsiteX53" fmla="*/ 90 w 248"/>
              <a:gd name="connsiteY53" fmla="*/ 590 h 674"/>
              <a:gd name="connsiteX54" fmla="*/ 79 w 248"/>
              <a:gd name="connsiteY54" fmla="*/ 574 h 674"/>
              <a:gd name="connsiteX55" fmla="*/ 63 w 248"/>
              <a:gd name="connsiteY55" fmla="*/ 559 h 674"/>
              <a:gd name="connsiteX56" fmla="*/ 47 w 248"/>
              <a:gd name="connsiteY56" fmla="*/ 543 h 674"/>
              <a:gd name="connsiteX57" fmla="*/ 26 w 248"/>
              <a:gd name="connsiteY57" fmla="*/ 527 h 674"/>
              <a:gd name="connsiteX58" fmla="*/ 0 w 248"/>
              <a:gd name="connsiteY58" fmla="*/ 506 h 674"/>
              <a:gd name="connsiteX59" fmla="*/ 21 w 248"/>
              <a:gd name="connsiteY59" fmla="*/ 506 h 674"/>
              <a:gd name="connsiteX60" fmla="*/ 42 w 248"/>
              <a:gd name="connsiteY60" fmla="*/ 512 h 674"/>
              <a:gd name="connsiteX61" fmla="*/ 58 w 248"/>
              <a:gd name="connsiteY61" fmla="*/ 512 h 674"/>
              <a:gd name="connsiteX62" fmla="*/ 74 w 248"/>
              <a:gd name="connsiteY62" fmla="*/ 512 h 674"/>
              <a:gd name="connsiteX63" fmla="*/ 84 w 248"/>
              <a:gd name="connsiteY63" fmla="*/ 506 h 674"/>
              <a:gd name="connsiteX64" fmla="*/ 90 w 248"/>
              <a:gd name="connsiteY64" fmla="*/ 506 h 674"/>
              <a:gd name="connsiteX65" fmla="*/ 95 w 248"/>
              <a:gd name="connsiteY65" fmla="*/ 506 h 674"/>
              <a:gd name="connsiteX66" fmla="*/ 100 w 248"/>
              <a:gd name="connsiteY66" fmla="*/ 501 h 674"/>
              <a:gd name="connsiteX67" fmla="*/ 106 w 248"/>
              <a:gd name="connsiteY67" fmla="*/ 496 h 674"/>
              <a:gd name="connsiteX68" fmla="*/ 106 w 248"/>
              <a:gd name="connsiteY68" fmla="*/ 491 h 674"/>
              <a:gd name="connsiteX69" fmla="*/ 106 w 248"/>
              <a:gd name="connsiteY69" fmla="*/ 480 h 674"/>
              <a:gd name="connsiteX70" fmla="*/ 106 w 248"/>
              <a:gd name="connsiteY70" fmla="*/ 465 h 674"/>
              <a:gd name="connsiteX71" fmla="*/ 111 w 248"/>
              <a:gd name="connsiteY71" fmla="*/ 449 h 674"/>
              <a:gd name="connsiteX72" fmla="*/ 111 w 248"/>
              <a:gd name="connsiteY72" fmla="*/ 428 h 674"/>
              <a:gd name="connsiteX73" fmla="*/ 111 w 248"/>
              <a:gd name="connsiteY73" fmla="*/ 402 h 674"/>
              <a:gd name="connsiteX74" fmla="*/ 116 w 248"/>
              <a:gd name="connsiteY74" fmla="*/ 376 h 674"/>
              <a:gd name="connsiteX75" fmla="*/ 116 w 248"/>
              <a:gd name="connsiteY75" fmla="*/ 350 h 674"/>
              <a:gd name="connsiteX76" fmla="*/ 116 w 248"/>
              <a:gd name="connsiteY76" fmla="*/ 324 h 674"/>
              <a:gd name="connsiteX77" fmla="*/ 116 w 248"/>
              <a:gd name="connsiteY77" fmla="*/ 298 h 674"/>
              <a:gd name="connsiteX78" fmla="*/ 121 w 248"/>
              <a:gd name="connsiteY78" fmla="*/ 271 h 674"/>
              <a:gd name="connsiteX79" fmla="*/ 121 w 248"/>
              <a:gd name="connsiteY79" fmla="*/ 250 h 674"/>
              <a:gd name="connsiteX80" fmla="*/ 121 w 248"/>
              <a:gd name="connsiteY80" fmla="*/ 230 h 674"/>
              <a:gd name="connsiteX81" fmla="*/ 121 w 248"/>
              <a:gd name="connsiteY81" fmla="*/ 209 h 674"/>
              <a:gd name="connsiteX82" fmla="*/ 121 w 248"/>
              <a:gd name="connsiteY82" fmla="*/ 193 h 674"/>
              <a:gd name="connsiteX83" fmla="*/ 121 w 248"/>
              <a:gd name="connsiteY83" fmla="*/ 162 h 674"/>
              <a:gd name="connsiteX84" fmla="*/ 121 w 248"/>
              <a:gd name="connsiteY84" fmla="*/ 130 h 674"/>
              <a:gd name="connsiteX85" fmla="*/ 116 w 248"/>
              <a:gd name="connsiteY85" fmla="*/ 99 h 674"/>
              <a:gd name="connsiteX86" fmla="*/ 116 w 248"/>
              <a:gd name="connsiteY86" fmla="*/ 73 h 674"/>
              <a:gd name="connsiteX87" fmla="*/ 111 w 248"/>
              <a:gd name="connsiteY87" fmla="*/ 62 h 674"/>
              <a:gd name="connsiteX88" fmla="*/ 111 w 248"/>
              <a:gd name="connsiteY88" fmla="*/ 52 h 674"/>
              <a:gd name="connsiteX89" fmla="*/ 106 w 248"/>
              <a:gd name="connsiteY89" fmla="*/ 42 h 674"/>
              <a:gd name="connsiteX0" fmla="*/ 238 w 238"/>
              <a:gd name="connsiteY0" fmla="*/ 0 h 669"/>
              <a:gd name="connsiteX1" fmla="*/ 232 w 238"/>
              <a:gd name="connsiteY1" fmla="*/ 5 h 669"/>
              <a:gd name="connsiteX2" fmla="*/ 222 w 238"/>
              <a:gd name="connsiteY2" fmla="*/ 10 h 669"/>
              <a:gd name="connsiteX3" fmla="*/ 216 w 238"/>
              <a:gd name="connsiteY3" fmla="*/ 16 h 669"/>
              <a:gd name="connsiteX4" fmla="*/ 211 w 238"/>
              <a:gd name="connsiteY4" fmla="*/ 26 h 669"/>
              <a:gd name="connsiteX5" fmla="*/ 211 w 238"/>
              <a:gd name="connsiteY5" fmla="*/ 37 h 669"/>
              <a:gd name="connsiteX6" fmla="*/ 211 w 238"/>
              <a:gd name="connsiteY6" fmla="*/ 42 h 669"/>
              <a:gd name="connsiteX7" fmla="*/ 211 w 238"/>
              <a:gd name="connsiteY7" fmla="*/ 57 h 669"/>
              <a:gd name="connsiteX8" fmla="*/ 211 w 238"/>
              <a:gd name="connsiteY8" fmla="*/ 68 h 669"/>
              <a:gd name="connsiteX9" fmla="*/ 211 w 238"/>
              <a:gd name="connsiteY9" fmla="*/ 84 h 669"/>
              <a:gd name="connsiteX10" fmla="*/ 211 w 238"/>
              <a:gd name="connsiteY10" fmla="*/ 99 h 669"/>
              <a:gd name="connsiteX11" fmla="*/ 211 w 238"/>
              <a:gd name="connsiteY11" fmla="*/ 115 h 669"/>
              <a:gd name="connsiteX12" fmla="*/ 211 w 238"/>
              <a:gd name="connsiteY12" fmla="*/ 136 h 669"/>
              <a:gd name="connsiteX13" fmla="*/ 211 w 238"/>
              <a:gd name="connsiteY13" fmla="*/ 151 h 669"/>
              <a:gd name="connsiteX14" fmla="*/ 211 w 238"/>
              <a:gd name="connsiteY14" fmla="*/ 172 h 669"/>
              <a:gd name="connsiteX15" fmla="*/ 211 w 238"/>
              <a:gd name="connsiteY15" fmla="*/ 214 h 669"/>
              <a:gd name="connsiteX16" fmla="*/ 211 w 238"/>
              <a:gd name="connsiteY16" fmla="*/ 235 h 669"/>
              <a:gd name="connsiteX17" fmla="*/ 211 w 238"/>
              <a:gd name="connsiteY17" fmla="*/ 261 h 669"/>
              <a:gd name="connsiteX18" fmla="*/ 211 w 238"/>
              <a:gd name="connsiteY18" fmla="*/ 287 h 669"/>
              <a:gd name="connsiteX19" fmla="*/ 211 w 238"/>
              <a:gd name="connsiteY19" fmla="*/ 313 h 669"/>
              <a:gd name="connsiteX20" fmla="*/ 211 w 238"/>
              <a:gd name="connsiteY20" fmla="*/ 340 h 669"/>
              <a:gd name="connsiteX21" fmla="*/ 211 w 238"/>
              <a:gd name="connsiteY21" fmla="*/ 371 h 669"/>
              <a:gd name="connsiteX22" fmla="*/ 211 w 238"/>
              <a:gd name="connsiteY22" fmla="*/ 402 h 669"/>
              <a:gd name="connsiteX23" fmla="*/ 211 w 238"/>
              <a:gd name="connsiteY23" fmla="*/ 434 h 669"/>
              <a:gd name="connsiteX24" fmla="*/ 211 w 238"/>
              <a:gd name="connsiteY24" fmla="*/ 465 h 669"/>
              <a:gd name="connsiteX25" fmla="*/ 211 w 238"/>
              <a:gd name="connsiteY25" fmla="*/ 491 h 669"/>
              <a:gd name="connsiteX26" fmla="*/ 206 w 238"/>
              <a:gd name="connsiteY26" fmla="*/ 517 h 669"/>
              <a:gd name="connsiteX27" fmla="*/ 206 w 238"/>
              <a:gd name="connsiteY27" fmla="*/ 543 h 669"/>
              <a:gd name="connsiteX28" fmla="*/ 201 w 238"/>
              <a:gd name="connsiteY28" fmla="*/ 564 h 669"/>
              <a:gd name="connsiteX29" fmla="*/ 195 w 238"/>
              <a:gd name="connsiteY29" fmla="*/ 580 h 669"/>
              <a:gd name="connsiteX30" fmla="*/ 190 w 238"/>
              <a:gd name="connsiteY30" fmla="*/ 601 h 669"/>
              <a:gd name="connsiteX31" fmla="*/ 185 w 238"/>
              <a:gd name="connsiteY31" fmla="*/ 611 h 669"/>
              <a:gd name="connsiteX32" fmla="*/ 174 w 238"/>
              <a:gd name="connsiteY32" fmla="*/ 627 h 669"/>
              <a:gd name="connsiteX33" fmla="*/ 164 w 238"/>
              <a:gd name="connsiteY33" fmla="*/ 637 h 669"/>
              <a:gd name="connsiteX34" fmla="*/ 158 w 238"/>
              <a:gd name="connsiteY34" fmla="*/ 648 h 669"/>
              <a:gd name="connsiteX35" fmla="*/ 148 w 238"/>
              <a:gd name="connsiteY35" fmla="*/ 653 h 669"/>
              <a:gd name="connsiteX36" fmla="*/ 143 w 238"/>
              <a:gd name="connsiteY36" fmla="*/ 658 h 669"/>
              <a:gd name="connsiteX37" fmla="*/ 132 w 238"/>
              <a:gd name="connsiteY37" fmla="*/ 663 h 669"/>
              <a:gd name="connsiteX38" fmla="*/ 127 w 238"/>
              <a:gd name="connsiteY38" fmla="*/ 663 h 669"/>
              <a:gd name="connsiteX39" fmla="*/ 121 w 238"/>
              <a:gd name="connsiteY39" fmla="*/ 669 h 669"/>
              <a:gd name="connsiteX40" fmla="*/ 111 w 238"/>
              <a:gd name="connsiteY40" fmla="*/ 663 h 669"/>
              <a:gd name="connsiteX41" fmla="*/ 106 w 238"/>
              <a:gd name="connsiteY41" fmla="*/ 663 h 669"/>
              <a:gd name="connsiteX42" fmla="*/ 106 w 238"/>
              <a:gd name="connsiteY42" fmla="*/ 658 h 669"/>
              <a:gd name="connsiteX43" fmla="*/ 100 w 238"/>
              <a:gd name="connsiteY43" fmla="*/ 653 h 669"/>
              <a:gd name="connsiteX44" fmla="*/ 100 w 238"/>
              <a:gd name="connsiteY44" fmla="*/ 648 h 669"/>
              <a:gd name="connsiteX45" fmla="*/ 100 w 238"/>
              <a:gd name="connsiteY45" fmla="*/ 642 h 669"/>
              <a:gd name="connsiteX46" fmla="*/ 100 w 238"/>
              <a:gd name="connsiteY46" fmla="*/ 632 h 669"/>
              <a:gd name="connsiteX47" fmla="*/ 100 w 238"/>
              <a:gd name="connsiteY47" fmla="*/ 622 h 669"/>
              <a:gd name="connsiteX48" fmla="*/ 100 w 238"/>
              <a:gd name="connsiteY48" fmla="*/ 616 h 669"/>
              <a:gd name="connsiteX49" fmla="*/ 100 w 238"/>
              <a:gd name="connsiteY49" fmla="*/ 611 h 669"/>
              <a:gd name="connsiteX50" fmla="*/ 100 w 238"/>
              <a:gd name="connsiteY50" fmla="*/ 606 h 669"/>
              <a:gd name="connsiteX51" fmla="*/ 95 w 238"/>
              <a:gd name="connsiteY51" fmla="*/ 601 h 669"/>
              <a:gd name="connsiteX52" fmla="*/ 90 w 238"/>
              <a:gd name="connsiteY52" fmla="*/ 585 h 669"/>
              <a:gd name="connsiteX53" fmla="*/ 79 w 238"/>
              <a:gd name="connsiteY53" fmla="*/ 569 h 669"/>
              <a:gd name="connsiteX54" fmla="*/ 63 w 238"/>
              <a:gd name="connsiteY54" fmla="*/ 554 h 669"/>
              <a:gd name="connsiteX55" fmla="*/ 47 w 238"/>
              <a:gd name="connsiteY55" fmla="*/ 538 h 669"/>
              <a:gd name="connsiteX56" fmla="*/ 26 w 238"/>
              <a:gd name="connsiteY56" fmla="*/ 522 h 669"/>
              <a:gd name="connsiteX57" fmla="*/ 0 w 238"/>
              <a:gd name="connsiteY57" fmla="*/ 501 h 669"/>
              <a:gd name="connsiteX58" fmla="*/ 21 w 238"/>
              <a:gd name="connsiteY58" fmla="*/ 501 h 669"/>
              <a:gd name="connsiteX59" fmla="*/ 42 w 238"/>
              <a:gd name="connsiteY59" fmla="*/ 507 h 669"/>
              <a:gd name="connsiteX60" fmla="*/ 58 w 238"/>
              <a:gd name="connsiteY60" fmla="*/ 507 h 669"/>
              <a:gd name="connsiteX61" fmla="*/ 74 w 238"/>
              <a:gd name="connsiteY61" fmla="*/ 507 h 669"/>
              <a:gd name="connsiteX62" fmla="*/ 84 w 238"/>
              <a:gd name="connsiteY62" fmla="*/ 501 h 669"/>
              <a:gd name="connsiteX63" fmla="*/ 90 w 238"/>
              <a:gd name="connsiteY63" fmla="*/ 501 h 669"/>
              <a:gd name="connsiteX64" fmla="*/ 95 w 238"/>
              <a:gd name="connsiteY64" fmla="*/ 501 h 669"/>
              <a:gd name="connsiteX65" fmla="*/ 100 w 238"/>
              <a:gd name="connsiteY65" fmla="*/ 496 h 669"/>
              <a:gd name="connsiteX66" fmla="*/ 106 w 238"/>
              <a:gd name="connsiteY66" fmla="*/ 491 h 669"/>
              <a:gd name="connsiteX67" fmla="*/ 106 w 238"/>
              <a:gd name="connsiteY67" fmla="*/ 486 h 669"/>
              <a:gd name="connsiteX68" fmla="*/ 106 w 238"/>
              <a:gd name="connsiteY68" fmla="*/ 475 h 669"/>
              <a:gd name="connsiteX69" fmla="*/ 106 w 238"/>
              <a:gd name="connsiteY69" fmla="*/ 460 h 669"/>
              <a:gd name="connsiteX70" fmla="*/ 111 w 238"/>
              <a:gd name="connsiteY70" fmla="*/ 444 h 669"/>
              <a:gd name="connsiteX71" fmla="*/ 111 w 238"/>
              <a:gd name="connsiteY71" fmla="*/ 423 h 669"/>
              <a:gd name="connsiteX72" fmla="*/ 111 w 238"/>
              <a:gd name="connsiteY72" fmla="*/ 397 h 669"/>
              <a:gd name="connsiteX73" fmla="*/ 116 w 238"/>
              <a:gd name="connsiteY73" fmla="*/ 371 h 669"/>
              <a:gd name="connsiteX74" fmla="*/ 116 w 238"/>
              <a:gd name="connsiteY74" fmla="*/ 345 h 669"/>
              <a:gd name="connsiteX75" fmla="*/ 116 w 238"/>
              <a:gd name="connsiteY75" fmla="*/ 319 h 669"/>
              <a:gd name="connsiteX76" fmla="*/ 116 w 238"/>
              <a:gd name="connsiteY76" fmla="*/ 293 h 669"/>
              <a:gd name="connsiteX77" fmla="*/ 121 w 238"/>
              <a:gd name="connsiteY77" fmla="*/ 266 h 669"/>
              <a:gd name="connsiteX78" fmla="*/ 121 w 238"/>
              <a:gd name="connsiteY78" fmla="*/ 245 h 669"/>
              <a:gd name="connsiteX79" fmla="*/ 121 w 238"/>
              <a:gd name="connsiteY79" fmla="*/ 225 h 669"/>
              <a:gd name="connsiteX80" fmla="*/ 121 w 238"/>
              <a:gd name="connsiteY80" fmla="*/ 204 h 669"/>
              <a:gd name="connsiteX81" fmla="*/ 121 w 238"/>
              <a:gd name="connsiteY81" fmla="*/ 188 h 669"/>
              <a:gd name="connsiteX82" fmla="*/ 121 w 238"/>
              <a:gd name="connsiteY82" fmla="*/ 157 h 669"/>
              <a:gd name="connsiteX83" fmla="*/ 121 w 238"/>
              <a:gd name="connsiteY83" fmla="*/ 125 h 669"/>
              <a:gd name="connsiteX84" fmla="*/ 116 w 238"/>
              <a:gd name="connsiteY84" fmla="*/ 94 h 669"/>
              <a:gd name="connsiteX85" fmla="*/ 116 w 238"/>
              <a:gd name="connsiteY85" fmla="*/ 68 h 669"/>
              <a:gd name="connsiteX86" fmla="*/ 111 w 238"/>
              <a:gd name="connsiteY86" fmla="*/ 57 h 669"/>
              <a:gd name="connsiteX87" fmla="*/ 111 w 238"/>
              <a:gd name="connsiteY87" fmla="*/ 47 h 669"/>
              <a:gd name="connsiteX88" fmla="*/ 106 w 238"/>
              <a:gd name="connsiteY88" fmla="*/ 37 h 669"/>
              <a:gd name="connsiteX0" fmla="*/ 238 w 238"/>
              <a:gd name="connsiteY0" fmla="*/ 0 h 669"/>
              <a:gd name="connsiteX1" fmla="*/ 232 w 238"/>
              <a:gd name="connsiteY1" fmla="*/ 5 h 669"/>
              <a:gd name="connsiteX2" fmla="*/ 216 w 238"/>
              <a:gd name="connsiteY2" fmla="*/ 16 h 669"/>
              <a:gd name="connsiteX3" fmla="*/ 211 w 238"/>
              <a:gd name="connsiteY3" fmla="*/ 26 h 669"/>
              <a:gd name="connsiteX4" fmla="*/ 211 w 238"/>
              <a:gd name="connsiteY4" fmla="*/ 37 h 669"/>
              <a:gd name="connsiteX5" fmla="*/ 211 w 238"/>
              <a:gd name="connsiteY5" fmla="*/ 42 h 669"/>
              <a:gd name="connsiteX6" fmla="*/ 211 w 238"/>
              <a:gd name="connsiteY6" fmla="*/ 57 h 669"/>
              <a:gd name="connsiteX7" fmla="*/ 211 w 238"/>
              <a:gd name="connsiteY7" fmla="*/ 68 h 669"/>
              <a:gd name="connsiteX8" fmla="*/ 211 w 238"/>
              <a:gd name="connsiteY8" fmla="*/ 84 h 669"/>
              <a:gd name="connsiteX9" fmla="*/ 211 w 238"/>
              <a:gd name="connsiteY9" fmla="*/ 99 h 669"/>
              <a:gd name="connsiteX10" fmla="*/ 211 w 238"/>
              <a:gd name="connsiteY10" fmla="*/ 115 h 669"/>
              <a:gd name="connsiteX11" fmla="*/ 211 w 238"/>
              <a:gd name="connsiteY11" fmla="*/ 136 h 669"/>
              <a:gd name="connsiteX12" fmla="*/ 211 w 238"/>
              <a:gd name="connsiteY12" fmla="*/ 151 h 669"/>
              <a:gd name="connsiteX13" fmla="*/ 211 w 238"/>
              <a:gd name="connsiteY13" fmla="*/ 172 h 669"/>
              <a:gd name="connsiteX14" fmla="*/ 211 w 238"/>
              <a:gd name="connsiteY14" fmla="*/ 214 h 669"/>
              <a:gd name="connsiteX15" fmla="*/ 211 w 238"/>
              <a:gd name="connsiteY15" fmla="*/ 235 h 669"/>
              <a:gd name="connsiteX16" fmla="*/ 211 w 238"/>
              <a:gd name="connsiteY16" fmla="*/ 261 h 669"/>
              <a:gd name="connsiteX17" fmla="*/ 211 w 238"/>
              <a:gd name="connsiteY17" fmla="*/ 287 h 669"/>
              <a:gd name="connsiteX18" fmla="*/ 211 w 238"/>
              <a:gd name="connsiteY18" fmla="*/ 313 h 669"/>
              <a:gd name="connsiteX19" fmla="*/ 211 w 238"/>
              <a:gd name="connsiteY19" fmla="*/ 340 h 669"/>
              <a:gd name="connsiteX20" fmla="*/ 211 w 238"/>
              <a:gd name="connsiteY20" fmla="*/ 371 h 669"/>
              <a:gd name="connsiteX21" fmla="*/ 211 w 238"/>
              <a:gd name="connsiteY21" fmla="*/ 402 h 669"/>
              <a:gd name="connsiteX22" fmla="*/ 211 w 238"/>
              <a:gd name="connsiteY22" fmla="*/ 434 h 669"/>
              <a:gd name="connsiteX23" fmla="*/ 211 w 238"/>
              <a:gd name="connsiteY23" fmla="*/ 465 h 669"/>
              <a:gd name="connsiteX24" fmla="*/ 211 w 238"/>
              <a:gd name="connsiteY24" fmla="*/ 491 h 669"/>
              <a:gd name="connsiteX25" fmla="*/ 206 w 238"/>
              <a:gd name="connsiteY25" fmla="*/ 517 h 669"/>
              <a:gd name="connsiteX26" fmla="*/ 206 w 238"/>
              <a:gd name="connsiteY26" fmla="*/ 543 h 669"/>
              <a:gd name="connsiteX27" fmla="*/ 201 w 238"/>
              <a:gd name="connsiteY27" fmla="*/ 564 h 669"/>
              <a:gd name="connsiteX28" fmla="*/ 195 w 238"/>
              <a:gd name="connsiteY28" fmla="*/ 580 h 669"/>
              <a:gd name="connsiteX29" fmla="*/ 190 w 238"/>
              <a:gd name="connsiteY29" fmla="*/ 601 h 669"/>
              <a:gd name="connsiteX30" fmla="*/ 185 w 238"/>
              <a:gd name="connsiteY30" fmla="*/ 611 h 669"/>
              <a:gd name="connsiteX31" fmla="*/ 174 w 238"/>
              <a:gd name="connsiteY31" fmla="*/ 627 h 669"/>
              <a:gd name="connsiteX32" fmla="*/ 164 w 238"/>
              <a:gd name="connsiteY32" fmla="*/ 637 h 669"/>
              <a:gd name="connsiteX33" fmla="*/ 158 w 238"/>
              <a:gd name="connsiteY33" fmla="*/ 648 h 669"/>
              <a:gd name="connsiteX34" fmla="*/ 148 w 238"/>
              <a:gd name="connsiteY34" fmla="*/ 653 h 669"/>
              <a:gd name="connsiteX35" fmla="*/ 143 w 238"/>
              <a:gd name="connsiteY35" fmla="*/ 658 h 669"/>
              <a:gd name="connsiteX36" fmla="*/ 132 w 238"/>
              <a:gd name="connsiteY36" fmla="*/ 663 h 669"/>
              <a:gd name="connsiteX37" fmla="*/ 127 w 238"/>
              <a:gd name="connsiteY37" fmla="*/ 663 h 669"/>
              <a:gd name="connsiteX38" fmla="*/ 121 w 238"/>
              <a:gd name="connsiteY38" fmla="*/ 669 h 669"/>
              <a:gd name="connsiteX39" fmla="*/ 111 w 238"/>
              <a:gd name="connsiteY39" fmla="*/ 663 h 669"/>
              <a:gd name="connsiteX40" fmla="*/ 106 w 238"/>
              <a:gd name="connsiteY40" fmla="*/ 663 h 669"/>
              <a:gd name="connsiteX41" fmla="*/ 106 w 238"/>
              <a:gd name="connsiteY41" fmla="*/ 658 h 669"/>
              <a:gd name="connsiteX42" fmla="*/ 100 w 238"/>
              <a:gd name="connsiteY42" fmla="*/ 653 h 669"/>
              <a:gd name="connsiteX43" fmla="*/ 100 w 238"/>
              <a:gd name="connsiteY43" fmla="*/ 648 h 669"/>
              <a:gd name="connsiteX44" fmla="*/ 100 w 238"/>
              <a:gd name="connsiteY44" fmla="*/ 642 h 669"/>
              <a:gd name="connsiteX45" fmla="*/ 100 w 238"/>
              <a:gd name="connsiteY45" fmla="*/ 632 h 669"/>
              <a:gd name="connsiteX46" fmla="*/ 100 w 238"/>
              <a:gd name="connsiteY46" fmla="*/ 622 h 669"/>
              <a:gd name="connsiteX47" fmla="*/ 100 w 238"/>
              <a:gd name="connsiteY47" fmla="*/ 616 h 669"/>
              <a:gd name="connsiteX48" fmla="*/ 100 w 238"/>
              <a:gd name="connsiteY48" fmla="*/ 611 h 669"/>
              <a:gd name="connsiteX49" fmla="*/ 100 w 238"/>
              <a:gd name="connsiteY49" fmla="*/ 606 h 669"/>
              <a:gd name="connsiteX50" fmla="*/ 95 w 238"/>
              <a:gd name="connsiteY50" fmla="*/ 601 h 669"/>
              <a:gd name="connsiteX51" fmla="*/ 90 w 238"/>
              <a:gd name="connsiteY51" fmla="*/ 585 h 669"/>
              <a:gd name="connsiteX52" fmla="*/ 79 w 238"/>
              <a:gd name="connsiteY52" fmla="*/ 569 h 669"/>
              <a:gd name="connsiteX53" fmla="*/ 63 w 238"/>
              <a:gd name="connsiteY53" fmla="*/ 554 h 669"/>
              <a:gd name="connsiteX54" fmla="*/ 47 w 238"/>
              <a:gd name="connsiteY54" fmla="*/ 538 h 669"/>
              <a:gd name="connsiteX55" fmla="*/ 26 w 238"/>
              <a:gd name="connsiteY55" fmla="*/ 522 h 669"/>
              <a:gd name="connsiteX56" fmla="*/ 0 w 238"/>
              <a:gd name="connsiteY56" fmla="*/ 501 h 669"/>
              <a:gd name="connsiteX57" fmla="*/ 21 w 238"/>
              <a:gd name="connsiteY57" fmla="*/ 501 h 669"/>
              <a:gd name="connsiteX58" fmla="*/ 42 w 238"/>
              <a:gd name="connsiteY58" fmla="*/ 507 h 669"/>
              <a:gd name="connsiteX59" fmla="*/ 58 w 238"/>
              <a:gd name="connsiteY59" fmla="*/ 507 h 669"/>
              <a:gd name="connsiteX60" fmla="*/ 74 w 238"/>
              <a:gd name="connsiteY60" fmla="*/ 507 h 669"/>
              <a:gd name="connsiteX61" fmla="*/ 84 w 238"/>
              <a:gd name="connsiteY61" fmla="*/ 501 h 669"/>
              <a:gd name="connsiteX62" fmla="*/ 90 w 238"/>
              <a:gd name="connsiteY62" fmla="*/ 501 h 669"/>
              <a:gd name="connsiteX63" fmla="*/ 95 w 238"/>
              <a:gd name="connsiteY63" fmla="*/ 501 h 669"/>
              <a:gd name="connsiteX64" fmla="*/ 100 w 238"/>
              <a:gd name="connsiteY64" fmla="*/ 496 h 669"/>
              <a:gd name="connsiteX65" fmla="*/ 106 w 238"/>
              <a:gd name="connsiteY65" fmla="*/ 491 h 669"/>
              <a:gd name="connsiteX66" fmla="*/ 106 w 238"/>
              <a:gd name="connsiteY66" fmla="*/ 486 h 669"/>
              <a:gd name="connsiteX67" fmla="*/ 106 w 238"/>
              <a:gd name="connsiteY67" fmla="*/ 475 h 669"/>
              <a:gd name="connsiteX68" fmla="*/ 106 w 238"/>
              <a:gd name="connsiteY68" fmla="*/ 460 h 669"/>
              <a:gd name="connsiteX69" fmla="*/ 111 w 238"/>
              <a:gd name="connsiteY69" fmla="*/ 444 h 669"/>
              <a:gd name="connsiteX70" fmla="*/ 111 w 238"/>
              <a:gd name="connsiteY70" fmla="*/ 423 h 669"/>
              <a:gd name="connsiteX71" fmla="*/ 111 w 238"/>
              <a:gd name="connsiteY71" fmla="*/ 397 h 669"/>
              <a:gd name="connsiteX72" fmla="*/ 116 w 238"/>
              <a:gd name="connsiteY72" fmla="*/ 371 h 669"/>
              <a:gd name="connsiteX73" fmla="*/ 116 w 238"/>
              <a:gd name="connsiteY73" fmla="*/ 345 h 669"/>
              <a:gd name="connsiteX74" fmla="*/ 116 w 238"/>
              <a:gd name="connsiteY74" fmla="*/ 319 h 669"/>
              <a:gd name="connsiteX75" fmla="*/ 116 w 238"/>
              <a:gd name="connsiteY75" fmla="*/ 293 h 669"/>
              <a:gd name="connsiteX76" fmla="*/ 121 w 238"/>
              <a:gd name="connsiteY76" fmla="*/ 266 h 669"/>
              <a:gd name="connsiteX77" fmla="*/ 121 w 238"/>
              <a:gd name="connsiteY77" fmla="*/ 245 h 669"/>
              <a:gd name="connsiteX78" fmla="*/ 121 w 238"/>
              <a:gd name="connsiteY78" fmla="*/ 225 h 669"/>
              <a:gd name="connsiteX79" fmla="*/ 121 w 238"/>
              <a:gd name="connsiteY79" fmla="*/ 204 h 669"/>
              <a:gd name="connsiteX80" fmla="*/ 121 w 238"/>
              <a:gd name="connsiteY80" fmla="*/ 188 h 669"/>
              <a:gd name="connsiteX81" fmla="*/ 121 w 238"/>
              <a:gd name="connsiteY81" fmla="*/ 157 h 669"/>
              <a:gd name="connsiteX82" fmla="*/ 121 w 238"/>
              <a:gd name="connsiteY82" fmla="*/ 125 h 669"/>
              <a:gd name="connsiteX83" fmla="*/ 116 w 238"/>
              <a:gd name="connsiteY83" fmla="*/ 94 h 669"/>
              <a:gd name="connsiteX84" fmla="*/ 116 w 238"/>
              <a:gd name="connsiteY84" fmla="*/ 68 h 669"/>
              <a:gd name="connsiteX85" fmla="*/ 111 w 238"/>
              <a:gd name="connsiteY85" fmla="*/ 57 h 669"/>
              <a:gd name="connsiteX86" fmla="*/ 111 w 238"/>
              <a:gd name="connsiteY86" fmla="*/ 47 h 669"/>
              <a:gd name="connsiteX87" fmla="*/ 106 w 238"/>
              <a:gd name="connsiteY87" fmla="*/ 37 h 669"/>
              <a:gd name="connsiteX0" fmla="*/ 238 w 238"/>
              <a:gd name="connsiteY0" fmla="*/ 0 h 669"/>
              <a:gd name="connsiteX1" fmla="*/ 216 w 238"/>
              <a:gd name="connsiteY1" fmla="*/ 16 h 669"/>
              <a:gd name="connsiteX2" fmla="*/ 211 w 238"/>
              <a:gd name="connsiteY2" fmla="*/ 26 h 669"/>
              <a:gd name="connsiteX3" fmla="*/ 211 w 238"/>
              <a:gd name="connsiteY3" fmla="*/ 37 h 669"/>
              <a:gd name="connsiteX4" fmla="*/ 211 w 238"/>
              <a:gd name="connsiteY4" fmla="*/ 42 h 669"/>
              <a:gd name="connsiteX5" fmla="*/ 211 w 238"/>
              <a:gd name="connsiteY5" fmla="*/ 57 h 669"/>
              <a:gd name="connsiteX6" fmla="*/ 211 w 238"/>
              <a:gd name="connsiteY6" fmla="*/ 68 h 669"/>
              <a:gd name="connsiteX7" fmla="*/ 211 w 238"/>
              <a:gd name="connsiteY7" fmla="*/ 84 h 669"/>
              <a:gd name="connsiteX8" fmla="*/ 211 w 238"/>
              <a:gd name="connsiteY8" fmla="*/ 99 h 669"/>
              <a:gd name="connsiteX9" fmla="*/ 211 w 238"/>
              <a:gd name="connsiteY9" fmla="*/ 115 h 669"/>
              <a:gd name="connsiteX10" fmla="*/ 211 w 238"/>
              <a:gd name="connsiteY10" fmla="*/ 136 h 669"/>
              <a:gd name="connsiteX11" fmla="*/ 211 w 238"/>
              <a:gd name="connsiteY11" fmla="*/ 151 h 669"/>
              <a:gd name="connsiteX12" fmla="*/ 211 w 238"/>
              <a:gd name="connsiteY12" fmla="*/ 172 h 669"/>
              <a:gd name="connsiteX13" fmla="*/ 211 w 238"/>
              <a:gd name="connsiteY13" fmla="*/ 214 h 669"/>
              <a:gd name="connsiteX14" fmla="*/ 211 w 238"/>
              <a:gd name="connsiteY14" fmla="*/ 235 h 669"/>
              <a:gd name="connsiteX15" fmla="*/ 211 w 238"/>
              <a:gd name="connsiteY15" fmla="*/ 261 h 669"/>
              <a:gd name="connsiteX16" fmla="*/ 211 w 238"/>
              <a:gd name="connsiteY16" fmla="*/ 287 h 669"/>
              <a:gd name="connsiteX17" fmla="*/ 211 w 238"/>
              <a:gd name="connsiteY17" fmla="*/ 313 h 669"/>
              <a:gd name="connsiteX18" fmla="*/ 211 w 238"/>
              <a:gd name="connsiteY18" fmla="*/ 340 h 669"/>
              <a:gd name="connsiteX19" fmla="*/ 211 w 238"/>
              <a:gd name="connsiteY19" fmla="*/ 371 h 669"/>
              <a:gd name="connsiteX20" fmla="*/ 211 w 238"/>
              <a:gd name="connsiteY20" fmla="*/ 402 h 669"/>
              <a:gd name="connsiteX21" fmla="*/ 211 w 238"/>
              <a:gd name="connsiteY21" fmla="*/ 434 h 669"/>
              <a:gd name="connsiteX22" fmla="*/ 211 w 238"/>
              <a:gd name="connsiteY22" fmla="*/ 465 h 669"/>
              <a:gd name="connsiteX23" fmla="*/ 211 w 238"/>
              <a:gd name="connsiteY23" fmla="*/ 491 h 669"/>
              <a:gd name="connsiteX24" fmla="*/ 206 w 238"/>
              <a:gd name="connsiteY24" fmla="*/ 517 h 669"/>
              <a:gd name="connsiteX25" fmla="*/ 206 w 238"/>
              <a:gd name="connsiteY25" fmla="*/ 543 h 669"/>
              <a:gd name="connsiteX26" fmla="*/ 201 w 238"/>
              <a:gd name="connsiteY26" fmla="*/ 564 h 669"/>
              <a:gd name="connsiteX27" fmla="*/ 195 w 238"/>
              <a:gd name="connsiteY27" fmla="*/ 580 h 669"/>
              <a:gd name="connsiteX28" fmla="*/ 190 w 238"/>
              <a:gd name="connsiteY28" fmla="*/ 601 h 669"/>
              <a:gd name="connsiteX29" fmla="*/ 185 w 238"/>
              <a:gd name="connsiteY29" fmla="*/ 611 h 669"/>
              <a:gd name="connsiteX30" fmla="*/ 174 w 238"/>
              <a:gd name="connsiteY30" fmla="*/ 627 h 669"/>
              <a:gd name="connsiteX31" fmla="*/ 164 w 238"/>
              <a:gd name="connsiteY31" fmla="*/ 637 h 669"/>
              <a:gd name="connsiteX32" fmla="*/ 158 w 238"/>
              <a:gd name="connsiteY32" fmla="*/ 648 h 669"/>
              <a:gd name="connsiteX33" fmla="*/ 148 w 238"/>
              <a:gd name="connsiteY33" fmla="*/ 653 h 669"/>
              <a:gd name="connsiteX34" fmla="*/ 143 w 238"/>
              <a:gd name="connsiteY34" fmla="*/ 658 h 669"/>
              <a:gd name="connsiteX35" fmla="*/ 132 w 238"/>
              <a:gd name="connsiteY35" fmla="*/ 663 h 669"/>
              <a:gd name="connsiteX36" fmla="*/ 127 w 238"/>
              <a:gd name="connsiteY36" fmla="*/ 663 h 669"/>
              <a:gd name="connsiteX37" fmla="*/ 121 w 238"/>
              <a:gd name="connsiteY37" fmla="*/ 669 h 669"/>
              <a:gd name="connsiteX38" fmla="*/ 111 w 238"/>
              <a:gd name="connsiteY38" fmla="*/ 663 h 669"/>
              <a:gd name="connsiteX39" fmla="*/ 106 w 238"/>
              <a:gd name="connsiteY39" fmla="*/ 663 h 669"/>
              <a:gd name="connsiteX40" fmla="*/ 106 w 238"/>
              <a:gd name="connsiteY40" fmla="*/ 658 h 669"/>
              <a:gd name="connsiteX41" fmla="*/ 100 w 238"/>
              <a:gd name="connsiteY41" fmla="*/ 653 h 669"/>
              <a:gd name="connsiteX42" fmla="*/ 100 w 238"/>
              <a:gd name="connsiteY42" fmla="*/ 648 h 669"/>
              <a:gd name="connsiteX43" fmla="*/ 100 w 238"/>
              <a:gd name="connsiteY43" fmla="*/ 642 h 669"/>
              <a:gd name="connsiteX44" fmla="*/ 100 w 238"/>
              <a:gd name="connsiteY44" fmla="*/ 632 h 669"/>
              <a:gd name="connsiteX45" fmla="*/ 100 w 238"/>
              <a:gd name="connsiteY45" fmla="*/ 622 h 669"/>
              <a:gd name="connsiteX46" fmla="*/ 100 w 238"/>
              <a:gd name="connsiteY46" fmla="*/ 616 h 669"/>
              <a:gd name="connsiteX47" fmla="*/ 100 w 238"/>
              <a:gd name="connsiteY47" fmla="*/ 611 h 669"/>
              <a:gd name="connsiteX48" fmla="*/ 100 w 238"/>
              <a:gd name="connsiteY48" fmla="*/ 606 h 669"/>
              <a:gd name="connsiteX49" fmla="*/ 95 w 238"/>
              <a:gd name="connsiteY49" fmla="*/ 601 h 669"/>
              <a:gd name="connsiteX50" fmla="*/ 90 w 238"/>
              <a:gd name="connsiteY50" fmla="*/ 585 h 669"/>
              <a:gd name="connsiteX51" fmla="*/ 79 w 238"/>
              <a:gd name="connsiteY51" fmla="*/ 569 h 669"/>
              <a:gd name="connsiteX52" fmla="*/ 63 w 238"/>
              <a:gd name="connsiteY52" fmla="*/ 554 h 669"/>
              <a:gd name="connsiteX53" fmla="*/ 47 w 238"/>
              <a:gd name="connsiteY53" fmla="*/ 538 h 669"/>
              <a:gd name="connsiteX54" fmla="*/ 26 w 238"/>
              <a:gd name="connsiteY54" fmla="*/ 522 h 669"/>
              <a:gd name="connsiteX55" fmla="*/ 0 w 238"/>
              <a:gd name="connsiteY55" fmla="*/ 501 h 669"/>
              <a:gd name="connsiteX56" fmla="*/ 21 w 238"/>
              <a:gd name="connsiteY56" fmla="*/ 501 h 669"/>
              <a:gd name="connsiteX57" fmla="*/ 42 w 238"/>
              <a:gd name="connsiteY57" fmla="*/ 507 h 669"/>
              <a:gd name="connsiteX58" fmla="*/ 58 w 238"/>
              <a:gd name="connsiteY58" fmla="*/ 507 h 669"/>
              <a:gd name="connsiteX59" fmla="*/ 74 w 238"/>
              <a:gd name="connsiteY59" fmla="*/ 507 h 669"/>
              <a:gd name="connsiteX60" fmla="*/ 84 w 238"/>
              <a:gd name="connsiteY60" fmla="*/ 501 h 669"/>
              <a:gd name="connsiteX61" fmla="*/ 90 w 238"/>
              <a:gd name="connsiteY61" fmla="*/ 501 h 669"/>
              <a:gd name="connsiteX62" fmla="*/ 95 w 238"/>
              <a:gd name="connsiteY62" fmla="*/ 501 h 669"/>
              <a:gd name="connsiteX63" fmla="*/ 100 w 238"/>
              <a:gd name="connsiteY63" fmla="*/ 496 h 669"/>
              <a:gd name="connsiteX64" fmla="*/ 106 w 238"/>
              <a:gd name="connsiteY64" fmla="*/ 491 h 669"/>
              <a:gd name="connsiteX65" fmla="*/ 106 w 238"/>
              <a:gd name="connsiteY65" fmla="*/ 486 h 669"/>
              <a:gd name="connsiteX66" fmla="*/ 106 w 238"/>
              <a:gd name="connsiteY66" fmla="*/ 475 h 669"/>
              <a:gd name="connsiteX67" fmla="*/ 106 w 238"/>
              <a:gd name="connsiteY67" fmla="*/ 460 h 669"/>
              <a:gd name="connsiteX68" fmla="*/ 111 w 238"/>
              <a:gd name="connsiteY68" fmla="*/ 444 h 669"/>
              <a:gd name="connsiteX69" fmla="*/ 111 w 238"/>
              <a:gd name="connsiteY69" fmla="*/ 423 h 669"/>
              <a:gd name="connsiteX70" fmla="*/ 111 w 238"/>
              <a:gd name="connsiteY70" fmla="*/ 397 h 669"/>
              <a:gd name="connsiteX71" fmla="*/ 116 w 238"/>
              <a:gd name="connsiteY71" fmla="*/ 371 h 669"/>
              <a:gd name="connsiteX72" fmla="*/ 116 w 238"/>
              <a:gd name="connsiteY72" fmla="*/ 345 h 669"/>
              <a:gd name="connsiteX73" fmla="*/ 116 w 238"/>
              <a:gd name="connsiteY73" fmla="*/ 319 h 669"/>
              <a:gd name="connsiteX74" fmla="*/ 116 w 238"/>
              <a:gd name="connsiteY74" fmla="*/ 293 h 669"/>
              <a:gd name="connsiteX75" fmla="*/ 121 w 238"/>
              <a:gd name="connsiteY75" fmla="*/ 266 h 669"/>
              <a:gd name="connsiteX76" fmla="*/ 121 w 238"/>
              <a:gd name="connsiteY76" fmla="*/ 245 h 669"/>
              <a:gd name="connsiteX77" fmla="*/ 121 w 238"/>
              <a:gd name="connsiteY77" fmla="*/ 225 h 669"/>
              <a:gd name="connsiteX78" fmla="*/ 121 w 238"/>
              <a:gd name="connsiteY78" fmla="*/ 204 h 669"/>
              <a:gd name="connsiteX79" fmla="*/ 121 w 238"/>
              <a:gd name="connsiteY79" fmla="*/ 188 h 669"/>
              <a:gd name="connsiteX80" fmla="*/ 121 w 238"/>
              <a:gd name="connsiteY80" fmla="*/ 157 h 669"/>
              <a:gd name="connsiteX81" fmla="*/ 121 w 238"/>
              <a:gd name="connsiteY81" fmla="*/ 125 h 669"/>
              <a:gd name="connsiteX82" fmla="*/ 116 w 238"/>
              <a:gd name="connsiteY82" fmla="*/ 94 h 669"/>
              <a:gd name="connsiteX83" fmla="*/ 116 w 238"/>
              <a:gd name="connsiteY83" fmla="*/ 68 h 669"/>
              <a:gd name="connsiteX84" fmla="*/ 111 w 238"/>
              <a:gd name="connsiteY84" fmla="*/ 57 h 669"/>
              <a:gd name="connsiteX85" fmla="*/ 111 w 238"/>
              <a:gd name="connsiteY85" fmla="*/ 47 h 669"/>
              <a:gd name="connsiteX86" fmla="*/ 106 w 238"/>
              <a:gd name="connsiteY86" fmla="*/ 37 h 669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83" fmla="*/ 111 w 216"/>
              <a:gd name="connsiteY83" fmla="*/ 41 h 653"/>
              <a:gd name="connsiteX84" fmla="*/ 111 w 216"/>
              <a:gd name="connsiteY84" fmla="*/ 31 h 653"/>
              <a:gd name="connsiteX85" fmla="*/ 106 w 216"/>
              <a:gd name="connsiteY85" fmla="*/ 21 h 653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83" fmla="*/ 111 w 216"/>
              <a:gd name="connsiteY83" fmla="*/ 41 h 653"/>
              <a:gd name="connsiteX84" fmla="*/ 111 w 216"/>
              <a:gd name="connsiteY84" fmla="*/ 31 h 653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83" fmla="*/ 111 w 216"/>
              <a:gd name="connsiteY83" fmla="*/ 41 h 653"/>
              <a:gd name="connsiteX0" fmla="*/ 216 w 216"/>
              <a:gd name="connsiteY0" fmla="*/ 0 h 653"/>
              <a:gd name="connsiteX1" fmla="*/ 211 w 216"/>
              <a:gd name="connsiteY1" fmla="*/ 10 h 653"/>
              <a:gd name="connsiteX2" fmla="*/ 211 w 216"/>
              <a:gd name="connsiteY2" fmla="*/ 21 h 653"/>
              <a:gd name="connsiteX3" fmla="*/ 211 w 216"/>
              <a:gd name="connsiteY3" fmla="*/ 26 h 653"/>
              <a:gd name="connsiteX4" fmla="*/ 211 w 216"/>
              <a:gd name="connsiteY4" fmla="*/ 41 h 653"/>
              <a:gd name="connsiteX5" fmla="*/ 211 w 216"/>
              <a:gd name="connsiteY5" fmla="*/ 52 h 653"/>
              <a:gd name="connsiteX6" fmla="*/ 211 w 216"/>
              <a:gd name="connsiteY6" fmla="*/ 68 h 653"/>
              <a:gd name="connsiteX7" fmla="*/ 211 w 216"/>
              <a:gd name="connsiteY7" fmla="*/ 83 h 653"/>
              <a:gd name="connsiteX8" fmla="*/ 211 w 216"/>
              <a:gd name="connsiteY8" fmla="*/ 99 h 653"/>
              <a:gd name="connsiteX9" fmla="*/ 211 w 216"/>
              <a:gd name="connsiteY9" fmla="*/ 120 h 653"/>
              <a:gd name="connsiteX10" fmla="*/ 211 w 216"/>
              <a:gd name="connsiteY10" fmla="*/ 135 h 653"/>
              <a:gd name="connsiteX11" fmla="*/ 211 w 216"/>
              <a:gd name="connsiteY11" fmla="*/ 156 h 653"/>
              <a:gd name="connsiteX12" fmla="*/ 211 w 216"/>
              <a:gd name="connsiteY12" fmla="*/ 198 h 653"/>
              <a:gd name="connsiteX13" fmla="*/ 211 w 216"/>
              <a:gd name="connsiteY13" fmla="*/ 219 h 653"/>
              <a:gd name="connsiteX14" fmla="*/ 211 w 216"/>
              <a:gd name="connsiteY14" fmla="*/ 245 h 653"/>
              <a:gd name="connsiteX15" fmla="*/ 211 w 216"/>
              <a:gd name="connsiteY15" fmla="*/ 271 h 653"/>
              <a:gd name="connsiteX16" fmla="*/ 211 w 216"/>
              <a:gd name="connsiteY16" fmla="*/ 297 h 653"/>
              <a:gd name="connsiteX17" fmla="*/ 211 w 216"/>
              <a:gd name="connsiteY17" fmla="*/ 324 h 653"/>
              <a:gd name="connsiteX18" fmla="*/ 211 w 216"/>
              <a:gd name="connsiteY18" fmla="*/ 355 h 653"/>
              <a:gd name="connsiteX19" fmla="*/ 211 w 216"/>
              <a:gd name="connsiteY19" fmla="*/ 386 h 653"/>
              <a:gd name="connsiteX20" fmla="*/ 211 w 216"/>
              <a:gd name="connsiteY20" fmla="*/ 418 h 653"/>
              <a:gd name="connsiteX21" fmla="*/ 211 w 216"/>
              <a:gd name="connsiteY21" fmla="*/ 449 h 653"/>
              <a:gd name="connsiteX22" fmla="*/ 211 w 216"/>
              <a:gd name="connsiteY22" fmla="*/ 475 h 653"/>
              <a:gd name="connsiteX23" fmla="*/ 206 w 216"/>
              <a:gd name="connsiteY23" fmla="*/ 501 h 653"/>
              <a:gd name="connsiteX24" fmla="*/ 206 w 216"/>
              <a:gd name="connsiteY24" fmla="*/ 527 h 653"/>
              <a:gd name="connsiteX25" fmla="*/ 201 w 216"/>
              <a:gd name="connsiteY25" fmla="*/ 548 h 653"/>
              <a:gd name="connsiteX26" fmla="*/ 195 w 216"/>
              <a:gd name="connsiteY26" fmla="*/ 564 h 653"/>
              <a:gd name="connsiteX27" fmla="*/ 190 w 216"/>
              <a:gd name="connsiteY27" fmla="*/ 585 h 653"/>
              <a:gd name="connsiteX28" fmla="*/ 185 w 216"/>
              <a:gd name="connsiteY28" fmla="*/ 595 h 653"/>
              <a:gd name="connsiteX29" fmla="*/ 174 w 216"/>
              <a:gd name="connsiteY29" fmla="*/ 611 h 653"/>
              <a:gd name="connsiteX30" fmla="*/ 164 w 216"/>
              <a:gd name="connsiteY30" fmla="*/ 621 h 653"/>
              <a:gd name="connsiteX31" fmla="*/ 158 w 216"/>
              <a:gd name="connsiteY31" fmla="*/ 632 h 653"/>
              <a:gd name="connsiteX32" fmla="*/ 148 w 216"/>
              <a:gd name="connsiteY32" fmla="*/ 637 h 653"/>
              <a:gd name="connsiteX33" fmla="*/ 143 w 216"/>
              <a:gd name="connsiteY33" fmla="*/ 642 h 653"/>
              <a:gd name="connsiteX34" fmla="*/ 132 w 216"/>
              <a:gd name="connsiteY34" fmla="*/ 647 h 653"/>
              <a:gd name="connsiteX35" fmla="*/ 127 w 216"/>
              <a:gd name="connsiteY35" fmla="*/ 647 h 653"/>
              <a:gd name="connsiteX36" fmla="*/ 121 w 216"/>
              <a:gd name="connsiteY36" fmla="*/ 653 h 653"/>
              <a:gd name="connsiteX37" fmla="*/ 111 w 216"/>
              <a:gd name="connsiteY37" fmla="*/ 647 h 653"/>
              <a:gd name="connsiteX38" fmla="*/ 106 w 216"/>
              <a:gd name="connsiteY38" fmla="*/ 647 h 653"/>
              <a:gd name="connsiteX39" fmla="*/ 106 w 216"/>
              <a:gd name="connsiteY39" fmla="*/ 642 h 653"/>
              <a:gd name="connsiteX40" fmla="*/ 100 w 216"/>
              <a:gd name="connsiteY40" fmla="*/ 637 h 653"/>
              <a:gd name="connsiteX41" fmla="*/ 100 w 216"/>
              <a:gd name="connsiteY41" fmla="*/ 632 h 653"/>
              <a:gd name="connsiteX42" fmla="*/ 100 w 216"/>
              <a:gd name="connsiteY42" fmla="*/ 626 h 653"/>
              <a:gd name="connsiteX43" fmla="*/ 100 w 216"/>
              <a:gd name="connsiteY43" fmla="*/ 616 h 653"/>
              <a:gd name="connsiteX44" fmla="*/ 100 w 216"/>
              <a:gd name="connsiteY44" fmla="*/ 606 h 653"/>
              <a:gd name="connsiteX45" fmla="*/ 100 w 216"/>
              <a:gd name="connsiteY45" fmla="*/ 600 h 653"/>
              <a:gd name="connsiteX46" fmla="*/ 100 w 216"/>
              <a:gd name="connsiteY46" fmla="*/ 595 h 653"/>
              <a:gd name="connsiteX47" fmla="*/ 100 w 216"/>
              <a:gd name="connsiteY47" fmla="*/ 590 h 653"/>
              <a:gd name="connsiteX48" fmla="*/ 95 w 216"/>
              <a:gd name="connsiteY48" fmla="*/ 585 h 653"/>
              <a:gd name="connsiteX49" fmla="*/ 90 w 216"/>
              <a:gd name="connsiteY49" fmla="*/ 569 h 653"/>
              <a:gd name="connsiteX50" fmla="*/ 79 w 216"/>
              <a:gd name="connsiteY50" fmla="*/ 553 h 653"/>
              <a:gd name="connsiteX51" fmla="*/ 63 w 216"/>
              <a:gd name="connsiteY51" fmla="*/ 538 h 653"/>
              <a:gd name="connsiteX52" fmla="*/ 47 w 216"/>
              <a:gd name="connsiteY52" fmla="*/ 522 h 653"/>
              <a:gd name="connsiteX53" fmla="*/ 26 w 216"/>
              <a:gd name="connsiteY53" fmla="*/ 506 h 653"/>
              <a:gd name="connsiteX54" fmla="*/ 0 w 216"/>
              <a:gd name="connsiteY54" fmla="*/ 485 h 653"/>
              <a:gd name="connsiteX55" fmla="*/ 21 w 216"/>
              <a:gd name="connsiteY55" fmla="*/ 485 h 653"/>
              <a:gd name="connsiteX56" fmla="*/ 42 w 216"/>
              <a:gd name="connsiteY56" fmla="*/ 491 h 653"/>
              <a:gd name="connsiteX57" fmla="*/ 58 w 216"/>
              <a:gd name="connsiteY57" fmla="*/ 491 h 653"/>
              <a:gd name="connsiteX58" fmla="*/ 74 w 216"/>
              <a:gd name="connsiteY58" fmla="*/ 491 h 653"/>
              <a:gd name="connsiteX59" fmla="*/ 84 w 216"/>
              <a:gd name="connsiteY59" fmla="*/ 485 h 653"/>
              <a:gd name="connsiteX60" fmla="*/ 90 w 216"/>
              <a:gd name="connsiteY60" fmla="*/ 485 h 653"/>
              <a:gd name="connsiteX61" fmla="*/ 95 w 216"/>
              <a:gd name="connsiteY61" fmla="*/ 485 h 653"/>
              <a:gd name="connsiteX62" fmla="*/ 100 w 216"/>
              <a:gd name="connsiteY62" fmla="*/ 480 h 653"/>
              <a:gd name="connsiteX63" fmla="*/ 106 w 216"/>
              <a:gd name="connsiteY63" fmla="*/ 475 h 653"/>
              <a:gd name="connsiteX64" fmla="*/ 106 w 216"/>
              <a:gd name="connsiteY64" fmla="*/ 470 h 653"/>
              <a:gd name="connsiteX65" fmla="*/ 106 w 216"/>
              <a:gd name="connsiteY65" fmla="*/ 459 h 653"/>
              <a:gd name="connsiteX66" fmla="*/ 106 w 216"/>
              <a:gd name="connsiteY66" fmla="*/ 444 h 653"/>
              <a:gd name="connsiteX67" fmla="*/ 111 w 216"/>
              <a:gd name="connsiteY67" fmla="*/ 428 h 653"/>
              <a:gd name="connsiteX68" fmla="*/ 111 w 216"/>
              <a:gd name="connsiteY68" fmla="*/ 407 h 653"/>
              <a:gd name="connsiteX69" fmla="*/ 111 w 216"/>
              <a:gd name="connsiteY69" fmla="*/ 381 h 653"/>
              <a:gd name="connsiteX70" fmla="*/ 116 w 216"/>
              <a:gd name="connsiteY70" fmla="*/ 355 h 653"/>
              <a:gd name="connsiteX71" fmla="*/ 116 w 216"/>
              <a:gd name="connsiteY71" fmla="*/ 329 h 653"/>
              <a:gd name="connsiteX72" fmla="*/ 116 w 216"/>
              <a:gd name="connsiteY72" fmla="*/ 303 h 653"/>
              <a:gd name="connsiteX73" fmla="*/ 116 w 216"/>
              <a:gd name="connsiteY73" fmla="*/ 277 h 653"/>
              <a:gd name="connsiteX74" fmla="*/ 121 w 216"/>
              <a:gd name="connsiteY74" fmla="*/ 250 h 653"/>
              <a:gd name="connsiteX75" fmla="*/ 121 w 216"/>
              <a:gd name="connsiteY75" fmla="*/ 229 h 653"/>
              <a:gd name="connsiteX76" fmla="*/ 121 w 216"/>
              <a:gd name="connsiteY76" fmla="*/ 209 h 653"/>
              <a:gd name="connsiteX77" fmla="*/ 121 w 216"/>
              <a:gd name="connsiteY77" fmla="*/ 188 h 653"/>
              <a:gd name="connsiteX78" fmla="*/ 121 w 216"/>
              <a:gd name="connsiteY78" fmla="*/ 172 h 653"/>
              <a:gd name="connsiteX79" fmla="*/ 121 w 216"/>
              <a:gd name="connsiteY79" fmla="*/ 141 h 653"/>
              <a:gd name="connsiteX80" fmla="*/ 121 w 216"/>
              <a:gd name="connsiteY80" fmla="*/ 109 h 653"/>
              <a:gd name="connsiteX81" fmla="*/ 116 w 216"/>
              <a:gd name="connsiteY81" fmla="*/ 78 h 653"/>
              <a:gd name="connsiteX82" fmla="*/ 116 w 216"/>
              <a:gd name="connsiteY82" fmla="*/ 52 h 653"/>
              <a:gd name="connsiteX0" fmla="*/ 216 w 216"/>
              <a:gd name="connsiteY0" fmla="*/ 0 h 653"/>
              <a:gd name="connsiteX1" fmla="*/ 211 w 216"/>
              <a:gd name="connsiteY1" fmla="*/ 21 h 653"/>
              <a:gd name="connsiteX2" fmla="*/ 211 w 216"/>
              <a:gd name="connsiteY2" fmla="*/ 26 h 653"/>
              <a:gd name="connsiteX3" fmla="*/ 211 w 216"/>
              <a:gd name="connsiteY3" fmla="*/ 41 h 653"/>
              <a:gd name="connsiteX4" fmla="*/ 211 w 216"/>
              <a:gd name="connsiteY4" fmla="*/ 52 h 653"/>
              <a:gd name="connsiteX5" fmla="*/ 211 w 216"/>
              <a:gd name="connsiteY5" fmla="*/ 68 h 653"/>
              <a:gd name="connsiteX6" fmla="*/ 211 w 216"/>
              <a:gd name="connsiteY6" fmla="*/ 83 h 653"/>
              <a:gd name="connsiteX7" fmla="*/ 211 w 216"/>
              <a:gd name="connsiteY7" fmla="*/ 99 h 653"/>
              <a:gd name="connsiteX8" fmla="*/ 211 w 216"/>
              <a:gd name="connsiteY8" fmla="*/ 120 h 653"/>
              <a:gd name="connsiteX9" fmla="*/ 211 w 216"/>
              <a:gd name="connsiteY9" fmla="*/ 135 h 653"/>
              <a:gd name="connsiteX10" fmla="*/ 211 w 216"/>
              <a:gd name="connsiteY10" fmla="*/ 156 h 653"/>
              <a:gd name="connsiteX11" fmla="*/ 211 w 216"/>
              <a:gd name="connsiteY11" fmla="*/ 198 h 653"/>
              <a:gd name="connsiteX12" fmla="*/ 211 w 216"/>
              <a:gd name="connsiteY12" fmla="*/ 219 h 653"/>
              <a:gd name="connsiteX13" fmla="*/ 211 w 216"/>
              <a:gd name="connsiteY13" fmla="*/ 245 h 653"/>
              <a:gd name="connsiteX14" fmla="*/ 211 w 216"/>
              <a:gd name="connsiteY14" fmla="*/ 271 h 653"/>
              <a:gd name="connsiteX15" fmla="*/ 211 w 216"/>
              <a:gd name="connsiteY15" fmla="*/ 297 h 653"/>
              <a:gd name="connsiteX16" fmla="*/ 211 w 216"/>
              <a:gd name="connsiteY16" fmla="*/ 324 h 653"/>
              <a:gd name="connsiteX17" fmla="*/ 211 w 216"/>
              <a:gd name="connsiteY17" fmla="*/ 355 h 653"/>
              <a:gd name="connsiteX18" fmla="*/ 211 w 216"/>
              <a:gd name="connsiteY18" fmla="*/ 386 h 653"/>
              <a:gd name="connsiteX19" fmla="*/ 211 w 216"/>
              <a:gd name="connsiteY19" fmla="*/ 418 h 653"/>
              <a:gd name="connsiteX20" fmla="*/ 211 w 216"/>
              <a:gd name="connsiteY20" fmla="*/ 449 h 653"/>
              <a:gd name="connsiteX21" fmla="*/ 211 w 216"/>
              <a:gd name="connsiteY21" fmla="*/ 475 h 653"/>
              <a:gd name="connsiteX22" fmla="*/ 206 w 216"/>
              <a:gd name="connsiteY22" fmla="*/ 501 h 653"/>
              <a:gd name="connsiteX23" fmla="*/ 206 w 216"/>
              <a:gd name="connsiteY23" fmla="*/ 527 h 653"/>
              <a:gd name="connsiteX24" fmla="*/ 201 w 216"/>
              <a:gd name="connsiteY24" fmla="*/ 548 h 653"/>
              <a:gd name="connsiteX25" fmla="*/ 195 w 216"/>
              <a:gd name="connsiteY25" fmla="*/ 564 h 653"/>
              <a:gd name="connsiteX26" fmla="*/ 190 w 216"/>
              <a:gd name="connsiteY26" fmla="*/ 585 h 653"/>
              <a:gd name="connsiteX27" fmla="*/ 185 w 216"/>
              <a:gd name="connsiteY27" fmla="*/ 595 h 653"/>
              <a:gd name="connsiteX28" fmla="*/ 174 w 216"/>
              <a:gd name="connsiteY28" fmla="*/ 611 h 653"/>
              <a:gd name="connsiteX29" fmla="*/ 164 w 216"/>
              <a:gd name="connsiteY29" fmla="*/ 621 h 653"/>
              <a:gd name="connsiteX30" fmla="*/ 158 w 216"/>
              <a:gd name="connsiteY30" fmla="*/ 632 h 653"/>
              <a:gd name="connsiteX31" fmla="*/ 148 w 216"/>
              <a:gd name="connsiteY31" fmla="*/ 637 h 653"/>
              <a:gd name="connsiteX32" fmla="*/ 143 w 216"/>
              <a:gd name="connsiteY32" fmla="*/ 642 h 653"/>
              <a:gd name="connsiteX33" fmla="*/ 132 w 216"/>
              <a:gd name="connsiteY33" fmla="*/ 647 h 653"/>
              <a:gd name="connsiteX34" fmla="*/ 127 w 216"/>
              <a:gd name="connsiteY34" fmla="*/ 647 h 653"/>
              <a:gd name="connsiteX35" fmla="*/ 121 w 216"/>
              <a:gd name="connsiteY35" fmla="*/ 653 h 653"/>
              <a:gd name="connsiteX36" fmla="*/ 111 w 216"/>
              <a:gd name="connsiteY36" fmla="*/ 647 h 653"/>
              <a:gd name="connsiteX37" fmla="*/ 106 w 216"/>
              <a:gd name="connsiteY37" fmla="*/ 647 h 653"/>
              <a:gd name="connsiteX38" fmla="*/ 106 w 216"/>
              <a:gd name="connsiteY38" fmla="*/ 642 h 653"/>
              <a:gd name="connsiteX39" fmla="*/ 100 w 216"/>
              <a:gd name="connsiteY39" fmla="*/ 637 h 653"/>
              <a:gd name="connsiteX40" fmla="*/ 100 w 216"/>
              <a:gd name="connsiteY40" fmla="*/ 632 h 653"/>
              <a:gd name="connsiteX41" fmla="*/ 100 w 216"/>
              <a:gd name="connsiteY41" fmla="*/ 626 h 653"/>
              <a:gd name="connsiteX42" fmla="*/ 100 w 216"/>
              <a:gd name="connsiteY42" fmla="*/ 616 h 653"/>
              <a:gd name="connsiteX43" fmla="*/ 100 w 216"/>
              <a:gd name="connsiteY43" fmla="*/ 606 h 653"/>
              <a:gd name="connsiteX44" fmla="*/ 100 w 216"/>
              <a:gd name="connsiteY44" fmla="*/ 600 h 653"/>
              <a:gd name="connsiteX45" fmla="*/ 100 w 216"/>
              <a:gd name="connsiteY45" fmla="*/ 595 h 653"/>
              <a:gd name="connsiteX46" fmla="*/ 100 w 216"/>
              <a:gd name="connsiteY46" fmla="*/ 590 h 653"/>
              <a:gd name="connsiteX47" fmla="*/ 95 w 216"/>
              <a:gd name="connsiteY47" fmla="*/ 585 h 653"/>
              <a:gd name="connsiteX48" fmla="*/ 90 w 216"/>
              <a:gd name="connsiteY48" fmla="*/ 569 h 653"/>
              <a:gd name="connsiteX49" fmla="*/ 79 w 216"/>
              <a:gd name="connsiteY49" fmla="*/ 553 h 653"/>
              <a:gd name="connsiteX50" fmla="*/ 63 w 216"/>
              <a:gd name="connsiteY50" fmla="*/ 538 h 653"/>
              <a:gd name="connsiteX51" fmla="*/ 47 w 216"/>
              <a:gd name="connsiteY51" fmla="*/ 522 h 653"/>
              <a:gd name="connsiteX52" fmla="*/ 26 w 216"/>
              <a:gd name="connsiteY52" fmla="*/ 506 h 653"/>
              <a:gd name="connsiteX53" fmla="*/ 0 w 216"/>
              <a:gd name="connsiteY53" fmla="*/ 485 h 653"/>
              <a:gd name="connsiteX54" fmla="*/ 21 w 216"/>
              <a:gd name="connsiteY54" fmla="*/ 485 h 653"/>
              <a:gd name="connsiteX55" fmla="*/ 42 w 216"/>
              <a:gd name="connsiteY55" fmla="*/ 491 h 653"/>
              <a:gd name="connsiteX56" fmla="*/ 58 w 216"/>
              <a:gd name="connsiteY56" fmla="*/ 491 h 653"/>
              <a:gd name="connsiteX57" fmla="*/ 74 w 216"/>
              <a:gd name="connsiteY57" fmla="*/ 491 h 653"/>
              <a:gd name="connsiteX58" fmla="*/ 84 w 216"/>
              <a:gd name="connsiteY58" fmla="*/ 485 h 653"/>
              <a:gd name="connsiteX59" fmla="*/ 90 w 216"/>
              <a:gd name="connsiteY59" fmla="*/ 485 h 653"/>
              <a:gd name="connsiteX60" fmla="*/ 95 w 216"/>
              <a:gd name="connsiteY60" fmla="*/ 485 h 653"/>
              <a:gd name="connsiteX61" fmla="*/ 100 w 216"/>
              <a:gd name="connsiteY61" fmla="*/ 480 h 653"/>
              <a:gd name="connsiteX62" fmla="*/ 106 w 216"/>
              <a:gd name="connsiteY62" fmla="*/ 475 h 653"/>
              <a:gd name="connsiteX63" fmla="*/ 106 w 216"/>
              <a:gd name="connsiteY63" fmla="*/ 470 h 653"/>
              <a:gd name="connsiteX64" fmla="*/ 106 w 216"/>
              <a:gd name="connsiteY64" fmla="*/ 459 h 653"/>
              <a:gd name="connsiteX65" fmla="*/ 106 w 216"/>
              <a:gd name="connsiteY65" fmla="*/ 444 h 653"/>
              <a:gd name="connsiteX66" fmla="*/ 111 w 216"/>
              <a:gd name="connsiteY66" fmla="*/ 428 h 653"/>
              <a:gd name="connsiteX67" fmla="*/ 111 w 216"/>
              <a:gd name="connsiteY67" fmla="*/ 407 h 653"/>
              <a:gd name="connsiteX68" fmla="*/ 111 w 216"/>
              <a:gd name="connsiteY68" fmla="*/ 381 h 653"/>
              <a:gd name="connsiteX69" fmla="*/ 116 w 216"/>
              <a:gd name="connsiteY69" fmla="*/ 355 h 653"/>
              <a:gd name="connsiteX70" fmla="*/ 116 w 216"/>
              <a:gd name="connsiteY70" fmla="*/ 329 h 653"/>
              <a:gd name="connsiteX71" fmla="*/ 116 w 216"/>
              <a:gd name="connsiteY71" fmla="*/ 303 h 653"/>
              <a:gd name="connsiteX72" fmla="*/ 116 w 216"/>
              <a:gd name="connsiteY72" fmla="*/ 277 h 653"/>
              <a:gd name="connsiteX73" fmla="*/ 121 w 216"/>
              <a:gd name="connsiteY73" fmla="*/ 250 h 653"/>
              <a:gd name="connsiteX74" fmla="*/ 121 w 216"/>
              <a:gd name="connsiteY74" fmla="*/ 229 h 653"/>
              <a:gd name="connsiteX75" fmla="*/ 121 w 216"/>
              <a:gd name="connsiteY75" fmla="*/ 209 h 653"/>
              <a:gd name="connsiteX76" fmla="*/ 121 w 216"/>
              <a:gd name="connsiteY76" fmla="*/ 188 h 653"/>
              <a:gd name="connsiteX77" fmla="*/ 121 w 216"/>
              <a:gd name="connsiteY77" fmla="*/ 172 h 653"/>
              <a:gd name="connsiteX78" fmla="*/ 121 w 216"/>
              <a:gd name="connsiteY78" fmla="*/ 141 h 653"/>
              <a:gd name="connsiteX79" fmla="*/ 121 w 216"/>
              <a:gd name="connsiteY79" fmla="*/ 109 h 653"/>
              <a:gd name="connsiteX80" fmla="*/ 116 w 216"/>
              <a:gd name="connsiteY80" fmla="*/ 78 h 653"/>
              <a:gd name="connsiteX81" fmla="*/ 116 w 216"/>
              <a:gd name="connsiteY81" fmla="*/ 52 h 653"/>
              <a:gd name="connsiteX0" fmla="*/ 211 w 211"/>
              <a:gd name="connsiteY0" fmla="*/ 0 h 632"/>
              <a:gd name="connsiteX1" fmla="*/ 211 w 211"/>
              <a:gd name="connsiteY1" fmla="*/ 5 h 632"/>
              <a:gd name="connsiteX2" fmla="*/ 211 w 211"/>
              <a:gd name="connsiteY2" fmla="*/ 20 h 632"/>
              <a:gd name="connsiteX3" fmla="*/ 211 w 211"/>
              <a:gd name="connsiteY3" fmla="*/ 31 h 632"/>
              <a:gd name="connsiteX4" fmla="*/ 211 w 211"/>
              <a:gd name="connsiteY4" fmla="*/ 47 h 632"/>
              <a:gd name="connsiteX5" fmla="*/ 211 w 211"/>
              <a:gd name="connsiteY5" fmla="*/ 62 h 632"/>
              <a:gd name="connsiteX6" fmla="*/ 211 w 211"/>
              <a:gd name="connsiteY6" fmla="*/ 78 h 632"/>
              <a:gd name="connsiteX7" fmla="*/ 211 w 211"/>
              <a:gd name="connsiteY7" fmla="*/ 99 h 632"/>
              <a:gd name="connsiteX8" fmla="*/ 211 w 211"/>
              <a:gd name="connsiteY8" fmla="*/ 114 h 632"/>
              <a:gd name="connsiteX9" fmla="*/ 211 w 211"/>
              <a:gd name="connsiteY9" fmla="*/ 135 h 632"/>
              <a:gd name="connsiteX10" fmla="*/ 211 w 211"/>
              <a:gd name="connsiteY10" fmla="*/ 177 h 632"/>
              <a:gd name="connsiteX11" fmla="*/ 211 w 211"/>
              <a:gd name="connsiteY11" fmla="*/ 198 h 632"/>
              <a:gd name="connsiteX12" fmla="*/ 211 w 211"/>
              <a:gd name="connsiteY12" fmla="*/ 224 h 632"/>
              <a:gd name="connsiteX13" fmla="*/ 211 w 211"/>
              <a:gd name="connsiteY13" fmla="*/ 250 h 632"/>
              <a:gd name="connsiteX14" fmla="*/ 211 w 211"/>
              <a:gd name="connsiteY14" fmla="*/ 276 h 632"/>
              <a:gd name="connsiteX15" fmla="*/ 211 w 211"/>
              <a:gd name="connsiteY15" fmla="*/ 303 h 632"/>
              <a:gd name="connsiteX16" fmla="*/ 211 w 211"/>
              <a:gd name="connsiteY16" fmla="*/ 334 h 632"/>
              <a:gd name="connsiteX17" fmla="*/ 211 w 211"/>
              <a:gd name="connsiteY17" fmla="*/ 365 h 632"/>
              <a:gd name="connsiteX18" fmla="*/ 211 w 211"/>
              <a:gd name="connsiteY18" fmla="*/ 397 h 632"/>
              <a:gd name="connsiteX19" fmla="*/ 211 w 211"/>
              <a:gd name="connsiteY19" fmla="*/ 428 h 632"/>
              <a:gd name="connsiteX20" fmla="*/ 211 w 211"/>
              <a:gd name="connsiteY20" fmla="*/ 454 h 632"/>
              <a:gd name="connsiteX21" fmla="*/ 206 w 211"/>
              <a:gd name="connsiteY21" fmla="*/ 480 h 632"/>
              <a:gd name="connsiteX22" fmla="*/ 206 w 211"/>
              <a:gd name="connsiteY22" fmla="*/ 506 h 632"/>
              <a:gd name="connsiteX23" fmla="*/ 201 w 211"/>
              <a:gd name="connsiteY23" fmla="*/ 527 h 632"/>
              <a:gd name="connsiteX24" fmla="*/ 195 w 211"/>
              <a:gd name="connsiteY24" fmla="*/ 543 h 632"/>
              <a:gd name="connsiteX25" fmla="*/ 190 w 211"/>
              <a:gd name="connsiteY25" fmla="*/ 564 h 632"/>
              <a:gd name="connsiteX26" fmla="*/ 185 w 211"/>
              <a:gd name="connsiteY26" fmla="*/ 574 h 632"/>
              <a:gd name="connsiteX27" fmla="*/ 174 w 211"/>
              <a:gd name="connsiteY27" fmla="*/ 590 h 632"/>
              <a:gd name="connsiteX28" fmla="*/ 164 w 211"/>
              <a:gd name="connsiteY28" fmla="*/ 600 h 632"/>
              <a:gd name="connsiteX29" fmla="*/ 158 w 211"/>
              <a:gd name="connsiteY29" fmla="*/ 611 h 632"/>
              <a:gd name="connsiteX30" fmla="*/ 148 w 211"/>
              <a:gd name="connsiteY30" fmla="*/ 616 h 632"/>
              <a:gd name="connsiteX31" fmla="*/ 143 w 211"/>
              <a:gd name="connsiteY31" fmla="*/ 621 h 632"/>
              <a:gd name="connsiteX32" fmla="*/ 132 w 211"/>
              <a:gd name="connsiteY32" fmla="*/ 626 h 632"/>
              <a:gd name="connsiteX33" fmla="*/ 127 w 211"/>
              <a:gd name="connsiteY33" fmla="*/ 626 h 632"/>
              <a:gd name="connsiteX34" fmla="*/ 121 w 211"/>
              <a:gd name="connsiteY34" fmla="*/ 632 h 632"/>
              <a:gd name="connsiteX35" fmla="*/ 111 w 211"/>
              <a:gd name="connsiteY35" fmla="*/ 626 h 632"/>
              <a:gd name="connsiteX36" fmla="*/ 106 w 211"/>
              <a:gd name="connsiteY36" fmla="*/ 626 h 632"/>
              <a:gd name="connsiteX37" fmla="*/ 106 w 211"/>
              <a:gd name="connsiteY37" fmla="*/ 621 h 632"/>
              <a:gd name="connsiteX38" fmla="*/ 100 w 211"/>
              <a:gd name="connsiteY38" fmla="*/ 616 h 632"/>
              <a:gd name="connsiteX39" fmla="*/ 100 w 211"/>
              <a:gd name="connsiteY39" fmla="*/ 611 h 632"/>
              <a:gd name="connsiteX40" fmla="*/ 100 w 211"/>
              <a:gd name="connsiteY40" fmla="*/ 605 h 632"/>
              <a:gd name="connsiteX41" fmla="*/ 100 w 211"/>
              <a:gd name="connsiteY41" fmla="*/ 595 h 632"/>
              <a:gd name="connsiteX42" fmla="*/ 100 w 211"/>
              <a:gd name="connsiteY42" fmla="*/ 585 h 632"/>
              <a:gd name="connsiteX43" fmla="*/ 100 w 211"/>
              <a:gd name="connsiteY43" fmla="*/ 579 h 632"/>
              <a:gd name="connsiteX44" fmla="*/ 100 w 211"/>
              <a:gd name="connsiteY44" fmla="*/ 574 h 632"/>
              <a:gd name="connsiteX45" fmla="*/ 100 w 211"/>
              <a:gd name="connsiteY45" fmla="*/ 569 h 632"/>
              <a:gd name="connsiteX46" fmla="*/ 95 w 211"/>
              <a:gd name="connsiteY46" fmla="*/ 564 h 632"/>
              <a:gd name="connsiteX47" fmla="*/ 90 w 211"/>
              <a:gd name="connsiteY47" fmla="*/ 548 h 632"/>
              <a:gd name="connsiteX48" fmla="*/ 79 w 211"/>
              <a:gd name="connsiteY48" fmla="*/ 532 h 632"/>
              <a:gd name="connsiteX49" fmla="*/ 63 w 211"/>
              <a:gd name="connsiteY49" fmla="*/ 517 h 632"/>
              <a:gd name="connsiteX50" fmla="*/ 47 w 211"/>
              <a:gd name="connsiteY50" fmla="*/ 501 h 632"/>
              <a:gd name="connsiteX51" fmla="*/ 26 w 211"/>
              <a:gd name="connsiteY51" fmla="*/ 485 h 632"/>
              <a:gd name="connsiteX52" fmla="*/ 0 w 211"/>
              <a:gd name="connsiteY52" fmla="*/ 464 h 632"/>
              <a:gd name="connsiteX53" fmla="*/ 21 w 211"/>
              <a:gd name="connsiteY53" fmla="*/ 464 h 632"/>
              <a:gd name="connsiteX54" fmla="*/ 42 w 211"/>
              <a:gd name="connsiteY54" fmla="*/ 470 h 632"/>
              <a:gd name="connsiteX55" fmla="*/ 58 w 211"/>
              <a:gd name="connsiteY55" fmla="*/ 470 h 632"/>
              <a:gd name="connsiteX56" fmla="*/ 74 w 211"/>
              <a:gd name="connsiteY56" fmla="*/ 470 h 632"/>
              <a:gd name="connsiteX57" fmla="*/ 84 w 211"/>
              <a:gd name="connsiteY57" fmla="*/ 464 h 632"/>
              <a:gd name="connsiteX58" fmla="*/ 90 w 211"/>
              <a:gd name="connsiteY58" fmla="*/ 464 h 632"/>
              <a:gd name="connsiteX59" fmla="*/ 95 w 211"/>
              <a:gd name="connsiteY59" fmla="*/ 464 h 632"/>
              <a:gd name="connsiteX60" fmla="*/ 100 w 211"/>
              <a:gd name="connsiteY60" fmla="*/ 459 h 632"/>
              <a:gd name="connsiteX61" fmla="*/ 106 w 211"/>
              <a:gd name="connsiteY61" fmla="*/ 454 h 632"/>
              <a:gd name="connsiteX62" fmla="*/ 106 w 211"/>
              <a:gd name="connsiteY62" fmla="*/ 449 h 632"/>
              <a:gd name="connsiteX63" fmla="*/ 106 w 211"/>
              <a:gd name="connsiteY63" fmla="*/ 438 h 632"/>
              <a:gd name="connsiteX64" fmla="*/ 106 w 211"/>
              <a:gd name="connsiteY64" fmla="*/ 423 h 632"/>
              <a:gd name="connsiteX65" fmla="*/ 111 w 211"/>
              <a:gd name="connsiteY65" fmla="*/ 407 h 632"/>
              <a:gd name="connsiteX66" fmla="*/ 111 w 211"/>
              <a:gd name="connsiteY66" fmla="*/ 386 h 632"/>
              <a:gd name="connsiteX67" fmla="*/ 111 w 211"/>
              <a:gd name="connsiteY67" fmla="*/ 360 h 632"/>
              <a:gd name="connsiteX68" fmla="*/ 116 w 211"/>
              <a:gd name="connsiteY68" fmla="*/ 334 h 632"/>
              <a:gd name="connsiteX69" fmla="*/ 116 w 211"/>
              <a:gd name="connsiteY69" fmla="*/ 308 h 632"/>
              <a:gd name="connsiteX70" fmla="*/ 116 w 211"/>
              <a:gd name="connsiteY70" fmla="*/ 282 h 632"/>
              <a:gd name="connsiteX71" fmla="*/ 116 w 211"/>
              <a:gd name="connsiteY71" fmla="*/ 256 h 632"/>
              <a:gd name="connsiteX72" fmla="*/ 121 w 211"/>
              <a:gd name="connsiteY72" fmla="*/ 229 h 632"/>
              <a:gd name="connsiteX73" fmla="*/ 121 w 211"/>
              <a:gd name="connsiteY73" fmla="*/ 208 h 632"/>
              <a:gd name="connsiteX74" fmla="*/ 121 w 211"/>
              <a:gd name="connsiteY74" fmla="*/ 188 h 632"/>
              <a:gd name="connsiteX75" fmla="*/ 121 w 211"/>
              <a:gd name="connsiteY75" fmla="*/ 167 h 632"/>
              <a:gd name="connsiteX76" fmla="*/ 121 w 211"/>
              <a:gd name="connsiteY76" fmla="*/ 151 h 632"/>
              <a:gd name="connsiteX77" fmla="*/ 121 w 211"/>
              <a:gd name="connsiteY77" fmla="*/ 120 h 632"/>
              <a:gd name="connsiteX78" fmla="*/ 121 w 211"/>
              <a:gd name="connsiteY78" fmla="*/ 88 h 632"/>
              <a:gd name="connsiteX79" fmla="*/ 116 w 211"/>
              <a:gd name="connsiteY79" fmla="*/ 57 h 632"/>
              <a:gd name="connsiteX80" fmla="*/ 116 w 211"/>
              <a:gd name="connsiteY80" fmla="*/ 31 h 632"/>
              <a:gd name="connsiteX0" fmla="*/ 211 w 211"/>
              <a:gd name="connsiteY0" fmla="*/ 0 h 632"/>
              <a:gd name="connsiteX1" fmla="*/ 211 w 211"/>
              <a:gd name="connsiteY1" fmla="*/ 20 h 632"/>
              <a:gd name="connsiteX2" fmla="*/ 211 w 211"/>
              <a:gd name="connsiteY2" fmla="*/ 31 h 632"/>
              <a:gd name="connsiteX3" fmla="*/ 211 w 211"/>
              <a:gd name="connsiteY3" fmla="*/ 47 h 632"/>
              <a:gd name="connsiteX4" fmla="*/ 211 w 211"/>
              <a:gd name="connsiteY4" fmla="*/ 62 h 632"/>
              <a:gd name="connsiteX5" fmla="*/ 211 w 211"/>
              <a:gd name="connsiteY5" fmla="*/ 78 h 632"/>
              <a:gd name="connsiteX6" fmla="*/ 211 w 211"/>
              <a:gd name="connsiteY6" fmla="*/ 99 h 632"/>
              <a:gd name="connsiteX7" fmla="*/ 211 w 211"/>
              <a:gd name="connsiteY7" fmla="*/ 114 h 632"/>
              <a:gd name="connsiteX8" fmla="*/ 211 w 211"/>
              <a:gd name="connsiteY8" fmla="*/ 135 h 632"/>
              <a:gd name="connsiteX9" fmla="*/ 211 w 211"/>
              <a:gd name="connsiteY9" fmla="*/ 177 h 632"/>
              <a:gd name="connsiteX10" fmla="*/ 211 w 211"/>
              <a:gd name="connsiteY10" fmla="*/ 198 h 632"/>
              <a:gd name="connsiteX11" fmla="*/ 211 w 211"/>
              <a:gd name="connsiteY11" fmla="*/ 224 h 632"/>
              <a:gd name="connsiteX12" fmla="*/ 211 w 211"/>
              <a:gd name="connsiteY12" fmla="*/ 250 h 632"/>
              <a:gd name="connsiteX13" fmla="*/ 211 w 211"/>
              <a:gd name="connsiteY13" fmla="*/ 276 h 632"/>
              <a:gd name="connsiteX14" fmla="*/ 211 w 211"/>
              <a:gd name="connsiteY14" fmla="*/ 303 h 632"/>
              <a:gd name="connsiteX15" fmla="*/ 211 w 211"/>
              <a:gd name="connsiteY15" fmla="*/ 334 h 632"/>
              <a:gd name="connsiteX16" fmla="*/ 211 w 211"/>
              <a:gd name="connsiteY16" fmla="*/ 365 h 632"/>
              <a:gd name="connsiteX17" fmla="*/ 211 w 211"/>
              <a:gd name="connsiteY17" fmla="*/ 397 h 632"/>
              <a:gd name="connsiteX18" fmla="*/ 211 w 211"/>
              <a:gd name="connsiteY18" fmla="*/ 428 h 632"/>
              <a:gd name="connsiteX19" fmla="*/ 211 w 211"/>
              <a:gd name="connsiteY19" fmla="*/ 454 h 632"/>
              <a:gd name="connsiteX20" fmla="*/ 206 w 211"/>
              <a:gd name="connsiteY20" fmla="*/ 480 h 632"/>
              <a:gd name="connsiteX21" fmla="*/ 206 w 211"/>
              <a:gd name="connsiteY21" fmla="*/ 506 h 632"/>
              <a:gd name="connsiteX22" fmla="*/ 201 w 211"/>
              <a:gd name="connsiteY22" fmla="*/ 527 h 632"/>
              <a:gd name="connsiteX23" fmla="*/ 195 w 211"/>
              <a:gd name="connsiteY23" fmla="*/ 543 h 632"/>
              <a:gd name="connsiteX24" fmla="*/ 190 w 211"/>
              <a:gd name="connsiteY24" fmla="*/ 564 h 632"/>
              <a:gd name="connsiteX25" fmla="*/ 185 w 211"/>
              <a:gd name="connsiteY25" fmla="*/ 574 h 632"/>
              <a:gd name="connsiteX26" fmla="*/ 174 w 211"/>
              <a:gd name="connsiteY26" fmla="*/ 590 h 632"/>
              <a:gd name="connsiteX27" fmla="*/ 164 w 211"/>
              <a:gd name="connsiteY27" fmla="*/ 600 h 632"/>
              <a:gd name="connsiteX28" fmla="*/ 158 w 211"/>
              <a:gd name="connsiteY28" fmla="*/ 611 h 632"/>
              <a:gd name="connsiteX29" fmla="*/ 148 w 211"/>
              <a:gd name="connsiteY29" fmla="*/ 616 h 632"/>
              <a:gd name="connsiteX30" fmla="*/ 143 w 211"/>
              <a:gd name="connsiteY30" fmla="*/ 621 h 632"/>
              <a:gd name="connsiteX31" fmla="*/ 132 w 211"/>
              <a:gd name="connsiteY31" fmla="*/ 626 h 632"/>
              <a:gd name="connsiteX32" fmla="*/ 127 w 211"/>
              <a:gd name="connsiteY32" fmla="*/ 626 h 632"/>
              <a:gd name="connsiteX33" fmla="*/ 121 w 211"/>
              <a:gd name="connsiteY33" fmla="*/ 632 h 632"/>
              <a:gd name="connsiteX34" fmla="*/ 111 w 211"/>
              <a:gd name="connsiteY34" fmla="*/ 626 h 632"/>
              <a:gd name="connsiteX35" fmla="*/ 106 w 211"/>
              <a:gd name="connsiteY35" fmla="*/ 626 h 632"/>
              <a:gd name="connsiteX36" fmla="*/ 106 w 211"/>
              <a:gd name="connsiteY36" fmla="*/ 621 h 632"/>
              <a:gd name="connsiteX37" fmla="*/ 100 w 211"/>
              <a:gd name="connsiteY37" fmla="*/ 616 h 632"/>
              <a:gd name="connsiteX38" fmla="*/ 100 w 211"/>
              <a:gd name="connsiteY38" fmla="*/ 611 h 632"/>
              <a:gd name="connsiteX39" fmla="*/ 100 w 211"/>
              <a:gd name="connsiteY39" fmla="*/ 605 h 632"/>
              <a:gd name="connsiteX40" fmla="*/ 100 w 211"/>
              <a:gd name="connsiteY40" fmla="*/ 595 h 632"/>
              <a:gd name="connsiteX41" fmla="*/ 100 w 211"/>
              <a:gd name="connsiteY41" fmla="*/ 585 h 632"/>
              <a:gd name="connsiteX42" fmla="*/ 100 w 211"/>
              <a:gd name="connsiteY42" fmla="*/ 579 h 632"/>
              <a:gd name="connsiteX43" fmla="*/ 100 w 211"/>
              <a:gd name="connsiteY43" fmla="*/ 574 h 632"/>
              <a:gd name="connsiteX44" fmla="*/ 100 w 211"/>
              <a:gd name="connsiteY44" fmla="*/ 569 h 632"/>
              <a:gd name="connsiteX45" fmla="*/ 95 w 211"/>
              <a:gd name="connsiteY45" fmla="*/ 564 h 632"/>
              <a:gd name="connsiteX46" fmla="*/ 90 w 211"/>
              <a:gd name="connsiteY46" fmla="*/ 548 h 632"/>
              <a:gd name="connsiteX47" fmla="*/ 79 w 211"/>
              <a:gd name="connsiteY47" fmla="*/ 532 h 632"/>
              <a:gd name="connsiteX48" fmla="*/ 63 w 211"/>
              <a:gd name="connsiteY48" fmla="*/ 517 h 632"/>
              <a:gd name="connsiteX49" fmla="*/ 47 w 211"/>
              <a:gd name="connsiteY49" fmla="*/ 501 h 632"/>
              <a:gd name="connsiteX50" fmla="*/ 26 w 211"/>
              <a:gd name="connsiteY50" fmla="*/ 485 h 632"/>
              <a:gd name="connsiteX51" fmla="*/ 0 w 211"/>
              <a:gd name="connsiteY51" fmla="*/ 464 h 632"/>
              <a:gd name="connsiteX52" fmla="*/ 21 w 211"/>
              <a:gd name="connsiteY52" fmla="*/ 464 h 632"/>
              <a:gd name="connsiteX53" fmla="*/ 42 w 211"/>
              <a:gd name="connsiteY53" fmla="*/ 470 h 632"/>
              <a:gd name="connsiteX54" fmla="*/ 58 w 211"/>
              <a:gd name="connsiteY54" fmla="*/ 470 h 632"/>
              <a:gd name="connsiteX55" fmla="*/ 74 w 211"/>
              <a:gd name="connsiteY55" fmla="*/ 470 h 632"/>
              <a:gd name="connsiteX56" fmla="*/ 84 w 211"/>
              <a:gd name="connsiteY56" fmla="*/ 464 h 632"/>
              <a:gd name="connsiteX57" fmla="*/ 90 w 211"/>
              <a:gd name="connsiteY57" fmla="*/ 464 h 632"/>
              <a:gd name="connsiteX58" fmla="*/ 95 w 211"/>
              <a:gd name="connsiteY58" fmla="*/ 464 h 632"/>
              <a:gd name="connsiteX59" fmla="*/ 100 w 211"/>
              <a:gd name="connsiteY59" fmla="*/ 459 h 632"/>
              <a:gd name="connsiteX60" fmla="*/ 106 w 211"/>
              <a:gd name="connsiteY60" fmla="*/ 454 h 632"/>
              <a:gd name="connsiteX61" fmla="*/ 106 w 211"/>
              <a:gd name="connsiteY61" fmla="*/ 449 h 632"/>
              <a:gd name="connsiteX62" fmla="*/ 106 w 211"/>
              <a:gd name="connsiteY62" fmla="*/ 438 h 632"/>
              <a:gd name="connsiteX63" fmla="*/ 106 w 211"/>
              <a:gd name="connsiteY63" fmla="*/ 423 h 632"/>
              <a:gd name="connsiteX64" fmla="*/ 111 w 211"/>
              <a:gd name="connsiteY64" fmla="*/ 407 h 632"/>
              <a:gd name="connsiteX65" fmla="*/ 111 w 211"/>
              <a:gd name="connsiteY65" fmla="*/ 386 h 632"/>
              <a:gd name="connsiteX66" fmla="*/ 111 w 211"/>
              <a:gd name="connsiteY66" fmla="*/ 360 h 632"/>
              <a:gd name="connsiteX67" fmla="*/ 116 w 211"/>
              <a:gd name="connsiteY67" fmla="*/ 334 h 632"/>
              <a:gd name="connsiteX68" fmla="*/ 116 w 211"/>
              <a:gd name="connsiteY68" fmla="*/ 308 h 632"/>
              <a:gd name="connsiteX69" fmla="*/ 116 w 211"/>
              <a:gd name="connsiteY69" fmla="*/ 282 h 632"/>
              <a:gd name="connsiteX70" fmla="*/ 116 w 211"/>
              <a:gd name="connsiteY70" fmla="*/ 256 h 632"/>
              <a:gd name="connsiteX71" fmla="*/ 121 w 211"/>
              <a:gd name="connsiteY71" fmla="*/ 229 h 632"/>
              <a:gd name="connsiteX72" fmla="*/ 121 w 211"/>
              <a:gd name="connsiteY72" fmla="*/ 208 h 632"/>
              <a:gd name="connsiteX73" fmla="*/ 121 w 211"/>
              <a:gd name="connsiteY73" fmla="*/ 188 h 632"/>
              <a:gd name="connsiteX74" fmla="*/ 121 w 211"/>
              <a:gd name="connsiteY74" fmla="*/ 167 h 632"/>
              <a:gd name="connsiteX75" fmla="*/ 121 w 211"/>
              <a:gd name="connsiteY75" fmla="*/ 151 h 632"/>
              <a:gd name="connsiteX76" fmla="*/ 121 w 211"/>
              <a:gd name="connsiteY76" fmla="*/ 120 h 632"/>
              <a:gd name="connsiteX77" fmla="*/ 121 w 211"/>
              <a:gd name="connsiteY77" fmla="*/ 88 h 632"/>
              <a:gd name="connsiteX78" fmla="*/ 116 w 211"/>
              <a:gd name="connsiteY78" fmla="*/ 57 h 632"/>
              <a:gd name="connsiteX79" fmla="*/ 116 w 211"/>
              <a:gd name="connsiteY79" fmla="*/ 31 h 632"/>
              <a:gd name="connsiteX0" fmla="*/ 211 w 211"/>
              <a:gd name="connsiteY0" fmla="*/ 0 h 612"/>
              <a:gd name="connsiteX1" fmla="*/ 211 w 211"/>
              <a:gd name="connsiteY1" fmla="*/ 11 h 612"/>
              <a:gd name="connsiteX2" fmla="*/ 211 w 211"/>
              <a:gd name="connsiteY2" fmla="*/ 27 h 612"/>
              <a:gd name="connsiteX3" fmla="*/ 211 w 211"/>
              <a:gd name="connsiteY3" fmla="*/ 42 h 612"/>
              <a:gd name="connsiteX4" fmla="*/ 211 w 211"/>
              <a:gd name="connsiteY4" fmla="*/ 58 h 612"/>
              <a:gd name="connsiteX5" fmla="*/ 211 w 211"/>
              <a:gd name="connsiteY5" fmla="*/ 79 h 612"/>
              <a:gd name="connsiteX6" fmla="*/ 211 w 211"/>
              <a:gd name="connsiteY6" fmla="*/ 94 h 612"/>
              <a:gd name="connsiteX7" fmla="*/ 211 w 211"/>
              <a:gd name="connsiteY7" fmla="*/ 115 h 612"/>
              <a:gd name="connsiteX8" fmla="*/ 211 w 211"/>
              <a:gd name="connsiteY8" fmla="*/ 157 h 612"/>
              <a:gd name="connsiteX9" fmla="*/ 211 w 211"/>
              <a:gd name="connsiteY9" fmla="*/ 178 h 612"/>
              <a:gd name="connsiteX10" fmla="*/ 211 w 211"/>
              <a:gd name="connsiteY10" fmla="*/ 204 h 612"/>
              <a:gd name="connsiteX11" fmla="*/ 211 w 211"/>
              <a:gd name="connsiteY11" fmla="*/ 230 h 612"/>
              <a:gd name="connsiteX12" fmla="*/ 211 w 211"/>
              <a:gd name="connsiteY12" fmla="*/ 256 h 612"/>
              <a:gd name="connsiteX13" fmla="*/ 211 w 211"/>
              <a:gd name="connsiteY13" fmla="*/ 283 h 612"/>
              <a:gd name="connsiteX14" fmla="*/ 211 w 211"/>
              <a:gd name="connsiteY14" fmla="*/ 314 h 612"/>
              <a:gd name="connsiteX15" fmla="*/ 211 w 211"/>
              <a:gd name="connsiteY15" fmla="*/ 345 h 612"/>
              <a:gd name="connsiteX16" fmla="*/ 211 w 211"/>
              <a:gd name="connsiteY16" fmla="*/ 377 h 612"/>
              <a:gd name="connsiteX17" fmla="*/ 211 w 211"/>
              <a:gd name="connsiteY17" fmla="*/ 408 h 612"/>
              <a:gd name="connsiteX18" fmla="*/ 211 w 211"/>
              <a:gd name="connsiteY18" fmla="*/ 434 h 612"/>
              <a:gd name="connsiteX19" fmla="*/ 206 w 211"/>
              <a:gd name="connsiteY19" fmla="*/ 460 h 612"/>
              <a:gd name="connsiteX20" fmla="*/ 206 w 211"/>
              <a:gd name="connsiteY20" fmla="*/ 486 h 612"/>
              <a:gd name="connsiteX21" fmla="*/ 201 w 211"/>
              <a:gd name="connsiteY21" fmla="*/ 507 h 612"/>
              <a:gd name="connsiteX22" fmla="*/ 195 w 211"/>
              <a:gd name="connsiteY22" fmla="*/ 523 h 612"/>
              <a:gd name="connsiteX23" fmla="*/ 190 w 211"/>
              <a:gd name="connsiteY23" fmla="*/ 544 h 612"/>
              <a:gd name="connsiteX24" fmla="*/ 185 w 211"/>
              <a:gd name="connsiteY24" fmla="*/ 554 h 612"/>
              <a:gd name="connsiteX25" fmla="*/ 174 w 211"/>
              <a:gd name="connsiteY25" fmla="*/ 570 h 612"/>
              <a:gd name="connsiteX26" fmla="*/ 164 w 211"/>
              <a:gd name="connsiteY26" fmla="*/ 580 h 612"/>
              <a:gd name="connsiteX27" fmla="*/ 158 w 211"/>
              <a:gd name="connsiteY27" fmla="*/ 591 h 612"/>
              <a:gd name="connsiteX28" fmla="*/ 148 w 211"/>
              <a:gd name="connsiteY28" fmla="*/ 596 h 612"/>
              <a:gd name="connsiteX29" fmla="*/ 143 w 211"/>
              <a:gd name="connsiteY29" fmla="*/ 601 h 612"/>
              <a:gd name="connsiteX30" fmla="*/ 132 w 211"/>
              <a:gd name="connsiteY30" fmla="*/ 606 h 612"/>
              <a:gd name="connsiteX31" fmla="*/ 127 w 211"/>
              <a:gd name="connsiteY31" fmla="*/ 606 h 612"/>
              <a:gd name="connsiteX32" fmla="*/ 121 w 211"/>
              <a:gd name="connsiteY32" fmla="*/ 612 h 612"/>
              <a:gd name="connsiteX33" fmla="*/ 111 w 211"/>
              <a:gd name="connsiteY33" fmla="*/ 606 h 612"/>
              <a:gd name="connsiteX34" fmla="*/ 106 w 211"/>
              <a:gd name="connsiteY34" fmla="*/ 606 h 612"/>
              <a:gd name="connsiteX35" fmla="*/ 106 w 211"/>
              <a:gd name="connsiteY35" fmla="*/ 601 h 612"/>
              <a:gd name="connsiteX36" fmla="*/ 100 w 211"/>
              <a:gd name="connsiteY36" fmla="*/ 596 h 612"/>
              <a:gd name="connsiteX37" fmla="*/ 100 w 211"/>
              <a:gd name="connsiteY37" fmla="*/ 591 h 612"/>
              <a:gd name="connsiteX38" fmla="*/ 100 w 211"/>
              <a:gd name="connsiteY38" fmla="*/ 585 h 612"/>
              <a:gd name="connsiteX39" fmla="*/ 100 w 211"/>
              <a:gd name="connsiteY39" fmla="*/ 575 h 612"/>
              <a:gd name="connsiteX40" fmla="*/ 100 w 211"/>
              <a:gd name="connsiteY40" fmla="*/ 565 h 612"/>
              <a:gd name="connsiteX41" fmla="*/ 100 w 211"/>
              <a:gd name="connsiteY41" fmla="*/ 559 h 612"/>
              <a:gd name="connsiteX42" fmla="*/ 100 w 211"/>
              <a:gd name="connsiteY42" fmla="*/ 554 h 612"/>
              <a:gd name="connsiteX43" fmla="*/ 100 w 211"/>
              <a:gd name="connsiteY43" fmla="*/ 549 h 612"/>
              <a:gd name="connsiteX44" fmla="*/ 95 w 211"/>
              <a:gd name="connsiteY44" fmla="*/ 544 h 612"/>
              <a:gd name="connsiteX45" fmla="*/ 90 w 211"/>
              <a:gd name="connsiteY45" fmla="*/ 528 h 612"/>
              <a:gd name="connsiteX46" fmla="*/ 79 w 211"/>
              <a:gd name="connsiteY46" fmla="*/ 512 h 612"/>
              <a:gd name="connsiteX47" fmla="*/ 63 w 211"/>
              <a:gd name="connsiteY47" fmla="*/ 497 h 612"/>
              <a:gd name="connsiteX48" fmla="*/ 47 w 211"/>
              <a:gd name="connsiteY48" fmla="*/ 481 h 612"/>
              <a:gd name="connsiteX49" fmla="*/ 26 w 211"/>
              <a:gd name="connsiteY49" fmla="*/ 465 h 612"/>
              <a:gd name="connsiteX50" fmla="*/ 0 w 211"/>
              <a:gd name="connsiteY50" fmla="*/ 444 h 612"/>
              <a:gd name="connsiteX51" fmla="*/ 21 w 211"/>
              <a:gd name="connsiteY51" fmla="*/ 444 h 612"/>
              <a:gd name="connsiteX52" fmla="*/ 42 w 211"/>
              <a:gd name="connsiteY52" fmla="*/ 450 h 612"/>
              <a:gd name="connsiteX53" fmla="*/ 58 w 211"/>
              <a:gd name="connsiteY53" fmla="*/ 450 h 612"/>
              <a:gd name="connsiteX54" fmla="*/ 74 w 211"/>
              <a:gd name="connsiteY54" fmla="*/ 450 h 612"/>
              <a:gd name="connsiteX55" fmla="*/ 84 w 211"/>
              <a:gd name="connsiteY55" fmla="*/ 444 h 612"/>
              <a:gd name="connsiteX56" fmla="*/ 90 w 211"/>
              <a:gd name="connsiteY56" fmla="*/ 444 h 612"/>
              <a:gd name="connsiteX57" fmla="*/ 95 w 211"/>
              <a:gd name="connsiteY57" fmla="*/ 444 h 612"/>
              <a:gd name="connsiteX58" fmla="*/ 100 w 211"/>
              <a:gd name="connsiteY58" fmla="*/ 439 h 612"/>
              <a:gd name="connsiteX59" fmla="*/ 106 w 211"/>
              <a:gd name="connsiteY59" fmla="*/ 434 h 612"/>
              <a:gd name="connsiteX60" fmla="*/ 106 w 211"/>
              <a:gd name="connsiteY60" fmla="*/ 429 h 612"/>
              <a:gd name="connsiteX61" fmla="*/ 106 w 211"/>
              <a:gd name="connsiteY61" fmla="*/ 418 h 612"/>
              <a:gd name="connsiteX62" fmla="*/ 106 w 211"/>
              <a:gd name="connsiteY62" fmla="*/ 403 h 612"/>
              <a:gd name="connsiteX63" fmla="*/ 111 w 211"/>
              <a:gd name="connsiteY63" fmla="*/ 387 h 612"/>
              <a:gd name="connsiteX64" fmla="*/ 111 w 211"/>
              <a:gd name="connsiteY64" fmla="*/ 366 h 612"/>
              <a:gd name="connsiteX65" fmla="*/ 111 w 211"/>
              <a:gd name="connsiteY65" fmla="*/ 340 h 612"/>
              <a:gd name="connsiteX66" fmla="*/ 116 w 211"/>
              <a:gd name="connsiteY66" fmla="*/ 314 h 612"/>
              <a:gd name="connsiteX67" fmla="*/ 116 w 211"/>
              <a:gd name="connsiteY67" fmla="*/ 288 h 612"/>
              <a:gd name="connsiteX68" fmla="*/ 116 w 211"/>
              <a:gd name="connsiteY68" fmla="*/ 262 h 612"/>
              <a:gd name="connsiteX69" fmla="*/ 116 w 211"/>
              <a:gd name="connsiteY69" fmla="*/ 236 h 612"/>
              <a:gd name="connsiteX70" fmla="*/ 121 w 211"/>
              <a:gd name="connsiteY70" fmla="*/ 209 h 612"/>
              <a:gd name="connsiteX71" fmla="*/ 121 w 211"/>
              <a:gd name="connsiteY71" fmla="*/ 188 h 612"/>
              <a:gd name="connsiteX72" fmla="*/ 121 w 211"/>
              <a:gd name="connsiteY72" fmla="*/ 168 h 612"/>
              <a:gd name="connsiteX73" fmla="*/ 121 w 211"/>
              <a:gd name="connsiteY73" fmla="*/ 147 h 612"/>
              <a:gd name="connsiteX74" fmla="*/ 121 w 211"/>
              <a:gd name="connsiteY74" fmla="*/ 131 h 612"/>
              <a:gd name="connsiteX75" fmla="*/ 121 w 211"/>
              <a:gd name="connsiteY75" fmla="*/ 100 h 612"/>
              <a:gd name="connsiteX76" fmla="*/ 121 w 211"/>
              <a:gd name="connsiteY76" fmla="*/ 68 h 612"/>
              <a:gd name="connsiteX77" fmla="*/ 116 w 211"/>
              <a:gd name="connsiteY77" fmla="*/ 37 h 612"/>
              <a:gd name="connsiteX78" fmla="*/ 116 w 211"/>
              <a:gd name="connsiteY78" fmla="*/ 11 h 612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75" fmla="*/ 121 w 211"/>
              <a:gd name="connsiteY75" fmla="*/ 57 h 601"/>
              <a:gd name="connsiteX76" fmla="*/ 116 w 211"/>
              <a:gd name="connsiteY76" fmla="*/ 26 h 601"/>
              <a:gd name="connsiteX77" fmla="*/ 116 w 211"/>
              <a:gd name="connsiteY77" fmla="*/ 0 h 601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75" fmla="*/ 121 w 211"/>
              <a:gd name="connsiteY75" fmla="*/ 57 h 601"/>
              <a:gd name="connsiteX76" fmla="*/ 116 w 211"/>
              <a:gd name="connsiteY76" fmla="*/ 26 h 601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75" fmla="*/ 121 w 211"/>
              <a:gd name="connsiteY75" fmla="*/ 57 h 601"/>
              <a:gd name="connsiteX0" fmla="*/ 211 w 211"/>
              <a:gd name="connsiteY0" fmla="*/ 0 h 601"/>
              <a:gd name="connsiteX1" fmla="*/ 211 w 211"/>
              <a:gd name="connsiteY1" fmla="*/ 16 h 601"/>
              <a:gd name="connsiteX2" fmla="*/ 211 w 211"/>
              <a:gd name="connsiteY2" fmla="*/ 31 h 601"/>
              <a:gd name="connsiteX3" fmla="*/ 211 w 211"/>
              <a:gd name="connsiteY3" fmla="*/ 47 h 601"/>
              <a:gd name="connsiteX4" fmla="*/ 211 w 211"/>
              <a:gd name="connsiteY4" fmla="*/ 68 h 601"/>
              <a:gd name="connsiteX5" fmla="*/ 211 w 211"/>
              <a:gd name="connsiteY5" fmla="*/ 83 h 601"/>
              <a:gd name="connsiteX6" fmla="*/ 211 w 211"/>
              <a:gd name="connsiteY6" fmla="*/ 104 h 601"/>
              <a:gd name="connsiteX7" fmla="*/ 211 w 211"/>
              <a:gd name="connsiteY7" fmla="*/ 146 h 601"/>
              <a:gd name="connsiteX8" fmla="*/ 211 w 211"/>
              <a:gd name="connsiteY8" fmla="*/ 167 h 601"/>
              <a:gd name="connsiteX9" fmla="*/ 211 w 211"/>
              <a:gd name="connsiteY9" fmla="*/ 193 h 601"/>
              <a:gd name="connsiteX10" fmla="*/ 211 w 211"/>
              <a:gd name="connsiteY10" fmla="*/ 219 h 601"/>
              <a:gd name="connsiteX11" fmla="*/ 211 w 211"/>
              <a:gd name="connsiteY11" fmla="*/ 245 h 601"/>
              <a:gd name="connsiteX12" fmla="*/ 211 w 211"/>
              <a:gd name="connsiteY12" fmla="*/ 272 h 601"/>
              <a:gd name="connsiteX13" fmla="*/ 211 w 211"/>
              <a:gd name="connsiteY13" fmla="*/ 303 h 601"/>
              <a:gd name="connsiteX14" fmla="*/ 211 w 211"/>
              <a:gd name="connsiteY14" fmla="*/ 334 h 601"/>
              <a:gd name="connsiteX15" fmla="*/ 211 w 211"/>
              <a:gd name="connsiteY15" fmla="*/ 366 h 601"/>
              <a:gd name="connsiteX16" fmla="*/ 211 w 211"/>
              <a:gd name="connsiteY16" fmla="*/ 397 h 601"/>
              <a:gd name="connsiteX17" fmla="*/ 211 w 211"/>
              <a:gd name="connsiteY17" fmla="*/ 423 h 601"/>
              <a:gd name="connsiteX18" fmla="*/ 206 w 211"/>
              <a:gd name="connsiteY18" fmla="*/ 449 h 601"/>
              <a:gd name="connsiteX19" fmla="*/ 206 w 211"/>
              <a:gd name="connsiteY19" fmla="*/ 475 h 601"/>
              <a:gd name="connsiteX20" fmla="*/ 201 w 211"/>
              <a:gd name="connsiteY20" fmla="*/ 496 h 601"/>
              <a:gd name="connsiteX21" fmla="*/ 195 w 211"/>
              <a:gd name="connsiteY21" fmla="*/ 512 h 601"/>
              <a:gd name="connsiteX22" fmla="*/ 190 w 211"/>
              <a:gd name="connsiteY22" fmla="*/ 533 h 601"/>
              <a:gd name="connsiteX23" fmla="*/ 185 w 211"/>
              <a:gd name="connsiteY23" fmla="*/ 543 h 601"/>
              <a:gd name="connsiteX24" fmla="*/ 174 w 211"/>
              <a:gd name="connsiteY24" fmla="*/ 559 h 601"/>
              <a:gd name="connsiteX25" fmla="*/ 164 w 211"/>
              <a:gd name="connsiteY25" fmla="*/ 569 h 601"/>
              <a:gd name="connsiteX26" fmla="*/ 158 w 211"/>
              <a:gd name="connsiteY26" fmla="*/ 580 h 601"/>
              <a:gd name="connsiteX27" fmla="*/ 148 w 211"/>
              <a:gd name="connsiteY27" fmla="*/ 585 h 601"/>
              <a:gd name="connsiteX28" fmla="*/ 143 w 211"/>
              <a:gd name="connsiteY28" fmla="*/ 590 h 601"/>
              <a:gd name="connsiteX29" fmla="*/ 132 w 211"/>
              <a:gd name="connsiteY29" fmla="*/ 595 h 601"/>
              <a:gd name="connsiteX30" fmla="*/ 127 w 211"/>
              <a:gd name="connsiteY30" fmla="*/ 595 h 601"/>
              <a:gd name="connsiteX31" fmla="*/ 121 w 211"/>
              <a:gd name="connsiteY31" fmla="*/ 601 h 601"/>
              <a:gd name="connsiteX32" fmla="*/ 111 w 211"/>
              <a:gd name="connsiteY32" fmla="*/ 595 h 601"/>
              <a:gd name="connsiteX33" fmla="*/ 106 w 211"/>
              <a:gd name="connsiteY33" fmla="*/ 595 h 601"/>
              <a:gd name="connsiteX34" fmla="*/ 106 w 211"/>
              <a:gd name="connsiteY34" fmla="*/ 590 h 601"/>
              <a:gd name="connsiteX35" fmla="*/ 100 w 211"/>
              <a:gd name="connsiteY35" fmla="*/ 585 h 601"/>
              <a:gd name="connsiteX36" fmla="*/ 100 w 211"/>
              <a:gd name="connsiteY36" fmla="*/ 580 h 601"/>
              <a:gd name="connsiteX37" fmla="*/ 100 w 211"/>
              <a:gd name="connsiteY37" fmla="*/ 574 h 601"/>
              <a:gd name="connsiteX38" fmla="*/ 100 w 211"/>
              <a:gd name="connsiteY38" fmla="*/ 564 h 601"/>
              <a:gd name="connsiteX39" fmla="*/ 100 w 211"/>
              <a:gd name="connsiteY39" fmla="*/ 554 h 601"/>
              <a:gd name="connsiteX40" fmla="*/ 100 w 211"/>
              <a:gd name="connsiteY40" fmla="*/ 548 h 601"/>
              <a:gd name="connsiteX41" fmla="*/ 100 w 211"/>
              <a:gd name="connsiteY41" fmla="*/ 543 h 601"/>
              <a:gd name="connsiteX42" fmla="*/ 100 w 211"/>
              <a:gd name="connsiteY42" fmla="*/ 538 h 601"/>
              <a:gd name="connsiteX43" fmla="*/ 95 w 211"/>
              <a:gd name="connsiteY43" fmla="*/ 533 h 601"/>
              <a:gd name="connsiteX44" fmla="*/ 90 w 211"/>
              <a:gd name="connsiteY44" fmla="*/ 517 h 601"/>
              <a:gd name="connsiteX45" fmla="*/ 79 w 211"/>
              <a:gd name="connsiteY45" fmla="*/ 501 h 601"/>
              <a:gd name="connsiteX46" fmla="*/ 63 w 211"/>
              <a:gd name="connsiteY46" fmla="*/ 486 h 601"/>
              <a:gd name="connsiteX47" fmla="*/ 47 w 211"/>
              <a:gd name="connsiteY47" fmla="*/ 470 h 601"/>
              <a:gd name="connsiteX48" fmla="*/ 26 w 211"/>
              <a:gd name="connsiteY48" fmla="*/ 454 h 601"/>
              <a:gd name="connsiteX49" fmla="*/ 0 w 211"/>
              <a:gd name="connsiteY49" fmla="*/ 433 h 601"/>
              <a:gd name="connsiteX50" fmla="*/ 21 w 211"/>
              <a:gd name="connsiteY50" fmla="*/ 433 h 601"/>
              <a:gd name="connsiteX51" fmla="*/ 42 w 211"/>
              <a:gd name="connsiteY51" fmla="*/ 439 h 601"/>
              <a:gd name="connsiteX52" fmla="*/ 58 w 211"/>
              <a:gd name="connsiteY52" fmla="*/ 439 h 601"/>
              <a:gd name="connsiteX53" fmla="*/ 74 w 211"/>
              <a:gd name="connsiteY53" fmla="*/ 439 h 601"/>
              <a:gd name="connsiteX54" fmla="*/ 84 w 211"/>
              <a:gd name="connsiteY54" fmla="*/ 433 h 601"/>
              <a:gd name="connsiteX55" fmla="*/ 90 w 211"/>
              <a:gd name="connsiteY55" fmla="*/ 433 h 601"/>
              <a:gd name="connsiteX56" fmla="*/ 95 w 211"/>
              <a:gd name="connsiteY56" fmla="*/ 433 h 601"/>
              <a:gd name="connsiteX57" fmla="*/ 100 w 211"/>
              <a:gd name="connsiteY57" fmla="*/ 428 h 601"/>
              <a:gd name="connsiteX58" fmla="*/ 106 w 211"/>
              <a:gd name="connsiteY58" fmla="*/ 423 h 601"/>
              <a:gd name="connsiteX59" fmla="*/ 106 w 211"/>
              <a:gd name="connsiteY59" fmla="*/ 418 h 601"/>
              <a:gd name="connsiteX60" fmla="*/ 106 w 211"/>
              <a:gd name="connsiteY60" fmla="*/ 407 h 601"/>
              <a:gd name="connsiteX61" fmla="*/ 106 w 211"/>
              <a:gd name="connsiteY61" fmla="*/ 392 h 601"/>
              <a:gd name="connsiteX62" fmla="*/ 111 w 211"/>
              <a:gd name="connsiteY62" fmla="*/ 376 h 601"/>
              <a:gd name="connsiteX63" fmla="*/ 111 w 211"/>
              <a:gd name="connsiteY63" fmla="*/ 355 h 601"/>
              <a:gd name="connsiteX64" fmla="*/ 111 w 211"/>
              <a:gd name="connsiteY64" fmla="*/ 329 h 601"/>
              <a:gd name="connsiteX65" fmla="*/ 116 w 211"/>
              <a:gd name="connsiteY65" fmla="*/ 303 h 601"/>
              <a:gd name="connsiteX66" fmla="*/ 116 w 211"/>
              <a:gd name="connsiteY66" fmla="*/ 277 h 601"/>
              <a:gd name="connsiteX67" fmla="*/ 116 w 211"/>
              <a:gd name="connsiteY67" fmla="*/ 251 h 601"/>
              <a:gd name="connsiteX68" fmla="*/ 116 w 211"/>
              <a:gd name="connsiteY68" fmla="*/ 225 h 601"/>
              <a:gd name="connsiteX69" fmla="*/ 121 w 211"/>
              <a:gd name="connsiteY69" fmla="*/ 198 h 601"/>
              <a:gd name="connsiteX70" fmla="*/ 121 w 211"/>
              <a:gd name="connsiteY70" fmla="*/ 177 h 601"/>
              <a:gd name="connsiteX71" fmla="*/ 121 w 211"/>
              <a:gd name="connsiteY71" fmla="*/ 157 h 601"/>
              <a:gd name="connsiteX72" fmla="*/ 121 w 211"/>
              <a:gd name="connsiteY72" fmla="*/ 136 h 601"/>
              <a:gd name="connsiteX73" fmla="*/ 121 w 211"/>
              <a:gd name="connsiteY73" fmla="*/ 120 h 601"/>
              <a:gd name="connsiteX74" fmla="*/ 121 w 211"/>
              <a:gd name="connsiteY74" fmla="*/ 89 h 601"/>
              <a:gd name="connsiteX0" fmla="*/ 211 w 211"/>
              <a:gd name="connsiteY0" fmla="*/ 0 h 585"/>
              <a:gd name="connsiteX1" fmla="*/ 211 w 211"/>
              <a:gd name="connsiteY1" fmla="*/ 15 h 585"/>
              <a:gd name="connsiteX2" fmla="*/ 211 w 211"/>
              <a:gd name="connsiteY2" fmla="*/ 31 h 585"/>
              <a:gd name="connsiteX3" fmla="*/ 211 w 211"/>
              <a:gd name="connsiteY3" fmla="*/ 52 h 585"/>
              <a:gd name="connsiteX4" fmla="*/ 211 w 211"/>
              <a:gd name="connsiteY4" fmla="*/ 67 h 585"/>
              <a:gd name="connsiteX5" fmla="*/ 211 w 211"/>
              <a:gd name="connsiteY5" fmla="*/ 88 h 585"/>
              <a:gd name="connsiteX6" fmla="*/ 211 w 211"/>
              <a:gd name="connsiteY6" fmla="*/ 130 h 585"/>
              <a:gd name="connsiteX7" fmla="*/ 211 w 211"/>
              <a:gd name="connsiteY7" fmla="*/ 151 h 585"/>
              <a:gd name="connsiteX8" fmla="*/ 211 w 211"/>
              <a:gd name="connsiteY8" fmla="*/ 177 h 585"/>
              <a:gd name="connsiteX9" fmla="*/ 211 w 211"/>
              <a:gd name="connsiteY9" fmla="*/ 203 h 585"/>
              <a:gd name="connsiteX10" fmla="*/ 211 w 211"/>
              <a:gd name="connsiteY10" fmla="*/ 229 h 585"/>
              <a:gd name="connsiteX11" fmla="*/ 211 w 211"/>
              <a:gd name="connsiteY11" fmla="*/ 256 h 585"/>
              <a:gd name="connsiteX12" fmla="*/ 211 w 211"/>
              <a:gd name="connsiteY12" fmla="*/ 287 h 585"/>
              <a:gd name="connsiteX13" fmla="*/ 211 w 211"/>
              <a:gd name="connsiteY13" fmla="*/ 318 h 585"/>
              <a:gd name="connsiteX14" fmla="*/ 211 w 211"/>
              <a:gd name="connsiteY14" fmla="*/ 350 h 585"/>
              <a:gd name="connsiteX15" fmla="*/ 211 w 211"/>
              <a:gd name="connsiteY15" fmla="*/ 381 h 585"/>
              <a:gd name="connsiteX16" fmla="*/ 211 w 211"/>
              <a:gd name="connsiteY16" fmla="*/ 407 h 585"/>
              <a:gd name="connsiteX17" fmla="*/ 206 w 211"/>
              <a:gd name="connsiteY17" fmla="*/ 433 h 585"/>
              <a:gd name="connsiteX18" fmla="*/ 206 w 211"/>
              <a:gd name="connsiteY18" fmla="*/ 459 h 585"/>
              <a:gd name="connsiteX19" fmla="*/ 201 w 211"/>
              <a:gd name="connsiteY19" fmla="*/ 480 h 585"/>
              <a:gd name="connsiteX20" fmla="*/ 195 w 211"/>
              <a:gd name="connsiteY20" fmla="*/ 496 h 585"/>
              <a:gd name="connsiteX21" fmla="*/ 190 w 211"/>
              <a:gd name="connsiteY21" fmla="*/ 517 h 585"/>
              <a:gd name="connsiteX22" fmla="*/ 185 w 211"/>
              <a:gd name="connsiteY22" fmla="*/ 527 h 585"/>
              <a:gd name="connsiteX23" fmla="*/ 174 w 211"/>
              <a:gd name="connsiteY23" fmla="*/ 543 h 585"/>
              <a:gd name="connsiteX24" fmla="*/ 164 w 211"/>
              <a:gd name="connsiteY24" fmla="*/ 553 h 585"/>
              <a:gd name="connsiteX25" fmla="*/ 158 w 211"/>
              <a:gd name="connsiteY25" fmla="*/ 564 h 585"/>
              <a:gd name="connsiteX26" fmla="*/ 148 w 211"/>
              <a:gd name="connsiteY26" fmla="*/ 569 h 585"/>
              <a:gd name="connsiteX27" fmla="*/ 143 w 211"/>
              <a:gd name="connsiteY27" fmla="*/ 574 h 585"/>
              <a:gd name="connsiteX28" fmla="*/ 132 w 211"/>
              <a:gd name="connsiteY28" fmla="*/ 579 h 585"/>
              <a:gd name="connsiteX29" fmla="*/ 127 w 211"/>
              <a:gd name="connsiteY29" fmla="*/ 579 h 585"/>
              <a:gd name="connsiteX30" fmla="*/ 121 w 211"/>
              <a:gd name="connsiteY30" fmla="*/ 585 h 585"/>
              <a:gd name="connsiteX31" fmla="*/ 111 w 211"/>
              <a:gd name="connsiteY31" fmla="*/ 579 h 585"/>
              <a:gd name="connsiteX32" fmla="*/ 106 w 211"/>
              <a:gd name="connsiteY32" fmla="*/ 579 h 585"/>
              <a:gd name="connsiteX33" fmla="*/ 106 w 211"/>
              <a:gd name="connsiteY33" fmla="*/ 574 h 585"/>
              <a:gd name="connsiteX34" fmla="*/ 100 w 211"/>
              <a:gd name="connsiteY34" fmla="*/ 569 h 585"/>
              <a:gd name="connsiteX35" fmla="*/ 100 w 211"/>
              <a:gd name="connsiteY35" fmla="*/ 564 h 585"/>
              <a:gd name="connsiteX36" fmla="*/ 100 w 211"/>
              <a:gd name="connsiteY36" fmla="*/ 558 h 585"/>
              <a:gd name="connsiteX37" fmla="*/ 100 w 211"/>
              <a:gd name="connsiteY37" fmla="*/ 548 h 585"/>
              <a:gd name="connsiteX38" fmla="*/ 100 w 211"/>
              <a:gd name="connsiteY38" fmla="*/ 538 h 585"/>
              <a:gd name="connsiteX39" fmla="*/ 100 w 211"/>
              <a:gd name="connsiteY39" fmla="*/ 532 h 585"/>
              <a:gd name="connsiteX40" fmla="*/ 100 w 211"/>
              <a:gd name="connsiteY40" fmla="*/ 527 h 585"/>
              <a:gd name="connsiteX41" fmla="*/ 100 w 211"/>
              <a:gd name="connsiteY41" fmla="*/ 522 h 585"/>
              <a:gd name="connsiteX42" fmla="*/ 95 w 211"/>
              <a:gd name="connsiteY42" fmla="*/ 517 h 585"/>
              <a:gd name="connsiteX43" fmla="*/ 90 w 211"/>
              <a:gd name="connsiteY43" fmla="*/ 501 h 585"/>
              <a:gd name="connsiteX44" fmla="*/ 79 w 211"/>
              <a:gd name="connsiteY44" fmla="*/ 485 h 585"/>
              <a:gd name="connsiteX45" fmla="*/ 63 w 211"/>
              <a:gd name="connsiteY45" fmla="*/ 470 h 585"/>
              <a:gd name="connsiteX46" fmla="*/ 47 w 211"/>
              <a:gd name="connsiteY46" fmla="*/ 454 h 585"/>
              <a:gd name="connsiteX47" fmla="*/ 26 w 211"/>
              <a:gd name="connsiteY47" fmla="*/ 438 h 585"/>
              <a:gd name="connsiteX48" fmla="*/ 0 w 211"/>
              <a:gd name="connsiteY48" fmla="*/ 417 h 585"/>
              <a:gd name="connsiteX49" fmla="*/ 21 w 211"/>
              <a:gd name="connsiteY49" fmla="*/ 417 h 585"/>
              <a:gd name="connsiteX50" fmla="*/ 42 w 211"/>
              <a:gd name="connsiteY50" fmla="*/ 423 h 585"/>
              <a:gd name="connsiteX51" fmla="*/ 58 w 211"/>
              <a:gd name="connsiteY51" fmla="*/ 423 h 585"/>
              <a:gd name="connsiteX52" fmla="*/ 74 w 211"/>
              <a:gd name="connsiteY52" fmla="*/ 423 h 585"/>
              <a:gd name="connsiteX53" fmla="*/ 84 w 211"/>
              <a:gd name="connsiteY53" fmla="*/ 417 h 585"/>
              <a:gd name="connsiteX54" fmla="*/ 90 w 211"/>
              <a:gd name="connsiteY54" fmla="*/ 417 h 585"/>
              <a:gd name="connsiteX55" fmla="*/ 95 w 211"/>
              <a:gd name="connsiteY55" fmla="*/ 417 h 585"/>
              <a:gd name="connsiteX56" fmla="*/ 100 w 211"/>
              <a:gd name="connsiteY56" fmla="*/ 412 h 585"/>
              <a:gd name="connsiteX57" fmla="*/ 106 w 211"/>
              <a:gd name="connsiteY57" fmla="*/ 407 h 585"/>
              <a:gd name="connsiteX58" fmla="*/ 106 w 211"/>
              <a:gd name="connsiteY58" fmla="*/ 402 h 585"/>
              <a:gd name="connsiteX59" fmla="*/ 106 w 211"/>
              <a:gd name="connsiteY59" fmla="*/ 391 h 585"/>
              <a:gd name="connsiteX60" fmla="*/ 106 w 211"/>
              <a:gd name="connsiteY60" fmla="*/ 376 h 585"/>
              <a:gd name="connsiteX61" fmla="*/ 111 w 211"/>
              <a:gd name="connsiteY61" fmla="*/ 360 h 585"/>
              <a:gd name="connsiteX62" fmla="*/ 111 w 211"/>
              <a:gd name="connsiteY62" fmla="*/ 339 h 585"/>
              <a:gd name="connsiteX63" fmla="*/ 111 w 211"/>
              <a:gd name="connsiteY63" fmla="*/ 313 h 585"/>
              <a:gd name="connsiteX64" fmla="*/ 116 w 211"/>
              <a:gd name="connsiteY64" fmla="*/ 287 h 585"/>
              <a:gd name="connsiteX65" fmla="*/ 116 w 211"/>
              <a:gd name="connsiteY65" fmla="*/ 261 h 585"/>
              <a:gd name="connsiteX66" fmla="*/ 116 w 211"/>
              <a:gd name="connsiteY66" fmla="*/ 235 h 585"/>
              <a:gd name="connsiteX67" fmla="*/ 116 w 211"/>
              <a:gd name="connsiteY67" fmla="*/ 209 h 585"/>
              <a:gd name="connsiteX68" fmla="*/ 121 w 211"/>
              <a:gd name="connsiteY68" fmla="*/ 182 h 585"/>
              <a:gd name="connsiteX69" fmla="*/ 121 w 211"/>
              <a:gd name="connsiteY69" fmla="*/ 161 h 585"/>
              <a:gd name="connsiteX70" fmla="*/ 121 w 211"/>
              <a:gd name="connsiteY70" fmla="*/ 141 h 585"/>
              <a:gd name="connsiteX71" fmla="*/ 121 w 211"/>
              <a:gd name="connsiteY71" fmla="*/ 120 h 585"/>
              <a:gd name="connsiteX72" fmla="*/ 121 w 211"/>
              <a:gd name="connsiteY72" fmla="*/ 104 h 585"/>
              <a:gd name="connsiteX73" fmla="*/ 121 w 211"/>
              <a:gd name="connsiteY73" fmla="*/ 73 h 585"/>
              <a:gd name="connsiteX0" fmla="*/ 211 w 211"/>
              <a:gd name="connsiteY0" fmla="*/ 0 h 570"/>
              <a:gd name="connsiteX1" fmla="*/ 211 w 211"/>
              <a:gd name="connsiteY1" fmla="*/ 16 h 570"/>
              <a:gd name="connsiteX2" fmla="*/ 211 w 211"/>
              <a:gd name="connsiteY2" fmla="*/ 37 h 570"/>
              <a:gd name="connsiteX3" fmla="*/ 211 w 211"/>
              <a:gd name="connsiteY3" fmla="*/ 52 h 570"/>
              <a:gd name="connsiteX4" fmla="*/ 211 w 211"/>
              <a:gd name="connsiteY4" fmla="*/ 73 h 570"/>
              <a:gd name="connsiteX5" fmla="*/ 211 w 211"/>
              <a:gd name="connsiteY5" fmla="*/ 115 h 570"/>
              <a:gd name="connsiteX6" fmla="*/ 211 w 211"/>
              <a:gd name="connsiteY6" fmla="*/ 136 h 570"/>
              <a:gd name="connsiteX7" fmla="*/ 211 w 211"/>
              <a:gd name="connsiteY7" fmla="*/ 162 h 570"/>
              <a:gd name="connsiteX8" fmla="*/ 211 w 211"/>
              <a:gd name="connsiteY8" fmla="*/ 188 h 570"/>
              <a:gd name="connsiteX9" fmla="*/ 211 w 211"/>
              <a:gd name="connsiteY9" fmla="*/ 214 h 570"/>
              <a:gd name="connsiteX10" fmla="*/ 211 w 211"/>
              <a:gd name="connsiteY10" fmla="*/ 241 h 570"/>
              <a:gd name="connsiteX11" fmla="*/ 211 w 211"/>
              <a:gd name="connsiteY11" fmla="*/ 272 h 570"/>
              <a:gd name="connsiteX12" fmla="*/ 211 w 211"/>
              <a:gd name="connsiteY12" fmla="*/ 303 h 570"/>
              <a:gd name="connsiteX13" fmla="*/ 211 w 211"/>
              <a:gd name="connsiteY13" fmla="*/ 335 h 570"/>
              <a:gd name="connsiteX14" fmla="*/ 211 w 211"/>
              <a:gd name="connsiteY14" fmla="*/ 366 h 570"/>
              <a:gd name="connsiteX15" fmla="*/ 211 w 211"/>
              <a:gd name="connsiteY15" fmla="*/ 392 h 570"/>
              <a:gd name="connsiteX16" fmla="*/ 206 w 211"/>
              <a:gd name="connsiteY16" fmla="*/ 418 h 570"/>
              <a:gd name="connsiteX17" fmla="*/ 206 w 211"/>
              <a:gd name="connsiteY17" fmla="*/ 444 h 570"/>
              <a:gd name="connsiteX18" fmla="*/ 201 w 211"/>
              <a:gd name="connsiteY18" fmla="*/ 465 h 570"/>
              <a:gd name="connsiteX19" fmla="*/ 195 w 211"/>
              <a:gd name="connsiteY19" fmla="*/ 481 h 570"/>
              <a:gd name="connsiteX20" fmla="*/ 190 w 211"/>
              <a:gd name="connsiteY20" fmla="*/ 502 h 570"/>
              <a:gd name="connsiteX21" fmla="*/ 185 w 211"/>
              <a:gd name="connsiteY21" fmla="*/ 512 h 570"/>
              <a:gd name="connsiteX22" fmla="*/ 174 w 211"/>
              <a:gd name="connsiteY22" fmla="*/ 528 h 570"/>
              <a:gd name="connsiteX23" fmla="*/ 164 w 211"/>
              <a:gd name="connsiteY23" fmla="*/ 538 h 570"/>
              <a:gd name="connsiteX24" fmla="*/ 158 w 211"/>
              <a:gd name="connsiteY24" fmla="*/ 549 h 570"/>
              <a:gd name="connsiteX25" fmla="*/ 148 w 211"/>
              <a:gd name="connsiteY25" fmla="*/ 554 h 570"/>
              <a:gd name="connsiteX26" fmla="*/ 143 w 211"/>
              <a:gd name="connsiteY26" fmla="*/ 559 h 570"/>
              <a:gd name="connsiteX27" fmla="*/ 132 w 211"/>
              <a:gd name="connsiteY27" fmla="*/ 564 h 570"/>
              <a:gd name="connsiteX28" fmla="*/ 127 w 211"/>
              <a:gd name="connsiteY28" fmla="*/ 564 h 570"/>
              <a:gd name="connsiteX29" fmla="*/ 121 w 211"/>
              <a:gd name="connsiteY29" fmla="*/ 570 h 570"/>
              <a:gd name="connsiteX30" fmla="*/ 111 w 211"/>
              <a:gd name="connsiteY30" fmla="*/ 564 h 570"/>
              <a:gd name="connsiteX31" fmla="*/ 106 w 211"/>
              <a:gd name="connsiteY31" fmla="*/ 564 h 570"/>
              <a:gd name="connsiteX32" fmla="*/ 106 w 211"/>
              <a:gd name="connsiteY32" fmla="*/ 559 h 570"/>
              <a:gd name="connsiteX33" fmla="*/ 100 w 211"/>
              <a:gd name="connsiteY33" fmla="*/ 554 h 570"/>
              <a:gd name="connsiteX34" fmla="*/ 100 w 211"/>
              <a:gd name="connsiteY34" fmla="*/ 549 h 570"/>
              <a:gd name="connsiteX35" fmla="*/ 100 w 211"/>
              <a:gd name="connsiteY35" fmla="*/ 543 h 570"/>
              <a:gd name="connsiteX36" fmla="*/ 100 w 211"/>
              <a:gd name="connsiteY36" fmla="*/ 533 h 570"/>
              <a:gd name="connsiteX37" fmla="*/ 100 w 211"/>
              <a:gd name="connsiteY37" fmla="*/ 523 h 570"/>
              <a:gd name="connsiteX38" fmla="*/ 100 w 211"/>
              <a:gd name="connsiteY38" fmla="*/ 517 h 570"/>
              <a:gd name="connsiteX39" fmla="*/ 100 w 211"/>
              <a:gd name="connsiteY39" fmla="*/ 512 h 570"/>
              <a:gd name="connsiteX40" fmla="*/ 100 w 211"/>
              <a:gd name="connsiteY40" fmla="*/ 507 h 570"/>
              <a:gd name="connsiteX41" fmla="*/ 95 w 211"/>
              <a:gd name="connsiteY41" fmla="*/ 502 h 570"/>
              <a:gd name="connsiteX42" fmla="*/ 90 w 211"/>
              <a:gd name="connsiteY42" fmla="*/ 486 h 570"/>
              <a:gd name="connsiteX43" fmla="*/ 79 w 211"/>
              <a:gd name="connsiteY43" fmla="*/ 470 h 570"/>
              <a:gd name="connsiteX44" fmla="*/ 63 w 211"/>
              <a:gd name="connsiteY44" fmla="*/ 455 h 570"/>
              <a:gd name="connsiteX45" fmla="*/ 47 w 211"/>
              <a:gd name="connsiteY45" fmla="*/ 439 h 570"/>
              <a:gd name="connsiteX46" fmla="*/ 26 w 211"/>
              <a:gd name="connsiteY46" fmla="*/ 423 h 570"/>
              <a:gd name="connsiteX47" fmla="*/ 0 w 211"/>
              <a:gd name="connsiteY47" fmla="*/ 402 h 570"/>
              <a:gd name="connsiteX48" fmla="*/ 21 w 211"/>
              <a:gd name="connsiteY48" fmla="*/ 402 h 570"/>
              <a:gd name="connsiteX49" fmla="*/ 42 w 211"/>
              <a:gd name="connsiteY49" fmla="*/ 408 h 570"/>
              <a:gd name="connsiteX50" fmla="*/ 58 w 211"/>
              <a:gd name="connsiteY50" fmla="*/ 408 h 570"/>
              <a:gd name="connsiteX51" fmla="*/ 74 w 211"/>
              <a:gd name="connsiteY51" fmla="*/ 408 h 570"/>
              <a:gd name="connsiteX52" fmla="*/ 84 w 211"/>
              <a:gd name="connsiteY52" fmla="*/ 402 h 570"/>
              <a:gd name="connsiteX53" fmla="*/ 90 w 211"/>
              <a:gd name="connsiteY53" fmla="*/ 402 h 570"/>
              <a:gd name="connsiteX54" fmla="*/ 95 w 211"/>
              <a:gd name="connsiteY54" fmla="*/ 402 h 570"/>
              <a:gd name="connsiteX55" fmla="*/ 100 w 211"/>
              <a:gd name="connsiteY55" fmla="*/ 397 h 570"/>
              <a:gd name="connsiteX56" fmla="*/ 106 w 211"/>
              <a:gd name="connsiteY56" fmla="*/ 392 h 570"/>
              <a:gd name="connsiteX57" fmla="*/ 106 w 211"/>
              <a:gd name="connsiteY57" fmla="*/ 387 h 570"/>
              <a:gd name="connsiteX58" fmla="*/ 106 w 211"/>
              <a:gd name="connsiteY58" fmla="*/ 376 h 570"/>
              <a:gd name="connsiteX59" fmla="*/ 106 w 211"/>
              <a:gd name="connsiteY59" fmla="*/ 361 h 570"/>
              <a:gd name="connsiteX60" fmla="*/ 111 w 211"/>
              <a:gd name="connsiteY60" fmla="*/ 345 h 570"/>
              <a:gd name="connsiteX61" fmla="*/ 111 w 211"/>
              <a:gd name="connsiteY61" fmla="*/ 324 h 570"/>
              <a:gd name="connsiteX62" fmla="*/ 111 w 211"/>
              <a:gd name="connsiteY62" fmla="*/ 298 h 570"/>
              <a:gd name="connsiteX63" fmla="*/ 116 w 211"/>
              <a:gd name="connsiteY63" fmla="*/ 272 h 570"/>
              <a:gd name="connsiteX64" fmla="*/ 116 w 211"/>
              <a:gd name="connsiteY64" fmla="*/ 246 h 570"/>
              <a:gd name="connsiteX65" fmla="*/ 116 w 211"/>
              <a:gd name="connsiteY65" fmla="*/ 220 h 570"/>
              <a:gd name="connsiteX66" fmla="*/ 116 w 211"/>
              <a:gd name="connsiteY66" fmla="*/ 194 h 570"/>
              <a:gd name="connsiteX67" fmla="*/ 121 w 211"/>
              <a:gd name="connsiteY67" fmla="*/ 167 h 570"/>
              <a:gd name="connsiteX68" fmla="*/ 121 w 211"/>
              <a:gd name="connsiteY68" fmla="*/ 146 h 570"/>
              <a:gd name="connsiteX69" fmla="*/ 121 w 211"/>
              <a:gd name="connsiteY69" fmla="*/ 126 h 570"/>
              <a:gd name="connsiteX70" fmla="*/ 121 w 211"/>
              <a:gd name="connsiteY70" fmla="*/ 105 h 570"/>
              <a:gd name="connsiteX71" fmla="*/ 121 w 211"/>
              <a:gd name="connsiteY71" fmla="*/ 89 h 570"/>
              <a:gd name="connsiteX72" fmla="*/ 121 w 211"/>
              <a:gd name="connsiteY72" fmla="*/ 58 h 570"/>
              <a:gd name="connsiteX0" fmla="*/ 211 w 211"/>
              <a:gd name="connsiteY0" fmla="*/ 0 h 554"/>
              <a:gd name="connsiteX1" fmla="*/ 211 w 211"/>
              <a:gd name="connsiteY1" fmla="*/ 21 h 554"/>
              <a:gd name="connsiteX2" fmla="*/ 211 w 211"/>
              <a:gd name="connsiteY2" fmla="*/ 36 h 554"/>
              <a:gd name="connsiteX3" fmla="*/ 211 w 211"/>
              <a:gd name="connsiteY3" fmla="*/ 57 h 554"/>
              <a:gd name="connsiteX4" fmla="*/ 211 w 211"/>
              <a:gd name="connsiteY4" fmla="*/ 99 h 554"/>
              <a:gd name="connsiteX5" fmla="*/ 211 w 211"/>
              <a:gd name="connsiteY5" fmla="*/ 120 h 554"/>
              <a:gd name="connsiteX6" fmla="*/ 211 w 211"/>
              <a:gd name="connsiteY6" fmla="*/ 146 h 554"/>
              <a:gd name="connsiteX7" fmla="*/ 211 w 211"/>
              <a:gd name="connsiteY7" fmla="*/ 172 h 554"/>
              <a:gd name="connsiteX8" fmla="*/ 211 w 211"/>
              <a:gd name="connsiteY8" fmla="*/ 198 h 554"/>
              <a:gd name="connsiteX9" fmla="*/ 211 w 211"/>
              <a:gd name="connsiteY9" fmla="*/ 225 h 554"/>
              <a:gd name="connsiteX10" fmla="*/ 211 w 211"/>
              <a:gd name="connsiteY10" fmla="*/ 256 h 554"/>
              <a:gd name="connsiteX11" fmla="*/ 211 w 211"/>
              <a:gd name="connsiteY11" fmla="*/ 287 h 554"/>
              <a:gd name="connsiteX12" fmla="*/ 211 w 211"/>
              <a:gd name="connsiteY12" fmla="*/ 319 h 554"/>
              <a:gd name="connsiteX13" fmla="*/ 211 w 211"/>
              <a:gd name="connsiteY13" fmla="*/ 350 h 554"/>
              <a:gd name="connsiteX14" fmla="*/ 211 w 211"/>
              <a:gd name="connsiteY14" fmla="*/ 376 h 554"/>
              <a:gd name="connsiteX15" fmla="*/ 206 w 211"/>
              <a:gd name="connsiteY15" fmla="*/ 402 h 554"/>
              <a:gd name="connsiteX16" fmla="*/ 206 w 211"/>
              <a:gd name="connsiteY16" fmla="*/ 428 h 554"/>
              <a:gd name="connsiteX17" fmla="*/ 201 w 211"/>
              <a:gd name="connsiteY17" fmla="*/ 449 h 554"/>
              <a:gd name="connsiteX18" fmla="*/ 195 w 211"/>
              <a:gd name="connsiteY18" fmla="*/ 465 h 554"/>
              <a:gd name="connsiteX19" fmla="*/ 190 w 211"/>
              <a:gd name="connsiteY19" fmla="*/ 486 h 554"/>
              <a:gd name="connsiteX20" fmla="*/ 185 w 211"/>
              <a:gd name="connsiteY20" fmla="*/ 496 h 554"/>
              <a:gd name="connsiteX21" fmla="*/ 174 w 211"/>
              <a:gd name="connsiteY21" fmla="*/ 512 h 554"/>
              <a:gd name="connsiteX22" fmla="*/ 164 w 211"/>
              <a:gd name="connsiteY22" fmla="*/ 522 h 554"/>
              <a:gd name="connsiteX23" fmla="*/ 158 w 211"/>
              <a:gd name="connsiteY23" fmla="*/ 533 h 554"/>
              <a:gd name="connsiteX24" fmla="*/ 148 w 211"/>
              <a:gd name="connsiteY24" fmla="*/ 538 h 554"/>
              <a:gd name="connsiteX25" fmla="*/ 143 w 211"/>
              <a:gd name="connsiteY25" fmla="*/ 543 h 554"/>
              <a:gd name="connsiteX26" fmla="*/ 132 w 211"/>
              <a:gd name="connsiteY26" fmla="*/ 548 h 554"/>
              <a:gd name="connsiteX27" fmla="*/ 127 w 211"/>
              <a:gd name="connsiteY27" fmla="*/ 548 h 554"/>
              <a:gd name="connsiteX28" fmla="*/ 121 w 211"/>
              <a:gd name="connsiteY28" fmla="*/ 554 h 554"/>
              <a:gd name="connsiteX29" fmla="*/ 111 w 211"/>
              <a:gd name="connsiteY29" fmla="*/ 548 h 554"/>
              <a:gd name="connsiteX30" fmla="*/ 106 w 211"/>
              <a:gd name="connsiteY30" fmla="*/ 548 h 554"/>
              <a:gd name="connsiteX31" fmla="*/ 106 w 211"/>
              <a:gd name="connsiteY31" fmla="*/ 543 h 554"/>
              <a:gd name="connsiteX32" fmla="*/ 100 w 211"/>
              <a:gd name="connsiteY32" fmla="*/ 538 h 554"/>
              <a:gd name="connsiteX33" fmla="*/ 100 w 211"/>
              <a:gd name="connsiteY33" fmla="*/ 533 h 554"/>
              <a:gd name="connsiteX34" fmla="*/ 100 w 211"/>
              <a:gd name="connsiteY34" fmla="*/ 527 h 554"/>
              <a:gd name="connsiteX35" fmla="*/ 100 w 211"/>
              <a:gd name="connsiteY35" fmla="*/ 517 h 554"/>
              <a:gd name="connsiteX36" fmla="*/ 100 w 211"/>
              <a:gd name="connsiteY36" fmla="*/ 507 h 554"/>
              <a:gd name="connsiteX37" fmla="*/ 100 w 211"/>
              <a:gd name="connsiteY37" fmla="*/ 501 h 554"/>
              <a:gd name="connsiteX38" fmla="*/ 100 w 211"/>
              <a:gd name="connsiteY38" fmla="*/ 496 h 554"/>
              <a:gd name="connsiteX39" fmla="*/ 100 w 211"/>
              <a:gd name="connsiteY39" fmla="*/ 491 h 554"/>
              <a:gd name="connsiteX40" fmla="*/ 95 w 211"/>
              <a:gd name="connsiteY40" fmla="*/ 486 h 554"/>
              <a:gd name="connsiteX41" fmla="*/ 90 w 211"/>
              <a:gd name="connsiteY41" fmla="*/ 470 h 554"/>
              <a:gd name="connsiteX42" fmla="*/ 79 w 211"/>
              <a:gd name="connsiteY42" fmla="*/ 454 h 554"/>
              <a:gd name="connsiteX43" fmla="*/ 63 w 211"/>
              <a:gd name="connsiteY43" fmla="*/ 439 h 554"/>
              <a:gd name="connsiteX44" fmla="*/ 47 w 211"/>
              <a:gd name="connsiteY44" fmla="*/ 423 h 554"/>
              <a:gd name="connsiteX45" fmla="*/ 26 w 211"/>
              <a:gd name="connsiteY45" fmla="*/ 407 h 554"/>
              <a:gd name="connsiteX46" fmla="*/ 0 w 211"/>
              <a:gd name="connsiteY46" fmla="*/ 386 h 554"/>
              <a:gd name="connsiteX47" fmla="*/ 21 w 211"/>
              <a:gd name="connsiteY47" fmla="*/ 386 h 554"/>
              <a:gd name="connsiteX48" fmla="*/ 42 w 211"/>
              <a:gd name="connsiteY48" fmla="*/ 392 h 554"/>
              <a:gd name="connsiteX49" fmla="*/ 58 w 211"/>
              <a:gd name="connsiteY49" fmla="*/ 392 h 554"/>
              <a:gd name="connsiteX50" fmla="*/ 74 w 211"/>
              <a:gd name="connsiteY50" fmla="*/ 392 h 554"/>
              <a:gd name="connsiteX51" fmla="*/ 84 w 211"/>
              <a:gd name="connsiteY51" fmla="*/ 386 h 554"/>
              <a:gd name="connsiteX52" fmla="*/ 90 w 211"/>
              <a:gd name="connsiteY52" fmla="*/ 386 h 554"/>
              <a:gd name="connsiteX53" fmla="*/ 95 w 211"/>
              <a:gd name="connsiteY53" fmla="*/ 386 h 554"/>
              <a:gd name="connsiteX54" fmla="*/ 100 w 211"/>
              <a:gd name="connsiteY54" fmla="*/ 381 h 554"/>
              <a:gd name="connsiteX55" fmla="*/ 106 w 211"/>
              <a:gd name="connsiteY55" fmla="*/ 376 h 554"/>
              <a:gd name="connsiteX56" fmla="*/ 106 w 211"/>
              <a:gd name="connsiteY56" fmla="*/ 371 h 554"/>
              <a:gd name="connsiteX57" fmla="*/ 106 w 211"/>
              <a:gd name="connsiteY57" fmla="*/ 360 h 554"/>
              <a:gd name="connsiteX58" fmla="*/ 106 w 211"/>
              <a:gd name="connsiteY58" fmla="*/ 345 h 554"/>
              <a:gd name="connsiteX59" fmla="*/ 111 w 211"/>
              <a:gd name="connsiteY59" fmla="*/ 329 h 554"/>
              <a:gd name="connsiteX60" fmla="*/ 111 w 211"/>
              <a:gd name="connsiteY60" fmla="*/ 308 h 554"/>
              <a:gd name="connsiteX61" fmla="*/ 111 w 211"/>
              <a:gd name="connsiteY61" fmla="*/ 282 h 554"/>
              <a:gd name="connsiteX62" fmla="*/ 116 w 211"/>
              <a:gd name="connsiteY62" fmla="*/ 256 h 554"/>
              <a:gd name="connsiteX63" fmla="*/ 116 w 211"/>
              <a:gd name="connsiteY63" fmla="*/ 230 h 554"/>
              <a:gd name="connsiteX64" fmla="*/ 116 w 211"/>
              <a:gd name="connsiteY64" fmla="*/ 204 h 554"/>
              <a:gd name="connsiteX65" fmla="*/ 116 w 211"/>
              <a:gd name="connsiteY65" fmla="*/ 178 h 554"/>
              <a:gd name="connsiteX66" fmla="*/ 121 w 211"/>
              <a:gd name="connsiteY66" fmla="*/ 151 h 554"/>
              <a:gd name="connsiteX67" fmla="*/ 121 w 211"/>
              <a:gd name="connsiteY67" fmla="*/ 130 h 554"/>
              <a:gd name="connsiteX68" fmla="*/ 121 w 211"/>
              <a:gd name="connsiteY68" fmla="*/ 110 h 554"/>
              <a:gd name="connsiteX69" fmla="*/ 121 w 211"/>
              <a:gd name="connsiteY69" fmla="*/ 89 h 554"/>
              <a:gd name="connsiteX70" fmla="*/ 121 w 211"/>
              <a:gd name="connsiteY70" fmla="*/ 73 h 554"/>
              <a:gd name="connsiteX71" fmla="*/ 121 w 211"/>
              <a:gd name="connsiteY71" fmla="*/ 42 h 554"/>
              <a:gd name="connsiteX0" fmla="*/ 211 w 211"/>
              <a:gd name="connsiteY0" fmla="*/ 0 h 533"/>
              <a:gd name="connsiteX1" fmla="*/ 211 w 211"/>
              <a:gd name="connsiteY1" fmla="*/ 15 h 533"/>
              <a:gd name="connsiteX2" fmla="*/ 211 w 211"/>
              <a:gd name="connsiteY2" fmla="*/ 36 h 533"/>
              <a:gd name="connsiteX3" fmla="*/ 211 w 211"/>
              <a:gd name="connsiteY3" fmla="*/ 78 h 533"/>
              <a:gd name="connsiteX4" fmla="*/ 211 w 211"/>
              <a:gd name="connsiteY4" fmla="*/ 99 h 533"/>
              <a:gd name="connsiteX5" fmla="*/ 211 w 211"/>
              <a:gd name="connsiteY5" fmla="*/ 125 h 533"/>
              <a:gd name="connsiteX6" fmla="*/ 211 w 211"/>
              <a:gd name="connsiteY6" fmla="*/ 151 h 533"/>
              <a:gd name="connsiteX7" fmla="*/ 211 w 211"/>
              <a:gd name="connsiteY7" fmla="*/ 177 h 533"/>
              <a:gd name="connsiteX8" fmla="*/ 211 w 211"/>
              <a:gd name="connsiteY8" fmla="*/ 204 h 533"/>
              <a:gd name="connsiteX9" fmla="*/ 211 w 211"/>
              <a:gd name="connsiteY9" fmla="*/ 235 h 533"/>
              <a:gd name="connsiteX10" fmla="*/ 211 w 211"/>
              <a:gd name="connsiteY10" fmla="*/ 266 h 533"/>
              <a:gd name="connsiteX11" fmla="*/ 211 w 211"/>
              <a:gd name="connsiteY11" fmla="*/ 298 h 533"/>
              <a:gd name="connsiteX12" fmla="*/ 211 w 211"/>
              <a:gd name="connsiteY12" fmla="*/ 329 h 533"/>
              <a:gd name="connsiteX13" fmla="*/ 211 w 211"/>
              <a:gd name="connsiteY13" fmla="*/ 355 h 533"/>
              <a:gd name="connsiteX14" fmla="*/ 206 w 211"/>
              <a:gd name="connsiteY14" fmla="*/ 381 h 533"/>
              <a:gd name="connsiteX15" fmla="*/ 206 w 211"/>
              <a:gd name="connsiteY15" fmla="*/ 407 h 533"/>
              <a:gd name="connsiteX16" fmla="*/ 201 w 211"/>
              <a:gd name="connsiteY16" fmla="*/ 428 h 533"/>
              <a:gd name="connsiteX17" fmla="*/ 195 w 211"/>
              <a:gd name="connsiteY17" fmla="*/ 444 h 533"/>
              <a:gd name="connsiteX18" fmla="*/ 190 w 211"/>
              <a:gd name="connsiteY18" fmla="*/ 465 h 533"/>
              <a:gd name="connsiteX19" fmla="*/ 185 w 211"/>
              <a:gd name="connsiteY19" fmla="*/ 475 h 533"/>
              <a:gd name="connsiteX20" fmla="*/ 174 w 211"/>
              <a:gd name="connsiteY20" fmla="*/ 491 h 533"/>
              <a:gd name="connsiteX21" fmla="*/ 164 w 211"/>
              <a:gd name="connsiteY21" fmla="*/ 501 h 533"/>
              <a:gd name="connsiteX22" fmla="*/ 158 w 211"/>
              <a:gd name="connsiteY22" fmla="*/ 512 h 533"/>
              <a:gd name="connsiteX23" fmla="*/ 148 w 211"/>
              <a:gd name="connsiteY23" fmla="*/ 517 h 533"/>
              <a:gd name="connsiteX24" fmla="*/ 143 w 211"/>
              <a:gd name="connsiteY24" fmla="*/ 522 h 533"/>
              <a:gd name="connsiteX25" fmla="*/ 132 w 211"/>
              <a:gd name="connsiteY25" fmla="*/ 527 h 533"/>
              <a:gd name="connsiteX26" fmla="*/ 127 w 211"/>
              <a:gd name="connsiteY26" fmla="*/ 527 h 533"/>
              <a:gd name="connsiteX27" fmla="*/ 121 w 211"/>
              <a:gd name="connsiteY27" fmla="*/ 533 h 533"/>
              <a:gd name="connsiteX28" fmla="*/ 111 w 211"/>
              <a:gd name="connsiteY28" fmla="*/ 527 h 533"/>
              <a:gd name="connsiteX29" fmla="*/ 106 w 211"/>
              <a:gd name="connsiteY29" fmla="*/ 527 h 533"/>
              <a:gd name="connsiteX30" fmla="*/ 106 w 211"/>
              <a:gd name="connsiteY30" fmla="*/ 522 h 533"/>
              <a:gd name="connsiteX31" fmla="*/ 100 w 211"/>
              <a:gd name="connsiteY31" fmla="*/ 517 h 533"/>
              <a:gd name="connsiteX32" fmla="*/ 100 w 211"/>
              <a:gd name="connsiteY32" fmla="*/ 512 h 533"/>
              <a:gd name="connsiteX33" fmla="*/ 100 w 211"/>
              <a:gd name="connsiteY33" fmla="*/ 506 h 533"/>
              <a:gd name="connsiteX34" fmla="*/ 100 w 211"/>
              <a:gd name="connsiteY34" fmla="*/ 496 h 533"/>
              <a:gd name="connsiteX35" fmla="*/ 100 w 211"/>
              <a:gd name="connsiteY35" fmla="*/ 486 h 533"/>
              <a:gd name="connsiteX36" fmla="*/ 100 w 211"/>
              <a:gd name="connsiteY36" fmla="*/ 480 h 533"/>
              <a:gd name="connsiteX37" fmla="*/ 100 w 211"/>
              <a:gd name="connsiteY37" fmla="*/ 475 h 533"/>
              <a:gd name="connsiteX38" fmla="*/ 100 w 211"/>
              <a:gd name="connsiteY38" fmla="*/ 470 h 533"/>
              <a:gd name="connsiteX39" fmla="*/ 95 w 211"/>
              <a:gd name="connsiteY39" fmla="*/ 465 h 533"/>
              <a:gd name="connsiteX40" fmla="*/ 90 w 211"/>
              <a:gd name="connsiteY40" fmla="*/ 449 h 533"/>
              <a:gd name="connsiteX41" fmla="*/ 79 w 211"/>
              <a:gd name="connsiteY41" fmla="*/ 433 h 533"/>
              <a:gd name="connsiteX42" fmla="*/ 63 w 211"/>
              <a:gd name="connsiteY42" fmla="*/ 418 h 533"/>
              <a:gd name="connsiteX43" fmla="*/ 47 w 211"/>
              <a:gd name="connsiteY43" fmla="*/ 402 h 533"/>
              <a:gd name="connsiteX44" fmla="*/ 26 w 211"/>
              <a:gd name="connsiteY44" fmla="*/ 386 h 533"/>
              <a:gd name="connsiteX45" fmla="*/ 0 w 211"/>
              <a:gd name="connsiteY45" fmla="*/ 365 h 533"/>
              <a:gd name="connsiteX46" fmla="*/ 21 w 211"/>
              <a:gd name="connsiteY46" fmla="*/ 365 h 533"/>
              <a:gd name="connsiteX47" fmla="*/ 42 w 211"/>
              <a:gd name="connsiteY47" fmla="*/ 371 h 533"/>
              <a:gd name="connsiteX48" fmla="*/ 58 w 211"/>
              <a:gd name="connsiteY48" fmla="*/ 371 h 533"/>
              <a:gd name="connsiteX49" fmla="*/ 74 w 211"/>
              <a:gd name="connsiteY49" fmla="*/ 371 h 533"/>
              <a:gd name="connsiteX50" fmla="*/ 84 w 211"/>
              <a:gd name="connsiteY50" fmla="*/ 365 h 533"/>
              <a:gd name="connsiteX51" fmla="*/ 90 w 211"/>
              <a:gd name="connsiteY51" fmla="*/ 365 h 533"/>
              <a:gd name="connsiteX52" fmla="*/ 95 w 211"/>
              <a:gd name="connsiteY52" fmla="*/ 365 h 533"/>
              <a:gd name="connsiteX53" fmla="*/ 100 w 211"/>
              <a:gd name="connsiteY53" fmla="*/ 360 h 533"/>
              <a:gd name="connsiteX54" fmla="*/ 106 w 211"/>
              <a:gd name="connsiteY54" fmla="*/ 355 h 533"/>
              <a:gd name="connsiteX55" fmla="*/ 106 w 211"/>
              <a:gd name="connsiteY55" fmla="*/ 350 h 533"/>
              <a:gd name="connsiteX56" fmla="*/ 106 w 211"/>
              <a:gd name="connsiteY56" fmla="*/ 339 h 533"/>
              <a:gd name="connsiteX57" fmla="*/ 106 w 211"/>
              <a:gd name="connsiteY57" fmla="*/ 324 h 533"/>
              <a:gd name="connsiteX58" fmla="*/ 111 w 211"/>
              <a:gd name="connsiteY58" fmla="*/ 308 h 533"/>
              <a:gd name="connsiteX59" fmla="*/ 111 w 211"/>
              <a:gd name="connsiteY59" fmla="*/ 287 h 533"/>
              <a:gd name="connsiteX60" fmla="*/ 111 w 211"/>
              <a:gd name="connsiteY60" fmla="*/ 261 h 533"/>
              <a:gd name="connsiteX61" fmla="*/ 116 w 211"/>
              <a:gd name="connsiteY61" fmla="*/ 235 h 533"/>
              <a:gd name="connsiteX62" fmla="*/ 116 w 211"/>
              <a:gd name="connsiteY62" fmla="*/ 209 h 533"/>
              <a:gd name="connsiteX63" fmla="*/ 116 w 211"/>
              <a:gd name="connsiteY63" fmla="*/ 183 h 533"/>
              <a:gd name="connsiteX64" fmla="*/ 116 w 211"/>
              <a:gd name="connsiteY64" fmla="*/ 157 h 533"/>
              <a:gd name="connsiteX65" fmla="*/ 121 w 211"/>
              <a:gd name="connsiteY65" fmla="*/ 130 h 533"/>
              <a:gd name="connsiteX66" fmla="*/ 121 w 211"/>
              <a:gd name="connsiteY66" fmla="*/ 109 h 533"/>
              <a:gd name="connsiteX67" fmla="*/ 121 w 211"/>
              <a:gd name="connsiteY67" fmla="*/ 89 h 533"/>
              <a:gd name="connsiteX68" fmla="*/ 121 w 211"/>
              <a:gd name="connsiteY68" fmla="*/ 68 h 533"/>
              <a:gd name="connsiteX69" fmla="*/ 121 w 211"/>
              <a:gd name="connsiteY69" fmla="*/ 52 h 533"/>
              <a:gd name="connsiteX70" fmla="*/ 121 w 211"/>
              <a:gd name="connsiteY70" fmla="*/ 21 h 533"/>
              <a:gd name="connsiteX0" fmla="*/ 211 w 211"/>
              <a:gd name="connsiteY0" fmla="*/ 0 h 518"/>
              <a:gd name="connsiteX1" fmla="*/ 211 w 211"/>
              <a:gd name="connsiteY1" fmla="*/ 21 h 518"/>
              <a:gd name="connsiteX2" fmla="*/ 211 w 211"/>
              <a:gd name="connsiteY2" fmla="*/ 63 h 518"/>
              <a:gd name="connsiteX3" fmla="*/ 211 w 211"/>
              <a:gd name="connsiteY3" fmla="*/ 84 h 518"/>
              <a:gd name="connsiteX4" fmla="*/ 211 w 211"/>
              <a:gd name="connsiteY4" fmla="*/ 110 h 518"/>
              <a:gd name="connsiteX5" fmla="*/ 211 w 211"/>
              <a:gd name="connsiteY5" fmla="*/ 136 h 518"/>
              <a:gd name="connsiteX6" fmla="*/ 211 w 211"/>
              <a:gd name="connsiteY6" fmla="*/ 162 h 518"/>
              <a:gd name="connsiteX7" fmla="*/ 211 w 211"/>
              <a:gd name="connsiteY7" fmla="*/ 189 h 518"/>
              <a:gd name="connsiteX8" fmla="*/ 211 w 211"/>
              <a:gd name="connsiteY8" fmla="*/ 220 h 518"/>
              <a:gd name="connsiteX9" fmla="*/ 211 w 211"/>
              <a:gd name="connsiteY9" fmla="*/ 251 h 518"/>
              <a:gd name="connsiteX10" fmla="*/ 211 w 211"/>
              <a:gd name="connsiteY10" fmla="*/ 283 h 518"/>
              <a:gd name="connsiteX11" fmla="*/ 211 w 211"/>
              <a:gd name="connsiteY11" fmla="*/ 314 h 518"/>
              <a:gd name="connsiteX12" fmla="*/ 211 w 211"/>
              <a:gd name="connsiteY12" fmla="*/ 340 h 518"/>
              <a:gd name="connsiteX13" fmla="*/ 206 w 211"/>
              <a:gd name="connsiteY13" fmla="*/ 366 h 518"/>
              <a:gd name="connsiteX14" fmla="*/ 206 w 211"/>
              <a:gd name="connsiteY14" fmla="*/ 392 h 518"/>
              <a:gd name="connsiteX15" fmla="*/ 201 w 211"/>
              <a:gd name="connsiteY15" fmla="*/ 413 h 518"/>
              <a:gd name="connsiteX16" fmla="*/ 195 w 211"/>
              <a:gd name="connsiteY16" fmla="*/ 429 h 518"/>
              <a:gd name="connsiteX17" fmla="*/ 190 w 211"/>
              <a:gd name="connsiteY17" fmla="*/ 450 h 518"/>
              <a:gd name="connsiteX18" fmla="*/ 185 w 211"/>
              <a:gd name="connsiteY18" fmla="*/ 460 h 518"/>
              <a:gd name="connsiteX19" fmla="*/ 174 w 211"/>
              <a:gd name="connsiteY19" fmla="*/ 476 h 518"/>
              <a:gd name="connsiteX20" fmla="*/ 164 w 211"/>
              <a:gd name="connsiteY20" fmla="*/ 486 h 518"/>
              <a:gd name="connsiteX21" fmla="*/ 158 w 211"/>
              <a:gd name="connsiteY21" fmla="*/ 497 h 518"/>
              <a:gd name="connsiteX22" fmla="*/ 148 w 211"/>
              <a:gd name="connsiteY22" fmla="*/ 502 h 518"/>
              <a:gd name="connsiteX23" fmla="*/ 143 w 211"/>
              <a:gd name="connsiteY23" fmla="*/ 507 h 518"/>
              <a:gd name="connsiteX24" fmla="*/ 132 w 211"/>
              <a:gd name="connsiteY24" fmla="*/ 512 h 518"/>
              <a:gd name="connsiteX25" fmla="*/ 127 w 211"/>
              <a:gd name="connsiteY25" fmla="*/ 512 h 518"/>
              <a:gd name="connsiteX26" fmla="*/ 121 w 211"/>
              <a:gd name="connsiteY26" fmla="*/ 518 h 518"/>
              <a:gd name="connsiteX27" fmla="*/ 111 w 211"/>
              <a:gd name="connsiteY27" fmla="*/ 512 h 518"/>
              <a:gd name="connsiteX28" fmla="*/ 106 w 211"/>
              <a:gd name="connsiteY28" fmla="*/ 512 h 518"/>
              <a:gd name="connsiteX29" fmla="*/ 106 w 211"/>
              <a:gd name="connsiteY29" fmla="*/ 507 h 518"/>
              <a:gd name="connsiteX30" fmla="*/ 100 w 211"/>
              <a:gd name="connsiteY30" fmla="*/ 502 h 518"/>
              <a:gd name="connsiteX31" fmla="*/ 100 w 211"/>
              <a:gd name="connsiteY31" fmla="*/ 497 h 518"/>
              <a:gd name="connsiteX32" fmla="*/ 100 w 211"/>
              <a:gd name="connsiteY32" fmla="*/ 491 h 518"/>
              <a:gd name="connsiteX33" fmla="*/ 100 w 211"/>
              <a:gd name="connsiteY33" fmla="*/ 481 h 518"/>
              <a:gd name="connsiteX34" fmla="*/ 100 w 211"/>
              <a:gd name="connsiteY34" fmla="*/ 471 h 518"/>
              <a:gd name="connsiteX35" fmla="*/ 100 w 211"/>
              <a:gd name="connsiteY35" fmla="*/ 465 h 518"/>
              <a:gd name="connsiteX36" fmla="*/ 100 w 211"/>
              <a:gd name="connsiteY36" fmla="*/ 460 h 518"/>
              <a:gd name="connsiteX37" fmla="*/ 100 w 211"/>
              <a:gd name="connsiteY37" fmla="*/ 455 h 518"/>
              <a:gd name="connsiteX38" fmla="*/ 95 w 211"/>
              <a:gd name="connsiteY38" fmla="*/ 450 h 518"/>
              <a:gd name="connsiteX39" fmla="*/ 90 w 211"/>
              <a:gd name="connsiteY39" fmla="*/ 434 h 518"/>
              <a:gd name="connsiteX40" fmla="*/ 79 w 211"/>
              <a:gd name="connsiteY40" fmla="*/ 418 h 518"/>
              <a:gd name="connsiteX41" fmla="*/ 63 w 211"/>
              <a:gd name="connsiteY41" fmla="*/ 403 h 518"/>
              <a:gd name="connsiteX42" fmla="*/ 47 w 211"/>
              <a:gd name="connsiteY42" fmla="*/ 387 h 518"/>
              <a:gd name="connsiteX43" fmla="*/ 26 w 211"/>
              <a:gd name="connsiteY43" fmla="*/ 371 h 518"/>
              <a:gd name="connsiteX44" fmla="*/ 0 w 211"/>
              <a:gd name="connsiteY44" fmla="*/ 350 h 518"/>
              <a:gd name="connsiteX45" fmla="*/ 21 w 211"/>
              <a:gd name="connsiteY45" fmla="*/ 350 h 518"/>
              <a:gd name="connsiteX46" fmla="*/ 42 w 211"/>
              <a:gd name="connsiteY46" fmla="*/ 356 h 518"/>
              <a:gd name="connsiteX47" fmla="*/ 58 w 211"/>
              <a:gd name="connsiteY47" fmla="*/ 356 h 518"/>
              <a:gd name="connsiteX48" fmla="*/ 74 w 211"/>
              <a:gd name="connsiteY48" fmla="*/ 356 h 518"/>
              <a:gd name="connsiteX49" fmla="*/ 84 w 211"/>
              <a:gd name="connsiteY49" fmla="*/ 350 h 518"/>
              <a:gd name="connsiteX50" fmla="*/ 90 w 211"/>
              <a:gd name="connsiteY50" fmla="*/ 350 h 518"/>
              <a:gd name="connsiteX51" fmla="*/ 95 w 211"/>
              <a:gd name="connsiteY51" fmla="*/ 350 h 518"/>
              <a:gd name="connsiteX52" fmla="*/ 100 w 211"/>
              <a:gd name="connsiteY52" fmla="*/ 345 h 518"/>
              <a:gd name="connsiteX53" fmla="*/ 106 w 211"/>
              <a:gd name="connsiteY53" fmla="*/ 340 h 518"/>
              <a:gd name="connsiteX54" fmla="*/ 106 w 211"/>
              <a:gd name="connsiteY54" fmla="*/ 335 h 518"/>
              <a:gd name="connsiteX55" fmla="*/ 106 w 211"/>
              <a:gd name="connsiteY55" fmla="*/ 324 h 518"/>
              <a:gd name="connsiteX56" fmla="*/ 106 w 211"/>
              <a:gd name="connsiteY56" fmla="*/ 309 h 518"/>
              <a:gd name="connsiteX57" fmla="*/ 111 w 211"/>
              <a:gd name="connsiteY57" fmla="*/ 293 h 518"/>
              <a:gd name="connsiteX58" fmla="*/ 111 w 211"/>
              <a:gd name="connsiteY58" fmla="*/ 272 h 518"/>
              <a:gd name="connsiteX59" fmla="*/ 111 w 211"/>
              <a:gd name="connsiteY59" fmla="*/ 246 h 518"/>
              <a:gd name="connsiteX60" fmla="*/ 116 w 211"/>
              <a:gd name="connsiteY60" fmla="*/ 220 h 518"/>
              <a:gd name="connsiteX61" fmla="*/ 116 w 211"/>
              <a:gd name="connsiteY61" fmla="*/ 194 h 518"/>
              <a:gd name="connsiteX62" fmla="*/ 116 w 211"/>
              <a:gd name="connsiteY62" fmla="*/ 168 h 518"/>
              <a:gd name="connsiteX63" fmla="*/ 116 w 211"/>
              <a:gd name="connsiteY63" fmla="*/ 142 h 518"/>
              <a:gd name="connsiteX64" fmla="*/ 121 w 211"/>
              <a:gd name="connsiteY64" fmla="*/ 115 h 518"/>
              <a:gd name="connsiteX65" fmla="*/ 121 w 211"/>
              <a:gd name="connsiteY65" fmla="*/ 94 h 518"/>
              <a:gd name="connsiteX66" fmla="*/ 121 w 211"/>
              <a:gd name="connsiteY66" fmla="*/ 74 h 518"/>
              <a:gd name="connsiteX67" fmla="*/ 121 w 211"/>
              <a:gd name="connsiteY67" fmla="*/ 53 h 518"/>
              <a:gd name="connsiteX68" fmla="*/ 121 w 211"/>
              <a:gd name="connsiteY68" fmla="*/ 37 h 518"/>
              <a:gd name="connsiteX69" fmla="*/ 121 w 211"/>
              <a:gd name="connsiteY69" fmla="*/ 6 h 518"/>
              <a:gd name="connsiteX0" fmla="*/ 211 w 211"/>
              <a:gd name="connsiteY0" fmla="*/ 15 h 512"/>
              <a:gd name="connsiteX1" fmla="*/ 211 w 211"/>
              <a:gd name="connsiteY1" fmla="*/ 57 h 512"/>
              <a:gd name="connsiteX2" fmla="*/ 211 w 211"/>
              <a:gd name="connsiteY2" fmla="*/ 78 h 512"/>
              <a:gd name="connsiteX3" fmla="*/ 211 w 211"/>
              <a:gd name="connsiteY3" fmla="*/ 104 h 512"/>
              <a:gd name="connsiteX4" fmla="*/ 211 w 211"/>
              <a:gd name="connsiteY4" fmla="*/ 130 h 512"/>
              <a:gd name="connsiteX5" fmla="*/ 211 w 211"/>
              <a:gd name="connsiteY5" fmla="*/ 156 h 512"/>
              <a:gd name="connsiteX6" fmla="*/ 211 w 211"/>
              <a:gd name="connsiteY6" fmla="*/ 183 h 512"/>
              <a:gd name="connsiteX7" fmla="*/ 211 w 211"/>
              <a:gd name="connsiteY7" fmla="*/ 214 h 512"/>
              <a:gd name="connsiteX8" fmla="*/ 211 w 211"/>
              <a:gd name="connsiteY8" fmla="*/ 245 h 512"/>
              <a:gd name="connsiteX9" fmla="*/ 211 w 211"/>
              <a:gd name="connsiteY9" fmla="*/ 277 h 512"/>
              <a:gd name="connsiteX10" fmla="*/ 211 w 211"/>
              <a:gd name="connsiteY10" fmla="*/ 308 h 512"/>
              <a:gd name="connsiteX11" fmla="*/ 211 w 211"/>
              <a:gd name="connsiteY11" fmla="*/ 334 h 512"/>
              <a:gd name="connsiteX12" fmla="*/ 206 w 211"/>
              <a:gd name="connsiteY12" fmla="*/ 360 h 512"/>
              <a:gd name="connsiteX13" fmla="*/ 206 w 211"/>
              <a:gd name="connsiteY13" fmla="*/ 386 h 512"/>
              <a:gd name="connsiteX14" fmla="*/ 201 w 211"/>
              <a:gd name="connsiteY14" fmla="*/ 407 h 512"/>
              <a:gd name="connsiteX15" fmla="*/ 195 w 211"/>
              <a:gd name="connsiteY15" fmla="*/ 423 h 512"/>
              <a:gd name="connsiteX16" fmla="*/ 190 w 211"/>
              <a:gd name="connsiteY16" fmla="*/ 444 h 512"/>
              <a:gd name="connsiteX17" fmla="*/ 185 w 211"/>
              <a:gd name="connsiteY17" fmla="*/ 454 h 512"/>
              <a:gd name="connsiteX18" fmla="*/ 174 w 211"/>
              <a:gd name="connsiteY18" fmla="*/ 470 h 512"/>
              <a:gd name="connsiteX19" fmla="*/ 164 w 211"/>
              <a:gd name="connsiteY19" fmla="*/ 480 h 512"/>
              <a:gd name="connsiteX20" fmla="*/ 158 w 211"/>
              <a:gd name="connsiteY20" fmla="*/ 491 h 512"/>
              <a:gd name="connsiteX21" fmla="*/ 148 w 211"/>
              <a:gd name="connsiteY21" fmla="*/ 496 h 512"/>
              <a:gd name="connsiteX22" fmla="*/ 143 w 211"/>
              <a:gd name="connsiteY22" fmla="*/ 501 h 512"/>
              <a:gd name="connsiteX23" fmla="*/ 132 w 211"/>
              <a:gd name="connsiteY23" fmla="*/ 506 h 512"/>
              <a:gd name="connsiteX24" fmla="*/ 127 w 211"/>
              <a:gd name="connsiteY24" fmla="*/ 506 h 512"/>
              <a:gd name="connsiteX25" fmla="*/ 121 w 211"/>
              <a:gd name="connsiteY25" fmla="*/ 512 h 512"/>
              <a:gd name="connsiteX26" fmla="*/ 111 w 211"/>
              <a:gd name="connsiteY26" fmla="*/ 506 h 512"/>
              <a:gd name="connsiteX27" fmla="*/ 106 w 211"/>
              <a:gd name="connsiteY27" fmla="*/ 506 h 512"/>
              <a:gd name="connsiteX28" fmla="*/ 106 w 211"/>
              <a:gd name="connsiteY28" fmla="*/ 501 h 512"/>
              <a:gd name="connsiteX29" fmla="*/ 100 w 211"/>
              <a:gd name="connsiteY29" fmla="*/ 496 h 512"/>
              <a:gd name="connsiteX30" fmla="*/ 100 w 211"/>
              <a:gd name="connsiteY30" fmla="*/ 491 h 512"/>
              <a:gd name="connsiteX31" fmla="*/ 100 w 211"/>
              <a:gd name="connsiteY31" fmla="*/ 485 h 512"/>
              <a:gd name="connsiteX32" fmla="*/ 100 w 211"/>
              <a:gd name="connsiteY32" fmla="*/ 475 h 512"/>
              <a:gd name="connsiteX33" fmla="*/ 100 w 211"/>
              <a:gd name="connsiteY33" fmla="*/ 465 h 512"/>
              <a:gd name="connsiteX34" fmla="*/ 100 w 211"/>
              <a:gd name="connsiteY34" fmla="*/ 459 h 512"/>
              <a:gd name="connsiteX35" fmla="*/ 100 w 211"/>
              <a:gd name="connsiteY35" fmla="*/ 454 h 512"/>
              <a:gd name="connsiteX36" fmla="*/ 100 w 211"/>
              <a:gd name="connsiteY36" fmla="*/ 449 h 512"/>
              <a:gd name="connsiteX37" fmla="*/ 95 w 211"/>
              <a:gd name="connsiteY37" fmla="*/ 444 h 512"/>
              <a:gd name="connsiteX38" fmla="*/ 90 w 211"/>
              <a:gd name="connsiteY38" fmla="*/ 428 h 512"/>
              <a:gd name="connsiteX39" fmla="*/ 79 w 211"/>
              <a:gd name="connsiteY39" fmla="*/ 412 h 512"/>
              <a:gd name="connsiteX40" fmla="*/ 63 w 211"/>
              <a:gd name="connsiteY40" fmla="*/ 397 h 512"/>
              <a:gd name="connsiteX41" fmla="*/ 47 w 211"/>
              <a:gd name="connsiteY41" fmla="*/ 381 h 512"/>
              <a:gd name="connsiteX42" fmla="*/ 26 w 211"/>
              <a:gd name="connsiteY42" fmla="*/ 365 h 512"/>
              <a:gd name="connsiteX43" fmla="*/ 0 w 211"/>
              <a:gd name="connsiteY43" fmla="*/ 344 h 512"/>
              <a:gd name="connsiteX44" fmla="*/ 21 w 211"/>
              <a:gd name="connsiteY44" fmla="*/ 344 h 512"/>
              <a:gd name="connsiteX45" fmla="*/ 42 w 211"/>
              <a:gd name="connsiteY45" fmla="*/ 350 h 512"/>
              <a:gd name="connsiteX46" fmla="*/ 58 w 211"/>
              <a:gd name="connsiteY46" fmla="*/ 350 h 512"/>
              <a:gd name="connsiteX47" fmla="*/ 74 w 211"/>
              <a:gd name="connsiteY47" fmla="*/ 350 h 512"/>
              <a:gd name="connsiteX48" fmla="*/ 84 w 211"/>
              <a:gd name="connsiteY48" fmla="*/ 344 h 512"/>
              <a:gd name="connsiteX49" fmla="*/ 90 w 211"/>
              <a:gd name="connsiteY49" fmla="*/ 344 h 512"/>
              <a:gd name="connsiteX50" fmla="*/ 95 w 211"/>
              <a:gd name="connsiteY50" fmla="*/ 344 h 512"/>
              <a:gd name="connsiteX51" fmla="*/ 100 w 211"/>
              <a:gd name="connsiteY51" fmla="*/ 339 h 512"/>
              <a:gd name="connsiteX52" fmla="*/ 106 w 211"/>
              <a:gd name="connsiteY52" fmla="*/ 334 h 512"/>
              <a:gd name="connsiteX53" fmla="*/ 106 w 211"/>
              <a:gd name="connsiteY53" fmla="*/ 329 h 512"/>
              <a:gd name="connsiteX54" fmla="*/ 106 w 211"/>
              <a:gd name="connsiteY54" fmla="*/ 318 h 512"/>
              <a:gd name="connsiteX55" fmla="*/ 106 w 211"/>
              <a:gd name="connsiteY55" fmla="*/ 303 h 512"/>
              <a:gd name="connsiteX56" fmla="*/ 111 w 211"/>
              <a:gd name="connsiteY56" fmla="*/ 287 h 512"/>
              <a:gd name="connsiteX57" fmla="*/ 111 w 211"/>
              <a:gd name="connsiteY57" fmla="*/ 266 h 512"/>
              <a:gd name="connsiteX58" fmla="*/ 111 w 211"/>
              <a:gd name="connsiteY58" fmla="*/ 240 h 512"/>
              <a:gd name="connsiteX59" fmla="*/ 116 w 211"/>
              <a:gd name="connsiteY59" fmla="*/ 214 h 512"/>
              <a:gd name="connsiteX60" fmla="*/ 116 w 211"/>
              <a:gd name="connsiteY60" fmla="*/ 188 h 512"/>
              <a:gd name="connsiteX61" fmla="*/ 116 w 211"/>
              <a:gd name="connsiteY61" fmla="*/ 162 h 512"/>
              <a:gd name="connsiteX62" fmla="*/ 116 w 211"/>
              <a:gd name="connsiteY62" fmla="*/ 136 h 512"/>
              <a:gd name="connsiteX63" fmla="*/ 121 w 211"/>
              <a:gd name="connsiteY63" fmla="*/ 109 h 512"/>
              <a:gd name="connsiteX64" fmla="*/ 121 w 211"/>
              <a:gd name="connsiteY64" fmla="*/ 88 h 512"/>
              <a:gd name="connsiteX65" fmla="*/ 121 w 211"/>
              <a:gd name="connsiteY65" fmla="*/ 68 h 512"/>
              <a:gd name="connsiteX66" fmla="*/ 121 w 211"/>
              <a:gd name="connsiteY66" fmla="*/ 47 h 512"/>
              <a:gd name="connsiteX67" fmla="*/ 121 w 211"/>
              <a:gd name="connsiteY67" fmla="*/ 31 h 512"/>
              <a:gd name="connsiteX68" fmla="*/ 121 w 211"/>
              <a:gd name="connsiteY68" fmla="*/ 0 h 512"/>
              <a:gd name="connsiteX0" fmla="*/ 211 w 211"/>
              <a:gd name="connsiteY0" fmla="*/ 57 h 512"/>
              <a:gd name="connsiteX1" fmla="*/ 211 w 211"/>
              <a:gd name="connsiteY1" fmla="*/ 78 h 512"/>
              <a:gd name="connsiteX2" fmla="*/ 211 w 211"/>
              <a:gd name="connsiteY2" fmla="*/ 104 h 512"/>
              <a:gd name="connsiteX3" fmla="*/ 211 w 211"/>
              <a:gd name="connsiteY3" fmla="*/ 130 h 512"/>
              <a:gd name="connsiteX4" fmla="*/ 211 w 211"/>
              <a:gd name="connsiteY4" fmla="*/ 156 h 512"/>
              <a:gd name="connsiteX5" fmla="*/ 211 w 211"/>
              <a:gd name="connsiteY5" fmla="*/ 183 h 512"/>
              <a:gd name="connsiteX6" fmla="*/ 211 w 211"/>
              <a:gd name="connsiteY6" fmla="*/ 214 h 512"/>
              <a:gd name="connsiteX7" fmla="*/ 211 w 211"/>
              <a:gd name="connsiteY7" fmla="*/ 245 h 512"/>
              <a:gd name="connsiteX8" fmla="*/ 211 w 211"/>
              <a:gd name="connsiteY8" fmla="*/ 277 h 512"/>
              <a:gd name="connsiteX9" fmla="*/ 211 w 211"/>
              <a:gd name="connsiteY9" fmla="*/ 308 h 512"/>
              <a:gd name="connsiteX10" fmla="*/ 211 w 211"/>
              <a:gd name="connsiteY10" fmla="*/ 334 h 512"/>
              <a:gd name="connsiteX11" fmla="*/ 206 w 211"/>
              <a:gd name="connsiteY11" fmla="*/ 360 h 512"/>
              <a:gd name="connsiteX12" fmla="*/ 206 w 211"/>
              <a:gd name="connsiteY12" fmla="*/ 386 h 512"/>
              <a:gd name="connsiteX13" fmla="*/ 201 w 211"/>
              <a:gd name="connsiteY13" fmla="*/ 407 h 512"/>
              <a:gd name="connsiteX14" fmla="*/ 195 w 211"/>
              <a:gd name="connsiteY14" fmla="*/ 423 h 512"/>
              <a:gd name="connsiteX15" fmla="*/ 190 w 211"/>
              <a:gd name="connsiteY15" fmla="*/ 444 h 512"/>
              <a:gd name="connsiteX16" fmla="*/ 185 w 211"/>
              <a:gd name="connsiteY16" fmla="*/ 454 h 512"/>
              <a:gd name="connsiteX17" fmla="*/ 174 w 211"/>
              <a:gd name="connsiteY17" fmla="*/ 470 h 512"/>
              <a:gd name="connsiteX18" fmla="*/ 164 w 211"/>
              <a:gd name="connsiteY18" fmla="*/ 480 h 512"/>
              <a:gd name="connsiteX19" fmla="*/ 158 w 211"/>
              <a:gd name="connsiteY19" fmla="*/ 491 h 512"/>
              <a:gd name="connsiteX20" fmla="*/ 148 w 211"/>
              <a:gd name="connsiteY20" fmla="*/ 496 h 512"/>
              <a:gd name="connsiteX21" fmla="*/ 143 w 211"/>
              <a:gd name="connsiteY21" fmla="*/ 501 h 512"/>
              <a:gd name="connsiteX22" fmla="*/ 132 w 211"/>
              <a:gd name="connsiteY22" fmla="*/ 506 h 512"/>
              <a:gd name="connsiteX23" fmla="*/ 127 w 211"/>
              <a:gd name="connsiteY23" fmla="*/ 506 h 512"/>
              <a:gd name="connsiteX24" fmla="*/ 121 w 211"/>
              <a:gd name="connsiteY24" fmla="*/ 512 h 512"/>
              <a:gd name="connsiteX25" fmla="*/ 111 w 211"/>
              <a:gd name="connsiteY25" fmla="*/ 506 h 512"/>
              <a:gd name="connsiteX26" fmla="*/ 106 w 211"/>
              <a:gd name="connsiteY26" fmla="*/ 506 h 512"/>
              <a:gd name="connsiteX27" fmla="*/ 106 w 211"/>
              <a:gd name="connsiteY27" fmla="*/ 501 h 512"/>
              <a:gd name="connsiteX28" fmla="*/ 100 w 211"/>
              <a:gd name="connsiteY28" fmla="*/ 496 h 512"/>
              <a:gd name="connsiteX29" fmla="*/ 100 w 211"/>
              <a:gd name="connsiteY29" fmla="*/ 491 h 512"/>
              <a:gd name="connsiteX30" fmla="*/ 100 w 211"/>
              <a:gd name="connsiteY30" fmla="*/ 485 h 512"/>
              <a:gd name="connsiteX31" fmla="*/ 100 w 211"/>
              <a:gd name="connsiteY31" fmla="*/ 475 h 512"/>
              <a:gd name="connsiteX32" fmla="*/ 100 w 211"/>
              <a:gd name="connsiteY32" fmla="*/ 465 h 512"/>
              <a:gd name="connsiteX33" fmla="*/ 100 w 211"/>
              <a:gd name="connsiteY33" fmla="*/ 459 h 512"/>
              <a:gd name="connsiteX34" fmla="*/ 100 w 211"/>
              <a:gd name="connsiteY34" fmla="*/ 454 h 512"/>
              <a:gd name="connsiteX35" fmla="*/ 100 w 211"/>
              <a:gd name="connsiteY35" fmla="*/ 449 h 512"/>
              <a:gd name="connsiteX36" fmla="*/ 95 w 211"/>
              <a:gd name="connsiteY36" fmla="*/ 444 h 512"/>
              <a:gd name="connsiteX37" fmla="*/ 90 w 211"/>
              <a:gd name="connsiteY37" fmla="*/ 428 h 512"/>
              <a:gd name="connsiteX38" fmla="*/ 79 w 211"/>
              <a:gd name="connsiteY38" fmla="*/ 412 h 512"/>
              <a:gd name="connsiteX39" fmla="*/ 63 w 211"/>
              <a:gd name="connsiteY39" fmla="*/ 397 h 512"/>
              <a:gd name="connsiteX40" fmla="*/ 47 w 211"/>
              <a:gd name="connsiteY40" fmla="*/ 381 h 512"/>
              <a:gd name="connsiteX41" fmla="*/ 26 w 211"/>
              <a:gd name="connsiteY41" fmla="*/ 365 h 512"/>
              <a:gd name="connsiteX42" fmla="*/ 0 w 211"/>
              <a:gd name="connsiteY42" fmla="*/ 344 h 512"/>
              <a:gd name="connsiteX43" fmla="*/ 21 w 211"/>
              <a:gd name="connsiteY43" fmla="*/ 344 h 512"/>
              <a:gd name="connsiteX44" fmla="*/ 42 w 211"/>
              <a:gd name="connsiteY44" fmla="*/ 350 h 512"/>
              <a:gd name="connsiteX45" fmla="*/ 58 w 211"/>
              <a:gd name="connsiteY45" fmla="*/ 350 h 512"/>
              <a:gd name="connsiteX46" fmla="*/ 74 w 211"/>
              <a:gd name="connsiteY46" fmla="*/ 350 h 512"/>
              <a:gd name="connsiteX47" fmla="*/ 84 w 211"/>
              <a:gd name="connsiteY47" fmla="*/ 344 h 512"/>
              <a:gd name="connsiteX48" fmla="*/ 90 w 211"/>
              <a:gd name="connsiteY48" fmla="*/ 344 h 512"/>
              <a:gd name="connsiteX49" fmla="*/ 95 w 211"/>
              <a:gd name="connsiteY49" fmla="*/ 344 h 512"/>
              <a:gd name="connsiteX50" fmla="*/ 100 w 211"/>
              <a:gd name="connsiteY50" fmla="*/ 339 h 512"/>
              <a:gd name="connsiteX51" fmla="*/ 106 w 211"/>
              <a:gd name="connsiteY51" fmla="*/ 334 h 512"/>
              <a:gd name="connsiteX52" fmla="*/ 106 w 211"/>
              <a:gd name="connsiteY52" fmla="*/ 329 h 512"/>
              <a:gd name="connsiteX53" fmla="*/ 106 w 211"/>
              <a:gd name="connsiteY53" fmla="*/ 318 h 512"/>
              <a:gd name="connsiteX54" fmla="*/ 106 w 211"/>
              <a:gd name="connsiteY54" fmla="*/ 303 h 512"/>
              <a:gd name="connsiteX55" fmla="*/ 111 w 211"/>
              <a:gd name="connsiteY55" fmla="*/ 287 h 512"/>
              <a:gd name="connsiteX56" fmla="*/ 111 w 211"/>
              <a:gd name="connsiteY56" fmla="*/ 266 h 512"/>
              <a:gd name="connsiteX57" fmla="*/ 111 w 211"/>
              <a:gd name="connsiteY57" fmla="*/ 240 h 512"/>
              <a:gd name="connsiteX58" fmla="*/ 116 w 211"/>
              <a:gd name="connsiteY58" fmla="*/ 214 h 512"/>
              <a:gd name="connsiteX59" fmla="*/ 116 w 211"/>
              <a:gd name="connsiteY59" fmla="*/ 188 h 512"/>
              <a:gd name="connsiteX60" fmla="*/ 116 w 211"/>
              <a:gd name="connsiteY60" fmla="*/ 162 h 512"/>
              <a:gd name="connsiteX61" fmla="*/ 116 w 211"/>
              <a:gd name="connsiteY61" fmla="*/ 136 h 512"/>
              <a:gd name="connsiteX62" fmla="*/ 121 w 211"/>
              <a:gd name="connsiteY62" fmla="*/ 109 h 512"/>
              <a:gd name="connsiteX63" fmla="*/ 121 w 211"/>
              <a:gd name="connsiteY63" fmla="*/ 88 h 512"/>
              <a:gd name="connsiteX64" fmla="*/ 121 w 211"/>
              <a:gd name="connsiteY64" fmla="*/ 68 h 512"/>
              <a:gd name="connsiteX65" fmla="*/ 121 w 211"/>
              <a:gd name="connsiteY65" fmla="*/ 47 h 512"/>
              <a:gd name="connsiteX66" fmla="*/ 121 w 211"/>
              <a:gd name="connsiteY66" fmla="*/ 31 h 512"/>
              <a:gd name="connsiteX67" fmla="*/ 121 w 211"/>
              <a:gd name="connsiteY67" fmla="*/ 0 h 512"/>
              <a:gd name="connsiteX0" fmla="*/ 211 w 211"/>
              <a:gd name="connsiteY0" fmla="*/ 26 h 481"/>
              <a:gd name="connsiteX1" fmla="*/ 211 w 211"/>
              <a:gd name="connsiteY1" fmla="*/ 47 h 481"/>
              <a:gd name="connsiteX2" fmla="*/ 211 w 211"/>
              <a:gd name="connsiteY2" fmla="*/ 73 h 481"/>
              <a:gd name="connsiteX3" fmla="*/ 211 w 211"/>
              <a:gd name="connsiteY3" fmla="*/ 99 h 481"/>
              <a:gd name="connsiteX4" fmla="*/ 211 w 211"/>
              <a:gd name="connsiteY4" fmla="*/ 125 h 481"/>
              <a:gd name="connsiteX5" fmla="*/ 211 w 211"/>
              <a:gd name="connsiteY5" fmla="*/ 152 h 481"/>
              <a:gd name="connsiteX6" fmla="*/ 211 w 211"/>
              <a:gd name="connsiteY6" fmla="*/ 183 h 481"/>
              <a:gd name="connsiteX7" fmla="*/ 211 w 211"/>
              <a:gd name="connsiteY7" fmla="*/ 214 h 481"/>
              <a:gd name="connsiteX8" fmla="*/ 211 w 211"/>
              <a:gd name="connsiteY8" fmla="*/ 246 h 481"/>
              <a:gd name="connsiteX9" fmla="*/ 211 w 211"/>
              <a:gd name="connsiteY9" fmla="*/ 277 h 481"/>
              <a:gd name="connsiteX10" fmla="*/ 211 w 211"/>
              <a:gd name="connsiteY10" fmla="*/ 303 h 481"/>
              <a:gd name="connsiteX11" fmla="*/ 206 w 211"/>
              <a:gd name="connsiteY11" fmla="*/ 329 h 481"/>
              <a:gd name="connsiteX12" fmla="*/ 206 w 211"/>
              <a:gd name="connsiteY12" fmla="*/ 355 h 481"/>
              <a:gd name="connsiteX13" fmla="*/ 201 w 211"/>
              <a:gd name="connsiteY13" fmla="*/ 376 h 481"/>
              <a:gd name="connsiteX14" fmla="*/ 195 w 211"/>
              <a:gd name="connsiteY14" fmla="*/ 392 h 481"/>
              <a:gd name="connsiteX15" fmla="*/ 190 w 211"/>
              <a:gd name="connsiteY15" fmla="*/ 413 h 481"/>
              <a:gd name="connsiteX16" fmla="*/ 185 w 211"/>
              <a:gd name="connsiteY16" fmla="*/ 423 h 481"/>
              <a:gd name="connsiteX17" fmla="*/ 174 w 211"/>
              <a:gd name="connsiteY17" fmla="*/ 439 h 481"/>
              <a:gd name="connsiteX18" fmla="*/ 164 w 211"/>
              <a:gd name="connsiteY18" fmla="*/ 449 h 481"/>
              <a:gd name="connsiteX19" fmla="*/ 158 w 211"/>
              <a:gd name="connsiteY19" fmla="*/ 460 h 481"/>
              <a:gd name="connsiteX20" fmla="*/ 148 w 211"/>
              <a:gd name="connsiteY20" fmla="*/ 465 h 481"/>
              <a:gd name="connsiteX21" fmla="*/ 143 w 211"/>
              <a:gd name="connsiteY21" fmla="*/ 470 h 481"/>
              <a:gd name="connsiteX22" fmla="*/ 132 w 211"/>
              <a:gd name="connsiteY22" fmla="*/ 475 h 481"/>
              <a:gd name="connsiteX23" fmla="*/ 127 w 211"/>
              <a:gd name="connsiteY23" fmla="*/ 475 h 481"/>
              <a:gd name="connsiteX24" fmla="*/ 121 w 211"/>
              <a:gd name="connsiteY24" fmla="*/ 481 h 481"/>
              <a:gd name="connsiteX25" fmla="*/ 111 w 211"/>
              <a:gd name="connsiteY25" fmla="*/ 475 h 481"/>
              <a:gd name="connsiteX26" fmla="*/ 106 w 211"/>
              <a:gd name="connsiteY26" fmla="*/ 475 h 481"/>
              <a:gd name="connsiteX27" fmla="*/ 106 w 211"/>
              <a:gd name="connsiteY27" fmla="*/ 470 h 481"/>
              <a:gd name="connsiteX28" fmla="*/ 100 w 211"/>
              <a:gd name="connsiteY28" fmla="*/ 465 h 481"/>
              <a:gd name="connsiteX29" fmla="*/ 100 w 211"/>
              <a:gd name="connsiteY29" fmla="*/ 460 h 481"/>
              <a:gd name="connsiteX30" fmla="*/ 100 w 211"/>
              <a:gd name="connsiteY30" fmla="*/ 454 h 481"/>
              <a:gd name="connsiteX31" fmla="*/ 100 w 211"/>
              <a:gd name="connsiteY31" fmla="*/ 444 h 481"/>
              <a:gd name="connsiteX32" fmla="*/ 100 w 211"/>
              <a:gd name="connsiteY32" fmla="*/ 434 h 481"/>
              <a:gd name="connsiteX33" fmla="*/ 100 w 211"/>
              <a:gd name="connsiteY33" fmla="*/ 428 h 481"/>
              <a:gd name="connsiteX34" fmla="*/ 100 w 211"/>
              <a:gd name="connsiteY34" fmla="*/ 423 h 481"/>
              <a:gd name="connsiteX35" fmla="*/ 100 w 211"/>
              <a:gd name="connsiteY35" fmla="*/ 418 h 481"/>
              <a:gd name="connsiteX36" fmla="*/ 95 w 211"/>
              <a:gd name="connsiteY36" fmla="*/ 413 h 481"/>
              <a:gd name="connsiteX37" fmla="*/ 90 w 211"/>
              <a:gd name="connsiteY37" fmla="*/ 397 h 481"/>
              <a:gd name="connsiteX38" fmla="*/ 79 w 211"/>
              <a:gd name="connsiteY38" fmla="*/ 381 h 481"/>
              <a:gd name="connsiteX39" fmla="*/ 63 w 211"/>
              <a:gd name="connsiteY39" fmla="*/ 366 h 481"/>
              <a:gd name="connsiteX40" fmla="*/ 47 w 211"/>
              <a:gd name="connsiteY40" fmla="*/ 350 h 481"/>
              <a:gd name="connsiteX41" fmla="*/ 26 w 211"/>
              <a:gd name="connsiteY41" fmla="*/ 334 h 481"/>
              <a:gd name="connsiteX42" fmla="*/ 0 w 211"/>
              <a:gd name="connsiteY42" fmla="*/ 313 h 481"/>
              <a:gd name="connsiteX43" fmla="*/ 21 w 211"/>
              <a:gd name="connsiteY43" fmla="*/ 313 h 481"/>
              <a:gd name="connsiteX44" fmla="*/ 42 w 211"/>
              <a:gd name="connsiteY44" fmla="*/ 319 h 481"/>
              <a:gd name="connsiteX45" fmla="*/ 58 w 211"/>
              <a:gd name="connsiteY45" fmla="*/ 319 h 481"/>
              <a:gd name="connsiteX46" fmla="*/ 74 w 211"/>
              <a:gd name="connsiteY46" fmla="*/ 319 h 481"/>
              <a:gd name="connsiteX47" fmla="*/ 84 w 211"/>
              <a:gd name="connsiteY47" fmla="*/ 313 h 481"/>
              <a:gd name="connsiteX48" fmla="*/ 90 w 211"/>
              <a:gd name="connsiteY48" fmla="*/ 313 h 481"/>
              <a:gd name="connsiteX49" fmla="*/ 95 w 211"/>
              <a:gd name="connsiteY49" fmla="*/ 313 h 481"/>
              <a:gd name="connsiteX50" fmla="*/ 100 w 211"/>
              <a:gd name="connsiteY50" fmla="*/ 308 h 481"/>
              <a:gd name="connsiteX51" fmla="*/ 106 w 211"/>
              <a:gd name="connsiteY51" fmla="*/ 303 h 481"/>
              <a:gd name="connsiteX52" fmla="*/ 106 w 211"/>
              <a:gd name="connsiteY52" fmla="*/ 298 h 481"/>
              <a:gd name="connsiteX53" fmla="*/ 106 w 211"/>
              <a:gd name="connsiteY53" fmla="*/ 287 h 481"/>
              <a:gd name="connsiteX54" fmla="*/ 106 w 211"/>
              <a:gd name="connsiteY54" fmla="*/ 272 h 481"/>
              <a:gd name="connsiteX55" fmla="*/ 111 w 211"/>
              <a:gd name="connsiteY55" fmla="*/ 256 h 481"/>
              <a:gd name="connsiteX56" fmla="*/ 111 w 211"/>
              <a:gd name="connsiteY56" fmla="*/ 235 h 481"/>
              <a:gd name="connsiteX57" fmla="*/ 111 w 211"/>
              <a:gd name="connsiteY57" fmla="*/ 209 h 481"/>
              <a:gd name="connsiteX58" fmla="*/ 116 w 211"/>
              <a:gd name="connsiteY58" fmla="*/ 183 h 481"/>
              <a:gd name="connsiteX59" fmla="*/ 116 w 211"/>
              <a:gd name="connsiteY59" fmla="*/ 157 h 481"/>
              <a:gd name="connsiteX60" fmla="*/ 116 w 211"/>
              <a:gd name="connsiteY60" fmla="*/ 131 h 481"/>
              <a:gd name="connsiteX61" fmla="*/ 116 w 211"/>
              <a:gd name="connsiteY61" fmla="*/ 105 h 481"/>
              <a:gd name="connsiteX62" fmla="*/ 121 w 211"/>
              <a:gd name="connsiteY62" fmla="*/ 78 h 481"/>
              <a:gd name="connsiteX63" fmla="*/ 121 w 211"/>
              <a:gd name="connsiteY63" fmla="*/ 57 h 481"/>
              <a:gd name="connsiteX64" fmla="*/ 121 w 211"/>
              <a:gd name="connsiteY64" fmla="*/ 37 h 481"/>
              <a:gd name="connsiteX65" fmla="*/ 121 w 211"/>
              <a:gd name="connsiteY65" fmla="*/ 16 h 481"/>
              <a:gd name="connsiteX66" fmla="*/ 121 w 211"/>
              <a:gd name="connsiteY66" fmla="*/ 0 h 481"/>
              <a:gd name="connsiteX0" fmla="*/ 211 w 211"/>
              <a:gd name="connsiteY0" fmla="*/ 10 h 465"/>
              <a:gd name="connsiteX1" fmla="*/ 211 w 211"/>
              <a:gd name="connsiteY1" fmla="*/ 31 h 465"/>
              <a:gd name="connsiteX2" fmla="*/ 211 w 211"/>
              <a:gd name="connsiteY2" fmla="*/ 57 h 465"/>
              <a:gd name="connsiteX3" fmla="*/ 211 w 211"/>
              <a:gd name="connsiteY3" fmla="*/ 83 h 465"/>
              <a:gd name="connsiteX4" fmla="*/ 211 w 211"/>
              <a:gd name="connsiteY4" fmla="*/ 109 h 465"/>
              <a:gd name="connsiteX5" fmla="*/ 211 w 211"/>
              <a:gd name="connsiteY5" fmla="*/ 136 h 465"/>
              <a:gd name="connsiteX6" fmla="*/ 211 w 211"/>
              <a:gd name="connsiteY6" fmla="*/ 167 h 465"/>
              <a:gd name="connsiteX7" fmla="*/ 211 w 211"/>
              <a:gd name="connsiteY7" fmla="*/ 198 h 465"/>
              <a:gd name="connsiteX8" fmla="*/ 211 w 211"/>
              <a:gd name="connsiteY8" fmla="*/ 230 h 465"/>
              <a:gd name="connsiteX9" fmla="*/ 211 w 211"/>
              <a:gd name="connsiteY9" fmla="*/ 261 h 465"/>
              <a:gd name="connsiteX10" fmla="*/ 211 w 211"/>
              <a:gd name="connsiteY10" fmla="*/ 287 h 465"/>
              <a:gd name="connsiteX11" fmla="*/ 206 w 211"/>
              <a:gd name="connsiteY11" fmla="*/ 313 h 465"/>
              <a:gd name="connsiteX12" fmla="*/ 206 w 211"/>
              <a:gd name="connsiteY12" fmla="*/ 339 h 465"/>
              <a:gd name="connsiteX13" fmla="*/ 201 w 211"/>
              <a:gd name="connsiteY13" fmla="*/ 360 h 465"/>
              <a:gd name="connsiteX14" fmla="*/ 195 w 211"/>
              <a:gd name="connsiteY14" fmla="*/ 376 h 465"/>
              <a:gd name="connsiteX15" fmla="*/ 190 w 211"/>
              <a:gd name="connsiteY15" fmla="*/ 397 h 465"/>
              <a:gd name="connsiteX16" fmla="*/ 185 w 211"/>
              <a:gd name="connsiteY16" fmla="*/ 407 h 465"/>
              <a:gd name="connsiteX17" fmla="*/ 174 w 211"/>
              <a:gd name="connsiteY17" fmla="*/ 423 h 465"/>
              <a:gd name="connsiteX18" fmla="*/ 164 w 211"/>
              <a:gd name="connsiteY18" fmla="*/ 433 h 465"/>
              <a:gd name="connsiteX19" fmla="*/ 158 w 211"/>
              <a:gd name="connsiteY19" fmla="*/ 444 h 465"/>
              <a:gd name="connsiteX20" fmla="*/ 148 w 211"/>
              <a:gd name="connsiteY20" fmla="*/ 449 h 465"/>
              <a:gd name="connsiteX21" fmla="*/ 143 w 211"/>
              <a:gd name="connsiteY21" fmla="*/ 454 h 465"/>
              <a:gd name="connsiteX22" fmla="*/ 132 w 211"/>
              <a:gd name="connsiteY22" fmla="*/ 459 h 465"/>
              <a:gd name="connsiteX23" fmla="*/ 127 w 211"/>
              <a:gd name="connsiteY23" fmla="*/ 459 h 465"/>
              <a:gd name="connsiteX24" fmla="*/ 121 w 211"/>
              <a:gd name="connsiteY24" fmla="*/ 465 h 465"/>
              <a:gd name="connsiteX25" fmla="*/ 111 w 211"/>
              <a:gd name="connsiteY25" fmla="*/ 459 h 465"/>
              <a:gd name="connsiteX26" fmla="*/ 106 w 211"/>
              <a:gd name="connsiteY26" fmla="*/ 459 h 465"/>
              <a:gd name="connsiteX27" fmla="*/ 106 w 211"/>
              <a:gd name="connsiteY27" fmla="*/ 454 h 465"/>
              <a:gd name="connsiteX28" fmla="*/ 100 w 211"/>
              <a:gd name="connsiteY28" fmla="*/ 449 h 465"/>
              <a:gd name="connsiteX29" fmla="*/ 100 w 211"/>
              <a:gd name="connsiteY29" fmla="*/ 444 h 465"/>
              <a:gd name="connsiteX30" fmla="*/ 100 w 211"/>
              <a:gd name="connsiteY30" fmla="*/ 438 h 465"/>
              <a:gd name="connsiteX31" fmla="*/ 100 w 211"/>
              <a:gd name="connsiteY31" fmla="*/ 428 h 465"/>
              <a:gd name="connsiteX32" fmla="*/ 100 w 211"/>
              <a:gd name="connsiteY32" fmla="*/ 418 h 465"/>
              <a:gd name="connsiteX33" fmla="*/ 100 w 211"/>
              <a:gd name="connsiteY33" fmla="*/ 412 h 465"/>
              <a:gd name="connsiteX34" fmla="*/ 100 w 211"/>
              <a:gd name="connsiteY34" fmla="*/ 407 h 465"/>
              <a:gd name="connsiteX35" fmla="*/ 100 w 211"/>
              <a:gd name="connsiteY35" fmla="*/ 402 h 465"/>
              <a:gd name="connsiteX36" fmla="*/ 95 w 211"/>
              <a:gd name="connsiteY36" fmla="*/ 397 h 465"/>
              <a:gd name="connsiteX37" fmla="*/ 90 w 211"/>
              <a:gd name="connsiteY37" fmla="*/ 381 h 465"/>
              <a:gd name="connsiteX38" fmla="*/ 79 w 211"/>
              <a:gd name="connsiteY38" fmla="*/ 365 h 465"/>
              <a:gd name="connsiteX39" fmla="*/ 63 w 211"/>
              <a:gd name="connsiteY39" fmla="*/ 350 h 465"/>
              <a:gd name="connsiteX40" fmla="*/ 47 w 211"/>
              <a:gd name="connsiteY40" fmla="*/ 334 h 465"/>
              <a:gd name="connsiteX41" fmla="*/ 26 w 211"/>
              <a:gd name="connsiteY41" fmla="*/ 318 h 465"/>
              <a:gd name="connsiteX42" fmla="*/ 0 w 211"/>
              <a:gd name="connsiteY42" fmla="*/ 297 h 465"/>
              <a:gd name="connsiteX43" fmla="*/ 21 w 211"/>
              <a:gd name="connsiteY43" fmla="*/ 297 h 465"/>
              <a:gd name="connsiteX44" fmla="*/ 42 w 211"/>
              <a:gd name="connsiteY44" fmla="*/ 303 h 465"/>
              <a:gd name="connsiteX45" fmla="*/ 58 w 211"/>
              <a:gd name="connsiteY45" fmla="*/ 303 h 465"/>
              <a:gd name="connsiteX46" fmla="*/ 74 w 211"/>
              <a:gd name="connsiteY46" fmla="*/ 303 h 465"/>
              <a:gd name="connsiteX47" fmla="*/ 84 w 211"/>
              <a:gd name="connsiteY47" fmla="*/ 297 h 465"/>
              <a:gd name="connsiteX48" fmla="*/ 90 w 211"/>
              <a:gd name="connsiteY48" fmla="*/ 297 h 465"/>
              <a:gd name="connsiteX49" fmla="*/ 95 w 211"/>
              <a:gd name="connsiteY49" fmla="*/ 297 h 465"/>
              <a:gd name="connsiteX50" fmla="*/ 100 w 211"/>
              <a:gd name="connsiteY50" fmla="*/ 292 h 465"/>
              <a:gd name="connsiteX51" fmla="*/ 106 w 211"/>
              <a:gd name="connsiteY51" fmla="*/ 287 h 465"/>
              <a:gd name="connsiteX52" fmla="*/ 106 w 211"/>
              <a:gd name="connsiteY52" fmla="*/ 282 h 465"/>
              <a:gd name="connsiteX53" fmla="*/ 106 w 211"/>
              <a:gd name="connsiteY53" fmla="*/ 271 h 465"/>
              <a:gd name="connsiteX54" fmla="*/ 106 w 211"/>
              <a:gd name="connsiteY54" fmla="*/ 256 h 465"/>
              <a:gd name="connsiteX55" fmla="*/ 111 w 211"/>
              <a:gd name="connsiteY55" fmla="*/ 240 h 465"/>
              <a:gd name="connsiteX56" fmla="*/ 111 w 211"/>
              <a:gd name="connsiteY56" fmla="*/ 219 h 465"/>
              <a:gd name="connsiteX57" fmla="*/ 111 w 211"/>
              <a:gd name="connsiteY57" fmla="*/ 193 h 465"/>
              <a:gd name="connsiteX58" fmla="*/ 116 w 211"/>
              <a:gd name="connsiteY58" fmla="*/ 167 h 465"/>
              <a:gd name="connsiteX59" fmla="*/ 116 w 211"/>
              <a:gd name="connsiteY59" fmla="*/ 141 h 465"/>
              <a:gd name="connsiteX60" fmla="*/ 116 w 211"/>
              <a:gd name="connsiteY60" fmla="*/ 115 h 465"/>
              <a:gd name="connsiteX61" fmla="*/ 116 w 211"/>
              <a:gd name="connsiteY61" fmla="*/ 89 h 465"/>
              <a:gd name="connsiteX62" fmla="*/ 121 w 211"/>
              <a:gd name="connsiteY62" fmla="*/ 62 h 465"/>
              <a:gd name="connsiteX63" fmla="*/ 121 w 211"/>
              <a:gd name="connsiteY63" fmla="*/ 41 h 465"/>
              <a:gd name="connsiteX64" fmla="*/ 121 w 211"/>
              <a:gd name="connsiteY64" fmla="*/ 21 h 465"/>
              <a:gd name="connsiteX65" fmla="*/ 121 w 211"/>
              <a:gd name="connsiteY65" fmla="*/ 0 h 465"/>
              <a:gd name="connsiteX0" fmla="*/ 211 w 211"/>
              <a:gd name="connsiteY0" fmla="*/ 0 h 455"/>
              <a:gd name="connsiteX1" fmla="*/ 211 w 211"/>
              <a:gd name="connsiteY1" fmla="*/ 21 h 455"/>
              <a:gd name="connsiteX2" fmla="*/ 211 w 211"/>
              <a:gd name="connsiteY2" fmla="*/ 47 h 455"/>
              <a:gd name="connsiteX3" fmla="*/ 211 w 211"/>
              <a:gd name="connsiteY3" fmla="*/ 73 h 455"/>
              <a:gd name="connsiteX4" fmla="*/ 211 w 211"/>
              <a:gd name="connsiteY4" fmla="*/ 99 h 455"/>
              <a:gd name="connsiteX5" fmla="*/ 211 w 211"/>
              <a:gd name="connsiteY5" fmla="*/ 126 h 455"/>
              <a:gd name="connsiteX6" fmla="*/ 211 w 211"/>
              <a:gd name="connsiteY6" fmla="*/ 157 h 455"/>
              <a:gd name="connsiteX7" fmla="*/ 211 w 211"/>
              <a:gd name="connsiteY7" fmla="*/ 188 h 455"/>
              <a:gd name="connsiteX8" fmla="*/ 211 w 211"/>
              <a:gd name="connsiteY8" fmla="*/ 220 h 455"/>
              <a:gd name="connsiteX9" fmla="*/ 211 w 211"/>
              <a:gd name="connsiteY9" fmla="*/ 251 h 455"/>
              <a:gd name="connsiteX10" fmla="*/ 211 w 211"/>
              <a:gd name="connsiteY10" fmla="*/ 277 h 455"/>
              <a:gd name="connsiteX11" fmla="*/ 206 w 211"/>
              <a:gd name="connsiteY11" fmla="*/ 303 h 455"/>
              <a:gd name="connsiteX12" fmla="*/ 206 w 211"/>
              <a:gd name="connsiteY12" fmla="*/ 329 h 455"/>
              <a:gd name="connsiteX13" fmla="*/ 201 w 211"/>
              <a:gd name="connsiteY13" fmla="*/ 350 h 455"/>
              <a:gd name="connsiteX14" fmla="*/ 195 w 211"/>
              <a:gd name="connsiteY14" fmla="*/ 366 h 455"/>
              <a:gd name="connsiteX15" fmla="*/ 190 w 211"/>
              <a:gd name="connsiteY15" fmla="*/ 387 h 455"/>
              <a:gd name="connsiteX16" fmla="*/ 185 w 211"/>
              <a:gd name="connsiteY16" fmla="*/ 397 h 455"/>
              <a:gd name="connsiteX17" fmla="*/ 174 w 211"/>
              <a:gd name="connsiteY17" fmla="*/ 413 h 455"/>
              <a:gd name="connsiteX18" fmla="*/ 164 w 211"/>
              <a:gd name="connsiteY18" fmla="*/ 423 h 455"/>
              <a:gd name="connsiteX19" fmla="*/ 158 w 211"/>
              <a:gd name="connsiteY19" fmla="*/ 434 h 455"/>
              <a:gd name="connsiteX20" fmla="*/ 148 w 211"/>
              <a:gd name="connsiteY20" fmla="*/ 439 h 455"/>
              <a:gd name="connsiteX21" fmla="*/ 143 w 211"/>
              <a:gd name="connsiteY21" fmla="*/ 444 h 455"/>
              <a:gd name="connsiteX22" fmla="*/ 132 w 211"/>
              <a:gd name="connsiteY22" fmla="*/ 449 h 455"/>
              <a:gd name="connsiteX23" fmla="*/ 127 w 211"/>
              <a:gd name="connsiteY23" fmla="*/ 449 h 455"/>
              <a:gd name="connsiteX24" fmla="*/ 121 w 211"/>
              <a:gd name="connsiteY24" fmla="*/ 455 h 455"/>
              <a:gd name="connsiteX25" fmla="*/ 111 w 211"/>
              <a:gd name="connsiteY25" fmla="*/ 449 h 455"/>
              <a:gd name="connsiteX26" fmla="*/ 106 w 211"/>
              <a:gd name="connsiteY26" fmla="*/ 449 h 455"/>
              <a:gd name="connsiteX27" fmla="*/ 106 w 211"/>
              <a:gd name="connsiteY27" fmla="*/ 444 h 455"/>
              <a:gd name="connsiteX28" fmla="*/ 100 w 211"/>
              <a:gd name="connsiteY28" fmla="*/ 439 h 455"/>
              <a:gd name="connsiteX29" fmla="*/ 100 w 211"/>
              <a:gd name="connsiteY29" fmla="*/ 434 h 455"/>
              <a:gd name="connsiteX30" fmla="*/ 100 w 211"/>
              <a:gd name="connsiteY30" fmla="*/ 428 h 455"/>
              <a:gd name="connsiteX31" fmla="*/ 100 w 211"/>
              <a:gd name="connsiteY31" fmla="*/ 418 h 455"/>
              <a:gd name="connsiteX32" fmla="*/ 100 w 211"/>
              <a:gd name="connsiteY32" fmla="*/ 408 h 455"/>
              <a:gd name="connsiteX33" fmla="*/ 100 w 211"/>
              <a:gd name="connsiteY33" fmla="*/ 402 h 455"/>
              <a:gd name="connsiteX34" fmla="*/ 100 w 211"/>
              <a:gd name="connsiteY34" fmla="*/ 397 h 455"/>
              <a:gd name="connsiteX35" fmla="*/ 100 w 211"/>
              <a:gd name="connsiteY35" fmla="*/ 392 h 455"/>
              <a:gd name="connsiteX36" fmla="*/ 95 w 211"/>
              <a:gd name="connsiteY36" fmla="*/ 387 h 455"/>
              <a:gd name="connsiteX37" fmla="*/ 90 w 211"/>
              <a:gd name="connsiteY37" fmla="*/ 371 h 455"/>
              <a:gd name="connsiteX38" fmla="*/ 79 w 211"/>
              <a:gd name="connsiteY38" fmla="*/ 355 h 455"/>
              <a:gd name="connsiteX39" fmla="*/ 63 w 211"/>
              <a:gd name="connsiteY39" fmla="*/ 340 h 455"/>
              <a:gd name="connsiteX40" fmla="*/ 47 w 211"/>
              <a:gd name="connsiteY40" fmla="*/ 324 h 455"/>
              <a:gd name="connsiteX41" fmla="*/ 26 w 211"/>
              <a:gd name="connsiteY41" fmla="*/ 308 h 455"/>
              <a:gd name="connsiteX42" fmla="*/ 0 w 211"/>
              <a:gd name="connsiteY42" fmla="*/ 287 h 455"/>
              <a:gd name="connsiteX43" fmla="*/ 21 w 211"/>
              <a:gd name="connsiteY43" fmla="*/ 287 h 455"/>
              <a:gd name="connsiteX44" fmla="*/ 42 w 211"/>
              <a:gd name="connsiteY44" fmla="*/ 293 h 455"/>
              <a:gd name="connsiteX45" fmla="*/ 58 w 211"/>
              <a:gd name="connsiteY45" fmla="*/ 293 h 455"/>
              <a:gd name="connsiteX46" fmla="*/ 74 w 211"/>
              <a:gd name="connsiteY46" fmla="*/ 293 h 455"/>
              <a:gd name="connsiteX47" fmla="*/ 84 w 211"/>
              <a:gd name="connsiteY47" fmla="*/ 287 h 455"/>
              <a:gd name="connsiteX48" fmla="*/ 90 w 211"/>
              <a:gd name="connsiteY48" fmla="*/ 287 h 455"/>
              <a:gd name="connsiteX49" fmla="*/ 95 w 211"/>
              <a:gd name="connsiteY49" fmla="*/ 287 h 455"/>
              <a:gd name="connsiteX50" fmla="*/ 100 w 211"/>
              <a:gd name="connsiteY50" fmla="*/ 282 h 455"/>
              <a:gd name="connsiteX51" fmla="*/ 106 w 211"/>
              <a:gd name="connsiteY51" fmla="*/ 277 h 455"/>
              <a:gd name="connsiteX52" fmla="*/ 106 w 211"/>
              <a:gd name="connsiteY52" fmla="*/ 272 h 455"/>
              <a:gd name="connsiteX53" fmla="*/ 106 w 211"/>
              <a:gd name="connsiteY53" fmla="*/ 261 h 455"/>
              <a:gd name="connsiteX54" fmla="*/ 106 w 211"/>
              <a:gd name="connsiteY54" fmla="*/ 246 h 455"/>
              <a:gd name="connsiteX55" fmla="*/ 111 w 211"/>
              <a:gd name="connsiteY55" fmla="*/ 230 h 455"/>
              <a:gd name="connsiteX56" fmla="*/ 111 w 211"/>
              <a:gd name="connsiteY56" fmla="*/ 209 h 455"/>
              <a:gd name="connsiteX57" fmla="*/ 111 w 211"/>
              <a:gd name="connsiteY57" fmla="*/ 183 h 455"/>
              <a:gd name="connsiteX58" fmla="*/ 116 w 211"/>
              <a:gd name="connsiteY58" fmla="*/ 157 h 455"/>
              <a:gd name="connsiteX59" fmla="*/ 116 w 211"/>
              <a:gd name="connsiteY59" fmla="*/ 131 h 455"/>
              <a:gd name="connsiteX60" fmla="*/ 116 w 211"/>
              <a:gd name="connsiteY60" fmla="*/ 105 h 455"/>
              <a:gd name="connsiteX61" fmla="*/ 116 w 211"/>
              <a:gd name="connsiteY61" fmla="*/ 79 h 455"/>
              <a:gd name="connsiteX62" fmla="*/ 121 w 211"/>
              <a:gd name="connsiteY62" fmla="*/ 52 h 455"/>
              <a:gd name="connsiteX63" fmla="*/ 121 w 211"/>
              <a:gd name="connsiteY63" fmla="*/ 31 h 455"/>
              <a:gd name="connsiteX64" fmla="*/ 121 w 211"/>
              <a:gd name="connsiteY64" fmla="*/ 11 h 455"/>
              <a:gd name="connsiteX0" fmla="*/ 211 w 211"/>
              <a:gd name="connsiteY0" fmla="*/ 0 h 455"/>
              <a:gd name="connsiteX1" fmla="*/ 211 w 211"/>
              <a:gd name="connsiteY1" fmla="*/ 21 h 455"/>
              <a:gd name="connsiteX2" fmla="*/ 211 w 211"/>
              <a:gd name="connsiteY2" fmla="*/ 47 h 455"/>
              <a:gd name="connsiteX3" fmla="*/ 211 w 211"/>
              <a:gd name="connsiteY3" fmla="*/ 73 h 455"/>
              <a:gd name="connsiteX4" fmla="*/ 211 w 211"/>
              <a:gd name="connsiteY4" fmla="*/ 99 h 455"/>
              <a:gd name="connsiteX5" fmla="*/ 211 w 211"/>
              <a:gd name="connsiteY5" fmla="*/ 126 h 455"/>
              <a:gd name="connsiteX6" fmla="*/ 211 w 211"/>
              <a:gd name="connsiteY6" fmla="*/ 157 h 455"/>
              <a:gd name="connsiteX7" fmla="*/ 211 w 211"/>
              <a:gd name="connsiteY7" fmla="*/ 188 h 455"/>
              <a:gd name="connsiteX8" fmla="*/ 211 w 211"/>
              <a:gd name="connsiteY8" fmla="*/ 220 h 455"/>
              <a:gd name="connsiteX9" fmla="*/ 211 w 211"/>
              <a:gd name="connsiteY9" fmla="*/ 251 h 455"/>
              <a:gd name="connsiteX10" fmla="*/ 211 w 211"/>
              <a:gd name="connsiteY10" fmla="*/ 277 h 455"/>
              <a:gd name="connsiteX11" fmla="*/ 206 w 211"/>
              <a:gd name="connsiteY11" fmla="*/ 303 h 455"/>
              <a:gd name="connsiteX12" fmla="*/ 206 w 211"/>
              <a:gd name="connsiteY12" fmla="*/ 329 h 455"/>
              <a:gd name="connsiteX13" fmla="*/ 201 w 211"/>
              <a:gd name="connsiteY13" fmla="*/ 350 h 455"/>
              <a:gd name="connsiteX14" fmla="*/ 195 w 211"/>
              <a:gd name="connsiteY14" fmla="*/ 366 h 455"/>
              <a:gd name="connsiteX15" fmla="*/ 190 w 211"/>
              <a:gd name="connsiteY15" fmla="*/ 387 h 455"/>
              <a:gd name="connsiteX16" fmla="*/ 185 w 211"/>
              <a:gd name="connsiteY16" fmla="*/ 397 h 455"/>
              <a:gd name="connsiteX17" fmla="*/ 174 w 211"/>
              <a:gd name="connsiteY17" fmla="*/ 413 h 455"/>
              <a:gd name="connsiteX18" fmla="*/ 164 w 211"/>
              <a:gd name="connsiteY18" fmla="*/ 423 h 455"/>
              <a:gd name="connsiteX19" fmla="*/ 158 w 211"/>
              <a:gd name="connsiteY19" fmla="*/ 434 h 455"/>
              <a:gd name="connsiteX20" fmla="*/ 148 w 211"/>
              <a:gd name="connsiteY20" fmla="*/ 439 h 455"/>
              <a:gd name="connsiteX21" fmla="*/ 143 w 211"/>
              <a:gd name="connsiteY21" fmla="*/ 444 h 455"/>
              <a:gd name="connsiteX22" fmla="*/ 132 w 211"/>
              <a:gd name="connsiteY22" fmla="*/ 449 h 455"/>
              <a:gd name="connsiteX23" fmla="*/ 127 w 211"/>
              <a:gd name="connsiteY23" fmla="*/ 449 h 455"/>
              <a:gd name="connsiteX24" fmla="*/ 121 w 211"/>
              <a:gd name="connsiteY24" fmla="*/ 455 h 455"/>
              <a:gd name="connsiteX25" fmla="*/ 111 w 211"/>
              <a:gd name="connsiteY25" fmla="*/ 449 h 455"/>
              <a:gd name="connsiteX26" fmla="*/ 106 w 211"/>
              <a:gd name="connsiteY26" fmla="*/ 449 h 455"/>
              <a:gd name="connsiteX27" fmla="*/ 106 w 211"/>
              <a:gd name="connsiteY27" fmla="*/ 444 h 455"/>
              <a:gd name="connsiteX28" fmla="*/ 100 w 211"/>
              <a:gd name="connsiteY28" fmla="*/ 439 h 455"/>
              <a:gd name="connsiteX29" fmla="*/ 100 w 211"/>
              <a:gd name="connsiteY29" fmla="*/ 434 h 455"/>
              <a:gd name="connsiteX30" fmla="*/ 100 w 211"/>
              <a:gd name="connsiteY30" fmla="*/ 428 h 455"/>
              <a:gd name="connsiteX31" fmla="*/ 100 w 211"/>
              <a:gd name="connsiteY31" fmla="*/ 418 h 455"/>
              <a:gd name="connsiteX32" fmla="*/ 100 w 211"/>
              <a:gd name="connsiteY32" fmla="*/ 408 h 455"/>
              <a:gd name="connsiteX33" fmla="*/ 100 w 211"/>
              <a:gd name="connsiteY33" fmla="*/ 402 h 455"/>
              <a:gd name="connsiteX34" fmla="*/ 100 w 211"/>
              <a:gd name="connsiteY34" fmla="*/ 397 h 455"/>
              <a:gd name="connsiteX35" fmla="*/ 100 w 211"/>
              <a:gd name="connsiteY35" fmla="*/ 392 h 455"/>
              <a:gd name="connsiteX36" fmla="*/ 95 w 211"/>
              <a:gd name="connsiteY36" fmla="*/ 387 h 455"/>
              <a:gd name="connsiteX37" fmla="*/ 90 w 211"/>
              <a:gd name="connsiteY37" fmla="*/ 371 h 455"/>
              <a:gd name="connsiteX38" fmla="*/ 79 w 211"/>
              <a:gd name="connsiteY38" fmla="*/ 355 h 455"/>
              <a:gd name="connsiteX39" fmla="*/ 63 w 211"/>
              <a:gd name="connsiteY39" fmla="*/ 340 h 455"/>
              <a:gd name="connsiteX40" fmla="*/ 47 w 211"/>
              <a:gd name="connsiteY40" fmla="*/ 324 h 455"/>
              <a:gd name="connsiteX41" fmla="*/ 26 w 211"/>
              <a:gd name="connsiteY41" fmla="*/ 308 h 455"/>
              <a:gd name="connsiteX42" fmla="*/ 0 w 211"/>
              <a:gd name="connsiteY42" fmla="*/ 287 h 455"/>
              <a:gd name="connsiteX43" fmla="*/ 21 w 211"/>
              <a:gd name="connsiteY43" fmla="*/ 287 h 455"/>
              <a:gd name="connsiteX44" fmla="*/ 42 w 211"/>
              <a:gd name="connsiteY44" fmla="*/ 293 h 455"/>
              <a:gd name="connsiteX45" fmla="*/ 58 w 211"/>
              <a:gd name="connsiteY45" fmla="*/ 293 h 455"/>
              <a:gd name="connsiteX46" fmla="*/ 74 w 211"/>
              <a:gd name="connsiteY46" fmla="*/ 293 h 455"/>
              <a:gd name="connsiteX47" fmla="*/ 84 w 211"/>
              <a:gd name="connsiteY47" fmla="*/ 287 h 455"/>
              <a:gd name="connsiteX48" fmla="*/ 90 w 211"/>
              <a:gd name="connsiteY48" fmla="*/ 287 h 455"/>
              <a:gd name="connsiteX49" fmla="*/ 95 w 211"/>
              <a:gd name="connsiteY49" fmla="*/ 287 h 455"/>
              <a:gd name="connsiteX50" fmla="*/ 100 w 211"/>
              <a:gd name="connsiteY50" fmla="*/ 282 h 455"/>
              <a:gd name="connsiteX51" fmla="*/ 106 w 211"/>
              <a:gd name="connsiteY51" fmla="*/ 277 h 455"/>
              <a:gd name="connsiteX52" fmla="*/ 106 w 211"/>
              <a:gd name="connsiteY52" fmla="*/ 272 h 455"/>
              <a:gd name="connsiteX53" fmla="*/ 106 w 211"/>
              <a:gd name="connsiteY53" fmla="*/ 261 h 455"/>
              <a:gd name="connsiteX54" fmla="*/ 106 w 211"/>
              <a:gd name="connsiteY54" fmla="*/ 246 h 455"/>
              <a:gd name="connsiteX55" fmla="*/ 111 w 211"/>
              <a:gd name="connsiteY55" fmla="*/ 230 h 455"/>
              <a:gd name="connsiteX56" fmla="*/ 111 w 211"/>
              <a:gd name="connsiteY56" fmla="*/ 209 h 455"/>
              <a:gd name="connsiteX57" fmla="*/ 111 w 211"/>
              <a:gd name="connsiteY57" fmla="*/ 183 h 455"/>
              <a:gd name="connsiteX58" fmla="*/ 116 w 211"/>
              <a:gd name="connsiteY58" fmla="*/ 157 h 455"/>
              <a:gd name="connsiteX59" fmla="*/ 116 w 211"/>
              <a:gd name="connsiteY59" fmla="*/ 131 h 455"/>
              <a:gd name="connsiteX60" fmla="*/ 116 w 211"/>
              <a:gd name="connsiteY60" fmla="*/ 105 h 455"/>
              <a:gd name="connsiteX61" fmla="*/ 116 w 211"/>
              <a:gd name="connsiteY61" fmla="*/ 79 h 455"/>
              <a:gd name="connsiteX62" fmla="*/ 121 w 211"/>
              <a:gd name="connsiteY62" fmla="*/ 52 h 455"/>
              <a:gd name="connsiteX63" fmla="*/ 121 w 211"/>
              <a:gd name="connsiteY63" fmla="*/ 31 h 455"/>
              <a:gd name="connsiteX0" fmla="*/ 211 w 211"/>
              <a:gd name="connsiteY0" fmla="*/ 0 h 455"/>
              <a:gd name="connsiteX1" fmla="*/ 211 w 211"/>
              <a:gd name="connsiteY1" fmla="*/ 21 h 455"/>
              <a:gd name="connsiteX2" fmla="*/ 211 w 211"/>
              <a:gd name="connsiteY2" fmla="*/ 47 h 455"/>
              <a:gd name="connsiteX3" fmla="*/ 211 w 211"/>
              <a:gd name="connsiteY3" fmla="*/ 73 h 455"/>
              <a:gd name="connsiteX4" fmla="*/ 211 w 211"/>
              <a:gd name="connsiteY4" fmla="*/ 99 h 455"/>
              <a:gd name="connsiteX5" fmla="*/ 211 w 211"/>
              <a:gd name="connsiteY5" fmla="*/ 126 h 455"/>
              <a:gd name="connsiteX6" fmla="*/ 211 w 211"/>
              <a:gd name="connsiteY6" fmla="*/ 157 h 455"/>
              <a:gd name="connsiteX7" fmla="*/ 211 w 211"/>
              <a:gd name="connsiteY7" fmla="*/ 188 h 455"/>
              <a:gd name="connsiteX8" fmla="*/ 211 w 211"/>
              <a:gd name="connsiteY8" fmla="*/ 220 h 455"/>
              <a:gd name="connsiteX9" fmla="*/ 211 w 211"/>
              <a:gd name="connsiteY9" fmla="*/ 251 h 455"/>
              <a:gd name="connsiteX10" fmla="*/ 211 w 211"/>
              <a:gd name="connsiteY10" fmla="*/ 277 h 455"/>
              <a:gd name="connsiteX11" fmla="*/ 206 w 211"/>
              <a:gd name="connsiteY11" fmla="*/ 303 h 455"/>
              <a:gd name="connsiteX12" fmla="*/ 206 w 211"/>
              <a:gd name="connsiteY12" fmla="*/ 329 h 455"/>
              <a:gd name="connsiteX13" fmla="*/ 201 w 211"/>
              <a:gd name="connsiteY13" fmla="*/ 350 h 455"/>
              <a:gd name="connsiteX14" fmla="*/ 195 w 211"/>
              <a:gd name="connsiteY14" fmla="*/ 366 h 455"/>
              <a:gd name="connsiteX15" fmla="*/ 190 w 211"/>
              <a:gd name="connsiteY15" fmla="*/ 387 h 455"/>
              <a:gd name="connsiteX16" fmla="*/ 185 w 211"/>
              <a:gd name="connsiteY16" fmla="*/ 397 h 455"/>
              <a:gd name="connsiteX17" fmla="*/ 174 w 211"/>
              <a:gd name="connsiteY17" fmla="*/ 413 h 455"/>
              <a:gd name="connsiteX18" fmla="*/ 164 w 211"/>
              <a:gd name="connsiteY18" fmla="*/ 423 h 455"/>
              <a:gd name="connsiteX19" fmla="*/ 158 w 211"/>
              <a:gd name="connsiteY19" fmla="*/ 434 h 455"/>
              <a:gd name="connsiteX20" fmla="*/ 148 w 211"/>
              <a:gd name="connsiteY20" fmla="*/ 439 h 455"/>
              <a:gd name="connsiteX21" fmla="*/ 143 w 211"/>
              <a:gd name="connsiteY21" fmla="*/ 444 h 455"/>
              <a:gd name="connsiteX22" fmla="*/ 132 w 211"/>
              <a:gd name="connsiteY22" fmla="*/ 449 h 455"/>
              <a:gd name="connsiteX23" fmla="*/ 127 w 211"/>
              <a:gd name="connsiteY23" fmla="*/ 449 h 455"/>
              <a:gd name="connsiteX24" fmla="*/ 121 w 211"/>
              <a:gd name="connsiteY24" fmla="*/ 455 h 455"/>
              <a:gd name="connsiteX25" fmla="*/ 111 w 211"/>
              <a:gd name="connsiteY25" fmla="*/ 449 h 455"/>
              <a:gd name="connsiteX26" fmla="*/ 106 w 211"/>
              <a:gd name="connsiteY26" fmla="*/ 449 h 455"/>
              <a:gd name="connsiteX27" fmla="*/ 106 w 211"/>
              <a:gd name="connsiteY27" fmla="*/ 444 h 455"/>
              <a:gd name="connsiteX28" fmla="*/ 100 w 211"/>
              <a:gd name="connsiteY28" fmla="*/ 439 h 455"/>
              <a:gd name="connsiteX29" fmla="*/ 100 w 211"/>
              <a:gd name="connsiteY29" fmla="*/ 434 h 455"/>
              <a:gd name="connsiteX30" fmla="*/ 100 w 211"/>
              <a:gd name="connsiteY30" fmla="*/ 428 h 455"/>
              <a:gd name="connsiteX31" fmla="*/ 100 w 211"/>
              <a:gd name="connsiteY31" fmla="*/ 418 h 455"/>
              <a:gd name="connsiteX32" fmla="*/ 100 w 211"/>
              <a:gd name="connsiteY32" fmla="*/ 408 h 455"/>
              <a:gd name="connsiteX33" fmla="*/ 100 w 211"/>
              <a:gd name="connsiteY33" fmla="*/ 402 h 455"/>
              <a:gd name="connsiteX34" fmla="*/ 100 w 211"/>
              <a:gd name="connsiteY34" fmla="*/ 397 h 455"/>
              <a:gd name="connsiteX35" fmla="*/ 100 w 211"/>
              <a:gd name="connsiteY35" fmla="*/ 392 h 455"/>
              <a:gd name="connsiteX36" fmla="*/ 95 w 211"/>
              <a:gd name="connsiteY36" fmla="*/ 387 h 455"/>
              <a:gd name="connsiteX37" fmla="*/ 90 w 211"/>
              <a:gd name="connsiteY37" fmla="*/ 371 h 455"/>
              <a:gd name="connsiteX38" fmla="*/ 79 w 211"/>
              <a:gd name="connsiteY38" fmla="*/ 355 h 455"/>
              <a:gd name="connsiteX39" fmla="*/ 63 w 211"/>
              <a:gd name="connsiteY39" fmla="*/ 340 h 455"/>
              <a:gd name="connsiteX40" fmla="*/ 47 w 211"/>
              <a:gd name="connsiteY40" fmla="*/ 324 h 455"/>
              <a:gd name="connsiteX41" fmla="*/ 26 w 211"/>
              <a:gd name="connsiteY41" fmla="*/ 308 h 455"/>
              <a:gd name="connsiteX42" fmla="*/ 0 w 211"/>
              <a:gd name="connsiteY42" fmla="*/ 287 h 455"/>
              <a:gd name="connsiteX43" fmla="*/ 21 w 211"/>
              <a:gd name="connsiteY43" fmla="*/ 287 h 455"/>
              <a:gd name="connsiteX44" fmla="*/ 42 w 211"/>
              <a:gd name="connsiteY44" fmla="*/ 293 h 455"/>
              <a:gd name="connsiteX45" fmla="*/ 58 w 211"/>
              <a:gd name="connsiteY45" fmla="*/ 293 h 455"/>
              <a:gd name="connsiteX46" fmla="*/ 74 w 211"/>
              <a:gd name="connsiteY46" fmla="*/ 293 h 455"/>
              <a:gd name="connsiteX47" fmla="*/ 84 w 211"/>
              <a:gd name="connsiteY47" fmla="*/ 287 h 455"/>
              <a:gd name="connsiteX48" fmla="*/ 90 w 211"/>
              <a:gd name="connsiteY48" fmla="*/ 287 h 455"/>
              <a:gd name="connsiteX49" fmla="*/ 95 w 211"/>
              <a:gd name="connsiteY49" fmla="*/ 287 h 455"/>
              <a:gd name="connsiteX50" fmla="*/ 100 w 211"/>
              <a:gd name="connsiteY50" fmla="*/ 282 h 455"/>
              <a:gd name="connsiteX51" fmla="*/ 106 w 211"/>
              <a:gd name="connsiteY51" fmla="*/ 277 h 455"/>
              <a:gd name="connsiteX52" fmla="*/ 106 w 211"/>
              <a:gd name="connsiteY52" fmla="*/ 272 h 455"/>
              <a:gd name="connsiteX53" fmla="*/ 106 w 211"/>
              <a:gd name="connsiteY53" fmla="*/ 261 h 455"/>
              <a:gd name="connsiteX54" fmla="*/ 106 w 211"/>
              <a:gd name="connsiteY54" fmla="*/ 246 h 455"/>
              <a:gd name="connsiteX55" fmla="*/ 111 w 211"/>
              <a:gd name="connsiteY55" fmla="*/ 230 h 455"/>
              <a:gd name="connsiteX56" fmla="*/ 111 w 211"/>
              <a:gd name="connsiteY56" fmla="*/ 209 h 455"/>
              <a:gd name="connsiteX57" fmla="*/ 111 w 211"/>
              <a:gd name="connsiteY57" fmla="*/ 183 h 455"/>
              <a:gd name="connsiteX58" fmla="*/ 116 w 211"/>
              <a:gd name="connsiteY58" fmla="*/ 157 h 455"/>
              <a:gd name="connsiteX59" fmla="*/ 116 w 211"/>
              <a:gd name="connsiteY59" fmla="*/ 131 h 455"/>
              <a:gd name="connsiteX60" fmla="*/ 116 w 211"/>
              <a:gd name="connsiteY60" fmla="*/ 105 h 455"/>
              <a:gd name="connsiteX61" fmla="*/ 116 w 211"/>
              <a:gd name="connsiteY61" fmla="*/ 79 h 455"/>
              <a:gd name="connsiteX62" fmla="*/ 121 w 211"/>
              <a:gd name="connsiteY62" fmla="*/ 52 h 455"/>
              <a:gd name="connsiteX0" fmla="*/ 211 w 211"/>
              <a:gd name="connsiteY0" fmla="*/ 0 h 434"/>
              <a:gd name="connsiteX1" fmla="*/ 211 w 211"/>
              <a:gd name="connsiteY1" fmla="*/ 26 h 434"/>
              <a:gd name="connsiteX2" fmla="*/ 211 w 211"/>
              <a:gd name="connsiteY2" fmla="*/ 52 h 434"/>
              <a:gd name="connsiteX3" fmla="*/ 211 w 211"/>
              <a:gd name="connsiteY3" fmla="*/ 78 h 434"/>
              <a:gd name="connsiteX4" fmla="*/ 211 w 211"/>
              <a:gd name="connsiteY4" fmla="*/ 105 h 434"/>
              <a:gd name="connsiteX5" fmla="*/ 211 w 211"/>
              <a:gd name="connsiteY5" fmla="*/ 136 h 434"/>
              <a:gd name="connsiteX6" fmla="*/ 211 w 211"/>
              <a:gd name="connsiteY6" fmla="*/ 167 h 434"/>
              <a:gd name="connsiteX7" fmla="*/ 211 w 211"/>
              <a:gd name="connsiteY7" fmla="*/ 199 h 434"/>
              <a:gd name="connsiteX8" fmla="*/ 211 w 211"/>
              <a:gd name="connsiteY8" fmla="*/ 230 h 434"/>
              <a:gd name="connsiteX9" fmla="*/ 211 w 211"/>
              <a:gd name="connsiteY9" fmla="*/ 256 h 434"/>
              <a:gd name="connsiteX10" fmla="*/ 206 w 211"/>
              <a:gd name="connsiteY10" fmla="*/ 282 h 434"/>
              <a:gd name="connsiteX11" fmla="*/ 206 w 211"/>
              <a:gd name="connsiteY11" fmla="*/ 308 h 434"/>
              <a:gd name="connsiteX12" fmla="*/ 201 w 211"/>
              <a:gd name="connsiteY12" fmla="*/ 329 h 434"/>
              <a:gd name="connsiteX13" fmla="*/ 195 w 211"/>
              <a:gd name="connsiteY13" fmla="*/ 345 h 434"/>
              <a:gd name="connsiteX14" fmla="*/ 190 w 211"/>
              <a:gd name="connsiteY14" fmla="*/ 366 h 434"/>
              <a:gd name="connsiteX15" fmla="*/ 185 w 211"/>
              <a:gd name="connsiteY15" fmla="*/ 376 h 434"/>
              <a:gd name="connsiteX16" fmla="*/ 174 w 211"/>
              <a:gd name="connsiteY16" fmla="*/ 392 h 434"/>
              <a:gd name="connsiteX17" fmla="*/ 164 w 211"/>
              <a:gd name="connsiteY17" fmla="*/ 402 h 434"/>
              <a:gd name="connsiteX18" fmla="*/ 158 w 211"/>
              <a:gd name="connsiteY18" fmla="*/ 413 h 434"/>
              <a:gd name="connsiteX19" fmla="*/ 148 w 211"/>
              <a:gd name="connsiteY19" fmla="*/ 418 h 434"/>
              <a:gd name="connsiteX20" fmla="*/ 143 w 211"/>
              <a:gd name="connsiteY20" fmla="*/ 423 h 434"/>
              <a:gd name="connsiteX21" fmla="*/ 132 w 211"/>
              <a:gd name="connsiteY21" fmla="*/ 428 h 434"/>
              <a:gd name="connsiteX22" fmla="*/ 127 w 211"/>
              <a:gd name="connsiteY22" fmla="*/ 428 h 434"/>
              <a:gd name="connsiteX23" fmla="*/ 121 w 211"/>
              <a:gd name="connsiteY23" fmla="*/ 434 h 434"/>
              <a:gd name="connsiteX24" fmla="*/ 111 w 211"/>
              <a:gd name="connsiteY24" fmla="*/ 428 h 434"/>
              <a:gd name="connsiteX25" fmla="*/ 106 w 211"/>
              <a:gd name="connsiteY25" fmla="*/ 428 h 434"/>
              <a:gd name="connsiteX26" fmla="*/ 106 w 211"/>
              <a:gd name="connsiteY26" fmla="*/ 423 h 434"/>
              <a:gd name="connsiteX27" fmla="*/ 100 w 211"/>
              <a:gd name="connsiteY27" fmla="*/ 418 h 434"/>
              <a:gd name="connsiteX28" fmla="*/ 100 w 211"/>
              <a:gd name="connsiteY28" fmla="*/ 413 h 434"/>
              <a:gd name="connsiteX29" fmla="*/ 100 w 211"/>
              <a:gd name="connsiteY29" fmla="*/ 407 h 434"/>
              <a:gd name="connsiteX30" fmla="*/ 100 w 211"/>
              <a:gd name="connsiteY30" fmla="*/ 397 h 434"/>
              <a:gd name="connsiteX31" fmla="*/ 100 w 211"/>
              <a:gd name="connsiteY31" fmla="*/ 387 h 434"/>
              <a:gd name="connsiteX32" fmla="*/ 100 w 211"/>
              <a:gd name="connsiteY32" fmla="*/ 381 h 434"/>
              <a:gd name="connsiteX33" fmla="*/ 100 w 211"/>
              <a:gd name="connsiteY33" fmla="*/ 376 h 434"/>
              <a:gd name="connsiteX34" fmla="*/ 100 w 211"/>
              <a:gd name="connsiteY34" fmla="*/ 371 h 434"/>
              <a:gd name="connsiteX35" fmla="*/ 95 w 211"/>
              <a:gd name="connsiteY35" fmla="*/ 366 h 434"/>
              <a:gd name="connsiteX36" fmla="*/ 90 w 211"/>
              <a:gd name="connsiteY36" fmla="*/ 350 h 434"/>
              <a:gd name="connsiteX37" fmla="*/ 79 w 211"/>
              <a:gd name="connsiteY37" fmla="*/ 334 h 434"/>
              <a:gd name="connsiteX38" fmla="*/ 63 w 211"/>
              <a:gd name="connsiteY38" fmla="*/ 319 h 434"/>
              <a:gd name="connsiteX39" fmla="*/ 47 w 211"/>
              <a:gd name="connsiteY39" fmla="*/ 303 h 434"/>
              <a:gd name="connsiteX40" fmla="*/ 26 w 211"/>
              <a:gd name="connsiteY40" fmla="*/ 287 h 434"/>
              <a:gd name="connsiteX41" fmla="*/ 0 w 211"/>
              <a:gd name="connsiteY41" fmla="*/ 266 h 434"/>
              <a:gd name="connsiteX42" fmla="*/ 21 w 211"/>
              <a:gd name="connsiteY42" fmla="*/ 266 h 434"/>
              <a:gd name="connsiteX43" fmla="*/ 42 w 211"/>
              <a:gd name="connsiteY43" fmla="*/ 272 h 434"/>
              <a:gd name="connsiteX44" fmla="*/ 58 w 211"/>
              <a:gd name="connsiteY44" fmla="*/ 272 h 434"/>
              <a:gd name="connsiteX45" fmla="*/ 74 w 211"/>
              <a:gd name="connsiteY45" fmla="*/ 272 h 434"/>
              <a:gd name="connsiteX46" fmla="*/ 84 w 211"/>
              <a:gd name="connsiteY46" fmla="*/ 266 h 434"/>
              <a:gd name="connsiteX47" fmla="*/ 90 w 211"/>
              <a:gd name="connsiteY47" fmla="*/ 266 h 434"/>
              <a:gd name="connsiteX48" fmla="*/ 95 w 211"/>
              <a:gd name="connsiteY48" fmla="*/ 266 h 434"/>
              <a:gd name="connsiteX49" fmla="*/ 100 w 211"/>
              <a:gd name="connsiteY49" fmla="*/ 261 h 434"/>
              <a:gd name="connsiteX50" fmla="*/ 106 w 211"/>
              <a:gd name="connsiteY50" fmla="*/ 256 h 434"/>
              <a:gd name="connsiteX51" fmla="*/ 106 w 211"/>
              <a:gd name="connsiteY51" fmla="*/ 251 h 434"/>
              <a:gd name="connsiteX52" fmla="*/ 106 w 211"/>
              <a:gd name="connsiteY52" fmla="*/ 240 h 434"/>
              <a:gd name="connsiteX53" fmla="*/ 106 w 211"/>
              <a:gd name="connsiteY53" fmla="*/ 225 h 434"/>
              <a:gd name="connsiteX54" fmla="*/ 111 w 211"/>
              <a:gd name="connsiteY54" fmla="*/ 209 h 434"/>
              <a:gd name="connsiteX55" fmla="*/ 111 w 211"/>
              <a:gd name="connsiteY55" fmla="*/ 188 h 434"/>
              <a:gd name="connsiteX56" fmla="*/ 111 w 211"/>
              <a:gd name="connsiteY56" fmla="*/ 162 h 434"/>
              <a:gd name="connsiteX57" fmla="*/ 116 w 211"/>
              <a:gd name="connsiteY57" fmla="*/ 136 h 434"/>
              <a:gd name="connsiteX58" fmla="*/ 116 w 211"/>
              <a:gd name="connsiteY58" fmla="*/ 110 h 434"/>
              <a:gd name="connsiteX59" fmla="*/ 116 w 211"/>
              <a:gd name="connsiteY59" fmla="*/ 84 h 434"/>
              <a:gd name="connsiteX60" fmla="*/ 116 w 211"/>
              <a:gd name="connsiteY60" fmla="*/ 58 h 434"/>
              <a:gd name="connsiteX61" fmla="*/ 121 w 211"/>
              <a:gd name="connsiteY61" fmla="*/ 31 h 434"/>
              <a:gd name="connsiteX0" fmla="*/ 211 w 211"/>
              <a:gd name="connsiteY0" fmla="*/ 0 h 408"/>
              <a:gd name="connsiteX1" fmla="*/ 211 w 211"/>
              <a:gd name="connsiteY1" fmla="*/ 26 h 408"/>
              <a:gd name="connsiteX2" fmla="*/ 211 w 211"/>
              <a:gd name="connsiteY2" fmla="*/ 52 h 408"/>
              <a:gd name="connsiteX3" fmla="*/ 211 w 211"/>
              <a:gd name="connsiteY3" fmla="*/ 79 h 408"/>
              <a:gd name="connsiteX4" fmla="*/ 211 w 211"/>
              <a:gd name="connsiteY4" fmla="*/ 110 h 408"/>
              <a:gd name="connsiteX5" fmla="*/ 211 w 211"/>
              <a:gd name="connsiteY5" fmla="*/ 141 h 408"/>
              <a:gd name="connsiteX6" fmla="*/ 211 w 211"/>
              <a:gd name="connsiteY6" fmla="*/ 173 h 408"/>
              <a:gd name="connsiteX7" fmla="*/ 211 w 211"/>
              <a:gd name="connsiteY7" fmla="*/ 204 h 408"/>
              <a:gd name="connsiteX8" fmla="*/ 211 w 211"/>
              <a:gd name="connsiteY8" fmla="*/ 230 h 408"/>
              <a:gd name="connsiteX9" fmla="*/ 206 w 211"/>
              <a:gd name="connsiteY9" fmla="*/ 256 h 408"/>
              <a:gd name="connsiteX10" fmla="*/ 206 w 211"/>
              <a:gd name="connsiteY10" fmla="*/ 282 h 408"/>
              <a:gd name="connsiteX11" fmla="*/ 201 w 211"/>
              <a:gd name="connsiteY11" fmla="*/ 303 h 408"/>
              <a:gd name="connsiteX12" fmla="*/ 195 w 211"/>
              <a:gd name="connsiteY12" fmla="*/ 319 h 408"/>
              <a:gd name="connsiteX13" fmla="*/ 190 w 211"/>
              <a:gd name="connsiteY13" fmla="*/ 340 h 408"/>
              <a:gd name="connsiteX14" fmla="*/ 185 w 211"/>
              <a:gd name="connsiteY14" fmla="*/ 350 h 408"/>
              <a:gd name="connsiteX15" fmla="*/ 174 w 211"/>
              <a:gd name="connsiteY15" fmla="*/ 366 h 408"/>
              <a:gd name="connsiteX16" fmla="*/ 164 w 211"/>
              <a:gd name="connsiteY16" fmla="*/ 376 h 408"/>
              <a:gd name="connsiteX17" fmla="*/ 158 w 211"/>
              <a:gd name="connsiteY17" fmla="*/ 387 h 408"/>
              <a:gd name="connsiteX18" fmla="*/ 148 w 211"/>
              <a:gd name="connsiteY18" fmla="*/ 392 h 408"/>
              <a:gd name="connsiteX19" fmla="*/ 143 w 211"/>
              <a:gd name="connsiteY19" fmla="*/ 397 h 408"/>
              <a:gd name="connsiteX20" fmla="*/ 132 w 211"/>
              <a:gd name="connsiteY20" fmla="*/ 402 h 408"/>
              <a:gd name="connsiteX21" fmla="*/ 127 w 211"/>
              <a:gd name="connsiteY21" fmla="*/ 402 h 408"/>
              <a:gd name="connsiteX22" fmla="*/ 121 w 211"/>
              <a:gd name="connsiteY22" fmla="*/ 408 h 408"/>
              <a:gd name="connsiteX23" fmla="*/ 111 w 211"/>
              <a:gd name="connsiteY23" fmla="*/ 402 h 408"/>
              <a:gd name="connsiteX24" fmla="*/ 106 w 211"/>
              <a:gd name="connsiteY24" fmla="*/ 402 h 408"/>
              <a:gd name="connsiteX25" fmla="*/ 106 w 211"/>
              <a:gd name="connsiteY25" fmla="*/ 397 h 408"/>
              <a:gd name="connsiteX26" fmla="*/ 100 w 211"/>
              <a:gd name="connsiteY26" fmla="*/ 392 h 408"/>
              <a:gd name="connsiteX27" fmla="*/ 100 w 211"/>
              <a:gd name="connsiteY27" fmla="*/ 387 h 408"/>
              <a:gd name="connsiteX28" fmla="*/ 100 w 211"/>
              <a:gd name="connsiteY28" fmla="*/ 381 h 408"/>
              <a:gd name="connsiteX29" fmla="*/ 100 w 211"/>
              <a:gd name="connsiteY29" fmla="*/ 371 h 408"/>
              <a:gd name="connsiteX30" fmla="*/ 100 w 211"/>
              <a:gd name="connsiteY30" fmla="*/ 361 h 408"/>
              <a:gd name="connsiteX31" fmla="*/ 100 w 211"/>
              <a:gd name="connsiteY31" fmla="*/ 355 h 408"/>
              <a:gd name="connsiteX32" fmla="*/ 100 w 211"/>
              <a:gd name="connsiteY32" fmla="*/ 350 h 408"/>
              <a:gd name="connsiteX33" fmla="*/ 100 w 211"/>
              <a:gd name="connsiteY33" fmla="*/ 345 h 408"/>
              <a:gd name="connsiteX34" fmla="*/ 95 w 211"/>
              <a:gd name="connsiteY34" fmla="*/ 340 h 408"/>
              <a:gd name="connsiteX35" fmla="*/ 90 w 211"/>
              <a:gd name="connsiteY35" fmla="*/ 324 h 408"/>
              <a:gd name="connsiteX36" fmla="*/ 79 w 211"/>
              <a:gd name="connsiteY36" fmla="*/ 308 h 408"/>
              <a:gd name="connsiteX37" fmla="*/ 63 w 211"/>
              <a:gd name="connsiteY37" fmla="*/ 293 h 408"/>
              <a:gd name="connsiteX38" fmla="*/ 47 w 211"/>
              <a:gd name="connsiteY38" fmla="*/ 277 h 408"/>
              <a:gd name="connsiteX39" fmla="*/ 26 w 211"/>
              <a:gd name="connsiteY39" fmla="*/ 261 h 408"/>
              <a:gd name="connsiteX40" fmla="*/ 0 w 211"/>
              <a:gd name="connsiteY40" fmla="*/ 240 h 408"/>
              <a:gd name="connsiteX41" fmla="*/ 21 w 211"/>
              <a:gd name="connsiteY41" fmla="*/ 240 h 408"/>
              <a:gd name="connsiteX42" fmla="*/ 42 w 211"/>
              <a:gd name="connsiteY42" fmla="*/ 246 h 408"/>
              <a:gd name="connsiteX43" fmla="*/ 58 w 211"/>
              <a:gd name="connsiteY43" fmla="*/ 246 h 408"/>
              <a:gd name="connsiteX44" fmla="*/ 74 w 211"/>
              <a:gd name="connsiteY44" fmla="*/ 246 h 408"/>
              <a:gd name="connsiteX45" fmla="*/ 84 w 211"/>
              <a:gd name="connsiteY45" fmla="*/ 240 h 408"/>
              <a:gd name="connsiteX46" fmla="*/ 90 w 211"/>
              <a:gd name="connsiteY46" fmla="*/ 240 h 408"/>
              <a:gd name="connsiteX47" fmla="*/ 95 w 211"/>
              <a:gd name="connsiteY47" fmla="*/ 240 h 408"/>
              <a:gd name="connsiteX48" fmla="*/ 100 w 211"/>
              <a:gd name="connsiteY48" fmla="*/ 235 h 408"/>
              <a:gd name="connsiteX49" fmla="*/ 106 w 211"/>
              <a:gd name="connsiteY49" fmla="*/ 230 h 408"/>
              <a:gd name="connsiteX50" fmla="*/ 106 w 211"/>
              <a:gd name="connsiteY50" fmla="*/ 225 h 408"/>
              <a:gd name="connsiteX51" fmla="*/ 106 w 211"/>
              <a:gd name="connsiteY51" fmla="*/ 214 h 408"/>
              <a:gd name="connsiteX52" fmla="*/ 106 w 211"/>
              <a:gd name="connsiteY52" fmla="*/ 199 h 408"/>
              <a:gd name="connsiteX53" fmla="*/ 111 w 211"/>
              <a:gd name="connsiteY53" fmla="*/ 183 h 408"/>
              <a:gd name="connsiteX54" fmla="*/ 111 w 211"/>
              <a:gd name="connsiteY54" fmla="*/ 162 h 408"/>
              <a:gd name="connsiteX55" fmla="*/ 111 w 211"/>
              <a:gd name="connsiteY55" fmla="*/ 136 h 408"/>
              <a:gd name="connsiteX56" fmla="*/ 116 w 211"/>
              <a:gd name="connsiteY56" fmla="*/ 110 h 408"/>
              <a:gd name="connsiteX57" fmla="*/ 116 w 211"/>
              <a:gd name="connsiteY57" fmla="*/ 84 h 408"/>
              <a:gd name="connsiteX58" fmla="*/ 116 w 211"/>
              <a:gd name="connsiteY58" fmla="*/ 58 h 408"/>
              <a:gd name="connsiteX59" fmla="*/ 116 w 211"/>
              <a:gd name="connsiteY59" fmla="*/ 32 h 408"/>
              <a:gd name="connsiteX60" fmla="*/ 121 w 211"/>
              <a:gd name="connsiteY60" fmla="*/ 5 h 408"/>
              <a:gd name="connsiteX0" fmla="*/ 211 w 211"/>
              <a:gd name="connsiteY0" fmla="*/ 0 h 408"/>
              <a:gd name="connsiteX1" fmla="*/ 211 w 211"/>
              <a:gd name="connsiteY1" fmla="*/ 52 h 408"/>
              <a:gd name="connsiteX2" fmla="*/ 211 w 211"/>
              <a:gd name="connsiteY2" fmla="*/ 79 h 408"/>
              <a:gd name="connsiteX3" fmla="*/ 211 w 211"/>
              <a:gd name="connsiteY3" fmla="*/ 110 h 408"/>
              <a:gd name="connsiteX4" fmla="*/ 211 w 211"/>
              <a:gd name="connsiteY4" fmla="*/ 141 h 408"/>
              <a:gd name="connsiteX5" fmla="*/ 211 w 211"/>
              <a:gd name="connsiteY5" fmla="*/ 173 h 408"/>
              <a:gd name="connsiteX6" fmla="*/ 211 w 211"/>
              <a:gd name="connsiteY6" fmla="*/ 204 h 408"/>
              <a:gd name="connsiteX7" fmla="*/ 211 w 211"/>
              <a:gd name="connsiteY7" fmla="*/ 230 h 408"/>
              <a:gd name="connsiteX8" fmla="*/ 206 w 211"/>
              <a:gd name="connsiteY8" fmla="*/ 256 h 408"/>
              <a:gd name="connsiteX9" fmla="*/ 206 w 211"/>
              <a:gd name="connsiteY9" fmla="*/ 282 h 408"/>
              <a:gd name="connsiteX10" fmla="*/ 201 w 211"/>
              <a:gd name="connsiteY10" fmla="*/ 303 h 408"/>
              <a:gd name="connsiteX11" fmla="*/ 195 w 211"/>
              <a:gd name="connsiteY11" fmla="*/ 319 h 408"/>
              <a:gd name="connsiteX12" fmla="*/ 190 w 211"/>
              <a:gd name="connsiteY12" fmla="*/ 340 h 408"/>
              <a:gd name="connsiteX13" fmla="*/ 185 w 211"/>
              <a:gd name="connsiteY13" fmla="*/ 350 h 408"/>
              <a:gd name="connsiteX14" fmla="*/ 174 w 211"/>
              <a:gd name="connsiteY14" fmla="*/ 366 h 408"/>
              <a:gd name="connsiteX15" fmla="*/ 164 w 211"/>
              <a:gd name="connsiteY15" fmla="*/ 376 h 408"/>
              <a:gd name="connsiteX16" fmla="*/ 158 w 211"/>
              <a:gd name="connsiteY16" fmla="*/ 387 h 408"/>
              <a:gd name="connsiteX17" fmla="*/ 148 w 211"/>
              <a:gd name="connsiteY17" fmla="*/ 392 h 408"/>
              <a:gd name="connsiteX18" fmla="*/ 143 w 211"/>
              <a:gd name="connsiteY18" fmla="*/ 397 h 408"/>
              <a:gd name="connsiteX19" fmla="*/ 132 w 211"/>
              <a:gd name="connsiteY19" fmla="*/ 402 h 408"/>
              <a:gd name="connsiteX20" fmla="*/ 127 w 211"/>
              <a:gd name="connsiteY20" fmla="*/ 402 h 408"/>
              <a:gd name="connsiteX21" fmla="*/ 121 w 211"/>
              <a:gd name="connsiteY21" fmla="*/ 408 h 408"/>
              <a:gd name="connsiteX22" fmla="*/ 111 w 211"/>
              <a:gd name="connsiteY22" fmla="*/ 402 h 408"/>
              <a:gd name="connsiteX23" fmla="*/ 106 w 211"/>
              <a:gd name="connsiteY23" fmla="*/ 402 h 408"/>
              <a:gd name="connsiteX24" fmla="*/ 106 w 211"/>
              <a:gd name="connsiteY24" fmla="*/ 397 h 408"/>
              <a:gd name="connsiteX25" fmla="*/ 100 w 211"/>
              <a:gd name="connsiteY25" fmla="*/ 392 h 408"/>
              <a:gd name="connsiteX26" fmla="*/ 100 w 211"/>
              <a:gd name="connsiteY26" fmla="*/ 387 h 408"/>
              <a:gd name="connsiteX27" fmla="*/ 100 w 211"/>
              <a:gd name="connsiteY27" fmla="*/ 381 h 408"/>
              <a:gd name="connsiteX28" fmla="*/ 100 w 211"/>
              <a:gd name="connsiteY28" fmla="*/ 371 h 408"/>
              <a:gd name="connsiteX29" fmla="*/ 100 w 211"/>
              <a:gd name="connsiteY29" fmla="*/ 361 h 408"/>
              <a:gd name="connsiteX30" fmla="*/ 100 w 211"/>
              <a:gd name="connsiteY30" fmla="*/ 355 h 408"/>
              <a:gd name="connsiteX31" fmla="*/ 100 w 211"/>
              <a:gd name="connsiteY31" fmla="*/ 350 h 408"/>
              <a:gd name="connsiteX32" fmla="*/ 100 w 211"/>
              <a:gd name="connsiteY32" fmla="*/ 345 h 408"/>
              <a:gd name="connsiteX33" fmla="*/ 95 w 211"/>
              <a:gd name="connsiteY33" fmla="*/ 340 h 408"/>
              <a:gd name="connsiteX34" fmla="*/ 90 w 211"/>
              <a:gd name="connsiteY34" fmla="*/ 324 h 408"/>
              <a:gd name="connsiteX35" fmla="*/ 79 w 211"/>
              <a:gd name="connsiteY35" fmla="*/ 308 h 408"/>
              <a:gd name="connsiteX36" fmla="*/ 63 w 211"/>
              <a:gd name="connsiteY36" fmla="*/ 293 h 408"/>
              <a:gd name="connsiteX37" fmla="*/ 47 w 211"/>
              <a:gd name="connsiteY37" fmla="*/ 277 h 408"/>
              <a:gd name="connsiteX38" fmla="*/ 26 w 211"/>
              <a:gd name="connsiteY38" fmla="*/ 261 h 408"/>
              <a:gd name="connsiteX39" fmla="*/ 0 w 211"/>
              <a:gd name="connsiteY39" fmla="*/ 240 h 408"/>
              <a:gd name="connsiteX40" fmla="*/ 21 w 211"/>
              <a:gd name="connsiteY40" fmla="*/ 240 h 408"/>
              <a:gd name="connsiteX41" fmla="*/ 42 w 211"/>
              <a:gd name="connsiteY41" fmla="*/ 246 h 408"/>
              <a:gd name="connsiteX42" fmla="*/ 58 w 211"/>
              <a:gd name="connsiteY42" fmla="*/ 246 h 408"/>
              <a:gd name="connsiteX43" fmla="*/ 74 w 211"/>
              <a:gd name="connsiteY43" fmla="*/ 246 h 408"/>
              <a:gd name="connsiteX44" fmla="*/ 84 w 211"/>
              <a:gd name="connsiteY44" fmla="*/ 240 h 408"/>
              <a:gd name="connsiteX45" fmla="*/ 90 w 211"/>
              <a:gd name="connsiteY45" fmla="*/ 240 h 408"/>
              <a:gd name="connsiteX46" fmla="*/ 95 w 211"/>
              <a:gd name="connsiteY46" fmla="*/ 240 h 408"/>
              <a:gd name="connsiteX47" fmla="*/ 100 w 211"/>
              <a:gd name="connsiteY47" fmla="*/ 235 h 408"/>
              <a:gd name="connsiteX48" fmla="*/ 106 w 211"/>
              <a:gd name="connsiteY48" fmla="*/ 230 h 408"/>
              <a:gd name="connsiteX49" fmla="*/ 106 w 211"/>
              <a:gd name="connsiteY49" fmla="*/ 225 h 408"/>
              <a:gd name="connsiteX50" fmla="*/ 106 w 211"/>
              <a:gd name="connsiteY50" fmla="*/ 214 h 408"/>
              <a:gd name="connsiteX51" fmla="*/ 106 w 211"/>
              <a:gd name="connsiteY51" fmla="*/ 199 h 408"/>
              <a:gd name="connsiteX52" fmla="*/ 111 w 211"/>
              <a:gd name="connsiteY52" fmla="*/ 183 h 408"/>
              <a:gd name="connsiteX53" fmla="*/ 111 w 211"/>
              <a:gd name="connsiteY53" fmla="*/ 162 h 408"/>
              <a:gd name="connsiteX54" fmla="*/ 111 w 211"/>
              <a:gd name="connsiteY54" fmla="*/ 136 h 408"/>
              <a:gd name="connsiteX55" fmla="*/ 116 w 211"/>
              <a:gd name="connsiteY55" fmla="*/ 110 h 408"/>
              <a:gd name="connsiteX56" fmla="*/ 116 w 211"/>
              <a:gd name="connsiteY56" fmla="*/ 84 h 408"/>
              <a:gd name="connsiteX57" fmla="*/ 116 w 211"/>
              <a:gd name="connsiteY57" fmla="*/ 58 h 408"/>
              <a:gd name="connsiteX58" fmla="*/ 116 w 211"/>
              <a:gd name="connsiteY58" fmla="*/ 32 h 408"/>
              <a:gd name="connsiteX59" fmla="*/ 121 w 211"/>
              <a:gd name="connsiteY59" fmla="*/ 5 h 408"/>
              <a:gd name="connsiteX0" fmla="*/ 211 w 211"/>
              <a:gd name="connsiteY0" fmla="*/ 47 h 403"/>
              <a:gd name="connsiteX1" fmla="*/ 211 w 211"/>
              <a:gd name="connsiteY1" fmla="*/ 74 h 403"/>
              <a:gd name="connsiteX2" fmla="*/ 211 w 211"/>
              <a:gd name="connsiteY2" fmla="*/ 105 h 403"/>
              <a:gd name="connsiteX3" fmla="*/ 211 w 211"/>
              <a:gd name="connsiteY3" fmla="*/ 136 h 403"/>
              <a:gd name="connsiteX4" fmla="*/ 211 w 211"/>
              <a:gd name="connsiteY4" fmla="*/ 168 h 403"/>
              <a:gd name="connsiteX5" fmla="*/ 211 w 211"/>
              <a:gd name="connsiteY5" fmla="*/ 199 h 403"/>
              <a:gd name="connsiteX6" fmla="*/ 211 w 211"/>
              <a:gd name="connsiteY6" fmla="*/ 225 h 403"/>
              <a:gd name="connsiteX7" fmla="*/ 206 w 211"/>
              <a:gd name="connsiteY7" fmla="*/ 251 h 403"/>
              <a:gd name="connsiteX8" fmla="*/ 206 w 211"/>
              <a:gd name="connsiteY8" fmla="*/ 277 h 403"/>
              <a:gd name="connsiteX9" fmla="*/ 201 w 211"/>
              <a:gd name="connsiteY9" fmla="*/ 298 h 403"/>
              <a:gd name="connsiteX10" fmla="*/ 195 w 211"/>
              <a:gd name="connsiteY10" fmla="*/ 314 h 403"/>
              <a:gd name="connsiteX11" fmla="*/ 190 w 211"/>
              <a:gd name="connsiteY11" fmla="*/ 335 h 403"/>
              <a:gd name="connsiteX12" fmla="*/ 185 w 211"/>
              <a:gd name="connsiteY12" fmla="*/ 345 h 403"/>
              <a:gd name="connsiteX13" fmla="*/ 174 w 211"/>
              <a:gd name="connsiteY13" fmla="*/ 361 h 403"/>
              <a:gd name="connsiteX14" fmla="*/ 164 w 211"/>
              <a:gd name="connsiteY14" fmla="*/ 371 h 403"/>
              <a:gd name="connsiteX15" fmla="*/ 158 w 211"/>
              <a:gd name="connsiteY15" fmla="*/ 382 h 403"/>
              <a:gd name="connsiteX16" fmla="*/ 148 w 211"/>
              <a:gd name="connsiteY16" fmla="*/ 387 h 403"/>
              <a:gd name="connsiteX17" fmla="*/ 143 w 211"/>
              <a:gd name="connsiteY17" fmla="*/ 392 h 403"/>
              <a:gd name="connsiteX18" fmla="*/ 132 w 211"/>
              <a:gd name="connsiteY18" fmla="*/ 397 h 403"/>
              <a:gd name="connsiteX19" fmla="*/ 127 w 211"/>
              <a:gd name="connsiteY19" fmla="*/ 397 h 403"/>
              <a:gd name="connsiteX20" fmla="*/ 121 w 211"/>
              <a:gd name="connsiteY20" fmla="*/ 403 h 403"/>
              <a:gd name="connsiteX21" fmla="*/ 111 w 211"/>
              <a:gd name="connsiteY21" fmla="*/ 397 h 403"/>
              <a:gd name="connsiteX22" fmla="*/ 106 w 211"/>
              <a:gd name="connsiteY22" fmla="*/ 397 h 403"/>
              <a:gd name="connsiteX23" fmla="*/ 106 w 211"/>
              <a:gd name="connsiteY23" fmla="*/ 392 h 403"/>
              <a:gd name="connsiteX24" fmla="*/ 100 w 211"/>
              <a:gd name="connsiteY24" fmla="*/ 387 h 403"/>
              <a:gd name="connsiteX25" fmla="*/ 100 w 211"/>
              <a:gd name="connsiteY25" fmla="*/ 382 h 403"/>
              <a:gd name="connsiteX26" fmla="*/ 100 w 211"/>
              <a:gd name="connsiteY26" fmla="*/ 376 h 403"/>
              <a:gd name="connsiteX27" fmla="*/ 100 w 211"/>
              <a:gd name="connsiteY27" fmla="*/ 366 h 403"/>
              <a:gd name="connsiteX28" fmla="*/ 100 w 211"/>
              <a:gd name="connsiteY28" fmla="*/ 356 h 403"/>
              <a:gd name="connsiteX29" fmla="*/ 100 w 211"/>
              <a:gd name="connsiteY29" fmla="*/ 350 h 403"/>
              <a:gd name="connsiteX30" fmla="*/ 100 w 211"/>
              <a:gd name="connsiteY30" fmla="*/ 345 h 403"/>
              <a:gd name="connsiteX31" fmla="*/ 100 w 211"/>
              <a:gd name="connsiteY31" fmla="*/ 340 h 403"/>
              <a:gd name="connsiteX32" fmla="*/ 95 w 211"/>
              <a:gd name="connsiteY32" fmla="*/ 335 h 403"/>
              <a:gd name="connsiteX33" fmla="*/ 90 w 211"/>
              <a:gd name="connsiteY33" fmla="*/ 319 h 403"/>
              <a:gd name="connsiteX34" fmla="*/ 79 w 211"/>
              <a:gd name="connsiteY34" fmla="*/ 303 h 403"/>
              <a:gd name="connsiteX35" fmla="*/ 63 w 211"/>
              <a:gd name="connsiteY35" fmla="*/ 288 h 403"/>
              <a:gd name="connsiteX36" fmla="*/ 47 w 211"/>
              <a:gd name="connsiteY36" fmla="*/ 272 h 403"/>
              <a:gd name="connsiteX37" fmla="*/ 26 w 211"/>
              <a:gd name="connsiteY37" fmla="*/ 256 h 403"/>
              <a:gd name="connsiteX38" fmla="*/ 0 w 211"/>
              <a:gd name="connsiteY38" fmla="*/ 235 h 403"/>
              <a:gd name="connsiteX39" fmla="*/ 21 w 211"/>
              <a:gd name="connsiteY39" fmla="*/ 235 h 403"/>
              <a:gd name="connsiteX40" fmla="*/ 42 w 211"/>
              <a:gd name="connsiteY40" fmla="*/ 241 h 403"/>
              <a:gd name="connsiteX41" fmla="*/ 58 w 211"/>
              <a:gd name="connsiteY41" fmla="*/ 241 h 403"/>
              <a:gd name="connsiteX42" fmla="*/ 74 w 211"/>
              <a:gd name="connsiteY42" fmla="*/ 241 h 403"/>
              <a:gd name="connsiteX43" fmla="*/ 84 w 211"/>
              <a:gd name="connsiteY43" fmla="*/ 235 h 403"/>
              <a:gd name="connsiteX44" fmla="*/ 90 w 211"/>
              <a:gd name="connsiteY44" fmla="*/ 235 h 403"/>
              <a:gd name="connsiteX45" fmla="*/ 95 w 211"/>
              <a:gd name="connsiteY45" fmla="*/ 235 h 403"/>
              <a:gd name="connsiteX46" fmla="*/ 100 w 211"/>
              <a:gd name="connsiteY46" fmla="*/ 230 h 403"/>
              <a:gd name="connsiteX47" fmla="*/ 106 w 211"/>
              <a:gd name="connsiteY47" fmla="*/ 225 h 403"/>
              <a:gd name="connsiteX48" fmla="*/ 106 w 211"/>
              <a:gd name="connsiteY48" fmla="*/ 220 h 403"/>
              <a:gd name="connsiteX49" fmla="*/ 106 w 211"/>
              <a:gd name="connsiteY49" fmla="*/ 209 h 403"/>
              <a:gd name="connsiteX50" fmla="*/ 106 w 211"/>
              <a:gd name="connsiteY50" fmla="*/ 194 h 403"/>
              <a:gd name="connsiteX51" fmla="*/ 111 w 211"/>
              <a:gd name="connsiteY51" fmla="*/ 178 h 403"/>
              <a:gd name="connsiteX52" fmla="*/ 111 w 211"/>
              <a:gd name="connsiteY52" fmla="*/ 157 h 403"/>
              <a:gd name="connsiteX53" fmla="*/ 111 w 211"/>
              <a:gd name="connsiteY53" fmla="*/ 131 h 403"/>
              <a:gd name="connsiteX54" fmla="*/ 116 w 211"/>
              <a:gd name="connsiteY54" fmla="*/ 105 h 403"/>
              <a:gd name="connsiteX55" fmla="*/ 116 w 211"/>
              <a:gd name="connsiteY55" fmla="*/ 79 h 403"/>
              <a:gd name="connsiteX56" fmla="*/ 116 w 211"/>
              <a:gd name="connsiteY56" fmla="*/ 53 h 403"/>
              <a:gd name="connsiteX57" fmla="*/ 116 w 211"/>
              <a:gd name="connsiteY57" fmla="*/ 27 h 403"/>
              <a:gd name="connsiteX58" fmla="*/ 121 w 211"/>
              <a:gd name="connsiteY58" fmla="*/ 0 h 403"/>
              <a:gd name="connsiteX0" fmla="*/ 211 w 211"/>
              <a:gd name="connsiteY0" fmla="*/ 74 h 403"/>
              <a:gd name="connsiteX1" fmla="*/ 211 w 211"/>
              <a:gd name="connsiteY1" fmla="*/ 105 h 403"/>
              <a:gd name="connsiteX2" fmla="*/ 211 w 211"/>
              <a:gd name="connsiteY2" fmla="*/ 136 h 403"/>
              <a:gd name="connsiteX3" fmla="*/ 211 w 211"/>
              <a:gd name="connsiteY3" fmla="*/ 168 h 403"/>
              <a:gd name="connsiteX4" fmla="*/ 211 w 211"/>
              <a:gd name="connsiteY4" fmla="*/ 199 h 403"/>
              <a:gd name="connsiteX5" fmla="*/ 211 w 211"/>
              <a:gd name="connsiteY5" fmla="*/ 225 h 403"/>
              <a:gd name="connsiteX6" fmla="*/ 206 w 211"/>
              <a:gd name="connsiteY6" fmla="*/ 251 h 403"/>
              <a:gd name="connsiteX7" fmla="*/ 206 w 211"/>
              <a:gd name="connsiteY7" fmla="*/ 277 h 403"/>
              <a:gd name="connsiteX8" fmla="*/ 201 w 211"/>
              <a:gd name="connsiteY8" fmla="*/ 298 h 403"/>
              <a:gd name="connsiteX9" fmla="*/ 195 w 211"/>
              <a:gd name="connsiteY9" fmla="*/ 314 h 403"/>
              <a:gd name="connsiteX10" fmla="*/ 190 w 211"/>
              <a:gd name="connsiteY10" fmla="*/ 335 h 403"/>
              <a:gd name="connsiteX11" fmla="*/ 185 w 211"/>
              <a:gd name="connsiteY11" fmla="*/ 345 h 403"/>
              <a:gd name="connsiteX12" fmla="*/ 174 w 211"/>
              <a:gd name="connsiteY12" fmla="*/ 361 h 403"/>
              <a:gd name="connsiteX13" fmla="*/ 164 w 211"/>
              <a:gd name="connsiteY13" fmla="*/ 371 h 403"/>
              <a:gd name="connsiteX14" fmla="*/ 158 w 211"/>
              <a:gd name="connsiteY14" fmla="*/ 382 h 403"/>
              <a:gd name="connsiteX15" fmla="*/ 148 w 211"/>
              <a:gd name="connsiteY15" fmla="*/ 387 h 403"/>
              <a:gd name="connsiteX16" fmla="*/ 143 w 211"/>
              <a:gd name="connsiteY16" fmla="*/ 392 h 403"/>
              <a:gd name="connsiteX17" fmla="*/ 132 w 211"/>
              <a:gd name="connsiteY17" fmla="*/ 397 h 403"/>
              <a:gd name="connsiteX18" fmla="*/ 127 w 211"/>
              <a:gd name="connsiteY18" fmla="*/ 397 h 403"/>
              <a:gd name="connsiteX19" fmla="*/ 121 w 211"/>
              <a:gd name="connsiteY19" fmla="*/ 403 h 403"/>
              <a:gd name="connsiteX20" fmla="*/ 111 w 211"/>
              <a:gd name="connsiteY20" fmla="*/ 397 h 403"/>
              <a:gd name="connsiteX21" fmla="*/ 106 w 211"/>
              <a:gd name="connsiteY21" fmla="*/ 397 h 403"/>
              <a:gd name="connsiteX22" fmla="*/ 106 w 211"/>
              <a:gd name="connsiteY22" fmla="*/ 392 h 403"/>
              <a:gd name="connsiteX23" fmla="*/ 100 w 211"/>
              <a:gd name="connsiteY23" fmla="*/ 387 h 403"/>
              <a:gd name="connsiteX24" fmla="*/ 100 w 211"/>
              <a:gd name="connsiteY24" fmla="*/ 382 h 403"/>
              <a:gd name="connsiteX25" fmla="*/ 100 w 211"/>
              <a:gd name="connsiteY25" fmla="*/ 376 h 403"/>
              <a:gd name="connsiteX26" fmla="*/ 100 w 211"/>
              <a:gd name="connsiteY26" fmla="*/ 366 h 403"/>
              <a:gd name="connsiteX27" fmla="*/ 100 w 211"/>
              <a:gd name="connsiteY27" fmla="*/ 356 h 403"/>
              <a:gd name="connsiteX28" fmla="*/ 100 w 211"/>
              <a:gd name="connsiteY28" fmla="*/ 350 h 403"/>
              <a:gd name="connsiteX29" fmla="*/ 100 w 211"/>
              <a:gd name="connsiteY29" fmla="*/ 345 h 403"/>
              <a:gd name="connsiteX30" fmla="*/ 100 w 211"/>
              <a:gd name="connsiteY30" fmla="*/ 340 h 403"/>
              <a:gd name="connsiteX31" fmla="*/ 95 w 211"/>
              <a:gd name="connsiteY31" fmla="*/ 335 h 403"/>
              <a:gd name="connsiteX32" fmla="*/ 90 w 211"/>
              <a:gd name="connsiteY32" fmla="*/ 319 h 403"/>
              <a:gd name="connsiteX33" fmla="*/ 79 w 211"/>
              <a:gd name="connsiteY33" fmla="*/ 303 h 403"/>
              <a:gd name="connsiteX34" fmla="*/ 63 w 211"/>
              <a:gd name="connsiteY34" fmla="*/ 288 h 403"/>
              <a:gd name="connsiteX35" fmla="*/ 47 w 211"/>
              <a:gd name="connsiteY35" fmla="*/ 272 h 403"/>
              <a:gd name="connsiteX36" fmla="*/ 26 w 211"/>
              <a:gd name="connsiteY36" fmla="*/ 256 h 403"/>
              <a:gd name="connsiteX37" fmla="*/ 0 w 211"/>
              <a:gd name="connsiteY37" fmla="*/ 235 h 403"/>
              <a:gd name="connsiteX38" fmla="*/ 21 w 211"/>
              <a:gd name="connsiteY38" fmla="*/ 235 h 403"/>
              <a:gd name="connsiteX39" fmla="*/ 42 w 211"/>
              <a:gd name="connsiteY39" fmla="*/ 241 h 403"/>
              <a:gd name="connsiteX40" fmla="*/ 58 w 211"/>
              <a:gd name="connsiteY40" fmla="*/ 241 h 403"/>
              <a:gd name="connsiteX41" fmla="*/ 74 w 211"/>
              <a:gd name="connsiteY41" fmla="*/ 241 h 403"/>
              <a:gd name="connsiteX42" fmla="*/ 84 w 211"/>
              <a:gd name="connsiteY42" fmla="*/ 235 h 403"/>
              <a:gd name="connsiteX43" fmla="*/ 90 w 211"/>
              <a:gd name="connsiteY43" fmla="*/ 235 h 403"/>
              <a:gd name="connsiteX44" fmla="*/ 95 w 211"/>
              <a:gd name="connsiteY44" fmla="*/ 235 h 403"/>
              <a:gd name="connsiteX45" fmla="*/ 100 w 211"/>
              <a:gd name="connsiteY45" fmla="*/ 230 h 403"/>
              <a:gd name="connsiteX46" fmla="*/ 106 w 211"/>
              <a:gd name="connsiteY46" fmla="*/ 225 h 403"/>
              <a:gd name="connsiteX47" fmla="*/ 106 w 211"/>
              <a:gd name="connsiteY47" fmla="*/ 220 h 403"/>
              <a:gd name="connsiteX48" fmla="*/ 106 w 211"/>
              <a:gd name="connsiteY48" fmla="*/ 209 h 403"/>
              <a:gd name="connsiteX49" fmla="*/ 106 w 211"/>
              <a:gd name="connsiteY49" fmla="*/ 194 h 403"/>
              <a:gd name="connsiteX50" fmla="*/ 111 w 211"/>
              <a:gd name="connsiteY50" fmla="*/ 178 h 403"/>
              <a:gd name="connsiteX51" fmla="*/ 111 w 211"/>
              <a:gd name="connsiteY51" fmla="*/ 157 h 403"/>
              <a:gd name="connsiteX52" fmla="*/ 111 w 211"/>
              <a:gd name="connsiteY52" fmla="*/ 131 h 403"/>
              <a:gd name="connsiteX53" fmla="*/ 116 w 211"/>
              <a:gd name="connsiteY53" fmla="*/ 105 h 403"/>
              <a:gd name="connsiteX54" fmla="*/ 116 w 211"/>
              <a:gd name="connsiteY54" fmla="*/ 79 h 403"/>
              <a:gd name="connsiteX55" fmla="*/ 116 w 211"/>
              <a:gd name="connsiteY55" fmla="*/ 53 h 403"/>
              <a:gd name="connsiteX56" fmla="*/ 116 w 211"/>
              <a:gd name="connsiteY56" fmla="*/ 27 h 403"/>
              <a:gd name="connsiteX57" fmla="*/ 121 w 211"/>
              <a:gd name="connsiteY57" fmla="*/ 0 h 403"/>
              <a:gd name="connsiteX0" fmla="*/ 211 w 211"/>
              <a:gd name="connsiteY0" fmla="*/ 105 h 403"/>
              <a:gd name="connsiteX1" fmla="*/ 211 w 211"/>
              <a:gd name="connsiteY1" fmla="*/ 136 h 403"/>
              <a:gd name="connsiteX2" fmla="*/ 211 w 211"/>
              <a:gd name="connsiteY2" fmla="*/ 168 h 403"/>
              <a:gd name="connsiteX3" fmla="*/ 211 w 211"/>
              <a:gd name="connsiteY3" fmla="*/ 199 h 403"/>
              <a:gd name="connsiteX4" fmla="*/ 211 w 211"/>
              <a:gd name="connsiteY4" fmla="*/ 225 h 403"/>
              <a:gd name="connsiteX5" fmla="*/ 206 w 211"/>
              <a:gd name="connsiteY5" fmla="*/ 251 h 403"/>
              <a:gd name="connsiteX6" fmla="*/ 206 w 211"/>
              <a:gd name="connsiteY6" fmla="*/ 277 h 403"/>
              <a:gd name="connsiteX7" fmla="*/ 201 w 211"/>
              <a:gd name="connsiteY7" fmla="*/ 298 h 403"/>
              <a:gd name="connsiteX8" fmla="*/ 195 w 211"/>
              <a:gd name="connsiteY8" fmla="*/ 314 h 403"/>
              <a:gd name="connsiteX9" fmla="*/ 190 w 211"/>
              <a:gd name="connsiteY9" fmla="*/ 335 h 403"/>
              <a:gd name="connsiteX10" fmla="*/ 185 w 211"/>
              <a:gd name="connsiteY10" fmla="*/ 345 h 403"/>
              <a:gd name="connsiteX11" fmla="*/ 174 w 211"/>
              <a:gd name="connsiteY11" fmla="*/ 361 h 403"/>
              <a:gd name="connsiteX12" fmla="*/ 164 w 211"/>
              <a:gd name="connsiteY12" fmla="*/ 371 h 403"/>
              <a:gd name="connsiteX13" fmla="*/ 158 w 211"/>
              <a:gd name="connsiteY13" fmla="*/ 382 h 403"/>
              <a:gd name="connsiteX14" fmla="*/ 148 w 211"/>
              <a:gd name="connsiteY14" fmla="*/ 387 h 403"/>
              <a:gd name="connsiteX15" fmla="*/ 143 w 211"/>
              <a:gd name="connsiteY15" fmla="*/ 392 h 403"/>
              <a:gd name="connsiteX16" fmla="*/ 132 w 211"/>
              <a:gd name="connsiteY16" fmla="*/ 397 h 403"/>
              <a:gd name="connsiteX17" fmla="*/ 127 w 211"/>
              <a:gd name="connsiteY17" fmla="*/ 397 h 403"/>
              <a:gd name="connsiteX18" fmla="*/ 121 w 211"/>
              <a:gd name="connsiteY18" fmla="*/ 403 h 403"/>
              <a:gd name="connsiteX19" fmla="*/ 111 w 211"/>
              <a:gd name="connsiteY19" fmla="*/ 397 h 403"/>
              <a:gd name="connsiteX20" fmla="*/ 106 w 211"/>
              <a:gd name="connsiteY20" fmla="*/ 397 h 403"/>
              <a:gd name="connsiteX21" fmla="*/ 106 w 211"/>
              <a:gd name="connsiteY21" fmla="*/ 392 h 403"/>
              <a:gd name="connsiteX22" fmla="*/ 100 w 211"/>
              <a:gd name="connsiteY22" fmla="*/ 387 h 403"/>
              <a:gd name="connsiteX23" fmla="*/ 100 w 211"/>
              <a:gd name="connsiteY23" fmla="*/ 382 h 403"/>
              <a:gd name="connsiteX24" fmla="*/ 100 w 211"/>
              <a:gd name="connsiteY24" fmla="*/ 376 h 403"/>
              <a:gd name="connsiteX25" fmla="*/ 100 w 211"/>
              <a:gd name="connsiteY25" fmla="*/ 366 h 403"/>
              <a:gd name="connsiteX26" fmla="*/ 100 w 211"/>
              <a:gd name="connsiteY26" fmla="*/ 356 h 403"/>
              <a:gd name="connsiteX27" fmla="*/ 100 w 211"/>
              <a:gd name="connsiteY27" fmla="*/ 350 h 403"/>
              <a:gd name="connsiteX28" fmla="*/ 100 w 211"/>
              <a:gd name="connsiteY28" fmla="*/ 345 h 403"/>
              <a:gd name="connsiteX29" fmla="*/ 100 w 211"/>
              <a:gd name="connsiteY29" fmla="*/ 340 h 403"/>
              <a:gd name="connsiteX30" fmla="*/ 95 w 211"/>
              <a:gd name="connsiteY30" fmla="*/ 335 h 403"/>
              <a:gd name="connsiteX31" fmla="*/ 90 w 211"/>
              <a:gd name="connsiteY31" fmla="*/ 319 h 403"/>
              <a:gd name="connsiteX32" fmla="*/ 79 w 211"/>
              <a:gd name="connsiteY32" fmla="*/ 303 h 403"/>
              <a:gd name="connsiteX33" fmla="*/ 63 w 211"/>
              <a:gd name="connsiteY33" fmla="*/ 288 h 403"/>
              <a:gd name="connsiteX34" fmla="*/ 47 w 211"/>
              <a:gd name="connsiteY34" fmla="*/ 272 h 403"/>
              <a:gd name="connsiteX35" fmla="*/ 26 w 211"/>
              <a:gd name="connsiteY35" fmla="*/ 256 h 403"/>
              <a:gd name="connsiteX36" fmla="*/ 0 w 211"/>
              <a:gd name="connsiteY36" fmla="*/ 235 h 403"/>
              <a:gd name="connsiteX37" fmla="*/ 21 w 211"/>
              <a:gd name="connsiteY37" fmla="*/ 235 h 403"/>
              <a:gd name="connsiteX38" fmla="*/ 42 w 211"/>
              <a:gd name="connsiteY38" fmla="*/ 241 h 403"/>
              <a:gd name="connsiteX39" fmla="*/ 58 w 211"/>
              <a:gd name="connsiteY39" fmla="*/ 241 h 403"/>
              <a:gd name="connsiteX40" fmla="*/ 74 w 211"/>
              <a:gd name="connsiteY40" fmla="*/ 241 h 403"/>
              <a:gd name="connsiteX41" fmla="*/ 84 w 211"/>
              <a:gd name="connsiteY41" fmla="*/ 235 h 403"/>
              <a:gd name="connsiteX42" fmla="*/ 90 w 211"/>
              <a:gd name="connsiteY42" fmla="*/ 235 h 403"/>
              <a:gd name="connsiteX43" fmla="*/ 95 w 211"/>
              <a:gd name="connsiteY43" fmla="*/ 235 h 403"/>
              <a:gd name="connsiteX44" fmla="*/ 100 w 211"/>
              <a:gd name="connsiteY44" fmla="*/ 230 h 403"/>
              <a:gd name="connsiteX45" fmla="*/ 106 w 211"/>
              <a:gd name="connsiteY45" fmla="*/ 225 h 403"/>
              <a:gd name="connsiteX46" fmla="*/ 106 w 211"/>
              <a:gd name="connsiteY46" fmla="*/ 220 h 403"/>
              <a:gd name="connsiteX47" fmla="*/ 106 w 211"/>
              <a:gd name="connsiteY47" fmla="*/ 209 h 403"/>
              <a:gd name="connsiteX48" fmla="*/ 106 w 211"/>
              <a:gd name="connsiteY48" fmla="*/ 194 h 403"/>
              <a:gd name="connsiteX49" fmla="*/ 111 w 211"/>
              <a:gd name="connsiteY49" fmla="*/ 178 h 403"/>
              <a:gd name="connsiteX50" fmla="*/ 111 w 211"/>
              <a:gd name="connsiteY50" fmla="*/ 157 h 403"/>
              <a:gd name="connsiteX51" fmla="*/ 111 w 211"/>
              <a:gd name="connsiteY51" fmla="*/ 131 h 403"/>
              <a:gd name="connsiteX52" fmla="*/ 116 w 211"/>
              <a:gd name="connsiteY52" fmla="*/ 105 h 403"/>
              <a:gd name="connsiteX53" fmla="*/ 116 w 211"/>
              <a:gd name="connsiteY53" fmla="*/ 79 h 403"/>
              <a:gd name="connsiteX54" fmla="*/ 116 w 211"/>
              <a:gd name="connsiteY54" fmla="*/ 53 h 403"/>
              <a:gd name="connsiteX55" fmla="*/ 116 w 211"/>
              <a:gd name="connsiteY55" fmla="*/ 27 h 403"/>
              <a:gd name="connsiteX56" fmla="*/ 121 w 211"/>
              <a:gd name="connsiteY56" fmla="*/ 0 h 403"/>
              <a:gd name="connsiteX0" fmla="*/ 211 w 211"/>
              <a:gd name="connsiteY0" fmla="*/ 78 h 376"/>
              <a:gd name="connsiteX1" fmla="*/ 211 w 211"/>
              <a:gd name="connsiteY1" fmla="*/ 109 h 376"/>
              <a:gd name="connsiteX2" fmla="*/ 211 w 211"/>
              <a:gd name="connsiteY2" fmla="*/ 141 h 376"/>
              <a:gd name="connsiteX3" fmla="*/ 211 w 211"/>
              <a:gd name="connsiteY3" fmla="*/ 172 h 376"/>
              <a:gd name="connsiteX4" fmla="*/ 211 w 211"/>
              <a:gd name="connsiteY4" fmla="*/ 198 h 376"/>
              <a:gd name="connsiteX5" fmla="*/ 206 w 211"/>
              <a:gd name="connsiteY5" fmla="*/ 224 h 376"/>
              <a:gd name="connsiteX6" fmla="*/ 206 w 211"/>
              <a:gd name="connsiteY6" fmla="*/ 250 h 376"/>
              <a:gd name="connsiteX7" fmla="*/ 201 w 211"/>
              <a:gd name="connsiteY7" fmla="*/ 271 h 376"/>
              <a:gd name="connsiteX8" fmla="*/ 195 w 211"/>
              <a:gd name="connsiteY8" fmla="*/ 287 h 376"/>
              <a:gd name="connsiteX9" fmla="*/ 190 w 211"/>
              <a:gd name="connsiteY9" fmla="*/ 308 h 376"/>
              <a:gd name="connsiteX10" fmla="*/ 185 w 211"/>
              <a:gd name="connsiteY10" fmla="*/ 318 h 376"/>
              <a:gd name="connsiteX11" fmla="*/ 174 w 211"/>
              <a:gd name="connsiteY11" fmla="*/ 334 h 376"/>
              <a:gd name="connsiteX12" fmla="*/ 164 w 211"/>
              <a:gd name="connsiteY12" fmla="*/ 344 h 376"/>
              <a:gd name="connsiteX13" fmla="*/ 158 w 211"/>
              <a:gd name="connsiteY13" fmla="*/ 355 h 376"/>
              <a:gd name="connsiteX14" fmla="*/ 148 w 211"/>
              <a:gd name="connsiteY14" fmla="*/ 360 h 376"/>
              <a:gd name="connsiteX15" fmla="*/ 143 w 211"/>
              <a:gd name="connsiteY15" fmla="*/ 365 h 376"/>
              <a:gd name="connsiteX16" fmla="*/ 132 w 211"/>
              <a:gd name="connsiteY16" fmla="*/ 370 h 376"/>
              <a:gd name="connsiteX17" fmla="*/ 127 w 211"/>
              <a:gd name="connsiteY17" fmla="*/ 370 h 376"/>
              <a:gd name="connsiteX18" fmla="*/ 121 w 211"/>
              <a:gd name="connsiteY18" fmla="*/ 376 h 376"/>
              <a:gd name="connsiteX19" fmla="*/ 111 w 211"/>
              <a:gd name="connsiteY19" fmla="*/ 370 h 376"/>
              <a:gd name="connsiteX20" fmla="*/ 106 w 211"/>
              <a:gd name="connsiteY20" fmla="*/ 370 h 376"/>
              <a:gd name="connsiteX21" fmla="*/ 106 w 211"/>
              <a:gd name="connsiteY21" fmla="*/ 365 h 376"/>
              <a:gd name="connsiteX22" fmla="*/ 100 w 211"/>
              <a:gd name="connsiteY22" fmla="*/ 360 h 376"/>
              <a:gd name="connsiteX23" fmla="*/ 100 w 211"/>
              <a:gd name="connsiteY23" fmla="*/ 355 h 376"/>
              <a:gd name="connsiteX24" fmla="*/ 100 w 211"/>
              <a:gd name="connsiteY24" fmla="*/ 349 h 376"/>
              <a:gd name="connsiteX25" fmla="*/ 100 w 211"/>
              <a:gd name="connsiteY25" fmla="*/ 339 h 376"/>
              <a:gd name="connsiteX26" fmla="*/ 100 w 211"/>
              <a:gd name="connsiteY26" fmla="*/ 329 h 376"/>
              <a:gd name="connsiteX27" fmla="*/ 100 w 211"/>
              <a:gd name="connsiteY27" fmla="*/ 323 h 376"/>
              <a:gd name="connsiteX28" fmla="*/ 100 w 211"/>
              <a:gd name="connsiteY28" fmla="*/ 318 h 376"/>
              <a:gd name="connsiteX29" fmla="*/ 100 w 211"/>
              <a:gd name="connsiteY29" fmla="*/ 313 h 376"/>
              <a:gd name="connsiteX30" fmla="*/ 95 w 211"/>
              <a:gd name="connsiteY30" fmla="*/ 308 h 376"/>
              <a:gd name="connsiteX31" fmla="*/ 90 w 211"/>
              <a:gd name="connsiteY31" fmla="*/ 292 h 376"/>
              <a:gd name="connsiteX32" fmla="*/ 79 w 211"/>
              <a:gd name="connsiteY32" fmla="*/ 276 h 376"/>
              <a:gd name="connsiteX33" fmla="*/ 63 w 211"/>
              <a:gd name="connsiteY33" fmla="*/ 261 h 376"/>
              <a:gd name="connsiteX34" fmla="*/ 47 w 211"/>
              <a:gd name="connsiteY34" fmla="*/ 245 h 376"/>
              <a:gd name="connsiteX35" fmla="*/ 26 w 211"/>
              <a:gd name="connsiteY35" fmla="*/ 229 h 376"/>
              <a:gd name="connsiteX36" fmla="*/ 0 w 211"/>
              <a:gd name="connsiteY36" fmla="*/ 208 h 376"/>
              <a:gd name="connsiteX37" fmla="*/ 21 w 211"/>
              <a:gd name="connsiteY37" fmla="*/ 208 h 376"/>
              <a:gd name="connsiteX38" fmla="*/ 42 w 211"/>
              <a:gd name="connsiteY38" fmla="*/ 214 h 376"/>
              <a:gd name="connsiteX39" fmla="*/ 58 w 211"/>
              <a:gd name="connsiteY39" fmla="*/ 214 h 376"/>
              <a:gd name="connsiteX40" fmla="*/ 74 w 211"/>
              <a:gd name="connsiteY40" fmla="*/ 214 h 376"/>
              <a:gd name="connsiteX41" fmla="*/ 84 w 211"/>
              <a:gd name="connsiteY41" fmla="*/ 208 h 376"/>
              <a:gd name="connsiteX42" fmla="*/ 90 w 211"/>
              <a:gd name="connsiteY42" fmla="*/ 208 h 376"/>
              <a:gd name="connsiteX43" fmla="*/ 95 w 211"/>
              <a:gd name="connsiteY43" fmla="*/ 208 h 376"/>
              <a:gd name="connsiteX44" fmla="*/ 100 w 211"/>
              <a:gd name="connsiteY44" fmla="*/ 203 h 376"/>
              <a:gd name="connsiteX45" fmla="*/ 106 w 211"/>
              <a:gd name="connsiteY45" fmla="*/ 198 h 376"/>
              <a:gd name="connsiteX46" fmla="*/ 106 w 211"/>
              <a:gd name="connsiteY46" fmla="*/ 193 h 376"/>
              <a:gd name="connsiteX47" fmla="*/ 106 w 211"/>
              <a:gd name="connsiteY47" fmla="*/ 182 h 376"/>
              <a:gd name="connsiteX48" fmla="*/ 106 w 211"/>
              <a:gd name="connsiteY48" fmla="*/ 167 h 376"/>
              <a:gd name="connsiteX49" fmla="*/ 111 w 211"/>
              <a:gd name="connsiteY49" fmla="*/ 151 h 376"/>
              <a:gd name="connsiteX50" fmla="*/ 111 w 211"/>
              <a:gd name="connsiteY50" fmla="*/ 130 h 376"/>
              <a:gd name="connsiteX51" fmla="*/ 111 w 211"/>
              <a:gd name="connsiteY51" fmla="*/ 104 h 376"/>
              <a:gd name="connsiteX52" fmla="*/ 116 w 211"/>
              <a:gd name="connsiteY52" fmla="*/ 78 h 376"/>
              <a:gd name="connsiteX53" fmla="*/ 116 w 211"/>
              <a:gd name="connsiteY53" fmla="*/ 52 h 376"/>
              <a:gd name="connsiteX54" fmla="*/ 116 w 211"/>
              <a:gd name="connsiteY54" fmla="*/ 26 h 376"/>
              <a:gd name="connsiteX55" fmla="*/ 116 w 211"/>
              <a:gd name="connsiteY55" fmla="*/ 0 h 376"/>
              <a:gd name="connsiteX0" fmla="*/ 211 w 211"/>
              <a:gd name="connsiteY0" fmla="*/ 52 h 350"/>
              <a:gd name="connsiteX1" fmla="*/ 211 w 211"/>
              <a:gd name="connsiteY1" fmla="*/ 83 h 350"/>
              <a:gd name="connsiteX2" fmla="*/ 211 w 211"/>
              <a:gd name="connsiteY2" fmla="*/ 115 h 350"/>
              <a:gd name="connsiteX3" fmla="*/ 211 w 211"/>
              <a:gd name="connsiteY3" fmla="*/ 146 h 350"/>
              <a:gd name="connsiteX4" fmla="*/ 211 w 211"/>
              <a:gd name="connsiteY4" fmla="*/ 172 h 350"/>
              <a:gd name="connsiteX5" fmla="*/ 206 w 211"/>
              <a:gd name="connsiteY5" fmla="*/ 198 h 350"/>
              <a:gd name="connsiteX6" fmla="*/ 206 w 211"/>
              <a:gd name="connsiteY6" fmla="*/ 224 h 350"/>
              <a:gd name="connsiteX7" fmla="*/ 201 w 211"/>
              <a:gd name="connsiteY7" fmla="*/ 245 h 350"/>
              <a:gd name="connsiteX8" fmla="*/ 195 w 211"/>
              <a:gd name="connsiteY8" fmla="*/ 261 h 350"/>
              <a:gd name="connsiteX9" fmla="*/ 190 w 211"/>
              <a:gd name="connsiteY9" fmla="*/ 282 h 350"/>
              <a:gd name="connsiteX10" fmla="*/ 185 w 211"/>
              <a:gd name="connsiteY10" fmla="*/ 292 h 350"/>
              <a:gd name="connsiteX11" fmla="*/ 174 w 211"/>
              <a:gd name="connsiteY11" fmla="*/ 308 h 350"/>
              <a:gd name="connsiteX12" fmla="*/ 164 w 211"/>
              <a:gd name="connsiteY12" fmla="*/ 318 h 350"/>
              <a:gd name="connsiteX13" fmla="*/ 158 w 211"/>
              <a:gd name="connsiteY13" fmla="*/ 329 h 350"/>
              <a:gd name="connsiteX14" fmla="*/ 148 w 211"/>
              <a:gd name="connsiteY14" fmla="*/ 334 h 350"/>
              <a:gd name="connsiteX15" fmla="*/ 143 w 211"/>
              <a:gd name="connsiteY15" fmla="*/ 339 h 350"/>
              <a:gd name="connsiteX16" fmla="*/ 132 w 211"/>
              <a:gd name="connsiteY16" fmla="*/ 344 h 350"/>
              <a:gd name="connsiteX17" fmla="*/ 127 w 211"/>
              <a:gd name="connsiteY17" fmla="*/ 344 h 350"/>
              <a:gd name="connsiteX18" fmla="*/ 121 w 211"/>
              <a:gd name="connsiteY18" fmla="*/ 350 h 350"/>
              <a:gd name="connsiteX19" fmla="*/ 111 w 211"/>
              <a:gd name="connsiteY19" fmla="*/ 344 h 350"/>
              <a:gd name="connsiteX20" fmla="*/ 106 w 211"/>
              <a:gd name="connsiteY20" fmla="*/ 344 h 350"/>
              <a:gd name="connsiteX21" fmla="*/ 106 w 211"/>
              <a:gd name="connsiteY21" fmla="*/ 339 h 350"/>
              <a:gd name="connsiteX22" fmla="*/ 100 w 211"/>
              <a:gd name="connsiteY22" fmla="*/ 334 h 350"/>
              <a:gd name="connsiteX23" fmla="*/ 100 w 211"/>
              <a:gd name="connsiteY23" fmla="*/ 329 h 350"/>
              <a:gd name="connsiteX24" fmla="*/ 100 w 211"/>
              <a:gd name="connsiteY24" fmla="*/ 323 h 350"/>
              <a:gd name="connsiteX25" fmla="*/ 100 w 211"/>
              <a:gd name="connsiteY25" fmla="*/ 313 h 350"/>
              <a:gd name="connsiteX26" fmla="*/ 100 w 211"/>
              <a:gd name="connsiteY26" fmla="*/ 303 h 350"/>
              <a:gd name="connsiteX27" fmla="*/ 100 w 211"/>
              <a:gd name="connsiteY27" fmla="*/ 297 h 350"/>
              <a:gd name="connsiteX28" fmla="*/ 100 w 211"/>
              <a:gd name="connsiteY28" fmla="*/ 292 h 350"/>
              <a:gd name="connsiteX29" fmla="*/ 100 w 211"/>
              <a:gd name="connsiteY29" fmla="*/ 287 h 350"/>
              <a:gd name="connsiteX30" fmla="*/ 95 w 211"/>
              <a:gd name="connsiteY30" fmla="*/ 282 h 350"/>
              <a:gd name="connsiteX31" fmla="*/ 90 w 211"/>
              <a:gd name="connsiteY31" fmla="*/ 266 h 350"/>
              <a:gd name="connsiteX32" fmla="*/ 79 w 211"/>
              <a:gd name="connsiteY32" fmla="*/ 250 h 350"/>
              <a:gd name="connsiteX33" fmla="*/ 63 w 211"/>
              <a:gd name="connsiteY33" fmla="*/ 235 h 350"/>
              <a:gd name="connsiteX34" fmla="*/ 47 w 211"/>
              <a:gd name="connsiteY34" fmla="*/ 219 h 350"/>
              <a:gd name="connsiteX35" fmla="*/ 26 w 211"/>
              <a:gd name="connsiteY35" fmla="*/ 203 h 350"/>
              <a:gd name="connsiteX36" fmla="*/ 0 w 211"/>
              <a:gd name="connsiteY36" fmla="*/ 182 h 350"/>
              <a:gd name="connsiteX37" fmla="*/ 21 w 211"/>
              <a:gd name="connsiteY37" fmla="*/ 182 h 350"/>
              <a:gd name="connsiteX38" fmla="*/ 42 w 211"/>
              <a:gd name="connsiteY38" fmla="*/ 188 h 350"/>
              <a:gd name="connsiteX39" fmla="*/ 58 w 211"/>
              <a:gd name="connsiteY39" fmla="*/ 188 h 350"/>
              <a:gd name="connsiteX40" fmla="*/ 74 w 211"/>
              <a:gd name="connsiteY40" fmla="*/ 188 h 350"/>
              <a:gd name="connsiteX41" fmla="*/ 84 w 211"/>
              <a:gd name="connsiteY41" fmla="*/ 182 h 350"/>
              <a:gd name="connsiteX42" fmla="*/ 90 w 211"/>
              <a:gd name="connsiteY42" fmla="*/ 182 h 350"/>
              <a:gd name="connsiteX43" fmla="*/ 95 w 211"/>
              <a:gd name="connsiteY43" fmla="*/ 182 h 350"/>
              <a:gd name="connsiteX44" fmla="*/ 100 w 211"/>
              <a:gd name="connsiteY44" fmla="*/ 177 h 350"/>
              <a:gd name="connsiteX45" fmla="*/ 106 w 211"/>
              <a:gd name="connsiteY45" fmla="*/ 172 h 350"/>
              <a:gd name="connsiteX46" fmla="*/ 106 w 211"/>
              <a:gd name="connsiteY46" fmla="*/ 167 h 350"/>
              <a:gd name="connsiteX47" fmla="*/ 106 w 211"/>
              <a:gd name="connsiteY47" fmla="*/ 156 h 350"/>
              <a:gd name="connsiteX48" fmla="*/ 106 w 211"/>
              <a:gd name="connsiteY48" fmla="*/ 141 h 350"/>
              <a:gd name="connsiteX49" fmla="*/ 111 w 211"/>
              <a:gd name="connsiteY49" fmla="*/ 125 h 350"/>
              <a:gd name="connsiteX50" fmla="*/ 111 w 211"/>
              <a:gd name="connsiteY50" fmla="*/ 104 h 350"/>
              <a:gd name="connsiteX51" fmla="*/ 111 w 211"/>
              <a:gd name="connsiteY51" fmla="*/ 78 h 350"/>
              <a:gd name="connsiteX52" fmla="*/ 116 w 211"/>
              <a:gd name="connsiteY52" fmla="*/ 52 h 350"/>
              <a:gd name="connsiteX53" fmla="*/ 116 w 211"/>
              <a:gd name="connsiteY53" fmla="*/ 26 h 350"/>
              <a:gd name="connsiteX54" fmla="*/ 116 w 211"/>
              <a:gd name="connsiteY54" fmla="*/ 0 h 350"/>
              <a:gd name="connsiteX0" fmla="*/ 211 w 211"/>
              <a:gd name="connsiteY0" fmla="*/ 26 h 324"/>
              <a:gd name="connsiteX1" fmla="*/ 211 w 211"/>
              <a:gd name="connsiteY1" fmla="*/ 57 h 324"/>
              <a:gd name="connsiteX2" fmla="*/ 211 w 211"/>
              <a:gd name="connsiteY2" fmla="*/ 89 h 324"/>
              <a:gd name="connsiteX3" fmla="*/ 211 w 211"/>
              <a:gd name="connsiteY3" fmla="*/ 120 h 324"/>
              <a:gd name="connsiteX4" fmla="*/ 211 w 211"/>
              <a:gd name="connsiteY4" fmla="*/ 146 h 324"/>
              <a:gd name="connsiteX5" fmla="*/ 206 w 211"/>
              <a:gd name="connsiteY5" fmla="*/ 172 h 324"/>
              <a:gd name="connsiteX6" fmla="*/ 206 w 211"/>
              <a:gd name="connsiteY6" fmla="*/ 198 h 324"/>
              <a:gd name="connsiteX7" fmla="*/ 201 w 211"/>
              <a:gd name="connsiteY7" fmla="*/ 219 h 324"/>
              <a:gd name="connsiteX8" fmla="*/ 195 w 211"/>
              <a:gd name="connsiteY8" fmla="*/ 235 h 324"/>
              <a:gd name="connsiteX9" fmla="*/ 190 w 211"/>
              <a:gd name="connsiteY9" fmla="*/ 256 h 324"/>
              <a:gd name="connsiteX10" fmla="*/ 185 w 211"/>
              <a:gd name="connsiteY10" fmla="*/ 266 h 324"/>
              <a:gd name="connsiteX11" fmla="*/ 174 w 211"/>
              <a:gd name="connsiteY11" fmla="*/ 282 h 324"/>
              <a:gd name="connsiteX12" fmla="*/ 164 w 211"/>
              <a:gd name="connsiteY12" fmla="*/ 292 h 324"/>
              <a:gd name="connsiteX13" fmla="*/ 158 w 211"/>
              <a:gd name="connsiteY13" fmla="*/ 303 h 324"/>
              <a:gd name="connsiteX14" fmla="*/ 148 w 211"/>
              <a:gd name="connsiteY14" fmla="*/ 308 h 324"/>
              <a:gd name="connsiteX15" fmla="*/ 143 w 211"/>
              <a:gd name="connsiteY15" fmla="*/ 313 h 324"/>
              <a:gd name="connsiteX16" fmla="*/ 132 w 211"/>
              <a:gd name="connsiteY16" fmla="*/ 318 h 324"/>
              <a:gd name="connsiteX17" fmla="*/ 127 w 211"/>
              <a:gd name="connsiteY17" fmla="*/ 318 h 324"/>
              <a:gd name="connsiteX18" fmla="*/ 121 w 211"/>
              <a:gd name="connsiteY18" fmla="*/ 324 h 324"/>
              <a:gd name="connsiteX19" fmla="*/ 111 w 211"/>
              <a:gd name="connsiteY19" fmla="*/ 318 h 324"/>
              <a:gd name="connsiteX20" fmla="*/ 106 w 211"/>
              <a:gd name="connsiteY20" fmla="*/ 318 h 324"/>
              <a:gd name="connsiteX21" fmla="*/ 106 w 211"/>
              <a:gd name="connsiteY21" fmla="*/ 313 h 324"/>
              <a:gd name="connsiteX22" fmla="*/ 100 w 211"/>
              <a:gd name="connsiteY22" fmla="*/ 308 h 324"/>
              <a:gd name="connsiteX23" fmla="*/ 100 w 211"/>
              <a:gd name="connsiteY23" fmla="*/ 303 h 324"/>
              <a:gd name="connsiteX24" fmla="*/ 100 w 211"/>
              <a:gd name="connsiteY24" fmla="*/ 297 h 324"/>
              <a:gd name="connsiteX25" fmla="*/ 100 w 211"/>
              <a:gd name="connsiteY25" fmla="*/ 287 h 324"/>
              <a:gd name="connsiteX26" fmla="*/ 100 w 211"/>
              <a:gd name="connsiteY26" fmla="*/ 277 h 324"/>
              <a:gd name="connsiteX27" fmla="*/ 100 w 211"/>
              <a:gd name="connsiteY27" fmla="*/ 271 h 324"/>
              <a:gd name="connsiteX28" fmla="*/ 100 w 211"/>
              <a:gd name="connsiteY28" fmla="*/ 266 h 324"/>
              <a:gd name="connsiteX29" fmla="*/ 100 w 211"/>
              <a:gd name="connsiteY29" fmla="*/ 261 h 324"/>
              <a:gd name="connsiteX30" fmla="*/ 95 w 211"/>
              <a:gd name="connsiteY30" fmla="*/ 256 h 324"/>
              <a:gd name="connsiteX31" fmla="*/ 90 w 211"/>
              <a:gd name="connsiteY31" fmla="*/ 240 h 324"/>
              <a:gd name="connsiteX32" fmla="*/ 79 w 211"/>
              <a:gd name="connsiteY32" fmla="*/ 224 h 324"/>
              <a:gd name="connsiteX33" fmla="*/ 63 w 211"/>
              <a:gd name="connsiteY33" fmla="*/ 209 h 324"/>
              <a:gd name="connsiteX34" fmla="*/ 47 w 211"/>
              <a:gd name="connsiteY34" fmla="*/ 193 h 324"/>
              <a:gd name="connsiteX35" fmla="*/ 26 w 211"/>
              <a:gd name="connsiteY35" fmla="*/ 177 h 324"/>
              <a:gd name="connsiteX36" fmla="*/ 0 w 211"/>
              <a:gd name="connsiteY36" fmla="*/ 156 h 324"/>
              <a:gd name="connsiteX37" fmla="*/ 21 w 211"/>
              <a:gd name="connsiteY37" fmla="*/ 156 h 324"/>
              <a:gd name="connsiteX38" fmla="*/ 42 w 211"/>
              <a:gd name="connsiteY38" fmla="*/ 162 h 324"/>
              <a:gd name="connsiteX39" fmla="*/ 58 w 211"/>
              <a:gd name="connsiteY39" fmla="*/ 162 h 324"/>
              <a:gd name="connsiteX40" fmla="*/ 74 w 211"/>
              <a:gd name="connsiteY40" fmla="*/ 162 h 324"/>
              <a:gd name="connsiteX41" fmla="*/ 84 w 211"/>
              <a:gd name="connsiteY41" fmla="*/ 156 h 324"/>
              <a:gd name="connsiteX42" fmla="*/ 90 w 211"/>
              <a:gd name="connsiteY42" fmla="*/ 156 h 324"/>
              <a:gd name="connsiteX43" fmla="*/ 95 w 211"/>
              <a:gd name="connsiteY43" fmla="*/ 156 h 324"/>
              <a:gd name="connsiteX44" fmla="*/ 100 w 211"/>
              <a:gd name="connsiteY44" fmla="*/ 151 h 324"/>
              <a:gd name="connsiteX45" fmla="*/ 106 w 211"/>
              <a:gd name="connsiteY45" fmla="*/ 146 h 324"/>
              <a:gd name="connsiteX46" fmla="*/ 106 w 211"/>
              <a:gd name="connsiteY46" fmla="*/ 141 h 324"/>
              <a:gd name="connsiteX47" fmla="*/ 106 w 211"/>
              <a:gd name="connsiteY47" fmla="*/ 130 h 324"/>
              <a:gd name="connsiteX48" fmla="*/ 106 w 211"/>
              <a:gd name="connsiteY48" fmla="*/ 115 h 324"/>
              <a:gd name="connsiteX49" fmla="*/ 111 w 211"/>
              <a:gd name="connsiteY49" fmla="*/ 99 h 324"/>
              <a:gd name="connsiteX50" fmla="*/ 111 w 211"/>
              <a:gd name="connsiteY50" fmla="*/ 78 h 324"/>
              <a:gd name="connsiteX51" fmla="*/ 111 w 211"/>
              <a:gd name="connsiteY51" fmla="*/ 52 h 324"/>
              <a:gd name="connsiteX52" fmla="*/ 116 w 211"/>
              <a:gd name="connsiteY52" fmla="*/ 26 h 324"/>
              <a:gd name="connsiteX53" fmla="*/ 116 w 211"/>
              <a:gd name="connsiteY53" fmla="*/ 0 h 324"/>
              <a:gd name="connsiteX0" fmla="*/ 211 w 211"/>
              <a:gd name="connsiteY0" fmla="*/ 0 h 298"/>
              <a:gd name="connsiteX1" fmla="*/ 211 w 211"/>
              <a:gd name="connsiteY1" fmla="*/ 31 h 298"/>
              <a:gd name="connsiteX2" fmla="*/ 211 w 211"/>
              <a:gd name="connsiteY2" fmla="*/ 63 h 298"/>
              <a:gd name="connsiteX3" fmla="*/ 211 w 211"/>
              <a:gd name="connsiteY3" fmla="*/ 94 h 298"/>
              <a:gd name="connsiteX4" fmla="*/ 211 w 211"/>
              <a:gd name="connsiteY4" fmla="*/ 120 h 298"/>
              <a:gd name="connsiteX5" fmla="*/ 206 w 211"/>
              <a:gd name="connsiteY5" fmla="*/ 146 h 298"/>
              <a:gd name="connsiteX6" fmla="*/ 206 w 211"/>
              <a:gd name="connsiteY6" fmla="*/ 172 h 298"/>
              <a:gd name="connsiteX7" fmla="*/ 201 w 211"/>
              <a:gd name="connsiteY7" fmla="*/ 193 h 298"/>
              <a:gd name="connsiteX8" fmla="*/ 195 w 211"/>
              <a:gd name="connsiteY8" fmla="*/ 209 h 298"/>
              <a:gd name="connsiteX9" fmla="*/ 190 w 211"/>
              <a:gd name="connsiteY9" fmla="*/ 230 h 298"/>
              <a:gd name="connsiteX10" fmla="*/ 185 w 211"/>
              <a:gd name="connsiteY10" fmla="*/ 240 h 298"/>
              <a:gd name="connsiteX11" fmla="*/ 174 w 211"/>
              <a:gd name="connsiteY11" fmla="*/ 256 h 298"/>
              <a:gd name="connsiteX12" fmla="*/ 164 w 211"/>
              <a:gd name="connsiteY12" fmla="*/ 266 h 298"/>
              <a:gd name="connsiteX13" fmla="*/ 158 w 211"/>
              <a:gd name="connsiteY13" fmla="*/ 277 h 298"/>
              <a:gd name="connsiteX14" fmla="*/ 148 w 211"/>
              <a:gd name="connsiteY14" fmla="*/ 282 h 298"/>
              <a:gd name="connsiteX15" fmla="*/ 143 w 211"/>
              <a:gd name="connsiteY15" fmla="*/ 287 h 298"/>
              <a:gd name="connsiteX16" fmla="*/ 132 w 211"/>
              <a:gd name="connsiteY16" fmla="*/ 292 h 298"/>
              <a:gd name="connsiteX17" fmla="*/ 127 w 211"/>
              <a:gd name="connsiteY17" fmla="*/ 292 h 298"/>
              <a:gd name="connsiteX18" fmla="*/ 121 w 211"/>
              <a:gd name="connsiteY18" fmla="*/ 298 h 298"/>
              <a:gd name="connsiteX19" fmla="*/ 111 w 211"/>
              <a:gd name="connsiteY19" fmla="*/ 292 h 298"/>
              <a:gd name="connsiteX20" fmla="*/ 106 w 211"/>
              <a:gd name="connsiteY20" fmla="*/ 292 h 298"/>
              <a:gd name="connsiteX21" fmla="*/ 106 w 211"/>
              <a:gd name="connsiteY21" fmla="*/ 287 h 298"/>
              <a:gd name="connsiteX22" fmla="*/ 100 w 211"/>
              <a:gd name="connsiteY22" fmla="*/ 282 h 298"/>
              <a:gd name="connsiteX23" fmla="*/ 100 w 211"/>
              <a:gd name="connsiteY23" fmla="*/ 277 h 298"/>
              <a:gd name="connsiteX24" fmla="*/ 100 w 211"/>
              <a:gd name="connsiteY24" fmla="*/ 271 h 298"/>
              <a:gd name="connsiteX25" fmla="*/ 100 w 211"/>
              <a:gd name="connsiteY25" fmla="*/ 261 h 298"/>
              <a:gd name="connsiteX26" fmla="*/ 100 w 211"/>
              <a:gd name="connsiteY26" fmla="*/ 251 h 298"/>
              <a:gd name="connsiteX27" fmla="*/ 100 w 211"/>
              <a:gd name="connsiteY27" fmla="*/ 245 h 298"/>
              <a:gd name="connsiteX28" fmla="*/ 100 w 211"/>
              <a:gd name="connsiteY28" fmla="*/ 240 h 298"/>
              <a:gd name="connsiteX29" fmla="*/ 100 w 211"/>
              <a:gd name="connsiteY29" fmla="*/ 235 h 298"/>
              <a:gd name="connsiteX30" fmla="*/ 95 w 211"/>
              <a:gd name="connsiteY30" fmla="*/ 230 h 298"/>
              <a:gd name="connsiteX31" fmla="*/ 90 w 211"/>
              <a:gd name="connsiteY31" fmla="*/ 214 h 298"/>
              <a:gd name="connsiteX32" fmla="*/ 79 w 211"/>
              <a:gd name="connsiteY32" fmla="*/ 198 h 298"/>
              <a:gd name="connsiteX33" fmla="*/ 63 w 211"/>
              <a:gd name="connsiteY33" fmla="*/ 183 h 298"/>
              <a:gd name="connsiteX34" fmla="*/ 47 w 211"/>
              <a:gd name="connsiteY34" fmla="*/ 167 h 298"/>
              <a:gd name="connsiteX35" fmla="*/ 26 w 211"/>
              <a:gd name="connsiteY35" fmla="*/ 151 h 298"/>
              <a:gd name="connsiteX36" fmla="*/ 0 w 211"/>
              <a:gd name="connsiteY36" fmla="*/ 130 h 298"/>
              <a:gd name="connsiteX37" fmla="*/ 21 w 211"/>
              <a:gd name="connsiteY37" fmla="*/ 130 h 298"/>
              <a:gd name="connsiteX38" fmla="*/ 42 w 211"/>
              <a:gd name="connsiteY38" fmla="*/ 136 h 298"/>
              <a:gd name="connsiteX39" fmla="*/ 58 w 211"/>
              <a:gd name="connsiteY39" fmla="*/ 136 h 298"/>
              <a:gd name="connsiteX40" fmla="*/ 74 w 211"/>
              <a:gd name="connsiteY40" fmla="*/ 136 h 298"/>
              <a:gd name="connsiteX41" fmla="*/ 84 w 211"/>
              <a:gd name="connsiteY41" fmla="*/ 130 h 298"/>
              <a:gd name="connsiteX42" fmla="*/ 90 w 211"/>
              <a:gd name="connsiteY42" fmla="*/ 130 h 298"/>
              <a:gd name="connsiteX43" fmla="*/ 95 w 211"/>
              <a:gd name="connsiteY43" fmla="*/ 130 h 298"/>
              <a:gd name="connsiteX44" fmla="*/ 100 w 211"/>
              <a:gd name="connsiteY44" fmla="*/ 125 h 298"/>
              <a:gd name="connsiteX45" fmla="*/ 106 w 211"/>
              <a:gd name="connsiteY45" fmla="*/ 120 h 298"/>
              <a:gd name="connsiteX46" fmla="*/ 106 w 211"/>
              <a:gd name="connsiteY46" fmla="*/ 115 h 298"/>
              <a:gd name="connsiteX47" fmla="*/ 106 w 211"/>
              <a:gd name="connsiteY47" fmla="*/ 104 h 298"/>
              <a:gd name="connsiteX48" fmla="*/ 106 w 211"/>
              <a:gd name="connsiteY48" fmla="*/ 89 h 298"/>
              <a:gd name="connsiteX49" fmla="*/ 111 w 211"/>
              <a:gd name="connsiteY49" fmla="*/ 73 h 298"/>
              <a:gd name="connsiteX50" fmla="*/ 111 w 211"/>
              <a:gd name="connsiteY50" fmla="*/ 52 h 298"/>
              <a:gd name="connsiteX51" fmla="*/ 111 w 211"/>
              <a:gd name="connsiteY51" fmla="*/ 26 h 298"/>
              <a:gd name="connsiteX52" fmla="*/ 116 w 211"/>
              <a:gd name="connsiteY52" fmla="*/ 0 h 298"/>
              <a:gd name="connsiteX0" fmla="*/ 211 w 211"/>
              <a:gd name="connsiteY0" fmla="*/ 0 h 298"/>
              <a:gd name="connsiteX1" fmla="*/ 211 w 211"/>
              <a:gd name="connsiteY1" fmla="*/ 31 h 298"/>
              <a:gd name="connsiteX2" fmla="*/ 211 w 211"/>
              <a:gd name="connsiteY2" fmla="*/ 63 h 298"/>
              <a:gd name="connsiteX3" fmla="*/ 211 w 211"/>
              <a:gd name="connsiteY3" fmla="*/ 94 h 298"/>
              <a:gd name="connsiteX4" fmla="*/ 211 w 211"/>
              <a:gd name="connsiteY4" fmla="*/ 120 h 298"/>
              <a:gd name="connsiteX5" fmla="*/ 206 w 211"/>
              <a:gd name="connsiteY5" fmla="*/ 146 h 298"/>
              <a:gd name="connsiteX6" fmla="*/ 206 w 211"/>
              <a:gd name="connsiteY6" fmla="*/ 172 h 298"/>
              <a:gd name="connsiteX7" fmla="*/ 201 w 211"/>
              <a:gd name="connsiteY7" fmla="*/ 193 h 298"/>
              <a:gd name="connsiteX8" fmla="*/ 195 w 211"/>
              <a:gd name="connsiteY8" fmla="*/ 209 h 298"/>
              <a:gd name="connsiteX9" fmla="*/ 190 w 211"/>
              <a:gd name="connsiteY9" fmla="*/ 230 h 298"/>
              <a:gd name="connsiteX10" fmla="*/ 185 w 211"/>
              <a:gd name="connsiteY10" fmla="*/ 240 h 298"/>
              <a:gd name="connsiteX11" fmla="*/ 174 w 211"/>
              <a:gd name="connsiteY11" fmla="*/ 256 h 298"/>
              <a:gd name="connsiteX12" fmla="*/ 164 w 211"/>
              <a:gd name="connsiteY12" fmla="*/ 266 h 298"/>
              <a:gd name="connsiteX13" fmla="*/ 158 w 211"/>
              <a:gd name="connsiteY13" fmla="*/ 277 h 298"/>
              <a:gd name="connsiteX14" fmla="*/ 148 w 211"/>
              <a:gd name="connsiteY14" fmla="*/ 282 h 298"/>
              <a:gd name="connsiteX15" fmla="*/ 143 w 211"/>
              <a:gd name="connsiteY15" fmla="*/ 287 h 298"/>
              <a:gd name="connsiteX16" fmla="*/ 132 w 211"/>
              <a:gd name="connsiteY16" fmla="*/ 292 h 298"/>
              <a:gd name="connsiteX17" fmla="*/ 127 w 211"/>
              <a:gd name="connsiteY17" fmla="*/ 292 h 298"/>
              <a:gd name="connsiteX18" fmla="*/ 121 w 211"/>
              <a:gd name="connsiteY18" fmla="*/ 298 h 298"/>
              <a:gd name="connsiteX19" fmla="*/ 111 w 211"/>
              <a:gd name="connsiteY19" fmla="*/ 292 h 298"/>
              <a:gd name="connsiteX20" fmla="*/ 106 w 211"/>
              <a:gd name="connsiteY20" fmla="*/ 292 h 298"/>
              <a:gd name="connsiteX21" fmla="*/ 106 w 211"/>
              <a:gd name="connsiteY21" fmla="*/ 287 h 298"/>
              <a:gd name="connsiteX22" fmla="*/ 100 w 211"/>
              <a:gd name="connsiteY22" fmla="*/ 282 h 298"/>
              <a:gd name="connsiteX23" fmla="*/ 100 w 211"/>
              <a:gd name="connsiteY23" fmla="*/ 277 h 298"/>
              <a:gd name="connsiteX24" fmla="*/ 100 w 211"/>
              <a:gd name="connsiteY24" fmla="*/ 271 h 298"/>
              <a:gd name="connsiteX25" fmla="*/ 100 w 211"/>
              <a:gd name="connsiteY25" fmla="*/ 261 h 298"/>
              <a:gd name="connsiteX26" fmla="*/ 100 w 211"/>
              <a:gd name="connsiteY26" fmla="*/ 251 h 298"/>
              <a:gd name="connsiteX27" fmla="*/ 100 w 211"/>
              <a:gd name="connsiteY27" fmla="*/ 245 h 298"/>
              <a:gd name="connsiteX28" fmla="*/ 100 w 211"/>
              <a:gd name="connsiteY28" fmla="*/ 240 h 298"/>
              <a:gd name="connsiteX29" fmla="*/ 100 w 211"/>
              <a:gd name="connsiteY29" fmla="*/ 235 h 298"/>
              <a:gd name="connsiteX30" fmla="*/ 95 w 211"/>
              <a:gd name="connsiteY30" fmla="*/ 230 h 298"/>
              <a:gd name="connsiteX31" fmla="*/ 90 w 211"/>
              <a:gd name="connsiteY31" fmla="*/ 214 h 298"/>
              <a:gd name="connsiteX32" fmla="*/ 79 w 211"/>
              <a:gd name="connsiteY32" fmla="*/ 198 h 298"/>
              <a:gd name="connsiteX33" fmla="*/ 63 w 211"/>
              <a:gd name="connsiteY33" fmla="*/ 183 h 298"/>
              <a:gd name="connsiteX34" fmla="*/ 47 w 211"/>
              <a:gd name="connsiteY34" fmla="*/ 167 h 298"/>
              <a:gd name="connsiteX35" fmla="*/ 26 w 211"/>
              <a:gd name="connsiteY35" fmla="*/ 151 h 298"/>
              <a:gd name="connsiteX36" fmla="*/ 0 w 211"/>
              <a:gd name="connsiteY36" fmla="*/ 130 h 298"/>
              <a:gd name="connsiteX37" fmla="*/ 21 w 211"/>
              <a:gd name="connsiteY37" fmla="*/ 130 h 298"/>
              <a:gd name="connsiteX38" fmla="*/ 42 w 211"/>
              <a:gd name="connsiteY38" fmla="*/ 136 h 298"/>
              <a:gd name="connsiteX39" fmla="*/ 58 w 211"/>
              <a:gd name="connsiteY39" fmla="*/ 136 h 298"/>
              <a:gd name="connsiteX40" fmla="*/ 74 w 211"/>
              <a:gd name="connsiteY40" fmla="*/ 136 h 298"/>
              <a:gd name="connsiteX41" fmla="*/ 84 w 211"/>
              <a:gd name="connsiteY41" fmla="*/ 130 h 298"/>
              <a:gd name="connsiteX42" fmla="*/ 90 w 211"/>
              <a:gd name="connsiteY42" fmla="*/ 130 h 298"/>
              <a:gd name="connsiteX43" fmla="*/ 95 w 211"/>
              <a:gd name="connsiteY43" fmla="*/ 130 h 298"/>
              <a:gd name="connsiteX44" fmla="*/ 100 w 211"/>
              <a:gd name="connsiteY44" fmla="*/ 125 h 298"/>
              <a:gd name="connsiteX45" fmla="*/ 106 w 211"/>
              <a:gd name="connsiteY45" fmla="*/ 120 h 298"/>
              <a:gd name="connsiteX46" fmla="*/ 106 w 211"/>
              <a:gd name="connsiteY46" fmla="*/ 115 h 298"/>
              <a:gd name="connsiteX47" fmla="*/ 106 w 211"/>
              <a:gd name="connsiteY47" fmla="*/ 104 h 298"/>
              <a:gd name="connsiteX48" fmla="*/ 106 w 211"/>
              <a:gd name="connsiteY48" fmla="*/ 89 h 298"/>
              <a:gd name="connsiteX49" fmla="*/ 111 w 211"/>
              <a:gd name="connsiteY49" fmla="*/ 73 h 298"/>
              <a:gd name="connsiteX50" fmla="*/ 111 w 211"/>
              <a:gd name="connsiteY50" fmla="*/ 52 h 298"/>
              <a:gd name="connsiteX51" fmla="*/ 111 w 211"/>
              <a:gd name="connsiteY51" fmla="*/ 26 h 298"/>
              <a:gd name="connsiteX0" fmla="*/ 211 w 211"/>
              <a:gd name="connsiteY0" fmla="*/ 0 h 298"/>
              <a:gd name="connsiteX1" fmla="*/ 211 w 211"/>
              <a:gd name="connsiteY1" fmla="*/ 31 h 298"/>
              <a:gd name="connsiteX2" fmla="*/ 211 w 211"/>
              <a:gd name="connsiteY2" fmla="*/ 63 h 298"/>
              <a:gd name="connsiteX3" fmla="*/ 211 w 211"/>
              <a:gd name="connsiteY3" fmla="*/ 94 h 298"/>
              <a:gd name="connsiteX4" fmla="*/ 211 w 211"/>
              <a:gd name="connsiteY4" fmla="*/ 120 h 298"/>
              <a:gd name="connsiteX5" fmla="*/ 206 w 211"/>
              <a:gd name="connsiteY5" fmla="*/ 146 h 298"/>
              <a:gd name="connsiteX6" fmla="*/ 206 w 211"/>
              <a:gd name="connsiteY6" fmla="*/ 172 h 298"/>
              <a:gd name="connsiteX7" fmla="*/ 201 w 211"/>
              <a:gd name="connsiteY7" fmla="*/ 193 h 298"/>
              <a:gd name="connsiteX8" fmla="*/ 195 w 211"/>
              <a:gd name="connsiteY8" fmla="*/ 209 h 298"/>
              <a:gd name="connsiteX9" fmla="*/ 190 w 211"/>
              <a:gd name="connsiteY9" fmla="*/ 230 h 298"/>
              <a:gd name="connsiteX10" fmla="*/ 185 w 211"/>
              <a:gd name="connsiteY10" fmla="*/ 240 h 298"/>
              <a:gd name="connsiteX11" fmla="*/ 174 w 211"/>
              <a:gd name="connsiteY11" fmla="*/ 256 h 298"/>
              <a:gd name="connsiteX12" fmla="*/ 164 w 211"/>
              <a:gd name="connsiteY12" fmla="*/ 266 h 298"/>
              <a:gd name="connsiteX13" fmla="*/ 158 w 211"/>
              <a:gd name="connsiteY13" fmla="*/ 277 h 298"/>
              <a:gd name="connsiteX14" fmla="*/ 148 w 211"/>
              <a:gd name="connsiteY14" fmla="*/ 282 h 298"/>
              <a:gd name="connsiteX15" fmla="*/ 143 w 211"/>
              <a:gd name="connsiteY15" fmla="*/ 287 h 298"/>
              <a:gd name="connsiteX16" fmla="*/ 132 w 211"/>
              <a:gd name="connsiteY16" fmla="*/ 292 h 298"/>
              <a:gd name="connsiteX17" fmla="*/ 127 w 211"/>
              <a:gd name="connsiteY17" fmla="*/ 292 h 298"/>
              <a:gd name="connsiteX18" fmla="*/ 121 w 211"/>
              <a:gd name="connsiteY18" fmla="*/ 298 h 298"/>
              <a:gd name="connsiteX19" fmla="*/ 111 w 211"/>
              <a:gd name="connsiteY19" fmla="*/ 292 h 298"/>
              <a:gd name="connsiteX20" fmla="*/ 106 w 211"/>
              <a:gd name="connsiteY20" fmla="*/ 292 h 298"/>
              <a:gd name="connsiteX21" fmla="*/ 106 w 211"/>
              <a:gd name="connsiteY21" fmla="*/ 287 h 298"/>
              <a:gd name="connsiteX22" fmla="*/ 100 w 211"/>
              <a:gd name="connsiteY22" fmla="*/ 282 h 298"/>
              <a:gd name="connsiteX23" fmla="*/ 100 w 211"/>
              <a:gd name="connsiteY23" fmla="*/ 277 h 298"/>
              <a:gd name="connsiteX24" fmla="*/ 100 w 211"/>
              <a:gd name="connsiteY24" fmla="*/ 271 h 298"/>
              <a:gd name="connsiteX25" fmla="*/ 100 w 211"/>
              <a:gd name="connsiteY25" fmla="*/ 261 h 298"/>
              <a:gd name="connsiteX26" fmla="*/ 100 w 211"/>
              <a:gd name="connsiteY26" fmla="*/ 251 h 298"/>
              <a:gd name="connsiteX27" fmla="*/ 100 w 211"/>
              <a:gd name="connsiteY27" fmla="*/ 245 h 298"/>
              <a:gd name="connsiteX28" fmla="*/ 100 w 211"/>
              <a:gd name="connsiteY28" fmla="*/ 240 h 298"/>
              <a:gd name="connsiteX29" fmla="*/ 100 w 211"/>
              <a:gd name="connsiteY29" fmla="*/ 235 h 298"/>
              <a:gd name="connsiteX30" fmla="*/ 95 w 211"/>
              <a:gd name="connsiteY30" fmla="*/ 230 h 298"/>
              <a:gd name="connsiteX31" fmla="*/ 90 w 211"/>
              <a:gd name="connsiteY31" fmla="*/ 214 h 298"/>
              <a:gd name="connsiteX32" fmla="*/ 79 w 211"/>
              <a:gd name="connsiteY32" fmla="*/ 198 h 298"/>
              <a:gd name="connsiteX33" fmla="*/ 63 w 211"/>
              <a:gd name="connsiteY33" fmla="*/ 183 h 298"/>
              <a:gd name="connsiteX34" fmla="*/ 47 w 211"/>
              <a:gd name="connsiteY34" fmla="*/ 167 h 298"/>
              <a:gd name="connsiteX35" fmla="*/ 26 w 211"/>
              <a:gd name="connsiteY35" fmla="*/ 151 h 298"/>
              <a:gd name="connsiteX36" fmla="*/ 0 w 211"/>
              <a:gd name="connsiteY36" fmla="*/ 130 h 298"/>
              <a:gd name="connsiteX37" fmla="*/ 21 w 211"/>
              <a:gd name="connsiteY37" fmla="*/ 130 h 298"/>
              <a:gd name="connsiteX38" fmla="*/ 42 w 211"/>
              <a:gd name="connsiteY38" fmla="*/ 136 h 298"/>
              <a:gd name="connsiteX39" fmla="*/ 58 w 211"/>
              <a:gd name="connsiteY39" fmla="*/ 136 h 298"/>
              <a:gd name="connsiteX40" fmla="*/ 74 w 211"/>
              <a:gd name="connsiteY40" fmla="*/ 136 h 298"/>
              <a:gd name="connsiteX41" fmla="*/ 84 w 211"/>
              <a:gd name="connsiteY41" fmla="*/ 130 h 298"/>
              <a:gd name="connsiteX42" fmla="*/ 90 w 211"/>
              <a:gd name="connsiteY42" fmla="*/ 130 h 298"/>
              <a:gd name="connsiteX43" fmla="*/ 95 w 211"/>
              <a:gd name="connsiteY43" fmla="*/ 130 h 298"/>
              <a:gd name="connsiteX44" fmla="*/ 100 w 211"/>
              <a:gd name="connsiteY44" fmla="*/ 125 h 298"/>
              <a:gd name="connsiteX45" fmla="*/ 106 w 211"/>
              <a:gd name="connsiteY45" fmla="*/ 120 h 298"/>
              <a:gd name="connsiteX46" fmla="*/ 106 w 211"/>
              <a:gd name="connsiteY46" fmla="*/ 115 h 298"/>
              <a:gd name="connsiteX47" fmla="*/ 106 w 211"/>
              <a:gd name="connsiteY47" fmla="*/ 104 h 298"/>
              <a:gd name="connsiteX48" fmla="*/ 106 w 211"/>
              <a:gd name="connsiteY48" fmla="*/ 89 h 298"/>
              <a:gd name="connsiteX49" fmla="*/ 111 w 211"/>
              <a:gd name="connsiteY49" fmla="*/ 73 h 298"/>
              <a:gd name="connsiteX50" fmla="*/ 111 w 211"/>
              <a:gd name="connsiteY50" fmla="*/ 52 h 298"/>
              <a:gd name="connsiteX0" fmla="*/ 211 w 211"/>
              <a:gd name="connsiteY0" fmla="*/ 0 h 267"/>
              <a:gd name="connsiteX1" fmla="*/ 211 w 211"/>
              <a:gd name="connsiteY1" fmla="*/ 32 h 267"/>
              <a:gd name="connsiteX2" fmla="*/ 211 w 211"/>
              <a:gd name="connsiteY2" fmla="*/ 63 h 267"/>
              <a:gd name="connsiteX3" fmla="*/ 211 w 211"/>
              <a:gd name="connsiteY3" fmla="*/ 89 h 267"/>
              <a:gd name="connsiteX4" fmla="*/ 206 w 211"/>
              <a:gd name="connsiteY4" fmla="*/ 115 h 267"/>
              <a:gd name="connsiteX5" fmla="*/ 206 w 211"/>
              <a:gd name="connsiteY5" fmla="*/ 141 h 267"/>
              <a:gd name="connsiteX6" fmla="*/ 201 w 211"/>
              <a:gd name="connsiteY6" fmla="*/ 162 h 267"/>
              <a:gd name="connsiteX7" fmla="*/ 195 w 211"/>
              <a:gd name="connsiteY7" fmla="*/ 178 h 267"/>
              <a:gd name="connsiteX8" fmla="*/ 190 w 211"/>
              <a:gd name="connsiteY8" fmla="*/ 199 h 267"/>
              <a:gd name="connsiteX9" fmla="*/ 185 w 211"/>
              <a:gd name="connsiteY9" fmla="*/ 209 h 267"/>
              <a:gd name="connsiteX10" fmla="*/ 174 w 211"/>
              <a:gd name="connsiteY10" fmla="*/ 225 h 267"/>
              <a:gd name="connsiteX11" fmla="*/ 164 w 211"/>
              <a:gd name="connsiteY11" fmla="*/ 235 h 267"/>
              <a:gd name="connsiteX12" fmla="*/ 158 w 211"/>
              <a:gd name="connsiteY12" fmla="*/ 246 h 267"/>
              <a:gd name="connsiteX13" fmla="*/ 148 w 211"/>
              <a:gd name="connsiteY13" fmla="*/ 251 h 267"/>
              <a:gd name="connsiteX14" fmla="*/ 143 w 211"/>
              <a:gd name="connsiteY14" fmla="*/ 256 h 267"/>
              <a:gd name="connsiteX15" fmla="*/ 132 w 211"/>
              <a:gd name="connsiteY15" fmla="*/ 261 h 267"/>
              <a:gd name="connsiteX16" fmla="*/ 127 w 211"/>
              <a:gd name="connsiteY16" fmla="*/ 261 h 267"/>
              <a:gd name="connsiteX17" fmla="*/ 121 w 211"/>
              <a:gd name="connsiteY17" fmla="*/ 267 h 267"/>
              <a:gd name="connsiteX18" fmla="*/ 111 w 211"/>
              <a:gd name="connsiteY18" fmla="*/ 261 h 267"/>
              <a:gd name="connsiteX19" fmla="*/ 106 w 211"/>
              <a:gd name="connsiteY19" fmla="*/ 261 h 267"/>
              <a:gd name="connsiteX20" fmla="*/ 106 w 211"/>
              <a:gd name="connsiteY20" fmla="*/ 256 h 267"/>
              <a:gd name="connsiteX21" fmla="*/ 100 w 211"/>
              <a:gd name="connsiteY21" fmla="*/ 251 h 267"/>
              <a:gd name="connsiteX22" fmla="*/ 100 w 211"/>
              <a:gd name="connsiteY22" fmla="*/ 246 h 267"/>
              <a:gd name="connsiteX23" fmla="*/ 100 w 211"/>
              <a:gd name="connsiteY23" fmla="*/ 240 h 267"/>
              <a:gd name="connsiteX24" fmla="*/ 100 w 211"/>
              <a:gd name="connsiteY24" fmla="*/ 230 h 267"/>
              <a:gd name="connsiteX25" fmla="*/ 100 w 211"/>
              <a:gd name="connsiteY25" fmla="*/ 220 h 267"/>
              <a:gd name="connsiteX26" fmla="*/ 100 w 211"/>
              <a:gd name="connsiteY26" fmla="*/ 214 h 267"/>
              <a:gd name="connsiteX27" fmla="*/ 100 w 211"/>
              <a:gd name="connsiteY27" fmla="*/ 209 h 267"/>
              <a:gd name="connsiteX28" fmla="*/ 100 w 211"/>
              <a:gd name="connsiteY28" fmla="*/ 204 h 267"/>
              <a:gd name="connsiteX29" fmla="*/ 95 w 211"/>
              <a:gd name="connsiteY29" fmla="*/ 199 h 267"/>
              <a:gd name="connsiteX30" fmla="*/ 90 w 211"/>
              <a:gd name="connsiteY30" fmla="*/ 183 h 267"/>
              <a:gd name="connsiteX31" fmla="*/ 79 w 211"/>
              <a:gd name="connsiteY31" fmla="*/ 167 h 267"/>
              <a:gd name="connsiteX32" fmla="*/ 63 w 211"/>
              <a:gd name="connsiteY32" fmla="*/ 152 h 267"/>
              <a:gd name="connsiteX33" fmla="*/ 47 w 211"/>
              <a:gd name="connsiteY33" fmla="*/ 136 h 267"/>
              <a:gd name="connsiteX34" fmla="*/ 26 w 211"/>
              <a:gd name="connsiteY34" fmla="*/ 120 h 267"/>
              <a:gd name="connsiteX35" fmla="*/ 0 w 211"/>
              <a:gd name="connsiteY35" fmla="*/ 99 h 267"/>
              <a:gd name="connsiteX36" fmla="*/ 21 w 211"/>
              <a:gd name="connsiteY36" fmla="*/ 99 h 267"/>
              <a:gd name="connsiteX37" fmla="*/ 42 w 211"/>
              <a:gd name="connsiteY37" fmla="*/ 105 h 267"/>
              <a:gd name="connsiteX38" fmla="*/ 58 w 211"/>
              <a:gd name="connsiteY38" fmla="*/ 105 h 267"/>
              <a:gd name="connsiteX39" fmla="*/ 74 w 211"/>
              <a:gd name="connsiteY39" fmla="*/ 105 h 267"/>
              <a:gd name="connsiteX40" fmla="*/ 84 w 211"/>
              <a:gd name="connsiteY40" fmla="*/ 99 h 267"/>
              <a:gd name="connsiteX41" fmla="*/ 90 w 211"/>
              <a:gd name="connsiteY41" fmla="*/ 99 h 267"/>
              <a:gd name="connsiteX42" fmla="*/ 95 w 211"/>
              <a:gd name="connsiteY42" fmla="*/ 99 h 267"/>
              <a:gd name="connsiteX43" fmla="*/ 100 w 211"/>
              <a:gd name="connsiteY43" fmla="*/ 94 h 267"/>
              <a:gd name="connsiteX44" fmla="*/ 106 w 211"/>
              <a:gd name="connsiteY44" fmla="*/ 89 h 267"/>
              <a:gd name="connsiteX45" fmla="*/ 106 w 211"/>
              <a:gd name="connsiteY45" fmla="*/ 84 h 267"/>
              <a:gd name="connsiteX46" fmla="*/ 106 w 211"/>
              <a:gd name="connsiteY46" fmla="*/ 73 h 267"/>
              <a:gd name="connsiteX47" fmla="*/ 106 w 211"/>
              <a:gd name="connsiteY47" fmla="*/ 58 h 267"/>
              <a:gd name="connsiteX48" fmla="*/ 111 w 211"/>
              <a:gd name="connsiteY48" fmla="*/ 42 h 267"/>
              <a:gd name="connsiteX49" fmla="*/ 111 w 211"/>
              <a:gd name="connsiteY49" fmla="*/ 21 h 267"/>
              <a:gd name="connsiteX0" fmla="*/ 211 w 211"/>
              <a:gd name="connsiteY0" fmla="*/ 11 h 246"/>
              <a:gd name="connsiteX1" fmla="*/ 211 w 211"/>
              <a:gd name="connsiteY1" fmla="*/ 42 h 246"/>
              <a:gd name="connsiteX2" fmla="*/ 211 w 211"/>
              <a:gd name="connsiteY2" fmla="*/ 68 h 246"/>
              <a:gd name="connsiteX3" fmla="*/ 206 w 211"/>
              <a:gd name="connsiteY3" fmla="*/ 94 h 246"/>
              <a:gd name="connsiteX4" fmla="*/ 206 w 211"/>
              <a:gd name="connsiteY4" fmla="*/ 120 h 246"/>
              <a:gd name="connsiteX5" fmla="*/ 201 w 211"/>
              <a:gd name="connsiteY5" fmla="*/ 141 h 246"/>
              <a:gd name="connsiteX6" fmla="*/ 195 w 211"/>
              <a:gd name="connsiteY6" fmla="*/ 157 h 246"/>
              <a:gd name="connsiteX7" fmla="*/ 190 w 211"/>
              <a:gd name="connsiteY7" fmla="*/ 178 h 246"/>
              <a:gd name="connsiteX8" fmla="*/ 185 w 211"/>
              <a:gd name="connsiteY8" fmla="*/ 188 h 246"/>
              <a:gd name="connsiteX9" fmla="*/ 174 w 211"/>
              <a:gd name="connsiteY9" fmla="*/ 204 h 246"/>
              <a:gd name="connsiteX10" fmla="*/ 164 w 211"/>
              <a:gd name="connsiteY10" fmla="*/ 214 h 246"/>
              <a:gd name="connsiteX11" fmla="*/ 158 w 211"/>
              <a:gd name="connsiteY11" fmla="*/ 225 h 246"/>
              <a:gd name="connsiteX12" fmla="*/ 148 w 211"/>
              <a:gd name="connsiteY12" fmla="*/ 230 h 246"/>
              <a:gd name="connsiteX13" fmla="*/ 143 w 211"/>
              <a:gd name="connsiteY13" fmla="*/ 235 h 246"/>
              <a:gd name="connsiteX14" fmla="*/ 132 w 211"/>
              <a:gd name="connsiteY14" fmla="*/ 240 h 246"/>
              <a:gd name="connsiteX15" fmla="*/ 127 w 211"/>
              <a:gd name="connsiteY15" fmla="*/ 240 h 246"/>
              <a:gd name="connsiteX16" fmla="*/ 121 w 211"/>
              <a:gd name="connsiteY16" fmla="*/ 246 h 246"/>
              <a:gd name="connsiteX17" fmla="*/ 111 w 211"/>
              <a:gd name="connsiteY17" fmla="*/ 240 h 246"/>
              <a:gd name="connsiteX18" fmla="*/ 106 w 211"/>
              <a:gd name="connsiteY18" fmla="*/ 240 h 246"/>
              <a:gd name="connsiteX19" fmla="*/ 106 w 211"/>
              <a:gd name="connsiteY19" fmla="*/ 235 h 246"/>
              <a:gd name="connsiteX20" fmla="*/ 100 w 211"/>
              <a:gd name="connsiteY20" fmla="*/ 230 h 246"/>
              <a:gd name="connsiteX21" fmla="*/ 100 w 211"/>
              <a:gd name="connsiteY21" fmla="*/ 225 h 246"/>
              <a:gd name="connsiteX22" fmla="*/ 100 w 211"/>
              <a:gd name="connsiteY22" fmla="*/ 219 h 246"/>
              <a:gd name="connsiteX23" fmla="*/ 100 w 211"/>
              <a:gd name="connsiteY23" fmla="*/ 209 h 246"/>
              <a:gd name="connsiteX24" fmla="*/ 100 w 211"/>
              <a:gd name="connsiteY24" fmla="*/ 199 h 246"/>
              <a:gd name="connsiteX25" fmla="*/ 100 w 211"/>
              <a:gd name="connsiteY25" fmla="*/ 193 h 246"/>
              <a:gd name="connsiteX26" fmla="*/ 100 w 211"/>
              <a:gd name="connsiteY26" fmla="*/ 188 h 246"/>
              <a:gd name="connsiteX27" fmla="*/ 100 w 211"/>
              <a:gd name="connsiteY27" fmla="*/ 183 h 246"/>
              <a:gd name="connsiteX28" fmla="*/ 95 w 211"/>
              <a:gd name="connsiteY28" fmla="*/ 178 h 246"/>
              <a:gd name="connsiteX29" fmla="*/ 90 w 211"/>
              <a:gd name="connsiteY29" fmla="*/ 162 h 246"/>
              <a:gd name="connsiteX30" fmla="*/ 79 w 211"/>
              <a:gd name="connsiteY30" fmla="*/ 146 h 246"/>
              <a:gd name="connsiteX31" fmla="*/ 63 w 211"/>
              <a:gd name="connsiteY31" fmla="*/ 131 h 246"/>
              <a:gd name="connsiteX32" fmla="*/ 47 w 211"/>
              <a:gd name="connsiteY32" fmla="*/ 115 h 246"/>
              <a:gd name="connsiteX33" fmla="*/ 26 w 211"/>
              <a:gd name="connsiteY33" fmla="*/ 99 h 246"/>
              <a:gd name="connsiteX34" fmla="*/ 0 w 211"/>
              <a:gd name="connsiteY34" fmla="*/ 78 h 246"/>
              <a:gd name="connsiteX35" fmla="*/ 21 w 211"/>
              <a:gd name="connsiteY35" fmla="*/ 78 h 246"/>
              <a:gd name="connsiteX36" fmla="*/ 42 w 211"/>
              <a:gd name="connsiteY36" fmla="*/ 84 h 246"/>
              <a:gd name="connsiteX37" fmla="*/ 58 w 211"/>
              <a:gd name="connsiteY37" fmla="*/ 84 h 246"/>
              <a:gd name="connsiteX38" fmla="*/ 74 w 211"/>
              <a:gd name="connsiteY38" fmla="*/ 84 h 246"/>
              <a:gd name="connsiteX39" fmla="*/ 84 w 211"/>
              <a:gd name="connsiteY39" fmla="*/ 78 h 246"/>
              <a:gd name="connsiteX40" fmla="*/ 90 w 211"/>
              <a:gd name="connsiteY40" fmla="*/ 78 h 246"/>
              <a:gd name="connsiteX41" fmla="*/ 95 w 211"/>
              <a:gd name="connsiteY41" fmla="*/ 78 h 246"/>
              <a:gd name="connsiteX42" fmla="*/ 100 w 211"/>
              <a:gd name="connsiteY42" fmla="*/ 73 h 246"/>
              <a:gd name="connsiteX43" fmla="*/ 106 w 211"/>
              <a:gd name="connsiteY43" fmla="*/ 68 h 246"/>
              <a:gd name="connsiteX44" fmla="*/ 106 w 211"/>
              <a:gd name="connsiteY44" fmla="*/ 63 h 246"/>
              <a:gd name="connsiteX45" fmla="*/ 106 w 211"/>
              <a:gd name="connsiteY45" fmla="*/ 52 h 246"/>
              <a:gd name="connsiteX46" fmla="*/ 106 w 211"/>
              <a:gd name="connsiteY46" fmla="*/ 37 h 246"/>
              <a:gd name="connsiteX47" fmla="*/ 111 w 211"/>
              <a:gd name="connsiteY47" fmla="*/ 21 h 246"/>
              <a:gd name="connsiteX48" fmla="*/ 111 w 211"/>
              <a:gd name="connsiteY48" fmla="*/ 0 h 246"/>
              <a:gd name="connsiteX0" fmla="*/ 211 w 211"/>
              <a:gd name="connsiteY0" fmla="*/ 42 h 246"/>
              <a:gd name="connsiteX1" fmla="*/ 211 w 211"/>
              <a:gd name="connsiteY1" fmla="*/ 68 h 246"/>
              <a:gd name="connsiteX2" fmla="*/ 206 w 211"/>
              <a:gd name="connsiteY2" fmla="*/ 94 h 246"/>
              <a:gd name="connsiteX3" fmla="*/ 206 w 211"/>
              <a:gd name="connsiteY3" fmla="*/ 120 h 246"/>
              <a:gd name="connsiteX4" fmla="*/ 201 w 211"/>
              <a:gd name="connsiteY4" fmla="*/ 141 h 246"/>
              <a:gd name="connsiteX5" fmla="*/ 195 w 211"/>
              <a:gd name="connsiteY5" fmla="*/ 157 h 246"/>
              <a:gd name="connsiteX6" fmla="*/ 190 w 211"/>
              <a:gd name="connsiteY6" fmla="*/ 178 h 246"/>
              <a:gd name="connsiteX7" fmla="*/ 185 w 211"/>
              <a:gd name="connsiteY7" fmla="*/ 188 h 246"/>
              <a:gd name="connsiteX8" fmla="*/ 174 w 211"/>
              <a:gd name="connsiteY8" fmla="*/ 204 h 246"/>
              <a:gd name="connsiteX9" fmla="*/ 164 w 211"/>
              <a:gd name="connsiteY9" fmla="*/ 214 h 246"/>
              <a:gd name="connsiteX10" fmla="*/ 158 w 211"/>
              <a:gd name="connsiteY10" fmla="*/ 225 h 246"/>
              <a:gd name="connsiteX11" fmla="*/ 148 w 211"/>
              <a:gd name="connsiteY11" fmla="*/ 230 h 246"/>
              <a:gd name="connsiteX12" fmla="*/ 143 w 211"/>
              <a:gd name="connsiteY12" fmla="*/ 235 h 246"/>
              <a:gd name="connsiteX13" fmla="*/ 132 w 211"/>
              <a:gd name="connsiteY13" fmla="*/ 240 h 246"/>
              <a:gd name="connsiteX14" fmla="*/ 127 w 211"/>
              <a:gd name="connsiteY14" fmla="*/ 240 h 246"/>
              <a:gd name="connsiteX15" fmla="*/ 121 w 211"/>
              <a:gd name="connsiteY15" fmla="*/ 246 h 246"/>
              <a:gd name="connsiteX16" fmla="*/ 111 w 211"/>
              <a:gd name="connsiteY16" fmla="*/ 240 h 246"/>
              <a:gd name="connsiteX17" fmla="*/ 106 w 211"/>
              <a:gd name="connsiteY17" fmla="*/ 240 h 246"/>
              <a:gd name="connsiteX18" fmla="*/ 106 w 211"/>
              <a:gd name="connsiteY18" fmla="*/ 235 h 246"/>
              <a:gd name="connsiteX19" fmla="*/ 100 w 211"/>
              <a:gd name="connsiteY19" fmla="*/ 230 h 246"/>
              <a:gd name="connsiteX20" fmla="*/ 100 w 211"/>
              <a:gd name="connsiteY20" fmla="*/ 225 h 246"/>
              <a:gd name="connsiteX21" fmla="*/ 100 w 211"/>
              <a:gd name="connsiteY21" fmla="*/ 219 h 246"/>
              <a:gd name="connsiteX22" fmla="*/ 100 w 211"/>
              <a:gd name="connsiteY22" fmla="*/ 209 h 246"/>
              <a:gd name="connsiteX23" fmla="*/ 100 w 211"/>
              <a:gd name="connsiteY23" fmla="*/ 199 h 246"/>
              <a:gd name="connsiteX24" fmla="*/ 100 w 211"/>
              <a:gd name="connsiteY24" fmla="*/ 193 h 246"/>
              <a:gd name="connsiteX25" fmla="*/ 100 w 211"/>
              <a:gd name="connsiteY25" fmla="*/ 188 h 246"/>
              <a:gd name="connsiteX26" fmla="*/ 100 w 211"/>
              <a:gd name="connsiteY26" fmla="*/ 183 h 246"/>
              <a:gd name="connsiteX27" fmla="*/ 95 w 211"/>
              <a:gd name="connsiteY27" fmla="*/ 178 h 246"/>
              <a:gd name="connsiteX28" fmla="*/ 90 w 211"/>
              <a:gd name="connsiteY28" fmla="*/ 162 h 246"/>
              <a:gd name="connsiteX29" fmla="*/ 79 w 211"/>
              <a:gd name="connsiteY29" fmla="*/ 146 h 246"/>
              <a:gd name="connsiteX30" fmla="*/ 63 w 211"/>
              <a:gd name="connsiteY30" fmla="*/ 131 h 246"/>
              <a:gd name="connsiteX31" fmla="*/ 47 w 211"/>
              <a:gd name="connsiteY31" fmla="*/ 115 h 246"/>
              <a:gd name="connsiteX32" fmla="*/ 26 w 211"/>
              <a:gd name="connsiteY32" fmla="*/ 99 h 246"/>
              <a:gd name="connsiteX33" fmla="*/ 0 w 211"/>
              <a:gd name="connsiteY33" fmla="*/ 78 h 246"/>
              <a:gd name="connsiteX34" fmla="*/ 21 w 211"/>
              <a:gd name="connsiteY34" fmla="*/ 78 h 246"/>
              <a:gd name="connsiteX35" fmla="*/ 42 w 211"/>
              <a:gd name="connsiteY35" fmla="*/ 84 h 246"/>
              <a:gd name="connsiteX36" fmla="*/ 58 w 211"/>
              <a:gd name="connsiteY36" fmla="*/ 84 h 246"/>
              <a:gd name="connsiteX37" fmla="*/ 74 w 211"/>
              <a:gd name="connsiteY37" fmla="*/ 84 h 246"/>
              <a:gd name="connsiteX38" fmla="*/ 84 w 211"/>
              <a:gd name="connsiteY38" fmla="*/ 78 h 246"/>
              <a:gd name="connsiteX39" fmla="*/ 90 w 211"/>
              <a:gd name="connsiteY39" fmla="*/ 78 h 246"/>
              <a:gd name="connsiteX40" fmla="*/ 95 w 211"/>
              <a:gd name="connsiteY40" fmla="*/ 78 h 246"/>
              <a:gd name="connsiteX41" fmla="*/ 100 w 211"/>
              <a:gd name="connsiteY41" fmla="*/ 73 h 246"/>
              <a:gd name="connsiteX42" fmla="*/ 106 w 211"/>
              <a:gd name="connsiteY42" fmla="*/ 68 h 246"/>
              <a:gd name="connsiteX43" fmla="*/ 106 w 211"/>
              <a:gd name="connsiteY43" fmla="*/ 63 h 246"/>
              <a:gd name="connsiteX44" fmla="*/ 106 w 211"/>
              <a:gd name="connsiteY44" fmla="*/ 52 h 246"/>
              <a:gd name="connsiteX45" fmla="*/ 106 w 211"/>
              <a:gd name="connsiteY45" fmla="*/ 37 h 246"/>
              <a:gd name="connsiteX46" fmla="*/ 111 w 211"/>
              <a:gd name="connsiteY46" fmla="*/ 21 h 246"/>
              <a:gd name="connsiteX47" fmla="*/ 111 w 211"/>
              <a:gd name="connsiteY47" fmla="*/ 0 h 246"/>
              <a:gd name="connsiteX0" fmla="*/ 211 w 211"/>
              <a:gd name="connsiteY0" fmla="*/ 68 h 246"/>
              <a:gd name="connsiteX1" fmla="*/ 206 w 211"/>
              <a:gd name="connsiteY1" fmla="*/ 94 h 246"/>
              <a:gd name="connsiteX2" fmla="*/ 206 w 211"/>
              <a:gd name="connsiteY2" fmla="*/ 120 h 246"/>
              <a:gd name="connsiteX3" fmla="*/ 201 w 211"/>
              <a:gd name="connsiteY3" fmla="*/ 141 h 246"/>
              <a:gd name="connsiteX4" fmla="*/ 195 w 211"/>
              <a:gd name="connsiteY4" fmla="*/ 157 h 246"/>
              <a:gd name="connsiteX5" fmla="*/ 190 w 211"/>
              <a:gd name="connsiteY5" fmla="*/ 178 h 246"/>
              <a:gd name="connsiteX6" fmla="*/ 185 w 211"/>
              <a:gd name="connsiteY6" fmla="*/ 188 h 246"/>
              <a:gd name="connsiteX7" fmla="*/ 174 w 211"/>
              <a:gd name="connsiteY7" fmla="*/ 204 h 246"/>
              <a:gd name="connsiteX8" fmla="*/ 164 w 211"/>
              <a:gd name="connsiteY8" fmla="*/ 214 h 246"/>
              <a:gd name="connsiteX9" fmla="*/ 158 w 211"/>
              <a:gd name="connsiteY9" fmla="*/ 225 h 246"/>
              <a:gd name="connsiteX10" fmla="*/ 148 w 211"/>
              <a:gd name="connsiteY10" fmla="*/ 230 h 246"/>
              <a:gd name="connsiteX11" fmla="*/ 143 w 211"/>
              <a:gd name="connsiteY11" fmla="*/ 235 h 246"/>
              <a:gd name="connsiteX12" fmla="*/ 132 w 211"/>
              <a:gd name="connsiteY12" fmla="*/ 240 h 246"/>
              <a:gd name="connsiteX13" fmla="*/ 127 w 211"/>
              <a:gd name="connsiteY13" fmla="*/ 240 h 246"/>
              <a:gd name="connsiteX14" fmla="*/ 121 w 211"/>
              <a:gd name="connsiteY14" fmla="*/ 246 h 246"/>
              <a:gd name="connsiteX15" fmla="*/ 111 w 211"/>
              <a:gd name="connsiteY15" fmla="*/ 240 h 246"/>
              <a:gd name="connsiteX16" fmla="*/ 106 w 211"/>
              <a:gd name="connsiteY16" fmla="*/ 240 h 246"/>
              <a:gd name="connsiteX17" fmla="*/ 106 w 211"/>
              <a:gd name="connsiteY17" fmla="*/ 235 h 246"/>
              <a:gd name="connsiteX18" fmla="*/ 100 w 211"/>
              <a:gd name="connsiteY18" fmla="*/ 230 h 246"/>
              <a:gd name="connsiteX19" fmla="*/ 100 w 211"/>
              <a:gd name="connsiteY19" fmla="*/ 225 h 246"/>
              <a:gd name="connsiteX20" fmla="*/ 100 w 211"/>
              <a:gd name="connsiteY20" fmla="*/ 219 h 246"/>
              <a:gd name="connsiteX21" fmla="*/ 100 w 211"/>
              <a:gd name="connsiteY21" fmla="*/ 209 h 246"/>
              <a:gd name="connsiteX22" fmla="*/ 100 w 211"/>
              <a:gd name="connsiteY22" fmla="*/ 199 h 246"/>
              <a:gd name="connsiteX23" fmla="*/ 100 w 211"/>
              <a:gd name="connsiteY23" fmla="*/ 193 h 246"/>
              <a:gd name="connsiteX24" fmla="*/ 100 w 211"/>
              <a:gd name="connsiteY24" fmla="*/ 188 h 246"/>
              <a:gd name="connsiteX25" fmla="*/ 100 w 211"/>
              <a:gd name="connsiteY25" fmla="*/ 183 h 246"/>
              <a:gd name="connsiteX26" fmla="*/ 95 w 211"/>
              <a:gd name="connsiteY26" fmla="*/ 178 h 246"/>
              <a:gd name="connsiteX27" fmla="*/ 90 w 211"/>
              <a:gd name="connsiteY27" fmla="*/ 162 h 246"/>
              <a:gd name="connsiteX28" fmla="*/ 79 w 211"/>
              <a:gd name="connsiteY28" fmla="*/ 146 h 246"/>
              <a:gd name="connsiteX29" fmla="*/ 63 w 211"/>
              <a:gd name="connsiteY29" fmla="*/ 131 h 246"/>
              <a:gd name="connsiteX30" fmla="*/ 47 w 211"/>
              <a:gd name="connsiteY30" fmla="*/ 115 h 246"/>
              <a:gd name="connsiteX31" fmla="*/ 26 w 211"/>
              <a:gd name="connsiteY31" fmla="*/ 99 h 246"/>
              <a:gd name="connsiteX32" fmla="*/ 0 w 211"/>
              <a:gd name="connsiteY32" fmla="*/ 78 h 246"/>
              <a:gd name="connsiteX33" fmla="*/ 21 w 211"/>
              <a:gd name="connsiteY33" fmla="*/ 78 h 246"/>
              <a:gd name="connsiteX34" fmla="*/ 42 w 211"/>
              <a:gd name="connsiteY34" fmla="*/ 84 h 246"/>
              <a:gd name="connsiteX35" fmla="*/ 58 w 211"/>
              <a:gd name="connsiteY35" fmla="*/ 84 h 246"/>
              <a:gd name="connsiteX36" fmla="*/ 74 w 211"/>
              <a:gd name="connsiteY36" fmla="*/ 84 h 246"/>
              <a:gd name="connsiteX37" fmla="*/ 84 w 211"/>
              <a:gd name="connsiteY37" fmla="*/ 78 h 246"/>
              <a:gd name="connsiteX38" fmla="*/ 90 w 211"/>
              <a:gd name="connsiteY38" fmla="*/ 78 h 246"/>
              <a:gd name="connsiteX39" fmla="*/ 95 w 211"/>
              <a:gd name="connsiteY39" fmla="*/ 78 h 246"/>
              <a:gd name="connsiteX40" fmla="*/ 100 w 211"/>
              <a:gd name="connsiteY40" fmla="*/ 73 h 246"/>
              <a:gd name="connsiteX41" fmla="*/ 106 w 211"/>
              <a:gd name="connsiteY41" fmla="*/ 68 h 246"/>
              <a:gd name="connsiteX42" fmla="*/ 106 w 211"/>
              <a:gd name="connsiteY42" fmla="*/ 63 h 246"/>
              <a:gd name="connsiteX43" fmla="*/ 106 w 211"/>
              <a:gd name="connsiteY43" fmla="*/ 52 h 246"/>
              <a:gd name="connsiteX44" fmla="*/ 106 w 211"/>
              <a:gd name="connsiteY44" fmla="*/ 37 h 246"/>
              <a:gd name="connsiteX45" fmla="*/ 111 w 211"/>
              <a:gd name="connsiteY45" fmla="*/ 21 h 246"/>
              <a:gd name="connsiteX46" fmla="*/ 111 w 211"/>
              <a:gd name="connsiteY46" fmla="*/ 0 h 246"/>
              <a:gd name="connsiteX0" fmla="*/ 206 w 206"/>
              <a:gd name="connsiteY0" fmla="*/ 94 h 246"/>
              <a:gd name="connsiteX1" fmla="*/ 206 w 206"/>
              <a:gd name="connsiteY1" fmla="*/ 120 h 246"/>
              <a:gd name="connsiteX2" fmla="*/ 201 w 206"/>
              <a:gd name="connsiteY2" fmla="*/ 141 h 246"/>
              <a:gd name="connsiteX3" fmla="*/ 195 w 206"/>
              <a:gd name="connsiteY3" fmla="*/ 157 h 246"/>
              <a:gd name="connsiteX4" fmla="*/ 190 w 206"/>
              <a:gd name="connsiteY4" fmla="*/ 178 h 246"/>
              <a:gd name="connsiteX5" fmla="*/ 185 w 206"/>
              <a:gd name="connsiteY5" fmla="*/ 188 h 246"/>
              <a:gd name="connsiteX6" fmla="*/ 174 w 206"/>
              <a:gd name="connsiteY6" fmla="*/ 204 h 246"/>
              <a:gd name="connsiteX7" fmla="*/ 164 w 206"/>
              <a:gd name="connsiteY7" fmla="*/ 214 h 246"/>
              <a:gd name="connsiteX8" fmla="*/ 158 w 206"/>
              <a:gd name="connsiteY8" fmla="*/ 225 h 246"/>
              <a:gd name="connsiteX9" fmla="*/ 148 w 206"/>
              <a:gd name="connsiteY9" fmla="*/ 230 h 246"/>
              <a:gd name="connsiteX10" fmla="*/ 143 w 206"/>
              <a:gd name="connsiteY10" fmla="*/ 235 h 246"/>
              <a:gd name="connsiteX11" fmla="*/ 132 w 206"/>
              <a:gd name="connsiteY11" fmla="*/ 240 h 246"/>
              <a:gd name="connsiteX12" fmla="*/ 127 w 206"/>
              <a:gd name="connsiteY12" fmla="*/ 240 h 246"/>
              <a:gd name="connsiteX13" fmla="*/ 121 w 206"/>
              <a:gd name="connsiteY13" fmla="*/ 246 h 246"/>
              <a:gd name="connsiteX14" fmla="*/ 111 w 206"/>
              <a:gd name="connsiteY14" fmla="*/ 240 h 246"/>
              <a:gd name="connsiteX15" fmla="*/ 106 w 206"/>
              <a:gd name="connsiteY15" fmla="*/ 240 h 246"/>
              <a:gd name="connsiteX16" fmla="*/ 106 w 206"/>
              <a:gd name="connsiteY16" fmla="*/ 235 h 246"/>
              <a:gd name="connsiteX17" fmla="*/ 100 w 206"/>
              <a:gd name="connsiteY17" fmla="*/ 230 h 246"/>
              <a:gd name="connsiteX18" fmla="*/ 100 w 206"/>
              <a:gd name="connsiteY18" fmla="*/ 225 h 246"/>
              <a:gd name="connsiteX19" fmla="*/ 100 w 206"/>
              <a:gd name="connsiteY19" fmla="*/ 219 h 246"/>
              <a:gd name="connsiteX20" fmla="*/ 100 w 206"/>
              <a:gd name="connsiteY20" fmla="*/ 209 h 246"/>
              <a:gd name="connsiteX21" fmla="*/ 100 w 206"/>
              <a:gd name="connsiteY21" fmla="*/ 199 h 246"/>
              <a:gd name="connsiteX22" fmla="*/ 100 w 206"/>
              <a:gd name="connsiteY22" fmla="*/ 193 h 246"/>
              <a:gd name="connsiteX23" fmla="*/ 100 w 206"/>
              <a:gd name="connsiteY23" fmla="*/ 188 h 246"/>
              <a:gd name="connsiteX24" fmla="*/ 100 w 206"/>
              <a:gd name="connsiteY24" fmla="*/ 183 h 246"/>
              <a:gd name="connsiteX25" fmla="*/ 95 w 206"/>
              <a:gd name="connsiteY25" fmla="*/ 178 h 246"/>
              <a:gd name="connsiteX26" fmla="*/ 90 w 206"/>
              <a:gd name="connsiteY26" fmla="*/ 162 h 246"/>
              <a:gd name="connsiteX27" fmla="*/ 79 w 206"/>
              <a:gd name="connsiteY27" fmla="*/ 146 h 246"/>
              <a:gd name="connsiteX28" fmla="*/ 63 w 206"/>
              <a:gd name="connsiteY28" fmla="*/ 131 h 246"/>
              <a:gd name="connsiteX29" fmla="*/ 47 w 206"/>
              <a:gd name="connsiteY29" fmla="*/ 115 h 246"/>
              <a:gd name="connsiteX30" fmla="*/ 26 w 206"/>
              <a:gd name="connsiteY30" fmla="*/ 99 h 246"/>
              <a:gd name="connsiteX31" fmla="*/ 0 w 206"/>
              <a:gd name="connsiteY31" fmla="*/ 78 h 246"/>
              <a:gd name="connsiteX32" fmla="*/ 21 w 206"/>
              <a:gd name="connsiteY32" fmla="*/ 78 h 246"/>
              <a:gd name="connsiteX33" fmla="*/ 42 w 206"/>
              <a:gd name="connsiteY33" fmla="*/ 84 h 246"/>
              <a:gd name="connsiteX34" fmla="*/ 58 w 206"/>
              <a:gd name="connsiteY34" fmla="*/ 84 h 246"/>
              <a:gd name="connsiteX35" fmla="*/ 74 w 206"/>
              <a:gd name="connsiteY35" fmla="*/ 84 h 246"/>
              <a:gd name="connsiteX36" fmla="*/ 84 w 206"/>
              <a:gd name="connsiteY36" fmla="*/ 78 h 246"/>
              <a:gd name="connsiteX37" fmla="*/ 90 w 206"/>
              <a:gd name="connsiteY37" fmla="*/ 78 h 246"/>
              <a:gd name="connsiteX38" fmla="*/ 95 w 206"/>
              <a:gd name="connsiteY38" fmla="*/ 78 h 246"/>
              <a:gd name="connsiteX39" fmla="*/ 100 w 206"/>
              <a:gd name="connsiteY39" fmla="*/ 73 h 246"/>
              <a:gd name="connsiteX40" fmla="*/ 106 w 206"/>
              <a:gd name="connsiteY40" fmla="*/ 68 h 246"/>
              <a:gd name="connsiteX41" fmla="*/ 106 w 206"/>
              <a:gd name="connsiteY41" fmla="*/ 63 h 246"/>
              <a:gd name="connsiteX42" fmla="*/ 106 w 206"/>
              <a:gd name="connsiteY42" fmla="*/ 52 h 246"/>
              <a:gd name="connsiteX43" fmla="*/ 106 w 206"/>
              <a:gd name="connsiteY43" fmla="*/ 37 h 246"/>
              <a:gd name="connsiteX44" fmla="*/ 111 w 206"/>
              <a:gd name="connsiteY44" fmla="*/ 21 h 246"/>
              <a:gd name="connsiteX45" fmla="*/ 111 w 206"/>
              <a:gd name="connsiteY45" fmla="*/ 0 h 246"/>
              <a:gd name="connsiteX0" fmla="*/ 206 w 206"/>
              <a:gd name="connsiteY0" fmla="*/ 120 h 246"/>
              <a:gd name="connsiteX1" fmla="*/ 201 w 206"/>
              <a:gd name="connsiteY1" fmla="*/ 141 h 246"/>
              <a:gd name="connsiteX2" fmla="*/ 195 w 206"/>
              <a:gd name="connsiteY2" fmla="*/ 157 h 246"/>
              <a:gd name="connsiteX3" fmla="*/ 190 w 206"/>
              <a:gd name="connsiteY3" fmla="*/ 178 h 246"/>
              <a:gd name="connsiteX4" fmla="*/ 185 w 206"/>
              <a:gd name="connsiteY4" fmla="*/ 188 h 246"/>
              <a:gd name="connsiteX5" fmla="*/ 174 w 206"/>
              <a:gd name="connsiteY5" fmla="*/ 204 h 246"/>
              <a:gd name="connsiteX6" fmla="*/ 164 w 206"/>
              <a:gd name="connsiteY6" fmla="*/ 214 h 246"/>
              <a:gd name="connsiteX7" fmla="*/ 158 w 206"/>
              <a:gd name="connsiteY7" fmla="*/ 225 h 246"/>
              <a:gd name="connsiteX8" fmla="*/ 148 w 206"/>
              <a:gd name="connsiteY8" fmla="*/ 230 h 246"/>
              <a:gd name="connsiteX9" fmla="*/ 143 w 206"/>
              <a:gd name="connsiteY9" fmla="*/ 235 h 246"/>
              <a:gd name="connsiteX10" fmla="*/ 132 w 206"/>
              <a:gd name="connsiteY10" fmla="*/ 240 h 246"/>
              <a:gd name="connsiteX11" fmla="*/ 127 w 206"/>
              <a:gd name="connsiteY11" fmla="*/ 240 h 246"/>
              <a:gd name="connsiteX12" fmla="*/ 121 w 206"/>
              <a:gd name="connsiteY12" fmla="*/ 246 h 246"/>
              <a:gd name="connsiteX13" fmla="*/ 111 w 206"/>
              <a:gd name="connsiteY13" fmla="*/ 240 h 246"/>
              <a:gd name="connsiteX14" fmla="*/ 106 w 206"/>
              <a:gd name="connsiteY14" fmla="*/ 240 h 246"/>
              <a:gd name="connsiteX15" fmla="*/ 106 w 206"/>
              <a:gd name="connsiteY15" fmla="*/ 235 h 246"/>
              <a:gd name="connsiteX16" fmla="*/ 100 w 206"/>
              <a:gd name="connsiteY16" fmla="*/ 230 h 246"/>
              <a:gd name="connsiteX17" fmla="*/ 100 w 206"/>
              <a:gd name="connsiteY17" fmla="*/ 225 h 246"/>
              <a:gd name="connsiteX18" fmla="*/ 100 w 206"/>
              <a:gd name="connsiteY18" fmla="*/ 219 h 246"/>
              <a:gd name="connsiteX19" fmla="*/ 100 w 206"/>
              <a:gd name="connsiteY19" fmla="*/ 209 h 246"/>
              <a:gd name="connsiteX20" fmla="*/ 100 w 206"/>
              <a:gd name="connsiteY20" fmla="*/ 199 h 246"/>
              <a:gd name="connsiteX21" fmla="*/ 100 w 206"/>
              <a:gd name="connsiteY21" fmla="*/ 193 h 246"/>
              <a:gd name="connsiteX22" fmla="*/ 100 w 206"/>
              <a:gd name="connsiteY22" fmla="*/ 188 h 246"/>
              <a:gd name="connsiteX23" fmla="*/ 100 w 206"/>
              <a:gd name="connsiteY23" fmla="*/ 183 h 246"/>
              <a:gd name="connsiteX24" fmla="*/ 95 w 206"/>
              <a:gd name="connsiteY24" fmla="*/ 178 h 246"/>
              <a:gd name="connsiteX25" fmla="*/ 90 w 206"/>
              <a:gd name="connsiteY25" fmla="*/ 162 h 246"/>
              <a:gd name="connsiteX26" fmla="*/ 79 w 206"/>
              <a:gd name="connsiteY26" fmla="*/ 146 h 246"/>
              <a:gd name="connsiteX27" fmla="*/ 63 w 206"/>
              <a:gd name="connsiteY27" fmla="*/ 131 h 246"/>
              <a:gd name="connsiteX28" fmla="*/ 47 w 206"/>
              <a:gd name="connsiteY28" fmla="*/ 115 h 246"/>
              <a:gd name="connsiteX29" fmla="*/ 26 w 206"/>
              <a:gd name="connsiteY29" fmla="*/ 99 h 246"/>
              <a:gd name="connsiteX30" fmla="*/ 0 w 206"/>
              <a:gd name="connsiteY30" fmla="*/ 78 h 246"/>
              <a:gd name="connsiteX31" fmla="*/ 21 w 206"/>
              <a:gd name="connsiteY31" fmla="*/ 78 h 246"/>
              <a:gd name="connsiteX32" fmla="*/ 42 w 206"/>
              <a:gd name="connsiteY32" fmla="*/ 84 h 246"/>
              <a:gd name="connsiteX33" fmla="*/ 58 w 206"/>
              <a:gd name="connsiteY33" fmla="*/ 84 h 246"/>
              <a:gd name="connsiteX34" fmla="*/ 74 w 206"/>
              <a:gd name="connsiteY34" fmla="*/ 84 h 246"/>
              <a:gd name="connsiteX35" fmla="*/ 84 w 206"/>
              <a:gd name="connsiteY35" fmla="*/ 78 h 246"/>
              <a:gd name="connsiteX36" fmla="*/ 90 w 206"/>
              <a:gd name="connsiteY36" fmla="*/ 78 h 246"/>
              <a:gd name="connsiteX37" fmla="*/ 95 w 206"/>
              <a:gd name="connsiteY37" fmla="*/ 78 h 246"/>
              <a:gd name="connsiteX38" fmla="*/ 100 w 206"/>
              <a:gd name="connsiteY38" fmla="*/ 73 h 246"/>
              <a:gd name="connsiteX39" fmla="*/ 106 w 206"/>
              <a:gd name="connsiteY39" fmla="*/ 68 h 246"/>
              <a:gd name="connsiteX40" fmla="*/ 106 w 206"/>
              <a:gd name="connsiteY40" fmla="*/ 63 h 246"/>
              <a:gd name="connsiteX41" fmla="*/ 106 w 206"/>
              <a:gd name="connsiteY41" fmla="*/ 52 h 246"/>
              <a:gd name="connsiteX42" fmla="*/ 106 w 206"/>
              <a:gd name="connsiteY42" fmla="*/ 37 h 246"/>
              <a:gd name="connsiteX43" fmla="*/ 111 w 206"/>
              <a:gd name="connsiteY43" fmla="*/ 21 h 246"/>
              <a:gd name="connsiteX44" fmla="*/ 111 w 206"/>
              <a:gd name="connsiteY44" fmla="*/ 0 h 246"/>
              <a:gd name="connsiteX0" fmla="*/ 201 w 201"/>
              <a:gd name="connsiteY0" fmla="*/ 141 h 246"/>
              <a:gd name="connsiteX1" fmla="*/ 195 w 201"/>
              <a:gd name="connsiteY1" fmla="*/ 157 h 246"/>
              <a:gd name="connsiteX2" fmla="*/ 190 w 201"/>
              <a:gd name="connsiteY2" fmla="*/ 178 h 246"/>
              <a:gd name="connsiteX3" fmla="*/ 185 w 201"/>
              <a:gd name="connsiteY3" fmla="*/ 188 h 246"/>
              <a:gd name="connsiteX4" fmla="*/ 174 w 201"/>
              <a:gd name="connsiteY4" fmla="*/ 204 h 246"/>
              <a:gd name="connsiteX5" fmla="*/ 164 w 201"/>
              <a:gd name="connsiteY5" fmla="*/ 214 h 246"/>
              <a:gd name="connsiteX6" fmla="*/ 158 w 201"/>
              <a:gd name="connsiteY6" fmla="*/ 225 h 246"/>
              <a:gd name="connsiteX7" fmla="*/ 148 w 201"/>
              <a:gd name="connsiteY7" fmla="*/ 230 h 246"/>
              <a:gd name="connsiteX8" fmla="*/ 143 w 201"/>
              <a:gd name="connsiteY8" fmla="*/ 235 h 246"/>
              <a:gd name="connsiteX9" fmla="*/ 132 w 201"/>
              <a:gd name="connsiteY9" fmla="*/ 240 h 246"/>
              <a:gd name="connsiteX10" fmla="*/ 127 w 201"/>
              <a:gd name="connsiteY10" fmla="*/ 240 h 246"/>
              <a:gd name="connsiteX11" fmla="*/ 121 w 201"/>
              <a:gd name="connsiteY11" fmla="*/ 246 h 246"/>
              <a:gd name="connsiteX12" fmla="*/ 111 w 201"/>
              <a:gd name="connsiteY12" fmla="*/ 240 h 246"/>
              <a:gd name="connsiteX13" fmla="*/ 106 w 201"/>
              <a:gd name="connsiteY13" fmla="*/ 240 h 246"/>
              <a:gd name="connsiteX14" fmla="*/ 106 w 201"/>
              <a:gd name="connsiteY14" fmla="*/ 235 h 246"/>
              <a:gd name="connsiteX15" fmla="*/ 100 w 201"/>
              <a:gd name="connsiteY15" fmla="*/ 230 h 246"/>
              <a:gd name="connsiteX16" fmla="*/ 100 w 201"/>
              <a:gd name="connsiteY16" fmla="*/ 225 h 246"/>
              <a:gd name="connsiteX17" fmla="*/ 100 w 201"/>
              <a:gd name="connsiteY17" fmla="*/ 219 h 246"/>
              <a:gd name="connsiteX18" fmla="*/ 100 w 201"/>
              <a:gd name="connsiteY18" fmla="*/ 209 h 246"/>
              <a:gd name="connsiteX19" fmla="*/ 100 w 201"/>
              <a:gd name="connsiteY19" fmla="*/ 199 h 246"/>
              <a:gd name="connsiteX20" fmla="*/ 100 w 201"/>
              <a:gd name="connsiteY20" fmla="*/ 193 h 246"/>
              <a:gd name="connsiteX21" fmla="*/ 100 w 201"/>
              <a:gd name="connsiteY21" fmla="*/ 188 h 246"/>
              <a:gd name="connsiteX22" fmla="*/ 100 w 201"/>
              <a:gd name="connsiteY22" fmla="*/ 183 h 246"/>
              <a:gd name="connsiteX23" fmla="*/ 95 w 201"/>
              <a:gd name="connsiteY23" fmla="*/ 178 h 246"/>
              <a:gd name="connsiteX24" fmla="*/ 90 w 201"/>
              <a:gd name="connsiteY24" fmla="*/ 162 h 246"/>
              <a:gd name="connsiteX25" fmla="*/ 79 w 201"/>
              <a:gd name="connsiteY25" fmla="*/ 146 h 246"/>
              <a:gd name="connsiteX26" fmla="*/ 63 w 201"/>
              <a:gd name="connsiteY26" fmla="*/ 131 h 246"/>
              <a:gd name="connsiteX27" fmla="*/ 47 w 201"/>
              <a:gd name="connsiteY27" fmla="*/ 115 h 246"/>
              <a:gd name="connsiteX28" fmla="*/ 26 w 201"/>
              <a:gd name="connsiteY28" fmla="*/ 99 h 246"/>
              <a:gd name="connsiteX29" fmla="*/ 0 w 201"/>
              <a:gd name="connsiteY29" fmla="*/ 78 h 246"/>
              <a:gd name="connsiteX30" fmla="*/ 21 w 201"/>
              <a:gd name="connsiteY30" fmla="*/ 78 h 246"/>
              <a:gd name="connsiteX31" fmla="*/ 42 w 201"/>
              <a:gd name="connsiteY31" fmla="*/ 84 h 246"/>
              <a:gd name="connsiteX32" fmla="*/ 58 w 201"/>
              <a:gd name="connsiteY32" fmla="*/ 84 h 246"/>
              <a:gd name="connsiteX33" fmla="*/ 74 w 201"/>
              <a:gd name="connsiteY33" fmla="*/ 84 h 246"/>
              <a:gd name="connsiteX34" fmla="*/ 84 w 201"/>
              <a:gd name="connsiteY34" fmla="*/ 78 h 246"/>
              <a:gd name="connsiteX35" fmla="*/ 90 w 201"/>
              <a:gd name="connsiteY35" fmla="*/ 78 h 246"/>
              <a:gd name="connsiteX36" fmla="*/ 95 w 201"/>
              <a:gd name="connsiteY36" fmla="*/ 78 h 246"/>
              <a:gd name="connsiteX37" fmla="*/ 100 w 201"/>
              <a:gd name="connsiteY37" fmla="*/ 73 h 246"/>
              <a:gd name="connsiteX38" fmla="*/ 106 w 201"/>
              <a:gd name="connsiteY38" fmla="*/ 68 h 246"/>
              <a:gd name="connsiteX39" fmla="*/ 106 w 201"/>
              <a:gd name="connsiteY39" fmla="*/ 63 h 246"/>
              <a:gd name="connsiteX40" fmla="*/ 106 w 201"/>
              <a:gd name="connsiteY40" fmla="*/ 52 h 246"/>
              <a:gd name="connsiteX41" fmla="*/ 106 w 201"/>
              <a:gd name="connsiteY41" fmla="*/ 37 h 246"/>
              <a:gd name="connsiteX42" fmla="*/ 111 w 201"/>
              <a:gd name="connsiteY42" fmla="*/ 21 h 246"/>
              <a:gd name="connsiteX43" fmla="*/ 111 w 201"/>
              <a:gd name="connsiteY43" fmla="*/ 0 h 246"/>
              <a:gd name="connsiteX0" fmla="*/ 195 w 195"/>
              <a:gd name="connsiteY0" fmla="*/ 157 h 246"/>
              <a:gd name="connsiteX1" fmla="*/ 190 w 195"/>
              <a:gd name="connsiteY1" fmla="*/ 178 h 246"/>
              <a:gd name="connsiteX2" fmla="*/ 185 w 195"/>
              <a:gd name="connsiteY2" fmla="*/ 188 h 246"/>
              <a:gd name="connsiteX3" fmla="*/ 174 w 195"/>
              <a:gd name="connsiteY3" fmla="*/ 204 h 246"/>
              <a:gd name="connsiteX4" fmla="*/ 164 w 195"/>
              <a:gd name="connsiteY4" fmla="*/ 214 h 246"/>
              <a:gd name="connsiteX5" fmla="*/ 158 w 195"/>
              <a:gd name="connsiteY5" fmla="*/ 225 h 246"/>
              <a:gd name="connsiteX6" fmla="*/ 148 w 195"/>
              <a:gd name="connsiteY6" fmla="*/ 230 h 246"/>
              <a:gd name="connsiteX7" fmla="*/ 143 w 195"/>
              <a:gd name="connsiteY7" fmla="*/ 235 h 246"/>
              <a:gd name="connsiteX8" fmla="*/ 132 w 195"/>
              <a:gd name="connsiteY8" fmla="*/ 240 h 246"/>
              <a:gd name="connsiteX9" fmla="*/ 127 w 195"/>
              <a:gd name="connsiteY9" fmla="*/ 240 h 246"/>
              <a:gd name="connsiteX10" fmla="*/ 121 w 195"/>
              <a:gd name="connsiteY10" fmla="*/ 246 h 246"/>
              <a:gd name="connsiteX11" fmla="*/ 111 w 195"/>
              <a:gd name="connsiteY11" fmla="*/ 240 h 246"/>
              <a:gd name="connsiteX12" fmla="*/ 106 w 195"/>
              <a:gd name="connsiteY12" fmla="*/ 240 h 246"/>
              <a:gd name="connsiteX13" fmla="*/ 106 w 195"/>
              <a:gd name="connsiteY13" fmla="*/ 235 h 246"/>
              <a:gd name="connsiteX14" fmla="*/ 100 w 195"/>
              <a:gd name="connsiteY14" fmla="*/ 230 h 246"/>
              <a:gd name="connsiteX15" fmla="*/ 100 w 195"/>
              <a:gd name="connsiteY15" fmla="*/ 225 h 246"/>
              <a:gd name="connsiteX16" fmla="*/ 100 w 195"/>
              <a:gd name="connsiteY16" fmla="*/ 219 h 246"/>
              <a:gd name="connsiteX17" fmla="*/ 100 w 195"/>
              <a:gd name="connsiteY17" fmla="*/ 209 h 246"/>
              <a:gd name="connsiteX18" fmla="*/ 100 w 195"/>
              <a:gd name="connsiteY18" fmla="*/ 199 h 246"/>
              <a:gd name="connsiteX19" fmla="*/ 100 w 195"/>
              <a:gd name="connsiteY19" fmla="*/ 193 h 246"/>
              <a:gd name="connsiteX20" fmla="*/ 100 w 195"/>
              <a:gd name="connsiteY20" fmla="*/ 188 h 246"/>
              <a:gd name="connsiteX21" fmla="*/ 100 w 195"/>
              <a:gd name="connsiteY21" fmla="*/ 183 h 246"/>
              <a:gd name="connsiteX22" fmla="*/ 95 w 195"/>
              <a:gd name="connsiteY22" fmla="*/ 178 h 246"/>
              <a:gd name="connsiteX23" fmla="*/ 90 w 195"/>
              <a:gd name="connsiteY23" fmla="*/ 162 h 246"/>
              <a:gd name="connsiteX24" fmla="*/ 79 w 195"/>
              <a:gd name="connsiteY24" fmla="*/ 146 h 246"/>
              <a:gd name="connsiteX25" fmla="*/ 63 w 195"/>
              <a:gd name="connsiteY25" fmla="*/ 131 h 246"/>
              <a:gd name="connsiteX26" fmla="*/ 47 w 195"/>
              <a:gd name="connsiteY26" fmla="*/ 115 h 246"/>
              <a:gd name="connsiteX27" fmla="*/ 26 w 195"/>
              <a:gd name="connsiteY27" fmla="*/ 99 h 246"/>
              <a:gd name="connsiteX28" fmla="*/ 0 w 195"/>
              <a:gd name="connsiteY28" fmla="*/ 78 h 246"/>
              <a:gd name="connsiteX29" fmla="*/ 21 w 195"/>
              <a:gd name="connsiteY29" fmla="*/ 78 h 246"/>
              <a:gd name="connsiteX30" fmla="*/ 42 w 195"/>
              <a:gd name="connsiteY30" fmla="*/ 84 h 246"/>
              <a:gd name="connsiteX31" fmla="*/ 58 w 195"/>
              <a:gd name="connsiteY31" fmla="*/ 84 h 246"/>
              <a:gd name="connsiteX32" fmla="*/ 74 w 195"/>
              <a:gd name="connsiteY32" fmla="*/ 84 h 246"/>
              <a:gd name="connsiteX33" fmla="*/ 84 w 195"/>
              <a:gd name="connsiteY33" fmla="*/ 78 h 246"/>
              <a:gd name="connsiteX34" fmla="*/ 90 w 195"/>
              <a:gd name="connsiteY34" fmla="*/ 78 h 246"/>
              <a:gd name="connsiteX35" fmla="*/ 95 w 195"/>
              <a:gd name="connsiteY35" fmla="*/ 78 h 246"/>
              <a:gd name="connsiteX36" fmla="*/ 100 w 195"/>
              <a:gd name="connsiteY36" fmla="*/ 73 h 246"/>
              <a:gd name="connsiteX37" fmla="*/ 106 w 195"/>
              <a:gd name="connsiteY37" fmla="*/ 68 h 246"/>
              <a:gd name="connsiteX38" fmla="*/ 106 w 195"/>
              <a:gd name="connsiteY38" fmla="*/ 63 h 246"/>
              <a:gd name="connsiteX39" fmla="*/ 106 w 195"/>
              <a:gd name="connsiteY39" fmla="*/ 52 h 246"/>
              <a:gd name="connsiteX40" fmla="*/ 106 w 195"/>
              <a:gd name="connsiteY40" fmla="*/ 37 h 246"/>
              <a:gd name="connsiteX41" fmla="*/ 111 w 195"/>
              <a:gd name="connsiteY41" fmla="*/ 21 h 246"/>
              <a:gd name="connsiteX42" fmla="*/ 111 w 195"/>
              <a:gd name="connsiteY42" fmla="*/ 0 h 246"/>
              <a:gd name="connsiteX0" fmla="*/ 190 w 190"/>
              <a:gd name="connsiteY0" fmla="*/ 178 h 246"/>
              <a:gd name="connsiteX1" fmla="*/ 185 w 190"/>
              <a:gd name="connsiteY1" fmla="*/ 188 h 246"/>
              <a:gd name="connsiteX2" fmla="*/ 174 w 190"/>
              <a:gd name="connsiteY2" fmla="*/ 204 h 246"/>
              <a:gd name="connsiteX3" fmla="*/ 164 w 190"/>
              <a:gd name="connsiteY3" fmla="*/ 214 h 246"/>
              <a:gd name="connsiteX4" fmla="*/ 158 w 190"/>
              <a:gd name="connsiteY4" fmla="*/ 225 h 246"/>
              <a:gd name="connsiteX5" fmla="*/ 148 w 190"/>
              <a:gd name="connsiteY5" fmla="*/ 230 h 246"/>
              <a:gd name="connsiteX6" fmla="*/ 143 w 190"/>
              <a:gd name="connsiteY6" fmla="*/ 235 h 246"/>
              <a:gd name="connsiteX7" fmla="*/ 132 w 190"/>
              <a:gd name="connsiteY7" fmla="*/ 240 h 246"/>
              <a:gd name="connsiteX8" fmla="*/ 127 w 190"/>
              <a:gd name="connsiteY8" fmla="*/ 240 h 246"/>
              <a:gd name="connsiteX9" fmla="*/ 121 w 190"/>
              <a:gd name="connsiteY9" fmla="*/ 246 h 246"/>
              <a:gd name="connsiteX10" fmla="*/ 111 w 190"/>
              <a:gd name="connsiteY10" fmla="*/ 240 h 246"/>
              <a:gd name="connsiteX11" fmla="*/ 106 w 190"/>
              <a:gd name="connsiteY11" fmla="*/ 240 h 246"/>
              <a:gd name="connsiteX12" fmla="*/ 106 w 190"/>
              <a:gd name="connsiteY12" fmla="*/ 235 h 246"/>
              <a:gd name="connsiteX13" fmla="*/ 100 w 190"/>
              <a:gd name="connsiteY13" fmla="*/ 230 h 246"/>
              <a:gd name="connsiteX14" fmla="*/ 100 w 190"/>
              <a:gd name="connsiteY14" fmla="*/ 225 h 246"/>
              <a:gd name="connsiteX15" fmla="*/ 100 w 190"/>
              <a:gd name="connsiteY15" fmla="*/ 219 h 246"/>
              <a:gd name="connsiteX16" fmla="*/ 100 w 190"/>
              <a:gd name="connsiteY16" fmla="*/ 209 h 246"/>
              <a:gd name="connsiteX17" fmla="*/ 100 w 190"/>
              <a:gd name="connsiteY17" fmla="*/ 199 h 246"/>
              <a:gd name="connsiteX18" fmla="*/ 100 w 190"/>
              <a:gd name="connsiteY18" fmla="*/ 193 h 246"/>
              <a:gd name="connsiteX19" fmla="*/ 100 w 190"/>
              <a:gd name="connsiteY19" fmla="*/ 188 h 246"/>
              <a:gd name="connsiteX20" fmla="*/ 100 w 190"/>
              <a:gd name="connsiteY20" fmla="*/ 183 h 246"/>
              <a:gd name="connsiteX21" fmla="*/ 95 w 190"/>
              <a:gd name="connsiteY21" fmla="*/ 178 h 246"/>
              <a:gd name="connsiteX22" fmla="*/ 90 w 190"/>
              <a:gd name="connsiteY22" fmla="*/ 162 h 246"/>
              <a:gd name="connsiteX23" fmla="*/ 79 w 190"/>
              <a:gd name="connsiteY23" fmla="*/ 146 h 246"/>
              <a:gd name="connsiteX24" fmla="*/ 63 w 190"/>
              <a:gd name="connsiteY24" fmla="*/ 131 h 246"/>
              <a:gd name="connsiteX25" fmla="*/ 47 w 190"/>
              <a:gd name="connsiteY25" fmla="*/ 115 h 246"/>
              <a:gd name="connsiteX26" fmla="*/ 26 w 190"/>
              <a:gd name="connsiteY26" fmla="*/ 99 h 246"/>
              <a:gd name="connsiteX27" fmla="*/ 0 w 190"/>
              <a:gd name="connsiteY27" fmla="*/ 78 h 246"/>
              <a:gd name="connsiteX28" fmla="*/ 21 w 190"/>
              <a:gd name="connsiteY28" fmla="*/ 78 h 246"/>
              <a:gd name="connsiteX29" fmla="*/ 42 w 190"/>
              <a:gd name="connsiteY29" fmla="*/ 84 h 246"/>
              <a:gd name="connsiteX30" fmla="*/ 58 w 190"/>
              <a:gd name="connsiteY30" fmla="*/ 84 h 246"/>
              <a:gd name="connsiteX31" fmla="*/ 74 w 190"/>
              <a:gd name="connsiteY31" fmla="*/ 84 h 246"/>
              <a:gd name="connsiteX32" fmla="*/ 84 w 190"/>
              <a:gd name="connsiteY32" fmla="*/ 78 h 246"/>
              <a:gd name="connsiteX33" fmla="*/ 90 w 190"/>
              <a:gd name="connsiteY33" fmla="*/ 78 h 246"/>
              <a:gd name="connsiteX34" fmla="*/ 95 w 190"/>
              <a:gd name="connsiteY34" fmla="*/ 78 h 246"/>
              <a:gd name="connsiteX35" fmla="*/ 100 w 190"/>
              <a:gd name="connsiteY35" fmla="*/ 73 h 246"/>
              <a:gd name="connsiteX36" fmla="*/ 106 w 190"/>
              <a:gd name="connsiteY36" fmla="*/ 68 h 246"/>
              <a:gd name="connsiteX37" fmla="*/ 106 w 190"/>
              <a:gd name="connsiteY37" fmla="*/ 63 h 246"/>
              <a:gd name="connsiteX38" fmla="*/ 106 w 190"/>
              <a:gd name="connsiteY38" fmla="*/ 52 h 246"/>
              <a:gd name="connsiteX39" fmla="*/ 106 w 190"/>
              <a:gd name="connsiteY39" fmla="*/ 37 h 246"/>
              <a:gd name="connsiteX40" fmla="*/ 111 w 190"/>
              <a:gd name="connsiteY40" fmla="*/ 21 h 246"/>
              <a:gd name="connsiteX41" fmla="*/ 111 w 190"/>
              <a:gd name="connsiteY41" fmla="*/ 0 h 246"/>
              <a:gd name="connsiteX0" fmla="*/ 185 w 185"/>
              <a:gd name="connsiteY0" fmla="*/ 188 h 246"/>
              <a:gd name="connsiteX1" fmla="*/ 174 w 185"/>
              <a:gd name="connsiteY1" fmla="*/ 204 h 246"/>
              <a:gd name="connsiteX2" fmla="*/ 164 w 185"/>
              <a:gd name="connsiteY2" fmla="*/ 214 h 246"/>
              <a:gd name="connsiteX3" fmla="*/ 158 w 185"/>
              <a:gd name="connsiteY3" fmla="*/ 225 h 246"/>
              <a:gd name="connsiteX4" fmla="*/ 148 w 185"/>
              <a:gd name="connsiteY4" fmla="*/ 230 h 246"/>
              <a:gd name="connsiteX5" fmla="*/ 143 w 185"/>
              <a:gd name="connsiteY5" fmla="*/ 235 h 246"/>
              <a:gd name="connsiteX6" fmla="*/ 132 w 185"/>
              <a:gd name="connsiteY6" fmla="*/ 240 h 246"/>
              <a:gd name="connsiteX7" fmla="*/ 127 w 185"/>
              <a:gd name="connsiteY7" fmla="*/ 240 h 246"/>
              <a:gd name="connsiteX8" fmla="*/ 121 w 185"/>
              <a:gd name="connsiteY8" fmla="*/ 246 h 246"/>
              <a:gd name="connsiteX9" fmla="*/ 111 w 185"/>
              <a:gd name="connsiteY9" fmla="*/ 240 h 246"/>
              <a:gd name="connsiteX10" fmla="*/ 106 w 185"/>
              <a:gd name="connsiteY10" fmla="*/ 240 h 246"/>
              <a:gd name="connsiteX11" fmla="*/ 106 w 185"/>
              <a:gd name="connsiteY11" fmla="*/ 235 h 246"/>
              <a:gd name="connsiteX12" fmla="*/ 100 w 185"/>
              <a:gd name="connsiteY12" fmla="*/ 230 h 246"/>
              <a:gd name="connsiteX13" fmla="*/ 100 w 185"/>
              <a:gd name="connsiteY13" fmla="*/ 225 h 246"/>
              <a:gd name="connsiteX14" fmla="*/ 100 w 185"/>
              <a:gd name="connsiteY14" fmla="*/ 219 h 246"/>
              <a:gd name="connsiteX15" fmla="*/ 100 w 185"/>
              <a:gd name="connsiteY15" fmla="*/ 209 h 246"/>
              <a:gd name="connsiteX16" fmla="*/ 100 w 185"/>
              <a:gd name="connsiteY16" fmla="*/ 199 h 246"/>
              <a:gd name="connsiteX17" fmla="*/ 100 w 185"/>
              <a:gd name="connsiteY17" fmla="*/ 193 h 246"/>
              <a:gd name="connsiteX18" fmla="*/ 100 w 185"/>
              <a:gd name="connsiteY18" fmla="*/ 188 h 246"/>
              <a:gd name="connsiteX19" fmla="*/ 100 w 185"/>
              <a:gd name="connsiteY19" fmla="*/ 183 h 246"/>
              <a:gd name="connsiteX20" fmla="*/ 95 w 185"/>
              <a:gd name="connsiteY20" fmla="*/ 178 h 246"/>
              <a:gd name="connsiteX21" fmla="*/ 90 w 185"/>
              <a:gd name="connsiteY21" fmla="*/ 162 h 246"/>
              <a:gd name="connsiteX22" fmla="*/ 79 w 185"/>
              <a:gd name="connsiteY22" fmla="*/ 146 h 246"/>
              <a:gd name="connsiteX23" fmla="*/ 63 w 185"/>
              <a:gd name="connsiteY23" fmla="*/ 131 h 246"/>
              <a:gd name="connsiteX24" fmla="*/ 47 w 185"/>
              <a:gd name="connsiteY24" fmla="*/ 115 h 246"/>
              <a:gd name="connsiteX25" fmla="*/ 26 w 185"/>
              <a:gd name="connsiteY25" fmla="*/ 99 h 246"/>
              <a:gd name="connsiteX26" fmla="*/ 0 w 185"/>
              <a:gd name="connsiteY26" fmla="*/ 78 h 246"/>
              <a:gd name="connsiteX27" fmla="*/ 21 w 185"/>
              <a:gd name="connsiteY27" fmla="*/ 78 h 246"/>
              <a:gd name="connsiteX28" fmla="*/ 42 w 185"/>
              <a:gd name="connsiteY28" fmla="*/ 84 h 246"/>
              <a:gd name="connsiteX29" fmla="*/ 58 w 185"/>
              <a:gd name="connsiteY29" fmla="*/ 84 h 246"/>
              <a:gd name="connsiteX30" fmla="*/ 74 w 185"/>
              <a:gd name="connsiteY30" fmla="*/ 84 h 246"/>
              <a:gd name="connsiteX31" fmla="*/ 84 w 185"/>
              <a:gd name="connsiteY31" fmla="*/ 78 h 246"/>
              <a:gd name="connsiteX32" fmla="*/ 90 w 185"/>
              <a:gd name="connsiteY32" fmla="*/ 78 h 246"/>
              <a:gd name="connsiteX33" fmla="*/ 95 w 185"/>
              <a:gd name="connsiteY33" fmla="*/ 78 h 246"/>
              <a:gd name="connsiteX34" fmla="*/ 100 w 185"/>
              <a:gd name="connsiteY34" fmla="*/ 73 h 246"/>
              <a:gd name="connsiteX35" fmla="*/ 106 w 185"/>
              <a:gd name="connsiteY35" fmla="*/ 68 h 246"/>
              <a:gd name="connsiteX36" fmla="*/ 106 w 185"/>
              <a:gd name="connsiteY36" fmla="*/ 63 h 246"/>
              <a:gd name="connsiteX37" fmla="*/ 106 w 185"/>
              <a:gd name="connsiteY37" fmla="*/ 52 h 246"/>
              <a:gd name="connsiteX38" fmla="*/ 106 w 185"/>
              <a:gd name="connsiteY38" fmla="*/ 37 h 246"/>
              <a:gd name="connsiteX39" fmla="*/ 111 w 185"/>
              <a:gd name="connsiteY39" fmla="*/ 21 h 246"/>
              <a:gd name="connsiteX40" fmla="*/ 111 w 185"/>
              <a:gd name="connsiteY40" fmla="*/ 0 h 246"/>
              <a:gd name="connsiteX0" fmla="*/ 185 w 185"/>
              <a:gd name="connsiteY0" fmla="*/ 188 h 246"/>
              <a:gd name="connsiteX1" fmla="*/ 174 w 185"/>
              <a:gd name="connsiteY1" fmla="*/ 204 h 246"/>
              <a:gd name="connsiteX2" fmla="*/ 158 w 185"/>
              <a:gd name="connsiteY2" fmla="*/ 225 h 246"/>
              <a:gd name="connsiteX3" fmla="*/ 148 w 185"/>
              <a:gd name="connsiteY3" fmla="*/ 230 h 246"/>
              <a:gd name="connsiteX4" fmla="*/ 143 w 185"/>
              <a:gd name="connsiteY4" fmla="*/ 235 h 246"/>
              <a:gd name="connsiteX5" fmla="*/ 132 w 185"/>
              <a:gd name="connsiteY5" fmla="*/ 240 h 246"/>
              <a:gd name="connsiteX6" fmla="*/ 127 w 185"/>
              <a:gd name="connsiteY6" fmla="*/ 240 h 246"/>
              <a:gd name="connsiteX7" fmla="*/ 121 w 185"/>
              <a:gd name="connsiteY7" fmla="*/ 246 h 246"/>
              <a:gd name="connsiteX8" fmla="*/ 111 w 185"/>
              <a:gd name="connsiteY8" fmla="*/ 240 h 246"/>
              <a:gd name="connsiteX9" fmla="*/ 106 w 185"/>
              <a:gd name="connsiteY9" fmla="*/ 240 h 246"/>
              <a:gd name="connsiteX10" fmla="*/ 106 w 185"/>
              <a:gd name="connsiteY10" fmla="*/ 235 h 246"/>
              <a:gd name="connsiteX11" fmla="*/ 100 w 185"/>
              <a:gd name="connsiteY11" fmla="*/ 230 h 246"/>
              <a:gd name="connsiteX12" fmla="*/ 100 w 185"/>
              <a:gd name="connsiteY12" fmla="*/ 225 h 246"/>
              <a:gd name="connsiteX13" fmla="*/ 100 w 185"/>
              <a:gd name="connsiteY13" fmla="*/ 219 h 246"/>
              <a:gd name="connsiteX14" fmla="*/ 100 w 185"/>
              <a:gd name="connsiteY14" fmla="*/ 209 h 246"/>
              <a:gd name="connsiteX15" fmla="*/ 100 w 185"/>
              <a:gd name="connsiteY15" fmla="*/ 199 h 246"/>
              <a:gd name="connsiteX16" fmla="*/ 100 w 185"/>
              <a:gd name="connsiteY16" fmla="*/ 193 h 246"/>
              <a:gd name="connsiteX17" fmla="*/ 100 w 185"/>
              <a:gd name="connsiteY17" fmla="*/ 188 h 246"/>
              <a:gd name="connsiteX18" fmla="*/ 100 w 185"/>
              <a:gd name="connsiteY18" fmla="*/ 183 h 246"/>
              <a:gd name="connsiteX19" fmla="*/ 95 w 185"/>
              <a:gd name="connsiteY19" fmla="*/ 178 h 246"/>
              <a:gd name="connsiteX20" fmla="*/ 90 w 185"/>
              <a:gd name="connsiteY20" fmla="*/ 162 h 246"/>
              <a:gd name="connsiteX21" fmla="*/ 79 w 185"/>
              <a:gd name="connsiteY21" fmla="*/ 146 h 246"/>
              <a:gd name="connsiteX22" fmla="*/ 63 w 185"/>
              <a:gd name="connsiteY22" fmla="*/ 131 h 246"/>
              <a:gd name="connsiteX23" fmla="*/ 47 w 185"/>
              <a:gd name="connsiteY23" fmla="*/ 115 h 246"/>
              <a:gd name="connsiteX24" fmla="*/ 26 w 185"/>
              <a:gd name="connsiteY24" fmla="*/ 99 h 246"/>
              <a:gd name="connsiteX25" fmla="*/ 0 w 185"/>
              <a:gd name="connsiteY25" fmla="*/ 78 h 246"/>
              <a:gd name="connsiteX26" fmla="*/ 21 w 185"/>
              <a:gd name="connsiteY26" fmla="*/ 78 h 246"/>
              <a:gd name="connsiteX27" fmla="*/ 42 w 185"/>
              <a:gd name="connsiteY27" fmla="*/ 84 h 246"/>
              <a:gd name="connsiteX28" fmla="*/ 58 w 185"/>
              <a:gd name="connsiteY28" fmla="*/ 84 h 246"/>
              <a:gd name="connsiteX29" fmla="*/ 74 w 185"/>
              <a:gd name="connsiteY29" fmla="*/ 84 h 246"/>
              <a:gd name="connsiteX30" fmla="*/ 84 w 185"/>
              <a:gd name="connsiteY30" fmla="*/ 78 h 246"/>
              <a:gd name="connsiteX31" fmla="*/ 90 w 185"/>
              <a:gd name="connsiteY31" fmla="*/ 78 h 246"/>
              <a:gd name="connsiteX32" fmla="*/ 95 w 185"/>
              <a:gd name="connsiteY32" fmla="*/ 78 h 246"/>
              <a:gd name="connsiteX33" fmla="*/ 100 w 185"/>
              <a:gd name="connsiteY33" fmla="*/ 73 h 246"/>
              <a:gd name="connsiteX34" fmla="*/ 106 w 185"/>
              <a:gd name="connsiteY34" fmla="*/ 68 h 246"/>
              <a:gd name="connsiteX35" fmla="*/ 106 w 185"/>
              <a:gd name="connsiteY35" fmla="*/ 63 h 246"/>
              <a:gd name="connsiteX36" fmla="*/ 106 w 185"/>
              <a:gd name="connsiteY36" fmla="*/ 52 h 246"/>
              <a:gd name="connsiteX37" fmla="*/ 106 w 185"/>
              <a:gd name="connsiteY37" fmla="*/ 37 h 246"/>
              <a:gd name="connsiteX38" fmla="*/ 111 w 185"/>
              <a:gd name="connsiteY38" fmla="*/ 21 h 246"/>
              <a:gd name="connsiteX39" fmla="*/ 111 w 185"/>
              <a:gd name="connsiteY39" fmla="*/ 0 h 246"/>
              <a:gd name="connsiteX0" fmla="*/ 174 w 174"/>
              <a:gd name="connsiteY0" fmla="*/ 204 h 246"/>
              <a:gd name="connsiteX1" fmla="*/ 158 w 174"/>
              <a:gd name="connsiteY1" fmla="*/ 225 h 246"/>
              <a:gd name="connsiteX2" fmla="*/ 148 w 174"/>
              <a:gd name="connsiteY2" fmla="*/ 230 h 246"/>
              <a:gd name="connsiteX3" fmla="*/ 143 w 174"/>
              <a:gd name="connsiteY3" fmla="*/ 235 h 246"/>
              <a:gd name="connsiteX4" fmla="*/ 132 w 174"/>
              <a:gd name="connsiteY4" fmla="*/ 240 h 246"/>
              <a:gd name="connsiteX5" fmla="*/ 127 w 174"/>
              <a:gd name="connsiteY5" fmla="*/ 240 h 246"/>
              <a:gd name="connsiteX6" fmla="*/ 121 w 174"/>
              <a:gd name="connsiteY6" fmla="*/ 246 h 246"/>
              <a:gd name="connsiteX7" fmla="*/ 111 w 174"/>
              <a:gd name="connsiteY7" fmla="*/ 240 h 246"/>
              <a:gd name="connsiteX8" fmla="*/ 106 w 174"/>
              <a:gd name="connsiteY8" fmla="*/ 240 h 246"/>
              <a:gd name="connsiteX9" fmla="*/ 106 w 174"/>
              <a:gd name="connsiteY9" fmla="*/ 235 h 246"/>
              <a:gd name="connsiteX10" fmla="*/ 100 w 174"/>
              <a:gd name="connsiteY10" fmla="*/ 230 h 246"/>
              <a:gd name="connsiteX11" fmla="*/ 100 w 174"/>
              <a:gd name="connsiteY11" fmla="*/ 225 h 246"/>
              <a:gd name="connsiteX12" fmla="*/ 100 w 174"/>
              <a:gd name="connsiteY12" fmla="*/ 219 h 246"/>
              <a:gd name="connsiteX13" fmla="*/ 100 w 174"/>
              <a:gd name="connsiteY13" fmla="*/ 209 h 246"/>
              <a:gd name="connsiteX14" fmla="*/ 100 w 174"/>
              <a:gd name="connsiteY14" fmla="*/ 199 h 246"/>
              <a:gd name="connsiteX15" fmla="*/ 100 w 174"/>
              <a:gd name="connsiteY15" fmla="*/ 193 h 246"/>
              <a:gd name="connsiteX16" fmla="*/ 100 w 174"/>
              <a:gd name="connsiteY16" fmla="*/ 188 h 246"/>
              <a:gd name="connsiteX17" fmla="*/ 100 w 174"/>
              <a:gd name="connsiteY17" fmla="*/ 183 h 246"/>
              <a:gd name="connsiteX18" fmla="*/ 95 w 174"/>
              <a:gd name="connsiteY18" fmla="*/ 178 h 246"/>
              <a:gd name="connsiteX19" fmla="*/ 90 w 174"/>
              <a:gd name="connsiteY19" fmla="*/ 162 h 246"/>
              <a:gd name="connsiteX20" fmla="*/ 79 w 174"/>
              <a:gd name="connsiteY20" fmla="*/ 146 h 246"/>
              <a:gd name="connsiteX21" fmla="*/ 63 w 174"/>
              <a:gd name="connsiteY21" fmla="*/ 131 h 246"/>
              <a:gd name="connsiteX22" fmla="*/ 47 w 174"/>
              <a:gd name="connsiteY22" fmla="*/ 115 h 246"/>
              <a:gd name="connsiteX23" fmla="*/ 26 w 174"/>
              <a:gd name="connsiteY23" fmla="*/ 99 h 246"/>
              <a:gd name="connsiteX24" fmla="*/ 0 w 174"/>
              <a:gd name="connsiteY24" fmla="*/ 78 h 246"/>
              <a:gd name="connsiteX25" fmla="*/ 21 w 174"/>
              <a:gd name="connsiteY25" fmla="*/ 78 h 246"/>
              <a:gd name="connsiteX26" fmla="*/ 42 w 174"/>
              <a:gd name="connsiteY26" fmla="*/ 84 h 246"/>
              <a:gd name="connsiteX27" fmla="*/ 58 w 174"/>
              <a:gd name="connsiteY27" fmla="*/ 84 h 246"/>
              <a:gd name="connsiteX28" fmla="*/ 74 w 174"/>
              <a:gd name="connsiteY28" fmla="*/ 84 h 246"/>
              <a:gd name="connsiteX29" fmla="*/ 84 w 174"/>
              <a:gd name="connsiteY29" fmla="*/ 78 h 246"/>
              <a:gd name="connsiteX30" fmla="*/ 90 w 174"/>
              <a:gd name="connsiteY30" fmla="*/ 78 h 246"/>
              <a:gd name="connsiteX31" fmla="*/ 95 w 174"/>
              <a:gd name="connsiteY31" fmla="*/ 78 h 246"/>
              <a:gd name="connsiteX32" fmla="*/ 100 w 174"/>
              <a:gd name="connsiteY32" fmla="*/ 73 h 246"/>
              <a:gd name="connsiteX33" fmla="*/ 106 w 174"/>
              <a:gd name="connsiteY33" fmla="*/ 68 h 246"/>
              <a:gd name="connsiteX34" fmla="*/ 106 w 174"/>
              <a:gd name="connsiteY34" fmla="*/ 63 h 246"/>
              <a:gd name="connsiteX35" fmla="*/ 106 w 174"/>
              <a:gd name="connsiteY35" fmla="*/ 52 h 246"/>
              <a:gd name="connsiteX36" fmla="*/ 106 w 174"/>
              <a:gd name="connsiteY36" fmla="*/ 37 h 246"/>
              <a:gd name="connsiteX37" fmla="*/ 111 w 174"/>
              <a:gd name="connsiteY37" fmla="*/ 21 h 246"/>
              <a:gd name="connsiteX38" fmla="*/ 111 w 174"/>
              <a:gd name="connsiteY38" fmla="*/ 0 h 246"/>
              <a:gd name="connsiteX0" fmla="*/ 158 w 158"/>
              <a:gd name="connsiteY0" fmla="*/ 225 h 246"/>
              <a:gd name="connsiteX1" fmla="*/ 148 w 158"/>
              <a:gd name="connsiteY1" fmla="*/ 230 h 246"/>
              <a:gd name="connsiteX2" fmla="*/ 143 w 158"/>
              <a:gd name="connsiteY2" fmla="*/ 235 h 246"/>
              <a:gd name="connsiteX3" fmla="*/ 132 w 158"/>
              <a:gd name="connsiteY3" fmla="*/ 240 h 246"/>
              <a:gd name="connsiteX4" fmla="*/ 127 w 158"/>
              <a:gd name="connsiteY4" fmla="*/ 240 h 246"/>
              <a:gd name="connsiteX5" fmla="*/ 121 w 158"/>
              <a:gd name="connsiteY5" fmla="*/ 246 h 246"/>
              <a:gd name="connsiteX6" fmla="*/ 111 w 158"/>
              <a:gd name="connsiteY6" fmla="*/ 240 h 246"/>
              <a:gd name="connsiteX7" fmla="*/ 106 w 158"/>
              <a:gd name="connsiteY7" fmla="*/ 240 h 246"/>
              <a:gd name="connsiteX8" fmla="*/ 106 w 158"/>
              <a:gd name="connsiteY8" fmla="*/ 235 h 246"/>
              <a:gd name="connsiteX9" fmla="*/ 100 w 158"/>
              <a:gd name="connsiteY9" fmla="*/ 230 h 246"/>
              <a:gd name="connsiteX10" fmla="*/ 100 w 158"/>
              <a:gd name="connsiteY10" fmla="*/ 225 h 246"/>
              <a:gd name="connsiteX11" fmla="*/ 100 w 158"/>
              <a:gd name="connsiteY11" fmla="*/ 219 h 246"/>
              <a:gd name="connsiteX12" fmla="*/ 100 w 158"/>
              <a:gd name="connsiteY12" fmla="*/ 209 h 246"/>
              <a:gd name="connsiteX13" fmla="*/ 100 w 158"/>
              <a:gd name="connsiteY13" fmla="*/ 199 h 246"/>
              <a:gd name="connsiteX14" fmla="*/ 100 w 158"/>
              <a:gd name="connsiteY14" fmla="*/ 193 h 246"/>
              <a:gd name="connsiteX15" fmla="*/ 100 w 158"/>
              <a:gd name="connsiteY15" fmla="*/ 188 h 246"/>
              <a:gd name="connsiteX16" fmla="*/ 100 w 158"/>
              <a:gd name="connsiteY16" fmla="*/ 183 h 246"/>
              <a:gd name="connsiteX17" fmla="*/ 95 w 158"/>
              <a:gd name="connsiteY17" fmla="*/ 178 h 246"/>
              <a:gd name="connsiteX18" fmla="*/ 90 w 158"/>
              <a:gd name="connsiteY18" fmla="*/ 162 h 246"/>
              <a:gd name="connsiteX19" fmla="*/ 79 w 158"/>
              <a:gd name="connsiteY19" fmla="*/ 146 h 246"/>
              <a:gd name="connsiteX20" fmla="*/ 63 w 158"/>
              <a:gd name="connsiteY20" fmla="*/ 131 h 246"/>
              <a:gd name="connsiteX21" fmla="*/ 47 w 158"/>
              <a:gd name="connsiteY21" fmla="*/ 115 h 246"/>
              <a:gd name="connsiteX22" fmla="*/ 26 w 158"/>
              <a:gd name="connsiteY22" fmla="*/ 99 h 246"/>
              <a:gd name="connsiteX23" fmla="*/ 0 w 158"/>
              <a:gd name="connsiteY23" fmla="*/ 78 h 246"/>
              <a:gd name="connsiteX24" fmla="*/ 21 w 158"/>
              <a:gd name="connsiteY24" fmla="*/ 78 h 246"/>
              <a:gd name="connsiteX25" fmla="*/ 42 w 158"/>
              <a:gd name="connsiteY25" fmla="*/ 84 h 246"/>
              <a:gd name="connsiteX26" fmla="*/ 58 w 158"/>
              <a:gd name="connsiteY26" fmla="*/ 84 h 246"/>
              <a:gd name="connsiteX27" fmla="*/ 74 w 158"/>
              <a:gd name="connsiteY27" fmla="*/ 84 h 246"/>
              <a:gd name="connsiteX28" fmla="*/ 84 w 158"/>
              <a:gd name="connsiteY28" fmla="*/ 78 h 246"/>
              <a:gd name="connsiteX29" fmla="*/ 90 w 158"/>
              <a:gd name="connsiteY29" fmla="*/ 78 h 246"/>
              <a:gd name="connsiteX30" fmla="*/ 95 w 158"/>
              <a:gd name="connsiteY30" fmla="*/ 78 h 246"/>
              <a:gd name="connsiteX31" fmla="*/ 100 w 158"/>
              <a:gd name="connsiteY31" fmla="*/ 73 h 246"/>
              <a:gd name="connsiteX32" fmla="*/ 106 w 158"/>
              <a:gd name="connsiteY32" fmla="*/ 68 h 246"/>
              <a:gd name="connsiteX33" fmla="*/ 106 w 158"/>
              <a:gd name="connsiteY33" fmla="*/ 63 h 246"/>
              <a:gd name="connsiteX34" fmla="*/ 106 w 158"/>
              <a:gd name="connsiteY34" fmla="*/ 52 h 246"/>
              <a:gd name="connsiteX35" fmla="*/ 106 w 158"/>
              <a:gd name="connsiteY35" fmla="*/ 37 h 246"/>
              <a:gd name="connsiteX36" fmla="*/ 111 w 158"/>
              <a:gd name="connsiteY36" fmla="*/ 21 h 246"/>
              <a:gd name="connsiteX37" fmla="*/ 111 w 158"/>
              <a:gd name="connsiteY37" fmla="*/ 0 h 246"/>
              <a:gd name="connsiteX0" fmla="*/ 158 w 158"/>
              <a:gd name="connsiteY0" fmla="*/ 225 h 246"/>
              <a:gd name="connsiteX1" fmla="*/ 143 w 158"/>
              <a:gd name="connsiteY1" fmla="*/ 235 h 246"/>
              <a:gd name="connsiteX2" fmla="*/ 132 w 158"/>
              <a:gd name="connsiteY2" fmla="*/ 240 h 246"/>
              <a:gd name="connsiteX3" fmla="*/ 127 w 158"/>
              <a:gd name="connsiteY3" fmla="*/ 240 h 246"/>
              <a:gd name="connsiteX4" fmla="*/ 121 w 158"/>
              <a:gd name="connsiteY4" fmla="*/ 246 h 246"/>
              <a:gd name="connsiteX5" fmla="*/ 111 w 158"/>
              <a:gd name="connsiteY5" fmla="*/ 240 h 246"/>
              <a:gd name="connsiteX6" fmla="*/ 106 w 158"/>
              <a:gd name="connsiteY6" fmla="*/ 240 h 246"/>
              <a:gd name="connsiteX7" fmla="*/ 106 w 158"/>
              <a:gd name="connsiteY7" fmla="*/ 235 h 246"/>
              <a:gd name="connsiteX8" fmla="*/ 100 w 158"/>
              <a:gd name="connsiteY8" fmla="*/ 230 h 246"/>
              <a:gd name="connsiteX9" fmla="*/ 100 w 158"/>
              <a:gd name="connsiteY9" fmla="*/ 225 h 246"/>
              <a:gd name="connsiteX10" fmla="*/ 100 w 158"/>
              <a:gd name="connsiteY10" fmla="*/ 219 h 246"/>
              <a:gd name="connsiteX11" fmla="*/ 100 w 158"/>
              <a:gd name="connsiteY11" fmla="*/ 209 h 246"/>
              <a:gd name="connsiteX12" fmla="*/ 100 w 158"/>
              <a:gd name="connsiteY12" fmla="*/ 199 h 246"/>
              <a:gd name="connsiteX13" fmla="*/ 100 w 158"/>
              <a:gd name="connsiteY13" fmla="*/ 193 h 246"/>
              <a:gd name="connsiteX14" fmla="*/ 100 w 158"/>
              <a:gd name="connsiteY14" fmla="*/ 188 h 246"/>
              <a:gd name="connsiteX15" fmla="*/ 100 w 158"/>
              <a:gd name="connsiteY15" fmla="*/ 183 h 246"/>
              <a:gd name="connsiteX16" fmla="*/ 95 w 158"/>
              <a:gd name="connsiteY16" fmla="*/ 178 h 246"/>
              <a:gd name="connsiteX17" fmla="*/ 90 w 158"/>
              <a:gd name="connsiteY17" fmla="*/ 162 h 246"/>
              <a:gd name="connsiteX18" fmla="*/ 79 w 158"/>
              <a:gd name="connsiteY18" fmla="*/ 146 h 246"/>
              <a:gd name="connsiteX19" fmla="*/ 63 w 158"/>
              <a:gd name="connsiteY19" fmla="*/ 131 h 246"/>
              <a:gd name="connsiteX20" fmla="*/ 47 w 158"/>
              <a:gd name="connsiteY20" fmla="*/ 115 h 246"/>
              <a:gd name="connsiteX21" fmla="*/ 26 w 158"/>
              <a:gd name="connsiteY21" fmla="*/ 99 h 246"/>
              <a:gd name="connsiteX22" fmla="*/ 0 w 158"/>
              <a:gd name="connsiteY22" fmla="*/ 78 h 246"/>
              <a:gd name="connsiteX23" fmla="*/ 21 w 158"/>
              <a:gd name="connsiteY23" fmla="*/ 78 h 246"/>
              <a:gd name="connsiteX24" fmla="*/ 42 w 158"/>
              <a:gd name="connsiteY24" fmla="*/ 84 h 246"/>
              <a:gd name="connsiteX25" fmla="*/ 58 w 158"/>
              <a:gd name="connsiteY25" fmla="*/ 84 h 246"/>
              <a:gd name="connsiteX26" fmla="*/ 74 w 158"/>
              <a:gd name="connsiteY26" fmla="*/ 84 h 246"/>
              <a:gd name="connsiteX27" fmla="*/ 84 w 158"/>
              <a:gd name="connsiteY27" fmla="*/ 78 h 246"/>
              <a:gd name="connsiteX28" fmla="*/ 90 w 158"/>
              <a:gd name="connsiteY28" fmla="*/ 78 h 246"/>
              <a:gd name="connsiteX29" fmla="*/ 95 w 158"/>
              <a:gd name="connsiteY29" fmla="*/ 78 h 246"/>
              <a:gd name="connsiteX30" fmla="*/ 100 w 158"/>
              <a:gd name="connsiteY30" fmla="*/ 73 h 246"/>
              <a:gd name="connsiteX31" fmla="*/ 106 w 158"/>
              <a:gd name="connsiteY31" fmla="*/ 68 h 246"/>
              <a:gd name="connsiteX32" fmla="*/ 106 w 158"/>
              <a:gd name="connsiteY32" fmla="*/ 63 h 246"/>
              <a:gd name="connsiteX33" fmla="*/ 106 w 158"/>
              <a:gd name="connsiteY33" fmla="*/ 52 h 246"/>
              <a:gd name="connsiteX34" fmla="*/ 106 w 158"/>
              <a:gd name="connsiteY34" fmla="*/ 37 h 246"/>
              <a:gd name="connsiteX35" fmla="*/ 111 w 158"/>
              <a:gd name="connsiteY35" fmla="*/ 21 h 246"/>
              <a:gd name="connsiteX36" fmla="*/ 111 w 158"/>
              <a:gd name="connsiteY36" fmla="*/ 0 h 246"/>
              <a:gd name="connsiteX0" fmla="*/ 158 w 158"/>
              <a:gd name="connsiteY0" fmla="*/ 225 h 246"/>
              <a:gd name="connsiteX1" fmla="*/ 143 w 158"/>
              <a:gd name="connsiteY1" fmla="*/ 235 h 246"/>
              <a:gd name="connsiteX2" fmla="*/ 127 w 158"/>
              <a:gd name="connsiteY2" fmla="*/ 240 h 246"/>
              <a:gd name="connsiteX3" fmla="*/ 121 w 158"/>
              <a:gd name="connsiteY3" fmla="*/ 246 h 246"/>
              <a:gd name="connsiteX4" fmla="*/ 111 w 158"/>
              <a:gd name="connsiteY4" fmla="*/ 240 h 246"/>
              <a:gd name="connsiteX5" fmla="*/ 106 w 158"/>
              <a:gd name="connsiteY5" fmla="*/ 240 h 246"/>
              <a:gd name="connsiteX6" fmla="*/ 106 w 158"/>
              <a:gd name="connsiteY6" fmla="*/ 235 h 246"/>
              <a:gd name="connsiteX7" fmla="*/ 100 w 158"/>
              <a:gd name="connsiteY7" fmla="*/ 230 h 246"/>
              <a:gd name="connsiteX8" fmla="*/ 100 w 158"/>
              <a:gd name="connsiteY8" fmla="*/ 225 h 246"/>
              <a:gd name="connsiteX9" fmla="*/ 100 w 158"/>
              <a:gd name="connsiteY9" fmla="*/ 219 h 246"/>
              <a:gd name="connsiteX10" fmla="*/ 100 w 158"/>
              <a:gd name="connsiteY10" fmla="*/ 209 h 246"/>
              <a:gd name="connsiteX11" fmla="*/ 100 w 158"/>
              <a:gd name="connsiteY11" fmla="*/ 199 h 246"/>
              <a:gd name="connsiteX12" fmla="*/ 100 w 158"/>
              <a:gd name="connsiteY12" fmla="*/ 193 h 246"/>
              <a:gd name="connsiteX13" fmla="*/ 100 w 158"/>
              <a:gd name="connsiteY13" fmla="*/ 188 h 246"/>
              <a:gd name="connsiteX14" fmla="*/ 100 w 158"/>
              <a:gd name="connsiteY14" fmla="*/ 183 h 246"/>
              <a:gd name="connsiteX15" fmla="*/ 95 w 158"/>
              <a:gd name="connsiteY15" fmla="*/ 178 h 246"/>
              <a:gd name="connsiteX16" fmla="*/ 90 w 158"/>
              <a:gd name="connsiteY16" fmla="*/ 162 h 246"/>
              <a:gd name="connsiteX17" fmla="*/ 79 w 158"/>
              <a:gd name="connsiteY17" fmla="*/ 146 h 246"/>
              <a:gd name="connsiteX18" fmla="*/ 63 w 158"/>
              <a:gd name="connsiteY18" fmla="*/ 131 h 246"/>
              <a:gd name="connsiteX19" fmla="*/ 47 w 158"/>
              <a:gd name="connsiteY19" fmla="*/ 115 h 246"/>
              <a:gd name="connsiteX20" fmla="*/ 26 w 158"/>
              <a:gd name="connsiteY20" fmla="*/ 99 h 246"/>
              <a:gd name="connsiteX21" fmla="*/ 0 w 158"/>
              <a:gd name="connsiteY21" fmla="*/ 78 h 246"/>
              <a:gd name="connsiteX22" fmla="*/ 21 w 158"/>
              <a:gd name="connsiteY22" fmla="*/ 78 h 246"/>
              <a:gd name="connsiteX23" fmla="*/ 42 w 158"/>
              <a:gd name="connsiteY23" fmla="*/ 84 h 246"/>
              <a:gd name="connsiteX24" fmla="*/ 58 w 158"/>
              <a:gd name="connsiteY24" fmla="*/ 84 h 246"/>
              <a:gd name="connsiteX25" fmla="*/ 74 w 158"/>
              <a:gd name="connsiteY25" fmla="*/ 84 h 246"/>
              <a:gd name="connsiteX26" fmla="*/ 84 w 158"/>
              <a:gd name="connsiteY26" fmla="*/ 78 h 246"/>
              <a:gd name="connsiteX27" fmla="*/ 90 w 158"/>
              <a:gd name="connsiteY27" fmla="*/ 78 h 246"/>
              <a:gd name="connsiteX28" fmla="*/ 95 w 158"/>
              <a:gd name="connsiteY28" fmla="*/ 78 h 246"/>
              <a:gd name="connsiteX29" fmla="*/ 100 w 158"/>
              <a:gd name="connsiteY29" fmla="*/ 73 h 246"/>
              <a:gd name="connsiteX30" fmla="*/ 106 w 158"/>
              <a:gd name="connsiteY30" fmla="*/ 68 h 246"/>
              <a:gd name="connsiteX31" fmla="*/ 106 w 158"/>
              <a:gd name="connsiteY31" fmla="*/ 63 h 246"/>
              <a:gd name="connsiteX32" fmla="*/ 106 w 158"/>
              <a:gd name="connsiteY32" fmla="*/ 52 h 246"/>
              <a:gd name="connsiteX33" fmla="*/ 106 w 158"/>
              <a:gd name="connsiteY33" fmla="*/ 37 h 246"/>
              <a:gd name="connsiteX34" fmla="*/ 111 w 158"/>
              <a:gd name="connsiteY34" fmla="*/ 21 h 246"/>
              <a:gd name="connsiteX35" fmla="*/ 111 w 158"/>
              <a:gd name="connsiteY35" fmla="*/ 0 h 246"/>
              <a:gd name="connsiteX0" fmla="*/ 143 w 143"/>
              <a:gd name="connsiteY0" fmla="*/ 235 h 246"/>
              <a:gd name="connsiteX1" fmla="*/ 127 w 143"/>
              <a:gd name="connsiteY1" fmla="*/ 240 h 246"/>
              <a:gd name="connsiteX2" fmla="*/ 121 w 143"/>
              <a:gd name="connsiteY2" fmla="*/ 246 h 246"/>
              <a:gd name="connsiteX3" fmla="*/ 111 w 143"/>
              <a:gd name="connsiteY3" fmla="*/ 240 h 246"/>
              <a:gd name="connsiteX4" fmla="*/ 106 w 143"/>
              <a:gd name="connsiteY4" fmla="*/ 240 h 246"/>
              <a:gd name="connsiteX5" fmla="*/ 106 w 143"/>
              <a:gd name="connsiteY5" fmla="*/ 235 h 246"/>
              <a:gd name="connsiteX6" fmla="*/ 100 w 143"/>
              <a:gd name="connsiteY6" fmla="*/ 230 h 246"/>
              <a:gd name="connsiteX7" fmla="*/ 100 w 143"/>
              <a:gd name="connsiteY7" fmla="*/ 225 h 246"/>
              <a:gd name="connsiteX8" fmla="*/ 100 w 143"/>
              <a:gd name="connsiteY8" fmla="*/ 219 h 246"/>
              <a:gd name="connsiteX9" fmla="*/ 100 w 143"/>
              <a:gd name="connsiteY9" fmla="*/ 209 h 246"/>
              <a:gd name="connsiteX10" fmla="*/ 100 w 143"/>
              <a:gd name="connsiteY10" fmla="*/ 199 h 246"/>
              <a:gd name="connsiteX11" fmla="*/ 100 w 143"/>
              <a:gd name="connsiteY11" fmla="*/ 193 h 246"/>
              <a:gd name="connsiteX12" fmla="*/ 100 w 143"/>
              <a:gd name="connsiteY12" fmla="*/ 188 h 246"/>
              <a:gd name="connsiteX13" fmla="*/ 100 w 143"/>
              <a:gd name="connsiteY13" fmla="*/ 183 h 246"/>
              <a:gd name="connsiteX14" fmla="*/ 95 w 143"/>
              <a:gd name="connsiteY14" fmla="*/ 178 h 246"/>
              <a:gd name="connsiteX15" fmla="*/ 90 w 143"/>
              <a:gd name="connsiteY15" fmla="*/ 162 h 246"/>
              <a:gd name="connsiteX16" fmla="*/ 79 w 143"/>
              <a:gd name="connsiteY16" fmla="*/ 146 h 246"/>
              <a:gd name="connsiteX17" fmla="*/ 63 w 143"/>
              <a:gd name="connsiteY17" fmla="*/ 131 h 246"/>
              <a:gd name="connsiteX18" fmla="*/ 47 w 143"/>
              <a:gd name="connsiteY18" fmla="*/ 115 h 246"/>
              <a:gd name="connsiteX19" fmla="*/ 26 w 143"/>
              <a:gd name="connsiteY19" fmla="*/ 99 h 246"/>
              <a:gd name="connsiteX20" fmla="*/ 0 w 143"/>
              <a:gd name="connsiteY20" fmla="*/ 78 h 246"/>
              <a:gd name="connsiteX21" fmla="*/ 21 w 143"/>
              <a:gd name="connsiteY21" fmla="*/ 78 h 246"/>
              <a:gd name="connsiteX22" fmla="*/ 42 w 143"/>
              <a:gd name="connsiteY22" fmla="*/ 84 h 246"/>
              <a:gd name="connsiteX23" fmla="*/ 58 w 143"/>
              <a:gd name="connsiteY23" fmla="*/ 84 h 246"/>
              <a:gd name="connsiteX24" fmla="*/ 74 w 143"/>
              <a:gd name="connsiteY24" fmla="*/ 84 h 246"/>
              <a:gd name="connsiteX25" fmla="*/ 84 w 143"/>
              <a:gd name="connsiteY25" fmla="*/ 78 h 246"/>
              <a:gd name="connsiteX26" fmla="*/ 90 w 143"/>
              <a:gd name="connsiteY26" fmla="*/ 78 h 246"/>
              <a:gd name="connsiteX27" fmla="*/ 95 w 143"/>
              <a:gd name="connsiteY27" fmla="*/ 78 h 246"/>
              <a:gd name="connsiteX28" fmla="*/ 100 w 143"/>
              <a:gd name="connsiteY28" fmla="*/ 73 h 246"/>
              <a:gd name="connsiteX29" fmla="*/ 106 w 143"/>
              <a:gd name="connsiteY29" fmla="*/ 68 h 246"/>
              <a:gd name="connsiteX30" fmla="*/ 106 w 143"/>
              <a:gd name="connsiteY30" fmla="*/ 63 h 246"/>
              <a:gd name="connsiteX31" fmla="*/ 106 w 143"/>
              <a:gd name="connsiteY31" fmla="*/ 52 h 246"/>
              <a:gd name="connsiteX32" fmla="*/ 106 w 143"/>
              <a:gd name="connsiteY32" fmla="*/ 37 h 246"/>
              <a:gd name="connsiteX33" fmla="*/ 111 w 143"/>
              <a:gd name="connsiteY33" fmla="*/ 21 h 246"/>
              <a:gd name="connsiteX34" fmla="*/ 111 w 143"/>
              <a:gd name="connsiteY34" fmla="*/ 0 h 246"/>
              <a:gd name="connsiteX0" fmla="*/ 127 w 127"/>
              <a:gd name="connsiteY0" fmla="*/ 240 h 246"/>
              <a:gd name="connsiteX1" fmla="*/ 121 w 127"/>
              <a:gd name="connsiteY1" fmla="*/ 246 h 246"/>
              <a:gd name="connsiteX2" fmla="*/ 111 w 127"/>
              <a:gd name="connsiteY2" fmla="*/ 240 h 246"/>
              <a:gd name="connsiteX3" fmla="*/ 106 w 127"/>
              <a:gd name="connsiteY3" fmla="*/ 240 h 246"/>
              <a:gd name="connsiteX4" fmla="*/ 106 w 127"/>
              <a:gd name="connsiteY4" fmla="*/ 235 h 246"/>
              <a:gd name="connsiteX5" fmla="*/ 100 w 127"/>
              <a:gd name="connsiteY5" fmla="*/ 230 h 246"/>
              <a:gd name="connsiteX6" fmla="*/ 100 w 127"/>
              <a:gd name="connsiteY6" fmla="*/ 225 h 246"/>
              <a:gd name="connsiteX7" fmla="*/ 100 w 127"/>
              <a:gd name="connsiteY7" fmla="*/ 219 h 246"/>
              <a:gd name="connsiteX8" fmla="*/ 100 w 127"/>
              <a:gd name="connsiteY8" fmla="*/ 209 h 246"/>
              <a:gd name="connsiteX9" fmla="*/ 100 w 127"/>
              <a:gd name="connsiteY9" fmla="*/ 199 h 246"/>
              <a:gd name="connsiteX10" fmla="*/ 100 w 127"/>
              <a:gd name="connsiteY10" fmla="*/ 193 h 246"/>
              <a:gd name="connsiteX11" fmla="*/ 100 w 127"/>
              <a:gd name="connsiteY11" fmla="*/ 188 h 246"/>
              <a:gd name="connsiteX12" fmla="*/ 100 w 127"/>
              <a:gd name="connsiteY12" fmla="*/ 183 h 246"/>
              <a:gd name="connsiteX13" fmla="*/ 95 w 127"/>
              <a:gd name="connsiteY13" fmla="*/ 178 h 246"/>
              <a:gd name="connsiteX14" fmla="*/ 90 w 127"/>
              <a:gd name="connsiteY14" fmla="*/ 162 h 246"/>
              <a:gd name="connsiteX15" fmla="*/ 79 w 127"/>
              <a:gd name="connsiteY15" fmla="*/ 146 h 246"/>
              <a:gd name="connsiteX16" fmla="*/ 63 w 127"/>
              <a:gd name="connsiteY16" fmla="*/ 131 h 246"/>
              <a:gd name="connsiteX17" fmla="*/ 47 w 127"/>
              <a:gd name="connsiteY17" fmla="*/ 115 h 246"/>
              <a:gd name="connsiteX18" fmla="*/ 26 w 127"/>
              <a:gd name="connsiteY18" fmla="*/ 99 h 246"/>
              <a:gd name="connsiteX19" fmla="*/ 0 w 127"/>
              <a:gd name="connsiteY19" fmla="*/ 78 h 246"/>
              <a:gd name="connsiteX20" fmla="*/ 21 w 127"/>
              <a:gd name="connsiteY20" fmla="*/ 78 h 246"/>
              <a:gd name="connsiteX21" fmla="*/ 42 w 127"/>
              <a:gd name="connsiteY21" fmla="*/ 84 h 246"/>
              <a:gd name="connsiteX22" fmla="*/ 58 w 127"/>
              <a:gd name="connsiteY22" fmla="*/ 84 h 246"/>
              <a:gd name="connsiteX23" fmla="*/ 74 w 127"/>
              <a:gd name="connsiteY23" fmla="*/ 84 h 246"/>
              <a:gd name="connsiteX24" fmla="*/ 84 w 127"/>
              <a:gd name="connsiteY24" fmla="*/ 78 h 246"/>
              <a:gd name="connsiteX25" fmla="*/ 90 w 127"/>
              <a:gd name="connsiteY25" fmla="*/ 78 h 246"/>
              <a:gd name="connsiteX26" fmla="*/ 95 w 127"/>
              <a:gd name="connsiteY26" fmla="*/ 78 h 246"/>
              <a:gd name="connsiteX27" fmla="*/ 100 w 127"/>
              <a:gd name="connsiteY27" fmla="*/ 73 h 246"/>
              <a:gd name="connsiteX28" fmla="*/ 106 w 127"/>
              <a:gd name="connsiteY28" fmla="*/ 68 h 246"/>
              <a:gd name="connsiteX29" fmla="*/ 106 w 127"/>
              <a:gd name="connsiteY29" fmla="*/ 63 h 246"/>
              <a:gd name="connsiteX30" fmla="*/ 106 w 127"/>
              <a:gd name="connsiteY30" fmla="*/ 52 h 246"/>
              <a:gd name="connsiteX31" fmla="*/ 106 w 127"/>
              <a:gd name="connsiteY31" fmla="*/ 37 h 246"/>
              <a:gd name="connsiteX32" fmla="*/ 111 w 127"/>
              <a:gd name="connsiteY32" fmla="*/ 21 h 246"/>
              <a:gd name="connsiteX33" fmla="*/ 111 w 127"/>
              <a:gd name="connsiteY33" fmla="*/ 0 h 246"/>
              <a:gd name="connsiteX0" fmla="*/ 127 w 127"/>
              <a:gd name="connsiteY0" fmla="*/ 219 h 225"/>
              <a:gd name="connsiteX1" fmla="*/ 121 w 127"/>
              <a:gd name="connsiteY1" fmla="*/ 225 h 225"/>
              <a:gd name="connsiteX2" fmla="*/ 111 w 127"/>
              <a:gd name="connsiteY2" fmla="*/ 219 h 225"/>
              <a:gd name="connsiteX3" fmla="*/ 106 w 127"/>
              <a:gd name="connsiteY3" fmla="*/ 219 h 225"/>
              <a:gd name="connsiteX4" fmla="*/ 106 w 127"/>
              <a:gd name="connsiteY4" fmla="*/ 214 h 225"/>
              <a:gd name="connsiteX5" fmla="*/ 100 w 127"/>
              <a:gd name="connsiteY5" fmla="*/ 209 h 225"/>
              <a:gd name="connsiteX6" fmla="*/ 100 w 127"/>
              <a:gd name="connsiteY6" fmla="*/ 204 h 225"/>
              <a:gd name="connsiteX7" fmla="*/ 100 w 127"/>
              <a:gd name="connsiteY7" fmla="*/ 198 h 225"/>
              <a:gd name="connsiteX8" fmla="*/ 100 w 127"/>
              <a:gd name="connsiteY8" fmla="*/ 188 h 225"/>
              <a:gd name="connsiteX9" fmla="*/ 100 w 127"/>
              <a:gd name="connsiteY9" fmla="*/ 178 h 225"/>
              <a:gd name="connsiteX10" fmla="*/ 100 w 127"/>
              <a:gd name="connsiteY10" fmla="*/ 172 h 225"/>
              <a:gd name="connsiteX11" fmla="*/ 100 w 127"/>
              <a:gd name="connsiteY11" fmla="*/ 167 h 225"/>
              <a:gd name="connsiteX12" fmla="*/ 100 w 127"/>
              <a:gd name="connsiteY12" fmla="*/ 162 h 225"/>
              <a:gd name="connsiteX13" fmla="*/ 95 w 127"/>
              <a:gd name="connsiteY13" fmla="*/ 157 h 225"/>
              <a:gd name="connsiteX14" fmla="*/ 90 w 127"/>
              <a:gd name="connsiteY14" fmla="*/ 141 h 225"/>
              <a:gd name="connsiteX15" fmla="*/ 79 w 127"/>
              <a:gd name="connsiteY15" fmla="*/ 125 h 225"/>
              <a:gd name="connsiteX16" fmla="*/ 63 w 127"/>
              <a:gd name="connsiteY16" fmla="*/ 110 h 225"/>
              <a:gd name="connsiteX17" fmla="*/ 47 w 127"/>
              <a:gd name="connsiteY17" fmla="*/ 94 h 225"/>
              <a:gd name="connsiteX18" fmla="*/ 26 w 127"/>
              <a:gd name="connsiteY18" fmla="*/ 78 h 225"/>
              <a:gd name="connsiteX19" fmla="*/ 0 w 127"/>
              <a:gd name="connsiteY19" fmla="*/ 57 h 225"/>
              <a:gd name="connsiteX20" fmla="*/ 21 w 127"/>
              <a:gd name="connsiteY20" fmla="*/ 57 h 225"/>
              <a:gd name="connsiteX21" fmla="*/ 42 w 127"/>
              <a:gd name="connsiteY21" fmla="*/ 63 h 225"/>
              <a:gd name="connsiteX22" fmla="*/ 58 w 127"/>
              <a:gd name="connsiteY22" fmla="*/ 63 h 225"/>
              <a:gd name="connsiteX23" fmla="*/ 74 w 127"/>
              <a:gd name="connsiteY23" fmla="*/ 63 h 225"/>
              <a:gd name="connsiteX24" fmla="*/ 84 w 127"/>
              <a:gd name="connsiteY24" fmla="*/ 57 h 225"/>
              <a:gd name="connsiteX25" fmla="*/ 90 w 127"/>
              <a:gd name="connsiteY25" fmla="*/ 57 h 225"/>
              <a:gd name="connsiteX26" fmla="*/ 95 w 127"/>
              <a:gd name="connsiteY26" fmla="*/ 57 h 225"/>
              <a:gd name="connsiteX27" fmla="*/ 100 w 127"/>
              <a:gd name="connsiteY27" fmla="*/ 52 h 225"/>
              <a:gd name="connsiteX28" fmla="*/ 106 w 127"/>
              <a:gd name="connsiteY28" fmla="*/ 47 h 225"/>
              <a:gd name="connsiteX29" fmla="*/ 106 w 127"/>
              <a:gd name="connsiteY29" fmla="*/ 42 h 225"/>
              <a:gd name="connsiteX30" fmla="*/ 106 w 127"/>
              <a:gd name="connsiteY30" fmla="*/ 31 h 225"/>
              <a:gd name="connsiteX31" fmla="*/ 106 w 127"/>
              <a:gd name="connsiteY31" fmla="*/ 16 h 225"/>
              <a:gd name="connsiteX32" fmla="*/ 111 w 127"/>
              <a:gd name="connsiteY32" fmla="*/ 0 h 225"/>
              <a:gd name="connsiteX0" fmla="*/ 127 w 127"/>
              <a:gd name="connsiteY0" fmla="*/ 203 h 209"/>
              <a:gd name="connsiteX1" fmla="*/ 121 w 127"/>
              <a:gd name="connsiteY1" fmla="*/ 209 h 209"/>
              <a:gd name="connsiteX2" fmla="*/ 111 w 127"/>
              <a:gd name="connsiteY2" fmla="*/ 203 h 209"/>
              <a:gd name="connsiteX3" fmla="*/ 106 w 127"/>
              <a:gd name="connsiteY3" fmla="*/ 203 h 209"/>
              <a:gd name="connsiteX4" fmla="*/ 106 w 127"/>
              <a:gd name="connsiteY4" fmla="*/ 198 h 209"/>
              <a:gd name="connsiteX5" fmla="*/ 100 w 127"/>
              <a:gd name="connsiteY5" fmla="*/ 193 h 209"/>
              <a:gd name="connsiteX6" fmla="*/ 100 w 127"/>
              <a:gd name="connsiteY6" fmla="*/ 188 h 209"/>
              <a:gd name="connsiteX7" fmla="*/ 100 w 127"/>
              <a:gd name="connsiteY7" fmla="*/ 182 h 209"/>
              <a:gd name="connsiteX8" fmla="*/ 100 w 127"/>
              <a:gd name="connsiteY8" fmla="*/ 172 h 209"/>
              <a:gd name="connsiteX9" fmla="*/ 100 w 127"/>
              <a:gd name="connsiteY9" fmla="*/ 162 h 209"/>
              <a:gd name="connsiteX10" fmla="*/ 100 w 127"/>
              <a:gd name="connsiteY10" fmla="*/ 156 h 209"/>
              <a:gd name="connsiteX11" fmla="*/ 100 w 127"/>
              <a:gd name="connsiteY11" fmla="*/ 151 h 209"/>
              <a:gd name="connsiteX12" fmla="*/ 100 w 127"/>
              <a:gd name="connsiteY12" fmla="*/ 146 h 209"/>
              <a:gd name="connsiteX13" fmla="*/ 95 w 127"/>
              <a:gd name="connsiteY13" fmla="*/ 141 h 209"/>
              <a:gd name="connsiteX14" fmla="*/ 90 w 127"/>
              <a:gd name="connsiteY14" fmla="*/ 125 h 209"/>
              <a:gd name="connsiteX15" fmla="*/ 79 w 127"/>
              <a:gd name="connsiteY15" fmla="*/ 109 h 209"/>
              <a:gd name="connsiteX16" fmla="*/ 63 w 127"/>
              <a:gd name="connsiteY16" fmla="*/ 94 h 209"/>
              <a:gd name="connsiteX17" fmla="*/ 47 w 127"/>
              <a:gd name="connsiteY17" fmla="*/ 78 h 209"/>
              <a:gd name="connsiteX18" fmla="*/ 26 w 127"/>
              <a:gd name="connsiteY18" fmla="*/ 62 h 209"/>
              <a:gd name="connsiteX19" fmla="*/ 0 w 127"/>
              <a:gd name="connsiteY19" fmla="*/ 41 h 209"/>
              <a:gd name="connsiteX20" fmla="*/ 21 w 127"/>
              <a:gd name="connsiteY20" fmla="*/ 41 h 209"/>
              <a:gd name="connsiteX21" fmla="*/ 42 w 127"/>
              <a:gd name="connsiteY21" fmla="*/ 47 h 209"/>
              <a:gd name="connsiteX22" fmla="*/ 58 w 127"/>
              <a:gd name="connsiteY22" fmla="*/ 47 h 209"/>
              <a:gd name="connsiteX23" fmla="*/ 74 w 127"/>
              <a:gd name="connsiteY23" fmla="*/ 47 h 209"/>
              <a:gd name="connsiteX24" fmla="*/ 84 w 127"/>
              <a:gd name="connsiteY24" fmla="*/ 41 h 209"/>
              <a:gd name="connsiteX25" fmla="*/ 90 w 127"/>
              <a:gd name="connsiteY25" fmla="*/ 41 h 209"/>
              <a:gd name="connsiteX26" fmla="*/ 95 w 127"/>
              <a:gd name="connsiteY26" fmla="*/ 41 h 209"/>
              <a:gd name="connsiteX27" fmla="*/ 100 w 127"/>
              <a:gd name="connsiteY27" fmla="*/ 36 h 209"/>
              <a:gd name="connsiteX28" fmla="*/ 106 w 127"/>
              <a:gd name="connsiteY28" fmla="*/ 31 h 209"/>
              <a:gd name="connsiteX29" fmla="*/ 106 w 127"/>
              <a:gd name="connsiteY29" fmla="*/ 26 h 209"/>
              <a:gd name="connsiteX30" fmla="*/ 106 w 127"/>
              <a:gd name="connsiteY30" fmla="*/ 15 h 209"/>
              <a:gd name="connsiteX31" fmla="*/ 106 w 127"/>
              <a:gd name="connsiteY31" fmla="*/ 0 h 209"/>
              <a:gd name="connsiteX0" fmla="*/ 127 w 127"/>
              <a:gd name="connsiteY0" fmla="*/ 188 h 194"/>
              <a:gd name="connsiteX1" fmla="*/ 121 w 127"/>
              <a:gd name="connsiteY1" fmla="*/ 194 h 194"/>
              <a:gd name="connsiteX2" fmla="*/ 111 w 127"/>
              <a:gd name="connsiteY2" fmla="*/ 188 h 194"/>
              <a:gd name="connsiteX3" fmla="*/ 106 w 127"/>
              <a:gd name="connsiteY3" fmla="*/ 188 h 194"/>
              <a:gd name="connsiteX4" fmla="*/ 106 w 127"/>
              <a:gd name="connsiteY4" fmla="*/ 183 h 194"/>
              <a:gd name="connsiteX5" fmla="*/ 100 w 127"/>
              <a:gd name="connsiteY5" fmla="*/ 178 h 194"/>
              <a:gd name="connsiteX6" fmla="*/ 100 w 127"/>
              <a:gd name="connsiteY6" fmla="*/ 173 h 194"/>
              <a:gd name="connsiteX7" fmla="*/ 100 w 127"/>
              <a:gd name="connsiteY7" fmla="*/ 167 h 194"/>
              <a:gd name="connsiteX8" fmla="*/ 100 w 127"/>
              <a:gd name="connsiteY8" fmla="*/ 157 h 194"/>
              <a:gd name="connsiteX9" fmla="*/ 100 w 127"/>
              <a:gd name="connsiteY9" fmla="*/ 147 h 194"/>
              <a:gd name="connsiteX10" fmla="*/ 100 w 127"/>
              <a:gd name="connsiteY10" fmla="*/ 141 h 194"/>
              <a:gd name="connsiteX11" fmla="*/ 100 w 127"/>
              <a:gd name="connsiteY11" fmla="*/ 136 h 194"/>
              <a:gd name="connsiteX12" fmla="*/ 100 w 127"/>
              <a:gd name="connsiteY12" fmla="*/ 131 h 194"/>
              <a:gd name="connsiteX13" fmla="*/ 95 w 127"/>
              <a:gd name="connsiteY13" fmla="*/ 126 h 194"/>
              <a:gd name="connsiteX14" fmla="*/ 90 w 127"/>
              <a:gd name="connsiteY14" fmla="*/ 110 h 194"/>
              <a:gd name="connsiteX15" fmla="*/ 79 w 127"/>
              <a:gd name="connsiteY15" fmla="*/ 94 h 194"/>
              <a:gd name="connsiteX16" fmla="*/ 63 w 127"/>
              <a:gd name="connsiteY16" fmla="*/ 79 h 194"/>
              <a:gd name="connsiteX17" fmla="*/ 47 w 127"/>
              <a:gd name="connsiteY17" fmla="*/ 63 h 194"/>
              <a:gd name="connsiteX18" fmla="*/ 26 w 127"/>
              <a:gd name="connsiteY18" fmla="*/ 47 h 194"/>
              <a:gd name="connsiteX19" fmla="*/ 0 w 127"/>
              <a:gd name="connsiteY19" fmla="*/ 26 h 194"/>
              <a:gd name="connsiteX20" fmla="*/ 21 w 127"/>
              <a:gd name="connsiteY20" fmla="*/ 26 h 194"/>
              <a:gd name="connsiteX21" fmla="*/ 42 w 127"/>
              <a:gd name="connsiteY21" fmla="*/ 32 h 194"/>
              <a:gd name="connsiteX22" fmla="*/ 58 w 127"/>
              <a:gd name="connsiteY22" fmla="*/ 32 h 194"/>
              <a:gd name="connsiteX23" fmla="*/ 74 w 127"/>
              <a:gd name="connsiteY23" fmla="*/ 32 h 194"/>
              <a:gd name="connsiteX24" fmla="*/ 84 w 127"/>
              <a:gd name="connsiteY24" fmla="*/ 26 h 194"/>
              <a:gd name="connsiteX25" fmla="*/ 90 w 127"/>
              <a:gd name="connsiteY25" fmla="*/ 26 h 194"/>
              <a:gd name="connsiteX26" fmla="*/ 95 w 127"/>
              <a:gd name="connsiteY26" fmla="*/ 26 h 194"/>
              <a:gd name="connsiteX27" fmla="*/ 100 w 127"/>
              <a:gd name="connsiteY27" fmla="*/ 21 h 194"/>
              <a:gd name="connsiteX28" fmla="*/ 106 w 127"/>
              <a:gd name="connsiteY28" fmla="*/ 16 h 194"/>
              <a:gd name="connsiteX29" fmla="*/ 106 w 127"/>
              <a:gd name="connsiteY29" fmla="*/ 11 h 194"/>
              <a:gd name="connsiteX30" fmla="*/ 106 w 127"/>
              <a:gd name="connsiteY30" fmla="*/ 0 h 194"/>
              <a:gd name="connsiteX0" fmla="*/ 127 w 127"/>
              <a:gd name="connsiteY0" fmla="*/ 177 h 183"/>
              <a:gd name="connsiteX1" fmla="*/ 121 w 127"/>
              <a:gd name="connsiteY1" fmla="*/ 183 h 183"/>
              <a:gd name="connsiteX2" fmla="*/ 111 w 127"/>
              <a:gd name="connsiteY2" fmla="*/ 177 h 183"/>
              <a:gd name="connsiteX3" fmla="*/ 106 w 127"/>
              <a:gd name="connsiteY3" fmla="*/ 177 h 183"/>
              <a:gd name="connsiteX4" fmla="*/ 106 w 127"/>
              <a:gd name="connsiteY4" fmla="*/ 172 h 183"/>
              <a:gd name="connsiteX5" fmla="*/ 100 w 127"/>
              <a:gd name="connsiteY5" fmla="*/ 167 h 183"/>
              <a:gd name="connsiteX6" fmla="*/ 100 w 127"/>
              <a:gd name="connsiteY6" fmla="*/ 162 h 183"/>
              <a:gd name="connsiteX7" fmla="*/ 100 w 127"/>
              <a:gd name="connsiteY7" fmla="*/ 156 h 183"/>
              <a:gd name="connsiteX8" fmla="*/ 100 w 127"/>
              <a:gd name="connsiteY8" fmla="*/ 146 h 183"/>
              <a:gd name="connsiteX9" fmla="*/ 100 w 127"/>
              <a:gd name="connsiteY9" fmla="*/ 136 h 183"/>
              <a:gd name="connsiteX10" fmla="*/ 100 w 127"/>
              <a:gd name="connsiteY10" fmla="*/ 130 h 183"/>
              <a:gd name="connsiteX11" fmla="*/ 100 w 127"/>
              <a:gd name="connsiteY11" fmla="*/ 125 h 183"/>
              <a:gd name="connsiteX12" fmla="*/ 100 w 127"/>
              <a:gd name="connsiteY12" fmla="*/ 120 h 183"/>
              <a:gd name="connsiteX13" fmla="*/ 95 w 127"/>
              <a:gd name="connsiteY13" fmla="*/ 115 h 183"/>
              <a:gd name="connsiteX14" fmla="*/ 90 w 127"/>
              <a:gd name="connsiteY14" fmla="*/ 99 h 183"/>
              <a:gd name="connsiteX15" fmla="*/ 79 w 127"/>
              <a:gd name="connsiteY15" fmla="*/ 83 h 183"/>
              <a:gd name="connsiteX16" fmla="*/ 63 w 127"/>
              <a:gd name="connsiteY16" fmla="*/ 68 h 183"/>
              <a:gd name="connsiteX17" fmla="*/ 47 w 127"/>
              <a:gd name="connsiteY17" fmla="*/ 52 h 183"/>
              <a:gd name="connsiteX18" fmla="*/ 26 w 127"/>
              <a:gd name="connsiteY18" fmla="*/ 36 h 183"/>
              <a:gd name="connsiteX19" fmla="*/ 0 w 127"/>
              <a:gd name="connsiteY19" fmla="*/ 15 h 183"/>
              <a:gd name="connsiteX20" fmla="*/ 21 w 127"/>
              <a:gd name="connsiteY20" fmla="*/ 15 h 183"/>
              <a:gd name="connsiteX21" fmla="*/ 42 w 127"/>
              <a:gd name="connsiteY21" fmla="*/ 21 h 183"/>
              <a:gd name="connsiteX22" fmla="*/ 58 w 127"/>
              <a:gd name="connsiteY22" fmla="*/ 21 h 183"/>
              <a:gd name="connsiteX23" fmla="*/ 74 w 127"/>
              <a:gd name="connsiteY23" fmla="*/ 21 h 183"/>
              <a:gd name="connsiteX24" fmla="*/ 84 w 127"/>
              <a:gd name="connsiteY24" fmla="*/ 15 h 183"/>
              <a:gd name="connsiteX25" fmla="*/ 90 w 127"/>
              <a:gd name="connsiteY25" fmla="*/ 15 h 183"/>
              <a:gd name="connsiteX26" fmla="*/ 95 w 127"/>
              <a:gd name="connsiteY26" fmla="*/ 15 h 183"/>
              <a:gd name="connsiteX27" fmla="*/ 100 w 127"/>
              <a:gd name="connsiteY27" fmla="*/ 10 h 183"/>
              <a:gd name="connsiteX28" fmla="*/ 106 w 127"/>
              <a:gd name="connsiteY28" fmla="*/ 5 h 183"/>
              <a:gd name="connsiteX29" fmla="*/ 106 w 127"/>
              <a:gd name="connsiteY29" fmla="*/ 0 h 183"/>
              <a:gd name="connsiteX0" fmla="*/ 121 w 121"/>
              <a:gd name="connsiteY0" fmla="*/ 183 h 183"/>
              <a:gd name="connsiteX1" fmla="*/ 111 w 121"/>
              <a:gd name="connsiteY1" fmla="*/ 177 h 183"/>
              <a:gd name="connsiteX2" fmla="*/ 106 w 121"/>
              <a:gd name="connsiteY2" fmla="*/ 177 h 183"/>
              <a:gd name="connsiteX3" fmla="*/ 106 w 121"/>
              <a:gd name="connsiteY3" fmla="*/ 172 h 183"/>
              <a:gd name="connsiteX4" fmla="*/ 100 w 121"/>
              <a:gd name="connsiteY4" fmla="*/ 167 h 183"/>
              <a:gd name="connsiteX5" fmla="*/ 100 w 121"/>
              <a:gd name="connsiteY5" fmla="*/ 162 h 183"/>
              <a:gd name="connsiteX6" fmla="*/ 100 w 121"/>
              <a:gd name="connsiteY6" fmla="*/ 156 h 183"/>
              <a:gd name="connsiteX7" fmla="*/ 100 w 121"/>
              <a:gd name="connsiteY7" fmla="*/ 146 h 183"/>
              <a:gd name="connsiteX8" fmla="*/ 100 w 121"/>
              <a:gd name="connsiteY8" fmla="*/ 136 h 183"/>
              <a:gd name="connsiteX9" fmla="*/ 100 w 121"/>
              <a:gd name="connsiteY9" fmla="*/ 130 h 183"/>
              <a:gd name="connsiteX10" fmla="*/ 100 w 121"/>
              <a:gd name="connsiteY10" fmla="*/ 125 h 183"/>
              <a:gd name="connsiteX11" fmla="*/ 100 w 121"/>
              <a:gd name="connsiteY11" fmla="*/ 120 h 183"/>
              <a:gd name="connsiteX12" fmla="*/ 95 w 121"/>
              <a:gd name="connsiteY12" fmla="*/ 115 h 183"/>
              <a:gd name="connsiteX13" fmla="*/ 90 w 121"/>
              <a:gd name="connsiteY13" fmla="*/ 99 h 183"/>
              <a:gd name="connsiteX14" fmla="*/ 79 w 121"/>
              <a:gd name="connsiteY14" fmla="*/ 83 h 183"/>
              <a:gd name="connsiteX15" fmla="*/ 63 w 121"/>
              <a:gd name="connsiteY15" fmla="*/ 68 h 183"/>
              <a:gd name="connsiteX16" fmla="*/ 47 w 121"/>
              <a:gd name="connsiteY16" fmla="*/ 52 h 183"/>
              <a:gd name="connsiteX17" fmla="*/ 26 w 121"/>
              <a:gd name="connsiteY17" fmla="*/ 36 h 183"/>
              <a:gd name="connsiteX18" fmla="*/ 0 w 121"/>
              <a:gd name="connsiteY18" fmla="*/ 15 h 183"/>
              <a:gd name="connsiteX19" fmla="*/ 21 w 121"/>
              <a:gd name="connsiteY19" fmla="*/ 15 h 183"/>
              <a:gd name="connsiteX20" fmla="*/ 42 w 121"/>
              <a:gd name="connsiteY20" fmla="*/ 21 h 183"/>
              <a:gd name="connsiteX21" fmla="*/ 58 w 121"/>
              <a:gd name="connsiteY21" fmla="*/ 21 h 183"/>
              <a:gd name="connsiteX22" fmla="*/ 74 w 121"/>
              <a:gd name="connsiteY22" fmla="*/ 21 h 183"/>
              <a:gd name="connsiteX23" fmla="*/ 84 w 121"/>
              <a:gd name="connsiteY23" fmla="*/ 15 h 183"/>
              <a:gd name="connsiteX24" fmla="*/ 90 w 121"/>
              <a:gd name="connsiteY24" fmla="*/ 15 h 183"/>
              <a:gd name="connsiteX25" fmla="*/ 95 w 121"/>
              <a:gd name="connsiteY25" fmla="*/ 15 h 183"/>
              <a:gd name="connsiteX26" fmla="*/ 100 w 121"/>
              <a:gd name="connsiteY26" fmla="*/ 10 h 183"/>
              <a:gd name="connsiteX27" fmla="*/ 106 w 121"/>
              <a:gd name="connsiteY27" fmla="*/ 5 h 183"/>
              <a:gd name="connsiteX28" fmla="*/ 106 w 121"/>
              <a:gd name="connsiteY28" fmla="*/ 0 h 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" h="183">
                <a:moveTo>
                  <a:pt x="121" y="183"/>
                </a:moveTo>
                <a:cubicBezTo>
                  <a:pt x="118" y="181"/>
                  <a:pt x="114" y="179"/>
                  <a:pt x="111" y="177"/>
                </a:cubicBezTo>
                <a:lnTo>
                  <a:pt x="106" y="177"/>
                </a:lnTo>
                <a:lnTo>
                  <a:pt x="106" y="172"/>
                </a:lnTo>
                <a:cubicBezTo>
                  <a:pt x="104" y="170"/>
                  <a:pt x="102" y="169"/>
                  <a:pt x="100" y="167"/>
                </a:cubicBezTo>
                <a:lnTo>
                  <a:pt x="100" y="162"/>
                </a:lnTo>
                <a:lnTo>
                  <a:pt x="100" y="156"/>
                </a:lnTo>
                <a:lnTo>
                  <a:pt x="100" y="146"/>
                </a:lnTo>
                <a:lnTo>
                  <a:pt x="100" y="136"/>
                </a:lnTo>
                <a:lnTo>
                  <a:pt x="100" y="130"/>
                </a:lnTo>
                <a:lnTo>
                  <a:pt x="100" y="125"/>
                </a:lnTo>
                <a:lnTo>
                  <a:pt x="100" y="120"/>
                </a:lnTo>
                <a:lnTo>
                  <a:pt x="95" y="115"/>
                </a:lnTo>
                <a:cubicBezTo>
                  <a:pt x="93" y="110"/>
                  <a:pt x="92" y="104"/>
                  <a:pt x="90" y="99"/>
                </a:cubicBezTo>
                <a:cubicBezTo>
                  <a:pt x="86" y="94"/>
                  <a:pt x="83" y="88"/>
                  <a:pt x="79" y="83"/>
                </a:cubicBezTo>
                <a:cubicBezTo>
                  <a:pt x="74" y="78"/>
                  <a:pt x="68" y="73"/>
                  <a:pt x="63" y="68"/>
                </a:cubicBezTo>
                <a:lnTo>
                  <a:pt x="47" y="52"/>
                </a:lnTo>
                <a:cubicBezTo>
                  <a:pt x="40" y="47"/>
                  <a:pt x="33" y="41"/>
                  <a:pt x="26" y="36"/>
                </a:cubicBezTo>
                <a:cubicBezTo>
                  <a:pt x="17" y="29"/>
                  <a:pt x="9" y="22"/>
                  <a:pt x="0" y="15"/>
                </a:cubicBezTo>
                <a:lnTo>
                  <a:pt x="21" y="15"/>
                </a:lnTo>
                <a:lnTo>
                  <a:pt x="42" y="21"/>
                </a:lnTo>
                <a:lnTo>
                  <a:pt x="58" y="21"/>
                </a:lnTo>
                <a:lnTo>
                  <a:pt x="74" y="21"/>
                </a:lnTo>
                <a:cubicBezTo>
                  <a:pt x="77" y="19"/>
                  <a:pt x="81" y="17"/>
                  <a:pt x="84" y="15"/>
                </a:cubicBezTo>
                <a:lnTo>
                  <a:pt x="90" y="15"/>
                </a:lnTo>
                <a:lnTo>
                  <a:pt x="95" y="15"/>
                </a:lnTo>
                <a:lnTo>
                  <a:pt x="100" y="10"/>
                </a:lnTo>
                <a:cubicBezTo>
                  <a:pt x="102" y="8"/>
                  <a:pt x="104" y="7"/>
                  <a:pt x="106" y="5"/>
                </a:cubicBezTo>
                <a:lnTo>
                  <a:pt x="106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3055938" y="3030538"/>
            <a:ext cx="268287" cy="1128712"/>
          </a:xfrm>
          <a:custGeom>
            <a:avLst/>
            <a:gdLst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110 h 758"/>
              <a:gd name="connsiteX16" fmla="*/ 0 w 687"/>
              <a:gd name="connsiteY16" fmla="*/ 73 h 758"/>
              <a:gd name="connsiteX17" fmla="*/ 11 w 687"/>
              <a:gd name="connsiteY17" fmla="*/ 73 h 758"/>
              <a:gd name="connsiteX18" fmla="*/ 27 w 687"/>
              <a:gd name="connsiteY18" fmla="*/ 73 h 758"/>
              <a:gd name="connsiteX19" fmla="*/ 42 w 687"/>
              <a:gd name="connsiteY19" fmla="*/ 73 h 758"/>
              <a:gd name="connsiteX20" fmla="*/ 58 w 687"/>
              <a:gd name="connsiteY20" fmla="*/ 73 h 758"/>
              <a:gd name="connsiteX21" fmla="*/ 79 w 687"/>
              <a:gd name="connsiteY21" fmla="*/ 73 h 758"/>
              <a:gd name="connsiteX22" fmla="*/ 95 w 687"/>
              <a:gd name="connsiteY22" fmla="*/ 68 h 758"/>
              <a:gd name="connsiteX23" fmla="*/ 122 w 687"/>
              <a:gd name="connsiteY23" fmla="*/ 68 h 758"/>
              <a:gd name="connsiteX24" fmla="*/ 143 w 687"/>
              <a:gd name="connsiteY24" fmla="*/ 63 h 758"/>
              <a:gd name="connsiteX25" fmla="*/ 164 w 687"/>
              <a:gd name="connsiteY25" fmla="*/ 58 h 758"/>
              <a:gd name="connsiteX26" fmla="*/ 185 w 687"/>
              <a:gd name="connsiteY26" fmla="*/ 58 h 758"/>
              <a:gd name="connsiteX27" fmla="*/ 211 w 687"/>
              <a:gd name="connsiteY27" fmla="*/ 52 h 758"/>
              <a:gd name="connsiteX28" fmla="*/ 238 w 687"/>
              <a:gd name="connsiteY28" fmla="*/ 52 h 758"/>
              <a:gd name="connsiteX29" fmla="*/ 264 w 687"/>
              <a:gd name="connsiteY29" fmla="*/ 47 h 758"/>
              <a:gd name="connsiteX30" fmla="*/ 296 w 687"/>
              <a:gd name="connsiteY30" fmla="*/ 47 h 758"/>
              <a:gd name="connsiteX31" fmla="*/ 354 w 687"/>
              <a:gd name="connsiteY31" fmla="*/ 37 h 758"/>
              <a:gd name="connsiteX32" fmla="*/ 386 w 687"/>
              <a:gd name="connsiteY32" fmla="*/ 37 h 758"/>
              <a:gd name="connsiteX33" fmla="*/ 407 w 687"/>
              <a:gd name="connsiteY33" fmla="*/ 32 h 758"/>
              <a:gd name="connsiteX34" fmla="*/ 433 w 687"/>
              <a:gd name="connsiteY34" fmla="*/ 26 h 758"/>
              <a:gd name="connsiteX35" fmla="*/ 454 w 687"/>
              <a:gd name="connsiteY35" fmla="*/ 26 h 758"/>
              <a:gd name="connsiteX36" fmla="*/ 470 w 687"/>
              <a:gd name="connsiteY36" fmla="*/ 21 h 758"/>
              <a:gd name="connsiteX37" fmla="*/ 481 w 687"/>
              <a:gd name="connsiteY37" fmla="*/ 16 h 758"/>
              <a:gd name="connsiteX38" fmla="*/ 491 w 687"/>
              <a:gd name="connsiteY38" fmla="*/ 16 h 758"/>
              <a:gd name="connsiteX39" fmla="*/ 497 w 687"/>
              <a:gd name="connsiteY39" fmla="*/ 11 h 758"/>
              <a:gd name="connsiteX40" fmla="*/ 507 w 687"/>
              <a:gd name="connsiteY40" fmla="*/ 5 h 758"/>
              <a:gd name="connsiteX41" fmla="*/ 523 w 687"/>
              <a:gd name="connsiteY41" fmla="*/ 0 h 758"/>
              <a:gd name="connsiteX42" fmla="*/ 534 w 687"/>
              <a:gd name="connsiteY42" fmla="*/ 0 h 758"/>
              <a:gd name="connsiteX43" fmla="*/ 549 w 687"/>
              <a:gd name="connsiteY43" fmla="*/ 0 h 758"/>
              <a:gd name="connsiteX44" fmla="*/ 565 w 687"/>
              <a:gd name="connsiteY44" fmla="*/ 5 h 758"/>
              <a:gd name="connsiteX45" fmla="*/ 581 w 687"/>
              <a:gd name="connsiteY45" fmla="*/ 11 h 758"/>
              <a:gd name="connsiteX46" fmla="*/ 592 w 687"/>
              <a:gd name="connsiteY46" fmla="*/ 16 h 758"/>
              <a:gd name="connsiteX47" fmla="*/ 602 w 687"/>
              <a:gd name="connsiteY47" fmla="*/ 21 h 758"/>
              <a:gd name="connsiteX48" fmla="*/ 618 w 687"/>
              <a:gd name="connsiteY48" fmla="*/ 26 h 758"/>
              <a:gd name="connsiteX49" fmla="*/ 629 w 687"/>
              <a:gd name="connsiteY49" fmla="*/ 37 h 758"/>
              <a:gd name="connsiteX50" fmla="*/ 644 w 687"/>
              <a:gd name="connsiteY50" fmla="*/ 42 h 758"/>
              <a:gd name="connsiteX51" fmla="*/ 655 w 687"/>
              <a:gd name="connsiteY51" fmla="*/ 47 h 758"/>
              <a:gd name="connsiteX52" fmla="*/ 666 w 687"/>
              <a:gd name="connsiteY52" fmla="*/ 52 h 758"/>
              <a:gd name="connsiteX53" fmla="*/ 671 w 687"/>
              <a:gd name="connsiteY53" fmla="*/ 58 h 758"/>
              <a:gd name="connsiteX54" fmla="*/ 676 w 687"/>
              <a:gd name="connsiteY54" fmla="*/ 63 h 758"/>
              <a:gd name="connsiteX55" fmla="*/ 681 w 687"/>
              <a:gd name="connsiteY55" fmla="*/ 68 h 758"/>
              <a:gd name="connsiteX56" fmla="*/ 687 w 687"/>
              <a:gd name="connsiteY56" fmla="*/ 68 h 758"/>
              <a:gd name="connsiteX57" fmla="*/ 687 w 687"/>
              <a:gd name="connsiteY57" fmla="*/ 73 h 758"/>
              <a:gd name="connsiteX58" fmla="*/ 681 w 687"/>
              <a:gd name="connsiteY58" fmla="*/ 73 h 758"/>
              <a:gd name="connsiteX59" fmla="*/ 681 w 687"/>
              <a:gd name="connsiteY59" fmla="*/ 79 h 758"/>
              <a:gd name="connsiteX60" fmla="*/ 676 w 687"/>
              <a:gd name="connsiteY60" fmla="*/ 84 h 758"/>
              <a:gd name="connsiteX61" fmla="*/ 671 w 687"/>
              <a:gd name="connsiteY61" fmla="*/ 84 h 758"/>
              <a:gd name="connsiteX62" fmla="*/ 666 w 687"/>
              <a:gd name="connsiteY62" fmla="*/ 89 h 758"/>
              <a:gd name="connsiteX63" fmla="*/ 660 w 687"/>
              <a:gd name="connsiteY63" fmla="*/ 94 h 758"/>
              <a:gd name="connsiteX64" fmla="*/ 655 w 687"/>
              <a:gd name="connsiteY64" fmla="*/ 94 h 758"/>
              <a:gd name="connsiteX65" fmla="*/ 650 w 687"/>
              <a:gd name="connsiteY65" fmla="*/ 99 h 758"/>
              <a:gd name="connsiteX66" fmla="*/ 644 w 687"/>
              <a:gd name="connsiteY66" fmla="*/ 105 h 758"/>
              <a:gd name="connsiteX67" fmla="*/ 639 w 687"/>
              <a:gd name="connsiteY67" fmla="*/ 115 h 758"/>
              <a:gd name="connsiteX68" fmla="*/ 639 w 687"/>
              <a:gd name="connsiteY68" fmla="*/ 126 h 758"/>
              <a:gd name="connsiteX69" fmla="*/ 639 w 687"/>
              <a:gd name="connsiteY69" fmla="*/ 131 h 758"/>
              <a:gd name="connsiteX70" fmla="*/ 639 w 687"/>
              <a:gd name="connsiteY70" fmla="*/ 146 h 758"/>
              <a:gd name="connsiteX71" fmla="*/ 639 w 687"/>
              <a:gd name="connsiteY71" fmla="*/ 157 h 758"/>
              <a:gd name="connsiteX72" fmla="*/ 639 w 687"/>
              <a:gd name="connsiteY72" fmla="*/ 173 h 758"/>
              <a:gd name="connsiteX73" fmla="*/ 639 w 687"/>
              <a:gd name="connsiteY73" fmla="*/ 188 h 758"/>
              <a:gd name="connsiteX74" fmla="*/ 639 w 687"/>
              <a:gd name="connsiteY74" fmla="*/ 204 h 758"/>
              <a:gd name="connsiteX75" fmla="*/ 639 w 687"/>
              <a:gd name="connsiteY75" fmla="*/ 225 h 758"/>
              <a:gd name="connsiteX76" fmla="*/ 639 w 687"/>
              <a:gd name="connsiteY76" fmla="*/ 240 h 758"/>
              <a:gd name="connsiteX77" fmla="*/ 639 w 687"/>
              <a:gd name="connsiteY77" fmla="*/ 261 h 758"/>
              <a:gd name="connsiteX78" fmla="*/ 639 w 687"/>
              <a:gd name="connsiteY78" fmla="*/ 303 h 758"/>
              <a:gd name="connsiteX79" fmla="*/ 639 w 687"/>
              <a:gd name="connsiteY79" fmla="*/ 324 h 758"/>
              <a:gd name="connsiteX80" fmla="*/ 639 w 687"/>
              <a:gd name="connsiteY80" fmla="*/ 350 h 758"/>
              <a:gd name="connsiteX81" fmla="*/ 639 w 687"/>
              <a:gd name="connsiteY81" fmla="*/ 376 h 758"/>
              <a:gd name="connsiteX82" fmla="*/ 639 w 687"/>
              <a:gd name="connsiteY82" fmla="*/ 402 h 758"/>
              <a:gd name="connsiteX83" fmla="*/ 639 w 687"/>
              <a:gd name="connsiteY83" fmla="*/ 429 h 758"/>
              <a:gd name="connsiteX84" fmla="*/ 639 w 687"/>
              <a:gd name="connsiteY84" fmla="*/ 460 h 758"/>
              <a:gd name="connsiteX85" fmla="*/ 639 w 687"/>
              <a:gd name="connsiteY85" fmla="*/ 491 h 758"/>
              <a:gd name="connsiteX86" fmla="*/ 639 w 687"/>
              <a:gd name="connsiteY86" fmla="*/ 523 h 758"/>
              <a:gd name="connsiteX87" fmla="*/ 639 w 687"/>
              <a:gd name="connsiteY87" fmla="*/ 554 h 758"/>
              <a:gd name="connsiteX88" fmla="*/ 639 w 687"/>
              <a:gd name="connsiteY88" fmla="*/ 580 h 758"/>
              <a:gd name="connsiteX89" fmla="*/ 634 w 687"/>
              <a:gd name="connsiteY89" fmla="*/ 606 h 758"/>
              <a:gd name="connsiteX90" fmla="*/ 634 w 687"/>
              <a:gd name="connsiteY90" fmla="*/ 632 h 758"/>
              <a:gd name="connsiteX91" fmla="*/ 629 w 687"/>
              <a:gd name="connsiteY91" fmla="*/ 653 h 758"/>
              <a:gd name="connsiteX92" fmla="*/ 623 w 687"/>
              <a:gd name="connsiteY92" fmla="*/ 669 h 758"/>
              <a:gd name="connsiteX93" fmla="*/ 618 w 687"/>
              <a:gd name="connsiteY93" fmla="*/ 690 h 758"/>
              <a:gd name="connsiteX94" fmla="*/ 613 w 687"/>
              <a:gd name="connsiteY94" fmla="*/ 700 h 758"/>
              <a:gd name="connsiteX95" fmla="*/ 602 w 687"/>
              <a:gd name="connsiteY95" fmla="*/ 716 h 758"/>
              <a:gd name="connsiteX96" fmla="*/ 592 w 687"/>
              <a:gd name="connsiteY96" fmla="*/ 726 h 758"/>
              <a:gd name="connsiteX97" fmla="*/ 586 w 687"/>
              <a:gd name="connsiteY97" fmla="*/ 737 h 758"/>
              <a:gd name="connsiteX98" fmla="*/ 576 w 687"/>
              <a:gd name="connsiteY98" fmla="*/ 742 h 758"/>
              <a:gd name="connsiteX99" fmla="*/ 571 w 687"/>
              <a:gd name="connsiteY99" fmla="*/ 747 h 758"/>
              <a:gd name="connsiteX100" fmla="*/ 560 w 687"/>
              <a:gd name="connsiteY100" fmla="*/ 752 h 758"/>
              <a:gd name="connsiteX101" fmla="*/ 555 w 687"/>
              <a:gd name="connsiteY101" fmla="*/ 752 h 758"/>
              <a:gd name="connsiteX102" fmla="*/ 549 w 687"/>
              <a:gd name="connsiteY102" fmla="*/ 758 h 758"/>
              <a:gd name="connsiteX103" fmla="*/ 539 w 687"/>
              <a:gd name="connsiteY103" fmla="*/ 752 h 758"/>
              <a:gd name="connsiteX104" fmla="*/ 534 w 687"/>
              <a:gd name="connsiteY104" fmla="*/ 752 h 758"/>
              <a:gd name="connsiteX105" fmla="*/ 534 w 687"/>
              <a:gd name="connsiteY105" fmla="*/ 747 h 758"/>
              <a:gd name="connsiteX106" fmla="*/ 528 w 687"/>
              <a:gd name="connsiteY106" fmla="*/ 742 h 758"/>
              <a:gd name="connsiteX107" fmla="*/ 528 w 687"/>
              <a:gd name="connsiteY107" fmla="*/ 737 h 758"/>
              <a:gd name="connsiteX108" fmla="*/ 528 w 687"/>
              <a:gd name="connsiteY108" fmla="*/ 731 h 758"/>
              <a:gd name="connsiteX109" fmla="*/ 528 w 687"/>
              <a:gd name="connsiteY109" fmla="*/ 721 h 758"/>
              <a:gd name="connsiteX110" fmla="*/ 528 w 687"/>
              <a:gd name="connsiteY110" fmla="*/ 711 h 758"/>
              <a:gd name="connsiteX111" fmla="*/ 528 w 687"/>
              <a:gd name="connsiteY111" fmla="*/ 705 h 758"/>
              <a:gd name="connsiteX112" fmla="*/ 528 w 687"/>
              <a:gd name="connsiteY112" fmla="*/ 700 h 758"/>
              <a:gd name="connsiteX113" fmla="*/ 528 w 687"/>
              <a:gd name="connsiteY113" fmla="*/ 695 h 758"/>
              <a:gd name="connsiteX114" fmla="*/ 523 w 687"/>
              <a:gd name="connsiteY114" fmla="*/ 690 h 758"/>
              <a:gd name="connsiteX115" fmla="*/ 518 w 687"/>
              <a:gd name="connsiteY115" fmla="*/ 674 h 758"/>
              <a:gd name="connsiteX116" fmla="*/ 507 w 687"/>
              <a:gd name="connsiteY116" fmla="*/ 658 h 758"/>
              <a:gd name="connsiteX117" fmla="*/ 491 w 687"/>
              <a:gd name="connsiteY117" fmla="*/ 643 h 758"/>
              <a:gd name="connsiteX118" fmla="*/ 475 w 687"/>
              <a:gd name="connsiteY118" fmla="*/ 627 h 758"/>
              <a:gd name="connsiteX119" fmla="*/ 454 w 687"/>
              <a:gd name="connsiteY119" fmla="*/ 611 h 758"/>
              <a:gd name="connsiteX120" fmla="*/ 428 w 687"/>
              <a:gd name="connsiteY120" fmla="*/ 590 h 758"/>
              <a:gd name="connsiteX121" fmla="*/ 449 w 687"/>
              <a:gd name="connsiteY121" fmla="*/ 590 h 758"/>
              <a:gd name="connsiteX122" fmla="*/ 470 w 687"/>
              <a:gd name="connsiteY122" fmla="*/ 596 h 758"/>
              <a:gd name="connsiteX123" fmla="*/ 486 w 687"/>
              <a:gd name="connsiteY123" fmla="*/ 596 h 758"/>
              <a:gd name="connsiteX124" fmla="*/ 502 w 687"/>
              <a:gd name="connsiteY124" fmla="*/ 596 h 758"/>
              <a:gd name="connsiteX125" fmla="*/ 512 w 687"/>
              <a:gd name="connsiteY125" fmla="*/ 590 h 758"/>
              <a:gd name="connsiteX126" fmla="*/ 518 w 687"/>
              <a:gd name="connsiteY126" fmla="*/ 590 h 758"/>
              <a:gd name="connsiteX127" fmla="*/ 523 w 687"/>
              <a:gd name="connsiteY127" fmla="*/ 590 h 758"/>
              <a:gd name="connsiteX128" fmla="*/ 528 w 687"/>
              <a:gd name="connsiteY128" fmla="*/ 585 h 758"/>
              <a:gd name="connsiteX129" fmla="*/ 534 w 687"/>
              <a:gd name="connsiteY129" fmla="*/ 580 h 758"/>
              <a:gd name="connsiteX130" fmla="*/ 534 w 687"/>
              <a:gd name="connsiteY130" fmla="*/ 575 h 758"/>
              <a:gd name="connsiteX131" fmla="*/ 534 w 687"/>
              <a:gd name="connsiteY131" fmla="*/ 564 h 758"/>
              <a:gd name="connsiteX132" fmla="*/ 534 w 687"/>
              <a:gd name="connsiteY132" fmla="*/ 549 h 758"/>
              <a:gd name="connsiteX133" fmla="*/ 539 w 687"/>
              <a:gd name="connsiteY133" fmla="*/ 533 h 758"/>
              <a:gd name="connsiteX134" fmla="*/ 539 w 687"/>
              <a:gd name="connsiteY134" fmla="*/ 512 h 758"/>
              <a:gd name="connsiteX135" fmla="*/ 539 w 687"/>
              <a:gd name="connsiteY135" fmla="*/ 486 h 758"/>
              <a:gd name="connsiteX136" fmla="*/ 544 w 687"/>
              <a:gd name="connsiteY136" fmla="*/ 460 h 758"/>
              <a:gd name="connsiteX137" fmla="*/ 544 w 687"/>
              <a:gd name="connsiteY137" fmla="*/ 434 h 758"/>
              <a:gd name="connsiteX138" fmla="*/ 544 w 687"/>
              <a:gd name="connsiteY138" fmla="*/ 408 h 758"/>
              <a:gd name="connsiteX139" fmla="*/ 544 w 687"/>
              <a:gd name="connsiteY139" fmla="*/ 382 h 758"/>
              <a:gd name="connsiteX140" fmla="*/ 549 w 687"/>
              <a:gd name="connsiteY140" fmla="*/ 355 h 758"/>
              <a:gd name="connsiteX141" fmla="*/ 549 w 687"/>
              <a:gd name="connsiteY141" fmla="*/ 334 h 758"/>
              <a:gd name="connsiteX142" fmla="*/ 549 w 687"/>
              <a:gd name="connsiteY142" fmla="*/ 314 h 758"/>
              <a:gd name="connsiteX143" fmla="*/ 549 w 687"/>
              <a:gd name="connsiteY143" fmla="*/ 293 h 758"/>
              <a:gd name="connsiteX144" fmla="*/ 549 w 687"/>
              <a:gd name="connsiteY144" fmla="*/ 277 h 758"/>
              <a:gd name="connsiteX145" fmla="*/ 549 w 687"/>
              <a:gd name="connsiteY145" fmla="*/ 246 h 758"/>
              <a:gd name="connsiteX146" fmla="*/ 549 w 687"/>
              <a:gd name="connsiteY146" fmla="*/ 214 h 758"/>
              <a:gd name="connsiteX147" fmla="*/ 544 w 687"/>
              <a:gd name="connsiteY147" fmla="*/ 183 h 758"/>
              <a:gd name="connsiteX148" fmla="*/ 544 w 687"/>
              <a:gd name="connsiteY148" fmla="*/ 157 h 758"/>
              <a:gd name="connsiteX149" fmla="*/ 539 w 687"/>
              <a:gd name="connsiteY149" fmla="*/ 146 h 758"/>
              <a:gd name="connsiteX150" fmla="*/ 539 w 687"/>
              <a:gd name="connsiteY150" fmla="*/ 136 h 758"/>
              <a:gd name="connsiteX151" fmla="*/ 534 w 687"/>
              <a:gd name="connsiteY151" fmla="*/ 126 h 758"/>
              <a:gd name="connsiteX152" fmla="*/ 534 w 687"/>
              <a:gd name="connsiteY152" fmla="*/ 115 h 758"/>
              <a:gd name="connsiteX153" fmla="*/ 528 w 687"/>
              <a:gd name="connsiteY153" fmla="*/ 110 h 758"/>
              <a:gd name="connsiteX154" fmla="*/ 528 w 687"/>
              <a:gd name="connsiteY154" fmla="*/ 105 h 758"/>
              <a:gd name="connsiteX155" fmla="*/ 523 w 687"/>
              <a:gd name="connsiteY155" fmla="*/ 94 h 758"/>
              <a:gd name="connsiteX156" fmla="*/ 518 w 687"/>
              <a:gd name="connsiteY156" fmla="*/ 89 h 758"/>
              <a:gd name="connsiteX157" fmla="*/ 512 w 687"/>
              <a:gd name="connsiteY157" fmla="*/ 84 h 758"/>
              <a:gd name="connsiteX158" fmla="*/ 507 w 687"/>
              <a:gd name="connsiteY158" fmla="*/ 84 h 758"/>
              <a:gd name="connsiteX159" fmla="*/ 502 w 687"/>
              <a:gd name="connsiteY159" fmla="*/ 79 h 758"/>
              <a:gd name="connsiteX160" fmla="*/ 491 w 687"/>
              <a:gd name="connsiteY160" fmla="*/ 79 h 758"/>
              <a:gd name="connsiteX161" fmla="*/ 481 w 687"/>
              <a:gd name="connsiteY161" fmla="*/ 79 h 758"/>
              <a:gd name="connsiteX162" fmla="*/ 470 w 687"/>
              <a:gd name="connsiteY162" fmla="*/ 73 h 758"/>
              <a:gd name="connsiteX163" fmla="*/ 454 w 687"/>
              <a:gd name="connsiteY163" fmla="*/ 73 h 758"/>
              <a:gd name="connsiteX164" fmla="*/ 454 w 687"/>
              <a:gd name="connsiteY16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16 w 687"/>
              <a:gd name="connsiteY14" fmla="*/ 110 h 758"/>
              <a:gd name="connsiteX15" fmla="*/ 0 w 687"/>
              <a:gd name="connsiteY15" fmla="*/ 73 h 758"/>
              <a:gd name="connsiteX16" fmla="*/ 11 w 687"/>
              <a:gd name="connsiteY16" fmla="*/ 73 h 758"/>
              <a:gd name="connsiteX17" fmla="*/ 27 w 687"/>
              <a:gd name="connsiteY17" fmla="*/ 73 h 758"/>
              <a:gd name="connsiteX18" fmla="*/ 42 w 687"/>
              <a:gd name="connsiteY18" fmla="*/ 73 h 758"/>
              <a:gd name="connsiteX19" fmla="*/ 58 w 687"/>
              <a:gd name="connsiteY19" fmla="*/ 73 h 758"/>
              <a:gd name="connsiteX20" fmla="*/ 79 w 687"/>
              <a:gd name="connsiteY20" fmla="*/ 73 h 758"/>
              <a:gd name="connsiteX21" fmla="*/ 95 w 687"/>
              <a:gd name="connsiteY21" fmla="*/ 68 h 758"/>
              <a:gd name="connsiteX22" fmla="*/ 122 w 687"/>
              <a:gd name="connsiteY22" fmla="*/ 68 h 758"/>
              <a:gd name="connsiteX23" fmla="*/ 143 w 687"/>
              <a:gd name="connsiteY23" fmla="*/ 63 h 758"/>
              <a:gd name="connsiteX24" fmla="*/ 164 w 687"/>
              <a:gd name="connsiteY24" fmla="*/ 58 h 758"/>
              <a:gd name="connsiteX25" fmla="*/ 185 w 687"/>
              <a:gd name="connsiteY25" fmla="*/ 58 h 758"/>
              <a:gd name="connsiteX26" fmla="*/ 211 w 687"/>
              <a:gd name="connsiteY26" fmla="*/ 52 h 758"/>
              <a:gd name="connsiteX27" fmla="*/ 238 w 687"/>
              <a:gd name="connsiteY27" fmla="*/ 52 h 758"/>
              <a:gd name="connsiteX28" fmla="*/ 264 w 687"/>
              <a:gd name="connsiteY28" fmla="*/ 47 h 758"/>
              <a:gd name="connsiteX29" fmla="*/ 296 w 687"/>
              <a:gd name="connsiteY29" fmla="*/ 47 h 758"/>
              <a:gd name="connsiteX30" fmla="*/ 354 w 687"/>
              <a:gd name="connsiteY30" fmla="*/ 37 h 758"/>
              <a:gd name="connsiteX31" fmla="*/ 386 w 687"/>
              <a:gd name="connsiteY31" fmla="*/ 37 h 758"/>
              <a:gd name="connsiteX32" fmla="*/ 407 w 687"/>
              <a:gd name="connsiteY32" fmla="*/ 32 h 758"/>
              <a:gd name="connsiteX33" fmla="*/ 433 w 687"/>
              <a:gd name="connsiteY33" fmla="*/ 26 h 758"/>
              <a:gd name="connsiteX34" fmla="*/ 454 w 687"/>
              <a:gd name="connsiteY34" fmla="*/ 26 h 758"/>
              <a:gd name="connsiteX35" fmla="*/ 470 w 687"/>
              <a:gd name="connsiteY35" fmla="*/ 21 h 758"/>
              <a:gd name="connsiteX36" fmla="*/ 481 w 687"/>
              <a:gd name="connsiteY36" fmla="*/ 16 h 758"/>
              <a:gd name="connsiteX37" fmla="*/ 491 w 687"/>
              <a:gd name="connsiteY37" fmla="*/ 16 h 758"/>
              <a:gd name="connsiteX38" fmla="*/ 497 w 687"/>
              <a:gd name="connsiteY38" fmla="*/ 11 h 758"/>
              <a:gd name="connsiteX39" fmla="*/ 507 w 687"/>
              <a:gd name="connsiteY39" fmla="*/ 5 h 758"/>
              <a:gd name="connsiteX40" fmla="*/ 523 w 687"/>
              <a:gd name="connsiteY40" fmla="*/ 0 h 758"/>
              <a:gd name="connsiteX41" fmla="*/ 534 w 687"/>
              <a:gd name="connsiteY41" fmla="*/ 0 h 758"/>
              <a:gd name="connsiteX42" fmla="*/ 549 w 687"/>
              <a:gd name="connsiteY42" fmla="*/ 0 h 758"/>
              <a:gd name="connsiteX43" fmla="*/ 565 w 687"/>
              <a:gd name="connsiteY43" fmla="*/ 5 h 758"/>
              <a:gd name="connsiteX44" fmla="*/ 581 w 687"/>
              <a:gd name="connsiteY44" fmla="*/ 11 h 758"/>
              <a:gd name="connsiteX45" fmla="*/ 592 w 687"/>
              <a:gd name="connsiteY45" fmla="*/ 16 h 758"/>
              <a:gd name="connsiteX46" fmla="*/ 602 w 687"/>
              <a:gd name="connsiteY46" fmla="*/ 21 h 758"/>
              <a:gd name="connsiteX47" fmla="*/ 618 w 687"/>
              <a:gd name="connsiteY47" fmla="*/ 26 h 758"/>
              <a:gd name="connsiteX48" fmla="*/ 629 w 687"/>
              <a:gd name="connsiteY48" fmla="*/ 37 h 758"/>
              <a:gd name="connsiteX49" fmla="*/ 644 w 687"/>
              <a:gd name="connsiteY49" fmla="*/ 42 h 758"/>
              <a:gd name="connsiteX50" fmla="*/ 655 w 687"/>
              <a:gd name="connsiteY50" fmla="*/ 47 h 758"/>
              <a:gd name="connsiteX51" fmla="*/ 666 w 687"/>
              <a:gd name="connsiteY51" fmla="*/ 52 h 758"/>
              <a:gd name="connsiteX52" fmla="*/ 671 w 687"/>
              <a:gd name="connsiteY52" fmla="*/ 58 h 758"/>
              <a:gd name="connsiteX53" fmla="*/ 676 w 687"/>
              <a:gd name="connsiteY53" fmla="*/ 63 h 758"/>
              <a:gd name="connsiteX54" fmla="*/ 681 w 687"/>
              <a:gd name="connsiteY54" fmla="*/ 68 h 758"/>
              <a:gd name="connsiteX55" fmla="*/ 687 w 687"/>
              <a:gd name="connsiteY55" fmla="*/ 68 h 758"/>
              <a:gd name="connsiteX56" fmla="*/ 687 w 687"/>
              <a:gd name="connsiteY56" fmla="*/ 73 h 758"/>
              <a:gd name="connsiteX57" fmla="*/ 681 w 687"/>
              <a:gd name="connsiteY57" fmla="*/ 73 h 758"/>
              <a:gd name="connsiteX58" fmla="*/ 681 w 687"/>
              <a:gd name="connsiteY58" fmla="*/ 79 h 758"/>
              <a:gd name="connsiteX59" fmla="*/ 676 w 687"/>
              <a:gd name="connsiteY59" fmla="*/ 84 h 758"/>
              <a:gd name="connsiteX60" fmla="*/ 671 w 687"/>
              <a:gd name="connsiteY60" fmla="*/ 84 h 758"/>
              <a:gd name="connsiteX61" fmla="*/ 666 w 687"/>
              <a:gd name="connsiteY61" fmla="*/ 89 h 758"/>
              <a:gd name="connsiteX62" fmla="*/ 660 w 687"/>
              <a:gd name="connsiteY62" fmla="*/ 94 h 758"/>
              <a:gd name="connsiteX63" fmla="*/ 655 w 687"/>
              <a:gd name="connsiteY63" fmla="*/ 94 h 758"/>
              <a:gd name="connsiteX64" fmla="*/ 650 w 687"/>
              <a:gd name="connsiteY64" fmla="*/ 99 h 758"/>
              <a:gd name="connsiteX65" fmla="*/ 644 w 687"/>
              <a:gd name="connsiteY65" fmla="*/ 105 h 758"/>
              <a:gd name="connsiteX66" fmla="*/ 639 w 687"/>
              <a:gd name="connsiteY66" fmla="*/ 115 h 758"/>
              <a:gd name="connsiteX67" fmla="*/ 639 w 687"/>
              <a:gd name="connsiteY67" fmla="*/ 126 h 758"/>
              <a:gd name="connsiteX68" fmla="*/ 639 w 687"/>
              <a:gd name="connsiteY68" fmla="*/ 131 h 758"/>
              <a:gd name="connsiteX69" fmla="*/ 639 w 687"/>
              <a:gd name="connsiteY69" fmla="*/ 146 h 758"/>
              <a:gd name="connsiteX70" fmla="*/ 639 w 687"/>
              <a:gd name="connsiteY70" fmla="*/ 157 h 758"/>
              <a:gd name="connsiteX71" fmla="*/ 639 w 687"/>
              <a:gd name="connsiteY71" fmla="*/ 173 h 758"/>
              <a:gd name="connsiteX72" fmla="*/ 639 w 687"/>
              <a:gd name="connsiteY72" fmla="*/ 188 h 758"/>
              <a:gd name="connsiteX73" fmla="*/ 639 w 687"/>
              <a:gd name="connsiteY73" fmla="*/ 204 h 758"/>
              <a:gd name="connsiteX74" fmla="*/ 639 w 687"/>
              <a:gd name="connsiteY74" fmla="*/ 225 h 758"/>
              <a:gd name="connsiteX75" fmla="*/ 639 w 687"/>
              <a:gd name="connsiteY75" fmla="*/ 240 h 758"/>
              <a:gd name="connsiteX76" fmla="*/ 639 w 687"/>
              <a:gd name="connsiteY76" fmla="*/ 261 h 758"/>
              <a:gd name="connsiteX77" fmla="*/ 639 w 687"/>
              <a:gd name="connsiteY77" fmla="*/ 303 h 758"/>
              <a:gd name="connsiteX78" fmla="*/ 639 w 687"/>
              <a:gd name="connsiteY78" fmla="*/ 324 h 758"/>
              <a:gd name="connsiteX79" fmla="*/ 639 w 687"/>
              <a:gd name="connsiteY79" fmla="*/ 350 h 758"/>
              <a:gd name="connsiteX80" fmla="*/ 639 w 687"/>
              <a:gd name="connsiteY80" fmla="*/ 376 h 758"/>
              <a:gd name="connsiteX81" fmla="*/ 639 w 687"/>
              <a:gd name="connsiteY81" fmla="*/ 402 h 758"/>
              <a:gd name="connsiteX82" fmla="*/ 639 w 687"/>
              <a:gd name="connsiteY82" fmla="*/ 429 h 758"/>
              <a:gd name="connsiteX83" fmla="*/ 639 w 687"/>
              <a:gd name="connsiteY83" fmla="*/ 460 h 758"/>
              <a:gd name="connsiteX84" fmla="*/ 639 w 687"/>
              <a:gd name="connsiteY84" fmla="*/ 491 h 758"/>
              <a:gd name="connsiteX85" fmla="*/ 639 w 687"/>
              <a:gd name="connsiteY85" fmla="*/ 523 h 758"/>
              <a:gd name="connsiteX86" fmla="*/ 639 w 687"/>
              <a:gd name="connsiteY86" fmla="*/ 554 h 758"/>
              <a:gd name="connsiteX87" fmla="*/ 639 w 687"/>
              <a:gd name="connsiteY87" fmla="*/ 580 h 758"/>
              <a:gd name="connsiteX88" fmla="*/ 634 w 687"/>
              <a:gd name="connsiteY88" fmla="*/ 606 h 758"/>
              <a:gd name="connsiteX89" fmla="*/ 634 w 687"/>
              <a:gd name="connsiteY89" fmla="*/ 632 h 758"/>
              <a:gd name="connsiteX90" fmla="*/ 629 w 687"/>
              <a:gd name="connsiteY90" fmla="*/ 653 h 758"/>
              <a:gd name="connsiteX91" fmla="*/ 623 w 687"/>
              <a:gd name="connsiteY91" fmla="*/ 669 h 758"/>
              <a:gd name="connsiteX92" fmla="*/ 618 w 687"/>
              <a:gd name="connsiteY92" fmla="*/ 690 h 758"/>
              <a:gd name="connsiteX93" fmla="*/ 613 w 687"/>
              <a:gd name="connsiteY93" fmla="*/ 700 h 758"/>
              <a:gd name="connsiteX94" fmla="*/ 602 w 687"/>
              <a:gd name="connsiteY94" fmla="*/ 716 h 758"/>
              <a:gd name="connsiteX95" fmla="*/ 592 w 687"/>
              <a:gd name="connsiteY95" fmla="*/ 726 h 758"/>
              <a:gd name="connsiteX96" fmla="*/ 586 w 687"/>
              <a:gd name="connsiteY96" fmla="*/ 737 h 758"/>
              <a:gd name="connsiteX97" fmla="*/ 576 w 687"/>
              <a:gd name="connsiteY97" fmla="*/ 742 h 758"/>
              <a:gd name="connsiteX98" fmla="*/ 571 w 687"/>
              <a:gd name="connsiteY98" fmla="*/ 747 h 758"/>
              <a:gd name="connsiteX99" fmla="*/ 560 w 687"/>
              <a:gd name="connsiteY99" fmla="*/ 752 h 758"/>
              <a:gd name="connsiteX100" fmla="*/ 555 w 687"/>
              <a:gd name="connsiteY100" fmla="*/ 752 h 758"/>
              <a:gd name="connsiteX101" fmla="*/ 549 w 687"/>
              <a:gd name="connsiteY101" fmla="*/ 758 h 758"/>
              <a:gd name="connsiteX102" fmla="*/ 539 w 687"/>
              <a:gd name="connsiteY102" fmla="*/ 752 h 758"/>
              <a:gd name="connsiteX103" fmla="*/ 534 w 687"/>
              <a:gd name="connsiteY103" fmla="*/ 752 h 758"/>
              <a:gd name="connsiteX104" fmla="*/ 534 w 687"/>
              <a:gd name="connsiteY104" fmla="*/ 747 h 758"/>
              <a:gd name="connsiteX105" fmla="*/ 528 w 687"/>
              <a:gd name="connsiteY105" fmla="*/ 742 h 758"/>
              <a:gd name="connsiteX106" fmla="*/ 528 w 687"/>
              <a:gd name="connsiteY106" fmla="*/ 737 h 758"/>
              <a:gd name="connsiteX107" fmla="*/ 528 w 687"/>
              <a:gd name="connsiteY107" fmla="*/ 731 h 758"/>
              <a:gd name="connsiteX108" fmla="*/ 528 w 687"/>
              <a:gd name="connsiteY108" fmla="*/ 721 h 758"/>
              <a:gd name="connsiteX109" fmla="*/ 528 w 687"/>
              <a:gd name="connsiteY109" fmla="*/ 711 h 758"/>
              <a:gd name="connsiteX110" fmla="*/ 528 w 687"/>
              <a:gd name="connsiteY110" fmla="*/ 705 h 758"/>
              <a:gd name="connsiteX111" fmla="*/ 528 w 687"/>
              <a:gd name="connsiteY111" fmla="*/ 700 h 758"/>
              <a:gd name="connsiteX112" fmla="*/ 528 w 687"/>
              <a:gd name="connsiteY112" fmla="*/ 695 h 758"/>
              <a:gd name="connsiteX113" fmla="*/ 523 w 687"/>
              <a:gd name="connsiteY113" fmla="*/ 690 h 758"/>
              <a:gd name="connsiteX114" fmla="*/ 518 w 687"/>
              <a:gd name="connsiteY114" fmla="*/ 674 h 758"/>
              <a:gd name="connsiteX115" fmla="*/ 507 w 687"/>
              <a:gd name="connsiteY115" fmla="*/ 658 h 758"/>
              <a:gd name="connsiteX116" fmla="*/ 491 w 687"/>
              <a:gd name="connsiteY116" fmla="*/ 643 h 758"/>
              <a:gd name="connsiteX117" fmla="*/ 475 w 687"/>
              <a:gd name="connsiteY117" fmla="*/ 627 h 758"/>
              <a:gd name="connsiteX118" fmla="*/ 454 w 687"/>
              <a:gd name="connsiteY118" fmla="*/ 611 h 758"/>
              <a:gd name="connsiteX119" fmla="*/ 428 w 687"/>
              <a:gd name="connsiteY119" fmla="*/ 590 h 758"/>
              <a:gd name="connsiteX120" fmla="*/ 449 w 687"/>
              <a:gd name="connsiteY120" fmla="*/ 590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02 w 687"/>
              <a:gd name="connsiteY123" fmla="*/ 596 h 758"/>
              <a:gd name="connsiteX124" fmla="*/ 512 w 687"/>
              <a:gd name="connsiteY124" fmla="*/ 590 h 758"/>
              <a:gd name="connsiteX125" fmla="*/ 518 w 687"/>
              <a:gd name="connsiteY125" fmla="*/ 590 h 758"/>
              <a:gd name="connsiteX126" fmla="*/ 523 w 687"/>
              <a:gd name="connsiteY126" fmla="*/ 590 h 758"/>
              <a:gd name="connsiteX127" fmla="*/ 528 w 687"/>
              <a:gd name="connsiteY127" fmla="*/ 585 h 758"/>
              <a:gd name="connsiteX128" fmla="*/ 534 w 687"/>
              <a:gd name="connsiteY128" fmla="*/ 580 h 758"/>
              <a:gd name="connsiteX129" fmla="*/ 534 w 687"/>
              <a:gd name="connsiteY129" fmla="*/ 575 h 758"/>
              <a:gd name="connsiteX130" fmla="*/ 534 w 687"/>
              <a:gd name="connsiteY130" fmla="*/ 564 h 758"/>
              <a:gd name="connsiteX131" fmla="*/ 534 w 687"/>
              <a:gd name="connsiteY131" fmla="*/ 549 h 758"/>
              <a:gd name="connsiteX132" fmla="*/ 539 w 687"/>
              <a:gd name="connsiteY132" fmla="*/ 533 h 758"/>
              <a:gd name="connsiteX133" fmla="*/ 539 w 687"/>
              <a:gd name="connsiteY133" fmla="*/ 512 h 758"/>
              <a:gd name="connsiteX134" fmla="*/ 539 w 687"/>
              <a:gd name="connsiteY134" fmla="*/ 486 h 758"/>
              <a:gd name="connsiteX135" fmla="*/ 544 w 687"/>
              <a:gd name="connsiteY135" fmla="*/ 460 h 758"/>
              <a:gd name="connsiteX136" fmla="*/ 544 w 687"/>
              <a:gd name="connsiteY136" fmla="*/ 434 h 758"/>
              <a:gd name="connsiteX137" fmla="*/ 544 w 687"/>
              <a:gd name="connsiteY137" fmla="*/ 408 h 758"/>
              <a:gd name="connsiteX138" fmla="*/ 544 w 687"/>
              <a:gd name="connsiteY138" fmla="*/ 382 h 758"/>
              <a:gd name="connsiteX139" fmla="*/ 549 w 687"/>
              <a:gd name="connsiteY139" fmla="*/ 355 h 758"/>
              <a:gd name="connsiteX140" fmla="*/ 549 w 687"/>
              <a:gd name="connsiteY140" fmla="*/ 334 h 758"/>
              <a:gd name="connsiteX141" fmla="*/ 549 w 687"/>
              <a:gd name="connsiteY141" fmla="*/ 314 h 758"/>
              <a:gd name="connsiteX142" fmla="*/ 549 w 687"/>
              <a:gd name="connsiteY142" fmla="*/ 293 h 758"/>
              <a:gd name="connsiteX143" fmla="*/ 549 w 687"/>
              <a:gd name="connsiteY143" fmla="*/ 277 h 758"/>
              <a:gd name="connsiteX144" fmla="*/ 549 w 687"/>
              <a:gd name="connsiteY144" fmla="*/ 246 h 758"/>
              <a:gd name="connsiteX145" fmla="*/ 549 w 687"/>
              <a:gd name="connsiteY145" fmla="*/ 214 h 758"/>
              <a:gd name="connsiteX146" fmla="*/ 544 w 687"/>
              <a:gd name="connsiteY146" fmla="*/ 183 h 758"/>
              <a:gd name="connsiteX147" fmla="*/ 544 w 687"/>
              <a:gd name="connsiteY147" fmla="*/ 157 h 758"/>
              <a:gd name="connsiteX148" fmla="*/ 539 w 687"/>
              <a:gd name="connsiteY148" fmla="*/ 146 h 758"/>
              <a:gd name="connsiteX149" fmla="*/ 539 w 687"/>
              <a:gd name="connsiteY149" fmla="*/ 136 h 758"/>
              <a:gd name="connsiteX150" fmla="*/ 534 w 687"/>
              <a:gd name="connsiteY150" fmla="*/ 126 h 758"/>
              <a:gd name="connsiteX151" fmla="*/ 534 w 687"/>
              <a:gd name="connsiteY151" fmla="*/ 115 h 758"/>
              <a:gd name="connsiteX152" fmla="*/ 528 w 687"/>
              <a:gd name="connsiteY152" fmla="*/ 110 h 758"/>
              <a:gd name="connsiteX153" fmla="*/ 528 w 687"/>
              <a:gd name="connsiteY153" fmla="*/ 105 h 758"/>
              <a:gd name="connsiteX154" fmla="*/ 523 w 687"/>
              <a:gd name="connsiteY154" fmla="*/ 94 h 758"/>
              <a:gd name="connsiteX155" fmla="*/ 518 w 687"/>
              <a:gd name="connsiteY155" fmla="*/ 89 h 758"/>
              <a:gd name="connsiteX156" fmla="*/ 512 w 687"/>
              <a:gd name="connsiteY156" fmla="*/ 84 h 758"/>
              <a:gd name="connsiteX157" fmla="*/ 507 w 687"/>
              <a:gd name="connsiteY157" fmla="*/ 84 h 758"/>
              <a:gd name="connsiteX158" fmla="*/ 502 w 687"/>
              <a:gd name="connsiteY158" fmla="*/ 79 h 758"/>
              <a:gd name="connsiteX159" fmla="*/ 491 w 687"/>
              <a:gd name="connsiteY159" fmla="*/ 79 h 758"/>
              <a:gd name="connsiteX160" fmla="*/ 481 w 687"/>
              <a:gd name="connsiteY160" fmla="*/ 79 h 758"/>
              <a:gd name="connsiteX161" fmla="*/ 470 w 687"/>
              <a:gd name="connsiteY161" fmla="*/ 73 h 758"/>
              <a:gd name="connsiteX162" fmla="*/ 454 w 687"/>
              <a:gd name="connsiteY162" fmla="*/ 73 h 758"/>
              <a:gd name="connsiteX163" fmla="*/ 454 w 687"/>
              <a:gd name="connsiteY163" fmla="*/ 73 h 758"/>
              <a:gd name="connsiteX0" fmla="*/ 463 w 696"/>
              <a:gd name="connsiteY0" fmla="*/ 73 h 758"/>
              <a:gd name="connsiteX1" fmla="*/ 448 w 696"/>
              <a:gd name="connsiteY1" fmla="*/ 73 h 758"/>
              <a:gd name="connsiteX2" fmla="*/ 426 w 696"/>
              <a:gd name="connsiteY2" fmla="*/ 79 h 758"/>
              <a:gd name="connsiteX3" fmla="*/ 405 w 696"/>
              <a:gd name="connsiteY3" fmla="*/ 79 h 758"/>
              <a:gd name="connsiteX4" fmla="*/ 379 w 696"/>
              <a:gd name="connsiteY4" fmla="*/ 79 h 758"/>
              <a:gd name="connsiteX5" fmla="*/ 352 w 696"/>
              <a:gd name="connsiteY5" fmla="*/ 84 h 758"/>
              <a:gd name="connsiteX6" fmla="*/ 321 w 696"/>
              <a:gd name="connsiteY6" fmla="*/ 84 h 758"/>
              <a:gd name="connsiteX7" fmla="*/ 284 w 696"/>
              <a:gd name="connsiteY7" fmla="*/ 89 h 758"/>
              <a:gd name="connsiteX8" fmla="*/ 247 w 696"/>
              <a:gd name="connsiteY8" fmla="*/ 94 h 758"/>
              <a:gd name="connsiteX9" fmla="*/ 205 w 696"/>
              <a:gd name="connsiteY9" fmla="*/ 94 h 758"/>
              <a:gd name="connsiteX10" fmla="*/ 168 w 696"/>
              <a:gd name="connsiteY10" fmla="*/ 99 h 758"/>
              <a:gd name="connsiteX11" fmla="*/ 131 w 696"/>
              <a:gd name="connsiteY11" fmla="*/ 105 h 758"/>
              <a:gd name="connsiteX12" fmla="*/ 99 w 696"/>
              <a:gd name="connsiteY12" fmla="*/ 105 h 758"/>
              <a:gd name="connsiteX13" fmla="*/ 73 w 696"/>
              <a:gd name="connsiteY13" fmla="*/ 105 h 758"/>
              <a:gd name="connsiteX14" fmla="*/ 9 w 696"/>
              <a:gd name="connsiteY14" fmla="*/ 73 h 758"/>
              <a:gd name="connsiteX15" fmla="*/ 20 w 696"/>
              <a:gd name="connsiteY15" fmla="*/ 73 h 758"/>
              <a:gd name="connsiteX16" fmla="*/ 36 w 696"/>
              <a:gd name="connsiteY16" fmla="*/ 73 h 758"/>
              <a:gd name="connsiteX17" fmla="*/ 51 w 696"/>
              <a:gd name="connsiteY17" fmla="*/ 73 h 758"/>
              <a:gd name="connsiteX18" fmla="*/ 67 w 696"/>
              <a:gd name="connsiteY18" fmla="*/ 73 h 758"/>
              <a:gd name="connsiteX19" fmla="*/ 88 w 696"/>
              <a:gd name="connsiteY19" fmla="*/ 73 h 758"/>
              <a:gd name="connsiteX20" fmla="*/ 104 w 696"/>
              <a:gd name="connsiteY20" fmla="*/ 68 h 758"/>
              <a:gd name="connsiteX21" fmla="*/ 131 w 696"/>
              <a:gd name="connsiteY21" fmla="*/ 68 h 758"/>
              <a:gd name="connsiteX22" fmla="*/ 152 w 696"/>
              <a:gd name="connsiteY22" fmla="*/ 63 h 758"/>
              <a:gd name="connsiteX23" fmla="*/ 173 w 696"/>
              <a:gd name="connsiteY23" fmla="*/ 58 h 758"/>
              <a:gd name="connsiteX24" fmla="*/ 194 w 696"/>
              <a:gd name="connsiteY24" fmla="*/ 58 h 758"/>
              <a:gd name="connsiteX25" fmla="*/ 220 w 696"/>
              <a:gd name="connsiteY25" fmla="*/ 52 h 758"/>
              <a:gd name="connsiteX26" fmla="*/ 247 w 696"/>
              <a:gd name="connsiteY26" fmla="*/ 52 h 758"/>
              <a:gd name="connsiteX27" fmla="*/ 273 w 696"/>
              <a:gd name="connsiteY27" fmla="*/ 47 h 758"/>
              <a:gd name="connsiteX28" fmla="*/ 305 w 696"/>
              <a:gd name="connsiteY28" fmla="*/ 47 h 758"/>
              <a:gd name="connsiteX29" fmla="*/ 363 w 696"/>
              <a:gd name="connsiteY29" fmla="*/ 37 h 758"/>
              <a:gd name="connsiteX30" fmla="*/ 395 w 696"/>
              <a:gd name="connsiteY30" fmla="*/ 37 h 758"/>
              <a:gd name="connsiteX31" fmla="*/ 416 w 696"/>
              <a:gd name="connsiteY31" fmla="*/ 32 h 758"/>
              <a:gd name="connsiteX32" fmla="*/ 442 w 696"/>
              <a:gd name="connsiteY32" fmla="*/ 26 h 758"/>
              <a:gd name="connsiteX33" fmla="*/ 463 w 696"/>
              <a:gd name="connsiteY33" fmla="*/ 26 h 758"/>
              <a:gd name="connsiteX34" fmla="*/ 479 w 696"/>
              <a:gd name="connsiteY34" fmla="*/ 21 h 758"/>
              <a:gd name="connsiteX35" fmla="*/ 490 w 696"/>
              <a:gd name="connsiteY35" fmla="*/ 16 h 758"/>
              <a:gd name="connsiteX36" fmla="*/ 500 w 696"/>
              <a:gd name="connsiteY36" fmla="*/ 16 h 758"/>
              <a:gd name="connsiteX37" fmla="*/ 506 w 696"/>
              <a:gd name="connsiteY37" fmla="*/ 11 h 758"/>
              <a:gd name="connsiteX38" fmla="*/ 516 w 696"/>
              <a:gd name="connsiteY38" fmla="*/ 5 h 758"/>
              <a:gd name="connsiteX39" fmla="*/ 532 w 696"/>
              <a:gd name="connsiteY39" fmla="*/ 0 h 758"/>
              <a:gd name="connsiteX40" fmla="*/ 543 w 696"/>
              <a:gd name="connsiteY40" fmla="*/ 0 h 758"/>
              <a:gd name="connsiteX41" fmla="*/ 558 w 696"/>
              <a:gd name="connsiteY41" fmla="*/ 0 h 758"/>
              <a:gd name="connsiteX42" fmla="*/ 574 w 696"/>
              <a:gd name="connsiteY42" fmla="*/ 5 h 758"/>
              <a:gd name="connsiteX43" fmla="*/ 590 w 696"/>
              <a:gd name="connsiteY43" fmla="*/ 11 h 758"/>
              <a:gd name="connsiteX44" fmla="*/ 601 w 696"/>
              <a:gd name="connsiteY44" fmla="*/ 16 h 758"/>
              <a:gd name="connsiteX45" fmla="*/ 611 w 696"/>
              <a:gd name="connsiteY45" fmla="*/ 21 h 758"/>
              <a:gd name="connsiteX46" fmla="*/ 627 w 696"/>
              <a:gd name="connsiteY46" fmla="*/ 26 h 758"/>
              <a:gd name="connsiteX47" fmla="*/ 638 w 696"/>
              <a:gd name="connsiteY47" fmla="*/ 37 h 758"/>
              <a:gd name="connsiteX48" fmla="*/ 653 w 696"/>
              <a:gd name="connsiteY48" fmla="*/ 42 h 758"/>
              <a:gd name="connsiteX49" fmla="*/ 664 w 696"/>
              <a:gd name="connsiteY49" fmla="*/ 47 h 758"/>
              <a:gd name="connsiteX50" fmla="*/ 675 w 696"/>
              <a:gd name="connsiteY50" fmla="*/ 52 h 758"/>
              <a:gd name="connsiteX51" fmla="*/ 680 w 696"/>
              <a:gd name="connsiteY51" fmla="*/ 58 h 758"/>
              <a:gd name="connsiteX52" fmla="*/ 685 w 696"/>
              <a:gd name="connsiteY52" fmla="*/ 63 h 758"/>
              <a:gd name="connsiteX53" fmla="*/ 690 w 696"/>
              <a:gd name="connsiteY53" fmla="*/ 68 h 758"/>
              <a:gd name="connsiteX54" fmla="*/ 696 w 696"/>
              <a:gd name="connsiteY54" fmla="*/ 68 h 758"/>
              <a:gd name="connsiteX55" fmla="*/ 696 w 696"/>
              <a:gd name="connsiteY55" fmla="*/ 73 h 758"/>
              <a:gd name="connsiteX56" fmla="*/ 690 w 696"/>
              <a:gd name="connsiteY56" fmla="*/ 73 h 758"/>
              <a:gd name="connsiteX57" fmla="*/ 690 w 696"/>
              <a:gd name="connsiteY57" fmla="*/ 79 h 758"/>
              <a:gd name="connsiteX58" fmla="*/ 685 w 696"/>
              <a:gd name="connsiteY58" fmla="*/ 84 h 758"/>
              <a:gd name="connsiteX59" fmla="*/ 680 w 696"/>
              <a:gd name="connsiteY59" fmla="*/ 84 h 758"/>
              <a:gd name="connsiteX60" fmla="*/ 675 w 696"/>
              <a:gd name="connsiteY60" fmla="*/ 89 h 758"/>
              <a:gd name="connsiteX61" fmla="*/ 669 w 696"/>
              <a:gd name="connsiteY61" fmla="*/ 94 h 758"/>
              <a:gd name="connsiteX62" fmla="*/ 664 w 696"/>
              <a:gd name="connsiteY62" fmla="*/ 94 h 758"/>
              <a:gd name="connsiteX63" fmla="*/ 659 w 696"/>
              <a:gd name="connsiteY63" fmla="*/ 99 h 758"/>
              <a:gd name="connsiteX64" fmla="*/ 653 w 696"/>
              <a:gd name="connsiteY64" fmla="*/ 105 h 758"/>
              <a:gd name="connsiteX65" fmla="*/ 648 w 696"/>
              <a:gd name="connsiteY65" fmla="*/ 115 h 758"/>
              <a:gd name="connsiteX66" fmla="*/ 648 w 696"/>
              <a:gd name="connsiteY66" fmla="*/ 126 h 758"/>
              <a:gd name="connsiteX67" fmla="*/ 648 w 696"/>
              <a:gd name="connsiteY67" fmla="*/ 131 h 758"/>
              <a:gd name="connsiteX68" fmla="*/ 648 w 696"/>
              <a:gd name="connsiteY68" fmla="*/ 146 h 758"/>
              <a:gd name="connsiteX69" fmla="*/ 648 w 696"/>
              <a:gd name="connsiteY69" fmla="*/ 157 h 758"/>
              <a:gd name="connsiteX70" fmla="*/ 648 w 696"/>
              <a:gd name="connsiteY70" fmla="*/ 173 h 758"/>
              <a:gd name="connsiteX71" fmla="*/ 648 w 696"/>
              <a:gd name="connsiteY71" fmla="*/ 188 h 758"/>
              <a:gd name="connsiteX72" fmla="*/ 648 w 696"/>
              <a:gd name="connsiteY72" fmla="*/ 204 h 758"/>
              <a:gd name="connsiteX73" fmla="*/ 648 w 696"/>
              <a:gd name="connsiteY73" fmla="*/ 225 h 758"/>
              <a:gd name="connsiteX74" fmla="*/ 648 w 696"/>
              <a:gd name="connsiteY74" fmla="*/ 240 h 758"/>
              <a:gd name="connsiteX75" fmla="*/ 648 w 696"/>
              <a:gd name="connsiteY75" fmla="*/ 261 h 758"/>
              <a:gd name="connsiteX76" fmla="*/ 648 w 696"/>
              <a:gd name="connsiteY76" fmla="*/ 303 h 758"/>
              <a:gd name="connsiteX77" fmla="*/ 648 w 696"/>
              <a:gd name="connsiteY77" fmla="*/ 324 h 758"/>
              <a:gd name="connsiteX78" fmla="*/ 648 w 696"/>
              <a:gd name="connsiteY78" fmla="*/ 350 h 758"/>
              <a:gd name="connsiteX79" fmla="*/ 648 w 696"/>
              <a:gd name="connsiteY79" fmla="*/ 376 h 758"/>
              <a:gd name="connsiteX80" fmla="*/ 648 w 696"/>
              <a:gd name="connsiteY80" fmla="*/ 402 h 758"/>
              <a:gd name="connsiteX81" fmla="*/ 648 w 696"/>
              <a:gd name="connsiteY81" fmla="*/ 429 h 758"/>
              <a:gd name="connsiteX82" fmla="*/ 648 w 696"/>
              <a:gd name="connsiteY82" fmla="*/ 460 h 758"/>
              <a:gd name="connsiteX83" fmla="*/ 648 w 696"/>
              <a:gd name="connsiteY83" fmla="*/ 491 h 758"/>
              <a:gd name="connsiteX84" fmla="*/ 648 w 696"/>
              <a:gd name="connsiteY84" fmla="*/ 523 h 758"/>
              <a:gd name="connsiteX85" fmla="*/ 648 w 696"/>
              <a:gd name="connsiteY85" fmla="*/ 554 h 758"/>
              <a:gd name="connsiteX86" fmla="*/ 648 w 696"/>
              <a:gd name="connsiteY86" fmla="*/ 580 h 758"/>
              <a:gd name="connsiteX87" fmla="*/ 643 w 696"/>
              <a:gd name="connsiteY87" fmla="*/ 606 h 758"/>
              <a:gd name="connsiteX88" fmla="*/ 643 w 696"/>
              <a:gd name="connsiteY88" fmla="*/ 632 h 758"/>
              <a:gd name="connsiteX89" fmla="*/ 638 w 696"/>
              <a:gd name="connsiteY89" fmla="*/ 653 h 758"/>
              <a:gd name="connsiteX90" fmla="*/ 632 w 696"/>
              <a:gd name="connsiteY90" fmla="*/ 669 h 758"/>
              <a:gd name="connsiteX91" fmla="*/ 627 w 696"/>
              <a:gd name="connsiteY91" fmla="*/ 690 h 758"/>
              <a:gd name="connsiteX92" fmla="*/ 622 w 696"/>
              <a:gd name="connsiteY92" fmla="*/ 700 h 758"/>
              <a:gd name="connsiteX93" fmla="*/ 611 w 696"/>
              <a:gd name="connsiteY93" fmla="*/ 716 h 758"/>
              <a:gd name="connsiteX94" fmla="*/ 601 w 696"/>
              <a:gd name="connsiteY94" fmla="*/ 726 h 758"/>
              <a:gd name="connsiteX95" fmla="*/ 595 w 696"/>
              <a:gd name="connsiteY95" fmla="*/ 737 h 758"/>
              <a:gd name="connsiteX96" fmla="*/ 585 w 696"/>
              <a:gd name="connsiteY96" fmla="*/ 742 h 758"/>
              <a:gd name="connsiteX97" fmla="*/ 580 w 696"/>
              <a:gd name="connsiteY97" fmla="*/ 747 h 758"/>
              <a:gd name="connsiteX98" fmla="*/ 569 w 696"/>
              <a:gd name="connsiteY98" fmla="*/ 752 h 758"/>
              <a:gd name="connsiteX99" fmla="*/ 564 w 696"/>
              <a:gd name="connsiteY99" fmla="*/ 752 h 758"/>
              <a:gd name="connsiteX100" fmla="*/ 558 w 696"/>
              <a:gd name="connsiteY100" fmla="*/ 758 h 758"/>
              <a:gd name="connsiteX101" fmla="*/ 548 w 696"/>
              <a:gd name="connsiteY101" fmla="*/ 752 h 758"/>
              <a:gd name="connsiteX102" fmla="*/ 543 w 696"/>
              <a:gd name="connsiteY102" fmla="*/ 752 h 758"/>
              <a:gd name="connsiteX103" fmla="*/ 543 w 696"/>
              <a:gd name="connsiteY103" fmla="*/ 747 h 758"/>
              <a:gd name="connsiteX104" fmla="*/ 537 w 696"/>
              <a:gd name="connsiteY104" fmla="*/ 742 h 758"/>
              <a:gd name="connsiteX105" fmla="*/ 537 w 696"/>
              <a:gd name="connsiteY105" fmla="*/ 737 h 758"/>
              <a:gd name="connsiteX106" fmla="*/ 537 w 696"/>
              <a:gd name="connsiteY106" fmla="*/ 731 h 758"/>
              <a:gd name="connsiteX107" fmla="*/ 537 w 696"/>
              <a:gd name="connsiteY107" fmla="*/ 721 h 758"/>
              <a:gd name="connsiteX108" fmla="*/ 537 w 696"/>
              <a:gd name="connsiteY108" fmla="*/ 711 h 758"/>
              <a:gd name="connsiteX109" fmla="*/ 537 w 696"/>
              <a:gd name="connsiteY109" fmla="*/ 705 h 758"/>
              <a:gd name="connsiteX110" fmla="*/ 537 w 696"/>
              <a:gd name="connsiteY110" fmla="*/ 700 h 758"/>
              <a:gd name="connsiteX111" fmla="*/ 537 w 696"/>
              <a:gd name="connsiteY111" fmla="*/ 695 h 758"/>
              <a:gd name="connsiteX112" fmla="*/ 532 w 696"/>
              <a:gd name="connsiteY112" fmla="*/ 690 h 758"/>
              <a:gd name="connsiteX113" fmla="*/ 527 w 696"/>
              <a:gd name="connsiteY113" fmla="*/ 674 h 758"/>
              <a:gd name="connsiteX114" fmla="*/ 516 w 696"/>
              <a:gd name="connsiteY114" fmla="*/ 658 h 758"/>
              <a:gd name="connsiteX115" fmla="*/ 500 w 696"/>
              <a:gd name="connsiteY115" fmla="*/ 643 h 758"/>
              <a:gd name="connsiteX116" fmla="*/ 484 w 696"/>
              <a:gd name="connsiteY116" fmla="*/ 627 h 758"/>
              <a:gd name="connsiteX117" fmla="*/ 463 w 696"/>
              <a:gd name="connsiteY117" fmla="*/ 611 h 758"/>
              <a:gd name="connsiteX118" fmla="*/ 437 w 696"/>
              <a:gd name="connsiteY118" fmla="*/ 590 h 758"/>
              <a:gd name="connsiteX119" fmla="*/ 458 w 696"/>
              <a:gd name="connsiteY119" fmla="*/ 590 h 758"/>
              <a:gd name="connsiteX120" fmla="*/ 479 w 696"/>
              <a:gd name="connsiteY120" fmla="*/ 596 h 758"/>
              <a:gd name="connsiteX121" fmla="*/ 495 w 696"/>
              <a:gd name="connsiteY121" fmla="*/ 596 h 758"/>
              <a:gd name="connsiteX122" fmla="*/ 511 w 696"/>
              <a:gd name="connsiteY122" fmla="*/ 596 h 758"/>
              <a:gd name="connsiteX123" fmla="*/ 521 w 696"/>
              <a:gd name="connsiteY123" fmla="*/ 590 h 758"/>
              <a:gd name="connsiteX124" fmla="*/ 527 w 696"/>
              <a:gd name="connsiteY124" fmla="*/ 590 h 758"/>
              <a:gd name="connsiteX125" fmla="*/ 532 w 696"/>
              <a:gd name="connsiteY125" fmla="*/ 590 h 758"/>
              <a:gd name="connsiteX126" fmla="*/ 537 w 696"/>
              <a:gd name="connsiteY126" fmla="*/ 585 h 758"/>
              <a:gd name="connsiteX127" fmla="*/ 543 w 696"/>
              <a:gd name="connsiteY127" fmla="*/ 580 h 758"/>
              <a:gd name="connsiteX128" fmla="*/ 543 w 696"/>
              <a:gd name="connsiteY128" fmla="*/ 575 h 758"/>
              <a:gd name="connsiteX129" fmla="*/ 543 w 696"/>
              <a:gd name="connsiteY129" fmla="*/ 564 h 758"/>
              <a:gd name="connsiteX130" fmla="*/ 543 w 696"/>
              <a:gd name="connsiteY130" fmla="*/ 549 h 758"/>
              <a:gd name="connsiteX131" fmla="*/ 548 w 696"/>
              <a:gd name="connsiteY131" fmla="*/ 533 h 758"/>
              <a:gd name="connsiteX132" fmla="*/ 548 w 696"/>
              <a:gd name="connsiteY132" fmla="*/ 512 h 758"/>
              <a:gd name="connsiteX133" fmla="*/ 548 w 696"/>
              <a:gd name="connsiteY133" fmla="*/ 486 h 758"/>
              <a:gd name="connsiteX134" fmla="*/ 553 w 696"/>
              <a:gd name="connsiteY134" fmla="*/ 460 h 758"/>
              <a:gd name="connsiteX135" fmla="*/ 553 w 696"/>
              <a:gd name="connsiteY135" fmla="*/ 434 h 758"/>
              <a:gd name="connsiteX136" fmla="*/ 553 w 696"/>
              <a:gd name="connsiteY136" fmla="*/ 408 h 758"/>
              <a:gd name="connsiteX137" fmla="*/ 553 w 696"/>
              <a:gd name="connsiteY137" fmla="*/ 382 h 758"/>
              <a:gd name="connsiteX138" fmla="*/ 558 w 696"/>
              <a:gd name="connsiteY138" fmla="*/ 355 h 758"/>
              <a:gd name="connsiteX139" fmla="*/ 558 w 696"/>
              <a:gd name="connsiteY139" fmla="*/ 334 h 758"/>
              <a:gd name="connsiteX140" fmla="*/ 558 w 696"/>
              <a:gd name="connsiteY140" fmla="*/ 314 h 758"/>
              <a:gd name="connsiteX141" fmla="*/ 558 w 696"/>
              <a:gd name="connsiteY141" fmla="*/ 293 h 758"/>
              <a:gd name="connsiteX142" fmla="*/ 558 w 696"/>
              <a:gd name="connsiteY142" fmla="*/ 277 h 758"/>
              <a:gd name="connsiteX143" fmla="*/ 558 w 696"/>
              <a:gd name="connsiteY143" fmla="*/ 246 h 758"/>
              <a:gd name="connsiteX144" fmla="*/ 558 w 696"/>
              <a:gd name="connsiteY144" fmla="*/ 214 h 758"/>
              <a:gd name="connsiteX145" fmla="*/ 553 w 696"/>
              <a:gd name="connsiteY145" fmla="*/ 183 h 758"/>
              <a:gd name="connsiteX146" fmla="*/ 553 w 696"/>
              <a:gd name="connsiteY146" fmla="*/ 157 h 758"/>
              <a:gd name="connsiteX147" fmla="*/ 548 w 696"/>
              <a:gd name="connsiteY147" fmla="*/ 146 h 758"/>
              <a:gd name="connsiteX148" fmla="*/ 548 w 696"/>
              <a:gd name="connsiteY148" fmla="*/ 136 h 758"/>
              <a:gd name="connsiteX149" fmla="*/ 543 w 696"/>
              <a:gd name="connsiteY149" fmla="*/ 126 h 758"/>
              <a:gd name="connsiteX150" fmla="*/ 543 w 696"/>
              <a:gd name="connsiteY150" fmla="*/ 115 h 758"/>
              <a:gd name="connsiteX151" fmla="*/ 537 w 696"/>
              <a:gd name="connsiteY151" fmla="*/ 110 h 758"/>
              <a:gd name="connsiteX152" fmla="*/ 537 w 696"/>
              <a:gd name="connsiteY152" fmla="*/ 105 h 758"/>
              <a:gd name="connsiteX153" fmla="*/ 532 w 696"/>
              <a:gd name="connsiteY153" fmla="*/ 94 h 758"/>
              <a:gd name="connsiteX154" fmla="*/ 527 w 696"/>
              <a:gd name="connsiteY154" fmla="*/ 89 h 758"/>
              <a:gd name="connsiteX155" fmla="*/ 521 w 696"/>
              <a:gd name="connsiteY155" fmla="*/ 84 h 758"/>
              <a:gd name="connsiteX156" fmla="*/ 516 w 696"/>
              <a:gd name="connsiteY156" fmla="*/ 84 h 758"/>
              <a:gd name="connsiteX157" fmla="*/ 511 w 696"/>
              <a:gd name="connsiteY157" fmla="*/ 79 h 758"/>
              <a:gd name="connsiteX158" fmla="*/ 500 w 696"/>
              <a:gd name="connsiteY158" fmla="*/ 79 h 758"/>
              <a:gd name="connsiteX159" fmla="*/ 490 w 696"/>
              <a:gd name="connsiteY159" fmla="*/ 79 h 758"/>
              <a:gd name="connsiteX160" fmla="*/ 479 w 696"/>
              <a:gd name="connsiteY160" fmla="*/ 73 h 758"/>
              <a:gd name="connsiteX161" fmla="*/ 463 w 696"/>
              <a:gd name="connsiteY161" fmla="*/ 73 h 758"/>
              <a:gd name="connsiteX162" fmla="*/ 463 w 696"/>
              <a:gd name="connsiteY162" fmla="*/ 73 h 758"/>
              <a:gd name="connsiteX0" fmla="*/ 460 w 693"/>
              <a:gd name="connsiteY0" fmla="*/ 73 h 758"/>
              <a:gd name="connsiteX1" fmla="*/ 445 w 693"/>
              <a:gd name="connsiteY1" fmla="*/ 73 h 758"/>
              <a:gd name="connsiteX2" fmla="*/ 423 w 693"/>
              <a:gd name="connsiteY2" fmla="*/ 79 h 758"/>
              <a:gd name="connsiteX3" fmla="*/ 402 w 693"/>
              <a:gd name="connsiteY3" fmla="*/ 79 h 758"/>
              <a:gd name="connsiteX4" fmla="*/ 376 w 693"/>
              <a:gd name="connsiteY4" fmla="*/ 79 h 758"/>
              <a:gd name="connsiteX5" fmla="*/ 349 w 693"/>
              <a:gd name="connsiteY5" fmla="*/ 84 h 758"/>
              <a:gd name="connsiteX6" fmla="*/ 318 w 693"/>
              <a:gd name="connsiteY6" fmla="*/ 84 h 758"/>
              <a:gd name="connsiteX7" fmla="*/ 281 w 693"/>
              <a:gd name="connsiteY7" fmla="*/ 89 h 758"/>
              <a:gd name="connsiteX8" fmla="*/ 244 w 693"/>
              <a:gd name="connsiteY8" fmla="*/ 94 h 758"/>
              <a:gd name="connsiteX9" fmla="*/ 202 w 693"/>
              <a:gd name="connsiteY9" fmla="*/ 94 h 758"/>
              <a:gd name="connsiteX10" fmla="*/ 165 w 693"/>
              <a:gd name="connsiteY10" fmla="*/ 99 h 758"/>
              <a:gd name="connsiteX11" fmla="*/ 128 w 693"/>
              <a:gd name="connsiteY11" fmla="*/ 105 h 758"/>
              <a:gd name="connsiteX12" fmla="*/ 96 w 693"/>
              <a:gd name="connsiteY12" fmla="*/ 105 h 758"/>
              <a:gd name="connsiteX13" fmla="*/ 70 w 693"/>
              <a:gd name="connsiteY13" fmla="*/ 105 h 758"/>
              <a:gd name="connsiteX14" fmla="*/ 6 w 693"/>
              <a:gd name="connsiteY14" fmla="*/ 73 h 758"/>
              <a:gd name="connsiteX15" fmla="*/ 33 w 693"/>
              <a:gd name="connsiteY15" fmla="*/ 73 h 758"/>
              <a:gd name="connsiteX16" fmla="*/ 48 w 693"/>
              <a:gd name="connsiteY16" fmla="*/ 73 h 758"/>
              <a:gd name="connsiteX17" fmla="*/ 64 w 693"/>
              <a:gd name="connsiteY17" fmla="*/ 73 h 758"/>
              <a:gd name="connsiteX18" fmla="*/ 85 w 693"/>
              <a:gd name="connsiteY18" fmla="*/ 73 h 758"/>
              <a:gd name="connsiteX19" fmla="*/ 101 w 693"/>
              <a:gd name="connsiteY19" fmla="*/ 68 h 758"/>
              <a:gd name="connsiteX20" fmla="*/ 128 w 693"/>
              <a:gd name="connsiteY20" fmla="*/ 68 h 758"/>
              <a:gd name="connsiteX21" fmla="*/ 149 w 693"/>
              <a:gd name="connsiteY21" fmla="*/ 63 h 758"/>
              <a:gd name="connsiteX22" fmla="*/ 170 w 693"/>
              <a:gd name="connsiteY22" fmla="*/ 58 h 758"/>
              <a:gd name="connsiteX23" fmla="*/ 191 w 693"/>
              <a:gd name="connsiteY23" fmla="*/ 58 h 758"/>
              <a:gd name="connsiteX24" fmla="*/ 217 w 693"/>
              <a:gd name="connsiteY24" fmla="*/ 52 h 758"/>
              <a:gd name="connsiteX25" fmla="*/ 244 w 693"/>
              <a:gd name="connsiteY25" fmla="*/ 52 h 758"/>
              <a:gd name="connsiteX26" fmla="*/ 270 w 693"/>
              <a:gd name="connsiteY26" fmla="*/ 47 h 758"/>
              <a:gd name="connsiteX27" fmla="*/ 302 w 693"/>
              <a:gd name="connsiteY27" fmla="*/ 47 h 758"/>
              <a:gd name="connsiteX28" fmla="*/ 360 w 693"/>
              <a:gd name="connsiteY28" fmla="*/ 37 h 758"/>
              <a:gd name="connsiteX29" fmla="*/ 392 w 693"/>
              <a:gd name="connsiteY29" fmla="*/ 37 h 758"/>
              <a:gd name="connsiteX30" fmla="*/ 413 w 693"/>
              <a:gd name="connsiteY30" fmla="*/ 32 h 758"/>
              <a:gd name="connsiteX31" fmla="*/ 439 w 693"/>
              <a:gd name="connsiteY31" fmla="*/ 26 h 758"/>
              <a:gd name="connsiteX32" fmla="*/ 460 w 693"/>
              <a:gd name="connsiteY32" fmla="*/ 26 h 758"/>
              <a:gd name="connsiteX33" fmla="*/ 476 w 693"/>
              <a:gd name="connsiteY33" fmla="*/ 21 h 758"/>
              <a:gd name="connsiteX34" fmla="*/ 487 w 693"/>
              <a:gd name="connsiteY34" fmla="*/ 16 h 758"/>
              <a:gd name="connsiteX35" fmla="*/ 497 w 693"/>
              <a:gd name="connsiteY35" fmla="*/ 16 h 758"/>
              <a:gd name="connsiteX36" fmla="*/ 503 w 693"/>
              <a:gd name="connsiteY36" fmla="*/ 11 h 758"/>
              <a:gd name="connsiteX37" fmla="*/ 513 w 693"/>
              <a:gd name="connsiteY37" fmla="*/ 5 h 758"/>
              <a:gd name="connsiteX38" fmla="*/ 529 w 693"/>
              <a:gd name="connsiteY38" fmla="*/ 0 h 758"/>
              <a:gd name="connsiteX39" fmla="*/ 540 w 693"/>
              <a:gd name="connsiteY39" fmla="*/ 0 h 758"/>
              <a:gd name="connsiteX40" fmla="*/ 555 w 693"/>
              <a:gd name="connsiteY40" fmla="*/ 0 h 758"/>
              <a:gd name="connsiteX41" fmla="*/ 571 w 693"/>
              <a:gd name="connsiteY41" fmla="*/ 5 h 758"/>
              <a:gd name="connsiteX42" fmla="*/ 587 w 693"/>
              <a:gd name="connsiteY42" fmla="*/ 11 h 758"/>
              <a:gd name="connsiteX43" fmla="*/ 598 w 693"/>
              <a:gd name="connsiteY43" fmla="*/ 16 h 758"/>
              <a:gd name="connsiteX44" fmla="*/ 608 w 693"/>
              <a:gd name="connsiteY44" fmla="*/ 21 h 758"/>
              <a:gd name="connsiteX45" fmla="*/ 624 w 693"/>
              <a:gd name="connsiteY45" fmla="*/ 26 h 758"/>
              <a:gd name="connsiteX46" fmla="*/ 635 w 693"/>
              <a:gd name="connsiteY46" fmla="*/ 37 h 758"/>
              <a:gd name="connsiteX47" fmla="*/ 650 w 693"/>
              <a:gd name="connsiteY47" fmla="*/ 42 h 758"/>
              <a:gd name="connsiteX48" fmla="*/ 661 w 693"/>
              <a:gd name="connsiteY48" fmla="*/ 47 h 758"/>
              <a:gd name="connsiteX49" fmla="*/ 672 w 693"/>
              <a:gd name="connsiteY49" fmla="*/ 52 h 758"/>
              <a:gd name="connsiteX50" fmla="*/ 677 w 693"/>
              <a:gd name="connsiteY50" fmla="*/ 58 h 758"/>
              <a:gd name="connsiteX51" fmla="*/ 682 w 693"/>
              <a:gd name="connsiteY51" fmla="*/ 63 h 758"/>
              <a:gd name="connsiteX52" fmla="*/ 687 w 693"/>
              <a:gd name="connsiteY52" fmla="*/ 68 h 758"/>
              <a:gd name="connsiteX53" fmla="*/ 693 w 693"/>
              <a:gd name="connsiteY53" fmla="*/ 68 h 758"/>
              <a:gd name="connsiteX54" fmla="*/ 693 w 693"/>
              <a:gd name="connsiteY54" fmla="*/ 73 h 758"/>
              <a:gd name="connsiteX55" fmla="*/ 687 w 693"/>
              <a:gd name="connsiteY55" fmla="*/ 73 h 758"/>
              <a:gd name="connsiteX56" fmla="*/ 687 w 693"/>
              <a:gd name="connsiteY56" fmla="*/ 79 h 758"/>
              <a:gd name="connsiteX57" fmla="*/ 682 w 693"/>
              <a:gd name="connsiteY57" fmla="*/ 84 h 758"/>
              <a:gd name="connsiteX58" fmla="*/ 677 w 693"/>
              <a:gd name="connsiteY58" fmla="*/ 84 h 758"/>
              <a:gd name="connsiteX59" fmla="*/ 672 w 693"/>
              <a:gd name="connsiteY59" fmla="*/ 89 h 758"/>
              <a:gd name="connsiteX60" fmla="*/ 666 w 693"/>
              <a:gd name="connsiteY60" fmla="*/ 94 h 758"/>
              <a:gd name="connsiteX61" fmla="*/ 661 w 693"/>
              <a:gd name="connsiteY61" fmla="*/ 94 h 758"/>
              <a:gd name="connsiteX62" fmla="*/ 656 w 693"/>
              <a:gd name="connsiteY62" fmla="*/ 99 h 758"/>
              <a:gd name="connsiteX63" fmla="*/ 650 w 693"/>
              <a:gd name="connsiteY63" fmla="*/ 105 h 758"/>
              <a:gd name="connsiteX64" fmla="*/ 645 w 693"/>
              <a:gd name="connsiteY64" fmla="*/ 115 h 758"/>
              <a:gd name="connsiteX65" fmla="*/ 645 w 693"/>
              <a:gd name="connsiteY65" fmla="*/ 126 h 758"/>
              <a:gd name="connsiteX66" fmla="*/ 645 w 693"/>
              <a:gd name="connsiteY66" fmla="*/ 131 h 758"/>
              <a:gd name="connsiteX67" fmla="*/ 645 w 693"/>
              <a:gd name="connsiteY67" fmla="*/ 146 h 758"/>
              <a:gd name="connsiteX68" fmla="*/ 645 w 693"/>
              <a:gd name="connsiteY68" fmla="*/ 157 h 758"/>
              <a:gd name="connsiteX69" fmla="*/ 645 w 693"/>
              <a:gd name="connsiteY69" fmla="*/ 173 h 758"/>
              <a:gd name="connsiteX70" fmla="*/ 645 w 693"/>
              <a:gd name="connsiteY70" fmla="*/ 188 h 758"/>
              <a:gd name="connsiteX71" fmla="*/ 645 w 693"/>
              <a:gd name="connsiteY71" fmla="*/ 204 h 758"/>
              <a:gd name="connsiteX72" fmla="*/ 645 w 693"/>
              <a:gd name="connsiteY72" fmla="*/ 225 h 758"/>
              <a:gd name="connsiteX73" fmla="*/ 645 w 693"/>
              <a:gd name="connsiteY73" fmla="*/ 240 h 758"/>
              <a:gd name="connsiteX74" fmla="*/ 645 w 693"/>
              <a:gd name="connsiteY74" fmla="*/ 261 h 758"/>
              <a:gd name="connsiteX75" fmla="*/ 645 w 693"/>
              <a:gd name="connsiteY75" fmla="*/ 303 h 758"/>
              <a:gd name="connsiteX76" fmla="*/ 645 w 693"/>
              <a:gd name="connsiteY76" fmla="*/ 324 h 758"/>
              <a:gd name="connsiteX77" fmla="*/ 645 w 693"/>
              <a:gd name="connsiteY77" fmla="*/ 350 h 758"/>
              <a:gd name="connsiteX78" fmla="*/ 645 w 693"/>
              <a:gd name="connsiteY78" fmla="*/ 376 h 758"/>
              <a:gd name="connsiteX79" fmla="*/ 645 w 693"/>
              <a:gd name="connsiteY79" fmla="*/ 402 h 758"/>
              <a:gd name="connsiteX80" fmla="*/ 645 w 693"/>
              <a:gd name="connsiteY80" fmla="*/ 429 h 758"/>
              <a:gd name="connsiteX81" fmla="*/ 645 w 693"/>
              <a:gd name="connsiteY81" fmla="*/ 460 h 758"/>
              <a:gd name="connsiteX82" fmla="*/ 645 w 693"/>
              <a:gd name="connsiteY82" fmla="*/ 491 h 758"/>
              <a:gd name="connsiteX83" fmla="*/ 645 w 693"/>
              <a:gd name="connsiteY83" fmla="*/ 523 h 758"/>
              <a:gd name="connsiteX84" fmla="*/ 645 w 693"/>
              <a:gd name="connsiteY84" fmla="*/ 554 h 758"/>
              <a:gd name="connsiteX85" fmla="*/ 645 w 693"/>
              <a:gd name="connsiteY85" fmla="*/ 580 h 758"/>
              <a:gd name="connsiteX86" fmla="*/ 640 w 693"/>
              <a:gd name="connsiteY86" fmla="*/ 606 h 758"/>
              <a:gd name="connsiteX87" fmla="*/ 640 w 693"/>
              <a:gd name="connsiteY87" fmla="*/ 632 h 758"/>
              <a:gd name="connsiteX88" fmla="*/ 635 w 693"/>
              <a:gd name="connsiteY88" fmla="*/ 653 h 758"/>
              <a:gd name="connsiteX89" fmla="*/ 629 w 693"/>
              <a:gd name="connsiteY89" fmla="*/ 669 h 758"/>
              <a:gd name="connsiteX90" fmla="*/ 624 w 693"/>
              <a:gd name="connsiteY90" fmla="*/ 690 h 758"/>
              <a:gd name="connsiteX91" fmla="*/ 619 w 693"/>
              <a:gd name="connsiteY91" fmla="*/ 700 h 758"/>
              <a:gd name="connsiteX92" fmla="*/ 608 w 693"/>
              <a:gd name="connsiteY92" fmla="*/ 716 h 758"/>
              <a:gd name="connsiteX93" fmla="*/ 598 w 693"/>
              <a:gd name="connsiteY93" fmla="*/ 726 h 758"/>
              <a:gd name="connsiteX94" fmla="*/ 592 w 693"/>
              <a:gd name="connsiteY94" fmla="*/ 737 h 758"/>
              <a:gd name="connsiteX95" fmla="*/ 582 w 693"/>
              <a:gd name="connsiteY95" fmla="*/ 742 h 758"/>
              <a:gd name="connsiteX96" fmla="*/ 577 w 693"/>
              <a:gd name="connsiteY96" fmla="*/ 747 h 758"/>
              <a:gd name="connsiteX97" fmla="*/ 566 w 693"/>
              <a:gd name="connsiteY97" fmla="*/ 752 h 758"/>
              <a:gd name="connsiteX98" fmla="*/ 561 w 693"/>
              <a:gd name="connsiteY98" fmla="*/ 752 h 758"/>
              <a:gd name="connsiteX99" fmla="*/ 555 w 693"/>
              <a:gd name="connsiteY99" fmla="*/ 758 h 758"/>
              <a:gd name="connsiteX100" fmla="*/ 545 w 693"/>
              <a:gd name="connsiteY100" fmla="*/ 752 h 758"/>
              <a:gd name="connsiteX101" fmla="*/ 540 w 693"/>
              <a:gd name="connsiteY101" fmla="*/ 752 h 758"/>
              <a:gd name="connsiteX102" fmla="*/ 540 w 693"/>
              <a:gd name="connsiteY102" fmla="*/ 747 h 758"/>
              <a:gd name="connsiteX103" fmla="*/ 534 w 693"/>
              <a:gd name="connsiteY103" fmla="*/ 742 h 758"/>
              <a:gd name="connsiteX104" fmla="*/ 534 w 693"/>
              <a:gd name="connsiteY104" fmla="*/ 737 h 758"/>
              <a:gd name="connsiteX105" fmla="*/ 534 w 693"/>
              <a:gd name="connsiteY105" fmla="*/ 731 h 758"/>
              <a:gd name="connsiteX106" fmla="*/ 534 w 693"/>
              <a:gd name="connsiteY106" fmla="*/ 721 h 758"/>
              <a:gd name="connsiteX107" fmla="*/ 534 w 693"/>
              <a:gd name="connsiteY107" fmla="*/ 711 h 758"/>
              <a:gd name="connsiteX108" fmla="*/ 534 w 693"/>
              <a:gd name="connsiteY108" fmla="*/ 705 h 758"/>
              <a:gd name="connsiteX109" fmla="*/ 534 w 693"/>
              <a:gd name="connsiteY109" fmla="*/ 700 h 758"/>
              <a:gd name="connsiteX110" fmla="*/ 534 w 693"/>
              <a:gd name="connsiteY110" fmla="*/ 695 h 758"/>
              <a:gd name="connsiteX111" fmla="*/ 529 w 693"/>
              <a:gd name="connsiteY111" fmla="*/ 690 h 758"/>
              <a:gd name="connsiteX112" fmla="*/ 524 w 693"/>
              <a:gd name="connsiteY112" fmla="*/ 674 h 758"/>
              <a:gd name="connsiteX113" fmla="*/ 513 w 693"/>
              <a:gd name="connsiteY113" fmla="*/ 658 h 758"/>
              <a:gd name="connsiteX114" fmla="*/ 497 w 693"/>
              <a:gd name="connsiteY114" fmla="*/ 643 h 758"/>
              <a:gd name="connsiteX115" fmla="*/ 481 w 693"/>
              <a:gd name="connsiteY115" fmla="*/ 627 h 758"/>
              <a:gd name="connsiteX116" fmla="*/ 460 w 693"/>
              <a:gd name="connsiteY116" fmla="*/ 611 h 758"/>
              <a:gd name="connsiteX117" fmla="*/ 434 w 693"/>
              <a:gd name="connsiteY117" fmla="*/ 590 h 758"/>
              <a:gd name="connsiteX118" fmla="*/ 455 w 693"/>
              <a:gd name="connsiteY118" fmla="*/ 590 h 758"/>
              <a:gd name="connsiteX119" fmla="*/ 476 w 693"/>
              <a:gd name="connsiteY119" fmla="*/ 596 h 758"/>
              <a:gd name="connsiteX120" fmla="*/ 492 w 693"/>
              <a:gd name="connsiteY120" fmla="*/ 596 h 758"/>
              <a:gd name="connsiteX121" fmla="*/ 508 w 693"/>
              <a:gd name="connsiteY121" fmla="*/ 596 h 758"/>
              <a:gd name="connsiteX122" fmla="*/ 518 w 693"/>
              <a:gd name="connsiteY122" fmla="*/ 590 h 758"/>
              <a:gd name="connsiteX123" fmla="*/ 524 w 693"/>
              <a:gd name="connsiteY123" fmla="*/ 590 h 758"/>
              <a:gd name="connsiteX124" fmla="*/ 529 w 693"/>
              <a:gd name="connsiteY124" fmla="*/ 590 h 758"/>
              <a:gd name="connsiteX125" fmla="*/ 534 w 693"/>
              <a:gd name="connsiteY125" fmla="*/ 585 h 758"/>
              <a:gd name="connsiteX126" fmla="*/ 540 w 693"/>
              <a:gd name="connsiteY126" fmla="*/ 580 h 758"/>
              <a:gd name="connsiteX127" fmla="*/ 540 w 693"/>
              <a:gd name="connsiteY127" fmla="*/ 575 h 758"/>
              <a:gd name="connsiteX128" fmla="*/ 540 w 693"/>
              <a:gd name="connsiteY128" fmla="*/ 564 h 758"/>
              <a:gd name="connsiteX129" fmla="*/ 540 w 693"/>
              <a:gd name="connsiteY129" fmla="*/ 549 h 758"/>
              <a:gd name="connsiteX130" fmla="*/ 545 w 693"/>
              <a:gd name="connsiteY130" fmla="*/ 533 h 758"/>
              <a:gd name="connsiteX131" fmla="*/ 545 w 693"/>
              <a:gd name="connsiteY131" fmla="*/ 512 h 758"/>
              <a:gd name="connsiteX132" fmla="*/ 545 w 693"/>
              <a:gd name="connsiteY132" fmla="*/ 486 h 758"/>
              <a:gd name="connsiteX133" fmla="*/ 550 w 693"/>
              <a:gd name="connsiteY133" fmla="*/ 460 h 758"/>
              <a:gd name="connsiteX134" fmla="*/ 550 w 693"/>
              <a:gd name="connsiteY134" fmla="*/ 434 h 758"/>
              <a:gd name="connsiteX135" fmla="*/ 550 w 693"/>
              <a:gd name="connsiteY135" fmla="*/ 408 h 758"/>
              <a:gd name="connsiteX136" fmla="*/ 550 w 693"/>
              <a:gd name="connsiteY136" fmla="*/ 382 h 758"/>
              <a:gd name="connsiteX137" fmla="*/ 555 w 693"/>
              <a:gd name="connsiteY137" fmla="*/ 355 h 758"/>
              <a:gd name="connsiteX138" fmla="*/ 555 w 693"/>
              <a:gd name="connsiteY138" fmla="*/ 334 h 758"/>
              <a:gd name="connsiteX139" fmla="*/ 555 w 693"/>
              <a:gd name="connsiteY139" fmla="*/ 314 h 758"/>
              <a:gd name="connsiteX140" fmla="*/ 555 w 693"/>
              <a:gd name="connsiteY140" fmla="*/ 293 h 758"/>
              <a:gd name="connsiteX141" fmla="*/ 555 w 693"/>
              <a:gd name="connsiteY141" fmla="*/ 277 h 758"/>
              <a:gd name="connsiteX142" fmla="*/ 555 w 693"/>
              <a:gd name="connsiteY142" fmla="*/ 246 h 758"/>
              <a:gd name="connsiteX143" fmla="*/ 555 w 693"/>
              <a:gd name="connsiteY143" fmla="*/ 214 h 758"/>
              <a:gd name="connsiteX144" fmla="*/ 550 w 693"/>
              <a:gd name="connsiteY144" fmla="*/ 183 h 758"/>
              <a:gd name="connsiteX145" fmla="*/ 550 w 693"/>
              <a:gd name="connsiteY145" fmla="*/ 157 h 758"/>
              <a:gd name="connsiteX146" fmla="*/ 545 w 693"/>
              <a:gd name="connsiteY146" fmla="*/ 146 h 758"/>
              <a:gd name="connsiteX147" fmla="*/ 545 w 693"/>
              <a:gd name="connsiteY147" fmla="*/ 136 h 758"/>
              <a:gd name="connsiteX148" fmla="*/ 540 w 693"/>
              <a:gd name="connsiteY148" fmla="*/ 126 h 758"/>
              <a:gd name="connsiteX149" fmla="*/ 540 w 693"/>
              <a:gd name="connsiteY149" fmla="*/ 115 h 758"/>
              <a:gd name="connsiteX150" fmla="*/ 534 w 693"/>
              <a:gd name="connsiteY150" fmla="*/ 110 h 758"/>
              <a:gd name="connsiteX151" fmla="*/ 534 w 693"/>
              <a:gd name="connsiteY151" fmla="*/ 105 h 758"/>
              <a:gd name="connsiteX152" fmla="*/ 529 w 693"/>
              <a:gd name="connsiteY152" fmla="*/ 94 h 758"/>
              <a:gd name="connsiteX153" fmla="*/ 524 w 693"/>
              <a:gd name="connsiteY153" fmla="*/ 89 h 758"/>
              <a:gd name="connsiteX154" fmla="*/ 518 w 693"/>
              <a:gd name="connsiteY154" fmla="*/ 84 h 758"/>
              <a:gd name="connsiteX155" fmla="*/ 513 w 693"/>
              <a:gd name="connsiteY155" fmla="*/ 84 h 758"/>
              <a:gd name="connsiteX156" fmla="*/ 508 w 693"/>
              <a:gd name="connsiteY156" fmla="*/ 79 h 758"/>
              <a:gd name="connsiteX157" fmla="*/ 497 w 693"/>
              <a:gd name="connsiteY157" fmla="*/ 79 h 758"/>
              <a:gd name="connsiteX158" fmla="*/ 487 w 693"/>
              <a:gd name="connsiteY158" fmla="*/ 79 h 758"/>
              <a:gd name="connsiteX159" fmla="*/ 476 w 693"/>
              <a:gd name="connsiteY159" fmla="*/ 73 h 758"/>
              <a:gd name="connsiteX160" fmla="*/ 460 w 693"/>
              <a:gd name="connsiteY160" fmla="*/ 73 h 758"/>
              <a:gd name="connsiteX161" fmla="*/ 460 w 693"/>
              <a:gd name="connsiteY161" fmla="*/ 73 h 758"/>
              <a:gd name="connsiteX0" fmla="*/ 458 w 691"/>
              <a:gd name="connsiteY0" fmla="*/ 73 h 758"/>
              <a:gd name="connsiteX1" fmla="*/ 443 w 691"/>
              <a:gd name="connsiteY1" fmla="*/ 73 h 758"/>
              <a:gd name="connsiteX2" fmla="*/ 421 w 691"/>
              <a:gd name="connsiteY2" fmla="*/ 79 h 758"/>
              <a:gd name="connsiteX3" fmla="*/ 400 w 691"/>
              <a:gd name="connsiteY3" fmla="*/ 79 h 758"/>
              <a:gd name="connsiteX4" fmla="*/ 374 w 691"/>
              <a:gd name="connsiteY4" fmla="*/ 79 h 758"/>
              <a:gd name="connsiteX5" fmla="*/ 347 w 691"/>
              <a:gd name="connsiteY5" fmla="*/ 84 h 758"/>
              <a:gd name="connsiteX6" fmla="*/ 316 w 691"/>
              <a:gd name="connsiteY6" fmla="*/ 84 h 758"/>
              <a:gd name="connsiteX7" fmla="*/ 279 w 691"/>
              <a:gd name="connsiteY7" fmla="*/ 89 h 758"/>
              <a:gd name="connsiteX8" fmla="*/ 242 w 691"/>
              <a:gd name="connsiteY8" fmla="*/ 94 h 758"/>
              <a:gd name="connsiteX9" fmla="*/ 200 w 691"/>
              <a:gd name="connsiteY9" fmla="*/ 94 h 758"/>
              <a:gd name="connsiteX10" fmla="*/ 163 w 691"/>
              <a:gd name="connsiteY10" fmla="*/ 99 h 758"/>
              <a:gd name="connsiteX11" fmla="*/ 126 w 691"/>
              <a:gd name="connsiteY11" fmla="*/ 105 h 758"/>
              <a:gd name="connsiteX12" fmla="*/ 94 w 691"/>
              <a:gd name="connsiteY12" fmla="*/ 105 h 758"/>
              <a:gd name="connsiteX13" fmla="*/ 68 w 691"/>
              <a:gd name="connsiteY13" fmla="*/ 105 h 758"/>
              <a:gd name="connsiteX14" fmla="*/ 4 w 691"/>
              <a:gd name="connsiteY14" fmla="*/ 73 h 758"/>
              <a:gd name="connsiteX15" fmla="*/ 46 w 691"/>
              <a:gd name="connsiteY15" fmla="*/ 73 h 758"/>
              <a:gd name="connsiteX16" fmla="*/ 62 w 691"/>
              <a:gd name="connsiteY16" fmla="*/ 73 h 758"/>
              <a:gd name="connsiteX17" fmla="*/ 83 w 691"/>
              <a:gd name="connsiteY17" fmla="*/ 73 h 758"/>
              <a:gd name="connsiteX18" fmla="*/ 99 w 691"/>
              <a:gd name="connsiteY18" fmla="*/ 68 h 758"/>
              <a:gd name="connsiteX19" fmla="*/ 126 w 691"/>
              <a:gd name="connsiteY19" fmla="*/ 68 h 758"/>
              <a:gd name="connsiteX20" fmla="*/ 147 w 691"/>
              <a:gd name="connsiteY20" fmla="*/ 63 h 758"/>
              <a:gd name="connsiteX21" fmla="*/ 168 w 691"/>
              <a:gd name="connsiteY21" fmla="*/ 58 h 758"/>
              <a:gd name="connsiteX22" fmla="*/ 189 w 691"/>
              <a:gd name="connsiteY22" fmla="*/ 58 h 758"/>
              <a:gd name="connsiteX23" fmla="*/ 215 w 691"/>
              <a:gd name="connsiteY23" fmla="*/ 52 h 758"/>
              <a:gd name="connsiteX24" fmla="*/ 242 w 691"/>
              <a:gd name="connsiteY24" fmla="*/ 52 h 758"/>
              <a:gd name="connsiteX25" fmla="*/ 268 w 691"/>
              <a:gd name="connsiteY25" fmla="*/ 47 h 758"/>
              <a:gd name="connsiteX26" fmla="*/ 300 w 691"/>
              <a:gd name="connsiteY26" fmla="*/ 47 h 758"/>
              <a:gd name="connsiteX27" fmla="*/ 358 w 691"/>
              <a:gd name="connsiteY27" fmla="*/ 37 h 758"/>
              <a:gd name="connsiteX28" fmla="*/ 390 w 691"/>
              <a:gd name="connsiteY28" fmla="*/ 37 h 758"/>
              <a:gd name="connsiteX29" fmla="*/ 411 w 691"/>
              <a:gd name="connsiteY29" fmla="*/ 32 h 758"/>
              <a:gd name="connsiteX30" fmla="*/ 437 w 691"/>
              <a:gd name="connsiteY30" fmla="*/ 26 h 758"/>
              <a:gd name="connsiteX31" fmla="*/ 458 w 691"/>
              <a:gd name="connsiteY31" fmla="*/ 26 h 758"/>
              <a:gd name="connsiteX32" fmla="*/ 474 w 691"/>
              <a:gd name="connsiteY32" fmla="*/ 21 h 758"/>
              <a:gd name="connsiteX33" fmla="*/ 485 w 691"/>
              <a:gd name="connsiteY33" fmla="*/ 16 h 758"/>
              <a:gd name="connsiteX34" fmla="*/ 495 w 691"/>
              <a:gd name="connsiteY34" fmla="*/ 16 h 758"/>
              <a:gd name="connsiteX35" fmla="*/ 501 w 691"/>
              <a:gd name="connsiteY35" fmla="*/ 11 h 758"/>
              <a:gd name="connsiteX36" fmla="*/ 511 w 691"/>
              <a:gd name="connsiteY36" fmla="*/ 5 h 758"/>
              <a:gd name="connsiteX37" fmla="*/ 527 w 691"/>
              <a:gd name="connsiteY37" fmla="*/ 0 h 758"/>
              <a:gd name="connsiteX38" fmla="*/ 538 w 691"/>
              <a:gd name="connsiteY38" fmla="*/ 0 h 758"/>
              <a:gd name="connsiteX39" fmla="*/ 553 w 691"/>
              <a:gd name="connsiteY39" fmla="*/ 0 h 758"/>
              <a:gd name="connsiteX40" fmla="*/ 569 w 691"/>
              <a:gd name="connsiteY40" fmla="*/ 5 h 758"/>
              <a:gd name="connsiteX41" fmla="*/ 585 w 691"/>
              <a:gd name="connsiteY41" fmla="*/ 11 h 758"/>
              <a:gd name="connsiteX42" fmla="*/ 596 w 691"/>
              <a:gd name="connsiteY42" fmla="*/ 16 h 758"/>
              <a:gd name="connsiteX43" fmla="*/ 606 w 691"/>
              <a:gd name="connsiteY43" fmla="*/ 21 h 758"/>
              <a:gd name="connsiteX44" fmla="*/ 622 w 691"/>
              <a:gd name="connsiteY44" fmla="*/ 26 h 758"/>
              <a:gd name="connsiteX45" fmla="*/ 633 w 691"/>
              <a:gd name="connsiteY45" fmla="*/ 37 h 758"/>
              <a:gd name="connsiteX46" fmla="*/ 648 w 691"/>
              <a:gd name="connsiteY46" fmla="*/ 42 h 758"/>
              <a:gd name="connsiteX47" fmla="*/ 659 w 691"/>
              <a:gd name="connsiteY47" fmla="*/ 47 h 758"/>
              <a:gd name="connsiteX48" fmla="*/ 670 w 691"/>
              <a:gd name="connsiteY48" fmla="*/ 52 h 758"/>
              <a:gd name="connsiteX49" fmla="*/ 675 w 691"/>
              <a:gd name="connsiteY49" fmla="*/ 58 h 758"/>
              <a:gd name="connsiteX50" fmla="*/ 680 w 691"/>
              <a:gd name="connsiteY50" fmla="*/ 63 h 758"/>
              <a:gd name="connsiteX51" fmla="*/ 685 w 691"/>
              <a:gd name="connsiteY51" fmla="*/ 68 h 758"/>
              <a:gd name="connsiteX52" fmla="*/ 691 w 691"/>
              <a:gd name="connsiteY52" fmla="*/ 68 h 758"/>
              <a:gd name="connsiteX53" fmla="*/ 691 w 691"/>
              <a:gd name="connsiteY53" fmla="*/ 73 h 758"/>
              <a:gd name="connsiteX54" fmla="*/ 685 w 691"/>
              <a:gd name="connsiteY54" fmla="*/ 73 h 758"/>
              <a:gd name="connsiteX55" fmla="*/ 685 w 691"/>
              <a:gd name="connsiteY55" fmla="*/ 79 h 758"/>
              <a:gd name="connsiteX56" fmla="*/ 680 w 691"/>
              <a:gd name="connsiteY56" fmla="*/ 84 h 758"/>
              <a:gd name="connsiteX57" fmla="*/ 675 w 691"/>
              <a:gd name="connsiteY57" fmla="*/ 84 h 758"/>
              <a:gd name="connsiteX58" fmla="*/ 670 w 691"/>
              <a:gd name="connsiteY58" fmla="*/ 89 h 758"/>
              <a:gd name="connsiteX59" fmla="*/ 664 w 691"/>
              <a:gd name="connsiteY59" fmla="*/ 94 h 758"/>
              <a:gd name="connsiteX60" fmla="*/ 659 w 691"/>
              <a:gd name="connsiteY60" fmla="*/ 94 h 758"/>
              <a:gd name="connsiteX61" fmla="*/ 654 w 691"/>
              <a:gd name="connsiteY61" fmla="*/ 99 h 758"/>
              <a:gd name="connsiteX62" fmla="*/ 648 w 691"/>
              <a:gd name="connsiteY62" fmla="*/ 105 h 758"/>
              <a:gd name="connsiteX63" fmla="*/ 643 w 691"/>
              <a:gd name="connsiteY63" fmla="*/ 115 h 758"/>
              <a:gd name="connsiteX64" fmla="*/ 643 w 691"/>
              <a:gd name="connsiteY64" fmla="*/ 126 h 758"/>
              <a:gd name="connsiteX65" fmla="*/ 643 w 691"/>
              <a:gd name="connsiteY65" fmla="*/ 131 h 758"/>
              <a:gd name="connsiteX66" fmla="*/ 643 w 691"/>
              <a:gd name="connsiteY66" fmla="*/ 146 h 758"/>
              <a:gd name="connsiteX67" fmla="*/ 643 w 691"/>
              <a:gd name="connsiteY67" fmla="*/ 157 h 758"/>
              <a:gd name="connsiteX68" fmla="*/ 643 w 691"/>
              <a:gd name="connsiteY68" fmla="*/ 173 h 758"/>
              <a:gd name="connsiteX69" fmla="*/ 643 w 691"/>
              <a:gd name="connsiteY69" fmla="*/ 188 h 758"/>
              <a:gd name="connsiteX70" fmla="*/ 643 w 691"/>
              <a:gd name="connsiteY70" fmla="*/ 204 h 758"/>
              <a:gd name="connsiteX71" fmla="*/ 643 w 691"/>
              <a:gd name="connsiteY71" fmla="*/ 225 h 758"/>
              <a:gd name="connsiteX72" fmla="*/ 643 w 691"/>
              <a:gd name="connsiteY72" fmla="*/ 240 h 758"/>
              <a:gd name="connsiteX73" fmla="*/ 643 w 691"/>
              <a:gd name="connsiteY73" fmla="*/ 261 h 758"/>
              <a:gd name="connsiteX74" fmla="*/ 643 w 691"/>
              <a:gd name="connsiteY74" fmla="*/ 303 h 758"/>
              <a:gd name="connsiteX75" fmla="*/ 643 w 691"/>
              <a:gd name="connsiteY75" fmla="*/ 324 h 758"/>
              <a:gd name="connsiteX76" fmla="*/ 643 w 691"/>
              <a:gd name="connsiteY76" fmla="*/ 350 h 758"/>
              <a:gd name="connsiteX77" fmla="*/ 643 w 691"/>
              <a:gd name="connsiteY77" fmla="*/ 376 h 758"/>
              <a:gd name="connsiteX78" fmla="*/ 643 w 691"/>
              <a:gd name="connsiteY78" fmla="*/ 402 h 758"/>
              <a:gd name="connsiteX79" fmla="*/ 643 w 691"/>
              <a:gd name="connsiteY79" fmla="*/ 429 h 758"/>
              <a:gd name="connsiteX80" fmla="*/ 643 w 691"/>
              <a:gd name="connsiteY80" fmla="*/ 460 h 758"/>
              <a:gd name="connsiteX81" fmla="*/ 643 w 691"/>
              <a:gd name="connsiteY81" fmla="*/ 491 h 758"/>
              <a:gd name="connsiteX82" fmla="*/ 643 w 691"/>
              <a:gd name="connsiteY82" fmla="*/ 523 h 758"/>
              <a:gd name="connsiteX83" fmla="*/ 643 w 691"/>
              <a:gd name="connsiteY83" fmla="*/ 554 h 758"/>
              <a:gd name="connsiteX84" fmla="*/ 643 w 691"/>
              <a:gd name="connsiteY84" fmla="*/ 580 h 758"/>
              <a:gd name="connsiteX85" fmla="*/ 638 w 691"/>
              <a:gd name="connsiteY85" fmla="*/ 606 h 758"/>
              <a:gd name="connsiteX86" fmla="*/ 638 w 691"/>
              <a:gd name="connsiteY86" fmla="*/ 632 h 758"/>
              <a:gd name="connsiteX87" fmla="*/ 633 w 691"/>
              <a:gd name="connsiteY87" fmla="*/ 653 h 758"/>
              <a:gd name="connsiteX88" fmla="*/ 627 w 691"/>
              <a:gd name="connsiteY88" fmla="*/ 669 h 758"/>
              <a:gd name="connsiteX89" fmla="*/ 622 w 691"/>
              <a:gd name="connsiteY89" fmla="*/ 690 h 758"/>
              <a:gd name="connsiteX90" fmla="*/ 617 w 691"/>
              <a:gd name="connsiteY90" fmla="*/ 700 h 758"/>
              <a:gd name="connsiteX91" fmla="*/ 606 w 691"/>
              <a:gd name="connsiteY91" fmla="*/ 716 h 758"/>
              <a:gd name="connsiteX92" fmla="*/ 596 w 691"/>
              <a:gd name="connsiteY92" fmla="*/ 726 h 758"/>
              <a:gd name="connsiteX93" fmla="*/ 590 w 691"/>
              <a:gd name="connsiteY93" fmla="*/ 737 h 758"/>
              <a:gd name="connsiteX94" fmla="*/ 580 w 691"/>
              <a:gd name="connsiteY94" fmla="*/ 742 h 758"/>
              <a:gd name="connsiteX95" fmla="*/ 575 w 691"/>
              <a:gd name="connsiteY95" fmla="*/ 747 h 758"/>
              <a:gd name="connsiteX96" fmla="*/ 564 w 691"/>
              <a:gd name="connsiteY96" fmla="*/ 752 h 758"/>
              <a:gd name="connsiteX97" fmla="*/ 559 w 691"/>
              <a:gd name="connsiteY97" fmla="*/ 752 h 758"/>
              <a:gd name="connsiteX98" fmla="*/ 553 w 691"/>
              <a:gd name="connsiteY98" fmla="*/ 758 h 758"/>
              <a:gd name="connsiteX99" fmla="*/ 543 w 691"/>
              <a:gd name="connsiteY99" fmla="*/ 752 h 758"/>
              <a:gd name="connsiteX100" fmla="*/ 538 w 691"/>
              <a:gd name="connsiteY100" fmla="*/ 752 h 758"/>
              <a:gd name="connsiteX101" fmla="*/ 538 w 691"/>
              <a:gd name="connsiteY101" fmla="*/ 747 h 758"/>
              <a:gd name="connsiteX102" fmla="*/ 532 w 691"/>
              <a:gd name="connsiteY102" fmla="*/ 742 h 758"/>
              <a:gd name="connsiteX103" fmla="*/ 532 w 691"/>
              <a:gd name="connsiteY103" fmla="*/ 737 h 758"/>
              <a:gd name="connsiteX104" fmla="*/ 532 w 691"/>
              <a:gd name="connsiteY104" fmla="*/ 731 h 758"/>
              <a:gd name="connsiteX105" fmla="*/ 532 w 691"/>
              <a:gd name="connsiteY105" fmla="*/ 721 h 758"/>
              <a:gd name="connsiteX106" fmla="*/ 532 w 691"/>
              <a:gd name="connsiteY106" fmla="*/ 711 h 758"/>
              <a:gd name="connsiteX107" fmla="*/ 532 w 691"/>
              <a:gd name="connsiteY107" fmla="*/ 705 h 758"/>
              <a:gd name="connsiteX108" fmla="*/ 532 w 691"/>
              <a:gd name="connsiteY108" fmla="*/ 700 h 758"/>
              <a:gd name="connsiteX109" fmla="*/ 532 w 691"/>
              <a:gd name="connsiteY109" fmla="*/ 695 h 758"/>
              <a:gd name="connsiteX110" fmla="*/ 527 w 691"/>
              <a:gd name="connsiteY110" fmla="*/ 690 h 758"/>
              <a:gd name="connsiteX111" fmla="*/ 522 w 691"/>
              <a:gd name="connsiteY111" fmla="*/ 674 h 758"/>
              <a:gd name="connsiteX112" fmla="*/ 511 w 691"/>
              <a:gd name="connsiteY112" fmla="*/ 658 h 758"/>
              <a:gd name="connsiteX113" fmla="*/ 495 w 691"/>
              <a:gd name="connsiteY113" fmla="*/ 643 h 758"/>
              <a:gd name="connsiteX114" fmla="*/ 479 w 691"/>
              <a:gd name="connsiteY114" fmla="*/ 627 h 758"/>
              <a:gd name="connsiteX115" fmla="*/ 458 w 691"/>
              <a:gd name="connsiteY115" fmla="*/ 611 h 758"/>
              <a:gd name="connsiteX116" fmla="*/ 432 w 691"/>
              <a:gd name="connsiteY116" fmla="*/ 590 h 758"/>
              <a:gd name="connsiteX117" fmla="*/ 453 w 691"/>
              <a:gd name="connsiteY117" fmla="*/ 590 h 758"/>
              <a:gd name="connsiteX118" fmla="*/ 474 w 691"/>
              <a:gd name="connsiteY118" fmla="*/ 596 h 758"/>
              <a:gd name="connsiteX119" fmla="*/ 490 w 691"/>
              <a:gd name="connsiteY119" fmla="*/ 596 h 758"/>
              <a:gd name="connsiteX120" fmla="*/ 506 w 691"/>
              <a:gd name="connsiteY120" fmla="*/ 596 h 758"/>
              <a:gd name="connsiteX121" fmla="*/ 516 w 691"/>
              <a:gd name="connsiteY121" fmla="*/ 590 h 758"/>
              <a:gd name="connsiteX122" fmla="*/ 522 w 691"/>
              <a:gd name="connsiteY122" fmla="*/ 590 h 758"/>
              <a:gd name="connsiteX123" fmla="*/ 527 w 691"/>
              <a:gd name="connsiteY123" fmla="*/ 590 h 758"/>
              <a:gd name="connsiteX124" fmla="*/ 532 w 691"/>
              <a:gd name="connsiteY124" fmla="*/ 585 h 758"/>
              <a:gd name="connsiteX125" fmla="*/ 538 w 691"/>
              <a:gd name="connsiteY125" fmla="*/ 580 h 758"/>
              <a:gd name="connsiteX126" fmla="*/ 538 w 691"/>
              <a:gd name="connsiteY126" fmla="*/ 575 h 758"/>
              <a:gd name="connsiteX127" fmla="*/ 538 w 691"/>
              <a:gd name="connsiteY127" fmla="*/ 564 h 758"/>
              <a:gd name="connsiteX128" fmla="*/ 538 w 691"/>
              <a:gd name="connsiteY128" fmla="*/ 549 h 758"/>
              <a:gd name="connsiteX129" fmla="*/ 543 w 691"/>
              <a:gd name="connsiteY129" fmla="*/ 533 h 758"/>
              <a:gd name="connsiteX130" fmla="*/ 543 w 691"/>
              <a:gd name="connsiteY130" fmla="*/ 512 h 758"/>
              <a:gd name="connsiteX131" fmla="*/ 543 w 691"/>
              <a:gd name="connsiteY131" fmla="*/ 486 h 758"/>
              <a:gd name="connsiteX132" fmla="*/ 548 w 691"/>
              <a:gd name="connsiteY132" fmla="*/ 460 h 758"/>
              <a:gd name="connsiteX133" fmla="*/ 548 w 691"/>
              <a:gd name="connsiteY133" fmla="*/ 434 h 758"/>
              <a:gd name="connsiteX134" fmla="*/ 548 w 691"/>
              <a:gd name="connsiteY134" fmla="*/ 408 h 758"/>
              <a:gd name="connsiteX135" fmla="*/ 548 w 691"/>
              <a:gd name="connsiteY135" fmla="*/ 382 h 758"/>
              <a:gd name="connsiteX136" fmla="*/ 553 w 691"/>
              <a:gd name="connsiteY136" fmla="*/ 355 h 758"/>
              <a:gd name="connsiteX137" fmla="*/ 553 w 691"/>
              <a:gd name="connsiteY137" fmla="*/ 334 h 758"/>
              <a:gd name="connsiteX138" fmla="*/ 553 w 691"/>
              <a:gd name="connsiteY138" fmla="*/ 314 h 758"/>
              <a:gd name="connsiteX139" fmla="*/ 553 w 691"/>
              <a:gd name="connsiteY139" fmla="*/ 293 h 758"/>
              <a:gd name="connsiteX140" fmla="*/ 553 w 691"/>
              <a:gd name="connsiteY140" fmla="*/ 277 h 758"/>
              <a:gd name="connsiteX141" fmla="*/ 553 w 691"/>
              <a:gd name="connsiteY141" fmla="*/ 246 h 758"/>
              <a:gd name="connsiteX142" fmla="*/ 553 w 691"/>
              <a:gd name="connsiteY142" fmla="*/ 214 h 758"/>
              <a:gd name="connsiteX143" fmla="*/ 548 w 691"/>
              <a:gd name="connsiteY143" fmla="*/ 183 h 758"/>
              <a:gd name="connsiteX144" fmla="*/ 548 w 691"/>
              <a:gd name="connsiteY144" fmla="*/ 157 h 758"/>
              <a:gd name="connsiteX145" fmla="*/ 543 w 691"/>
              <a:gd name="connsiteY145" fmla="*/ 146 h 758"/>
              <a:gd name="connsiteX146" fmla="*/ 543 w 691"/>
              <a:gd name="connsiteY146" fmla="*/ 136 h 758"/>
              <a:gd name="connsiteX147" fmla="*/ 538 w 691"/>
              <a:gd name="connsiteY147" fmla="*/ 126 h 758"/>
              <a:gd name="connsiteX148" fmla="*/ 538 w 691"/>
              <a:gd name="connsiteY148" fmla="*/ 115 h 758"/>
              <a:gd name="connsiteX149" fmla="*/ 532 w 691"/>
              <a:gd name="connsiteY149" fmla="*/ 110 h 758"/>
              <a:gd name="connsiteX150" fmla="*/ 532 w 691"/>
              <a:gd name="connsiteY150" fmla="*/ 105 h 758"/>
              <a:gd name="connsiteX151" fmla="*/ 527 w 691"/>
              <a:gd name="connsiteY151" fmla="*/ 94 h 758"/>
              <a:gd name="connsiteX152" fmla="*/ 522 w 691"/>
              <a:gd name="connsiteY152" fmla="*/ 89 h 758"/>
              <a:gd name="connsiteX153" fmla="*/ 516 w 691"/>
              <a:gd name="connsiteY153" fmla="*/ 84 h 758"/>
              <a:gd name="connsiteX154" fmla="*/ 511 w 691"/>
              <a:gd name="connsiteY154" fmla="*/ 84 h 758"/>
              <a:gd name="connsiteX155" fmla="*/ 506 w 691"/>
              <a:gd name="connsiteY155" fmla="*/ 79 h 758"/>
              <a:gd name="connsiteX156" fmla="*/ 495 w 691"/>
              <a:gd name="connsiteY156" fmla="*/ 79 h 758"/>
              <a:gd name="connsiteX157" fmla="*/ 485 w 691"/>
              <a:gd name="connsiteY157" fmla="*/ 79 h 758"/>
              <a:gd name="connsiteX158" fmla="*/ 474 w 691"/>
              <a:gd name="connsiteY158" fmla="*/ 73 h 758"/>
              <a:gd name="connsiteX159" fmla="*/ 458 w 691"/>
              <a:gd name="connsiteY159" fmla="*/ 73 h 758"/>
              <a:gd name="connsiteX160" fmla="*/ 458 w 691"/>
              <a:gd name="connsiteY160" fmla="*/ 73 h 758"/>
              <a:gd name="connsiteX0" fmla="*/ 455 w 688"/>
              <a:gd name="connsiteY0" fmla="*/ 73 h 758"/>
              <a:gd name="connsiteX1" fmla="*/ 440 w 688"/>
              <a:gd name="connsiteY1" fmla="*/ 73 h 758"/>
              <a:gd name="connsiteX2" fmla="*/ 418 w 688"/>
              <a:gd name="connsiteY2" fmla="*/ 79 h 758"/>
              <a:gd name="connsiteX3" fmla="*/ 397 w 688"/>
              <a:gd name="connsiteY3" fmla="*/ 79 h 758"/>
              <a:gd name="connsiteX4" fmla="*/ 371 w 688"/>
              <a:gd name="connsiteY4" fmla="*/ 79 h 758"/>
              <a:gd name="connsiteX5" fmla="*/ 344 w 688"/>
              <a:gd name="connsiteY5" fmla="*/ 84 h 758"/>
              <a:gd name="connsiteX6" fmla="*/ 313 w 688"/>
              <a:gd name="connsiteY6" fmla="*/ 84 h 758"/>
              <a:gd name="connsiteX7" fmla="*/ 276 w 688"/>
              <a:gd name="connsiteY7" fmla="*/ 89 h 758"/>
              <a:gd name="connsiteX8" fmla="*/ 239 w 688"/>
              <a:gd name="connsiteY8" fmla="*/ 94 h 758"/>
              <a:gd name="connsiteX9" fmla="*/ 197 w 688"/>
              <a:gd name="connsiteY9" fmla="*/ 94 h 758"/>
              <a:gd name="connsiteX10" fmla="*/ 160 w 688"/>
              <a:gd name="connsiteY10" fmla="*/ 99 h 758"/>
              <a:gd name="connsiteX11" fmla="*/ 123 w 688"/>
              <a:gd name="connsiteY11" fmla="*/ 105 h 758"/>
              <a:gd name="connsiteX12" fmla="*/ 91 w 688"/>
              <a:gd name="connsiteY12" fmla="*/ 105 h 758"/>
              <a:gd name="connsiteX13" fmla="*/ 65 w 688"/>
              <a:gd name="connsiteY13" fmla="*/ 105 h 758"/>
              <a:gd name="connsiteX14" fmla="*/ 1 w 688"/>
              <a:gd name="connsiteY14" fmla="*/ 73 h 758"/>
              <a:gd name="connsiteX15" fmla="*/ 59 w 688"/>
              <a:gd name="connsiteY15" fmla="*/ 73 h 758"/>
              <a:gd name="connsiteX16" fmla="*/ 80 w 688"/>
              <a:gd name="connsiteY16" fmla="*/ 73 h 758"/>
              <a:gd name="connsiteX17" fmla="*/ 96 w 688"/>
              <a:gd name="connsiteY17" fmla="*/ 68 h 758"/>
              <a:gd name="connsiteX18" fmla="*/ 123 w 688"/>
              <a:gd name="connsiteY18" fmla="*/ 68 h 758"/>
              <a:gd name="connsiteX19" fmla="*/ 144 w 688"/>
              <a:gd name="connsiteY19" fmla="*/ 63 h 758"/>
              <a:gd name="connsiteX20" fmla="*/ 165 w 688"/>
              <a:gd name="connsiteY20" fmla="*/ 58 h 758"/>
              <a:gd name="connsiteX21" fmla="*/ 186 w 688"/>
              <a:gd name="connsiteY21" fmla="*/ 58 h 758"/>
              <a:gd name="connsiteX22" fmla="*/ 212 w 688"/>
              <a:gd name="connsiteY22" fmla="*/ 52 h 758"/>
              <a:gd name="connsiteX23" fmla="*/ 239 w 688"/>
              <a:gd name="connsiteY23" fmla="*/ 52 h 758"/>
              <a:gd name="connsiteX24" fmla="*/ 265 w 688"/>
              <a:gd name="connsiteY24" fmla="*/ 47 h 758"/>
              <a:gd name="connsiteX25" fmla="*/ 297 w 688"/>
              <a:gd name="connsiteY25" fmla="*/ 47 h 758"/>
              <a:gd name="connsiteX26" fmla="*/ 355 w 688"/>
              <a:gd name="connsiteY26" fmla="*/ 37 h 758"/>
              <a:gd name="connsiteX27" fmla="*/ 387 w 688"/>
              <a:gd name="connsiteY27" fmla="*/ 37 h 758"/>
              <a:gd name="connsiteX28" fmla="*/ 408 w 688"/>
              <a:gd name="connsiteY28" fmla="*/ 32 h 758"/>
              <a:gd name="connsiteX29" fmla="*/ 434 w 688"/>
              <a:gd name="connsiteY29" fmla="*/ 26 h 758"/>
              <a:gd name="connsiteX30" fmla="*/ 455 w 688"/>
              <a:gd name="connsiteY30" fmla="*/ 26 h 758"/>
              <a:gd name="connsiteX31" fmla="*/ 471 w 688"/>
              <a:gd name="connsiteY31" fmla="*/ 21 h 758"/>
              <a:gd name="connsiteX32" fmla="*/ 482 w 688"/>
              <a:gd name="connsiteY32" fmla="*/ 16 h 758"/>
              <a:gd name="connsiteX33" fmla="*/ 492 w 688"/>
              <a:gd name="connsiteY33" fmla="*/ 16 h 758"/>
              <a:gd name="connsiteX34" fmla="*/ 498 w 688"/>
              <a:gd name="connsiteY34" fmla="*/ 11 h 758"/>
              <a:gd name="connsiteX35" fmla="*/ 508 w 688"/>
              <a:gd name="connsiteY35" fmla="*/ 5 h 758"/>
              <a:gd name="connsiteX36" fmla="*/ 524 w 688"/>
              <a:gd name="connsiteY36" fmla="*/ 0 h 758"/>
              <a:gd name="connsiteX37" fmla="*/ 535 w 688"/>
              <a:gd name="connsiteY37" fmla="*/ 0 h 758"/>
              <a:gd name="connsiteX38" fmla="*/ 550 w 688"/>
              <a:gd name="connsiteY38" fmla="*/ 0 h 758"/>
              <a:gd name="connsiteX39" fmla="*/ 566 w 688"/>
              <a:gd name="connsiteY39" fmla="*/ 5 h 758"/>
              <a:gd name="connsiteX40" fmla="*/ 582 w 688"/>
              <a:gd name="connsiteY40" fmla="*/ 11 h 758"/>
              <a:gd name="connsiteX41" fmla="*/ 593 w 688"/>
              <a:gd name="connsiteY41" fmla="*/ 16 h 758"/>
              <a:gd name="connsiteX42" fmla="*/ 603 w 688"/>
              <a:gd name="connsiteY42" fmla="*/ 21 h 758"/>
              <a:gd name="connsiteX43" fmla="*/ 619 w 688"/>
              <a:gd name="connsiteY43" fmla="*/ 26 h 758"/>
              <a:gd name="connsiteX44" fmla="*/ 630 w 688"/>
              <a:gd name="connsiteY44" fmla="*/ 37 h 758"/>
              <a:gd name="connsiteX45" fmla="*/ 645 w 688"/>
              <a:gd name="connsiteY45" fmla="*/ 42 h 758"/>
              <a:gd name="connsiteX46" fmla="*/ 656 w 688"/>
              <a:gd name="connsiteY46" fmla="*/ 47 h 758"/>
              <a:gd name="connsiteX47" fmla="*/ 667 w 688"/>
              <a:gd name="connsiteY47" fmla="*/ 52 h 758"/>
              <a:gd name="connsiteX48" fmla="*/ 672 w 688"/>
              <a:gd name="connsiteY48" fmla="*/ 58 h 758"/>
              <a:gd name="connsiteX49" fmla="*/ 677 w 688"/>
              <a:gd name="connsiteY49" fmla="*/ 63 h 758"/>
              <a:gd name="connsiteX50" fmla="*/ 682 w 688"/>
              <a:gd name="connsiteY50" fmla="*/ 68 h 758"/>
              <a:gd name="connsiteX51" fmla="*/ 688 w 688"/>
              <a:gd name="connsiteY51" fmla="*/ 68 h 758"/>
              <a:gd name="connsiteX52" fmla="*/ 688 w 688"/>
              <a:gd name="connsiteY52" fmla="*/ 73 h 758"/>
              <a:gd name="connsiteX53" fmla="*/ 682 w 688"/>
              <a:gd name="connsiteY53" fmla="*/ 73 h 758"/>
              <a:gd name="connsiteX54" fmla="*/ 682 w 688"/>
              <a:gd name="connsiteY54" fmla="*/ 79 h 758"/>
              <a:gd name="connsiteX55" fmla="*/ 677 w 688"/>
              <a:gd name="connsiteY55" fmla="*/ 84 h 758"/>
              <a:gd name="connsiteX56" fmla="*/ 672 w 688"/>
              <a:gd name="connsiteY56" fmla="*/ 84 h 758"/>
              <a:gd name="connsiteX57" fmla="*/ 667 w 688"/>
              <a:gd name="connsiteY57" fmla="*/ 89 h 758"/>
              <a:gd name="connsiteX58" fmla="*/ 661 w 688"/>
              <a:gd name="connsiteY58" fmla="*/ 94 h 758"/>
              <a:gd name="connsiteX59" fmla="*/ 656 w 688"/>
              <a:gd name="connsiteY59" fmla="*/ 94 h 758"/>
              <a:gd name="connsiteX60" fmla="*/ 651 w 688"/>
              <a:gd name="connsiteY60" fmla="*/ 99 h 758"/>
              <a:gd name="connsiteX61" fmla="*/ 645 w 688"/>
              <a:gd name="connsiteY61" fmla="*/ 105 h 758"/>
              <a:gd name="connsiteX62" fmla="*/ 640 w 688"/>
              <a:gd name="connsiteY62" fmla="*/ 115 h 758"/>
              <a:gd name="connsiteX63" fmla="*/ 640 w 688"/>
              <a:gd name="connsiteY63" fmla="*/ 126 h 758"/>
              <a:gd name="connsiteX64" fmla="*/ 640 w 688"/>
              <a:gd name="connsiteY64" fmla="*/ 131 h 758"/>
              <a:gd name="connsiteX65" fmla="*/ 640 w 688"/>
              <a:gd name="connsiteY65" fmla="*/ 146 h 758"/>
              <a:gd name="connsiteX66" fmla="*/ 640 w 688"/>
              <a:gd name="connsiteY66" fmla="*/ 157 h 758"/>
              <a:gd name="connsiteX67" fmla="*/ 640 w 688"/>
              <a:gd name="connsiteY67" fmla="*/ 173 h 758"/>
              <a:gd name="connsiteX68" fmla="*/ 640 w 688"/>
              <a:gd name="connsiteY68" fmla="*/ 188 h 758"/>
              <a:gd name="connsiteX69" fmla="*/ 640 w 688"/>
              <a:gd name="connsiteY69" fmla="*/ 204 h 758"/>
              <a:gd name="connsiteX70" fmla="*/ 640 w 688"/>
              <a:gd name="connsiteY70" fmla="*/ 225 h 758"/>
              <a:gd name="connsiteX71" fmla="*/ 640 w 688"/>
              <a:gd name="connsiteY71" fmla="*/ 240 h 758"/>
              <a:gd name="connsiteX72" fmla="*/ 640 w 688"/>
              <a:gd name="connsiteY72" fmla="*/ 261 h 758"/>
              <a:gd name="connsiteX73" fmla="*/ 640 w 688"/>
              <a:gd name="connsiteY73" fmla="*/ 303 h 758"/>
              <a:gd name="connsiteX74" fmla="*/ 640 w 688"/>
              <a:gd name="connsiteY74" fmla="*/ 324 h 758"/>
              <a:gd name="connsiteX75" fmla="*/ 640 w 688"/>
              <a:gd name="connsiteY75" fmla="*/ 350 h 758"/>
              <a:gd name="connsiteX76" fmla="*/ 640 w 688"/>
              <a:gd name="connsiteY76" fmla="*/ 376 h 758"/>
              <a:gd name="connsiteX77" fmla="*/ 640 w 688"/>
              <a:gd name="connsiteY77" fmla="*/ 402 h 758"/>
              <a:gd name="connsiteX78" fmla="*/ 640 w 688"/>
              <a:gd name="connsiteY78" fmla="*/ 429 h 758"/>
              <a:gd name="connsiteX79" fmla="*/ 640 w 688"/>
              <a:gd name="connsiteY79" fmla="*/ 460 h 758"/>
              <a:gd name="connsiteX80" fmla="*/ 640 w 688"/>
              <a:gd name="connsiteY80" fmla="*/ 491 h 758"/>
              <a:gd name="connsiteX81" fmla="*/ 640 w 688"/>
              <a:gd name="connsiteY81" fmla="*/ 523 h 758"/>
              <a:gd name="connsiteX82" fmla="*/ 640 w 688"/>
              <a:gd name="connsiteY82" fmla="*/ 554 h 758"/>
              <a:gd name="connsiteX83" fmla="*/ 640 w 688"/>
              <a:gd name="connsiteY83" fmla="*/ 580 h 758"/>
              <a:gd name="connsiteX84" fmla="*/ 635 w 688"/>
              <a:gd name="connsiteY84" fmla="*/ 606 h 758"/>
              <a:gd name="connsiteX85" fmla="*/ 635 w 688"/>
              <a:gd name="connsiteY85" fmla="*/ 632 h 758"/>
              <a:gd name="connsiteX86" fmla="*/ 630 w 688"/>
              <a:gd name="connsiteY86" fmla="*/ 653 h 758"/>
              <a:gd name="connsiteX87" fmla="*/ 624 w 688"/>
              <a:gd name="connsiteY87" fmla="*/ 669 h 758"/>
              <a:gd name="connsiteX88" fmla="*/ 619 w 688"/>
              <a:gd name="connsiteY88" fmla="*/ 690 h 758"/>
              <a:gd name="connsiteX89" fmla="*/ 614 w 688"/>
              <a:gd name="connsiteY89" fmla="*/ 700 h 758"/>
              <a:gd name="connsiteX90" fmla="*/ 603 w 688"/>
              <a:gd name="connsiteY90" fmla="*/ 716 h 758"/>
              <a:gd name="connsiteX91" fmla="*/ 593 w 688"/>
              <a:gd name="connsiteY91" fmla="*/ 726 h 758"/>
              <a:gd name="connsiteX92" fmla="*/ 587 w 688"/>
              <a:gd name="connsiteY92" fmla="*/ 737 h 758"/>
              <a:gd name="connsiteX93" fmla="*/ 577 w 688"/>
              <a:gd name="connsiteY93" fmla="*/ 742 h 758"/>
              <a:gd name="connsiteX94" fmla="*/ 572 w 688"/>
              <a:gd name="connsiteY94" fmla="*/ 747 h 758"/>
              <a:gd name="connsiteX95" fmla="*/ 561 w 688"/>
              <a:gd name="connsiteY95" fmla="*/ 752 h 758"/>
              <a:gd name="connsiteX96" fmla="*/ 556 w 688"/>
              <a:gd name="connsiteY96" fmla="*/ 752 h 758"/>
              <a:gd name="connsiteX97" fmla="*/ 550 w 688"/>
              <a:gd name="connsiteY97" fmla="*/ 758 h 758"/>
              <a:gd name="connsiteX98" fmla="*/ 540 w 688"/>
              <a:gd name="connsiteY98" fmla="*/ 752 h 758"/>
              <a:gd name="connsiteX99" fmla="*/ 535 w 688"/>
              <a:gd name="connsiteY99" fmla="*/ 752 h 758"/>
              <a:gd name="connsiteX100" fmla="*/ 535 w 688"/>
              <a:gd name="connsiteY100" fmla="*/ 747 h 758"/>
              <a:gd name="connsiteX101" fmla="*/ 529 w 688"/>
              <a:gd name="connsiteY101" fmla="*/ 742 h 758"/>
              <a:gd name="connsiteX102" fmla="*/ 529 w 688"/>
              <a:gd name="connsiteY102" fmla="*/ 737 h 758"/>
              <a:gd name="connsiteX103" fmla="*/ 529 w 688"/>
              <a:gd name="connsiteY103" fmla="*/ 731 h 758"/>
              <a:gd name="connsiteX104" fmla="*/ 529 w 688"/>
              <a:gd name="connsiteY104" fmla="*/ 721 h 758"/>
              <a:gd name="connsiteX105" fmla="*/ 529 w 688"/>
              <a:gd name="connsiteY105" fmla="*/ 711 h 758"/>
              <a:gd name="connsiteX106" fmla="*/ 529 w 688"/>
              <a:gd name="connsiteY106" fmla="*/ 705 h 758"/>
              <a:gd name="connsiteX107" fmla="*/ 529 w 688"/>
              <a:gd name="connsiteY107" fmla="*/ 700 h 758"/>
              <a:gd name="connsiteX108" fmla="*/ 529 w 688"/>
              <a:gd name="connsiteY108" fmla="*/ 695 h 758"/>
              <a:gd name="connsiteX109" fmla="*/ 524 w 688"/>
              <a:gd name="connsiteY109" fmla="*/ 690 h 758"/>
              <a:gd name="connsiteX110" fmla="*/ 519 w 688"/>
              <a:gd name="connsiteY110" fmla="*/ 674 h 758"/>
              <a:gd name="connsiteX111" fmla="*/ 508 w 688"/>
              <a:gd name="connsiteY111" fmla="*/ 658 h 758"/>
              <a:gd name="connsiteX112" fmla="*/ 492 w 688"/>
              <a:gd name="connsiteY112" fmla="*/ 643 h 758"/>
              <a:gd name="connsiteX113" fmla="*/ 476 w 688"/>
              <a:gd name="connsiteY113" fmla="*/ 627 h 758"/>
              <a:gd name="connsiteX114" fmla="*/ 455 w 688"/>
              <a:gd name="connsiteY114" fmla="*/ 611 h 758"/>
              <a:gd name="connsiteX115" fmla="*/ 429 w 688"/>
              <a:gd name="connsiteY115" fmla="*/ 590 h 758"/>
              <a:gd name="connsiteX116" fmla="*/ 450 w 688"/>
              <a:gd name="connsiteY116" fmla="*/ 590 h 758"/>
              <a:gd name="connsiteX117" fmla="*/ 471 w 688"/>
              <a:gd name="connsiteY117" fmla="*/ 596 h 758"/>
              <a:gd name="connsiteX118" fmla="*/ 487 w 688"/>
              <a:gd name="connsiteY118" fmla="*/ 596 h 758"/>
              <a:gd name="connsiteX119" fmla="*/ 503 w 688"/>
              <a:gd name="connsiteY119" fmla="*/ 596 h 758"/>
              <a:gd name="connsiteX120" fmla="*/ 513 w 688"/>
              <a:gd name="connsiteY120" fmla="*/ 590 h 758"/>
              <a:gd name="connsiteX121" fmla="*/ 519 w 688"/>
              <a:gd name="connsiteY121" fmla="*/ 590 h 758"/>
              <a:gd name="connsiteX122" fmla="*/ 524 w 688"/>
              <a:gd name="connsiteY122" fmla="*/ 590 h 758"/>
              <a:gd name="connsiteX123" fmla="*/ 529 w 688"/>
              <a:gd name="connsiteY123" fmla="*/ 585 h 758"/>
              <a:gd name="connsiteX124" fmla="*/ 535 w 688"/>
              <a:gd name="connsiteY124" fmla="*/ 580 h 758"/>
              <a:gd name="connsiteX125" fmla="*/ 535 w 688"/>
              <a:gd name="connsiteY125" fmla="*/ 575 h 758"/>
              <a:gd name="connsiteX126" fmla="*/ 535 w 688"/>
              <a:gd name="connsiteY126" fmla="*/ 564 h 758"/>
              <a:gd name="connsiteX127" fmla="*/ 535 w 688"/>
              <a:gd name="connsiteY127" fmla="*/ 549 h 758"/>
              <a:gd name="connsiteX128" fmla="*/ 540 w 688"/>
              <a:gd name="connsiteY128" fmla="*/ 533 h 758"/>
              <a:gd name="connsiteX129" fmla="*/ 540 w 688"/>
              <a:gd name="connsiteY129" fmla="*/ 512 h 758"/>
              <a:gd name="connsiteX130" fmla="*/ 540 w 688"/>
              <a:gd name="connsiteY130" fmla="*/ 486 h 758"/>
              <a:gd name="connsiteX131" fmla="*/ 545 w 688"/>
              <a:gd name="connsiteY131" fmla="*/ 460 h 758"/>
              <a:gd name="connsiteX132" fmla="*/ 545 w 688"/>
              <a:gd name="connsiteY132" fmla="*/ 434 h 758"/>
              <a:gd name="connsiteX133" fmla="*/ 545 w 688"/>
              <a:gd name="connsiteY133" fmla="*/ 408 h 758"/>
              <a:gd name="connsiteX134" fmla="*/ 545 w 688"/>
              <a:gd name="connsiteY134" fmla="*/ 382 h 758"/>
              <a:gd name="connsiteX135" fmla="*/ 550 w 688"/>
              <a:gd name="connsiteY135" fmla="*/ 355 h 758"/>
              <a:gd name="connsiteX136" fmla="*/ 550 w 688"/>
              <a:gd name="connsiteY136" fmla="*/ 334 h 758"/>
              <a:gd name="connsiteX137" fmla="*/ 550 w 688"/>
              <a:gd name="connsiteY137" fmla="*/ 314 h 758"/>
              <a:gd name="connsiteX138" fmla="*/ 550 w 688"/>
              <a:gd name="connsiteY138" fmla="*/ 293 h 758"/>
              <a:gd name="connsiteX139" fmla="*/ 550 w 688"/>
              <a:gd name="connsiteY139" fmla="*/ 277 h 758"/>
              <a:gd name="connsiteX140" fmla="*/ 550 w 688"/>
              <a:gd name="connsiteY140" fmla="*/ 246 h 758"/>
              <a:gd name="connsiteX141" fmla="*/ 550 w 688"/>
              <a:gd name="connsiteY141" fmla="*/ 214 h 758"/>
              <a:gd name="connsiteX142" fmla="*/ 545 w 688"/>
              <a:gd name="connsiteY142" fmla="*/ 183 h 758"/>
              <a:gd name="connsiteX143" fmla="*/ 545 w 688"/>
              <a:gd name="connsiteY143" fmla="*/ 157 h 758"/>
              <a:gd name="connsiteX144" fmla="*/ 540 w 688"/>
              <a:gd name="connsiteY144" fmla="*/ 146 h 758"/>
              <a:gd name="connsiteX145" fmla="*/ 540 w 688"/>
              <a:gd name="connsiteY145" fmla="*/ 136 h 758"/>
              <a:gd name="connsiteX146" fmla="*/ 535 w 688"/>
              <a:gd name="connsiteY146" fmla="*/ 126 h 758"/>
              <a:gd name="connsiteX147" fmla="*/ 535 w 688"/>
              <a:gd name="connsiteY147" fmla="*/ 115 h 758"/>
              <a:gd name="connsiteX148" fmla="*/ 529 w 688"/>
              <a:gd name="connsiteY148" fmla="*/ 110 h 758"/>
              <a:gd name="connsiteX149" fmla="*/ 529 w 688"/>
              <a:gd name="connsiteY149" fmla="*/ 105 h 758"/>
              <a:gd name="connsiteX150" fmla="*/ 524 w 688"/>
              <a:gd name="connsiteY150" fmla="*/ 94 h 758"/>
              <a:gd name="connsiteX151" fmla="*/ 519 w 688"/>
              <a:gd name="connsiteY151" fmla="*/ 89 h 758"/>
              <a:gd name="connsiteX152" fmla="*/ 513 w 688"/>
              <a:gd name="connsiteY152" fmla="*/ 84 h 758"/>
              <a:gd name="connsiteX153" fmla="*/ 508 w 688"/>
              <a:gd name="connsiteY153" fmla="*/ 84 h 758"/>
              <a:gd name="connsiteX154" fmla="*/ 503 w 688"/>
              <a:gd name="connsiteY154" fmla="*/ 79 h 758"/>
              <a:gd name="connsiteX155" fmla="*/ 492 w 688"/>
              <a:gd name="connsiteY155" fmla="*/ 79 h 758"/>
              <a:gd name="connsiteX156" fmla="*/ 482 w 688"/>
              <a:gd name="connsiteY156" fmla="*/ 79 h 758"/>
              <a:gd name="connsiteX157" fmla="*/ 471 w 688"/>
              <a:gd name="connsiteY157" fmla="*/ 73 h 758"/>
              <a:gd name="connsiteX158" fmla="*/ 455 w 688"/>
              <a:gd name="connsiteY158" fmla="*/ 73 h 758"/>
              <a:gd name="connsiteX159" fmla="*/ 455 w 688"/>
              <a:gd name="connsiteY159" fmla="*/ 73 h 758"/>
              <a:gd name="connsiteX0" fmla="*/ 398 w 631"/>
              <a:gd name="connsiteY0" fmla="*/ 73 h 758"/>
              <a:gd name="connsiteX1" fmla="*/ 383 w 631"/>
              <a:gd name="connsiteY1" fmla="*/ 73 h 758"/>
              <a:gd name="connsiteX2" fmla="*/ 361 w 631"/>
              <a:gd name="connsiteY2" fmla="*/ 79 h 758"/>
              <a:gd name="connsiteX3" fmla="*/ 340 w 631"/>
              <a:gd name="connsiteY3" fmla="*/ 79 h 758"/>
              <a:gd name="connsiteX4" fmla="*/ 314 w 631"/>
              <a:gd name="connsiteY4" fmla="*/ 79 h 758"/>
              <a:gd name="connsiteX5" fmla="*/ 287 w 631"/>
              <a:gd name="connsiteY5" fmla="*/ 84 h 758"/>
              <a:gd name="connsiteX6" fmla="*/ 256 w 631"/>
              <a:gd name="connsiteY6" fmla="*/ 84 h 758"/>
              <a:gd name="connsiteX7" fmla="*/ 219 w 631"/>
              <a:gd name="connsiteY7" fmla="*/ 89 h 758"/>
              <a:gd name="connsiteX8" fmla="*/ 182 w 631"/>
              <a:gd name="connsiteY8" fmla="*/ 94 h 758"/>
              <a:gd name="connsiteX9" fmla="*/ 140 w 631"/>
              <a:gd name="connsiteY9" fmla="*/ 94 h 758"/>
              <a:gd name="connsiteX10" fmla="*/ 103 w 631"/>
              <a:gd name="connsiteY10" fmla="*/ 99 h 758"/>
              <a:gd name="connsiteX11" fmla="*/ 66 w 631"/>
              <a:gd name="connsiteY11" fmla="*/ 105 h 758"/>
              <a:gd name="connsiteX12" fmla="*/ 34 w 631"/>
              <a:gd name="connsiteY12" fmla="*/ 105 h 758"/>
              <a:gd name="connsiteX13" fmla="*/ 8 w 631"/>
              <a:gd name="connsiteY13" fmla="*/ 105 h 758"/>
              <a:gd name="connsiteX14" fmla="*/ 2 w 631"/>
              <a:gd name="connsiteY14" fmla="*/ 73 h 758"/>
              <a:gd name="connsiteX15" fmla="*/ 23 w 631"/>
              <a:gd name="connsiteY15" fmla="*/ 73 h 758"/>
              <a:gd name="connsiteX16" fmla="*/ 39 w 631"/>
              <a:gd name="connsiteY16" fmla="*/ 68 h 758"/>
              <a:gd name="connsiteX17" fmla="*/ 66 w 631"/>
              <a:gd name="connsiteY17" fmla="*/ 68 h 758"/>
              <a:gd name="connsiteX18" fmla="*/ 87 w 631"/>
              <a:gd name="connsiteY18" fmla="*/ 63 h 758"/>
              <a:gd name="connsiteX19" fmla="*/ 108 w 631"/>
              <a:gd name="connsiteY19" fmla="*/ 58 h 758"/>
              <a:gd name="connsiteX20" fmla="*/ 129 w 631"/>
              <a:gd name="connsiteY20" fmla="*/ 58 h 758"/>
              <a:gd name="connsiteX21" fmla="*/ 155 w 631"/>
              <a:gd name="connsiteY21" fmla="*/ 52 h 758"/>
              <a:gd name="connsiteX22" fmla="*/ 182 w 631"/>
              <a:gd name="connsiteY22" fmla="*/ 52 h 758"/>
              <a:gd name="connsiteX23" fmla="*/ 208 w 631"/>
              <a:gd name="connsiteY23" fmla="*/ 47 h 758"/>
              <a:gd name="connsiteX24" fmla="*/ 240 w 631"/>
              <a:gd name="connsiteY24" fmla="*/ 47 h 758"/>
              <a:gd name="connsiteX25" fmla="*/ 298 w 631"/>
              <a:gd name="connsiteY25" fmla="*/ 37 h 758"/>
              <a:gd name="connsiteX26" fmla="*/ 330 w 631"/>
              <a:gd name="connsiteY26" fmla="*/ 37 h 758"/>
              <a:gd name="connsiteX27" fmla="*/ 351 w 631"/>
              <a:gd name="connsiteY27" fmla="*/ 32 h 758"/>
              <a:gd name="connsiteX28" fmla="*/ 377 w 631"/>
              <a:gd name="connsiteY28" fmla="*/ 26 h 758"/>
              <a:gd name="connsiteX29" fmla="*/ 398 w 631"/>
              <a:gd name="connsiteY29" fmla="*/ 26 h 758"/>
              <a:gd name="connsiteX30" fmla="*/ 414 w 631"/>
              <a:gd name="connsiteY30" fmla="*/ 21 h 758"/>
              <a:gd name="connsiteX31" fmla="*/ 425 w 631"/>
              <a:gd name="connsiteY31" fmla="*/ 16 h 758"/>
              <a:gd name="connsiteX32" fmla="*/ 435 w 631"/>
              <a:gd name="connsiteY32" fmla="*/ 16 h 758"/>
              <a:gd name="connsiteX33" fmla="*/ 441 w 631"/>
              <a:gd name="connsiteY33" fmla="*/ 11 h 758"/>
              <a:gd name="connsiteX34" fmla="*/ 451 w 631"/>
              <a:gd name="connsiteY34" fmla="*/ 5 h 758"/>
              <a:gd name="connsiteX35" fmla="*/ 467 w 631"/>
              <a:gd name="connsiteY35" fmla="*/ 0 h 758"/>
              <a:gd name="connsiteX36" fmla="*/ 478 w 631"/>
              <a:gd name="connsiteY36" fmla="*/ 0 h 758"/>
              <a:gd name="connsiteX37" fmla="*/ 493 w 631"/>
              <a:gd name="connsiteY37" fmla="*/ 0 h 758"/>
              <a:gd name="connsiteX38" fmla="*/ 509 w 631"/>
              <a:gd name="connsiteY38" fmla="*/ 5 h 758"/>
              <a:gd name="connsiteX39" fmla="*/ 525 w 631"/>
              <a:gd name="connsiteY39" fmla="*/ 11 h 758"/>
              <a:gd name="connsiteX40" fmla="*/ 536 w 631"/>
              <a:gd name="connsiteY40" fmla="*/ 16 h 758"/>
              <a:gd name="connsiteX41" fmla="*/ 546 w 631"/>
              <a:gd name="connsiteY41" fmla="*/ 21 h 758"/>
              <a:gd name="connsiteX42" fmla="*/ 562 w 631"/>
              <a:gd name="connsiteY42" fmla="*/ 26 h 758"/>
              <a:gd name="connsiteX43" fmla="*/ 573 w 631"/>
              <a:gd name="connsiteY43" fmla="*/ 37 h 758"/>
              <a:gd name="connsiteX44" fmla="*/ 588 w 631"/>
              <a:gd name="connsiteY44" fmla="*/ 42 h 758"/>
              <a:gd name="connsiteX45" fmla="*/ 599 w 631"/>
              <a:gd name="connsiteY45" fmla="*/ 47 h 758"/>
              <a:gd name="connsiteX46" fmla="*/ 610 w 631"/>
              <a:gd name="connsiteY46" fmla="*/ 52 h 758"/>
              <a:gd name="connsiteX47" fmla="*/ 615 w 631"/>
              <a:gd name="connsiteY47" fmla="*/ 58 h 758"/>
              <a:gd name="connsiteX48" fmla="*/ 620 w 631"/>
              <a:gd name="connsiteY48" fmla="*/ 63 h 758"/>
              <a:gd name="connsiteX49" fmla="*/ 625 w 631"/>
              <a:gd name="connsiteY49" fmla="*/ 68 h 758"/>
              <a:gd name="connsiteX50" fmla="*/ 631 w 631"/>
              <a:gd name="connsiteY50" fmla="*/ 68 h 758"/>
              <a:gd name="connsiteX51" fmla="*/ 631 w 631"/>
              <a:gd name="connsiteY51" fmla="*/ 73 h 758"/>
              <a:gd name="connsiteX52" fmla="*/ 625 w 631"/>
              <a:gd name="connsiteY52" fmla="*/ 73 h 758"/>
              <a:gd name="connsiteX53" fmla="*/ 625 w 631"/>
              <a:gd name="connsiteY53" fmla="*/ 79 h 758"/>
              <a:gd name="connsiteX54" fmla="*/ 620 w 631"/>
              <a:gd name="connsiteY54" fmla="*/ 84 h 758"/>
              <a:gd name="connsiteX55" fmla="*/ 615 w 631"/>
              <a:gd name="connsiteY55" fmla="*/ 84 h 758"/>
              <a:gd name="connsiteX56" fmla="*/ 610 w 631"/>
              <a:gd name="connsiteY56" fmla="*/ 89 h 758"/>
              <a:gd name="connsiteX57" fmla="*/ 604 w 631"/>
              <a:gd name="connsiteY57" fmla="*/ 94 h 758"/>
              <a:gd name="connsiteX58" fmla="*/ 599 w 631"/>
              <a:gd name="connsiteY58" fmla="*/ 94 h 758"/>
              <a:gd name="connsiteX59" fmla="*/ 594 w 631"/>
              <a:gd name="connsiteY59" fmla="*/ 99 h 758"/>
              <a:gd name="connsiteX60" fmla="*/ 588 w 631"/>
              <a:gd name="connsiteY60" fmla="*/ 105 h 758"/>
              <a:gd name="connsiteX61" fmla="*/ 583 w 631"/>
              <a:gd name="connsiteY61" fmla="*/ 115 h 758"/>
              <a:gd name="connsiteX62" fmla="*/ 583 w 631"/>
              <a:gd name="connsiteY62" fmla="*/ 126 h 758"/>
              <a:gd name="connsiteX63" fmla="*/ 583 w 631"/>
              <a:gd name="connsiteY63" fmla="*/ 131 h 758"/>
              <a:gd name="connsiteX64" fmla="*/ 583 w 631"/>
              <a:gd name="connsiteY64" fmla="*/ 146 h 758"/>
              <a:gd name="connsiteX65" fmla="*/ 583 w 631"/>
              <a:gd name="connsiteY65" fmla="*/ 157 h 758"/>
              <a:gd name="connsiteX66" fmla="*/ 583 w 631"/>
              <a:gd name="connsiteY66" fmla="*/ 173 h 758"/>
              <a:gd name="connsiteX67" fmla="*/ 583 w 631"/>
              <a:gd name="connsiteY67" fmla="*/ 188 h 758"/>
              <a:gd name="connsiteX68" fmla="*/ 583 w 631"/>
              <a:gd name="connsiteY68" fmla="*/ 204 h 758"/>
              <a:gd name="connsiteX69" fmla="*/ 583 w 631"/>
              <a:gd name="connsiteY69" fmla="*/ 225 h 758"/>
              <a:gd name="connsiteX70" fmla="*/ 583 w 631"/>
              <a:gd name="connsiteY70" fmla="*/ 240 h 758"/>
              <a:gd name="connsiteX71" fmla="*/ 583 w 631"/>
              <a:gd name="connsiteY71" fmla="*/ 261 h 758"/>
              <a:gd name="connsiteX72" fmla="*/ 583 w 631"/>
              <a:gd name="connsiteY72" fmla="*/ 303 h 758"/>
              <a:gd name="connsiteX73" fmla="*/ 583 w 631"/>
              <a:gd name="connsiteY73" fmla="*/ 324 h 758"/>
              <a:gd name="connsiteX74" fmla="*/ 583 w 631"/>
              <a:gd name="connsiteY74" fmla="*/ 350 h 758"/>
              <a:gd name="connsiteX75" fmla="*/ 583 w 631"/>
              <a:gd name="connsiteY75" fmla="*/ 376 h 758"/>
              <a:gd name="connsiteX76" fmla="*/ 583 w 631"/>
              <a:gd name="connsiteY76" fmla="*/ 402 h 758"/>
              <a:gd name="connsiteX77" fmla="*/ 583 w 631"/>
              <a:gd name="connsiteY77" fmla="*/ 429 h 758"/>
              <a:gd name="connsiteX78" fmla="*/ 583 w 631"/>
              <a:gd name="connsiteY78" fmla="*/ 460 h 758"/>
              <a:gd name="connsiteX79" fmla="*/ 583 w 631"/>
              <a:gd name="connsiteY79" fmla="*/ 491 h 758"/>
              <a:gd name="connsiteX80" fmla="*/ 583 w 631"/>
              <a:gd name="connsiteY80" fmla="*/ 523 h 758"/>
              <a:gd name="connsiteX81" fmla="*/ 583 w 631"/>
              <a:gd name="connsiteY81" fmla="*/ 554 h 758"/>
              <a:gd name="connsiteX82" fmla="*/ 583 w 631"/>
              <a:gd name="connsiteY82" fmla="*/ 580 h 758"/>
              <a:gd name="connsiteX83" fmla="*/ 578 w 631"/>
              <a:gd name="connsiteY83" fmla="*/ 606 h 758"/>
              <a:gd name="connsiteX84" fmla="*/ 578 w 631"/>
              <a:gd name="connsiteY84" fmla="*/ 632 h 758"/>
              <a:gd name="connsiteX85" fmla="*/ 573 w 631"/>
              <a:gd name="connsiteY85" fmla="*/ 653 h 758"/>
              <a:gd name="connsiteX86" fmla="*/ 567 w 631"/>
              <a:gd name="connsiteY86" fmla="*/ 669 h 758"/>
              <a:gd name="connsiteX87" fmla="*/ 562 w 631"/>
              <a:gd name="connsiteY87" fmla="*/ 690 h 758"/>
              <a:gd name="connsiteX88" fmla="*/ 557 w 631"/>
              <a:gd name="connsiteY88" fmla="*/ 700 h 758"/>
              <a:gd name="connsiteX89" fmla="*/ 546 w 631"/>
              <a:gd name="connsiteY89" fmla="*/ 716 h 758"/>
              <a:gd name="connsiteX90" fmla="*/ 536 w 631"/>
              <a:gd name="connsiteY90" fmla="*/ 726 h 758"/>
              <a:gd name="connsiteX91" fmla="*/ 530 w 631"/>
              <a:gd name="connsiteY91" fmla="*/ 737 h 758"/>
              <a:gd name="connsiteX92" fmla="*/ 520 w 631"/>
              <a:gd name="connsiteY92" fmla="*/ 742 h 758"/>
              <a:gd name="connsiteX93" fmla="*/ 515 w 631"/>
              <a:gd name="connsiteY93" fmla="*/ 747 h 758"/>
              <a:gd name="connsiteX94" fmla="*/ 504 w 631"/>
              <a:gd name="connsiteY94" fmla="*/ 752 h 758"/>
              <a:gd name="connsiteX95" fmla="*/ 499 w 631"/>
              <a:gd name="connsiteY95" fmla="*/ 752 h 758"/>
              <a:gd name="connsiteX96" fmla="*/ 493 w 631"/>
              <a:gd name="connsiteY96" fmla="*/ 758 h 758"/>
              <a:gd name="connsiteX97" fmla="*/ 483 w 631"/>
              <a:gd name="connsiteY97" fmla="*/ 752 h 758"/>
              <a:gd name="connsiteX98" fmla="*/ 478 w 631"/>
              <a:gd name="connsiteY98" fmla="*/ 752 h 758"/>
              <a:gd name="connsiteX99" fmla="*/ 478 w 631"/>
              <a:gd name="connsiteY99" fmla="*/ 747 h 758"/>
              <a:gd name="connsiteX100" fmla="*/ 472 w 631"/>
              <a:gd name="connsiteY100" fmla="*/ 742 h 758"/>
              <a:gd name="connsiteX101" fmla="*/ 472 w 631"/>
              <a:gd name="connsiteY101" fmla="*/ 737 h 758"/>
              <a:gd name="connsiteX102" fmla="*/ 472 w 631"/>
              <a:gd name="connsiteY102" fmla="*/ 731 h 758"/>
              <a:gd name="connsiteX103" fmla="*/ 472 w 631"/>
              <a:gd name="connsiteY103" fmla="*/ 721 h 758"/>
              <a:gd name="connsiteX104" fmla="*/ 472 w 631"/>
              <a:gd name="connsiteY104" fmla="*/ 711 h 758"/>
              <a:gd name="connsiteX105" fmla="*/ 472 w 631"/>
              <a:gd name="connsiteY105" fmla="*/ 705 h 758"/>
              <a:gd name="connsiteX106" fmla="*/ 472 w 631"/>
              <a:gd name="connsiteY106" fmla="*/ 700 h 758"/>
              <a:gd name="connsiteX107" fmla="*/ 472 w 631"/>
              <a:gd name="connsiteY107" fmla="*/ 695 h 758"/>
              <a:gd name="connsiteX108" fmla="*/ 467 w 631"/>
              <a:gd name="connsiteY108" fmla="*/ 690 h 758"/>
              <a:gd name="connsiteX109" fmla="*/ 462 w 631"/>
              <a:gd name="connsiteY109" fmla="*/ 674 h 758"/>
              <a:gd name="connsiteX110" fmla="*/ 451 w 631"/>
              <a:gd name="connsiteY110" fmla="*/ 658 h 758"/>
              <a:gd name="connsiteX111" fmla="*/ 435 w 631"/>
              <a:gd name="connsiteY111" fmla="*/ 643 h 758"/>
              <a:gd name="connsiteX112" fmla="*/ 419 w 631"/>
              <a:gd name="connsiteY112" fmla="*/ 627 h 758"/>
              <a:gd name="connsiteX113" fmla="*/ 398 w 631"/>
              <a:gd name="connsiteY113" fmla="*/ 611 h 758"/>
              <a:gd name="connsiteX114" fmla="*/ 372 w 631"/>
              <a:gd name="connsiteY114" fmla="*/ 590 h 758"/>
              <a:gd name="connsiteX115" fmla="*/ 393 w 631"/>
              <a:gd name="connsiteY115" fmla="*/ 590 h 758"/>
              <a:gd name="connsiteX116" fmla="*/ 414 w 631"/>
              <a:gd name="connsiteY116" fmla="*/ 596 h 758"/>
              <a:gd name="connsiteX117" fmla="*/ 430 w 631"/>
              <a:gd name="connsiteY117" fmla="*/ 596 h 758"/>
              <a:gd name="connsiteX118" fmla="*/ 446 w 631"/>
              <a:gd name="connsiteY118" fmla="*/ 596 h 758"/>
              <a:gd name="connsiteX119" fmla="*/ 456 w 631"/>
              <a:gd name="connsiteY119" fmla="*/ 590 h 758"/>
              <a:gd name="connsiteX120" fmla="*/ 462 w 631"/>
              <a:gd name="connsiteY120" fmla="*/ 590 h 758"/>
              <a:gd name="connsiteX121" fmla="*/ 467 w 631"/>
              <a:gd name="connsiteY121" fmla="*/ 590 h 758"/>
              <a:gd name="connsiteX122" fmla="*/ 472 w 631"/>
              <a:gd name="connsiteY122" fmla="*/ 585 h 758"/>
              <a:gd name="connsiteX123" fmla="*/ 478 w 631"/>
              <a:gd name="connsiteY123" fmla="*/ 580 h 758"/>
              <a:gd name="connsiteX124" fmla="*/ 478 w 631"/>
              <a:gd name="connsiteY124" fmla="*/ 575 h 758"/>
              <a:gd name="connsiteX125" fmla="*/ 478 w 631"/>
              <a:gd name="connsiteY125" fmla="*/ 564 h 758"/>
              <a:gd name="connsiteX126" fmla="*/ 478 w 631"/>
              <a:gd name="connsiteY126" fmla="*/ 549 h 758"/>
              <a:gd name="connsiteX127" fmla="*/ 483 w 631"/>
              <a:gd name="connsiteY127" fmla="*/ 533 h 758"/>
              <a:gd name="connsiteX128" fmla="*/ 483 w 631"/>
              <a:gd name="connsiteY128" fmla="*/ 512 h 758"/>
              <a:gd name="connsiteX129" fmla="*/ 483 w 631"/>
              <a:gd name="connsiteY129" fmla="*/ 486 h 758"/>
              <a:gd name="connsiteX130" fmla="*/ 488 w 631"/>
              <a:gd name="connsiteY130" fmla="*/ 460 h 758"/>
              <a:gd name="connsiteX131" fmla="*/ 488 w 631"/>
              <a:gd name="connsiteY131" fmla="*/ 434 h 758"/>
              <a:gd name="connsiteX132" fmla="*/ 488 w 631"/>
              <a:gd name="connsiteY132" fmla="*/ 408 h 758"/>
              <a:gd name="connsiteX133" fmla="*/ 488 w 631"/>
              <a:gd name="connsiteY133" fmla="*/ 382 h 758"/>
              <a:gd name="connsiteX134" fmla="*/ 493 w 631"/>
              <a:gd name="connsiteY134" fmla="*/ 355 h 758"/>
              <a:gd name="connsiteX135" fmla="*/ 493 w 631"/>
              <a:gd name="connsiteY135" fmla="*/ 334 h 758"/>
              <a:gd name="connsiteX136" fmla="*/ 493 w 631"/>
              <a:gd name="connsiteY136" fmla="*/ 314 h 758"/>
              <a:gd name="connsiteX137" fmla="*/ 493 w 631"/>
              <a:gd name="connsiteY137" fmla="*/ 293 h 758"/>
              <a:gd name="connsiteX138" fmla="*/ 493 w 631"/>
              <a:gd name="connsiteY138" fmla="*/ 277 h 758"/>
              <a:gd name="connsiteX139" fmla="*/ 493 w 631"/>
              <a:gd name="connsiteY139" fmla="*/ 246 h 758"/>
              <a:gd name="connsiteX140" fmla="*/ 493 w 631"/>
              <a:gd name="connsiteY140" fmla="*/ 214 h 758"/>
              <a:gd name="connsiteX141" fmla="*/ 488 w 631"/>
              <a:gd name="connsiteY141" fmla="*/ 183 h 758"/>
              <a:gd name="connsiteX142" fmla="*/ 488 w 631"/>
              <a:gd name="connsiteY142" fmla="*/ 157 h 758"/>
              <a:gd name="connsiteX143" fmla="*/ 483 w 631"/>
              <a:gd name="connsiteY143" fmla="*/ 146 h 758"/>
              <a:gd name="connsiteX144" fmla="*/ 483 w 631"/>
              <a:gd name="connsiteY144" fmla="*/ 136 h 758"/>
              <a:gd name="connsiteX145" fmla="*/ 478 w 631"/>
              <a:gd name="connsiteY145" fmla="*/ 126 h 758"/>
              <a:gd name="connsiteX146" fmla="*/ 478 w 631"/>
              <a:gd name="connsiteY146" fmla="*/ 115 h 758"/>
              <a:gd name="connsiteX147" fmla="*/ 472 w 631"/>
              <a:gd name="connsiteY147" fmla="*/ 110 h 758"/>
              <a:gd name="connsiteX148" fmla="*/ 472 w 631"/>
              <a:gd name="connsiteY148" fmla="*/ 105 h 758"/>
              <a:gd name="connsiteX149" fmla="*/ 467 w 631"/>
              <a:gd name="connsiteY149" fmla="*/ 94 h 758"/>
              <a:gd name="connsiteX150" fmla="*/ 462 w 631"/>
              <a:gd name="connsiteY150" fmla="*/ 89 h 758"/>
              <a:gd name="connsiteX151" fmla="*/ 456 w 631"/>
              <a:gd name="connsiteY151" fmla="*/ 84 h 758"/>
              <a:gd name="connsiteX152" fmla="*/ 451 w 631"/>
              <a:gd name="connsiteY152" fmla="*/ 84 h 758"/>
              <a:gd name="connsiteX153" fmla="*/ 446 w 631"/>
              <a:gd name="connsiteY153" fmla="*/ 79 h 758"/>
              <a:gd name="connsiteX154" fmla="*/ 435 w 631"/>
              <a:gd name="connsiteY154" fmla="*/ 79 h 758"/>
              <a:gd name="connsiteX155" fmla="*/ 425 w 631"/>
              <a:gd name="connsiteY155" fmla="*/ 79 h 758"/>
              <a:gd name="connsiteX156" fmla="*/ 414 w 631"/>
              <a:gd name="connsiteY156" fmla="*/ 73 h 758"/>
              <a:gd name="connsiteX157" fmla="*/ 398 w 631"/>
              <a:gd name="connsiteY157" fmla="*/ 73 h 758"/>
              <a:gd name="connsiteX158" fmla="*/ 398 w 631"/>
              <a:gd name="connsiteY158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8 w 625"/>
              <a:gd name="connsiteY12" fmla="*/ 105 h 758"/>
              <a:gd name="connsiteX13" fmla="*/ 2 w 625"/>
              <a:gd name="connsiteY13" fmla="*/ 105 h 758"/>
              <a:gd name="connsiteX14" fmla="*/ 17 w 625"/>
              <a:gd name="connsiteY14" fmla="*/ 73 h 758"/>
              <a:gd name="connsiteX15" fmla="*/ 33 w 625"/>
              <a:gd name="connsiteY15" fmla="*/ 68 h 758"/>
              <a:gd name="connsiteX16" fmla="*/ 60 w 625"/>
              <a:gd name="connsiteY16" fmla="*/ 68 h 758"/>
              <a:gd name="connsiteX17" fmla="*/ 81 w 625"/>
              <a:gd name="connsiteY17" fmla="*/ 63 h 758"/>
              <a:gd name="connsiteX18" fmla="*/ 102 w 625"/>
              <a:gd name="connsiteY18" fmla="*/ 58 h 758"/>
              <a:gd name="connsiteX19" fmla="*/ 123 w 625"/>
              <a:gd name="connsiteY19" fmla="*/ 58 h 758"/>
              <a:gd name="connsiteX20" fmla="*/ 149 w 625"/>
              <a:gd name="connsiteY20" fmla="*/ 52 h 758"/>
              <a:gd name="connsiteX21" fmla="*/ 176 w 625"/>
              <a:gd name="connsiteY21" fmla="*/ 52 h 758"/>
              <a:gd name="connsiteX22" fmla="*/ 202 w 625"/>
              <a:gd name="connsiteY22" fmla="*/ 47 h 758"/>
              <a:gd name="connsiteX23" fmla="*/ 234 w 625"/>
              <a:gd name="connsiteY23" fmla="*/ 47 h 758"/>
              <a:gd name="connsiteX24" fmla="*/ 292 w 625"/>
              <a:gd name="connsiteY24" fmla="*/ 37 h 758"/>
              <a:gd name="connsiteX25" fmla="*/ 324 w 625"/>
              <a:gd name="connsiteY25" fmla="*/ 37 h 758"/>
              <a:gd name="connsiteX26" fmla="*/ 345 w 625"/>
              <a:gd name="connsiteY26" fmla="*/ 32 h 758"/>
              <a:gd name="connsiteX27" fmla="*/ 371 w 625"/>
              <a:gd name="connsiteY27" fmla="*/ 26 h 758"/>
              <a:gd name="connsiteX28" fmla="*/ 392 w 625"/>
              <a:gd name="connsiteY28" fmla="*/ 26 h 758"/>
              <a:gd name="connsiteX29" fmla="*/ 408 w 625"/>
              <a:gd name="connsiteY29" fmla="*/ 21 h 758"/>
              <a:gd name="connsiteX30" fmla="*/ 419 w 625"/>
              <a:gd name="connsiteY30" fmla="*/ 16 h 758"/>
              <a:gd name="connsiteX31" fmla="*/ 429 w 625"/>
              <a:gd name="connsiteY31" fmla="*/ 16 h 758"/>
              <a:gd name="connsiteX32" fmla="*/ 435 w 625"/>
              <a:gd name="connsiteY32" fmla="*/ 11 h 758"/>
              <a:gd name="connsiteX33" fmla="*/ 445 w 625"/>
              <a:gd name="connsiteY33" fmla="*/ 5 h 758"/>
              <a:gd name="connsiteX34" fmla="*/ 461 w 625"/>
              <a:gd name="connsiteY34" fmla="*/ 0 h 758"/>
              <a:gd name="connsiteX35" fmla="*/ 472 w 625"/>
              <a:gd name="connsiteY35" fmla="*/ 0 h 758"/>
              <a:gd name="connsiteX36" fmla="*/ 487 w 625"/>
              <a:gd name="connsiteY36" fmla="*/ 0 h 758"/>
              <a:gd name="connsiteX37" fmla="*/ 503 w 625"/>
              <a:gd name="connsiteY37" fmla="*/ 5 h 758"/>
              <a:gd name="connsiteX38" fmla="*/ 519 w 625"/>
              <a:gd name="connsiteY38" fmla="*/ 11 h 758"/>
              <a:gd name="connsiteX39" fmla="*/ 530 w 625"/>
              <a:gd name="connsiteY39" fmla="*/ 16 h 758"/>
              <a:gd name="connsiteX40" fmla="*/ 540 w 625"/>
              <a:gd name="connsiteY40" fmla="*/ 21 h 758"/>
              <a:gd name="connsiteX41" fmla="*/ 556 w 625"/>
              <a:gd name="connsiteY41" fmla="*/ 26 h 758"/>
              <a:gd name="connsiteX42" fmla="*/ 567 w 625"/>
              <a:gd name="connsiteY42" fmla="*/ 37 h 758"/>
              <a:gd name="connsiteX43" fmla="*/ 582 w 625"/>
              <a:gd name="connsiteY43" fmla="*/ 42 h 758"/>
              <a:gd name="connsiteX44" fmla="*/ 593 w 625"/>
              <a:gd name="connsiteY44" fmla="*/ 47 h 758"/>
              <a:gd name="connsiteX45" fmla="*/ 604 w 625"/>
              <a:gd name="connsiteY45" fmla="*/ 52 h 758"/>
              <a:gd name="connsiteX46" fmla="*/ 609 w 625"/>
              <a:gd name="connsiteY46" fmla="*/ 58 h 758"/>
              <a:gd name="connsiteX47" fmla="*/ 614 w 625"/>
              <a:gd name="connsiteY47" fmla="*/ 63 h 758"/>
              <a:gd name="connsiteX48" fmla="*/ 619 w 625"/>
              <a:gd name="connsiteY48" fmla="*/ 68 h 758"/>
              <a:gd name="connsiteX49" fmla="*/ 625 w 625"/>
              <a:gd name="connsiteY49" fmla="*/ 68 h 758"/>
              <a:gd name="connsiteX50" fmla="*/ 625 w 625"/>
              <a:gd name="connsiteY50" fmla="*/ 73 h 758"/>
              <a:gd name="connsiteX51" fmla="*/ 619 w 625"/>
              <a:gd name="connsiteY51" fmla="*/ 73 h 758"/>
              <a:gd name="connsiteX52" fmla="*/ 619 w 625"/>
              <a:gd name="connsiteY52" fmla="*/ 79 h 758"/>
              <a:gd name="connsiteX53" fmla="*/ 614 w 625"/>
              <a:gd name="connsiteY53" fmla="*/ 84 h 758"/>
              <a:gd name="connsiteX54" fmla="*/ 609 w 625"/>
              <a:gd name="connsiteY54" fmla="*/ 84 h 758"/>
              <a:gd name="connsiteX55" fmla="*/ 604 w 625"/>
              <a:gd name="connsiteY55" fmla="*/ 89 h 758"/>
              <a:gd name="connsiteX56" fmla="*/ 598 w 625"/>
              <a:gd name="connsiteY56" fmla="*/ 94 h 758"/>
              <a:gd name="connsiteX57" fmla="*/ 593 w 625"/>
              <a:gd name="connsiteY57" fmla="*/ 94 h 758"/>
              <a:gd name="connsiteX58" fmla="*/ 588 w 625"/>
              <a:gd name="connsiteY58" fmla="*/ 99 h 758"/>
              <a:gd name="connsiteX59" fmla="*/ 582 w 625"/>
              <a:gd name="connsiteY59" fmla="*/ 105 h 758"/>
              <a:gd name="connsiteX60" fmla="*/ 577 w 625"/>
              <a:gd name="connsiteY60" fmla="*/ 115 h 758"/>
              <a:gd name="connsiteX61" fmla="*/ 577 w 625"/>
              <a:gd name="connsiteY61" fmla="*/ 126 h 758"/>
              <a:gd name="connsiteX62" fmla="*/ 577 w 625"/>
              <a:gd name="connsiteY62" fmla="*/ 131 h 758"/>
              <a:gd name="connsiteX63" fmla="*/ 577 w 625"/>
              <a:gd name="connsiteY63" fmla="*/ 146 h 758"/>
              <a:gd name="connsiteX64" fmla="*/ 577 w 625"/>
              <a:gd name="connsiteY64" fmla="*/ 157 h 758"/>
              <a:gd name="connsiteX65" fmla="*/ 577 w 625"/>
              <a:gd name="connsiteY65" fmla="*/ 173 h 758"/>
              <a:gd name="connsiteX66" fmla="*/ 577 w 625"/>
              <a:gd name="connsiteY66" fmla="*/ 188 h 758"/>
              <a:gd name="connsiteX67" fmla="*/ 577 w 625"/>
              <a:gd name="connsiteY67" fmla="*/ 204 h 758"/>
              <a:gd name="connsiteX68" fmla="*/ 577 w 625"/>
              <a:gd name="connsiteY68" fmla="*/ 225 h 758"/>
              <a:gd name="connsiteX69" fmla="*/ 577 w 625"/>
              <a:gd name="connsiteY69" fmla="*/ 240 h 758"/>
              <a:gd name="connsiteX70" fmla="*/ 577 w 625"/>
              <a:gd name="connsiteY70" fmla="*/ 261 h 758"/>
              <a:gd name="connsiteX71" fmla="*/ 577 w 625"/>
              <a:gd name="connsiteY71" fmla="*/ 303 h 758"/>
              <a:gd name="connsiteX72" fmla="*/ 577 w 625"/>
              <a:gd name="connsiteY72" fmla="*/ 324 h 758"/>
              <a:gd name="connsiteX73" fmla="*/ 577 w 625"/>
              <a:gd name="connsiteY73" fmla="*/ 350 h 758"/>
              <a:gd name="connsiteX74" fmla="*/ 577 w 625"/>
              <a:gd name="connsiteY74" fmla="*/ 376 h 758"/>
              <a:gd name="connsiteX75" fmla="*/ 577 w 625"/>
              <a:gd name="connsiteY75" fmla="*/ 402 h 758"/>
              <a:gd name="connsiteX76" fmla="*/ 577 w 625"/>
              <a:gd name="connsiteY76" fmla="*/ 429 h 758"/>
              <a:gd name="connsiteX77" fmla="*/ 577 w 625"/>
              <a:gd name="connsiteY77" fmla="*/ 460 h 758"/>
              <a:gd name="connsiteX78" fmla="*/ 577 w 625"/>
              <a:gd name="connsiteY78" fmla="*/ 491 h 758"/>
              <a:gd name="connsiteX79" fmla="*/ 577 w 625"/>
              <a:gd name="connsiteY79" fmla="*/ 523 h 758"/>
              <a:gd name="connsiteX80" fmla="*/ 577 w 625"/>
              <a:gd name="connsiteY80" fmla="*/ 554 h 758"/>
              <a:gd name="connsiteX81" fmla="*/ 577 w 625"/>
              <a:gd name="connsiteY81" fmla="*/ 580 h 758"/>
              <a:gd name="connsiteX82" fmla="*/ 572 w 625"/>
              <a:gd name="connsiteY82" fmla="*/ 606 h 758"/>
              <a:gd name="connsiteX83" fmla="*/ 572 w 625"/>
              <a:gd name="connsiteY83" fmla="*/ 632 h 758"/>
              <a:gd name="connsiteX84" fmla="*/ 567 w 625"/>
              <a:gd name="connsiteY84" fmla="*/ 653 h 758"/>
              <a:gd name="connsiteX85" fmla="*/ 561 w 625"/>
              <a:gd name="connsiteY85" fmla="*/ 669 h 758"/>
              <a:gd name="connsiteX86" fmla="*/ 556 w 625"/>
              <a:gd name="connsiteY86" fmla="*/ 690 h 758"/>
              <a:gd name="connsiteX87" fmla="*/ 551 w 625"/>
              <a:gd name="connsiteY87" fmla="*/ 700 h 758"/>
              <a:gd name="connsiteX88" fmla="*/ 540 w 625"/>
              <a:gd name="connsiteY88" fmla="*/ 716 h 758"/>
              <a:gd name="connsiteX89" fmla="*/ 530 w 625"/>
              <a:gd name="connsiteY89" fmla="*/ 726 h 758"/>
              <a:gd name="connsiteX90" fmla="*/ 524 w 625"/>
              <a:gd name="connsiteY90" fmla="*/ 737 h 758"/>
              <a:gd name="connsiteX91" fmla="*/ 514 w 625"/>
              <a:gd name="connsiteY91" fmla="*/ 742 h 758"/>
              <a:gd name="connsiteX92" fmla="*/ 509 w 625"/>
              <a:gd name="connsiteY92" fmla="*/ 747 h 758"/>
              <a:gd name="connsiteX93" fmla="*/ 498 w 625"/>
              <a:gd name="connsiteY93" fmla="*/ 752 h 758"/>
              <a:gd name="connsiteX94" fmla="*/ 493 w 625"/>
              <a:gd name="connsiteY94" fmla="*/ 752 h 758"/>
              <a:gd name="connsiteX95" fmla="*/ 487 w 625"/>
              <a:gd name="connsiteY95" fmla="*/ 758 h 758"/>
              <a:gd name="connsiteX96" fmla="*/ 477 w 625"/>
              <a:gd name="connsiteY96" fmla="*/ 752 h 758"/>
              <a:gd name="connsiteX97" fmla="*/ 472 w 625"/>
              <a:gd name="connsiteY97" fmla="*/ 752 h 758"/>
              <a:gd name="connsiteX98" fmla="*/ 472 w 625"/>
              <a:gd name="connsiteY98" fmla="*/ 747 h 758"/>
              <a:gd name="connsiteX99" fmla="*/ 466 w 625"/>
              <a:gd name="connsiteY99" fmla="*/ 742 h 758"/>
              <a:gd name="connsiteX100" fmla="*/ 466 w 625"/>
              <a:gd name="connsiteY100" fmla="*/ 737 h 758"/>
              <a:gd name="connsiteX101" fmla="*/ 466 w 625"/>
              <a:gd name="connsiteY101" fmla="*/ 731 h 758"/>
              <a:gd name="connsiteX102" fmla="*/ 466 w 625"/>
              <a:gd name="connsiteY102" fmla="*/ 721 h 758"/>
              <a:gd name="connsiteX103" fmla="*/ 466 w 625"/>
              <a:gd name="connsiteY103" fmla="*/ 711 h 758"/>
              <a:gd name="connsiteX104" fmla="*/ 466 w 625"/>
              <a:gd name="connsiteY104" fmla="*/ 705 h 758"/>
              <a:gd name="connsiteX105" fmla="*/ 466 w 625"/>
              <a:gd name="connsiteY105" fmla="*/ 700 h 758"/>
              <a:gd name="connsiteX106" fmla="*/ 466 w 625"/>
              <a:gd name="connsiteY106" fmla="*/ 695 h 758"/>
              <a:gd name="connsiteX107" fmla="*/ 461 w 625"/>
              <a:gd name="connsiteY107" fmla="*/ 690 h 758"/>
              <a:gd name="connsiteX108" fmla="*/ 456 w 625"/>
              <a:gd name="connsiteY108" fmla="*/ 674 h 758"/>
              <a:gd name="connsiteX109" fmla="*/ 445 w 625"/>
              <a:gd name="connsiteY109" fmla="*/ 658 h 758"/>
              <a:gd name="connsiteX110" fmla="*/ 429 w 625"/>
              <a:gd name="connsiteY110" fmla="*/ 643 h 758"/>
              <a:gd name="connsiteX111" fmla="*/ 413 w 625"/>
              <a:gd name="connsiteY111" fmla="*/ 627 h 758"/>
              <a:gd name="connsiteX112" fmla="*/ 392 w 625"/>
              <a:gd name="connsiteY112" fmla="*/ 611 h 758"/>
              <a:gd name="connsiteX113" fmla="*/ 366 w 625"/>
              <a:gd name="connsiteY113" fmla="*/ 590 h 758"/>
              <a:gd name="connsiteX114" fmla="*/ 387 w 625"/>
              <a:gd name="connsiteY114" fmla="*/ 590 h 758"/>
              <a:gd name="connsiteX115" fmla="*/ 408 w 625"/>
              <a:gd name="connsiteY115" fmla="*/ 596 h 758"/>
              <a:gd name="connsiteX116" fmla="*/ 424 w 625"/>
              <a:gd name="connsiteY116" fmla="*/ 596 h 758"/>
              <a:gd name="connsiteX117" fmla="*/ 440 w 625"/>
              <a:gd name="connsiteY117" fmla="*/ 596 h 758"/>
              <a:gd name="connsiteX118" fmla="*/ 450 w 625"/>
              <a:gd name="connsiteY118" fmla="*/ 590 h 758"/>
              <a:gd name="connsiteX119" fmla="*/ 456 w 625"/>
              <a:gd name="connsiteY119" fmla="*/ 590 h 758"/>
              <a:gd name="connsiteX120" fmla="*/ 461 w 625"/>
              <a:gd name="connsiteY120" fmla="*/ 590 h 758"/>
              <a:gd name="connsiteX121" fmla="*/ 466 w 625"/>
              <a:gd name="connsiteY121" fmla="*/ 585 h 758"/>
              <a:gd name="connsiteX122" fmla="*/ 472 w 625"/>
              <a:gd name="connsiteY122" fmla="*/ 580 h 758"/>
              <a:gd name="connsiteX123" fmla="*/ 472 w 625"/>
              <a:gd name="connsiteY123" fmla="*/ 575 h 758"/>
              <a:gd name="connsiteX124" fmla="*/ 472 w 625"/>
              <a:gd name="connsiteY124" fmla="*/ 564 h 758"/>
              <a:gd name="connsiteX125" fmla="*/ 472 w 625"/>
              <a:gd name="connsiteY125" fmla="*/ 549 h 758"/>
              <a:gd name="connsiteX126" fmla="*/ 477 w 625"/>
              <a:gd name="connsiteY126" fmla="*/ 533 h 758"/>
              <a:gd name="connsiteX127" fmla="*/ 477 w 625"/>
              <a:gd name="connsiteY127" fmla="*/ 512 h 758"/>
              <a:gd name="connsiteX128" fmla="*/ 477 w 625"/>
              <a:gd name="connsiteY128" fmla="*/ 486 h 758"/>
              <a:gd name="connsiteX129" fmla="*/ 482 w 625"/>
              <a:gd name="connsiteY129" fmla="*/ 460 h 758"/>
              <a:gd name="connsiteX130" fmla="*/ 482 w 625"/>
              <a:gd name="connsiteY130" fmla="*/ 434 h 758"/>
              <a:gd name="connsiteX131" fmla="*/ 482 w 625"/>
              <a:gd name="connsiteY131" fmla="*/ 408 h 758"/>
              <a:gd name="connsiteX132" fmla="*/ 482 w 625"/>
              <a:gd name="connsiteY132" fmla="*/ 382 h 758"/>
              <a:gd name="connsiteX133" fmla="*/ 487 w 625"/>
              <a:gd name="connsiteY133" fmla="*/ 355 h 758"/>
              <a:gd name="connsiteX134" fmla="*/ 487 w 625"/>
              <a:gd name="connsiteY134" fmla="*/ 334 h 758"/>
              <a:gd name="connsiteX135" fmla="*/ 487 w 625"/>
              <a:gd name="connsiteY135" fmla="*/ 314 h 758"/>
              <a:gd name="connsiteX136" fmla="*/ 487 w 625"/>
              <a:gd name="connsiteY136" fmla="*/ 293 h 758"/>
              <a:gd name="connsiteX137" fmla="*/ 487 w 625"/>
              <a:gd name="connsiteY137" fmla="*/ 277 h 758"/>
              <a:gd name="connsiteX138" fmla="*/ 487 w 625"/>
              <a:gd name="connsiteY138" fmla="*/ 246 h 758"/>
              <a:gd name="connsiteX139" fmla="*/ 487 w 625"/>
              <a:gd name="connsiteY139" fmla="*/ 214 h 758"/>
              <a:gd name="connsiteX140" fmla="*/ 482 w 625"/>
              <a:gd name="connsiteY140" fmla="*/ 183 h 758"/>
              <a:gd name="connsiteX141" fmla="*/ 482 w 625"/>
              <a:gd name="connsiteY141" fmla="*/ 157 h 758"/>
              <a:gd name="connsiteX142" fmla="*/ 477 w 625"/>
              <a:gd name="connsiteY142" fmla="*/ 146 h 758"/>
              <a:gd name="connsiteX143" fmla="*/ 477 w 625"/>
              <a:gd name="connsiteY143" fmla="*/ 136 h 758"/>
              <a:gd name="connsiteX144" fmla="*/ 472 w 625"/>
              <a:gd name="connsiteY144" fmla="*/ 126 h 758"/>
              <a:gd name="connsiteX145" fmla="*/ 472 w 625"/>
              <a:gd name="connsiteY145" fmla="*/ 115 h 758"/>
              <a:gd name="connsiteX146" fmla="*/ 466 w 625"/>
              <a:gd name="connsiteY146" fmla="*/ 110 h 758"/>
              <a:gd name="connsiteX147" fmla="*/ 466 w 625"/>
              <a:gd name="connsiteY147" fmla="*/ 105 h 758"/>
              <a:gd name="connsiteX148" fmla="*/ 461 w 625"/>
              <a:gd name="connsiteY148" fmla="*/ 94 h 758"/>
              <a:gd name="connsiteX149" fmla="*/ 456 w 625"/>
              <a:gd name="connsiteY149" fmla="*/ 89 h 758"/>
              <a:gd name="connsiteX150" fmla="*/ 450 w 625"/>
              <a:gd name="connsiteY150" fmla="*/ 84 h 758"/>
              <a:gd name="connsiteX151" fmla="*/ 445 w 625"/>
              <a:gd name="connsiteY151" fmla="*/ 84 h 758"/>
              <a:gd name="connsiteX152" fmla="*/ 440 w 625"/>
              <a:gd name="connsiteY152" fmla="*/ 79 h 758"/>
              <a:gd name="connsiteX153" fmla="*/ 429 w 625"/>
              <a:gd name="connsiteY153" fmla="*/ 79 h 758"/>
              <a:gd name="connsiteX154" fmla="*/ 419 w 625"/>
              <a:gd name="connsiteY154" fmla="*/ 79 h 758"/>
              <a:gd name="connsiteX155" fmla="*/ 408 w 625"/>
              <a:gd name="connsiteY155" fmla="*/ 73 h 758"/>
              <a:gd name="connsiteX156" fmla="*/ 392 w 625"/>
              <a:gd name="connsiteY156" fmla="*/ 73 h 758"/>
              <a:gd name="connsiteX157" fmla="*/ 392 w 625"/>
              <a:gd name="connsiteY157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60 w 625"/>
              <a:gd name="connsiteY11" fmla="*/ 105 h 758"/>
              <a:gd name="connsiteX12" fmla="*/ 2 w 625"/>
              <a:gd name="connsiteY12" fmla="*/ 105 h 758"/>
              <a:gd name="connsiteX13" fmla="*/ 17 w 625"/>
              <a:gd name="connsiteY13" fmla="*/ 73 h 758"/>
              <a:gd name="connsiteX14" fmla="*/ 33 w 625"/>
              <a:gd name="connsiteY14" fmla="*/ 68 h 758"/>
              <a:gd name="connsiteX15" fmla="*/ 60 w 625"/>
              <a:gd name="connsiteY15" fmla="*/ 68 h 758"/>
              <a:gd name="connsiteX16" fmla="*/ 81 w 625"/>
              <a:gd name="connsiteY16" fmla="*/ 63 h 758"/>
              <a:gd name="connsiteX17" fmla="*/ 102 w 625"/>
              <a:gd name="connsiteY17" fmla="*/ 58 h 758"/>
              <a:gd name="connsiteX18" fmla="*/ 123 w 625"/>
              <a:gd name="connsiteY18" fmla="*/ 58 h 758"/>
              <a:gd name="connsiteX19" fmla="*/ 149 w 625"/>
              <a:gd name="connsiteY19" fmla="*/ 52 h 758"/>
              <a:gd name="connsiteX20" fmla="*/ 176 w 625"/>
              <a:gd name="connsiteY20" fmla="*/ 52 h 758"/>
              <a:gd name="connsiteX21" fmla="*/ 202 w 625"/>
              <a:gd name="connsiteY21" fmla="*/ 47 h 758"/>
              <a:gd name="connsiteX22" fmla="*/ 234 w 625"/>
              <a:gd name="connsiteY22" fmla="*/ 47 h 758"/>
              <a:gd name="connsiteX23" fmla="*/ 292 w 625"/>
              <a:gd name="connsiteY23" fmla="*/ 37 h 758"/>
              <a:gd name="connsiteX24" fmla="*/ 324 w 625"/>
              <a:gd name="connsiteY24" fmla="*/ 37 h 758"/>
              <a:gd name="connsiteX25" fmla="*/ 345 w 625"/>
              <a:gd name="connsiteY25" fmla="*/ 32 h 758"/>
              <a:gd name="connsiteX26" fmla="*/ 371 w 625"/>
              <a:gd name="connsiteY26" fmla="*/ 26 h 758"/>
              <a:gd name="connsiteX27" fmla="*/ 392 w 625"/>
              <a:gd name="connsiteY27" fmla="*/ 26 h 758"/>
              <a:gd name="connsiteX28" fmla="*/ 408 w 625"/>
              <a:gd name="connsiteY28" fmla="*/ 21 h 758"/>
              <a:gd name="connsiteX29" fmla="*/ 419 w 625"/>
              <a:gd name="connsiteY29" fmla="*/ 16 h 758"/>
              <a:gd name="connsiteX30" fmla="*/ 429 w 625"/>
              <a:gd name="connsiteY30" fmla="*/ 16 h 758"/>
              <a:gd name="connsiteX31" fmla="*/ 435 w 625"/>
              <a:gd name="connsiteY31" fmla="*/ 11 h 758"/>
              <a:gd name="connsiteX32" fmla="*/ 445 w 625"/>
              <a:gd name="connsiteY32" fmla="*/ 5 h 758"/>
              <a:gd name="connsiteX33" fmla="*/ 461 w 625"/>
              <a:gd name="connsiteY33" fmla="*/ 0 h 758"/>
              <a:gd name="connsiteX34" fmla="*/ 472 w 625"/>
              <a:gd name="connsiteY34" fmla="*/ 0 h 758"/>
              <a:gd name="connsiteX35" fmla="*/ 487 w 625"/>
              <a:gd name="connsiteY35" fmla="*/ 0 h 758"/>
              <a:gd name="connsiteX36" fmla="*/ 503 w 625"/>
              <a:gd name="connsiteY36" fmla="*/ 5 h 758"/>
              <a:gd name="connsiteX37" fmla="*/ 519 w 625"/>
              <a:gd name="connsiteY37" fmla="*/ 11 h 758"/>
              <a:gd name="connsiteX38" fmla="*/ 530 w 625"/>
              <a:gd name="connsiteY38" fmla="*/ 16 h 758"/>
              <a:gd name="connsiteX39" fmla="*/ 540 w 625"/>
              <a:gd name="connsiteY39" fmla="*/ 21 h 758"/>
              <a:gd name="connsiteX40" fmla="*/ 556 w 625"/>
              <a:gd name="connsiteY40" fmla="*/ 26 h 758"/>
              <a:gd name="connsiteX41" fmla="*/ 567 w 625"/>
              <a:gd name="connsiteY41" fmla="*/ 37 h 758"/>
              <a:gd name="connsiteX42" fmla="*/ 582 w 625"/>
              <a:gd name="connsiteY42" fmla="*/ 42 h 758"/>
              <a:gd name="connsiteX43" fmla="*/ 593 w 625"/>
              <a:gd name="connsiteY43" fmla="*/ 47 h 758"/>
              <a:gd name="connsiteX44" fmla="*/ 604 w 625"/>
              <a:gd name="connsiteY44" fmla="*/ 52 h 758"/>
              <a:gd name="connsiteX45" fmla="*/ 609 w 625"/>
              <a:gd name="connsiteY45" fmla="*/ 58 h 758"/>
              <a:gd name="connsiteX46" fmla="*/ 614 w 625"/>
              <a:gd name="connsiteY46" fmla="*/ 63 h 758"/>
              <a:gd name="connsiteX47" fmla="*/ 619 w 625"/>
              <a:gd name="connsiteY47" fmla="*/ 68 h 758"/>
              <a:gd name="connsiteX48" fmla="*/ 625 w 625"/>
              <a:gd name="connsiteY48" fmla="*/ 68 h 758"/>
              <a:gd name="connsiteX49" fmla="*/ 625 w 625"/>
              <a:gd name="connsiteY49" fmla="*/ 73 h 758"/>
              <a:gd name="connsiteX50" fmla="*/ 619 w 625"/>
              <a:gd name="connsiteY50" fmla="*/ 73 h 758"/>
              <a:gd name="connsiteX51" fmla="*/ 619 w 625"/>
              <a:gd name="connsiteY51" fmla="*/ 79 h 758"/>
              <a:gd name="connsiteX52" fmla="*/ 614 w 625"/>
              <a:gd name="connsiteY52" fmla="*/ 84 h 758"/>
              <a:gd name="connsiteX53" fmla="*/ 609 w 625"/>
              <a:gd name="connsiteY53" fmla="*/ 84 h 758"/>
              <a:gd name="connsiteX54" fmla="*/ 604 w 625"/>
              <a:gd name="connsiteY54" fmla="*/ 89 h 758"/>
              <a:gd name="connsiteX55" fmla="*/ 598 w 625"/>
              <a:gd name="connsiteY55" fmla="*/ 94 h 758"/>
              <a:gd name="connsiteX56" fmla="*/ 593 w 625"/>
              <a:gd name="connsiteY56" fmla="*/ 94 h 758"/>
              <a:gd name="connsiteX57" fmla="*/ 588 w 625"/>
              <a:gd name="connsiteY57" fmla="*/ 99 h 758"/>
              <a:gd name="connsiteX58" fmla="*/ 582 w 625"/>
              <a:gd name="connsiteY58" fmla="*/ 105 h 758"/>
              <a:gd name="connsiteX59" fmla="*/ 577 w 625"/>
              <a:gd name="connsiteY59" fmla="*/ 115 h 758"/>
              <a:gd name="connsiteX60" fmla="*/ 577 w 625"/>
              <a:gd name="connsiteY60" fmla="*/ 126 h 758"/>
              <a:gd name="connsiteX61" fmla="*/ 577 w 625"/>
              <a:gd name="connsiteY61" fmla="*/ 131 h 758"/>
              <a:gd name="connsiteX62" fmla="*/ 577 w 625"/>
              <a:gd name="connsiteY62" fmla="*/ 146 h 758"/>
              <a:gd name="connsiteX63" fmla="*/ 577 w 625"/>
              <a:gd name="connsiteY63" fmla="*/ 157 h 758"/>
              <a:gd name="connsiteX64" fmla="*/ 577 w 625"/>
              <a:gd name="connsiteY64" fmla="*/ 173 h 758"/>
              <a:gd name="connsiteX65" fmla="*/ 577 w 625"/>
              <a:gd name="connsiteY65" fmla="*/ 188 h 758"/>
              <a:gd name="connsiteX66" fmla="*/ 577 w 625"/>
              <a:gd name="connsiteY66" fmla="*/ 204 h 758"/>
              <a:gd name="connsiteX67" fmla="*/ 577 w 625"/>
              <a:gd name="connsiteY67" fmla="*/ 225 h 758"/>
              <a:gd name="connsiteX68" fmla="*/ 577 w 625"/>
              <a:gd name="connsiteY68" fmla="*/ 240 h 758"/>
              <a:gd name="connsiteX69" fmla="*/ 577 w 625"/>
              <a:gd name="connsiteY69" fmla="*/ 261 h 758"/>
              <a:gd name="connsiteX70" fmla="*/ 577 w 625"/>
              <a:gd name="connsiteY70" fmla="*/ 303 h 758"/>
              <a:gd name="connsiteX71" fmla="*/ 577 w 625"/>
              <a:gd name="connsiteY71" fmla="*/ 324 h 758"/>
              <a:gd name="connsiteX72" fmla="*/ 577 w 625"/>
              <a:gd name="connsiteY72" fmla="*/ 350 h 758"/>
              <a:gd name="connsiteX73" fmla="*/ 577 w 625"/>
              <a:gd name="connsiteY73" fmla="*/ 376 h 758"/>
              <a:gd name="connsiteX74" fmla="*/ 577 w 625"/>
              <a:gd name="connsiteY74" fmla="*/ 402 h 758"/>
              <a:gd name="connsiteX75" fmla="*/ 577 w 625"/>
              <a:gd name="connsiteY75" fmla="*/ 429 h 758"/>
              <a:gd name="connsiteX76" fmla="*/ 577 w 625"/>
              <a:gd name="connsiteY76" fmla="*/ 460 h 758"/>
              <a:gd name="connsiteX77" fmla="*/ 577 w 625"/>
              <a:gd name="connsiteY77" fmla="*/ 491 h 758"/>
              <a:gd name="connsiteX78" fmla="*/ 577 w 625"/>
              <a:gd name="connsiteY78" fmla="*/ 523 h 758"/>
              <a:gd name="connsiteX79" fmla="*/ 577 w 625"/>
              <a:gd name="connsiteY79" fmla="*/ 554 h 758"/>
              <a:gd name="connsiteX80" fmla="*/ 577 w 625"/>
              <a:gd name="connsiteY80" fmla="*/ 580 h 758"/>
              <a:gd name="connsiteX81" fmla="*/ 572 w 625"/>
              <a:gd name="connsiteY81" fmla="*/ 606 h 758"/>
              <a:gd name="connsiteX82" fmla="*/ 572 w 625"/>
              <a:gd name="connsiteY82" fmla="*/ 632 h 758"/>
              <a:gd name="connsiteX83" fmla="*/ 567 w 625"/>
              <a:gd name="connsiteY83" fmla="*/ 653 h 758"/>
              <a:gd name="connsiteX84" fmla="*/ 561 w 625"/>
              <a:gd name="connsiteY84" fmla="*/ 669 h 758"/>
              <a:gd name="connsiteX85" fmla="*/ 556 w 625"/>
              <a:gd name="connsiteY85" fmla="*/ 690 h 758"/>
              <a:gd name="connsiteX86" fmla="*/ 551 w 625"/>
              <a:gd name="connsiteY86" fmla="*/ 700 h 758"/>
              <a:gd name="connsiteX87" fmla="*/ 540 w 625"/>
              <a:gd name="connsiteY87" fmla="*/ 716 h 758"/>
              <a:gd name="connsiteX88" fmla="*/ 530 w 625"/>
              <a:gd name="connsiteY88" fmla="*/ 726 h 758"/>
              <a:gd name="connsiteX89" fmla="*/ 524 w 625"/>
              <a:gd name="connsiteY89" fmla="*/ 737 h 758"/>
              <a:gd name="connsiteX90" fmla="*/ 514 w 625"/>
              <a:gd name="connsiteY90" fmla="*/ 742 h 758"/>
              <a:gd name="connsiteX91" fmla="*/ 509 w 625"/>
              <a:gd name="connsiteY91" fmla="*/ 747 h 758"/>
              <a:gd name="connsiteX92" fmla="*/ 498 w 625"/>
              <a:gd name="connsiteY92" fmla="*/ 752 h 758"/>
              <a:gd name="connsiteX93" fmla="*/ 493 w 625"/>
              <a:gd name="connsiteY93" fmla="*/ 752 h 758"/>
              <a:gd name="connsiteX94" fmla="*/ 487 w 625"/>
              <a:gd name="connsiteY94" fmla="*/ 758 h 758"/>
              <a:gd name="connsiteX95" fmla="*/ 477 w 625"/>
              <a:gd name="connsiteY95" fmla="*/ 752 h 758"/>
              <a:gd name="connsiteX96" fmla="*/ 472 w 625"/>
              <a:gd name="connsiteY96" fmla="*/ 752 h 758"/>
              <a:gd name="connsiteX97" fmla="*/ 472 w 625"/>
              <a:gd name="connsiteY97" fmla="*/ 747 h 758"/>
              <a:gd name="connsiteX98" fmla="*/ 466 w 625"/>
              <a:gd name="connsiteY98" fmla="*/ 742 h 758"/>
              <a:gd name="connsiteX99" fmla="*/ 466 w 625"/>
              <a:gd name="connsiteY99" fmla="*/ 737 h 758"/>
              <a:gd name="connsiteX100" fmla="*/ 466 w 625"/>
              <a:gd name="connsiteY100" fmla="*/ 731 h 758"/>
              <a:gd name="connsiteX101" fmla="*/ 466 w 625"/>
              <a:gd name="connsiteY101" fmla="*/ 721 h 758"/>
              <a:gd name="connsiteX102" fmla="*/ 466 w 625"/>
              <a:gd name="connsiteY102" fmla="*/ 711 h 758"/>
              <a:gd name="connsiteX103" fmla="*/ 466 w 625"/>
              <a:gd name="connsiteY103" fmla="*/ 705 h 758"/>
              <a:gd name="connsiteX104" fmla="*/ 466 w 625"/>
              <a:gd name="connsiteY104" fmla="*/ 700 h 758"/>
              <a:gd name="connsiteX105" fmla="*/ 466 w 625"/>
              <a:gd name="connsiteY105" fmla="*/ 695 h 758"/>
              <a:gd name="connsiteX106" fmla="*/ 461 w 625"/>
              <a:gd name="connsiteY106" fmla="*/ 690 h 758"/>
              <a:gd name="connsiteX107" fmla="*/ 456 w 625"/>
              <a:gd name="connsiteY107" fmla="*/ 674 h 758"/>
              <a:gd name="connsiteX108" fmla="*/ 445 w 625"/>
              <a:gd name="connsiteY108" fmla="*/ 658 h 758"/>
              <a:gd name="connsiteX109" fmla="*/ 429 w 625"/>
              <a:gd name="connsiteY109" fmla="*/ 643 h 758"/>
              <a:gd name="connsiteX110" fmla="*/ 413 w 625"/>
              <a:gd name="connsiteY110" fmla="*/ 627 h 758"/>
              <a:gd name="connsiteX111" fmla="*/ 392 w 625"/>
              <a:gd name="connsiteY111" fmla="*/ 611 h 758"/>
              <a:gd name="connsiteX112" fmla="*/ 366 w 625"/>
              <a:gd name="connsiteY112" fmla="*/ 590 h 758"/>
              <a:gd name="connsiteX113" fmla="*/ 387 w 625"/>
              <a:gd name="connsiteY113" fmla="*/ 590 h 758"/>
              <a:gd name="connsiteX114" fmla="*/ 408 w 625"/>
              <a:gd name="connsiteY114" fmla="*/ 596 h 758"/>
              <a:gd name="connsiteX115" fmla="*/ 424 w 625"/>
              <a:gd name="connsiteY115" fmla="*/ 596 h 758"/>
              <a:gd name="connsiteX116" fmla="*/ 440 w 625"/>
              <a:gd name="connsiteY116" fmla="*/ 596 h 758"/>
              <a:gd name="connsiteX117" fmla="*/ 450 w 625"/>
              <a:gd name="connsiteY117" fmla="*/ 590 h 758"/>
              <a:gd name="connsiteX118" fmla="*/ 456 w 625"/>
              <a:gd name="connsiteY118" fmla="*/ 590 h 758"/>
              <a:gd name="connsiteX119" fmla="*/ 461 w 625"/>
              <a:gd name="connsiteY119" fmla="*/ 590 h 758"/>
              <a:gd name="connsiteX120" fmla="*/ 466 w 625"/>
              <a:gd name="connsiteY120" fmla="*/ 585 h 758"/>
              <a:gd name="connsiteX121" fmla="*/ 472 w 625"/>
              <a:gd name="connsiteY121" fmla="*/ 580 h 758"/>
              <a:gd name="connsiteX122" fmla="*/ 472 w 625"/>
              <a:gd name="connsiteY122" fmla="*/ 575 h 758"/>
              <a:gd name="connsiteX123" fmla="*/ 472 w 625"/>
              <a:gd name="connsiteY123" fmla="*/ 564 h 758"/>
              <a:gd name="connsiteX124" fmla="*/ 472 w 625"/>
              <a:gd name="connsiteY124" fmla="*/ 549 h 758"/>
              <a:gd name="connsiteX125" fmla="*/ 477 w 625"/>
              <a:gd name="connsiteY125" fmla="*/ 533 h 758"/>
              <a:gd name="connsiteX126" fmla="*/ 477 w 625"/>
              <a:gd name="connsiteY126" fmla="*/ 512 h 758"/>
              <a:gd name="connsiteX127" fmla="*/ 477 w 625"/>
              <a:gd name="connsiteY127" fmla="*/ 486 h 758"/>
              <a:gd name="connsiteX128" fmla="*/ 482 w 625"/>
              <a:gd name="connsiteY128" fmla="*/ 460 h 758"/>
              <a:gd name="connsiteX129" fmla="*/ 482 w 625"/>
              <a:gd name="connsiteY129" fmla="*/ 434 h 758"/>
              <a:gd name="connsiteX130" fmla="*/ 482 w 625"/>
              <a:gd name="connsiteY130" fmla="*/ 408 h 758"/>
              <a:gd name="connsiteX131" fmla="*/ 482 w 625"/>
              <a:gd name="connsiteY131" fmla="*/ 382 h 758"/>
              <a:gd name="connsiteX132" fmla="*/ 487 w 625"/>
              <a:gd name="connsiteY132" fmla="*/ 355 h 758"/>
              <a:gd name="connsiteX133" fmla="*/ 487 w 625"/>
              <a:gd name="connsiteY133" fmla="*/ 334 h 758"/>
              <a:gd name="connsiteX134" fmla="*/ 487 w 625"/>
              <a:gd name="connsiteY134" fmla="*/ 314 h 758"/>
              <a:gd name="connsiteX135" fmla="*/ 487 w 625"/>
              <a:gd name="connsiteY135" fmla="*/ 293 h 758"/>
              <a:gd name="connsiteX136" fmla="*/ 487 w 625"/>
              <a:gd name="connsiteY136" fmla="*/ 277 h 758"/>
              <a:gd name="connsiteX137" fmla="*/ 487 w 625"/>
              <a:gd name="connsiteY137" fmla="*/ 246 h 758"/>
              <a:gd name="connsiteX138" fmla="*/ 487 w 625"/>
              <a:gd name="connsiteY138" fmla="*/ 214 h 758"/>
              <a:gd name="connsiteX139" fmla="*/ 482 w 625"/>
              <a:gd name="connsiteY139" fmla="*/ 183 h 758"/>
              <a:gd name="connsiteX140" fmla="*/ 482 w 625"/>
              <a:gd name="connsiteY140" fmla="*/ 157 h 758"/>
              <a:gd name="connsiteX141" fmla="*/ 477 w 625"/>
              <a:gd name="connsiteY141" fmla="*/ 146 h 758"/>
              <a:gd name="connsiteX142" fmla="*/ 477 w 625"/>
              <a:gd name="connsiteY142" fmla="*/ 136 h 758"/>
              <a:gd name="connsiteX143" fmla="*/ 472 w 625"/>
              <a:gd name="connsiteY143" fmla="*/ 126 h 758"/>
              <a:gd name="connsiteX144" fmla="*/ 472 w 625"/>
              <a:gd name="connsiteY144" fmla="*/ 115 h 758"/>
              <a:gd name="connsiteX145" fmla="*/ 466 w 625"/>
              <a:gd name="connsiteY145" fmla="*/ 110 h 758"/>
              <a:gd name="connsiteX146" fmla="*/ 466 w 625"/>
              <a:gd name="connsiteY146" fmla="*/ 105 h 758"/>
              <a:gd name="connsiteX147" fmla="*/ 461 w 625"/>
              <a:gd name="connsiteY147" fmla="*/ 94 h 758"/>
              <a:gd name="connsiteX148" fmla="*/ 456 w 625"/>
              <a:gd name="connsiteY148" fmla="*/ 89 h 758"/>
              <a:gd name="connsiteX149" fmla="*/ 450 w 625"/>
              <a:gd name="connsiteY149" fmla="*/ 84 h 758"/>
              <a:gd name="connsiteX150" fmla="*/ 445 w 625"/>
              <a:gd name="connsiteY150" fmla="*/ 84 h 758"/>
              <a:gd name="connsiteX151" fmla="*/ 440 w 625"/>
              <a:gd name="connsiteY151" fmla="*/ 79 h 758"/>
              <a:gd name="connsiteX152" fmla="*/ 429 w 625"/>
              <a:gd name="connsiteY152" fmla="*/ 79 h 758"/>
              <a:gd name="connsiteX153" fmla="*/ 419 w 625"/>
              <a:gd name="connsiteY153" fmla="*/ 79 h 758"/>
              <a:gd name="connsiteX154" fmla="*/ 408 w 625"/>
              <a:gd name="connsiteY154" fmla="*/ 73 h 758"/>
              <a:gd name="connsiteX155" fmla="*/ 392 w 625"/>
              <a:gd name="connsiteY155" fmla="*/ 73 h 758"/>
              <a:gd name="connsiteX156" fmla="*/ 392 w 625"/>
              <a:gd name="connsiteY156" fmla="*/ 73 h 758"/>
              <a:gd name="connsiteX0" fmla="*/ 392 w 625"/>
              <a:gd name="connsiteY0" fmla="*/ 73 h 758"/>
              <a:gd name="connsiteX1" fmla="*/ 377 w 625"/>
              <a:gd name="connsiteY1" fmla="*/ 73 h 758"/>
              <a:gd name="connsiteX2" fmla="*/ 355 w 625"/>
              <a:gd name="connsiteY2" fmla="*/ 79 h 758"/>
              <a:gd name="connsiteX3" fmla="*/ 334 w 625"/>
              <a:gd name="connsiteY3" fmla="*/ 79 h 758"/>
              <a:gd name="connsiteX4" fmla="*/ 308 w 625"/>
              <a:gd name="connsiteY4" fmla="*/ 79 h 758"/>
              <a:gd name="connsiteX5" fmla="*/ 281 w 625"/>
              <a:gd name="connsiteY5" fmla="*/ 84 h 758"/>
              <a:gd name="connsiteX6" fmla="*/ 250 w 625"/>
              <a:gd name="connsiteY6" fmla="*/ 84 h 758"/>
              <a:gd name="connsiteX7" fmla="*/ 213 w 625"/>
              <a:gd name="connsiteY7" fmla="*/ 89 h 758"/>
              <a:gd name="connsiteX8" fmla="*/ 176 w 625"/>
              <a:gd name="connsiteY8" fmla="*/ 94 h 758"/>
              <a:gd name="connsiteX9" fmla="*/ 134 w 625"/>
              <a:gd name="connsiteY9" fmla="*/ 94 h 758"/>
              <a:gd name="connsiteX10" fmla="*/ 97 w 625"/>
              <a:gd name="connsiteY10" fmla="*/ 99 h 758"/>
              <a:gd name="connsiteX11" fmla="*/ 2 w 625"/>
              <a:gd name="connsiteY11" fmla="*/ 105 h 758"/>
              <a:gd name="connsiteX12" fmla="*/ 17 w 625"/>
              <a:gd name="connsiteY12" fmla="*/ 73 h 758"/>
              <a:gd name="connsiteX13" fmla="*/ 33 w 625"/>
              <a:gd name="connsiteY13" fmla="*/ 68 h 758"/>
              <a:gd name="connsiteX14" fmla="*/ 60 w 625"/>
              <a:gd name="connsiteY14" fmla="*/ 68 h 758"/>
              <a:gd name="connsiteX15" fmla="*/ 81 w 625"/>
              <a:gd name="connsiteY15" fmla="*/ 63 h 758"/>
              <a:gd name="connsiteX16" fmla="*/ 102 w 625"/>
              <a:gd name="connsiteY16" fmla="*/ 58 h 758"/>
              <a:gd name="connsiteX17" fmla="*/ 123 w 625"/>
              <a:gd name="connsiteY17" fmla="*/ 58 h 758"/>
              <a:gd name="connsiteX18" fmla="*/ 149 w 625"/>
              <a:gd name="connsiteY18" fmla="*/ 52 h 758"/>
              <a:gd name="connsiteX19" fmla="*/ 176 w 625"/>
              <a:gd name="connsiteY19" fmla="*/ 52 h 758"/>
              <a:gd name="connsiteX20" fmla="*/ 202 w 625"/>
              <a:gd name="connsiteY20" fmla="*/ 47 h 758"/>
              <a:gd name="connsiteX21" fmla="*/ 234 w 625"/>
              <a:gd name="connsiteY21" fmla="*/ 47 h 758"/>
              <a:gd name="connsiteX22" fmla="*/ 292 w 625"/>
              <a:gd name="connsiteY22" fmla="*/ 37 h 758"/>
              <a:gd name="connsiteX23" fmla="*/ 324 w 625"/>
              <a:gd name="connsiteY23" fmla="*/ 37 h 758"/>
              <a:gd name="connsiteX24" fmla="*/ 345 w 625"/>
              <a:gd name="connsiteY24" fmla="*/ 32 h 758"/>
              <a:gd name="connsiteX25" fmla="*/ 371 w 625"/>
              <a:gd name="connsiteY25" fmla="*/ 26 h 758"/>
              <a:gd name="connsiteX26" fmla="*/ 392 w 625"/>
              <a:gd name="connsiteY26" fmla="*/ 26 h 758"/>
              <a:gd name="connsiteX27" fmla="*/ 408 w 625"/>
              <a:gd name="connsiteY27" fmla="*/ 21 h 758"/>
              <a:gd name="connsiteX28" fmla="*/ 419 w 625"/>
              <a:gd name="connsiteY28" fmla="*/ 16 h 758"/>
              <a:gd name="connsiteX29" fmla="*/ 429 w 625"/>
              <a:gd name="connsiteY29" fmla="*/ 16 h 758"/>
              <a:gd name="connsiteX30" fmla="*/ 435 w 625"/>
              <a:gd name="connsiteY30" fmla="*/ 11 h 758"/>
              <a:gd name="connsiteX31" fmla="*/ 445 w 625"/>
              <a:gd name="connsiteY31" fmla="*/ 5 h 758"/>
              <a:gd name="connsiteX32" fmla="*/ 461 w 625"/>
              <a:gd name="connsiteY32" fmla="*/ 0 h 758"/>
              <a:gd name="connsiteX33" fmla="*/ 472 w 625"/>
              <a:gd name="connsiteY33" fmla="*/ 0 h 758"/>
              <a:gd name="connsiteX34" fmla="*/ 487 w 625"/>
              <a:gd name="connsiteY34" fmla="*/ 0 h 758"/>
              <a:gd name="connsiteX35" fmla="*/ 503 w 625"/>
              <a:gd name="connsiteY35" fmla="*/ 5 h 758"/>
              <a:gd name="connsiteX36" fmla="*/ 519 w 625"/>
              <a:gd name="connsiteY36" fmla="*/ 11 h 758"/>
              <a:gd name="connsiteX37" fmla="*/ 530 w 625"/>
              <a:gd name="connsiteY37" fmla="*/ 16 h 758"/>
              <a:gd name="connsiteX38" fmla="*/ 540 w 625"/>
              <a:gd name="connsiteY38" fmla="*/ 21 h 758"/>
              <a:gd name="connsiteX39" fmla="*/ 556 w 625"/>
              <a:gd name="connsiteY39" fmla="*/ 26 h 758"/>
              <a:gd name="connsiteX40" fmla="*/ 567 w 625"/>
              <a:gd name="connsiteY40" fmla="*/ 37 h 758"/>
              <a:gd name="connsiteX41" fmla="*/ 582 w 625"/>
              <a:gd name="connsiteY41" fmla="*/ 42 h 758"/>
              <a:gd name="connsiteX42" fmla="*/ 593 w 625"/>
              <a:gd name="connsiteY42" fmla="*/ 47 h 758"/>
              <a:gd name="connsiteX43" fmla="*/ 604 w 625"/>
              <a:gd name="connsiteY43" fmla="*/ 52 h 758"/>
              <a:gd name="connsiteX44" fmla="*/ 609 w 625"/>
              <a:gd name="connsiteY44" fmla="*/ 58 h 758"/>
              <a:gd name="connsiteX45" fmla="*/ 614 w 625"/>
              <a:gd name="connsiteY45" fmla="*/ 63 h 758"/>
              <a:gd name="connsiteX46" fmla="*/ 619 w 625"/>
              <a:gd name="connsiteY46" fmla="*/ 68 h 758"/>
              <a:gd name="connsiteX47" fmla="*/ 625 w 625"/>
              <a:gd name="connsiteY47" fmla="*/ 68 h 758"/>
              <a:gd name="connsiteX48" fmla="*/ 625 w 625"/>
              <a:gd name="connsiteY48" fmla="*/ 73 h 758"/>
              <a:gd name="connsiteX49" fmla="*/ 619 w 625"/>
              <a:gd name="connsiteY49" fmla="*/ 73 h 758"/>
              <a:gd name="connsiteX50" fmla="*/ 619 w 625"/>
              <a:gd name="connsiteY50" fmla="*/ 79 h 758"/>
              <a:gd name="connsiteX51" fmla="*/ 614 w 625"/>
              <a:gd name="connsiteY51" fmla="*/ 84 h 758"/>
              <a:gd name="connsiteX52" fmla="*/ 609 w 625"/>
              <a:gd name="connsiteY52" fmla="*/ 84 h 758"/>
              <a:gd name="connsiteX53" fmla="*/ 604 w 625"/>
              <a:gd name="connsiteY53" fmla="*/ 89 h 758"/>
              <a:gd name="connsiteX54" fmla="*/ 598 w 625"/>
              <a:gd name="connsiteY54" fmla="*/ 94 h 758"/>
              <a:gd name="connsiteX55" fmla="*/ 593 w 625"/>
              <a:gd name="connsiteY55" fmla="*/ 94 h 758"/>
              <a:gd name="connsiteX56" fmla="*/ 588 w 625"/>
              <a:gd name="connsiteY56" fmla="*/ 99 h 758"/>
              <a:gd name="connsiteX57" fmla="*/ 582 w 625"/>
              <a:gd name="connsiteY57" fmla="*/ 105 h 758"/>
              <a:gd name="connsiteX58" fmla="*/ 577 w 625"/>
              <a:gd name="connsiteY58" fmla="*/ 115 h 758"/>
              <a:gd name="connsiteX59" fmla="*/ 577 w 625"/>
              <a:gd name="connsiteY59" fmla="*/ 126 h 758"/>
              <a:gd name="connsiteX60" fmla="*/ 577 w 625"/>
              <a:gd name="connsiteY60" fmla="*/ 131 h 758"/>
              <a:gd name="connsiteX61" fmla="*/ 577 w 625"/>
              <a:gd name="connsiteY61" fmla="*/ 146 h 758"/>
              <a:gd name="connsiteX62" fmla="*/ 577 w 625"/>
              <a:gd name="connsiteY62" fmla="*/ 157 h 758"/>
              <a:gd name="connsiteX63" fmla="*/ 577 w 625"/>
              <a:gd name="connsiteY63" fmla="*/ 173 h 758"/>
              <a:gd name="connsiteX64" fmla="*/ 577 w 625"/>
              <a:gd name="connsiteY64" fmla="*/ 188 h 758"/>
              <a:gd name="connsiteX65" fmla="*/ 577 w 625"/>
              <a:gd name="connsiteY65" fmla="*/ 204 h 758"/>
              <a:gd name="connsiteX66" fmla="*/ 577 w 625"/>
              <a:gd name="connsiteY66" fmla="*/ 225 h 758"/>
              <a:gd name="connsiteX67" fmla="*/ 577 w 625"/>
              <a:gd name="connsiteY67" fmla="*/ 240 h 758"/>
              <a:gd name="connsiteX68" fmla="*/ 577 w 625"/>
              <a:gd name="connsiteY68" fmla="*/ 261 h 758"/>
              <a:gd name="connsiteX69" fmla="*/ 577 w 625"/>
              <a:gd name="connsiteY69" fmla="*/ 303 h 758"/>
              <a:gd name="connsiteX70" fmla="*/ 577 w 625"/>
              <a:gd name="connsiteY70" fmla="*/ 324 h 758"/>
              <a:gd name="connsiteX71" fmla="*/ 577 w 625"/>
              <a:gd name="connsiteY71" fmla="*/ 350 h 758"/>
              <a:gd name="connsiteX72" fmla="*/ 577 w 625"/>
              <a:gd name="connsiteY72" fmla="*/ 376 h 758"/>
              <a:gd name="connsiteX73" fmla="*/ 577 w 625"/>
              <a:gd name="connsiteY73" fmla="*/ 402 h 758"/>
              <a:gd name="connsiteX74" fmla="*/ 577 w 625"/>
              <a:gd name="connsiteY74" fmla="*/ 429 h 758"/>
              <a:gd name="connsiteX75" fmla="*/ 577 w 625"/>
              <a:gd name="connsiteY75" fmla="*/ 460 h 758"/>
              <a:gd name="connsiteX76" fmla="*/ 577 w 625"/>
              <a:gd name="connsiteY76" fmla="*/ 491 h 758"/>
              <a:gd name="connsiteX77" fmla="*/ 577 w 625"/>
              <a:gd name="connsiteY77" fmla="*/ 523 h 758"/>
              <a:gd name="connsiteX78" fmla="*/ 577 w 625"/>
              <a:gd name="connsiteY78" fmla="*/ 554 h 758"/>
              <a:gd name="connsiteX79" fmla="*/ 577 w 625"/>
              <a:gd name="connsiteY79" fmla="*/ 580 h 758"/>
              <a:gd name="connsiteX80" fmla="*/ 572 w 625"/>
              <a:gd name="connsiteY80" fmla="*/ 606 h 758"/>
              <a:gd name="connsiteX81" fmla="*/ 572 w 625"/>
              <a:gd name="connsiteY81" fmla="*/ 632 h 758"/>
              <a:gd name="connsiteX82" fmla="*/ 567 w 625"/>
              <a:gd name="connsiteY82" fmla="*/ 653 h 758"/>
              <a:gd name="connsiteX83" fmla="*/ 561 w 625"/>
              <a:gd name="connsiteY83" fmla="*/ 669 h 758"/>
              <a:gd name="connsiteX84" fmla="*/ 556 w 625"/>
              <a:gd name="connsiteY84" fmla="*/ 690 h 758"/>
              <a:gd name="connsiteX85" fmla="*/ 551 w 625"/>
              <a:gd name="connsiteY85" fmla="*/ 700 h 758"/>
              <a:gd name="connsiteX86" fmla="*/ 540 w 625"/>
              <a:gd name="connsiteY86" fmla="*/ 716 h 758"/>
              <a:gd name="connsiteX87" fmla="*/ 530 w 625"/>
              <a:gd name="connsiteY87" fmla="*/ 726 h 758"/>
              <a:gd name="connsiteX88" fmla="*/ 524 w 625"/>
              <a:gd name="connsiteY88" fmla="*/ 737 h 758"/>
              <a:gd name="connsiteX89" fmla="*/ 514 w 625"/>
              <a:gd name="connsiteY89" fmla="*/ 742 h 758"/>
              <a:gd name="connsiteX90" fmla="*/ 509 w 625"/>
              <a:gd name="connsiteY90" fmla="*/ 747 h 758"/>
              <a:gd name="connsiteX91" fmla="*/ 498 w 625"/>
              <a:gd name="connsiteY91" fmla="*/ 752 h 758"/>
              <a:gd name="connsiteX92" fmla="*/ 493 w 625"/>
              <a:gd name="connsiteY92" fmla="*/ 752 h 758"/>
              <a:gd name="connsiteX93" fmla="*/ 487 w 625"/>
              <a:gd name="connsiteY93" fmla="*/ 758 h 758"/>
              <a:gd name="connsiteX94" fmla="*/ 477 w 625"/>
              <a:gd name="connsiteY94" fmla="*/ 752 h 758"/>
              <a:gd name="connsiteX95" fmla="*/ 472 w 625"/>
              <a:gd name="connsiteY95" fmla="*/ 752 h 758"/>
              <a:gd name="connsiteX96" fmla="*/ 472 w 625"/>
              <a:gd name="connsiteY96" fmla="*/ 747 h 758"/>
              <a:gd name="connsiteX97" fmla="*/ 466 w 625"/>
              <a:gd name="connsiteY97" fmla="*/ 742 h 758"/>
              <a:gd name="connsiteX98" fmla="*/ 466 w 625"/>
              <a:gd name="connsiteY98" fmla="*/ 737 h 758"/>
              <a:gd name="connsiteX99" fmla="*/ 466 w 625"/>
              <a:gd name="connsiteY99" fmla="*/ 731 h 758"/>
              <a:gd name="connsiteX100" fmla="*/ 466 w 625"/>
              <a:gd name="connsiteY100" fmla="*/ 721 h 758"/>
              <a:gd name="connsiteX101" fmla="*/ 466 w 625"/>
              <a:gd name="connsiteY101" fmla="*/ 711 h 758"/>
              <a:gd name="connsiteX102" fmla="*/ 466 w 625"/>
              <a:gd name="connsiteY102" fmla="*/ 705 h 758"/>
              <a:gd name="connsiteX103" fmla="*/ 466 w 625"/>
              <a:gd name="connsiteY103" fmla="*/ 700 h 758"/>
              <a:gd name="connsiteX104" fmla="*/ 466 w 625"/>
              <a:gd name="connsiteY104" fmla="*/ 695 h 758"/>
              <a:gd name="connsiteX105" fmla="*/ 461 w 625"/>
              <a:gd name="connsiteY105" fmla="*/ 690 h 758"/>
              <a:gd name="connsiteX106" fmla="*/ 456 w 625"/>
              <a:gd name="connsiteY106" fmla="*/ 674 h 758"/>
              <a:gd name="connsiteX107" fmla="*/ 445 w 625"/>
              <a:gd name="connsiteY107" fmla="*/ 658 h 758"/>
              <a:gd name="connsiteX108" fmla="*/ 429 w 625"/>
              <a:gd name="connsiteY108" fmla="*/ 643 h 758"/>
              <a:gd name="connsiteX109" fmla="*/ 413 w 625"/>
              <a:gd name="connsiteY109" fmla="*/ 627 h 758"/>
              <a:gd name="connsiteX110" fmla="*/ 392 w 625"/>
              <a:gd name="connsiteY110" fmla="*/ 611 h 758"/>
              <a:gd name="connsiteX111" fmla="*/ 366 w 625"/>
              <a:gd name="connsiteY111" fmla="*/ 590 h 758"/>
              <a:gd name="connsiteX112" fmla="*/ 387 w 625"/>
              <a:gd name="connsiteY112" fmla="*/ 590 h 758"/>
              <a:gd name="connsiteX113" fmla="*/ 408 w 625"/>
              <a:gd name="connsiteY113" fmla="*/ 596 h 758"/>
              <a:gd name="connsiteX114" fmla="*/ 424 w 625"/>
              <a:gd name="connsiteY114" fmla="*/ 596 h 758"/>
              <a:gd name="connsiteX115" fmla="*/ 440 w 625"/>
              <a:gd name="connsiteY115" fmla="*/ 596 h 758"/>
              <a:gd name="connsiteX116" fmla="*/ 450 w 625"/>
              <a:gd name="connsiteY116" fmla="*/ 590 h 758"/>
              <a:gd name="connsiteX117" fmla="*/ 456 w 625"/>
              <a:gd name="connsiteY117" fmla="*/ 590 h 758"/>
              <a:gd name="connsiteX118" fmla="*/ 461 w 625"/>
              <a:gd name="connsiteY118" fmla="*/ 590 h 758"/>
              <a:gd name="connsiteX119" fmla="*/ 466 w 625"/>
              <a:gd name="connsiteY119" fmla="*/ 585 h 758"/>
              <a:gd name="connsiteX120" fmla="*/ 472 w 625"/>
              <a:gd name="connsiteY120" fmla="*/ 580 h 758"/>
              <a:gd name="connsiteX121" fmla="*/ 472 w 625"/>
              <a:gd name="connsiteY121" fmla="*/ 575 h 758"/>
              <a:gd name="connsiteX122" fmla="*/ 472 w 625"/>
              <a:gd name="connsiteY122" fmla="*/ 564 h 758"/>
              <a:gd name="connsiteX123" fmla="*/ 472 w 625"/>
              <a:gd name="connsiteY123" fmla="*/ 549 h 758"/>
              <a:gd name="connsiteX124" fmla="*/ 477 w 625"/>
              <a:gd name="connsiteY124" fmla="*/ 533 h 758"/>
              <a:gd name="connsiteX125" fmla="*/ 477 w 625"/>
              <a:gd name="connsiteY125" fmla="*/ 512 h 758"/>
              <a:gd name="connsiteX126" fmla="*/ 477 w 625"/>
              <a:gd name="connsiteY126" fmla="*/ 486 h 758"/>
              <a:gd name="connsiteX127" fmla="*/ 482 w 625"/>
              <a:gd name="connsiteY127" fmla="*/ 460 h 758"/>
              <a:gd name="connsiteX128" fmla="*/ 482 w 625"/>
              <a:gd name="connsiteY128" fmla="*/ 434 h 758"/>
              <a:gd name="connsiteX129" fmla="*/ 482 w 625"/>
              <a:gd name="connsiteY129" fmla="*/ 408 h 758"/>
              <a:gd name="connsiteX130" fmla="*/ 482 w 625"/>
              <a:gd name="connsiteY130" fmla="*/ 382 h 758"/>
              <a:gd name="connsiteX131" fmla="*/ 487 w 625"/>
              <a:gd name="connsiteY131" fmla="*/ 355 h 758"/>
              <a:gd name="connsiteX132" fmla="*/ 487 w 625"/>
              <a:gd name="connsiteY132" fmla="*/ 334 h 758"/>
              <a:gd name="connsiteX133" fmla="*/ 487 w 625"/>
              <a:gd name="connsiteY133" fmla="*/ 314 h 758"/>
              <a:gd name="connsiteX134" fmla="*/ 487 w 625"/>
              <a:gd name="connsiteY134" fmla="*/ 293 h 758"/>
              <a:gd name="connsiteX135" fmla="*/ 487 w 625"/>
              <a:gd name="connsiteY135" fmla="*/ 277 h 758"/>
              <a:gd name="connsiteX136" fmla="*/ 487 w 625"/>
              <a:gd name="connsiteY136" fmla="*/ 246 h 758"/>
              <a:gd name="connsiteX137" fmla="*/ 487 w 625"/>
              <a:gd name="connsiteY137" fmla="*/ 214 h 758"/>
              <a:gd name="connsiteX138" fmla="*/ 482 w 625"/>
              <a:gd name="connsiteY138" fmla="*/ 183 h 758"/>
              <a:gd name="connsiteX139" fmla="*/ 482 w 625"/>
              <a:gd name="connsiteY139" fmla="*/ 157 h 758"/>
              <a:gd name="connsiteX140" fmla="*/ 477 w 625"/>
              <a:gd name="connsiteY140" fmla="*/ 146 h 758"/>
              <a:gd name="connsiteX141" fmla="*/ 477 w 625"/>
              <a:gd name="connsiteY141" fmla="*/ 136 h 758"/>
              <a:gd name="connsiteX142" fmla="*/ 472 w 625"/>
              <a:gd name="connsiteY142" fmla="*/ 126 h 758"/>
              <a:gd name="connsiteX143" fmla="*/ 472 w 625"/>
              <a:gd name="connsiteY143" fmla="*/ 115 h 758"/>
              <a:gd name="connsiteX144" fmla="*/ 466 w 625"/>
              <a:gd name="connsiteY144" fmla="*/ 110 h 758"/>
              <a:gd name="connsiteX145" fmla="*/ 466 w 625"/>
              <a:gd name="connsiteY145" fmla="*/ 105 h 758"/>
              <a:gd name="connsiteX146" fmla="*/ 461 w 625"/>
              <a:gd name="connsiteY146" fmla="*/ 94 h 758"/>
              <a:gd name="connsiteX147" fmla="*/ 456 w 625"/>
              <a:gd name="connsiteY147" fmla="*/ 89 h 758"/>
              <a:gd name="connsiteX148" fmla="*/ 450 w 625"/>
              <a:gd name="connsiteY148" fmla="*/ 84 h 758"/>
              <a:gd name="connsiteX149" fmla="*/ 445 w 625"/>
              <a:gd name="connsiteY149" fmla="*/ 84 h 758"/>
              <a:gd name="connsiteX150" fmla="*/ 440 w 625"/>
              <a:gd name="connsiteY150" fmla="*/ 79 h 758"/>
              <a:gd name="connsiteX151" fmla="*/ 429 w 625"/>
              <a:gd name="connsiteY151" fmla="*/ 79 h 758"/>
              <a:gd name="connsiteX152" fmla="*/ 419 w 625"/>
              <a:gd name="connsiteY152" fmla="*/ 79 h 758"/>
              <a:gd name="connsiteX153" fmla="*/ 408 w 625"/>
              <a:gd name="connsiteY153" fmla="*/ 73 h 758"/>
              <a:gd name="connsiteX154" fmla="*/ 392 w 625"/>
              <a:gd name="connsiteY154" fmla="*/ 73 h 758"/>
              <a:gd name="connsiteX155" fmla="*/ 392 w 625"/>
              <a:gd name="connsiteY155" fmla="*/ 73 h 758"/>
              <a:gd name="connsiteX0" fmla="*/ 375 w 608"/>
              <a:gd name="connsiteY0" fmla="*/ 73 h 758"/>
              <a:gd name="connsiteX1" fmla="*/ 360 w 608"/>
              <a:gd name="connsiteY1" fmla="*/ 73 h 758"/>
              <a:gd name="connsiteX2" fmla="*/ 338 w 608"/>
              <a:gd name="connsiteY2" fmla="*/ 79 h 758"/>
              <a:gd name="connsiteX3" fmla="*/ 317 w 608"/>
              <a:gd name="connsiteY3" fmla="*/ 79 h 758"/>
              <a:gd name="connsiteX4" fmla="*/ 291 w 608"/>
              <a:gd name="connsiteY4" fmla="*/ 79 h 758"/>
              <a:gd name="connsiteX5" fmla="*/ 264 w 608"/>
              <a:gd name="connsiteY5" fmla="*/ 84 h 758"/>
              <a:gd name="connsiteX6" fmla="*/ 233 w 608"/>
              <a:gd name="connsiteY6" fmla="*/ 84 h 758"/>
              <a:gd name="connsiteX7" fmla="*/ 196 w 608"/>
              <a:gd name="connsiteY7" fmla="*/ 89 h 758"/>
              <a:gd name="connsiteX8" fmla="*/ 159 w 608"/>
              <a:gd name="connsiteY8" fmla="*/ 94 h 758"/>
              <a:gd name="connsiteX9" fmla="*/ 117 w 608"/>
              <a:gd name="connsiteY9" fmla="*/ 94 h 758"/>
              <a:gd name="connsiteX10" fmla="*/ 80 w 608"/>
              <a:gd name="connsiteY10" fmla="*/ 99 h 758"/>
              <a:gd name="connsiteX11" fmla="*/ 0 w 608"/>
              <a:gd name="connsiteY11" fmla="*/ 73 h 758"/>
              <a:gd name="connsiteX12" fmla="*/ 16 w 608"/>
              <a:gd name="connsiteY12" fmla="*/ 68 h 758"/>
              <a:gd name="connsiteX13" fmla="*/ 43 w 608"/>
              <a:gd name="connsiteY13" fmla="*/ 68 h 758"/>
              <a:gd name="connsiteX14" fmla="*/ 64 w 608"/>
              <a:gd name="connsiteY14" fmla="*/ 63 h 758"/>
              <a:gd name="connsiteX15" fmla="*/ 85 w 608"/>
              <a:gd name="connsiteY15" fmla="*/ 58 h 758"/>
              <a:gd name="connsiteX16" fmla="*/ 106 w 608"/>
              <a:gd name="connsiteY16" fmla="*/ 58 h 758"/>
              <a:gd name="connsiteX17" fmla="*/ 132 w 608"/>
              <a:gd name="connsiteY17" fmla="*/ 52 h 758"/>
              <a:gd name="connsiteX18" fmla="*/ 159 w 608"/>
              <a:gd name="connsiteY18" fmla="*/ 52 h 758"/>
              <a:gd name="connsiteX19" fmla="*/ 185 w 608"/>
              <a:gd name="connsiteY19" fmla="*/ 47 h 758"/>
              <a:gd name="connsiteX20" fmla="*/ 217 w 608"/>
              <a:gd name="connsiteY20" fmla="*/ 47 h 758"/>
              <a:gd name="connsiteX21" fmla="*/ 275 w 608"/>
              <a:gd name="connsiteY21" fmla="*/ 37 h 758"/>
              <a:gd name="connsiteX22" fmla="*/ 307 w 608"/>
              <a:gd name="connsiteY22" fmla="*/ 37 h 758"/>
              <a:gd name="connsiteX23" fmla="*/ 328 w 608"/>
              <a:gd name="connsiteY23" fmla="*/ 32 h 758"/>
              <a:gd name="connsiteX24" fmla="*/ 354 w 608"/>
              <a:gd name="connsiteY24" fmla="*/ 26 h 758"/>
              <a:gd name="connsiteX25" fmla="*/ 375 w 608"/>
              <a:gd name="connsiteY25" fmla="*/ 26 h 758"/>
              <a:gd name="connsiteX26" fmla="*/ 391 w 608"/>
              <a:gd name="connsiteY26" fmla="*/ 21 h 758"/>
              <a:gd name="connsiteX27" fmla="*/ 402 w 608"/>
              <a:gd name="connsiteY27" fmla="*/ 16 h 758"/>
              <a:gd name="connsiteX28" fmla="*/ 412 w 608"/>
              <a:gd name="connsiteY28" fmla="*/ 16 h 758"/>
              <a:gd name="connsiteX29" fmla="*/ 418 w 608"/>
              <a:gd name="connsiteY29" fmla="*/ 11 h 758"/>
              <a:gd name="connsiteX30" fmla="*/ 428 w 608"/>
              <a:gd name="connsiteY30" fmla="*/ 5 h 758"/>
              <a:gd name="connsiteX31" fmla="*/ 444 w 608"/>
              <a:gd name="connsiteY31" fmla="*/ 0 h 758"/>
              <a:gd name="connsiteX32" fmla="*/ 455 w 608"/>
              <a:gd name="connsiteY32" fmla="*/ 0 h 758"/>
              <a:gd name="connsiteX33" fmla="*/ 470 w 608"/>
              <a:gd name="connsiteY33" fmla="*/ 0 h 758"/>
              <a:gd name="connsiteX34" fmla="*/ 486 w 608"/>
              <a:gd name="connsiteY34" fmla="*/ 5 h 758"/>
              <a:gd name="connsiteX35" fmla="*/ 502 w 608"/>
              <a:gd name="connsiteY35" fmla="*/ 11 h 758"/>
              <a:gd name="connsiteX36" fmla="*/ 513 w 608"/>
              <a:gd name="connsiteY36" fmla="*/ 16 h 758"/>
              <a:gd name="connsiteX37" fmla="*/ 523 w 608"/>
              <a:gd name="connsiteY37" fmla="*/ 21 h 758"/>
              <a:gd name="connsiteX38" fmla="*/ 539 w 608"/>
              <a:gd name="connsiteY38" fmla="*/ 26 h 758"/>
              <a:gd name="connsiteX39" fmla="*/ 550 w 608"/>
              <a:gd name="connsiteY39" fmla="*/ 37 h 758"/>
              <a:gd name="connsiteX40" fmla="*/ 565 w 608"/>
              <a:gd name="connsiteY40" fmla="*/ 42 h 758"/>
              <a:gd name="connsiteX41" fmla="*/ 576 w 608"/>
              <a:gd name="connsiteY41" fmla="*/ 47 h 758"/>
              <a:gd name="connsiteX42" fmla="*/ 587 w 608"/>
              <a:gd name="connsiteY42" fmla="*/ 52 h 758"/>
              <a:gd name="connsiteX43" fmla="*/ 592 w 608"/>
              <a:gd name="connsiteY43" fmla="*/ 58 h 758"/>
              <a:gd name="connsiteX44" fmla="*/ 597 w 608"/>
              <a:gd name="connsiteY44" fmla="*/ 63 h 758"/>
              <a:gd name="connsiteX45" fmla="*/ 602 w 608"/>
              <a:gd name="connsiteY45" fmla="*/ 68 h 758"/>
              <a:gd name="connsiteX46" fmla="*/ 608 w 608"/>
              <a:gd name="connsiteY46" fmla="*/ 68 h 758"/>
              <a:gd name="connsiteX47" fmla="*/ 608 w 608"/>
              <a:gd name="connsiteY47" fmla="*/ 73 h 758"/>
              <a:gd name="connsiteX48" fmla="*/ 602 w 608"/>
              <a:gd name="connsiteY48" fmla="*/ 73 h 758"/>
              <a:gd name="connsiteX49" fmla="*/ 602 w 608"/>
              <a:gd name="connsiteY49" fmla="*/ 79 h 758"/>
              <a:gd name="connsiteX50" fmla="*/ 597 w 608"/>
              <a:gd name="connsiteY50" fmla="*/ 84 h 758"/>
              <a:gd name="connsiteX51" fmla="*/ 592 w 608"/>
              <a:gd name="connsiteY51" fmla="*/ 84 h 758"/>
              <a:gd name="connsiteX52" fmla="*/ 587 w 608"/>
              <a:gd name="connsiteY52" fmla="*/ 89 h 758"/>
              <a:gd name="connsiteX53" fmla="*/ 581 w 608"/>
              <a:gd name="connsiteY53" fmla="*/ 94 h 758"/>
              <a:gd name="connsiteX54" fmla="*/ 576 w 608"/>
              <a:gd name="connsiteY54" fmla="*/ 94 h 758"/>
              <a:gd name="connsiteX55" fmla="*/ 571 w 608"/>
              <a:gd name="connsiteY55" fmla="*/ 99 h 758"/>
              <a:gd name="connsiteX56" fmla="*/ 565 w 608"/>
              <a:gd name="connsiteY56" fmla="*/ 105 h 758"/>
              <a:gd name="connsiteX57" fmla="*/ 560 w 608"/>
              <a:gd name="connsiteY57" fmla="*/ 115 h 758"/>
              <a:gd name="connsiteX58" fmla="*/ 560 w 608"/>
              <a:gd name="connsiteY58" fmla="*/ 126 h 758"/>
              <a:gd name="connsiteX59" fmla="*/ 560 w 608"/>
              <a:gd name="connsiteY59" fmla="*/ 131 h 758"/>
              <a:gd name="connsiteX60" fmla="*/ 560 w 608"/>
              <a:gd name="connsiteY60" fmla="*/ 146 h 758"/>
              <a:gd name="connsiteX61" fmla="*/ 560 w 608"/>
              <a:gd name="connsiteY61" fmla="*/ 157 h 758"/>
              <a:gd name="connsiteX62" fmla="*/ 560 w 608"/>
              <a:gd name="connsiteY62" fmla="*/ 173 h 758"/>
              <a:gd name="connsiteX63" fmla="*/ 560 w 608"/>
              <a:gd name="connsiteY63" fmla="*/ 188 h 758"/>
              <a:gd name="connsiteX64" fmla="*/ 560 w 608"/>
              <a:gd name="connsiteY64" fmla="*/ 204 h 758"/>
              <a:gd name="connsiteX65" fmla="*/ 560 w 608"/>
              <a:gd name="connsiteY65" fmla="*/ 225 h 758"/>
              <a:gd name="connsiteX66" fmla="*/ 560 w 608"/>
              <a:gd name="connsiteY66" fmla="*/ 240 h 758"/>
              <a:gd name="connsiteX67" fmla="*/ 560 w 608"/>
              <a:gd name="connsiteY67" fmla="*/ 261 h 758"/>
              <a:gd name="connsiteX68" fmla="*/ 560 w 608"/>
              <a:gd name="connsiteY68" fmla="*/ 303 h 758"/>
              <a:gd name="connsiteX69" fmla="*/ 560 w 608"/>
              <a:gd name="connsiteY69" fmla="*/ 324 h 758"/>
              <a:gd name="connsiteX70" fmla="*/ 560 w 608"/>
              <a:gd name="connsiteY70" fmla="*/ 350 h 758"/>
              <a:gd name="connsiteX71" fmla="*/ 560 w 608"/>
              <a:gd name="connsiteY71" fmla="*/ 376 h 758"/>
              <a:gd name="connsiteX72" fmla="*/ 560 w 608"/>
              <a:gd name="connsiteY72" fmla="*/ 402 h 758"/>
              <a:gd name="connsiteX73" fmla="*/ 560 w 608"/>
              <a:gd name="connsiteY73" fmla="*/ 429 h 758"/>
              <a:gd name="connsiteX74" fmla="*/ 560 w 608"/>
              <a:gd name="connsiteY74" fmla="*/ 460 h 758"/>
              <a:gd name="connsiteX75" fmla="*/ 560 w 608"/>
              <a:gd name="connsiteY75" fmla="*/ 491 h 758"/>
              <a:gd name="connsiteX76" fmla="*/ 560 w 608"/>
              <a:gd name="connsiteY76" fmla="*/ 523 h 758"/>
              <a:gd name="connsiteX77" fmla="*/ 560 w 608"/>
              <a:gd name="connsiteY77" fmla="*/ 554 h 758"/>
              <a:gd name="connsiteX78" fmla="*/ 560 w 608"/>
              <a:gd name="connsiteY78" fmla="*/ 580 h 758"/>
              <a:gd name="connsiteX79" fmla="*/ 555 w 608"/>
              <a:gd name="connsiteY79" fmla="*/ 606 h 758"/>
              <a:gd name="connsiteX80" fmla="*/ 555 w 608"/>
              <a:gd name="connsiteY80" fmla="*/ 632 h 758"/>
              <a:gd name="connsiteX81" fmla="*/ 550 w 608"/>
              <a:gd name="connsiteY81" fmla="*/ 653 h 758"/>
              <a:gd name="connsiteX82" fmla="*/ 544 w 608"/>
              <a:gd name="connsiteY82" fmla="*/ 669 h 758"/>
              <a:gd name="connsiteX83" fmla="*/ 539 w 608"/>
              <a:gd name="connsiteY83" fmla="*/ 690 h 758"/>
              <a:gd name="connsiteX84" fmla="*/ 534 w 608"/>
              <a:gd name="connsiteY84" fmla="*/ 700 h 758"/>
              <a:gd name="connsiteX85" fmla="*/ 523 w 608"/>
              <a:gd name="connsiteY85" fmla="*/ 716 h 758"/>
              <a:gd name="connsiteX86" fmla="*/ 513 w 608"/>
              <a:gd name="connsiteY86" fmla="*/ 726 h 758"/>
              <a:gd name="connsiteX87" fmla="*/ 507 w 608"/>
              <a:gd name="connsiteY87" fmla="*/ 737 h 758"/>
              <a:gd name="connsiteX88" fmla="*/ 497 w 608"/>
              <a:gd name="connsiteY88" fmla="*/ 742 h 758"/>
              <a:gd name="connsiteX89" fmla="*/ 492 w 608"/>
              <a:gd name="connsiteY89" fmla="*/ 747 h 758"/>
              <a:gd name="connsiteX90" fmla="*/ 481 w 608"/>
              <a:gd name="connsiteY90" fmla="*/ 752 h 758"/>
              <a:gd name="connsiteX91" fmla="*/ 476 w 608"/>
              <a:gd name="connsiteY91" fmla="*/ 752 h 758"/>
              <a:gd name="connsiteX92" fmla="*/ 470 w 608"/>
              <a:gd name="connsiteY92" fmla="*/ 758 h 758"/>
              <a:gd name="connsiteX93" fmla="*/ 460 w 608"/>
              <a:gd name="connsiteY93" fmla="*/ 752 h 758"/>
              <a:gd name="connsiteX94" fmla="*/ 455 w 608"/>
              <a:gd name="connsiteY94" fmla="*/ 752 h 758"/>
              <a:gd name="connsiteX95" fmla="*/ 455 w 608"/>
              <a:gd name="connsiteY95" fmla="*/ 747 h 758"/>
              <a:gd name="connsiteX96" fmla="*/ 449 w 608"/>
              <a:gd name="connsiteY96" fmla="*/ 742 h 758"/>
              <a:gd name="connsiteX97" fmla="*/ 449 w 608"/>
              <a:gd name="connsiteY97" fmla="*/ 737 h 758"/>
              <a:gd name="connsiteX98" fmla="*/ 449 w 608"/>
              <a:gd name="connsiteY98" fmla="*/ 731 h 758"/>
              <a:gd name="connsiteX99" fmla="*/ 449 w 608"/>
              <a:gd name="connsiteY99" fmla="*/ 721 h 758"/>
              <a:gd name="connsiteX100" fmla="*/ 449 w 608"/>
              <a:gd name="connsiteY100" fmla="*/ 711 h 758"/>
              <a:gd name="connsiteX101" fmla="*/ 449 w 608"/>
              <a:gd name="connsiteY101" fmla="*/ 705 h 758"/>
              <a:gd name="connsiteX102" fmla="*/ 449 w 608"/>
              <a:gd name="connsiteY102" fmla="*/ 700 h 758"/>
              <a:gd name="connsiteX103" fmla="*/ 449 w 608"/>
              <a:gd name="connsiteY103" fmla="*/ 695 h 758"/>
              <a:gd name="connsiteX104" fmla="*/ 444 w 608"/>
              <a:gd name="connsiteY104" fmla="*/ 690 h 758"/>
              <a:gd name="connsiteX105" fmla="*/ 439 w 608"/>
              <a:gd name="connsiteY105" fmla="*/ 674 h 758"/>
              <a:gd name="connsiteX106" fmla="*/ 428 w 608"/>
              <a:gd name="connsiteY106" fmla="*/ 658 h 758"/>
              <a:gd name="connsiteX107" fmla="*/ 412 w 608"/>
              <a:gd name="connsiteY107" fmla="*/ 643 h 758"/>
              <a:gd name="connsiteX108" fmla="*/ 396 w 608"/>
              <a:gd name="connsiteY108" fmla="*/ 627 h 758"/>
              <a:gd name="connsiteX109" fmla="*/ 375 w 608"/>
              <a:gd name="connsiteY109" fmla="*/ 611 h 758"/>
              <a:gd name="connsiteX110" fmla="*/ 349 w 608"/>
              <a:gd name="connsiteY110" fmla="*/ 590 h 758"/>
              <a:gd name="connsiteX111" fmla="*/ 370 w 608"/>
              <a:gd name="connsiteY111" fmla="*/ 590 h 758"/>
              <a:gd name="connsiteX112" fmla="*/ 391 w 608"/>
              <a:gd name="connsiteY112" fmla="*/ 596 h 758"/>
              <a:gd name="connsiteX113" fmla="*/ 407 w 608"/>
              <a:gd name="connsiteY113" fmla="*/ 596 h 758"/>
              <a:gd name="connsiteX114" fmla="*/ 423 w 608"/>
              <a:gd name="connsiteY114" fmla="*/ 596 h 758"/>
              <a:gd name="connsiteX115" fmla="*/ 433 w 608"/>
              <a:gd name="connsiteY115" fmla="*/ 590 h 758"/>
              <a:gd name="connsiteX116" fmla="*/ 439 w 608"/>
              <a:gd name="connsiteY116" fmla="*/ 590 h 758"/>
              <a:gd name="connsiteX117" fmla="*/ 444 w 608"/>
              <a:gd name="connsiteY117" fmla="*/ 590 h 758"/>
              <a:gd name="connsiteX118" fmla="*/ 449 w 608"/>
              <a:gd name="connsiteY118" fmla="*/ 585 h 758"/>
              <a:gd name="connsiteX119" fmla="*/ 455 w 608"/>
              <a:gd name="connsiteY119" fmla="*/ 580 h 758"/>
              <a:gd name="connsiteX120" fmla="*/ 455 w 608"/>
              <a:gd name="connsiteY120" fmla="*/ 575 h 758"/>
              <a:gd name="connsiteX121" fmla="*/ 455 w 608"/>
              <a:gd name="connsiteY121" fmla="*/ 564 h 758"/>
              <a:gd name="connsiteX122" fmla="*/ 455 w 608"/>
              <a:gd name="connsiteY122" fmla="*/ 549 h 758"/>
              <a:gd name="connsiteX123" fmla="*/ 460 w 608"/>
              <a:gd name="connsiteY123" fmla="*/ 533 h 758"/>
              <a:gd name="connsiteX124" fmla="*/ 460 w 608"/>
              <a:gd name="connsiteY124" fmla="*/ 512 h 758"/>
              <a:gd name="connsiteX125" fmla="*/ 460 w 608"/>
              <a:gd name="connsiteY125" fmla="*/ 486 h 758"/>
              <a:gd name="connsiteX126" fmla="*/ 465 w 608"/>
              <a:gd name="connsiteY126" fmla="*/ 460 h 758"/>
              <a:gd name="connsiteX127" fmla="*/ 465 w 608"/>
              <a:gd name="connsiteY127" fmla="*/ 434 h 758"/>
              <a:gd name="connsiteX128" fmla="*/ 465 w 608"/>
              <a:gd name="connsiteY128" fmla="*/ 408 h 758"/>
              <a:gd name="connsiteX129" fmla="*/ 465 w 608"/>
              <a:gd name="connsiteY129" fmla="*/ 382 h 758"/>
              <a:gd name="connsiteX130" fmla="*/ 470 w 608"/>
              <a:gd name="connsiteY130" fmla="*/ 355 h 758"/>
              <a:gd name="connsiteX131" fmla="*/ 470 w 608"/>
              <a:gd name="connsiteY131" fmla="*/ 334 h 758"/>
              <a:gd name="connsiteX132" fmla="*/ 470 w 608"/>
              <a:gd name="connsiteY132" fmla="*/ 314 h 758"/>
              <a:gd name="connsiteX133" fmla="*/ 470 w 608"/>
              <a:gd name="connsiteY133" fmla="*/ 293 h 758"/>
              <a:gd name="connsiteX134" fmla="*/ 470 w 608"/>
              <a:gd name="connsiteY134" fmla="*/ 277 h 758"/>
              <a:gd name="connsiteX135" fmla="*/ 470 w 608"/>
              <a:gd name="connsiteY135" fmla="*/ 246 h 758"/>
              <a:gd name="connsiteX136" fmla="*/ 470 w 608"/>
              <a:gd name="connsiteY136" fmla="*/ 214 h 758"/>
              <a:gd name="connsiteX137" fmla="*/ 465 w 608"/>
              <a:gd name="connsiteY137" fmla="*/ 183 h 758"/>
              <a:gd name="connsiteX138" fmla="*/ 465 w 608"/>
              <a:gd name="connsiteY138" fmla="*/ 157 h 758"/>
              <a:gd name="connsiteX139" fmla="*/ 460 w 608"/>
              <a:gd name="connsiteY139" fmla="*/ 146 h 758"/>
              <a:gd name="connsiteX140" fmla="*/ 460 w 608"/>
              <a:gd name="connsiteY140" fmla="*/ 136 h 758"/>
              <a:gd name="connsiteX141" fmla="*/ 455 w 608"/>
              <a:gd name="connsiteY141" fmla="*/ 126 h 758"/>
              <a:gd name="connsiteX142" fmla="*/ 455 w 608"/>
              <a:gd name="connsiteY142" fmla="*/ 115 h 758"/>
              <a:gd name="connsiteX143" fmla="*/ 449 w 608"/>
              <a:gd name="connsiteY143" fmla="*/ 110 h 758"/>
              <a:gd name="connsiteX144" fmla="*/ 449 w 608"/>
              <a:gd name="connsiteY144" fmla="*/ 105 h 758"/>
              <a:gd name="connsiteX145" fmla="*/ 444 w 608"/>
              <a:gd name="connsiteY145" fmla="*/ 94 h 758"/>
              <a:gd name="connsiteX146" fmla="*/ 439 w 608"/>
              <a:gd name="connsiteY146" fmla="*/ 89 h 758"/>
              <a:gd name="connsiteX147" fmla="*/ 433 w 608"/>
              <a:gd name="connsiteY147" fmla="*/ 84 h 758"/>
              <a:gd name="connsiteX148" fmla="*/ 428 w 608"/>
              <a:gd name="connsiteY148" fmla="*/ 84 h 758"/>
              <a:gd name="connsiteX149" fmla="*/ 423 w 608"/>
              <a:gd name="connsiteY149" fmla="*/ 79 h 758"/>
              <a:gd name="connsiteX150" fmla="*/ 412 w 608"/>
              <a:gd name="connsiteY150" fmla="*/ 79 h 758"/>
              <a:gd name="connsiteX151" fmla="*/ 402 w 608"/>
              <a:gd name="connsiteY151" fmla="*/ 79 h 758"/>
              <a:gd name="connsiteX152" fmla="*/ 391 w 608"/>
              <a:gd name="connsiteY152" fmla="*/ 73 h 758"/>
              <a:gd name="connsiteX153" fmla="*/ 375 w 608"/>
              <a:gd name="connsiteY153" fmla="*/ 73 h 758"/>
              <a:gd name="connsiteX154" fmla="*/ 375 w 608"/>
              <a:gd name="connsiteY154" fmla="*/ 73 h 758"/>
              <a:gd name="connsiteX0" fmla="*/ 359 w 592"/>
              <a:gd name="connsiteY0" fmla="*/ 73 h 758"/>
              <a:gd name="connsiteX1" fmla="*/ 344 w 592"/>
              <a:gd name="connsiteY1" fmla="*/ 73 h 758"/>
              <a:gd name="connsiteX2" fmla="*/ 322 w 592"/>
              <a:gd name="connsiteY2" fmla="*/ 79 h 758"/>
              <a:gd name="connsiteX3" fmla="*/ 301 w 592"/>
              <a:gd name="connsiteY3" fmla="*/ 79 h 758"/>
              <a:gd name="connsiteX4" fmla="*/ 275 w 592"/>
              <a:gd name="connsiteY4" fmla="*/ 79 h 758"/>
              <a:gd name="connsiteX5" fmla="*/ 248 w 592"/>
              <a:gd name="connsiteY5" fmla="*/ 84 h 758"/>
              <a:gd name="connsiteX6" fmla="*/ 217 w 592"/>
              <a:gd name="connsiteY6" fmla="*/ 84 h 758"/>
              <a:gd name="connsiteX7" fmla="*/ 180 w 592"/>
              <a:gd name="connsiteY7" fmla="*/ 89 h 758"/>
              <a:gd name="connsiteX8" fmla="*/ 143 w 592"/>
              <a:gd name="connsiteY8" fmla="*/ 94 h 758"/>
              <a:gd name="connsiteX9" fmla="*/ 101 w 592"/>
              <a:gd name="connsiteY9" fmla="*/ 94 h 758"/>
              <a:gd name="connsiteX10" fmla="*/ 64 w 592"/>
              <a:gd name="connsiteY10" fmla="*/ 99 h 758"/>
              <a:gd name="connsiteX11" fmla="*/ 0 w 592"/>
              <a:gd name="connsiteY11" fmla="*/ 68 h 758"/>
              <a:gd name="connsiteX12" fmla="*/ 27 w 592"/>
              <a:gd name="connsiteY12" fmla="*/ 68 h 758"/>
              <a:gd name="connsiteX13" fmla="*/ 48 w 592"/>
              <a:gd name="connsiteY13" fmla="*/ 63 h 758"/>
              <a:gd name="connsiteX14" fmla="*/ 69 w 592"/>
              <a:gd name="connsiteY14" fmla="*/ 58 h 758"/>
              <a:gd name="connsiteX15" fmla="*/ 90 w 592"/>
              <a:gd name="connsiteY15" fmla="*/ 58 h 758"/>
              <a:gd name="connsiteX16" fmla="*/ 116 w 592"/>
              <a:gd name="connsiteY16" fmla="*/ 52 h 758"/>
              <a:gd name="connsiteX17" fmla="*/ 143 w 592"/>
              <a:gd name="connsiteY17" fmla="*/ 52 h 758"/>
              <a:gd name="connsiteX18" fmla="*/ 169 w 592"/>
              <a:gd name="connsiteY18" fmla="*/ 47 h 758"/>
              <a:gd name="connsiteX19" fmla="*/ 201 w 592"/>
              <a:gd name="connsiteY19" fmla="*/ 47 h 758"/>
              <a:gd name="connsiteX20" fmla="*/ 259 w 592"/>
              <a:gd name="connsiteY20" fmla="*/ 37 h 758"/>
              <a:gd name="connsiteX21" fmla="*/ 291 w 592"/>
              <a:gd name="connsiteY21" fmla="*/ 37 h 758"/>
              <a:gd name="connsiteX22" fmla="*/ 312 w 592"/>
              <a:gd name="connsiteY22" fmla="*/ 32 h 758"/>
              <a:gd name="connsiteX23" fmla="*/ 338 w 592"/>
              <a:gd name="connsiteY23" fmla="*/ 26 h 758"/>
              <a:gd name="connsiteX24" fmla="*/ 359 w 592"/>
              <a:gd name="connsiteY24" fmla="*/ 26 h 758"/>
              <a:gd name="connsiteX25" fmla="*/ 375 w 592"/>
              <a:gd name="connsiteY25" fmla="*/ 21 h 758"/>
              <a:gd name="connsiteX26" fmla="*/ 386 w 592"/>
              <a:gd name="connsiteY26" fmla="*/ 16 h 758"/>
              <a:gd name="connsiteX27" fmla="*/ 396 w 592"/>
              <a:gd name="connsiteY27" fmla="*/ 16 h 758"/>
              <a:gd name="connsiteX28" fmla="*/ 402 w 592"/>
              <a:gd name="connsiteY28" fmla="*/ 11 h 758"/>
              <a:gd name="connsiteX29" fmla="*/ 412 w 592"/>
              <a:gd name="connsiteY29" fmla="*/ 5 h 758"/>
              <a:gd name="connsiteX30" fmla="*/ 428 w 592"/>
              <a:gd name="connsiteY30" fmla="*/ 0 h 758"/>
              <a:gd name="connsiteX31" fmla="*/ 439 w 592"/>
              <a:gd name="connsiteY31" fmla="*/ 0 h 758"/>
              <a:gd name="connsiteX32" fmla="*/ 454 w 592"/>
              <a:gd name="connsiteY32" fmla="*/ 0 h 758"/>
              <a:gd name="connsiteX33" fmla="*/ 470 w 592"/>
              <a:gd name="connsiteY33" fmla="*/ 5 h 758"/>
              <a:gd name="connsiteX34" fmla="*/ 486 w 592"/>
              <a:gd name="connsiteY34" fmla="*/ 11 h 758"/>
              <a:gd name="connsiteX35" fmla="*/ 497 w 592"/>
              <a:gd name="connsiteY35" fmla="*/ 16 h 758"/>
              <a:gd name="connsiteX36" fmla="*/ 507 w 592"/>
              <a:gd name="connsiteY36" fmla="*/ 21 h 758"/>
              <a:gd name="connsiteX37" fmla="*/ 523 w 592"/>
              <a:gd name="connsiteY37" fmla="*/ 26 h 758"/>
              <a:gd name="connsiteX38" fmla="*/ 534 w 592"/>
              <a:gd name="connsiteY38" fmla="*/ 37 h 758"/>
              <a:gd name="connsiteX39" fmla="*/ 549 w 592"/>
              <a:gd name="connsiteY39" fmla="*/ 42 h 758"/>
              <a:gd name="connsiteX40" fmla="*/ 560 w 592"/>
              <a:gd name="connsiteY40" fmla="*/ 47 h 758"/>
              <a:gd name="connsiteX41" fmla="*/ 571 w 592"/>
              <a:gd name="connsiteY41" fmla="*/ 52 h 758"/>
              <a:gd name="connsiteX42" fmla="*/ 576 w 592"/>
              <a:gd name="connsiteY42" fmla="*/ 58 h 758"/>
              <a:gd name="connsiteX43" fmla="*/ 581 w 592"/>
              <a:gd name="connsiteY43" fmla="*/ 63 h 758"/>
              <a:gd name="connsiteX44" fmla="*/ 586 w 592"/>
              <a:gd name="connsiteY44" fmla="*/ 68 h 758"/>
              <a:gd name="connsiteX45" fmla="*/ 592 w 592"/>
              <a:gd name="connsiteY45" fmla="*/ 68 h 758"/>
              <a:gd name="connsiteX46" fmla="*/ 592 w 592"/>
              <a:gd name="connsiteY46" fmla="*/ 73 h 758"/>
              <a:gd name="connsiteX47" fmla="*/ 586 w 592"/>
              <a:gd name="connsiteY47" fmla="*/ 73 h 758"/>
              <a:gd name="connsiteX48" fmla="*/ 586 w 592"/>
              <a:gd name="connsiteY48" fmla="*/ 79 h 758"/>
              <a:gd name="connsiteX49" fmla="*/ 581 w 592"/>
              <a:gd name="connsiteY49" fmla="*/ 84 h 758"/>
              <a:gd name="connsiteX50" fmla="*/ 576 w 592"/>
              <a:gd name="connsiteY50" fmla="*/ 84 h 758"/>
              <a:gd name="connsiteX51" fmla="*/ 571 w 592"/>
              <a:gd name="connsiteY51" fmla="*/ 89 h 758"/>
              <a:gd name="connsiteX52" fmla="*/ 565 w 592"/>
              <a:gd name="connsiteY52" fmla="*/ 94 h 758"/>
              <a:gd name="connsiteX53" fmla="*/ 560 w 592"/>
              <a:gd name="connsiteY53" fmla="*/ 94 h 758"/>
              <a:gd name="connsiteX54" fmla="*/ 555 w 592"/>
              <a:gd name="connsiteY54" fmla="*/ 99 h 758"/>
              <a:gd name="connsiteX55" fmla="*/ 549 w 592"/>
              <a:gd name="connsiteY55" fmla="*/ 105 h 758"/>
              <a:gd name="connsiteX56" fmla="*/ 544 w 592"/>
              <a:gd name="connsiteY56" fmla="*/ 115 h 758"/>
              <a:gd name="connsiteX57" fmla="*/ 544 w 592"/>
              <a:gd name="connsiteY57" fmla="*/ 126 h 758"/>
              <a:gd name="connsiteX58" fmla="*/ 544 w 592"/>
              <a:gd name="connsiteY58" fmla="*/ 131 h 758"/>
              <a:gd name="connsiteX59" fmla="*/ 544 w 592"/>
              <a:gd name="connsiteY59" fmla="*/ 146 h 758"/>
              <a:gd name="connsiteX60" fmla="*/ 544 w 592"/>
              <a:gd name="connsiteY60" fmla="*/ 157 h 758"/>
              <a:gd name="connsiteX61" fmla="*/ 544 w 592"/>
              <a:gd name="connsiteY61" fmla="*/ 173 h 758"/>
              <a:gd name="connsiteX62" fmla="*/ 544 w 592"/>
              <a:gd name="connsiteY62" fmla="*/ 188 h 758"/>
              <a:gd name="connsiteX63" fmla="*/ 544 w 592"/>
              <a:gd name="connsiteY63" fmla="*/ 204 h 758"/>
              <a:gd name="connsiteX64" fmla="*/ 544 w 592"/>
              <a:gd name="connsiteY64" fmla="*/ 225 h 758"/>
              <a:gd name="connsiteX65" fmla="*/ 544 w 592"/>
              <a:gd name="connsiteY65" fmla="*/ 240 h 758"/>
              <a:gd name="connsiteX66" fmla="*/ 544 w 592"/>
              <a:gd name="connsiteY66" fmla="*/ 261 h 758"/>
              <a:gd name="connsiteX67" fmla="*/ 544 w 592"/>
              <a:gd name="connsiteY67" fmla="*/ 303 h 758"/>
              <a:gd name="connsiteX68" fmla="*/ 544 w 592"/>
              <a:gd name="connsiteY68" fmla="*/ 324 h 758"/>
              <a:gd name="connsiteX69" fmla="*/ 544 w 592"/>
              <a:gd name="connsiteY69" fmla="*/ 350 h 758"/>
              <a:gd name="connsiteX70" fmla="*/ 544 w 592"/>
              <a:gd name="connsiteY70" fmla="*/ 376 h 758"/>
              <a:gd name="connsiteX71" fmla="*/ 544 w 592"/>
              <a:gd name="connsiteY71" fmla="*/ 402 h 758"/>
              <a:gd name="connsiteX72" fmla="*/ 544 w 592"/>
              <a:gd name="connsiteY72" fmla="*/ 429 h 758"/>
              <a:gd name="connsiteX73" fmla="*/ 544 w 592"/>
              <a:gd name="connsiteY73" fmla="*/ 460 h 758"/>
              <a:gd name="connsiteX74" fmla="*/ 544 w 592"/>
              <a:gd name="connsiteY74" fmla="*/ 491 h 758"/>
              <a:gd name="connsiteX75" fmla="*/ 544 w 592"/>
              <a:gd name="connsiteY75" fmla="*/ 523 h 758"/>
              <a:gd name="connsiteX76" fmla="*/ 544 w 592"/>
              <a:gd name="connsiteY76" fmla="*/ 554 h 758"/>
              <a:gd name="connsiteX77" fmla="*/ 544 w 592"/>
              <a:gd name="connsiteY77" fmla="*/ 580 h 758"/>
              <a:gd name="connsiteX78" fmla="*/ 539 w 592"/>
              <a:gd name="connsiteY78" fmla="*/ 606 h 758"/>
              <a:gd name="connsiteX79" fmla="*/ 539 w 592"/>
              <a:gd name="connsiteY79" fmla="*/ 632 h 758"/>
              <a:gd name="connsiteX80" fmla="*/ 534 w 592"/>
              <a:gd name="connsiteY80" fmla="*/ 653 h 758"/>
              <a:gd name="connsiteX81" fmla="*/ 528 w 592"/>
              <a:gd name="connsiteY81" fmla="*/ 669 h 758"/>
              <a:gd name="connsiteX82" fmla="*/ 523 w 592"/>
              <a:gd name="connsiteY82" fmla="*/ 690 h 758"/>
              <a:gd name="connsiteX83" fmla="*/ 518 w 592"/>
              <a:gd name="connsiteY83" fmla="*/ 700 h 758"/>
              <a:gd name="connsiteX84" fmla="*/ 507 w 592"/>
              <a:gd name="connsiteY84" fmla="*/ 716 h 758"/>
              <a:gd name="connsiteX85" fmla="*/ 497 w 592"/>
              <a:gd name="connsiteY85" fmla="*/ 726 h 758"/>
              <a:gd name="connsiteX86" fmla="*/ 491 w 592"/>
              <a:gd name="connsiteY86" fmla="*/ 737 h 758"/>
              <a:gd name="connsiteX87" fmla="*/ 481 w 592"/>
              <a:gd name="connsiteY87" fmla="*/ 742 h 758"/>
              <a:gd name="connsiteX88" fmla="*/ 476 w 592"/>
              <a:gd name="connsiteY88" fmla="*/ 747 h 758"/>
              <a:gd name="connsiteX89" fmla="*/ 465 w 592"/>
              <a:gd name="connsiteY89" fmla="*/ 752 h 758"/>
              <a:gd name="connsiteX90" fmla="*/ 460 w 592"/>
              <a:gd name="connsiteY90" fmla="*/ 752 h 758"/>
              <a:gd name="connsiteX91" fmla="*/ 454 w 592"/>
              <a:gd name="connsiteY91" fmla="*/ 758 h 758"/>
              <a:gd name="connsiteX92" fmla="*/ 444 w 592"/>
              <a:gd name="connsiteY92" fmla="*/ 752 h 758"/>
              <a:gd name="connsiteX93" fmla="*/ 439 w 592"/>
              <a:gd name="connsiteY93" fmla="*/ 752 h 758"/>
              <a:gd name="connsiteX94" fmla="*/ 439 w 592"/>
              <a:gd name="connsiteY94" fmla="*/ 747 h 758"/>
              <a:gd name="connsiteX95" fmla="*/ 433 w 592"/>
              <a:gd name="connsiteY95" fmla="*/ 742 h 758"/>
              <a:gd name="connsiteX96" fmla="*/ 433 w 592"/>
              <a:gd name="connsiteY96" fmla="*/ 737 h 758"/>
              <a:gd name="connsiteX97" fmla="*/ 433 w 592"/>
              <a:gd name="connsiteY97" fmla="*/ 731 h 758"/>
              <a:gd name="connsiteX98" fmla="*/ 433 w 592"/>
              <a:gd name="connsiteY98" fmla="*/ 721 h 758"/>
              <a:gd name="connsiteX99" fmla="*/ 433 w 592"/>
              <a:gd name="connsiteY99" fmla="*/ 711 h 758"/>
              <a:gd name="connsiteX100" fmla="*/ 433 w 592"/>
              <a:gd name="connsiteY100" fmla="*/ 705 h 758"/>
              <a:gd name="connsiteX101" fmla="*/ 433 w 592"/>
              <a:gd name="connsiteY101" fmla="*/ 700 h 758"/>
              <a:gd name="connsiteX102" fmla="*/ 433 w 592"/>
              <a:gd name="connsiteY102" fmla="*/ 695 h 758"/>
              <a:gd name="connsiteX103" fmla="*/ 428 w 592"/>
              <a:gd name="connsiteY103" fmla="*/ 690 h 758"/>
              <a:gd name="connsiteX104" fmla="*/ 423 w 592"/>
              <a:gd name="connsiteY104" fmla="*/ 674 h 758"/>
              <a:gd name="connsiteX105" fmla="*/ 412 w 592"/>
              <a:gd name="connsiteY105" fmla="*/ 658 h 758"/>
              <a:gd name="connsiteX106" fmla="*/ 396 w 592"/>
              <a:gd name="connsiteY106" fmla="*/ 643 h 758"/>
              <a:gd name="connsiteX107" fmla="*/ 380 w 592"/>
              <a:gd name="connsiteY107" fmla="*/ 627 h 758"/>
              <a:gd name="connsiteX108" fmla="*/ 359 w 592"/>
              <a:gd name="connsiteY108" fmla="*/ 611 h 758"/>
              <a:gd name="connsiteX109" fmla="*/ 333 w 592"/>
              <a:gd name="connsiteY109" fmla="*/ 590 h 758"/>
              <a:gd name="connsiteX110" fmla="*/ 354 w 592"/>
              <a:gd name="connsiteY110" fmla="*/ 590 h 758"/>
              <a:gd name="connsiteX111" fmla="*/ 375 w 592"/>
              <a:gd name="connsiteY111" fmla="*/ 596 h 758"/>
              <a:gd name="connsiteX112" fmla="*/ 391 w 592"/>
              <a:gd name="connsiteY112" fmla="*/ 596 h 758"/>
              <a:gd name="connsiteX113" fmla="*/ 407 w 592"/>
              <a:gd name="connsiteY113" fmla="*/ 596 h 758"/>
              <a:gd name="connsiteX114" fmla="*/ 417 w 592"/>
              <a:gd name="connsiteY114" fmla="*/ 590 h 758"/>
              <a:gd name="connsiteX115" fmla="*/ 423 w 592"/>
              <a:gd name="connsiteY115" fmla="*/ 590 h 758"/>
              <a:gd name="connsiteX116" fmla="*/ 428 w 592"/>
              <a:gd name="connsiteY116" fmla="*/ 590 h 758"/>
              <a:gd name="connsiteX117" fmla="*/ 433 w 592"/>
              <a:gd name="connsiteY117" fmla="*/ 585 h 758"/>
              <a:gd name="connsiteX118" fmla="*/ 439 w 592"/>
              <a:gd name="connsiteY118" fmla="*/ 580 h 758"/>
              <a:gd name="connsiteX119" fmla="*/ 439 w 592"/>
              <a:gd name="connsiteY119" fmla="*/ 575 h 758"/>
              <a:gd name="connsiteX120" fmla="*/ 439 w 592"/>
              <a:gd name="connsiteY120" fmla="*/ 564 h 758"/>
              <a:gd name="connsiteX121" fmla="*/ 439 w 592"/>
              <a:gd name="connsiteY121" fmla="*/ 549 h 758"/>
              <a:gd name="connsiteX122" fmla="*/ 444 w 592"/>
              <a:gd name="connsiteY122" fmla="*/ 533 h 758"/>
              <a:gd name="connsiteX123" fmla="*/ 444 w 592"/>
              <a:gd name="connsiteY123" fmla="*/ 512 h 758"/>
              <a:gd name="connsiteX124" fmla="*/ 444 w 592"/>
              <a:gd name="connsiteY124" fmla="*/ 486 h 758"/>
              <a:gd name="connsiteX125" fmla="*/ 449 w 592"/>
              <a:gd name="connsiteY125" fmla="*/ 460 h 758"/>
              <a:gd name="connsiteX126" fmla="*/ 449 w 592"/>
              <a:gd name="connsiteY126" fmla="*/ 434 h 758"/>
              <a:gd name="connsiteX127" fmla="*/ 449 w 592"/>
              <a:gd name="connsiteY127" fmla="*/ 408 h 758"/>
              <a:gd name="connsiteX128" fmla="*/ 449 w 592"/>
              <a:gd name="connsiteY128" fmla="*/ 382 h 758"/>
              <a:gd name="connsiteX129" fmla="*/ 454 w 592"/>
              <a:gd name="connsiteY129" fmla="*/ 355 h 758"/>
              <a:gd name="connsiteX130" fmla="*/ 454 w 592"/>
              <a:gd name="connsiteY130" fmla="*/ 334 h 758"/>
              <a:gd name="connsiteX131" fmla="*/ 454 w 592"/>
              <a:gd name="connsiteY131" fmla="*/ 314 h 758"/>
              <a:gd name="connsiteX132" fmla="*/ 454 w 592"/>
              <a:gd name="connsiteY132" fmla="*/ 293 h 758"/>
              <a:gd name="connsiteX133" fmla="*/ 454 w 592"/>
              <a:gd name="connsiteY133" fmla="*/ 277 h 758"/>
              <a:gd name="connsiteX134" fmla="*/ 454 w 592"/>
              <a:gd name="connsiteY134" fmla="*/ 246 h 758"/>
              <a:gd name="connsiteX135" fmla="*/ 454 w 592"/>
              <a:gd name="connsiteY135" fmla="*/ 214 h 758"/>
              <a:gd name="connsiteX136" fmla="*/ 449 w 592"/>
              <a:gd name="connsiteY136" fmla="*/ 183 h 758"/>
              <a:gd name="connsiteX137" fmla="*/ 449 w 592"/>
              <a:gd name="connsiteY137" fmla="*/ 157 h 758"/>
              <a:gd name="connsiteX138" fmla="*/ 444 w 592"/>
              <a:gd name="connsiteY138" fmla="*/ 146 h 758"/>
              <a:gd name="connsiteX139" fmla="*/ 444 w 592"/>
              <a:gd name="connsiteY139" fmla="*/ 136 h 758"/>
              <a:gd name="connsiteX140" fmla="*/ 439 w 592"/>
              <a:gd name="connsiteY140" fmla="*/ 126 h 758"/>
              <a:gd name="connsiteX141" fmla="*/ 439 w 592"/>
              <a:gd name="connsiteY141" fmla="*/ 115 h 758"/>
              <a:gd name="connsiteX142" fmla="*/ 433 w 592"/>
              <a:gd name="connsiteY142" fmla="*/ 110 h 758"/>
              <a:gd name="connsiteX143" fmla="*/ 433 w 592"/>
              <a:gd name="connsiteY143" fmla="*/ 105 h 758"/>
              <a:gd name="connsiteX144" fmla="*/ 428 w 592"/>
              <a:gd name="connsiteY144" fmla="*/ 94 h 758"/>
              <a:gd name="connsiteX145" fmla="*/ 423 w 592"/>
              <a:gd name="connsiteY145" fmla="*/ 89 h 758"/>
              <a:gd name="connsiteX146" fmla="*/ 417 w 592"/>
              <a:gd name="connsiteY146" fmla="*/ 84 h 758"/>
              <a:gd name="connsiteX147" fmla="*/ 412 w 592"/>
              <a:gd name="connsiteY147" fmla="*/ 84 h 758"/>
              <a:gd name="connsiteX148" fmla="*/ 407 w 592"/>
              <a:gd name="connsiteY148" fmla="*/ 79 h 758"/>
              <a:gd name="connsiteX149" fmla="*/ 396 w 592"/>
              <a:gd name="connsiteY149" fmla="*/ 79 h 758"/>
              <a:gd name="connsiteX150" fmla="*/ 386 w 592"/>
              <a:gd name="connsiteY150" fmla="*/ 79 h 758"/>
              <a:gd name="connsiteX151" fmla="*/ 375 w 592"/>
              <a:gd name="connsiteY151" fmla="*/ 73 h 758"/>
              <a:gd name="connsiteX152" fmla="*/ 359 w 592"/>
              <a:gd name="connsiteY152" fmla="*/ 73 h 758"/>
              <a:gd name="connsiteX153" fmla="*/ 359 w 592"/>
              <a:gd name="connsiteY153" fmla="*/ 73 h 758"/>
              <a:gd name="connsiteX0" fmla="*/ 332 w 565"/>
              <a:gd name="connsiteY0" fmla="*/ 73 h 758"/>
              <a:gd name="connsiteX1" fmla="*/ 317 w 565"/>
              <a:gd name="connsiteY1" fmla="*/ 73 h 758"/>
              <a:gd name="connsiteX2" fmla="*/ 295 w 565"/>
              <a:gd name="connsiteY2" fmla="*/ 79 h 758"/>
              <a:gd name="connsiteX3" fmla="*/ 274 w 565"/>
              <a:gd name="connsiteY3" fmla="*/ 79 h 758"/>
              <a:gd name="connsiteX4" fmla="*/ 248 w 565"/>
              <a:gd name="connsiteY4" fmla="*/ 79 h 758"/>
              <a:gd name="connsiteX5" fmla="*/ 221 w 565"/>
              <a:gd name="connsiteY5" fmla="*/ 84 h 758"/>
              <a:gd name="connsiteX6" fmla="*/ 190 w 565"/>
              <a:gd name="connsiteY6" fmla="*/ 84 h 758"/>
              <a:gd name="connsiteX7" fmla="*/ 153 w 565"/>
              <a:gd name="connsiteY7" fmla="*/ 89 h 758"/>
              <a:gd name="connsiteX8" fmla="*/ 116 w 565"/>
              <a:gd name="connsiteY8" fmla="*/ 94 h 758"/>
              <a:gd name="connsiteX9" fmla="*/ 74 w 565"/>
              <a:gd name="connsiteY9" fmla="*/ 94 h 758"/>
              <a:gd name="connsiteX10" fmla="*/ 37 w 565"/>
              <a:gd name="connsiteY10" fmla="*/ 99 h 758"/>
              <a:gd name="connsiteX11" fmla="*/ 0 w 565"/>
              <a:gd name="connsiteY11" fmla="*/ 68 h 758"/>
              <a:gd name="connsiteX12" fmla="*/ 21 w 565"/>
              <a:gd name="connsiteY12" fmla="*/ 63 h 758"/>
              <a:gd name="connsiteX13" fmla="*/ 42 w 565"/>
              <a:gd name="connsiteY13" fmla="*/ 58 h 758"/>
              <a:gd name="connsiteX14" fmla="*/ 63 w 565"/>
              <a:gd name="connsiteY14" fmla="*/ 58 h 758"/>
              <a:gd name="connsiteX15" fmla="*/ 89 w 565"/>
              <a:gd name="connsiteY15" fmla="*/ 52 h 758"/>
              <a:gd name="connsiteX16" fmla="*/ 116 w 565"/>
              <a:gd name="connsiteY16" fmla="*/ 52 h 758"/>
              <a:gd name="connsiteX17" fmla="*/ 142 w 565"/>
              <a:gd name="connsiteY17" fmla="*/ 47 h 758"/>
              <a:gd name="connsiteX18" fmla="*/ 174 w 565"/>
              <a:gd name="connsiteY18" fmla="*/ 47 h 758"/>
              <a:gd name="connsiteX19" fmla="*/ 232 w 565"/>
              <a:gd name="connsiteY19" fmla="*/ 37 h 758"/>
              <a:gd name="connsiteX20" fmla="*/ 264 w 565"/>
              <a:gd name="connsiteY20" fmla="*/ 37 h 758"/>
              <a:gd name="connsiteX21" fmla="*/ 285 w 565"/>
              <a:gd name="connsiteY21" fmla="*/ 32 h 758"/>
              <a:gd name="connsiteX22" fmla="*/ 311 w 565"/>
              <a:gd name="connsiteY22" fmla="*/ 26 h 758"/>
              <a:gd name="connsiteX23" fmla="*/ 332 w 565"/>
              <a:gd name="connsiteY23" fmla="*/ 26 h 758"/>
              <a:gd name="connsiteX24" fmla="*/ 348 w 565"/>
              <a:gd name="connsiteY24" fmla="*/ 21 h 758"/>
              <a:gd name="connsiteX25" fmla="*/ 359 w 565"/>
              <a:gd name="connsiteY25" fmla="*/ 16 h 758"/>
              <a:gd name="connsiteX26" fmla="*/ 369 w 565"/>
              <a:gd name="connsiteY26" fmla="*/ 16 h 758"/>
              <a:gd name="connsiteX27" fmla="*/ 375 w 565"/>
              <a:gd name="connsiteY27" fmla="*/ 11 h 758"/>
              <a:gd name="connsiteX28" fmla="*/ 385 w 565"/>
              <a:gd name="connsiteY28" fmla="*/ 5 h 758"/>
              <a:gd name="connsiteX29" fmla="*/ 401 w 565"/>
              <a:gd name="connsiteY29" fmla="*/ 0 h 758"/>
              <a:gd name="connsiteX30" fmla="*/ 412 w 565"/>
              <a:gd name="connsiteY30" fmla="*/ 0 h 758"/>
              <a:gd name="connsiteX31" fmla="*/ 427 w 565"/>
              <a:gd name="connsiteY31" fmla="*/ 0 h 758"/>
              <a:gd name="connsiteX32" fmla="*/ 443 w 565"/>
              <a:gd name="connsiteY32" fmla="*/ 5 h 758"/>
              <a:gd name="connsiteX33" fmla="*/ 459 w 565"/>
              <a:gd name="connsiteY33" fmla="*/ 11 h 758"/>
              <a:gd name="connsiteX34" fmla="*/ 470 w 565"/>
              <a:gd name="connsiteY34" fmla="*/ 16 h 758"/>
              <a:gd name="connsiteX35" fmla="*/ 480 w 565"/>
              <a:gd name="connsiteY35" fmla="*/ 21 h 758"/>
              <a:gd name="connsiteX36" fmla="*/ 496 w 565"/>
              <a:gd name="connsiteY36" fmla="*/ 26 h 758"/>
              <a:gd name="connsiteX37" fmla="*/ 507 w 565"/>
              <a:gd name="connsiteY37" fmla="*/ 37 h 758"/>
              <a:gd name="connsiteX38" fmla="*/ 522 w 565"/>
              <a:gd name="connsiteY38" fmla="*/ 42 h 758"/>
              <a:gd name="connsiteX39" fmla="*/ 533 w 565"/>
              <a:gd name="connsiteY39" fmla="*/ 47 h 758"/>
              <a:gd name="connsiteX40" fmla="*/ 544 w 565"/>
              <a:gd name="connsiteY40" fmla="*/ 52 h 758"/>
              <a:gd name="connsiteX41" fmla="*/ 549 w 565"/>
              <a:gd name="connsiteY41" fmla="*/ 58 h 758"/>
              <a:gd name="connsiteX42" fmla="*/ 554 w 565"/>
              <a:gd name="connsiteY42" fmla="*/ 63 h 758"/>
              <a:gd name="connsiteX43" fmla="*/ 559 w 565"/>
              <a:gd name="connsiteY43" fmla="*/ 68 h 758"/>
              <a:gd name="connsiteX44" fmla="*/ 565 w 565"/>
              <a:gd name="connsiteY44" fmla="*/ 68 h 758"/>
              <a:gd name="connsiteX45" fmla="*/ 565 w 565"/>
              <a:gd name="connsiteY45" fmla="*/ 73 h 758"/>
              <a:gd name="connsiteX46" fmla="*/ 559 w 565"/>
              <a:gd name="connsiteY46" fmla="*/ 73 h 758"/>
              <a:gd name="connsiteX47" fmla="*/ 559 w 565"/>
              <a:gd name="connsiteY47" fmla="*/ 79 h 758"/>
              <a:gd name="connsiteX48" fmla="*/ 554 w 565"/>
              <a:gd name="connsiteY48" fmla="*/ 84 h 758"/>
              <a:gd name="connsiteX49" fmla="*/ 549 w 565"/>
              <a:gd name="connsiteY49" fmla="*/ 84 h 758"/>
              <a:gd name="connsiteX50" fmla="*/ 544 w 565"/>
              <a:gd name="connsiteY50" fmla="*/ 89 h 758"/>
              <a:gd name="connsiteX51" fmla="*/ 538 w 565"/>
              <a:gd name="connsiteY51" fmla="*/ 94 h 758"/>
              <a:gd name="connsiteX52" fmla="*/ 533 w 565"/>
              <a:gd name="connsiteY52" fmla="*/ 94 h 758"/>
              <a:gd name="connsiteX53" fmla="*/ 528 w 565"/>
              <a:gd name="connsiteY53" fmla="*/ 99 h 758"/>
              <a:gd name="connsiteX54" fmla="*/ 522 w 565"/>
              <a:gd name="connsiteY54" fmla="*/ 105 h 758"/>
              <a:gd name="connsiteX55" fmla="*/ 517 w 565"/>
              <a:gd name="connsiteY55" fmla="*/ 115 h 758"/>
              <a:gd name="connsiteX56" fmla="*/ 517 w 565"/>
              <a:gd name="connsiteY56" fmla="*/ 126 h 758"/>
              <a:gd name="connsiteX57" fmla="*/ 517 w 565"/>
              <a:gd name="connsiteY57" fmla="*/ 131 h 758"/>
              <a:gd name="connsiteX58" fmla="*/ 517 w 565"/>
              <a:gd name="connsiteY58" fmla="*/ 146 h 758"/>
              <a:gd name="connsiteX59" fmla="*/ 517 w 565"/>
              <a:gd name="connsiteY59" fmla="*/ 157 h 758"/>
              <a:gd name="connsiteX60" fmla="*/ 517 w 565"/>
              <a:gd name="connsiteY60" fmla="*/ 173 h 758"/>
              <a:gd name="connsiteX61" fmla="*/ 517 w 565"/>
              <a:gd name="connsiteY61" fmla="*/ 188 h 758"/>
              <a:gd name="connsiteX62" fmla="*/ 517 w 565"/>
              <a:gd name="connsiteY62" fmla="*/ 204 h 758"/>
              <a:gd name="connsiteX63" fmla="*/ 517 w 565"/>
              <a:gd name="connsiteY63" fmla="*/ 225 h 758"/>
              <a:gd name="connsiteX64" fmla="*/ 517 w 565"/>
              <a:gd name="connsiteY64" fmla="*/ 240 h 758"/>
              <a:gd name="connsiteX65" fmla="*/ 517 w 565"/>
              <a:gd name="connsiteY65" fmla="*/ 261 h 758"/>
              <a:gd name="connsiteX66" fmla="*/ 517 w 565"/>
              <a:gd name="connsiteY66" fmla="*/ 303 h 758"/>
              <a:gd name="connsiteX67" fmla="*/ 517 w 565"/>
              <a:gd name="connsiteY67" fmla="*/ 324 h 758"/>
              <a:gd name="connsiteX68" fmla="*/ 517 w 565"/>
              <a:gd name="connsiteY68" fmla="*/ 350 h 758"/>
              <a:gd name="connsiteX69" fmla="*/ 517 w 565"/>
              <a:gd name="connsiteY69" fmla="*/ 376 h 758"/>
              <a:gd name="connsiteX70" fmla="*/ 517 w 565"/>
              <a:gd name="connsiteY70" fmla="*/ 402 h 758"/>
              <a:gd name="connsiteX71" fmla="*/ 517 w 565"/>
              <a:gd name="connsiteY71" fmla="*/ 429 h 758"/>
              <a:gd name="connsiteX72" fmla="*/ 517 w 565"/>
              <a:gd name="connsiteY72" fmla="*/ 460 h 758"/>
              <a:gd name="connsiteX73" fmla="*/ 517 w 565"/>
              <a:gd name="connsiteY73" fmla="*/ 491 h 758"/>
              <a:gd name="connsiteX74" fmla="*/ 517 w 565"/>
              <a:gd name="connsiteY74" fmla="*/ 523 h 758"/>
              <a:gd name="connsiteX75" fmla="*/ 517 w 565"/>
              <a:gd name="connsiteY75" fmla="*/ 554 h 758"/>
              <a:gd name="connsiteX76" fmla="*/ 517 w 565"/>
              <a:gd name="connsiteY76" fmla="*/ 580 h 758"/>
              <a:gd name="connsiteX77" fmla="*/ 512 w 565"/>
              <a:gd name="connsiteY77" fmla="*/ 606 h 758"/>
              <a:gd name="connsiteX78" fmla="*/ 512 w 565"/>
              <a:gd name="connsiteY78" fmla="*/ 632 h 758"/>
              <a:gd name="connsiteX79" fmla="*/ 507 w 565"/>
              <a:gd name="connsiteY79" fmla="*/ 653 h 758"/>
              <a:gd name="connsiteX80" fmla="*/ 501 w 565"/>
              <a:gd name="connsiteY80" fmla="*/ 669 h 758"/>
              <a:gd name="connsiteX81" fmla="*/ 496 w 565"/>
              <a:gd name="connsiteY81" fmla="*/ 690 h 758"/>
              <a:gd name="connsiteX82" fmla="*/ 491 w 565"/>
              <a:gd name="connsiteY82" fmla="*/ 700 h 758"/>
              <a:gd name="connsiteX83" fmla="*/ 480 w 565"/>
              <a:gd name="connsiteY83" fmla="*/ 716 h 758"/>
              <a:gd name="connsiteX84" fmla="*/ 470 w 565"/>
              <a:gd name="connsiteY84" fmla="*/ 726 h 758"/>
              <a:gd name="connsiteX85" fmla="*/ 464 w 565"/>
              <a:gd name="connsiteY85" fmla="*/ 737 h 758"/>
              <a:gd name="connsiteX86" fmla="*/ 454 w 565"/>
              <a:gd name="connsiteY86" fmla="*/ 742 h 758"/>
              <a:gd name="connsiteX87" fmla="*/ 449 w 565"/>
              <a:gd name="connsiteY87" fmla="*/ 747 h 758"/>
              <a:gd name="connsiteX88" fmla="*/ 438 w 565"/>
              <a:gd name="connsiteY88" fmla="*/ 752 h 758"/>
              <a:gd name="connsiteX89" fmla="*/ 433 w 565"/>
              <a:gd name="connsiteY89" fmla="*/ 752 h 758"/>
              <a:gd name="connsiteX90" fmla="*/ 427 w 565"/>
              <a:gd name="connsiteY90" fmla="*/ 758 h 758"/>
              <a:gd name="connsiteX91" fmla="*/ 417 w 565"/>
              <a:gd name="connsiteY91" fmla="*/ 752 h 758"/>
              <a:gd name="connsiteX92" fmla="*/ 412 w 565"/>
              <a:gd name="connsiteY92" fmla="*/ 752 h 758"/>
              <a:gd name="connsiteX93" fmla="*/ 412 w 565"/>
              <a:gd name="connsiteY93" fmla="*/ 747 h 758"/>
              <a:gd name="connsiteX94" fmla="*/ 406 w 565"/>
              <a:gd name="connsiteY94" fmla="*/ 742 h 758"/>
              <a:gd name="connsiteX95" fmla="*/ 406 w 565"/>
              <a:gd name="connsiteY95" fmla="*/ 737 h 758"/>
              <a:gd name="connsiteX96" fmla="*/ 406 w 565"/>
              <a:gd name="connsiteY96" fmla="*/ 731 h 758"/>
              <a:gd name="connsiteX97" fmla="*/ 406 w 565"/>
              <a:gd name="connsiteY97" fmla="*/ 721 h 758"/>
              <a:gd name="connsiteX98" fmla="*/ 406 w 565"/>
              <a:gd name="connsiteY98" fmla="*/ 711 h 758"/>
              <a:gd name="connsiteX99" fmla="*/ 406 w 565"/>
              <a:gd name="connsiteY99" fmla="*/ 705 h 758"/>
              <a:gd name="connsiteX100" fmla="*/ 406 w 565"/>
              <a:gd name="connsiteY100" fmla="*/ 700 h 758"/>
              <a:gd name="connsiteX101" fmla="*/ 406 w 565"/>
              <a:gd name="connsiteY101" fmla="*/ 695 h 758"/>
              <a:gd name="connsiteX102" fmla="*/ 401 w 565"/>
              <a:gd name="connsiteY102" fmla="*/ 690 h 758"/>
              <a:gd name="connsiteX103" fmla="*/ 396 w 565"/>
              <a:gd name="connsiteY103" fmla="*/ 674 h 758"/>
              <a:gd name="connsiteX104" fmla="*/ 385 w 565"/>
              <a:gd name="connsiteY104" fmla="*/ 658 h 758"/>
              <a:gd name="connsiteX105" fmla="*/ 369 w 565"/>
              <a:gd name="connsiteY105" fmla="*/ 643 h 758"/>
              <a:gd name="connsiteX106" fmla="*/ 353 w 565"/>
              <a:gd name="connsiteY106" fmla="*/ 627 h 758"/>
              <a:gd name="connsiteX107" fmla="*/ 332 w 565"/>
              <a:gd name="connsiteY107" fmla="*/ 611 h 758"/>
              <a:gd name="connsiteX108" fmla="*/ 306 w 565"/>
              <a:gd name="connsiteY108" fmla="*/ 590 h 758"/>
              <a:gd name="connsiteX109" fmla="*/ 327 w 565"/>
              <a:gd name="connsiteY109" fmla="*/ 590 h 758"/>
              <a:gd name="connsiteX110" fmla="*/ 348 w 565"/>
              <a:gd name="connsiteY110" fmla="*/ 596 h 758"/>
              <a:gd name="connsiteX111" fmla="*/ 364 w 565"/>
              <a:gd name="connsiteY111" fmla="*/ 596 h 758"/>
              <a:gd name="connsiteX112" fmla="*/ 380 w 565"/>
              <a:gd name="connsiteY112" fmla="*/ 596 h 758"/>
              <a:gd name="connsiteX113" fmla="*/ 390 w 565"/>
              <a:gd name="connsiteY113" fmla="*/ 590 h 758"/>
              <a:gd name="connsiteX114" fmla="*/ 396 w 565"/>
              <a:gd name="connsiteY114" fmla="*/ 590 h 758"/>
              <a:gd name="connsiteX115" fmla="*/ 401 w 565"/>
              <a:gd name="connsiteY115" fmla="*/ 590 h 758"/>
              <a:gd name="connsiteX116" fmla="*/ 406 w 565"/>
              <a:gd name="connsiteY116" fmla="*/ 585 h 758"/>
              <a:gd name="connsiteX117" fmla="*/ 412 w 565"/>
              <a:gd name="connsiteY117" fmla="*/ 580 h 758"/>
              <a:gd name="connsiteX118" fmla="*/ 412 w 565"/>
              <a:gd name="connsiteY118" fmla="*/ 575 h 758"/>
              <a:gd name="connsiteX119" fmla="*/ 412 w 565"/>
              <a:gd name="connsiteY119" fmla="*/ 564 h 758"/>
              <a:gd name="connsiteX120" fmla="*/ 412 w 565"/>
              <a:gd name="connsiteY120" fmla="*/ 549 h 758"/>
              <a:gd name="connsiteX121" fmla="*/ 417 w 565"/>
              <a:gd name="connsiteY121" fmla="*/ 533 h 758"/>
              <a:gd name="connsiteX122" fmla="*/ 417 w 565"/>
              <a:gd name="connsiteY122" fmla="*/ 512 h 758"/>
              <a:gd name="connsiteX123" fmla="*/ 417 w 565"/>
              <a:gd name="connsiteY123" fmla="*/ 486 h 758"/>
              <a:gd name="connsiteX124" fmla="*/ 422 w 565"/>
              <a:gd name="connsiteY124" fmla="*/ 460 h 758"/>
              <a:gd name="connsiteX125" fmla="*/ 422 w 565"/>
              <a:gd name="connsiteY125" fmla="*/ 434 h 758"/>
              <a:gd name="connsiteX126" fmla="*/ 422 w 565"/>
              <a:gd name="connsiteY126" fmla="*/ 408 h 758"/>
              <a:gd name="connsiteX127" fmla="*/ 422 w 565"/>
              <a:gd name="connsiteY127" fmla="*/ 382 h 758"/>
              <a:gd name="connsiteX128" fmla="*/ 427 w 565"/>
              <a:gd name="connsiteY128" fmla="*/ 355 h 758"/>
              <a:gd name="connsiteX129" fmla="*/ 427 w 565"/>
              <a:gd name="connsiteY129" fmla="*/ 334 h 758"/>
              <a:gd name="connsiteX130" fmla="*/ 427 w 565"/>
              <a:gd name="connsiteY130" fmla="*/ 314 h 758"/>
              <a:gd name="connsiteX131" fmla="*/ 427 w 565"/>
              <a:gd name="connsiteY131" fmla="*/ 293 h 758"/>
              <a:gd name="connsiteX132" fmla="*/ 427 w 565"/>
              <a:gd name="connsiteY132" fmla="*/ 277 h 758"/>
              <a:gd name="connsiteX133" fmla="*/ 427 w 565"/>
              <a:gd name="connsiteY133" fmla="*/ 246 h 758"/>
              <a:gd name="connsiteX134" fmla="*/ 427 w 565"/>
              <a:gd name="connsiteY134" fmla="*/ 214 h 758"/>
              <a:gd name="connsiteX135" fmla="*/ 422 w 565"/>
              <a:gd name="connsiteY135" fmla="*/ 183 h 758"/>
              <a:gd name="connsiteX136" fmla="*/ 422 w 565"/>
              <a:gd name="connsiteY136" fmla="*/ 157 h 758"/>
              <a:gd name="connsiteX137" fmla="*/ 417 w 565"/>
              <a:gd name="connsiteY137" fmla="*/ 146 h 758"/>
              <a:gd name="connsiteX138" fmla="*/ 417 w 565"/>
              <a:gd name="connsiteY138" fmla="*/ 136 h 758"/>
              <a:gd name="connsiteX139" fmla="*/ 412 w 565"/>
              <a:gd name="connsiteY139" fmla="*/ 126 h 758"/>
              <a:gd name="connsiteX140" fmla="*/ 412 w 565"/>
              <a:gd name="connsiteY140" fmla="*/ 115 h 758"/>
              <a:gd name="connsiteX141" fmla="*/ 406 w 565"/>
              <a:gd name="connsiteY141" fmla="*/ 110 h 758"/>
              <a:gd name="connsiteX142" fmla="*/ 406 w 565"/>
              <a:gd name="connsiteY142" fmla="*/ 105 h 758"/>
              <a:gd name="connsiteX143" fmla="*/ 401 w 565"/>
              <a:gd name="connsiteY143" fmla="*/ 94 h 758"/>
              <a:gd name="connsiteX144" fmla="*/ 396 w 565"/>
              <a:gd name="connsiteY144" fmla="*/ 89 h 758"/>
              <a:gd name="connsiteX145" fmla="*/ 390 w 565"/>
              <a:gd name="connsiteY145" fmla="*/ 84 h 758"/>
              <a:gd name="connsiteX146" fmla="*/ 385 w 565"/>
              <a:gd name="connsiteY146" fmla="*/ 84 h 758"/>
              <a:gd name="connsiteX147" fmla="*/ 380 w 565"/>
              <a:gd name="connsiteY147" fmla="*/ 79 h 758"/>
              <a:gd name="connsiteX148" fmla="*/ 369 w 565"/>
              <a:gd name="connsiteY148" fmla="*/ 79 h 758"/>
              <a:gd name="connsiteX149" fmla="*/ 359 w 565"/>
              <a:gd name="connsiteY149" fmla="*/ 79 h 758"/>
              <a:gd name="connsiteX150" fmla="*/ 348 w 565"/>
              <a:gd name="connsiteY150" fmla="*/ 73 h 758"/>
              <a:gd name="connsiteX151" fmla="*/ 332 w 565"/>
              <a:gd name="connsiteY151" fmla="*/ 73 h 758"/>
              <a:gd name="connsiteX152" fmla="*/ 332 w 565"/>
              <a:gd name="connsiteY152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16 w 544"/>
              <a:gd name="connsiteY10" fmla="*/ 99 h 758"/>
              <a:gd name="connsiteX11" fmla="*/ 0 w 544"/>
              <a:gd name="connsiteY11" fmla="*/ 63 h 758"/>
              <a:gd name="connsiteX12" fmla="*/ 21 w 544"/>
              <a:gd name="connsiteY12" fmla="*/ 58 h 758"/>
              <a:gd name="connsiteX13" fmla="*/ 42 w 544"/>
              <a:gd name="connsiteY13" fmla="*/ 58 h 758"/>
              <a:gd name="connsiteX14" fmla="*/ 68 w 544"/>
              <a:gd name="connsiteY14" fmla="*/ 52 h 758"/>
              <a:gd name="connsiteX15" fmla="*/ 95 w 544"/>
              <a:gd name="connsiteY15" fmla="*/ 52 h 758"/>
              <a:gd name="connsiteX16" fmla="*/ 121 w 544"/>
              <a:gd name="connsiteY16" fmla="*/ 47 h 758"/>
              <a:gd name="connsiteX17" fmla="*/ 153 w 544"/>
              <a:gd name="connsiteY17" fmla="*/ 47 h 758"/>
              <a:gd name="connsiteX18" fmla="*/ 211 w 544"/>
              <a:gd name="connsiteY18" fmla="*/ 37 h 758"/>
              <a:gd name="connsiteX19" fmla="*/ 243 w 544"/>
              <a:gd name="connsiteY19" fmla="*/ 37 h 758"/>
              <a:gd name="connsiteX20" fmla="*/ 264 w 544"/>
              <a:gd name="connsiteY20" fmla="*/ 32 h 758"/>
              <a:gd name="connsiteX21" fmla="*/ 290 w 544"/>
              <a:gd name="connsiteY21" fmla="*/ 26 h 758"/>
              <a:gd name="connsiteX22" fmla="*/ 311 w 544"/>
              <a:gd name="connsiteY22" fmla="*/ 26 h 758"/>
              <a:gd name="connsiteX23" fmla="*/ 327 w 544"/>
              <a:gd name="connsiteY23" fmla="*/ 21 h 758"/>
              <a:gd name="connsiteX24" fmla="*/ 338 w 544"/>
              <a:gd name="connsiteY24" fmla="*/ 16 h 758"/>
              <a:gd name="connsiteX25" fmla="*/ 348 w 544"/>
              <a:gd name="connsiteY25" fmla="*/ 16 h 758"/>
              <a:gd name="connsiteX26" fmla="*/ 354 w 544"/>
              <a:gd name="connsiteY26" fmla="*/ 11 h 758"/>
              <a:gd name="connsiteX27" fmla="*/ 364 w 544"/>
              <a:gd name="connsiteY27" fmla="*/ 5 h 758"/>
              <a:gd name="connsiteX28" fmla="*/ 380 w 544"/>
              <a:gd name="connsiteY28" fmla="*/ 0 h 758"/>
              <a:gd name="connsiteX29" fmla="*/ 391 w 544"/>
              <a:gd name="connsiteY29" fmla="*/ 0 h 758"/>
              <a:gd name="connsiteX30" fmla="*/ 406 w 544"/>
              <a:gd name="connsiteY30" fmla="*/ 0 h 758"/>
              <a:gd name="connsiteX31" fmla="*/ 422 w 544"/>
              <a:gd name="connsiteY31" fmla="*/ 5 h 758"/>
              <a:gd name="connsiteX32" fmla="*/ 438 w 544"/>
              <a:gd name="connsiteY32" fmla="*/ 11 h 758"/>
              <a:gd name="connsiteX33" fmla="*/ 449 w 544"/>
              <a:gd name="connsiteY33" fmla="*/ 16 h 758"/>
              <a:gd name="connsiteX34" fmla="*/ 459 w 544"/>
              <a:gd name="connsiteY34" fmla="*/ 21 h 758"/>
              <a:gd name="connsiteX35" fmla="*/ 475 w 544"/>
              <a:gd name="connsiteY35" fmla="*/ 26 h 758"/>
              <a:gd name="connsiteX36" fmla="*/ 486 w 544"/>
              <a:gd name="connsiteY36" fmla="*/ 37 h 758"/>
              <a:gd name="connsiteX37" fmla="*/ 501 w 544"/>
              <a:gd name="connsiteY37" fmla="*/ 42 h 758"/>
              <a:gd name="connsiteX38" fmla="*/ 512 w 544"/>
              <a:gd name="connsiteY38" fmla="*/ 47 h 758"/>
              <a:gd name="connsiteX39" fmla="*/ 523 w 544"/>
              <a:gd name="connsiteY39" fmla="*/ 52 h 758"/>
              <a:gd name="connsiteX40" fmla="*/ 528 w 544"/>
              <a:gd name="connsiteY40" fmla="*/ 58 h 758"/>
              <a:gd name="connsiteX41" fmla="*/ 533 w 544"/>
              <a:gd name="connsiteY41" fmla="*/ 63 h 758"/>
              <a:gd name="connsiteX42" fmla="*/ 538 w 544"/>
              <a:gd name="connsiteY42" fmla="*/ 68 h 758"/>
              <a:gd name="connsiteX43" fmla="*/ 544 w 544"/>
              <a:gd name="connsiteY43" fmla="*/ 68 h 758"/>
              <a:gd name="connsiteX44" fmla="*/ 544 w 544"/>
              <a:gd name="connsiteY44" fmla="*/ 73 h 758"/>
              <a:gd name="connsiteX45" fmla="*/ 538 w 544"/>
              <a:gd name="connsiteY45" fmla="*/ 73 h 758"/>
              <a:gd name="connsiteX46" fmla="*/ 538 w 544"/>
              <a:gd name="connsiteY46" fmla="*/ 79 h 758"/>
              <a:gd name="connsiteX47" fmla="*/ 533 w 544"/>
              <a:gd name="connsiteY47" fmla="*/ 84 h 758"/>
              <a:gd name="connsiteX48" fmla="*/ 528 w 544"/>
              <a:gd name="connsiteY48" fmla="*/ 84 h 758"/>
              <a:gd name="connsiteX49" fmla="*/ 523 w 544"/>
              <a:gd name="connsiteY49" fmla="*/ 89 h 758"/>
              <a:gd name="connsiteX50" fmla="*/ 517 w 544"/>
              <a:gd name="connsiteY50" fmla="*/ 94 h 758"/>
              <a:gd name="connsiteX51" fmla="*/ 512 w 544"/>
              <a:gd name="connsiteY51" fmla="*/ 94 h 758"/>
              <a:gd name="connsiteX52" fmla="*/ 507 w 544"/>
              <a:gd name="connsiteY52" fmla="*/ 99 h 758"/>
              <a:gd name="connsiteX53" fmla="*/ 501 w 544"/>
              <a:gd name="connsiteY53" fmla="*/ 105 h 758"/>
              <a:gd name="connsiteX54" fmla="*/ 496 w 544"/>
              <a:gd name="connsiteY54" fmla="*/ 115 h 758"/>
              <a:gd name="connsiteX55" fmla="*/ 496 w 544"/>
              <a:gd name="connsiteY55" fmla="*/ 126 h 758"/>
              <a:gd name="connsiteX56" fmla="*/ 496 w 544"/>
              <a:gd name="connsiteY56" fmla="*/ 131 h 758"/>
              <a:gd name="connsiteX57" fmla="*/ 496 w 544"/>
              <a:gd name="connsiteY57" fmla="*/ 146 h 758"/>
              <a:gd name="connsiteX58" fmla="*/ 496 w 544"/>
              <a:gd name="connsiteY58" fmla="*/ 157 h 758"/>
              <a:gd name="connsiteX59" fmla="*/ 496 w 544"/>
              <a:gd name="connsiteY59" fmla="*/ 173 h 758"/>
              <a:gd name="connsiteX60" fmla="*/ 496 w 544"/>
              <a:gd name="connsiteY60" fmla="*/ 188 h 758"/>
              <a:gd name="connsiteX61" fmla="*/ 496 w 544"/>
              <a:gd name="connsiteY61" fmla="*/ 204 h 758"/>
              <a:gd name="connsiteX62" fmla="*/ 496 w 544"/>
              <a:gd name="connsiteY62" fmla="*/ 225 h 758"/>
              <a:gd name="connsiteX63" fmla="*/ 496 w 544"/>
              <a:gd name="connsiteY63" fmla="*/ 240 h 758"/>
              <a:gd name="connsiteX64" fmla="*/ 496 w 544"/>
              <a:gd name="connsiteY64" fmla="*/ 261 h 758"/>
              <a:gd name="connsiteX65" fmla="*/ 496 w 544"/>
              <a:gd name="connsiteY65" fmla="*/ 303 h 758"/>
              <a:gd name="connsiteX66" fmla="*/ 496 w 544"/>
              <a:gd name="connsiteY66" fmla="*/ 324 h 758"/>
              <a:gd name="connsiteX67" fmla="*/ 496 w 544"/>
              <a:gd name="connsiteY67" fmla="*/ 350 h 758"/>
              <a:gd name="connsiteX68" fmla="*/ 496 w 544"/>
              <a:gd name="connsiteY68" fmla="*/ 376 h 758"/>
              <a:gd name="connsiteX69" fmla="*/ 496 w 544"/>
              <a:gd name="connsiteY69" fmla="*/ 402 h 758"/>
              <a:gd name="connsiteX70" fmla="*/ 496 w 544"/>
              <a:gd name="connsiteY70" fmla="*/ 429 h 758"/>
              <a:gd name="connsiteX71" fmla="*/ 496 w 544"/>
              <a:gd name="connsiteY71" fmla="*/ 460 h 758"/>
              <a:gd name="connsiteX72" fmla="*/ 496 w 544"/>
              <a:gd name="connsiteY72" fmla="*/ 491 h 758"/>
              <a:gd name="connsiteX73" fmla="*/ 496 w 544"/>
              <a:gd name="connsiteY73" fmla="*/ 523 h 758"/>
              <a:gd name="connsiteX74" fmla="*/ 496 w 544"/>
              <a:gd name="connsiteY74" fmla="*/ 554 h 758"/>
              <a:gd name="connsiteX75" fmla="*/ 496 w 544"/>
              <a:gd name="connsiteY75" fmla="*/ 580 h 758"/>
              <a:gd name="connsiteX76" fmla="*/ 491 w 544"/>
              <a:gd name="connsiteY76" fmla="*/ 606 h 758"/>
              <a:gd name="connsiteX77" fmla="*/ 491 w 544"/>
              <a:gd name="connsiteY77" fmla="*/ 632 h 758"/>
              <a:gd name="connsiteX78" fmla="*/ 486 w 544"/>
              <a:gd name="connsiteY78" fmla="*/ 653 h 758"/>
              <a:gd name="connsiteX79" fmla="*/ 480 w 544"/>
              <a:gd name="connsiteY79" fmla="*/ 669 h 758"/>
              <a:gd name="connsiteX80" fmla="*/ 475 w 544"/>
              <a:gd name="connsiteY80" fmla="*/ 690 h 758"/>
              <a:gd name="connsiteX81" fmla="*/ 470 w 544"/>
              <a:gd name="connsiteY81" fmla="*/ 700 h 758"/>
              <a:gd name="connsiteX82" fmla="*/ 459 w 544"/>
              <a:gd name="connsiteY82" fmla="*/ 716 h 758"/>
              <a:gd name="connsiteX83" fmla="*/ 449 w 544"/>
              <a:gd name="connsiteY83" fmla="*/ 726 h 758"/>
              <a:gd name="connsiteX84" fmla="*/ 443 w 544"/>
              <a:gd name="connsiteY84" fmla="*/ 737 h 758"/>
              <a:gd name="connsiteX85" fmla="*/ 433 w 544"/>
              <a:gd name="connsiteY85" fmla="*/ 742 h 758"/>
              <a:gd name="connsiteX86" fmla="*/ 428 w 544"/>
              <a:gd name="connsiteY86" fmla="*/ 747 h 758"/>
              <a:gd name="connsiteX87" fmla="*/ 417 w 544"/>
              <a:gd name="connsiteY87" fmla="*/ 752 h 758"/>
              <a:gd name="connsiteX88" fmla="*/ 412 w 544"/>
              <a:gd name="connsiteY88" fmla="*/ 752 h 758"/>
              <a:gd name="connsiteX89" fmla="*/ 406 w 544"/>
              <a:gd name="connsiteY89" fmla="*/ 758 h 758"/>
              <a:gd name="connsiteX90" fmla="*/ 396 w 544"/>
              <a:gd name="connsiteY90" fmla="*/ 752 h 758"/>
              <a:gd name="connsiteX91" fmla="*/ 391 w 544"/>
              <a:gd name="connsiteY91" fmla="*/ 752 h 758"/>
              <a:gd name="connsiteX92" fmla="*/ 391 w 544"/>
              <a:gd name="connsiteY92" fmla="*/ 747 h 758"/>
              <a:gd name="connsiteX93" fmla="*/ 385 w 544"/>
              <a:gd name="connsiteY93" fmla="*/ 742 h 758"/>
              <a:gd name="connsiteX94" fmla="*/ 385 w 544"/>
              <a:gd name="connsiteY94" fmla="*/ 737 h 758"/>
              <a:gd name="connsiteX95" fmla="*/ 385 w 544"/>
              <a:gd name="connsiteY95" fmla="*/ 731 h 758"/>
              <a:gd name="connsiteX96" fmla="*/ 385 w 544"/>
              <a:gd name="connsiteY96" fmla="*/ 721 h 758"/>
              <a:gd name="connsiteX97" fmla="*/ 385 w 544"/>
              <a:gd name="connsiteY97" fmla="*/ 711 h 758"/>
              <a:gd name="connsiteX98" fmla="*/ 385 w 544"/>
              <a:gd name="connsiteY98" fmla="*/ 705 h 758"/>
              <a:gd name="connsiteX99" fmla="*/ 385 w 544"/>
              <a:gd name="connsiteY99" fmla="*/ 700 h 758"/>
              <a:gd name="connsiteX100" fmla="*/ 385 w 544"/>
              <a:gd name="connsiteY100" fmla="*/ 695 h 758"/>
              <a:gd name="connsiteX101" fmla="*/ 380 w 544"/>
              <a:gd name="connsiteY101" fmla="*/ 690 h 758"/>
              <a:gd name="connsiteX102" fmla="*/ 375 w 544"/>
              <a:gd name="connsiteY102" fmla="*/ 674 h 758"/>
              <a:gd name="connsiteX103" fmla="*/ 364 w 544"/>
              <a:gd name="connsiteY103" fmla="*/ 658 h 758"/>
              <a:gd name="connsiteX104" fmla="*/ 348 w 544"/>
              <a:gd name="connsiteY104" fmla="*/ 643 h 758"/>
              <a:gd name="connsiteX105" fmla="*/ 332 w 544"/>
              <a:gd name="connsiteY105" fmla="*/ 627 h 758"/>
              <a:gd name="connsiteX106" fmla="*/ 311 w 544"/>
              <a:gd name="connsiteY106" fmla="*/ 611 h 758"/>
              <a:gd name="connsiteX107" fmla="*/ 285 w 544"/>
              <a:gd name="connsiteY107" fmla="*/ 590 h 758"/>
              <a:gd name="connsiteX108" fmla="*/ 306 w 544"/>
              <a:gd name="connsiteY108" fmla="*/ 590 h 758"/>
              <a:gd name="connsiteX109" fmla="*/ 327 w 544"/>
              <a:gd name="connsiteY109" fmla="*/ 596 h 758"/>
              <a:gd name="connsiteX110" fmla="*/ 343 w 544"/>
              <a:gd name="connsiteY110" fmla="*/ 596 h 758"/>
              <a:gd name="connsiteX111" fmla="*/ 359 w 544"/>
              <a:gd name="connsiteY111" fmla="*/ 596 h 758"/>
              <a:gd name="connsiteX112" fmla="*/ 369 w 544"/>
              <a:gd name="connsiteY112" fmla="*/ 590 h 758"/>
              <a:gd name="connsiteX113" fmla="*/ 375 w 544"/>
              <a:gd name="connsiteY113" fmla="*/ 590 h 758"/>
              <a:gd name="connsiteX114" fmla="*/ 380 w 544"/>
              <a:gd name="connsiteY114" fmla="*/ 590 h 758"/>
              <a:gd name="connsiteX115" fmla="*/ 385 w 544"/>
              <a:gd name="connsiteY115" fmla="*/ 585 h 758"/>
              <a:gd name="connsiteX116" fmla="*/ 391 w 544"/>
              <a:gd name="connsiteY116" fmla="*/ 580 h 758"/>
              <a:gd name="connsiteX117" fmla="*/ 391 w 544"/>
              <a:gd name="connsiteY117" fmla="*/ 575 h 758"/>
              <a:gd name="connsiteX118" fmla="*/ 391 w 544"/>
              <a:gd name="connsiteY118" fmla="*/ 564 h 758"/>
              <a:gd name="connsiteX119" fmla="*/ 391 w 544"/>
              <a:gd name="connsiteY119" fmla="*/ 549 h 758"/>
              <a:gd name="connsiteX120" fmla="*/ 396 w 544"/>
              <a:gd name="connsiteY120" fmla="*/ 533 h 758"/>
              <a:gd name="connsiteX121" fmla="*/ 396 w 544"/>
              <a:gd name="connsiteY121" fmla="*/ 512 h 758"/>
              <a:gd name="connsiteX122" fmla="*/ 396 w 544"/>
              <a:gd name="connsiteY122" fmla="*/ 486 h 758"/>
              <a:gd name="connsiteX123" fmla="*/ 401 w 544"/>
              <a:gd name="connsiteY123" fmla="*/ 460 h 758"/>
              <a:gd name="connsiteX124" fmla="*/ 401 w 544"/>
              <a:gd name="connsiteY124" fmla="*/ 434 h 758"/>
              <a:gd name="connsiteX125" fmla="*/ 401 w 544"/>
              <a:gd name="connsiteY125" fmla="*/ 408 h 758"/>
              <a:gd name="connsiteX126" fmla="*/ 401 w 544"/>
              <a:gd name="connsiteY126" fmla="*/ 382 h 758"/>
              <a:gd name="connsiteX127" fmla="*/ 406 w 544"/>
              <a:gd name="connsiteY127" fmla="*/ 355 h 758"/>
              <a:gd name="connsiteX128" fmla="*/ 406 w 544"/>
              <a:gd name="connsiteY128" fmla="*/ 334 h 758"/>
              <a:gd name="connsiteX129" fmla="*/ 406 w 544"/>
              <a:gd name="connsiteY129" fmla="*/ 314 h 758"/>
              <a:gd name="connsiteX130" fmla="*/ 406 w 544"/>
              <a:gd name="connsiteY130" fmla="*/ 293 h 758"/>
              <a:gd name="connsiteX131" fmla="*/ 406 w 544"/>
              <a:gd name="connsiteY131" fmla="*/ 277 h 758"/>
              <a:gd name="connsiteX132" fmla="*/ 406 w 544"/>
              <a:gd name="connsiteY132" fmla="*/ 246 h 758"/>
              <a:gd name="connsiteX133" fmla="*/ 406 w 544"/>
              <a:gd name="connsiteY133" fmla="*/ 214 h 758"/>
              <a:gd name="connsiteX134" fmla="*/ 401 w 544"/>
              <a:gd name="connsiteY134" fmla="*/ 183 h 758"/>
              <a:gd name="connsiteX135" fmla="*/ 401 w 544"/>
              <a:gd name="connsiteY135" fmla="*/ 157 h 758"/>
              <a:gd name="connsiteX136" fmla="*/ 396 w 544"/>
              <a:gd name="connsiteY136" fmla="*/ 146 h 758"/>
              <a:gd name="connsiteX137" fmla="*/ 396 w 544"/>
              <a:gd name="connsiteY137" fmla="*/ 136 h 758"/>
              <a:gd name="connsiteX138" fmla="*/ 391 w 544"/>
              <a:gd name="connsiteY138" fmla="*/ 126 h 758"/>
              <a:gd name="connsiteX139" fmla="*/ 391 w 544"/>
              <a:gd name="connsiteY139" fmla="*/ 115 h 758"/>
              <a:gd name="connsiteX140" fmla="*/ 385 w 544"/>
              <a:gd name="connsiteY140" fmla="*/ 110 h 758"/>
              <a:gd name="connsiteX141" fmla="*/ 385 w 544"/>
              <a:gd name="connsiteY141" fmla="*/ 105 h 758"/>
              <a:gd name="connsiteX142" fmla="*/ 380 w 544"/>
              <a:gd name="connsiteY142" fmla="*/ 94 h 758"/>
              <a:gd name="connsiteX143" fmla="*/ 375 w 544"/>
              <a:gd name="connsiteY143" fmla="*/ 89 h 758"/>
              <a:gd name="connsiteX144" fmla="*/ 369 w 544"/>
              <a:gd name="connsiteY144" fmla="*/ 84 h 758"/>
              <a:gd name="connsiteX145" fmla="*/ 364 w 544"/>
              <a:gd name="connsiteY145" fmla="*/ 84 h 758"/>
              <a:gd name="connsiteX146" fmla="*/ 359 w 544"/>
              <a:gd name="connsiteY146" fmla="*/ 79 h 758"/>
              <a:gd name="connsiteX147" fmla="*/ 348 w 544"/>
              <a:gd name="connsiteY147" fmla="*/ 79 h 758"/>
              <a:gd name="connsiteX148" fmla="*/ 338 w 544"/>
              <a:gd name="connsiteY148" fmla="*/ 79 h 758"/>
              <a:gd name="connsiteX149" fmla="*/ 327 w 544"/>
              <a:gd name="connsiteY149" fmla="*/ 73 h 758"/>
              <a:gd name="connsiteX150" fmla="*/ 311 w 544"/>
              <a:gd name="connsiteY150" fmla="*/ 73 h 758"/>
              <a:gd name="connsiteX151" fmla="*/ 311 w 544"/>
              <a:gd name="connsiteY151" fmla="*/ 73 h 758"/>
              <a:gd name="connsiteX0" fmla="*/ 311 w 544"/>
              <a:gd name="connsiteY0" fmla="*/ 73 h 758"/>
              <a:gd name="connsiteX1" fmla="*/ 296 w 544"/>
              <a:gd name="connsiteY1" fmla="*/ 73 h 758"/>
              <a:gd name="connsiteX2" fmla="*/ 274 w 544"/>
              <a:gd name="connsiteY2" fmla="*/ 79 h 758"/>
              <a:gd name="connsiteX3" fmla="*/ 253 w 544"/>
              <a:gd name="connsiteY3" fmla="*/ 79 h 758"/>
              <a:gd name="connsiteX4" fmla="*/ 227 w 544"/>
              <a:gd name="connsiteY4" fmla="*/ 79 h 758"/>
              <a:gd name="connsiteX5" fmla="*/ 200 w 544"/>
              <a:gd name="connsiteY5" fmla="*/ 84 h 758"/>
              <a:gd name="connsiteX6" fmla="*/ 169 w 544"/>
              <a:gd name="connsiteY6" fmla="*/ 84 h 758"/>
              <a:gd name="connsiteX7" fmla="*/ 132 w 544"/>
              <a:gd name="connsiteY7" fmla="*/ 89 h 758"/>
              <a:gd name="connsiteX8" fmla="*/ 95 w 544"/>
              <a:gd name="connsiteY8" fmla="*/ 94 h 758"/>
              <a:gd name="connsiteX9" fmla="*/ 53 w 544"/>
              <a:gd name="connsiteY9" fmla="*/ 94 h 758"/>
              <a:gd name="connsiteX10" fmla="*/ 0 w 544"/>
              <a:gd name="connsiteY10" fmla="*/ 63 h 758"/>
              <a:gd name="connsiteX11" fmla="*/ 21 w 544"/>
              <a:gd name="connsiteY11" fmla="*/ 58 h 758"/>
              <a:gd name="connsiteX12" fmla="*/ 42 w 544"/>
              <a:gd name="connsiteY12" fmla="*/ 58 h 758"/>
              <a:gd name="connsiteX13" fmla="*/ 68 w 544"/>
              <a:gd name="connsiteY13" fmla="*/ 52 h 758"/>
              <a:gd name="connsiteX14" fmla="*/ 95 w 544"/>
              <a:gd name="connsiteY14" fmla="*/ 52 h 758"/>
              <a:gd name="connsiteX15" fmla="*/ 121 w 544"/>
              <a:gd name="connsiteY15" fmla="*/ 47 h 758"/>
              <a:gd name="connsiteX16" fmla="*/ 153 w 544"/>
              <a:gd name="connsiteY16" fmla="*/ 47 h 758"/>
              <a:gd name="connsiteX17" fmla="*/ 211 w 544"/>
              <a:gd name="connsiteY17" fmla="*/ 37 h 758"/>
              <a:gd name="connsiteX18" fmla="*/ 243 w 544"/>
              <a:gd name="connsiteY18" fmla="*/ 37 h 758"/>
              <a:gd name="connsiteX19" fmla="*/ 264 w 544"/>
              <a:gd name="connsiteY19" fmla="*/ 32 h 758"/>
              <a:gd name="connsiteX20" fmla="*/ 290 w 544"/>
              <a:gd name="connsiteY20" fmla="*/ 26 h 758"/>
              <a:gd name="connsiteX21" fmla="*/ 311 w 544"/>
              <a:gd name="connsiteY21" fmla="*/ 26 h 758"/>
              <a:gd name="connsiteX22" fmla="*/ 327 w 544"/>
              <a:gd name="connsiteY22" fmla="*/ 21 h 758"/>
              <a:gd name="connsiteX23" fmla="*/ 338 w 544"/>
              <a:gd name="connsiteY23" fmla="*/ 16 h 758"/>
              <a:gd name="connsiteX24" fmla="*/ 348 w 544"/>
              <a:gd name="connsiteY24" fmla="*/ 16 h 758"/>
              <a:gd name="connsiteX25" fmla="*/ 354 w 544"/>
              <a:gd name="connsiteY25" fmla="*/ 11 h 758"/>
              <a:gd name="connsiteX26" fmla="*/ 364 w 544"/>
              <a:gd name="connsiteY26" fmla="*/ 5 h 758"/>
              <a:gd name="connsiteX27" fmla="*/ 380 w 544"/>
              <a:gd name="connsiteY27" fmla="*/ 0 h 758"/>
              <a:gd name="connsiteX28" fmla="*/ 391 w 544"/>
              <a:gd name="connsiteY28" fmla="*/ 0 h 758"/>
              <a:gd name="connsiteX29" fmla="*/ 406 w 544"/>
              <a:gd name="connsiteY29" fmla="*/ 0 h 758"/>
              <a:gd name="connsiteX30" fmla="*/ 422 w 544"/>
              <a:gd name="connsiteY30" fmla="*/ 5 h 758"/>
              <a:gd name="connsiteX31" fmla="*/ 438 w 544"/>
              <a:gd name="connsiteY31" fmla="*/ 11 h 758"/>
              <a:gd name="connsiteX32" fmla="*/ 449 w 544"/>
              <a:gd name="connsiteY32" fmla="*/ 16 h 758"/>
              <a:gd name="connsiteX33" fmla="*/ 459 w 544"/>
              <a:gd name="connsiteY33" fmla="*/ 21 h 758"/>
              <a:gd name="connsiteX34" fmla="*/ 475 w 544"/>
              <a:gd name="connsiteY34" fmla="*/ 26 h 758"/>
              <a:gd name="connsiteX35" fmla="*/ 486 w 544"/>
              <a:gd name="connsiteY35" fmla="*/ 37 h 758"/>
              <a:gd name="connsiteX36" fmla="*/ 501 w 544"/>
              <a:gd name="connsiteY36" fmla="*/ 42 h 758"/>
              <a:gd name="connsiteX37" fmla="*/ 512 w 544"/>
              <a:gd name="connsiteY37" fmla="*/ 47 h 758"/>
              <a:gd name="connsiteX38" fmla="*/ 523 w 544"/>
              <a:gd name="connsiteY38" fmla="*/ 52 h 758"/>
              <a:gd name="connsiteX39" fmla="*/ 528 w 544"/>
              <a:gd name="connsiteY39" fmla="*/ 58 h 758"/>
              <a:gd name="connsiteX40" fmla="*/ 533 w 544"/>
              <a:gd name="connsiteY40" fmla="*/ 63 h 758"/>
              <a:gd name="connsiteX41" fmla="*/ 538 w 544"/>
              <a:gd name="connsiteY41" fmla="*/ 68 h 758"/>
              <a:gd name="connsiteX42" fmla="*/ 544 w 544"/>
              <a:gd name="connsiteY42" fmla="*/ 68 h 758"/>
              <a:gd name="connsiteX43" fmla="*/ 544 w 544"/>
              <a:gd name="connsiteY43" fmla="*/ 73 h 758"/>
              <a:gd name="connsiteX44" fmla="*/ 538 w 544"/>
              <a:gd name="connsiteY44" fmla="*/ 73 h 758"/>
              <a:gd name="connsiteX45" fmla="*/ 538 w 544"/>
              <a:gd name="connsiteY45" fmla="*/ 79 h 758"/>
              <a:gd name="connsiteX46" fmla="*/ 533 w 544"/>
              <a:gd name="connsiteY46" fmla="*/ 84 h 758"/>
              <a:gd name="connsiteX47" fmla="*/ 528 w 544"/>
              <a:gd name="connsiteY47" fmla="*/ 84 h 758"/>
              <a:gd name="connsiteX48" fmla="*/ 523 w 544"/>
              <a:gd name="connsiteY48" fmla="*/ 89 h 758"/>
              <a:gd name="connsiteX49" fmla="*/ 517 w 544"/>
              <a:gd name="connsiteY49" fmla="*/ 94 h 758"/>
              <a:gd name="connsiteX50" fmla="*/ 512 w 544"/>
              <a:gd name="connsiteY50" fmla="*/ 94 h 758"/>
              <a:gd name="connsiteX51" fmla="*/ 507 w 544"/>
              <a:gd name="connsiteY51" fmla="*/ 99 h 758"/>
              <a:gd name="connsiteX52" fmla="*/ 501 w 544"/>
              <a:gd name="connsiteY52" fmla="*/ 105 h 758"/>
              <a:gd name="connsiteX53" fmla="*/ 496 w 544"/>
              <a:gd name="connsiteY53" fmla="*/ 115 h 758"/>
              <a:gd name="connsiteX54" fmla="*/ 496 w 544"/>
              <a:gd name="connsiteY54" fmla="*/ 126 h 758"/>
              <a:gd name="connsiteX55" fmla="*/ 496 w 544"/>
              <a:gd name="connsiteY55" fmla="*/ 131 h 758"/>
              <a:gd name="connsiteX56" fmla="*/ 496 w 544"/>
              <a:gd name="connsiteY56" fmla="*/ 146 h 758"/>
              <a:gd name="connsiteX57" fmla="*/ 496 w 544"/>
              <a:gd name="connsiteY57" fmla="*/ 157 h 758"/>
              <a:gd name="connsiteX58" fmla="*/ 496 w 544"/>
              <a:gd name="connsiteY58" fmla="*/ 173 h 758"/>
              <a:gd name="connsiteX59" fmla="*/ 496 w 544"/>
              <a:gd name="connsiteY59" fmla="*/ 188 h 758"/>
              <a:gd name="connsiteX60" fmla="*/ 496 w 544"/>
              <a:gd name="connsiteY60" fmla="*/ 204 h 758"/>
              <a:gd name="connsiteX61" fmla="*/ 496 w 544"/>
              <a:gd name="connsiteY61" fmla="*/ 225 h 758"/>
              <a:gd name="connsiteX62" fmla="*/ 496 w 544"/>
              <a:gd name="connsiteY62" fmla="*/ 240 h 758"/>
              <a:gd name="connsiteX63" fmla="*/ 496 w 544"/>
              <a:gd name="connsiteY63" fmla="*/ 261 h 758"/>
              <a:gd name="connsiteX64" fmla="*/ 496 w 544"/>
              <a:gd name="connsiteY64" fmla="*/ 303 h 758"/>
              <a:gd name="connsiteX65" fmla="*/ 496 w 544"/>
              <a:gd name="connsiteY65" fmla="*/ 324 h 758"/>
              <a:gd name="connsiteX66" fmla="*/ 496 w 544"/>
              <a:gd name="connsiteY66" fmla="*/ 350 h 758"/>
              <a:gd name="connsiteX67" fmla="*/ 496 w 544"/>
              <a:gd name="connsiteY67" fmla="*/ 376 h 758"/>
              <a:gd name="connsiteX68" fmla="*/ 496 w 544"/>
              <a:gd name="connsiteY68" fmla="*/ 402 h 758"/>
              <a:gd name="connsiteX69" fmla="*/ 496 w 544"/>
              <a:gd name="connsiteY69" fmla="*/ 429 h 758"/>
              <a:gd name="connsiteX70" fmla="*/ 496 w 544"/>
              <a:gd name="connsiteY70" fmla="*/ 460 h 758"/>
              <a:gd name="connsiteX71" fmla="*/ 496 w 544"/>
              <a:gd name="connsiteY71" fmla="*/ 491 h 758"/>
              <a:gd name="connsiteX72" fmla="*/ 496 w 544"/>
              <a:gd name="connsiteY72" fmla="*/ 523 h 758"/>
              <a:gd name="connsiteX73" fmla="*/ 496 w 544"/>
              <a:gd name="connsiteY73" fmla="*/ 554 h 758"/>
              <a:gd name="connsiteX74" fmla="*/ 496 w 544"/>
              <a:gd name="connsiteY74" fmla="*/ 580 h 758"/>
              <a:gd name="connsiteX75" fmla="*/ 491 w 544"/>
              <a:gd name="connsiteY75" fmla="*/ 606 h 758"/>
              <a:gd name="connsiteX76" fmla="*/ 491 w 544"/>
              <a:gd name="connsiteY76" fmla="*/ 632 h 758"/>
              <a:gd name="connsiteX77" fmla="*/ 486 w 544"/>
              <a:gd name="connsiteY77" fmla="*/ 653 h 758"/>
              <a:gd name="connsiteX78" fmla="*/ 480 w 544"/>
              <a:gd name="connsiteY78" fmla="*/ 669 h 758"/>
              <a:gd name="connsiteX79" fmla="*/ 475 w 544"/>
              <a:gd name="connsiteY79" fmla="*/ 690 h 758"/>
              <a:gd name="connsiteX80" fmla="*/ 470 w 544"/>
              <a:gd name="connsiteY80" fmla="*/ 700 h 758"/>
              <a:gd name="connsiteX81" fmla="*/ 459 w 544"/>
              <a:gd name="connsiteY81" fmla="*/ 716 h 758"/>
              <a:gd name="connsiteX82" fmla="*/ 449 w 544"/>
              <a:gd name="connsiteY82" fmla="*/ 726 h 758"/>
              <a:gd name="connsiteX83" fmla="*/ 443 w 544"/>
              <a:gd name="connsiteY83" fmla="*/ 737 h 758"/>
              <a:gd name="connsiteX84" fmla="*/ 433 w 544"/>
              <a:gd name="connsiteY84" fmla="*/ 742 h 758"/>
              <a:gd name="connsiteX85" fmla="*/ 428 w 544"/>
              <a:gd name="connsiteY85" fmla="*/ 747 h 758"/>
              <a:gd name="connsiteX86" fmla="*/ 417 w 544"/>
              <a:gd name="connsiteY86" fmla="*/ 752 h 758"/>
              <a:gd name="connsiteX87" fmla="*/ 412 w 544"/>
              <a:gd name="connsiteY87" fmla="*/ 752 h 758"/>
              <a:gd name="connsiteX88" fmla="*/ 406 w 544"/>
              <a:gd name="connsiteY88" fmla="*/ 758 h 758"/>
              <a:gd name="connsiteX89" fmla="*/ 396 w 544"/>
              <a:gd name="connsiteY89" fmla="*/ 752 h 758"/>
              <a:gd name="connsiteX90" fmla="*/ 391 w 544"/>
              <a:gd name="connsiteY90" fmla="*/ 752 h 758"/>
              <a:gd name="connsiteX91" fmla="*/ 391 w 544"/>
              <a:gd name="connsiteY91" fmla="*/ 747 h 758"/>
              <a:gd name="connsiteX92" fmla="*/ 385 w 544"/>
              <a:gd name="connsiteY92" fmla="*/ 742 h 758"/>
              <a:gd name="connsiteX93" fmla="*/ 385 w 544"/>
              <a:gd name="connsiteY93" fmla="*/ 737 h 758"/>
              <a:gd name="connsiteX94" fmla="*/ 385 w 544"/>
              <a:gd name="connsiteY94" fmla="*/ 731 h 758"/>
              <a:gd name="connsiteX95" fmla="*/ 385 w 544"/>
              <a:gd name="connsiteY95" fmla="*/ 721 h 758"/>
              <a:gd name="connsiteX96" fmla="*/ 385 w 544"/>
              <a:gd name="connsiteY96" fmla="*/ 711 h 758"/>
              <a:gd name="connsiteX97" fmla="*/ 385 w 544"/>
              <a:gd name="connsiteY97" fmla="*/ 705 h 758"/>
              <a:gd name="connsiteX98" fmla="*/ 385 w 544"/>
              <a:gd name="connsiteY98" fmla="*/ 700 h 758"/>
              <a:gd name="connsiteX99" fmla="*/ 385 w 544"/>
              <a:gd name="connsiteY99" fmla="*/ 695 h 758"/>
              <a:gd name="connsiteX100" fmla="*/ 380 w 544"/>
              <a:gd name="connsiteY100" fmla="*/ 690 h 758"/>
              <a:gd name="connsiteX101" fmla="*/ 375 w 544"/>
              <a:gd name="connsiteY101" fmla="*/ 674 h 758"/>
              <a:gd name="connsiteX102" fmla="*/ 364 w 544"/>
              <a:gd name="connsiteY102" fmla="*/ 658 h 758"/>
              <a:gd name="connsiteX103" fmla="*/ 348 w 544"/>
              <a:gd name="connsiteY103" fmla="*/ 643 h 758"/>
              <a:gd name="connsiteX104" fmla="*/ 332 w 544"/>
              <a:gd name="connsiteY104" fmla="*/ 627 h 758"/>
              <a:gd name="connsiteX105" fmla="*/ 311 w 544"/>
              <a:gd name="connsiteY105" fmla="*/ 611 h 758"/>
              <a:gd name="connsiteX106" fmla="*/ 285 w 544"/>
              <a:gd name="connsiteY106" fmla="*/ 590 h 758"/>
              <a:gd name="connsiteX107" fmla="*/ 306 w 544"/>
              <a:gd name="connsiteY107" fmla="*/ 590 h 758"/>
              <a:gd name="connsiteX108" fmla="*/ 327 w 544"/>
              <a:gd name="connsiteY108" fmla="*/ 596 h 758"/>
              <a:gd name="connsiteX109" fmla="*/ 343 w 544"/>
              <a:gd name="connsiteY109" fmla="*/ 596 h 758"/>
              <a:gd name="connsiteX110" fmla="*/ 359 w 544"/>
              <a:gd name="connsiteY110" fmla="*/ 596 h 758"/>
              <a:gd name="connsiteX111" fmla="*/ 369 w 544"/>
              <a:gd name="connsiteY111" fmla="*/ 590 h 758"/>
              <a:gd name="connsiteX112" fmla="*/ 375 w 544"/>
              <a:gd name="connsiteY112" fmla="*/ 590 h 758"/>
              <a:gd name="connsiteX113" fmla="*/ 380 w 544"/>
              <a:gd name="connsiteY113" fmla="*/ 590 h 758"/>
              <a:gd name="connsiteX114" fmla="*/ 385 w 544"/>
              <a:gd name="connsiteY114" fmla="*/ 585 h 758"/>
              <a:gd name="connsiteX115" fmla="*/ 391 w 544"/>
              <a:gd name="connsiteY115" fmla="*/ 580 h 758"/>
              <a:gd name="connsiteX116" fmla="*/ 391 w 544"/>
              <a:gd name="connsiteY116" fmla="*/ 575 h 758"/>
              <a:gd name="connsiteX117" fmla="*/ 391 w 544"/>
              <a:gd name="connsiteY117" fmla="*/ 564 h 758"/>
              <a:gd name="connsiteX118" fmla="*/ 391 w 544"/>
              <a:gd name="connsiteY118" fmla="*/ 549 h 758"/>
              <a:gd name="connsiteX119" fmla="*/ 396 w 544"/>
              <a:gd name="connsiteY119" fmla="*/ 533 h 758"/>
              <a:gd name="connsiteX120" fmla="*/ 396 w 544"/>
              <a:gd name="connsiteY120" fmla="*/ 512 h 758"/>
              <a:gd name="connsiteX121" fmla="*/ 396 w 544"/>
              <a:gd name="connsiteY121" fmla="*/ 486 h 758"/>
              <a:gd name="connsiteX122" fmla="*/ 401 w 544"/>
              <a:gd name="connsiteY122" fmla="*/ 460 h 758"/>
              <a:gd name="connsiteX123" fmla="*/ 401 w 544"/>
              <a:gd name="connsiteY123" fmla="*/ 434 h 758"/>
              <a:gd name="connsiteX124" fmla="*/ 401 w 544"/>
              <a:gd name="connsiteY124" fmla="*/ 408 h 758"/>
              <a:gd name="connsiteX125" fmla="*/ 401 w 544"/>
              <a:gd name="connsiteY125" fmla="*/ 382 h 758"/>
              <a:gd name="connsiteX126" fmla="*/ 406 w 544"/>
              <a:gd name="connsiteY126" fmla="*/ 355 h 758"/>
              <a:gd name="connsiteX127" fmla="*/ 406 w 544"/>
              <a:gd name="connsiteY127" fmla="*/ 334 h 758"/>
              <a:gd name="connsiteX128" fmla="*/ 406 w 544"/>
              <a:gd name="connsiteY128" fmla="*/ 314 h 758"/>
              <a:gd name="connsiteX129" fmla="*/ 406 w 544"/>
              <a:gd name="connsiteY129" fmla="*/ 293 h 758"/>
              <a:gd name="connsiteX130" fmla="*/ 406 w 544"/>
              <a:gd name="connsiteY130" fmla="*/ 277 h 758"/>
              <a:gd name="connsiteX131" fmla="*/ 406 w 544"/>
              <a:gd name="connsiteY131" fmla="*/ 246 h 758"/>
              <a:gd name="connsiteX132" fmla="*/ 406 w 544"/>
              <a:gd name="connsiteY132" fmla="*/ 214 h 758"/>
              <a:gd name="connsiteX133" fmla="*/ 401 w 544"/>
              <a:gd name="connsiteY133" fmla="*/ 183 h 758"/>
              <a:gd name="connsiteX134" fmla="*/ 401 w 544"/>
              <a:gd name="connsiteY134" fmla="*/ 157 h 758"/>
              <a:gd name="connsiteX135" fmla="*/ 396 w 544"/>
              <a:gd name="connsiteY135" fmla="*/ 146 h 758"/>
              <a:gd name="connsiteX136" fmla="*/ 396 w 544"/>
              <a:gd name="connsiteY136" fmla="*/ 136 h 758"/>
              <a:gd name="connsiteX137" fmla="*/ 391 w 544"/>
              <a:gd name="connsiteY137" fmla="*/ 126 h 758"/>
              <a:gd name="connsiteX138" fmla="*/ 391 w 544"/>
              <a:gd name="connsiteY138" fmla="*/ 115 h 758"/>
              <a:gd name="connsiteX139" fmla="*/ 385 w 544"/>
              <a:gd name="connsiteY139" fmla="*/ 110 h 758"/>
              <a:gd name="connsiteX140" fmla="*/ 385 w 544"/>
              <a:gd name="connsiteY140" fmla="*/ 105 h 758"/>
              <a:gd name="connsiteX141" fmla="*/ 380 w 544"/>
              <a:gd name="connsiteY141" fmla="*/ 94 h 758"/>
              <a:gd name="connsiteX142" fmla="*/ 375 w 544"/>
              <a:gd name="connsiteY142" fmla="*/ 89 h 758"/>
              <a:gd name="connsiteX143" fmla="*/ 369 w 544"/>
              <a:gd name="connsiteY143" fmla="*/ 84 h 758"/>
              <a:gd name="connsiteX144" fmla="*/ 364 w 544"/>
              <a:gd name="connsiteY144" fmla="*/ 84 h 758"/>
              <a:gd name="connsiteX145" fmla="*/ 359 w 544"/>
              <a:gd name="connsiteY145" fmla="*/ 79 h 758"/>
              <a:gd name="connsiteX146" fmla="*/ 348 w 544"/>
              <a:gd name="connsiteY146" fmla="*/ 79 h 758"/>
              <a:gd name="connsiteX147" fmla="*/ 338 w 544"/>
              <a:gd name="connsiteY147" fmla="*/ 79 h 758"/>
              <a:gd name="connsiteX148" fmla="*/ 327 w 544"/>
              <a:gd name="connsiteY148" fmla="*/ 73 h 758"/>
              <a:gd name="connsiteX149" fmla="*/ 311 w 544"/>
              <a:gd name="connsiteY149" fmla="*/ 73 h 758"/>
              <a:gd name="connsiteX150" fmla="*/ 311 w 544"/>
              <a:gd name="connsiteY150" fmla="*/ 73 h 758"/>
              <a:gd name="connsiteX0" fmla="*/ 290 w 523"/>
              <a:gd name="connsiteY0" fmla="*/ 73 h 758"/>
              <a:gd name="connsiteX1" fmla="*/ 275 w 523"/>
              <a:gd name="connsiteY1" fmla="*/ 73 h 758"/>
              <a:gd name="connsiteX2" fmla="*/ 253 w 523"/>
              <a:gd name="connsiteY2" fmla="*/ 79 h 758"/>
              <a:gd name="connsiteX3" fmla="*/ 232 w 523"/>
              <a:gd name="connsiteY3" fmla="*/ 79 h 758"/>
              <a:gd name="connsiteX4" fmla="*/ 206 w 523"/>
              <a:gd name="connsiteY4" fmla="*/ 79 h 758"/>
              <a:gd name="connsiteX5" fmla="*/ 179 w 523"/>
              <a:gd name="connsiteY5" fmla="*/ 84 h 758"/>
              <a:gd name="connsiteX6" fmla="*/ 148 w 523"/>
              <a:gd name="connsiteY6" fmla="*/ 84 h 758"/>
              <a:gd name="connsiteX7" fmla="*/ 111 w 523"/>
              <a:gd name="connsiteY7" fmla="*/ 89 h 758"/>
              <a:gd name="connsiteX8" fmla="*/ 74 w 523"/>
              <a:gd name="connsiteY8" fmla="*/ 94 h 758"/>
              <a:gd name="connsiteX9" fmla="*/ 32 w 523"/>
              <a:gd name="connsiteY9" fmla="*/ 94 h 758"/>
              <a:gd name="connsiteX10" fmla="*/ 0 w 523"/>
              <a:gd name="connsiteY10" fmla="*/ 58 h 758"/>
              <a:gd name="connsiteX11" fmla="*/ 21 w 523"/>
              <a:gd name="connsiteY11" fmla="*/ 58 h 758"/>
              <a:gd name="connsiteX12" fmla="*/ 47 w 523"/>
              <a:gd name="connsiteY12" fmla="*/ 52 h 758"/>
              <a:gd name="connsiteX13" fmla="*/ 74 w 523"/>
              <a:gd name="connsiteY13" fmla="*/ 52 h 758"/>
              <a:gd name="connsiteX14" fmla="*/ 100 w 523"/>
              <a:gd name="connsiteY14" fmla="*/ 47 h 758"/>
              <a:gd name="connsiteX15" fmla="*/ 132 w 523"/>
              <a:gd name="connsiteY15" fmla="*/ 47 h 758"/>
              <a:gd name="connsiteX16" fmla="*/ 190 w 523"/>
              <a:gd name="connsiteY16" fmla="*/ 37 h 758"/>
              <a:gd name="connsiteX17" fmla="*/ 222 w 523"/>
              <a:gd name="connsiteY17" fmla="*/ 37 h 758"/>
              <a:gd name="connsiteX18" fmla="*/ 243 w 523"/>
              <a:gd name="connsiteY18" fmla="*/ 32 h 758"/>
              <a:gd name="connsiteX19" fmla="*/ 269 w 523"/>
              <a:gd name="connsiteY19" fmla="*/ 26 h 758"/>
              <a:gd name="connsiteX20" fmla="*/ 290 w 523"/>
              <a:gd name="connsiteY20" fmla="*/ 26 h 758"/>
              <a:gd name="connsiteX21" fmla="*/ 306 w 523"/>
              <a:gd name="connsiteY21" fmla="*/ 21 h 758"/>
              <a:gd name="connsiteX22" fmla="*/ 317 w 523"/>
              <a:gd name="connsiteY22" fmla="*/ 16 h 758"/>
              <a:gd name="connsiteX23" fmla="*/ 327 w 523"/>
              <a:gd name="connsiteY23" fmla="*/ 16 h 758"/>
              <a:gd name="connsiteX24" fmla="*/ 333 w 523"/>
              <a:gd name="connsiteY24" fmla="*/ 11 h 758"/>
              <a:gd name="connsiteX25" fmla="*/ 343 w 523"/>
              <a:gd name="connsiteY25" fmla="*/ 5 h 758"/>
              <a:gd name="connsiteX26" fmla="*/ 359 w 523"/>
              <a:gd name="connsiteY26" fmla="*/ 0 h 758"/>
              <a:gd name="connsiteX27" fmla="*/ 370 w 523"/>
              <a:gd name="connsiteY27" fmla="*/ 0 h 758"/>
              <a:gd name="connsiteX28" fmla="*/ 385 w 523"/>
              <a:gd name="connsiteY28" fmla="*/ 0 h 758"/>
              <a:gd name="connsiteX29" fmla="*/ 401 w 523"/>
              <a:gd name="connsiteY29" fmla="*/ 5 h 758"/>
              <a:gd name="connsiteX30" fmla="*/ 417 w 523"/>
              <a:gd name="connsiteY30" fmla="*/ 11 h 758"/>
              <a:gd name="connsiteX31" fmla="*/ 428 w 523"/>
              <a:gd name="connsiteY31" fmla="*/ 16 h 758"/>
              <a:gd name="connsiteX32" fmla="*/ 438 w 523"/>
              <a:gd name="connsiteY32" fmla="*/ 21 h 758"/>
              <a:gd name="connsiteX33" fmla="*/ 454 w 523"/>
              <a:gd name="connsiteY33" fmla="*/ 26 h 758"/>
              <a:gd name="connsiteX34" fmla="*/ 465 w 523"/>
              <a:gd name="connsiteY34" fmla="*/ 37 h 758"/>
              <a:gd name="connsiteX35" fmla="*/ 480 w 523"/>
              <a:gd name="connsiteY35" fmla="*/ 42 h 758"/>
              <a:gd name="connsiteX36" fmla="*/ 491 w 523"/>
              <a:gd name="connsiteY36" fmla="*/ 47 h 758"/>
              <a:gd name="connsiteX37" fmla="*/ 502 w 523"/>
              <a:gd name="connsiteY37" fmla="*/ 52 h 758"/>
              <a:gd name="connsiteX38" fmla="*/ 507 w 523"/>
              <a:gd name="connsiteY38" fmla="*/ 58 h 758"/>
              <a:gd name="connsiteX39" fmla="*/ 512 w 523"/>
              <a:gd name="connsiteY39" fmla="*/ 63 h 758"/>
              <a:gd name="connsiteX40" fmla="*/ 517 w 523"/>
              <a:gd name="connsiteY40" fmla="*/ 68 h 758"/>
              <a:gd name="connsiteX41" fmla="*/ 523 w 523"/>
              <a:gd name="connsiteY41" fmla="*/ 68 h 758"/>
              <a:gd name="connsiteX42" fmla="*/ 523 w 523"/>
              <a:gd name="connsiteY42" fmla="*/ 73 h 758"/>
              <a:gd name="connsiteX43" fmla="*/ 517 w 523"/>
              <a:gd name="connsiteY43" fmla="*/ 73 h 758"/>
              <a:gd name="connsiteX44" fmla="*/ 517 w 523"/>
              <a:gd name="connsiteY44" fmla="*/ 79 h 758"/>
              <a:gd name="connsiteX45" fmla="*/ 512 w 523"/>
              <a:gd name="connsiteY45" fmla="*/ 84 h 758"/>
              <a:gd name="connsiteX46" fmla="*/ 507 w 523"/>
              <a:gd name="connsiteY46" fmla="*/ 84 h 758"/>
              <a:gd name="connsiteX47" fmla="*/ 502 w 523"/>
              <a:gd name="connsiteY47" fmla="*/ 89 h 758"/>
              <a:gd name="connsiteX48" fmla="*/ 496 w 523"/>
              <a:gd name="connsiteY48" fmla="*/ 94 h 758"/>
              <a:gd name="connsiteX49" fmla="*/ 491 w 523"/>
              <a:gd name="connsiteY49" fmla="*/ 94 h 758"/>
              <a:gd name="connsiteX50" fmla="*/ 486 w 523"/>
              <a:gd name="connsiteY50" fmla="*/ 99 h 758"/>
              <a:gd name="connsiteX51" fmla="*/ 480 w 523"/>
              <a:gd name="connsiteY51" fmla="*/ 105 h 758"/>
              <a:gd name="connsiteX52" fmla="*/ 475 w 523"/>
              <a:gd name="connsiteY52" fmla="*/ 115 h 758"/>
              <a:gd name="connsiteX53" fmla="*/ 475 w 523"/>
              <a:gd name="connsiteY53" fmla="*/ 126 h 758"/>
              <a:gd name="connsiteX54" fmla="*/ 475 w 523"/>
              <a:gd name="connsiteY54" fmla="*/ 131 h 758"/>
              <a:gd name="connsiteX55" fmla="*/ 475 w 523"/>
              <a:gd name="connsiteY55" fmla="*/ 146 h 758"/>
              <a:gd name="connsiteX56" fmla="*/ 475 w 523"/>
              <a:gd name="connsiteY56" fmla="*/ 157 h 758"/>
              <a:gd name="connsiteX57" fmla="*/ 475 w 523"/>
              <a:gd name="connsiteY57" fmla="*/ 173 h 758"/>
              <a:gd name="connsiteX58" fmla="*/ 475 w 523"/>
              <a:gd name="connsiteY58" fmla="*/ 188 h 758"/>
              <a:gd name="connsiteX59" fmla="*/ 475 w 523"/>
              <a:gd name="connsiteY59" fmla="*/ 204 h 758"/>
              <a:gd name="connsiteX60" fmla="*/ 475 w 523"/>
              <a:gd name="connsiteY60" fmla="*/ 225 h 758"/>
              <a:gd name="connsiteX61" fmla="*/ 475 w 523"/>
              <a:gd name="connsiteY61" fmla="*/ 240 h 758"/>
              <a:gd name="connsiteX62" fmla="*/ 475 w 523"/>
              <a:gd name="connsiteY62" fmla="*/ 261 h 758"/>
              <a:gd name="connsiteX63" fmla="*/ 475 w 523"/>
              <a:gd name="connsiteY63" fmla="*/ 303 h 758"/>
              <a:gd name="connsiteX64" fmla="*/ 475 w 523"/>
              <a:gd name="connsiteY64" fmla="*/ 324 h 758"/>
              <a:gd name="connsiteX65" fmla="*/ 475 w 523"/>
              <a:gd name="connsiteY65" fmla="*/ 350 h 758"/>
              <a:gd name="connsiteX66" fmla="*/ 475 w 523"/>
              <a:gd name="connsiteY66" fmla="*/ 376 h 758"/>
              <a:gd name="connsiteX67" fmla="*/ 475 w 523"/>
              <a:gd name="connsiteY67" fmla="*/ 402 h 758"/>
              <a:gd name="connsiteX68" fmla="*/ 475 w 523"/>
              <a:gd name="connsiteY68" fmla="*/ 429 h 758"/>
              <a:gd name="connsiteX69" fmla="*/ 475 w 523"/>
              <a:gd name="connsiteY69" fmla="*/ 460 h 758"/>
              <a:gd name="connsiteX70" fmla="*/ 475 w 523"/>
              <a:gd name="connsiteY70" fmla="*/ 491 h 758"/>
              <a:gd name="connsiteX71" fmla="*/ 475 w 523"/>
              <a:gd name="connsiteY71" fmla="*/ 523 h 758"/>
              <a:gd name="connsiteX72" fmla="*/ 475 w 523"/>
              <a:gd name="connsiteY72" fmla="*/ 554 h 758"/>
              <a:gd name="connsiteX73" fmla="*/ 475 w 523"/>
              <a:gd name="connsiteY73" fmla="*/ 580 h 758"/>
              <a:gd name="connsiteX74" fmla="*/ 470 w 523"/>
              <a:gd name="connsiteY74" fmla="*/ 606 h 758"/>
              <a:gd name="connsiteX75" fmla="*/ 470 w 523"/>
              <a:gd name="connsiteY75" fmla="*/ 632 h 758"/>
              <a:gd name="connsiteX76" fmla="*/ 465 w 523"/>
              <a:gd name="connsiteY76" fmla="*/ 653 h 758"/>
              <a:gd name="connsiteX77" fmla="*/ 459 w 523"/>
              <a:gd name="connsiteY77" fmla="*/ 669 h 758"/>
              <a:gd name="connsiteX78" fmla="*/ 454 w 523"/>
              <a:gd name="connsiteY78" fmla="*/ 690 h 758"/>
              <a:gd name="connsiteX79" fmla="*/ 449 w 523"/>
              <a:gd name="connsiteY79" fmla="*/ 700 h 758"/>
              <a:gd name="connsiteX80" fmla="*/ 438 w 523"/>
              <a:gd name="connsiteY80" fmla="*/ 716 h 758"/>
              <a:gd name="connsiteX81" fmla="*/ 428 w 523"/>
              <a:gd name="connsiteY81" fmla="*/ 726 h 758"/>
              <a:gd name="connsiteX82" fmla="*/ 422 w 523"/>
              <a:gd name="connsiteY82" fmla="*/ 737 h 758"/>
              <a:gd name="connsiteX83" fmla="*/ 412 w 523"/>
              <a:gd name="connsiteY83" fmla="*/ 742 h 758"/>
              <a:gd name="connsiteX84" fmla="*/ 407 w 523"/>
              <a:gd name="connsiteY84" fmla="*/ 747 h 758"/>
              <a:gd name="connsiteX85" fmla="*/ 396 w 523"/>
              <a:gd name="connsiteY85" fmla="*/ 752 h 758"/>
              <a:gd name="connsiteX86" fmla="*/ 391 w 523"/>
              <a:gd name="connsiteY86" fmla="*/ 752 h 758"/>
              <a:gd name="connsiteX87" fmla="*/ 385 w 523"/>
              <a:gd name="connsiteY87" fmla="*/ 758 h 758"/>
              <a:gd name="connsiteX88" fmla="*/ 375 w 523"/>
              <a:gd name="connsiteY88" fmla="*/ 752 h 758"/>
              <a:gd name="connsiteX89" fmla="*/ 370 w 523"/>
              <a:gd name="connsiteY89" fmla="*/ 752 h 758"/>
              <a:gd name="connsiteX90" fmla="*/ 370 w 523"/>
              <a:gd name="connsiteY90" fmla="*/ 747 h 758"/>
              <a:gd name="connsiteX91" fmla="*/ 364 w 523"/>
              <a:gd name="connsiteY91" fmla="*/ 742 h 758"/>
              <a:gd name="connsiteX92" fmla="*/ 364 w 523"/>
              <a:gd name="connsiteY92" fmla="*/ 737 h 758"/>
              <a:gd name="connsiteX93" fmla="*/ 364 w 523"/>
              <a:gd name="connsiteY93" fmla="*/ 731 h 758"/>
              <a:gd name="connsiteX94" fmla="*/ 364 w 523"/>
              <a:gd name="connsiteY94" fmla="*/ 721 h 758"/>
              <a:gd name="connsiteX95" fmla="*/ 364 w 523"/>
              <a:gd name="connsiteY95" fmla="*/ 711 h 758"/>
              <a:gd name="connsiteX96" fmla="*/ 364 w 523"/>
              <a:gd name="connsiteY96" fmla="*/ 705 h 758"/>
              <a:gd name="connsiteX97" fmla="*/ 364 w 523"/>
              <a:gd name="connsiteY97" fmla="*/ 700 h 758"/>
              <a:gd name="connsiteX98" fmla="*/ 364 w 523"/>
              <a:gd name="connsiteY98" fmla="*/ 695 h 758"/>
              <a:gd name="connsiteX99" fmla="*/ 359 w 523"/>
              <a:gd name="connsiteY99" fmla="*/ 690 h 758"/>
              <a:gd name="connsiteX100" fmla="*/ 354 w 523"/>
              <a:gd name="connsiteY100" fmla="*/ 674 h 758"/>
              <a:gd name="connsiteX101" fmla="*/ 343 w 523"/>
              <a:gd name="connsiteY101" fmla="*/ 658 h 758"/>
              <a:gd name="connsiteX102" fmla="*/ 327 w 523"/>
              <a:gd name="connsiteY102" fmla="*/ 643 h 758"/>
              <a:gd name="connsiteX103" fmla="*/ 311 w 523"/>
              <a:gd name="connsiteY103" fmla="*/ 627 h 758"/>
              <a:gd name="connsiteX104" fmla="*/ 290 w 523"/>
              <a:gd name="connsiteY104" fmla="*/ 611 h 758"/>
              <a:gd name="connsiteX105" fmla="*/ 264 w 523"/>
              <a:gd name="connsiteY105" fmla="*/ 590 h 758"/>
              <a:gd name="connsiteX106" fmla="*/ 285 w 523"/>
              <a:gd name="connsiteY106" fmla="*/ 590 h 758"/>
              <a:gd name="connsiteX107" fmla="*/ 306 w 523"/>
              <a:gd name="connsiteY107" fmla="*/ 596 h 758"/>
              <a:gd name="connsiteX108" fmla="*/ 322 w 523"/>
              <a:gd name="connsiteY108" fmla="*/ 596 h 758"/>
              <a:gd name="connsiteX109" fmla="*/ 338 w 523"/>
              <a:gd name="connsiteY109" fmla="*/ 596 h 758"/>
              <a:gd name="connsiteX110" fmla="*/ 348 w 523"/>
              <a:gd name="connsiteY110" fmla="*/ 590 h 758"/>
              <a:gd name="connsiteX111" fmla="*/ 354 w 523"/>
              <a:gd name="connsiteY111" fmla="*/ 590 h 758"/>
              <a:gd name="connsiteX112" fmla="*/ 359 w 523"/>
              <a:gd name="connsiteY112" fmla="*/ 590 h 758"/>
              <a:gd name="connsiteX113" fmla="*/ 364 w 523"/>
              <a:gd name="connsiteY113" fmla="*/ 585 h 758"/>
              <a:gd name="connsiteX114" fmla="*/ 370 w 523"/>
              <a:gd name="connsiteY114" fmla="*/ 580 h 758"/>
              <a:gd name="connsiteX115" fmla="*/ 370 w 523"/>
              <a:gd name="connsiteY115" fmla="*/ 575 h 758"/>
              <a:gd name="connsiteX116" fmla="*/ 370 w 523"/>
              <a:gd name="connsiteY116" fmla="*/ 564 h 758"/>
              <a:gd name="connsiteX117" fmla="*/ 370 w 523"/>
              <a:gd name="connsiteY117" fmla="*/ 549 h 758"/>
              <a:gd name="connsiteX118" fmla="*/ 375 w 523"/>
              <a:gd name="connsiteY118" fmla="*/ 533 h 758"/>
              <a:gd name="connsiteX119" fmla="*/ 375 w 523"/>
              <a:gd name="connsiteY119" fmla="*/ 512 h 758"/>
              <a:gd name="connsiteX120" fmla="*/ 375 w 523"/>
              <a:gd name="connsiteY120" fmla="*/ 486 h 758"/>
              <a:gd name="connsiteX121" fmla="*/ 380 w 523"/>
              <a:gd name="connsiteY121" fmla="*/ 460 h 758"/>
              <a:gd name="connsiteX122" fmla="*/ 380 w 523"/>
              <a:gd name="connsiteY122" fmla="*/ 434 h 758"/>
              <a:gd name="connsiteX123" fmla="*/ 380 w 523"/>
              <a:gd name="connsiteY123" fmla="*/ 408 h 758"/>
              <a:gd name="connsiteX124" fmla="*/ 380 w 523"/>
              <a:gd name="connsiteY124" fmla="*/ 382 h 758"/>
              <a:gd name="connsiteX125" fmla="*/ 385 w 523"/>
              <a:gd name="connsiteY125" fmla="*/ 355 h 758"/>
              <a:gd name="connsiteX126" fmla="*/ 385 w 523"/>
              <a:gd name="connsiteY126" fmla="*/ 334 h 758"/>
              <a:gd name="connsiteX127" fmla="*/ 385 w 523"/>
              <a:gd name="connsiteY127" fmla="*/ 314 h 758"/>
              <a:gd name="connsiteX128" fmla="*/ 385 w 523"/>
              <a:gd name="connsiteY128" fmla="*/ 293 h 758"/>
              <a:gd name="connsiteX129" fmla="*/ 385 w 523"/>
              <a:gd name="connsiteY129" fmla="*/ 277 h 758"/>
              <a:gd name="connsiteX130" fmla="*/ 385 w 523"/>
              <a:gd name="connsiteY130" fmla="*/ 246 h 758"/>
              <a:gd name="connsiteX131" fmla="*/ 385 w 523"/>
              <a:gd name="connsiteY131" fmla="*/ 214 h 758"/>
              <a:gd name="connsiteX132" fmla="*/ 380 w 523"/>
              <a:gd name="connsiteY132" fmla="*/ 183 h 758"/>
              <a:gd name="connsiteX133" fmla="*/ 380 w 523"/>
              <a:gd name="connsiteY133" fmla="*/ 157 h 758"/>
              <a:gd name="connsiteX134" fmla="*/ 375 w 523"/>
              <a:gd name="connsiteY134" fmla="*/ 146 h 758"/>
              <a:gd name="connsiteX135" fmla="*/ 375 w 523"/>
              <a:gd name="connsiteY135" fmla="*/ 136 h 758"/>
              <a:gd name="connsiteX136" fmla="*/ 370 w 523"/>
              <a:gd name="connsiteY136" fmla="*/ 126 h 758"/>
              <a:gd name="connsiteX137" fmla="*/ 370 w 523"/>
              <a:gd name="connsiteY137" fmla="*/ 115 h 758"/>
              <a:gd name="connsiteX138" fmla="*/ 364 w 523"/>
              <a:gd name="connsiteY138" fmla="*/ 110 h 758"/>
              <a:gd name="connsiteX139" fmla="*/ 364 w 523"/>
              <a:gd name="connsiteY139" fmla="*/ 105 h 758"/>
              <a:gd name="connsiteX140" fmla="*/ 359 w 523"/>
              <a:gd name="connsiteY140" fmla="*/ 94 h 758"/>
              <a:gd name="connsiteX141" fmla="*/ 354 w 523"/>
              <a:gd name="connsiteY141" fmla="*/ 89 h 758"/>
              <a:gd name="connsiteX142" fmla="*/ 348 w 523"/>
              <a:gd name="connsiteY142" fmla="*/ 84 h 758"/>
              <a:gd name="connsiteX143" fmla="*/ 343 w 523"/>
              <a:gd name="connsiteY143" fmla="*/ 84 h 758"/>
              <a:gd name="connsiteX144" fmla="*/ 338 w 523"/>
              <a:gd name="connsiteY144" fmla="*/ 79 h 758"/>
              <a:gd name="connsiteX145" fmla="*/ 327 w 523"/>
              <a:gd name="connsiteY145" fmla="*/ 79 h 758"/>
              <a:gd name="connsiteX146" fmla="*/ 317 w 523"/>
              <a:gd name="connsiteY146" fmla="*/ 79 h 758"/>
              <a:gd name="connsiteX147" fmla="*/ 306 w 523"/>
              <a:gd name="connsiteY147" fmla="*/ 73 h 758"/>
              <a:gd name="connsiteX148" fmla="*/ 290 w 523"/>
              <a:gd name="connsiteY148" fmla="*/ 73 h 758"/>
              <a:gd name="connsiteX149" fmla="*/ 290 w 523"/>
              <a:gd name="connsiteY149" fmla="*/ 73 h 758"/>
              <a:gd name="connsiteX0" fmla="*/ 271 w 504"/>
              <a:gd name="connsiteY0" fmla="*/ 73 h 758"/>
              <a:gd name="connsiteX1" fmla="*/ 256 w 504"/>
              <a:gd name="connsiteY1" fmla="*/ 73 h 758"/>
              <a:gd name="connsiteX2" fmla="*/ 234 w 504"/>
              <a:gd name="connsiteY2" fmla="*/ 79 h 758"/>
              <a:gd name="connsiteX3" fmla="*/ 213 w 504"/>
              <a:gd name="connsiteY3" fmla="*/ 79 h 758"/>
              <a:gd name="connsiteX4" fmla="*/ 187 w 504"/>
              <a:gd name="connsiteY4" fmla="*/ 79 h 758"/>
              <a:gd name="connsiteX5" fmla="*/ 160 w 504"/>
              <a:gd name="connsiteY5" fmla="*/ 84 h 758"/>
              <a:gd name="connsiteX6" fmla="*/ 129 w 504"/>
              <a:gd name="connsiteY6" fmla="*/ 84 h 758"/>
              <a:gd name="connsiteX7" fmla="*/ 92 w 504"/>
              <a:gd name="connsiteY7" fmla="*/ 89 h 758"/>
              <a:gd name="connsiteX8" fmla="*/ 55 w 504"/>
              <a:gd name="connsiteY8" fmla="*/ 94 h 758"/>
              <a:gd name="connsiteX9" fmla="*/ 13 w 504"/>
              <a:gd name="connsiteY9" fmla="*/ 94 h 758"/>
              <a:gd name="connsiteX10" fmla="*/ 2 w 504"/>
              <a:gd name="connsiteY10" fmla="*/ 58 h 758"/>
              <a:gd name="connsiteX11" fmla="*/ 28 w 504"/>
              <a:gd name="connsiteY11" fmla="*/ 52 h 758"/>
              <a:gd name="connsiteX12" fmla="*/ 55 w 504"/>
              <a:gd name="connsiteY12" fmla="*/ 52 h 758"/>
              <a:gd name="connsiteX13" fmla="*/ 81 w 504"/>
              <a:gd name="connsiteY13" fmla="*/ 47 h 758"/>
              <a:gd name="connsiteX14" fmla="*/ 113 w 504"/>
              <a:gd name="connsiteY14" fmla="*/ 47 h 758"/>
              <a:gd name="connsiteX15" fmla="*/ 171 w 504"/>
              <a:gd name="connsiteY15" fmla="*/ 37 h 758"/>
              <a:gd name="connsiteX16" fmla="*/ 203 w 504"/>
              <a:gd name="connsiteY16" fmla="*/ 37 h 758"/>
              <a:gd name="connsiteX17" fmla="*/ 224 w 504"/>
              <a:gd name="connsiteY17" fmla="*/ 32 h 758"/>
              <a:gd name="connsiteX18" fmla="*/ 250 w 504"/>
              <a:gd name="connsiteY18" fmla="*/ 26 h 758"/>
              <a:gd name="connsiteX19" fmla="*/ 271 w 504"/>
              <a:gd name="connsiteY19" fmla="*/ 26 h 758"/>
              <a:gd name="connsiteX20" fmla="*/ 287 w 504"/>
              <a:gd name="connsiteY20" fmla="*/ 21 h 758"/>
              <a:gd name="connsiteX21" fmla="*/ 298 w 504"/>
              <a:gd name="connsiteY21" fmla="*/ 16 h 758"/>
              <a:gd name="connsiteX22" fmla="*/ 308 w 504"/>
              <a:gd name="connsiteY22" fmla="*/ 16 h 758"/>
              <a:gd name="connsiteX23" fmla="*/ 314 w 504"/>
              <a:gd name="connsiteY23" fmla="*/ 11 h 758"/>
              <a:gd name="connsiteX24" fmla="*/ 324 w 504"/>
              <a:gd name="connsiteY24" fmla="*/ 5 h 758"/>
              <a:gd name="connsiteX25" fmla="*/ 340 w 504"/>
              <a:gd name="connsiteY25" fmla="*/ 0 h 758"/>
              <a:gd name="connsiteX26" fmla="*/ 351 w 504"/>
              <a:gd name="connsiteY26" fmla="*/ 0 h 758"/>
              <a:gd name="connsiteX27" fmla="*/ 366 w 504"/>
              <a:gd name="connsiteY27" fmla="*/ 0 h 758"/>
              <a:gd name="connsiteX28" fmla="*/ 382 w 504"/>
              <a:gd name="connsiteY28" fmla="*/ 5 h 758"/>
              <a:gd name="connsiteX29" fmla="*/ 398 w 504"/>
              <a:gd name="connsiteY29" fmla="*/ 11 h 758"/>
              <a:gd name="connsiteX30" fmla="*/ 409 w 504"/>
              <a:gd name="connsiteY30" fmla="*/ 16 h 758"/>
              <a:gd name="connsiteX31" fmla="*/ 419 w 504"/>
              <a:gd name="connsiteY31" fmla="*/ 21 h 758"/>
              <a:gd name="connsiteX32" fmla="*/ 435 w 504"/>
              <a:gd name="connsiteY32" fmla="*/ 26 h 758"/>
              <a:gd name="connsiteX33" fmla="*/ 446 w 504"/>
              <a:gd name="connsiteY33" fmla="*/ 37 h 758"/>
              <a:gd name="connsiteX34" fmla="*/ 461 w 504"/>
              <a:gd name="connsiteY34" fmla="*/ 42 h 758"/>
              <a:gd name="connsiteX35" fmla="*/ 472 w 504"/>
              <a:gd name="connsiteY35" fmla="*/ 47 h 758"/>
              <a:gd name="connsiteX36" fmla="*/ 483 w 504"/>
              <a:gd name="connsiteY36" fmla="*/ 52 h 758"/>
              <a:gd name="connsiteX37" fmla="*/ 488 w 504"/>
              <a:gd name="connsiteY37" fmla="*/ 58 h 758"/>
              <a:gd name="connsiteX38" fmla="*/ 493 w 504"/>
              <a:gd name="connsiteY38" fmla="*/ 63 h 758"/>
              <a:gd name="connsiteX39" fmla="*/ 498 w 504"/>
              <a:gd name="connsiteY39" fmla="*/ 68 h 758"/>
              <a:gd name="connsiteX40" fmla="*/ 504 w 504"/>
              <a:gd name="connsiteY40" fmla="*/ 68 h 758"/>
              <a:gd name="connsiteX41" fmla="*/ 504 w 504"/>
              <a:gd name="connsiteY41" fmla="*/ 73 h 758"/>
              <a:gd name="connsiteX42" fmla="*/ 498 w 504"/>
              <a:gd name="connsiteY42" fmla="*/ 73 h 758"/>
              <a:gd name="connsiteX43" fmla="*/ 498 w 504"/>
              <a:gd name="connsiteY43" fmla="*/ 79 h 758"/>
              <a:gd name="connsiteX44" fmla="*/ 493 w 504"/>
              <a:gd name="connsiteY44" fmla="*/ 84 h 758"/>
              <a:gd name="connsiteX45" fmla="*/ 488 w 504"/>
              <a:gd name="connsiteY45" fmla="*/ 84 h 758"/>
              <a:gd name="connsiteX46" fmla="*/ 483 w 504"/>
              <a:gd name="connsiteY46" fmla="*/ 89 h 758"/>
              <a:gd name="connsiteX47" fmla="*/ 477 w 504"/>
              <a:gd name="connsiteY47" fmla="*/ 94 h 758"/>
              <a:gd name="connsiteX48" fmla="*/ 472 w 504"/>
              <a:gd name="connsiteY48" fmla="*/ 94 h 758"/>
              <a:gd name="connsiteX49" fmla="*/ 467 w 504"/>
              <a:gd name="connsiteY49" fmla="*/ 99 h 758"/>
              <a:gd name="connsiteX50" fmla="*/ 461 w 504"/>
              <a:gd name="connsiteY50" fmla="*/ 105 h 758"/>
              <a:gd name="connsiteX51" fmla="*/ 456 w 504"/>
              <a:gd name="connsiteY51" fmla="*/ 115 h 758"/>
              <a:gd name="connsiteX52" fmla="*/ 456 w 504"/>
              <a:gd name="connsiteY52" fmla="*/ 126 h 758"/>
              <a:gd name="connsiteX53" fmla="*/ 456 w 504"/>
              <a:gd name="connsiteY53" fmla="*/ 131 h 758"/>
              <a:gd name="connsiteX54" fmla="*/ 456 w 504"/>
              <a:gd name="connsiteY54" fmla="*/ 146 h 758"/>
              <a:gd name="connsiteX55" fmla="*/ 456 w 504"/>
              <a:gd name="connsiteY55" fmla="*/ 157 h 758"/>
              <a:gd name="connsiteX56" fmla="*/ 456 w 504"/>
              <a:gd name="connsiteY56" fmla="*/ 173 h 758"/>
              <a:gd name="connsiteX57" fmla="*/ 456 w 504"/>
              <a:gd name="connsiteY57" fmla="*/ 188 h 758"/>
              <a:gd name="connsiteX58" fmla="*/ 456 w 504"/>
              <a:gd name="connsiteY58" fmla="*/ 204 h 758"/>
              <a:gd name="connsiteX59" fmla="*/ 456 w 504"/>
              <a:gd name="connsiteY59" fmla="*/ 225 h 758"/>
              <a:gd name="connsiteX60" fmla="*/ 456 w 504"/>
              <a:gd name="connsiteY60" fmla="*/ 240 h 758"/>
              <a:gd name="connsiteX61" fmla="*/ 456 w 504"/>
              <a:gd name="connsiteY61" fmla="*/ 261 h 758"/>
              <a:gd name="connsiteX62" fmla="*/ 456 w 504"/>
              <a:gd name="connsiteY62" fmla="*/ 303 h 758"/>
              <a:gd name="connsiteX63" fmla="*/ 456 w 504"/>
              <a:gd name="connsiteY63" fmla="*/ 324 h 758"/>
              <a:gd name="connsiteX64" fmla="*/ 456 w 504"/>
              <a:gd name="connsiteY64" fmla="*/ 350 h 758"/>
              <a:gd name="connsiteX65" fmla="*/ 456 w 504"/>
              <a:gd name="connsiteY65" fmla="*/ 376 h 758"/>
              <a:gd name="connsiteX66" fmla="*/ 456 w 504"/>
              <a:gd name="connsiteY66" fmla="*/ 402 h 758"/>
              <a:gd name="connsiteX67" fmla="*/ 456 w 504"/>
              <a:gd name="connsiteY67" fmla="*/ 429 h 758"/>
              <a:gd name="connsiteX68" fmla="*/ 456 w 504"/>
              <a:gd name="connsiteY68" fmla="*/ 460 h 758"/>
              <a:gd name="connsiteX69" fmla="*/ 456 w 504"/>
              <a:gd name="connsiteY69" fmla="*/ 491 h 758"/>
              <a:gd name="connsiteX70" fmla="*/ 456 w 504"/>
              <a:gd name="connsiteY70" fmla="*/ 523 h 758"/>
              <a:gd name="connsiteX71" fmla="*/ 456 w 504"/>
              <a:gd name="connsiteY71" fmla="*/ 554 h 758"/>
              <a:gd name="connsiteX72" fmla="*/ 456 w 504"/>
              <a:gd name="connsiteY72" fmla="*/ 580 h 758"/>
              <a:gd name="connsiteX73" fmla="*/ 451 w 504"/>
              <a:gd name="connsiteY73" fmla="*/ 606 h 758"/>
              <a:gd name="connsiteX74" fmla="*/ 451 w 504"/>
              <a:gd name="connsiteY74" fmla="*/ 632 h 758"/>
              <a:gd name="connsiteX75" fmla="*/ 446 w 504"/>
              <a:gd name="connsiteY75" fmla="*/ 653 h 758"/>
              <a:gd name="connsiteX76" fmla="*/ 440 w 504"/>
              <a:gd name="connsiteY76" fmla="*/ 669 h 758"/>
              <a:gd name="connsiteX77" fmla="*/ 435 w 504"/>
              <a:gd name="connsiteY77" fmla="*/ 690 h 758"/>
              <a:gd name="connsiteX78" fmla="*/ 430 w 504"/>
              <a:gd name="connsiteY78" fmla="*/ 700 h 758"/>
              <a:gd name="connsiteX79" fmla="*/ 419 w 504"/>
              <a:gd name="connsiteY79" fmla="*/ 716 h 758"/>
              <a:gd name="connsiteX80" fmla="*/ 409 w 504"/>
              <a:gd name="connsiteY80" fmla="*/ 726 h 758"/>
              <a:gd name="connsiteX81" fmla="*/ 403 w 504"/>
              <a:gd name="connsiteY81" fmla="*/ 737 h 758"/>
              <a:gd name="connsiteX82" fmla="*/ 393 w 504"/>
              <a:gd name="connsiteY82" fmla="*/ 742 h 758"/>
              <a:gd name="connsiteX83" fmla="*/ 388 w 504"/>
              <a:gd name="connsiteY83" fmla="*/ 747 h 758"/>
              <a:gd name="connsiteX84" fmla="*/ 377 w 504"/>
              <a:gd name="connsiteY84" fmla="*/ 752 h 758"/>
              <a:gd name="connsiteX85" fmla="*/ 372 w 504"/>
              <a:gd name="connsiteY85" fmla="*/ 752 h 758"/>
              <a:gd name="connsiteX86" fmla="*/ 366 w 504"/>
              <a:gd name="connsiteY86" fmla="*/ 758 h 758"/>
              <a:gd name="connsiteX87" fmla="*/ 356 w 504"/>
              <a:gd name="connsiteY87" fmla="*/ 752 h 758"/>
              <a:gd name="connsiteX88" fmla="*/ 351 w 504"/>
              <a:gd name="connsiteY88" fmla="*/ 752 h 758"/>
              <a:gd name="connsiteX89" fmla="*/ 351 w 504"/>
              <a:gd name="connsiteY89" fmla="*/ 747 h 758"/>
              <a:gd name="connsiteX90" fmla="*/ 345 w 504"/>
              <a:gd name="connsiteY90" fmla="*/ 742 h 758"/>
              <a:gd name="connsiteX91" fmla="*/ 345 w 504"/>
              <a:gd name="connsiteY91" fmla="*/ 737 h 758"/>
              <a:gd name="connsiteX92" fmla="*/ 345 w 504"/>
              <a:gd name="connsiteY92" fmla="*/ 731 h 758"/>
              <a:gd name="connsiteX93" fmla="*/ 345 w 504"/>
              <a:gd name="connsiteY93" fmla="*/ 721 h 758"/>
              <a:gd name="connsiteX94" fmla="*/ 345 w 504"/>
              <a:gd name="connsiteY94" fmla="*/ 711 h 758"/>
              <a:gd name="connsiteX95" fmla="*/ 345 w 504"/>
              <a:gd name="connsiteY95" fmla="*/ 705 h 758"/>
              <a:gd name="connsiteX96" fmla="*/ 345 w 504"/>
              <a:gd name="connsiteY96" fmla="*/ 700 h 758"/>
              <a:gd name="connsiteX97" fmla="*/ 345 w 504"/>
              <a:gd name="connsiteY97" fmla="*/ 695 h 758"/>
              <a:gd name="connsiteX98" fmla="*/ 340 w 504"/>
              <a:gd name="connsiteY98" fmla="*/ 690 h 758"/>
              <a:gd name="connsiteX99" fmla="*/ 335 w 504"/>
              <a:gd name="connsiteY99" fmla="*/ 674 h 758"/>
              <a:gd name="connsiteX100" fmla="*/ 324 w 504"/>
              <a:gd name="connsiteY100" fmla="*/ 658 h 758"/>
              <a:gd name="connsiteX101" fmla="*/ 308 w 504"/>
              <a:gd name="connsiteY101" fmla="*/ 643 h 758"/>
              <a:gd name="connsiteX102" fmla="*/ 292 w 504"/>
              <a:gd name="connsiteY102" fmla="*/ 627 h 758"/>
              <a:gd name="connsiteX103" fmla="*/ 271 w 504"/>
              <a:gd name="connsiteY103" fmla="*/ 611 h 758"/>
              <a:gd name="connsiteX104" fmla="*/ 245 w 504"/>
              <a:gd name="connsiteY104" fmla="*/ 590 h 758"/>
              <a:gd name="connsiteX105" fmla="*/ 266 w 504"/>
              <a:gd name="connsiteY105" fmla="*/ 590 h 758"/>
              <a:gd name="connsiteX106" fmla="*/ 287 w 504"/>
              <a:gd name="connsiteY106" fmla="*/ 596 h 758"/>
              <a:gd name="connsiteX107" fmla="*/ 303 w 504"/>
              <a:gd name="connsiteY107" fmla="*/ 596 h 758"/>
              <a:gd name="connsiteX108" fmla="*/ 319 w 504"/>
              <a:gd name="connsiteY108" fmla="*/ 596 h 758"/>
              <a:gd name="connsiteX109" fmla="*/ 329 w 504"/>
              <a:gd name="connsiteY109" fmla="*/ 590 h 758"/>
              <a:gd name="connsiteX110" fmla="*/ 335 w 504"/>
              <a:gd name="connsiteY110" fmla="*/ 590 h 758"/>
              <a:gd name="connsiteX111" fmla="*/ 340 w 504"/>
              <a:gd name="connsiteY111" fmla="*/ 590 h 758"/>
              <a:gd name="connsiteX112" fmla="*/ 345 w 504"/>
              <a:gd name="connsiteY112" fmla="*/ 585 h 758"/>
              <a:gd name="connsiteX113" fmla="*/ 351 w 504"/>
              <a:gd name="connsiteY113" fmla="*/ 580 h 758"/>
              <a:gd name="connsiteX114" fmla="*/ 351 w 504"/>
              <a:gd name="connsiteY114" fmla="*/ 575 h 758"/>
              <a:gd name="connsiteX115" fmla="*/ 351 w 504"/>
              <a:gd name="connsiteY115" fmla="*/ 564 h 758"/>
              <a:gd name="connsiteX116" fmla="*/ 351 w 504"/>
              <a:gd name="connsiteY116" fmla="*/ 549 h 758"/>
              <a:gd name="connsiteX117" fmla="*/ 356 w 504"/>
              <a:gd name="connsiteY117" fmla="*/ 533 h 758"/>
              <a:gd name="connsiteX118" fmla="*/ 356 w 504"/>
              <a:gd name="connsiteY118" fmla="*/ 512 h 758"/>
              <a:gd name="connsiteX119" fmla="*/ 356 w 504"/>
              <a:gd name="connsiteY119" fmla="*/ 486 h 758"/>
              <a:gd name="connsiteX120" fmla="*/ 361 w 504"/>
              <a:gd name="connsiteY120" fmla="*/ 460 h 758"/>
              <a:gd name="connsiteX121" fmla="*/ 361 w 504"/>
              <a:gd name="connsiteY121" fmla="*/ 434 h 758"/>
              <a:gd name="connsiteX122" fmla="*/ 361 w 504"/>
              <a:gd name="connsiteY122" fmla="*/ 408 h 758"/>
              <a:gd name="connsiteX123" fmla="*/ 361 w 504"/>
              <a:gd name="connsiteY123" fmla="*/ 382 h 758"/>
              <a:gd name="connsiteX124" fmla="*/ 366 w 504"/>
              <a:gd name="connsiteY124" fmla="*/ 355 h 758"/>
              <a:gd name="connsiteX125" fmla="*/ 366 w 504"/>
              <a:gd name="connsiteY125" fmla="*/ 334 h 758"/>
              <a:gd name="connsiteX126" fmla="*/ 366 w 504"/>
              <a:gd name="connsiteY126" fmla="*/ 314 h 758"/>
              <a:gd name="connsiteX127" fmla="*/ 366 w 504"/>
              <a:gd name="connsiteY127" fmla="*/ 293 h 758"/>
              <a:gd name="connsiteX128" fmla="*/ 366 w 504"/>
              <a:gd name="connsiteY128" fmla="*/ 277 h 758"/>
              <a:gd name="connsiteX129" fmla="*/ 366 w 504"/>
              <a:gd name="connsiteY129" fmla="*/ 246 h 758"/>
              <a:gd name="connsiteX130" fmla="*/ 366 w 504"/>
              <a:gd name="connsiteY130" fmla="*/ 214 h 758"/>
              <a:gd name="connsiteX131" fmla="*/ 361 w 504"/>
              <a:gd name="connsiteY131" fmla="*/ 183 h 758"/>
              <a:gd name="connsiteX132" fmla="*/ 361 w 504"/>
              <a:gd name="connsiteY132" fmla="*/ 157 h 758"/>
              <a:gd name="connsiteX133" fmla="*/ 356 w 504"/>
              <a:gd name="connsiteY133" fmla="*/ 146 h 758"/>
              <a:gd name="connsiteX134" fmla="*/ 356 w 504"/>
              <a:gd name="connsiteY134" fmla="*/ 136 h 758"/>
              <a:gd name="connsiteX135" fmla="*/ 351 w 504"/>
              <a:gd name="connsiteY135" fmla="*/ 126 h 758"/>
              <a:gd name="connsiteX136" fmla="*/ 351 w 504"/>
              <a:gd name="connsiteY136" fmla="*/ 115 h 758"/>
              <a:gd name="connsiteX137" fmla="*/ 345 w 504"/>
              <a:gd name="connsiteY137" fmla="*/ 110 h 758"/>
              <a:gd name="connsiteX138" fmla="*/ 345 w 504"/>
              <a:gd name="connsiteY138" fmla="*/ 105 h 758"/>
              <a:gd name="connsiteX139" fmla="*/ 340 w 504"/>
              <a:gd name="connsiteY139" fmla="*/ 94 h 758"/>
              <a:gd name="connsiteX140" fmla="*/ 335 w 504"/>
              <a:gd name="connsiteY140" fmla="*/ 89 h 758"/>
              <a:gd name="connsiteX141" fmla="*/ 329 w 504"/>
              <a:gd name="connsiteY141" fmla="*/ 84 h 758"/>
              <a:gd name="connsiteX142" fmla="*/ 324 w 504"/>
              <a:gd name="connsiteY142" fmla="*/ 84 h 758"/>
              <a:gd name="connsiteX143" fmla="*/ 319 w 504"/>
              <a:gd name="connsiteY143" fmla="*/ 79 h 758"/>
              <a:gd name="connsiteX144" fmla="*/ 308 w 504"/>
              <a:gd name="connsiteY144" fmla="*/ 79 h 758"/>
              <a:gd name="connsiteX145" fmla="*/ 298 w 504"/>
              <a:gd name="connsiteY145" fmla="*/ 79 h 758"/>
              <a:gd name="connsiteX146" fmla="*/ 287 w 504"/>
              <a:gd name="connsiteY146" fmla="*/ 73 h 758"/>
              <a:gd name="connsiteX147" fmla="*/ 271 w 504"/>
              <a:gd name="connsiteY147" fmla="*/ 73 h 758"/>
              <a:gd name="connsiteX148" fmla="*/ 271 w 504"/>
              <a:gd name="connsiteY148" fmla="*/ 73 h 758"/>
              <a:gd name="connsiteX0" fmla="*/ 262 w 495"/>
              <a:gd name="connsiteY0" fmla="*/ 73 h 758"/>
              <a:gd name="connsiteX1" fmla="*/ 247 w 495"/>
              <a:gd name="connsiteY1" fmla="*/ 73 h 758"/>
              <a:gd name="connsiteX2" fmla="*/ 225 w 495"/>
              <a:gd name="connsiteY2" fmla="*/ 79 h 758"/>
              <a:gd name="connsiteX3" fmla="*/ 204 w 495"/>
              <a:gd name="connsiteY3" fmla="*/ 79 h 758"/>
              <a:gd name="connsiteX4" fmla="*/ 178 w 495"/>
              <a:gd name="connsiteY4" fmla="*/ 79 h 758"/>
              <a:gd name="connsiteX5" fmla="*/ 151 w 495"/>
              <a:gd name="connsiteY5" fmla="*/ 84 h 758"/>
              <a:gd name="connsiteX6" fmla="*/ 120 w 495"/>
              <a:gd name="connsiteY6" fmla="*/ 84 h 758"/>
              <a:gd name="connsiteX7" fmla="*/ 83 w 495"/>
              <a:gd name="connsiteY7" fmla="*/ 89 h 758"/>
              <a:gd name="connsiteX8" fmla="*/ 46 w 495"/>
              <a:gd name="connsiteY8" fmla="*/ 94 h 758"/>
              <a:gd name="connsiteX9" fmla="*/ 4 w 495"/>
              <a:gd name="connsiteY9" fmla="*/ 94 h 758"/>
              <a:gd name="connsiteX10" fmla="*/ 19 w 495"/>
              <a:gd name="connsiteY10" fmla="*/ 52 h 758"/>
              <a:gd name="connsiteX11" fmla="*/ 46 w 495"/>
              <a:gd name="connsiteY11" fmla="*/ 52 h 758"/>
              <a:gd name="connsiteX12" fmla="*/ 72 w 495"/>
              <a:gd name="connsiteY12" fmla="*/ 47 h 758"/>
              <a:gd name="connsiteX13" fmla="*/ 104 w 495"/>
              <a:gd name="connsiteY13" fmla="*/ 47 h 758"/>
              <a:gd name="connsiteX14" fmla="*/ 162 w 495"/>
              <a:gd name="connsiteY14" fmla="*/ 37 h 758"/>
              <a:gd name="connsiteX15" fmla="*/ 194 w 495"/>
              <a:gd name="connsiteY15" fmla="*/ 37 h 758"/>
              <a:gd name="connsiteX16" fmla="*/ 215 w 495"/>
              <a:gd name="connsiteY16" fmla="*/ 32 h 758"/>
              <a:gd name="connsiteX17" fmla="*/ 241 w 495"/>
              <a:gd name="connsiteY17" fmla="*/ 26 h 758"/>
              <a:gd name="connsiteX18" fmla="*/ 262 w 495"/>
              <a:gd name="connsiteY18" fmla="*/ 26 h 758"/>
              <a:gd name="connsiteX19" fmla="*/ 278 w 495"/>
              <a:gd name="connsiteY19" fmla="*/ 21 h 758"/>
              <a:gd name="connsiteX20" fmla="*/ 289 w 495"/>
              <a:gd name="connsiteY20" fmla="*/ 16 h 758"/>
              <a:gd name="connsiteX21" fmla="*/ 299 w 495"/>
              <a:gd name="connsiteY21" fmla="*/ 16 h 758"/>
              <a:gd name="connsiteX22" fmla="*/ 305 w 495"/>
              <a:gd name="connsiteY22" fmla="*/ 11 h 758"/>
              <a:gd name="connsiteX23" fmla="*/ 315 w 495"/>
              <a:gd name="connsiteY23" fmla="*/ 5 h 758"/>
              <a:gd name="connsiteX24" fmla="*/ 331 w 495"/>
              <a:gd name="connsiteY24" fmla="*/ 0 h 758"/>
              <a:gd name="connsiteX25" fmla="*/ 342 w 495"/>
              <a:gd name="connsiteY25" fmla="*/ 0 h 758"/>
              <a:gd name="connsiteX26" fmla="*/ 357 w 495"/>
              <a:gd name="connsiteY26" fmla="*/ 0 h 758"/>
              <a:gd name="connsiteX27" fmla="*/ 373 w 495"/>
              <a:gd name="connsiteY27" fmla="*/ 5 h 758"/>
              <a:gd name="connsiteX28" fmla="*/ 389 w 495"/>
              <a:gd name="connsiteY28" fmla="*/ 11 h 758"/>
              <a:gd name="connsiteX29" fmla="*/ 400 w 495"/>
              <a:gd name="connsiteY29" fmla="*/ 16 h 758"/>
              <a:gd name="connsiteX30" fmla="*/ 410 w 495"/>
              <a:gd name="connsiteY30" fmla="*/ 21 h 758"/>
              <a:gd name="connsiteX31" fmla="*/ 426 w 495"/>
              <a:gd name="connsiteY31" fmla="*/ 26 h 758"/>
              <a:gd name="connsiteX32" fmla="*/ 437 w 495"/>
              <a:gd name="connsiteY32" fmla="*/ 37 h 758"/>
              <a:gd name="connsiteX33" fmla="*/ 452 w 495"/>
              <a:gd name="connsiteY33" fmla="*/ 42 h 758"/>
              <a:gd name="connsiteX34" fmla="*/ 463 w 495"/>
              <a:gd name="connsiteY34" fmla="*/ 47 h 758"/>
              <a:gd name="connsiteX35" fmla="*/ 474 w 495"/>
              <a:gd name="connsiteY35" fmla="*/ 52 h 758"/>
              <a:gd name="connsiteX36" fmla="*/ 479 w 495"/>
              <a:gd name="connsiteY36" fmla="*/ 58 h 758"/>
              <a:gd name="connsiteX37" fmla="*/ 484 w 495"/>
              <a:gd name="connsiteY37" fmla="*/ 63 h 758"/>
              <a:gd name="connsiteX38" fmla="*/ 489 w 495"/>
              <a:gd name="connsiteY38" fmla="*/ 68 h 758"/>
              <a:gd name="connsiteX39" fmla="*/ 495 w 495"/>
              <a:gd name="connsiteY39" fmla="*/ 68 h 758"/>
              <a:gd name="connsiteX40" fmla="*/ 495 w 495"/>
              <a:gd name="connsiteY40" fmla="*/ 73 h 758"/>
              <a:gd name="connsiteX41" fmla="*/ 489 w 495"/>
              <a:gd name="connsiteY41" fmla="*/ 73 h 758"/>
              <a:gd name="connsiteX42" fmla="*/ 489 w 495"/>
              <a:gd name="connsiteY42" fmla="*/ 79 h 758"/>
              <a:gd name="connsiteX43" fmla="*/ 484 w 495"/>
              <a:gd name="connsiteY43" fmla="*/ 84 h 758"/>
              <a:gd name="connsiteX44" fmla="*/ 479 w 495"/>
              <a:gd name="connsiteY44" fmla="*/ 84 h 758"/>
              <a:gd name="connsiteX45" fmla="*/ 474 w 495"/>
              <a:gd name="connsiteY45" fmla="*/ 89 h 758"/>
              <a:gd name="connsiteX46" fmla="*/ 468 w 495"/>
              <a:gd name="connsiteY46" fmla="*/ 94 h 758"/>
              <a:gd name="connsiteX47" fmla="*/ 463 w 495"/>
              <a:gd name="connsiteY47" fmla="*/ 94 h 758"/>
              <a:gd name="connsiteX48" fmla="*/ 458 w 495"/>
              <a:gd name="connsiteY48" fmla="*/ 99 h 758"/>
              <a:gd name="connsiteX49" fmla="*/ 452 w 495"/>
              <a:gd name="connsiteY49" fmla="*/ 105 h 758"/>
              <a:gd name="connsiteX50" fmla="*/ 447 w 495"/>
              <a:gd name="connsiteY50" fmla="*/ 115 h 758"/>
              <a:gd name="connsiteX51" fmla="*/ 447 w 495"/>
              <a:gd name="connsiteY51" fmla="*/ 126 h 758"/>
              <a:gd name="connsiteX52" fmla="*/ 447 w 495"/>
              <a:gd name="connsiteY52" fmla="*/ 131 h 758"/>
              <a:gd name="connsiteX53" fmla="*/ 447 w 495"/>
              <a:gd name="connsiteY53" fmla="*/ 146 h 758"/>
              <a:gd name="connsiteX54" fmla="*/ 447 w 495"/>
              <a:gd name="connsiteY54" fmla="*/ 157 h 758"/>
              <a:gd name="connsiteX55" fmla="*/ 447 w 495"/>
              <a:gd name="connsiteY55" fmla="*/ 173 h 758"/>
              <a:gd name="connsiteX56" fmla="*/ 447 w 495"/>
              <a:gd name="connsiteY56" fmla="*/ 188 h 758"/>
              <a:gd name="connsiteX57" fmla="*/ 447 w 495"/>
              <a:gd name="connsiteY57" fmla="*/ 204 h 758"/>
              <a:gd name="connsiteX58" fmla="*/ 447 w 495"/>
              <a:gd name="connsiteY58" fmla="*/ 225 h 758"/>
              <a:gd name="connsiteX59" fmla="*/ 447 w 495"/>
              <a:gd name="connsiteY59" fmla="*/ 240 h 758"/>
              <a:gd name="connsiteX60" fmla="*/ 447 w 495"/>
              <a:gd name="connsiteY60" fmla="*/ 261 h 758"/>
              <a:gd name="connsiteX61" fmla="*/ 447 w 495"/>
              <a:gd name="connsiteY61" fmla="*/ 303 h 758"/>
              <a:gd name="connsiteX62" fmla="*/ 447 w 495"/>
              <a:gd name="connsiteY62" fmla="*/ 324 h 758"/>
              <a:gd name="connsiteX63" fmla="*/ 447 w 495"/>
              <a:gd name="connsiteY63" fmla="*/ 350 h 758"/>
              <a:gd name="connsiteX64" fmla="*/ 447 w 495"/>
              <a:gd name="connsiteY64" fmla="*/ 376 h 758"/>
              <a:gd name="connsiteX65" fmla="*/ 447 w 495"/>
              <a:gd name="connsiteY65" fmla="*/ 402 h 758"/>
              <a:gd name="connsiteX66" fmla="*/ 447 w 495"/>
              <a:gd name="connsiteY66" fmla="*/ 429 h 758"/>
              <a:gd name="connsiteX67" fmla="*/ 447 w 495"/>
              <a:gd name="connsiteY67" fmla="*/ 460 h 758"/>
              <a:gd name="connsiteX68" fmla="*/ 447 w 495"/>
              <a:gd name="connsiteY68" fmla="*/ 491 h 758"/>
              <a:gd name="connsiteX69" fmla="*/ 447 w 495"/>
              <a:gd name="connsiteY69" fmla="*/ 523 h 758"/>
              <a:gd name="connsiteX70" fmla="*/ 447 w 495"/>
              <a:gd name="connsiteY70" fmla="*/ 554 h 758"/>
              <a:gd name="connsiteX71" fmla="*/ 447 w 495"/>
              <a:gd name="connsiteY71" fmla="*/ 580 h 758"/>
              <a:gd name="connsiteX72" fmla="*/ 442 w 495"/>
              <a:gd name="connsiteY72" fmla="*/ 606 h 758"/>
              <a:gd name="connsiteX73" fmla="*/ 442 w 495"/>
              <a:gd name="connsiteY73" fmla="*/ 632 h 758"/>
              <a:gd name="connsiteX74" fmla="*/ 437 w 495"/>
              <a:gd name="connsiteY74" fmla="*/ 653 h 758"/>
              <a:gd name="connsiteX75" fmla="*/ 431 w 495"/>
              <a:gd name="connsiteY75" fmla="*/ 669 h 758"/>
              <a:gd name="connsiteX76" fmla="*/ 426 w 495"/>
              <a:gd name="connsiteY76" fmla="*/ 690 h 758"/>
              <a:gd name="connsiteX77" fmla="*/ 421 w 495"/>
              <a:gd name="connsiteY77" fmla="*/ 700 h 758"/>
              <a:gd name="connsiteX78" fmla="*/ 410 w 495"/>
              <a:gd name="connsiteY78" fmla="*/ 716 h 758"/>
              <a:gd name="connsiteX79" fmla="*/ 400 w 495"/>
              <a:gd name="connsiteY79" fmla="*/ 726 h 758"/>
              <a:gd name="connsiteX80" fmla="*/ 394 w 495"/>
              <a:gd name="connsiteY80" fmla="*/ 737 h 758"/>
              <a:gd name="connsiteX81" fmla="*/ 384 w 495"/>
              <a:gd name="connsiteY81" fmla="*/ 742 h 758"/>
              <a:gd name="connsiteX82" fmla="*/ 379 w 495"/>
              <a:gd name="connsiteY82" fmla="*/ 747 h 758"/>
              <a:gd name="connsiteX83" fmla="*/ 368 w 495"/>
              <a:gd name="connsiteY83" fmla="*/ 752 h 758"/>
              <a:gd name="connsiteX84" fmla="*/ 363 w 495"/>
              <a:gd name="connsiteY84" fmla="*/ 752 h 758"/>
              <a:gd name="connsiteX85" fmla="*/ 357 w 495"/>
              <a:gd name="connsiteY85" fmla="*/ 758 h 758"/>
              <a:gd name="connsiteX86" fmla="*/ 347 w 495"/>
              <a:gd name="connsiteY86" fmla="*/ 752 h 758"/>
              <a:gd name="connsiteX87" fmla="*/ 342 w 495"/>
              <a:gd name="connsiteY87" fmla="*/ 752 h 758"/>
              <a:gd name="connsiteX88" fmla="*/ 342 w 495"/>
              <a:gd name="connsiteY88" fmla="*/ 747 h 758"/>
              <a:gd name="connsiteX89" fmla="*/ 336 w 495"/>
              <a:gd name="connsiteY89" fmla="*/ 742 h 758"/>
              <a:gd name="connsiteX90" fmla="*/ 336 w 495"/>
              <a:gd name="connsiteY90" fmla="*/ 737 h 758"/>
              <a:gd name="connsiteX91" fmla="*/ 336 w 495"/>
              <a:gd name="connsiteY91" fmla="*/ 731 h 758"/>
              <a:gd name="connsiteX92" fmla="*/ 336 w 495"/>
              <a:gd name="connsiteY92" fmla="*/ 721 h 758"/>
              <a:gd name="connsiteX93" fmla="*/ 336 w 495"/>
              <a:gd name="connsiteY93" fmla="*/ 711 h 758"/>
              <a:gd name="connsiteX94" fmla="*/ 336 w 495"/>
              <a:gd name="connsiteY94" fmla="*/ 705 h 758"/>
              <a:gd name="connsiteX95" fmla="*/ 336 w 495"/>
              <a:gd name="connsiteY95" fmla="*/ 700 h 758"/>
              <a:gd name="connsiteX96" fmla="*/ 336 w 495"/>
              <a:gd name="connsiteY96" fmla="*/ 695 h 758"/>
              <a:gd name="connsiteX97" fmla="*/ 331 w 495"/>
              <a:gd name="connsiteY97" fmla="*/ 690 h 758"/>
              <a:gd name="connsiteX98" fmla="*/ 326 w 495"/>
              <a:gd name="connsiteY98" fmla="*/ 674 h 758"/>
              <a:gd name="connsiteX99" fmla="*/ 315 w 495"/>
              <a:gd name="connsiteY99" fmla="*/ 658 h 758"/>
              <a:gd name="connsiteX100" fmla="*/ 299 w 495"/>
              <a:gd name="connsiteY100" fmla="*/ 643 h 758"/>
              <a:gd name="connsiteX101" fmla="*/ 283 w 495"/>
              <a:gd name="connsiteY101" fmla="*/ 627 h 758"/>
              <a:gd name="connsiteX102" fmla="*/ 262 w 495"/>
              <a:gd name="connsiteY102" fmla="*/ 611 h 758"/>
              <a:gd name="connsiteX103" fmla="*/ 236 w 495"/>
              <a:gd name="connsiteY103" fmla="*/ 590 h 758"/>
              <a:gd name="connsiteX104" fmla="*/ 257 w 495"/>
              <a:gd name="connsiteY104" fmla="*/ 590 h 758"/>
              <a:gd name="connsiteX105" fmla="*/ 278 w 495"/>
              <a:gd name="connsiteY105" fmla="*/ 596 h 758"/>
              <a:gd name="connsiteX106" fmla="*/ 294 w 495"/>
              <a:gd name="connsiteY106" fmla="*/ 596 h 758"/>
              <a:gd name="connsiteX107" fmla="*/ 310 w 495"/>
              <a:gd name="connsiteY107" fmla="*/ 596 h 758"/>
              <a:gd name="connsiteX108" fmla="*/ 320 w 495"/>
              <a:gd name="connsiteY108" fmla="*/ 590 h 758"/>
              <a:gd name="connsiteX109" fmla="*/ 326 w 495"/>
              <a:gd name="connsiteY109" fmla="*/ 590 h 758"/>
              <a:gd name="connsiteX110" fmla="*/ 331 w 495"/>
              <a:gd name="connsiteY110" fmla="*/ 590 h 758"/>
              <a:gd name="connsiteX111" fmla="*/ 336 w 495"/>
              <a:gd name="connsiteY111" fmla="*/ 585 h 758"/>
              <a:gd name="connsiteX112" fmla="*/ 342 w 495"/>
              <a:gd name="connsiteY112" fmla="*/ 580 h 758"/>
              <a:gd name="connsiteX113" fmla="*/ 342 w 495"/>
              <a:gd name="connsiteY113" fmla="*/ 575 h 758"/>
              <a:gd name="connsiteX114" fmla="*/ 342 w 495"/>
              <a:gd name="connsiteY114" fmla="*/ 564 h 758"/>
              <a:gd name="connsiteX115" fmla="*/ 342 w 495"/>
              <a:gd name="connsiteY115" fmla="*/ 549 h 758"/>
              <a:gd name="connsiteX116" fmla="*/ 347 w 495"/>
              <a:gd name="connsiteY116" fmla="*/ 533 h 758"/>
              <a:gd name="connsiteX117" fmla="*/ 347 w 495"/>
              <a:gd name="connsiteY117" fmla="*/ 512 h 758"/>
              <a:gd name="connsiteX118" fmla="*/ 347 w 495"/>
              <a:gd name="connsiteY118" fmla="*/ 486 h 758"/>
              <a:gd name="connsiteX119" fmla="*/ 352 w 495"/>
              <a:gd name="connsiteY119" fmla="*/ 460 h 758"/>
              <a:gd name="connsiteX120" fmla="*/ 352 w 495"/>
              <a:gd name="connsiteY120" fmla="*/ 434 h 758"/>
              <a:gd name="connsiteX121" fmla="*/ 352 w 495"/>
              <a:gd name="connsiteY121" fmla="*/ 408 h 758"/>
              <a:gd name="connsiteX122" fmla="*/ 352 w 495"/>
              <a:gd name="connsiteY122" fmla="*/ 382 h 758"/>
              <a:gd name="connsiteX123" fmla="*/ 357 w 495"/>
              <a:gd name="connsiteY123" fmla="*/ 355 h 758"/>
              <a:gd name="connsiteX124" fmla="*/ 357 w 495"/>
              <a:gd name="connsiteY124" fmla="*/ 334 h 758"/>
              <a:gd name="connsiteX125" fmla="*/ 357 w 495"/>
              <a:gd name="connsiteY125" fmla="*/ 314 h 758"/>
              <a:gd name="connsiteX126" fmla="*/ 357 w 495"/>
              <a:gd name="connsiteY126" fmla="*/ 293 h 758"/>
              <a:gd name="connsiteX127" fmla="*/ 357 w 495"/>
              <a:gd name="connsiteY127" fmla="*/ 277 h 758"/>
              <a:gd name="connsiteX128" fmla="*/ 357 w 495"/>
              <a:gd name="connsiteY128" fmla="*/ 246 h 758"/>
              <a:gd name="connsiteX129" fmla="*/ 357 w 495"/>
              <a:gd name="connsiteY129" fmla="*/ 214 h 758"/>
              <a:gd name="connsiteX130" fmla="*/ 352 w 495"/>
              <a:gd name="connsiteY130" fmla="*/ 183 h 758"/>
              <a:gd name="connsiteX131" fmla="*/ 352 w 495"/>
              <a:gd name="connsiteY131" fmla="*/ 157 h 758"/>
              <a:gd name="connsiteX132" fmla="*/ 347 w 495"/>
              <a:gd name="connsiteY132" fmla="*/ 146 h 758"/>
              <a:gd name="connsiteX133" fmla="*/ 347 w 495"/>
              <a:gd name="connsiteY133" fmla="*/ 136 h 758"/>
              <a:gd name="connsiteX134" fmla="*/ 342 w 495"/>
              <a:gd name="connsiteY134" fmla="*/ 126 h 758"/>
              <a:gd name="connsiteX135" fmla="*/ 342 w 495"/>
              <a:gd name="connsiteY135" fmla="*/ 115 h 758"/>
              <a:gd name="connsiteX136" fmla="*/ 336 w 495"/>
              <a:gd name="connsiteY136" fmla="*/ 110 h 758"/>
              <a:gd name="connsiteX137" fmla="*/ 336 w 495"/>
              <a:gd name="connsiteY137" fmla="*/ 105 h 758"/>
              <a:gd name="connsiteX138" fmla="*/ 331 w 495"/>
              <a:gd name="connsiteY138" fmla="*/ 94 h 758"/>
              <a:gd name="connsiteX139" fmla="*/ 326 w 495"/>
              <a:gd name="connsiteY139" fmla="*/ 89 h 758"/>
              <a:gd name="connsiteX140" fmla="*/ 320 w 495"/>
              <a:gd name="connsiteY140" fmla="*/ 84 h 758"/>
              <a:gd name="connsiteX141" fmla="*/ 315 w 495"/>
              <a:gd name="connsiteY141" fmla="*/ 84 h 758"/>
              <a:gd name="connsiteX142" fmla="*/ 310 w 495"/>
              <a:gd name="connsiteY142" fmla="*/ 79 h 758"/>
              <a:gd name="connsiteX143" fmla="*/ 299 w 495"/>
              <a:gd name="connsiteY143" fmla="*/ 79 h 758"/>
              <a:gd name="connsiteX144" fmla="*/ 289 w 495"/>
              <a:gd name="connsiteY144" fmla="*/ 79 h 758"/>
              <a:gd name="connsiteX145" fmla="*/ 278 w 495"/>
              <a:gd name="connsiteY145" fmla="*/ 73 h 758"/>
              <a:gd name="connsiteX146" fmla="*/ 262 w 495"/>
              <a:gd name="connsiteY146" fmla="*/ 73 h 758"/>
              <a:gd name="connsiteX147" fmla="*/ 262 w 495"/>
              <a:gd name="connsiteY147" fmla="*/ 73 h 758"/>
              <a:gd name="connsiteX0" fmla="*/ 243 w 476"/>
              <a:gd name="connsiteY0" fmla="*/ 73 h 758"/>
              <a:gd name="connsiteX1" fmla="*/ 228 w 476"/>
              <a:gd name="connsiteY1" fmla="*/ 73 h 758"/>
              <a:gd name="connsiteX2" fmla="*/ 206 w 476"/>
              <a:gd name="connsiteY2" fmla="*/ 79 h 758"/>
              <a:gd name="connsiteX3" fmla="*/ 185 w 476"/>
              <a:gd name="connsiteY3" fmla="*/ 79 h 758"/>
              <a:gd name="connsiteX4" fmla="*/ 159 w 476"/>
              <a:gd name="connsiteY4" fmla="*/ 79 h 758"/>
              <a:gd name="connsiteX5" fmla="*/ 132 w 476"/>
              <a:gd name="connsiteY5" fmla="*/ 84 h 758"/>
              <a:gd name="connsiteX6" fmla="*/ 101 w 476"/>
              <a:gd name="connsiteY6" fmla="*/ 84 h 758"/>
              <a:gd name="connsiteX7" fmla="*/ 64 w 476"/>
              <a:gd name="connsiteY7" fmla="*/ 89 h 758"/>
              <a:gd name="connsiteX8" fmla="*/ 27 w 476"/>
              <a:gd name="connsiteY8" fmla="*/ 94 h 758"/>
              <a:gd name="connsiteX9" fmla="*/ 0 w 476"/>
              <a:gd name="connsiteY9" fmla="*/ 52 h 758"/>
              <a:gd name="connsiteX10" fmla="*/ 27 w 476"/>
              <a:gd name="connsiteY10" fmla="*/ 52 h 758"/>
              <a:gd name="connsiteX11" fmla="*/ 53 w 476"/>
              <a:gd name="connsiteY11" fmla="*/ 47 h 758"/>
              <a:gd name="connsiteX12" fmla="*/ 85 w 476"/>
              <a:gd name="connsiteY12" fmla="*/ 47 h 758"/>
              <a:gd name="connsiteX13" fmla="*/ 143 w 476"/>
              <a:gd name="connsiteY13" fmla="*/ 37 h 758"/>
              <a:gd name="connsiteX14" fmla="*/ 175 w 476"/>
              <a:gd name="connsiteY14" fmla="*/ 37 h 758"/>
              <a:gd name="connsiteX15" fmla="*/ 196 w 476"/>
              <a:gd name="connsiteY15" fmla="*/ 32 h 758"/>
              <a:gd name="connsiteX16" fmla="*/ 222 w 476"/>
              <a:gd name="connsiteY16" fmla="*/ 26 h 758"/>
              <a:gd name="connsiteX17" fmla="*/ 243 w 476"/>
              <a:gd name="connsiteY17" fmla="*/ 26 h 758"/>
              <a:gd name="connsiteX18" fmla="*/ 259 w 476"/>
              <a:gd name="connsiteY18" fmla="*/ 21 h 758"/>
              <a:gd name="connsiteX19" fmla="*/ 270 w 476"/>
              <a:gd name="connsiteY19" fmla="*/ 16 h 758"/>
              <a:gd name="connsiteX20" fmla="*/ 280 w 476"/>
              <a:gd name="connsiteY20" fmla="*/ 16 h 758"/>
              <a:gd name="connsiteX21" fmla="*/ 286 w 476"/>
              <a:gd name="connsiteY21" fmla="*/ 11 h 758"/>
              <a:gd name="connsiteX22" fmla="*/ 296 w 476"/>
              <a:gd name="connsiteY22" fmla="*/ 5 h 758"/>
              <a:gd name="connsiteX23" fmla="*/ 312 w 476"/>
              <a:gd name="connsiteY23" fmla="*/ 0 h 758"/>
              <a:gd name="connsiteX24" fmla="*/ 323 w 476"/>
              <a:gd name="connsiteY24" fmla="*/ 0 h 758"/>
              <a:gd name="connsiteX25" fmla="*/ 338 w 476"/>
              <a:gd name="connsiteY25" fmla="*/ 0 h 758"/>
              <a:gd name="connsiteX26" fmla="*/ 354 w 476"/>
              <a:gd name="connsiteY26" fmla="*/ 5 h 758"/>
              <a:gd name="connsiteX27" fmla="*/ 370 w 476"/>
              <a:gd name="connsiteY27" fmla="*/ 11 h 758"/>
              <a:gd name="connsiteX28" fmla="*/ 381 w 476"/>
              <a:gd name="connsiteY28" fmla="*/ 16 h 758"/>
              <a:gd name="connsiteX29" fmla="*/ 391 w 476"/>
              <a:gd name="connsiteY29" fmla="*/ 21 h 758"/>
              <a:gd name="connsiteX30" fmla="*/ 407 w 476"/>
              <a:gd name="connsiteY30" fmla="*/ 26 h 758"/>
              <a:gd name="connsiteX31" fmla="*/ 418 w 476"/>
              <a:gd name="connsiteY31" fmla="*/ 37 h 758"/>
              <a:gd name="connsiteX32" fmla="*/ 433 w 476"/>
              <a:gd name="connsiteY32" fmla="*/ 42 h 758"/>
              <a:gd name="connsiteX33" fmla="*/ 444 w 476"/>
              <a:gd name="connsiteY33" fmla="*/ 47 h 758"/>
              <a:gd name="connsiteX34" fmla="*/ 455 w 476"/>
              <a:gd name="connsiteY34" fmla="*/ 52 h 758"/>
              <a:gd name="connsiteX35" fmla="*/ 460 w 476"/>
              <a:gd name="connsiteY35" fmla="*/ 58 h 758"/>
              <a:gd name="connsiteX36" fmla="*/ 465 w 476"/>
              <a:gd name="connsiteY36" fmla="*/ 63 h 758"/>
              <a:gd name="connsiteX37" fmla="*/ 470 w 476"/>
              <a:gd name="connsiteY37" fmla="*/ 68 h 758"/>
              <a:gd name="connsiteX38" fmla="*/ 476 w 476"/>
              <a:gd name="connsiteY38" fmla="*/ 68 h 758"/>
              <a:gd name="connsiteX39" fmla="*/ 476 w 476"/>
              <a:gd name="connsiteY39" fmla="*/ 73 h 758"/>
              <a:gd name="connsiteX40" fmla="*/ 470 w 476"/>
              <a:gd name="connsiteY40" fmla="*/ 73 h 758"/>
              <a:gd name="connsiteX41" fmla="*/ 470 w 476"/>
              <a:gd name="connsiteY41" fmla="*/ 79 h 758"/>
              <a:gd name="connsiteX42" fmla="*/ 465 w 476"/>
              <a:gd name="connsiteY42" fmla="*/ 84 h 758"/>
              <a:gd name="connsiteX43" fmla="*/ 460 w 476"/>
              <a:gd name="connsiteY43" fmla="*/ 84 h 758"/>
              <a:gd name="connsiteX44" fmla="*/ 455 w 476"/>
              <a:gd name="connsiteY44" fmla="*/ 89 h 758"/>
              <a:gd name="connsiteX45" fmla="*/ 449 w 476"/>
              <a:gd name="connsiteY45" fmla="*/ 94 h 758"/>
              <a:gd name="connsiteX46" fmla="*/ 444 w 476"/>
              <a:gd name="connsiteY46" fmla="*/ 94 h 758"/>
              <a:gd name="connsiteX47" fmla="*/ 439 w 476"/>
              <a:gd name="connsiteY47" fmla="*/ 99 h 758"/>
              <a:gd name="connsiteX48" fmla="*/ 433 w 476"/>
              <a:gd name="connsiteY48" fmla="*/ 105 h 758"/>
              <a:gd name="connsiteX49" fmla="*/ 428 w 476"/>
              <a:gd name="connsiteY49" fmla="*/ 115 h 758"/>
              <a:gd name="connsiteX50" fmla="*/ 428 w 476"/>
              <a:gd name="connsiteY50" fmla="*/ 126 h 758"/>
              <a:gd name="connsiteX51" fmla="*/ 428 w 476"/>
              <a:gd name="connsiteY51" fmla="*/ 131 h 758"/>
              <a:gd name="connsiteX52" fmla="*/ 428 w 476"/>
              <a:gd name="connsiteY52" fmla="*/ 146 h 758"/>
              <a:gd name="connsiteX53" fmla="*/ 428 w 476"/>
              <a:gd name="connsiteY53" fmla="*/ 157 h 758"/>
              <a:gd name="connsiteX54" fmla="*/ 428 w 476"/>
              <a:gd name="connsiteY54" fmla="*/ 173 h 758"/>
              <a:gd name="connsiteX55" fmla="*/ 428 w 476"/>
              <a:gd name="connsiteY55" fmla="*/ 188 h 758"/>
              <a:gd name="connsiteX56" fmla="*/ 428 w 476"/>
              <a:gd name="connsiteY56" fmla="*/ 204 h 758"/>
              <a:gd name="connsiteX57" fmla="*/ 428 w 476"/>
              <a:gd name="connsiteY57" fmla="*/ 225 h 758"/>
              <a:gd name="connsiteX58" fmla="*/ 428 w 476"/>
              <a:gd name="connsiteY58" fmla="*/ 240 h 758"/>
              <a:gd name="connsiteX59" fmla="*/ 428 w 476"/>
              <a:gd name="connsiteY59" fmla="*/ 261 h 758"/>
              <a:gd name="connsiteX60" fmla="*/ 428 w 476"/>
              <a:gd name="connsiteY60" fmla="*/ 303 h 758"/>
              <a:gd name="connsiteX61" fmla="*/ 428 w 476"/>
              <a:gd name="connsiteY61" fmla="*/ 324 h 758"/>
              <a:gd name="connsiteX62" fmla="*/ 428 w 476"/>
              <a:gd name="connsiteY62" fmla="*/ 350 h 758"/>
              <a:gd name="connsiteX63" fmla="*/ 428 w 476"/>
              <a:gd name="connsiteY63" fmla="*/ 376 h 758"/>
              <a:gd name="connsiteX64" fmla="*/ 428 w 476"/>
              <a:gd name="connsiteY64" fmla="*/ 402 h 758"/>
              <a:gd name="connsiteX65" fmla="*/ 428 w 476"/>
              <a:gd name="connsiteY65" fmla="*/ 429 h 758"/>
              <a:gd name="connsiteX66" fmla="*/ 428 w 476"/>
              <a:gd name="connsiteY66" fmla="*/ 460 h 758"/>
              <a:gd name="connsiteX67" fmla="*/ 428 w 476"/>
              <a:gd name="connsiteY67" fmla="*/ 491 h 758"/>
              <a:gd name="connsiteX68" fmla="*/ 428 w 476"/>
              <a:gd name="connsiteY68" fmla="*/ 523 h 758"/>
              <a:gd name="connsiteX69" fmla="*/ 428 w 476"/>
              <a:gd name="connsiteY69" fmla="*/ 554 h 758"/>
              <a:gd name="connsiteX70" fmla="*/ 428 w 476"/>
              <a:gd name="connsiteY70" fmla="*/ 580 h 758"/>
              <a:gd name="connsiteX71" fmla="*/ 423 w 476"/>
              <a:gd name="connsiteY71" fmla="*/ 606 h 758"/>
              <a:gd name="connsiteX72" fmla="*/ 423 w 476"/>
              <a:gd name="connsiteY72" fmla="*/ 632 h 758"/>
              <a:gd name="connsiteX73" fmla="*/ 418 w 476"/>
              <a:gd name="connsiteY73" fmla="*/ 653 h 758"/>
              <a:gd name="connsiteX74" fmla="*/ 412 w 476"/>
              <a:gd name="connsiteY74" fmla="*/ 669 h 758"/>
              <a:gd name="connsiteX75" fmla="*/ 407 w 476"/>
              <a:gd name="connsiteY75" fmla="*/ 690 h 758"/>
              <a:gd name="connsiteX76" fmla="*/ 402 w 476"/>
              <a:gd name="connsiteY76" fmla="*/ 700 h 758"/>
              <a:gd name="connsiteX77" fmla="*/ 391 w 476"/>
              <a:gd name="connsiteY77" fmla="*/ 716 h 758"/>
              <a:gd name="connsiteX78" fmla="*/ 381 w 476"/>
              <a:gd name="connsiteY78" fmla="*/ 726 h 758"/>
              <a:gd name="connsiteX79" fmla="*/ 375 w 476"/>
              <a:gd name="connsiteY79" fmla="*/ 737 h 758"/>
              <a:gd name="connsiteX80" fmla="*/ 365 w 476"/>
              <a:gd name="connsiteY80" fmla="*/ 742 h 758"/>
              <a:gd name="connsiteX81" fmla="*/ 360 w 476"/>
              <a:gd name="connsiteY81" fmla="*/ 747 h 758"/>
              <a:gd name="connsiteX82" fmla="*/ 349 w 476"/>
              <a:gd name="connsiteY82" fmla="*/ 752 h 758"/>
              <a:gd name="connsiteX83" fmla="*/ 344 w 476"/>
              <a:gd name="connsiteY83" fmla="*/ 752 h 758"/>
              <a:gd name="connsiteX84" fmla="*/ 338 w 476"/>
              <a:gd name="connsiteY84" fmla="*/ 758 h 758"/>
              <a:gd name="connsiteX85" fmla="*/ 328 w 476"/>
              <a:gd name="connsiteY85" fmla="*/ 752 h 758"/>
              <a:gd name="connsiteX86" fmla="*/ 323 w 476"/>
              <a:gd name="connsiteY86" fmla="*/ 752 h 758"/>
              <a:gd name="connsiteX87" fmla="*/ 323 w 476"/>
              <a:gd name="connsiteY87" fmla="*/ 747 h 758"/>
              <a:gd name="connsiteX88" fmla="*/ 317 w 476"/>
              <a:gd name="connsiteY88" fmla="*/ 742 h 758"/>
              <a:gd name="connsiteX89" fmla="*/ 317 w 476"/>
              <a:gd name="connsiteY89" fmla="*/ 737 h 758"/>
              <a:gd name="connsiteX90" fmla="*/ 317 w 476"/>
              <a:gd name="connsiteY90" fmla="*/ 731 h 758"/>
              <a:gd name="connsiteX91" fmla="*/ 317 w 476"/>
              <a:gd name="connsiteY91" fmla="*/ 721 h 758"/>
              <a:gd name="connsiteX92" fmla="*/ 317 w 476"/>
              <a:gd name="connsiteY92" fmla="*/ 711 h 758"/>
              <a:gd name="connsiteX93" fmla="*/ 317 w 476"/>
              <a:gd name="connsiteY93" fmla="*/ 705 h 758"/>
              <a:gd name="connsiteX94" fmla="*/ 317 w 476"/>
              <a:gd name="connsiteY94" fmla="*/ 700 h 758"/>
              <a:gd name="connsiteX95" fmla="*/ 317 w 476"/>
              <a:gd name="connsiteY95" fmla="*/ 695 h 758"/>
              <a:gd name="connsiteX96" fmla="*/ 312 w 476"/>
              <a:gd name="connsiteY96" fmla="*/ 690 h 758"/>
              <a:gd name="connsiteX97" fmla="*/ 307 w 476"/>
              <a:gd name="connsiteY97" fmla="*/ 674 h 758"/>
              <a:gd name="connsiteX98" fmla="*/ 296 w 476"/>
              <a:gd name="connsiteY98" fmla="*/ 658 h 758"/>
              <a:gd name="connsiteX99" fmla="*/ 280 w 476"/>
              <a:gd name="connsiteY99" fmla="*/ 643 h 758"/>
              <a:gd name="connsiteX100" fmla="*/ 264 w 476"/>
              <a:gd name="connsiteY100" fmla="*/ 627 h 758"/>
              <a:gd name="connsiteX101" fmla="*/ 243 w 476"/>
              <a:gd name="connsiteY101" fmla="*/ 611 h 758"/>
              <a:gd name="connsiteX102" fmla="*/ 217 w 476"/>
              <a:gd name="connsiteY102" fmla="*/ 590 h 758"/>
              <a:gd name="connsiteX103" fmla="*/ 238 w 476"/>
              <a:gd name="connsiteY103" fmla="*/ 590 h 758"/>
              <a:gd name="connsiteX104" fmla="*/ 259 w 476"/>
              <a:gd name="connsiteY104" fmla="*/ 596 h 758"/>
              <a:gd name="connsiteX105" fmla="*/ 275 w 476"/>
              <a:gd name="connsiteY105" fmla="*/ 596 h 758"/>
              <a:gd name="connsiteX106" fmla="*/ 291 w 476"/>
              <a:gd name="connsiteY106" fmla="*/ 596 h 758"/>
              <a:gd name="connsiteX107" fmla="*/ 301 w 476"/>
              <a:gd name="connsiteY107" fmla="*/ 590 h 758"/>
              <a:gd name="connsiteX108" fmla="*/ 307 w 476"/>
              <a:gd name="connsiteY108" fmla="*/ 590 h 758"/>
              <a:gd name="connsiteX109" fmla="*/ 312 w 476"/>
              <a:gd name="connsiteY109" fmla="*/ 590 h 758"/>
              <a:gd name="connsiteX110" fmla="*/ 317 w 476"/>
              <a:gd name="connsiteY110" fmla="*/ 585 h 758"/>
              <a:gd name="connsiteX111" fmla="*/ 323 w 476"/>
              <a:gd name="connsiteY111" fmla="*/ 580 h 758"/>
              <a:gd name="connsiteX112" fmla="*/ 323 w 476"/>
              <a:gd name="connsiteY112" fmla="*/ 575 h 758"/>
              <a:gd name="connsiteX113" fmla="*/ 323 w 476"/>
              <a:gd name="connsiteY113" fmla="*/ 564 h 758"/>
              <a:gd name="connsiteX114" fmla="*/ 323 w 476"/>
              <a:gd name="connsiteY114" fmla="*/ 549 h 758"/>
              <a:gd name="connsiteX115" fmla="*/ 328 w 476"/>
              <a:gd name="connsiteY115" fmla="*/ 533 h 758"/>
              <a:gd name="connsiteX116" fmla="*/ 328 w 476"/>
              <a:gd name="connsiteY116" fmla="*/ 512 h 758"/>
              <a:gd name="connsiteX117" fmla="*/ 328 w 476"/>
              <a:gd name="connsiteY117" fmla="*/ 486 h 758"/>
              <a:gd name="connsiteX118" fmla="*/ 333 w 476"/>
              <a:gd name="connsiteY118" fmla="*/ 460 h 758"/>
              <a:gd name="connsiteX119" fmla="*/ 333 w 476"/>
              <a:gd name="connsiteY119" fmla="*/ 434 h 758"/>
              <a:gd name="connsiteX120" fmla="*/ 333 w 476"/>
              <a:gd name="connsiteY120" fmla="*/ 408 h 758"/>
              <a:gd name="connsiteX121" fmla="*/ 333 w 476"/>
              <a:gd name="connsiteY121" fmla="*/ 382 h 758"/>
              <a:gd name="connsiteX122" fmla="*/ 338 w 476"/>
              <a:gd name="connsiteY122" fmla="*/ 355 h 758"/>
              <a:gd name="connsiteX123" fmla="*/ 338 w 476"/>
              <a:gd name="connsiteY123" fmla="*/ 334 h 758"/>
              <a:gd name="connsiteX124" fmla="*/ 338 w 476"/>
              <a:gd name="connsiteY124" fmla="*/ 314 h 758"/>
              <a:gd name="connsiteX125" fmla="*/ 338 w 476"/>
              <a:gd name="connsiteY125" fmla="*/ 293 h 758"/>
              <a:gd name="connsiteX126" fmla="*/ 338 w 476"/>
              <a:gd name="connsiteY126" fmla="*/ 277 h 758"/>
              <a:gd name="connsiteX127" fmla="*/ 338 w 476"/>
              <a:gd name="connsiteY127" fmla="*/ 246 h 758"/>
              <a:gd name="connsiteX128" fmla="*/ 338 w 476"/>
              <a:gd name="connsiteY128" fmla="*/ 214 h 758"/>
              <a:gd name="connsiteX129" fmla="*/ 333 w 476"/>
              <a:gd name="connsiteY129" fmla="*/ 183 h 758"/>
              <a:gd name="connsiteX130" fmla="*/ 333 w 476"/>
              <a:gd name="connsiteY130" fmla="*/ 157 h 758"/>
              <a:gd name="connsiteX131" fmla="*/ 328 w 476"/>
              <a:gd name="connsiteY131" fmla="*/ 146 h 758"/>
              <a:gd name="connsiteX132" fmla="*/ 328 w 476"/>
              <a:gd name="connsiteY132" fmla="*/ 136 h 758"/>
              <a:gd name="connsiteX133" fmla="*/ 323 w 476"/>
              <a:gd name="connsiteY133" fmla="*/ 126 h 758"/>
              <a:gd name="connsiteX134" fmla="*/ 323 w 476"/>
              <a:gd name="connsiteY134" fmla="*/ 115 h 758"/>
              <a:gd name="connsiteX135" fmla="*/ 317 w 476"/>
              <a:gd name="connsiteY135" fmla="*/ 110 h 758"/>
              <a:gd name="connsiteX136" fmla="*/ 317 w 476"/>
              <a:gd name="connsiteY136" fmla="*/ 105 h 758"/>
              <a:gd name="connsiteX137" fmla="*/ 312 w 476"/>
              <a:gd name="connsiteY137" fmla="*/ 94 h 758"/>
              <a:gd name="connsiteX138" fmla="*/ 307 w 476"/>
              <a:gd name="connsiteY138" fmla="*/ 89 h 758"/>
              <a:gd name="connsiteX139" fmla="*/ 301 w 476"/>
              <a:gd name="connsiteY139" fmla="*/ 84 h 758"/>
              <a:gd name="connsiteX140" fmla="*/ 296 w 476"/>
              <a:gd name="connsiteY140" fmla="*/ 84 h 758"/>
              <a:gd name="connsiteX141" fmla="*/ 291 w 476"/>
              <a:gd name="connsiteY141" fmla="*/ 79 h 758"/>
              <a:gd name="connsiteX142" fmla="*/ 280 w 476"/>
              <a:gd name="connsiteY142" fmla="*/ 79 h 758"/>
              <a:gd name="connsiteX143" fmla="*/ 270 w 476"/>
              <a:gd name="connsiteY143" fmla="*/ 79 h 758"/>
              <a:gd name="connsiteX144" fmla="*/ 259 w 476"/>
              <a:gd name="connsiteY144" fmla="*/ 73 h 758"/>
              <a:gd name="connsiteX145" fmla="*/ 243 w 476"/>
              <a:gd name="connsiteY145" fmla="*/ 73 h 758"/>
              <a:gd name="connsiteX146" fmla="*/ 243 w 476"/>
              <a:gd name="connsiteY146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94 h 758"/>
              <a:gd name="connsiteX9" fmla="*/ 0 w 449"/>
              <a:gd name="connsiteY9" fmla="*/ 52 h 758"/>
              <a:gd name="connsiteX10" fmla="*/ 26 w 449"/>
              <a:gd name="connsiteY10" fmla="*/ 47 h 758"/>
              <a:gd name="connsiteX11" fmla="*/ 58 w 449"/>
              <a:gd name="connsiteY11" fmla="*/ 47 h 758"/>
              <a:gd name="connsiteX12" fmla="*/ 116 w 449"/>
              <a:gd name="connsiteY12" fmla="*/ 37 h 758"/>
              <a:gd name="connsiteX13" fmla="*/ 148 w 449"/>
              <a:gd name="connsiteY13" fmla="*/ 37 h 758"/>
              <a:gd name="connsiteX14" fmla="*/ 169 w 449"/>
              <a:gd name="connsiteY14" fmla="*/ 32 h 758"/>
              <a:gd name="connsiteX15" fmla="*/ 195 w 449"/>
              <a:gd name="connsiteY15" fmla="*/ 26 h 758"/>
              <a:gd name="connsiteX16" fmla="*/ 216 w 449"/>
              <a:gd name="connsiteY16" fmla="*/ 26 h 758"/>
              <a:gd name="connsiteX17" fmla="*/ 232 w 449"/>
              <a:gd name="connsiteY17" fmla="*/ 21 h 758"/>
              <a:gd name="connsiteX18" fmla="*/ 243 w 449"/>
              <a:gd name="connsiteY18" fmla="*/ 16 h 758"/>
              <a:gd name="connsiteX19" fmla="*/ 253 w 449"/>
              <a:gd name="connsiteY19" fmla="*/ 16 h 758"/>
              <a:gd name="connsiteX20" fmla="*/ 259 w 449"/>
              <a:gd name="connsiteY20" fmla="*/ 11 h 758"/>
              <a:gd name="connsiteX21" fmla="*/ 269 w 449"/>
              <a:gd name="connsiteY21" fmla="*/ 5 h 758"/>
              <a:gd name="connsiteX22" fmla="*/ 285 w 449"/>
              <a:gd name="connsiteY22" fmla="*/ 0 h 758"/>
              <a:gd name="connsiteX23" fmla="*/ 296 w 449"/>
              <a:gd name="connsiteY23" fmla="*/ 0 h 758"/>
              <a:gd name="connsiteX24" fmla="*/ 311 w 449"/>
              <a:gd name="connsiteY24" fmla="*/ 0 h 758"/>
              <a:gd name="connsiteX25" fmla="*/ 327 w 449"/>
              <a:gd name="connsiteY25" fmla="*/ 5 h 758"/>
              <a:gd name="connsiteX26" fmla="*/ 343 w 449"/>
              <a:gd name="connsiteY26" fmla="*/ 11 h 758"/>
              <a:gd name="connsiteX27" fmla="*/ 354 w 449"/>
              <a:gd name="connsiteY27" fmla="*/ 16 h 758"/>
              <a:gd name="connsiteX28" fmla="*/ 364 w 449"/>
              <a:gd name="connsiteY28" fmla="*/ 21 h 758"/>
              <a:gd name="connsiteX29" fmla="*/ 380 w 449"/>
              <a:gd name="connsiteY29" fmla="*/ 26 h 758"/>
              <a:gd name="connsiteX30" fmla="*/ 391 w 449"/>
              <a:gd name="connsiteY30" fmla="*/ 37 h 758"/>
              <a:gd name="connsiteX31" fmla="*/ 406 w 449"/>
              <a:gd name="connsiteY31" fmla="*/ 42 h 758"/>
              <a:gd name="connsiteX32" fmla="*/ 417 w 449"/>
              <a:gd name="connsiteY32" fmla="*/ 47 h 758"/>
              <a:gd name="connsiteX33" fmla="*/ 428 w 449"/>
              <a:gd name="connsiteY33" fmla="*/ 52 h 758"/>
              <a:gd name="connsiteX34" fmla="*/ 433 w 449"/>
              <a:gd name="connsiteY34" fmla="*/ 58 h 758"/>
              <a:gd name="connsiteX35" fmla="*/ 438 w 449"/>
              <a:gd name="connsiteY35" fmla="*/ 63 h 758"/>
              <a:gd name="connsiteX36" fmla="*/ 443 w 449"/>
              <a:gd name="connsiteY36" fmla="*/ 68 h 758"/>
              <a:gd name="connsiteX37" fmla="*/ 449 w 449"/>
              <a:gd name="connsiteY37" fmla="*/ 68 h 758"/>
              <a:gd name="connsiteX38" fmla="*/ 449 w 449"/>
              <a:gd name="connsiteY38" fmla="*/ 73 h 758"/>
              <a:gd name="connsiteX39" fmla="*/ 443 w 449"/>
              <a:gd name="connsiteY39" fmla="*/ 73 h 758"/>
              <a:gd name="connsiteX40" fmla="*/ 443 w 449"/>
              <a:gd name="connsiteY40" fmla="*/ 79 h 758"/>
              <a:gd name="connsiteX41" fmla="*/ 438 w 449"/>
              <a:gd name="connsiteY41" fmla="*/ 84 h 758"/>
              <a:gd name="connsiteX42" fmla="*/ 433 w 449"/>
              <a:gd name="connsiteY42" fmla="*/ 84 h 758"/>
              <a:gd name="connsiteX43" fmla="*/ 428 w 449"/>
              <a:gd name="connsiteY43" fmla="*/ 89 h 758"/>
              <a:gd name="connsiteX44" fmla="*/ 422 w 449"/>
              <a:gd name="connsiteY44" fmla="*/ 94 h 758"/>
              <a:gd name="connsiteX45" fmla="*/ 417 w 449"/>
              <a:gd name="connsiteY45" fmla="*/ 94 h 758"/>
              <a:gd name="connsiteX46" fmla="*/ 412 w 449"/>
              <a:gd name="connsiteY46" fmla="*/ 99 h 758"/>
              <a:gd name="connsiteX47" fmla="*/ 406 w 449"/>
              <a:gd name="connsiteY47" fmla="*/ 105 h 758"/>
              <a:gd name="connsiteX48" fmla="*/ 401 w 449"/>
              <a:gd name="connsiteY48" fmla="*/ 115 h 758"/>
              <a:gd name="connsiteX49" fmla="*/ 401 w 449"/>
              <a:gd name="connsiteY49" fmla="*/ 126 h 758"/>
              <a:gd name="connsiteX50" fmla="*/ 401 w 449"/>
              <a:gd name="connsiteY50" fmla="*/ 131 h 758"/>
              <a:gd name="connsiteX51" fmla="*/ 401 w 449"/>
              <a:gd name="connsiteY51" fmla="*/ 146 h 758"/>
              <a:gd name="connsiteX52" fmla="*/ 401 w 449"/>
              <a:gd name="connsiteY52" fmla="*/ 157 h 758"/>
              <a:gd name="connsiteX53" fmla="*/ 401 w 449"/>
              <a:gd name="connsiteY53" fmla="*/ 173 h 758"/>
              <a:gd name="connsiteX54" fmla="*/ 401 w 449"/>
              <a:gd name="connsiteY54" fmla="*/ 188 h 758"/>
              <a:gd name="connsiteX55" fmla="*/ 401 w 449"/>
              <a:gd name="connsiteY55" fmla="*/ 204 h 758"/>
              <a:gd name="connsiteX56" fmla="*/ 401 w 449"/>
              <a:gd name="connsiteY56" fmla="*/ 225 h 758"/>
              <a:gd name="connsiteX57" fmla="*/ 401 w 449"/>
              <a:gd name="connsiteY57" fmla="*/ 240 h 758"/>
              <a:gd name="connsiteX58" fmla="*/ 401 w 449"/>
              <a:gd name="connsiteY58" fmla="*/ 261 h 758"/>
              <a:gd name="connsiteX59" fmla="*/ 401 w 449"/>
              <a:gd name="connsiteY59" fmla="*/ 303 h 758"/>
              <a:gd name="connsiteX60" fmla="*/ 401 w 449"/>
              <a:gd name="connsiteY60" fmla="*/ 324 h 758"/>
              <a:gd name="connsiteX61" fmla="*/ 401 w 449"/>
              <a:gd name="connsiteY61" fmla="*/ 350 h 758"/>
              <a:gd name="connsiteX62" fmla="*/ 401 w 449"/>
              <a:gd name="connsiteY62" fmla="*/ 376 h 758"/>
              <a:gd name="connsiteX63" fmla="*/ 401 w 449"/>
              <a:gd name="connsiteY63" fmla="*/ 402 h 758"/>
              <a:gd name="connsiteX64" fmla="*/ 401 w 449"/>
              <a:gd name="connsiteY64" fmla="*/ 429 h 758"/>
              <a:gd name="connsiteX65" fmla="*/ 401 w 449"/>
              <a:gd name="connsiteY65" fmla="*/ 460 h 758"/>
              <a:gd name="connsiteX66" fmla="*/ 401 w 449"/>
              <a:gd name="connsiteY66" fmla="*/ 491 h 758"/>
              <a:gd name="connsiteX67" fmla="*/ 401 w 449"/>
              <a:gd name="connsiteY67" fmla="*/ 523 h 758"/>
              <a:gd name="connsiteX68" fmla="*/ 401 w 449"/>
              <a:gd name="connsiteY68" fmla="*/ 554 h 758"/>
              <a:gd name="connsiteX69" fmla="*/ 401 w 449"/>
              <a:gd name="connsiteY69" fmla="*/ 580 h 758"/>
              <a:gd name="connsiteX70" fmla="*/ 396 w 449"/>
              <a:gd name="connsiteY70" fmla="*/ 606 h 758"/>
              <a:gd name="connsiteX71" fmla="*/ 396 w 449"/>
              <a:gd name="connsiteY71" fmla="*/ 632 h 758"/>
              <a:gd name="connsiteX72" fmla="*/ 391 w 449"/>
              <a:gd name="connsiteY72" fmla="*/ 653 h 758"/>
              <a:gd name="connsiteX73" fmla="*/ 385 w 449"/>
              <a:gd name="connsiteY73" fmla="*/ 669 h 758"/>
              <a:gd name="connsiteX74" fmla="*/ 380 w 449"/>
              <a:gd name="connsiteY74" fmla="*/ 690 h 758"/>
              <a:gd name="connsiteX75" fmla="*/ 375 w 449"/>
              <a:gd name="connsiteY75" fmla="*/ 700 h 758"/>
              <a:gd name="connsiteX76" fmla="*/ 364 w 449"/>
              <a:gd name="connsiteY76" fmla="*/ 716 h 758"/>
              <a:gd name="connsiteX77" fmla="*/ 354 w 449"/>
              <a:gd name="connsiteY77" fmla="*/ 726 h 758"/>
              <a:gd name="connsiteX78" fmla="*/ 348 w 449"/>
              <a:gd name="connsiteY78" fmla="*/ 737 h 758"/>
              <a:gd name="connsiteX79" fmla="*/ 338 w 449"/>
              <a:gd name="connsiteY79" fmla="*/ 742 h 758"/>
              <a:gd name="connsiteX80" fmla="*/ 333 w 449"/>
              <a:gd name="connsiteY80" fmla="*/ 747 h 758"/>
              <a:gd name="connsiteX81" fmla="*/ 322 w 449"/>
              <a:gd name="connsiteY81" fmla="*/ 752 h 758"/>
              <a:gd name="connsiteX82" fmla="*/ 317 w 449"/>
              <a:gd name="connsiteY82" fmla="*/ 752 h 758"/>
              <a:gd name="connsiteX83" fmla="*/ 311 w 449"/>
              <a:gd name="connsiteY83" fmla="*/ 758 h 758"/>
              <a:gd name="connsiteX84" fmla="*/ 301 w 449"/>
              <a:gd name="connsiteY84" fmla="*/ 752 h 758"/>
              <a:gd name="connsiteX85" fmla="*/ 296 w 449"/>
              <a:gd name="connsiteY85" fmla="*/ 752 h 758"/>
              <a:gd name="connsiteX86" fmla="*/ 296 w 449"/>
              <a:gd name="connsiteY86" fmla="*/ 747 h 758"/>
              <a:gd name="connsiteX87" fmla="*/ 290 w 449"/>
              <a:gd name="connsiteY87" fmla="*/ 742 h 758"/>
              <a:gd name="connsiteX88" fmla="*/ 290 w 449"/>
              <a:gd name="connsiteY88" fmla="*/ 737 h 758"/>
              <a:gd name="connsiteX89" fmla="*/ 290 w 449"/>
              <a:gd name="connsiteY89" fmla="*/ 731 h 758"/>
              <a:gd name="connsiteX90" fmla="*/ 290 w 449"/>
              <a:gd name="connsiteY90" fmla="*/ 721 h 758"/>
              <a:gd name="connsiteX91" fmla="*/ 290 w 449"/>
              <a:gd name="connsiteY91" fmla="*/ 711 h 758"/>
              <a:gd name="connsiteX92" fmla="*/ 290 w 449"/>
              <a:gd name="connsiteY92" fmla="*/ 705 h 758"/>
              <a:gd name="connsiteX93" fmla="*/ 290 w 449"/>
              <a:gd name="connsiteY93" fmla="*/ 700 h 758"/>
              <a:gd name="connsiteX94" fmla="*/ 290 w 449"/>
              <a:gd name="connsiteY94" fmla="*/ 695 h 758"/>
              <a:gd name="connsiteX95" fmla="*/ 285 w 449"/>
              <a:gd name="connsiteY95" fmla="*/ 690 h 758"/>
              <a:gd name="connsiteX96" fmla="*/ 280 w 449"/>
              <a:gd name="connsiteY96" fmla="*/ 674 h 758"/>
              <a:gd name="connsiteX97" fmla="*/ 269 w 449"/>
              <a:gd name="connsiteY97" fmla="*/ 658 h 758"/>
              <a:gd name="connsiteX98" fmla="*/ 253 w 449"/>
              <a:gd name="connsiteY98" fmla="*/ 643 h 758"/>
              <a:gd name="connsiteX99" fmla="*/ 237 w 449"/>
              <a:gd name="connsiteY99" fmla="*/ 627 h 758"/>
              <a:gd name="connsiteX100" fmla="*/ 216 w 449"/>
              <a:gd name="connsiteY100" fmla="*/ 611 h 758"/>
              <a:gd name="connsiteX101" fmla="*/ 190 w 449"/>
              <a:gd name="connsiteY101" fmla="*/ 590 h 758"/>
              <a:gd name="connsiteX102" fmla="*/ 211 w 449"/>
              <a:gd name="connsiteY102" fmla="*/ 590 h 758"/>
              <a:gd name="connsiteX103" fmla="*/ 232 w 449"/>
              <a:gd name="connsiteY103" fmla="*/ 596 h 758"/>
              <a:gd name="connsiteX104" fmla="*/ 248 w 449"/>
              <a:gd name="connsiteY104" fmla="*/ 596 h 758"/>
              <a:gd name="connsiteX105" fmla="*/ 264 w 449"/>
              <a:gd name="connsiteY105" fmla="*/ 596 h 758"/>
              <a:gd name="connsiteX106" fmla="*/ 274 w 449"/>
              <a:gd name="connsiteY106" fmla="*/ 590 h 758"/>
              <a:gd name="connsiteX107" fmla="*/ 280 w 449"/>
              <a:gd name="connsiteY107" fmla="*/ 590 h 758"/>
              <a:gd name="connsiteX108" fmla="*/ 285 w 449"/>
              <a:gd name="connsiteY108" fmla="*/ 590 h 758"/>
              <a:gd name="connsiteX109" fmla="*/ 290 w 449"/>
              <a:gd name="connsiteY109" fmla="*/ 585 h 758"/>
              <a:gd name="connsiteX110" fmla="*/ 296 w 449"/>
              <a:gd name="connsiteY110" fmla="*/ 580 h 758"/>
              <a:gd name="connsiteX111" fmla="*/ 296 w 449"/>
              <a:gd name="connsiteY111" fmla="*/ 575 h 758"/>
              <a:gd name="connsiteX112" fmla="*/ 296 w 449"/>
              <a:gd name="connsiteY112" fmla="*/ 564 h 758"/>
              <a:gd name="connsiteX113" fmla="*/ 296 w 449"/>
              <a:gd name="connsiteY113" fmla="*/ 549 h 758"/>
              <a:gd name="connsiteX114" fmla="*/ 301 w 449"/>
              <a:gd name="connsiteY114" fmla="*/ 533 h 758"/>
              <a:gd name="connsiteX115" fmla="*/ 301 w 449"/>
              <a:gd name="connsiteY115" fmla="*/ 512 h 758"/>
              <a:gd name="connsiteX116" fmla="*/ 301 w 449"/>
              <a:gd name="connsiteY116" fmla="*/ 486 h 758"/>
              <a:gd name="connsiteX117" fmla="*/ 306 w 449"/>
              <a:gd name="connsiteY117" fmla="*/ 460 h 758"/>
              <a:gd name="connsiteX118" fmla="*/ 306 w 449"/>
              <a:gd name="connsiteY118" fmla="*/ 434 h 758"/>
              <a:gd name="connsiteX119" fmla="*/ 306 w 449"/>
              <a:gd name="connsiteY119" fmla="*/ 408 h 758"/>
              <a:gd name="connsiteX120" fmla="*/ 306 w 449"/>
              <a:gd name="connsiteY120" fmla="*/ 382 h 758"/>
              <a:gd name="connsiteX121" fmla="*/ 311 w 449"/>
              <a:gd name="connsiteY121" fmla="*/ 355 h 758"/>
              <a:gd name="connsiteX122" fmla="*/ 311 w 449"/>
              <a:gd name="connsiteY122" fmla="*/ 334 h 758"/>
              <a:gd name="connsiteX123" fmla="*/ 311 w 449"/>
              <a:gd name="connsiteY123" fmla="*/ 314 h 758"/>
              <a:gd name="connsiteX124" fmla="*/ 311 w 449"/>
              <a:gd name="connsiteY124" fmla="*/ 293 h 758"/>
              <a:gd name="connsiteX125" fmla="*/ 311 w 449"/>
              <a:gd name="connsiteY125" fmla="*/ 277 h 758"/>
              <a:gd name="connsiteX126" fmla="*/ 311 w 449"/>
              <a:gd name="connsiteY126" fmla="*/ 246 h 758"/>
              <a:gd name="connsiteX127" fmla="*/ 311 w 449"/>
              <a:gd name="connsiteY127" fmla="*/ 214 h 758"/>
              <a:gd name="connsiteX128" fmla="*/ 306 w 449"/>
              <a:gd name="connsiteY128" fmla="*/ 183 h 758"/>
              <a:gd name="connsiteX129" fmla="*/ 306 w 449"/>
              <a:gd name="connsiteY129" fmla="*/ 157 h 758"/>
              <a:gd name="connsiteX130" fmla="*/ 301 w 449"/>
              <a:gd name="connsiteY130" fmla="*/ 146 h 758"/>
              <a:gd name="connsiteX131" fmla="*/ 301 w 449"/>
              <a:gd name="connsiteY131" fmla="*/ 136 h 758"/>
              <a:gd name="connsiteX132" fmla="*/ 296 w 449"/>
              <a:gd name="connsiteY132" fmla="*/ 126 h 758"/>
              <a:gd name="connsiteX133" fmla="*/ 296 w 449"/>
              <a:gd name="connsiteY133" fmla="*/ 115 h 758"/>
              <a:gd name="connsiteX134" fmla="*/ 290 w 449"/>
              <a:gd name="connsiteY134" fmla="*/ 110 h 758"/>
              <a:gd name="connsiteX135" fmla="*/ 290 w 449"/>
              <a:gd name="connsiteY135" fmla="*/ 105 h 758"/>
              <a:gd name="connsiteX136" fmla="*/ 285 w 449"/>
              <a:gd name="connsiteY136" fmla="*/ 94 h 758"/>
              <a:gd name="connsiteX137" fmla="*/ 280 w 449"/>
              <a:gd name="connsiteY137" fmla="*/ 89 h 758"/>
              <a:gd name="connsiteX138" fmla="*/ 274 w 449"/>
              <a:gd name="connsiteY138" fmla="*/ 84 h 758"/>
              <a:gd name="connsiteX139" fmla="*/ 269 w 449"/>
              <a:gd name="connsiteY139" fmla="*/ 84 h 758"/>
              <a:gd name="connsiteX140" fmla="*/ 264 w 449"/>
              <a:gd name="connsiteY140" fmla="*/ 79 h 758"/>
              <a:gd name="connsiteX141" fmla="*/ 253 w 449"/>
              <a:gd name="connsiteY141" fmla="*/ 79 h 758"/>
              <a:gd name="connsiteX142" fmla="*/ 243 w 449"/>
              <a:gd name="connsiteY142" fmla="*/ 79 h 758"/>
              <a:gd name="connsiteX143" fmla="*/ 232 w 449"/>
              <a:gd name="connsiteY143" fmla="*/ 73 h 758"/>
              <a:gd name="connsiteX144" fmla="*/ 216 w 449"/>
              <a:gd name="connsiteY144" fmla="*/ 73 h 758"/>
              <a:gd name="connsiteX145" fmla="*/ 216 w 449"/>
              <a:gd name="connsiteY145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37 w 449"/>
              <a:gd name="connsiteY7" fmla="*/ 89 h 758"/>
              <a:gd name="connsiteX8" fmla="*/ 0 w 449"/>
              <a:gd name="connsiteY8" fmla="*/ 52 h 758"/>
              <a:gd name="connsiteX9" fmla="*/ 26 w 449"/>
              <a:gd name="connsiteY9" fmla="*/ 47 h 758"/>
              <a:gd name="connsiteX10" fmla="*/ 58 w 449"/>
              <a:gd name="connsiteY10" fmla="*/ 47 h 758"/>
              <a:gd name="connsiteX11" fmla="*/ 116 w 449"/>
              <a:gd name="connsiteY11" fmla="*/ 37 h 758"/>
              <a:gd name="connsiteX12" fmla="*/ 148 w 449"/>
              <a:gd name="connsiteY12" fmla="*/ 37 h 758"/>
              <a:gd name="connsiteX13" fmla="*/ 169 w 449"/>
              <a:gd name="connsiteY13" fmla="*/ 32 h 758"/>
              <a:gd name="connsiteX14" fmla="*/ 195 w 449"/>
              <a:gd name="connsiteY14" fmla="*/ 26 h 758"/>
              <a:gd name="connsiteX15" fmla="*/ 216 w 449"/>
              <a:gd name="connsiteY15" fmla="*/ 26 h 758"/>
              <a:gd name="connsiteX16" fmla="*/ 232 w 449"/>
              <a:gd name="connsiteY16" fmla="*/ 21 h 758"/>
              <a:gd name="connsiteX17" fmla="*/ 243 w 449"/>
              <a:gd name="connsiteY17" fmla="*/ 16 h 758"/>
              <a:gd name="connsiteX18" fmla="*/ 253 w 449"/>
              <a:gd name="connsiteY18" fmla="*/ 16 h 758"/>
              <a:gd name="connsiteX19" fmla="*/ 259 w 449"/>
              <a:gd name="connsiteY19" fmla="*/ 11 h 758"/>
              <a:gd name="connsiteX20" fmla="*/ 269 w 449"/>
              <a:gd name="connsiteY20" fmla="*/ 5 h 758"/>
              <a:gd name="connsiteX21" fmla="*/ 285 w 449"/>
              <a:gd name="connsiteY21" fmla="*/ 0 h 758"/>
              <a:gd name="connsiteX22" fmla="*/ 296 w 449"/>
              <a:gd name="connsiteY22" fmla="*/ 0 h 758"/>
              <a:gd name="connsiteX23" fmla="*/ 311 w 449"/>
              <a:gd name="connsiteY23" fmla="*/ 0 h 758"/>
              <a:gd name="connsiteX24" fmla="*/ 327 w 449"/>
              <a:gd name="connsiteY24" fmla="*/ 5 h 758"/>
              <a:gd name="connsiteX25" fmla="*/ 343 w 449"/>
              <a:gd name="connsiteY25" fmla="*/ 11 h 758"/>
              <a:gd name="connsiteX26" fmla="*/ 354 w 449"/>
              <a:gd name="connsiteY26" fmla="*/ 16 h 758"/>
              <a:gd name="connsiteX27" fmla="*/ 364 w 449"/>
              <a:gd name="connsiteY27" fmla="*/ 21 h 758"/>
              <a:gd name="connsiteX28" fmla="*/ 380 w 449"/>
              <a:gd name="connsiteY28" fmla="*/ 26 h 758"/>
              <a:gd name="connsiteX29" fmla="*/ 391 w 449"/>
              <a:gd name="connsiteY29" fmla="*/ 37 h 758"/>
              <a:gd name="connsiteX30" fmla="*/ 406 w 449"/>
              <a:gd name="connsiteY30" fmla="*/ 42 h 758"/>
              <a:gd name="connsiteX31" fmla="*/ 417 w 449"/>
              <a:gd name="connsiteY31" fmla="*/ 47 h 758"/>
              <a:gd name="connsiteX32" fmla="*/ 428 w 449"/>
              <a:gd name="connsiteY32" fmla="*/ 52 h 758"/>
              <a:gd name="connsiteX33" fmla="*/ 433 w 449"/>
              <a:gd name="connsiteY33" fmla="*/ 58 h 758"/>
              <a:gd name="connsiteX34" fmla="*/ 438 w 449"/>
              <a:gd name="connsiteY34" fmla="*/ 63 h 758"/>
              <a:gd name="connsiteX35" fmla="*/ 443 w 449"/>
              <a:gd name="connsiteY35" fmla="*/ 68 h 758"/>
              <a:gd name="connsiteX36" fmla="*/ 449 w 449"/>
              <a:gd name="connsiteY36" fmla="*/ 68 h 758"/>
              <a:gd name="connsiteX37" fmla="*/ 449 w 449"/>
              <a:gd name="connsiteY37" fmla="*/ 73 h 758"/>
              <a:gd name="connsiteX38" fmla="*/ 443 w 449"/>
              <a:gd name="connsiteY38" fmla="*/ 73 h 758"/>
              <a:gd name="connsiteX39" fmla="*/ 443 w 449"/>
              <a:gd name="connsiteY39" fmla="*/ 79 h 758"/>
              <a:gd name="connsiteX40" fmla="*/ 438 w 449"/>
              <a:gd name="connsiteY40" fmla="*/ 84 h 758"/>
              <a:gd name="connsiteX41" fmla="*/ 433 w 449"/>
              <a:gd name="connsiteY41" fmla="*/ 84 h 758"/>
              <a:gd name="connsiteX42" fmla="*/ 428 w 449"/>
              <a:gd name="connsiteY42" fmla="*/ 89 h 758"/>
              <a:gd name="connsiteX43" fmla="*/ 422 w 449"/>
              <a:gd name="connsiteY43" fmla="*/ 94 h 758"/>
              <a:gd name="connsiteX44" fmla="*/ 417 w 449"/>
              <a:gd name="connsiteY44" fmla="*/ 94 h 758"/>
              <a:gd name="connsiteX45" fmla="*/ 412 w 449"/>
              <a:gd name="connsiteY45" fmla="*/ 99 h 758"/>
              <a:gd name="connsiteX46" fmla="*/ 406 w 449"/>
              <a:gd name="connsiteY46" fmla="*/ 105 h 758"/>
              <a:gd name="connsiteX47" fmla="*/ 401 w 449"/>
              <a:gd name="connsiteY47" fmla="*/ 115 h 758"/>
              <a:gd name="connsiteX48" fmla="*/ 401 w 449"/>
              <a:gd name="connsiteY48" fmla="*/ 126 h 758"/>
              <a:gd name="connsiteX49" fmla="*/ 401 w 449"/>
              <a:gd name="connsiteY49" fmla="*/ 131 h 758"/>
              <a:gd name="connsiteX50" fmla="*/ 401 w 449"/>
              <a:gd name="connsiteY50" fmla="*/ 146 h 758"/>
              <a:gd name="connsiteX51" fmla="*/ 401 w 449"/>
              <a:gd name="connsiteY51" fmla="*/ 157 h 758"/>
              <a:gd name="connsiteX52" fmla="*/ 401 w 449"/>
              <a:gd name="connsiteY52" fmla="*/ 173 h 758"/>
              <a:gd name="connsiteX53" fmla="*/ 401 w 449"/>
              <a:gd name="connsiteY53" fmla="*/ 188 h 758"/>
              <a:gd name="connsiteX54" fmla="*/ 401 w 449"/>
              <a:gd name="connsiteY54" fmla="*/ 204 h 758"/>
              <a:gd name="connsiteX55" fmla="*/ 401 w 449"/>
              <a:gd name="connsiteY55" fmla="*/ 225 h 758"/>
              <a:gd name="connsiteX56" fmla="*/ 401 w 449"/>
              <a:gd name="connsiteY56" fmla="*/ 240 h 758"/>
              <a:gd name="connsiteX57" fmla="*/ 401 w 449"/>
              <a:gd name="connsiteY57" fmla="*/ 261 h 758"/>
              <a:gd name="connsiteX58" fmla="*/ 401 w 449"/>
              <a:gd name="connsiteY58" fmla="*/ 303 h 758"/>
              <a:gd name="connsiteX59" fmla="*/ 401 w 449"/>
              <a:gd name="connsiteY59" fmla="*/ 324 h 758"/>
              <a:gd name="connsiteX60" fmla="*/ 401 w 449"/>
              <a:gd name="connsiteY60" fmla="*/ 350 h 758"/>
              <a:gd name="connsiteX61" fmla="*/ 401 w 449"/>
              <a:gd name="connsiteY61" fmla="*/ 376 h 758"/>
              <a:gd name="connsiteX62" fmla="*/ 401 w 449"/>
              <a:gd name="connsiteY62" fmla="*/ 402 h 758"/>
              <a:gd name="connsiteX63" fmla="*/ 401 w 449"/>
              <a:gd name="connsiteY63" fmla="*/ 429 h 758"/>
              <a:gd name="connsiteX64" fmla="*/ 401 w 449"/>
              <a:gd name="connsiteY64" fmla="*/ 460 h 758"/>
              <a:gd name="connsiteX65" fmla="*/ 401 w 449"/>
              <a:gd name="connsiteY65" fmla="*/ 491 h 758"/>
              <a:gd name="connsiteX66" fmla="*/ 401 w 449"/>
              <a:gd name="connsiteY66" fmla="*/ 523 h 758"/>
              <a:gd name="connsiteX67" fmla="*/ 401 w 449"/>
              <a:gd name="connsiteY67" fmla="*/ 554 h 758"/>
              <a:gd name="connsiteX68" fmla="*/ 401 w 449"/>
              <a:gd name="connsiteY68" fmla="*/ 580 h 758"/>
              <a:gd name="connsiteX69" fmla="*/ 396 w 449"/>
              <a:gd name="connsiteY69" fmla="*/ 606 h 758"/>
              <a:gd name="connsiteX70" fmla="*/ 396 w 449"/>
              <a:gd name="connsiteY70" fmla="*/ 632 h 758"/>
              <a:gd name="connsiteX71" fmla="*/ 391 w 449"/>
              <a:gd name="connsiteY71" fmla="*/ 653 h 758"/>
              <a:gd name="connsiteX72" fmla="*/ 385 w 449"/>
              <a:gd name="connsiteY72" fmla="*/ 669 h 758"/>
              <a:gd name="connsiteX73" fmla="*/ 380 w 449"/>
              <a:gd name="connsiteY73" fmla="*/ 690 h 758"/>
              <a:gd name="connsiteX74" fmla="*/ 375 w 449"/>
              <a:gd name="connsiteY74" fmla="*/ 700 h 758"/>
              <a:gd name="connsiteX75" fmla="*/ 364 w 449"/>
              <a:gd name="connsiteY75" fmla="*/ 716 h 758"/>
              <a:gd name="connsiteX76" fmla="*/ 354 w 449"/>
              <a:gd name="connsiteY76" fmla="*/ 726 h 758"/>
              <a:gd name="connsiteX77" fmla="*/ 348 w 449"/>
              <a:gd name="connsiteY77" fmla="*/ 737 h 758"/>
              <a:gd name="connsiteX78" fmla="*/ 338 w 449"/>
              <a:gd name="connsiteY78" fmla="*/ 742 h 758"/>
              <a:gd name="connsiteX79" fmla="*/ 333 w 449"/>
              <a:gd name="connsiteY79" fmla="*/ 747 h 758"/>
              <a:gd name="connsiteX80" fmla="*/ 322 w 449"/>
              <a:gd name="connsiteY80" fmla="*/ 752 h 758"/>
              <a:gd name="connsiteX81" fmla="*/ 317 w 449"/>
              <a:gd name="connsiteY81" fmla="*/ 752 h 758"/>
              <a:gd name="connsiteX82" fmla="*/ 311 w 449"/>
              <a:gd name="connsiteY82" fmla="*/ 758 h 758"/>
              <a:gd name="connsiteX83" fmla="*/ 301 w 449"/>
              <a:gd name="connsiteY83" fmla="*/ 752 h 758"/>
              <a:gd name="connsiteX84" fmla="*/ 296 w 449"/>
              <a:gd name="connsiteY84" fmla="*/ 752 h 758"/>
              <a:gd name="connsiteX85" fmla="*/ 296 w 449"/>
              <a:gd name="connsiteY85" fmla="*/ 747 h 758"/>
              <a:gd name="connsiteX86" fmla="*/ 290 w 449"/>
              <a:gd name="connsiteY86" fmla="*/ 742 h 758"/>
              <a:gd name="connsiteX87" fmla="*/ 290 w 449"/>
              <a:gd name="connsiteY87" fmla="*/ 737 h 758"/>
              <a:gd name="connsiteX88" fmla="*/ 290 w 449"/>
              <a:gd name="connsiteY88" fmla="*/ 731 h 758"/>
              <a:gd name="connsiteX89" fmla="*/ 290 w 449"/>
              <a:gd name="connsiteY89" fmla="*/ 721 h 758"/>
              <a:gd name="connsiteX90" fmla="*/ 290 w 449"/>
              <a:gd name="connsiteY90" fmla="*/ 711 h 758"/>
              <a:gd name="connsiteX91" fmla="*/ 290 w 449"/>
              <a:gd name="connsiteY91" fmla="*/ 705 h 758"/>
              <a:gd name="connsiteX92" fmla="*/ 290 w 449"/>
              <a:gd name="connsiteY92" fmla="*/ 700 h 758"/>
              <a:gd name="connsiteX93" fmla="*/ 290 w 449"/>
              <a:gd name="connsiteY93" fmla="*/ 695 h 758"/>
              <a:gd name="connsiteX94" fmla="*/ 285 w 449"/>
              <a:gd name="connsiteY94" fmla="*/ 690 h 758"/>
              <a:gd name="connsiteX95" fmla="*/ 280 w 449"/>
              <a:gd name="connsiteY95" fmla="*/ 674 h 758"/>
              <a:gd name="connsiteX96" fmla="*/ 269 w 449"/>
              <a:gd name="connsiteY96" fmla="*/ 658 h 758"/>
              <a:gd name="connsiteX97" fmla="*/ 253 w 449"/>
              <a:gd name="connsiteY97" fmla="*/ 643 h 758"/>
              <a:gd name="connsiteX98" fmla="*/ 237 w 449"/>
              <a:gd name="connsiteY98" fmla="*/ 627 h 758"/>
              <a:gd name="connsiteX99" fmla="*/ 216 w 449"/>
              <a:gd name="connsiteY99" fmla="*/ 611 h 758"/>
              <a:gd name="connsiteX100" fmla="*/ 190 w 449"/>
              <a:gd name="connsiteY100" fmla="*/ 590 h 758"/>
              <a:gd name="connsiteX101" fmla="*/ 211 w 449"/>
              <a:gd name="connsiteY101" fmla="*/ 590 h 758"/>
              <a:gd name="connsiteX102" fmla="*/ 232 w 449"/>
              <a:gd name="connsiteY102" fmla="*/ 596 h 758"/>
              <a:gd name="connsiteX103" fmla="*/ 248 w 449"/>
              <a:gd name="connsiteY103" fmla="*/ 596 h 758"/>
              <a:gd name="connsiteX104" fmla="*/ 264 w 449"/>
              <a:gd name="connsiteY104" fmla="*/ 596 h 758"/>
              <a:gd name="connsiteX105" fmla="*/ 274 w 449"/>
              <a:gd name="connsiteY105" fmla="*/ 590 h 758"/>
              <a:gd name="connsiteX106" fmla="*/ 280 w 449"/>
              <a:gd name="connsiteY106" fmla="*/ 590 h 758"/>
              <a:gd name="connsiteX107" fmla="*/ 285 w 449"/>
              <a:gd name="connsiteY107" fmla="*/ 590 h 758"/>
              <a:gd name="connsiteX108" fmla="*/ 290 w 449"/>
              <a:gd name="connsiteY108" fmla="*/ 585 h 758"/>
              <a:gd name="connsiteX109" fmla="*/ 296 w 449"/>
              <a:gd name="connsiteY109" fmla="*/ 580 h 758"/>
              <a:gd name="connsiteX110" fmla="*/ 296 w 449"/>
              <a:gd name="connsiteY110" fmla="*/ 575 h 758"/>
              <a:gd name="connsiteX111" fmla="*/ 296 w 449"/>
              <a:gd name="connsiteY111" fmla="*/ 564 h 758"/>
              <a:gd name="connsiteX112" fmla="*/ 296 w 449"/>
              <a:gd name="connsiteY112" fmla="*/ 549 h 758"/>
              <a:gd name="connsiteX113" fmla="*/ 301 w 449"/>
              <a:gd name="connsiteY113" fmla="*/ 533 h 758"/>
              <a:gd name="connsiteX114" fmla="*/ 301 w 449"/>
              <a:gd name="connsiteY114" fmla="*/ 512 h 758"/>
              <a:gd name="connsiteX115" fmla="*/ 301 w 449"/>
              <a:gd name="connsiteY115" fmla="*/ 486 h 758"/>
              <a:gd name="connsiteX116" fmla="*/ 306 w 449"/>
              <a:gd name="connsiteY116" fmla="*/ 460 h 758"/>
              <a:gd name="connsiteX117" fmla="*/ 306 w 449"/>
              <a:gd name="connsiteY117" fmla="*/ 434 h 758"/>
              <a:gd name="connsiteX118" fmla="*/ 306 w 449"/>
              <a:gd name="connsiteY118" fmla="*/ 408 h 758"/>
              <a:gd name="connsiteX119" fmla="*/ 306 w 449"/>
              <a:gd name="connsiteY119" fmla="*/ 382 h 758"/>
              <a:gd name="connsiteX120" fmla="*/ 311 w 449"/>
              <a:gd name="connsiteY120" fmla="*/ 355 h 758"/>
              <a:gd name="connsiteX121" fmla="*/ 311 w 449"/>
              <a:gd name="connsiteY121" fmla="*/ 334 h 758"/>
              <a:gd name="connsiteX122" fmla="*/ 311 w 449"/>
              <a:gd name="connsiteY122" fmla="*/ 314 h 758"/>
              <a:gd name="connsiteX123" fmla="*/ 311 w 449"/>
              <a:gd name="connsiteY123" fmla="*/ 293 h 758"/>
              <a:gd name="connsiteX124" fmla="*/ 311 w 449"/>
              <a:gd name="connsiteY124" fmla="*/ 277 h 758"/>
              <a:gd name="connsiteX125" fmla="*/ 311 w 449"/>
              <a:gd name="connsiteY125" fmla="*/ 246 h 758"/>
              <a:gd name="connsiteX126" fmla="*/ 311 w 449"/>
              <a:gd name="connsiteY126" fmla="*/ 214 h 758"/>
              <a:gd name="connsiteX127" fmla="*/ 306 w 449"/>
              <a:gd name="connsiteY127" fmla="*/ 183 h 758"/>
              <a:gd name="connsiteX128" fmla="*/ 306 w 449"/>
              <a:gd name="connsiteY128" fmla="*/ 157 h 758"/>
              <a:gd name="connsiteX129" fmla="*/ 301 w 449"/>
              <a:gd name="connsiteY129" fmla="*/ 146 h 758"/>
              <a:gd name="connsiteX130" fmla="*/ 301 w 449"/>
              <a:gd name="connsiteY130" fmla="*/ 136 h 758"/>
              <a:gd name="connsiteX131" fmla="*/ 296 w 449"/>
              <a:gd name="connsiteY131" fmla="*/ 126 h 758"/>
              <a:gd name="connsiteX132" fmla="*/ 296 w 449"/>
              <a:gd name="connsiteY132" fmla="*/ 115 h 758"/>
              <a:gd name="connsiteX133" fmla="*/ 290 w 449"/>
              <a:gd name="connsiteY133" fmla="*/ 110 h 758"/>
              <a:gd name="connsiteX134" fmla="*/ 290 w 449"/>
              <a:gd name="connsiteY134" fmla="*/ 105 h 758"/>
              <a:gd name="connsiteX135" fmla="*/ 285 w 449"/>
              <a:gd name="connsiteY135" fmla="*/ 94 h 758"/>
              <a:gd name="connsiteX136" fmla="*/ 280 w 449"/>
              <a:gd name="connsiteY136" fmla="*/ 89 h 758"/>
              <a:gd name="connsiteX137" fmla="*/ 274 w 449"/>
              <a:gd name="connsiteY137" fmla="*/ 84 h 758"/>
              <a:gd name="connsiteX138" fmla="*/ 269 w 449"/>
              <a:gd name="connsiteY138" fmla="*/ 84 h 758"/>
              <a:gd name="connsiteX139" fmla="*/ 264 w 449"/>
              <a:gd name="connsiteY139" fmla="*/ 79 h 758"/>
              <a:gd name="connsiteX140" fmla="*/ 253 w 449"/>
              <a:gd name="connsiteY140" fmla="*/ 79 h 758"/>
              <a:gd name="connsiteX141" fmla="*/ 243 w 449"/>
              <a:gd name="connsiteY141" fmla="*/ 79 h 758"/>
              <a:gd name="connsiteX142" fmla="*/ 232 w 449"/>
              <a:gd name="connsiteY142" fmla="*/ 73 h 758"/>
              <a:gd name="connsiteX143" fmla="*/ 216 w 449"/>
              <a:gd name="connsiteY143" fmla="*/ 73 h 758"/>
              <a:gd name="connsiteX144" fmla="*/ 216 w 449"/>
              <a:gd name="connsiteY144" fmla="*/ 73 h 758"/>
              <a:gd name="connsiteX0" fmla="*/ 216 w 449"/>
              <a:gd name="connsiteY0" fmla="*/ 73 h 758"/>
              <a:gd name="connsiteX1" fmla="*/ 201 w 449"/>
              <a:gd name="connsiteY1" fmla="*/ 73 h 758"/>
              <a:gd name="connsiteX2" fmla="*/ 179 w 449"/>
              <a:gd name="connsiteY2" fmla="*/ 79 h 758"/>
              <a:gd name="connsiteX3" fmla="*/ 158 w 449"/>
              <a:gd name="connsiteY3" fmla="*/ 79 h 758"/>
              <a:gd name="connsiteX4" fmla="*/ 132 w 449"/>
              <a:gd name="connsiteY4" fmla="*/ 79 h 758"/>
              <a:gd name="connsiteX5" fmla="*/ 105 w 449"/>
              <a:gd name="connsiteY5" fmla="*/ 84 h 758"/>
              <a:gd name="connsiteX6" fmla="*/ 74 w 449"/>
              <a:gd name="connsiteY6" fmla="*/ 84 h 758"/>
              <a:gd name="connsiteX7" fmla="*/ 0 w 449"/>
              <a:gd name="connsiteY7" fmla="*/ 52 h 758"/>
              <a:gd name="connsiteX8" fmla="*/ 26 w 449"/>
              <a:gd name="connsiteY8" fmla="*/ 47 h 758"/>
              <a:gd name="connsiteX9" fmla="*/ 58 w 449"/>
              <a:gd name="connsiteY9" fmla="*/ 47 h 758"/>
              <a:gd name="connsiteX10" fmla="*/ 116 w 449"/>
              <a:gd name="connsiteY10" fmla="*/ 37 h 758"/>
              <a:gd name="connsiteX11" fmla="*/ 148 w 449"/>
              <a:gd name="connsiteY11" fmla="*/ 37 h 758"/>
              <a:gd name="connsiteX12" fmla="*/ 169 w 449"/>
              <a:gd name="connsiteY12" fmla="*/ 32 h 758"/>
              <a:gd name="connsiteX13" fmla="*/ 195 w 449"/>
              <a:gd name="connsiteY13" fmla="*/ 26 h 758"/>
              <a:gd name="connsiteX14" fmla="*/ 216 w 449"/>
              <a:gd name="connsiteY14" fmla="*/ 26 h 758"/>
              <a:gd name="connsiteX15" fmla="*/ 232 w 449"/>
              <a:gd name="connsiteY15" fmla="*/ 21 h 758"/>
              <a:gd name="connsiteX16" fmla="*/ 243 w 449"/>
              <a:gd name="connsiteY16" fmla="*/ 16 h 758"/>
              <a:gd name="connsiteX17" fmla="*/ 253 w 449"/>
              <a:gd name="connsiteY17" fmla="*/ 16 h 758"/>
              <a:gd name="connsiteX18" fmla="*/ 259 w 449"/>
              <a:gd name="connsiteY18" fmla="*/ 11 h 758"/>
              <a:gd name="connsiteX19" fmla="*/ 269 w 449"/>
              <a:gd name="connsiteY19" fmla="*/ 5 h 758"/>
              <a:gd name="connsiteX20" fmla="*/ 285 w 449"/>
              <a:gd name="connsiteY20" fmla="*/ 0 h 758"/>
              <a:gd name="connsiteX21" fmla="*/ 296 w 449"/>
              <a:gd name="connsiteY21" fmla="*/ 0 h 758"/>
              <a:gd name="connsiteX22" fmla="*/ 311 w 449"/>
              <a:gd name="connsiteY22" fmla="*/ 0 h 758"/>
              <a:gd name="connsiteX23" fmla="*/ 327 w 449"/>
              <a:gd name="connsiteY23" fmla="*/ 5 h 758"/>
              <a:gd name="connsiteX24" fmla="*/ 343 w 449"/>
              <a:gd name="connsiteY24" fmla="*/ 11 h 758"/>
              <a:gd name="connsiteX25" fmla="*/ 354 w 449"/>
              <a:gd name="connsiteY25" fmla="*/ 16 h 758"/>
              <a:gd name="connsiteX26" fmla="*/ 364 w 449"/>
              <a:gd name="connsiteY26" fmla="*/ 21 h 758"/>
              <a:gd name="connsiteX27" fmla="*/ 380 w 449"/>
              <a:gd name="connsiteY27" fmla="*/ 26 h 758"/>
              <a:gd name="connsiteX28" fmla="*/ 391 w 449"/>
              <a:gd name="connsiteY28" fmla="*/ 37 h 758"/>
              <a:gd name="connsiteX29" fmla="*/ 406 w 449"/>
              <a:gd name="connsiteY29" fmla="*/ 42 h 758"/>
              <a:gd name="connsiteX30" fmla="*/ 417 w 449"/>
              <a:gd name="connsiteY30" fmla="*/ 47 h 758"/>
              <a:gd name="connsiteX31" fmla="*/ 428 w 449"/>
              <a:gd name="connsiteY31" fmla="*/ 52 h 758"/>
              <a:gd name="connsiteX32" fmla="*/ 433 w 449"/>
              <a:gd name="connsiteY32" fmla="*/ 58 h 758"/>
              <a:gd name="connsiteX33" fmla="*/ 438 w 449"/>
              <a:gd name="connsiteY33" fmla="*/ 63 h 758"/>
              <a:gd name="connsiteX34" fmla="*/ 443 w 449"/>
              <a:gd name="connsiteY34" fmla="*/ 68 h 758"/>
              <a:gd name="connsiteX35" fmla="*/ 449 w 449"/>
              <a:gd name="connsiteY35" fmla="*/ 68 h 758"/>
              <a:gd name="connsiteX36" fmla="*/ 449 w 449"/>
              <a:gd name="connsiteY36" fmla="*/ 73 h 758"/>
              <a:gd name="connsiteX37" fmla="*/ 443 w 449"/>
              <a:gd name="connsiteY37" fmla="*/ 73 h 758"/>
              <a:gd name="connsiteX38" fmla="*/ 443 w 449"/>
              <a:gd name="connsiteY38" fmla="*/ 79 h 758"/>
              <a:gd name="connsiteX39" fmla="*/ 438 w 449"/>
              <a:gd name="connsiteY39" fmla="*/ 84 h 758"/>
              <a:gd name="connsiteX40" fmla="*/ 433 w 449"/>
              <a:gd name="connsiteY40" fmla="*/ 84 h 758"/>
              <a:gd name="connsiteX41" fmla="*/ 428 w 449"/>
              <a:gd name="connsiteY41" fmla="*/ 89 h 758"/>
              <a:gd name="connsiteX42" fmla="*/ 422 w 449"/>
              <a:gd name="connsiteY42" fmla="*/ 94 h 758"/>
              <a:gd name="connsiteX43" fmla="*/ 417 w 449"/>
              <a:gd name="connsiteY43" fmla="*/ 94 h 758"/>
              <a:gd name="connsiteX44" fmla="*/ 412 w 449"/>
              <a:gd name="connsiteY44" fmla="*/ 99 h 758"/>
              <a:gd name="connsiteX45" fmla="*/ 406 w 449"/>
              <a:gd name="connsiteY45" fmla="*/ 105 h 758"/>
              <a:gd name="connsiteX46" fmla="*/ 401 w 449"/>
              <a:gd name="connsiteY46" fmla="*/ 115 h 758"/>
              <a:gd name="connsiteX47" fmla="*/ 401 w 449"/>
              <a:gd name="connsiteY47" fmla="*/ 126 h 758"/>
              <a:gd name="connsiteX48" fmla="*/ 401 w 449"/>
              <a:gd name="connsiteY48" fmla="*/ 131 h 758"/>
              <a:gd name="connsiteX49" fmla="*/ 401 w 449"/>
              <a:gd name="connsiteY49" fmla="*/ 146 h 758"/>
              <a:gd name="connsiteX50" fmla="*/ 401 w 449"/>
              <a:gd name="connsiteY50" fmla="*/ 157 h 758"/>
              <a:gd name="connsiteX51" fmla="*/ 401 w 449"/>
              <a:gd name="connsiteY51" fmla="*/ 173 h 758"/>
              <a:gd name="connsiteX52" fmla="*/ 401 w 449"/>
              <a:gd name="connsiteY52" fmla="*/ 188 h 758"/>
              <a:gd name="connsiteX53" fmla="*/ 401 w 449"/>
              <a:gd name="connsiteY53" fmla="*/ 204 h 758"/>
              <a:gd name="connsiteX54" fmla="*/ 401 w 449"/>
              <a:gd name="connsiteY54" fmla="*/ 225 h 758"/>
              <a:gd name="connsiteX55" fmla="*/ 401 w 449"/>
              <a:gd name="connsiteY55" fmla="*/ 240 h 758"/>
              <a:gd name="connsiteX56" fmla="*/ 401 w 449"/>
              <a:gd name="connsiteY56" fmla="*/ 261 h 758"/>
              <a:gd name="connsiteX57" fmla="*/ 401 w 449"/>
              <a:gd name="connsiteY57" fmla="*/ 303 h 758"/>
              <a:gd name="connsiteX58" fmla="*/ 401 w 449"/>
              <a:gd name="connsiteY58" fmla="*/ 324 h 758"/>
              <a:gd name="connsiteX59" fmla="*/ 401 w 449"/>
              <a:gd name="connsiteY59" fmla="*/ 350 h 758"/>
              <a:gd name="connsiteX60" fmla="*/ 401 w 449"/>
              <a:gd name="connsiteY60" fmla="*/ 376 h 758"/>
              <a:gd name="connsiteX61" fmla="*/ 401 w 449"/>
              <a:gd name="connsiteY61" fmla="*/ 402 h 758"/>
              <a:gd name="connsiteX62" fmla="*/ 401 w 449"/>
              <a:gd name="connsiteY62" fmla="*/ 429 h 758"/>
              <a:gd name="connsiteX63" fmla="*/ 401 w 449"/>
              <a:gd name="connsiteY63" fmla="*/ 460 h 758"/>
              <a:gd name="connsiteX64" fmla="*/ 401 w 449"/>
              <a:gd name="connsiteY64" fmla="*/ 491 h 758"/>
              <a:gd name="connsiteX65" fmla="*/ 401 w 449"/>
              <a:gd name="connsiteY65" fmla="*/ 523 h 758"/>
              <a:gd name="connsiteX66" fmla="*/ 401 w 449"/>
              <a:gd name="connsiteY66" fmla="*/ 554 h 758"/>
              <a:gd name="connsiteX67" fmla="*/ 401 w 449"/>
              <a:gd name="connsiteY67" fmla="*/ 580 h 758"/>
              <a:gd name="connsiteX68" fmla="*/ 396 w 449"/>
              <a:gd name="connsiteY68" fmla="*/ 606 h 758"/>
              <a:gd name="connsiteX69" fmla="*/ 396 w 449"/>
              <a:gd name="connsiteY69" fmla="*/ 632 h 758"/>
              <a:gd name="connsiteX70" fmla="*/ 391 w 449"/>
              <a:gd name="connsiteY70" fmla="*/ 653 h 758"/>
              <a:gd name="connsiteX71" fmla="*/ 385 w 449"/>
              <a:gd name="connsiteY71" fmla="*/ 669 h 758"/>
              <a:gd name="connsiteX72" fmla="*/ 380 w 449"/>
              <a:gd name="connsiteY72" fmla="*/ 690 h 758"/>
              <a:gd name="connsiteX73" fmla="*/ 375 w 449"/>
              <a:gd name="connsiteY73" fmla="*/ 700 h 758"/>
              <a:gd name="connsiteX74" fmla="*/ 364 w 449"/>
              <a:gd name="connsiteY74" fmla="*/ 716 h 758"/>
              <a:gd name="connsiteX75" fmla="*/ 354 w 449"/>
              <a:gd name="connsiteY75" fmla="*/ 726 h 758"/>
              <a:gd name="connsiteX76" fmla="*/ 348 w 449"/>
              <a:gd name="connsiteY76" fmla="*/ 737 h 758"/>
              <a:gd name="connsiteX77" fmla="*/ 338 w 449"/>
              <a:gd name="connsiteY77" fmla="*/ 742 h 758"/>
              <a:gd name="connsiteX78" fmla="*/ 333 w 449"/>
              <a:gd name="connsiteY78" fmla="*/ 747 h 758"/>
              <a:gd name="connsiteX79" fmla="*/ 322 w 449"/>
              <a:gd name="connsiteY79" fmla="*/ 752 h 758"/>
              <a:gd name="connsiteX80" fmla="*/ 317 w 449"/>
              <a:gd name="connsiteY80" fmla="*/ 752 h 758"/>
              <a:gd name="connsiteX81" fmla="*/ 311 w 449"/>
              <a:gd name="connsiteY81" fmla="*/ 758 h 758"/>
              <a:gd name="connsiteX82" fmla="*/ 301 w 449"/>
              <a:gd name="connsiteY82" fmla="*/ 752 h 758"/>
              <a:gd name="connsiteX83" fmla="*/ 296 w 449"/>
              <a:gd name="connsiteY83" fmla="*/ 752 h 758"/>
              <a:gd name="connsiteX84" fmla="*/ 296 w 449"/>
              <a:gd name="connsiteY84" fmla="*/ 747 h 758"/>
              <a:gd name="connsiteX85" fmla="*/ 290 w 449"/>
              <a:gd name="connsiteY85" fmla="*/ 742 h 758"/>
              <a:gd name="connsiteX86" fmla="*/ 290 w 449"/>
              <a:gd name="connsiteY86" fmla="*/ 737 h 758"/>
              <a:gd name="connsiteX87" fmla="*/ 290 w 449"/>
              <a:gd name="connsiteY87" fmla="*/ 731 h 758"/>
              <a:gd name="connsiteX88" fmla="*/ 290 w 449"/>
              <a:gd name="connsiteY88" fmla="*/ 721 h 758"/>
              <a:gd name="connsiteX89" fmla="*/ 290 w 449"/>
              <a:gd name="connsiteY89" fmla="*/ 711 h 758"/>
              <a:gd name="connsiteX90" fmla="*/ 290 w 449"/>
              <a:gd name="connsiteY90" fmla="*/ 705 h 758"/>
              <a:gd name="connsiteX91" fmla="*/ 290 w 449"/>
              <a:gd name="connsiteY91" fmla="*/ 700 h 758"/>
              <a:gd name="connsiteX92" fmla="*/ 290 w 449"/>
              <a:gd name="connsiteY92" fmla="*/ 695 h 758"/>
              <a:gd name="connsiteX93" fmla="*/ 285 w 449"/>
              <a:gd name="connsiteY93" fmla="*/ 690 h 758"/>
              <a:gd name="connsiteX94" fmla="*/ 280 w 449"/>
              <a:gd name="connsiteY94" fmla="*/ 674 h 758"/>
              <a:gd name="connsiteX95" fmla="*/ 269 w 449"/>
              <a:gd name="connsiteY95" fmla="*/ 658 h 758"/>
              <a:gd name="connsiteX96" fmla="*/ 253 w 449"/>
              <a:gd name="connsiteY96" fmla="*/ 643 h 758"/>
              <a:gd name="connsiteX97" fmla="*/ 237 w 449"/>
              <a:gd name="connsiteY97" fmla="*/ 627 h 758"/>
              <a:gd name="connsiteX98" fmla="*/ 216 w 449"/>
              <a:gd name="connsiteY98" fmla="*/ 611 h 758"/>
              <a:gd name="connsiteX99" fmla="*/ 190 w 449"/>
              <a:gd name="connsiteY99" fmla="*/ 590 h 758"/>
              <a:gd name="connsiteX100" fmla="*/ 211 w 449"/>
              <a:gd name="connsiteY100" fmla="*/ 590 h 758"/>
              <a:gd name="connsiteX101" fmla="*/ 232 w 449"/>
              <a:gd name="connsiteY101" fmla="*/ 596 h 758"/>
              <a:gd name="connsiteX102" fmla="*/ 248 w 449"/>
              <a:gd name="connsiteY102" fmla="*/ 596 h 758"/>
              <a:gd name="connsiteX103" fmla="*/ 264 w 449"/>
              <a:gd name="connsiteY103" fmla="*/ 596 h 758"/>
              <a:gd name="connsiteX104" fmla="*/ 274 w 449"/>
              <a:gd name="connsiteY104" fmla="*/ 590 h 758"/>
              <a:gd name="connsiteX105" fmla="*/ 280 w 449"/>
              <a:gd name="connsiteY105" fmla="*/ 590 h 758"/>
              <a:gd name="connsiteX106" fmla="*/ 285 w 449"/>
              <a:gd name="connsiteY106" fmla="*/ 590 h 758"/>
              <a:gd name="connsiteX107" fmla="*/ 290 w 449"/>
              <a:gd name="connsiteY107" fmla="*/ 585 h 758"/>
              <a:gd name="connsiteX108" fmla="*/ 296 w 449"/>
              <a:gd name="connsiteY108" fmla="*/ 580 h 758"/>
              <a:gd name="connsiteX109" fmla="*/ 296 w 449"/>
              <a:gd name="connsiteY109" fmla="*/ 575 h 758"/>
              <a:gd name="connsiteX110" fmla="*/ 296 w 449"/>
              <a:gd name="connsiteY110" fmla="*/ 564 h 758"/>
              <a:gd name="connsiteX111" fmla="*/ 296 w 449"/>
              <a:gd name="connsiteY111" fmla="*/ 549 h 758"/>
              <a:gd name="connsiteX112" fmla="*/ 301 w 449"/>
              <a:gd name="connsiteY112" fmla="*/ 533 h 758"/>
              <a:gd name="connsiteX113" fmla="*/ 301 w 449"/>
              <a:gd name="connsiteY113" fmla="*/ 512 h 758"/>
              <a:gd name="connsiteX114" fmla="*/ 301 w 449"/>
              <a:gd name="connsiteY114" fmla="*/ 486 h 758"/>
              <a:gd name="connsiteX115" fmla="*/ 306 w 449"/>
              <a:gd name="connsiteY115" fmla="*/ 460 h 758"/>
              <a:gd name="connsiteX116" fmla="*/ 306 w 449"/>
              <a:gd name="connsiteY116" fmla="*/ 434 h 758"/>
              <a:gd name="connsiteX117" fmla="*/ 306 w 449"/>
              <a:gd name="connsiteY117" fmla="*/ 408 h 758"/>
              <a:gd name="connsiteX118" fmla="*/ 306 w 449"/>
              <a:gd name="connsiteY118" fmla="*/ 382 h 758"/>
              <a:gd name="connsiteX119" fmla="*/ 311 w 449"/>
              <a:gd name="connsiteY119" fmla="*/ 355 h 758"/>
              <a:gd name="connsiteX120" fmla="*/ 311 w 449"/>
              <a:gd name="connsiteY120" fmla="*/ 334 h 758"/>
              <a:gd name="connsiteX121" fmla="*/ 311 w 449"/>
              <a:gd name="connsiteY121" fmla="*/ 314 h 758"/>
              <a:gd name="connsiteX122" fmla="*/ 311 w 449"/>
              <a:gd name="connsiteY122" fmla="*/ 293 h 758"/>
              <a:gd name="connsiteX123" fmla="*/ 311 w 449"/>
              <a:gd name="connsiteY123" fmla="*/ 277 h 758"/>
              <a:gd name="connsiteX124" fmla="*/ 311 w 449"/>
              <a:gd name="connsiteY124" fmla="*/ 246 h 758"/>
              <a:gd name="connsiteX125" fmla="*/ 311 w 449"/>
              <a:gd name="connsiteY125" fmla="*/ 214 h 758"/>
              <a:gd name="connsiteX126" fmla="*/ 306 w 449"/>
              <a:gd name="connsiteY126" fmla="*/ 183 h 758"/>
              <a:gd name="connsiteX127" fmla="*/ 306 w 449"/>
              <a:gd name="connsiteY127" fmla="*/ 157 h 758"/>
              <a:gd name="connsiteX128" fmla="*/ 301 w 449"/>
              <a:gd name="connsiteY128" fmla="*/ 146 h 758"/>
              <a:gd name="connsiteX129" fmla="*/ 301 w 449"/>
              <a:gd name="connsiteY129" fmla="*/ 136 h 758"/>
              <a:gd name="connsiteX130" fmla="*/ 296 w 449"/>
              <a:gd name="connsiteY130" fmla="*/ 126 h 758"/>
              <a:gd name="connsiteX131" fmla="*/ 296 w 449"/>
              <a:gd name="connsiteY131" fmla="*/ 115 h 758"/>
              <a:gd name="connsiteX132" fmla="*/ 290 w 449"/>
              <a:gd name="connsiteY132" fmla="*/ 110 h 758"/>
              <a:gd name="connsiteX133" fmla="*/ 290 w 449"/>
              <a:gd name="connsiteY133" fmla="*/ 105 h 758"/>
              <a:gd name="connsiteX134" fmla="*/ 285 w 449"/>
              <a:gd name="connsiteY134" fmla="*/ 94 h 758"/>
              <a:gd name="connsiteX135" fmla="*/ 280 w 449"/>
              <a:gd name="connsiteY135" fmla="*/ 89 h 758"/>
              <a:gd name="connsiteX136" fmla="*/ 274 w 449"/>
              <a:gd name="connsiteY136" fmla="*/ 84 h 758"/>
              <a:gd name="connsiteX137" fmla="*/ 269 w 449"/>
              <a:gd name="connsiteY137" fmla="*/ 84 h 758"/>
              <a:gd name="connsiteX138" fmla="*/ 264 w 449"/>
              <a:gd name="connsiteY138" fmla="*/ 79 h 758"/>
              <a:gd name="connsiteX139" fmla="*/ 253 w 449"/>
              <a:gd name="connsiteY139" fmla="*/ 79 h 758"/>
              <a:gd name="connsiteX140" fmla="*/ 243 w 449"/>
              <a:gd name="connsiteY140" fmla="*/ 79 h 758"/>
              <a:gd name="connsiteX141" fmla="*/ 232 w 449"/>
              <a:gd name="connsiteY141" fmla="*/ 73 h 758"/>
              <a:gd name="connsiteX142" fmla="*/ 216 w 449"/>
              <a:gd name="connsiteY142" fmla="*/ 73 h 758"/>
              <a:gd name="connsiteX143" fmla="*/ 216 w 449"/>
              <a:gd name="connsiteY143" fmla="*/ 73 h 758"/>
              <a:gd name="connsiteX0" fmla="*/ 190 w 423"/>
              <a:gd name="connsiteY0" fmla="*/ 73 h 758"/>
              <a:gd name="connsiteX1" fmla="*/ 175 w 423"/>
              <a:gd name="connsiteY1" fmla="*/ 73 h 758"/>
              <a:gd name="connsiteX2" fmla="*/ 153 w 423"/>
              <a:gd name="connsiteY2" fmla="*/ 79 h 758"/>
              <a:gd name="connsiteX3" fmla="*/ 132 w 423"/>
              <a:gd name="connsiteY3" fmla="*/ 79 h 758"/>
              <a:gd name="connsiteX4" fmla="*/ 106 w 423"/>
              <a:gd name="connsiteY4" fmla="*/ 79 h 758"/>
              <a:gd name="connsiteX5" fmla="*/ 79 w 423"/>
              <a:gd name="connsiteY5" fmla="*/ 84 h 758"/>
              <a:gd name="connsiteX6" fmla="*/ 48 w 423"/>
              <a:gd name="connsiteY6" fmla="*/ 84 h 758"/>
              <a:gd name="connsiteX7" fmla="*/ 0 w 423"/>
              <a:gd name="connsiteY7" fmla="*/ 47 h 758"/>
              <a:gd name="connsiteX8" fmla="*/ 32 w 423"/>
              <a:gd name="connsiteY8" fmla="*/ 47 h 758"/>
              <a:gd name="connsiteX9" fmla="*/ 90 w 423"/>
              <a:gd name="connsiteY9" fmla="*/ 37 h 758"/>
              <a:gd name="connsiteX10" fmla="*/ 122 w 423"/>
              <a:gd name="connsiteY10" fmla="*/ 37 h 758"/>
              <a:gd name="connsiteX11" fmla="*/ 143 w 423"/>
              <a:gd name="connsiteY11" fmla="*/ 32 h 758"/>
              <a:gd name="connsiteX12" fmla="*/ 169 w 423"/>
              <a:gd name="connsiteY12" fmla="*/ 26 h 758"/>
              <a:gd name="connsiteX13" fmla="*/ 190 w 423"/>
              <a:gd name="connsiteY13" fmla="*/ 26 h 758"/>
              <a:gd name="connsiteX14" fmla="*/ 206 w 423"/>
              <a:gd name="connsiteY14" fmla="*/ 21 h 758"/>
              <a:gd name="connsiteX15" fmla="*/ 217 w 423"/>
              <a:gd name="connsiteY15" fmla="*/ 16 h 758"/>
              <a:gd name="connsiteX16" fmla="*/ 227 w 423"/>
              <a:gd name="connsiteY16" fmla="*/ 16 h 758"/>
              <a:gd name="connsiteX17" fmla="*/ 233 w 423"/>
              <a:gd name="connsiteY17" fmla="*/ 11 h 758"/>
              <a:gd name="connsiteX18" fmla="*/ 243 w 423"/>
              <a:gd name="connsiteY18" fmla="*/ 5 h 758"/>
              <a:gd name="connsiteX19" fmla="*/ 259 w 423"/>
              <a:gd name="connsiteY19" fmla="*/ 0 h 758"/>
              <a:gd name="connsiteX20" fmla="*/ 270 w 423"/>
              <a:gd name="connsiteY20" fmla="*/ 0 h 758"/>
              <a:gd name="connsiteX21" fmla="*/ 285 w 423"/>
              <a:gd name="connsiteY21" fmla="*/ 0 h 758"/>
              <a:gd name="connsiteX22" fmla="*/ 301 w 423"/>
              <a:gd name="connsiteY22" fmla="*/ 5 h 758"/>
              <a:gd name="connsiteX23" fmla="*/ 317 w 423"/>
              <a:gd name="connsiteY23" fmla="*/ 11 h 758"/>
              <a:gd name="connsiteX24" fmla="*/ 328 w 423"/>
              <a:gd name="connsiteY24" fmla="*/ 16 h 758"/>
              <a:gd name="connsiteX25" fmla="*/ 338 w 423"/>
              <a:gd name="connsiteY25" fmla="*/ 21 h 758"/>
              <a:gd name="connsiteX26" fmla="*/ 354 w 423"/>
              <a:gd name="connsiteY26" fmla="*/ 26 h 758"/>
              <a:gd name="connsiteX27" fmla="*/ 365 w 423"/>
              <a:gd name="connsiteY27" fmla="*/ 37 h 758"/>
              <a:gd name="connsiteX28" fmla="*/ 380 w 423"/>
              <a:gd name="connsiteY28" fmla="*/ 42 h 758"/>
              <a:gd name="connsiteX29" fmla="*/ 391 w 423"/>
              <a:gd name="connsiteY29" fmla="*/ 47 h 758"/>
              <a:gd name="connsiteX30" fmla="*/ 402 w 423"/>
              <a:gd name="connsiteY30" fmla="*/ 52 h 758"/>
              <a:gd name="connsiteX31" fmla="*/ 407 w 423"/>
              <a:gd name="connsiteY31" fmla="*/ 58 h 758"/>
              <a:gd name="connsiteX32" fmla="*/ 412 w 423"/>
              <a:gd name="connsiteY32" fmla="*/ 63 h 758"/>
              <a:gd name="connsiteX33" fmla="*/ 417 w 423"/>
              <a:gd name="connsiteY33" fmla="*/ 68 h 758"/>
              <a:gd name="connsiteX34" fmla="*/ 423 w 423"/>
              <a:gd name="connsiteY34" fmla="*/ 68 h 758"/>
              <a:gd name="connsiteX35" fmla="*/ 423 w 423"/>
              <a:gd name="connsiteY35" fmla="*/ 73 h 758"/>
              <a:gd name="connsiteX36" fmla="*/ 417 w 423"/>
              <a:gd name="connsiteY36" fmla="*/ 73 h 758"/>
              <a:gd name="connsiteX37" fmla="*/ 417 w 423"/>
              <a:gd name="connsiteY37" fmla="*/ 79 h 758"/>
              <a:gd name="connsiteX38" fmla="*/ 412 w 423"/>
              <a:gd name="connsiteY38" fmla="*/ 84 h 758"/>
              <a:gd name="connsiteX39" fmla="*/ 407 w 423"/>
              <a:gd name="connsiteY39" fmla="*/ 84 h 758"/>
              <a:gd name="connsiteX40" fmla="*/ 402 w 423"/>
              <a:gd name="connsiteY40" fmla="*/ 89 h 758"/>
              <a:gd name="connsiteX41" fmla="*/ 396 w 423"/>
              <a:gd name="connsiteY41" fmla="*/ 94 h 758"/>
              <a:gd name="connsiteX42" fmla="*/ 391 w 423"/>
              <a:gd name="connsiteY42" fmla="*/ 94 h 758"/>
              <a:gd name="connsiteX43" fmla="*/ 386 w 423"/>
              <a:gd name="connsiteY43" fmla="*/ 99 h 758"/>
              <a:gd name="connsiteX44" fmla="*/ 380 w 423"/>
              <a:gd name="connsiteY44" fmla="*/ 105 h 758"/>
              <a:gd name="connsiteX45" fmla="*/ 375 w 423"/>
              <a:gd name="connsiteY45" fmla="*/ 115 h 758"/>
              <a:gd name="connsiteX46" fmla="*/ 375 w 423"/>
              <a:gd name="connsiteY46" fmla="*/ 126 h 758"/>
              <a:gd name="connsiteX47" fmla="*/ 375 w 423"/>
              <a:gd name="connsiteY47" fmla="*/ 131 h 758"/>
              <a:gd name="connsiteX48" fmla="*/ 375 w 423"/>
              <a:gd name="connsiteY48" fmla="*/ 146 h 758"/>
              <a:gd name="connsiteX49" fmla="*/ 375 w 423"/>
              <a:gd name="connsiteY49" fmla="*/ 157 h 758"/>
              <a:gd name="connsiteX50" fmla="*/ 375 w 423"/>
              <a:gd name="connsiteY50" fmla="*/ 173 h 758"/>
              <a:gd name="connsiteX51" fmla="*/ 375 w 423"/>
              <a:gd name="connsiteY51" fmla="*/ 188 h 758"/>
              <a:gd name="connsiteX52" fmla="*/ 375 w 423"/>
              <a:gd name="connsiteY52" fmla="*/ 204 h 758"/>
              <a:gd name="connsiteX53" fmla="*/ 375 w 423"/>
              <a:gd name="connsiteY53" fmla="*/ 225 h 758"/>
              <a:gd name="connsiteX54" fmla="*/ 375 w 423"/>
              <a:gd name="connsiteY54" fmla="*/ 240 h 758"/>
              <a:gd name="connsiteX55" fmla="*/ 375 w 423"/>
              <a:gd name="connsiteY55" fmla="*/ 261 h 758"/>
              <a:gd name="connsiteX56" fmla="*/ 375 w 423"/>
              <a:gd name="connsiteY56" fmla="*/ 303 h 758"/>
              <a:gd name="connsiteX57" fmla="*/ 375 w 423"/>
              <a:gd name="connsiteY57" fmla="*/ 324 h 758"/>
              <a:gd name="connsiteX58" fmla="*/ 375 w 423"/>
              <a:gd name="connsiteY58" fmla="*/ 350 h 758"/>
              <a:gd name="connsiteX59" fmla="*/ 375 w 423"/>
              <a:gd name="connsiteY59" fmla="*/ 376 h 758"/>
              <a:gd name="connsiteX60" fmla="*/ 375 w 423"/>
              <a:gd name="connsiteY60" fmla="*/ 402 h 758"/>
              <a:gd name="connsiteX61" fmla="*/ 375 w 423"/>
              <a:gd name="connsiteY61" fmla="*/ 429 h 758"/>
              <a:gd name="connsiteX62" fmla="*/ 375 w 423"/>
              <a:gd name="connsiteY62" fmla="*/ 460 h 758"/>
              <a:gd name="connsiteX63" fmla="*/ 375 w 423"/>
              <a:gd name="connsiteY63" fmla="*/ 491 h 758"/>
              <a:gd name="connsiteX64" fmla="*/ 375 w 423"/>
              <a:gd name="connsiteY64" fmla="*/ 523 h 758"/>
              <a:gd name="connsiteX65" fmla="*/ 375 w 423"/>
              <a:gd name="connsiteY65" fmla="*/ 554 h 758"/>
              <a:gd name="connsiteX66" fmla="*/ 375 w 423"/>
              <a:gd name="connsiteY66" fmla="*/ 580 h 758"/>
              <a:gd name="connsiteX67" fmla="*/ 370 w 423"/>
              <a:gd name="connsiteY67" fmla="*/ 606 h 758"/>
              <a:gd name="connsiteX68" fmla="*/ 370 w 423"/>
              <a:gd name="connsiteY68" fmla="*/ 632 h 758"/>
              <a:gd name="connsiteX69" fmla="*/ 365 w 423"/>
              <a:gd name="connsiteY69" fmla="*/ 653 h 758"/>
              <a:gd name="connsiteX70" fmla="*/ 359 w 423"/>
              <a:gd name="connsiteY70" fmla="*/ 669 h 758"/>
              <a:gd name="connsiteX71" fmla="*/ 354 w 423"/>
              <a:gd name="connsiteY71" fmla="*/ 690 h 758"/>
              <a:gd name="connsiteX72" fmla="*/ 349 w 423"/>
              <a:gd name="connsiteY72" fmla="*/ 700 h 758"/>
              <a:gd name="connsiteX73" fmla="*/ 338 w 423"/>
              <a:gd name="connsiteY73" fmla="*/ 716 h 758"/>
              <a:gd name="connsiteX74" fmla="*/ 328 w 423"/>
              <a:gd name="connsiteY74" fmla="*/ 726 h 758"/>
              <a:gd name="connsiteX75" fmla="*/ 322 w 423"/>
              <a:gd name="connsiteY75" fmla="*/ 737 h 758"/>
              <a:gd name="connsiteX76" fmla="*/ 312 w 423"/>
              <a:gd name="connsiteY76" fmla="*/ 742 h 758"/>
              <a:gd name="connsiteX77" fmla="*/ 307 w 423"/>
              <a:gd name="connsiteY77" fmla="*/ 747 h 758"/>
              <a:gd name="connsiteX78" fmla="*/ 296 w 423"/>
              <a:gd name="connsiteY78" fmla="*/ 752 h 758"/>
              <a:gd name="connsiteX79" fmla="*/ 291 w 423"/>
              <a:gd name="connsiteY79" fmla="*/ 752 h 758"/>
              <a:gd name="connsiteX80" fmla="*/ 285 w 423"/>
              <a:gd name="connsiteY80" fmla="*/ 758 h 758"/>
              <a:gd name="connsiteX81" fmla="*/ 275 w 423"/>
              <a:gd name="connsiteY81" fmla="*/ 752 h 758"/>
              <a:gd name="connsiteX82" fmla="*/ 270 w 423"/>
              <a:gd name="connsiteY82" fmla="*/ 752 h 758"/>
              <a:gd name="connsiteX83" fmla="*/ 270 w 423"/>
              <a:gd name="connsiteY83" fmla="*/ 747 h 758"/>
              <a:gd name="connsiteX84" fmla="*/ 264 w 423"/>
              <a:gd name="connsiteY84" fmla="*/ 742 h 758"/>
              <a:gd name="connsiteX85" fmla="*/ 264 w 423"/>
              <a:gd name="connsiteY85" fmla="*/ 737 h 758"/>
              <a:gd name="connsiteX86" fmla="*/ 264 w 423"/>
              <a:gd name="connsiteY86" fmla="*/ 731 h 758"/>
              <a:gd name="connsiteX87" fmla="*/ 264 w 423"/>
              <a:gd name="connsiteY87" fmla="*/ 721 h 758"/>
              <a:gd name="connsiteX88" fmla="*/ 264 w 423"/>
              <a:gd name="connsiteY88" fmla="*/ 711 h 758"/>
              <a:gd name="connsiteX89" fmla="*/ 264 w 423"/>
              <a:gd name="connsiteY89" fmla="*/ 705 h 758"/>
              <a:gd name="connsiteX90" fmla="*/ 264 w 423"/>
              <a:gd name="connsiteY90" fmla="*/ 700 h 758"/>
              <a:gd name="connsiteX91" fmla="*/ 264 w 423"/>
              <a:gd name="connsiteY91" fmla="*/ 695 h 758"/>
              <a:gd name="connsiteX92" fmla="*/ 259 w 423"/>
              <a:gd name="connsiteY92" fmla="*/ 690 h 758"/>
              <a:gd name="connsiteX93" fmla="*/ 254 w 423"/>
              <a:gd name="connsiteY93" fmla="*/ 674 h 758"/>
              <a:gd name="connsiteX94" fmla="*/ 243 w 423"/>
              <a:gd name="connsiteY94" fmla="*/ 658 h 758"/>
              <a:gd name="connsiteX95" fmla="*/ 227 w 423"/>
              <a:gd name="connsiteY95" fmla="*/ 643 h 758"/>
              <a:gd name="connsiteX96" fmla="*/ 211 w 423"/>
              <a:gd name="connsiteY96" fmla="*/ 627 h 758"/>
              <a:gd name="connsiteX97" fmla="*/ 190 w 423"/>
              <a:gd name="connsiteY97" fmla="*/ 611 h 758"/>
              <a:gd name="connsiteX98" fmla="*/ 164 w 423"/>
              <a:gd name="connsiteY98" fmla="*/ 590 h 758"/>
              <a:gd name="connsiteX99" fmla="*/ 185 w 423"/>
              <a:gd name="connsiteY99" fmla="*/ 590 h 758"/>
              <a:gd name="connsiteX100" fmla="*/ 206 w 423"/>
              <a:gd name="connsiteY100" fmla="*/ 596 h 758"/>
              <a:gd name="connsiteX101" fmla="*/ 222 w 423"/>
              <a:gd name="connsiteY101" fmla="*/ 596 h 758"/>
              <a:gd name="connsiteX102" fmla="*/ 238 w 423"/>
              <a:gd name="connsiteY102" fmla="*/ 596 h 758"/>
              <a:gd name="connsiteX103" fmla="*/ 248 w 423"/>
              <a:gd name="connsiteY103" fmla="*/ 590 h 758"/>
              <a:gd name="connsiteX104" fmla="*/ 254 w 423"/>
              <a:gd name="connsiteY104" fmla="*/ 590 h 758"/>
              <a:gd name="connsiteX105" fmla="*/ 259 w 423"/>
              <a:gd name="connsiteY105" fmla="*/ 590 h 758"/>
              <a:gd name="connsiteX106" fmla="*/ 264 w 423"/>
              <a:gd name="connsiteY106" fmla="*/ 585 h 758"/>
              <a:gd name="connsiteX107" fmla="*/ 270 w 423"/>
              <a:gd name="connsiteY107" fmla="*/ 580 h 758"/>
              <a:gd name="connsiteX108" fmla="*/ 270 w 423"/>
              <a:gd name="connsiteY108" fmla="*/ 575 h 758"/>
              <a:gd name="connsiteX109" fmla="*/ 270 w 423"/>
              <a:gd name="connsiteY109" fmla="*/ 564 h 758"/>
              <a:gd name="connsiteX110" fmla="*/ 270 w 423"/>
              <a:gd name="connsiteY110" fmla="*/ 549 h 758"/>
              <a:gd name="connsiteX111" fmla="*/ 275 w 423"/>
              <a:gd name="connsiteY111" fmla="*/ 533 h 758"/>
              <a:gd name="connsiteX112" fmla="*/ 275 w 423"/>
              <a:gd name="connsiteY112" fmla="*/ 512 h 758"/>
              <a:gd name="connsiteX113" fmla="*/ 275 w 423"/>
              <a:gd name="connsiteY113" fmla="*/ 486 h 758"/>
              <a:gd name="connsiteX114" fmla="*/ 280 w 423"/>
              <a:gd name="connsiteY114" fmla="*/ 460 h 758"/>
              <a:gd name="connsiteX115" fmla="*/ 280 w 423"/>
              <a:gd name="connsiteY115" fmla="*/ 434 h 758"/>
              <a:gd name="connsiteX116" fmla="*/ 280 w 423"/>
              <a:gd name="connsiteY116" fmla="*/ 408 h 758"/>
              <a:gd name="connsiteX117" fmla="*/ 280 w 423"/>
              <a:gd name="connsiteY117" fmla="*/ 382 h 758"/>
              <a:gd name="connsiteX118" fmla="*/ 285 w 423"/>
              <a:gd name="connsiteY118" fmla="*/ 355 h 758"/>
              <a:gd name="connsiteX119" fmla="*/ 285 w 423"/>
              <a:gd name="connsiteY119" fmla="*/ 334 h 758"/>
              <a:gd name="connsiteX120" fmla="*/ 285 w 423"/>
              <a:gd name="connsiteY120" fmla="*/ 314 h 758"/>
              <a:gd name="connsiteX121" fmla="*/ 285 w 423"/>
              <a:gd name="connsiteY121" fmla="*/ 293 h 758"/>
              <a:gd name="connsiteX122" fmla="*/ 285 w 423"/>
              <a:gd name="connsiteY122" fmla="*/ 277 h 758"/>
              <a:gd name="connsiteX123" fmla="*/ 285 w 423"/>
              <a:gd name="connsiteY123" fmla="*/ 246 h 758"/>
              <a:gd name="connsiteX124" fmla="*/ 285 w 423"/>
              <a:gd name="connsiteY124" fmla="*/ 214 h 758"/>
              <a:gd name="connsiteX125" fmla="*/ 280 w 423"/>
              <a:gd name="connsiteY125" fmla="*/ 183 h 758"/>
              <a:gd name="connsiteX126" fmla="*/ 280 w 423"/>
              <a:gd name="connsiteY126" fmla="*/ 157 h 758"/>
              <a:gd name="connsiteX127" fmla="*/ 275 w 423"/>
              <a:gd name="connsiteY127" fmla="*/ 146 h 758"/>
              <a:gd name="connsiteX128" fmla="*/ 275 w 423"/>
              <a:gd name="connsiteY128" fmla="*/ 136 h 758"/>
              <a:gd name="connsiteX129" fmla="*/ 270 w 423"/>
              <a:gd name="connsiteY129" fmla="*/ 126 h 758"/>
              <a:gd name="connsiteX130" fmla="*/ 270 w 423"/>
              <a:gd name="connsiteY130" fmla="*/ 115 h 758"/>
              <a:gd name="connsiteX131" fmla="*/ 264 w 423"/>
              <a:gd name="connsiteY131" fmla="*/ 110 h 758"/>
              <a:gd name="connsiteX132" fmla="*/ 264 w 423"/>
              <a:gd name="connsiteY132" fmla="*/ 105 h 758"/>
              <a:gd name="connsiteX133" fmla="*/ 259 w 423"/>
              <a:gd name="connsiteY133" fmla="*/ 94 h 758"/>
              <a:gd name="connsiteX134" fmla="*/ 254 w 423"/>
              <a:gd name="connsiteY134" fmla="*/ 89 h 758"/>
              <a:gd name="connsiteX135" fmla="*/ 248 w 423"/>
              <a:gd name="connsiteY135" fmla="*/ 84 h 758"/>
              <a:gd name="connsiteX136" fmla="*/ 243 w 423"/>
              <a:gd name="connsiteY136" fmla="*/ 84 h 758"/>
              <a:gd name="connsiteX137" fmla="*/ 238 w 423"/>
              <a:gd name="connsiteY137" fmla="*/ 79 h 758"/>
              <a:gd name="connsiteX138" fmla="*/ 227 w 423"/>
              <a:gd name="connsiteY138" fmla="*/ 79 h 758"/>
              <a:gd name="connsiteX139" fmla="*/ 217 w 423"/>
              <a:gd name="connsiteY139" fmla="*/ 79 h 758"/>
              <a:gd name="connsiteX140" fmla="*/ 206 w 423"/>
              <a:gd name="connsiteY140" fmla="*/ 73 h 758"/>
              <a:gd name="connsiteX141" fmla="*/ 190 w 423"/>
              <a:gd name="connsiteY141" fmla="*/ 73 h 758"/>
              <a:gd name="connsiteX142" fmla="*/ 190 w 423"/>
              <a:gd name="connsiteY142" fmla="*/ 73 h 758"/>
              <a:gd name="connsiteX0" fmla="*/ 165 w 398"/>
              <a:gd name="connsiteY0" fmla="*/ 73 h 758"/>
              <a:gd name="connsiteX1" fmla="*/ 150 w 398"/>
              <a:gd name="connsiteY1" fmla="*/ 73 h 758"/>
              <a:gd name="connsiteX2" fmla="*/ 128 w 398"/>
              <a:gd name="connsiteY2" fmla="*/ 79 h 758"/>
              <a:gd name="connsiteX3" fmla="*/ 107 w 398"/>
              <a:gd name="connsiteY3" fmla="*/ 79 h 758"/>
              <a:gd name="connsiteX4" fmla="*/ 81 w 398"/>
              <a:gd name="connsiteY4" fmla="*/ 79 h 758"/>
              <a:gd name="connsiteX5" fmla="*/ 54 w 398"/>
              <a:gd name="connsiteY5" fmla="*/ 84 h 758"/>
              <a:gd name="connsiteX6" fmla="*/ 23 w 398"/>
              <a:gd name="connsiteY6" fmla="*/ 84 h 758"/>
              <a:gd name="connsiteX7" fmla="*/ 7 w 398"/>
              <a:gd name="connsiteY7" fmla="*/ 47 h 758"/>
              <a:gd name="connsiteX8" fmla="*/ 65 w 398"/>
              <a:gd name="connsiteY8" fmla="*/ 37 h 758"/>
              <a:gd name="connsiteX9" fmla="*/ 97 w 398"/>
              <a:gd name="connsiteY9" fmla="*/ 37 h 758"/>
              <a:gd name="connsiteX10" fmla="*/ 118 w 398"/>
              <a:gd name="connsiteY10" fmla="*/ 32 h 758"/>
              <a:gd name="connsiteX11" fmla="*/ 144 w 398"/>
              <a:gd name="connsiteY11" fmla="*/ 26 h 758"/>
              <a:gd name="connsiteX12" fmla="*/ 165 w 398"/>
              <a:gd name="connsiteY12" fmla="*/ 26 h 758"/>
              <a:gd name="connsiteX13" fmla="*/ 181 w 398"/>
              <a:gd name="connsiteY13" fmla="*/ 21 h 758"/>
              <a:gd name="connsiteX14" fmla="*/ 192 w 398"/>
              <a:gd name="connsiteY14" fmla="*/ 16 h 758"/>
              <a:gd name="connsiteX15" fmla="*/ 202 w 398"/>
              <a:gd name="connsiteY15" fmla="*/ 16 h 758"/>
              <a:gd name="connsiteX16" fmla="*/ 208 w 398"/>
              <a:gd name="connsiteY16" fmla="*/ 11 h 758"/>
              <a:gd name="connsiteX17" fmla="*/ 218 w 398"/>
              <a:gd name="connsiteY17" fmla="*/ 5 h 758"/>
              <a:gd name="connsiteX18" fmla="*/ 234 w 398"/>
              <a:gd name="connsiteY18" fmla="*/ 0 h 758"/>
              <a:gd name="connsiteX19" fmla="*/ 245 w 398"/>
              <a:gd name="connsiteY19" fmla="*/ 0 h 758"/>
              <a:gd name="connsiteX20" fmla="*/ 260 w 398"/>
              <a:gd name="connsiteY20" fmla="*/ 0 h 758"/>
              <a:gd name="connsiteX21" fmla="*/ 276 w 398"/>
              <a:gd name="connsiteY21" fmla="*/ 5 h 758"/>
              <a:gd name="connsiteX22" fmla="*/ 292 w 398"/>
              <a:gd name="connsiteY22" fmla="*/ 11 h 758"/>
              <a:gd name="connsiteX23" fmla="*/ 303 w 398"/>
              <a:gd name="connsiteY23" fmla="*/ 16 h 758"/>
              <a:gd name="connsiteX24" fmla="*/ 313 w 398"/>
              <a:gd name="connsiteY24" fmla="*/ 21 h 758"/>
              <a:gd name="connsiteX25" fmla="*/ 329 w 398"/>
              <a:gd name="connsiteY25" fmla="*/ 26 h 758"/>
              <a:gd name="connsiteX26" fmla="*/ 340 w 398"/>
              <a:gd name="connsiteY26" fmla="*/ 37 h 758"/>
              <a:gd name="connsiteX27" fmla="*/ 355 w 398"/>
              <a:gd name="connsiteY27" fmla="*/ 42 h 758"/>
              <a:gd name="connsiteX28" fmla="*/ 366 w 398"/>
              <a:gd name="connsiteY28" fmla="*/ 47 h 758"/>
              <a:gd name="connsiteX29" fmla="*/ 377 w 398"/>
              <a:gd name="connsiteY29" fmla="*/ 52 h 758"/>
              <a:gd name="connsiteX30" fmla="*/ 382 w 398"/>
              <a:gd name="connsiteY30" fmla="*/ 58 h 758"/>
              <a:gd name="connsiteX31" fmla="*/ 387 w 398"/>
              <a:gd name="connsiteY31" fmla="*/ 63 h 758"/>
              <a:gd name="connsiteX32" fmla="*/ 392 w 398"/>
              <a:gd name="connsiteY32" fmla="*/ 68 h 758"/>
              <a:gd name="connsiteX33" fmla="*/ 398 w 398"/>
              <a:gd name="connsiteY33" fmla="*/ 68 h 758"/>
              <a:gd name="connsiteX34" fmla="*/ 398 w 398"/>
              <a:gd name="connsiteY34" fmla="*/ 73 h 758"/>
              <a:gd name="connsiteX35" fmla="*/ 392 w 398"/>
              <a:gd name="connsiteY35" fmla="*/ 73 h 758"/>
              <a:gd name="connsiteX36" fmla="*/ 392 w 398"/>
              <a:gd name="connsiteY36" fmla="*/ 79 h 758"/>
              <a:gd name="connsiteX37" fmla="*/ 387 w 398"/>
              <a:gd name="connsiteY37" fmla="*/ 84 h 758"/>
              <a:gd name="connsiteX38" fmla="*/ 382 w 398"/>
              <a:gd name="connsiteY38" fmla="*/ 84 h 758"/>
              <a:gd name="connsiteX39" fmla="*/ 377 w 398"/>
              <a:gd name="connsiteY39" fmla="*/ 89 h 758"/>
              <a:gd name="connsiteX40" fmla="*/ 371 w 398"/>
              <a:gd name="connsiteY40" fmla="*/ 94 h 758"/>
              <a:gd name="connsiteX41" fmla="*/ 366 w 398"/>
              <a:gd name="connsiteY41" fmla="*/ 94 h 758"/>
              <a:gd name="connsiteX42" fmla="*/ 361 w 398"/>
              <a:gd name="connsiteY42" fmla="*/ 99 h 758"/>
              <a:gd name="connsiteX43" fmla="*/ 355 w 398"/>
              <a:gd name="connsiteY43" fmla="*/ 105 h 758"/>
              <a:gd name="connsiteX44" fmla="*/ 350 w 398"/>
              <a:gd name="connsiteY44" fmla="*/ 115 h 758"/>
              <a:gd name="connsiteX45" fmla="*/ 350 w 398"/>
              <a:gd name="connsiteY45" fmla="*/ 126 h 758"/>
              <a:gd name="connsiteX46" fmla="*/ 350 w 398"/>
              <a:gd name="connsiteY46" fmla="*/ 131 h 758"/>
              <a:gd name="connsiteX47" fmla="*/ 350 w 398"/>
              <a:gd name="connsiteY47" fmla="*/ 146 h 758"/>
              <a:gd name="connsiteX48" fmla="*/ 350 w 398"/>
              <a:gd name="connsiteY48" fmla="*/ 157 h 758"/>
              <a:gd name="connsiteX49" fmla="*/ 350 w 398"/>
              <a:gd name="connsiteY49" fmla="*/ 173 h 758"/>
              <a:gd name="connsiteX50" fmla="*/ 350 w 398"/>
              <a:gd name="connsiteY50" fmla="*/ 188 h 758"/>
              <a:gd name="connsiteX51" fmla="*/ 350 w 398"/>
              <a:gd name="connsiteY51" fmla="*/ 204 h 758"/>
              <a:gd name="connsiteX52" fmla="*/ 350 w 398"/>
              <a:gd name="connsiteY52" fmla="*/ 225 h 758"/>
              <a:gd name="connsiteX53" fmla="*/ 350 w 398"/>
              <a:gd name="connsiteY53" fmla="*/ 240 h 758"/>
              <a:gd name="connsiteX54" fmla="*/ 350 w 398"/>
              <a:gd name="connsiteY54" fmla="*/ 261 h 758"/>
              <a:gd name="connsiteX55" fmla="*/ 350 w 398"/>
              <a:gd name="connsiteY55" fmla="*/ 303 h 758"/>
              <a:gd name="connsiteX56" fmla="*/ 350 w 398"/>
              <a:gd name="connsiteY56" fmla="*/ 324 h 758"/>
              <a:gd name="connsiteX57" fmla="*/ 350 w 398"/>
              <a:gd name="connsiteY57" fmla="*/ 350 h 758"/>
              <a:gd name="connsiteX58" fmla="*/ 350 w 398"/>
              <a:gd name="connsiteY58" fmla="*/ 376 h 758"/>
              <a:gd name="connsiteX59" fmla="*/ 350 w 398"/>
              <a:gd name="connsiteY59" fmla="*/ 402 h 758"/>
              <a:gd name="connsiteX60" fmla="*/ 350 w 398"/>
              <a:gd name="connsiteY60" fmla="*/ 429 h 758"/>
              <a:gd name="connsiteX61" fmla="*/ 350 w 398"/>
              <a:gd name="connsiteY61" fmla="*/ 460 h 758"/>
              <a:gd name="connsiteX62" fmla="*/ 350 w 398"/>
              <a:gd name="connsiteY62" fmla="*/ 491 h 758"/>
              <a:gd name="connsiteX63" fmla="*/ 350 w 398"/>
              <a:gd name="connsiteY63" fmla="*/ 523 h 758"/>
              <a:gd name="connsiteX64" fmla="*/ 350 w 398"/>
              <a:gd name="connsiteY64" fmla="*/ 554 h 758"/>
              <a:gd name="connsiteX65" fmla="*/ 350 w 398"/>
              <a:gd name="connsiteY65" fmla="*/ 580 h 758"/>
              <a:gd name="connsiteX66" fmla="*/ 345 w 398"/>
              <a:gd name="connsiteY66" fmla="*/ 606 h 758"/>
              <a:gd name="connsiteX67" fmla="*/ 345 w 398"/>
              <a:gd name="connsiteY67" fmla="*/ 632 h 758"/>
              <a:gd name="connsiteX68" fmla="*/ 340 w 398"/>
              <a:gd name="connsiteY68" fmla="*/ 653 h 758"/>
              <a:gd name="connsiteX69" fmla="*/ 334 w 398"/>
              <a:gd name="connsiteY69" fmla="*/ 669 h 758"/>
              <a:gd name="connsiteX70" fmla="*/ 329 w 398"/>
              <a:gd name="connsiteY70" fmla="*/ 690 h 758"/>
              <a:gd name="connsiteX71" fmla="*/ 324 w 398"/>
              <a:gd name="connsiteY71" fmla="*/ 700 h 758"/>
              <a:gd name="connsiteX72" fmla="*/ 313 w 398"/>
              <a:gd name="connsiteY72" fmla="*/ 716 h 758"/>
              <a:gd name="connsiteX73" fmla="*/ 303 w 398"/>
              <a:gd name="connsiteY73" fmla="*/ 726 h 758"/>
              <a:gd name="connsiteX74" fmla="*/ 297 w 398"/>
              <a:gd name="connsiteY74" fmla="*/ 737 h 758"/>
              <a:gd name="connsiteX75" fmla="*/ 287 w 398"/>
              <a:gd name="connsiteY75" fmla="*/ 742 h 758"/>
              <a:gd name="connsiteX76" fmla="*/ 282 w 398"/>
              <a:gd name="connsiteY76" fmla="*/ 747 h 758"/>
              <a:gd name="connsiteX77" fmla="*/ 271 w 398"/>
              <a:gd name="connsiteY77" fmla="*/ 752 h 758"/>
              <a:gd name="connsiteX78" fmla="*/ 266 w 398"/>
              <a:gd name="connsiteY78" fmla="*/ 752 h 758"/>
              <a:gd name="connsiteX79" fmla="*/ 260 w 398"/>
              <a:gd name="connsiteY79" fmla="*/ 758 h 758"/>
              <a:gd name="connsiteX80" fmla="*/ 250 w 398"/>
              <a:gd name="connsiteY80" fmla="*/ 752 h 758"/>
              <a:gd name="connsiteX81" fmla="*/ 245 w 398"/>
              <a:gd name="connsiteY81" fmla="*/ 752 h 758"/>
              <a:gd name="connsiteX82" fmla="*/ 245 w 398"/>
              <a:gd name="connsiteY82" fmla="*/ 747 h 758"/>
              <a:gd name="connsiteX83" fmla="*/ 239 w 398"/>
              <a:gd name="connsiteY83" fmla="*/ 742 h 758"/>
              <a:gd name="connsiteX84" fmla="*/ 239 w 398"/>
              <a:gd name="connsiteY84" fmla="*/ 737 h 758"/>
              <a:gd name="connsiteX85" fmla="*/ 239 w 398"/>
              <a:gd name="connsiteY85" fmla="*/ 731 h 758"/>
              <a:gd name="connsiteX86" fmla="*/ 239 w 398"/>
              <a:gd name="connsiteY86" fmla="*/ 721 h 758"/>
              <a:gd name="connsiteX87" fmla="*/ 239 w 398"/>
              <a:gd name="connsiteY87" fmla="*/ 711 h 758"/>
              <a:gd name="connsiteX88" fmla="*/ 239 w 398"/>
              <a:gd name="connsiteY88" fmla="*/ 705 h 758"/>
              <a:gd name="connsiteX89" fmla="*/ 239 w 398"/>
              <a:gd name="connsiteY89" fmla="*/ 700 h 758"/>
              <a:gd name="connsiteX90" fmla="*/ 239 w 398"/>
              <a:gd name="connsiteY90" fmla="*/ 695 h 758"/>
              <a:gd name="connsiteX91" fmla="*/ 234 w 398"/>
              <a:gd name="connsiteY91" fmla="*/ 690 h 758"/>
              <a:gd name="connsiteX92" fmla="*/ 229 w 398"/>
              <a:gd name="connsiteY92" fmla="*/ 674 h 758"/>
              <a:gd name="connsiteX93" fmla="*/ 218 w 398"/>
              <a:gd name="connsiteY93" fmla="*/ 658 h 758"/>
              <a:gd name="connsiteX94" fmla="*/ 202 w 398"/>
              <a:gd name="connsiteY94" fmla="*/ 643 h 758"/>
              <a:gd name="connsiteX95" fmla="*/ 186 w 398"/>
              <a:gd name="connsiteY95" fmla="*/ 627 h 758"/>
              <a:gd name="connsiteX96" fmla="*/ 165 w 398"/>
              <a:gd name="connsiteY96" fmla="*/ 611 h 758"/>
              <a:gd name="connsiteX97" fmla="*/ 139 w 398"/>
              <a:gd name="connsiteY97" fmla="*/ 590 h 758"/>
              <a:gd name="connsiteX98" fmla="*/ 160 w 398"/>
              <a:gd name="connsiteY98" fmla="*/ 590 h 758"/>
              <a:gd name="connsiteX99" fmla="*/ 181 w 398"/>
              <a:gd name="connsiteY99" fmla="*/ 596 h 758"/>
              <a:gd name="connsiteX100" fmla="*/ 197 w 398"/>
              <a:gd name="connsiteY100" fmla="*/ 596 h 758"/>
              <a:gd name="connsiteX101" fmla="*/ 213 w 398"/>
              <a:gd name="connsiteY101" fmla="*/ 596 h 758"/>
              <a:gd name="connsiteX102" fmla="*/ 223 w 398"/>
              <a:gd name="connsiteY102" fmla="*/ 590 h 758"/>
              <a:gd name="connsiteX103" fmla="*/ 229 w 398"/>
              <a:gd name="connsiteY103" fmla="*/ 590 h 758"/>
              <a:gd name="connsiteX104" fmla="*/ 234 w 398"/>
              <a:gd name="connsiteY104" fmla="*/ 590 h 758"/>
              <a:gd name="connsiteX105" fmla="*/ 239 w 398"/>
              <a:gd name="connsiteY105" fmla="*/ 585 h 758"/>
              <a:gd name="connsiteX106" fmla="*/ 245 w 398"/>
              <a:gd name="connsiteY106" fmla="*/ 580 h 758"/>
              <a:gd name="connsiteX107" fmla="*/ 245 w 398"/>
              <a:gd name="connsiteY107" fmla="*/ 575 h 758"/>
              <a:gd name="connsiteX108" fmla="*/ 245 w 398"/>
              <a:gd name="connsiteY108" fmla="*/ 564 h 758"/>
              <a:gd name="connsiteX109" fmla="*/ 245 w 398"/>
              <a:gd name="connsiteY109" fmla="*/ 549 h 758"/>
              <a:gd name="connsiteX110" fmla="*/ 250 w 398"/>
              <a:gd name="connsiteY110" fmla="*/ 533 h 758"/>
              <a:gd name="connsiteX111" fmla="*/ 250 w 398"/>
              <a:gd name="connsiteY111" fmla="*/ 512 h 758"/>
              <a:gd name="connsiteX112" fmla="*/ 250 w 398"/>
              <a:gd name="connsiteY112" fmla="*/ 486 h 758"/>
              <a:gd name="connsiteX113" fmla="*/ 255 w 398"/>
              <a:gd name="connsiteY113" fmla="*/ 460 h 758"/>
              <a:gd name="connsiteX114" fmla="*/ 255 w 398"/>
              <a:gd name="connsiteY114" fmla="*/ 434 h 758"/>
              <a:gd name="connsiteX115" fmla="*/ 255 w 398"/>
              <a:gd name="connsiteY115" fmla="*/ 408 h 758"/>
              <a:gd name="connsiteX116" fmla="*/ 255 w 398"/>
              <a:gd name="connsiteY116" fmla="*/ 382 h 758"/>
              <a:gd name="connsiteX117" fmla="*/ 260 w 398"/>
              <a:gd name="connsiteY117" fmla="*/ 355 h 758"/>
              <a:gd name="connsiteX118" fmla="*/ 260 w 398"/>
              <a:gd name="connsiteY118" fmla="*/ 334 h 758"/>
              <a:gd name="connsiteX119" fmla="*/ 260 w 398"/>
              <a:gd name="connsiteY119" fmla="*/ 314 h 758"/>
              <a:gd name="connsiteX120" fmla="*/ 260 w 398"/>
              <a:gd name="connsiteY120" fmla="*/ 293 h 758"/>
              <a:gd name="connsiteX121" fmla="*/ 260 w 398"/>
              <a:gd name="connsiteY121" fmla="*/ 277 h 758"/>
              <a:gd name="connsiteX122" fmla="*/ 260 w 398"/>
              <a:gd name="connsiteY122" fmla="*/ 246 h 758"/>
              <a:gd name="connsiteX123" fmla="*/ 260 w 398"/>
              <a:gd name="connsiteY123" fmla="*/ 214 h 758"/>
              <a:gd name="connsiteX124" fmla="*/ 255 w 398"/>
              <a:gd name="connsiteY124" fmla="*/ 183 h 758"/>
              <a:gd name="connsiteX125" fmla="*/ 255 w 398"/>
              <a:gd name="connsiteY125" fmla="*/ 157 h 758"/>
              <a:gd name="connsiteX126" fmla="*/ 250 w 398"/>
              <a:gd name="connsiteY126" fmla="*/ 146 h 758"/>
              <a:gd name="connsiteX127" fmla="*/ 250 w 398"/>
              <a:gd name="connsiteY127" fmla="*/ 136 h 758"/>
              <a:gd name="connsiteX128" fmla="*/ 245 w 398"/>
              <a:gd name="connsiteY128" fmla="*/ 126 h 758"/>
              <a:gd name="connsiteX129" fmla="*/ 245 w 398"/>
              <a:gd name="connsiteY129" fmla="*/ 115 h 758"/>
              <a:gd name="connsiteX130" fmla="*/ 239 w 398"/>
              <a:gd name="connsiteY130" fmla="*/ 110 h 758"/>
              <a:gd name="connsiteX131" fmla="*/ 239 w 398"/>
              <a:gd name="connsiteY131" fmla="*/ 105 h 758"/>
              <a:gd name="connsiteX132" fmla="*/ 234 w 398"/>
              <a:gd name="connsiteY132" fmla="*/ 94 h 758"/>
              <a:gd name="connsiteX133" fmla="*/ 229 w 398"/>
              <a:gd name="connsiteY133" fmla="*/ 89 h 758"/>
              <a:gd name="connsiteX134" fmla="*/ 223 w 398"/>
              <a:gd name="connsiteY134" fmla="*/ 84 h 758"/>
              <a:gd name="connsiteX135" fmla="*/ 218 w 398"/>
              <a:gd name="connsiteY135" fmla="*/ 84 h 758"/>
              <a:gd name="connsiteX136" fmla="*/ 213 w 398"/>
              <a:gd name="connsiteY136" fmla="*/ 79 h 758"/>
              <a:gd name="connsiteX137" fmla="*/ 202 w 398"/>
              <a:gd name="connsiteY137" fmla="*/ 79 h 758"/>
              <a:gd name="connsiteX138" fmla="*/ 192 w 398"/>
              <a:gd name="connsiteY138" fmla="*/ 79 h 758"/>
              <a:gd name="connsiteX139" fmla="*/ 181 w 398"/>
              <a:gd name="connsiteY139" fmla="*/ 73 h 758"/>
              <a:gd name="connsiteX140" fmla="*/ 165 w 398"/>
              <a:gd name="connsiteY140" fmla="*/ 73 h 758"/>
              <a:gd name="connsiteX141" fmla="*/ 165 w 398"/>
              <a:gd name="connsiteY141" fmla="*/ 73 h 758"/>
              <a:gd name="connsiteX0" fmla="*/ 142 w 375"/>
              <a:gd name="connsiteY0" fmla="*/ 73 h 758"/>
              <a:gd name="connsiteX1" fmla="*/ 127 w 375"/>
              <a:gd name="connsiteY1" fmla="*/ 73 h 758"/>
              <a:gd name="connsiteX2" fmla="*/ 105 w 375"/>
              <a:gd name="connsiteY2" fmla="*/ 79 h 758"/>
              <a:gd name="connsiteX3" fmla="*/ 84 w 375"/>
              <a:gd name="connsiteY3" fmla="*/ 79 h 758"/>
              <a:gd name="connsiteX4" fmla="*/ 58 w 375"/>
              <a:gd name="connsiteY4" fmla="*/ 79 h 758"/>
              <a:gd name="connsiteX5" fmla="*/ 31 w 375"/>
              <a:gd name="connsiteY5" fmla="*/ 84 h 758"/>
              <a:gd name="connsiteX6" fmla="*/ 0 w 375"/>
              <a:gd name="connsiteY6" fmla="*/ 84 h 758"/>
              <a:gd name="connsiteX7" fmla="*/ 42 w 375"/>
              <a:gd name="connsiteY7" fmla="*/ 37 h 758"/>
              <a:gd name="connsiteX8" fmla="*/ 74 w 375"/>
              <a:gd name="connsiteY8" fmla="*/ 37 h 758"/>
              <a:gd name="connsiteX9" fmla="*/ 95 w 375"/>
              <a:gd name="connsiteY9" fmla="*/ 32 h 758"/>
              <a:gd name="connsiteX10" fmla="*/ 121 w 375"/>
              <a:gd name="connsiteY10" fmla="*/ 26 h 758"/>
              <a:gd name="connsiteX11" fmla="*/ 142 w 375"/>
              <a:gd name="connsiteY11" fmla="*/ 26 h 758"/>
              <a:gd name="connsiteX12" fmla="*/ 158 w 375"/>
              <a:gd name="connsiteY12" fmla="*/ 21 h 758"/>
              <a:gd name="connsiteX13" fmla="*/ 169 w 375"/>
              <a:gd name="connsiteY13" fmla="*/ 16 h 758"/>
              <a:gd name="connsiteX14" fmla="*/ 179 w 375"/>
              <a:gd name="connsiteY14" fmla="*/ 16 h 758"/>
              <a:gd name="connsiteX15" fmla="*/ 185 w 375"/>
              <a:gd name="connsiteY15" fmla="*/ 11 h 758"/>
              <a:gd name="connsiteX16" fmla="*/ 195 w 375"/>
              <a:gd name="connsiteY16" fmla="*/ 5 h 758"/>
              <a:gd name="connsiteX17" fmla="*/ 211 w 375"/>
              <a:gd name="connsiteY17" fmla="*/ 0 h 758"/>
              <a:gd name="connsiteX18" fmla="*/ 222 w 375"/>
              <a:gd name="connsiteY18" fmla="*/ 0 h 758"/>
              <a:gd name="connsiteX19" fmla="*/ 237 w 375"/>
              <a:gd name="connsiteY19" fmla="*/ 0 h 758"/>
              <a:gd name="connsiteX20" fmla="*/ 253 w 375"/>
              <a:gd name="connsiteY20" fmla="*/ 5 h 758"/>
              <a:gd name="connsiteX21" fmla="*/ 269 w 375"/>
              <a:gd name="connsiteY21" fmla="*/ 11 h 758"/>
              <a:gd name="connsiteX22" fmla="*/ 280 w 375"/>
              <a:gd name="connsiteY22" fmla="*/ 16 h 758"/>
              <a:gd name="connsiteX23" fmla="*/ 290 w 375"/>
              <a:gd name="connsiteY23" fmla="*/ 21 h 758"/>
              <a:gd name="connsiteX24" fmla="*/ 306 w 375"/>
              <a:gd name="connsiteY24" fmla="*/ 26 h 758"/>
              <a:gd name="connsiteX25" fmla="*/ 317 w 375"/>
              <a:gd name="connsiteY25" fmla="*/ 37 h 758"/>
              <a:gd name="connsiteX26" fmla="*/ 332 w 375"/>
              <a:gd name="connsiteY26" fmla="*/ 42 h 758"/>
              <a:gd name="connsiteX27" fmla="*/ 343 w 375"/>
              <a:gd name="connsiteY27" fmla="*/ 47 h 758"/>
              <a:gd name="connsiteX28" fmla="*/ 354 w 375"/>
              <a:gd name="connsiteY28" fmla="*/ 52 h 758"/>
              <a:gd name="connsiteX29" fmla="*/ 359 w 375"/>
              <a:gd name="connsiteY29" fmla="*/ 58 h 758"/>
              <a:gd name="connsiteX30" fmla="*/ 364 w 375"/>
              <a:gd name="connsiteY30" fmla="*/ 63 h 758"/>
              <a:gd name="connsiteX31" fmla="*/ 369 w 375"/>
              <a:gd name="connsiteY31" fmla="*/ 68 h 758"/>
              <a:gd name="connsiteX32" fmla="*/ 375 w 375"/>
              <a:gd name="connsiteY32" fmla="*/ 68 h 758"/>
              <a:gd name="connsiteX33" fmla="*/ 375 w 375"/>
              <a:gd name="connsiteY33" fmla="*/ 73 h 758"/>
              <a:gd name="connsiteX34" fmla="*/ 369 w 375"/>
              <a:gd name="connsiteY34" fmla="*/ 73 h 758"/>
              <a:gd name="connsiteX35" fmla="*/ 369 w 375"/>
              <a:gd name="connsiteY35" fmla="*/ 79 h 758"/>
              <a:gd name="connsiteX36" fmla="*/ 364 w 375"/>
              <a:gd name="connsiteY36" fmla="*/ 84 h 758"/>
              <a:gd name="connsiteX37" fmla="*/ 359 w 375"/>
              <a:gd name="connsiteY37" fmla="*/ 84 h 758"/>
              <a:gd name="connsiteX38" fmla="*/ 354 w 375"/>
              <a:gd name="connsiteY38" fmla="*/ 89 h 758"/>
              <a:gd name="connsiteX39" fmla="*/ 348 w 375"/>
              <a:gd name="connsiteY39" fmla="*/ 94 h 758"/>
              <a:gd name="connsiteX40" fmla="*/ 343 w 375"/>
              <a:gd name="connsiteY40" fmla="*/ 94 h 758"/>
              <a:gd name="connsiteX41" fmla="*/ 338 w 375"/>
              <a:gd name="connsiteY41" fmla="*/ 99 h 758"/>
              <a:gd name="connsiteX42" fmla="*/ 332 w 375"/>
              <a:gd name="connsiteY42" fmla="*/ 105 h 758"/>
              <a:gd name="connsiteX43" fmla="*/ 327 w 375"/>
              <a:gd name="connsiteY43" fmla="*/ 115 h 758"/>
              <a:gd name="connsiteX44" fmla="*/ 327 w 375"/>
              <a:gd name="connsiteY44" fmla="*/ 126 h 758"/>
              <a:gd name="connsiteX45" fmla="*/ 327 w 375"/>
              <a:gd name="connsiteY45" fmla="*/ 131 h 758"/>
              <a:gd name="connsiteX46" fmla="*/ 327 w 375"/>
              <a:gd name="connsiteY46" fmla="*/ 146 h 758"/>
              <a:gd name="connsiteX47" fmla="*/ 327 w 375"/>
              <a:gd name="connsiteY47" fmla="*/ 157 h 758"/>
              <a:gd name="connsiteX48" fmla="*/ 327 w 375"/>
              <a:gd name="connsiteY48" fmla="*/ 173 h 758"/>
              <a:gd name="connsiteX49" fmla="*/ 327 w 375"/>
              <a:gd name="connsiteY49" fmla="*/ 188 h 758"/>
              <a:gd name="connsiteX50" fmla="*/ 327 w 375"/>
              <a:gd name="connsiteY50" fmla="*/ 204 h 758"/>
              <a:gd name="connsiteX51" fmla="*/ 327 w 375"/>
              <a:gd name="connsiteY51" fmla="*/ 225 h 758"/>
              <a:gd name="connsiteX52" fmla="*/ 327 w 375"/>
              <a:gd name="connsiteY52" fmla="*/ 240 h 758"/>
              <a:gd name="connsiteX53" fmla="*/ 327 w 375"/>
              <a:gd name="connsiteY53" fmla="*/ 261 h 758"/>
              <a:gd name="connsiteX54" fmla="*/ 327 w 375"/>
              <a:gd name="connsiteY54" fmla="*/ 303 h 758"/>
              <a:gd name="connsiteX55" fmla="*/ 327 w 375"/>
              <a:gd name="connsiteY55" fmla="*/ 324 h 758"/>
              <a:gd name="connsiteX56" fmla="*/ 327 w 375"/>
              <a:gd name="connsiteY56" fmla="*/ 350 h 758"/>
              <a:gd name="connsiteX57" fmla="*/ 327 w 375"/>
              <a:gd name="connsiteY57" fmla="*/ 376 h 758"/>
              <a:gd name="connsiteX58" fmla="*/ 327 w 375"/>
              <a:gd name="connsiteY58" fmla="*/ 402 h 758"/>
              <a:gd name="connsiteX59" fmla="*/ 327 w 375"/>
              <a:gd name="connsiteY59" fmla="*/ 429 h 758"/>
              <a:gd name="connsiteX60" fmla="*/ 327 w 375"/>
              <a:gd name="connsiteY60" fmla="*/ 460 h 758"/>
              <a:gd name="connsiteX61" fmla="*/ 327 w 375"/>
              <a:gd name="connsiteY61" fmla="*/ 491 h 758"/>
              <a:gd name="connsiteX62" fmla="*/ 327 w 375"/>
              <a:gd name="connsiteY62" fmla="*/ 523 h 758"/>
              <a:gd name="connsiteX63" fmla="*/ 327 w 375"/>
              <a:gd name="connsiteY63" fmla="*/ 554 h 758"/>
              <a:gd name="connsiteX64" fmla="*/ 327 w 375"/>
              <a:gd name="connsiteY64" fmla="*/ 580 h 758"/>
              <a:gd name="connsiteX65" fmla="*/ 322 w 375"/>
              <a:gd name="connsiteY65" fmla="*/ 606 h 758"/>
              <a:gd name="connsiteX66" fmla="*/ 322 w 375"/>
              <a:gd name="connsiteY66" fmla="*/ 632 h 758"/>
              <a:gd name="connsiteX67" fmla="*/ 317 w 375"/>
              <a:gd name="connsiteY67" fmla="*/ 653 h 758"/>
              <a:gd name="connsiteX68" fmla="*/ 311 w 375"/>
              <a:gd name="connsiteY68" fmla="*/ 669 h 758"/>
              <a:gd name="connsiteX69" fmla="*/ 306 w 375"/>
              <a:gd name="connsiteY69" fmla="*/ 690 h 758"/>
              <a:gd name="connsiteX70" fmla="*/ 301 w 375"/>
              <a:gd name="connsiteY70" fmla="*/ 700 h 758"/>
              <a:gd name="connsiteX71" fmla="*/ 290 w 375"/>
              <a:gd name="connsiteY71" fmla="*/ 716 h 758"/>
              <a:gd name="connsiteX72" fmla="*/ 280 w 375"/>
              <a:gd name="connsiteY72" fmla="*/ 726 h 758"/>
              <a:gd name="connsiteX73" fmla="*/ 274 w 375"/>
              <a:gd name="connsiteY73" fmla="*/ 737 h 758"/>
              <a:gd name="connsiteX74" fmla="*/ 264 w 375"/>
              <a:gd name="connsiteY74" fmla="*/ 742 h 758"/>
              <a:gd name="connsiteX75" fmla="*/ 259 w 375"/>
              <a:gd name="connsiteY75" fmla="*/ 747 h 758"/>
              <a:gd name="connsiteX76" fmla="*/ 248 w 375"/>
              <a:gd name="connsiteY76" fmla="*/ 752 h 758"/>
              <a:gd name="connsiteX77" fmla="*/ 243 w 375"/>
              <a:gd name="connsiteY77" fmla="*/ 752 h 758"/>
              <a:gd name="connsiteX78" fmla="*/ 237 w 375"/>
              <a:gd name="connsiteY78" fmla="*/ 758 h 758"/>
              <a:gd name="connsiteX79" fmla="*/ 227 w 375"/>
              <a:gd name="connsiteY79" fmla="*/ 752 h 758"/>
              <a:gd name="connsiteX80" fmla="*/ 222 w 375"/>
              <a:gd name="connsiteY80" fmla="*/ 752 h 758"/>
              <a:gd name="connsiteX81" fmla="*/ 222 w 375"/>
              <a:gd name="connsiteY81" fmla="*/ 747 h 758"/>
              <a:gd name="connsiteX82" fmla="*/ 216 w 375"/>
              <a:gd name="connsiteY82" fmla="*/ 742 h 758"/>
              <a:gd name="connsiteX83" fmla="*/ 216 w 375"/>
              <a:gd name="connsiteY83" fmla="*/ 737 h 758"/>
              <a:gd name="connsiteX84" fmla="*/ 216 w 375"/>
              <a:gd name="connsiteY84" fmla="*/ 731 h 758"/>
              <a:gd name="connsiteX85" fmla="*/ 216 w 375"/>
              <a:gd name="connsiteY85" fmla="*/ 721 h 758"/>
              <a:gd name="connsiteX86" fmla="*/ 216 w 375"/>
              <a:gd name="connsiteY86" fmla="*/ 711 h 758"/>
              <a:gd name="connsiteX87" fmla="*/ 216 w 375"/>
              <a:gd name="connsiteY87" fmla="*/ 705 h 758"/>
              <a:gd name="connsiteX88" fmla="*/ 216 w 375"/>
              <a:gd name="connsiteY88" fmla="*/ 700 h 758"/>
              <a:gd name="connsiteX89" fmla="*/ 216 w 375"/>
              <a:gd name="connsiteY89" fmla="*/ 695 h 758"/>
              <a:gd name="connsiteX90" fmla="*/ 211 w 375"/>
              <a:gd name="connsiteY90" fmla="*/ 690 h 758"/>
              <a:gd name="connsiteX91" fmla="*/ 206 w 375"/>
              <a:gd name="connsiteY91" fmla="*/ 674 h 758"/>
              <a:gd name="connsiteX92" fmla="*/ 195 w 375"/>
              <a:gd name="connsiteY92" fmla="*/ 658 h 758"/>
              <a:gd name="connsiteX93" fmla="*/ 179 w 375"/>
              <a:gd name="connsiteY93" fmla="*/ 643 h 758"/>
              <a:gd name="connsiteX94" fmla="*/ 163 w 375"/>
              <a:gd name="connsiteY94" fmla="*/ 627 h 758"/>
              <a:gd name="connsiteX95" fmla="*/ 142 w 375"/>
              <a:gd name="connsiteY95" fmla="*/ 611 h 758"/>
              <a:gd name="connsiteX96" fmla="*/ 116 w 375"/>
              <a:gd name="connsiteY96" fmla="*/ 590 h 758"/>
              <a:gd name="connsiteX97" fmla="*/ 137 w 375"/>
              <a:gd name="connsiteY97" fmla="*/ 590 h 758"/>
              <a:gd name="connsiteX98" fmla="*/ 158 w 375"/>
              <a:gd name="connsiteY98" fmla="*/ 596 h 758"/>
              <a:gd name="connsiteX99" fmla="*/ 174 w 375"/>
              <a:gd name="connsiteY99" fmla="*/ 596 h 758"/>
              <a:gd name="connsiteX100" fmla="*/ 190 w 375"/>
              <a:gd name="connsiteY100" fmla="*/ 596 h 758"/>
              <a:gd name="connsiteX101" fmla="*/ 200 w 375"/>
              <a:gd name="connsiteY101" fmla="*/ 590 h 758"/>
              <a:gd name="connsiteX102" fmla="*/ 206 w 375"/>
              <a:gd name="connsiteY102" fmla="*/ 590 h 758"/>
              <a:gd name="connsiteX103" fmla="*/ 211 w 375"/>
              <a:gd name="connsiteY103" fmla="*/ 590 h 758"/>
              <a:gd name="connsiteX104" fmla="*/ 216 w 375"/>
              <a:gd name="connsiteY104" fmla="*/ 585 h 758"/>
              <a:gd name="connsiteX105" fmla="*/ 222 w 375"/>
              <a:gd name="connsiteY105" fmla="*/ 580 h 758"/>
              <a:gd name="connsiteX106" fmla="*/ 222 w 375"/>
              <a:gd name="connsiteY106" fmla="*/ 575 h 758"/>
              <a:gd name="connsiteX107" fmla="*/ 222 w 375"/>
              <a:gd name="connsiteY107" fmla="*/ 564 h 758"/>
              <a:gd name="connsiteX108" fmla="*/ 222 w 375"/>
              <a:gd name="connsiteY108" fmla="*/ 549 h 758"/>
              <a:gd name="connsiteX109" fmla="*/ 227 w 375"/>
              <a:gd name="connsiteY109" fmla="*/ 533 h 758"/>
              <a:gd name="connsiteX110" fmla="*/ 227 w 375"/>
              <a:gd name="connsiteY110" fmla="*/ 512 h 758"/>
              <a:gd name="connsiteX111" fmla="*/ 227 w 375"/>
              <a:gd name="connsiteY111" fmla="*/ 486 h 758"/>
              <a:gd name="connsiteX112" fmla="*/ 232 w 375"/>
              <a:gd name="connsiteY112" fmla="*/ 460 h 758"/>
              <a:gd name="connsiteX113" fmla="*/ 232 w 375"/>
              <a:gd name="connsiteY113" fmla="*/ 434 h 758"/>
              <a:gd name="connsiteX114" fmla="*/ 232 w 375"/>
              <a:gd name="connsiteY114" fmla="*/ 408 h 758"/>
              <a:gd name="connsiteX115" fmla="*/ 232 w 375"/>
              <a:gd name="connsiteY115" fmla="*/ 382 h 758"/>
              <a:gd name="connsiteX116" fmla="*/ 237 w 375"/>
              <a:gd name="connsiteY116" fmla="*/ 355 h 758"/>
              <a:gd name="connsiteX117" fmla="*/ 237 w 375"/>
              <a:gd name="connsiteY117" fmla="*/ 334 h 758"/>
              <a:gd name="connsiteX118" fmla="*/ 237 w 375"/>
              <a:gd name="connsiteY118" fmla="*/ 314 h 758"/>
              <a:gd name="connsiteX119" fmla="*/ 237 w 375"/>
              <a:gd name="connsiteY119" fmla="*/ 293 h 758"/>
              <a:gd name="connsiteX120" fmla="*/ 237 w 375"/>
              <a:gd name="connsiteY120" fmla="*/ 277 h 758"/>
              <a:gd name="connsiteX121" fmla="*/ 237 w 375"/>
              <a:gd name="connsiteY121" fmla="*/ 246 h 758"/>
              <a:gd name="connsiteX122" fmla="*/ 237 w 375"/>
              <a:gd name="connsiteY122" fmla="*/ 214 h 758"/>
              <a:gd name="connsiteX123" fmla="*/ 232 w 375"/>
              <a:gd name="connsiteY123" fmla="*/ 183 h 758"/>
              <a:gd name="connsiteX124" fmla="*/ 232 w 375"/>
              <a:gd name="connsiteY124" fmla="*/ 157 h 758"/>
              <a:gd name="connsiteX125" fmla="*/ 227 w 375"/>
              <a:gd name="connsiteY125" fmla="*/ 146 h 758"/>
              <a:gd name="connsiteX126" fmla="*/ 227 w 375"/>
              <a:gd name="connsiteY126" fmla="*/ 136 h 758"/>
              <a:gd name="connsiteX127" fmla="*/ 222 w 375"/>
              <a:gd name="connsiteY127" fmla="*/ 126 h 758"/>
              <a:gd name="connsiteX128" fmla="*/ 222 w 375"/>
              <a:gd name="connsiteY128" fmla="*/ 115 h 758"/>
              <a:gd name="connsiteX129" fmla="*/ 216 w 375"/>
              <a:gd name="connsiteY129" fmla="*/ 110 h 758"/>
              <a:gd name="connsiteX130" fmla="*/ 216 w 375"/>
              <a:gd name="connsiteY130" fmla="*/ 105 h 758"/>
              <a:gd name="connsiteX131" fmla="*/ 211 w 375"/>
              <a:gd name="connsiteY131" fmla="*/ 94 h 758"/>
              <a:gd name="connsiteX132" fmla="*/ 206 w 375"/>
              <a:gd name="connsiteY132" fmla="*/ 89 h 758"/>
              <a:gd name="connsiteX133" fmla="*/ 200 w 375"/>
              <a:gd name="connsiteY133" fmla="*/ 84 h 758"/>
              <a:gd name="connsiteX134" fmla="*/ 195 w 375"/>
              <a:gd name="connsiteY134" fmla="*/ 84 h 758"/>
              <a:gd name="connsiteX135" fmla="*/ 190 w 375"/>
              <a:gd name="connsiteY135" fmla="*/ 79 h 758"/>
              <a:gd name="connsiteX136" fmla="*/ 179 w 375"/>
              <a:gd name="connsiteY136" fmla="*/ 79 h 758"/>
              <a:gd name="connsiteX137" fmla="*/ 169 w 375"/>
              <a:gd name="connsiteY137" fmla="*/ 79 h 758"/>
              <a:gd name="connsiteX138" fmla="*/ 158 w 375"/>
              <a:gd name="connsiteY138" fmla="*/ 73 h 758"/>
              <a:gd name="connsiteX139" fmla="*/ 142 w 375"/>
              <a:gd name="connsiteY139" fmla="*/ 73 h 758"/>
              <a:gd name="connsiteX140" fmla="*/ 142 w 375"/>
              <a:gd name="connsiteY140" fmla="*/ 73 h 758"/>
              <a:gd name="connsiteX0" fmla="*/ 111 w 344"/>
              <a:gd name="connsiteY0" fmla="*/ 73 h 758"/>
              <a:gd name="connsiteX1" fmla="*/ 96 w 344"/>
              <a:gd name="connsiteY1" fmla="*/ 73 h 758"/>
              <a:gd name="connsiteX2" fmla="*/ 74 w 344"/>
              <a:gd name="connsiteY2" fmla="*/ 79 h 758"/>
              <a:gd name="connsiteX3" fmla="*/ 53 w 344"/>
              <a:gd name="connsiteY3" fmla="*/ 79 h 758"/>
              <a:gd name="connsiteX4" fmla="*/ 27 w 344"/>
              <a:gd name="connsiteY4" fmla="*/ 79 h 758"/>
              <a:gd name="connsiteX5" fmla="*/ 0 w 344"/>
              <a:gd name="connsiteY5" fmla="*/ 84 h 758"/>
              <a:gd name="connsiteX6" fmla="*/ 11 w 344"/>
              <a:gd name="connsiteY6" fmla="*/ 37 h 758"/>
              <a:gd name="connsiteX7" fmla="*/ 43 w 344"/>
              <a:gd name="connsiteY7" fmla="*/ 37 h 758"/>
              <a:gd name="connsiteX8" fmla="*/ 64 w 344"/>
              <a:gd name="connsiteY8" fmla="*/ 32 h 758"/>
              <a:gd name="connsiteX9" fmla="*/ 90 w 344"/>
              <a:gd name="connsiteY9" fmla="*/ 26 h 758"/>
              <a:gd name="connsiteX10" fmla="*/ 111 w 344"/>
              <a:gd name="connsiteY10" fmla="*/ 26 h 758"/>
              <a:gd name="connsiteX11" fmla="*/ 127 w 344"/>
              <a:gd name="connsiteY11" fmla="*/ 21 h 758"/>
              <a:gd name="connsiteX12" fmla="*/ 138 w 344"/>
              <a:gd name="connsiteY12" fmla="*/ 16 h 758"/>
              <a:gd name="connsiteX13" fmla="*/ 148 w 344"/>
              <a:gd name="connsiteY13" fmla="*/ 16 h 758"/>
              <a:gd name="connsiteX14" fmla="*/ 154 w 344"/>
              <a:gd name="connsiteY14" fmla="*/ 11 h 758"/>
              <a:gd name="connsiteX15" fmla="*/ 164 w 344"/>
              <a:gd name="connsiteY15" fmla="*/ 5 h 758"/>
              <a:gd name="connsiteX16" fmla="*/ 180 w 344"/>
              <a:gd name="connsiteY16" fmla="*/ 0 h 758"/>
              <a:gd name="connsiteX17" fmla="*/ 191 w 344"/>
              <a:gd name="connsiteY17" fmla="*/ 0 h 758"/>
              <a:gd name="connsiteX18" fmla="*/ 206 w 344"/>
              <a:gd name="connsiteY18" fmla="*/ 0 h 758"/>
              <a:gd name="connsiteX19" fmla="*/ 222 w 344"/>
              <a:gd name="connsiteY19" fmla="*/ 5 h 758"/>
              <a:gd name="connsiteX20" fmla="*/ 238 w 344"/>
              <a:gd name="connsiteY20" fmla="*/ 11 h 758"/>
              <a:gd name="connsiteX21" fmla="*/ 249 w 344"/>
              <a:gd name="connsiteY21" fmla="*/ 16 h 758"/>
              <a:gd name="connsiteX22" fmla="*/ 259 w 344"/>
              <a:gd name="connsiteY22" fmla="*/ 21 h 758"/>
              <a:gd name="connsiteX23" fmla="*/ 275 w 344"/>
              <a:gd name="connsiteY23" fmla="*/ 26 h 758"/>
              <a:gd name="connsiteX24" fmla="*/ 286 w 344"/>
              <a:gd name="connsiteY24" fmla="*/ 37 h 758"/>
              <a:gd name="connsiteX25" fmla="*/ 301 w 344"/>
              <a:gd name="connsiteY25" fmla="*/ 42 h 758"/>
              <a:gd name="connsiteX26" fmla="*/ 312 w 344"/>
              <a:gd name="connsiteY26" fmla="*/ 47 h 758"/>
              <a:gd name="connsiteX27" fmla="*/ 323 w 344"/>
              <a:gd name="connsiteY27" fmla="*/ 52 h 758"/>
              <a:gd name="connsiteX28" fmla="*/ 328 w 344"/>
              <a:gd name="connsiteY28" fmla="*/ 58 h 758"/>
              <a:gd name="connsiteX29" fmla="*/ 333 w 344"/>
              <a:gd name="connsiteY29" fmla="*/ 63 h 758"/>
              <a:gd name="connsiteX30" fmla="*/ 338 w 344"/>
              <a:gd name="connsiteY30" fmla="*/ 68 h 758"/>
              <a:gd name="connsiteX31" fmla="*/ 344 w 344"/>
              <a:gd name="connsiteY31" fmla="*/ 68 h 758"/>
              <a:gd name="connsiteX32" fmla="*/ 344 w 344"/>
              <a:gd name="connsiteY32" fmla="*/ 73 h 758"/>
              <a:gd name="connsiteX33" fmla="*/ 338 w 344"/>
              <a:gd name="connsiteY33" fmla="*/ 73 h 758"/>
              <a:gd name="connsiteX34" fmla="*/ 338 w 344"/>
              <a:gd name="connsiteY34" fmla="*/ 79 h 758"/>
              <a:gd name="connsiteX35" fmla="*/ 333 w 344"/>
              <a:gd name="connsiteY35" fmla="*/ 84 h 758"/>
              <a:gd name="connsiteX36" fmla="*/ 328 w 344"/>
              <a:gd name="connsiteY36" fmla="*/ 84 h 758"/>
              <a:gd name="connsiteX37" fmla="*/ 323 w 344"/>
              <a:gd name="connsiteY37" fmla="*/ 89 h 758"/>
              <a:gd name="connsiteX38" fmla="*/ 317 w 344"/>
              <a:gd name="connsiteY38" fmla="*/ 94 h 758"/>
              <a:gd name="connsiteX39" fmla="*/ 312 w 344"/>
              <a:gd name="connsiteY39" fmla="*/ 94 h 758"/>
              <a:gd name="connsiteX40" fmla="*/ 307 w 344"/>
              <a:gd name="connsiteY40" fmla="*/ 99 h 758"/>
              <a:gd name="connsiteX41" fmla="*/ 301 w 344"/>
              <a:gd name="connsiteY41" fmla="*/ 105 h 758"/>
              <a:gd name="connsiteX42" fmla="*/ 296 w 344"/>
              <a:gd name="connsiteY42" fmla="*/ 115 h 758"/>
              <a:gd name="connsiteX43" fmla="*/ 296 w 344"/>
              <a:gd name="connsiteY43" fmla="*/ 126 h 758"/>
              <a:gd name="connsiteX44" fmla="*/ 296 w 344"/>
              <a:gd name="connsiteY44" fmla="*/ 131 h 758"/>
              <a:gd name="connsiteX45" fmla="*/ 296 w 344"/>
              <a:gd name="connsiteY45" fmla="*/ 146 h 758"/>
              <a:gd name="connsiteX46" fmla="*/ 296 w 344"/>
              <a:gd name="connsiteY46" fmla="*/ 157 h 758"/>
              <a:gd name="connsiteX47" fmla="*/ 296 w 344"/>
              <a:gd name="connsiteY47" fmla="*/ 173 h 758"/>
              <a:gd name="connsiteX48" fmla="*/ 296 w 344"/>
              <a:gd name="connsiteY48" fmla="*/ 188 h 758"/>
              <a:gd name="connsiteX49" fmla="*/ 296 w 344"/>
              <a:gd name="connsiteY49" fmla="*/ 204 h 758"/>
              <a:gd name="connsiteX50" fmla="*/ 296 w 344"/>
              <a:gd name="connsiteY50" fmla="*/ 225 h 758"/>
              <a:gd name="connsiteX51" fmla="*/ 296 w 344"/>
              <a:gd name="connsiteY51" fmla="*/ 240 h 758"/>
              <a:gd name="connsiteX52" fmla="*/ 296 w 344"/>
              <a:gd name="connsiteY52" fmla="*/ 261 h 758"/>
              <a:gd name="connsiteX53" fmla="*/ 296 w 344"/>
              <a:gd name="connsiteY53" fmla="*/ 303 h 758"/>
              <a:gd name="connsiteX54" fmla="*/ 296 w 344"/>
              <a:gd name="connsiteY54" fmla="*/ 324 h 758"/>
              <a:gd name="connsiteX55" fmla="*/ 296 w 344"/>
              <a:gd name="connsiteY55" fmla="*/ 350 h 758"/>
              <a:gd name="connsiteX56" fmla="*/ 296 w 344"/>
              <a:gd name="connsiteY56" fmla="*/ 376 h 758"/>
              <a:gd name="connsiteX57" fmla="*/ 296 w 344"/>
              <a:gd name="connsiteY57" fmla="*/ 402 h 758"/>
              <a:gd name="connsiteX58" fmla="*/ 296 w 344"/>
              <a:gd name="connsiteY58" fmla="*/ 429 h 758"/>
              <a:gd name="connsiteX59" fmla="*/ 296 w 344"/>
              <a:gd name="connsiteY59" fmla="*/ 460 h 758"/>
              <a:gd name="connsiteX60" fmla="*/ 296 w 344"/>
              <a:gd name="connsiteY60" fmla="*/ 491 h 758"/>
              <a:gd name="connsiteX61" fmla="*/ 296 w 344"/>
              <a:gd name="connsiteY61" fmla="*/ 523 h 758"/>
              <a:gd name="connsiteX62" fmla="*/ 296 w 344"/>
              <a:gd name="connsiteY62" fmla="*/ 554 h 758"/>
              <a:gd name="connsiteX63" fmla="*/ 296 w 344"/>
              <a:gd name="connsiteY63" fmla="*/ 580 h 758"/>
              <a:gd name="connsiteX64" fmla="*/ 291 w 344"/>
              <a:gd name="connsiteY64" fmla="*/ 606 h 758"/>
              <a:gd name="connsiteX65" fmla="*/ 291 w 344"/>
              <a:gd name="connsiteY65" fmla="*/ 632 h 758"/>
              <a:gd name="connsiteX66" fmla="*/ 286 w 344"/>
              <a:gd name="connsiteY66" fmla="*/ 653 h 758"/>
              <a:gd name="connsiteX67" fmla="*/ 280 w 344"/>
              <a:gd name="connsiteY67" fmla="*/ 669 h 758"/>
              <a:gd name="connsiteX68" fmla="*/ 275 w 344"/>
              <a:gd name="connsiteY68" fmla="*/ 690 h 758"/>
              <a:gd name="connsiteX69" fmla="*/ 270 w 344"/>
              <a:gd name="connsiteY69" fmla="*/ 700 h 758"/>
              <a:gd name="connsiteX70" fmla="*/ 259 w 344"/>
              <a:gd name="connsiteY70" fmla="*/ 716 h 758"/>
              <a:gd name="connsiteX71" fmla="*/ 249 w 344"/>
              <a:gd name="connsiteY71" fmla="*/ 726 h 758"/>
              <a:gd name="connsiteX72" fmla="*/ 243 w 344"/>
              <a:gd name="connsiteY72" fmla="*/ 737 h 758"/>
              <a:gd name="connsiteX73" fmla="*/ 233 w 344"/>
              <a:gd name="connsiteY73" fmla="*/ 742 h 758"/>
              <a:gd name="connsiteX74" fmla="*/ 228 w 344"/>
              <a:gd name="connsiteY74" fmla="*/ 747 h 758"/>
              <a:gd name="connsiteX75" fmla="*/ 217 w 344"/>
              <a:gd name="connsiteY75" fmla="*/ 752 h 758"/>
              <a:gd name="connsiteX76" fmla="*/ 212 w 344"/>
              <a:gd name="connsiteY76" fmla="*/ 752 h 758"/>
              <a:gd name="connsiteX77" fmla="*/ 206 w 344"/>
              <a:gd name="connsiteY77" fmla="*/ 758 h 758"/>
              <a:gd name="connsiteX78" fmla="*/ 196 w 344"/>
              <a:gd name="connsiteY78" fmla="*/ 752 h 758"/>
              <a:gd name="connsiteX79" fmla="*/ 191 w 344"/>
              <a:gd name="connsiteY79" fmla="*/ 752 h 758"/>
              <a:gd name="connsiteX80" fmla="*/ 191 w 344"/>
              <a:gd name="connsiteY80" fmla="*/ 747 h 758"/>
              <a:gd name="connsiteX81" fmla="*/ 185 w 344"/>
              <a:gd name="connsiteY81" fmla="*/ 742 h 758"/>
              <a:gd name="connsiteX82" fmla="*/ 185 w 344"/>
              <a:gd name="connsiteY82" fmla="*/ 737 h 758"/>
              <a:gd name="connsiteX83" fmla="*/ 185 w 344"/>
              <a:gd name="connsiteY83" fmla="*/ 731 h 758"/>
              <a:gd name="connsiteX84" fmla="*/ 185 w 344"/>
              <a:gd name="connsiteY84" fmla="*/ 721 h 758"/>
              <a:gd name="connsiteX85" fmla="*/ 185 w 344"/>
              <a:gd name="connsiteY85" fmla="*/ 711 h 758"/>
              <a:gd name="connsiteX86" fmla="*/ 185 w 344"/>
              <a:gd name="connsiteY86" fmla="*/ 705 h 758"/>
              <a:gd name="connsiteX87" fmla="*/ 185 w 344"/>
              <a:gd name="connsiteY87" fmla="*/ 700 h 758"/>
              <a:gd name="connsiteX88" fmla="*/ 185 w 344"/>
              <a:gd name="connsiteY88" fmla="*/ 695 h 758"/>
              <a:gd name="connsiteX89" fmla="*/ 180 w 344"/>
              <a:gd name="connsiteY89" fmla="*/ 690 h 758"/>
              <a:gd name="connsiteX90" fmla="*/ 175 w 344"/>
              <a:gd name="connsiteY90" fmla="*/ 674 h 758"/>
              <a:gd name="connsiteX91" fmla="*/ 164 w 344"/>
              <a:gd name="connsiteY91" fmla="*/ 658 h 758"/>
              <a:gd name="connsiteX92" fmla="*/ 148 w 344"/>
              <a:gd name="connsiteY92" fmla="*/ 643 h 758"/>
              <a:gd name="connsiteX93" fmla="*/ 132 w 344"/>
              <a:gd name="connsiteY93" fmla="*/ 627 h 758"/>
              <a:gd name="connsiteX94" fmla="*/ 111 w 344"/>
              <a:gd name="connsiteY94" fmla="*/ 611 h 758"/>
              <a:gd name="connsiteX95" fmla="*/ 85 w 344"/>
              <a:gd name="connsiteY95" fmla="*/ 590 h 758"/>
              <a:gd name="connsiteX96" fmla="*/ 106 w 344"/>
              <a:gd name="connsiteY96" fmla="*/ 590 h 758"/>
              <a:gd name="connsiteX97" fmla="*/ 127 w 344"/>
              <a:gd name="connsiteY97" fmla="*/ 596 h 758"/>
              <a:gd name="connsiteX98" fmla="*/ 143 w 344"/>
              <a:gd name="connsiteY98" fmla="*/ 596 h 758"/>
              <a:gd name="connsiteX99" fmla="*/ 159 w 344"/>
              <a:gd name="connsiteY99" fmla="*/ 596 h 758"/>
              <a:gd name="connsiteX100" fmla="*/ 169 w 344"/>
              <a:gd name="connsiteY100" fmla="*/ 590 h 758"/>
              <a:gd name="connsiteX101" fmla="*/ 175 w 344"/>
              <a:gd name="connsiteY101" fmla="*/ 590 h 758"/>
              <a:gd name="connsiteX102" fmla="*/ 180 w 344"/>
              <a:gd name="connsiteY102" fmla="*/ 590 h 758"/>
              <a:gd name="connsiteX103" fmla="*/ 185 w 344"/>
              <a:gd name="connsiteY103" fmla="*/ 585 h 758"/>
              <a:gd name="connsiteX104" fmla="*/ 191 w 344"/>
              <a:gd name="connsiteY104" fmla="*/ 580 h 758"/>
              <a:gd name="connsiteX105" fmla="*/ 191 w 344"/>
              <a:gd name="connsiteY105" fmla="*/ 575 h 758"/>
              <a:gd name="connsiteX106" fmla="*/ 191 w 344"/>
              <a:gd name="connsiteY106" fmla="*/ 564 h 758"/>
              <a:gd name="connsiteX107" fmla="*/ 191 w 344"/>
              <a:gd name="connsiteY107" fmla="*/ 549 h 758"/>
              <a:gd name="connsiteX108" fmla="*/ 196 w 344"/>
              <a:gd name="connsiteY108" fmla="*/ 533 h 758"/>
              <a:gd name="connsiteX109" fmla="*/ 196 w 344"/>
              <a:gd name="connsiteY109" fmla="*/ 512 h 758"/>
              <a:gd name="connsiteX110" fmla="*/ 196 w 344"/>
              <a:gd name="connsiteY110" fmla="*/ 486 h 758"/>
              <a:gd name="connsiteX111" fmla="*/ 201 w 344"/>
              <a:gd name="connsiteY111" fmla="*/ 460 h 758"/>
              <a:gd name="connsiteX112" fmla="*/ 201 w 344"/>
              <a:gd name="connsiteY112" fmla="*/ 434 h 758"/>
              <a:gd name="connsiteX113" fmla="*/ 201 w 344"/>
              <a:gd name="connsiteY113" fmla="*/ 408 h 758"/>
              <a:gd name="connsiteX114" fmla="*/ 201 w 344"/>
              <a:gd name="connsiteY114" fmla="*/ 382 h 758"/>
              <a:gd name="connsiteX115" fmla="*/ 206 w 344"/>
              <a:gd name="connsiteY115" fmla="*/ 355 h 758"/>
              <a:gd name="connsiteX116" fmla="*/ 206 w 344"/>
              <a:gd name="connsiteY116" fmla="*/ 334 h 758"/>
              <a:gd name="connsiteX117" fmla="*/ 206 w 344"/>
              <a:gd name="connsiteY117" fmla="*/ 314 h 758"/>
              <a:gd name="connsiteX118" fmla="*/ 206 w 344"/>
              <a:gd name="connsiteY118" fmla="*/ 293 h 758"/>
              <a:gd name="connsiteX119" fmla="*/ 206 w 344"/>
              <a:gd name="connsiteY119" fmla="*/ 277 h 758"/>
              <a:gd name="connsiteX120" fmla="*/ 206 w 344"/>
              <a:gd name="connsiteY120" fmla="*/ 246 h 758"/>
              <a:gd name="connsiteX121" fmla="*/ 206 w 344"/>
              <a:gd name="connsiteY121" fmla="*/ 214 h 758"/>
              <a:gd name="connsiteX122" fmla="*/ 201 w 344"/>
              <a:gd name="connsiteY122" fmla="*/ 183 h 758"/>
              <a:gd name="connsiteX123" fmla="*/ 201 w 344"/>
              <a:gd name="connsiteY123" fmla="*/ 157 h 758"/>
              <a:gd name="connsiteX124" fmla="*/ 196 w 344"/>
              <a:gd name="connsiteY124" fmla="*/ 146 h 758"/>
              <a:gd name="connsiteX125" fmla="*/ 196 w 344"/>
              <a:gd name="connsiteY125" fmla="*/ 136 h 758"/>
              <a:gd name="connsiteX126" fmla="*/ 191 w 344"/>
              <a:gd name="connsiteY126" fmla="*/ 126 h 758"/>
              <a:gd name="connsiteX127" fmla="*/ 191 w 344"/>
              <a:gd name="connsiteY127" fmla="*/ 115 h 758"/>
              <a:gd name="connsiteX128" fmla="*/ 185 w 344"/>
              <a:gd name="connsiteY128" fmla="*/ 110 h 758"/>
              <a:gd name="connsiteX129" fmla="*/ 185 w 344"/>
              <a:gd name="connsiteY129" fmla="*/ 105 h 758"/>
              <a:gd name="connsiteX130" fmla="*/ 180 w 344"/>
              <a:gd name="connsiteY130" fmla="*/ 94 h 758"/>
              <a:gd name="connsiteX131" fmla="*/ 175 w 344"/>
              <a:gd name="connsiteY131" fmla="*/ 89 h 758"/>
              <a:gd name="connsiteX132" fmla="*/ 169 w 344"/>
              <a:gd name="connsiteY132" fmla="*/ 84 h 758"/>
              <a:gd name="connsiteX133" fmla="*/ 164 w 344"/>
              <a:gd name="connsiteY133" fmla="*/ 84 h 758"/>
              <a:gd name="connsiteX134" fmla="*/ 159 w 344"/>
              <a:gd name="connsiteY134" fmla="*/ 79 h 758"/>
              <a:gd name="connsiteX135" fmla="*/ 148 w 344"/>
              <a:gd name="connsiteY135" fmla="*/ 79 h 758"/>
              <a:gd name="connsiteX136" fmla="*/ 138 w 344"/>
              <a:gd name="connsiteY136" fmla="*/ 79 h 758"/>
              <a:gd name="connsiteX137" fmla="*/ 127 w 344"/>
              <a:gd name="connsiteY137" fmla="*/ 73 h 758"/>
              <a:gd name="connsiteX138" fmla="*/ 111 w 344"/>
              <a:gd name="connsiteY138" fmla="*/ 73 h 758"/>
              <a:gd name="connsiteX139" fmla="*/ 111 w 344"/>
              <a:gd name="connsiteY139" fmla="*/ 73 h 758"/>
              <a:gd name="connsiteX0" fmla="*/ 103 w 336"/>
              <a:gd name="connsiteY0" fmla="*/ 73 h 758"/>
              <a:gd name="connsiteX1" fmla="*/ 88 w 336"/>
              <a:gd name="connsiteY1" fmla="*/ 73 h 758"/>
              <a:gd name="connsiteX2" fmla="*/ 66 w 336"/>
              <a:gd name="connsiteY2" fmla="*/ 79 h 758"/>
              <a:gd name="connsiteX3" fmla="*/ 45 w 336"/>
              <a:gd name="connsiteY3" fmla="*/ 79 h 758"/>
              <a:gd name="connsiteX4" fmla="*/ 19 w 336"/>
              <a:gd name="connsiteY4" fmla="*/ 79 h 758"/>
              <a:gd name="connsiteX5" fmla="*/ 3 w 336"/>
              <a:gd name="connsiteY5" fmla="*/ 37 h 758"/>
              <a:gd name="connsiteX6" fmla="*/ 35 w 336"/>
              <a:gd name="connsiteY6" fmla="*/ 37 h 758"/>
              <a:gd name="connsiteX7" fmla="*/ 56 w 336"/>
              <a:gd name="connsiteY7" fmla="*/ 32 h 758"/>
              <a:gd name="connsiteX8" fmla="*/ 82 w 336"/>
              <a:gd name="connsiteY8" fmla="*/ 26 h 758"/>
              <a:gd name="connsiteX9" fmla="*/ 103 w 336"/>
              <a:gd name="connsiteY9" fmla="*/ 26 h 758"/>
              <a:gd name="connsiteX10" fmla="*/ 119 w 336"/>
              <a:gd name="connsiteY10" fmla="*/ 21 h 758"/>
              <a:gd name="connsiteX11" fmla="*/ 130 w 336"/>
              <a:gd name="connsiteY11" fmla="*/ 16 h 758"/>
              <a:gd name="connsiteX12" fmla="*/ 140 w 336"/>
              <a:gd name="connsiteY12" fmla="*/ 16 h 758"/>
              <a:gd name="connsiteX13" fmla="*/ 146 w 336"/>
              <a:gd name="connsiteY13" fmla="*/ 11 h 758"/>
              <a:gd name="connsiteX14" fmla="*/ 156 w 336"/>
              <a:gd name="connsiteY14" fmla="*/ 5 h 758"/>
              <a:gd name="connsiteX15" fmla="*/ 172 w 336"/>
              <a:gd name="connsiteY15" fmla="*/ 0 h 758"/>
              <a:gd name="connsiteX16" fmla="*/ 183 w 336"/>
              <a:gd name="connsiteY16" fmla="*/ 0 h 758"/>
              <a:gd name="connsiteX17" fmla="*/ 198 w 336"/>
              <a:gd name="connsiteY17" fmla="*/ 0 h 758"/>
              <a:gd name="connsiteX18" fmla="*/ 214 w 336"/>
              <a:gd name="connsiteY18" fmla="*/ 5 h 758"/>
              <a:gd name="connsiteX19" fmla="*/ 230 w 336"/>
              <a:gd name="connsiteY19" fmla="*/ 11 h 758"/>
              <a:gd name="connsiteX20" fmla="*/ 241 w 336"/>
              <a:gd name="connsiteY20" fmla="*/ 16 h 758"/>
              <a:gd name="connsiteX21" fmla="*/ 251 w 336"/>
              <a:gd name="connsiteY21" fmla="*/ 21 h 758"/>
              <a:gd name="connsiteX22" fmla="*/ 267 w 336"/>
              <a:gd name="connsiteY22" fmla="*/ 26 h 758"/>
              <a:gd name="connsiteX23" fmla="*/ 278 w 336"/>
              <a:gd name="connsiteY23" fmla="*/ 37 h 758"/>
              <a:gd name="connsiteX24" fmla="*/ 293 w 336"/>
              <a:gd name="connsiteY24" fmla="*/ 42 h 758"/>
              <a:gd name="connsiteX25" fmla="*/ 304 w 336"/>
              <a:gd name="connsiteY25" fmla="*/ 47 h 758"/>
              <a:gd name="connsiteX26" fmla="*/ 315 w 336"/>
              <a:gd name="connsiteY26" fmla="*/ 52 h 758"/>
              <a:gd name="connsiteX27" fmla="*/ 320 w 336"/>
              <a:gd name="connsiteY27" fmla="*/ 58 h 758"/>
              <a:gd name="connsiteX28" fmla="*/ 325 w 336"/>
              <a:gd name="connsiteY28" fmla="*/ 63 h 758"/>
              <a:gd name="connsiteX29" fmla="*/ 330 w 336"/>
              <a:gd name="connsiteY29" fmla="*/ 68 h 758"/>
              <a:gd name="connsiteX30" fmla="*/ 336 w 336"/>
              <a:gd name="connsiteY30" fmla="*/ 68 h 758"/>
              <a:gd name="connsiteX31" fmla="*/ 336 w 336"/>
              <a:gd name="connsiteY31" fmla="*/ 73 h 758"/>
              <a:gd name="connsiteX32" fmla="*/ 330 w 336"/>
              <a:gd name="connsiteY32" fmla="*/ 73 h 758"/>
              <a:gd name="connsiteX33" fmla="*/ 330 w 336"/>
              <a:gd name="connsiteY33" fmla="*/ 79 h 758"/>
              <a:gd name="connsiteX34" fmla="*/ 325 w 336"/>
              <a:gd name="connsiteY34" fmla="*/ 84 h 758"/>
              <a:gd name="connsiteX35" fmla="*/ 320 w 336"/>
              <a:gd name="connsiteY35" fmla="*/ 84 h 758"/>
              <a:gd name="connsiteX36" fmla="*/ 315 w 336"/>
              <a:gd name="connsiteY36" fmla="*/ 89 h 758"/>
              <a:gd name="connsiteX37" fmla="*/ 309 w 336"/>
              <a:gd name="connsiteY37" fmla="*/ 94 h 758"/>
              <a:gd name="connsiteX38" fmla="*/ 304 w 336"/>
              <a:gd name="connsiteY38" fmla="*/ 94 h 758"/>
              <a:gd name="connsiteX39" fmla="*/ 299 w 336"/>
              <a:gd name="connsiteY39" fmla="*/ 99 h 758"/>
              <a:gd name="connsiteX40" fmla="*/ 293 w 336"/>
              <a:gd name="connsiteY40" fmla="*/ 105 h 758"/>
              <a:gd name="connsiteX41" fmla="*/ 288 w 336"/>
              <a:gd name="connsiteY41" fmla="*/ 115 h 758"/>
              <a:gd name="connsiteX42" fmla="*/ 288 w 336"/>
              <a:gd name="connsiteY42" fmla="*/ 126 h 758"/>
              <a:gd name="connsiteX43" fmla="*/ 288 w 336"/>
              <a:gd name="connsiteY43" fmla="*/ 131 h 758"/>
              <a:gd name="connsiteX44" fmla="*/ 288 w 336"/>
              <a:gd name="connsiteY44" fmla="*/ 146 h 758"/>
              <a:gd name="connsiteX45" fmla="*/ 288 w 336"/>
              <a:gd name="connsiteY45" fmla="*/ 157 h 758"/>
              <a:gd name="connsiteX46" fmla="*/ 288 w 336"/>
              <a:gd name="connsiteY46" fmla="*/ 173 h 758"/>
              <a:gd name="connsiteX47" fmla="*/ 288 w 336"/>
              <a:gd name="connsiteY47" fmla="*/ 188 h 758"/>
              <a:gd name="connsiteX48" fmla="*/ 288 w 336"/>
              <a:gd name="connsiteY48" fmla="*/ 204 h 758"/>
              <a:gd name="connsiteX49" fmla="*/ 288 w 336"/>
              <a:gd name="connsiteY49" fmla="*/ 225 h 758"/>
              <a:gd name="connsiteX50" fmla="*/ 288 w 336"/>
              <a:gd name="connsiteY50" fmla="*/ 240 h 758"/>
              <a:gd name="connsiteX51" fmla="*/ 288 w 336"/>
              <a:gd name="connsiteY51" fmla="*/ 261 h 758"/>
              <a:gd name="connsiteX52" fmla="*/ 288 w 336"/>
              <a:gd name="connsiteY52" fmla="*/ 303 h 758"/>
              <a:gd name="connsiteX53" fmla="*/ 288 w 336"/>
              <a:gd name="connsiteY53" fmla="*/ 324 h 758"/>
              <a:gd name="connsiteX54" fmla="*/ 288 w 336"/>
              <a:gd name="connsiteY54" fmla="*/ 350 h 758"/>
              <a:gd name="connsiteX55" fmla="*/ 288 w 336"/>
              <a:gd name="connsiteY55" fmla="*/ 376 h 758"/>
              <a:gd name="connsiteX56" fmla="*/ 288 w 336"/>
              <a:gd name="connsiteY56" fmla="*/ 402 h 758"/>
              <a:gd name="connsiteX57" fmla="*/ 288 w 336"/>
              <a:gd name="connsiteY57" fmla="*/ 429 h 758"/>
              <a:gd name="connsiteX58" fmla="*/ 288 w 336"/>
              <a:gd name="connsiteY58" fmla="*/ 460 h 758"/>
              <a:gd name="connsiteX59" fmla="*/ 288 w 336"/>
              <a:gd name="connsiteY59" fmla="*/ 491 h 758"/>
              <a:gd name="connsiteX60" fmla="*/ 288 w 336"/>
              <a:gd name="connsiteY60" fmla="*/ 523 h 758"/>
              <a:gd name="connsiteX61" fmla="*/ 288 w 336"/>
              <a:gd name="connsiteY61" fmla="*/ 554 h 758"/>
              <a:gd name="connsiteX62" fmla="*/ 288 w 336"/>
              <a:gd name="connsiteY62" fmla="*/ 580 h 758"/>
              <a:gd name="connsiteX63" fmla="*/ 283 w 336"/>
              <a:gd name="connsiteY63" fmla="*/ 606 h 758"/>
              <a:gd name="connsiteX64" fmla="*/ 283 w 336"/>
              <a:gd name="connsiteY64" fmla="*/ 632 h 758"/>
              <a:gd name="connsiteX65" fmla="*/ 278 w 336"/>
              <a:gd name="connsiteY65" fmla="*/ 653 h 758"/>
              <a:gd name="connsiteX66" fmla="*/ 272 w 336"/>
              <a:gd name="connsiteY66" fmla="*/ 669 h 758"/>
              <a:gd name="connsiteX67" fmla="*/ 267 w 336"/>
              <a:gd name="connsiteY67" fmla="*/ 690 h 758"/>
              <a:gd name="connsiteX68" fmla="*/ 262 w 336"/>
              <a:gd name="connsiteY68" fmla="*/ 700 h 758"/>
              <a:gd name="connsiteX69" fmla="*/ 251 w 336"/>
              <a:gd name="connsiteY69" fmla="*/ 716 h 758"/>
              <a:gd name="connsiteX70" fmla="*/ 241 w 336"/>
              <a:gd name="connsiteY70" fmla="*/ 726 h 758"/>
              <a:gd name="connsiteX71" fmla="*/ 235 w 336"/>
              <a:gd name="connsiteY71" fmla="*/ 737 h 758"/>
              <a:gd name="connsiteX72" fmla="*/ 225 w 336"/>
              <a:gd name="connsiteY72" fmla="*/ 742 h 758"/>
              <a:gd name="connsiteX73" fmla="*/ 220 w 336"/>
              <a:gd name="connsiteY73" fmla="*/ 747 h 758"/>
              <a:gd name="connsiteX74" fmla="*/ 209 w 336"/>
              <a:gd name="connsiteY74" fmla="*/ 752 h 758"/>
              <a:gd name="connsiteX75" fmla="*/ 204 w 336"/>
              <a:gd name="connsiteY75" fmla="*/ 752 h 758"/>
              <a:gd name="connsiteX76" fmla="*/ 198 w 336"/>
              <a:gd name="connsiteY76" fmla="*/ 758 h 758"/>
              <a:gd name="connsiteX77" fmla="*/ 188 w 336"/>
              <a:gd name="connsiteY77" fmla="*/ 752 h 758"/>
              <a:gd name="connsiteX78" fmla="*/ 183 w 336"/>
              <a:gd name="connsiteY78" fmla="*/ 752 h 758"/>
              <a:gd name="connsiteX79" fmla="*/ 183 w 336"/>
              <a:gd name="connsiteY79" fmla="*/ 747 h 758"/>
              <a:gd name="connsiteX80" fmla="*/ 177 w 336"/>
              <a:gd name="connsiteY80" fmla="*/ 742 h 758"/>
              <a:gd name="connsiteX81" fmla="*/ 177 w 336"/>
              <a:gd name="connsiteY81" fmla="*/ 737 h 758"/>
              <a:gd name="connsiteX82" fmla="*/ 177 w 336"/>
              <a:gd name="connsiteY82" fmla="*/ 731 h 758"/>
              <a:gd name="connsiteX83" fmla="*/ 177 w 336"/>
              <a:gd name="connsiteY83" fmla="*/ 721 h 758"/>
              <a:gd name="connsiteX84" fmla="*/ 177 w 336"/>
              <a:gd name="connsiteY84" fmla="*/ 711 h 758"/>
              <a:gd name="connsiteX85" fmla="*/ 177 w 336"/>
              <a:gd name="connsiteY85" fmla="*/ 705 h 758"/>
              <a:gd name="connsiteX86" fmla="*/ 177 w 336"/>
              <a:gd name="connsiteY86" fmla="*/ 700 h 758"/>
              <a:gd name="connsiteX87" fmla="*/ 177 w 336"/>
              <a:gd name="connsiteY87" fmla="*/ 695 h 758"/>
              <a:gd name="connsiteX88" fmla="*/ 172 w 336"/>
              <a:gd name="connsiteY88" fmla="*/ 690 h 758"/>
              <a:gd name="connsiteX89" fmla="*/ 167 w 336"/>
              <a:gd name="connsiteY89" fmla="*/ 674 h 758"/>
              <a:gd name="connsiteX90" fmla="*/ 156 w 336"/>
              <a:gd name="connsiteY90" fmla="*/ 658 h 758"/>
              <a:gd name="connsiteX91" fmla="*/ 140 w 336"/>
              <a:gd name="connsiteY91" fmla="*/ 643 h 758"/>
              <a:gd name="connsiteX92" fmla="*/ 124 w 336"/>
              <a:gd name="connsiteY92" fmla="*/ 627 h 758"/>
              <a:gd name="connsiteX93" fmla="*/ 103 w 336"/>
              <a:gd name="connsiteY93" fmla="*/ 611 h 758"/>
              <a:gd name="connsiteX94" fmla="*/ 77 w 336"/>
              <a:gd name="connsiteY94" fmla="*/ 590 h 758"/>
              <a:gd name="connsiteX95" fmla="*/ 98 w 336"/>
              <a:gd name="connsiteY95" fmla="*/ 590 h 758"/>
              <a:gd name="connsiteX96" fmla="*/ 119 w 336"/>
              <a:gd name="connsiteY96" fmla="*/ 596 h 758"/>
              <a:gd name="connsiteX97" fmla="*/ 135 w 336"/>
              <a:gd name="connsiteY97" fmla="*/ 596 h 758"/>
              <a:gd name="connsiteX98" fmla="*/ 151 w 336"/>
              <a:gd name="connsiteY98" fmla="*/ 596 h 758"/>
              <a:gd name="connsiteX99" fmla="*/ 161 w 336"/>
              <a:gd name="connsiteY99" fmla="*/ 590 h 758"/>
              <a:gd name="connsiteX100" fmla="*/ 167 w 336"/>
              <a:gd name="connsiteY100" fmla="*/ 590 h 758"/>
              <a:gd name="connsiteX101" fmla="*/ 172 w 336"/>
              <a:gd name="connsiteY101" fmla="*/ 590 h 758"/>
              <a:gd name="connsiteX102" fmla="*/ 177 w 336"/>
              <a:gd name="connsiteY102" fmla="*/ 585 h 758"/>
              <a:gd name="connsiteX103" fmla="*/ 183 w 336"/>
              <a:gd name="connsiteY103" fmla="*/ 580 h 758"/>
              <a:gd name="connsiteX104" fmla="*/ 183 w 336"/>
              <a:gd name="connsiteY104" fmla="*/ 575 h 758"/>
              <a:gd name="connsiteX105" fmla="*/ 183 w 336"/>
              <a:gd name="connsiteY105" fmla="*/ 564 h 758"/>
              <a:gd name="connsiteX106" fmla="*/ 183 w 336"/>
              <a:gd name="connsiteY106" fmla="*/ 549 h 758"/>
              <a:gd name="connsiteX107" fmla="*/ 188 w 336"/>
              <a:gd name="connsiteY107" fmla="*/ 533 h 758"/>
              <a:gd name="connsiteX108" fmla="*/ 188 w 336"/>
              <a:gd name="connsiteY108" fmla="*/ 512 h 758"/>
              <a:gd name="connsiteX109" fmla="*/ 188 w 336"/>
              <a:gd name="connsiteY109" fmla="*/ 486 h 758"/>
              <a:gd name="connsiteX110" fmla="*/ 193 w 336"/>
              <a:gd name="connsiteY110" fmla="*/ 460 h 758"/>
              <a:gd name="connsiteX111" fmla="*/ 193 w 336"/>
              <a:gd name="connsiteY111" fmla="*/ 434 h 758"/>
              <a:gd name="connsiteX112" fmla="*/ 193 w 336"/>
              <a:gd name="connsiteY112" fmla="*/ 408 h 758"/>
              <a:gd name="connsiteX113" fmla="*/ 193 w 336"/>
              <a:gd name="connsiteY113" fmla="*/ 382 h 758"/>
              <a:gd name="connsiteX114" fmla="*/ 198 w 336"/>
              <a:gd name="connsiteY114" fmla="*/ 355 h 758"/>
              <a:gd name="connsiteX115" fmla="*/ 198 w 336"/>
              <a:gd name="connsiteY115" fmla="*/ 334 h 758"/>
              <a:gd name="connsiteX116" fmla="*/ 198 w 336"/>
              <a:gd name="connsiteY116" fmla="*/ 314 h 758"/>
              <a:gd name="connsiteX117" fmla="*/ 198 w 336"/>
              <a:gd name="connsiteY117" fmla="*/ 293 h 758"/>
              <a:gd name="connsiteX118" fmla="*/ 198 w 336"/>
              <a:gd name="connsiteY118" fmla="*/ 277 h 758"/>
              <a:gd name="connsiteX119" fmla="*/ 198 w 336"/>
              <a:gd name="connsiteY119" fmla="*/ 246 h 758"/>
              <a:gd name="connsiteX120" fmla="*/ 198 w 336"/>
              <a:gd name="connsiteY120" fmla="*/ 214 h 758"/>
              <a:gd name="connsiteX121" fmla="*/ 193 w 336"/>
              <a:gd name="connsiteY121" fmla="*/ 183 h 758"/>
              <a:gd name="connsiteX122" fmla="*/ 193 w 336"/>
              <a:gd name="connsiteY122" fmla="*/ 157 h 758"/>
              <a:gd name="connsiteX123" fmla="*/ 188 w 336"/>
              <a:gd name="connsiteY123" fmla="*/ 146 h 758"/>
              <a:gd name="connsiteX124" fmla="*/ 188 w 336"/>
              <a:gd name="connsiteY124" fmla="*/ 136 h 758"/>
              <a:gd name="connsiteX125" fmla="*/ 183 w 336"/>
              <a:gd name="connsiteY125" fmla="*/ 126 h 758"/>
              <a:gd name="connsiteX126" fmla="*/ 183 w 336"/>
              <a:gd name="connsiteY126" fmla="*/ 115 h 758"/>
              <a:gd name="connsiteX127" fmla="*/ 177 w 336"/>
              <a:gd name="connsiteY127" fmla="*/ 110 h 758"/>
              <a:gd name="connsiteX128" fmla="*/ 177 w 336"/>
              <a:gd name="connsiteY128" fmla="*/ 105 h 758"/>
              <a:gd name="connsiteX129" fmla="*/ 172 w 336"/>
              <a:gd name="connsiteY129" fmla="*/ 94 h 758"/>
              <a:gd name="connsiteX130" fmla="*/ 167 w 336"/>
              <a:gd name="connsiteY130" fmla="*/ 89 h 758"/>
              <a:gd name="connsiteX131" fmla="*/ 161 w 336"/>
              <a:gd name="connsiteY131" fmla="*/ 84 h 758"/>
              <a:gd name="connsiteX132" fmla="*/ 156 w 336"/>
              <a:gd name="connsiteY132" fmla="*/ 84 h 758"/>
              <a:gd name="connsiteX133" fmla="*/ 151 w 336"/>
              <a:gd name="connsiteY133" fmla="*/ 79 h 758"/>
              <a:gd name="connsiteX134" fmla="*/ 140 w 336"/>
              <a:gd name="connsiteY134" fmla="*/ 79 h 758"/>
              <a:gd name="connsiteX135" fmla="*/ 130 w 336"/>
              <a:gd name="connsiteY135" fmla="*/ 79 h 758"/>
              <a:gd name="connsiteX136" fmla="*/ 119 w 336"/>
              <a:gd name="connsiteY136" fmla="*/ 73 h 758"/>
              <a:gd name="connsiteX137" fmla="*/ 103 w 336"/>
              <a:gd name="connsiteY137" fmla="*/ 73 h 758"/>
              <a:gd name="connsiteX138" fmla="*/ 103 w 336"/>
              <a:gd name="connsiteY138" fmla="*/ 73 h 758"/>
              <a:gd name="connsiteX0" fmla="*/ 100 w 333"/>
              <a:gd name="connsiteY0" fmla="*/ 73 h 758"/>
              <a:gd name="connsiteX1" fmla="*/ 85 w 333"/>
              <a:gd name="connsiteY1" fmla="*/ 73 h 758"/>
              <a:gd name="connsiteX2" fmla="*/ 63 w 333"/>
              <a:gd name="connsiteY2" fmla="*/ 79 h 758"/>
              <a:gd name="connsiteX3" fmla="*/ 42 w 333"/>
              <a:gd name="connsiteY3" fmla="*/ 79 h 758"/>
              <a:gd name="connsiteX4" fmla="*/ 0 w 333"/>
              <a:gd name="connsiteY4" fmla="*/ 37 h 758"/>
              <a:gd name="connsiteX5" fmla="*/ 32 w 333"/>
              <a:gd name="connsiteY5" fmla="*/ 37 h 758"/>
              <a:gd name="connsiteX6" fmla="*/ 53 w 333"/>
              <a:gd name="connsiteY6" fmla="*/ 32 h 758"/>
              <a:gd name="connsiteX7" fmla="*/ 79 w 333"/>
              <a:gd name="connsiteY7" fmla="*/ 26 h 758"/>
              <a:gd name="connsiteX8" fmla="*/ 100 w 333"/>
              <a:gd name="connsiteY8" fmla="*/ 26 h 758"/>
              <a:gd name="connsiteX9" fmla="*/ 116 w 333"/>
              <a:gd name="connsiteY9" fmla="*/ 21 h 758"/>
              <a:gd name="connsiteX10" fmla="*/ 127 w 333"/>
              <a:gd name="connsiteY10" fmla="*/ 16 h 758"/>
              <a:gd name="connsiteX11" fmla="*/ 137 w 333"/>
              <a:gd name="connsiteY11" fmla="*/ 16 h 758"/>
              <a:gd name="connsiteX12" fmla="*/ 143 w 333"/>
              <a:gd name="connsiteY12" fmla="*/ 11 h 758"/>
              <a:gd name="connsiteX13" fmla="*/ 153 w 333"/>
              <a:gd name="connsiteY13" fmla="*/ 5 h 758"/>
              <a:gd name="connsiteX14" fmla="*/ 169 w 333"/>
              <a:gd name="connsiteY14" fmla="*/ 0 h 758"/>
              <a:gd name="connsiteX15" fmla="*/ 180 w 333"/>
              <a:gd name="connsiteY15" fmla="*/ 0 h 758"/>
              <a:gd name="connsiteX16" fmla="*/ 195 w 333"/>
              <a:gd name="connsiteY16" fmla="*/ 0 h 758"/>
              <a:gd name="connsiteX17" fmla="*/ 211 w 333"/>
              <a:gd name="connsiteY17" fmla="*/ 5 h 758"/>
              <a:gd name="connsiteX18" fmla="*/ 227 w 333"/>
              <a:gd name="connsiteY18" fmla="*/ 11 h 758"/>
              <a:gd name="connsiteX19" fmla="*/ 238 w 333"/>
              <a:gd name="connsiteY19" fmla="*/ 16 h 758"/>
              <a:gd name="connsiteX20" fmla="*/ 248 w 333"/>
              <a:gd name="connsiteY20" fmla="*/ 21 h 758"/>
              <a:gd name="connsiteX21" fmla="*/ 264 w 333"/>
              <a:gd name="connsiteY21" fmla="*/ 26 h 758"/>
              <a:gd name="connsiteX22" fmla="*/ 275 w 333"/>
              <a:gd name="connsiteY22" fmla="*/ 37 h 758"/>
              <a:gd name="connsiteX23" fmla="*/ 290 w 333"/>
              <a:gd name="connsiteY23" fmla="*/ 42 h 758"/>
              <a:gd name="connsiteX24" fmla="*/ 301 w 333"/>
              <a:gd name="connsiteY24" fmla="*/ 47 h 758"/>
              <a:gd name="connsiteX25" fmla="*/ 312 w 333"/>
              <a:gd name="connsiteY25" fmla="*/ 52 h 758"/>
              <a:gd name="connsiteX26" fmla="*/ 317 w 333"/>
              <a:gd name="connsiteY26" fmla="*/ 58 h 758"/>
              <a:gd name="connsiteX27" fmla="*/ 322 w 333"/>
              <a:gd name="connsiteY27" fmla="*/ 63 h 758"/>
              <a:gd name="connsiteX28" fmla="*/ 327 w 333"/>
              <a:gd name="connsiteY28" fmla="*/ 68 h 758"/>
              <a:gd name="connsiteX29" fmla="*/ 333 w 333"/>
              <a:gd name="connsiteY29" fmla="*/ 68 h 758"/>
              <a:gd name="connsiteX30" fmla="*/ 333 w 333"/>
              <a:gd name="connsiteY30" fmla="*/ 73 h 758"/>
              <a:gd name="connsiteX31" fmla="*/ 327 w 333"/>
              <a:gd name="connsiteY31" fmla="*/ 73 h 758"/>
              <a:gd name="connsiteX32" fmla="*/ 327 w 333"/>
              <a:gd name="connsiteY32" fmla="*/ 79 h 758"/>
              <a:gd name="connsiteX33" fmla="*/ 322 w 333"/>
              <a:gd name="connsiteY33" fmla="*/ 84 h 758"/>
              <a:gd name="connsiteX34" fmla="*/ 317 w 333"/>
              <a:gd name="connsiteY34" fmla="*/ 84 h 758"/>
              <a:gd name="connsiteX35" fmla="*/ 312 w 333"/>
              <a:gd name="connsiteY35" fmla="*/ 89 h 758"/>
              <a:gd name="connsiteX36" fmla="*/ 306 w 333"/>
              <a:gd name="connsiteY36" fmla="*/ 94 h 758"/>
              <a:gd name="connsiteX37" fmla="*/ 301 w 333"/>
              <a:gd name="connsiteY37" fmla="*/ 94 h 758"/>
              <a:gd name="connsiteX38" fmla="*/ 296 w 333"/>
              <a:gd name="connsiteY38" fmla="*/ 99 h 758"/>
              <a:gd name="connsiteX39" fmla="*/ 290 w 333"/>
              <a:gd name="connsiteY39" fmla="*/ 105 h 758"/>
              <a:gd name="connsiteX40" fmla="*/ 285 w 333"/>
              <a:gd name="connsiteY40" fmla="*/ 115 h 758"/>
              <a:gd name="connsiteX41" fmla="*/ 285 w 333"/>
              <a:gd name="connsiteY41" fmla="*/ 126 h 758"/>
              <a:gd name="connsiteX42" fmla="*/ 285 w 333"/>
              <a:gd name="connsiteY42" fmla="*/ 131 h 758"/>
              <a:gd name="connsiteX43" fmla="*/ 285 w 333"/>
              <a:gd name="connsiteY43" fmla="*/ 146 h 758"/>
              <a:gd name="connsiteX44" fmla="*/ 285 w 333"/>
              <a:gd name="connsiteY44" fmla="*/ 157 h 758"/>
              <a:gd name="connsiteX45" fmla="*/ 285 w 333"/>
              <a:gd name="connsiteY45" fmla="*/ 173 h 758"/>
              <a:gd name="connsiteX46" fmla="*/ 285 w 333"/>
              <a:gd name="connsiteY46" fmla="*/ 188 h 758"/>
              <a:gd name="connsiteX47" fmla="*/ 285 w 333"/>
              <a:gd name="connsiteY47" fmla="*/ 204 h 758"/>
              <a:gd name="connsiteX48" fmla="*/ 285 w 333"/>
              <a:gd name="connsiteY48" fmla="*/ 225 h 758"/>
              <a:gd name="connsiteX49" fmla="*/ 285 w 333"/>
              <a:gd name="connsiteY49" fmla="*/ 240 h 758"/>
              <a:gd name="connsiteX50" fmla="*/ 285 w 333"/>
              <a:gd name="connsiteY50" fmla="*/ 261 h 758"/>
              <a:gd name="connsiteX51" fmla="*/ 285 w 333"/>
              <a:gd name="connsiteY51" fmla="*/ 303 h 758"/>
              <a:gd name="connsiteX52" fmla="*/ 285 w 333"/>
              <a:gd name="connsiteY52" fmla="*/ 324 h 758"/>
              <a:gd name="connsiteX53" fmla="*/ 285 w 333"/>
              <a:gd name="connsiteY53" fmla="*/ 350 h 758"/>
              <a:gd name="connsiteX54" fmla="*/ 285 w 333"/>
              <a:gd name="connsiteY54" fmla="*/ 376 h 758"/>
              <a:gd name="connsiteX55" fmla="*/ 285 w 333"/>
              <a:gd name="connsiteY55" fmla="*/ 402 h 758"/>
              <a:gd name="connsiteX56" fmla="*/ 285 w 333"/>
              <a:gd name="connsiteY56" fmla="*/ 429 h 758"/>
              <a:gd name="connsiteX57" fmla="*/ 285 w 333"/>
              <a:gd name="connsiteY57" fmla="*/ 460 h 758"/>
              <a:gd name="connsiteX58" fmla="*/ 285 w 333"/>
              <a:gd name="connsiteY58" fmla="*/ 491 h 758"/>
              <a:gd name="connsiteX59" fmla="*/ 285 w 333"/>
              <a:gd name="connsiteY59" fmla="*/ 523 h 758"/>
              <a:gd name="connsiteX60" fmla="*/ 285 w 333"/>
              <a:gd name="connsiteY60" fmla="*/ 554 h 758"/>
              <a:gd name="connsiteX61" fmla="*/ 285 w 333"/>
              <a:gd name="connsiteY61" fmla="*/ 580 h 758"/>
              <a:gd name="connsiteX62" fmla="*/ 280 w 333"/>
              <a:gd name="connsiteY62" fmla="*/ 606 h 758"/>
              <a:gd name="connsiteX63" fmla="*/ 280 w 333"/>
              <a:gd name="connsiteY63" fmla="*/ 632 h 758"/>
              <a:gd name="connsiteX64" fmla="*/ 275 w 333"/>
              <a:gd name="connsiteY64" fmla="*/ 653 h 758"/>
              <a:gd name="connsiteX65" fmla="*/ 269 w 333"/>
              <a:gd name="connsiteY65" fmla="*/ 669 h 758"/>
              <a:gd name="connsiteX66" fmla="*/ 264 w 333"/>
              <a:gd name="connsiteY66" fmla="*/ 690 h 758"/>
              <a:gd name="connsiteX67" fmla="*/ 259 w 333"/>
              <a:gd name="connsiteY67" fmla="*/ 700 h 758"/>
              <a:gd name="connsiteX68" fmla="*/ 248 w 333"/>
              <a:gd name="connsiteY68" fmla="*/ 716 h 758"/>
              <a:gd name="connsiteX69" fmla="*/ 238 w 333"/>
              <a:gd name="connsiteY69" fmla="*/ 726 h 758"/>
              <a:gd name="connsiteX70" fmla="*/ 232 w 333"/>
              <a:gd name="connsiteY70" fmla="*/ 737 h 758"/>
              <a:gd name="connsiteX71" fmla="*/ 222 w 333"/>
              <a:gd name="connsiteY71" fmla="*/ 742 h 758"/>
              <a:gd name="connsiteX72" fmla="*/ 217 w 333"/>
              <a:gd name="connsiteY72" fmla="*/ 747 h 758"/>
              <a:gd name="connsiteX73" fmla="*/ 206 w 333"/>
              <a:gd name="connsiteY73" fmla="*/ 752 h 758"/>
              <a:gd name="connsiteX74" fmla="*/ 201 w 333"/>
              <a:gd name="connsiteY74" fmla="*/ 752 h 758"/>
              <a:gd name="connsiteX75" fmla="*/ 195 w 333"/>
              <a:gd name="connsiteY75" fmla="*/ 758 h 758"/>
              <a:gd name="connsiteX76" fmla="*/ 185 w 333"/>
              <a:gd name="connsiteY76" fmla="*/ 752 h 758"/>
              <a:gd name="connsiteX77" fmla="*/ 180 w 333"/>
              <a:gd name="connsiteY77" fmla="*/ 752 h 758"/>
              <a:gd name="connsiteX78" fmla="*/ 180 w 333"/>
              <a:gd name="connsiteY78" fmla="*/ 747 h 758"/>
              <a:gd name="connsiteX79" fmla="*/ 174 w 333"/>
              <a:gd name="connsiteY79" fmla="*/ 742 h 758"/>
              <a:gd name="connsiteX80" fmla="*/ 174 w 333"/>
              <a:gd name="connsiteY80" fmla="*/ 737 h 758"/>
              <a:gd name="connsiteX81" fmla="*/ 174 w 333"/>
              <a:gd name="connsiteY81" fmla="*/ 731 h 758"/>
              <a:gd name="connsiteX82" fmla="*/ 174 w 333"/>
              <a:gd name="connsiteY82" fmla="*/ 721 h 758"/>
              <a:gd name="connsiteX83" fmla="*/ 174 w 333"/>
              <a:gd name="connsiteY83" fmla="*/ 711 h 758"/>
              <a:gd name="connsiteX84" fmla="*/ 174 w 333"/>
              <a:gd name="connsiteY84" fmla="*/ 705 h 758"/>
              <a:gd name="connsiteX85" fmla="*/ 174 w 333"/>
              <a:gd name="connsiteY85" fmla="*/ 700 h 758"/>
              <a:gd name="connsiteX86" fmla="*/ 174 w 333"/>
              <a:gd name="connsiteY86" fmla="*/ 695 h 758"/>
              <a:gd name="connsiteX87" fmla="*/ 169 w 333"/>
              <a:gd name="connsiteY87" fmla="*/ 690 h 758"/>
              <a:gd name="connsiteX88" fmla="*/ 164 w 333"/>
              <a:gd name="connsiteY88" fmla="*/ 674 h 758"/>
              <a:gd name="connsiteX89" fmla="*/ 153 w 333"/>
              <a:gd name="connsiteY89" fmla="*/ 658 h 758"/>
              <a:gd name="connsiteX90" fmla="*/ 137 w 333"/>
              <a:gd name="connsiteY90" fmla="*/ 643 h 758"/>
              <a:gd name="connsiteX91" fmla="*/ 121 w 333"/>
              <a:gd name="connsiteY91" fmla="*/ 627 h 758"/>
              <a:gd name="connsiteX92" fmla="*/ 100 w 333"/>
              <a:gd name="connsiteY92" fmla="*/ 611 h 758"/>
              <a:gd name="connsiteX93" fmla="*/ 74 w 333"/>
              <a:gd name="connsiteY93" fmla="*/ 590 h 758"/>
              <a:gd name="connsiteX94" fmla="*/ 95 w 333"/>
              <a:gd name="connsiteY94" fmla="*/ 590 h 758"/>
              <a:gd name="connsiteX95" fmla="*/ 116 w 333"/>
              <a:gd name="connsiteY95" fmla="*/ 596 h 758"/>
              <a:gd name="connsiteX96" fmla="*/ 132 w 333"/>
              <a:gd name="connsiteY96" fmla="*/ 596 h 758"/>
              <a:gd name="connsiteX97" fmla="*/ 148 w 333"/>
              <a:gd name="connsiteY97" fmla="*/ 596 h 758"/>
              <a:gd name="connsiteX98" fmla="*/ 158 w 333"/>
              <a:gd name="connsiteY98" fmla="*/ 590 h 758"/>
              <a:gd name="connsiteX99" fmla="*/ 164 w 333"/>
              <a:gd name="connsiteY99" fmla="*/ 590 h 758"/>
              <a:gd name="connsiteX100" fmla="*/ 169 w 333"/>
              <a:gd name="connsiteY100" fmla="*/ 590 h 758"/>
              <a:gd name="connsiteX101" fmla="*/ 174 w 333"/>
              <a:gd name="connsiteY101" fmla="*/ 585 h 758"/>
              <a:gd name="connsiteX102" fmla="*/ 180 w 333"/>
              <a:gd name="connsiteY102" fmla="*/ 580 h 758"/>
              <a:gd name="connsiteX103" fmla="*/ 180 w 333"/>
              <a:gd name="connsiteY103" fmla="*/ 575 h 758"/>
              <a:gd name="connsiteX104" fmla="*/ 180 w 333"/>
              <a:gd name="connsiteY104" fmla="*/ 564 h 758"/>
              <a:gd name="connsiteX105" fmla="*/ 180 w 333"/>
              <a:gd name="connsiteY105" fmla="*/ 549 h 758"/>
              <a:gd name="connsiteX106" fmla="*/ 185 w 333"/>
              <a:gd name="connsiteY106" fmla="*/ 533 h 758"/>
              <a:gd name="connsiteX107" fmla="*/ 185 w 333"/>
              <a:gd name="connsiteY107" fmla="*/ 512 h 758"/>
              <a:gd name="connsiteX108" fmla="*/ 185 w 333"/>
              <a:gd name="connsiteY108" fmla="*/ 486 h 758"/>
              <a:gd name="connsiteX109" fmla="*/ 190 w 333"/>
              <a:gd name="connsiteY109" fmla="*/ 460 h 758"/>
              <a:gd name="connsiteX110" fmla="*/ 190 w 333"/>
              <a:gd name="connsiteY110" fmla="*/ 434 h 758"/>
              <a:gd name="connsiteX111" fmla="*/ 190 w 333"/>
              <a:gd name="connsiteY111" fmla="*/ 408 h 758"/>
              <a:gd name="connsiteX112" fmla="*/ 190 w 333"/>
              <a:gd name="connsiteY112" fmla="*/ 382 h 758"/>
              <a:gd name="connsiteX113" fmla="*/ 195 w 333"/>
              <a:gd name="connsiteY113" fmla="*/ 355 h 758"/>
              <a:gd name="connsiteX114" fmla="*/ 195 w 333"/>
              <a:gd name="connsiteY114" fmla="*/ 334 h 758"/>
              <a:gd name="connsiteX115" fmla="*/ 195 w 333"/>
              <a:gd name="connsiteY115" fmla="*/ 314 h 758"/>
              <a:gd name="connsiteX116" fmla="*/ 195 w 333"/>
              <a:gd name="connsiteY116" fmla="*/ 293 h 758"/>
              <a:gd name="connsiteX117" fmla="*/ 195 w 333"/>
              <a:gd name="connsiteY117" fmla="*/ 277 h 758"/>
              <a:gd name="connsiteX118" fmla="*/ 195 w 333"/>
              <a:gd name="connsiteY118" fmla="*/ 246 h 758"/>
              <a:gd name="connsiteX119" fmla="*/ 195 w 333"/>
              <a:gd name="connsiteY119" fmla="*/ 214 h 758"/>
              <a:gd name="connsiteX120" fmla="*/ 190 w 333"/>
              <a:gd name="connsiteY120" fmla="*/ 183 h 758"/>
              <a:gd name="connsiteX121" fmla="*/ 190 w 333"/>
              <a:gd name="connsiteY121" fmla="*/ 157 h 758"/>
              <a:gd name="connsiteX122" fmla="*/ 185 w 333"/>
              <a:gd name="connsiteY122" fmla="*/ 146 h 758"/>
              <a:gd name="connsiteX123" fmla="*/ 185 w 333"/>
              <a:gd name="connsiteY123" fmla="*/ 136 h 758"/>
              <a:gd name="connsiteX124" fmla="*/ 180 w 333"/>
              <a:gd name="connsiteY124" fmla="*/ 126 h 758"/>
              <a:gd name="connsiteX125" fmla="*/ 180 w 333"/>
              <a:gd name="connsiteY125" fmla="*/ 115 h 758"/>
              <a:gd name="connsiteX126" fmla="*/ 174 w 333"/>
              <a:gd name="connsiteY126" fmla="*/ 110 h 758"/>
              <a:gd name="connsiteX127" fmla="*/ 174 w 333"/>
              <a:gd name="connsiteY127" fmla="*/ 105 h 758"/>
              <a:gd name="connsiteX128" fmla="*/ 169 w 333"/>
              <a:gd name="connsiteY128" fmla="*/ 94 h 758"/>
              <a:gd name="connsiteX129" fmla="*/ 164 w 333"/>
              <a:gd name="connsiteY129" fmla="*/ 89 h 758"/>
              <a:gd name="connsiteX130" fmla="*/ 158 w 333"/>
              <a:gd name="connsiteY130" fmla="*/ 84 h 758"/>
              <a:gd name="connsiteX131" fmla="*/ 153 w 333"/>
              <a:gd name="connsiteY131" fmla="*/ 84 h 758"/>
              <a:gd name="connsiteX132" fmla="*/ 148 w 333"/>
              <a:gd name="connsiteY132" fmla="*/ 79 h 758"/>
              <a:gd name="connsiteX133" fmla="*/ 137 w 333"/>
              <a:gd name="connsiteY133" fmla="*/ 79 h 758"/>
              <a:gd name="connsiteX134" fmla="*/ 127 w 333"/>
              <a:gd name="connsiteY134" fmla="*/ 79 h 758"/>
              <a:gd name="connsiteX135" fmla="*/ 116 w 333"/>
              <a:gd name="connsiteY135" fmla="*/ 73 h 758"/>
              <a:gd name="connsiteX136" fmla="*/ 100 w 333"/>
              <a:gd name="connsiteY136" fmla="*/ 73 h 758"/>
              <a:gd name="connsiteX137" fmla="*/ 100 w 333"/>
              <a:gd name="connsiteY137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10 w 301"/>
              <a:gd name="connsiteY3" fmla="*/ 79 h 758"/>
              <a:gd name="connsiteX4" fmla="*/ 0 w 301"/>
              <a:gd name="connsiteY4" fmla="*/ 37 h 758"/>
              <a:gd name="connsiteX5" fmla="*/ 21 w 301"/>
              <a:gd name="connsiteY5" fmla="*/ 32 h 758"/>
              <a:gd name="connsiteX6" fmla="*/ 47 w 301"/>
              <a:gd name="connsiteY6" fmla="*/ 26 h 758"/>
              <a:gd name="connsiteX7" fmla="*/ 68 w 301"/>
              <a:gd name="connsiteY7" fmla="*/ 26 h 758"/>
              <a:gd name="connsiteX8" fmla="*/ 84 w 301"/>
              <a:gd name="connsiteY8" fmla="*/ 21 h 758"/>
              <a:gd name="connsiteX9" fmla="*/ 95 w 301"/>
              <a:gd name="connsiteY9" fmla="*/ 16 h 758"/>
              <a:gd name="connsiteX10" fmla="*/ 105 w 301"/>
              <a:gd name="connsiteY10" fmla="*/ 16 h 758"/>
              <a:gd name="connsiteX11" fmla="*/ 111 w 301"/>
              <a:gd name="connsiteY11" fmla="*/ 11 h 758"/>
              <a:gd name="connsiteX12" fmla="*/ 121 w 301"/>
              <a:gd name="connsiteY12" fmla="*/ 5 h 758"/>
              <a:gd name="connsiteX13" fmla="*/ 137 w 301"/>
              <a:gd name="connsiteY13" fmla="*/ 0 h 758"/>
              <a:gd name="connsiteX14" fmla="*/ 148 w 301"/>
              <a:gd name="connsiteY14" fmla="*/ 0 h 758"/>
              <a:gd name="connsiteX15" fmla="*/ 163 w 301"/>
              <a:gd name="connsiteY15" fmla="*/ 0 h 758"/>
              <a:gd name="connsiteX16" fmla="*/ 179 w 301"/>
              <a:gd name="connsiteY16" fmla="*/ 5 h 758"/>
              <a:gd name="connsiteX17" fmla="*/ 195 w 301"/>
              <a:gd name="connsiteY17" fmla="*/ 11 h 758"/>
              <a:gd name="connsiteX18" fmla="*/ 206 w 301"/>
              <a:gd name="connsiteY18" fmla="*/ 16 h 758"/>
              <a:gd name="connsiteX19" fmla="*/ 216 w 301"/>
              <a:gd name="connsiteY19" fmla="*/ 21 h 758"/>
              <a:gd name="connsiteX20" fmla="*/ 232 w 301"/>
              <a:gd name="connsiteY20" fmla="*/ 26 h 758"/>
              <a:gd name="connsiteX21" fmla="*/ 243 w 301"/>
              <a:gd name="connsiteY21" fmla="*/ 37 h 758"/>
              <a:gd name="connsiteX22" fmla="*/ 258 w 301"/>
              <a:gd name="connsiteY22" fmla="*/ 42 h 758"/>
              <a:gd name="connsiteX23" fmla="*/ 269 w 301"/>
              <a:gd name="connsiteY23" fmla="*/ 47 h 758"/>
              <a:gd name="connsiteX24" fmla="*/ 280 w 301"/>
              <a:gd name="connsiteY24" fmla="*/ 52 h 758"/>
              <a:gd name="connsiteX25" fmla="*/ 285 w 301"/>
              <a:gd name="connsiteY25" fmla="*/ 58 h 758"/>
              <a:gd name="connsiteX26" fmla="*/ 290 w 301"/>
              <a:gd name="connsiteY26" fmla="*/ 63 h 758"/>
              <a:gd name="connsiteX27" fmla="*/ 295 w 301"/>
              <a:gd name="connsiteY27" fmla="*/ 68 h 758"/>
              <a:gd name="connsiteX28" fmla="*/ 301 w 301"/>
              <a:gd name="connsiteY28" fmla="*/ 68 h 758"/>
              <a:gd name="connsiteX29" fmla="*/ 301 w 301"/>
              <a:gd name="connsiteY29" fmla="*/ 73 h 758"/>
              <a:gd name="connsiteX30" fmla="*/ 295 w 301"/>
              <a:gd name="connsiteY30" fmla="*/ 73 h 758"/>
              <a:gd name="connsiteX31" fmla="*/ 295 w 301"/>
              <a:gd name="connsiteY31" fmla="*/ 79 h 758"/>
              <a:gd name="connsiteX32" fmla="*/ 290 w 301"/>
              <a:gd name="connsiteY32" fmla="*/ 84 h 758"/>
              <a:gd name="connsiteX33" fmla="*/ 285 w 301"/>
              <a:gd name="connsiteY33" fmla="*/ 84 h 758"/>
              <a:gd name="connsiteX34" fmla="*/ 280 w 301"/>
              <a:gd name="connsiteY34" fmla="*/ 89 h 758"/>
              <a:gd name="connsiteX35" fmla="*/ 274 w 301"/>
              <a:gd name="connsiteY35" fmla="*/ 94 h 758"/>
              <a:gd name="connsiteX36" fmla="*/ 269 w 301"/>
              <a:gd name="connsiteY36" fmla="*/ 94 h 758"/>
              <a:gd name="connsiteX37" fmla="*/ 264 w 301"/>
              <a:gd name="connsiteY37" fmla="*/ 99 h 758"/>
              <a:gd name="connsiteX38" fmla="*/ 258 w 301"/>
              <a:gd name="connsiteY38" fmla="*/ 105 h 758"/>
              <a:gd name="connsiteX39" fmla="*/ 253 w 301"/>
              <a:gd name="connsiteY39" fmla="*/ 115 h 758"/>
              <a:gd name="connsiteX40" fmla="*/ 253 w 301"/>
              <a:gd name="connsiteY40" fmla="*/ 126 h 758"/>
              <a:gd name="connsiteX41" fmla="*/ 253 w 301"/>
              <a:gd name="connsiteY41" fmla="*/ 131 h 758"/>
              <a:gd name="connsiteX42" fmla="*/ 253 w 301"/>
              <a:gd name="connsiteY42" fmla="*/ 146 h 758"/>
              <a:gd name="connsiteX43" fmla="*/ 253 w 301"/>
              <a:gd name="connsiteY43" fmla="*/ 157 h 758"/>
              <a:gd name="connsiteX44" fmla="*/ 253 w 301"/>
              <a:gd name="connsiteY44" fmla="*/ 173 h 758"/>
              <a:gd name="connsiteX45" fmla="*/ 253 w 301"/>
              <a:gd name="connsiteY45" fmla="*/ 188 h 758"/>
              <a:gd name="connsiteX46" fmla="*/ 253 w 301"/>
              <a:gd name="connsiteY46" fmla="*/ 204 h 758"/>
              <a:gd name="connsiteX47" fmla="*/ 253 w 301"/>
              <a:gd name="connsiteY47" fmla="*/ 225 h 758"/>
              <a:gd name="connsiteX48" fmla="*/ 253 w 301"/>
              <a:gd name="connsiteY48" fmla="*/ 240 h 758"/>
              <a:gd name="connsiteX49" fmla="*/ 253 w 301"/>
              <a:gd name="connsiteY49" fmla="*/ 261 h 758"/>
              <a:gd name="connsiteX50" fmla="*/ 253 w 301"/>
              <a:gd name="connsiteY50" fmla="*/ 303 h 758"/>
              <a:gd name="connsiteX51" fmla="*/ 253 w 301"/>
              <a:gd name="connsiteY51" fmla="*/ 324 h 758"/>
              <a:gd name="connsiteX52" fmla="*/ 253 w 301"/>
              <a:gd name="connsiteY52" fmla="*/ 350 h 758"/>
              <a:gd name="connsiteX53" fmla="*/ 253 w 301"/>
              <a:gd name="connsiteY53" fmla="*/ 376 h 758"/>
              <a:gd name="connsiteX54" fmla="*/ 253 w 301"/>
              <a:gd name="connsiteY54" fmla="*/ 402 h 758"/>
              <a:gd name="connsiteX55" fmla="*/ 253 w 301"/>
              <a:gd name="connsiteY55" fmla="*/ 429 h 758"/>
              <a:gd name="connsiteX56" fmla="*/ 253 w 301"/>
              <a:gd name="connsiteY56" fmla="*/ 460 h 758"/>
              <a:gd name="connsiteX57" fmla="*/ 253 w 301"/>
              <a:gd name="connsiteY57" fmla="*/ 491 h 758"/>
              <a:gd name="connsiteX58" fmla="*/ 253 w 301"/>
              <a:gd name="connsiteY58" fmla="*/ 523 h 758"/>
              <a:gd name="connsiteX59" fmla="*/ 253 w 301"/>
              <a:gd name="connsiteY59" fmla="*/ 554 h 758"/>
              <a:gd name="connsiteX60" fmla="*/ 253 w 301"/>
              <a:gd name="connsiteY60" fmla="*/ 580 h 758"/>
              <a:gd name="connsiteX61" fmla="*/ 248 w 301"/>
              <a:gd name="connsiteY61" fmla="*/ 606 h 758"/>
              <a:gd name="connsiteX62" fmla="*/ 248 w 301"/>
              <a:gd name="connsiteY62" fmla="*/ 632 h 758"/>
              <a:gd name="connsiteX63" fmla="*/ 243 w 301"/>
              <a:gd name="connsiteY63" fmla="*/ 653 h 758"/>
              <a:gd name="connsiteX64" fmla="*/ 237 w 301"/>
              <a:gd name="connsiteY64" fmla="*/ 669 h 758"/>
              <a:gd name="connsiteX65" fmla="*/ 232 w 301"/>
              <a:gd name="connsiteY65" fmla="*/ 690 h 758"/>
              <a:gd name="connsiteX66" fmla="*/ 227 w 301"/>
              <a:gd name="connsiteY66" fmla="*/ 700 h 758"/>
              <a:gd name="connsiteX67" fmla="*/ 216 w 301"/>
              <a:gd name="connsiteY67" fmla="*/ 716 h 758"/>
              <a:gd name="connsiteX68" fmla="*/ 206 w 301"/>
              <a:gd name="connsiteY68" fmla="*/ 726 h 758"/>
              <a:gd name="connsiteX69" fmla="*/ 200 w 301"/>
              <a:gd name="connsiteY69" fmla="*/ 737 h 758"/>
              <a:gd name="connsiteX70" fmla="*/ 190 w 301"/>
              <a:gd name="connsiteY70" fmla="*/ 742 h 758"/>
              <a:gd name="connsiteX71" fmla="*/ 185 w 301"/>
              <a:gd name="connsiteY71" fmla="*/ 747 h 758"/>
              <a:gd name="connsiteX72" fmla="*/ 174 w 301"/>
              <a:gd name="connsiteY72" fmla="*/ 752 h 758"/>
              <a:gd name="connsiteX73" fmla="*/ 169 w 301"/>
              <a:gd name="connsiteY73" fmla="*/ 752 h 758"/>
              <a:gd name="connsiteX74" fmla="*/ 163 w 301"/>
              <a:gd name="connsiteY74" fmla="*/ 758 h 758"/>
              <a:gd name="connsiteX75" fmla="*/ 153 w 301"/>
              <a:gd name="connsiteY75" fmla="*/ 752 h 758"/>
              <a:gd name="connsiteX76" fmla="*/ 148 w 301"/>
              <a:gd name="connsiteY76" fmla="*/ 752 h 758"/>
              <a:gd name="connsiteX77" fmla="*/ 148 w 301"/>
              <a:gd name="connsiteY77" fmla="*/ 747 h 758"/>
              <a:gd name="connsiteX78" fmla="*/ 142 w 301"/>
              <a:gd name="connsiteY78" fmla="*/ 742 h 758"/>
              <a:gd name="connsiteX79" fmla="*/ 142 w 301"/>
              <a:gd name="connsiteY79" fmla="*/ 737 h 758"/>
              <a:gd name="connsiteX80" fmla="*/ 142 w 301"/>
              <a:gd name="connsiteY80" fmla="*/ 731 h 758"/>
              <a:gd name="connsiteX81" fmla="*/ 142 w 301"/>
              <a:gd name="connsiteY81" fmla="*/ 721 h 758"/>
              <a:gd name="connsiteX82" fmla="*/ 142 w 301"/>
              <a:gd name="connsiteY82" fmla="*/ 711 h 758"/>
              <a:gd name="connsiteX83" fmla="*/ 142 w 301"/>
              <a:gd name="connsiteY83" fmla="*/ 705 h 758"/>
              <a:gd name="connsiteX84" fmla="*/ 142 w 301"/>
              <a:gd name="connsiteY84" fmla="*/ 700 h 758"/>
              <a:gd name="connsiteX85" fmla="*/ 142 w 301"/>
              <a:gd name="connsiteY85" fmla="*/ 695 h 758"/>
              <a:gd name="connsiteX86" fmla="*/ 137 w 301"/>
              <a:gd name="connsiteY86" fmla="*/ 690 h 758"/>
              <a:gd name="connsiteX87" fmla="*/ 132 w 301"/>
              <a:gd name="connsiteY87" fmla="*/ 674 h 758"/>
              <a:gd name="connsiteX88" fmla="*/ 121 w 301"/>
              <a:gd name="connsiteY88" fmla="*/ 658 h 758"/>
              <a:gd name="connsiteX89" fmla="*/ 105 w 301"/>
              <a:gd name="connsiteY89" fmla="*/ 643 h 758"/>
              <a:gd name="connsiteX90" fmla="*/ 89 w 301"/>
              <a:gd name="connsiteY90" fmla="*/ 627 h 758"/>
              <a:gd name="connsiteX91" fmla="*/ 68 w 301"/>
              <a:gd name="connsiteY91" fmla="*/ 611 h 758"/>
              <a:gd name="connsiteX92" fmla="*/ 42 w 301"/>
              <a:gd name="connsiteY92" fmla="*/ 590 h 758"/>
              <a:gd name="connsiteX93" fmla="*/ 63 w 301"/>
              <a:gd name="connsiteY93" fmla="*/ 590 h 758"/>
              <a:gd name="connsiteX94" fmla="*/ 84 w 301"/>
              <a:gd name="connsiteY94" fmla="*/ 596 h 758"/>
              <a:gd name="connsiteX95" fmla="*/ 100 w 301"/>
              <a:gd name="connsiteY95" fmla="*/ 596 h 758"/>
              <a:gd name="connsiteX96" fmla="*/ 116 w 301"/>
              <a:gd name="connsiteY96" fmla="*/ 596 h 758"/>
              <a:gd name="connsiteX97" fmla="*/ 126 w 301"/>
              <a:gd name="connsiteY97" fmla="*/ 590 h 758"/>
              <a:gd name="connsiteX98" fmla="*/ 132 w 301"/>
              <a:gd name="connsiteY98" fmla="*/ 590 h 758"/>
              <a:gd name="connsiteX99" fmla="*/ 137 w 301"/>
              <a:gd name="connsiteY99" fmla="*/ 590 h 758"/>
              <a:gd name="connsiteX100" fmla="*/ 142 w 301"/>
              <a:gd name="connsiteY100" fmla="*/ 585 h 758"/>
              <a:gd name="connsiteX101" fmla="*/ 148 w 301"/>
              <a:gd name="connsiteY101" fmla="*/ 580 h 758"/>
              <a:gd name="connsiteX102" fmla="*/ 148 w 301"/>
              <a:gd name="connsiteY102" fmla="*/ 575 h 758"/>
              <a:gd name="connsiteX103" fmla="*/ 148 w 301"/>
              <a:gd name="connsiteY103" fmla="*/ 564 h 758"/>
              <a:gd name="connsiteX104" fmla="*/ 148 w 301"/>
              <a:gd name="connsiteY104" fmla="*/ 549 h 758"/>
              <a:gd name="connsiteX105" fmla="*/ 153 w 301"/>
              <a:gd name="connsiteY105" fmla="*/ 533 h 758"/>
              <a:gd name="connsiteX106" fmla="*/ 153 w 301"/>
              <a:gd name="connsiteY106" fmla="*/ 512 h 758"/>
              <a:gd name="connsiteX107" fmla="*/ 153 w 301"/>
              <a:gd name="connsiteY107" fmla="*/ 486 h 758"/>
              <a:gd name="connsiteX108" fmla="*/ 158 w 301"/>
              <a:gd name="connsiteY108" fmla="*/ 460 h 758"/>
              <a:gd name="connsiteX109" fmla="*/ 158 w 301"/>
              <a:gd name="connsiteY109" fmla="*/ 434 h 758"/>
              <a:gd name="connsiteX110" fmla="*/ 158 w 301"/>
              <a:gd name="connsiteY110" fmla="*/ 408 h 758"/>
              <a:gd name="connsiteX111" fmla="*/ 158 w 301"/>
              <a:gd name="connsiteY111" fmla="*/ 382 h 758"/>
              <a:gd name="connsiteX112" fmla="*/ 163 w 301"/>
              <a:gd name="connsiteY112" fmla="*/ 355 h 758"/>
              <a:gd name="connsiteX113" fmla="*/ 163 w 301"/>
              <a:gd name="connsiteY113" fmla="*/ 334 h 758"/>
              <a:gd name="connsiteX114" fmla="*/ 163 w 301"/>
              <a:gd name="connsiteY114" fmla="*/ 314 h 758"/>
              <a:gd name="connsiteX115" fmla="*/ 163 w 301"/>
              <a:gd name="connsiteY115" fmla="*/ 293 h 758"/>
              <a:gd name="connsiteX116" fmla="*/ 163 w 301"/>
              <a:gd name="connsiteY116" fmla="*/ 277 h 758"/>
              <a:gd name="connsiteX117" fmla="*/ 163 w 301"/>
              <a:gd name="connsiteY117" fmla="*/ 246 h 758"/>
              <a:gd name="connsiteX118" fmla="*/ 163 w 301"/>
              <a:gd name="connsiteY118" fmla="*/ 214 h 758"/>
              <a:gd name="connsiteX119" fmla="*/ 158 w 301"/>
              <a:gd name="connsiteY119" fmla="*/ 183 h 758"/>
              <a:gd name="connsiteX120" fmla="*/ 158 w 301"/>
              <a:gd name="connsiteY120" fmla="*/ 157 h 758"/>
              <a:gd name="connsiteX121" fmla="*/ 153 w 301"/>
              <a:gd name="connsiteY121" fmla="*/ 146 h 758"/>
              <a:gd name="connsiteX122" fmla="*/ 153 w 301"/>
              <a:gd name="connsiteY122" fmla="*/ 136 h 758"/>
              <a:gd name="connsiteX123" fmla="*/ 148 w 301"/>
              <a:gd name="connsiteY123" fmla="*/ 126 h 758"/>
              <a:gd name="connsiteX124" fmla="*/ 148 w 301"/>
              <a:gd name="connsiteY124" fmla="*/ 115 h 758"/>
              <a:gd name="connsiteX125" fmla="*/ 142 w 301"/>
              <a:gd name="connsiteY125" fmla="*/ 110 h 758"/>
              <a:gd name="connsiteX126" fmla="*/ 142 w 301"/>
              <a:gd name="connsiteY126" fmla="*/ 105 h 758"/>
              <a:gd name="connsiteX127" fmla="*/ 137 w 301"/>
              <a:gd name="connsiteY127" fmla="*/ 94 h 758"/>
              <a:gd name="connsiteX128" fmla="*/ 132 w 301"/>
              <a:gd name="connsiteY128" fmla="*/ 89 h 758"/>
              <a:gd name="connsiteX129" fmla="*/ 126 w 301"/>
              <a:gd name="connsiteY129" fmla="*/ 84 h 758"/>
              <a:gd name="connsiteX130" fmla="*/ 121 w 301"/>
              <a:gd name="connsiteY130" fmla="*/ 84 h 758"/>
              <a:gd name="connsiteX131" fmla="*/ 116 w 301"/>
              <a:gd name="connsiteY131" fmla="*/ 79 h 758"/>
              <a:gd name="connsiteX132" fmla="*/ 105 w 301"/>
              <a:gd name="connsiteY132" fmla="*/ 79 h 758"/>
              <a:gd name="connsiteX133" fmla="*/ 95 w 301"/>
              <a:gd name="connsiteY133" fmla="*/ 79 h 758"/>
              <a:gd name="connsiteX134" fmla="*/ 84 w 301"/>
              <a:gd name="connsiteY134" fmla="*/ 73 h 758"/>
              <a:gd name="connsiteX135" fmla="*/ 68 w 301"/>
              <a:gd name="connsiteY135" fmla="*/ 73 h 758"/>
              <a:gd name="connsiteX136" fmla="*/ 68 w 301"/>
              <a:gd name="connsiteY136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31 w 301"/>
              <a:gd name="connsiteY2" fmla="*/ 79 h 758"/>
              <a:gd name="connsiteX3" fmla="*/ 0 w 301"/>
              <a:gd name="connsiteY3" fmla="*/ 37 h 758"/>
              <a:gd name="connsiteX4" fmla="*/ 21 w 301"/>
              <a:gd name="connsiteY4" fmla="*/ 32 h 758"/>
              <a:gd name="connsiteX5" fmla="*/ 47 w 301"/>
              <a:gd name="connsiteY5" fmla="*/ 26 h 758"/>
              <a:gd name="connsiteX6" fmla="*/ 68 w 301"/>
              <a:gd name="connsiteY6" fmla="*/ 26 h 758"/>
              <a:gd name="connsiteX7" fmla="*/ 84 w 301"/>
              <a:gd name="connsiteY7" fmla="*/ 21 h 758"/>
              <a:gd name="connsiteX8" fmla="*/ 95 w 301"/>
              <a:gd name="connsiteY8" fmla="*/ 16 h 758"/>
              <a:gd name="connsiteX9" fmla="*/ 105 w 301"/>
              <a:gd name="connsiteY9" fmla="*/ 16 h 758"/>
              <a:gd name="connsiteX10" fmla="*/ 111 w 301"/>
              <a:gd name="connsiteY10" fmla="*/ 11 h 758"/>
              <a:gd name="connsiteX11" fmla="*/ 121 w 301"/>
              <a:gd name="connsiteY11" fmla="*/ 5 h 758"/>
              <a:gd name="connsiteX12" fmla="*/ 137 w 301"/>
              <a:gd name="connsiteY12" fmla="*/ 0 h 758"/>
              <a:gd name="connsiteX13" fmla="*/ 148 w 301"/>
              <a:gd name="connsiteY13" fmla="*/ 0 h 758"/>
              <a:gd name="connsiteX14" fmla="*/ 163 w 301"/>
              <a:gd name="connsiteY14" fmla="*/ 0 h 758"/>
              <a:gd name="connsiteX15" fmla="*/ 179 w 301"/>
              <a:gd name="connsiteY15" fmla="*/ 5 h 758"/>
              <a:gd name="connsiteX16" fmla="*/ 195 w 301"/>
              <a:gd name="connsiteY16" fmla="*/ 11 h 758"/>
              <a:gd name="connsiteX17" fmla="*/ 206 w 301"/>
              <a:gd name="connsiteY17" fmla="*/ 16 h 758"/>
              <a:gd name="connsiteX18" fmla="*/ 216 w 301"/>
              <a:gd name="connsiteY18" fmla="*/ 21 h 758"/>
              <a:gd name="connsiteX19" fmla="*/ 232 w 301"/>
              <a:gd name="connsiteY19" fmla="*/ 26 h 758"/>
              <a:gd name="connsiteX20" fmla="*/ 243 w 301"/>
              <a:gd name="connsiteY20" fmla="*/ 37 h 758"/>
              <a:gd name="connsiteX21" fmla="*/ 258 w 301"/>
              <a:gd name="connsiteY21" fmla="*/ 42 h 758"/>
              <a:gd name="connsiteX22" fmla="*/ 269 w 301"/>
              <a:gd name="connsiteY22" fmla="*/ 47 h 758"/>
              <a:gd name="connsiteX23" fmla="*/ 280 w 301"/>
              <a:gd name="connsiteY23" fmla="*/ 52 h 758"/>
              <a:gd name="connsiteX24" fmla="*/ 285 w 301"/>
              <a:gd name="connsiteY24" fmla="*/ 58 h 758"/>
              <a:gd name="connsiteX25" fmla="*/ 290 w 301"/>
              <a:gd name="connsiteY25" fmla="*/ 63 h 758"/>
              <a:gd name="connsiteX26" fmla="*/ 295 w 301"/>
              <a:gd name="connsiteY26" fmla="*/ 68 h 758"/>
              <a:gd name="connsiteX27" fmla="*/ 301 w 301"/>
              <a:gd name="connsiteY27" fmla="*/ 68 h 758"/>
              <a:gd name="connsiteX28" fmla="*/ 301 w 301"/>
              <a:gd name="connsiteY28" fmla="*/ 73 h 758"/>
              <a:gd name="connsiteX29" fmla="*/ 295 w 301"/>
              <a:gd name="connsiteY29" fmla="*/ 73 h 758"/>
              <a:gd name="connsiteX30" fmla="*/ 295 w 301"/>
              <a:gd name="connsiteY30" fmla="*/ 79 h 758"/>
              <a:gd name="connsiteX31" fmla="*/ 290 w 301"/>
              <a:gd name="connsiteY31" fmla="*/ 84 h 758"/>
              <a:gd name="connsiteX32" fmla="*/ 285 w 301"/>
              <a:gd name="connsiteY32" fmla="*/ 84 h 758"/>
              <a:gd name="connsiteX33" fmla="*/ 280 w 301"/>
              <a:gd name="connsiteY33" fmla="*/ 89 h 758"/>
              <a:gd name="connsiteX34" fmla="*/ 274 w 301"/>
              <a:gd name="connsiteY34" fmla="*/ 94 h 758"/>
              <a:gd name="connsiteX35" fmla="*/ 269 w 301"/>
              <a:gd name="connsiteY35" fmla="*/ 94 h 758"/>
              <a:gd name="connsiteX36" fmla="*/ 264 w 301"/>
              <a:gd name="connsiteY36" fmla="*/ 99 h 758"/>
              <a:gd name="connsiteX37" fmla="*/ 258 w 301"/>
              <a:gd name="connsiteY37" fmla="*/ 105 h 758"/>
              <a:gd name="connsiteX38" fmla="*/ 253 w 301"/>
              <a:gd name="connsiteY38" fmla="*/ 115 h 758"/>
              <a:gd name="connsiteX39" fmla="*/ 253 w 301"/>
              <a:gd name="connsiteY39" fmla="*/ 126 h 758"/>
              <a:gd name="connsiteX40" fmla="*/ 253 w 301"/>
              <a:gd name="connsiteY40" fmla="*/ 131 h 758"/>
              <a:gd name="connsiteX41" fmla="*/ 253 w 301"/>
              <a:gd name="connsiteY41" fmla="*/ 146 h 758"/>
              <a:gd name="connsiteX42" fmla="*/ 253 w 301"/>
              <a:gd name="connsiteY42" fmla="*/ 157 h 758"/>
              <a:gd name="connsiteX43" fmla="*/ 253 w 301"/>
              <a:gd name="connsiteY43" fmla="*/ 173 h 758"/>
              <a:gd name="connsiteX44" fmla="*/ 253 w 301"/>
              <a:gd name="connsiteY44" fmla="*/ 188 h 758"/>
              <a:gd name="connsiteX45" fmla="*/ 253 w 301"/>
              <a:gd name="connsiteY45" fmla="*/ 204 h 758"/>
              <a:gd name="connsiteX46" fmla="*/ 253 w 301"/>
              <a:gd name="connsiteY46" fmla="*/ 225 h 758"/>
              <a:gd name="connsiteX47" fmla="*/ 253 w 301"/>
              <a:gd name="connsiteY47" fmla="*/ 240 h 758"/>
              <a:gd name="connsiteX48" fmla="*/ 253 w 301"/>
              <a:gd name="connsiteY48" fmla="*/ 261 h 758"/>
              <a:gd name="connsiteX49" fmla="*/ 253 w 301"/>
              <a:gd name="connsiteY49" fmla="*/ 303 h 758"/>
              <a:gd name="connsiteX50" fmla="*/ 253 w 301"/>
              <a:gd name="connsiteY50" fmla="*/ 324 h 758"/>
              <a:gd name="connsiteX51" fmla="*/ 253 w 301"/>
              <a:gd name="connsiteY51" fmla="*/ 350 h 758"/>
              <a:gd name="connsiteX52" fmla="*/ 253 w 301"/>
              <a:gd name="connsiteY52" fmla="*/ 376 h 758"/>
              <a:gd name="connsiteX53" fmla="*/ 253 w 301"/>
              <a:gd name="connsiteY53" fmla="*/ 402 h 758"/>
              <a:gd name="connsiteX54" fmla="*/ 253 w 301"/>
              <a:gd name="connsiteY54" fmla="*/ 429 h 758"/>
              <a:gd name="connsiteX55" fmla="*/ 253 w 301"/>
              <a:gd name="connsiteY55" fmla="*/ 460 h 758"/>
              <a:gd name="connsiteX56" fmla="*/ 253 w 301"/>
              <a:gd name="connsiteY56" fmla="*/ 491 h 758"/>
              <a:gd name="connsiteX57" fmla="*/ 253 w 301"/>
              <a:gd name="connsiteY57" fmla="*/ 523 h 758"/>
              <a:gd name="connsiteX58" fmla="*/ 253 w 301"/>
              <a:gd name="connsiteY58" fmla="*/ 554 h 758"/>
              <a:gd name="connsiteX59" fmla="*/ 253 w 301"/>
              <a:gd name="connsiteY59" fmla="*/ 580 h 758"/>
              <a:gd name="connsiteX60" fmla="*/ 248 w 301"/>
              <a:gd name="connsiteY60" fmla="*/ 606 h 758"/>
              <a:gd name="connsiteX61" fmla="*/ 248 w 301"/>
              <a:gd name="connsiteY61" fmla="*/ 632 h 758"/>
              <a:gd name="connsiteX62" fmla="*/ 243 w 301"/>
              <a:gd name="connsiteY62" fmla="*/ 653 h 758"/>
              <a:gd name="connsiteX63" fmla="*/ 237 w 301"/>
              <a:gd name="connsiteY63" fmla="*/ 669 h 758"/>
              <a:gd name="connsiteX64" fmla="*/ 232 w 301"/>
              <a:gd name="connsiteY64" fmla="*/ 690 h 758"/>
              <a:gd name="connsiteX65" fmla="*/ 227 w 301"/>
              <a:gd name="connsiteY65" fmla="*/ 700 h 758"/>
              <a:gd name="connsiteX66" fmla="*/ 216 w 301"/>
              <a:gd name="connsiteY66" fmla="*/ 716 h 758"/>
              <a:gd name="connsiteX67" fmla="*/ 206 w 301"/>
              <a:gd name="connsiteY67" fmla="*/ 726 h 758"/>
              <a:gd name="connsiteX68" fmla="*/ 200 w 301"/>
              <a:gd name="connsiteY68" fmla="*/ 737 h 758"/>
              <a:gd name="connsiteX69" fmla="*/ 190 w 301"/>
              <a:gd name="connsiteY69" fmla="*/ 742 h 758"/>
              <a:gd name="connsiteX70" fmla="*/ 185 w 301"/>
              <a:gd name="connsiteY70" fmla="*/ 747 h 758"/>
              <a:gd name="connsiteX71" fmla="*/ 174 w 301"/>
              <a:gd name="connsiteY71" fmla="*/ 752 h 758"/>
              <a:gd name="connsiteX72" fmla="*/ 169 w 301"/>
              <a:gd name="connsiteY72" fmla="*/ 752 h 758"/>
              <a:gd name="connsiteX73" fmla="*/ 163 w 301"/>
              <a:gd name="connsiteY73" fmla="*/ 758 h 758"/>
              <a:gd name="connsiteX74" fmla="*/ 153 w 301"/>
              <a:gd name="connsiteY74" fmla="*/ 752 h 758"/>
              <a:gd name="connsiteX75" fmla="*/ 148 w 301"/>
              <a:gd name="connsiteY75" fmla="*/ 752 h 758"/>
              <a:gd name="connsiteX76" fmla="*/ 148 w 301"/>
              <a:gd name="connsiteY76" fmla="*/ 747 h 758"/>
              <a:gd name="connsiteX77" fmla="*/ 142 w 301"/>
              <a:gd name="connsiteY77" fmla="*/ 742 h 758"/>
              <a:gd name="connsiteX78" fmla="*/ 142 w 301"/>
              <a:gd name="connsiteY78" fmla="*/ 737 h 758"/>
              <a:gd name="connsiteX79" fmla="*/ 142 w 301"/>
              <a:gd name="connsiteY79" fmla="*/ 731 h 758"/>
              <a:gd name="connsiteX80" fmla="*/ 142 w 301"/>
              <a:gd name="connsiteY80" fmla="*/ 721 h 758"/>
              <a:gd name="connsiteX81" fmla="*/ 142 w 301"/>
              <a:gd name="connsiteY81" fmla="*/ 711 h 758"/>
              <a:gd name="connsiteX82" fmla="*/ 142 w 301"/>
              <a:gd name="connsiteY82" fmla="*/ 705 h 758"/>
              <a:gd name="connsiteX83" fmla="*/ 142 w 301"/>
              <a:gd name="connsiteY83" fmla="*/ 700 h 758"/>
              <a:gd name="connsiteX84" fmla="*/ 142 w 301"/>
              <a:gd name="connsiteY84" fmla="*/ 695 h 758"/>
              <a:gd name="connsiteX85" fmla="*/ 137 w 301"/>
              <a:gd name="connsiteY85" fmla="*/ 690 h 758"/>
              <a:gd name="connsiteX86" fmla="*/ 132 w 301"/>
              <a:gd name="connsiteY86" fmla="*/ 674 h 758"/>
              <a:gd name="connsiteX87" fmla="*/ 121 w 301"/>
              <a:gd name="connsiteY87" fmla="*/ 658 h 758"/>
              <a:gd name="connsiteX88" fmla="*/ 105 w 301"/>
              <a:gd name="connsiteY88" fmla="*/ 643 h 758"/>
              <a:gd name="connsiteX89" fmla="*/ 89 w 301"/>
              <a:gd name="connsiteY89" fmla="*/ 627 h 758"/>
              <a:gd name="connsiteX90" fmla="*/ 68 w 301"/>
              <a:gd name="connsiteY90" fmla="*/ 611 h 758"/>
              <a:gd name="connsiteX91" fmla="*/ 42 w 301"/>
              <a:gd name="connsiteY91" fmla="*/ 590 h 758"/>
              <a:gd name="connsiteX92" fmla="*/ 63 w 301"/>
              <a:gd name="connsiteY92" fmla="*/ 590 h 758"/>
              <a:gd name="connsiteX93" fmla="*/ 84 w 301"/>
              <a:gd name="connsiteY93" fmla="*/ 596 h 758"/>
              <a:gd name="connsiteX94" fmla="*/ 100 w 301"/>
              <a:gd name="connsiteY94" fmla="*/ 596 h 758"/>
              <a:gd name="connsiteX95" fmla="*/ 116 w 301"/>
              <a:gd name="connsiteY95" fmla="*/ 596 h 758"/>
              <a:gd name="connsiteX96" fmla="*/ 126 w 301"/>
              <a:gd name="connsiteY96" fmla="*/ 590 h 758"/>
              <a:gd name="connsiteX97" fmla="*/ 132 w 301"/>
              <a:gd name="connsiteY97" fmla="*/ 590 h 758"/>
              <a:gd name="connsiteX98" fmla="*/ 137 w 301"/>
              <a:gd name="connsiteY98" fmla="*/ 590 h 758"/>
              <a:gd name="connsiteX99" fmla="*/ 142 w 301"/>
              <a:gd name="connsiteY99" fmla="*/ 585 h 758"/>
              <a:gd name="connsiteX100" fmla="*/ 148 w 301"/>
              <a:gd name="connsiteY100" fmla="*/ 580 h 758"/>
              <a:gd name="connsiteX101" fmla="*/ 148 w 301"/>
              <a:gd name="connsiteY101" fmla="*/ 575 h 758"/>
              <a:gd name="connsiteX102" fmla="*/ 148 w 301"/>
              <a:gd name="connsiteY102" fmla="*/ 564 h 758"/>
              <a:gd name="connsiteX103" fmla="*/ 148 w 301"/>
              <a:gd name="connsiteY103" fmla="*/ 549 h 758"/>
              <a:gd name="connsiteX104" fmla="*/ 153 w 301"/>
              <a:gd name="connsiteY104" fmla="*/ 533 h 758"/>
              <a:gd name="connsiteX105" fmla="*/ 153 w 301"/>
              <a:gd name="connsiteY105" fmla="*/ 512 h 758"/>
              <a:gd name="connsiteX106" fmla="*/ 153 w 301"/>
              <a:gd name="connsiteY106" fmla="*/ 486 h 758"/>
              <a:gd name="connsiteX107" fmla="*/ 158 w 301"/>
              <a:gd name="connsiteY107" fmla="*/ 460 h 758"/>
              <a:gd name="connsiteX108" fmla="*/ 158 w 301"/>
              <a:gd name="connsiteY108" fmla="*/ 434 h 758"/>
              <a:gd name="connsiteX109" fmla="*/ 158 w 301"/>
              <a:gd name="connsiteY109" fmla="*/ 408 h 758"/>
              <a:gd name="connsiteX110" fmla="*/ 158 w 301"/>
              <a:gd name="connsiteY110" fmla="*/ 382 h 758"/>
              <a:gd name="connsiteX111" fmla="*/ 163 w 301"/>
              <a:gd name="connsiteY111" fmla="*/ 355 h 758"/>
              <a:gd name="connsiteX112" fmla="*/ 163 w 301"/>
              <a:gd name="connsiteY112" fmla="*/ 334 h 758"/>
              <a:gd name="connsiteX113" fmla="*/ 163 w 301"/>
              <a:gd name="connsiteY113" fmla="*/ 314 h 758"/>
              <a:gd name="connsiteX114" fmla="*/ 163 w 301"/>
              <a:gd name="connsiteY114" fmla="*/ 293 h 758"/>
              <a:gd name="connsiteX115" fmla="*/ 163 w 301"/>
              <a:gd name="connsiteY115" fmla="*/ 277 h 758"/>
              <a:gd name="connsiteX116" fmla="*/ 163 w 301"/>
              <a:gd name="connsiteY116" fmla="*/ 246 h 758"/>
              <a:gd name="connsiteX117" fmla="*/ 163 w 301"/>
              <a:gd name="connsiteY117" fmla="*/ 214 h 758"/>
              <a:gd name="connsiteX118" fmla="*/ 158 w 301"/>
              <a:gd name="connsiteY118" fmla="*/ 183 h 758"/>
              <a:gd name="connsiteX119" fmla="*/ 158 w 301"/>
              <a:gd name="connsiteY119" fmla="*/ 157 h 758"/>
              <a:gd name="connsiteX120" fmla="*/ 153 w 301"/>
              <a:gd name="connsiteY120" fmla="*/ 146 h 758"/>
              <a:gd name="connsiteX121" fmla="*/ 153 w 301"/>
              <a:gd name="connsiteY121" fmla="*/ 136 h 758"/>
              <a:gd name="connsiteX122" fmla="*/ 148 w 301"/>
              <a:gd name="connsiteY122" fmla="*/ 126 h 758"/>
              <a:gd name="connsiteX123" fmla="*/ 148 w 301"/>
              <a:gd name="connsiteY123" fmla="*/ 115 h 758"/>
              <a:gd name="connsiteX124" fmla="*/ 142 w 301"/>
              <a:gd name="connsiteY124" fmla="*/ 110 h 758"/>
              <a:gd name="connsiteX125" fmla="*/ 142 w 301"/>
              <a:gd name="connsiteY125" fmla="*/ 105 h 758"/>
              <a:gd name="connsiteX126" fmla="*/ 137 w 301"/>
              <a:gd name="connsiteY126" fmla="*/ 94 h 758"/>
              <a:gd name="connsiteX127" fmla="*/ 132 w 301"/>
              <a:gd name="connsiteY127" fmla="*/ 89 h 758"/>
              <a:gd name="connsiteX128" fmla="*/ 126 w 301"/>
              <a:gd name="connsiteY128" fmla="*/ 84 h 758"/>
              <a:gd name="connsiteX129" fmla="*/ 121 w 301"/>
              <a:gd name="connsiteY129" fmla="*/ 84 h 758"/>
              <a:gd name="connsiteX130" fmla="*/ 116 w 301"/>
              <a:gd name="connsiteY130" fmla="*/ 79 h 758"/>
              <a:gd name="connsiteX131" fmla="*/ 105 w 301"/>
              <a:gd name="connsiteY131" fmla="*/ 79 h 758"/>
              <a:gd name="connsiteX132" fmla="*/ 95 w 301"/>
              <a:gd name="connsiteY132" fmla="*/ 79 h 758"/>
              <a:gd name="connsiteX133" fmla="*/ 84 w 301"/>
              <a:gd name="connsiteY133" fmla="*/ 73 h 758"/>
              <a:gd name="connsiteX134" fmla="*/ 68 w 301"/>
              <a:gd name="connsiteY134" fmla="*/ 73 h 758"/>
              <a:gd name="connsiteX135" fmla="*/ 68 w 301"/>
              <a:gd name="connsiteY135" fmla="*/ 73 h 758"/>
              <a:gd name="connsiteX0" fmla="*/ 68 w 301"/>
              <a:gd name="connsiteY0" fmla="*/ 73 h 758"/>
              <a:gd name="connsiteX1" fmla="*/ 53 w 301"/>
              <a:gd name="connsiteY1" fmla="*/ 73 h 758"/>
              <a:gd name="connsiteX2" fmla="*/ 0 w 301"/>
              <a:gd name="connsiteY2" fmla="*/ 37 h 758"/>
              <a:gd name="connsiteX3" fmla="*/ 21 w 301"/>
              <a:gd name="connsiteY3" fmla="*/ 32 h 758"/>
              <a:gd name="connsiteX4" fmla="*/ 47 w 301"/>
              <a:gd name="connsiteY4" fmla="*/ 26 h 758"/>
              <a:gd name="connsiteX5" fmla="*/ 68 w 301"/>
              <a:gd name="connsiteY5" fmla="*/ 26 h 758"/>
              <a:gd name="connsiteX6" fmla="*/ 84 w 301"/>
              <a:gd name="connsiteY6" fmla="*/ 21 h 758"/>
              <a:gd name="connsiteX7" fmla="*/ 95 w 301"/>
              <a:gd name="connsiteY7" fmla="*/ 16 h 758"/>
              <a:gd name="connsiteX8" fmla="*/ 105 w 301"/>
              <a:gd name="connsiteY8" fmla="*/ 16 h 758"/>
              <a:gd name="connsiteX9" fmla="*/ 111 w 301"/>
              <a:gd name="connsiteY9" fmla="*/ 11 h 758"/>
              <a:gd name="connsiteX10" fmla="*/ 121 w 301"/>
              <a:gd name="connsiteY10" fmla="*/ 5 h 758"/>
              <a:gd name="connsiteX11" fmla="*/ 137 w 301"/>
              <a:gd name="connsiteY11" fmla="*/ 0 h 758"/>
              <a:gd name="connsiteX12" fmla="*/ 148 w 301"/>
              <a:gd name="connsiteY12" fmla="*/ 0 h 758"/>
              <a:gd name="connsiteX13" fmla="*/ 163 w 301"/>
              <a:gd name="connsiteY13" fmla="*/ 0 h 758"/>
              <a:gd name="connsiteX14" fmla="*/ 179 w 301"/>
              <a:gd name="connsiteY14" fmla="*/ 5 h 758"/>
              <a:gd name="connsiteX15" fmla="*/ 195 w 301"/>
              <a:gd name="connsiteY15" fmla="*/ 11 h 758"/>
              <a:gd name="connsiteX16" fmla="*/ 206 w 301"/>
              <a:gd name="connsiteY16" fmla="*/ 16 h 758"/>
              <a:gd name="connsiteX17" fmla="*/ 216 w 301"/>
              <a:gd name="connsiteY17" fmla="*/ 21 h 758"/>
              <a:gd name="connsiteX18" fmla="*/ 232 w 301"/>
              <a:gd name="connsiteY18" fmla="*/ 26 h 758"/>
              <a:gd name="connsiteX19" fmla="*/ 243 w 301"/>
              <a:gd name="connsiteY19" fmla="*/ 37 h 758"/>
              <a:gd name="connsiteX20" fmla="*/ 258 w 301"/>
              <a:gd name="connsiteY20" fmla="*/ 42 h 758"/>
              <a:gd name="connsiteX21" fmla="*/ 269 w 301"/>
              <a:gd name="connsiteY21" fmla="*/ 47 h 758"/>
              <a:gd name="connsiteX22" fmla="*/ 280 w 301"/>
              <a:gd name="connsiteY22" fmla="*/ 52 h 758"/>
              <a:gd name="connsiteX23" fmla="*/ 285 w 301"/>
              <a:gd name="connsiteY23" fmla="*/ 58 h 758"/>
              <a:gd name="connsiteX24" fmla="*/ 290 w 301"/>
              <a:gd name="connsiteY24" fmla="*/ 63 h 758"/>
              <a:gd name="connsiteX25" fmla="*/ 295 w 301"/>
              <a:gd name="connsiteY25" fmla="*/ 68 h 758"/>
              <a:gd name="connsiteX26" fmla="*/ 301 w 301"/>
              <a:gd name="connsiteY26" fmla="*/ 68 h 758"/>
              <a:gd name="connsiteX27" fmla="*/ 301 w 301"/>
              <a:gd name="connsiteY27" fmla="*/ 73 h 758"/>
              <a:gd name="connsiteX28" fmla="*/ 295 w 301"/>
              <a:gd name="connsiteY28" fmla="*/ 73 h 758"/>
              <a:gd name="connsiteX29" fmla="*/ 295 w 301"/>
              <a:gd name="connsiteY29" fmla="*/ 79 h 758"/>
              <a:gd name="connsiteX30" fmla="*/ 290 w 301"/>
              <a:gd name="connsiteY30" fmla="*/ 84 h 758"/>
              <a:gd name="connsiteX31" fmla="*/ 285 w 301"/>
              <a:gd name="connsiteY31" fmla="*/ 84 h 758"/>
              <a:gd name="connsiteX32" fmla="*/ 280 w 301"/>
              <a:gd name="connsiteY32" fmla="*/ 89 h 758"/>
              <a:gd name="connsiteX33" fmla="*/ 274 w 301"/>
              <a:gd name="connsiteY33" fmla="*/ 94 h 758"/>
              <a:gd name="connsiteX34" fmla="*/ 269 w 301"/>
              <a:gd name="connsiteY34" fmla="*/ 94 h 758"/>
              <a:gd name="connsiteX35" fmla="*/ 264 w 301"/>
              <a:gd name="connsiteY35" fmla="*/ 99 h 758"/>
              <a:gd name="connsiteX36" fmla="*/ 258 w 301"/>
              <a:gd name="connsiteY36" fmla="*/ 105 h 758"/>
              <a:gd name="connsiteX37" fmla="*/ 253 w 301"/>
              <a:gd name="connsiteY37" fmla="*/ 115 h 758"/>
              <a:gd name="connsiteX38" fmla="*/ 253 w 301"/>
              <a:gd name="connsiteY38" fmla="*/ 126 h 758"/>
              <a:gd name="connsiteX39" fmla="*/ 253 w 301"/>
              <a:gd name="connsiteY39" fmla="*/ 131 h 758"/>
              <a:gd name="connsiteX40" fmla="*/ 253 w 301"/>
              <a:gd name="connsiteY40" fmla="*/ 146 h 758"/>
              <a:gd name="connsiteX41" fmla="*/ 253 w 301"/>
              <a:gd name="connsiteY41" fmla="*/ 157 h 758"/>
              <a:gd name="connsiteX42" fmla="*/ 253 w 301"/>
              <a:gd name="connsiteY42" fmla="*/ 173 h 758"/>
              <a:gd name="connsiteX43" fmla="*/ 253 w 301"/>
              <a:gd name="connsiteY43" fmla="*/ 188 h 758"/>
              <a:gd name="connsiteX44" fmla="*/ 253 w 301"/>
              <a:gd name="connsiteY44" fmla="*/ 204 h 758"/>
              <a:gd name="connsiteX45" fmla="*/ 253 w 301"/>
              <a:gd name="connsiteY45" fmla="*/ 225 h 758"/>
              <a:gd name="connsiteX46" fmla="*/ 253 w 301"/>
              <a:gd name="connsiteY46" fmla="*/ 240 h 758"/>
              <a:gd name="connsiteX47" fmla="*/ 253 w 301"/>
              <a:gd name="connsiteY47" fmla="*/ 261 h 758"/>
              <a:gd name="connsiteX48" fmla="*/ 253 w 301"/>
              <a:gd name="connsiteY48" fmla="*/ 303 h 758"/>
              <a:gd name="connsiteX49" fmla="*/ 253 w 301"/>
              <a:gd name="connsiteY49" fmla="*/ 324 h 758"/>
              <a:gd name="connsiteX50" fmla="*/ 253 w 301"/>
              <a:gd name="connsiteY50" fmla="*/ 350 h 758"/>
              <a:gd name="connsiteX51" fmla="*/ 253 w 301"/>
              <a:gd name="connsiteY51" fmla="*/ 376 h 758"/>
              <a:gd name="connsiteX52" fmla="*/ 253 w 301"/>
              <a:gd name="connsiteY52" fmla="*/ 402 h 758"/>
              <a:gd name="connsiteX53" fmla="*/ 253 w 301"/>
              <a:gd name="connsiteY53" fmla="*/ 429 h 758"/>
              <a:gd name="connsiteX54" fmla="*/ 253 w 301"/>
              <a:gd name="connsiteY54" fmla="*/ 460 h 758"/>
              <a:gd name="connsiteX55" fmla="*/ 253 w 301"/>
              <a:gd name="connsiteY55" fmla="*/ 491 h 758"/>
              <a:gd name="connsiteX56" fmla="*/ 253 w 301"/>
              <a:gd name="connsiteY56" fmla="*/ 523 h 758"/>
              <a:gd name="connsiteX57" fmla="*/ 253 w 301"/>
              <a:gd name="connsiteY57" fmla="*/ 554 h 758"/>
              <a:gd name="connsiteX58" fmla="*/ 253 w 301"/>
              <a:gd name="connsiteY58" fmla="*/ 580 h 758"/>
              <a:gd name="connsiteX59" fmla="*/ 248 w 301"/>
              <a:gd name="connsiteY59" fmla="*/ 606 h 758"/>
              <a:gd name="connsiteX60" fmla="*/ 248 w 301"/>
              <a:gd name="connsiteY60" fmla="*/ 632 h 758"/>
              <a:gd name="connsiteX61" fmla="*/ 243 w 301"/>
              <a:gd name="connsiteY61" fmla="*/ 653 h 758"/>
              <a:gd name="connsiteX62" fmla="*/ 237 w 301"/>
              <a:gd name="connsiteY62" fmla="*/ 669 h 758"/>
              <a:gd name="connsiteX63" fmla="*/ 232 w 301"/>
              <a:gd name="connsiteY63" fmla="*/ 690 h 758"/>
              <a:gd name="connsiteX64" fmla="*/ 227 w 301"/>
              <a:gd name="connsiteY64" fmla="*/ 700 h 758"/>
              <a:gd name="connsiteX65" fmla="*/ 216 w 301"/>
              <a:gd name="connsiteY65" fmla="*/ 716 h 758"/>
              <a:gd name="connsiteX66" fmla="*/ 206 w 301"/>
              <a:gd name="connsiteY66" fmla="*/ 726 h 758"/>
              <a:gd name="connsiteX67" fmla="*/ 200 w 301"/>
              <a:gd name="connsiteY67" fmla="*/ 737 h 758"/>
              <a:gd name="connsiteX68" fmla="*/ 190 w 301"/>
              <a:gd name="connsiteY68" fmla="*/ 742 h 758"/>
              <a:gd name="connsiteX69" fmla="*/ 185 w 301"/>
              <a:gd name="connsiteY69" fmla="*/ 747 h 758"/>
              <a:gd name="connsiteX70" fmla="*/ 174 w 301"/>
              <a:gd name="connsiteY70" fmla="*/ 752 h 758"/>
              <a:gd name="connsiteX71" fmla="*/ 169 w 301"/>
              <a:gd name="connsiteY71" fmla="*/ 752 h 758"/>
              <a:gd name="connsiteX72" fmla="*/ 163 w 301"/>
              <a:gd name="connsiteY72" fmla="*/ 758 h 758"/>
              <a:gd name="connsiteX73" fmla="*/ 153 w 301"/>
              <a:gd name="connsiteY73" fmla="*/ 752 h 758"/>
              <a:gd name="connsiteX74" fmla="*/ 148 w 301"/>
              <a:gd name="connsiteY74" fmla="*/ 752 h 758"/>
              <a:gd name="connsiteX75" fmla="*/ 148 w 301"/>
              <a:gd name="connsiteY75" fmla="*/ 747 h 758"/>
              <a:gd name="connsiteX76" fmla="*/ 142 w 301"/>
              <a:gd name="connsiteY76" fmla="*/ 742 h 758"/>
              <a:gd name="connsiteX77" fmla="*/ 142 w 301"/>
              <a:gd name="connsiteY77" fmla="*/ 737 h 758"/>
              <a:gd name="connsiteX78" fmla="*/ 142 w 301"/>
              <a:gd name="connsiteY78" fmla="*/ 731 h 758"/>
              <a:gd name="connsiteX79" fmla="*/ 142 w 301"/>
              <a:gd name="connsiteY79" fmla="*/ 721 h 758"/>
              <a:gd name="connsiteX80" fmla="*/ 142 w 301"/>
              <a:gd name="connsiteY80" fmla="*/ 711 h 758"/>
              <a:gd name="connsiteX81" fmla="*/ 142 w 301"/>
              <a:gd name="connsiteY81" fmla="*/ 705 h 758"/>
              <a:gd name="connsiteX82" fmla="*/ 142 w 301"/>
              <a:gd name="connsiteY82" fmla="*/ 700 h 758"/>
              <a:gd name="connsiteX83" fmla="*/ 142 w 301"/>
              <a:gd name="connsiteY83" fmla="*/ 695 h 758"/>
              <a:gd name="connsiteX84" fmla="*/ 137 w 301"/>
              <a:gd name="connsiteY84" fmla="*/ 690 h 758"/>
              <a:gd name="connsiteX85" fmla="*/ 132 w 301"/>
              <a:gd name="connsiteY85" fmla="*/ 674 h 758"/>
              <a:gd name="connsiteX86" fmla="*/ 121 w 301"/>
              <a:gd name="connsiteY86" fmla="*/ 658 h 758"/>
              <a:gd name="connsiteX87" fmla="*/ 105 w 301"/>
              <a:gd name="connsiteY87" fmla="*/ 643 h 758"/>
              <a:gd name="connsiteX88" fmla="*/ 89 w 301"/>
              <a:gd name="connsiteY88" fmla="*/ 627 h 758"/>
              <a:gd name="connsiteX89" fmla="*/ 68 w 301"/>
              <a:gd name="connsiteY89" fmla="*/ 611 h 758"/>
              <a:gd name="connsiteX90" fmla="*/ 42 w 301"/>
              <a:gd name="connsiteY90" fmla="*/ 590 h 758"/>
              <a:gd name="connsiteX91" fmla="*/ 63 w 301"/>
              <a:gd name="connsiteY91" fmla="*/ 590 h 758"/>
              <a:gd name="connsiteX92" fmla="*/ 84 w 301"/>
              <a:gd name="connsiteY92" fmla="*/ 596 h 758"/>
              <a:gd name="connsiteX93" fmla="*/ 100 w 301"/>
              <a:gd name="connsiteY93" fmla="*/ 596 h 758"/>
              <a:gd name="connsiteX94" fmla="*/ 116 w 301"/>
              <a:gd name="connsiteY94" fmla="*/ 596 h 758"/>
              <a:gd name="connsiteX95" fmla="*/ 126 w 301"/>
              <a:gd name="connsiteY95" fmla="*/ 590 h 758"/>
              <a:gd name="connsiteX96" fmla="*/ 132 w 301"/>
              <a:gd name="connsiteY96" fmla="*/ 590 h 758"/>
              <a:gd name="connsiteX97" fmla="*/ 137 w 301"/>
              <a:gd name="connsiteY97" fmla="*/ 590 h 758"/>
              <a:gd name="connsiteX98" fmla="*/ 142 w 301"/>
              <a:gd name="connsiteY98" fmla="*/ 585 h 758"/>
              <a:gd name="connsiteX99" fmla="*/ 148 w 301"/>
              <a:gd name="connsiteY99" fmla="*/ 580 h 758"/>
              <a:gd name="connsiteX100" fmla="*/ 148 w 301"/>
              <a:gd name="connsiteY100" fmla="*/ 575 h 758"/>
              <a:gd name="connsiteX101" fmla="*/ 148 w 301"/>
              <a:gd name="connsiteY101" fmla="*/ 564 h 758"/>
              <a:gd name="connsiteX102" fmla="*/ 148 w 301"/>
              <a:gd name="connsiteY102" fmla="*/ 549 h 758"/>
              <a:gd name="connsiteX103" fmla="*/ 153 w 301"/>
              <a:gd name="connsiteY103" fmla="*/ 533 h 758"/>
              <a:gd name="connsiteX104" fmla="*/ 153 w 301"/>
              <a:gd name="connsiteY104" fmla="*/ 512 h 758"/>
              <a:gd name="connsiteX105" fmla="*/ 153 w 301"/>
              <a:gd name="connsiteY105" fmla="*/ 486 h 758"/>
              <a:gd name="connsiteX106" fmla="*/ 158 w 301"/>
              <a:gd name="connsiteY106" fmla="*/ 460 h 758"/>
              <a:gd name="connsiteX107" fmla="*/ 158 w 301"/>
              <a:gd name="connsiteY107" fmla="*/ 434 h 758"/>
              <a:gd name="connsiteX108" fmla="*/ 158 w 301"/>
              <a:gd name="connsiteY108" fmla="*/ 408 h 758"/>
              <a:gd name="connsiteX109" fmla="*/ 158 w 301"/>
              <a:gd name="connsiteY109" fmla="*/ 382 h 758"/>
              <a:gd name="connsiteX110" fmla="*/ 163 w 301"/>
              <a:gd name="connsiteY110" fmla="*/ 355 h 758"/>
              <a:gd name="connsiteX111" fmla="*/ 163 w 301"/>
              <a:gd name="connsiteY111" fmla="*/ 334 h 758"/>
              <a:gd name="connsiteX112" fmla="*/ 163 w 301"/>
              <a:gd name="connsiteY112" fmla="*/ 314 h 758"/>
              <a:gd name="connsiteX113" fmla="*/ 163 w 301"/>
              <a:gd name="connsiteY113" fmla="*/ 293 h 758"/>
              <a:gd name="connsiteX114" fmla="*/ 163 w 301"/>
              <a:gd name="connsiteY114" fmla="*/ 277 h 758"/>
              <a:gd name="connsiteX115" fmla="*/ 163 w 301"/>
              <a:gd name="connsiteY115" fmla="*/ 246 h 758"/>
              <a:gd name="connsiteX116" fmla="*/ 163 w 301"/>
              <a:gd name="connsiteY116" fmla="*/ 214 h 758"/>
              <a:gd name="connsiteX117" fmla="*/ 158 w 301"/>
              <a:gd name="connsiteY117" fmla="*/ 183 h 758"/>
              <a:gd name="connsiteX118" fmla="*/ 158 w 301"/>
              <a:gd name="connsiteY118" fmla="*/ 157 h 758"/>
              <a:gd name="connsiteX119" fmla="*/ 153 w 301"/>
              <a:gd name="connsiteY119" fmla="*/ 146 h 758"/>
              <a:gd name="connsiteX120" fmla="*/ 153 w 301"/>
              <a:gd name="connsiteY120" fmla="*/ 136 h 758"/>
              <a:gd name="connsiteX121" fmla="*/ 148 w 301"/>
              <a:gd name="connsiteY121" fmla="*/ 126 h 758"/>
              <a:gd name="connsiteX122" fmla="*/ 148 w 301"/>
              <a:gd name="connsiteY122" fmla="*/ 115 h 758"/>
              <a:gd name="connsiteX123" fmla="*/ 142 w 301"/>
              <a:gd name="connsiteY123" fmla="*/ 110 h 758"/>
              <a:gd name="connsiteX124" fmla="*/ 142 w 301"/>
              <a:gd name="connsiteY124" fmla="*/ 105 h 758"/>
              <a:gd name="connsiteX125" fmla="*/ 137 w 301"/>
              <a:gd name="connsiteY125" fmla="*/ 94 h 758"/>
              <a:gd name="connsiteX126" fmla="*/ 132 w 301"/>
              <a:gd name="connsiteY126" fmla="*/ 89 h 758"/>
              <a:gd name="connsiteX127" fmla="*/ 126 w 301"/>
              <a:gd name="connsiteY127" fmla="*/ 84 h 758"/>
              <a:gd name="connsiteX128" fmla="*/ 121 w 301"/>
              <a:gd name="connsiteY128" fmla="*/ 84 h 758"/>
              <a:gd name="connsiteX129" fmla="*/ 116 w 301"/>
              <a:gd name="connsiteY129" fmla="*/ 79 h 758"/>
              <a:gd name="connsiteX130" fmla="*/ 105 w 301"/>
              <a:gd name="connsiteY130" fmla="*/ 79 h 758"/>
              <a:gd name="connsiteX131" fmla="*/ 95 w 301"/>
              <a:gd name="connsiteY131" fmla="*/ 79 h 758"/>
              <a:gd name="connsiteX132" fmla="*/ 84 w 301"/>
              <a:gd name="connsiteY132" fmla="*/ 73 h 758"/>
              <a:gd name="connsiteX133" fmla="*/ 68 w 301"/>
              <a:gd name="connsiteY133" fmla="*/ 73 h 758"/>
              <a:gd name="connsiteX134" fmla="*/ 68 w 301"/>
              <a:gd name="connsiteY134" fmla="*/ 73 h 758"/>
              <a:gd name="connsiteX0" fmla="*/ 47 w 280"/>
              <a:gd name="connsiteY0" fmla="*/ 73 h 758"/>
              <a:gd name="connsiteX1" fmla="*/ 32 w 280"/>
              <a:gd name="connsiteY1" fmla="*/ 73 h 758"/>
              <a:gd name="connsiteX2" fmla="*/ 0 w 280"/>
              <a:gd name="connsiteY2" fmla="*/ 32 h 758"/>
              <a:gd name="connsiteX3" fmla="*/ 26 w 280"/>
              <a:gd name="connsiteY3" fmla="*/ 26 h 758"/>
              <a:gd name="connsiteX4" fmla="*/ 47 w 280"/>
              <a:gd name="connsiteY4" fmla="*/ 26 h 758"/>
              <a:gd name="connsiteX5" fmla="*/ 63 w 280"/>
              <a:gd name="connsiteY5" fmla="*/ 21 h 758"/>
              <a:gd name="connsiteX6" fmla="*/ 74 w 280"/>
              <a:gd name="connsiteY6" fmla="*/ 16 h 758"/>
              <a:gd name="connsiteX7" fmla="*/ 84 w 280"/>
              <a:gd name="connsiteY7" fmla="*/ 16 h 758"/>
              <a:gd name="connsiteX8" fmla="*/ 90 w 280"/>
              <a:gd name="connsiteY8" fmla="*/ 11 h 758"/>
              <a:gd name="connsiteX9" fmla="*/ 100 w 280"/>
              <a:gd name="connsiteY9" fmla="*/ 5 h 758"/>
              <a:gd name="connsiteX10" fmla="*/ 116 w 280"/>
              <a:gd name="connsiteY10" fmla="*/ 0 h 758"/>
              <a:gd name="connsiteX11" fmla="*/ 127 w 280"/>
              <a:gd name="connsiteY11" fmla="*/ 0 h 758"/>
              <a:gd name="connsiteX12" fmla="*/ 142 w 280"/>
              <a:gd name="connsiteY12" fmla="*/ 0 h 758"/>
              <a:gd name="connsiteX13" fmla="*/ 158 w 280"/>
              <a:gd name="connsiteY13" fmla="*/ 5 h 758"/>
              <a:gd name="connsiteX14" fmla="*/ 174 w 280"/>
              <a:gd name="connsiteY14" fmla="*/ 11 h 758"/>
              <a:gd name="connsiteX15" fmla="*/ 185 w 280"/>
              <a:gd name="connsiteY15" fmla="*/ 16 h 758"/>
              <a:gd name="connsiteX16" fmla="*/ 195 w 280"/>
              <a:gd name="connsiteY16" fmla="*/ 21 h 758"/>
              <a:gd name="connsiteX17" fmla="*/ 211 w 280"/>
              <a:gd name="connsiteY17" fmla="*/ 26 h 758"/>
              <a:gd name="connsiteX18" fmla="*/ 222 w 280"/>
              <a:gd name="connsiteY18" fmla="*/ 37 h 758"/>
              <a:gd name="connsiteX19" fmla="*/ 237 w 280"/>
              <a:gd name="connsiteY19" fmla="*/ 42 h 758"/>
              <a:gd name="connsiteX20" fmla="*/ 248 w 280"/>
              <a:gd name="connsiteY20" fmla="*/ 47 h 758"/>
              <a:gd name="connsiteX21" fmla="*/ 259 w 280"/>
              <a:gd name="connsiteY21" fmla="*/ 52 h 758"/>
              <a:gd name="connsiteX22" fmla="*/ 264 w 280"/>
              <a:gd name="connsiteY22" fmla="*/ 58 h 758"/>
              <a:gd name="connsiteX23" fmla="*/ 269 w 280"/>
              <a:gd name="connsiteY23" fmla="*/ 63 h 758"/>
              <a:gd name="connsiteX24" fmla="*/ 274 w 280"/>
              <a:gd name="connsiteY24" fmla="*/ 68 h 758"/>
              <a:gd name="connsiteX25" fmla="*/ 280 w 280"/>
              <a:gd name="connsiteY25" fmla="*/ 68 h 758"/>
              <a:gd name="connsiteX26" fmla="*/ 280 w 280"/>
              <a:gd name="connsiteY26" fmla="*/ 73 h 758"/>
              <a:gd name="connsiteX27" fmla="*/ 274 w 280"/>
              <a:gd name="connsiteY27" fmla="*/ 73 h 758"/>
              <a:gd name="connsiteX28" fmla="*/ 274 w 280"/>
              <a:gd name="connsiteY28" fmla="*/ 79 h 758"/>
              <a:gd name="connsiteX29" fmla="*/ 269 w 280"/>
              <a:gd name="connsiteY29" fmla="*/ 84 h 758"/>
              <a:gd name="connsiteX30" fmla="*/ 264 w 280"/>
              <a:gd name="connsiteY30" fmla="*/ 84 h 758"/>
              <a:gd name="connsiteX31" fmla="*/ 259 w 280"/>
              <a:gd name="connsiteY31" fmla="*/ 89 h 758"/>
              <a:gd name="connsiteX32" fmla="*/ 253 w 280"/>
              <a:gd name="connsiteY32" fmla="*/ 94 h 758"/>
              <a:gd name="connsiteX33" fmla="*/ 248 w 280"/>
              <a:gd name="connsiteY33" fmla="*/ 94 h 758"/>
              <a:gd name="connsiteX34" fmla="*/ 243 w 280"/>
              <a:gd name="connsiteY34" fmla="*/ 99 h 758"/>
              <a:gd name="connsiteX35" fmla="*/ 237 w 280"/>
              <a:gd name="connsiteY35" fmla="*/ 105 h 758"/>
              <a:gd name="connsiteX36" fmla="*/ 232 w 280"/>
              <a:gd name="connsiteY36" fmla="*/ 115 h 758"/>
              <a:gd name="connsiteX37" fmla="*/ 232 w 280"/>
              <a:gd name="connsiteY37" fmla="*/ 126 h 758"/>
              <a:gd name="connsiteX38" fmla="*/ 232 w 280"/>
              <a:gd name="connsiteY38" fmla="*/ 131 h 758"/>
              <a:gd name="connsiteX39" fmla="*/ 232 w 280"/>
              <a:gd name="connsiteY39" fmla="*/ 146 h 758"/>
              <a:gd name="connsiteX40" fmla="*/ 232 w 280"/>
              <a:gd name="connsiteY40" fmla="*/ 157 h 758"/>
              <a:gd name="connsiteX41" fmla="*/ 232 w 280"/>
              <a:gd name="connsiteY41" fmla="*/ 173 h 758"/>
              <a:gd name="connsiteX42" fmla="*/ 232 w 280"/>
              <a:gd name="connsiteY42" fmla="*/ 188 h 758"/>
              <a:gd name="connsiteX43" fmla="*/ 232 w 280"/>
              <a:gd name="connsiteY43" fmla="*/ 204 h 758"/>
              <a:gd name="connsiteX44" fmla="*/ 232 w 280"/>
              <a:gd name="connsiteY44" fmla="*/ 225 h 758"/>
              <a:gd name="connsiteX45" fmla="*/ 232 w 280"/>
              <a:gd name="connsiteY45" fmla="*/ 240 h 758"/>
              <a:gd name="connsiteX46" fmla="*/ 232 w 280"/>
              <a:gd name="connsiteY46" fmla="*/ 261 h 758"/>
              <a:gd name="connsiteX47" fmla="*/ 232 w 280"/>
              <a:gd name="connsiteY47" fmla="*/ 303 h 758"/>
              <a:gd name="connsiteX48" fmla="*/ 232 w 280"/>
              <a:gd name="connsiteY48" fmla="*/ 324 h 758"/>
              <a:gd name="connsiteX49" fmla="*/ 232 w 280"/>
              <a:gd name="connsiteY49" fmla="*/ 350 h 758"/>
              <a:gd name="connsiteX50" fmla="*/ 232 w 280"/>
              <a:gd name="connsiteY50" fmla="*/ 376 h 758"/>
              <a:gd name="connsiteX51" fmla="*/ 232 w 280"/>
              <a:gd name="connsiteY51" fmla="*/ 402 h 758"/>
              <a:gd name="connsiteX52" fmla="*/ 232 w 280"/>
              <a:gd name="connsiteY52" fmla="*/ 429 h 758"/>
              <a:gd name="connsiteX53" fmla="*/ 232 w 280"/>
              <a:gd name="connsiteY53" fmla="*/ 460 h 758"/>
              <a:gd name="connsiteX54" fmla="*/ 232 w 280"/>
              <a:gd name="connsiteY54" fmla="*/ 491 h 758"/>
              <a:gd name="connsiteX55" fmla="*/ 232 w 280"/>
              <a:gd name="connsiteY55" fmla="*/ 523 h 758"/>
              <a:gd name="connsiteX56" fmla="*/ 232 w 280"/>
              <a:gd name="connsiteY56" fmla="*/ 554 h 758"/>
              <a:gd name="connsiteX57" fmla="*/ 232 w 280"/>
              <a:gd name="connsiteY57" fmla="*/ 580 h 758"/>
              <a:gd name="connsiteX58" fmla="*/ 227 w 280"/>
              <a:gd name="connsiteY58" fmla="*/ 606 h 758"/>
              <a:gd name="connsiteX59" fmla="*/ 227 w 280"/>
              <a:gd name="connsiteY59" fmla="*/ 632 h 758"/>
              <a:gd name="connsiteX60" fmla="*/ 222 w 280"/>
              <a:gd name="connsiteY60" fmla="*/ 653 h 758"/>
              <a:gd name="connsiteX61" fmla="*/ 216 w 280"/>
              <a:gd name="connsiteY61" fmla="*/ 669 h 758"/>
              <a:gd name="connsiteX62" fmla="*/ 211 w 280"/>
              <a:gd name="connsiteY62" fmla="*/ 690 h 758"/>
              <a:gd name="connsiteX63" fmla="*/ 206 w 280"/>
              <a:gd name="connsiteY63" fmla="*/ 700 h 758"/>
              <a:gd name="connsiteX64" fmla="*/ 195 w 280"/>
              <a:gd name="connsiteY64" fmla="*/ 716 h 758"/>
              <a:gd name="connsiteX65" fmla="*/ 185 w 280"/>
              <a:gd name="connsiteY65" fmla="*/ 726 h 758"/>
              <a:gd name="connsiteX66" fmla="*/ 179 w 280"/>
              <a:gd name="connsiteY66" fmla="*/ 737 h 758"/>
              <a:gd name="connsiteX67" fmla="*/ 169 w 280"/>
              <a:gd name="connsiteY67" fmla="*/ 742 h 758"/>
              <a:gd name="connsiteX68" fmla="*/ 164 w 280"/>
              <a:gd name="connsiteY68" fmla="*/ 747 h 758"/>
              <a:gd name="connsiteX69" fmla="*/ 153 w 280"/>
              <a:gd name="connsiteY69" fmla="*/ 752 h 758"/>
              <a:gd name="connsiteX70" fmla="*/ 148 w 280"/>
              <a:gd name="connsiteY70" fmla="*/ 752 h 758"/>
              <a:gd name="connsiteX71" fmla="*/ 142 w 280"/>
              <a:gd name="connsiteY71" fmla="*/ 758 h 758"/>
              <a:gd name="connsiteX72" fmla="*/ 132 w 280"/>
              <a:gd name="connsiteY72" fmla="*/ 752 h 758"/>
              <a:gd name="connsiteX73" fmla="*/ 127 w 280"/>
              <a:gd name="connsiteY73" fmla="*/ 752 h 758"/>
              <a:gd name="connsiteX74" fmla="*/ 127 w 280"/>
              <a:gd name="connsiteY74" fmla="*/ 747 h 758"/>
              <a:gd name="connsiteX75" fmla="*/ 121 w 280"/>
              <a:gd name="connsiteY75" fmla="*/ 742 h 758"/>
              <a:gd name="connsiteX76" fmla="*/ 121 w 280"/>
              <a:gd name="connsiteY76" fmla="*/ 737 h 758"/>
              <a:gd name="connsiteX77" fmla="*/ 121 w 280"/>
              <a:gd name="connsiteY77" fmla="*/ 731 h 758"/>
              <a:gd name="connsiteX78" fmla="*/ 121 w 280"/>
              <a:gd name="connsiteY78" fmla="*/ 721 h 758"/>
              <a:gd name="connsiteX79" fmla="*/ 121 w 280"/>
              <a:gd name="connsiteY79" fmla="*/ 711 h 758"/>
              <a:gd name="connsiteX80" fmla="*/ 121 w 280"/>
              <a:gd name="connsiteY80" fmla="*/ 705 h 758"/>
              <a:gd name="connsiteX81" fmla="*/ 121 w 280"/>
              <a:gd name="connsiteY81" fmla="*/ 700 h 758"/>
              <a:gd name="connsiteX82" fmla="*/ 121 w 280"/>
              <a:gd name="connsiteY82" fmla="*/ 695 h 758"/>
              <a:gd name="connsiteX83" fmla="*/ 116 w 280"/>
              <a:gd name="connsiteY83" fmla="*/ 690 h 758"/>
              <a:gd name="connsiteX84" fmla="*/ 111 w 280"/>
              <a:gd name="connsiteY84" fmla="*/ 674 h 758"/>
              <a:gd name="connsiteX85" fmla="*/ 100 w 280"/>
              <a:gd name="connsiteY85" fmla="*/ 658 h 758"/>
              <a:gd name="connsiteX86" fmla="*/ 84 w 280"/>
              <a:gd name="connsiteY86" fmla="*/ 643 h 758"/>
              <a:gd name="connsiteX87" fmla="*/ 68 w 280"/>
              <a:gd name="connsiteY87" fmla="*/ 627 h 758"/>
              <a:gd name="connsiteX88" fmla="*/ 47 w 280"/>
              <a:gd name="connsiteY88" fmla="*/ 611 h 758"/>
              <a:gd name="connsiteX89" fmla="*/ 21 w 280"/>
              <a:gd name="connsiteY89" fmla="*/ 590 h 758"/>
              <a:gd name="connsiteX90" fmla="*/ 42 w 280"/>
              <a:gd name="connsiteY90" fmla="*/ 590 h 758"/>
              <a:gd name="connsiteX91" fmla="*/ 63 w 280"/>
              <a:gd name="connsiteY91" fmla="*/ 596 h 758"/>
              <a:gd name="connsiteX92" fmla="*/ 79 w 280"/>
              <a:gd name="connsiteY92" fmla="*/ 596 h 758"/>
              <a:gd name="connsiteX93" fmla="*/ 95 w 280"/>
              <a:gd name="connsiteY93" fmla="*/ 596 h 758"/>
              <a:gd name="connsiteX94" fmla="*/ 105 w 280"/>
              <a:gd name="connsiteY94" fmla="*/ 590 h 758"/>
              <a:gd name="connsiteX95" fmla="*/ 111 w 280"/>
              <a:gd name="connsiteY95" fmla="*/ 590 h 758"/>
              <a:gd name="connsiteX96" fmla="*/ 116 w 280"/>
              <a:gd name="connsiteY96" fmla="*/ 590 h 758"/>
              <a:gd name="connsiteX97" fmla="*/ 121 w 280"/>
              <a:gd name="connsiteY97" fmla="*/ 585 h 758"/>
              <a:gd name="connsiteX98" fmla="*/ 127 w 280"/>
              <a:gd name="connsiteY98" fmla="*/ 580 h 758"/>
              <a:gd name="connsiteX99" fmla="*/ 127 w 280"/>
              <a:gd name="connsiteY99" fmla="*/ 575 h 758"/>
              <a:gd name="connsiteX100" fmla="*/ 127 w 280"/>
              <a:gd name="connsiteY100" fmla="*/ 564 h 758"/>
              <a:gd name="connsiteX101" fmla="*/ 127 w 280"/>
              <a:gd name="connsiteY101" fmla="*/ 549 h 758"/>
              <a:gd name="connsiteX102" fmla="*/ 132 w 280"/>
              <a:gd name="connsiteY102" fmla="*/ 533 h 758"/>
              <a:gd name="connsiteX103" fmla="*/ 132 w 280"/>
              <a:gd name="connsiteY103" fmla="*/ 512 h 758"/>
              <a:gd name="connsiteX104" fmla="*/ 132 w 280"/>
              <a:gd name="connsiteY104" fmla="*/ 486 h 758"/>
              <a:gd name="connsiteX105" fmla="*/ 137 w 280"/>
              <a:gd name="connsiteY105" fmla="*/ 460 h 758"/>
              <a:gd name="connsiteX106" fmla="*/ 137 w 280"/>
              <a:gd name="connsiteY106" fmla="*/ 434 h 758"/>
              <a:gd name="connsiteX107" fmla="*/ 137 w 280"/>
              <a:gd name="connsiteY107" fmla="*/ 408 h 758"/>
              <a:gd name="connsiteX108" fmla="*/ 137 w 280"/>
              <a:gd name="connsiteY108" fmla="*/ 382 h 758"/>
              <a:gd name="connsiteX109" fmla="*/ 142 w 280"/>
              <a:gd name="connsiteY109" fmla="*/ 355 h 758"/>
              <a:gd name="connsiteX110" fmla="*/ 142 w 280"/>
              <a:gd name="connsiteY110" fmla="*/ 334 h 758"/>
              <a:gd name="connsiteX111" fmla="*/ 142 w 280"/>
              <a:gd name="connsiteY111" fmla="*/ 314 h 758"/>
              <a:gd name="connsiteX112" fmla="*/ 142 w 280"/>
              <a:gd name="connsiteY112" fmla="*/ 293 h 758"/>
              <a:gd name="connsiteX113" fmla="*/ 142 w 280"/>
              <a:gd name="connsiteY113" fmla="*/ 277 h 758"/>
              <a:gd name="connsiteX114" fmla="*/ 142 w 280"/>
              <a:gd name="connsiteY114" fmla="*/ 246 h 758"/>
              <a:gd name="connsiteX115" fmla="*/ 142 w 280"/>
              <a:gd name="connsiteY115" fmla="*/ 214 h 758"/>
              <a:gd name="connsiteX116" fmla="*/ 137 w 280"/>
              <a:gd name="connsiteY116" fmla="*/ 183 h 758"/>
              <a:gd name="connsiteX117" fmla="*/ 137 w 280"/>
              <a:gd name="connsiteY117" fmla="*/ 157 h 758"/>
              <a:gd name="connsiteX118" fmla="*/ 132 w 280"/>
              <a:gd name="connsiteY118" fmla="*/ 146 h 758"/>
              <a:gd name="connsiteX119" fmla="*/ 132 w 280"/>
              <a:gd name="connsiteY119" fmla="*/ 136 h 758"/>
              <a:gd name="connsiteX120" fmla="*/ 127 w 280"/>
              <a:gd name="connsiteY120" fmla="*/ 126 h 758"/>
              <a:gd name="connsiteX121" fmla="*/ 127 w 280"/>
              <a:gd name="connsiteY121" fmla="*/ 115 h 758"/>
              <a:gd name="connsiteX122" fmla="*/ 121 w 280"/>
              <a:gd name="connsiteY122" fmla="*/ 110 h 758"/>
              <a:gd name="connsiteX123" fmla="*/ 121 w 280"/>
              <a:gd name="connsiteY123" fmla="*/ 105 h 758"/>
              <a:gd name="connsiteX124" fmla="*/ 116 w 280"/>
              <a:gd name="connsiteY124" fmla="*/ 94 h 758"/>
              <a:gd name="connsiteX125" fmla="*/ 111 w 280"/>
              <a:gd name="connsiteY125" fmla="*/ 89 h 758"/>
              <a:gd name="connsiteX126" fmla="*/ 105 w 280"/>
              <a:gd name="connsiteY126" fmla="*/ 84 h 758"/>
              <a:gd name="connsiteX127" fmla="*/ 100 w 280"/>
              <a:gd name="connsiteY127" fmla="*/ 84 h 758"/>
              <a:gd name="connsiteX128" fmla="*/ 95 w 280"/>
              <a:gd name="connsiteY128" fmla="*/ 79 h 758"/>
              <a:gd name="connsiteX129" fmla="*/ 84 w 280"/>
              <a:gd name="connsiteY129" fmla="*/ 79 h 758"/>
              <a:gd name="connsiteX130" fmla="*/ 74 w 280"/>
              <a:gd name="connsiteY130" fmla="*/ 79 h 758"/>
              <a:gd name="connsiteX131" fmla="*/ 63 w 280"/>
              <a:gd name="connsiteY131" fmla="*/ 73 h 758"/>
              <a:gd name="connsiteX132" fmla="*/ 47 w 280"/>
              <a:gd name="connsiteY132" fmla="*/ 73 h 758"/>
              <a:gd name="connsiteX133" fmla="*/ 47 w 280"/>
              <a:gd name="connsiteY133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26 w 280"/>
              <a:gd name="connsiteY2" fmla="*/ 26 h 758"/>
              <a:gd name="connsiteX3" fmla="*/ 47 w 280"/>
              <a:gd name="connsiteY3" fmla="*/ 26 h 758"/>
              <a:gd name="connsiteX4" fmla="*/ 63 w 280"/>
              <a:gd name="connsiteY4" fmla="*/ 21 h 758"/>
              <a:gd name="connsiteX5" fmla="*/ 74 w 280"/>
              <a:gd name="connsiteY5" fmla="*/ 16 h 758"/>
              <a:gd name="connsiteX6" fmla="*/ 84 w 280"/>
              <a:gd name="connsiteY6" fmla="*/ 16 h 758"/>
              <a:gd name="connsiteX7" fmla="*/ 90 w 280"/>
              <a:gd name="connsiteY7" fmla="*/ 11 h 758"/>
              <a:gd name="connsiteX8" fmla="*/ 100 w 280"/>
              <a:gd name="connsiteY8" fmla="*/ 5 h 758"/>
              <a:gd name="connsiteX9" fmla="*/ 116 w 280"/>
              <a:gd name="connsiteY9" fmla="*/ 0 h 758"/>
              <a:gd name="connsiteX10" fmla="*/ 127 w 280"/>
              <a:gd name="connsiteY10" fmla="*/ 0 h 758"/>
              <a:gd name="connsiteX11" fmla="*/ 142 w 280"/>
              <a:gd name="connsiteY11" fmla="*/ 0 h 758"/>
              <a:gd name="connsiteX12" fmla="*/ 158 w 280"/>
              <a:gd name="connsiteY12" fmla="*/ 5 h 758"/>
              <a:gd name="connsiteX13" fmla="*/ 174 w 280"/>
              <a:gd name="connsiteY13" fmla="*/ 11 h 758"/>
              <a:gd name="connsiteX14" fmla="*/ 185 w 280"/>
              <a:gd name="connsiteY14" fmla="*/ 16 h 758"/>
              <a:gd name="connsiteX15" fmla="*/ 195 w 280"/>
              <a:gd name="connsiteY15" fmla="*/ 21 h 758"/>
              <a:gd name="connsiteX16" fmla="*/ 211 w 280"/>
              <a:gd name="connsiteY16" fmla="*/ 26 h 758"/>
              <a:gd name="connsiteX17" fmla="*/ 222 w 280"/>
              <a:gd name="connsiteY17" fmla="*/ 37 h 758"/>
              <a:gd name="connsiteX18" fmla="*/ 237 w 280"/>
              <a:gd name="connsiteY18" fmla="*/ 42 h 758"/>
              <a:gd name="connsiteX19" fmla="*/ 248 w 280"/>
              <a:gd name="connsiteY19" fmla="*/ 47 h 758"/>
              <a:gd name="connsiteX20" fmla="*/ 259 w 280"/>
              <a:gd name="connsiteY20" fmla="*/ 52 h 758"/>
              <a:gd name="connsiteX21" fmla="*/ 264 w 280"/>
              <a:gd name="connsiteY21" fmla="*/ 58 h 758"/>
              <a:gd name="connsiteX22" fmla="*/ 269 w 280"/>
              <a:gd name="connsiteY22" fmla="*/ 63 h 758"/>
              <a:gd name="connsiteX23" fmla="*/ 274 w 280"/>
              <a:gd name="connsiteY23" fmla="*/ 68 h 758"/>
              <a:gd name="connsiteX24" fmla="*/ 280 w 280"/>
              <a:gd name="connsiteY24" fmla="*/ 68 h 758"/>
              <a:gd name="connsiteX25" fmla="*/ 280 w 280"/>
              <a:gd name="connsiteY25" fmla="*/ 73 h 758"/>
              <a:gd name="connsiteX26" fmla="*/ 274 w 280"/>
              <a:gd name="connsiteY26" fmla="*/ 73 h 758"/>
              <a:gd name="connsiteX27" fmla="*/ 274 w 280"/>
              <a:gd name="connsiteY27" fmla="*/ 79 h 758"/>
              <a:gd name="connsiteX28" fmla="*/ 269 w 280"/>
              <a:gd name="connsiteY28" fmla="*/ 84 h 758"/>
              <a:gd name="connsiteX29" fmla="*/ 264 w 280"/>
              <a:gd name="connsiteY29" fmla="*/ 84 h 758"/>
              <a:gd name="connsiteX30" fmla="*/ 259 w 280"/>
              <a:gd name="connsiteY30" fmla="*/ 89 h 758"/>
              <a:gd name="connsiteX31" fmla="*/ 253 w 280"/>
              <a:gd name="connsiteY31" fmla="*/ 94 h 758"/>
              <a:gd name="connsiteX32" fmla="*/ 248 w 280"/>
              <a:gd name="connsiteY32" fmla="*/ 94 h 758"/>
              <a:gd name="connsiteX33" fmla="*/ 243 w 280"/>
              <a:gd name="connsiteY33" fmla="*/ 99 h 758"/>
              <a:gd name="connsiteX34" fmla="*/ 237 w 280"/>
              <a:gd name="connsiteY34" fmla="*/ 105 h 758"/>
              <a:gd name="connsiteX35" fmla="*/ 232 w 280"/>
              <a:gd name="connsiteY35" fmla="*/ 115 h 758"/>
              <a:gd name="connsiteX36" fmla="*/ 232 w 280"/>
              <a:gd name="connsiteY36" fmla="*/ 126 h 758"/>
              <a:gd name="connsiteX37" fmla="*/ 232 w 280"/>
              <a:gd name="connsiteY37" fmla="*/ 131 h 758"/>
              <a:gd name="connsiteX38" fmla="*/ 232 w 280"/>
              <a:gd name="connsiteY38" fmla="*/ 146 h 758"/>
              <a:gd name="connsiteX39" fmla="*/ 232 w 280"/>
              <a:gd name="connsiteY39" fmla="*/ 157 h 758"/>
              <a:gd name="connsiteX40" fmla="*/ 232 w 280"/>
              <a:gd name="connsiteY40" fmla="*/ 173 h 758"/>
              <a:gd name="connsiteX41" fmla="*/ 232 w 280"/>
              <a:gd name="connsiteY41" fmla="*/ 188 h 758"/>
              <a:gd name="connsiteX42" fmla="*/ 232 w 280"/>
              <a:gd name="connsiteY42" fmla="*/ 204 h 758"/>
              <a:gd name="connsiteX43" fmla="*/ 232 w 280"/>
              <a:gd name="connsiteY43" fmla="*/ 225 h 758"/>
              <a:gd name="connsiteX44" fmla="*/ 232 w 280"/>
              <a:gd name="connsiteY44" fmla="*/ 240 h 758"/>
              <a:gd name="connsiteX45" fmla="*/ 232 w 280"/>
              <a:gd name="connsiteY45" fmla="*/ 261 h 758"/>
              <a:gd name="connsiteX46" fmla="*/ 232 w 280"/>
              <a:gd name="connsiteY46" fmla="*/ 303 h 758"/>
              <a:gd name="connsiteX47" fmla="*/ 232 w 280"/>
              <a:gd name="connsiteY47" fmla="*/ 324 h 758"/>
              <a:gd name="connsiteX48" fmla="*/ 232 w 280"/>
              <a:gd name="connsiteY48" fmla="*/ 350 h 758"/>
              <a:gd name="connsiteX49" fmla="*/ 232 w 280"/>
              <a:gd name="connsiteY49" fmla="*/ 376 h 758"/>
              <a:gd name="connsiteX50" fmla="*/ 232 w 280"/>
              <a:gd name="connsiteY50" fmla="*/ 402 h 758"/>
              <a:gd name="connsiteX51" fmla="*/ 232 w 280"/>
              <a:gd name="connsiteY51" fmla="*/ 429 h 758"/>
              <a:gd name="connsiteX52" fmla="*/ 232 w 280"/>
              <a:gd name="connsiteY52" fmla="*/ 460 h 758"/>
              <a:gd name="connsiteX53" fmla="*/ 232 w 280"/>
              <a:gd name="connsiteY53" fmla="*/ 491 h 758"/>
              <a:gd name="connsiteX54" fmla="*/ 232 w 280"/>
              <a:gd name="connsiteY54" fmla="*/ 523 h 758"/>
              <a:gd name="connsiteX55" fmla="*/ 232 w 280"/>
              <a:gd name="connsiteY55" fmla="*/ 554 h 758"/>
              <a:gd name="connsiteX56" fmla="*/ 232 w 280"/>
              <a:gd name="connsiteY56" fmla="*/ 580 h 758"/>
              <a:gd name="connsiteX57" fmla="*/ 227 w 280"/>
              <a:gd name="connsiteY57" fmla="*/ 606 h 758"/>
              <a:gd name="connsiteX58" fmla="*/ 227 w 280"/>
              <a:gd name="connsiteY58" fmla="*/ 632 h 758"/>
              <a:gd name="connsiteX59" fmla="*/ 222 w 280"/>
              <a:gd name="connsiteY59" fmla="*/ 653 h 758"/>
              <a:gd name="connsiteX60" fmla="*/ 216 w 280"/>
              <a:gd name="connsiteY60" fmla="*/ 669 h 758"/>
              <a:gd name="connsiteX61" fmla="*/ 211 w 280"/>
              <a:gd name="connsiteY61" fmla="*/ 690 h 758"/>
              <a:gd name="connsiteX62" fmla="*/ 206 w 280"/>
              <a:gd name="connsiteY62" fmla="*/ 700 h 758"/>
              <a:gd name="connsiteX63" fmla="*/ 195 w 280"/>
              <a:gd name="connsiteY63" fmla="*/ 716 h 758"/>
              <a:gd name="connsiteX64" fmla="*/ 185 w 280"/>
              <a:gd name="connsiteY64" fmla="*/ 726 h 758"/>
              <a:gd name="connsiteX65" fmla="*/ 179 w 280"/>
              <a:gd name="connsiteY65" fmla="*/ 737 h 758"/>
              <a:gd name="connsiteX66" fmla="*/ 169 w 280"/>
              <a:gd name="connsiteY66" fmla="*/ 742 h 758"/>
              <a:gd name="connsiteX67" fmla="*/ 164 w 280"/>
              <a:gd name="connsiteY67" fmla="*/ 747 h 758"/>
              <a:gd name="connsiteX68" fmla="*/ 153 w 280"/>
              <a:gd name="connsiteY68" fmla="*/ 752 h 758"/>
              <a:gd name="connsiteX69" fmla="*/ 148 w 280"/>
              <a:gd name="connsiteY69" fmla="*/ 752 h 758"/>
              <a:gd name="connsiteX70" fmla="*/ 142 w 280"/>
              <a:gd name="connsiteY70" fmla="*/ 758 h 758"/>
              <a:gd name="connsiteX71" fmla="*/ 132 w 280"/>
              <a:gd name="connsiteY71" fmla="*/ 752 h 758"/>
              <a:gd name="connsiteX72" fmla="*/ 127 w 280"/>
              <a:gd name="connsiteY72" fmla="*/ 752 h 758"/>
              <a:gd name="connsiteX73" fmla="*/ 127 w 280"/>
              <a:gd name="connsiteY73" fmla="*/ 747 h 758"/>
              <a:gd name="connsiteX74" fmla="*/ 121 w 280"/>
              <a:gd name="connsiteY74" fmla="*/ 742 h 758"/>
              <a:gd name="connsiteX75" fmla="*/ 121 w 280"/>
              <a:gd name="connsiteY75" fmla="*/ 737 h 758"/>
              <a:gd name="connsiteX76" fmla="*/ 121 w 280"/>
              <a:gd name="connsiteY76" fmla="*/ 731 h 758"/>
              <a:gd name="connsiteX77" fmla="*/ 121 w 280"/>
              <a:gd name="connsiteY77" fmla="*/ 721 h 758"/>
              <a:gd name="connsiteX78" fmla="*/ 121 w 280"/>
              <a:gd name="connsiteY78" fmla="*/ 711 h 758"/>
              <a:gd name="connsiteX79" fmla="*/ 121 w 280"/>
              <a:gd name="connsiteY79" fmla="*/ 705 h 758"/>
              <a:gd name="connsiteX80" fmla="*/ 121 w 280"/>
              <a:gd name="connsiteY80" fmla="*/ 700 h 758"/>
              <a:gd name="connsiteX81" fmla="*/ 121 w 280"/>
              <a:gd name="connsiteY81" fmla="*/ 695 h 758"/>
              <a:gd name="connsiteX82" fmla="*/ 116 w 280"/>
              <a:gd name="connsiteY82" fmla="*/ 690 h 758"/>
              <a:gd name="connsiteX83" fmla="*/ 111 w 280"/>
              <a:gd name="connsiteY83" fmla="*/ 674 h 758"/>
              <a:gd name="connsiteX84" fmla="*/ 100 w 280"/>
              <a:gd name="connsiteY84" fmla="*/ 658 h 758"/>
              <a:gd name="connsiteX85" fmla="*/ 84 w 280"/>
              <a:gd name="connsiteY85" fmla="*/ 643 h 758"/>
              <a:gd name="connsiteX86" fmla="*/ 68 w 280"/>
              <a:gd name="connsiteY86" fmla="*/ 627 h 758"/>
              <a:gd name="connsiteX87" fmla="*/ 47 w 280"/>
              <a:gd name="connsiteY87" fmla="*/ 611 h 758"/>
              <a:gd name="connsiteX88" fmla="*/ 21 w 280"/>
              <a:gd name="connsiteY88" fmla="*/ 590 h 758"/>
              <a:gd name="connsiteX89" fmla="*/ 42 w 280"/>
              <a:gd name="connsiteY89" fmla="*/ 590 h 758"/>
              <a:gd name="connsiteX90" fmla="*/ 63 w 280"/>
              <a:gd name="connsiteY90" fmla="*/ 596 h 758"/>
              <a:gd name="connsiteX91" fmla="*/ 79 w 280"/>
              <a:gd name="connsiteY91" fmla="*/ 596 h 758"/>
              <a:gd name="connsiteX92" fmla="*/ 95 w 280"/>
              <a:gd name="connsiteY92" fmla="*/ 596 h 758"/>
              <a:gd name="connsiteX93" fmla="*/ 105 w 280"/>
              <a:gd name="connsiteY93" fmla="*/ 590 h 758"/>
              <a:gd name="connsiteX94" fmla="*/ 111 w 280"/>
              <a:gd name="connsiteY94" fmla="*/ 590 h 758"/>
              <a:gd name="connsiteX95" fmla="*/ 116 w 280"/>
              <a:gd name="connsiteY95" fmla="*/ 590 h 758"/>
              <a:gd name="connsiteX96" fmla="*/ 121 w 280"/>
              <a:gd name="connsiteY96" fmla="*/ 585 h 758"/>
              <a:gd name="connsiteX97" fmla="*/ 127 w 280"/>
              <a:gd name="connsiteY97" fmla="*/ 580 h 758"/>
              <a:gd name="connsiteX98" fmla="*/ 127 w 280"/>
              <a:gd name="connsiteY98" fmla="*/ 575 h 758"/>
              <a:gd name="connsiteX99" fmla="*/ 127 w 280"/>
              <a:gd name="connsiteY99" fmla="*/ 564 h 758"/>
              <a:gd name="connsiteX100" fmla="*/ 127 w 280"/>
              <a:gd name="connsiteY100" fmla="*/ 549 h 758"/>
              <a:gd name="connsiteX101" fmla="*/ 132 w 280"/>
              <a:gd name="connsiteY101" fmla="*/ 533 h 758"/>
              <a:gd name="connsiteX102" fmla="*/ 132 w 280"/>
              <a:gd name="connsiteY102" fmla="*/ 512 h 758"/>
              <a:gd name="connsiteX103" fmla="*/ 132 w 280"/>
              <a:gd name="connsiteY103" fmla="*/ 486 h 758"/>
              <a:gd name="connsiteX104" fmla="*/ 137 w 280"/>
              <a:gd name="connsiteY104" fmla="*/ 460 h 758"/>
              <a:gd name="connsiteX105" fmla="*/ 137 w 280"/>
              <a:gd name="connsiteY105" fmla="*/ 434 h 758"/>
              <a:gd name="connsiteX106" fmla="*/ 137 w 280"/>
              <a:gd name="connsiteY106" fmla="*/ 408 h 758"/>
              <a:gd name="connsiteX107" fmla="*/ 137 w 280"/>
              <a:gd name="connsiteY107" fmla="*/ 382 h 758"/>
              <a:gd name="connsiteX108" fmla="*/ 142 w 280"/>
              <a:gd name="connsiteY108" fmla="*/ 355 h 758"/>
              <a:gd name="connsiteX109" fmla="*/ 142 w 280"/>
              <a:gd name="connsiteY109" fmla="*/ 334 h 758"/>
              <a:gd name="connsiteX110" fmla="*/ 142 w 280"/>
              <a:gd name="connsiteY110" fmla="*/ 314 h 758"/>
              <a:gd name="connsiteX111" fmla="*/ 142 w 280"/>
              <a:gd name="connsiteY111" fmla="*/ 293 h 758"/>
              <a:gd name="connsiteX112" fmla="*/ 142 w 280"/>
              <a:gd name="connsiteY112" fmla="*/ 277 h 758"/>
              <a:gd name="connsiteX113" fmla="*/ 142 w 280"/>
              <a:gd name="connsiteY113" fmla="*/ 246 h 758"/>
              <a:gd name="connsiteX114" fmla="*/ 142 w 280"/>
              <a:gd name="connsiteY114" fmla="*/ 214 h 758"/>
              <a:gd name="connsiteX115" fmla="*/ 137 w 280"/>
              <a:gd name="connsiteY115" fmla="*/ 183 h 758"/>
              <a:gd name="connsiteX116" fmla="*/ 137 w 280"/>
              <a:gd name="connsiteY116" fmla="*/ 157 h 758"/>
              <a:gd name="connsiteX117" fmla="*/ 132 w 280"/>
              <a:gd name="connsiteY117" fmla="*/ 146 h 758"/>
              <a:gd name="connsiteX118" fmla="*/ 132 w 280"/>
              <a:gd name="connsiteY118" fmla="*/ 136 h 758"/>
              <a:gd name="connsiteX119" fmla="*/ 127 w 280"/>
              <a:gd name="connsiteY119" fmla="*/ 126 h 758"/>
              <a:gd name="connsiteX120" fmla="*/ 127 w 280"/>
              <a:gd name="connsiteY120" fmla="*/ 115 h 758"/>
              <a:gd name="connsiteX121" fmla="*/ 121 w 280"/>
              <a:gd name="connsiteY121" fmla="*/ 110 h 758"/>
              <a:gd name="connsiteX122" fmla="*/ 121 w 280"/>
              <a:gd name="connsiteY122" fmla="*/ 105 h 758"/>
              <a:gd name="connsiteX123" fmla="*/ 116 w 280"/>
              <a:gd name="connsiteY123" fmla="*/ 94 h 758"/>
              <a:gd name="connsiteX124" fmla="*/ 111 w 280"/>
              <a:gd name="connsiteY124" fmla="*/ 89 h 758"/>
              <a:gd name="connsiteX125" fmla="*/ 105 w 280"/>
              <a:gd name="connsiteY125" fmla="*/ 84 h 758"/>
              <a:gd name="connsiteX126" fmla="*/ 100 w 280"/>
              <a:gd name="connsiteY126" fmla="*/ 84 h 758"/>
              <a:gd name="connsiteX127" fmla="*/ 95 w 280"/>
              <a:gd name="connsiteY127" fmla="*/ 79 h 758"/>
              <a:gd name="connsiteX128" fmla="*/ 84 w 280"/>
              <a:gd name="connsiteY128" fmla="*/ 79 h 758"/>
              <a:gd name="connsiteX129" fmla="*/ 74 w 280"/>
              <a:gd name="connsiteY129" fmla="*/ 79 h 758"/>
              <a:gd name="connsiteX130" fmla="*/ 63 w 280"/>
              <a:gd name="connsiteY130" fmla="*/ 73 h 758"/>
              <a:gd name="connsiteX131" fmla="*/ 47 w 280"/>
              <a:gd name="connsiteY131" fmla="*/ 73 h 758"/>
              <a:gd name="connsiteX132" fmla="*/ 47 w 280"/>
              <a:gd name="connsiteY132" fmla="*/ 73 h 758"/>
              <a:gd name="connsiteX0" fmla="*/ 47 w 280"/>
              <a:gd name="connsiteY0" fmla="*/ 73 h 758"/>
              <a:gd name="connsiteX1" fmla="*/ 0 w 280"/>
              <a:gd name="connsiteY1" fmla="*/ 32 h 758"/>
              <a:gd name="connsiteX2" fmla="*/ 47 w 280"/>
              <a:gd name="connsiteY2" fmla="*/ 26 h 758"/>
              <a:gd name="connsiteX3" fmla="*/ 63 w 280"/>
              <a:gd name="connsiteY3" fmla="*/ 21 h 758"/>
              <a:gd name="connsiteX4" fmla="*/ 74 w 280"/>
              <a:gd name="connsiteY4" fmla="*/ 16 h 758"/>
              <a:gd name="connsiteX5" fmla="*/ 84 w 280"/>
              <a:gd name="connsiteY5" fmla="*/ 16 h 758"/>
              <a:gd name="connsiteX6" fmla="*/ 90 w 280"/>
              <a:gd name="connsiteY6" fmla="*/ 11 h 758"/>
              <a:gd name="connsiteX7" fmla="*/ 100 w 280"/>
              <a:gd name="connsiteY7" fmla="*/ 5 h 758"/>
              <a:gd name="connsiteX8" fmla="*/ 116 w 280"/>
              <a:gd name="connsiteY8" fmla="*/ 0 h 758"/>
              <a:gd name="connsiteX9" fmla="*/ 127 w 280"/>
              <a:gd name="connsiteY9" fmla="*/ 0 h 758"/>
              <a:gd name="connsiteX10" fmla="*/ 142 w 280"/>
              <a:gd name="connsiteY10" fmla="*/ 0 h 758"/>
              <a:gd name="connsiteX11" fmla="*/ 158 w 280"/>
              <a:gd name="connsiteY11" fmla="*/ 5 h 758"/>
              <a:gd name="connsiteX12" fmla="*/ 174 w 280"/>
              <a:gd name="connsiteY12" fmla="*/ 11 h 758"/>
              <a:gd name="connsiteX13" fmla="*/ 185 w 280"/>
              <a:gd name="connsiteY13" fmla="*/ 16 h 758"/>
              <a:gd name="connsiteX14" fmla="*/ 195 w 280"/>
              <a:gd name="connsiteY14" fmla="*/ 21 h 758"/>
              <a:gd name="connsiteX15" fmla="*/ 211 w 280"/>
              <a:gd name="connsiteY15" fmla="*/ 26 h 758"/>
              <a:gd name="connsiteX16" fmla="*/ 222 w 280"/>
              <a:gd name="connsiteY16" fmla="*/ 37 h 758"/>
              <a:gd name="connsiteX17" fmla="*/ 237 w 280"/>
              <a:gd name="connsiteY17" fmla="*/ 42 h 758"/>
              <a:gd name="connsiteX18" fmla="*/ 248 w 280"/>
              <a:gd name="connsiteY18" fmla="*/ 47 h 758"/>
              <a:gd name="connsiteX19" fmla="*/ 259 w 280"/>
              <a:gd name="connsiteY19" fmla="*/ 52 h 758"/>
              <a:gd name="connsiteX20" fmla="*/ 264 w 280"/>
              <a:gd name="connsiteY20" fmla="*/ 58 h 758"/>
              <a:gd name="connsiteX21" fmla="*/ 269 w 280"/>
              <a:gd name="connsiteY21" fmla="*/ 63 h 758"/>
              <a:gd name="connsiteX22" fmla="*/ 274 w 280"/>
              <a:gd name="connsiteY22" fmla="*/ 68 h 758"/>
              <a:gd name="connsiteX23" fmla="*/ 280 w 280"/>
              <a:gd name="connsiteY23" fmla="*/ 68 h 758"/>
              <a:gd name="connsiteX24" fmla="*/ 280 w 280"/>
              <a:gd name="connsiteY24" fmla="*/ 73 h 758"/>
              <a:gd name="connsiteX25" fmla="*/ 274 w 280"/>
              <a:gd name="connsiteY25" fmla="*/ 73 h 758"/>
              <a:gd name="connsiteX26" fmla="*/ 274 w 280"/>
              <a:gd name="connsiteY26" fmla="*/ 79 h 758"/>
              <a:gd name="connsiteX27" fmla="*/ 269 w 280"/>
              <a:gd name="connsiteY27" fmla="*/ 84 h 758"/>
              <a:gd name="connsiteX28" fmla="*/ 264 w 280"/>
              <a:gd name="connsiteY28" fmla="*/ 84 h 758"/>
              <a:gd name="connsiteX29" fmla="*/ 259 w 280"/>
              <a:gd name="connsiteY29" fmla="*/ 89 h 758"/>
              <a:gd name="connsiteX30" fmla="*/ 253 w 280"/>
              <a:gd name="connsiteY30" fmla="*/ 94 h 758"/>
              <a:gd name="connsiteX31" fmla="*/ 248 w 280"/>
              <a:gd name="connsiteY31" fmla="*/ 94 h 758"/>
              <a:gd name="connsiteX32" fmla="*/ 243 w 280"/>
              <a:gd name="connsiteY32" fmla="*/ 99 h 758"/>
              <a:gd name="connsiteX33" fmla="*/ 237 w 280"/>
              <a:gd name="connsiteY33" fmla="*/ 105 h 758"/>
              <a:gd name="connsiteX34" fmla="*/ 232 w 280"/>
              <a:gd name="connsiteY34" fmla="*/ 115 h 758"/>
              <a:gd name="connsiteX35" fmla="*/ 232 w 280"/>
              <a:gd name="connsiteY35" fmla="*/ 126 h 758"/>
              <a:gd name="connsiteX36" fmla="*/ 232 w 280"/>
              <a:gd name="connsiteY36" fmla="*/ 131 h 758"/>
              <a:gd name="connsiteX37" fmla="*/ 232 w 280"/>
              <a:gd name="connsiteY37" fmla="*/ 146 h 758"/>
              <a:gd name="connsiteX38" fmla="*/ 232 w 280"/>
              <a:gd name="connsiteY38" fmla="*/ 157 h 758"/>
              <a:gd name="connsiteX39" fmla="*/ 232 w 280"/>
              <a:gd name="connsiteY39" fmla="*/ 173 h 758"/>
              <a:gd name="connsiteX40" fmla="*/ 232 w 280"/>
              <a:gd name="connsiteY40" fmla="*/ 188 h 758"/>
              <a:gd name="connsiteX41" fmla="*/ 232 w 280"/>
              <a:gd name="connsiteY41" fmla="*/ 204 h 758"/>
              <a:gd name="connsiteX42" fmla="*/ 232 w 280"/>
              <a:gd name="connsiteY42" fmla="*/ 225 h 758"/>
              <a:gd name="connsiteX43" fmla="*/ 232 w 280"/>
              <a:gd name="connsiteY43" fmla="*/ 240 h 758"/>
              <a:gd name="connsiteX44" fmla="*/ 232 w 280"/>
              <a:gd name="connsiteY44" fmla="*/ 261 h 758"/>
              <a:gd name="connsiteX45" fmla="*/ 232 w 280"/>
              <a:gd name="connsiteY45" fmla="*/ 303 h 758"/>
              <a:gd name="connsiteX46" fmla="*/ 232 w 280"/>
              <a:gd name="connsiteY46" fmla="*/ 324 h 758"/>
              <a:gd name="connsiteX47" fmla="*/ 232 w 280"/>
              <a:gd name="connsiteY47" fmla="*/ 350 h 758"/>
              <a:gd name="connsiteX48" fmla="*/ 232 w 280"/>
              <a:gd name="connsiteY48" fmla="*/ 376 h 758"/>
              <a:gd name="connsiteX49" fmla="*/ 232 w 280"/>
              <a:gd name="connsiteY49" fmla="*/ 402 h 758"/>
              <a:gd name="connsiteX50" fmla="*/ 232 w 280"/>
              <a:gd name="connsiteY50" fmla="*/ 429 h 758"/>
              <a:gd name="connsiteX51" fmla="*/ 232 w 280"/>
              <a:gd name="connsiteY51" fmla="*/ 460 h 758"/>
              <a:gd name="connsiteX52" fmla="*/ 232 w 280"/>
              <a:gd name="connsiteY52" fmla="*/ 491 h 758"/>
              <a:gd name="connsiteX53" fmla="*/ 232 w 280"/>
              <a:gd name="connsiteY53" fmla="*/ 523 h 758"/>
              <a:gd name="connsiteX54" fmla="*/ 232 w 280"/>
              <a:gd name="connsiteY54" fmla="*/ 554 h 758"/>
              <a:gd name="connsiteX55" fmla="*/ 232 w 280"/>
              <a:gd name="connsiteY55" fmla="*/ 580 h 758"/>
              <a:gd name="connsiteX56" fmla="*/ 227 w 280"/>
              <a:gd name="connsiteY56" fmla="*/ 606 h 758"/>
              <a:gd name="connsiteX57" fmla="*/ 227 w 280"/>
              <a:gd name="connsiteY57" fmla="*/ 632 h 758"/>
              <a:gd name="connsiteX58" fmla="*/ 222 w 280"/>
              <a:gd name="connsiteY58" fmla="*/ 653 h 758"/>
              <a:gd name="connsiteX59" fmla="*/ 216 w 280"/>
              <a:gd name="connsiteY59" fmla="*/ 669 h 758"/>
              <a:gd name="connsiteX60" fmla="*/ 211 w 280"/>
              <a:gd name="connsiteY60" fmla="*/ 690 h 758"/>
              <a:gd name="connsiteX61" fmla="*/ 206 w 280"/>
              <a:gd name="connsiteY61" fmla="*/ 700 h 758"/>
              <a:gd name="connsiteX62" fmla="*/ 195 w 280"/>
              <a:gd name="connsiteY62" fmla="*/ 716 h 758"/>
              <a:gd name="connsiteX63" fmla="*/ 185 w 280"/>
              <a:gd name="connsiteY63" fmla="*/ 726 h 758"/>
              <a:gd name="connsiteX64" fmla="*/ 179 w 280"/>
              <a:gd name="connsiteY64" fmla="*/ 737 h 758"/>
              <a:gd name="connsiteX65" fmla="*/ 169 w 280"/>
              <a:gd name="connsiteY65" fmla="*/ 742 h 758"/>
              <a:gd name="connsiteX66" fmla="*/ 164 w 280"/>
              <a:gd name="connsiteY66" fmla="*/ 747 h 758"/>
              <a:gd name="connsiteX67" fmla="*/ 153 w 280"/>
              <a:gd name="connsiteY67" fmla="*/ 752 h 758"/>
              <a:gd name="connsiteX68" fmla="*/ 148 w 280"/>
              <a:gd name="connsiteY68" fmla="*/ 752 h 758"/>
              <a:gd name="connsiteX69" fmla="*/ 142 w 280"/>
              <a:gd name="connsiteY69" fmla="*/ 758 h 758"/>
              <a:gd name="connsiteX70" fmla="*/ 132 w 280"/>
              <a:gd name="connsiteY70" fmla="*/ 752 h 758"/>
              <a:gd name="connsiteX71" fmla="*/ 127 w 280"/>
              <a:gd name="connsiteY71" fmla="*/ 752 h 758"/>
              <a:gd name="connsiteX72" fmla="*/ 127 w 280"/>
              <a:gd name="connsiteY72" fmla="*/ 747 h 758"/>
              <a:gd name="connsiteX73" fmla="*/ 121 w 280"/>
              <a:gd name="connsiteY73" fmla="*/ 742 h 758"/>
              <a:gd name="connsiteX74" fmla="*/ 121 w 280"/>
              <a:gd name="connsiteY74" fmla="*/ 737 h 758"/>
              <a:gd name="connsiteX75" fmla="*/ 121 w 280"/>
              <a:gd name="connsiteY75" fmla="*/ 731 h 758"/>
              <a:gd name="connsiteX76" fmla="*/ 121 w 280"/>
              <a:gd name="connsiteY76" fmla="*/ 721 h 758"/>
              <a:gd name="connsiteX77" fmla="*/ 121 w 280"/>
              <a:gd name="connsiteY77" fmla="*/ 711 h 758"/>
              <a:gd name="connsiteX78" fmla="*/ 121 w 280"/>
              <a:gd name="connsiteY78" fmla="*/ 705 h 758"/>
              <a:gd name="connsiteX79" fmla="*/ 121 w 280"/>
              <a:gd name="connsiteY79" fmla="*/ 700 h 758"/>
              <a:gd name="connsiteX80" fmla="*/ 121 w 280"/>
              <a:gd name="connsiteY80" fmla="*/ 695 h 758"/>
              <a:gd name="connsiteX81" fmla="*/ 116 w 280"/>
              <a:gd name="connsiteY81" fmla="*/ 690 h 758"/>
              <a:gd name="connsiteX82" fmla="*/ 111 w 280"/>
              <a:gd name="connsiteY82" fmla="*/ 674 h 758"/>
              <a:gd name="connsiteX83" fmla="*/ 100 w 280"/>
              <a:gd name="connsiteY83" fmla="*/ 658 h 758"/>
              <a:gd name="connsiteX84" fmla="*/ 84 w 280"/>
              <a:gd name="connsiteY84" fmla="*/ 643 h 758"/>
              <a:gd name="connsiteX85" fmla="*/ 68 w 280"/>
              <a:gd name="connsiteY85" fmla="*/ 627 h 758"/>
              <a:gd name="connsiteX86" fmla="*/ 47 w 280"/>
              <a:gd name="connsiteY86" fmla="*/ 611 h 758"/>
              <a:gd name="connsiteX87" fmla="*/ 21 w 280"/>
              <a:gd name="connsiteY87" fmla="*/ 590 h 758"/>
              <a:gd name="connsiteX88" fmla="*/ 42 w 280"/>
              <a:gd name="connsiteY88" fmla="*/ 590 h 758"/>
              <a:gd name="connsiteX89" fmla="*/ 63 w 280"/>
              <a:gd name="connsiteY89" fmla="*/ 596 h 758"/>
              <a:gd name="connsiteX90" fmla="*/ 79 w 280"/>
              <a:gd name="connsiteY90" fmla="*/ 596 h 758"/>
              <a:gd name="connsiteX91" fmla="*/ 95 w 280"/>
              <a:gd name="connsiteY91" fmla="*/ 596 h 758"/>
              <a:gd name="connsiteX92" fmla="*/ 105 w 280"/>
              <a:gd name="connsiteY92" fmla="*/ 590 h 758"/>
              <a:gd name="connsiteX93" fmla="*/ 111 w 280"/>
              <a:gd name="connsiteY93" fmla="*/ 590 h 758"/>
              <a:gd name="connsiteX94" fmla="*/ 116 w 280"/>
              <a:gd name="connsiteY94" fmla="*/ 590 h 758"/>
              <a:gd name="connsiteX95" fmla="*/ 121 w 280"/>
              <a:gd name="connsiteY95" fmla="*/ 585 h 758"/>
              <a:gd name="connsiteX96" fmla="*/ 127 w 280"/>
              <a:gd name="connsiteY96" fmla="*/ 580 h 758"/>
              <a:gd name="connsiteX97" fmla="*/ 127 w 280"/>
              <a:gd name="connsiteY97" fmla="*/ 575 h 758"/>
              <a:gd name="connsiteX98" fmla="*/ 127 w 280"/>
              <a:gd name="connsiteY98" fmla="*/ 564 h 758"/>
              <a:gd name="connsiteX99" fmla="*/ 127 w 280"/>
              <a:gd name="connsiteY99" fmla="*/ 549 h 758"/>
              <a:gd name="connsiteX100" fmla="*/ 132 w 280"/>
              <a:gd name="connsiteY100" fmla="*/ 533 h 758"/>
              <a:gd name="connsiteX101" fmla="*/ 132 w 280"/>
              <a:gd name="connsiteY101" fmla="*/ 512 h 758"/>
              <a:gd name="connsiteX102" fmla="*/ 132 w 280"/>
              <a:gd name="connsiteY102" fmla="*/ 486 h 758"/>
              <a:gd name="connsiteX103" fmla="*/ 137 w 280"/>
              <a:gd name="connsiteY103" fmla="*/ 460 h 758"/>
              <a:gd name="connsiteX104" fmla="*/ 137 w 280"/>
              <a:gd name="connsiteY104" fmla="*/ 434 h 758"/>
              <a:gd name="connsiteX105" fmla="*/ 137 w 280"/>
              <a:gd name="connsiteY105" fmla="*/ 408 h 758"/>
              <a:gd name="connsiteX106" fmla="*/ 137 w 280"/>
              <a:gd name="connsiteY106" fmla="*/ 382 h 758"/>
              <a:gd name="connsiteX107" fmla="*/ 142 w 280"/>
              <a:gd name="connsiteY107" fmla="*/ 355 h 758"/>
              <a:gd name="connsiteX108" fmla="*/ 142 w 280"/>
              <a:gd name="connsiteY108" fmla="*/ 334 h 758"/>
              <a:gd name="connsiteX109" fmla="*/ 142 w 280"/>
              <a:gd name="connsiteY109" fmla="*/ 314 h 758"/>
              <a:gd name="connsiteX110" fmla="*/ 142 w 280"/>
              <a:gd name="connsiteY110" fmla="*/ 293 h 758"/>
              <a:gd name="connsiteX111" fmla="*/ 142 w 280"/>
              <a:gd name="connsiteY111" fmla="*/ 277 h 758"/>
              <a:gd name="connsiteX112" fmla="*/ 142 w 280"/>
              <a:gd name="connsiteY112" fmla="*/ 246 h 758"/>
              <a:gd name="connsiteX113" fmla="*/ 142 w 280"/>
              <a:gd name="connsiteY113" fmla="*/ 214 h 758"/>
              <a:gd name="connsiteX114" fmla="*/ 137 w 280"/>
              <a:gd name="connsiteY114" fmla="*/ 183 h 758"/>
              <a:gd name="connsiteX115" fmla="*/ 137 w 280"/>
              <a:gd name="connsiteY115" fmla="*/ 157 h 758"/>
              <a:gd name="connsiteX116" fmla="*/ 132 w 280"/>
              <a:gd name="connsiteY116" fmla="*/ 146 h 758"/>
              <a:gd name="connsiteX117" fmla="*/ 132 w 280"/>
              <a:gd name="connsiteY117" fmla="*/ 136 h 758"/>
              <a:gd name="connsiteX118" fmla="*/ 127 w 280"/>
              <a:gd name="connsiteY118" fmla="*/ 126 h 758"/>
              <a:gd name="connsiteX119" fmla="*/ 127 w 280"/>
              <a:gd name="connsiteY119" fmla="*/ 115 h 758"/>
              <a:gd name="connsiteX120" fmla="*/ 121 w 280"/>
              <a:gd name="connsiteY120" fmla="*/ 110 h 758"/>
              <a:gd name="connsiteX121" fmla="*/ 121 w 280"/>
              <a:gd name="connsiteY121" fmla="*/ 105 h 758"/>
              <a:gd name="connsiteX122" fmla="*/ 116 w 280"/>
              <a:gd name="connsiteY122" fmla="*/ 94 h 758"/>
              <a:gd name="connsiteX123" fmla="*/ 111 w 280"/>
              <a:gd name="connsiteY123" fmla="*/ 89 h 758"/>
              <a:gd name="connsiteX124" fmla="*/ 105 w 280"/>
              <a:gd name="connsiteY124" fmla="*/ 84 h 758"/>
              <a:gd name="connsiteX125" fmla="*/ 100 w 280"/>
              <a:gd name="connsiteY125" fmla="*/ 84 h 758"/>
              <a:gd name="connsiteX126" fmla="*/ 95 w 280"/>
              <a:gd name="connsiteY126" fmla="*/ 79 h 758"/>
              <a:gd name="connsiteX127" fmla="*/ 84 w 280"/>
              <a:gd name="connsiteY127" fmla="*/ 79 h 758"/>
              <a:gd name="connsiteX128" fmla="*/ 74 w 280"/>
              <a:gd name="connsiteY128" fmla="*/ 79 h 758"/>
              <a:gd name="connsiteX129" fmla="*/ 63 w 280"/>
              <a:gd name="connsiteY129" fmla="*/ 73 h 758"/>
              <a:gd name="connsiteX130" fmla="*/ 47 w 280"/>
              <a:gd name="connsiteY130" fmla="*/ 73 h 758"/>
              <a:gd name="connsiteX131" fmla="*/ 47 w 280"/>
              <a:gd name="connsiteY131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130" fmla="*/ 26 w 259"/>
              <a:gd name="connsiteY130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129" fmla="*/ 26 w 259"/>
              <a:gd name="connsiteY129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128" fmla="*/ 42 w 259"/>
              <a:gd name="connsiteY128" fmla="*/ 73 h 758"/>
              <a:gd name="connsiteX0" fmla="*/ 26 w 259"/>
              <a:gd name="connsiteY0" fmla="*/ 73 h 758"/>
              <a:gd name="connsiteX1" fmla="*/ 26 w 259"/>
              <a:gd name="connsiteY1" fmla="*/ 26 h 758"/>
              <a:gd name="connsiteX2" fmla="*/ 42 w 259"/>
              <a:gd name="connsiteY2" fmla="*/ 21 h 758"/>
              <a:gd name="connsiteX3" fmla="*/ 53 w 259"/>
              <a:gd name="connsiteY3" fmla="*/ 16 h 758"/>
              <a:gd name="connsiteX4" fmla="*/ 63 w 259"/>
              <a:gd name="connsiteY4" fmla="*/ 16 h 758"/>
              <a:gd name="connsiteX5" fmla="*/ 69 w 259"/>
              <a:gd name="connsiteY5" fmla="*/ 11 h 758"/>
              <a:gd name="connsiteX6" fmla="*/ 79 w 259"/>
              <a:gd name="connsiteY6" fmla="*/ 5 h 758"/>
              <a:gd name="connsiteX7" fmla="*/ 95 w 259"/>
              <a:gd name="connsiteY7" fmla="*/ 0 h 758"/>
              <a:gd name="connsiteX8" fmla="*/ 106 w 259"/>
              <a:gd name="connsiteY8" fmla="*/ 0 h 758"/>
              <a:gd name="connsiteX9" fmla="*/ 121 w 259"/>
              <a:gd name="connsiteY9" fmla="*/ 0 h 758"/>
              <a:gd name="connsiteX10" fmla="*/ 137 w 259"/>
              <a:gd name="connsiteY10" fmla="*/ 5 h 758"/>
              <a:gd name="connsiteX11" fmla="*/ 153 w 259"/>
              <a:gd name="connsiteY11" fmla="*/ 11 h 758"/>
              <a:gd name="connsiteX12" fmla="*/ 164 w 259"/>
              <a:gd name="connsiteY12" fmla="*/ 16 h 758"/>
              <a:gd name="connsiteX13" fmla="*/ 174 w 259"/>
              <a:gd name="connsiteY13" fmla="*/ 21 h 758"/>
              <a:gd name="connsiteX14" fmla="*/ 190 w 259"/>
              <a:gd name="connsiteY14" fmla="*/ 26 h 758"/>
              <a:gd name="connsiteX15" fmla="*/ 201 w 259"/>
              <a:gd name="connsiteY15" fmla="*/ 37 h 758"/>
              <a:gd name="connsiteX16" fmla="*/ 216 w 259"/>
              <a:gd name="connsiteY16" fmla="*/ 42 h 758"/>
              <a:gd name="connsiteX17" fmla="*/ 227 w 259"/>
              <a:gd name="connsiteY17" fmla="*/ 47 h 758"/>
              <a:gd name="connsiteX18" fmla="*/ 238 w 259"/>
              <a:gd name="connsiteY18" fmla="*/ 52 h 758"/>
              <a:gd name="connsiteX19" fmla="*/ 243 w 259"/>
              <a:gd name="connsiteY19" fmla="*/ 58 h 758"/>
              <a:gd name="connsiteX20" fmla="*/ 248 w 259"/>
              <a:gd name="connsiteY20" fmla="*/ 63 h 758"/>
              <a:gd name="connsiteX21" fmla="*/ 253 w 259"/>
              <a:gd name="connsiteY21" fmla="*/ 68 h 758"/>
              <a:gd name="connsiteX22" fmla="*/ 259 w 259"/>
              <a:gd name="connsiteY22" fmla="*/ 68 h 758"/>
              <a:gd name="connsiteX23" fmla="*/ 259 w 259"/>
              <a:gd name="connsiteY23" fmla="*/ 73 h 758"/>
              <a:gd name="connsiteX24" fmla="*/ 253 w 259"/>
              <a:gd name="connsiteY24" fmla="*/ 73 h 758"/>
              <a:gd name="connsiteX25" fmla="*/ 253 w 259"/>
              <a:gd name="connsiteY25" fmla="*/ 79 h 758"/>
              <a:gd name="connsiteX26" fmla="*/ 248 w 259"/>
              <a:gd name="connsiteY26" fmla="*/ 84 h 758"/>
              <a:gd name="connsiteX27" fmla="*/ 243 w 259"/>
              <a:gd name="connsiteY27" fmla="*/ 84 h 758"/>
              <a:gd name="connsiteX28" fmla="*/ 238 w 259"/>
              <a:gd name="connsiteY28" fmla="*/ 89 h 758"/>
              <a:gd name="connsiteX29" fmla="*/ 232 w 259"/>
              <a:gd name="connsiteY29" fmla="*/ 94 h 758"/>
              <a:gd name="connsiteX30" fmla="*/ 227 w 259"/>
              <a:gd name="connsiteY30" fmla="*/ 94 h 758"/>
              <a:gd name="connsiteX31" fmla="*/ 222 w 259"/>
              <a:gd name="connsiteY31" fmla="*/ 99 h 758"/>
              <a:gd name="connsiteX32" fmla="*/ 216 w 259"/>
              <a:gd name="connsiteY32" fmla="*/ 105 h 758"/>
              <a:gd name="connsiteX33" fmla="*/ 211 w 259"/>
              <a:gd name="connsiteY33" fmla="*/ 115 h 758"/>
              <a:gd name="connsiteX34" fmla="*/ 211 w 259"/>
              <a:gd name="connsiteY34" fmla="*/ 126 h 758"/>
              <a:gd name="connsiteX35" fmla="*/ 211 w 259"/>
              <a:gd name="connsiteY35" fmla="*/ 131 h 758"/>
              <a:gd name="connsiteX36" fmla="*/ 211 w 259"/>
              <a:gd name="connsiteY36" fmla="*/ 146 h 758"/>
              <a:gd name="connsiteX37" fmla="*/ 211 w 259"/>
              <a:gd name="connsiteY37" fmla="*/ 157 h 758"/>
              <a:gd name="connsiteX38" fmla="*/ 211 w 259"/>
              <a:gd name="connsiteY38" fmla="*/ 173 h 758"/>
              <a:gd name="connsiteX39" fmla="*/ 211 w 259"/>
              <a:gd name="connsiteY39" fmla="*/ 188 h 758"/>
              <a:gd name="connsiteX40" fmla="*/ 211 w 259"/>
              <a:gd name="connsiteY40" fmla="*/ 204 h 758"/>
              <a:gd name="connsiteX41" fmla="*/ 211 w 259"/>
              <a:gd name="connsiteY41" fmla="*/ 225 h 758"/>
              <a:gd name="connsiteX42" fmla="*/ 211 w 259"/>
              <a:gd name="connsiteY42" fmla="*/ 240 h 758"/>
              <a:gd name="connsiteX43" fmla="*/ 211 w 259"/>
              <a:gd name="connsiteY43" fmla="*/ 261 h 758"/>
              <a:gd name="connsiteX44" fmla="*/ 211 w 259"/>
              <a:gd name="connsiteY44" fmla="*/ 303 h 758"/>
              <a:gd name="connsiteX45" fmla="*/ 211 w 259"/>
              <a:gd name="connsiteY45" fmla="*/ 324 h 758"/>
              <a:gd name="connsiteX46" fmla="*/ 211 w 259"/>
              <a:gd name="connsiteY46" fmla="*/ 350 h 758"/>
              <a:gd name="connsiteX47" fmla="*/ 211 w 259"/>
              <a:gd name="connsiteY47" fmla="*/ 376 h 758"/>
              <a:gd name="connsiteX48" fmla="*/ 211 w 259"/>
              <a:gd name="connsiteY48" fmla="*/ 402 h 758"/>
              <a:gd name="connsiteX49" fmla="*/ 211 w 259"/>
              <a:gd name="connsiteY49" fmla="*/ 429 h 758"/>
              <a:gd name="connsiteX50" fmla="*/ 211 w 259"/>
              <a:gd name="connsiteY50" fmla="*/ 460 h 758"/>
              <a:gd name="connsiteX51" fmla="*/ 211 w 259"/>
              <a:gd name="connsiteY51" fmla="*/ 491 h 758"/>
              <a:gd name="connsiteX52" fmla="*/ 211 w 259"/>
              <a:gd name="connsiteY52" fmla="*/ 523 h 758"/>
              <a:gd name="connsiteX53" fmla="*/ 211 w 259"/>
              <a:gd name="connsiteY53" fmla="*/ 554 h 758"/>
              <a:gd name="connsiteX54" fmla="*/ 211 w 259"/>
              <a:gd name="connsiteY54" fmla="*/ 580 h 758"/>
              <a:gd name="connsiteX55" fmla="*/ 206 w 259"/>
              <a:gd name="connsiteY55" fmla="*/ 606 h 758"/>
              <a:gd name="connsiteX56" fmla="*/ 206 w 259"/>
              <a:gd name="connsiteY56" fmla="*/ 632 h 758"/>
              <a:gd name="connsiteX57" fmla="*/ 201 w 259"/>
              <a:gd name="connsiteY57" fmla="*/ 653 h 758"/>
              <a:gd name="connsiteX58" fmla="*/ 195 w 259"/>
              <a:gd name="connsiteY58" fmla="*/ 669 h 758"/>
              <a:gd name="connsiteX59" fmla="*/ 190 w 259"/>
              <a:gd name="connsiteY59" fmla="*/ 690 h 758"/>
              <a:gd name="connsiteX60" fmla="*/ 185 w 259"/>
              <a:gd name="connsiteY60" fmla="*/ 700 h 758"/>
              <a:gd name="connsiteX61" fmla="*/ 174 w 259"/>
              <a:gd name="connsiteY61" fmla="*/ 716 h 758"/>
              <a:gd name="connsiteX62" fmla="*/ 164 w 259"/>
              <a:gd name="connsiteY62" fmla="*/ 726 h 758"/>
              <a:gd name="connsiteX63" fmla="*/ 158 w 259"/>
              <a:gd name="connsiteY63" fmla="*/ 737 h 758"/>
              <a:gd name="connsiteX64" fmla="*/ 148 w 259"/>
              <a:gd name="connsiteY64" fmla="*/ 742 h 758"/>
              <a:gd name="connsiteX65" fmla="*/ 143 w 259"/>
              <a:gd name="connsiteY65" fmla="*/ 747 h 758"/>
              <a:gd name="connsiteX66" fmla="*/ 132 w 259"/>
              <a:gd name="connsiteY66" fmla="*/ 752 h 758"/>
              <a:gd name="connsiteX67" fmla="*/ 127 w 259"/>
              <a:gd name="connsiteY67" fmla="*/ 752 h 758"/>
              <a:gd name="connsiteX68" fmla="*/ 121 w 259"/>
              <a:gd name="connsiteY68" fmla="*/ 758 h 758"/>
              <a:gd name="connsiteX69" fmla="*/ 111 w 259"/>
              <a:gd name="connsiteY69" fmla="*/ 752 h 758"/>
              <a:gd name="connsiteX70" fmla="*/ 106 w 259"/>
              <a:gd name="connsiteY70" fmla="*/ 752 h 758"/>
              <a:gd name="connsiteX71" fmla="*/ 106 w 259"/>
              <a:gd name="connsiteY71" fmla="*/ 747 h 758"/>
              <a:gd name="connsiteX72" fmla="*/ 100 w 259"/>
              <a:gd name="connsiteY72" fmla="*/ 742 h 758"/>
              <a:gd name="connsiteX73" fmla="*/ 100 w 259"/>
              <a:gd name="connsiteY73" fmla="*/ 737 h 758"/>
              <a:gd name="connsiteX74" fmla="*/ 100 w 259"/>
              <a:gd name="connsiteY74" fmla="*/ 731 h 758"/>
              <a:gd name="connsiteX75" fmla="*/ 100 w 259"/>
              <a:gd name="connsiteY75" fmla="*/ 721 h 758"/>
              <a:gd name="connsiteX76" fmla="*/ 100 w 259"/>
              <a:gd name="connsiteY76" fmla="*/ 711 h 758"/>
              <a:gd name="connsiteX77" fmla="*/ 100 w 259"/>
              <a:gd name="connsiteY77" fmla="*/ 705 h 758"/>
              <a:gd name="connsiteX78" fmla="*/ 100 w 259"/>
              <a:gd name="connsiteY78" fmla="*/ 700 h 758"/>
              <a:gd name="connsiteX79" fmla="*/ 100 w 259"/>
              <a:gd name="connsiteY79" fmla="*/ 695 h 758"/>
              <a:gd name="connsiteX80" fmla="*/ 95 w 259"/>
              <a:gd name="connsiteY80" fmla="*/ 690 h 758"/>
              <a:gd name="connsiteX81" fmla="*/ 90 w 259"/>
              <a:gd name="connsiteY81" fmla="*/ 674 h 758"/>
              <a:gd name="connsiteX82" fmla="*/ 79 w 259"/>
              <a:gd name="connsiteY82" fmla="*/ 658 h 758"/>
              <a:gd name="connsiteX83" fmla="*/ 63 w 259"/>
              <a:gd name="connsiteY83" fmla="*/ 643 h 758"/>
              <a:gd name="connsiteX84" fmla="*/ 47 w 259"/>
              <a:gd name="connsiteY84" fmla="*/ 627 h 758"/>
              <a:gd name="connsiteX85" fmla="*/ 26 w 259"/>
              <a:gd name="connsiteY85" fmla="*/ 611 h 758"/>
              <a:gd name="connsiteX86" fmla="*/ 0 w 259"/>
              <a:gd name="connsiteY86" fmla="*/ 590 h 758"/>
              <a:gd name="connsiteX87" fmla="*/ 21 w 259"/>
              <a:gd name="connsiteY87" fmla="*/ 590 h 758"/>
              <a:gd name="connsiteX88" fmla="*/ 42 w 259"/>
              <a:gd name="connsiteY88" fmla="*/ 596 h 758"/>
              <a:gd name="connsiteX89" fmla="*/ 58 w 259"/>
              <a:gd name="connsiteY89" fmla="*/ 596 h 758"/>
              <a:gd name="connsiteX90" fmla="*/ 74 w 259"/>
              <a:gd name="connsiteY90" fmla="*/ 596 h 758"/>
              <a:gd name="connsiteX91" fmla="*/ 84 w 259"/>
              <a:gd name="connsiteY91" fmla="*/ 590 h 758"/>
              <a:gd name="connsiteX92" fmla="*/ 90 w 259"/>
              <a:gd name="connsiteY92" fmla="*/ 590 h 758"/>
              <a:gd name="connsiteX93" fmla="*/ 95 w 259"/>
              <a:gd name="connsiteY93" fmla="*/ 590 h 758"/>
              <a:gd name="connsiteX94" fmla="*/ 100 w 259"/>
              <a:gd name="connsiteY94" fmla="*/ 585 h 758"/>
              <a:gd name="connsiteX95" fmla="*/ 106 w 259"/>
              <a:gd name="connsiteY95" fmla="*/ 580 h 758"/>
              <a:gd name="connsiteX96" fmla="*/ 106 w 259"/>
              <a:gd name="connsiteY96" fmla="*/ 575 h 758"/>
              <a:gd name="connsiteX97" fmla="*/ 106 w 259"/>
              <a:gd name="connsiteY97" fmla="*/ 564 h 758"/>
              <a:gd name="connsiteX98" fmla="*/ 106 w 259"/>
              <a:gd name="connsiteY98" fmla="*/ 549 h 758"/>
              <a:gd name="connsiteX99" fmla="*/ 111 w 259"/>
              <a:gd name="connsiteY99" fmla="*/ 533 h 758"/>
              <a:gd name="connsiteX100" fmla="*/ 111 w 259"/>
              <a:gd name="connsiteY100" fmla="*/ 512 h 758"/>
              <a:gd name="connsiteX101" fmla="*/ 111 w 259"/>
              <a:gd name="connsiteY101" fmla="*/ 486 h 758"/>
              <a:gd name="connsiteX102" fmla="*/ 116 w 259"/>
              <a:gd name="connsiteY102" fmla="*/ 460 h 758"/>
              <a:gd name="connsiteX103" fmla="*/ 116 w 259"/>
              <a:gd name="connsiteY103" fmla="*/ 434 h 758"/>
              <a:gd name="connsiteX104" fmla="*/ 116 w 259"/>
              <a:gd name="connsiteY104" fmla="*/ 408 h 758"/>
              <a:gd name="connsiteX105" fmla="*/ 116 w 259"/>
              <a:gd name="connsiteY105" fmla="*/ 382 h 758"/>
              <a:gd name="connsiteX106" fmla="*/ 121 w 259"/>
              <a:gd name="connsiteY106" fmla="*/ 355 h 758"/>
              <a:gd name="connsiteX107" fmla="*/ 121 w 259"/>
              <a:gd name="connsiteY107" fmla="*/ 334 h 758"/>
              <a:gd name="connsiteX108" fmla="*/ 121 w 259"/>
              <a:gd name="connsiteY108" fmla="*/ 314 h 758"/>
              <a:gd name="connsiteX109" fmla="*/ 121 w 259"/>
              <a:gd name="connsiteY109" fmla="*/ 293 h 758"/>
              <a:gd name="connsiteX110" fmla="*/ 121 w 259"/>
              <a:gd name="connsiteY110" fmla="*/ 277 h 758"/>
              <a:gd name="connsiteX111" fmla="*/ 121 w 259"/>
              <a:gd name="connsiteY111" fmla="*/ 246 h 758"/>
              <a:gd name="connsiteX112" fmla="*/ 121 w 259"/>
              <a:gd name="connsiteY112" fmla="*/ 214 h 758"/>
              <a:gd name="connsiteX113" fmla="*/ 116 w 259"/>
              <a:gd name="connsiteY113" fmla="*/ 183 h 758"/>
              <a:gd name="connsiteX114" fmla="*/ 116 w 259"/>
              <a:gd name="connsiteY114" fmla="*/ 157 h 758"/>
              <a:gd name="connsiteX115" fmla="*/ 111 w 259"/>
              <a:gd name="connsiteY115" fmla="*/ 146 h 758"/>
              <a:gd name="connsiteX116" fmla="*/ 111 w 259"/>
              <a:gd name="connsiteY116" fmla="*/ 136 h 758"/>
              <a:gd name="connsiteX117" fmla="*/ 106 w 259"/>
              <a:gd name="connsiteY117" fmla="*/ 126 h 758"/>
              <a:gd name="connsiteX118" fmla="*/ 106 w 259"/>
              <a:gd name="connsiteY118" fmla="*/ 115 h 758"/>
              <a:gd name="connsiteX119" fmla="*/ 100 w 259"/>
              <a:gd name="connsiteY119" fmla="*/ 110 h 758"/>
              <a:gd name="connsiteX120" fmla="*/ 100 w 259"/>
              <a:gd name="connsiteY120" fmla="*/ 105 h 758"/>
              <a:gd name="connsiteX121" fmla="*/ 95 w 259"/>
              <a:gd name="connsiteY121" fmla="*/ 94 h 758"/>
              <a:gd name="connsiteX122" fmla="*/ 90 w 259"/>
              <a:gd name="connsiteY122" fmla="*/ 89 h 758"/>
              <a:gd name="connsiteX123" fmla="*/ 84 w 259"/>
              <a:gd name="connsiteY123" fmla="*/ 84 h 758"/>
              <a:gd name="connsiteX124" fmla="*/ 79 w 259"/>
              <a:gd name="connsiteY124" fmla="*/ 84 h 758"/>
              <a:gd name="connsiteX125" fmla="*/ 74 w 259"/>
              <a:gd name="connsiteY125" fmla="*/ 79 h 758"/>
              <a:gd name="connsiteX126" fmla="*/ 63 w 259"/>
              <a:gd name="connsiteY126" fmla="*/ 79 h 758"/>
              <a:gd name="connsiteX127" fmla="*/ 53 w 259"/>
              <a:gd name="connsiteY127" fmla="*/ 79 h 758"/>
              <a:gd name="connsiteX0" fmla="*/ 26 w 259"/>
              <a:gd name="connsiteY0" fmla="*/ 26 h 758"/>
              <a:gd name="connsiteX1" fmla="*/ 42 w 259"/>
              <a:gd name="connsiteY1" fmla="*/ 21 h 758"/>
              <a:gd name="connsiteX2" fmla="*/ 53 w 259"/>
              <a:gd name="connsiteY2" fmla="*/ 16 h 758"/>
              <a:gd name="connsiteX3" fmla="*/ 63 w 259"/>
              <a:gd name="connsiteY3" fmla="*/ 16 h 758"/>
              <a:gd name="connsiteX4" fmla="*/ 69 w 259"/>
              <a:gd name="connsiteY4" fmla="*/ 11 h 758"/>
              <a:gd name="connsiteX5" fmla="*/ 79 w 259"/>
              <a:gd name="connsiteY5" fmla="*/ 5 h 758"/>
              <a:gd name="connsiteX6" fmla="*/ 95 w 259"/>
              <a:gd name="connsiteY6" fmla="*/ 0 h 758"/>
              <a:gd name="connsiteX7" fmla="*/ 106 w 259"/>
              <a:gd name="connsiteY7" fmla="*/ 0 h 758"/>
              <a:gd name="connsiteX8" fmla="*/ 121 w 259"/>
              <a:gd name="connsiteY8" fmla="*/ 0 h 758"/>
              <a:gd name="connsiteX9" fmla="*/ 137 w 259"/>
              <a:gd name="connsiteY9" fmla="*/ 5 h 758"/>
              <a:gd name="connsiteX10" fmla="*/ 153 w 259"/>
              <a:gd name="connsiteY10" fmla="*/ 11 h 758"/>
              <a:gd name="connsiteX11" fmla="*/ 164 w 259"/>
              <a:gd name="connsiteY11" fmla="*/ 16 h 758"/>
              <a:gd name="connsiteX12" fmla="*/ 174 w 259"/>
              <a:gd name="connsiteY12" fmla="*/ 21 h 758"/>
              <a:gd name="connsiteX13" fmla="*/ 190 w 259"/>
              <a:gd name="connsiteY13" fmla="*/ 26 h 758"/>
              <a:gd name="connsiteX14" fmla="*/ 201 w 259"/>
              <a:gd name="connsiteY14" fmla="*/ 37 h 758"/>
              <a:gd name="connsiteX15" fmla="*/ 216 w 259"/>
              <a:gd name="connsiteY15" fmla="*/ 42 h 758"/>
              <a:gd name="connsiteX16" fmla="*/ 227 w 259"/>
              <a:gd name="connsiteY16" fmla="*/ 47 h 758"/>
              <a:gd name="connsiteX17" fmla="*/ 238 w 259"/>
              <a:gd name="connsiteY17" fmla="*/ 52 h 758"/>
              <a:gd name="connsiteX18" fmla="*/ 243 w 259"/>
              <a:gd name="connsiteY18" fmla="*/ 58 h 758"/>
              <a:gd name="connsiteX19" fmla="*/ 248 w 259"/>
              <a:gd name="connsiteY19" fmla="*/ 63 h 758"/>
              <a:gd name="connsiteX20" fmla="*/ 253 w 259"/>
              <a:gd name="connsiteY20" fmla="*/ 68 h 758"/>
              <a:gd name="connsiteX21" fmla="*/ 259 w 259"/>
              <a:gd name="connsiteY21" fmla="*/ 68 h 758"/>
              <a:gd name="connsiteX22" fmla="*/ 259 w 259"/>
              <a:gd name="connsiteY22" fmla="*/ 73 h 758"/>
              <a:gd name="connsiteX23" fmla="*/ 253 w 259"/>
              <a:gd name="connsiteY23" fmla="*/ 73 h 758"/>
              <a:gd name="connsiteX24" fmla="*/ 253 w 259"/>
              <a:gd name="connsiteY24" fmla="*/ 79 h 758"/>
              <a:gd name="connsiteX25" fmla="*/ 248 w 259"/>
              <a:gd name="connsiteY25" fmla="*/ 84 h 758"/>
              <a:gd name="connsiteX26" fmla="*/ 243 w 259"/>
              <a:gd name="connsiteY26" fmla="*/ 84 h 758"/>
              <a:gd name="connsiteX27" fmla="*/ 238 w 259"/>
              <a:gd name="connsiteY27" fmla="*/ 89 h 758"/>
              <a:gd name="connsiteX28" fmla="*/ 232 w 259"/>
              <a:gd name="connsiteY28" fmla="*/ 94 h 758"/>
              <a:gd name="connsiteX29" fmla="*/ 227 w 259"/>
              <a:gd name="connsiteY29" fmla="*/ 94 h 758"/>
              <a:gd name="connsiteX30" fmla="*/ 222 w 259"/>
              <a:gd name="connsiteY30" fmla="*/ 99 h 758"/>
              <a:gd name="connsiteX31" fmla="*/ 216 w 259"/>
              <a:gd name="connsiteY31" fmla="*/ 105 h 758"/>
              <a:gd name="connsiteX32" fmla="*/ 211 w 259"/>
              <a:gd name="connsiteY32" fmla="*/ 115 h 758"/>
              <a:gd name="connsiteX33" fmla="*/ 211 w 259"/>
              <a:gd name="connsiteY33" fmla="*/ 126 h 758"/>
              <a:gd name="connsiteX34" fmla="*/ 211 w 259"/>
              <a:gd name="connsiteY34" fmla="*/ 131 h 758"/>
              <a:gd name="connsiteX35" fmla="*/ 211 w 259"/>
              <a:gd name="connsiteY35" fmla="*/ 146 h 758"/>
              <a:gd name="connsiteX36" fmla="*/ 211 w 259"/>
              <a:gd name="connsiteY36" fmla="*/ 157 h 758"/>
              <a:gd name="connsiteX37" fmla="*/ 211 w 259"/>
              <a:gd name="connsiteY37" fmla="*/ 173 h 758"/>
              <a:gd name="connsiteX38" fmla="*/ 211 w 259"/>
              <a:gd name="connsiteY38" fmla="*/ 188 h 758"/>
              <a:gd name="connsiteX39" fmla="*/ 211 w 259"/>
              <a:gd name="connsiteY39" fmla="*/ 204 h 758"/>
              <a:gd name="connsiteX40" fmla="*/ 211 w 259"/>
              <a:gd name="connsiteY40" fmla="*/ 225 h 758"/>
              <a:gd name="connsiteX41" fmla="*/ 211 w 259"/>
              <a:gd name="connsiteY41" fmla="*/ 240 h 758"/>
              <a:gd name="connsiteX42" fmla="*/ 211 w 259"/>
              <a:gd name="connsiteY42" fmla="*/ 261 h 758"/>
              <a:gd name="connsiteX43" fmla="*/ 211 w 259"/>
              <a:gd name="connsiteY43" fmla="*/ 303 h 758"/>
              <a:gd name="connsiteX44" fmla="*/ 211 w 259"/>
              <a:gd name="connsiteY44" fmla="*/ 324 h 758"/>
              <a:gd name="connsiteX45" fmla="*/ 211 w 259"/>
              <a:gd name="connsiteY45" fmla="*/ 350 h 758"/>
              <a:gd name="connsiteX46" fmla="*/ 211 w 259"/>
              <a:gd name="connsiteY46" fmla="*/ 376 h 758"/>
              <a:gd name="connsiteX47" fmla="*/ 211 w 259"/>
              <a:gd name="connsiteY47" fmla="*/ 402 h 758"/>
              <a:gd name="connsiteX48" fmla="*/ 211 w 259"/>
              <a:gd name="connsiteY48" fmla="*/ 429 h 758"/>
              <a:gd name="connsiteX49" fmla="*/ 211 w 259"/>
              <a:gd name="connsiteY49" fmla="*/ 460 h 758"/>
              <a:gd name="connsiteX50" fmla="*/ 211 w 259"/>
              <a:gd name="connsiteY50" fmla="*/ 491 h 758"/>
              <a:gd name="connsiteX51" fmla="*/ 211 w 259"/>
              <a:gd name="connsiteY51" fmla="*/ 523 h 758"/>
              <a:gd name="connsiteX52" fmla="*/ 211 w 259"/>
              <a:gd name="connsiteY52" fmla="*/ 554 h 758"/>
              <a:gd name="connsiteX53" fmla="*/ 211 w 259"/>
              <a:gd name="connsiteY53" fmla="*/ 580 h 758"/>
              <a:gd name="connsiteX54" fmla="*/ 206 w 259"/>
              <a:gd name="connsiteY54" fmla="*/ 606 h 758"/>
              <a:gd name="connsiteX55" fmla="*/ 206 w 259"/>
              <a:gd name="connsiteY55" fmla="*/ 632 h 758"/>
              <a:gd name="connsiteX56" fmla="*/ 201 w 259"/>
              <a:gd name="connsiteY56" fmla="*/ 653 h 758"/>
              <a:gd name="connsiteX57" fmla="*/ 195 w 259"/>
              <a:gd name="connsiteY57" fmla="*/ 669 h 758"/>
              <a:gd name="connsiteX58" fmla="*/ 190 w 259"/>
              <a:gd name="connsiteY58" fmla="*/ 690 h 758"/>
              <a:gd name="connsiteX59" fmla="*/ 185 w 259"/>
              <a:gd name="connsiteY59" fmla="*/ 700 h 758"/>
              <a:gd name="connsiteX60" fmla="*/ 174 w 259"/>
              <a:gd name="connsiteY60" fmla="*/ 716 h 758"/>
              <a:gd name="connsiteX61" fmla="*/ 164 w 259"/>
              <a:gd name="connsiteY61" fmla="*/ 726 h 758"/>
              <a:gd name="connsiteX62" fmla="*/ 158 w 259"/>
              <a:gd name="connsiteY62" fmla="*/ 737 h 758"/>
              <a:gd name="connsiteX63" fmla="*/ 148 w 259"/>
              <a:gd name="connsiteY63" fmla="*/ 742 h 758"/>
              <a:gd name="connsiteX64" fmla="*/ 143 w 259"/>
              <a:gd name="connsiteY64" fmla="*/ 747 h 758"/>
              <a:gd name="connsiteX65" fmla="*/ 132 w 259"/>
              <a:gd name="connsiteY65" fmla="*/ 752 h 758"/>
              <a:gd name="connsiteX66" fmla="*/ 127 w 259"/>
              <a:gd name="connsiteY66" fmla="*/ 752 h 758"/>
              <a:gd name="connsiteX67" fmla="*/ 121 w 259"/>
              <a:gd name="connsiteY67" fmla="*/ 758 h 758"/>
              <a:gd name="connsiteX68" fmla="*/ 111 w 259"/>
              <a:gd name="connsiteY68" fmla="*/ 752 h 758"/>
              <a:gd name="connsiteX69" fmla="*/ 106 w 259"/>
              <a:gd name="connsiteY69" fmla="*/ 752 h 758"/>
              <a:gd name="connsiteX70" fmla="*/ 106 w 259"/>
              <a:gd name="connsiteY70" fmla="*/ 747 h 758"/>
              <a:gd name="connsiteX71" fmla="*/ 100 w 259"/>
              <a:gd name="connsiteY71" fmla="*/ 742 h 758"/>
              <a:gd name="connsiteX72" fmla="*/ 100 w 259"/>
              <a:gd name="connsiteY72" fmla="*/ 737 h 758"/>
              <a:gd name="connsiteX73" fmla="*/ 100 w 259"/>
              <a:gd name="connsiteY73" fmla="*/ 731 h 758"/>
              <a:gd name="connsiteX74" fmla="*/ 100 w 259"/>
              <a:gd name="connsiteY74" fmla="*/ 721 h 758"/>
              <a:gd name="connsiteX75" fmla="*/ 100 w 259"/>
              <a:gd name="connsiteY75" fmla="*/ 711 h 758"/>
              <a:gd name="connsiteX76" fmla="*/ 100 w 259"/>
              <a:gd name="connsiteY76" fmla="*/ 705 h 758"/>
              <a:gd name="connsiteX77" fmla="*/ 100 w 259"/>
              <a:gd name="connsiteY77" fmla="*/ 700 h 758"/>
              <a:gd name="connsiteX78" fmla="*/ 100 w 259"/>
              <a:gd name="connsiteY78" fmla="*/ 695 h 758"/>
              <a:gd name="connsiteX79" fmla="*/ 95 w 259"/>
              <a:gd name="connsiteY79" fmla="*/ 690 h 758"/>
              <a:gd name="connsiteX80" fmla="*/ 90 w 259"/>
              <a:gd name="connsiteY80" fmla="*/ 674 h 758"/>
              <a:gd name="connsiteX81" fmla="*/ 79 w 259"/>
              <a:gd name="connsiteY81" fmla="*/ 658 h 758"/>
              <a:gd name="connsiteX82" fmla="*/ 63 w 259"/>
              <a:gd name="connsiteY82" fmla="*/ 643 h 758"/>
              <a:gd name="connsiteX83" fmla="*/ 47 w 259"/>
              <a:gd name="connsiteY83" fmla="*/ 627 h 758"/>
              <a:gd name="connsiteX84" fmla="*/ 26 w 259"/>
              <a:gd name="connsiteY84" fmla="*/ 611 h 758"/>
              <a:gd name="connsiteX85" fmla="*/ 0 w 259"/>
              <a:gd name="connsiteY85" fmla="*/ 590 h 758"/>
              <a:gd name="connsiteX86" fmla="*/ 21 w 259"/>
              <a:gd name="connsiteY86" fmla="*/ 590 h 758"/>
              <a:gd name="connsiteX87" fmla="*/ 42 w 259"/>
              <a:gd name="connsiteY87" fmla="*/ 596 h 758"/>
              <a:gd name="connsiteX88" fmla="*/ 58 w 259"/>
              <a:gd name="connsiteY88" fmla="*/ 596 h 758"/>
              <a:gd name="connsiteX89" fmla="*/ 74 w 259"/>
              <a:gd name="connsiteY89" fmla="*/ 596 h 758"/>
              <a:gd name="connsiteX90" fmla="*/ 84 w 259"/>
              <a:gd name="connsiteY90" fmla="*/ 590 h 758"/>
              <a:gd name="connsiteX91" fmla="*/ 90 w 259"/>
              <a:gd name="connsiteY91" fmla="*/ 590 h 758"/>
              <a:gd name="connsiteX92" fmla="*/ 95 w 259"/>
              <a:gd name="connsiteY92" fmla="*/ 590 h 758"/>
              <a:gd name="connsiteX93" fmla="*/ 100 w 259"/>
              <a:gd name="connsiteY93" fmla="*/ 585 h 758"/>
              <a:gd name="connsiteX94" fmla="*/ 106 w 259"/>
              <a:gd name="connsiteY94" fmla="*/ 580 h 758"/>
              <a:gd name="connsiteX95" fmla="*/ 106 w 259"/>
              <a:gd name="connsiteY95" fmla="*/ 575 h 758"/>
              <a:gd name="connsiteX96" fmla="*/ 106 w 259"/>
              <a:gd name="connsiteY96" fmla="*/ 564 h 758"/>
              <a:gd name="connsiteX97" fmla="*/ 106 w 259"/>
              <a:gd name="connsiteY97" fmla="*/ 549 h 758"/>
              <a:gd name="connsiteX98" fmla="*/ 111 w 259"/>
              <a:gd name="connsiteY98" fmla="*/ 533 h 758"/>
              <a:gd name="connsiteX99" fmla="*/ 111 w 259"/>
              <a:gd name="connsiteY99" fmla="*/ 512 h 758"/>
              <a:gd name="connsiteX100" fmla="*/ 111 w 259"/>
              <a:gd name="connsiteY100" fmla="*/ 486 h 758"/>
              <a:gd name="connsiteX101" fmla="*/ 116 w 259"/>
              <a:gd name="connsiteY101" fmla="*/ 460 h 758"/>
              <a:gd name="connsiteX102" fmla="*/ 116 w 259"/>
              <a:gd name="connsiteY102" fmla="*/ 434 h 758"/>
              <a:gd name="connsiteX103" fmla="*/ 116 w 259"/>
              <a:gd name="connsiteY103" fmla="*/ 408 h 758"/>
              <a:gd name="connsiteX104" fmla="*/ 116 w 259"/>
              <a:gd name="connsiteY104" fmla="*/ 382 h 758"/>
              <a:gd name="connsiteX105" fmla="*/ 121 w 259"/>
              <a:gd name="connsiteY105" fmla="*/ 355 h 758"/>
              <a:gd name="connsiteX106" fmla="*/ 121 w 259"/>
              <a:gd name="connsiteY106" fmla="*/ 334 h 758"/>
              <a:gd name="connsiteX107" fmla="*/ 121 w 259"/>
              <a:gd name="connsiteY107" fmla="*/ 314 h 758"/>
              <a:gd name="connsiteX108" fmla="*/ 121 w 259"/>
              <a:gd name="connsiteY108" fmla="*/ 293 h 758"/>
              <a:gd name="connsiteX109" fmla="*/ 121 w 259"/>
              <a:gd name="connsiteY109" fmla="*/ 277 h 758"/>
              <a:gd name="connsiteX110" fmla="*/ 121 w 259"/>
              <a:gd name="connsiteY110" fmla="*/ 246 h 758"/>
              <a:gd name="connsiteX111" fmla="*/ 121 w 259"/>
              <a:gd name="connsiteY111" fmla="*/ 214 h 758"/>
              <a:gd name="connsiteX112" fmla="*/ 116 w 259"/>
              <a:gd name="connsiteY112" fmla="*/ 183 h 758"/>
              <a:gd name="connsiteX113" fmla="*/ 116 w 259"/>
              <a:gd name="connsiteY113" fmla="*/ 157 h 758"/>
              <a:gd name="connsiteX114" fmla="*/ 111 w 259"/>
              <a:gd name="connsiteY114" fmla="*/ 146 h 758"/>
              <a:gd name="connsiteX115" fmla="*/ 111 w 259"/>
              <a:gd name="connsiteY115" fmla="*/ 136 h 758"/>
              <a:gd name="connsiteX116" fmla="*/ 106 w 259"/>
              <a:gd name="connsiteY116" fmla="*/ 126 h 758"/>
              <a:gd name="connsiteX117" fmla="*/ 106 w 259"/>
              <a:gd name="connsiteY117" fmla="*/ 115 h 758"/>
              <a:gd name="connsiteX118" fmla="*/ 100 w 259"/>
              <a:gd name="connsiteY118" fmla="*/ 110 h 758"/>
              <a:gd name="connsiteX119" fmla="*/ 100 w 259"/>
              <a:gd name="connsiteY119" fmla="*/ 105 h 758"/>
              <a:gd name="connsiteX120" fmla="*/ 95 w 259"/>
              <a:gd name="connsiteY120" fmla="*/ 94 h 758"/>
              <a:gd name="connsiteX121" fmla="*/ 90 w 259"/>
              <a:gd name="connsiteY121" fmla="*/ 89 h 758"/>
              <a:gd name="connsiteX122" fmla="*/ 84 w 259"/>
              <a:gd name="connsiteY122" fmla="*/ 84 h 758"/>
              <a:gd name="connsiteX123" fmla="*/ 79 w 259"/>
              <a:gd name="connsiteY123" fmla="*/ 84 h 758"/>
              <a:gd name="connsiteX124" fmla="*/ 74 w 259"/>
              <a:gd name="connsiteY124" fmla="*/ 79 h 758"/>
              <a:gd name="connsiteX125" fmla="*/ 63 w 259"/>
              <a:gd name="connsiteY125" fmla="*/ 79 h 758"/>
              <a:gd name="connsiteX126" fmla="*/ 53 w 259"/>
              <a:gd name="connsiteY126" fmla="*/ 79 h 758"/>
              <a:gd name="connsiteX0" fmla="*/ 42 w 259"/>
              <a:gd name="connsiteY0" fmla="*/ 21 h 758"/>
              <a:gd name="connsiteX1" fmla="*/ 53 w 259"/>
              <a:gd name="connsiteY1" fmla="*/ 16 h 758"/>
              <a:gd name="connsiteX2" fmla="*/ 63 w 259"/>
              <a:gd name="connsiteY2" fmla="*/ 16 h 758"/>
              <a:gd name="connsiteX3" fmla="*/ 69 w 259"/>
              <a:gd name="connsiteY3" fmla="*/ 11 h 758"/>
              <a:gd name="connsiteX4" fmla="*/ 79 w 259"/>
              <a:gd name="connsiteY4" fmla="*/ 5 h 758"/>
              <a:gd name="connsiteX5" fmla="*/ 95 w 259"/>
              <a:gd name="connsiteY5" fmla="*/ 0 h 758"/>
              <a:gd name="connsiteX6" fmla="*/ 106 w 259"/>
              <a:gd name="connsiteY6" fmla="*/ 0 h 758"/>
              <a:gd name="connsiteX7" fmla="*/ 121 w 259"/>
              <a:gd name="connsiteY7" fmla="*/ 0 h 758"/>
              <a:gd name="connsiteX8" fmla="*/ 137 w 259"/>
              <a:gd name="connsiteY8" fmla="*/ 5 h 758"/>
              <a:gd name="connsiteX9" fmla="*/ 153 w 259"/>
              <a:gd name="connsiteY9" fmla="*/ 11 h 758"/>
              <a:gd name="connsiteX10" fmla="*/ 164 w 259"/>
              <a:gd name="connsiteY10" fmla="*/ 16 h 758"/>
              <a:gd name="connsiteX11" fmla="*/ 174 w 259"/>
              <a:gd name="connsiteY11" fmla="*/ 21 h 758"/>
              <a:gd name="connsiteX12" fmla="*/ 190 w 259"/>
              <a:gd name="connsiteY12" fmla="*/ 26 h 758"/>
              <a:gd name="connsiteX13" fmla="*/ 201 w 259"/>
              <a:gd name="connsiteY13" fmla="*/ 37 h 758"/>
              <a:gd name="connsiteX14" fmla="*/ 216 w 259"/>
              <a:gd name="connsiteY14" fmla="*/ 42 h 758"/>
              <a:gd name="connsiteX15" fmla="*/ 227 w 259"/>
              <a:gd name="connsiteY15" fmla="*/ 47 h 758"/>
              <a:gd name="connsiteX16" fmla="*/ 238 w 259"/>
              <a:gd name="connsiteY16" fmla="*/ 52 h 758"/>
              <a:gd name="connsiteX17" fmla="*/ 243 w 259"/>
              <a:gd name="connsiteY17" fmla="*/ 58 h 758"/>
              <a:gd name="connsiteX18" fmla="*/ 248 w 259"/>
              <a:gd name="connsiteY18" fmla="*/ 63 h 758"/>
              <a:gd name="connsiteX19" fmla="*/ 253 w 259"/>
              <a:gd name="connsiteY19" fmla="*/ 68 h 758"/>
              <a:gd name="connsiteX20" fmla="*/ 259 w 259"/>
              <a:gd name="connsiteY20" fmla="*/ 68 h 758"/>
              <a:gd name="connsiteX21" fmla="*/ 259 w 259"/>
              <a:gd name="connsiteY21" fmla="*/ 73 h 758"/>
              <a:gd name="connsiteX22" fmla="*/ 253 w 259"/>
              <a:gd name="connsiteY22" fmla="*/ 73 h 758"/>
              <a:gd name="connsiteX23" fmla="*/ 253 w 259"/>
              <a:gd name="connsiteY23" fmla="*/ 79 h 758"/>
              <a:gd name="connsiteX24" fmla="*/ 248 w 259"/>
              <a:gd name="connsiteY24" fmla="*/ 84 h 758"/>
              <a:gd name="connsiteX25" fmla="*/ 243 w 259"/>
              <a:gd name="connsiteY25" fmla="*/ 84 h 758"/>
              <a:gd name="connsiteX26" fmla="*/ 238 w 259"/>
              <a:gd name="connsiteY26" fmla="*/ 89 h 758"/>
              <a:gd name="connsiteX27" fmla="*/ 232 w 259"/>
              <a:gd name="connsiteY27" fmla="*/ 94 h 758"/>
              <a:gd name="connsiteX28" fmla="*/ 227 w 259"/>
              <a:gd name="connsiteY28" fmla="*/ 94 h 758"/>
              <a:gd name="connsiteX29" fmla="*/ 222 w 259"/>
              <a:gd name="connsiteY29" fmla="*/ 99 h 758"/>
              <a:gd name="connsiteX30" fmla="*/ 216 w 259"/>
              <a:gd name="connsiteY30" fmla="*/ 105 h 758"/>
              <a:gd name="connsiteX31" fmla="*/ 211 w 259"/>
              <a:gd name="connsiteY31" fmla="*/ 115 h 758"/>
              <a:gd name="connsiteX32" fmla="*/ 211 w 259"/>
              <a:gd name="connsiteY32" fmla="*/ 126 h 758"/>
              <a:gd name="connsiteX33" fmla="*/ 211 w 259"/>
              <a:gd name="connsiteY33" fmla="*/ 131 h 758"/>
              <a:gd name="connsiteX34" fmla="*/ 211 w 259"/>
              <a:gd name="connsiteY34" fmla="*/ 146 h 758"/>
              <a:gd name="connsiteX35" fmla="*/ 211 w 259"/>
              <a:gd name="connsiteY35" fmla="*/ 157 h 758"/>
              <a:gd name="connsiteX36" fmla="*/ 211 w 259"/>
              <a:gd name="connsiteY36" fmla="*/ 173 h 758"/>
              <a:gd name="connsiteX37" fmla="*/ 211 w 259"/>
              <a:gd name="connsiteY37" fmla="*/ 188 h 758"/>
              <a:gd name="connsiteX38" fmla="*/ 211 w 259"/>
              <a:gd name="connsiteY38" fmla="*/ 204 h 758"/>
              <a:gd name="connsiteX39" fmla="*/ 211 w 259"/>
              <a:gd name="connsiteY39" fmla="*/ 225 h 758"/>
              <a:gd name="connsiteX40" fmla="*/ 211 w 259"/>
              <a:gd name="connsiteY40" fmla="*/ 240 h 758"/>
              <a:gd name="connsiteX41" fmla="*/ 211 w 259"/>
              <a:gd name="connsiteY41" fmla="*/ 261 h 758"/>
              <a:gd name="connsiteX42" fmla="*/ 211 w 259"/>
              <a:gd name="connsiteY42" fmla="*/ 303 h 758"/>
              <a:gd name="connsiteX43" fmla="*/ 211 w 259"/>
              <a:gd name="connsiteY43" fmla="*/ 324 h 758"/>
              <a:gd name="connsiteX44" fmla="*/ 211 w 259"/>
              <a:gd name="connsiteY44" fmla="*/ 350 h 758"/>
              <a:gd name="connsiteX45" fmla="*/ 211 w 259"/>
              <a:gd name="connsiteY45" fmla="*/ 376 h 758"/>
              <a:gd name="connsiteX46" fmla="*/ 211 w 259"/>
              <a:gd name="connsiteY46" fmla="*/ 402 h 758"/>
              <a:gd name="connsiteX47" fmla="*/ 211 w 259"/>
              <a:gd name="connsiteY47" fmla="*/ 429 h 758"/>
              <a:gd name="connsiteX48" fmla="*/ 211 w 259"/>
              <a:gd name="connsiteY48" fmla="*/ 460 h 758"/>
              <a:gd name="connsiteX49" fmla="*/ 211 w 259"/>
              <a:gd name="connsiteY49" fmla="*/ 491 h 758"/>
              <a:gd name="connsiteX50" fmla="*/ 211 w 259"/>
              <a:gd name="connsiteY50" fmla="*/ 523 h 758"/>
              <a:gd name="connsiteX51" fmla="*/ 211 w 259"/>
              <a:gd name="connsiteY51" fmla="*/ 554 h 758"/>
              <a:gd name="connsiteX52" fmla="*/ 211 w 259"/>
              <a:gd name="connsiteY52" fmla="*/ 580 h 758"/>
              <a:gd name="connsiteX53" fmla="*/ 206 w 259"/>
              <a:gd name="connsiteY53" fmla="*/ 606 h 758"/>
              <a:gd name="connsiteX54" fmla="*/ 206 w 259"/>
              <a:gd name="connsiteY54" fmla="*/ 632 h 758"/>
              <a:gd name="connsiteX55" fmla="*/ 201 w 259"/>
              <a:gd name="connsiteY55" fmla="*/ 653 h 758"/>
              <a:gd name="connsiteX56" fmla="*/ 195 w 259"/>
              <a:gd name="connsiteY56" fmla="*/ 669 h 758"/>
              <a:gd name="connsiteX57" fmla="*/ 190 w 259"/>
              <a:gd name="connsiteY57" fmla="*/ 690 h 758"/>
              <a:gd name="connsiteX58" fmla="*/ 185 w 259"/>
              <a:gd name="connsiteY58" fmla="*/ 700 h 758"/>
              <a:gd name="connsiteX59" fmla="*/ 174 w 259"/>
              <a:gd name="connsiteY59" fmla="*/ 716 h 758"/>
              <a:gd name="connsiteX60" fmla="*/ 164 w 259"/>
              <a:gd name="connsiteY60" fmla="*/ 726 h 758"/>
              <a:gd name="connsiteX61" fmla="*/ 158 w 259"/>
              <a:gd name="connsiteY61" fmla="*/ 737 h 758"/>
              <a:gd name="connsiteX62" fmla="*/ 148 w 259"/>
              <a:gd name="connsiteY62" fmla="*/ 742 h 758"/>
              <a:gd name="connsiteX63" fmla="*/ 143 w 259"/>
              <a:gd name="connsiteY63" fmla="*/ 747 h 758"/>
              <a:gd name="connsiteX64" fmla="*/ 132 w 259"/>
              <a:gd name="connsiteY64" fmla="*/ 752 h 758"/>
              <a:gd name="connsiteX65" fmla="*/ 127 w 259"/>
              <a:gd name="connsiteY65" fmla="*/ 752 h 758"/>
              <a:gd name="connsiteX66" fmla="*/ 121 w 259"/>
              <a:gd name="connsiteY66" fmla="*/ 758 h 758"/>
              <a:gd name="connsiteX67" fmla="*/ 111 w 259"/>
              <a:gd name="connsiteY67" fmla="*/ 752 h 758"/>
              <a:gd name="connsiteX68" fmla="*/ 106 w 259"/>
              <a:gd name="connsiteY68" fmla="*/ 752 h 758"/>
              <a:gd name="connsiteX69" fmla="*/ 106 w 259"/>
              <a:gd name="connsiteY69" fmla="*/ 747 h 758"/>
              <a:gd name="connsiteX70" fmla="*/ 100 w 259"/>
              <a:gd name="connsiteY70" fmla="*/ 742 h 758"/>
              <a:gd name="connsiteX71" fmla="*/ 100 w 259"/>
              <a:gd name="connsiteY71" fmla="*/ 737 h 758"/>
              <a:gd name="connsiteX72" fmla="*/ 100 w 259"/>
              <a:gd name="connsiteY72" fmla="*/ 731 h 758"/>
              <a:gd name="connsiteX73" fmla="*/ 100 w 259"/>
              <a:gd name="connsiteY73" fmla="*/ 721 h 758"/>
              <a:gd name="connsiteX74" fmla="*/ 100 w 259"/>
              <a:gd name="connsiteY74" fmla="*/ 711 h 758"/>
              <a:gd name="connsiteX75" fmla="*/ 100 w 259"/>
              <a:gd name="connsiteY75" fmla="*/ 705 h 758"/>
              <a:gd name="connsiteX76" fmla="*/ 100 w 259"/>
              <a:gd name="connsiteY76" fmla="*/ 700 h 758"/>
              <a:gd name="connsiteX77" fmla="*/ 100 w 259"/>
              <a:gd name="connsiteY77" fmla="*/ 695 h 758"/>
              <a:gd name="connsiteX78" fmla="*/ 95 w 259"/>
              <a:gd name="connsiteY78" fmla="*/ 690 h 758"/>
              <a:gd name="connsiteX79" fmla="*/ 90 w 259"/>
              <a:gd name="connsiteY79" fmla="*/ 674 h 758"/>
              <a:gd name="connsiteX80" fmla="*/ 79 w 259"/>
              <a:gd name="connsiteY80" fmla="*/ 658 h 758"/>
              <a:gd name="connsiteX81" fmla="*/ 63 w 259"/>
              <a:gd name="connsiteY81" fmla="*/ 643 h 758"/>
              <a:gd name="connsiteX82" fmla="*/ 47 w 259"/>
              <a:gd name="connsiteY82" fmla="*/ 627 h 758"/>
              <a:gd name="connsiteX83" fmla="*/ 26 w 259"/>
              <a:gd name="connsiteY83" fmla="*/ 611 h 758"/>
              <a:gd name="connsiteX84" fmla="*/ 0 w 259"/>
              <a:gd name="connsiteY84" fmla="*/ 590 h 758"/>
              <a:gd name="connsiteX85" fmla="*/ 21 w 259"/>
              <a:gd name="connsiteY85" fmla="*/ 590 h 758"/>
              <a:gd name="connsiteX86" fmla="*/ 42 w 259"/>
              <a:gd name="connsiteY86" fmla="*/ 596 h 758"/>
              <a:gd name="connsiteX87" fmla="*/ 58 w 259"/>
              <a:gd name="connsiteY87" fmla="*/ 596 h 758"/>
              <a:gd name="connsiteX88" fmla="*/ 74 w 259"/>
              <a:gd name="connsiteY88" fmla="*/ 596 h 758"/>
              <a:gd name="connsiteX89" fmla="*/ 84 w 259"/>
              <a:gd name="connsiteY89" fmla="*/ 590 h 758"/>
              <a:gd name="connsiteX90" fmla="*/ 90 w 259"/>
              <a:gd name="connsiteY90" fmla="*/ 590 h 758"/>
              <a:gd name="connsiteX91" fmla="*/ 95 w 259"/>
              <a:gd name="connsiteY91" fmla="*/ 590 h 758"/>
              <a:gd name="connsiteX92" fmla="*/ 100 w 259"/>
              <a:gd name="connsiteY92" fmla="*/ 585 h 758"/>
              <a:gd name="connsiteX93" fmla="*/ 106 w 259"/>
              <a:gd name="connsiteY93" fmla="*/ 580 h 758"/>
              <a:gd name="connsiteX94" fmla="*/ 106 w 259"/>
              <a:gd name="connsiteY94" fmla="*/ 575 h 758"/>
              <a:gd name="connsiteX95" fmla="*/ 106 w 259"/>
              <a:gd name="connsiteY95" fmla="*/ 564 h 758"/>
              <a:gd name="connsiteX96" fmla="*/ 106 w 259"/>
              <a:gd name="connsiteY96" fmla="*/ 549 h 758"/>
              <a:gd name="connsiteX97" fmla="*/ 111 w 259"/>
              <a:gd name="connsiteY97" fmla="*/ 533 h 758"/>
              <a:gd name="connsiteX98" fmla="*/ 111 w 259"/>
              <a:gd name="connsiteY98" fmla="*/ 512 h 758"/>
              <a:gd name="connsiteX99" fmla="*/ 111 w 259"/>
              <a:gd name="connsiteY99" fmla="*/ 486 h 758"/>
              <a:gd name="connsiteX100" fmla="*/ 116 w 259"/>
              <a:gd name="connsiteY100" fmla="*/ 460 h 758"/>
              <a:gd name="connsiteX101" fmla="*/ 116 w 259"/>
              <a:gd name="connsiteY101" fmla="*/ 434 h 758"/>
              <a:gd name="connsiteX102" fmla="*/ 116 w 259"/>
              <a:gd name="connsiteY102" fmla="*/ 408 h 758"/>
              <a:gd name="connsiteX103" fmla="*/ 116 w 259"/>
              <a:gd name="connsiteY103" fmla="*/ 382 h 758"/>
              <a:gd name="connsiteX104" fmla="*/ 121 w 259"/>
              <a:gd name="connsiteY104" fmla="*/ 355 h 758"/>
              <a:gd name="connsiteX105" fmla="*/ 121 w 259"/>
              <a:gd name="connsiteY105" fmla="*/ 334 h 758"/>
              <a:gd name="connsiteX106" fmla="*/ 121 w 259"/>
              <a:gd name="connsiteY106" fmla="*/ 314 h 758"/>
              <a:gd name="connsiteX107" fmla="*/ 121 w 259"/>
              <a:gd name="connsiteY107" fmla="*/ 293 h 758"/>
              <a:gd name="connsiteX108" fmla="*/ 121 w 259"/>
              <a:gd name="connsiteY108" fmla="*/ 277 h 758"/>
              <a:gd name="connsiteX109" fmla="*/ 121 w 259"/>
              <a:gd name="connsiteY109" fmla="*/ 246 h 758"/>
              <a:gd name="connsiteX110" fmla="*/ 121 w 259"/>
              <a:gd name="connsiteY110" fmla="*/ 214 h 758"/>
              <a:gd name="connsiteX111" fmla="*/ 116 w 259"/>
              <a:gd name="connsiteY111" fmla="*/ 183 h 758"/>
              <a:gd name="connsiteX112" fmla="*/ 116 w 259"/>
              <a:gd name="connsiteY112" fmla="*/ 157 h 758"/>
              <a:gd name="connsiteX113" fmla="*/ 111 w 259"/>
              <a:gd name="connsiteY113" fmla="*/ 146 h 758"/>
              <a:gd name="connsiteX114" fmla="*/ 111 w 259"/>
              <a:gd name="connsiteY114" fmla="*/ 136 h 758"/>
              <a:gd name="connsiteX115" fmla="*/ 106 w 259"/>
              <a:gd name="connsiteY115" fmla="*/ 126 h 758"/>
              <a:gd name="connsiteX116" fmla="*/ 106 w 259"/>
              <a:gd name="connsiteY116" fmla="*/ 115 h 758"/>
              <a:gd name="connsiteX117" fmla="*/ 100 w 259"/>
              <a:gd name="connsiteY117" fmla="*/ 110 h 758"/>
              <a:gd name="connsiteX118" fmla="*/ 100 w 259"/>
              <a:gd name="connsiteY118" fmla="*/ 105 h 758"/>
              <a:gd name="connsiteX119" fmla="*/ 95 w 259"/>
              <a:gd name="connsiteY119" fmla="*/ 94 h 758"/>
              <a:gd name="connsiteX120" fmla="*/ 90 w 259"/>
              <a:gd name="connsiteY120" fmla="*/ 89 h 758"/>
              <a:gd name="connsiteX121" fmla="*/ 84 w 259"/>
              <a:gd name="connsiteY121" fmla="*/ 84 h 758"/>
              <a:gd name="connsiteX122" fmla="*/ 79 w 259"/>
              <a:gd name="connsiteY122" fmla="*/ 84 h 758"/>
              <a:gd name="connsiteX123" fmla="*/ 74 w 259"/>
              <a:gd name="connsiteY123" fmla="*/ 79 h 758"/>
              <a:gd name="connsiteX124" fmla="*/ 63 w 259"/>
              <a:gd name="connsiteY124" fmla="*/ 79 h 758"/>
              <a:gd name="connsiteX125" fmla="*/ 53 w 259"/>
              <a:gd name="connsiteY125" fmla="*/ 79 h 758"/>
              <a:gd name="connsiteX0" fmla="*/ 42 w 259"/>
              <a:gd name="connsiteY0" fmla="*/ 21 h 758"/>
              <a:gd name="connsiteX1" fmla="*/ 63 w 259"/>
              <a:gd name="connsiteY1" fmla="*/ 16 h 758"/>
              <a:gd name="connsiteX2" fmla="*/ 69 w 259"/>
              <a:gd name="connsiteY2" fmla="*/ 11 h 758"/>
              <a:gd name="connsiteX3" fmla="*/ 79 w 259"/>
              <a:gd name="connsiteY3" fmla="*/ 5 h 758"/>
              <a:gd name="connsiteX4" fmla="*/ 95 w 259"/>
              <a:gd name="connsiteY4" fmla="*/ 0 h 758"/>
              <a:gd name="connsiteX5" fmla="*/ 106 w 259"/>
              <a:gd name="connsiteY5" fmla="*/ 0 h 758"/>
              <a:gd name="connsiteX6" fmla="*/ 121 w 259"/>
              <a:gd name="connsiteY6" fmla="*/ 0 h 758"/>
              <a:gd name="connsiteX7" fmla="*/ 137 w 259"/>
              <a:gd name="connsiteY7" fmla="*/ 5 h 758"/>
              <a:gd name="connsiteX8" fmla="*/ 153 w 259"/>
              <a:gd name="connsiteY8" fmla="*/ 11 h 758"/>
              <a:gd name="connsiteX9" fmla="*/ 164 w 259"/>
              <a:gd name="connsiteY9" fmla="*/ 16 h 758"/>
              <a:gd name="connsiteX10" fmla="*/ 174 w 259"/>
              <a:gd name="connsiteY10" fmla="*/ 21 h 758"/>
              <a:gd name="connsiteX11" fmla="*/ 190 w 259"/>
              <a:gd name="connsiteY11" fmla="*/ 26 h 758"/>
              <a:gd name="connsiteX12" fmla="*/ 201 w 259"/>
              <a:gd name="connsiteY12" fmla="*/ 37 h 758"/>
              <a:gd name="connsiteX13" fmla="*/ 216 w 259"/>
              <a:gd name="connsiteY13" fmla="*/ 42 h 758"/>
              <a:gd name="connsiteX14" fmla="*/ 227 w 259"/>
              <a:gd name="connsiteY14" fmla="*/ 47 h 758"/>
              <a:gd name="connsiteX15" fmla="*/ 238 w 259"/>
              <a:gd name="connsiteY15" fmla="*/ 52 h 758"/>
              <a:gd name="connsiteX16" fmla="*/ 243 w 259"/>
              <a:gd name="connsiteY16" fmla="*/ 58 h 758"/>
              <a:gd name="connsiteX17" fmla="*/ 248 w 259"/>
              <a:gd name="connsiteY17" fmla="*/ 63 h 758"/>
              <a:gd name="connsiteX18" fmla="*/ 253 w 259"/>
              <a:gd name="connsiteY18" fmla="*/ 68 h 758"/>
              <a:gd name="connsiteX19" fmla="*/ 259 w 259"/>
              <a:gd name="connsiteY19" fmla="*/ 68 h 758"/>
              <a:gd name="connsiteX20" fmla="*/ 259 w 259"/>
              <a:gd name="connsiteY20" fmla="*/ 73 h 758"/>
              <a:gd name="connsiteX21" fmla="*/ 253 w 259"/>
              <a:gd name="connsiteY21" fmla="*/ 73 h 758"/>
              <a:gd name="connsiteX22" fmla="*/ 253 w 259"/>
              <a:gd name="connsiteY22" fmla="*/ 79 h 758"/>
              <a:gd name="connsiteX23" fmla="*/ 248 w 259"/>
              <a:gd name="connsiteY23" fmla="*/ 84 h 758"/>
              <a:gd name="connsiteX24" fmla="*/ 243 w 259"/>
              <a:gd name="connsiteY24" fmla="*/ 84 h 758"/>
              <a:gd name="connsiteX25" fmla="*/ 238 w 259"/>
              <a:gd name="connsiteY25" fmla="*/ 89 h 758"/>
              <a:gd name="connsiteX26" fmla="*/ 232 w 259"/>
              <a:gd name="connsiteY26" fmla="*/ 94 h 758"/>
              <a:gd name="connsiteX27" fmla="*/ 227 w 259"/>
              <a:gd name="connsiteY27" fmla="*/ 94 h 758"/>
              <a:gd name="connsiteX28" fmla="*/ 222 w 259"/>
              <a:gd name="connsiteY28" fmla="*/ 99 h 758"/>
              <a:gd name="connsiteX29" fmla="*/ 216 w 259"/>
              <a:gd name="connsiteY29" fmla="*/ 105 h 758"/>
              <a:gd name="connsiteX30" fmla="*/ 211 w 259"/>
              <a:gd name="connsiteY30" fmla="*/ 115 h 758"/>
              <a:gd name="connsiteX31" fmla="*/ 211 w 259"/>
              <a:gd name="connsiteY31" fmla="*/ 126 h 758"/>
              <a:gd name="connsiteX32" fmla="*/ 211 w 259"/>
              <a:gd name="connsiteY32" fmla="*/ 131 h 758"/>
              <a:gd name="connsiteX33" fmla="*/ 211 w 259"/>
              <a:gd name="connsiteY33" fmla="*/ 146 h 758"/>
              <a:gd name="connsiteX34" fmla="*/ 211 w 259"/>
              <a:gd name="connsiteY34" fmla="*/ 157 h 758"/>
              <a:gd name="connsiteX35" fmla="*/ 211 w 259"/>
              <a:gd name="connsiteY35" fmla="*/ 173 h 758"/>
              <a:gd name="connsiteX36" fmla="*/ 211 w 259"/>
              <a:gd name="connsiteY36" fmla="*/ 188 h 758"/>
              <a:gd name="connsiteX37" fmla="*/ 211 w 259"/>
              <a:gd name="connsiteY37" fmla="*/ 204 h 758"/>
              <a:gd name="connsiteX38" fmla="*/ 211 w 259"/>
              <a:gd name="connsiteY38" fmla="*/ 225 h 758"/>
              <a:gd name="connsiteX39" fmla="*/ 211 w 259"/>
              <a:gd name="connsiteY39" fmla="*/ 240 h 758"/>
              <a:gd name="connsiteX40" fmla="*/ 211 w 259"/>
              <a:gd name="connsiteY40" fmla="*/ 261 h 758"/>
              <a:gd name="connsiteX41" fmla="*/ 211 w 259"/>
              <a:gd name="connsiteY41" fmla="*/ 303 h 758"/>
              <a:gd name="connsiteX42" fmla="*/ 211 w 259"/>
              <a:gd name="connsiteY42" fmla="*/ 324 h 758"/>
              <a:gd name="connsiteX43" fmla="*/ 211 w 259"/>
              <a:gd name="connsiteY43" fmla="*/ 350 h 758"/>
              <a:gd name="connsiteX44" fmla="*/ 211 w 259"/>
              <a:gd name="connsiteY44" fmla="*/ 376 h 758"/>
              <a:gd name="connsiteX45" fmla="*/ 211 w 259"/>
              <a:gd name="connsiteY45" fmla="*/ 402 h 758"/>
              <a:gd name="connsiteX46" fmla="*/ 211 w 259"/>
              <a:gd name="connsiteY46" fmla="*/ 429 h 758"/>
              <a:gd name="connsiteX47" fmla="*/ 211 w 259"/>
              <a:gd name="connsiteY47" fmla="*/ 460 h 758"/>
              <a:gd name="connsiteX48" fmla="*/ 211 w 259"/>
              <a:gd name="connsiteY48" fmla="*/ 491 h 758"/>
              <a:gd name="connsiteX49" fmla="*/ 211 w 259"/>
              <a:gd name="connsiteY49" fmla="*/ 523 h 758"/>
              <a:gd name="connsiteX50" fmla="*/ 211 w 259"/>
              <a:gd name="connsiteY50" fmla="*/ 554 h 758"/>
              <a:gd name="connsiteX51" fmla="*/ 211 w 259"/>
              <a:gd name="connsiteY51" fmla="*/ 580 h 758"/>
              <a:gd name="connsiteX52" fmla="*/ 206 w 259"/>
              <a:gd name="connsiteY52" fmla="*/ 606 h 758"/>
              <a:gd name="connsiteX53" fmla="*/ 206 w 259"/>
              <a:gd name="connsiteY53" fmla="*/ 632 h 758"/>
              <a:gd name="connsiteX54" fmla="*/ 201 w 259"/>
              <a:gd name="connsiteY54" fmla="*/ 653 h 758"/>
              <a:gd name="connsiteX55" fmla="*/ 195 w 259"/>
              <a:gd name="connsiteY55" fmla="*/ 669 h 758"/>
              <a:gd name="connsiteX56" fmla="*/ 190 w 259"/>
              <a:gd name="connsiteY56" fmla="*/ 690 h 758"/>
              <a:gd name="connsiteX57" fmla="*/ 185 w 259"/>
              <a:gd name="connsiteY57" fmla="*/ 700 h 758"/>
              <a:gd name="connsiteX58" fmla="*/ 174 w 259"/>
              <a:gd name="connsiteY58" fmla="*/ 716 h 758"/>
              <a:gd name="connsiteX59" fmla="*/ 164 w 259"/>
              <a:gd name="connsiteY59" fmla="*/ 726 h 758"/>
              <a:gd name="connsiteX60" fmla="*/ 158 w 259"/>
              <a:gd name="connsiteY60" fmla="*/ 737 h 758"/>
              <a:gd name="connsiteX61" fmla="*/ 148 w 259"/>
              <a:gd name="connsiteY61" fmla="*/ 742 h 758"/>
              <a:gd name="connsiteX62" fmla="*/ 143 w 259"/>
              <a:gd name="connsiteY62" fmla="*/ 747 h 758"/>
              <a:gd name="connsiteX63" fmla="*/ 132 w 259"/>
              <a:gd name="connsiteY63" fmla="*/ 752 h 758"/>
              <a:gd name="connsiteX64" fmla="*/ 127 w 259"/>
              <a:gd name="connsiteY64" fmla="*/ 752 h 758"/>
              <a:gd name="connsiteX65" fmla="*/ 121 w 259"/>
              <a:gd name="connsiteY65" fmla="*/ 758 h 758"/>
              <a:gd name="connsiteX66" fmla="*/ 111 w 259"/>
              <a:gd name="connsiteY66" fmla="*/ 752 h 758"/>
              <a:gd name="connsiteX67" fmla="*/ 106 w 259"/>
              <a:gd name="connsiteY67" fmla="*/ 752 h 758"/>
              <a:gd name="connsiteX68" fmla="*/ 106 w 259"/>
              <a:gd name="connsiteY68" fmla="*/ 747 h 758"/>
              <a:gd name="connsiteX69" fmla="*/ 100 w 259"/>
              <a:gd name="connsiteY69" fmla="*/ 742 h 758"/>
              <a:gd name="connsiteX70" fmla="*/ 100 w 259"/>
              <a:gd name="connsiteY70" fmla="*/ 737 h 758"/>
              <a:gd name="connsiteX71" fmla="*/ 100 w 259"/>
              <a:gd name="connsiteY71" fmla="*/ 731 h 758"/>
              <a:gd name="connsiteX72" fmla="*/ 100 w 259"/>
              <a:gd name="connsiteY72" fmla="*/ 721 h 758"/>
              <a:gd name="connsiteX73" fmla="*/ 100 w 259"/>
              <a:gd name="connsiteY73" fmla="*/ 711 h 758"/>
              <a:gd name="connsiteX74" fmla="*/ 100 w 259"/>
              <a:gd name="connsiteY74" fmla="*/ 705 h 758"/>
              <a:gd name="connsiteX75" fmla="*/ 100 w 259"/>
              <a:gd name="connsiteY75" fmla="*/ 700 h 758"/>
              <a:gd name="connsiteX76" fmla="*/ 100 w 259"/>
              <a:gd name="connsiteY76" fmla="*/ 695 h 758"/>
              <a:gd name="connsiteX77" fmla="*/ 95 w 259"/>
              <a:gd name="connsiteY77" fmla="*/ 690 h 758"/>
              <a:gd name="connsiteX78" fmla="*/ 90 w 259"/>
              <a:gd name="connsiteY78" fmla="*/ 674 h 758"/>
              <a:gd name="connsiteX79" fmla="*/ 79 w 259"/>
              <a:gd name="connsiteY79" fmla="*/ 658 h 758"/>
              <a:gd name="connsiteX80" fmla="*/ 63 w 259"/>
              <a:gd name="connsiteY80" fmla="*/ 643 h 758"/>
              <a:gd name="connsiteX81" fmla="*/ 47 w 259"/>
              <a:gd name="connsiteY81" fmla="*/ 627 h 758"/>
              <a:gd name="connsiteX82" fmla="*/ 26 w 259"/>
              <a:gd name="connsiteY82" fmla="*/ 611 h 758"/>
              <a:gd name="connsiteX83" fmla="*/ 0 w 259"/>
              <a:gd name="connsiteY83" fmla="*/ 590 h 758"/>
              <a:gd name="connsiteX84" fmla="*/ 21 w 259"/>
              <a:gd name="connsiteY84" fmla="*/ 590 h 758"/>
              <a:gd name="connsiteX85" fmla="*/ 42 w 259"/>
              <a:gd name="connsiteY85" fmla="*/ 596 h 758"/>
              <a:gd name="connsiteX86" fmla="*/ 58 w 259"/>
              <a:gd name="connsiteY86" fmla="*/ 596 h 758"/>
              <a:gd name="connsiteX87" fmla="*/ 74 w 259"/>
              <a:gd name="connsiteY87" fmla="*/ 596 h 758"/>
              <a:gd name="connsiteX88" fmla="*/ 84 w 259"/>
              <a:gd name="connsiteY88" fmla="*/ 590 h 758"/>
              <a:gd name="connsiteX89" fmla="*/ 90 w 259"/>
              <a:gd name="connsiteY89" fmla="*/ 590 h 758"/>
              <a:gd name="connsiteX90" fmla="*/ 95 w 259"/>
              <a:gd name="connsiteY90" fmla="*/ 590 h 758"/>
              <a:gd name="connsiteX91" fmla="*/ 100 w 259"/>
              <a:gd name="connsiteY91" fmla="*/ 585 h 758"/>
              <a:gd name="connsiteX92" fmla="*/ 106 w 259"/>
              <a:gd name="connsiteY92" fmla="*/ 580 h 758"/>
              <a:gd name="connsiteX93" fmla="*/ 106 w 259"/>
              <a:gd name="connsiteY93" fmla="*/ 575 h 758"/>
              <a:gd name="connsiteX94" fmla="*/ 106 w 259"/>
              <a:gd name="connsiteY94" fmla="*/ 564 h 758"/>
              <a:gd name="connsiteX95" fmla="*/ 106 w 259"/>
              <a:gd name="connsiteY95" fmla="*/ 549 h 758"/>
              <a:gd name="connsiteX96" fmla="*/ 111 w 259"/>
              <a:gd name="connsiteY96" fmla="*/ 533 h 758"/>
              <a:gd name="connsiteX97" fmla="*/ 111 w 259"/>
              <a:gd name="connsiteY97" fmla="*/ 512 h 758"/>
              <a:gd name="connsiteX98" fmla="*/ 111 w 259"/>
              <a:gd name="connsiteY98" fmla="*/ 486 h 758"/>
              <a:gd name="connsiteX99" fmla="*/ 116 w 259"/>
              <a:gd name="connsiteY99" fmla="*/ 460 h 758"/>
              <a:gd name="connsiteX100" fmla="*/ 116 w 259"/>
              <a:gd name="connsiteY100" fmla="*/ 434 h 758"/>
              <a:gd name="connsiteX101" fmla="*/ 116 w 259"/>
              <a:gd name="connsiteY101" fmla="*/ 408 h 758"/>
              <a:gd name="connsiteX102" fmla="*/ 116 w 259"/>
              <a:gd name="connsiteY102" fmla="*/ 382 h 758"/>
              <a:gd name="connsiteX103" fmla="*/ 121 w 259"/>
              <a:gd name="connsiteY103" fmla="*/ 355 h 758"/>
              <a:gd name="connsiteX104" fmla="*/ 121 w 259"/>
              <a:gd name="connsiteY104" fmla="*/ 334 h 758"/>
              <a:gd name="connsiteX105" fmla="*/ 121 w 259"/>
              <a:gd name="connsiteY105" fmla="*/ 314 h 758"/>
              <a:gd name="connsiteX106" fmla="*/ 121 w 259"/>
              <a:gd name="connsiteY106" fmla="*/ 293 h 758"/>
              <a:gd name="connsiteX107" fmla="*/ 121 w 259"/>
              <a:gd name="connsiteY107" fmla="*/ 277 h 758"/>
              <a:gd name="connsiteX108" fmla="*/ 121 w 259"/>
              <a:gd name="connsiteY108" fmla="*/ 246 h 758"/>
              <a:gd name="connsiteX109" fmla="*/ 121 w 259"/>
              <a:gd name="connsiteY109" fmla="*/ 214 h 758"/>
              <a:gd name="connsiteX110" fmla="*/ 116 w 259"/>
              <a:gd name="connsiteY110" fmla="*/ 183 h 758"/>
              <a:gd name="connsiteX111" fmla="*/ 116 w 259"/>
              <a:gd name="connsiteY111" fmla="*/ 157 h 758"/>
              <a:gd name="connsiteX112" fmla="*/ 111 w 259"/>
              <a:gd name="connsiteY112" fmla="*/ 146 h 758"/>
              <a:gd name="connsiteX113" fmla="*/ 111 w 259"/>
              <a:gd name="connsiteY113" fmla="*/ 136 h 758"/>
              <a:gd name="connsiteX114" fmla="*/ 106 w 259"/>
              <a:gd name="connsiteY114" fmla="*/ 126 h 758"/>
              <a:gd name="connsiteX115" fmla="*/ 106 w 259"/>
              <a:gd name="connsiteY115" fmla="*/ 115 h 758"/>
              <a:gd name="connsiteX116" fmla="*/ 100 w 259"/>
              <a:gd name="connsiteY116" fmla="*/ 110 h 758"/>
              <a:gd name="connsiteX117" fmla="*/ 100 w 259"/>
              <a:gd name="connsiteY117" fmla="*/ 105 h 758"/>
              <a:gd name="connsiteX118" fmla="*/ 95 w 259"/>
              <a:gd name="connsiteY118" fmla="*/ 94 h 758"/>
              <a:gd name="connsiteX119" fmla="*/ 90 w 259"/>
              <a:gd name="connsiteY119" fmla="*/ 89 h 758"/>
              <a:gd name="connsiteX120" fmla="*/ 84 w 259"/>
              <a:gd name="connsiteY120" fmla="*/ 84 h 758"/>
              <a:gd name="connsiteX121" fmla="*/ 79 w 259"/>
              <a:gd name="connsiteY121" fmla="*/ 84 h 758"/>
              <a:gd name="connsiteX122" fmla="*/ 74 w 259"/>
              <a:gd name="connsiteY122" fmla="*/ 79 h 758"/>
              <a:gd name="connsiteX123" fmla="*/ 63 w 259"/>
              <a:gd name="connsiteY123" fmla="*/ 79 h 758"/>
              <a:gd name="connsiteX124" fmla="*/ 53 w 259"/>
              <a:gd name="connsiteY124" fmla="*/ 79 h 758"/>
              <a:gd name="connsiteX0" fmla="*/ 63 w 259"/>
              <a:gd name="connsiteY0" fmla="*/ 16 h 758"/>
              <a:gd name="connsiteX1" fmla="*/ 69 w 259"/>
              <a:gd name="connsiteY1" fmla="*/ 11 h 758"/>
              <a:gd name="connsiteX2" fmla="*/ 79 w 259"/>
              <a:gd name="connsiteY2" fmla="*/ 5 h 758"/>
              <a:gd name="connsiteX3" fmla="*/ 95 w 259"/>
              <a:gd name="connsiteY3" fmla="*/ 0 h 758"/>
              <a:gd name="connsiteX4" fmla="*/ 106 w 259"/>
              <a:gd name="connsiteY4" fmla="*/ 0 h 758"/>
              <a:gd name="connsiteX5" fmla="*/ 121 w 259"/>
              <a:gd name="connsiteY5" fmla="*/ 0 h 758"/>
              <a:gd name="connsiteX6" fmla="*/ 137 w 259"/>
              <a:gd name="connsiteY6" fmla="*/ 5 h 758"/>
              <a:gd name="connsiteX7" fmla="*/ 153 w 259"/>
              <a:gd name="connsiteY7" fmla="*/ 11 h 758"/>
              <a:gd name="connsiteX8" fmla="*/ 164 w 259"/>
              <a:gd name="connsiteY8" fmla="*/ 16 h 758"/>
              <a:gd name="connsiteX9" fmla="*/ 174 w 259"/>
              <a:gd name="connsiteY9" fmla="*/ 21 h 758"/>
              <a:gd name="connsiteX10" fmla="*/ 190 w 259"/>
              <a:gd name="connsiteY10" fmla="*/ 26 h 758"/>
              <a:gd name="connsiteX11" fmla="*/ 201 w 259"/>
              <a:gd name="connsiteY11" fmla="*/ 37 h 758"/>
              <a:gd name="connsiteX12" fmla="*/ 216 w 259"/>
              <a:gd name="connsiteY12" fmla="*/ 42 h 758"/>
              <a:gd name="connsiteX13" fmla="*/ 227 w 259"/>
              <a:gd name="connsiteY13" fmla="*/ 47 h 758"/>
              <a:gd name="connsiteX14" fmla="*/ 238 w 259"/>
              <a:gd name="connsiteY14" fmla="*/ 52 h 758"/>
              <a:gd name="connsiteX15" fmla="*/ 243 w 259"/>
              <a:gd name="connsiteY15" fmla="*/ 58 h 758"/>
              <a:gd name="connsiteX16" fmla="*/ 248 w 259"/>
              <a:gd name="connsiteY16" fmla="*/ 63 h 758"/>
              <a:gd name="connsiteX17" fmla="*/ 253 w 259"/>
              <a:gd name="connsiteY17" fmla="*/ 68 h 758"/>
              <a:gd name="connsiteX18" fmla="*/ 259 w 259"/>
              <a:gd name="connsiteY18" fmla="*/ 68 h 758"/>
              <a:gd name="connsiteX19" fmla="*/ 259 w 259"/>
              <a:gd name="connsiteY19" fmla="*/ 73 h 758"/>
              <a:gd name="connsiteX20" fmla="*/ 253 w 259"/>
              <a:gd name="connsiteY20" fmla="*/ 73 h 758"/>
              <a:gd name="connsiteX21" fmla="*/ 253 w 259"/>
              <a:gd name="connsiteY21" fmla="*/ 79 h 758"/>
              <a:gd name="connsiteX22" fmla="*/ 248 w 259"/>
              <a:gd name="connsiteY22" fmla="*/ 84 h 758"/>
              <a:gd name="connsiteX23" fmla="*/ 243 w 259"/>
              <a:gd name="connsiteY23" fmla="*/ 84 h 758"/>
              <a:gd name="connsiteX24" fmla="*/ 238 w 259"/>
              <a:gd name="connsiteY24" fmla="*/ 89 h 758"/>
              <a:gd name="connsiteX25" fmla="*/ 232 w 259"/>
              <a:gd name="connsiteY25" fmla="*/ 94 h 758"/>
              <a:gd name="connsiteX26" fmla="*/ 227 w 259"/>
              <a:gd name="connsiteY26" fmla="*/ 94 h 758"/>
              <a:gd name="connsiteX27" fmla="*/ 222 w 259"/>
              <a:gd name="connsiteY27" fmla="*/ 99 h 758"/>
              <a:gd name="connsiteX28" fmla="*/ 216 w 259"/>
              <a:gd name="connsiteY28" fmla="*/ 105 h 758"/>
              <a:gd name="connsiteX29" fmla="*/ 211 w 259"/>
              <a:gd name="connsiteY29" fmla="*/ 115 h 758"/>
              <a:gd name="connsiteX30" fmla="*/ 211 w 259"/>
              <a:gd name="connsiteY30" fmla="*/ 126 h 758"/>
              <a:gd name="connsiteX31" fmla="*/ 211 w 259"/>
              <a:gd name="connsiteY31" fmla="*/ 131 h 758"/>
              <a:gd name="connsiteX32" fmla="*/ 211 w 259"/>
              <a:gd name="connsiteY32" fmla="*/ 146 h 758"/>
              <a:gd name="connsiteX33" fmla="*/ 211 w 259"/>
              <a:gd name="connsiteY33" fmla="*/ 157 h 758"/>
              <a:gd name="connsiteX34" fmla="*/ 211 w 259"/>
              <a:gd name="connsiteY34" fmla="*/ 173 h 758"/>
              <a:gd name="connsiteX35" fmla="*/ 211 w 259"/>
              <a:gd name="connsiteY35" fmla="*/ 188 h 758"/>
              <a:gd name="connsiteX36" fmla="*/ 211 w 259"/>
              <a:gd name="connsiteY36" fmla="*/ 204 h 758"/>
              <a:gd name="connsiteX37" fmla="*/ 211 w 259"/>
              <a:gd name="connsiteY37" fmla="*/ 225 h 758"/>
              <a:gd name="connsiteX38" fmla="*/ 211 w 259"/>
              <a:gd name="connsiteY38" fmla="*/ 240 h 758"/>
              <a:gd name="connsiteX39" fmla="*/ 211 w 259"/>
              <a:gd name="connsiteY39" fmla="*/ 261 h 758"/>
              <a:gd name="connsiteX40" fmla="*/ 211 w 259"/>
              <a:gd name="connsiteY40" fmla="*/ 303 h 758"/>
              <a:gd name="connsiteX41" fmla="*/ 211 w 259"/>
              <a:gd name="connsiteY41" fmla="*/ 324 h 758"/>
              <a:gd name="connsiteX42" fmla="*/ 211 w 259"/>
              <a:gd name="connsiteY42" fmla="*/ 350 h 758"/>
              <a:gd name="connsiteX43" fmla="*/ 211 w 259"/>
              <a:gd name="connsiteY43" fmla="*/ 376 h 758"/>
              <a:gd name="connsiteX44" fmla="*/ 211 w 259"/>
              <a:gd name="connsiteY44" fmla="*/ 402 h 758"/>
              <a:gd name="connsiteX45" fmla="*/ 211 w 259"/>
              <a:gd name="connsiteY45" fmla="*/ 429 h 758"/>
              <a:gd name="connsiteX46" fmla="*/ 211 w 259"/>
              <a:gd name="connsiteY46" fmla="*/ 460 h 758"/>
              <a:gd name="connsiteX47" fmla="*/ 211 w 259"/>
              <a:gd name="connsiteY47" fmla="*/ 491 h 758"/>
              <a:gd name="connsiteX48" fmla="*/ 211 w 259"/>
              <a:gd name="connsiteY48" fmla="*/ 523 h 758"/>
              <a:gd name="connsiteX49" fmla="*/ 211 w 259"/>
              <a:gd name="connsiteY49" fmla="*/ 554 h 758"/>
              <a:gd name="connsiteX50" fmla="*/ 211 w 259"/>
              <a:gd name="connsiteY50" fmla="*/ 580 h 758"/>
              <a:gd name="connsiteX51" fmla="*/ 206 w 259"/>
              <a:gd name="connsiteY51" fmla="*/ 606 h 758"/>
              <a:gd name="connsiteX52" fmla="*/ 206 w 259"/>
              <a:gd name="connsiteY52" fmla="*/ 632 h 758"/>
              <a:gd name="connsiteX53" fmla="*/ 201 w 259"/>
              <a:gd name="connsiteY53" fmla="*/ 653 h 758"/>
              <a:gd name="connsiteX54" fmla="*/ 195 w 259"/>
              <a:gd name="connsiteY54" fmla="*/ 669 h 758"/>
              <a:gd name="connsiteX55" fmla="*/ 190 w 259"/>
              <a:gd name="connsiteY55" fmla="*/ 690 h 758"/>
              <a:gd name="connsiteX56" fmla="*/ 185 w 259"/>
              <a:gd name="connsiteY56" fmla="*/ 700 h 758"/>
              <a:gd name="connsiteX57" fmla="*/ 174 w 259"/>
              <a:gd name="connsiteY57" fmla="*/ 716 h 758"/>
              <a:gd name="connsiteX58" fmla="*/ 164 w 259"/>
              <a:gd name="connsiteY58" fmla="*/ 726 h 758"/>
              <a:gd name="connsiteX59" fmla="*/ 158 w 259"/>
              <a:gd name="connsiteY59" fmla="*/ 737 h 758"/>
              <a:gd name="connsiteX60" fmla="*/ 148 w 259"/>
              <a:gd name="connsiteY60" fmla="*/ 742 h 758"/>
              <a:gd name="connsiteX61" fmla="*/ 143 w 259"/>
              <a:gd name="connsiteY61" fmla="*/ 747 h 758"/>
              <a:gd name="connsiteX62" fmla="*/ 132 w 259"/>
              <a:gd name="connsiteY62" fmla="*/ 752 h 758"/>
              <a:gd name="connsiteX63" fmla="*/ 127 w 259"/>
              <a:gd name="connsiteY63" fmla="*/ 752 h 758"/>
              <a:gd name="connsiteX64" fmla="*/ 121 w 259"/>
              <a:gd name="connsiteY64" fmla="*/ 758 h 758"/>
              <a:gd name="connsiteX65" fmla="*/ 111 w 259"/>
              <a:gd name="connsiteY65" fmla="*/ 752 h 758"/>
              <a:gd name="connsiteX66" fmla="*/ 106 w 259"/>
              <a:gd name="connsiteY66" fmla="*/ 752 h 758"/>
              <a:gd name="connsiteX67" fmla="*/ 106 w 259"/>
              <a:gd name="connsiteY67" fmla="*/ 747 h 758"/>
              <a:gd name="connsiteX68" fmla="*/ 100 w 259"/>
              <a:gd name="connsiteY68" fmla="*/ 742 h 758"/>
              <a:gd name="connsiteX69" fmla="*/ 100 w 259"/>
              <a:gd name="connsiteY69" fmla="*/ 737 h 758"/>
              <a:gd name="connsiteX70" fmla="*/ 100 w 259"/>
              <a:gd name="connsiteY70" fmla="*/ 731 h 758"/>
              <a:gd name="connsiteX71" fmla="*/ 100 w 259"/>
              <a:gd name="connsiteY71" fmla="*/ 721 h 758"/>
              <a:gd name="connsiteX72" fmla="*/ 100 w 259"/>
              <a:gd name="connsiteY72" fmla="*/ 711 h 758"/>
              <a:gd name="connsiteX73" fmla="*/ 100 w 259"/>
              <a:gd name="connsiteY73" fmla="*/ 705 h 758"/>
              <a:gd name="connsiteX74" fmla="*/ 100 w 259"/>
              <a:gd name="connsiteY74" fmla="*/ 700 h 758"/>
              <a:gd name="connsiteX75" fmla="*/ 100 w 259"/>
              <a:gd name="connsiteY75" fmla="*/ 695 h 758"/>
              <a:gd name="connsiteX76" fmla="*/ 95 w 259"/>
              <a:gd name="connsiteY76" fmla="*/ 690 h 758"/>
              <a:gd name="connsiteX77" fmla="*/ 90 w 259"/>
              <a:gd name="connsiteY77" fmla="*/ 674 h 758"/>
              <a:gd name="connsiteX78" fmla="*/ 79 w 259"/>
              <a:gd name="connsiteY78" fmla="*/ 658 h 758"/>
              <a:gd name="connsiteX79" fmla="*/ 63 w 259"/>
              <a:gd name="connsiteY79" fmla="*/ 643 h 758"/>
              <a:gd name="connsiteX80" fmla="*/ 47 w 259"/>
              <a:gd name="connsiteY80" fmla="*/ 627 h 758"/>
              <a:gd name="connsiteX81" fmla="*/ 26 w 259"/>
              <a:gd name="connsiteY81" fmla="*/ 611 h 758"/>
              <a:gd name="connsiteX82" fmla="*/ 0 w 259"/>
              <a:gd name="connsiteY82" fmla="*/ 590 h 758"/>
              <a:gd name="connsiteX83" fmla="*/ 21 w 259"/>
              <a:gd name="connsiteY83" fmla="*/ 590 h 758"/>
              <a:gd name="connsiteX84" fmla="*/ 42 w 259"/>
              <a:gd name="connsiteY84" fmla="*/ 596 h 758"/>
              <a:gd name="connsiteX85" fmla="*/ 58 w 259"/>
              <a:gd name="connsiteY85" fmla="*/ 596 h 758"/>
              <a:gd name="connsiteX86" fmla="*/ 74 w 259"/>
              <a:gd name="connsiteY86" fmla="*/ 596 h 758"/>
              <a:gd name="connsiteX87" fmla="*/ 84 w 259"/>
              <a:gd name="connsiteY87" fmla="*/ 590 h 758"/>
              <a:gd name="connsiteX88" fmla="*/ 90 w 259"/>
              <a:gd name="connsiteY88" fmla="*/ 590 h 758"/>
              <a:gd name="connsiteX89" fmla="*/ 95 w 259"/>
              <a:gd name="connsiteY89" fmla="*/ 590 h 758"/>
              <a:gd name="connsiteX90" fmla="*/ 100 w 259"/>
              <a:gd name="connsiteY90" fmla="*/ 585 h 758"/>
              <a:gd name="connsiteX91" fmla="*/ 106 w 259"/>
              <a:gd name="connsiteY91" fmla="*/ 580 h 758"/>
              <a:gd name="connsiteX92" fmla="*/ 106 w 259"/>
              <a:gd name="connsiteY92" fmla="*/ 575 h 758"/>
              <a:gd name="connsiteX93" fmla="*/ 106 w 259"/>
              <a:gd name="connsiteY93" fmla="*/ 564 h 758"/>
              <a:gd name="connsiteX94" fmla="*/ 106 w 259"/>
              <a:gd name="connsiteY94" fmla="*/ 549 h 758"/>
              <a:gd name="connsiteX95" fmla="*/ 111 w 259"/>
              <a:gd name="connsiteY95" fmla="*/ 533 h 758"/>
              <a:gd name="connsiteX96" fmla="*/ 111 w 259"/>
              <a:gd name="connsiteY96" fmla="*/ 512 h 758"/>
              <a:gd name="connsiteX97" fmla="*/ 111 w 259"/>
              <a:gd name="connsiteY97" fmla="*/ 486 h 758"/>
              <a:gd name="connsiteX98" fmla="*/ 116 w 259"/>
              <a:gd name="connsiteY98" fmla="*/ 460 h 758"/>
              <a:gd name="connsiteX99" fmla="*/ 116 w 259"/>
              <a:gd name="connsiteY99" fmla="*/ 434 h 758"/>
              <a:gd name="connsiteX100" fmla="*/ 116 w 259"/>
              <a:gd name="connsiteY100" fmla="*/ 408 h 758"/>
              <a:gd name="connsiteX101" fmla="*/ 116 w 259"/>
              <a:gd name="connsiteY101" fmla="*/ 382 h 758"/>
              <a:gd name="connsiteX102" fmla="*/ 121 w 259"/>
              <a:gd name="connsiteY102" fmla="*/ 355 h 758"/>
              <a:gd name="connsiteX103" fmla="*/ 121 w 259"/>
              <a:gd name="connsiteY103" fmla="*/ 334 h 758"/>
              <a:gd name="connsiteX104" fmla="*/ 121 w 259"/>
              <a:gd name="connsiteY104" fmla="*/ 314 h 758"/>
              <a:gd name="connsiteX105" fmla="*/ 121 w 259"/>
              <a:gd name="connsiteY105" fmla="*/ 293 h 758"/>
              <a:gd name="connsiteX106" fmla="*/ 121 w 259"/>
              <a:gd name="connsiteY106" fmla="*/ 277 h 758"/>
              <a:gd name="connsiteX107" fmla="*/ 121 w 259"/>
              <a:gd name="connsiteY107" fmla="*/ 246 h 758"/>
              <a:gd name="connsiteX108" fmla="*/ 121 w 259"/>
              <a:gd name="connsiteY108" fmla="*/ 214 h 758"/>
              <a:gd name="connsiteX109" fmla="*/ 116 w 259"/>
              <a:gd name="connsiteY109" fmla="*/ 183 h 758"/>
              <a:gd name="connsiteX110" fmla="*/ 116 w 259"/>
              <a:gd name="connsiteY110" fmla="*/ 157 h 758"/>
              <a:gd name="connsiteX111" fmla="*/ 111 w 259"/>
              <a:gd name="connsiteY111" fmla="*/ 146 h 758"/>
              <a:gd name="connsiteX112" fmla="*/ 111 w 259"/>
              <a:gd name="connsiteY112" fmla="*/ 136 h 758"/>
              <a:gd name="connsiteX113" fmla="*/ 106 w 259"/>
              <a:gd name="connsiteY113" fmla="*/ 126 h 758"/>
              <a:gd name="connsiteX114" fmla="*/ 106 w 259"/>
              <a:gd name="connsiteY114" fmla="*/ 115 h 758"/>
              <a:gd name="connsiteX115" fmla="*/ 100 w 259"/>
              <a:gd name="connsiteY115" fmla="*/ 110 h 758"/>
              <a:gd name="connsiteX116" fmla="*/ 100 w 259"/>
              <a:gd name="connsiteY116" fmla="*/ 105 h 758"/>
              <a:gd name="connsiteX117" fmla="*/ 95 w 259"/>
              <a:gd name="connsiteY117" fmla="*/ 94 h 758"/>
              <a:gd name="connsiteX118" fmla="*/ 90 w 259"/>
              <a:gd name="connsiteY118" fmla="*/ 89 h 758"/>
              <a:gd name="connsiteX119" fmla="*/ 84 w 259"/>
              <a:gd name="connsiteY119" fmla="*/ 84 h 758"/>
              <a:gd name="connsiteX120" fmla="*/ 79 w 259"/>
              <a:gd name="connsiteY120" fmla="*/ 84 h 758"/>
              <a:gd name="connsiteX121" fmla="*/ 74 w 259"/>
              <a:gd name="connsiteY121" fmla="*/ 79 h 758"/>
              <a:gd name="connsiteX122" fmla="*/ 63 w 259"/>
              <a:gd name="connsiteY122" fmla="*/ 79 h 758"/>
              <a:gd name="connsiteX123" fmla="*/ 53 w 259"/>
              <a:gd name="connsiteY123" fmla="*/ 79 h 758"/>
              <a:gd name="connsiteX0" fmla="*/ 63 w 259"/>
              <a:gd name="connsiteY0" fmla="*/ 16 h 758"/>
              <a:gd name="connsiteX1" fmla="*/ 79 w 259"/>
              <a:gd name="connsiteY1" fmla="*/ 5 h 758"/>
              <a:gd name="connsiteX2" fmla="*/ 95 w 259"/>
              <a:gd name="connsiteY2" fmla="*/ 0 h 758"/>
              <a:gd name="connsiteX3" fmla="*/ 106 w 259"/>
              <a:gd name="connsiteY3" fmla="*/ 0 h 758"/>
              <a:gd name="connsiteX4" fmla="*/ 121 w 259"/>
              <a:gd name="connsiteY4" fmla="*/ 0 h 758"/>
              <a:gd name="connsiteX5" fmla="*/ 137 w 259"/>
              <a:gd name="connsiteY5" fmla="*/ 5 h 758"/>
              <a:gd name="connsiteX6" fmla="*/ 153 w 259"/>
              <a:gd name="connsiteY6" fmla="*/ 11 h 758"/>
              <a:gd name="connsiteX7" fmla="*/ 164 w 259"/>
              <a:gd name="connsiteY7" fmla="*/ 16 h 758"/>
              <a:gd name="connsiteX8" fmla="*/ 174 w 259"/>
              <a:gd name="connsiteY8" fmla="*/ 21 h 758"/>
              <a:gd name="connsiteX9" fmla="*/ 190 w 259"/>
              <a:gd name="connsiteY9" fmla="*/ 26 h 758"/>
              <a:gd name="connsiteX10" fmla="*/ 201 w 259"/>
              <a:gd name="connsiteY10" fmla="*/ 37 h 758"/>
              <a:gd name="connsiteX11" fmla="*/ 216 w 259"/>
              <a:gd name="connsiteY11" fmla="*/ 42 h 758"/>
              <a:gd name="connsiteX12" fmla="*/ 227 w 259"/>
              <a:gd name="connsiteY12" fmla="*/ 47 h 758"/>
              <a:gd name="connsiteX13" fmla="*/ 238 w 259"/>
              <a:gd name="connsiteY13" fmla="*/ 52 h 758"/>
              <a:gd name="connsiteX14" fmla="*/ 243 w 259"/>
              <a:gd name="connsiteY14" fmla="*/ 58 h 758"/>
              <a:gd name="connsiteX15" fmla="*/ 248 w 259"/>
              <a:gd name="connsiteY15" fmla="*/ 63 h 758"/>
              <a:gd name="connsiteX16" fmla="*/ 253 w 259"/>
              <a:gd name="connsiteY16" fmla="*/ 68 h 758"/>
              <a:gd name="connsiteX17" fmla="*/ 259 w 259"/>
              <a:gd name="connsiteY17" fmla="*/ 68 h 758"/>
              <a:gd name="connsiteX18" fmla="*/ 259 w 259"/>
              <a:gd name="connsiteY18" fmla="*/ 73 h 758"/>
              <a:gd name="connsiteX19" fmla="*/ 253 w 259"/>
              <a:gd name="connsiteY19" fmla="*/ 73 h 758"/>
              <a:gd name="connsiteX20" fmla="*/ 253 w 259"/>
              <a:gd name="connsiteY20" fmla="*/ 79 h 758"/>
              <a:gd name="connsiteX21" fmla="*/ 248 w 259"/>
              <a:gd name="connsiteY21" fmla="*/ 84 h 758"/>
              <a:gd name="connsiteX22" fmla="*/ 243 w 259"/>
              <a:gd name="connsiteY22" fmla="*/ 84 h 758"/>
              <a:gd name="connsiteX23" fmla="*/ 238 w 259"/>
              <a:gd name="connsiteY23" fmla="*/ 89 h 758"/>
              <a:gd name="connsiteX24" fmla="*/ 232 w 259"/>
              <a:gd name="connsiteY24" fmla="*/ 94 h 758"/>
              <a:gd name="connsiteX25" fmla="*/ 227 w 259"/>
              <a:gd name="connsiteY25" fmla="*/ 94 h 758"/>
              <a:gd name="connsiteX26" fmla="*/ 222 w 259"/>
              <a:gd name="connsiteY26" fmla="*/ 99 h 758"/>
              <a:gd name="connsiteX27" fmla="*/ 216 w 259"/>
              <a:gd name="connsiteY27" fmla="*/ 105 h 758"/>
              <a:gd name="connsiteX28" fmla="*/ 211 w 259"/>
              <a:gd name="connsiteY28" fmla="*/ 115 h 758"/>
              <a:gd name="connsiteX29" fmla="*/ 211 w 259"/>
              <a:gd name="connsiteY29" fmla="*/ 126 h 758"/>
              <a:gd name="connsiteX30" fmla="*/ 211 w 259"/>
              <a:gd name="connsiteY30" fmla="*/ 131 h 758"/>
              <a:gd name="connsiteX31" fmla="*/ 211 w 259"/>
              <a:gd name="connsiteY31" fmla="*/ 146 h 758"/>
              <a:gd name="connsiteX32" fmla="*/ 211 w 259"/>
              <a:gd name="connsiteY32" fmla="*/ 157 h 758"/>
              <a:gd name="connsiteX33" fmla="*/ 211 w 259"/>
              <a:gd name="connsiteY33" fmla="*/ 173 h 758"/>
              <a:gd name="connsiteX34" fmla="*/ 211 w 259"/>
              <a:gd name="connsiteY34" fmla="*/ 188 h 758"/>
              <a:gd name="connsiteX35" fmla="*/ 211 w 259"/>
              <a:gd name="connsiteY35" fmla="*/ 204 h 758"/>
              <a:gd name="connsiteX36" fmla="*/ 211 w 259"/>
              <a:gd name="connsiteY36" fmla="*/ 225 h 758"/>
              <a:gd name="connsiteX37" fmla="*/ 211 w 259"/>
              <a:gd name="connsiteY37" fmla="*/ 240 h 758"/>
              <a:gd name="connsiteX38" fmla="*/ 211 w 259"/>
              <a:gd name="connsiteY38" fmla="*/ 261 h 758"/>
              <a:gd name="connsiteX39" fmla="*/ 211 w 259"/>
              <a:gd name="connsiteY39" fmla="*/ 303 h 758"/>
              <a:gd name="connsiteX40" fmla="*/ 211 w 259"/>
              <a:gd name="connsiteY40" fmla="*/ 324 h 758"/>
              <a:gd name="connsiteX41" fmla="*/ 211 w 259"/>
              <a:gd name="connsiteY41" fmla="*/ 350 h 758"/>
              <a:gd name="connsiteX42" fmla="*/ 211 w 259"/>
              <a:gd name="connsiteY42" fmla="*/ 376 h 758"/>
              <a:gd name="connsiteX43" fmla="*/ 211 w 259"/>
              <a:gd name="connsiteY43" fmla="*/ 402 h 758"/>
              <a:gd name="connsiteX44" fmla="*/ 211 w 259"/>
              <a:gd name="connsiteY44" fmla="*/ 429 h 758"/>
              <a:gd name="connsiteX45" fmla="*/ 211 w 259"/>
              <a:gd name="connsiteY45" fmla="*/ 460 h 758"/>
              <a:gd name="connsiteX46" fmla="*/ 211 w 259"/>
              <a:gd name="connsiteY46" fmla="*/ 491 h 758"/>
              <a:gd name="connsiteX47" fmla="*/ 211 w 259"/>
              <a:gd name="connsiteY47" fmla="*/ 523 h 758"/>
              <a:gd name="connsiteX48" fmla="*/ 211 w 259"/>
              <a:gd name="connsiteY48" fmla="*/ 554 h 758"/>
              <a:gd name="connsiteX49" fmla="*/ 211 w 259"/>
              <a:gd name="connsiteY49" fmla="*/ 580 h 758"/>
              <a:gd name="connsiteX50" fmla="*/ 206 w 259"/>
              <a:gd name="connsiteY50" fmla="*/ 606 h 758"/>
              <a:gd name="connsiteX51" fmla="*/ 206 w 259"/>
              <a:gd name="connsiteY51" fmla="*/ 632 h 758"/>
              <a:gd name="connsiteX52" fmla="*/ 201 w 259"/>
              <a:gd name="connsiteY52" fmla="*/ 653 h 758"/>
              <a:gd name="connsiteX53" fmla="*/ 195 w 259"/>
              <a:gd name="connsiteY53" fmla="*/ 669 h 758"/>
              <a:gd name="connsiteX54" fmla="*/ 190 w 259"/>
              <a:gd name="connsiteY54" fmla="*/ 690 h 758"/>
              <a:gd name="connsiteX55" fmla="*/ 185 w 259"/>
              <a:gd name="connsiteY55" fmla="*/ 700 h 758"/>
              <a:gd name="connsiteX56" fmla="*/ 174 w 259"/>
              <a:gd name="connsiteY56" fmla="*/ 716 h 758"/>
              <a:gd name="connsiteX57" fmla="*/ 164 w 259"/>
              <a:gd name="connsiteY57" fmla="*/ 726 h 758"/>
              <a:gd name="connsiteX58" fmla="*/ 158 w 259"/>
              <a:gd name="connsiteY58" fmla="*/ 737 h 758"/>
              <a:gd name="connsiteX59" fmla="*/ 148 w 259"/>
              <a:gd name="connsiteY59" fmla="*/ 742 h 758"/>
              <a:gd name="connsiteX60" fmla="*/ 143 w 259"/>
              <a:gd name="connsiteY60" fmla="*/ 747 h 758"/>
              <a:gd name="connsiteX61" fmla="*/ 132 w 259"/>
              <a:gd name="connsiteY61" fmla="*/ 752 h 758"/>
              <a:gd name="connsiteX62" fmla="*/ 127 w 259"/>
              <a:gd name="connsiteY62" fmla="*/ 752 h 758"/>
              <a:gd name="connsiteX63" fmla="*/ 121 w 259"/>
              <a:gd name="connsiteY63" fmla="*/ 758 h 758"/>
              <a:gd name="connsiteX64" fmla="*/ 111 w 259"/>
              <a:gd name="connsiteY64" fmla="*/ 752 h 758"/>
              <a:gd name="connsiteX65" fmla="*/ 106 w 259"/>
              <a:gd name="connsiteY65" fmla="*/ 752 h 758"/>
              <a:gd name="connsiteX66" fmla="*/ 106 w 259"/>
              <a:gd name="connsiteY66" fmla="*/ 747 h 758"/>
              <a:gd name="connsiteX67" fmla="*/ 100 w 259"/>
              <a:gd name="connsiteY67" fmla="*/ 742 h 758"/>
              <a:gd name="connsiteX68" fmla="*/ 100 w 259"/>
              <a:gd name="connsiteY68" fmla="*/ 737 h 758"/>
              <a:gd name="connsiteX69" fmla="*/ 100 w 259"/>
              <a:gd name="connsiteY69" fmla="*/ 731 h 758"/>
              <a:gd name="connsiteX70" fmla="*/ 100 w 259"/>
              <a:gd name="connsiteY70" fmla="*/ 721 h 758"/>
              <a:gd name="connsiteX71" fmla="*/ 100 w 259"/>
              <a:gd name="connsiteY71" fmla="*/ 711 h 758"/>
              <a:gd name="connsiteX72" fmla="*/ 100 w 259"/>
              <a:gd name="connsiteY72" fmla="*/ 705 h 758"/>
              <a:gd name="connsiteX73" fmla="*/ 100 w 259"/>
              <a:gd name="connsiteY73" fmla="*/ 700 h 758"/>
              <a:gd name="connsiteX74" fmla="*/ 100 w 259"/>
              <a:gd name="connsiteY74" fmla="*/ 695 h 758"/>
              <a:gd name="connsiteX75" fmla="*/ 95 w 259"/>
              <a:gd name="connsiteY75" fmla="*/ 690 h 758"/>
              <a:gd name="connsiteX76" fmla="*/ 90 w 259"/>
              <a:gd name="connsiteY76" fmla="*/ 674 h 758"/>
              <a:gd name="connsiteX77" fmla="*/ 79 w 259"/>
              <a:gd name="connsiteY77" fmla="*/ 658 h 758"/>
              <a:gd name="connsiteX78" fmla="*/ 63 w 259"/>
              <a:gd name="connsiteY78" fmla="*/ 643 h 758"/>
              <a:gd name="connsiteX79" fmla="*/ 47 w 259"/>
              <a:gd name="connsiteY79" fmla="*/ 627 h 758"/>
              <a:gd name="connsiteX80" fmla="*/ 26 w 259"/>
              <a:gd name="connsiteY80" fmla="*/ 611 h 758"/>
              <a:gd name="connsiteX81" fmla="*/ 0 w 259"/>
              <a:gd name="connsiteY81" fmla="*/ 590 h 758"/>
              <a:gd name="connsiteX82" fmla="*/ 21 w 259"/>
              <a:gd name="connsiteY82" fmla="*/ 590 h 758"/>
              <a:gd name="connsiteX83" fmla="*/ 42 w 259"/>
              <a:gd name="connsiteY83" fmla="*/ 596 h 758"/>
              <a:gd name="connsiteX84" fmla="*/ 58 w 259"/>
              <a:gd name="connsiteY84" fmla="*/ 596 h 758"/>
              <a:gd name="connsiteX85" fmla="*/ 74 w 259"/>
              <a:gd name="connsiteY85" fmla="*/ 596 h 758"/>
              <a:gd name="connsiteX86" fmla="*/ 84 w 259"/>
              <a:gd name="connsiteY86" fmla="*/ 590 h 758"/>
              <a:gd name="connsiteX87" fmla="*/ 90 w 259"/>
              <a:gd name="connsiteY87" fmla="*/ 590 h 758"/>
              <a:gd name="connsiteX88" fmla="*/ 95 w 259"/>
              <a:gd name="connsiteY88" fmla="*/ 590 h 758"/>
              <a:gd name="connsiteX89" fmla="*/ 100 w 259"/>
              <a:gd name="connsiteY89" fmla="*/ 585 h 758"/>
              <a:gd name="connsiteX90" fmla="*/ 106 w 259"/>
              <a:gd name="connsiteY90" fmla="*/ 580 h 758"/>
              <a:gd name="connsiteX91" fmla="*/ 106 w 259"/>
              <a:gd name="connsiteY91" fmla="*/ 575 h 758"/>
              <a:gd name="connsiteX92" fmla="*/ 106 w 259"/>
              <a:gd name="connsiteY92" fmla="*/ 564 h 758"/>
              <a:gd name="connsiteX93" fmla="*/ 106 w 259"/>
              <a:gd name="connsiteY93" fmla="*/ 549 h 758"/>
              <a:gd name="connsiteX94" fmla="*/ 111 w 259"/>
              <a:gd name="connsiteY94" fmla="*/ 533 h 758"/>
              <a:gd name="connsiteX95" fmla="*/ 111 w 259"/>
              <a:gd name="connsiteY95" fmla="*/ 512 h 758"/>
              <a:gd name="connsiteX96" fmla="*/ 111 w 259"/>
              <a:gd name="connsiteY96" fmla="*/ 486 h 758"/>
              <a:gd name="connsiteX97" fmla="*/ 116 w 259"/>
              <a:gd name="connsiteY97" fmla="*/ 460 h 758"/>
              <a:gd name="connsiteX98" fmla="*/ 116 w 259"/>
              <a:gd name="connsiteY98" fmla="*/ 434 h 758"/>
              <a:gd name="connsiteX99" fmla="*/ 116 w 259"/>
              <a:gd name="connsiteY99" fmla="*/ 408 h 758"/>
              <a:gd name="connsiteX100" fmla="*/ 116 w 259"/>
              <a:gd name="connsiteY100" fmla="*/ 382 h 758"/>
              <a:gd name="connsiteX101" fmla="*/ 121 w 259"/>
              <a:gd name="connsiteY101" fmla="*/ 355 h 758"/>
              <a:gd name="connsiteX102" fmla="*/ 121 w 259"/>
              <a:gd name="connsiteY102" fmla="*/ 334 h 758"/>
              <a:gd name="connsiteX103" fmla="*/ 121 w 259"/>
              <a:gd name="connsiteY103" fmla="*/ 314 h 758"/>
              <a:gd name="connsiteX104" fmla="*/ 121 w 259"/>
              <a:gd name="connsiteY104" fmla="*/ 293 h 758"/>
              <a:gd name="connsiteX105" fmla="*/ 121 w 259"/>
              <a:gd name="connsiteY105" fmla="*/ 277 h 758"/>
              <a:gd name="connsiteX106" fmla="*/ 121 w 259"/>
              <a:gd name="connsiteY106" fmla="*/ 246 h 758"/>
              <a:gd name="connsiteX107" fmla="*/ 121 w 259"/>
              <a:gd name="connsiteY107" fmla="*/ 214 h 758"/>
              <a:gd name="connsiteX108" fmla="*/ 116 w 259"/>
              <a:gd name="connsiteY108" fmla="*/ 183 h 758"/>
              <a:gd name="connsiteX109" fmla="*/ 116 w 259"/>
              <a:gd name="connsiteY109" fmla="*/ 157 h 758"/>
              <a:gd name="connsiteX110" fmla="*/ 111 w 259"/>
              <a:gd name="connsiteY110" fmla="*/ 146 h 758"/>
              <a:gd name="connsiteX111" fmla="*/ 111 w 259"/>
              <a:gd name="connsiteY111" fmla="*/ 136 h 758"/>
              <a:gd name="connsiteX112" fmla="*/ 106 w 259"/>
              <a:gd name="connsiteY112" fmla="*/ 126 h 758"/>
              <a:gd name="connsiteX113" fmla="*/ 106 w 259"/>
              <a:gd name="connsiteY113" fmla="*/ 115 h 758"/>
              <a:gd name="connsiteX114" fmla="*/ 100 w 259"/>
              <a:gd name="connsiteY114" fmla="*/ 110 h 758"/>
              <a:gd name="connsiteX115" fmla="*/ 100 w 259"/>
              <a:gd name="connsiteY115" fmla="*/ 105 h 758"/>
              <a:gd name="connsiteX116" fmla="*/ 95 w 259"/>
              <a:gd name="connsiteY116" fmla="*/ 94 h 758"/>
              <a:gd name="connsiteX117" fmla="*/ 90 w 259"/>
              <a:gd name="connsiteY117" fmla="*/ 89 h 758"/>
              <a:gd name="connsiteX118" fmla="*/ 84 w 259"/>
              <a:gd name="connsiteY118" fmla="*/ 84 h 758"/>
              <a:gd name="connsiteX119" fmla="*/ 79 w 259"/>
              <a:gd name="connsiteY119" fmla="*/ 84 h 758"/>
              <a:gd name="connsiteX120" fmla="*/ 74 w 259"/>
              <a:gd name="connsiteY120" fmla="*/ 79 h 758"/>
              <a:gd name="connsiteX121" fmla="*/ 63 w 259"/>
              <a:gd name="connsiteY121" fmla="*/ 79 h 758"/>
              <a:gd name="connsiteX122" fmla="*/ 53 w 259"/>
              <a:gd name="connsiteY122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06 w 259"/>
              <a:gd name="connsiteY2" fmla="*/ 0 h 758"/>
              <a:gd name="connsiteX3" fmla="*/ 121 w 259"/>
              <a:gd name="connsiteY3" fmla="*/ 0 h 758"/>
              <a:gd name="connsiteX4" fmla="*/ 137 w 259"/>
              <a:gd name="connsiteY4" fmla="*/ 5 h 758"/>
              <a:gd name="connsiteX5" fmla="*/ 153 w 259"/>
              <a:gd name="connsiteY5" fmla="*/ 11 h 758"/>
              <a:gd name="connsiteX6" fmla="*/ 164 w 259"/>
              <a:gd name="connsiteY6" fmla="*/ 16 h 758"/>
              <a:gd name="connsiteX7" fmla="*/ 174 w 259"/>
              <a:gd name="connsiteY7" fmla="*/ 21 h 758"/>
              <a:gd name="connsiteX8" fmla="*/ 190 w 259"/>
              <a:gd name="connsiteY8" fmla="*/ 26 h 758"/>
              <a:gd name="connsiteX9" fmla="*/ 201 w 259"/>
              <a:gd name="connsiteY9" fmla="*/ 37 h 758"/>
              <a:gd name="connsiteX10" fmla="*/ 216 w 259"/>
              <a:gd name="connsiteY10" fmla="*/ 42 h 758"/>
              <a:gd name="connsiteX11" fmla="*/ 227 w 259"/>
              <a:gd name="connsiteY11" fmla="*/ 47 h 758"/>
              <a:gd name="connsiteX12" fmla="*/ 238 w 259"/>
              <a:gd name="connsiteY12" fmla="*/ 52 h 758"/>
              <a:gd name="connsiteX13" fmla="*/ 243 w 259"/>
              <a:gd name="connsiteY13" fmla="*/ 58 h 758"/>
              <a:gd name="connsiteX14" fmla="*/ 248 w 259"/>
              <a:gd name="connsiteY14" fmla="*/ 63 h 758"/>
              <a:gd name="connsiteX15" fmla="*/ 253 w 259"/>
              <a:gd name="connsiteY15" fmla="*/ 68 h 758"/>
              <a:gd name="connsiteX16" fmla="*/ 259 w 259"/>
              <a:gd name="connsiteY16" fmla="*/ 68 h 758"/>
              <a:gd name="connsiteX17" fmla="*/ 259 w 259"/>
              <a:gd name="connsiteY17" fmla="*/ 73 h 758"/>
              <a:gd name="connsiteX18" fmla="*/ 253 w 259"/>
              <a:gd name="connsiteY18" fmla="*/ 73 h 758"/>
              <a:gd name="connsiteX19" fmla="*/ 253 w 259"/>
              <a:gd name="connsiteY19" fmla="*/ 79 h 758"/>
              <a:gd name="connsiteX20" fmla="*/ 248 w 259"/>
              <a:gd name="connsiteY20" fmla="*/ 84 h 758"/>
              <a:gd name="connsiteX21" fmla="*/ 243 w 259"/>
              <a:gd name="connsiteY21" fmla="*/ 84 h 758"/>
              <a:gd name="connsiteX22" fmla="*/ 238 w 259"/>
              <a:gd name="connsiteY22" fmla="*/ 89 h 758"/>
              <a:gd name="connsiteX23" fmla="*/ 232 w 259"/>
              <a:gd name="connsiteY23" fmla="*/ 94 h 758"/>
              <a:gd name="connsiteX24" fmla="*/ 227 w 259"/>
              <a:gd name="connsiteY24" fmla="*/ 94 h 758"/>
              <a:gd name="connsiteX25" fmla="*/ 222 w 259"/>
              <a:gd name="connsiteY25" fmla="*/ 99 h 758"/>
              <a:gd name="connsiteX26" fmla="*/ 216 w 259"/>
              <a:gd name="connsiteY26" fmla="*/ 105 h 758"/>
              <a:gd name="connsiteX27" fmla="*/ 211 w 259"/>
              <a:gd name="connsiteY27" fmla="*/ 115 h 758"/>
              <a:gd name="connsiteX28" fmla="*/ 211 w 259"/>
              <a:gd name="connsiteY28" fmla="*/ 126 h 758"/>
              <a:gd name="connsiteX29" fmla="*/ 211 w 259"/>
              <a:gd name="connsiteY29" fmla="*/ 131 h 758"/>
              <a:gd name="connsiteX30" fmla="*/ 211 w 259"/>
              <a:gd name="connsiteY30" fmla="*/ 146 h 758"/>
              <a:gd name="connsiteX31" fmla="*/ 211 w 259"/>
              <a:gd name="connsiteY31" fmla="*/ 157 h 758"/>
              <a:gd name="connsiteX32" fmla="*/ 211 w 259"/>
              <a:gd name="connsiteY32" fmla="*/ 173 h 758"/>
              <a:gd name="connsiteX33" fmla="*/ 211 w 259"/>
              <a:gd name="connsiteY33" fmla="*/ 188 h 758"/>
              <a:gd name="connsiteX34" fmla="*/ 211 w 259"/>
              <a:gd name="connsiteY34" fmla="*/ 204 h 758"/>
              <a:gd name="connsiteX35" fmla="*/ 211 w 259"/>
              <a:gd name="connsiteY35" fmla="*/ 225 h 758"/>
              <a:gd name="connsiteX36" fmla="*/ 211 w 259"/>
              <a:gd name="connsiteY36" fmla="*/ 240 h 758"/>
              <a:gd name="connsiteX37" fmla="*/ 211 w 259"/>
              <a:gd name="connsiteY37" fmla="*/ 261 h 758"/>
              <a:gd name="connsiteX38" fmla="*/ 211 w 259"/>
              <a:gd name="connsiteY38" fmla="*/ 303 h 758"/>
              <a:gd name="connsiteX39" fmla="*/ 211 w 259"/>
              <a:gd name="connsiteY39" fmla="*/ 324 h 758"/>
              <a:gd name="connsiteX40" fmla="*/ 211 w 259"/>
              <a:gd name="connsiteY40" fmla="*/ 350 h 758"/>
              <a:gd name="connsiteX41" fmla="*/ 211 w 259"/>
              <a:gd name="connsiteY41" fmla="*/ 376 h 758"/>
              <a:gd name="connsiteX42" fmla="*/ 211 w 259"/>
              <a:gd name="connsiteY42" fmla="*/ 402 h 758"/>
              <a:gd name="connsiteX43" fmla="*/ 211 w 259"/>
              <a:gd name="connsiteY43" fmla="*/ 429 h 758"/>
              <a:gd name="connsiteX44" fmla="*/ 211 w 259"/>
              <a:gd name="connsiteY44" fmla="*/ 460 h 758"/>
              <a:gd name="connsiteX45" fmla="*/ 211 w 259"/>
              <a:gd name="connsiteY45" fmla="*/ 491 h 758"/>
              <a:gd name="connsiteX46" fmla="*/ 211 w 259"/>
              <a:gd name="connsiteY46" fmla="*/ 523 h 758"/>
              <a:gd name="connsiteX47" fmla="*/ 211 w 259"/>
              <a:gd name="connsiteY47" fmla="*/ 554 h 758"/>
              <a:gd name="connsiteX48" fmla="*/ 211 w 259"/>
              <a:gd name="connsiteY48" fmla="*/ 580 h 758"/>
              <a:gd name="connsiteX49" fmla="*/ 206 w 259"/>
              <a:gd name="connsiteY49" fmla="*/ 606 h 758"/>
              <a:gd name="connsiteX50" fmla="*/ 206 w 259"/>
              <a:gd name="connsiteY50" fmla="*/ 632 h 758"/>
              <a:gd name="connsiteX51" fmla="*/ 201 w 259"/>
              <a:gd name="connsiteY51" fmla="*/ 653 h 758"/>
              <a:gd name="connsiteX52" fmla="*/ 195 w 259"/>
              <a:gd name="connsiteY52" fmla="*/ 669 h 758"/>
              <a:gd name="connsiteX53" fmla="*/ 190 w 259"/>
              <a:gd name="connsiteY53" fmla="*/ 690 h 758"/>
              <a:gd name="connsiteX54" fmla="*/ 185 w 259"/>
              <a:gd name="connsiteY54" fmla="*/ 700 h 758"/>
              <a:gd name="connsiteX55" fmla="*/ 174 w 259"/>
              <a:gd name="connsiteY55" fmla="*/ 716 h 758"/>
              <a:gd name="connsiteX56" fmla="*/ 164 w 259"/>
              <a:gd name="connsiteY56" fmla="*/ 726 h 758"/>
              <a:gd name="connsiteX57" fmla="*/ 158 w 259"/>
              <a:gd name="connsiteY57" fmla="*/ 737 h 758"/>
              <a:gd name="connsiteX58" fmla="*/ 148 w 259"/>
              <a:gd name="connsiteY58" fmla="*/ 742 h 758"/>
              <a:gd name="connsiteX59" fmla="*/ 143 w 259"/>
              <a:gd name="connsiteY59" fmla="*/ 747 h 758"/>
              <a:gd name="connsiteX60" fmla="*/ 132 w 259"/>
              <a:gd name="connsiteY60" fmla="*/ 752 h 758"/>
              <a:gd name="connsiteX61" fmla="*/ 127 w 259"/>
              <a:gd name="connsiteY61" fmla="*/ 752 h 758"/>
              <a:gd name="connsiteX62" fmla="*/ 121 w 259"/>
              <a:gd name="connsiteY62" fmla="*/ 758 h 758"/>
              <a:gd name="connsiteX63" fmla="*/ 111 w 259"/>
              <a:gd name="connsiteY63" fmla="*/ 752 h 758"/>
              <a:gd name="connsiteX64" fmla="*/ 106 w 259"/>
              <a:gd name="connsiteY64" fmla="*/ 752 h 758"/>
              <a:gd name="connsiteX65" fmla="*/ 106 w 259"/>
              <a:gd name="connsiteY65" fmla="*/ 747 h 758"/>
              <a:gd name="connsiteX66" fmla="*/ 100 w 259"/>
              <a:gd name="connsiteY66" fmla="*/ 742 h 758"/>
              <a:gd name="connsiteX67" fmla="*/ 100 w 259"/>
              <a:gd name="connsiteY67" fmla="*/ 737 h 758"/>
              <a:gd name="connsiteX68" fmla="*/ 100 w 259"/>
              <a:gd name="connsiteY68" fmla="*/ 731 h 758"/>
              <a:gd name="connsiteX69" fmla="*/ 100 w 259"/>
              <a:gd name="connsiteY69" fmla="*/ 721 h 758"/>
              <a:gd name="connsiteX70" fmla="*/ 100 w 259"/>
              <a:gd name="connsiteY70" fmla="*/ 711 h 758"/>
              <a:gd name="connsiteX71" fmla="*/ 100 w 259"/>
              <a:gd name="connsiteY71" fmla="*/ 705 h 758"/>
              <a:gd name="connsiteX72" fmla="*/ 100 w 259"/>
              <a:gd name="connsiteY72" fmla="*/ 700 h 758"/>
              <a:gd name="connsiteX73" fmla="*/ 100 w 259"/>
              <a:gd name="connsiteY73" fmla="*/ 695 h 758"/>
              <a:gd name="connsiteX74" fmla="*/ 95 w 259"/>
              <a:gd name="connsiteY74" fmla="*/ 690 h 758"/>
              <a:gd name="connsiteX75" fmla="*/ 90 w 259"/>
              <a:gd name="connsiteY75" fmla="*/ 674 h 758"/>
              <a:gd name="connsiteX76" fmla="*/ 79 w 259"/>
              <a:gd name="connsiteY76" fmla="*/ 658 h 758"/>
              <a:gd name="connsiteX77" fmla="*/ 63 w 259"/>
              <a:gd name="connsiteY77" fmla="*/ 643 h 758"/>
              <a:gd name="connsiteX78" fmla="*/ 47 w 259"/>
              <a:gd name="connsiteY78" fmla="*/ 627 h 758"/>
              <a:gd name="connsiteX79" fmla="*/ 26 w 259"/>
              <a:gd name="connsiteY79" fmla="*/ 611 h 758"/>
              <a:gd name="connsiteX80" fmla="*/ 0 w 259"/>
              <a:gd name="connsiteY80" fmla="*/ 590 h 758"/>
              <a:gd name="connsiteX81" fmla="*/ 21 w 259"/>
              <a:gd name="connsiteY81" fmla="*/ 590 h 758"/>
              <a:gd name="connsiteX82" fmla="*/ 42 w 259"/>
              <a:gd name="connsiteY82" fmla="*/ 596 h 758"/>
              <a:gd name="connsiteX83" fmla="*/ 58 w 259"/>
              <a:gd name="connsiteY83" fmla="*/ 596 h 758"/>
              <a:gd name="connsiteX84" fmla="*/ 74 w 259"/>
              <a:gd name="connsiteY84" fmla="*/ 596 h 758"/>
              <a:gd name="connsiteX85" fmla="*/ 84 w 259"/>
              <a:gd name="connsiteY85" fmla="*/ 590 h 758"/>
              <a:gd name="connsiteX86" fmla="*/ 90 w 259"/>
              <a:gd name="connsiteY86" fmla="*/ 590 h 758"/>
              <a:gd name="connsiteX87" fmla="*/ 95 w 259"/>
              <a:gd name="connsiteY87" fmla="*/ 590 h 758"/>
              <a:gd name="connsiteX88" fmla="*/ 100 w 259"/>
              <a:gd name="connsiteY88" fmla="*/ 585 h 758"/>
              <a:gd name="connsiteX89" fmla="*/ 106 w 259"/>
              <a:gd name="connsiteY89" fmla="*/ 580 h 758"/>
              <a:gd name="connsiteX90" fmla="*/ 106 w 259"/>
              <a:gd name="connsiteY90" fmla="*/ 575 h 758"/>
              <a:gd name="connsiteX91" fmla="*/ 106 w 259"/>
              <a:gd name="connsiteY91" fmla="*/ 564 h 758"/>
              <a:gd name="connsiteX92" fmla="*/ 106 w 259"/>
              <a:gd name="connsiteY92" fmla="*/ 549 h 758"/>
              <a:gd name="connsiteX93" fmla="*/ 111 w 259"/>
              <a:gd name="connsiteY93" fmla="*/ 533 h 758"/>
              <a:gd name="connsiteX94" fmla="*/ 111 w 259"/>
              <a:gd name="connsiteY94" fmla="*/ 512 h 758"/>
              <a:gd name="connsiteX95" fmla="*/ 111 w 259"/>
              <a:gd name="connsiteY95" fmla="*/ 486 h 758"/>
              <a:gd name="connsiteX96" fmla="*/ 116 w 259"/>
              <a:gd name="connsiteY96" fmla="*/ 460 h 758"/>
              <a:gd name="connsiteX97" fmla="*/ 116 w 259"/>
              <a:gd name="connsiteY97" fmla="*/ 434 h 758"/>
              <a:gd name="connsiteX98" fmla="*/ 116 w 259"/>
              <a:gd name="connsiteY98" fmla="*/ 408 h 758"/>
              <a:gd name="connsiteX99" fmla="*/ 116 w 259"/>
              <a:gd name="connsiteY99" fmla="*/ 382 h 758"/>
              <a:gd name="connsiteX100" fmla="*/ 121 w 259"/>
              <a:gd name="connsiteY100" fmla="*/ 355 h 758"/>
              <a:gd name="connsiteX101" fmla="*/ 121 w 259"/>
              <a:gd name="connsiteY101" fmla="*/ 334 h 758"/>
              <a:gd name="connsiteX102" fmla="*/ 121 w 259"/>
              <a:gd name="connsiteY102" fmla="*/ 314 h 758"/>
              <a:gd name="connsiteX103" fmla="*/ 121 w 259"/>
              <a:gd name="connsiteY103" fmla="*/ 293 h 758"/>
              <a:gd name="connsiteX104" fmla="*/ 121 w 259"/>
              <a:gd name="connsiteY104" fmla="*/ 277 h 758"/>
              <a:gd name="connsiteX105" fmla="*/ 121 w 259"/>
              <a:gd name="connsiteY105" fmla="*/ 246 h 758"/>
              <a:gd name="connsiteX106" fmla="*/ 121 w 259"/>
              <a:gd name="connsiteY106" fmla="*/ 214 h 758"/>
              <a:gd name="connsiteX107" fmla="*/ 116 w 259"/>
              <a:gd name="connsiteY107" fmla="*/ 183 h 758"/>
              <a:gd name="connsiteX108" fmla="*/ 116 w 259"/>
              <a:gd name="connsiteY108" fmla="*/ 157 h 758"/>
              <a:gd name="connsiteX109" fmla="*/ 111 w 259"/>
              <a:gd name="connsiteY109" fmla="*/ 146 h 758"/>
              <a:gd name="connsiteX110" fmla="*/ 111 w 259"/>
              <a:gd name="connsiteY110" fmla="*/ 136 h 758"/>
              <a:gd name="connsiteX111" fmla="*/ 106 w 259"/>
              <a:gd name="connsiteY111" fmla="*/ 126 h 758"/>
              <a:gd name="connsiteX112" fmla="*/ 106 w 259"/>
              <a:gd name="connsiteY112" fmla="*/ 115 h 758"/>
              <a:gd name="connsiteX113" fmla="*/ 100 w 259"/>
              <a:gd name="connsiteY113" fmla="*/ 110 h 758"/>
              <a:gd name="connsiteX114" fmla="*/ 100 w 259"/>
              <a:gd name="connsiteY114" fmla="*/ 105 h 758"/>
              <a:gd name="connsiteX115" fmla="*/ 95 w 259"/>
              <a:gd name="connsiteY115" fmla="*/ 94 h 758"/>
              <a:gd name="connsiteX116" fmla="*/ 90 w 259"/>
              <a:gd name="connsiteY116" fmla="*/ 89 h 758"/>
              <a:gd name="connsiteX117" fmla="*/ 84 w 259"/>
              <a:gd name="connsiteY117" fmla="*/ 84 h 758"/>
              <a:gd name="connsiteX118" fmla="*/ 79 w 259"/>
              <a:gd name="connsiteY118" fmla="*/ 84 h 758"/>
              <a:gd name="connsiteX119" fmla="*/ 74 w 259"/>
              <a:gd name="connsiteY119" fmla="*/ 79 h 758"/>
              <a:gd name="connsiteX120" fmla="*/ 63 w 259"/>
              <a:gd name="connsiteY120" fmla="*/ 79 h 758"/>
              <a:gd name="connsiteX121" fmla="*/ 53 w 259"/>
              <a:gd name="connsiteY121" fmla="*/ 79 h 758"/>
              <a:gd name="connsiteX0" fmla="*/ 79 w 259"/>
              <a:gd name="connsiteY0" fmla="*/ 5 h 758"/>
              <a:gd name="connsiteX1" fmla="*/ 95 w 259"/>
              <a:gd name="connsiteY1" fmla="*/ 0 h 758"/>
              <a:gd name="connsiteX2" fmla="*/ 121 w 259"/>
              <a:gd name="connsiteY2" fmla="*/ 0 h 758"/>
              <a:gd name="connsiteX3" fmla="*/ 137 w 259"/>
              <a:gd name="connsiteY3" fmla="*/ 5 h 758"/>
              <a:gd name="connsiteX4" fmla="*/ 153 w 259"/>
              <a:gd name="connsiteY4" fmla="*/ 11 h 758"/>
              <a:gd name="connsiteX5" fmla="*/ 164 w 259"/>
              <a:gd name="connsiteY5" fmla="*/ 16 h 758"/>
              <a:gd name="connsiteX6" fmla="*/ 174 w 259"/>
              <a:gd name="connsiteY6" fmla="*/ 21 h 758"/>
              <a:gd name="connsiteX7" fmla="*/ 190 w 259"/>
              <a:gd name="connsiteY7" fmla="*/ 26 h 758"/>
              <a:gd name="connsiteX8" fmla="*/ 201 w 259"/>
              <a:gd name="connsiteY8" fmla="*/ 37 h 758"/>
              <a:gd name="connsiteX9" fmla="*/ 216 w 259"/>
              <a:gd name="connsiteY9" fmla="*/ 42 h 758"/>
              <a:gd name="connsiteX10" fmla="*/ 227 w 259"/>
              <a:gd name="connsiteY10" fmla="*/ 47 h 758"/>
              <a:gd name="connsiteX11" fmla="*/ 238 w 259"/>
              <a:gd name="connsiteY11" fmla="*/ 52 h 758"/>
              <a:gd name="connsiteX12" fmla="*/ 243 w 259"/>
              <a:gd name="connsiteY12" fmla="*/ 58 h 758"/>
              <a:gd name="connsiteX13" fmla="*/ 248 w 259"/>
              <a:gd name="connsiteY13" fmla="*/ 63 h 758"/>
              <a:gd name="connsiteX14" fmla="*/ 253 w 259"/>
              <a:gd name="connsiteY14" fmla="*/ 68 h 758"/>
              <a:gd name="connsiteX15" fmla="*/ 259 w 259"/>
              <a:gd name="connsiteY15" fmla="*/ 68 h 758"/>
              <a:gd name="connsiteX16" fmla="*/ 259 w 259"/>
              <a:gd name="connsiteY16" fmla="*/ 73 h 758"/>
              <a:gd name="connsiteX17" fmla="*/ 253 w 259"/>
              <a:gd name="connsiteY17" fmla="*/ 73 h 758"/>
              <a:gd name="connsiteX18" fmla="*/ 253 w 259"/>
              <a:gd name="connsiteY18" fmla="*/ 79 h 758"/>
              <a:gd name="connsiteX19" fmla="*/ 248 w 259"/>
              <a:gd name="connsiteY19" fmla="*/ 84 h 758"/>
              <a:gd name="connsiteX20" fmla="*/ 243 w 259"/>
              <a:gd name="connsiteY20" fmla="*/ 84 h 758"/>
              <a:gd name="connsiteX21" fmla="*/ 238 w 259"/>
              <a:gd name="connsiteY21" fmla="*/ 89 h 758"/>
              <a:gd name="connsiteX22" fmla="*/ 232 w 259"/>
              <a:gd name="connsiteY22" fmla="*/ 94 h 758"/>
              <a:gd name="connsiteX23" fmla="*/ 227 w 259"/>
              <a:gd name="connsiteY23" fmla="*/ 94 h 758"/>
              <a:gd name="connsiteX24" fmla="*/ 222 w 259"/>
              <a:gd name="connsiteY24" fmla="*/ 99 h 758"/>
              <a:gd name="connsiteX25" fmla="*/ 216 w 259"/>
              <a:gd name="connsiteY25" fmla="*/ 105 h 758"/>
              <a:gd name="connsiteX26" fmla="*/ 211 w 259"/>
              <a:gd name="connsiteY26" fmla="*/ 115 h 758"/>
              <a:gd name="connsiteX27" fmla="*/ 211 w 259"/>
              <a:gd name="connsiteY27" fmla="*/ 126 h 758"/>
              <a:gd name="connsiteX28" fmla="*/ 211 w 259"/>
              <a:gd name="connsiteY28" fmla="*/ 131 h 758"/>
              <a:gd name="connsiteX29" fmla="*/ 211 w 259"/>
              <a:gd name="connsiteY29" fmla="*/ 146 h 758"/>
              <a:gd name="connsiteX30" fmla="*/ 211 w 259"/>
              <a:gd name="connsiteY30" fmla="*/ 157 h 758"/>
              <a:gd name="connsiteX31" fmla="*/ 211 w 259"/>
              <a:gd name="connsiteY31" fmla="*/ 173 h 758"/>
              <a:gd name="connsiteX32" fmla="*/ 211 w 259"/>
              <a:gd name="connsiteY32" fmla="*/ 188 h 758"/>
              <a:gd name="connsiteX33" fmla="*/ 211 w 259"/>
              <a:gd name="connsiteY33" fmla="*/ 204 h 758"/>
              <a:gd name="connsiteX34" fmla="*/ 211 w 259"/>
              <a:gd name="connsiteY34" fmla="*/ 225 h 758"/>
              <a:gd name="connsiteX35" fmla="*/ 211 w 259"/>
              <a:gd name="connsiteY35" fmla="*/ 240 h 758"/>
              <a:gd name="connsiteX36" fmla="*/ 211 w 259"/>
              <a:gd name="connsiteY36" fmla="*/ 261 h 758"/>
              <a:gd name="connsiteX37" fmla="*/ 211 w 259"/>
              <a:gd name="connsiteY37" fmla="*/ 303 h 758"/>
              <a:gd name="connsiteX38" fmla="*/ 211 w 259"/>
              <a:gd name="connsiteY38" fmla="*/ 324 h 758"/>
              <a:gd name="connsiteX39" fmla="*/ 211 w 259"/>
              <a:gd name="connsiteY39" fmla="*/ 350 h 758"/>
              <a:gd name="connsiteX40" fmla="*/ 211 w 259"/>
              <a:gd name="connsiteY40" fmla="*/ 376 h 758"/>
              <a:gd name="connsiteX41" fmla="*/ 211 w 259"/>
              <a:gd name="connsiteY41" fmla="*/ 402 h 758"/>
              <a:gd name="connsiteX42" fmla="*/ 211 w 259"/>
              <a:gd name="connsiteY42" fmla="*/ 429 h 758"/>
              <a:gd name="connsiteX43" fmla="*/ 211 w 259"/>
              <a:gd name="connsiteY43" fmla="*/ 460 h 758"/>
              <a:gd name="connsiteX44" fmla="*/ 211 w 259"/>
              <a:gd name="connsiteY44" fmla="*/ 491 h 758"/>
              <a:gd name="connsiteX45" fmla="*/ 211 w 259"/>
              <a:gd name="connsiteY45" fmla="*/ 523 h 758"/>
              <a:gd name="connsiteX46" fmla="*/ 211 w 259"/>
              <a:gd name="connsiteY46" fmla="*/ 554 h 758"/>
              <a:gd name="connsiteX47" fmla="*/ 211 w 259"/>
              <a:gd name="connsiteY47" fmla="*/ 580 h 758"/>
              <a:gd name="connsiteX48" fmla="*/ 206 w 259"/>
              <a:gd name="connsiteY48" fmla="*/ 606 h 758"/>
              <a:gd name="connsiteX49" fmla="*/ 206 w 259"/>
              <a:gd name="connsiteY49" fmla="*/ 632 h 758"/>
              <a:gd name="connsiteX50" fmla="*/ 201 w 259"/>
              <a:gd name="connsiteY50" fmla="*/ 653 h 758"/>
              <a:gd name="connsiteX51" fmla="*/ 195 w 259"/>
              <a:gd name="connsiteY51" fmla="*/ 669 h 758"/>
              <a:gd name="connsiteX52" fmla="*/ 190 w 259"/>
              <a:gd name="connsiteY52" fmla="*/ 690 h 758"/>
              <a:gd name="connsiteX53" fmla="*/ 185 w 259"/>
              <a:gd name="connsiteY53" fmla="*/ 700 h 758"/>
              <a:gd name="connsiteX54" fmla="*/ 174 w 259"/>
              <a:gd name="connsiteY54" fmla="*/ 716 h 758"/>
              <a:gd name="connsiteX55" fmla="*/ 164 w 259"/>
              <a:gd name="connsiteY55" fmla="*/ 726 h 758"/>
              <a:gd name="connsiteX56" fmla="*/ 158 w 259"/>
              <a:gd name="connsiteY56" fmla="*/ 737 h 758"/>
              <a:gd name="connsiteX57" fmla="*/ 148 w 259"/>
              <a:gd name="connsiteY57" fmla="*/ 742 h 758"/>
              <a:gd name="connsiteX58" fmla="*/ 143 w 259"/>
              <a:gd name="connsiteY58" fmla="*/ 747 h 758"/>
              <a:gd name="connsiteX59" fmla="*/ 132 w 259"/>
              <a:gd name="connsiteY59" fmla="*/ 752 h 758"/>
              <a:gd name="connsiteX60" fmla="*/ 127 w 259"/>
              <a:gd name="connsiteY60" fmla="*/ 752 h 758"/>
              <a:gd name="connsiteX61" fmla="*/ 121 w 259"/>
              <a:gd name="connsiteY61" fmla="*/ 758 h 758"/>
              <a:gd name="connsiteX62" fmla="*/ 111 w 259"/>
              <a:gd name="connsiteY62" fmla="*/ 752 h 758"/>
              <a:gd name="connsiteX63" fmla="*/ 106 w 259"/>
              <a:gd name="connsiteY63" fmla="*/ 752 h 758"/>
              <a:gd name="connsiteX64" fmla="*/ 106 w 259"/>
              <a:gd name="connsiteY64" fmla="*/ 747 h 758"/>
              <a:gd name="connsiteX65" fmla="*/ 100 w 259"/>
              <a:gd name="connsiteY65" fmla="*/ 742 h 758"/>
              <a:gd name="connsiteX66" fmla="*/ 100 w 259"/>
              <a:gd name="connsiteY66" fmla="*/ 737 h 758"/>
              <a:gd name="connsiteX67" fmla="*/ 100 w 259"/>
              <a:gd name="connsiteY67" fmla="*/ 731 h 758"/>
              <a:gd name="connsiteX68" fmla="*/ 100 w 259"/>
              <a:gd name="connsiteY68" fmla="*/ 721 h 758"/>
              <a:gd name="connsiteX69" fmla="*/ 100 w 259"/>
              <a:gd name="connsiteY69" fmla="*/ 711 h 758"/>
              <a:gd name="connsiteX70" fmla="*/ 100 w 259"/>
              <a:gd name="connsiteY70" fmla="*/ 705 h 758"/>
              <a:gd name="connsiteX71" fmla="*/ 100 w 259"/>
              <a:gd name="connsiteY71" fmla="*/ 700 h 758"/>
              <a:gd name="connsiteX72" fmla="*/ 100 w 259"/>
              <a:gd name="connsiteY72" fmla="*/ 695 h 758"/>
              <a:gd name="connsiteX73" fmla="*/ 95 w 259"/>
              <a:gd name="connsiteY73" fmla="*/ 690 h 758"/>
              <a:gd name="connsiteX74" fmla="*/ 90 w 259"/>
              <a:gd name="connsiteY74" fmla="*/ 674 h 758"/>
              <a:gd name="connsiteX75" fmla="*/ 79 w 259"/>
              <a:gd name="connsiteY75" fmla="*/ 658 h 758"/>
              <a:gd name="connsiteX76" fmla="*/ 63 w 259"/>
              <a:gd name="connsiteY76" fmla="*/ 643 h 758"/>
              <a:gd name="connsiteX77" fmla="*/ 47 w 259"/>
              <a:gd name="connsiteY77" fmla="*/ 627 h 758"/>
              <a:gd name="connsiteX78" fmla="*/ 26 w 259"/>
              <a:gd name="connsiteY78" fmla="*/ 611 h 758"/>
              <a:gd name="connsiteX79" fmla="*/ 0 w 259"/>
              <a:gd name="connsiteY79" fmla="*/ 590 h 758"/>
              <a:gd name="connsiteX80" fmla="*/ 21 w 259"/>
              <a:gd name="connsiteY80" fmla="*/ 590 h 758"/>
              <a:gd name="connsiteX81" fmla="*/ 42 w 259"/>
              <a:gd name="connsiteY81" fmla="*/ 596 h 758"/>
              <a:gd name="connsiteX82" fmla="*/ 58 w 259"/>
              <a:gd name="connsiteY82" fmla="*/ 596 h 758"/>
              <a:gd name="connsiteX83" fmla="*/ 74 w 259"/>
              <a:gd name="connsiteY83" fmla="*/ 596 h 758"/>
              <a:gd name="connsiteX84" fmla="*/ 84 w 259"/>
              <a:gd name="connsiteY84" fmla="*/ 590 h 758"/>
              <a:gd name="connsiteX85" fmla="*/ 90 w 259"/>
              <a:gd name="connsiteY85" fmla="*/ 590 h 758"/>
              <a:gd name="connsiteX86" fmla="*/ 95 w 259"/>
              <a:gd name="connsiteY86" fmla="*/ 590 h 758"/>
              <a:gd name="connsiteX87" fmla="*/ 100 w 259"/>
              <a:gd name="connsiteY87" fmla="*/ 585 h 758"/>
              <a:gd name="connsiteX88" fmla="*/ 106 w 259"/>
              <a:gd name="connsiteY88" fmla="*/ 580 h 758"/>
              <a:gd name="connsiteX89" fmla="*/ 106 w 259"/>
              <a:gd name="connsiteY89" fmla="*/ 575 h 758"/>
              <a:gd name="connsiteX90" fmla="*/ 106 w 259"/>
              <a:gd name="connsiteY90" fmla="*/ 564 h 758"/>
              <a:gd name="connsiteX91" fmla="*/ 106 w 259"/>
              <a:gd name="connsiteY91" fmla="*/ 549 h 758"/>
              <a:gd name="connsiteX92" fmla="*/ 111 w 259"/>
              <a:gd name="connsiteY92" fmla="*/ 533 h 758"/>
              <a:gd name="connsiteX93" fmla="*/ 111 w 259"/>
              <a:gd name="connsiteY93" fmla="*/ 512 h 758"/>
              <a:gd name="connsiteX94" fmla="*/ 111 w 259"/>
              <a:gd name="connsiteY94" fmla="*/ 486 h 758"/>
              <a:gd name="connsiteX95" fmla="*/ 116 w 259"/>
              <a:gd name="connsiteY95" fmla="*/ 460 h 758"/>
              <a:gd name="connsiteX96" fmla="*/ 116 w 259"/>
              <a:gd name="connsiteY96" fmla="*/ 434 h 758"/>
              <a:gd name="connsiteX97" fmla="*/ 116 w 259"/>
              <a:gd name="connsiteY97" fmla="*/ 408 h 758"/>
              <a:gd name="connsiteX98" fmla="*/ 116 w 259"/>
              <a:gd name="connsiteY98" fmla="*/ 382 h 758"/>
              <a:gd name="connsiteX99" fmla="*/ 121 w 259"/>
              <a:gd name="connsiteY99" fmla="*/ 355 h 758"/>
              <a:gd name="connsiteX100" fmla="*/ 121 w 259"/>
              <a:gd name="connsiteY100" fmla="*/ 334 h 758"/>
              <a:gd name="connsiteX101" fmla="*/ 121 w 259"/>
              <a:gd name="connsiteY101" fmla="*/ 314 h 758"/>
              <a:gd name="connsiteX102" fmla="*/ 121 w 259"/>
              <a:gd name="connsiteY102" fmla="*/ 293 h 758"/>
              <a:gd name="connsiteX103" fmla="*/ 121 w 259"/>
              <a:gd name="connsiteY103" fmla="*/ 277 h 758"/>
              <a:gd name="connsiteX104" fmla="*/ 121 w 259"/>
              <a:gd name="connsiteY104" fmla="*/ 246 h 758"/>
              <a:gd name="connsiteX105" fmla="*/ 121 w 259"/>
              <a:gd name="connsiteY105" fmla="*/ 214 h 758"/>
              <a:gd name="connsiteX106" fmla="*/ 116 w 259"/>
              <a:gd name="connsiteY106" fmla="*/ 183 h 758"/>
              <a:gd name="connsiteX107" fmla="*/ 116 w 259"/>
              <a:gd name="connsiteY107" fmla="*/ 157 h 758"/>
              <a:gd name="connsiteX108" fmla="*/ 111 w 259"/>
              <a:gd name="connsiteY108" fmla="*/ 146 h 758"/>
              <a:gd name="connsiteX109" fmla="*/ 111 w 259"/>
              <a:gd name="connsiteY109" fmla="*/ 136 h 758"/>
              <a:gd name="connsiteX110" fmla="*/ 106 w 259"/>
              <a:gd name="connsiteY110" fmla="*/ 126 h 758"/>
              <a:gd name="connsiteX111" fmla="*/ 106 w 259"/>
              <a:gd name="connsiteY111" fmla="*/ 115 h 758"/>
              <a:gd name="connsiteX112" fmla="*/ 100 w 259"/>
              <a:gd name="connsiteY112" fmla="*/ 110 h 758"/>
              <a:gd name="connsiteX113" fmla="*/ 100 w 259"/>
              <a:gd name="connsiteY113" fmla="*/ 105 h 758"/>
              <a:gd name="connsiteX114" fmla="*/ 95 w 259"/>
              <a:gd name="connsiteY114" fmla="*/ 94 h 758"/>
              <a:gd name="connsiteX115" fmla="*/ 90 w 259"/>
              <a:gd name="connsiteY115" fmla="*/ 89 h 758"/>
              <a:gd name="connsiteX116" fmla="*/ 84 w 259"/>
              <a:gd name="connsiteY116" fmla="*/ 84 h 758"/>
              <a:gd name="connsiteX117" fmla="*/ 79 w 259"/>
              <a:gd name="connsiteY117" fmla="*/ 84 h 758"/>
              <a:gd name="connsiteX118" fmla="*/ 74 w 259"/>
              <a:gd name="connsiteY118" fmla="*/ 79 h 758"/>
              <a:gd name="connsiteX119" fmla="*/ 63 w 259"/>
              <a:gd name="connsiteY119" fmla="*/ 79 h 758"/>
              <a:gd name="connsiteX120" fmla="*/ 53 w 259"/>
              <a:gd name="connsiteY120" fmla="*/ 79 h 758"/>
              <a:gd name="connsiteX0" fmla="*/ 95 w 259"/>
              <a:gd name="connsiteY0" fmla="*/ 0 h 758"/>
              <a:gd name="connsiteX1" fmla="*/ 121 w 259"/>
              <a:gd name="connsiteY1" fmla="*/ 0 h 758"/>
              <a:gd name="connsiteX2" fmla="*/ 137 w 259"/>
              <a:gd name="connsiteY2" fmla="*/ 5 h 758"/>
              <a:gd name="connsiteX3" fmla="*/ 153 w 259"/>
              <a:gd name="connsiteY3" fmla="*/ 11 h 758"/>
              <a:gd name="connsiteX4" fmla="*/ 164 w 259"/>
              <a:gd name="connsiteY4" fmla="*/ 16 h 758"/>
              <a:gd name="connsiteX5" fmla="*/ 174 w 259"/>
              <a:gd name="connsiteY5" fmla="*/ 21 h 758"/>
              <a:gd name="connsiteX6" fmla="*/ 190 w 259"/>
              <a:gd name="connsiteY6" fmla="*/ 26 h 758"/>
              <a:gd name="connsiteX7" fmla="*/ 201 w 259"/>
              <a:gd name="connsiteY7" fmla="*/ 37 h 758"/>
              <a:gd name="connsiteX8" fmla="*/ 216 w 259"/>
              <a:gd name="connsiteY8" fmla="*/ 42 h 758"/>
              <a:gd name="connsiteX9" fmla="*/ 227 w 259"/>
              <a:gd name="connsiteY9" fmla="*/ 47 h 758"/>
              <a:gd name="connsiteX10" fmla="*/ 238 w 259"/>
              <a:gd name="connsiteY10" fmla="*/ 52 h 758"/>
              <a:gd name="connsiteX11" fmla="*/ 243 w 259"/>
              <a:gd name="connsiteY11" fmla="*/ 58 h 758"/>
              <a:gd name="connsiteX12" fmla="*/ 248 w 259"/>
              <a:gd name="connsiteY12" fmla="*/ 63 h 758"/>
              <a:gd name="connsiteX13" fmla="*/ 253 w 259"/>
              <a:gd name="connsiteY13" fmla="*/ 68 h 758"/>
              <a:gd name="connsiteX14" fmla="*/ 259 w 259"/>
              <a:gd name="connsiteY14" fmla="*/ 68 h 758"/>
              <a:gd name="connsiteX15" fmla="*/ 259 w 259"/>
              <a:gd name="connsiteY15" fmla="*/ 73 h 758"/>
              <a:gd name="connsiteX16" fmla="*/ 253 w 259"/>
              <a:gd name="connsiteY16" fmla="*/ 73 h 758"/>
              <a:gd name="connsiteX17" fmla="*/ 253 w 259"/>
              <a:gd name="connsiteY17" fmla="*/ 79 h 758"/>
              <a:gd name="connsiteX18" fmla="*/ 248 w 259"/>
              <a:gd name="connsiteY18" fmla="*/ 84 h 758"/>
              <a:gd name="connsiteX19" fmla="*/ 243 w 259"/>
              <a:gd name="connsiteY19" fmla="*/ 84 h 758"/>
              <a:gd name="connsiteX20" fmla="*/ 238 w 259"/>
              <a:gd name="connsiteY20" fmla="*/ 89 h 758"/>
              <a:gd name="connsiteX21" fmla="*/ 232 w 259"/>
              <a:gd name="connsiteY21" fmla="*/ 94 h 758"/>
              <a:gd name="connsiteX22" fmla="*/ 227 w 259"/>
              <a:gd name="connsiteY22" fmla="*/ 94 h 758"/>
              <a:gd name="connsiteX23" fmla="*/ 222 w 259"/>
              <a:gd name="connsiteY23" fmla="*/ 99 h 758"/>
              <a:gd name="connsiteX24" fmla="*/ 216 w 259"/>
              <a:gd name="connsiteY24" fmla="*/ 105 h 758"/>
              <a:gd name="connsiteX25" fmla="*/ 211 w 259"/>
              <a:gd name="connsiteY25" fmla="*/ 115 h 758"/>
              <a:gd name="connsiteX26" fmla="*/ 211 w 259"/>
              <a:gd name="connsiteY26" fmla="*/ 126 h 758"/>
              <a:gd name="connsiteX27" fmla="*/ 211 w 259"/>
              <a:gd name="connsiteY27" fmla="*/ 131 h 758"/>
              <a:gd name="connsiteX28" fmla="*/ 211 w 259"/>
              <a:gd name="connsiteY28" fmla="*/ 146 h 758"/>
              <a:gd name="connsiteX29" fmla="*/ 211 w 259"/>
              <a:gd name="connsiteY29" fmla="*/ 157 h 758"/>
              <a:gd name="connsiteX30" fmla="*/ 211 w 259"/>
              <a:gd name="connsiteY30" fmla="*/ 173 h 758"/>
              <a:gd name="connsiteX31" fmla="*/ 211 w 259"/>
              <a:gd name="connsiteY31" fmla="*/ 188 h 758"/>
              <a:gd name="connsiteX32" fmla="*/ 211 w 259"/>
              <a:gd name="connsiteY32" fmla="*/ 204 h 758"/>
              <a:gd name="connsiteX33" fmla="*/ 211 w 259"/>
              <a:gd name="connsiteY33" fmla="*/ 225 h 758"/>
              <a:gd name="connsiteX34" fmla="*/ 211 w 259"/>
              <a:gd name="connsiteY34" fmla="*/ 240 h 758"/>
              <a:gd name="connsiteX35" fmla="*/ 211 w 259"/>
              <a:gd name="connsiteY35" fmla="*/ 261 h 758"/>
              <a:gd name="connsiteX36" fmla="*/ 211 w 259"/>
              <a:gd name="connsiteY36" fmla="*/ 303 h 758"/>
              <a:gd name="connsiteX37" fmla="*/ 211 w 259"/>
              <a:gd name="connsiteY37" fmla="*/ 324 h 758"/>
              <a:gd name="connsiteX38" fmla="*/ 211 w 259"/>
              <a:gd name="connsiteY38" fmla="*/ 350 h 758"/>
              <a:gd name="connsiteX39" fmla="*/ 211 w 259"/>
              <a:gd name="connsiteY39" fmla="*/ 376 h 758"/>
              <a:gd name="connsiteX40" fmla="*/ 211 w 259"/>
              <a:gd name="connsiteY40" fmla="*/ 402 h 758"/>
              <a:gd name="connsiteX41" fmla="*/ 211 w 259"/>
              <a:gd name="connsiteY41" fmla="*/ 429 h 758"/>
              <a:gd name="connsiteX42" fmla="*/ 211 w 259"/>
              <a:gd name="connsiteY42" fmla="*/ 460 h 758"/>
              <a:gd name="connsiteX43" fmla="*/ 211 w 259"/>
              <a:gd name="connsiteY43" fmla="*/ 491 h 758"/>
              <a:gd name="connsiteX44" fmla="*/ 211 w 259"/>
              <a:gd name="connsiteY44" fmla="*/ 523 h 758"/>
              <a:gd name="connsiteX45" fmla="*/ 211 w 259"/>
              <a:gd name="connsiteY45" fmla="*/ 554 h 758"/>
              <a:gd name="connsiteX46" fmla="*/ 211 w 259"/>
              <a:gd name="connsiteY46" fmla="*/ 580 h 758"/>
              <a:gd name="connsiteX47" fmla="*/ 206 w 259"/>
              <a:gd name="connsiteY47" fmla="*/ 606 h 758"/>
              <a:gd name="connsiteX48" fmla="*/ 206 w 259"/>
              <a:gd name="connsiteY48" fmla="*/ 632 h 758"/>
              <a:gd name="connsiteX49" fmla="*/ 201 w 259"/>
              <a:gd name="connsiteY49" fmla="*/ 653 h 758"/>
              <a:gd name="connsiteX50" fmla="*/ 195 w 259"/>
              <a:gd name="connsiteY50" fmla="*/ 669 h 758"/>
              <a:gd name="connsiteX51" fmla="*/ 190 w 259"/>
              <a:gd name="connsiteY51" fmla="*/ 690 h 758"/>
              <a:gd name="connsiteX52" fmla="*/ 185 w 259"/>
              <a:gd name="connsiteY52" fmla="*/ 700 h 758"/>
              <a:gd name="connsiteX53" fmla="*/ 174 w 259"/>
              <a:gd name="connsiteY53" fmla="*/ 716 h 758"/>
              <a:gd name="connsiteX54" fmla="*/ 164 w 259"/>
              <a:gd name="connsiteY54" fmla="*/ 726 h 758"/>
              <a:gd name="connsiteX55" fmla="*/ 158 w 259"/>
              <a:gd name="connsiteY55" fmla="*/ 737 h 758"/>
              <a:gd name="connsiteX56" fmla="*/ 148 w 259"/>
              <a:gd name="connsiteY56" fmla="*/ 742 h 758"/>
              <a:gd name="connsiteX57" fmla="*/ 143 w 259"/>
              <a:gd name="connsiteY57" fmla="*/ 747 h 758"/>
              <a:gd name="connsiteX58" fmla="*/ 132 w 259"/>
              <a:gd name="connsiteY58" fmla="*/ 752 h 758"/>
              <a:gd name="connsiteX59" fmla="*/ 127 w 259"/>
              <a:gd name="connsiteY59" fmla="*/ 752 h 758"/>
              <a:gd name="connsiteX60" fmla="*/ 121 w 259"/>
              <a:gd name="connsiteY60" fmla="*/ 758 h 758"/>
              <a:gd name="connsiteX61" fmla="*/ 111 w 259"/>
              <a:gd name="connsiteY61" fmla="*/ 752 h 758"/>
              <a:gd name="connsiteX62" fmla="*/ 106 w 259"/>
              <a:gd name="connsiteY62" fmla="*/ 752 h 758"/>
              <a:gd name="connsiteX63" fmla="*/ 106 w 259"/>
              <a:gd name="connsiteY63" fmla="*/ 747 h 758"/>
              <a:gd name="connsiteX64" fmla="*/ 100 w 259"/>
              <a:gd name="connsiteY64" fmla="*/ 742 h 758"/>
              <a:gd name="connsiteX65" fmla="*/ 100 w 259"/>
              <a:gd name="connsiteY65" fmla="*/ 737 h 758"/>
              <a:gd name="connsiteX66" fmla="*/ 100 w 259"/>
              <a:gd name="connsiteY66" fmla="*/ 731 h 758"/>
              <a:gd name="connsiteX67" fmla="*/ 100 w 259"/>
              <a:gd name="connsiteY67" fmla="*/ 721 h 758"/>
              <a:gd name="connsiteX68" fmla="*/ 100 w 259"/>
              <a:gd name="connsiteY68" fmla="*/ 711 h 758"/>
              <a:gd name="connsiteX69" fmla="*/ 100 w 259"/>
              <a:gd name="connsiteY69" fmla="*/ 705 h 758"/>
              <a:gd name="connsiteX70" fmla="*/ 100 w 259"/>
              <a:gd name="connsiteY70" fmla="*/ 700 h 758"/>
              <a:gd name="connsiteX71" fmla="*/ 100 w 259"/>
              <a:gd name="connsiteY71" fmla="*/ 695 h 758"/>
              <a:gd name="connsiteX72" fmla="*/ 95 w 259"/>
              <a:gd name="connsiteY72" fmla="*/ 690 h 758"/>
              <a:gd name="connsiteX73" fmla="*/ 90 w 259"/>
              <a:gd name="connsiteY73" fmla="*/ 674 h 758"/>
              <a:gd name="connsiteX74" fmla="*/ 79 w 259"/>
              <a:gd name="connsiteY74" fmla="*/ 658 h 758"/>
              <a:gd name="connsiteX75" fmla="*/ 63 w 259"/>
              <a:gd name="connsiteY75" fmla="*/ 643 h 758"/>
              <a:gd name="connsiteX76" fmla="*/ 47 w 259"/>
              <a:gd name="connsiteY76" fmla="*/ 627 h 758"/>
              <a:gd name="connsiteX77" fmla="*/ 26 w 259"/>
              <a:gd name="connsiteY77" fmla="*/ 611 h 758"/>
              <a:gd name="connsiteX78" fmla="*/ 0 w 259"/>
              <a:gd name="connsiteY78" fmla="*/ 590 h 758"/>
              <a:gd name="connsiteX79" fmla="*/ 21 w 259"/>
              <a:gd name="connsiteY79" fmla="*/ 590 h 758"/>
              <a:gd name="connsiteX80" fmla="*/ 42 w 259"/>
              <a:gd name="connsiteY80" fmla="*/ 596 h 758"/>
              <a:gd name="connsiteX81" fmla="*/ 58 w 259"/>
              <a:gd name="connsiteY81" fmla="*/ 596 h 758"/>
              <a:gd name="connsiteX82" fmla="*/ 74 w 259"/>
              <a:gd name="connsiteY82" fmla="*/ 596 h 758"/>
              <a:gd name="connsiteX83" fmla="*/ 84 w 259"/>
              <a:gd name="connsiteY83" fmla="*/ 590 h 758"/>
              <a:gd name="connsiteX84" fmla="*/ 90 w 259"/>
              <a:gd name="connsiteY84" fmla="*/ 590 h 758"/>
              <a:gd name="connsiteX85" fmla="*/ 95 w 259"/>
              <a:gd name="connsiteY85" fmla="*/ 590 h 758"/>
              <a:gd name="connsiteX86" fmla="*/ 100 w 259"/>
              <a:gd name="connsiteY86" fmla="*/ 585 h 758"/>
              <a:gd name="connsiteX87" fmla="*/ 106 w 259"/>
              <a:gd name="connsiteY87" fmla="*/ 580 h 758"/>
              <a:gd name="connsiteX88" fmla="*/ 106 w 259"/>
              <a:gd name="connsiteY88" fmla="*/ 575 h 758"/>
              <a:gd name="connsiteX89" fmla="*/ 106 w 259"/>
              <a:gd name="connsiteY89" fmla="*/ 564 h 758"/>
              <a:gd name="connsiteX90" fmla="*/ 106 w 259"/>
              <a:gd name="connsiteY90" fmla="*/ 549 h 758"/>
              <a:gd name="connsiteX91" fmla="*/ 111 w 259"/>
              <a:gd name="connsiteY91" fmla="*/ 533 h 758"/>
              <a:gd name="connsiteX92" fmla="*/ 111 w 259"/>
              <a:gd name="connsiteY92" fmla="*/ 512 h 758"/>
              <a:gd name="connsiteX93" fmla="*/ 111 w 259"/>
              <a:gd name="connsiteY93" fmla="*/ 486 h 758"/>
              <a:gd name="connsiteX94" fmla="*/ 116 w 259"/>
              <a:gd name="connsiteY94" fmla="*/ 460 h 758"/>
              <a:gd name="connsiteX95" fmla="*/ 116 w 259"/>
              <a:gd name="connsiteY95" fmla="*/ 434 h 758"/>
              <a:gd name="connsiteX96" fmla="*/ 116 w 259"/>
              <a:gd name="connsiteY96" fmla="*/ 408 h 758"/>
              <a:gd name="connsiteX97" fmla="*/ 116 w 259"/>
              <a:gd name="connsiteY97" fmla="*/ 382 h 758"/>
              <a:gd name="connsiteX98" fmla="*/ 121 w 259"/>
              <a:gd name="connsiteY98" fmla="*/ 355 h 758"/>
              <a:gd name="connsiteX99" fmla="*/ 121 w 259"/>
              <a:gd name="connsiteY99" fmla="*/ 334 h 758"/>
              <a:gd name="connsiteX100" fmla="*/ 121 w 259"/>
              <a:gd name="connsiteY100" fmla="*/ 314 h 758"/>
              <a:gd name="connsiteX101" fmla="*/ 121 w 259"/>
              <a:gd name="connsiteY101" fmla="*/ 293 h 758"/>
              <a:gd name="connsiteX102" fmla="*/ 121 w 259"/>
              <a:gd name="connsiteY102" fmla="*/ 277 h 758"/>
              <a:gd name="connsiteX103" fmla="*/ 121 w 259"/>
              <a:gd name="connsiteY103" fmla="*/ 246 h 758"/>
              <a:gd name="connsiteX104" fmla="*/ 121 w 259"/>
              <a:gd name="connsiteY104" fmla="*/ 214 h 758"/>
              <a:gd name="connsiteX105" fmla="*/ 116 w 259"/>
              <a:gd name="connsiteY105" fmla="*/ 183 h 758"/>
              <a:gd name="connsiteX106" fmla="*/ 116 w 259"/>
              <a:gd name="connsiteY106" fmla="*/ 157 h 758"/>
              <a:gd name="connsiteX107" fmla="*/ 111 w 259"/>
              <a:gd name="connsiteY107" fmla="*/ 146 h 758"/>
              <a:gd name="connsiteX108" fmla="*/ 111 w 259"/>
              <a:gd name="connsiteY108" fmla="*/ 136 h 758"/>
              <a:gd name="connsiteX109" fmla="*/ 106 w 259"/>
              <a:gd name="connsiteY109" fmla="*/ 126 h 758"/>
              <a:gd name="connsiteX110" fmla="*/ 106 w 259"/>
              <a:gd name="connsiteY110" fmla="*/ 115 h 758"/>
              <a:gd name="connsiteX111" fmla="*/ 100 w 259"/>
              <a:gd name="connsiteY111" fmla="*/ 110 h 758"/>
              <a:gd name="connsiteX112" fmla="*/ 100 w 259"/>
              <a:gd name="connsiteY112" fmla="*/ 105 h 758"/>
              <a:gd name="connsiteX113" fmla="*/ 95 w 259"/>
              <a:gd name="connsiteY113" fmla="*/ 94 h 758"/>
              <a:gd name="connsiteX114" fmla="*/ 90 w 259"/>
              <a:gd name="connsiteY114" fmla="*/ 89 h 758"/>
              <a:gd name="connsiteX115" fmla="*/ 84 w 259"/>
              <a:gd name="connsiteY115" fmla="*/ 84 h 758"/>
              <a:gd name="connsiteX116" fmla="*/ 79 w 259"/>
              <a:gd name="connsiteY116" fmla="*/ 84 h 758"/>
              <a:gd name="connsiteX117" fmla="*/ 74 w 259"/>
              <a:gd name="connsiteY117" fmla="*/ 79 h 758"/>
              <a:gd name="connsiteX118" fmla="*/ 63 w 259"/>
              <a:gd name="connsiteY118" fmla="*/ 79 h 758"/>
              <a:gd name="connsiteX119" fmla="*/ 53 w 259"/>
              <a:gd name="connsiteY119" fmla="*/ 79 h 758"/>
              <a:gd name="connsiteX0" fmla="*/ 121 w 259"/>
              <a:gd name="connsiteY0" fmla="*/ 0 h 758"/>
              <a:gd name="connsiteX1" fmla="*/ 137 w 259"/>
              <a:gd name="connsiteY1" fmla="*/ 5 h 758"/>
              <a:gd name="connsiteX2" fmla="*/ 153 w 259"/>
              <a:gd name="connsiteY2" fmla="*/ 11 h 758"/>
              <a:gd name="connsiteX3" fmla="*/ 164 w 259"/>
              <a:gd name="connsiteY3" fmla="*/ 16 h 758"/>
              <a:gd name="connsiteX4" fmla="*/ 174 w 259"/>
              <a:gd name="connsiteY4" fmla="*/ 21 h 758"/>
              <a:gd name="connsiteX5" fmla="*/ 190 w 259"/>
              <a:gd name="connsiteY5" fmla="*/ 26 h 758"/>
              <a:gd name="connsiteX6" fmla="*/ 201 w 259"/>
              <a:gd name="connsiteY6" fmla="*/ 37 h 758"/>
              <a:gd name="connsiteX7" fmla="*/ 216 w 259"/>
              <a:gd name="connsiteY7" fmla="*/ 42 h 758"/>
              <a:gd name="connsiteX8" fmla="*/ 227 w 259"/>
              <a:gd name="connsiteY8" fmla="*/ 47 h 758"/>
              <a:gd name="connsiteX9" fmla="*/ 238 w 259"/>
              <a:gd name="connsiteY9" fmla="*/ 52 h 758"/>
              <a:gd name="connsiteX10" fmla="*/ 243 w 259"/>
              <a:gd name="connsiteY10" fmla="*/ 58 h 758"/>
              <a:gd name="connsiteX11" fmla="*/ 248 w 259"/>
              <a:gd name="connsiteY11" fmla="*/ 63 h 758"/>
              <a:gd name="connsiteX12" fmla="*/ 253 w 259"/>
              <a:gd name="connsiteY12" fmla="*/ 68 h 758"/>
              <a:gd name="connsiteX13" fmla="*/ 259 w 259"/>
              <a:gd name="connsiteY13" fmla="*/ 68 h 758"/>
              <a:gd name="connsiteX14" fmla="*/ 259 w 259"/>
              <a:gd name="connsiteY14" fmla="*/ 73 h 758"/>
              <a:gd name="connsiteX15" fmla="*/ 253 w 259"/>
              <a:gd name="connsiteY15" fmla="*/ 73 h 758"/>
              <a:gd name="connsiteX16" fmla="*/ 253 w 259"/>
              <a:gd name="connsiteY16" fmla="*/ 79 h 758"/>
              <a:gd name="connsiteX17" fmla="*/ 248 w 259"/>
              <a:gd name="connsiteY17" fmla="*/ 84 h 758"/>
              <a:gd name="connsiteX18" fmla="*/ 243 w 259"/>
              <a:gd name="connsiteY18" fmla="*/ 84 h 758"/>
              <a:gd name="connsiteX19" fmla="*/ 238 w 259"/>
              <a:gd name="connsiteY19" fmla="*/ 89 h 758"/>
              <a:gd name="connsiteX20" fmla="*/ 232 w 259"/>
              <a:gd name="connsiteY20" fmla="*/ 94 h 758"/>
              <a:gd name="connsiteX21" fmla="*/ 227 w 259"/>
              <a:gd name="connsiteY21" fmla="*/ 94 h 758"/>
              <a:gd name="connsiteX22" fmla="*/ 222 w 259"/>
              <a:gd name="connsiteY22" fmla="*/ 99 h 758"/>
              <a:gd name="connsiteX23" fmla="*/ 216 w 259"/>
              <a:gd name="connsiteY23" fmla="*/ 105 h 758"/>
              <a:gd name="connsiteX24" fmla="*/ 211 w 259"/>
              <a:gd name="connsiteY24" fmla="*/ 115 h 758"/>
              <a:gd name="connsiteX25" fmla="*/ 211 w 259"/>
              <a:gd name="connsiteY25" fmla="*/ 126 h 758"/>
              <a:gd name="connsiteX26" fmla="*/ 211 w 259"/>
              <a:gd name="connsiteY26" fmla="*/ 131 h 758"/>
              <a:gd name="connsiteX27" fmla="*/ 211 w 259"/>
              <a:gd name="connsiteY27" fmla="*/ 146 h 758"/>
              <a:gd name="connsiteX28" fmla="*/ 211 w 259"/>
              <a:gd name="connsiteY28" fmla="*/ 157 h 758"/>
              <a:gd name="connsiteX29" fmla="*/ 211 w 259"/>
              <a:gd name="connsiteY29" fmla="*/ 173 h 758"/>
              <a:gd name="connsiteX30" fmla="*/ 211 w 259"/>
              <a:gd name="connsiteY30" fmla="*/ 188 h 758"/>
              <a:gd name="connsiteX31" fmla="*/ 211 w 259"/>
              <a:gd name="connsiteY31" fmla="*/ 204 h 758"/>
              <a:gd name="connsiteX32" fmla="*/ 211 w 259"/>
              <a:gd name="connsiteY32" fmla="*/ 225 h 758"/>
              <a:gd name="connsiteX33" fmla="*/ 211 w 259"/>
              <a:gd name="connsiteY33" fmla="*/ 240 h 758"/>
              <a:gd name="connsiteX34" fmla="*/ 211 w 259"/>
              <a:gd name="connsiteY34" fmla="*/ 261 h 758"/>
              <a:gd name="connsiteX35" fmla="*/ 211 w 259"/>
              <a:gd name="connsiteY35" fmla="*/ 303 h 758"/>
              <a:gd name="connsiteX36" fmla="*/ 211 w 259"/>
              <a:gd name="connsiteY36" fmla="*/ 324 h 758"/>
              <a:gd name="connsiteX37" fmla="*/ 211 w 259"/>
              <a:gd name="connsiteY37" fmla="*/ 350 h 758"/>
              <a:gd name="connsiteX38" fmla="*/ 211 w 259"/>
              <a:gd name="connsiteY38" fmla="*/ 376 h 758"/>
              <a:gd name="connsiteX39" fmla="*/ 211 w 259"/>
              <a:gd name="connsiteY39" fmla="*/ 402 h 758"/>
              <a:gd name="connsiteX40" fmla="*/ 211 w 259"/>
              <a:gd name="connsiteY40" fmla="*/ 429 h 758"/>
              <a:gd name="connsiteX41" fmla="*/ 211 w 259"/>
              <a:gd name="connsiteY41" fmla="*/ 460 h 758"/>
              <a:gd name="connsiteX42" fmla="*/ 211 w 259"/>
              <a:gd name="connsiteY42" fmla="*/ 491 h 758"/>
              <a:gd name="connsiteX43" fmla="*/ 211 w 259"/>
              <a:gd name="connsiteY43" fmla="*/ 523 h 758"/>
              <a:gd name="connsiteX44" fmla="*/ 211 w 259"/>
              <a:gd name="connsiteY44" fmla="*/ 554 h 758"/>
              <a:gd name="connsiteX45" fmla="*/ 211 w 259"/>
              <a:gd name="connsiteY45" fmla="*/ 580 h 758"/>
              <a:gd name="connsiteX46" fmla="*/ 206 w 259"/>
              <a:gd name="connsiteY46" fmla="*/ 606 h 758"/>
              <a:gd name="connsiteX47" fmla="*/ 206 w 259"/>
              <a:gd name="connsiteY47" fmla="*/ 632 h 758"/>
              <a:gd name="connsiteX48" fmla="*/ 201 w 259"/>
              <a:gd name="connsiteY48" fmla="*/ 653 h 758"/>
              <a:gd name="connsiteX49" fmla="*/ 195 w 259"/>
              <a:gd name="connsiteY49" fmla="*/ 669 h 758"/>
              <a:gd name="connsiteX50" fmla="*/ 190 w 259"/>
              <a:gd name="connsiteY50" fmla="*/ 690 h 758"/>
              <a:gd name="connsiteX51" fmla="*/ 185 w 259"/>
              <a:gd name="connsiteY51" fmla="*/ 700 h 758"/>
              <a:gd name="connsiteX52" fmla="*/ 174 w 259"/>
              <a:gd name="connsiteY52" fmla="*/ 716 h 758"/>
              <a:gd name="connsiteX53" fmla="*/ 164 w 259"/>
              <a:gd name="connsiteY53" fmla="*/ 726 h 758"/>
              <a:gd name="connsiteX54" fmla="*/ 158 w 259"/>
              <a:gd name="connsiteY54" fmla="*/ 737 h 758"/>
              <a:gd name="connsiteX55" fmla="*/ 148 w 259"/>
              <a:gd name="connsiteY55" fmla="*/ 742 h 758"/>
              <a:gd name="connsiteX56" fmla="*/ 143 w 259"/>
              <a:gd name="connsiteY56" fmla="*/ 747 h 758"/>
              <a:gd name="connsiteX57" fmla="*/ 132 w 259"/>
              <a:gd name="connsiteY57" fmla="*/ 752 h 758"/>
              <a:gd name="connsiteX58" fmla="*/ 127 w 259"/>
              <a:gd name="connsiteY58" fmla="*/ 752 h 758"/>
              <a:gd name="connsiteX59" fmla="*/ 121 w 259"/>
              <a:gd name="connsiteY59" fmla="*/ 758 h 758"/>
              <a:gd name="connsiteX60" fmla="*/ 111 w 259"/>
              <a:gd name="connsiteY60" fmla="*/ 752 h 758"/>
              <a:gd name="connsiteX61" fmla="*/ 106 w 259"/>
              <a:gd name="connsiteY61" fmla="*/ 752 h 758"/>
              <a:gd name="connsiteX62" fmla="*/ 106 w 259"/>
              <a:gd name="connsiteY62" fmla="*/ 747 h 758"/>
              <a:gd name="connsiteX63" fmla="*/ 100 w 259"/>
              <a:gd name="connsiteY63" fmla="*/ 742 h 758"/>
              <a:gd name="connsiteX64" fmla="*/ 100 w 259"/>
              <a:gd name="connsiteY64" fmla="*/ 737 h 758"/>
              <a:gd name="connsiteX65" fmla="*/ 100 w 259"/>
              <a:gd name="connsiteY65" fmla="*/ 731 h 758"/>
              <a:gd name="connsiteX66" fmla="*/ 100 w 259"/>
              <a:gd name="connsiteY66" fmla="*/ 721 h 758"/>
              <a:gd name="connsiteX67" fmla="*/ 100 w 259"/>
              <a:gd name="connsiteY67" fmla="*/ 711 h 758"/>
              <a:gd name="connsiteX68" fmla="*/ 100 w 259"/>
              <a:gd name="connsiteY68" fmla="*/ 705 h 758"/>
              <a:gd name="connsiteX69" fmla="*/ 100 w 259"/>
              <a:gd name="connsiteY69" fmla="*/ 700 h 758"/>
              <a:gd name="connsiteX70" fmla="*/ 100 w 259"/>
              <a:gd name="connsiteY70" fmla="*/ 695 h 758"/>
              <a:gd name="connsiteX71" fmla="*/ 95 w 259"/>
              <a:gd name="connsiteY71" fmla="*/ 690 h 758"/>
              <a:gd name="connsiteX72" fmla="*/ 90 w 259"/>
              <a:gd name="connsiteY72" fmla="*/ 674 h 758"/>
              <a:gd name="connsiteX73" fmla="*/ 79 w 259"/>
              <a:gd name="connsiteY73" fmla="*/ 658 h 758"/>
              <a:gd name="connsiteX74" fmla="*/ 63 w 259"/>
              <a:gd name="connsiteY74" fmla="*/ 643 h 758"/>
              <a:gd name="connsiteX75" fmla="*/ 47 w 259"/>
              <a:gd name="connsiteY75" fmla="*/ 627 h 758"/>
              <a:gd name="connsiteX76" fmla="*/ 26 w 259"/>
              <a:gd name="connsiteY76" fmla="*/ 611 h 758"/>
              <a:gd name="connsiteX77" fmla="*/ 0 w 259"/>
              <a:gd name="connsiteY77" fmla="*/ 590 h 758"/>
              <a:gd name="connsiteX78" fmla="*/ 21 w 259"/>
              <a:gd name="connsiteY78" fmla="*/ 590 h 758"/>
              <a:gd name="connsiteX79" fmla="*/ 42 w 259"/>
              <a:gd name="connsiteY79" fmla="*/ 596 h 758"/>
              <a:gd name="connsiteX80" fmla="*/ 58 w 259"/>
              <a:gd name="connsiteY80" fmla="*/ 596 h 758"/>
              <a:gd name="connsiteX81" fmla="*/ 74 w 259"/>
              <a:gd name="connsiteY81" fmla="*/ 596 h 758"/>
              <a:gd name="connsiteX82" fmla="*/ 84 w 259"/>
              <a:gd name="connsiteY82" fmla="*/ 590 h 758"/>
              <a:gd name="connsiteX83" fmla="*/ 90 w 259"/>
              <a:gd name="connsiteY83" fmla="*/ 590 h 758"/>
              <a:gd name="connsiteX84" fmla="*/ 95 w 259"/>
              <a:gd name="connsiteY84" fmla="*/ 590 h 758"/>
              <a:gd name="connsiteX85" fmla="*/ 100 w 259"/>
              <a:gd name="connsiteY85" fmla="*/ 585 h 758"/>
              <a:gd name="connsiteX86" fmla="*/ 106 w 259"/>
              <a:gd name="connsiteY86" fmla="*/ 580 h 758"/>
              <a:gd name="connsiteX87" fmla="*/ 106 w 259"/>
              <a:gd name="connsiteY87" fmla="*/ 575 h 758"/>
              <a:gd name="connsiteX88" fmla="*/ 106 w 259"/>
              <a:gd name="connsiteY88" fmla="*/ 564 h 758"/>
              <a:gd name="connsiteX89" fmla="*/ 106 w 259"/>
              <a:gd name="connsiteY89" fmla="*/ 549 h 758"/>
              <a:gd name="connsiteX90" fmla="*/ 111 w 259"/>
              <a:gd name="connsiteY90" fmla="*/ 533 h 758"/>
              <a:gd name="connsiteX91" fmla="*/ 111 w 259"/>
              <a:gd name="connsiteY91" fmla="*/ 512 h 758"/>
              <a:gd name="connsiteX92" fmla="*/ 111 w 259"/>
              <a:gd name="connsiteY92" fmla="*/ 486 h 758"/>
              <a:gd name="connsiteX93" fmla="*/ 116 w 259"/>
              <a:gd name="connsiteY93" fmla="*/ 460 h 758"/>
              <a:gd name="connsiteX94" fmla="*/ 116 w 259"/>
              <a:gd name="connsiteY94" fmla="*/ 434 h 758"/>
              <a:gd name="connsiteX95" fmla="*/ 116 w 259"/>
              <a:gd name="connsiteY95" fmla="*/ 408 h 758"/>
              <a:gd name="connsiteX96" fmla="*/ 116 w 259"/>
              <a:gd name="connsiteY96" fmla="*/ 382 h 758"/>
              <a:gd name="connsiteX97" fmla="*/ 121 w 259"/>
              <a:gd name="connsiteY97" fmla="*/ 355 h 758"/>
              <a:gd name="connsiteX98" fmla="*/ 121 w 259"/>
              <a:gd name="connsiteY98" fmla="*/ 334 h 758"/>
              <a:gd name="connsiteX99" fmla="*/ 121 w 259"/>
              <a:gd name="connsiteY99" fmla="*/ 314 h 758"/>
              <a:gd name="connsiteX100" fmla="*/ 121 w 259"/>
              <a:gd name="connsiteY100" fmla="*/ 293 h 758"/>
              <a:gd name="connsiteX101" fmla="*/ 121 w 259"/>
              <a:gd name="connsiteY101" fmla="*/ 277 h 758"/>
              <a:gd name="connsiteX102" fmla="*/ 121 w 259"/>
              <a:gd name="connsiteY102" fmla="*/ 246 h 758"/>
              <a:gd name="connsiteX103" fmla="*/ 121 w 259"/>
              <a:gd name="connsiteY103" fmla="*/ 214 h 758"/>
              <a:gd name="connsiteX104" fmla="*/ 116 w 259"/>
              <a:gd name="connsiteY104" fmla="*/ 183 h 758"/>
              <a:gd name="connsiteX105" fmla="*/ 116 w 259"/>
              <a:gd name="connsiteY105" fmla="*/ 157 h 758"/>
              <a:gd name="connsiteX106" fmla="*/ 111 w 259"/>
              <a:gd name="connsiteY106" fmla="*/ 146 h 758"/>
              <a:gd name="connsiteX107" fmla="*/ 111 w 259"/>
              <a:gd name="connsiteY107" fmla="*/ 136 h 758"/>
              <a:gd name="connsiteX108" fmla="*/ 106 w 259"/>
              <a:gd name="connsiteY108" fmla="*/ 126 h 758"/>
              <a:gd name="connsiteX109" fmla="*/ 106 w 259"/>
              <a:gd name="connsiteY109" fmla="*/ 115 h 758"/>
              <a:gd name="connsiteX110" fmla="*/ 100 w 259"/>
              <a:gd name="connsiteY110" fmla="*/ 110 h 758"/>
              <a:gd name="connsiteX111" fmla="*/ 100 w 259"/>
              <a:gd name="connsiteY111" fmla="*/ 105 h 758"/>
              <a:gd name="connsiteX112" fmla="*/ 95 w 259"/>
              <a:gd name="connsiteY112" fmla="*/ 94 h 758"/>
              <a:gd name="connsiteX113" fmla="*/ 90 w 259"/>
              <a:gd name="connsiteY113" fmla="*/ 89 h 758"/>
              <a:gd name="connsiteX114" fmla="*/ 84 w 259"/>
              <a:gd name="connsiteY114" fmla="*/ 84 h 758"/>
              <a:gd name="connsiteX115" fmla="*/ 79 w 259"/>
              <a:gd name="connsiteY115" fmla="*/ 84 h 758"/>
              <a:gd name="connsiteX116" fmla="*/ 74 w 259"/>
              <a:gd name="connsiteY116" fmla="*/ 79 h 758"/>
              <a:gd name="connsiteX117" fmla="*/ 63 w 259"/>
              <a:gd name="connsiteY117" fmla="*/ 79 h 758"/>
              <a:gd name="connsiteX118" fmla="*/ 53 w 259"/>
              <a:gd name="connsiteY118" fmla="*/ 79 h 758"/>
              <a:gd name="connsiteX0" fmla="*/ 121 w 259"/>
              <a:gd name="connsiteY0" fmla="*/ 0 h 758"/>
              <a:gd name="connsiteX1" fmla="*/ 153 w 259"/>
              <a:gd name="connsiteY1" fmla="*/ 11 h 758"/>
              <a:gd name="connsiteX2" fmla="*/ 164 w 259"/>
              <a:gd name="connsiteY2" fmla="*/ 16 h 758"/>
              <a:gd name="connsiteX3" fmla="*/ 174 w 259"/>
              <a:gd name="connsiteY3" fmla="*/ 21 h 758"/>
              <a:gd name="connsiteX4" fmla="*/ 190 w 259"/>
              <a:gd name="connsiteY4" fmla="*/ 26 h 758"/>
              <a:gd name="connsiteX5" fmla="*/ 201 w 259"/>
              <a:gd name="connsiteY5" fmla="*/ 37 h 758"/>
              <a:gd name="connsiteX6" fmla="*/ 216 w 259"/>
              <a:gd name="connsiteY6" fmla="*/ 42 h 758"/>
              <a:gd name="connsiteX7" fmla="*/ 227 w 259"/>
              <a:gd name="connsiteY7" fmla="*/ 47 h 758"/>
              <a:gd name="connsiteX8" fmla="*/ 238 w 259"/>
              <a:gd name="connsiteY8" fmla="*/ 52 h 758"/>
              <a:gd name="connsiteX9" fmla="*/ 243 w 259"/>
              <a:gd name="connsiteY9" fmla="*/ 58 h 758"/>
              <a:gd name="connsiteX10" fmla="*/ 248 w 259"/>
              <a:gd name="connsiteY10" fmla="*/ 63 h 758"/>
              <a:gd name="connsiteX11" fmla="*/ 253 w 259"/>
              <a:gd name="connsiteY11" fmla="*/ 68 h 758"/>
              <a:gd name="connsiteX12" fmla="*/ 259 w 259"/>
              <a:gd name="connsiteY12" fmla="*/ 68 h 758"/>
              <a:gd name="connsiteX13" fmla="*/ 259 w 259"/>
              <a:gd name="connsiteY13" fmla="*/ 73 h 758"/>
              <a:gd name="connsiteX14" fmla="*/ 253 w 259"/>
              <a:gd name="connsiteY14" fmla="*/ 73 h 758"/>
              <a:gd name="connsiteX15" fmla="*/ 253 w 259"/>
              <a:gd name="connsiteY15" fmla="*/ 79 h 758"/>
              <a:gd name="connsiteX16" fmla="*/ 248 w 259"/>
              <a:gd name="connsiteY16" fmla="*/ 84 h 758"/>
              <a:gd name="connsiteX17" fmla="*/ 243 w 259"/>
              <a:gd name="connsiteY17" fmla="*/ 84 h 758"/>
              <a:gd name="connsiteX18" fmla="*/ 238 w 259"/>
              <a:gd name="connsiteY18" fmla="*/ 89 h 758"/>
              <a:gd name="connsiteX19" fmla="*/ 232 w 259"/>
              <a:gd name="connsiteY19" fmla="*/ 94 h 758"/>
              <a:gd name="connsiteX20" fmla="*/ 227 w 259"/>
              <a:gd name="connsiteY20" fmla="*/ 94 h 758"/>
              <a:gd name="connsiteX21" fmla="*/ 222 w 259"/>
              <a:gd name="connsiteY21" fmla="*/ 99 h 758"/>
              <a:gd name="connsiteX22" fmla="*/ 216 w 259"/>
              <a:gd name="connsiteY22" fmla="*/ 105 h 758"/>
              <a:gd name="connsiteX23" fmla="*/ 211 w 259"/>
              <a:gd name="connsiteY23" fmla="*/ 115 h 758"/>
              <a:gd name="connsiteX24" fmla="*/ 211 w 259"/>
              <a:gd name="connsiteY24" fmla="*/ 126 h 758"/>
              <a:gd name="connsiteX25" fmla="*/ 211 w 259"/>
              <a:gd name="connsiteY25" fmla="*/ 131 h 758"/>
              <a:gd name="connsiteX26" fmla="*/ 211 w 259"/>
              <a:gd name="connsiteY26" fmla="*/ 146 h 758"/>
              <a:gd name="connsiteX27" fmla="*/ 211 w 259"/>
              <a:gd name="connsiteY27" fmla="*/ 157 h 758"/>
              <a:gd name="connsiteX28" fmla="*/ 211 w 259"/>
              <a:gd name="connsiteY28" fmla="*/ 173 h 758"/>
              <a:gd name="connsiteX29" fmla="*/ 211 w 259"/>
              <a:gd name="connsiteY29" fmla="*/ 188 h 758"/>
              <a:gd name="connsiteX30" fmla="*/ 211 w 259"/>
              <a:gd name="connsiteY30" fmla="*/ 204 h 758"/>
              <a:gd name="connsiteX31" fmla="*/ 211 w 259"/>
              <a:gd name="connsiteY31" fmla="*/ 225 h 758"/>
              <a:gd name="connsiteX32" fmla="*/ 211 w 259"/>
              <a:gd name="connsiteY32" fmla="*/ 240 h 758"/>
              <a:gd name="connsiteX33" fmla="*/ 211 w 259"/>
              <a:gd name="connsiteY33" fmla="*/ 261 h 758"/>
              <a:gd name="connsiteX34" fmla="*/ 211 w 259"/>
              <a:gd name="connsiteY34" fmla="*/ 303 h 758"/>
              <a:gd name="connsiteX35" fmla="*/ 211 w 259"/>
              <a:gd name="connsiteY35" fmla="*/ 324 h 758"/>
              <a:gd name="connsiteX36" fmla="*/ 211 w 259"/>
              <a:gd name="connsiteY36" fmla="*/ 350 h 758"/>
              <a:gd name="connsiteX37" fmla="*/ 211 w 259"/>
              <a:gd name="connsiteY37" fmla="*/ 376 h 758"/>
              <a:gd name="connsiteX38" fmla="*/ 211 w 259"/>
              <a:gd name="connsiteY38" fmla="*/ 402 h 758"/>
              <a:gd name="connsiteX39" fmla="*/ 211 w 259"/>
              <a:gd name="connsiteY39" fmla="*/ 429 h 758"/>
              <a:gd name="connsiteX40" fmla="*/ 211 w 259"/>
              <a:gd name="connsiteY40" fmla="*/ 460 h 758"/>
              <a:gd name="connsiteX41" fmla="*/ 211 w 259"/>
              <a:gd name="connsiteY41" fmla="*/ 491 h 758"/>
              <a:gd name="connsiteX42" fmla="*/ 211 w 259"/>
              <a:gd name="connsiteY42" fmla="*/ 523 h 758"/>
              <a:gd name="connsiteX43" fmla="*/ 211 w 259"/>
              <a:gd name="connsiteY43" fmla="*/ 554 h 758"/>
              <a:gd name="connsiteX44" fmla="*/ 211 w 259"/>
              <a:gd name="connsiteY44" fmla="*/ 580 h 758"/>
              <a:gd name="connsiteX45" fmla="*/ 206 w 259"/>
              <a:gd name="connsiteY45" fmla="*/ 606 h 758"/>
              <a:gd name="connsiteX46" fmla="*/ 206 w 259"/>
              <a:gd name="connsiteY46" fmla="*/ 632 h 758"/>
              <a:gd name="connsiteX47" fmla="*/ 201 w 259"/>
              <a:gd name="connsiteY47" fmla="*/ 653 h 758"/>
              <a:gd name="connsiteX48" fmla="*/ 195 w 259"/>
              <a:gd name="connsiteY48" fmla="*/ 669 h 758"/>
              <a:gd name="connsiteX49" fmla="*/ 190 w 259"/>
              <a:gd name="connsiteY49" fmla="*/ 690 h 758"/>
              <a:gd name="connsiteX50" fmla="*/ 185 w 259"/>
              <a:gd name="connsiteY50" fmla="*/ 700 h 758"/>
              <a:gd name="connsiteX51" fmla="*/ 174 w 259"/>
              <a:gd name="connsiteY51" fmla="*/ 716 h 758"/>
              <a:gd name="connsiteX52" fmla="*/ 164 w 259"/>
              <a:gd name="connsiteY52" fmla="*/ 726 h 758"/>
              <a:gd name="connsiteX53" fmla="*/ 158 w 259"/>
              <a:gd name="connsiteY53" fmla="*/ 737 h 758"/>
              <a:gd name="connsiteX54" fmla="*/ 148 w 259"/>
              <a:gd name="connsiteY54" fmla="*/ 742 h 758"/>
              <a:gd name="connsiteX55" fmla="*/ 143 w 259"/>
              <a:gd name="connsiteY55" fmla="*/ 747 h 758"/>
              <a:gd name="connsiteX56" fmla="*/ 132 w 259"/>
              <a:gd name="connsiteY56" fmla="*/ 752 h 758"/>
              <a:gd name="connsiteX57" fmla="*/ 127 w 259"/>
              <a:gd name="connsiteY57" fmla="*/ 752 h 758"/>
              <a:gd name="connsiteX58" fmla="*/ 121 w 259"/>
              <a:gd name="connsiteY58" fmla="*/ 758 h 758"/>
              <a:gd name="connsiteX59" fmla="*/ 111 w 259"/>
              <a:gd name="connsiteY59" fmla="*/ 752 h 758"/>
              <a:gd name="connsiteX60" fmla="*/ 106 w 259"/>
              <a:gd name="connsiteY60" fmla="*/ 752 h 758"/>
              <a:gd name="connsiteX61" fmla="*/ 106 w 259"/>
              <a:gd name="connsiteY61" fmla="*/ 747 h 758"/>
              <a:gd name="connsiteX62" fmla="*/ 100 w 259"/>
              <a:gd name="connsiteY62" fmla="*/ 742 h 758"/>
              <a:gd name="connsiteX63" fmla="*/ 100 w 259"/>
              <a:gd name="connsiteY63" fmla="*/ 737 h 758"/>
              <a:gd name="connsiteX64" fmla="*/ 100 w 259"/>
              <a:gd name="connsiteY64" fmla="*/ 731 h 758"/>
              <a:gd name="connsiteX65" fmla="*/ 100 w 259"/>
              <a:gd name="connsiteY65" fmla="*/ 721 h 758"/>
              <a:gd name="connsiteX66" fmla="*/ 100 w 259"/>
              <a:gd name="connsiteY66" fmla="*/ 711 h 758"/>
              <a:gd name="connsiteX67" fmla="*/ 100 w 259"/>
              <a:gd name="connsiteY67" fmla="*/ 705 h 758"/>
              <a:gd name="connsiteX68" fmla="*/ 100 w 259"/>
              <a:gd name="connsiteY68" fmla="*/ 700 h 758"/>
              <a:gd name="connsiteX69" fmla="*/ 100 w 259"/>
              <a:gd name="connsiteY69" fmla="*/ 695 h 758"/>
              <a:gd name="connsiteX70" fmla="*/ 95 w 259"/>
              <a:gd name="connsiteY70" fmla="*/ 690 h 758"/>
              <a:gd name="connsiteX71" fmla="*/ 90 w 259"/>
              <a:gd name="connsiteY71" fmla="*/ 674 h 758"/>
              <a:gd name="connsiteX72" fmla="*/ 79 w 259"/>
              <a:gd name="connsiteY72" fmla="*/ 658 h 758"/>
              <a:gd name="connsiteX73" fmla="*/ 63 w 259"/>
              <a:gd name="connsiteY73" fmla="*/ 643 h 758"/>
              <a:gd name="connsiteX74" fmla="*/ 47 w 259"/>
              <a:gd name="connsiteY74" fmla="*/ 627 h 758"/>
              <a:gd name="connsiteX75" fmla="*/ 26 w 259"/>
              <a:gd name="connsiteY75" fmla="*/ 611 h 758"/>
              <a:gd name="connsiteX76" fmla="*/ 0 w 259"/>
              <a:gd name="connsiteY76" fmla="*/ 590 h 758"/>
              <a:gd name="connsiteX77" fmla="*/ 21 w 259"/>
              <a:gd name="connsiteY77" fmla="*/ 590 h 758"/>
              <a:gd name="connsiteX78" fmla="*/ 42 w 259"/>
              <a:gd name="connsiteY78" fmla="*/ 596 h 758"/>
              <a:gd name="connsiteX79" fmla="*/ 58 w 259"/>
              <a:gd name="connsiteY79" fmla="*/ 596 h 758"/>
              <a:gd name="connsiteX80" fmla="*/ 74 w 259"/>
              <a:gd name="connsiteY80" fmla="*/ 596 h 758"/>
              <a:gd name="connsiteX81" fmla="*/ 84 w 259"/>
              <a:gd name="connsiteY81" fmla="*/ 590 h 758"/>
              <a:gd name="connsiteX82" fmla="*/ 90 w 259"/>
              <a:gd name="connsiteY82" fmla="*/ 590 h 758"/>
              <a:gd name="connsiteX83" fmla="*/ 95 w 259"/>
              <a:gd name="connsiteY83" fmla="*/ 590 h 758"/>
              <a:gd name="connsiteX84" fmla="*/ 100 w 259"/>
              <a:gd name="connsiteY84" fmla="*/ 585 h 758"/>
              <a:gd name="connsiteX85" fmla="*/ 106 w 259"/>
              <a:gd name="connsiteY85" fmla="*/ 580 h 758"/>
              <a:gd name="connsiteX86" fmla="*/ 106 w 259"/>
              <a:gd name="connsiteY86" fmla="*/ 575 h 758"/>
              <a:gd name="connsiteX87" fmla="*/ 106 w 259"/>
              <a:gd name="connsiteY87" fmla="*/ 564 h 758"/>
              <a:gd name="connsiteX88" fmla="*/ 106 w 259"/>
              <a:gd name="connsiteY88" fmla="*/ 549 h 758"/>
              <a:gd name="connsiteX89" fmla="*/ 111 w 259"/>
              <a:gd name="connsiteY89" fmla="*/ 533 h 758"/>
              <a:gd name="connsiteX90" fmla="*/ 111 w 259"/>
              <a:gd name="connsiteY90" fmla="*/ 512 h 758"/>
              <a:gd name="connsiteX91" fmla="*/ 111 w 259"/>
              <a:gd name="connsiteY91" fmla="*/ 486 h 758"/>
              <a:gd name="connsiteX92" fmla="*/ 116 w 259"/>
              <a:gd name="connsiteY92" fmla="*/ 460 h 758"/>
              <a:gd name="connsiteX93" fmla="*/ 116 w 259"/>
              <a:gd name="connsiteY93" fmla="*/ 434 h 758"/>
              <a:gd name="connsiteX94" fmla="*/ 116 w 259"/>
              <a:gd name="connsiteY94" fmla="*/ 408 h 758"/>
              <a:gd name="connsiteX95" fmla="*/ 116 w 259"/>
              <a:gd name="connsiteY95" fmla="*/ 382 h 758"/>
              <a:gd name="connsiteX96" fmla="*/ 121 w 259"/>
              <a:gd name="connsiteY96" fmla="*/ 355 h 758"/>
              <a:gd name="connsiteX97" fmla="*/ 121 w 259"/>
              <a:gd name="connsiteY97" fmla="*/ 334 h 758"/>
              <a:gd name="connsiteX98" fmla="*/ 121 w 259"/>
              <a:gd name="connsiteY98" fmla="*/ 314 h 758"/>
              <a:gd name="connsiteX99" fmla="*/ 121 w 259"/>
              <a:gd name="connsiteY99" fmla="*/ 293 h 758"/>
              <a:gd name="connsiteX100" fmla="*/ 121 w 259"/>
              <a:gd name="connsiteY100" fmla="*/ 277 h 758"/>
              <a:gd name="connsiteX101" fmla="*/ 121 w 259"/>
              <a:gd name="connsiteY101" fmla="*/ 246 h 758"/>
              <a:gd name="connsiteX102" fmla="*/ 121 w 259"/>
              <a:gd name="connsiteY102" fmla="*/ 214 h 758"/>
              <a:gd name="connsiteX103" fmla="*/ 116 w 259"/>
              <a:gd name="connsiteY103" fmla="*/ 183 h 758"/>
              <a:gd name="connsiteX104" fmla="*/ 116 w 259"/>
              <a:gd name="connsiteY104" fmla="*/ 157 h 758"/>
              <a:gd name="connsiteX105" fmla="*/ 111 w 259"/>
              <a:gd name="connsiteY105" fmla="*/ 146 h 758"/>
              <a:gd name="connsiteX106" fmla="*/ 111 w 259"/>
              <a:gd name="connsiteY106" fmla="*/ 136 h 758"/>
              <a:gd name="connsiteX107" fmla="*/ 106 w 259"/>
              <a:gd name="connsiteY107" fmla="*/ 126 h 758"/>
              <a:gd name="connsiteX108" fmla="*/ 106 w 259"/>
              <a:gd name="connsiteY108" fmla="*/ 115 h 758"/>
              <a:gd name="connsiteX109" fmla="*/ 100 w 259"/>
              <a:gd name="connsiteY109" fmla="*/ 110 h 758"/>
              <a:gd name="connsiteX110" fmla="*/ 100 w 259"/>
              <a:gd name="connsiteY110" fmla="*/ 105 h 758"/>
              <a:gd name="connsiteX111" fmla="*/ 95 w 259"/>
              <a:gd name="connsiteY111" fmla="*/ 94 h 758"/>
              <a:gd name="connsiteX112" fmla="*/ 90 w 259"/>
              <a:gd name="connsiteY112" fmla="*/ 89 h 758"/>
              <a:gd name="connsiteX113" fmla="*/ 84 w 259"/>
              <a:gd name="connsiteY113" fmla="*/ 84 h 758"/>
              <a:gd name="connsiteX114" fmla="*/ 79 w 259"/>
              <a:gd name="connsiteY114" fmla="*/ 84 h 758"/>
              <a:gd name="connsiteX115" fmla="*/ 74 w 259"/>
              <a:gd name="connsiteY115" fmla="*/ 79 h 758"/>
              <a:gd name="connsiteX116" fmla="*/ 63 w 259"/>
              <a:gd name="connsiteY116" fmla="*/ 79 h 758"/>
              <a:gd name="connsiteX117" fmla="*/ 53 w 259"/>
              <a:gd name="connsiteY117" fmla="*/ 79 h 758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116" fmla="*/ 53 w 259"/>
              <a:gd name="connsiteY116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115" fmla="*/ 63 w 259"/>
              <a:gd name="connsiteY115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114" fmla="*/ 74 w 259"/>
              <a:gd name="connsiteY114" fmla="*/ 68 h 747"/>
              <a:gd name="connsiteX0" fmla="*/ 153 w 259"/>
              <a:gd name="connsiteY0" fmla="*/ 0 h 747"/>
              <a:gd name="connsiteX1" fmla="*/ 164 w 259"/>
              <a:gd name="connsiteY1" fmla="*/ 5 h 747"/>
              <a:gd name="connsiteX2" fmla="*/ 174 w 259"/>
              <a:gd name="connsiteY2" fmla="*/ 10 h 747"/>
              <a:gd name="connsiteX3" fmla="*/ 190 w 259"/>
              <a:gd name="connsiteY3" fmla="*/ 15 h 747"/>
              <a:gd name="connsiteX4" fmla="*/ 201 w 259"/>
              <a:gd name="connsiteY4" fmla="*/ 26 h 747"/>
              <a:gd name="connsiteX5" fmla="*/ 216 w 259"/>
              <a:gd name="connsiteY5" fmla="*/ 31 h 747"/>
              <a:gd name="connsiteX6" fmla="*/ 227 w 259"/>
              <a:gd name="connsiteY6" fmla="*/ 36 h 747"/>
              <a:gd name="connsiteX7" fmla="*/ 238 w 259"/>
              <a:gd name="connsiteY7" fmla="*/ 41 h 747"/>
              <a:gd name="connsiteX8" fmla="*/ 243 w 259"/>
              <a:gd name="connsiteY8" fmla="*/ 47 h 747"/>
              <a:gd name="connsiteX9" fmla="*/ 248 w 259"/>
              <a:gd name="connsiteY9" fmla="*/ 52 h 747"/>
              <a:gd name="connsiteX10" fmla="*/ 253 w 259"/>
              <a:gd name="connsiteY10" fmla="*/ 57 h 747"/>
              <a:gd name="connsiteX11" fmla="*/ 259 w 259"/>
              <a:gd name="connsiteY11" fmla="*/ 57 h 747"/>
              <a:gd name="connsiteX12" fmla="*/ 259 w 259"/>
              <a:gd name="connsiteY12" fmla="*/ 62 h 747"/>
              <a:gd name="connsiteX13" fmla="*/ 253 w 259"/>
              <a:gd name="connsiteY13" fmla="*/ 62 h 747"/>
              <a:gd name="connsiteX14" fmla="*/ 253 w 259"/>
              <a:gd name="connsiteY14" fmla="*/ 68 h 747"/>
              <a:gd name="connsiteX15" fmla="*/ 248 w 259"/>
              <a:gd name="connsiteY15" fmla="*/ 73 h 747"/>
              <a:gd name="connsiteX16" fmla="*/ 243 w 259"/>
              <a:gd name="connsiteY16" fmla="*/ 73 h 747"/>
              <a:gd name="connsiteX17" fmla="*/ 238 w 259"/>
              <a:gd name="connsiteY17" fmla="*/ 78 h 747"/>
              <a:gd name="connsiteX18" fmla="*/ 232 w 259"/>
              <a:gd name="connsiteY18" fmla="*/ 83 h 747"/>
              <a:gd name="connsiteX19" fmla="*/ 227 w 259"/>
              <a:gd name="connsiteY19" fmla="*/ 83 h 747"/>
              <a:gd name="connsiteX20" fmla="*/ 222 w 259"/>
              <a:gd name="connsiteY20" fmla="*/ 88 h 747"/>
              <a:gd name="connsiteX21" fmla="*/ 216 w 259"/>
              <a:gd name="connsiteY21" fmla="*/ 94 h 747"/>
              <a:gd name="connsiteX22" fmla="*/ 211 w 259"/>
              <a:gd name="connsiteY22" fmla="*/ 104 h 747"/>
              <a:gd name="connsiteX23" fmla="*/ 211 w 259"/>
              <a:gd name="connsiteY23" fmla="*/ 115 h 747"/>
              <a:gd name="connsiteX24" fmla="*/ 211 w 259"/>
              <a:gd name="connsiteY24" fmla="*/ 120 h 747"/>
              <a:gd name="connsiteX25" fmla="*/ 211 w 259"/>
              <a:gd name="connsiteY25" fmla="*/ 135 h 747"/>
              <a:gd name="connsiteX26" fmla="*/ 211 w 259"/>
              <a:gd name="connsiteY26" fmla="*/ 146 h 747"/>
              <a:gd name="connsiteX27" fmla="*/ 211 w 259"/>
              <a:gd name="connsiteY27" fmla="*/ 162 h 747"/>
              <a:gd name="connsiteX28" fmla="*/ 211 w 259"/>
              <a:gd name="connsiteY28" fmla="*/ 177 h 747"/>
              <a:gd name="connsiteX29" fmla="*/ 211 w 259"/>
              <a:gd name="connsiteY29" fmla="*/ 193 h 747"/>
              <a:gd name="connsiteX30" fmla="*/ 211 w 259"/>
              <a:gd name="connsiteY30" fmla="*/ 214 h 747"/>
              <a:gd name="connsiteX31" fmla="*/ 211 w 259"/>
              <a:gd name="connsiteY31" fmla="*/ 229 h 747"/>
              <a:gd name="connsiteX32" fmla="*/ 211 w 259"/>
              <a:gd name="connsiteY32" fmla="*/ 250 h 747"/>
              <a:gd name="connsiteX33" fmla="*/ 211 w 259"/>
              <a:gd name="connsiteY33" fmla="*/ 292 h 747"/>
              <a:gd name="connsiteX34" fmla="*/ 211 w 259"/>
              <a:gd name="connsiteY34" fmla="*/ 313 h 747"/>
              <a:gd name="connsiteX35" fmla="*/ 211 w 259"/>
              <a:gd name="connsiteY35" fmla="*/ 339 h 747"/>
              <a:gd name="connsiteX36" fmla="*/ 211 w 259"/>
              <a:gd name="connsiteY36" fmla="*/ 365 h 747"/>
              <a:gd name="connsiteX37" fmla="*/ 211 w 259"/>
              <a:gd name="connsiteY37" fmla="*/ 391 h 747"/>
              <a:gd name="connsiteX38" fmla="*/ 211 w 259"/>
              <a:gd name="connsiteY38" fmla="*/ 418 h 747"/>
              <a:gd name="connsiteX39" fmla="*/ 211 w 259"/>
              <a:gd name="connsiteY39" fmla="*/ 449 h 747"/>
              <a:gd name="connsiteX40" fmla="*/ 211 w 259"/>
              <a:gd name="connsiteY40" fmla="*/ 480 h 747"/>
              <a:gd name="connsiteX41" fmla="*/ 211 w 259"/>
              <a:gd name="connsiteY41" fmla="*/ 512 h 747"/>
              <a:gd name="connsiteX42" fmla="*/ 211 w 259"/>
              <a:gd name="connsiteY42" fmla="*/ 543 h 747"/>
              <a:gd name="connsiteX43" fmla="*/ 211 w 259"/>
              <a:gd name="connsiteY43" fmla="*/ 569 h 747"/>
              <a:gd name="connsiteX44" fmla="*/ 206 w 259"/>
              <a:gd name="connsiteY44" fmla="*/ 595 h 747"/>
              <a:gd name="connsiteX45" fmla="*/ 206 w 259"/>
              <a:gd name="connsiteY45" fmla="*/ 621 h 747"/>
              <a:gd name="connsiteX46" fmla="*/ 201 w 259"/>
              <a:gd name="connsiteY46" fmla="*/ 642 h 747"/>
              <a:gd name="connsiteX47" fmla="*/ 195 w 259"/>
              <a:gd name="connsiteY47" fmla="*/ 658 h 747"/>
              <a:gd name="connsiteX48" fmla="*/ 190 w 259"/>
              <a:gd name="connsiteY48" fmla="*/ 679 h 747"/>
              <a:gd name="connsiteX49" fmla="*/ 185 w 259"/>
              <a:gd name="connsiteY49" fmla="*/ 689 h 747"/>
              <a:gd name="connsiteX50" fmla="*/ 174 w 259"/>
              <a:gd name="connsiteY50" fmla="*/ 705 h 747"/>
              <a:gd name="connsiteX51" fmla="*/ 164 w 259"/>
              <a:gd name="connsiteY51" fmla="*/ 715 h 747"/>
              <a:gd name="connsiteX52" fmla="*/ 158 w 259"/>
              <a:gd name="connsiteY52" fmla="*/ 726 h 747"/>
              <a:gd name="connsiteX53" fmla="*/ 148 w 259"/>
              <a:gd name="connsiteY53" fmla="*/ 731 h 747"/>
              <a:gd name="connsiteX54" fmla="*/ 143 w 259"/>
              <a:gd name="connsiteY54" fmla="*/ 736 h 747"/>
              <a:gd name="connsiteX55" fmla="*/ 132 w 259"/>
              <a:gd name="connsiteY55" fmla="*/ 741 h 747"/>
              <a:gd name="connsiteX56" fmla="*/ 127 w 259"/>
              <a:gd name="connsiteY56" fmla="*/ 741 h 747"/>
              <a:gd name="connsiteX57" fmla="*/ 121 w 259"/>
              <a:gd name="connsiteY57" fmla="*/ 747 h 747"/>
              <a:gd name="connsiteX58" fmla="*/ 111 w 259"/>
              <a:gd name="connsiteY58" fmla="*/ 741 h 747"/>
              <a:gd name="connsiteX59" fmla="*/ 106 w 259"/>
              <a:gd name="connsiteY59" fmla="*/ 741 h 747"/>
              <a:gd name="connsiteX60" fmla="*/ 106 w 259"/>
              <a:gd name="connsiteY60" fmla="*/ 736 h 747"/>
              <a:gd name="connsiteX61" fmla="*/ 100 w 259"/>
              <a:gd name="connsiteY61" fmla="*/ 731 h 747"/>
              <a:gd name="connsiteX62" fmla="*/ 100 w 259"/>
              <a:gd name="connsiteY62" fmla="*/ 726 h 747"/>
              <a:gd name="connsiteX63" fmla="*/ 100 w 259"/>
              <a:gd name="connsiteY63" fmla="*/ 720 h 747"/>
              <a:gd name="connsiteX64" fmla="*/ 100 w 259"/>
              <a:gd name="connsiteY64" fmla="*/ 710 h 747"/>
              <a:gd name="connsiteX65" fmla="*/ 100 w 259"/>
              <a:gd name="connsiteY65" fmla="*/ 700 h 747"/>
              <a:gd name="connsiteX66" fmla="*/ 100 w 259"/>
              <a:gd name="connsiteY66" fmla="*/ 694 h 747"/>
              <a:gd name="connsiteX67" fmla="*/ 100 w 259"/>
              <a:gd name="connsiteY67" fmla="*/ 689 h 747"/>
              <a:gd name="connsiteX68" fmla="*/ 100 w 259"/>
              <a:gd name="connsiteY68" fmla="*/ 684 h 747"/>
              <a:gd name="connsiteX69" fmla="*/ 95 w 259"/>
              <a:gd name="connsiteY69" fmla="*/ 679 h 747"/>
              <a:gd name="connsiteX70" fmla="*/ 90 w 259"/>
              <a:gd name="connsiteY70" fmla="*/ 663 h 747"/>
              <a:gd name="connsiteX71" fmla="*/ 79 w 259"/>
              <a:gd name="connsiteY71" fmla="*/ 647 h 747"/>
              <a:gd name="connsiteX72" fmla="*/ 63 w 259"/>
              <a:gd name="connsiteY72" fmla="*/ 632 h 747"/>
              <a:gd name="connsiteX73" fmla="*/ 47 w 259"/>
              <a:gd name="connsiteY73" fmla="*/ 616 h 747"/>
              <a:gd name="connsiteX74" fmla="*/ 26 w 259"/>
              <a:gd name="connsiteY74" fmla="*/ 600 h 747"/>
              <a:gd name="connsiteX75" fmla="*/ 0 w 259"/>
              <a:gd name="connsiteY75" fmla="*/ 579 h 747"/>
              <a:gd name="connsiteX76" fmla="*/ 21 w 259"/>
              <a:gd name="connsiteY76" fmla="*/ 579 h 747"/>
              <a:gd name="connsiteX77" fmla="*/ 42 w 259"/>
              <a:gd name="connsiteY77" fmla="*/ 585 h 747"/>
              <a:gd name="connsiteX78" fmla="*/ 58 w 259"/>
              <a:gd name="connsiteY78" fmla="*/ 585 h 747"/>
              <a:gd name="connsiteX79" fmla="*/ 74 w 259"/>
              <a:gd name="connsiteY79" fmla="*/ 585 h 747"/>
              <a:gd name="connsiteX80" fmla="*/ 84 w 259"/>
              <a:gd name="connsiteY80" fmla="*/ 579 h 747"/>
              <a:gd name="connsiteX81" fmla="*/ 90 w 259"/>
              <a:gd name="connsiteY81" fmla="*/ 579 h 747"/>
              <a:gd name="connsiteX82" fmla="*/ 95 w 259"/>
              <a:gd name="connsiteY82" fmla="*/ 579 h 747"/>
              <a:gd name="connsiteX83" fmla="*/ 100 w 259"/>
              <a:gd name="connsiteY83" fmla="*/ 574 h 747"/>
              <a:gd name="connsiteX84" fmla="*/ 106 w 259"/>
              <a:gd name="connsiteY84" fmla="*/ 569 h 747"/>
              <a:gd name="connsiteX85" fmla="*/ 106 w 259"/>
              <a:gd name="connsiteY85" fmla="*/ 564 h 747"/>
              <a:gd name="connsiteX86" fmla="*/ 106 w 259"/>
              <a:gd name="connsiteY86" fmla="*/ 553 h 747"/>
              <a:gd name="connsiteX87" fmla="*/ 106 w 259"/>
              <a:gd name="connsiteY87" fmla="*/ 538 h 747"/>
              <a:gd name="connsiteX88" fmla="*/ 111 w 259"/>
              <a:gd name="connsiteY88" fmla="*/ 522 h 747"/>
              <a:gd name="connsiteX89" fmla="*/ 111 w 259"/>
              <a:gd name="connsiteY89" fmla="*/ 501 h 747"/>
              <a:gd name="connsiteX90" fmla="*/ 111 w 259"/>
              <a:gd name="connsiteY90" fmla="*/ 475 h 747"/>
              <a:gd name="connsiteX91" fmla="*/ 116 w 259"/>
              <a:gd name="connsiteY91" fmla="*/ 449 h 747"/>
              <a:gd name="connsiteX92" fmla="*/ 116 w 259"/>
              <a:gd name="connsiteY92" fmla="*/ 423 h 747"/>
              <a:gd name="connsiteX93" fmla="*/ 116 w 259"/>
              <a:gd name="connsiteY93" fmla="*/ 397 h 747"/>
              <a:gd name="connsiteX94" fmla="*/ 116 w 259"/>
              <a:gd name="connsiteY94" fmla="*/ 371 h 747"/>
              <a:gd name="connsiteX95" fmla="*/ 121 w 259"/>
              <a:gd name="connsiteY95" fmla="*/ 344 h 747"/>
              <a:gd name="connsiteX96" fmla="*/ 121 w 259"/>
              <a:gd name="connsiteY96" fmla="*/ 323 h 747"/>
              <a:gd name="connsiteX97" fmla="*/ 121 w 259"/>
              <a:gd name="connsiteY97" fmla="*/ 303 h 747"/>
              <a:gd name="connsiteX98" fmla="*/ 121 w 259"/>
              <a:gd name="connsiteY98" fmla="*/ 282 h 747"/>
              <a:gd name="connsiteX99" fmla="*/ 121 w 259"/>
              <a:gd name="connsiteY99" fmla="*/ 266 h 747"/>
              <a:gd name="connsiteX100" fmla="*/ 121 w 259"/>
              <a:gd name="connsiteY100" fmla="*/ 235 h 747"/>
              <a:gd name="connsiteX101" fmla="*/ 121 w 259"/>
              <a:gd name="connsiteY101" fmla="*/ 203 h 747"/>
              <a:gd name="connsiteX102" fmla="*/ 116 w 259"/>
              <a:gd name="connsiteY102" fmla="*/ 172 h 747"/>
              <a:gd name="connsiteX103" fmla="*/ 116 w 259"/>
              <a:gd name="connsiteY103" fmla="*/ 146 h 747"/>
              <a:gd name="connsiteX104" fmla="*/ 111 w 259"/>
              <a:gd name="connsiteY104" fmla="*/ 135 h 747"/>
              <a:gd name="connsiteX105" fmla="*/ 111 w 259"/>
              <a:gd name="connsiteY105" fmla="*/ 125 h 747"/>
              <a:gd name="connsiteX106" fmla="*/ 106 w 259"/>
              <a:gd name="connsiteY106" fmla="*/ 115 h 747"/>
              <a:gd name="connsiteX107" fmla="*/ 106 w 259"/>
              <a:gd name="connsiteY107" fmla="*/ 104 h 747"/>
              <a:gd name="connsiteX108" fmla="*/ 100 w 259"/>
              <a:gd name="connsiteY108" fmla="*/ 99 h 747"/>
              <a:gd name="connsiteX109" fmla="*/ 100 w 259"/>
              <a:gd name="connsiteY109" fmla="*/ 94 h 747"/>
              <a:gd name="connsiteX110" fmla="*/ 95 w 259"/>
              <a:gd name="connsiteY110" fmla="*/ 83 h 747"/>
              <a:gd name="connsiteX111" fmla="*/ 90 w 259"/>
              <a:gd name="connsiteY111" fmla="*/ 78 h 747"/>
              <a:gd name="connsiteX112" fmla="*/ 84 w 259"/>
              <a:gd name="connsiteY112" fmla="*/ 73 h 747"/>
              <a:gd name="connsiteX113" fmla="*/ 79 w 259"/>
              <a:gd name="connsiteY113" fmla="*/ 73 h 747"/>
              <a:gd name="connsiteX0" fmla="*/ 164 w 259"/>
              <a:gd name="connsiteY0" fmla="*/ 0 h 742"/>
              <a:gd name="connsiteX1" fmla="*/ 174 w 259"/>
              <a:gd name="connsiteY1" fmla="*/ 5 h 742"/>
              <a:gd name="connsiteX2" fmla="*/ 190 w 259"/>
              <a:gd name="connsiteY2" fmla="*/ 10 h 742"/>
              <a:gd name="connsiteX3" fmla="*/ 201 w 259"/>
              <a:gd name="connsiteY3" fmla="*/ 21 h 742"/>
              <a:gd name="connsiteX4" fmla="*/ 216 w 259"/>
              <a:gd name="connsiteY4" fmla="*/ 26 h 742"/>
              <a:gd name="connsiteX5" fmla="*/ 227 w 259"/>
              <a:gd name="connsiteY5" fmla="*/ 31 h 742"/>
              <a:gd name="connsiteX6" fmla="*/ 238 w 259"/>
              <a:gd name="connsiteY6" fmla="*/ 36 h 742"/>
              <a:gd name="connsiteX7" fmla="*/ 243 w 259"/>
              <a:gd name="connsiteY7" fmla="*/ 42 h 742"/>
              <a:gd name="connsiteX8" fmla="*/ 248 w 259"/>
              <a:gd name="connsiteY8" fmla="*/ 47 h 742"/>
              <a:gd name="connsiteX9" fmla="*/ 253 w 259"/>
              <a:gd name="connsiteY9" fmla="*/ 52 h 742"/>
              <a:gd name="connsiteX10" fmla="*/ 259 w 259"/>
              <a:gd name="connsiteY10" fmla="*/ 52 h 742"/>
              <a:gd name="connsiteX11" fmla="*/ 259 w 259"/>
              <a:gd name="connsiteY11" fmla="*/ 57 h 742"/>
              <a:gd name="connsiteX12" fmla="*/ 253 w 259"/>
              <a:gd name="connsiteY12" fmla="*/ 57 h 742"/>
              <a:gd name="connsiteX13" fmla="*/ 253 w 259"/>
              <a:gd name="connsiteY13" fmla="*/ 63 h 742"/>
              <a:gd name="connsiteX14" fmla="*/ 248 w 259"/>
              <a:gd name="connsiteY14" fmla="*/ 68 h 742"/>
              <a:gd name="connsiteX15" fmla="*/ 243 w 259"/>
              <a:gd name="connsiteY15" fmla="*/ 68 h 742"/>
              <a:gd name="connsiteX16" fmla="*/ 238 w 259"/>
              <a:gd name="connsiteY16" fmla="*/ 73 h 742"/>
              <a:gd name="connsiteX17" fmla="*/ 232 w 259"/>
              <a:gd name="connsiteY17" fmla="*/ 78 h 742"/>
              <a:gd name="connsiteX18" fmla="*/ 227 w 259"/>
              <a:gd name="connsiteY18" fmla="*/ 78 h 742"/>
              <a:gd name="connsiteX19" fmla="*/ 222 w 259"/>
              <a:gd name="connsiteY19" fmla="*/ 83 h 742"/>
              <a:gd name="connsiteX20" fmla="*/ 216 w 259"/>
              <a:gd name="connsiteY20" fmla="*/ 89 h 742"/>
              <a:gd name="connsiteX21" fmla="*/ 211 w 259"/>
              <a:gd name="connsiteY21" fmla="*/ 99 h 742"/>
              <a:gd name="connsiteX22" fmla="*/ 211 w 259"/>
              <a:gd name="connsiteY22" fmla="*/ 110 h 742"/>
              <a:gd name="connsiteX23" fmla="*/ 211 w 259"/>
              <a:gd name="connsiteY23" fmla="*/ 115 h 742"/>
              <a:gd name="connsiteX24" fmla="*/ 211 w 259"/>
              <a:gd name="connsiteY24" fmla="*/ 130 h 742"/>
              <a:gd name="connsiteX25" fmla="*/ 211 w 259"/>
              <a:gd name="connsiteY25" fmla="*/ 141 h 742"/>
              <a:gd name="connsiteX26" fmla="*/ 211 w 259"/>
              <a:gd name="connsiteY26" fmla="*/ 157 h 742"/>
              <a:gd name="connsiteX27" fmla="*/ 211 w 259"/>
              <a:gd name="connsiteY27" fmla="*/ 172 h 742"/>
              <a:gd name="connsiteX28" fmla="*/ 211 w 259"/>
              <a:gd name="connsiteY28" fmla="*/ 188 h 742"/>
              <a:gd name="connsiteX29" fmla="*/ 211 w 259"/>
              <a:gd name="connsiteY29" fmla="*/ 209 h 742"/>
              <a:gd name="connsiteX30" fmla="*/ 211 w 259"/>
              <a:gd name="connsiteY30" fmla="*/ 224 h 742"/>
              <a:gd name="connsiteX31" fmla="*/ 211 w 259"/>
              <a:gd name="connsiteY31" fmla="*/ 245 h 742"/>
              <a:gd name="connsiteX32" fmla="*/ 211 w 259"/>
              <a:gd name="connsiteY32" fmla="*/ 287 h 742"/>
              <a:gd name="connsiteX33" fmla="*/ 211 w 259"/>
              <a:gd name="connsiteY33" fmla="*/ 308 h 742"/>
              <a:gd name="connsiteX34" fmla="*/ 211 w 259"/>
              <a:gd name="connsiteY34" fmla="*/ 334 h 742"/>
              <a:gd name="connsiteX35" fmla="*/ 211 w 259"/>
              <a:gd name="connsiteY35" fmla="*/ 360 h 742"/>
              <a:gd name="connsiteX36" fmla="*/ 211 w 259"/>
              <a:gd name="connsiteY36" fmla="*/ 386 h 742"/>
              <a:gd name="connsiteX37" fmla="*/ 211 w 259"/>
              <a:gd name="connsiteY37" fmla="*/ 413 h 742"/>
              <a:gd name="connsiteX38" fmla="*/ 211 w 259"/>
              <a:gd name="connsiteY38" fmla="*/ 444 h 742"/>
              <a:gd name="connsiteX39" fmla="*/ 211 w 259"/>
              <a:gd name="connsiteY39" fmla="*/ 475 h 742"/>
              <a:gd name="connsiteX40" fmla="*/ 211 w 259"/>
              <a:gd name="connsiteY40" fmla="*/ 507 h 742"/>
              <a:gd name="connsiteX41" fmla="*/ 211 w 259"/>
              <a:gd name="connsiteY41" fmla="*/ 538 h 742"/>
              <a:gd name="connsiteX42" fmla="*/ 211 w 259"/>
              <a:gd name="connsiteY42" fmla="*/ 564 h 742"/>
              <a:gd name="connsiteX43" fmla="*/ 206 w 259"/>
              <a:gd name="connsiteY43" fmla="*/ 590 h 742"/>
              <a:gd name="connsiteX44" fmla="*/ 206 w 259"/>
              <a:gd name="connsiteY44" fmla="*/ 616 h 742"/>
              <a:gd name="connsiteX45" fmla="*/ 201 w 259"/>
              <a:gd name="connsiteY45" fmla="*/ 637 h 742"/>
              <a:gd name="connsiteX46" fmla="*/ 195 w 259"/>
              <a:gd name="connsiteY46" fmla="*/ 653 h 742"/>
              <a:gd name="connsiteX47" fmla="*/ 190 w 259"/>
              <a:gd name="connsiteY47" fmla="*/ 674 h 742"/>
              <a:gd name="connsiteX48" fmla="*/ 185 w 259"/>
              <a:gd name="connsiteY48" fmla="*/ 684 h 742"/>
              <a:gd name="connsiteX49" fmla="*/ 174 w 259"/>
              <a:gd name="connsiteY49" fmla="*/ 700 h 742"/>
              <a:gd name="connsiteX50" fmla="*/ 164 w 259"/>
              <a:gd name="connsiteY50" fmla="*/ 710 h 742"/>
              <a:gd name="connsiteX51" fmla="*/ 158 w 259"/>
              <a:gd name="connsiteY51" fmla="*/ 721 h 742"/>
              <a:gd name="connsiteX52" fmla="*/ 148 w 259"/>
              <a:gd name="connsiteY52" fmla="*/ 726 h 742"/>
              <a:gd name="connsiteX53" fmla="*/ 143 w 259"/>
              <a:gd name="connsiteY53" fmla="*/ 731 h 742"/>
              <a:gd name="connsiteX54" fmla="*/ 132 w 259"/>
              <a:gd name="connsiteY54" fmla="*/ 736 h 742"/>
              <a:gd name="connsiteX55" fmla="*/ 127 w 259"/>
              <a:gd name="connsiteY55" fmla="*/ 736 h 742"/>
              <a:gd name="connsiteX56" fmla="*/ 121 w 259"/>
              <a:gd name="connsiteY56" fmla="*/ 742 h 742"/>
              <a:gd name="connsiteX57" fmla="*/ 111 w 259"/>
              <a:gd name="connsiteY57" fmla="*/ 736 h 742"/>
              <a:gd name="connsiteX58" fmla="*/ 106 w 259"/>
              <a:gd name="connsiteY58" fmla="*/ 736 h 742"/>
              <a:gd name="connsiteX59" fmla="*/ 106 w 259"/>
              <a:gd name="connsiteY59" fmla="*/ 731 h 742"/>
              <a:gd name="connsiteX60" fmla="*/ 100 w 259"/>
              <a:gd name="connsiteY60" fmla="*/ 726 h 742"/>
              <a:gd name="connsiteX61" fmla="*/ 100 w 259"/>
              <a:gd name="connsiteY61" fmla="*/ 721 h 742"/>
              <a:gd name="connsiteX62" fmla="*/ 100 w 259"/>
              <a:gd name="connsiteY62" fmla="*/ 715 h 742"/>
              <a:gd name="connsiteX63" fmla="*/ 100 w 259"/>
              <a:gd name="connsiteY63" fmla="*/ 705 h 742"/>
              <a:gd name="connsiteX64" fmla="*/ 100 w 259"/>
              <a:gd name="connsiteY64" fmla="*/ 695 h 742"/>
              <a:gd name="connsiteX65" fmla="*/ 100 w 259"/>
              <a:gd name="connsiteY65" fmla="*/ 689 h 742"/>
              <a:gd name="connsiteX66" fmla="*/ 100 w 259"/>
              <a:gd name="connsiteY66" fmla="*/ 684 h 742"/>
              <a:gd name="connsiteX67" fmla="*/ 100 w 259"/>
              <a:gd name="connsiteY67" fmla="*/ 679 h 742"/>
              <a:gd name="connsiteX68" fmla="*/ 95 w 259"/>
              <a:gd name="connsiteY68" fmla="*/ 674 h 742"/>
              <a:gd name="connsiteX69" fmla="*/ 90 w 259"/>
              <a:gd name="connsiteY69" fmla="*/ 658 h 742"/>
              <a:gd name="connsiteX70" fmla="*/ 79 w 259"/>
              <a:gd name="connsiteY70" fmla="*/ 642 h 742"/>
              <a:gd name="connsiteX71" fmla="*/ 63 w 259"/>
              <a:gd name="connsiteY71" fmla="*/ 627 h 742"/>
              <a:gd name="connsiteX72" fmla="*/ 47 w 259"/>
              <a:gd name="connsiteY72" fmla="*/ 611 h 742"/>
              <a:gd name="connsiteX73" fmla="*/ 26 w 259"/>
              <a:gd name="connsiteY73" fmla="*/ 595 h 742"/>
              <a:gd name="connsiteX74" fmla="*/ 0 w 259"/>
              <a:gd name="connsiteY74" fmla="*/ 574 h 742"/>
              <a:gd name="connsiteX75" fmla="*/ 21 w 259"/>
              <a:gd name="connsiteY75" fmla="*/ 574 h 742"/>
              <a:gd name="connsiteX76" fmla="*/ 42 w 259"/>
              <a:gd name="connsiteY76" fmla="*/ 580 h 742"/>
              <a:gd name="connsiteX77" fmla="*/ 58 w 259"/>
              <a:gd name="connsiteY77" fmla="*/ 580 h 742"/>
              <a:gd name="connsiteX78" fmla="*/ 74 w 259"/>
              <a:gd name="connsiteY78" fmla="*/ 580 h 742"/>
              <a:gd name="connsiteX79" fmla="*/ 84 w 259"/>
              <a:gd name="connsiteY79" fmla="*/ 574 h 742"/>
              <a:gd name="connsiteX80" fmla="*/ 90 w 259"/>
              <a:gd name="connsiteY80" fmla="*/ 574 h 742"/>
              <a:gd name="connsiteX81" fmla="*/ 95 w 259"/>
              <a:gd name="connsiteY81" fmla="*/ 574 h 742"/>
              <a:gd name="connsiteX82" fmla="*/ 100 w 259"/>
              <a:gd name="connsiteY82" fmla="*/ 569 h 742"/>
              <a:gd name="connsiteX83" fmla="*/ 106 w 259"/>
              <a:gd name="connsiteY83" fmla="*/ 564 h 742"/>
              <a:gd name="connsiteX84" fmla="*/ 106 w 259"/>
              <a:gd name="connsiteY84" fmla="*/ 559 h 742"/>
              <a:gd name="connsiteX85" fmla="*/ 106 w 259"/>
              <a:gd name="connsiteY85" fmla="*/ 548 h 742"/>
              <a:gd name="connsiteX86" fmla="*/ 106 w 259"/>
              <a:gd name="connsiteY86" fmla="*/ 533 h 742"/>
              <a:gd name="connsiteX87" fmla="*/ 111 w 259"/>
              <a:gd name="connsiteY87" fmla="*/ 517 h 742"/>
              <a:gd name="connsiteX88" fmla="*/ 111 w 259"/>
              <a:gd name="connsiteY88" fmla="*/ 496 h 742"/>
              <a:gd name="connsiteX89" fmla="*/ 111 w 259"/>
              <a:gd name="connsiteY89" fmla="*/ 470 h 742"/>
              <a:gd name="connsiteX90" fmla="*/ 116 w 259"/>
              <a:gd name="connsiteY90" fmla="*/ 444 h 742"/>
              <a:gd name="connsiteX91" fmla="*/ 116 w 259"/>
              <a:gd name="connsiteY91" fmla="*/ 418 h 742"/>
              <a:gd name="connsiteX92" fmla="*/ 116 w 259"/>
              <a:gd name="connsiteY92" fmla="*/ 392 h 742"/>
              <a:gd name="connsiteX93" fmla="*/ 116 w 259"/>
              <a:gd name="connsiteY93" fmla="*/ 366 h 742"/>
              <a:gd name="connsiteX94" fmla="*/ 121 w 259"/>
              <a:gd name="connsiteY94" fmla="*/ 339 h 742"/>
              <a:gd name="connsiteX95" fmla="*/ 121 w 259"/>
              <a:gd name="connsiteY95" fmla="*/ 318 h 742"/>
              <a:gd name="connsiteX96" fmla="*/ 121 w 259"/>
              <a:gd name="connsiteY96" fmla="*/ 298 h 742"/>
              <a:gd name="connsiteX97" fmla="*/ 121 w 259"/>
              <a:gd name="connsiteY97" fmla="*/ 277 h 742"/>
              <a:gd name="connsiteX98" fmla="*/ 121 w 259"/>
              <a:gd name="connsiteY98" fmla="*/ 261 h 742"/>
              <a:gd name="connsiteX99" fmla="*/ 121 w 259"/>
              <a:gd name="connsiteY99" fmla="*/ 230 h 742"/>
              <a:gd name="connsiteX100" fmla="*/ 121 w 259"/>
              <a:gd name="connsiteY100" fmla="*/ 198 h 742"/>
              <a:gd name="connsiteX101" fmla="*/ 116 w 259"/>
              <a:gd name="connsiteY101" fmla="*/ 167 h 742"/>
              <a:gd name="connsiteX102" fmla="*/ 116 w 259"/>
              <a:gd name="connsiteY102" fmla="*/ 141 h 742"/>
              <a:gd name="connsiteX103" fmla="*/ 111 w 259"/>
              <a:gd name="connsiteY103" fmla="*/ 130 h 742"/>
              <a:gd name="connsiteX104" fmla="*/ 111 w 259"/>
              <a:gd name="connsiteY104" fmla="*/ 120 h 742"/>
              <a:gd name="connsiteX105" fmla="*/ 106 w 259"/>
              <a:gd name="connsiteY105" fmla="*/ 110 h 742"/>
              <a:gd name="connsiteX106" fmla="*/ 106 w 259"/>
              <a:gd name="connsiteY106" fmla="*/ 99 h 742"/>
              <a:gd name="connsiteX107" fmla="*/ 100 w 259"/>
              <a:gd name="connsiteY107" fmla="*/ 94 h 742"/>
              <a:gd name="connsiteX108" fmla="*/ 100 w 259"/>
              <a:gd name="connsiteY108" fmla="*/ 89 h 742"/>
              <a:gd name="connsiteX109" fmla="*/ 95 w 259"/>
              <a:gd name="connsiteY109" fmla="*/ 78 h 742"/>
              <a:gd name="connsiteX110" fmla="*/ 90 w 259"/>
              <a:gd name="connsiteY110" fmla="*/ 73 h 742"/>
              <a:gd name="connsiteX111" fmla="*/ 84 w 259"/>
              <a:gd name="connsiteY111" fmla="*/ 68 h 742"/>
              <a:gd name="connsiteX112" fmla="*/ 79 w 259"/>
              <a:gd name="connsiteY112" fmla="*/ 68 h 742"/>
              <a:gd name="connsiteX0" fmla="*/ 174 w 259"/>
              <a:gd name="connsiteY0" fmla="*/ 0 h 737"/>
              <a:gd name="connsiteX1" fmla="*/ 190 w 259"/>
              <a:gd name="connsiteY1" fmla="*/ 5 h 737"/>
              <a:gd name="connsiteX2" fmla="*/ 201 w 259"/>
              <a:gd name="connsiteY2" fmla="*/ 16 h 737"/>
              <a:gd name="connsiteX3" fmla="*/ 216 w 259"/>
              <a:gd name="connsiteY3" fmla="*/ 21 h 737"/>
              <a:gd name="connsiteX4" fmla="*/ 227 w 259"/>
              <a:gd name="connsiteY4" fmla="*/ 26 h 737"/>
              <a:gd name="connsiteX5" fmla="*/ 238 w 259"/>
              <a:gd name="connsiteY5" fmla="*/ 31 h 737"/>
              <a:gd name="connsiteX6" fmla="*/ 243 w 259"/>
              <a:gd name="connsiteY6" fmla="*/ 37 h 737"/>
              <a:gd name="connsiteX7" fmla="*/ 248 w 259"/>
              <a:gd name="connsiteY7" fmla="*/ 42 h 737"/>
              <a:gd name="connsiteX8" fmla="*/ 253 w 259"/>
              <a:gd name="connsiteY8" fmla="*/ 47 h 737"/>
              <a:gd name="connsiteX9" fmla="*/ 259 w 259"/>
              <a:gd name="connsiteY9" fmla="*/ 47 h 737"/>
              <a:gd name="connsiteX10" fmla="*/ 259 w 259"/>
              <a:gd name="connsiteY10" fmla="*/ 52 h 737"/>
              <a:gd name="connsiteX11" fmla="*/ 253 w 259"/>
              <a:gd name="connsiteY11" fmla="*/ 52 h 737"/>
              <a:gd name="connsiteX12" fmla="*/ 253 w 259"/>
              <a:gd name="connsiteY12" fmla="*/ 58 h 737"/>
              <a:gd name="connsiteX13" fmla="*/ 248 w 259"/>
              <a:gd name="connsiteY13" fmla="*/ 63 h 737"/>
              <a:gd name="connsiteX14" fmla="*/ 243 w 259"/>
              <a:gd name="connsiteY14" fmla="*/ 63 h 737"/>
              <a:gd name="connsiteX15" fmla="*/ 238 w 259"/>
              <a:gd name="connsiteY15" fmla="*/ 68 h 737"/>
              <a:gd name="connsiteX16" fmla="*/ 232 w 259"/>
              <a:gd name="connsiteY16" fmla="*/ 73 h 737"/>
              <a:gd name="connsiteX17" fmla="*/ 227 w 259"/>
              <a:gd name="connsiteY17" fmla="*/ 73 h 737"/>
              <a:gd name="connsiteX18" fmla="*/ 222 w 259"/>
              <a:gd name="connsiteY18" fmla="*/ 78 h 737"/>
              <a:gd name="connsiteX19" fmla="*/ 216 w 259"/>
              <a:gd name="connsiteY19" fmla="*/ 84 h 737"/>
              <a:gd name="connsiteX20" fmla="*/ 211 w 259"/>
              <a:gd name="connsiteY20" fmla="*/ 94 h 737"/>
              <a:gd name="connsiteX21" fmla="*/ 211 w 259"/>
              <a:gd name="connsiteY21" fmla="*/ 105 h 737"/>
              <a:gd name="connsiteX22" fmla="*/ 211 w 259"/>
              <a:gd name="connsiteY22" fmla="*/ 110 h 737"/>
              <a:gd name="connsiteX23" fmla="*/ 211 w 259"/>
              <a:gd name="connsiteY23" fmla="*/ 125 h 737"/>
              <a:gd name="connsiteX24" fmla="*/ 211 w 259"/>
              <a:gd name="connsiteY24" fmla="*/ 136 h 737"/>
              <a:gd name="connsiteX25" fmla="*/ 211 w 259"/>
              <a:gd name="connsiteY25" fmla="*/ 152 h 737"/>
              <a:gd name="connsiteX26" fmla="*/ 211 w 259"/>
              <a:gd name="connsiteY26" fmla="*/ 167 h 737"/>
              <a:gd name="connsiteX27" fmla="*/ 211 w 259"/>
              <a:gd name="connsiteY27" fmla="*/ 183 h 737"/>
              <a:gd name="connsiteX28" fmla="*/ 211 w 259"/>
              <a:gd name="connsiteY28" fmla="*/ 204 h 737"/>
              <a:gd name="connsiteX29" fmla="*/ 211 w 259"/>
              <a:gd name="connsiteY29" fmla="*/ 219 h 737"/>
              <a:gd name="connsiteX30" fmla="*/ 211 w 259"/>
              <a:gd name="connsiteY30" fmla="*/ 240 h 737"/>
              <a:gd name="connsiteX31" fmla="*/ 211 w 259"/>
              <a:gd name="connsiteY31" fmla="*/ 282 h 737"/>
              <a:gd name="connsiteX32" fmla="*/ 211 w 259"/>
              <a:gd name="connsiteY32" fmla="*/ 303 h 737"/>
              <a:gd name="connsiteX33" fmla="*/ 211 w 259"/>
              <a:gd name="connsiteY33" fmla="*/ 329 h 737"/>
              <a:gd name="connsiteX34" fmla="*/ 211 w 259"/>
              <a:gd name="connsiteY34" fmla="*/ 355 h 737"/>
              <a:gd name="connsiteX35" fmla="*/ 211 w 259"/>
              <a:gd name="connsiteY35" fmla="*/ 381 h 737"/>
              <a:gd name="connsiteX36" fmla="*/ 211 w 259"/>
              <a:gd name="connsiteY36" fmla="*/ 408 h 737"/>
              <a:gd name="connsiteX37" fmla="*/ 211 w 259"/>
              <a:gd name="connsiteY37" fmla="*/ 439 h 737"/>
              <a:gd name="connsiteX38" fmla="*/ 211 w 259"/>
              <a:gd name="connsiteY38" fmla="*/ 470 h 737"/>
              <a:gd name="connsiteX39" fmla="*/ 211 w 259"/>
              <a:gd name="connsiteY39" fmla="*/ 502 h 737"/>
              <a:gd name="connsiteX40" fmla="*/ 211 w 259"/>
              <a:gd name="connsiteY40" fmla="*/ 533 h 737"/>
              <a:gd name="connsiteX41" fmla="*/ 211 w 259"/>
              <a:gd name="connsiteY41" fmla="*/ 559 h 737"/>
              <a:gd name="connsiteX42" fmla="*/ 206 w 259"/>
              <a:gd name="connsiteY42" fmla="*/ 585 h 737"/>
              <a:gd name="connsiteX43" fmla="*/ 206 w 259"/>
              <a:gd name="connsiteY43" fmla="*/ 611 h 737"/>
              <a:gd name="connsiteX44" fmla="*/ 201 w 259"/>
              <a:gd name="connsiteY44" fmla="*/ 632 h 737"/>
              <a:gd name="connsiteX45" fmla="*/ 195 w 259"/>
              <a:gd name="connsiteY45" fmla="*/ 648 h 737"/>
              <a:gd name="connsiteX46" fmla="*/ 190 w 259"/>
              <a:gd name="connsiteY46" fmla="*/ 669 h 737"/>
              <a:gd name="connsiteX47" fmla="*/ 185 w 259"/>
              <a:gd name="connsiteY47" fmla="*/ 679 h 737"/>
              <a:gd name="connsiteX48" fmla="*/ 174 w 259"/>
              <a:gd name="connsiteY48" fmla="*/ 695 h 737"/>
              <a:gd name="connsiteX49" fmla="*/ 164 w 259"/>
              <a:gd name="connsiteY49" fmla="*/ 705 h 737"/>
              <a:gd name="connsiteX50" fmla="*/ 158 w 259"/>
              <a:gd name="connsiteY50" fmla="*/ 716 h 737"/>
              <a:gd name="connsiteX51" fmla="*/ 148 w 259"/>
              <a:gd name="connsiteY51" fmla="*/ 721 h 737"/>
              <a:gd name="connsiteX52" fmla="*/ 143 w 259"/>
              <a:gd name="connsiteY52" fmla="*/ 726 h 737"/>
              <a:gd name="connsiteX53" fmla="*/ 132 w 259"/>
              <a:gd name="connsiteY53" fmla="*/ 731 h 737"/>
              <a:gd name="connsiteX54" fmla="*/ 127 w 259"/>
              <a:gd name="connsiteY54" fmla="*/ 731 h 737"/>
              <a:gd name="connsiteX55" fmla="*/ 121 w 259"/>
              <a:gd name="connsiteY55" fmla="*/ 737 h 737"/>
              <a:gd name="connsiteX56" fmla="*/ 111 w 259"/>
              <a:gd name="connsiteY56" fmla="*/ 731 h 737"/>
              <a:gd name="connsiteX57" fmla="*/ 106 w 259"/>
              <a:gd name="connsiteY57" fmla="*/ 731 h 737"/>
              <a:gd name="connsiteX58" fmla="*/ 106 w 259"/>
              <a:gd name="connsiteY58" fmla="*/ 726 h 737"/>
              <a:gd name="connsiteX59" fmla="*/ 100 w 259"/>
              <a:gd name="connsiteY59" fmla="*/ 721 h 737"/>
              <a:gd name="connsiteX60" fmla="*/ 100 w 259"/>
              <a:gd name="connsiteY60" fmla="*/ 716 h 737"/>
              <a:gd name="connsiteX61" fmla="*/ 100 w 259"/>
              <a:gd name="connsiteY61" fmla="*/ 710 h 737"/>
              <a:gd name="connsiteX62" fmla="*/ 100 w 259"/>
              <a:gd name="connsiteY62" fmla="*/ 700 h 737"/>
              <a:gd name="connsiteX63" fmla="*/ 100 w 259"/>
              <a:gd name="connsiteY63" fmla="*/ 690 h 737"/>
              <a:gd name="connsiteX64" fmla="*/ 100 w 259"/>
              <a:gd name="connsiteY64" fmla="*/ 684 h 737"/>
              <a:gd name="connsiteX65" fmla="*/ 100 w 259"/>
              <a:gd name="connsiteY65" fmla="*/ 679 h 737"/>
              <a:gd name="connsiteX66" fmla="*/ 100 w 259"/>
              <a:gd name="connsiteY66" fmla="*/ 674 h 737"/>
              <a:gd name="connsiteX67" fmla="*/ 95 w 259"/>
              <a:gd name="connsiteY67" fmla="*/ 669 h 737"/>
              <a:gd name="connsiteX68" fmla="*/ 90 w 259"/>
              <a:gd name="connsiteY68" fmla="*/ 653 h 737"/>
              <a:gd name="connsiteX69" fmla="*/ 79 w 259"/>
              <a:gd name="connsiteY69" fmla="*/ 637 h 737"/>
              <a:gd name="connsiteX70" fmla="*/ 63 w 259"/>
              <a:gd name="connsiteY70" fmla="*/ 622 h 737"/>
              <a:gd name="connsiteX71" fmla="*/ 47 w 259"/>
              <a:gd name="connsiteY71" fmla="*/ 606 h 737"/>
              <a:gd name="connsiteX72" fmla="*/ 26 w 259"/>
              <a:gd name="connsiteY72" fmla="*/ 590 h 737"/>
              <a:gd name="connsiteX73" fmla="*/ 0 w 259"/>
              <a:gd name="connsiteY73" fmla="*/ 569 h 737"/>
              <a:gd name="connsiteX74" fmla="*/ 21 w 259"/>
              <a:gd name="connsiteY74" fmla="*/ 569 h 737"/>
              <a:gd name="connsiteX75" fmla="*/ 42 w 259"/>
              <a:gd name="connsiteY75" fmla="*/ 575 h 737"/>
              <a:gd name="connsiteX76" fmla="*/ 58 w 259"/>
              <a:gd name="connsiteY76" fmla="*/ 575 h 737"/>
              <a:gd name="connsiteX77" fmla="*/ 74 w 259"/>
              <a:gd name="connsiteY77" fmla="*/ 575 h 737"/>
              <a:gd name="connsiteX78" fmla="*/ 84 w 259"/>
              <a:gd name="connsiteY78" fmla="*/ 569 h 737"/>
              <a:gd name="connsiteX79" fmla="*/ 90 w 259"/>
              <a:gd name="connsiteY79" fmla="*/ 569 h 737"/>
              <a:gd name="connsiteX80" fmla="*/ 95 w 259"/>
              <a:gd name="connsiteY80" fmla="*/ 569 h 737"/>
              <a:gd name="connsiteX81" fmla="*/ 100 w 259"/>
              <a:gd name="connsiteY81" fmla="*/ 564 h 737"/>
              <a:gd name="connsiteX82" fmla="*/ 106 w 259"/>
              <a:gd name="connsiteY82" fmla="*/ 559 h 737"/>
              <a:gd name="connsiteX83" fmla="*/ 106 w 259"/>
              <a:gd name="connsiteY83" fmla="*/ 554 h 737"/>
              <a:gd name="connsiteX84" fmla="*/ 106 w 259"/>
              <a:gd name="connsiteY84" fmla="*/ 543 h 737"/>
              <a:gd name="connsiteX85" fmla="*/ 106 w 259"/>
              <a:gd name="connsiteY85" fmla="*/ 528 h 737"/>
              <a:gd name="connsiteX86" fmla="*/ 111 w 259"/>
              <a:gd name="connsiteY86" fmla="*/ 512 h 737"/>
              <a:gd name="connsiteX87" fmla="*/ 111 w 259"/>
              <a:gd name="connsiteY87" fmla="*/ 491 h 737"/>
              <a:gd name="connsiteX88" fmla="*/ 111 w 259"/>
              <a:gd name="connsiteY88" fmla="*/ 465 h 737"/>
              <a:gd name="connsiteX89" fmla="*/ 116 w 259"/>
              <a:gd name="connsiteY89" fmla="*/ 439 h 737"/>
              <a:gd name="connsiteX90" fmla="*/ 116 w 259"/>
              <a:gd name="connsiteY90" fmla="*/ 413 h 737"/>
              <a:gd name="connsiteX91" fmla="*/ 116 w 259"/>
              <a:gd name="connsiteY91" fmla="*/ 387 h 737"/>
              <a:gd name="connsiteX92" fmla="*/ 116 w 259"/>
              <a:gd name="connsiteY92" fmla="*/ 361 h 737"/>
              <a:gd name="connsiteX93" fmla="*/ 121 w 259"/>
              <a:gd name="connsiteY93" fmla="*/ 334 h 737"/>
              <a:gd name="connsiteX94" fmla="*/ 121 w 259"/>
              <a:gd name="connsiteY94" fmla="*/ 313 h 737"/>
              <a:gd name="connsiteX95" fmla="*/ 121 w 259"/>
              <a:gd name="connsiteY95" fmla="*/ 293 h 737"/>
              <a:gd name="connsiteX96" fmla="*/ 121 w 259"/>
              <a:gd name="connsiteY96" fmla="*/ 272 h 737"/>
              <a:gd name="connsiteX97" fmla="*/ 121 w 259"/>
              <a:gd name="connsiteY97" fmla="*/ 256 h 737"/>
              <a:gd name="connsiteX98" fmla="*/ 121 w 259"/>
              <a:gd name="connsiteY98" fmla="*/ 225 h 737"/>
              <a:gd name="connsiteX99" fmla="*/ 121 w 259"/>
              <a:gd name="connsiteY99" fmla="*/ 193 h 737"/>
              <a:gd name="connsiteX100" fmla="*/ 116 w 259"/>
              <a:gd name="connsiteY100" fmla="*/ 162 h 737"/>
              <a:gd name="connsiteX101" fmla="*/ 116 w 259"/>
              <a:gd name="connsiteY101" fmla="*/ 136 h 737"/>
              <a:gd name="connsiteX102" fmla="*/ 111 w 259"/>
              <a:gd name="connsiteY102" fmla="*/ 125 h 737"/>
              <a:gd name="connsiteX103" fmla="*/ 111 w 259"/>
              <a:gd name="connsiteY103" fmla="*/ 115 h 737"/>
              <a:gd name="connsiteX104" fmla="*/ 106 w 259"/>
              <a:gd name="connsiteY104" fmla="*/ 105 h 737"/>
              <a:gd name="connsiteX105" fmla="*/ 106 w 259"/>
              <a:gd name="connsiteY105" fmla="*/ 94 h 737"/>
              <a:gd name="connsiteX106" fmla="*/ 100 w 259"/>
              <a:gd name="connsiteY106" fmla="*/ 89 h 737"/>
              <a:gd name="connsiteX107" fmla="*/ 100 w 259"/>
              <a:gd name="connsiteY107" fmla="*/ 84 h 737"/>
              <a:gd name="connsiteX108" fmla="*/ 95 w 259"/>
              <a:gd name="connsiteY108" fmla="*/ 73 h 737"/>
              <a:gd name="connsiteX109" fmla="*/ 90 w 259"/>
              <a:gd name="connsiteY109" fmla="*/ 68 h 737"/>
              <a:gd name="connsiteX110" fmla="*/ 84 w 259"/>
              <a:gd name="connsiteY110" fmla="*/ 63 h 737"/>
              <a:gd name="connsiteX111" fmla="*/ 79 w 259"/>
              <a:gd name="connsiteY111" fmla="*/ 63 h 737"/>
              <a:gd name="connsiteX0" fmla="*/ 174 w 259"/>
              <a:gd name="connsiteY0" fmla="*/ 0 h 737"/>
              <a:gd name="connsiteX1" fmla="*/ 201 w 259"/>
              <a:gd name="connsiteY1" fmla="*/ 16 h 737"/>
              <a:gd name="connsiteX2" fmla="*/ 216 w 259"/>
              <a:gd name="connsiteY2" fmla="*/ 21 h 737"/>
              <a:gd name="connsiteX3" fmla="*/ 227 w 259"/>
              <a:gd name="connsiteY3" fmla="*/ 26 h 737"/>
              <a:gd name="connsiteX4" fmla="*/ 238 w 259"/>
              <a:gd name="connsiteY4" fmla="*/ 31 h 737"/>
              <a:gd name="connsiteX5" fmla="*/ 243 w 259"/>
              <a:gd name="connsiteY5" fmla="*/ 37 h 737"/>
              <a:gd name="connsiteX6" fmla="*/ 248 w 259"/>
              <a:gd name="connsiteY6" fmla="*/ 42 h 737"/>
              <a:gd name="connsiteX7" fmla="*/ 253 w 259"/>
              <a:gd name="connsiteY7" fmla="*/ 47 h 737"/>
              <a:gd name="connsiteX8" fmla="*/ 259 w 259"/>
              <a:gd name="connsiteY8" fmla="*/ 47 h 737"/>
              <a:gd name="connsiteX9" fmla="*/ 259 w 259"/>
              <a:gd name="connsiteY9" fmla="*/ 52 h 737"/>
              <a:gd name="connsiteX10" fmla="*/ 253 w 259"/>
              <a:gd name="connsiteY10" fmla="*/ 52 h 737"/>
              <a:gd name="connsiteX11" fmla="*/ 253 w 259"/>
              <a:gd name="connsiteY11" fmla="*/ 58 h 737"/>
              <a:gd name="connsiteX12" fmla="*/ 248 w 259"/>
              <a:gd name="connsiteY12" fmla="*/ 63 h 737"/>
              <a:gd name="connsiteX13" fmla="*/ 243 w 259"/>
              <a:gd name="connsiteY13" fmla="*/ 63 h 737"/>
              <a:gd name="connsiteX14" fmla="*/ 238 w 259"/>
              <a:gd name="connsiteY14" fmla="*/ 68 h 737"/>
              <a:gd name="connsiteX15" fmla="*/ 232 w 259"/>
              <a:gd name="connsiteY15" fmla="*/ 73 h 737"/>
              <a:gd name="connsiteX16" fmla="*/ 227 w 259"/>
              <a:gd name="connsiteY16" fmla="*/ 73 h 737"/>
              <a:gd name="connsiteX17" fmla="*/ 222 w 259"/>
              <a:gd name="connsiteY17" fmla="*/ 78 h 737"/>
              <a:gd name="connsiteX18" fmla="*/ 216 w 259"/>
              <a:gd name="connsiteY18" fmla="*/ 84 h 737"/>
              <a:gd name="connsiteX19" fmla="*/ 211 w 259"/>
              <a:gd name="connsiteY19" fmla="*/ 94 h 737"/>
              <a:gd name="connsiteX20" fmla="*/ 211 w 259"/>
              <a:gd name="connsiteY20" fmla="*/ 105 h 737"/>
              <a:gd name="connsiteX21" fmla="*/ 211 w 259"/>
              <a:gd name="connsiteY21" fmla="*/ 110 h 737"/>
              <a:gd name="connsiteX22" fmla="*/ 211 w 259"/>
              <a:gd name="connsiteY22" fmla="*/ 125 h 737"/>
              <a:gd name="connsiteX23" fmla="*/ 211 w 259"/>
              <a:gd name="connsiteY23" fmla="*/ 136 h 737"/>
              <a:gd name="connsiteX24" fmla="*/ 211 w 259"/>
              <a:gd name="connsiteY24" fmla="*/ 152 h 737"/>
              <a:gd name="connsiteX25" fmla="*/ 211 w 259"/>
              <a:gd name="connsiteY25" fmla="*/ 167 h 737"/>
              <a:gd name="connsiteX26" fmla="*/ 211 w 259"/>
              <a:gd name="connsiteY26" fmla="*/ 183 h 737"/>
              <a:gd name="connsiteX27" fmla="*/ 211 w 259"/>
              <a:gd name="connsiteY27" fmla="*/ 204 h 737"/>
              <a:gd name="connsiteX28" fmla="*/ 211 w 259"/>
              <a:gd name="connsiteY28" fmla="*/ 219 h 737"/>
              <a:gd name="connsiteX29" fmla="*/ 211 w 259"/>
              <a:gd name="connsiteY29" fmla="*/ 240 h 737"/>
              <a:gd name="connsiteX30" fmla="*/ 211 w 259"/>
              <a:gd name="connsiteY30" fmla="*/ 282 h 737"/>
              <a:gd name="connsiteX31" fmla="*/ 211 w 259"/>
              <a:gd name="connsiteY31" fmla="*/ 303 h 737"/>
              <a:gd name="connsiteX32" fmla="*/ 211 w 259"/>
              <a:gd name="connsiteY32" fmla="*/ 329 h 737"/>
              <a:gd name="connsiteX33" fmla="*/ 211 w 259"/>
              <a:gd name="connsiteY33" fmla="*/ 355 h 737"/>
              <a:gd name="connsiteX34" fmla="*/ 211 w 259"/>
              <a:gd name="connsiteY34" fmla="*/ 381 h 737"/>
              <a:gd name="connsiteX35" fmla="*/ 211 w 259"/>
              <a:gd name="connsiteY35" fmla="*/ 408 h 737"/>
              <a:gd name="connsiteX36" fmla="*/ 211 w 259"/>
              <a:gd name="connsiteY36" fmla="*/ 439 h 737"/>
              <a:gd name="connsiteX37" fmla="*/ 211 w 259"/>
              <a:gd name="connsiteY37" fmla="*/ 470 h 737"/>
              <a:gd name="connsiteX38" fmla="*/ 211 w 259"/>
              <a:gd name="connsiteY38" fmla="*/ 502 h 737"/>
              <a:gd name="connsiteX39" fmla="*/ 211 w 259"/>
              <a:gd name="connsiteY39" fmla="*/ 533 h 737"/>
              <a:gd name="connsiteX40" fmla="*/ 211 w 259"/>
              <a:gd name="connsiteY40" fmla="*/ 559 h 737"/>
              <a:gd name="connsiteX41" fmla="*/ 206 w 259"/>
              <a:gd name="connsiteY41" fmla="*/ 585 h 737"/>
              <a:gd name="connsiteX42" fmla="*/ 206 w 259"/>
              <a:gd name="connsiteY42" fmla="*/ 611 h 737"/>
              <a:gd name="connsiteX43" fmla="*/ 201 w 259"/>
              <a:gd name="connsiteY43" fmla="*/ 632 h 737"/>
              <a:gd name="connsiteX44" fmla="*/ 195 w 259"/>
              <a:gd name="connsiteY44" fmla="*/ 648 h 737"/>
              <a:gd name="connsiteX45" fmla="*/ 190 w 259"/>
              <a:gd name="connsiteY45" fmla="*/ 669 h 737"/>
              <a:gd name="connsiteX46" fmla="*/ 185 w 259"/>
              <a:gd name="connsiteY46" fmla="*/ 679 h 737"/>
              <a:gd name="connsiteX47" fmla="*/ 174 w 259"/>
              <a:gd name="connsiteY47" fmla="*/ 695 h 737"/>
              <a:gd name="connsiteX48" fmla="*/ 164 w 259"/>
              <a:gd name="connsiteY48" fmla="*/ 705 h 737"/>
              <a:gd name="connsiteX49" fmla="*/ 158 w 259"/>
              <a:gd name="connsiteY49" fmla="*/ 716 h 737"/>
              <a:gd name="connsiteX50" fmla="*/ 148 w 259"/>
              <a:gd name="connsiteY50" fmla="*/ 721 h 737"/>
              <a:gd name="connsiteX51" fmla="*/ 143 w 259"/>
              <a:gd name="connsiteY51" fmla="*/ 726 h 737"/>
              <a:gd name="connsiteX52" fmla="*/ 132 w 259"/>
              <a:gd name="connsiteY52" fmla="*/ 731 h 737"/>
              <a:gd name="connsiteX53" fmla="*/ 127 w 259"/>
              <a:gd name="connsiteY53" fmla="*/ 731 h 737"/>
              <a:gd name="connsiteX54" fmla="*/ 121 w 259"/>
              <a:gd name="connsiteY54" fmla="*/ 737 h 737"/>
              <a:gd name="connsiteX55" fmla="*/ 111 w 259"/>
              <a:gd name="connsiteY55" fmla="*/ 731 h 737"/>
              <a:gd name="connsiteX56" fmla="*/ 106 w 259"/>
              <a:gd name="connsiteY56" fmla="*/ 731 h 737"/>
              <a:gd name="connsiteX57" fmla="*/ 106 w 259"/>
              <a:gd name="connsiteY57" fmla="*/ 726 h 737"/>
              <a:gd name="connsiteX58" fmla="*/ 100 w 259"/>
              <a:gd name="connsiteY58" fmla="*/ 721 h 737"/>
              <a:gd name="connsiteX59" fmla="*/ 100 w 259"/>
              <a:gd name="connsiteY59" fmla="*/ 716 h 737"/>
              <a:gd name="connsiteX60" fmla="*/ 100 w 259"/>
              <a:gd name="connsiteY60" fmla="*/ 710 h 737"/>
              <a:gd name="connsiteX61" fmla="*/ 100 w 259"/>
              <a:gd name="connsiteY61" fmla="*/ 700 h 737"/>
              <a:gd name="connsiteX62" fmla="*/ 100 w 259"/>
              <a:gd name="connsiteY62" fmla="*/ 690 h 737"/>
              <a:gd name="connsiteX63" fmla="*/ 100 w 259"/>
              <a:gd name="connsiteY63" fmla="*/ 684 h 737"/>
              <a:gd name="connsiteX64" fmla="*/ 100 w 259"/>
              <a:gd name="connsiteY64" fmla="*/ 679 h 737"/>
              <a:gd name="connsiteX65" fmla="*/ 100 w 259"/>
              <a:gd name="connsiteY65" fmla="*/ 674 h 737"/>
              <a:gd name="connsiteX66" fmla="*/ 95 w 259"/>
              <a:gd name="connsiteY66" fmla="*/ 669 h 737"/>
              <a:gd name="connsiteX67" fmla="*/ 90 w 259"/>
              <a:gd name="connsiteY67" fmla="*/ 653 h 737"/>
              <a:gd name="connsiteX68" fmla="*/ 79 w 259"/>
              <a:gd name="connsiteY68" fmla="*/ 637 h 737"/>
              <a:gd name="connsiteX69" fmla="*/ 63 w 259"/>
              <a:gd name="connsiteY69" fmla="*/ 622 h 737"/>
              <a:gd name="connsiteX70" fmla="*/ 47 w 259"/>
              <a:gd name="connsiteY70" fmla="*/ 606 h 737"/>
              <a:gd name="connsiteX71" fmla="*/ 26 w 259"/>
              <a:gd name="connsiteY71" fmla="*/ 590 h 737"/>
              <a:gd name="connsiteX72" fmla="*/ 0 w 259"/>
              <a:gd name="connsiteY72" fmla="*/ 569 h 737"/>
              <a:gd name="connsiteX73" fmla="*/ 21 w 259"/>
              <a:gd name="connsiteY73" fmla="*/ 569 h 737"/>
              <a:gd name="connsiteX74" fmla="*/ 42 w 259"/>
              <a:gd name="connsiteY74" fmla="*/ 575 h 737"/>
              <a:gd name="connsiteX75" fmla="*/ 58 w 259"/>
              <a:gd name="connsiteY75" fmla="*/ 575 h 737"/>
              <a:gd name="connsiteX76" fmla="*/ 74 w 259"/>
              <a:gd name="connsiteY76" fmla="*/ 575 h 737"/>
              <a:gd name="connsiteX77" fmla="*/ 84 w 259"/>
              <a:gd name="connsiteY77" fmla="*/ 569 h 737"/>
              <a:gd name="connsiteX78" fmla="*/ 90 w 259"/>
              <a:gd name="connsiteY78" fmla="*/ 569 h 737"/>
              <a:gd name="connsiteX79" fmla="*/ 95 w 259"/>
              <a:gd name="connsiteY79" fmla="*/ 569 h 737"/>
              <a:gd name="connsiteX80" fmla="*/ 100 w 259"/>
              <a:gd name="connsiteY80" fmla="*/ 564 h 737"/>
              <a:gd name="connsiteX81" fmla="*/ 106 w 259"/>
              <a:gd name="connsiteY81" fmla="*/ 559 h 737"/>
              <a:gd name="connsiteX82" fmla="*/ 106 w 259"/>
              <a:gd name="connsiteY82" fmla="*/ 554 h 737"/>
              <a:gd name="connsiteX83" fmla="*/ 106 w 259"/>
              <a:gd name="connsiteY83" fmla="*/ 543 h 737"/>
              <a:gd name="connsiteX84" fmla="*/ 106 w 259"/>
              <a:gd name="connsiteY84" fmla="*/ 528 h 737"/>
              <a:gd name="connsiteX85" fmla="*/ 111 w 259"/>
              <a:gd name="connsiteY85" fmla="*/ 512 h 737"/>
              <a:gd name="connsiteX86" fmla="*/ 111 w 259"/>
              <a:gd name="connsiteY86" fmla="*/ 491 h 737"/>
              <a:gd name="connsiteX87" fmla="*/ 111 w 259"/>
              <a:gd name="connsiteY87" fmla="*/ 465 h 737"/>
              <a:gd name="connsiteX88" fmla="*/ 116 w 259"/>
              <a:gd name="connsiteY88" fmla="*/ 439 h 737"/>
              <a:gd name="connsiteX89" fmla="*/ 116 w 259"/>
              <a:gd name="connsiteY89" fmla="*/ 413 h 737"/>
              <a:gd name="connsiteX90" fmla="*/ 116 w 259"/>
              <a:gd name="connsiteY90" fmla="*/ 387 h 737"/>
              <a:gd name="connsiteX91" fmla="*/ 116 w 259"/>
              <a:gd name="connsiteY91" fmla="*/ 361 h 737"/>
              <a:gd name="connsiteX92" fmla="*/ 121 w 259"/>
              <a:gd name="connsiteY92" fmla="*/ 334 h 737"/>
              <a:gd name="connsiteX93" fmla="*/ 121 w 259"/>
              <a:gd name="connsiteY93" fmla="*/ 313 h 737"/>
              <a:gd name="connsiteX94" fmla="*/ 121 w 259"/>
              <a:gd name="connsiteY94" fmla="*/ 293 h 737"/>
              <a:gd name="connsiteX95" fmla="*/ 121 w 259"/>
              <a:gd name="connsiteY95" fmla="*/ 272 h 737"/>
              <a:gd name="connsiteX96" fmla="*/ 121 w 259"/>
              <a:gd name="connsiteY96" fmla="*/ 256 h 737"/>
              <a:gd name="connsiteX97" fmla="*/ 121 w 259"/>
              <a:gd name="connsiteY97" fmla="*/ 225 h 737"/>
              <a:gd name="connsiteX98" fmla="*/ 121 w 259"/>
              <a:gd name="connsiteY98" fmla="*/ 193 h 737"/>
              <a:gd name="connsiteX99" fmla="*/ 116 w 259"/>
              <a:gd name="connsiteY99" fmla="*/ 162 h 737"/>
              <a:gd name="connsiteX100" fmla="*/ 116 w 259"/>
              <a:gd name="connsiteY100" fmla="*/ 136 h 737"/>
              <a:gd name="connsiteX101" fmla="*/ 111 w 259"/>
              <a:gd name="connsiteY101" fmla="*/ 125 h 737"/>
              <a:gd name="connsiteX102" fmla="*/ 111 w 259"/>
              <a:gd name="connsiteY102" fmla="*/ 115 h 737"/>
              <a:gd name="connsiteX103" fmla="*/ 106 w 259"/>
              <a:gd name="connsiteY103" fmla="*/ 105 h 737"/>
              <a:gd name="connsiteX104" fmla="*/ 106 w 259"/>
              <a:gd name="connsiteY104" fmla="*/ 94 h 737"/>
              <a:gd name="connsiteX105" fmla="*/ 100 w 259"/>
              <a:gd name="connsiteY105" fmla="*/ 89 h 737"/>
              <a:gd name="connsiteX106" fmla="*/ 100 w 259"/>
              <a:gd name="connsiteY106" fmla="*/ 84 h 737"/>
              <a:gd name="connsiteX107" fmla="*/ 95 w 259"/>
              <a:gd name="connsiteY107" fmla="*/ 73 h 737"/>
              <a:gd name="connsiteX108" fmla="*/ 90 w 259"/>
              <a:gd name="connsiteY108" fmla="*/ 68 h 737"/>
              <a:gd name="connsiteX109" fmla="*/ 84 w 259"/>
              <a:gd name="connsiteY109" fmla="*/ 63 h 737"/>
              <a:gd name="connsiteX110" fmla="*/ 79 w 259"/>
              <a:gd name="connsiteY110" fmla="*/ 63 h 737"/>
              <a:gd name="connsiteX0" fmla="*/ 201 w 259"/>
              <a:gd name="connsiteY0" fmla="*/ 0 h 721"/>
              <a:gd name="connsiteX1" fmla="*/ 216 w 259"/>
              <a:gd name="connsiteY1" fmla="*/ 5 h 721"/>
              <a:gd name="connsiteX2" fmla="*/ 227 w 259"/>
              <a:gd name="connsiteY2" fmla="*/ 10 h 721"/>
              <a:gd name="connsiteX3" fmla="*/ 238 w 259"/>
              <a:gd name="connsiteY3" fmla="*/ 15 h 721"/>
              <a:gd name="connsiteX4" fmla="*/ 243 w 259"/>
              <a:gd name="connsiteY4" fmla="*/ 21 h 721"/>
              <a:gd name="connsiteX5" fmla="*/ 248 w 259"/>
              <a:gd name="connsiteY5" fmla="*/ 26 h 721"/>
              <a:gd name="connsiteX6" fmla="*/ 253 w 259"/>
              <a:gd name="connsiteY6" fmla="*/ 31 h 721"/>
              <a:gd name="connsiteX7" fmla="*/ 259 w 259"/>
              <a:gd name="connsiteY7" fmla="*/ 31 h 721"/>
              <a:gd name="connsiteX8" fmla="*/ 259 w 259"/>
              <a:gd name="connsiteY8" fmla="*/ 36 h 721"/>
              <a:gd name="connsiteX9" fmla="*/ 253 w 259"/>
              <a:gd name="connsiteY9" fmla="*/ 36 h 721"/>
              <a:gd name="connsiteX10" fmla="*/ 253 w 259"/>
              <a:gd name="connsiteY10" fmla="*/ 42 h 721"/>
              <a:gd name="connsiteX11" fmla="*/ 248 w 259"/>
              <a:gd name="connsiteY11" fmla="*/ 47 h 721"/>
              <a:gd name="connsiteX12" fmla="*/ 243 w 259"/>
              <a:gd name="connsiteY12" fmla="*/ 47 h 721"/>
              <a:gd name="connsiteX13" fmla="*/ 238 w 259"/>
              <a:gd name="connsiteY13" fmla="*/ 52 h 721"/>
              <a:gd name="connsiteX14" fmla="*/ 232 w 259"/>
              <a:gd name="connsiteY14" fmla="*/ 57 h 721"/>
              <a:gd name="connsiteX15" fmla="*/ 227 w 259"/>
              <a:gd name="connsiteY15" fmla="*/ 57 h 721"/>
              <a:gd name="connsiteX16" fmla="*/ 222 w 259"/>
              <a:gd name="connsiteY16" fmla="*/ 62 h 721"/>
              <a:gd name="connsiteX17" fmla="*/ 216 w 259"/>
              <a:gd name="connsiteY17" fmla="*/ 68 h 721"/>
              <a:gd name="connsiteX18" fmla="*/ 211 w 259"/>
              <a:gd name="connsiteY18" fmla="*/ 78 h 721"/>
              <a:gd name="connsiteX19" fmla="*/ 211 w 259"/>
              <a:gd name="connsiteY19" fmla="*/ 89 h 721"/>
              <a:gd name="connsiteX20" fmla="*/ 211 w 259"/>
              <a:gd name="connsiteY20" fmla="*/ 94 h 721"/>
              <a:gd name="connsiteX21" fmla="*/ 211 w 259"/>
              <a:gd name="connsiteY21" fmla="*/ 109 h 721"/>
              <a:gd name="connsiteX22" fmla="*/ 211 w 259"/>
              <a:gd name="connsiteY22" fmla="*/ 120 h 721"/>
              <a:gd name="connsiteX23" fmla="*/ 211 w 259"/>
              <a:gd name="connsiteY23" fmla="*/ 136 h 721"/>
              <a:gd name="connsiteX24" fmla="*/ 211 w 259"/>
              <a:gd name="connsiteY24" fmla="*/ 151 h 721"/>
              <a:gd name="connsiteX25" fmla="*/ 211 w 259"/>
              <a:gd name="connsiteY25" fmla="*/ 167 h 721"/>
              <a:gd name="connsiteX26" fmla="*/ 211 w 259"/>
              <a:gd name="connsiteY26" fmla="*/ 188 h 721"/>
              <a:gd name="connsiteX27" fmla="*/ 211 w 259"/>
              <a:gd name="connsiteY27" fmla="*/ 203 h 721"/>
              <a:gd name="connsiteX28" fmla="*/ 211 w 259"/>
              <a:gd name="connsiteY28" fmla="*/ 224 h 721"/>
              <a:gd name="connsiteX29" fmla="*/ 211 w 259"/>
              <a:gd name="connsiteY29" fmla="*/ 266 h 721"/>
              <a:gd name="connsiteX30" fmla="*/ 211 w 259"/>
              <a:gd name="connsiteY30" fmla="*/ 287 h 721"/>
              <a:gd name="connsiteX31" fmla="*/ 211 w 259"/>
              <a:gd name="connsiteY31" fmla="*/ 313 h 721"/>
              <a:gd name="connsiteX32" fmla="*/ 211 w 259"/>
              <a:gd name="connsiteY32" fmla="*/ 339 h 721"/>
              <a:gd name="connsiteX33" fmla="*/ 211 w 259"/>
              <a:gd name="connsiteY33" fmla="*/ 365 h 721"/>
              <a:gd name="connsiteX34" fmla="*/ 211 w 259"/>
              <a:gd name="connsiteY34" fmla="*/ 392 h 721"/>
              <a:gd name="connsiteX35" fmla="*/ 211 w 259"/>
              <a:gd name="connsiteY35" fmla="*/ 423 h 721"/>
              <a:gd name="connsiteX36" fmla="*/ 211 w 259"/>
              <a:gd name="connsiteY36" fmla="*/ 454 h 721"/>
              <a:gd name="connsiteX37" fmla="*/ 211 w 259"/>
              <a:gd name="connsiteY37" fmla="*/ 486 h 721"/>
              <a:gd name="connsiteX38" fmla="*/ 211 w 259"/>
              <a:gd name="connsiteY38" fmla="*/ 517 h 721"/>
              <a:gd name="connsiteX39" fmla="*/ 211 w 259"/>
              <a:gd name="connsiteY39" fmla="*/ 543 h 721"/>
              <a:gd name="connsiteX40" fmla="*/ 206 w 259"/>
              <a:gd name="connsiteY40" fmla="*/ 569 h 721"/>
              <a:gd name="connsiteX41" fmla="*/ 206 w 259"/>
              <a:gd name="connsiteY41" fmla="*/ 595 h 721"/>
              <a:gd name="connsiteX42" fmla="*/ 201 w 259"/>
              <a:gd name="connsiteY42" fmla="*/ 616 h 721"/>
              <a:gd name="connsiteX43" fmla="*/ 195 w 259"/>
              <a:gd name="connsiteY43" fmla="*/ 632 h 721"/>
              <a:gd name="connsiteX44" fmla="*/ 190 w 259"/>
              <a:gd name="connsiteY44" fmla="*/ 653 h 721"/>
              <a:gd name="connsiteX45" fmla="*/ 185 w 259"/>
              <a:gd name="connsiteY45" fmla="*/ 663 h 721"/>
              <a:gd name="connsiteX46" fmla="*/ 174 w 259"/>
              <a:gd name="connsiteY46" fmla="*/ 679 h 721"/>
              <a:gd name="connsiteX47" fmla="*/ 164 w 259"/>
              <a:gd name="connsiteY47" fmla="*/ 689 h 721"/>
              <a:gd name="connsiteX48" fmla="*/ 158 w 259"/>
              <a:gd name="connsiteY48" fmla="*/ 700 h 721"/>
              <a:gd name="connsiteX49" fmla="*/ 148 w 259"/>
              <a:gd name="connsiteY49" fmla="*/ 705 h 721"/>
              <a:gd name="connsiteX50" fmla="*/ 143 w 259"/>
              <a:gd name="connsiteY50" fmla="*/ 710 h 721"/>
              <a:gd name="connsiteX51" fmla="*/ 132 w 259"/>
              <a:gd name="connsiteY51" fmla="*/ 715 h 721"/>
              <a:gd name="connsiteX52" fmla="*/ 127 w 259"/>
              <a:gd name="connsiteY52" fmla="*/ 715 h 721"/>
              <a:gd name="connsiteX53" fmla="*/ 121 w 259"/>
              <a:gd name="connsiteY53" fmla="*/ 721 h 721"/>
              <a:gd name="connsiteX54" fmla="*/ 111 w 259"/>
              <a:gd name="connsiteY54" fmla="*/ 715 h 721"/>
              <a:gd name="connsiteX55" fmla="*/ 106 w 259"/>
              <a:gd name="connsiteY55" fmla="*/ 715 h 721"/>
              <a:gd name="connsiteX56" fmla="*/ 106 w 259"/>
              <a:gd name="connsiteY56" fmla="*/ 710 h 721"/>
              <a:gd name="connsiteX57" fmla="*/ 100 w 259"/>
              <a:gd name="connsiteY57" fmla="*/ 705 h 721"/>
              <a:gd name="connsiteX58" fmla="*/ 100 w 259"/>
              <a:gd name="connsiteY58" fmla="*/ 700 h 721"/>
              <a:gd name="connsiteX59" fmla="*/ 100 w 259"/>
              <a:gd name="connsiteY59" fmla="*/ 694 h 721"/>
              <a:gd name="connsiteX60" fmla="*/ 100 w 259"/>
              <a:gd name="connsiteY60" fmla="*/ 684 h 721"/>
              <a:gd name="connsiteX61" fmla="*/ 100 w 259"/>
              <a:gd name="connsiteY61" fmla="*/ 674 h 721"/>
              <a:gd name="connsiteX62" fmla="*/ 100 w 259"/>
              <a:gd name="connsiteY62" fmla="*/ 668 h 721"/>
              <a:gd name="connsiteX63" fmla="*/ 100 w 259"/>
              <a:gd name="connsiteY63" fmla="*/ 663 h 721"/>
              <a:gd name="connsiteX64" fmla="*/ 100 w 259"/>
              <a:gd name="connsiteY64" fmla="*/ 658 h 721"/>
              <a:gd name="connsiteX65" fmla="*/ 95 w 259"/>
              <a:gd name="connsiteY65" fmla="*/ 653 h 721"/>
              <a:gd name="connsiteX66" fmla="*/ 90 w 259"/>
              <a:gd name="connsiteY66" fmla="*/ 637 h 721"/>
              <a:gd name="connsiteX67" fmla="*/ 79 w 259"/>
              <a:gd name="connsiteY67" fmla="*/ 621 h 721"/>
              <a:gd name="connsiteX68" fmla="*/ 63 w 259"/>
              <a:gd name="connsiteY68" fmla="*/ 606 h 721"/>
              <a:gd name="connsiteX69" fmla="*/ 47 w 259"/>
              <a:gd name="connsiteY69" fmla="*/ 590 h 721"/>
              <a:gd name="connsiteX70" fmla="*/ 26 w 259"/>
              <a:gd name="connsiteY70" fmla="*/ 574 h 721"/>
              <a:gd name="connsiteX71" fmla="*/ 0 w 259"/>
              <a:gd name="connsiteY71" fmla="*/ 553 h 721"/>
              <a:gd name="connsiteX72" fmla="*/ 21 w 259"/>
              <a:gd name="connsiteY72" fmla="*/ 553 h 721"/>
              <a:gd name="connsiteX73" fmla="*/ 42 w 259"/>
              <a:gd name="connsiteY73" fmla="*/ 559 h 721"/>
              <a:gd name="connsiteX74" fmla="*/ 58 w 259"/>
              <a:gd name="connsiteY74" fmla="*/ 559 h 721"/>
              <a:gd name="connsiteX75" fmla="*/ 74 w 259"/>
              <a:gd name="connsiteY75" fmla="*/ 559 h 721"/>
              <a:gd name="connsiteX76" fmla="*/ 84 w 259"/>
              <a:gd name="connsiteY76" fmla="*/ 553 h 721"/>
              <a:gd name="connsiteX77" fmla="*/ 90 w 259"/>
              <a:gd name="connsiteY77" fmla="*/ 553 h 721"/>
              <a:gd name="connsiteX78" fmla="*/ 95 w 259"/>
              <a:gd name="connsiteY78" fmla="*/ 553 h 721"/>
              <a:gd name="connsiteX79" fmla="*/ 100 w 259"/>
              <a:gd name="connsiteY79" fmla="*/ 548 h 721"/>
              <a:gd name="connsiteX80" fmla="*/ 106 w 259"/>
              <a:gd name="connsiteY80" fmla="*/ 543 h 721"/>
              <a:gd name="connsiteX81" fmla="*/ 106 w 259"/>
              <a:gd name="connsiteY81" fmla="*/ 538 h 721"/>
              <a:gd name="connsiteX82" fmla="*/ 106 w 259"/>
              <a:gd name="connsiteY82" fmla="*/ 527 h 721"/>
              <a:gd name="connsiteX83" fmla="*/ 106 w 259"/>
              <a:gd name="connsiteY83" fmla="*/ 512 h 721"/>
              <a:gd name="connsiteX84" fmla="*/ 111 w 259"/>
              <a:gd name="connsiteY84" fmla="*/ 496 h 721"/>
              <a:gd name="connsiteX85" fmla="*/ 111 w 259"/>
              <a:gd name="connsiteY85" fmla="*/ 475 h 721"/>
              <a:gd name="connsiteX86" fmla="*/ 111 w 259"/>
              <a:gd name="connsiteY86" fmla="*/ 449 h 721"/>
              <a:gd name="connsiteX87" fmla="*/ 116 w 259"/>
              <a:gd name="connsiteY87" fmla="*/ 423 h 721"/>
              <a:gd name="connsiteX88" fmla="*/ 116 w 259"/>
              <a:gd name="connsiteY88" fmla="*/ 397 h 721"/>
              <a:gd name="connsiteX89" fmla="*/ 116 w 259"/>
              <a:gd name="connsiteY89" fmla="*/ 371 h 721"/>
              <a:gd name="connsiteX90" fmla="*/ 116 w 259"/>
              <a:gd name="connsiteY90" fmla="*/ 345 h 721"/>
              <a:gd name="connsiteX91" fmla="*/ 121 w 259"/>
              <a:gd name="connsiteY91" fmla="*/ 318 h 721"/>
              <a:gd name="connsiteX92" fmla="*/ 121 w 259"/>
              <a:gd name="connsiteY92" fmla="*/ 297 h 721"/>
              <a:gd name="connsiteX93" fmla="*/ 121 w 259"/>
              <a:gd name="connsiteY93" fmla="*/ 277 h 721"/>
              <a:gd name="connsiteX94" fmla="*/ 121 w 259"/>
              <a:gd name="connsiteY94" fmla="*/ 256 h 721"/>
              <a:gd name="connsiteX95" fmla="*/ 121 w 259"/>
              <a:gd name="connsiteY95" fmla="*/ 240 h 721"/>
              <a:gd name="connsiteX96" fmla="*/ 121 w 259"/>
              <a:gd name="connsiteY96" fmla="*/ 209 h 721"/>
              <a:gd name="connsiteX97" fmla="*/ 121 w 259"/>
              <a:gd name="connsiteY97" fmla="*/ 177 h 721"/>
              <a:gd name="connsiteX98" fmla="*/ 116 w 259"/>
              <a:gd name="connsiteY98" fmla="*/ 146 h 721"/>
              <a:gd name="connsiteX99" fmla="*/ 116 w 259"/>
              <a:gd name="connsiteY99" fmla="*/ 120 h 721"/>
              <a:gd name="connsiteX100" fmla="*/ 111 w 259"/>
              <a:gd name="connsiteY100" fmla="*/ 109 h 721"/>
              <a:gd name="connsiteX101" fmla="*/ 111 w 259"/>
              <a:gd name="connsiteY101" fmla="*/ 99 h 721"/>
              <a:gd name="connsiteX102" fmla="*/ 106 w 259"/>
              <a:gd name="connsiteY102" fmla="*/ 89 h 721"/>
              <a:gd name="connsiteX103" fmla="*/ 106 w 259"/>
              <a:gd name="connsiteY103" fmla="*/ 78 h 721"/>
              <a:gd name="connsiteX104" fmla="*/ 100 w 259"/>
              <a:gd name="connsiteY104" fmla="*/ 73 h 721"/>
              <a:gd name="connsiteX105" fmla="*/ 100 w 259"/>
              <a:gd name="connsiteY105" fmla="*/ 68 h 721"/>
              <a:gd name="connsiteX106" fmla="*/ 95 w 259"/>
              <a:gd name="connsiteY106" fmla="*/ 57 h 721"/>
              <a:gd name="connsiteX107" fmla="*/ 90 w 259"/>
              <a:gd name="connsiteY107" fmla="*/ 52 h 721"/>
              <a:gd name="connsiteX108" fmla="*/ 84 w 259"/>
              <a:gd name="connsiteY108" fmla="*/ 47 h 721"/>
              <a:gd name="connsiteX109" fmla="*/ 79 w 259"/>
              <a:gd name="connsiteY109" fmla="*/ 47 h 721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108" fmla="*/ 79 w 259"/>
              <a:gd name="connsiteY108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107" fmla="*/ 84 w 259"/>
              <a:gd name="connsiteY107" fmla="*/ 42 h 716"/>
              <a:gd name="connsiteX0" fmla="*/ 216 w 259"/>
              <a:gd name="connsiteY0" fmla="*/ 0 h 716"/>
              <a:gd name="connsiteX1" fmla="*/ 227 w 259"/>
              <a:gd name="connsiteY1" fmla="*/ 5 h 716"/>
              <a:gd name="connsiteX2" fmla="*/ 238 w 259"/>
              <a:gd name="connsiteY2" fmla="*/ 10 h 716"/>
              <a:gd name="connsiteX3" fmla="*/ 243 w 259"/>
              <a:gd name="connsiteY3" fmla="*/ 16 h 716"/>
              <a:gd name="connsiteX4" fmla="*/ 248 w 259"/>
              <a:gd name="connsiteY4" fmla="*/ 21 h 716"/>
              <a:gd name="connsiteX5" fmla="*/ 253 w 259"/>
              <a:gd name="connsiteY5" fmla="*/ 26 h 716"/>
              <a:gd name="connsiteX6" fmla="*/ 259 w 259"/>
              <a:gd name="connsiteY6" fmla="*/ 26 h 716"/>
              <a:gd name="connsiteX7" fmla="*/ 259 w 259"/>
              <a:gd name="connsiteY7" fmla="*/ 31 h 716"/>
              <a:gd name="connsiteX8" fmla="*/ 253 w 259"/>
              <a:gd name="connsiteY8" fmla="*/ 31 h 716"/>
              <a:gd name="connsiteX9" fmla="*/ 253 w 259"/>
              <a:gd name="connsiteY9" fmla="*/ 37 h 716"/>
              <a:gd name="connsiteX10" fmla="*/ 248 w 259"/>
              <a:gd name="connsiteY10" fmla="*/ 42 h 716"/>
              <a:gd name="connsiteX11" fmla="*/ 243 w 259"/>
              <a:gd name="connsiteY11" fmla="*/ 42 h 716"/>
              <a:gd name="connsiteX12" fmla="*/ 238 w 259"/>
              <a:gd name="connsiteY12" fmla="*/ 47 h 716"/>
              <a:gd name="connsiteX13" fmla="*/ 232 w 259"/>
              <a:gd name="connsiteY13" fmla="*/ 52 h 716"/>
              <a:gd name="connsiteX14" fmla="*/ 227 w 259"/>
              <a:gd name="connsiteY14" fmla="*/ 52 h 716"/>
              <a:gd name="connsiteX15" fmla="*/ 222 w 259"/>
              <a:gd name="connsiteY15" fmla="*/ 57 h 716"/>
              <a:gd name="connsiteX16" fmla="*/ 216 w 259"/>
              <a:gd name="connsiteY16" fmla="*/ 63 h 716"/>
              <a:gd name="connsiteX17" fmla="*/ 211 w 259"/>
              <a:gd name="connsiteY17" fmla="*/ 73 h 716"/>
              <a:gd name="connsiteX18" fmla="*/ 211 w 259"/>
              <a:gd name="connsiteY18" fmla="*/ 84 h 716"/>
              <a:gd name="connsiteX19" fmla="*/ 211 w 259"/>
              <a:gd name="connsiteY19" fmla="*/ 89 h 716"/>
              <a:gd name="connsiteX20" fmla="*/ 211 w 259"/>
              <a:gd name="connsiteY20" fmla="*/ 104 h 716"/>
              <a:gd name="connsiteX21" fmla="*/ 211 w 259"/>
              <a:gd name="connsiteY21" fmla="*/ 115 h 716"/>
              <a:gd name="connsiteX22" fmla="*/ 211 w 259"/>
              <a:gd name="connsiteY22" fmla="*/ 131 h 716"/>
              <a:gd name="connsiteX23" fmla="*/ 211 w 259"/>
              <a:gd name="connsiteY23" fmla="*/ 146 h 716"/>
              <a:gd name="connsiteX24" fmla="*/ 211 w 259"/>
              <a:gd name="connsiteY24" fmla="*/ 162 h 716"/>
              <a:gd name="connsiteX25" fmla="*/ 211 w 259"/>
              <a:gd name="connsiteY25" fmla="*/ 183 h 716"/>
              <a:gd name="connsiteX26" fmla="*/ 211 w 259"/>
              <a:gd name="connsiteY26" fmla="*/ 198 h 716"/>
              <a:gd name="connsiteX27" fmla="*/ 211 w 259"/>
              <a:gd name="connsiteY27" fmla="*/ 219 h 716"/>
              <a:gd name="connsiteX28" fmla="*/ 211 w 259"/>
              <a:gd name="connsiteY28" fmla="*/ 261 h 716"/>
              <a:gd name="connsiteX29" fmla="*/ 211 w 259"/>
              <a:gd name="connsiteY29" fmla="*/ 282 h 716"/>
              <a:gd name="connsiteX30" fmla="*/ 211 w 259"/>
              <a:gd name="connsiteY30" fmla="*/ 308 h 716"/>
              <a:gd name="connsiteX31" fmla="*/ 211 w 259"/>
              <a:gd name="connsiteY31" fmla="*/ 334 h 716"/>
              <a:gd name="connsiteX32" fmla="*/ 211 w 259"/>
              <a:gd name="connsiteY32" fmla="*/ 360 h 716"/>
              <a:gd name="connsiteX33" fmla="*/ 211 w 259"/>
              <a:gd name="connsiteY33" fmla="*/ 387 h 716"/>
              <a:gd name="connsiteX34" fmla="*/ 211 w 259"/>
              <a:gd name="connsiteY34" fmla="*/ 418 h 716"/>
              <a:gd name="connsiteX35" fmla="*/ 211 w 259"/>
              <a:gd name="connsiteY35" fmla="*/ 449 h 716"/>
              <a:gd name="connsiteX36" fmla="*/ 211 w 259"/>
              <a:gd name="connsiteY36" fmla="*/ 481 h 716"/>
              <a:gd name="connsiteX37" fmla="*/ 211 w 259"/>
              <a:gd name="connsiteY37" fmla="*/ 512 h 716"/>
              <a:gd name="connsiteX38" fmla="*/ 211 w 259"/>
              <a:gd name="connsiteY38" fmla="*/ 538 h 716"/>
              <a:gd name="connsiteX39" fmla="*/ 206 w 259"/>
              <a:gd name="connsiteY39" fmla="*/ 564 h 716"/>
              <a:gd name="connsiteX40" fmla="*/ 206 w 259"/>
              <a:gd name="connsiteY40" fmla="*/ 590 h 716"/>
              <a:gd name="connsiteX41" fmla="*/ 201 w 259"/>
              <a:gd name="connsiteY41" fmla="*/ 611 h 716"/>
              <a:gd name="connsiteX42" fmla="*/ 195 w 259"/>
              <a:gd name="connsiteY42" fmla="*/ 627 h 716"/>
              <a:gd name="connsiteX43" fmla="*/ 190 w 259"/>
              <a:gd name="connsiteY43" fmla="*/ 648 h 716"/>
              <a:gd name="connsiteX44" fmla="*/ 185 w 259"/>
              <a:gd name="connsiteY44" fmla="*/ 658 h 716"/>
              <a:gd name="connsiteX45" fmla="*/ 174 w 259"/>
              <a:gd name="connsiteY45" fmla="*/ 674 h 716"/>
              <a:gd name="connsiteX46" fmla="*/ 164 w 259"/>
              <a:gd name="connsiteY46" fmla="*/ 684 h 716"/>
              <a:gd name="connsiteX47" fmla="*/ 158 w 259"/>
              <a:gd name="connsiteY47" fmla="*/ 695 h 716"/>
              <a:gd name="connsiteX48" fmla="*/ 148 w 259"/>
              <a:gd name="connsiteY48" fmla="*/ 700 h 716"/>
              <a:gd name="connsiteX49" fmla="*/ 143 w 259"/>
              <a:gd name="connsiteY49" fmla="*/ 705 h 716"/>
              <a:gd name="connsiteX50" fmla="*/ 132 w 259"/>
              <a:gd name="connsiteY50" fmla="*/ 710 h 716"/>
              <a:gd name="connsiteX51" fmla="*/ 127 w 259"/>
              <a:gd name="connsiteY51" fmla="*/ 710 h 716"/>
              <a:gd name="connsiteX52" fmla="*/ 121 w 259"/>
              <a:gd name="connsiteY52" fmla="*/ 716 h 716"/>
              <a:gd name="connsiteX53" fmla="*/ 111 w 259"/>
              <a:gd name="connsiteY53" fmla="*/ 710 h 716"/>
              <a:gd name="connsiteX54" fmla="*/ 106 w 259"/>
              <a:gd name="connsiteY54" fmla="*/ 710 h 716"/>
              <a:gd name="connsiteX55" fmla="*/ 106 w 259"/>
              <a:gd name="connsiteY55" fmla="*/ 705 h 716"/>
              <a:gd name="connsiteX56" fmla="*/ 100 w 259"/>
              <a:gd name="connsiteY56" fmla="*/ 700 h 716"/>
              <a:gd name="connsiteX57" fmla="*/ 100 w 259"/>
              <a:gd name="connsiteY57" fmla="*/ 695 h 716"/>
              <a:gd name="connsiteX58" fmla="*/ 100 w 259"/>
              <a:gd name="connsiteY58" fmla="*/ 689 h 716"/>
              <a:gd name="connsiteX59" fmla="*/ 100 w 259"/>
              <a:gd name="connsiteY59" fmla="*/ 679 h 716"/>
              <a:gd name="connsiteX60" fmla="*/ 100 w 259"/>
              <a:gd name="connsiteY60" fmla="*/ 669 h 716"/>
              <a:gd name="connsiteX61" fmla="*/ 100 w 259"/>
              <a:gd name="connsiteY61" fmla="*/ 663 h 716"/>
              <a:gd name="connsiteX62" fmla="*/ 100 w 259"/>
              <a:gd name="connsiteY62" fmla="*/ 658 h 716"/>
              <a:gd name="connsiteX63" fmla="*/ 100 w 259"/>
              <a:gd name="connsiteY63" fmla="*/ 653 h 716"/>
              <a:gd name="connsiteX64" fmla="*/ 95 w 259"/>
              <a:gd name="connsiteY64" fmla="*/ 648 h 716"/>
              <a:gd name="connsiteX65" fmla="*/ 90 w 259"/>
              <a:gd name="connsiteY65" fmla="*/ 632 h 716"/>
              <a:gd name="connsiteX66" fmla="*/ 79 w 259"/>
              <a:gd name="connsiteY66" fmla="*/ 616 h 716"/>
              <a:gd name="connsiteX67" fmla="*/ 63 w 259"/>
              <a:gd name="connsiteY67" fmla="*/ 601 h 716"/>
              <a:gd name="connsiteX68" fmla="*/ 47 w 259"/>
              <a:gd name="connsiteY68" fmla="*/ 585 h 716"/>
              <a:gd name="connsiteX69" fmla="*/ 26 w 259"/>
              <a:gd name="connsiteY69" fmla="*/ 569 h 716"/>
              <a:gd name="connsiteX70" fmla="*/ 0 w 259"/>
              <a:gd name="connsiteY70" fmla="*/ 548 h 716"/>
              <a:gd name="connsiteX71" fmla="*/ 21 w 259"/>
              <a:gd name="connsiteY71" fmla="*/ 548 h 716"/>
              <a:gd name="connsiteX72" fmla="*/ 42 w 259"/>
              <a:gd name="connsiteY72" fmla="*/ 554 h 716"/>
              <a:gd name="connsiteX73" fmla="*/ 58 w 259"/>
              <a:gd name="connsiteY73" fmla="*/ 554 h 716"/>
              <a:gd name="connsiteX74" fmla="*/ 74 w 259"/>
              <a:gd name="connsiteY74" fmla="*/ 554 h 716"/>
              <a:gd name="connsiteX75" fmla="*/ 84 w 259"/>
              <a:gd name="connsiteY75" fmla="*/ 548 h 716"/>
              <a:gd name="connsiteX76" fmla="*/ 90 w 259"/>
              <a:gd name="connsiteY76" fmla="*/ 548 h 716"/>
              <a:gd name="connsiteX77" fmla="*/ 95 w 259"/>
              <a:gd name="connsiteY77" fmla="*/ 548 h 716"/>
              <a:gd name="connsiteX78" fmla="*/ 100 w 259"/>
              <a:gd name="connsiteY78" fmla="*/ 543 h 716"/>
              <a:gd name="connsiteX79" fmla="*/ 106 w 259"/>
              <a:gd name="connsiteY79" fmla="*/ 538 h 716"/>
              <a:gd name="connsiteX80" fmla="*/ 106 w 259"/>
              <a:gd name="connsiteY80" fmla="*/ 533 h 716"/>
              <a:gd name="connsiteX81" fmla="*/ 106 w 259"/>
              <a:gd name="connsiteY81" fmla="*/ 522 h 716"/>
              <a:gd name="connsiteX82" fmla="*/ 106 w 259"/>
              <a:gd name="connsiteY82" fmla="*/ 507 h 716"/>
              <a:gd name="connsiteX83" fmla="*/ 111 w 259"/>
              <a:gd name="connsiteY83" fmla="*/ 491 h 716"/>
              <a:gd name="connsiteX84" fmla="*/ 111 w 259"/>
              <a:gd name="connsiteY84" fmla="*/ 470 h 716"/>
              <a:gd name="connsiteX85" fmla="*/ 111 w 259"/>
              <a:gd name="connsiteY85" fmla="*/ 444 h 716"/>
              <a:gd name="connsiteX86" fmla="*/ 116 w 259"/>
              <a:gd name="connsiteY86" fmla="*/ 418 h 716"/>
              <a:gd name="connsiteX87" fmla="*/ 116 w 259"/>
              <a:gd name="connsiteY87" fmla="*/ 392 h 716"/>
              <a:gd name="connsiteX88" fmla="*/ 116 w 259"/>
              <a:gd name="connsiteY88" fmla="*/ 366 h 716"/>
              <a:gd name="connsiteX89" fmla="*/ 116 w 259"/>
              <a:gd name="connsiteY89" fmla="*/ 340 h 716"/>
              <a:gd name="connsiteX90" fmla="*/ 121 w 259"/>
              <a:gd name="connsiteY90" fmla="*/ 313 h 716"/>
              <a:gd name="connsiteX91" fmla="*/ 121 w 259"/>
              <a:gd name="connsiteY91" fmla="*/ 292 h 716"/>
              <a:gd name="connsiteX92" fmla="*/ 121 w 259"/>
              <a:gd name="connsiteY92" fmla="*/ 272 h 716"/>
              <a:gd name="connsiteX93" fmla="*/ 121 w 259"/>
              <a:gd name="connsiteY93" fmla="*/ 251 h 716"/>
              <a:gd name="connsiteX94" fmla="*/ 121 w 259"/>
              <a:gd name="connsiteY94" fmla="*/ 235 h 716"/>
              <a:gd name="connsiteX95" fmla="*/ 121 w 259"/>
              <a:gd name="connsiteY95" fmla="*/ 204 h 716"/>
              <a:gd name="connsiteX96" fmla="*/ 121 w 259"/>
              <a:gd name="connsiteY96" fmla="*/ 172 h 716"/>
              <a:gd name="connsiteX97" fmla="*/ 116 w 259"/>
              <a:gd name="connsiteY97" fmla="*/ 141 h 716"/>
              <a:gd name="connsiteX98" fmla="*/ 116 w 259"/>
              <a:gd name="connsiteY98" fmla="*/ 115 h 716"/>
              <a:gd name="connsiteX99" fmla="*/ 111 w 259"/>
              <a:gd name="connsiteY99" fmla="*/ 104 h 716"/>
              <a:gd name="connsiteX100" fmla="*/ 111 w 259"/>
              <a:gd name="connsiteY100" fmla="*/ 94 h 716"/>
              <a:gd name="connsiteX101" fmla="*/ 106 w 259"/>
              <a:gd name="connsiteY101" fmla="*/ 84 h 716"/>
              <a:gd name="connsiteX102" fmla="*/ 106 w 259"/>
              <a:gd name="connsiteY102" fmla="*/ 73 h 716"/>
              <a:gd name="connsiteX103" fmla="*/ 100 w 259"/>
              <a:gd name="connsiteY103" fmla="*/ 68 h 716"/>
              <a:gd name="connsiteX104" fmla="*/ 100 w 259"/>
              <a:gd name="connsiteY104" fmla="*/ 63 h 716"/>
              <a:gd name="connsiteX105" fmla="*/ 95 w 259"/>
              <a:gd name="connsiteY105" fmla="*/ 52 h 716"/>
              <a:gd name="connsiteX106" fmla="*/ 90 w 259"/>
              <a:gd name="connsiteY106" fmla="*/ 47 h 716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21 w 259"/>
              <a:gd name="connsiteY70" fmla="*/ 543 h 711"/>
              <a:gd name="connsiteX71" fmla="*/ 42 w 259"/>
              <a:gd name="connsiteY71" fmla="*/ 549 h 711"/>
              <a:gd name="connsiteX72" fmla="*/ 58 w 259"/>
              <a:gd name="connsiteY72" fmla="*/ 549 h 711"/>
              <a:gd name="connsiteX73" fmla="*/ 74 w 259"/>
              <a:gd name="connsiteY73" fmla="*/ 549 h 711"/>
              <a:gd name="connsiteX74" fmla="*/ 84 w 259"/>
              <a:gd name="connsiteY74" fmla="*/ 543 h 711"/>
              <a:gd name="connsiteX75" fmla="*/ 90 w 259"/>
              <a:gd name="connsiteY75" fmla="*/ 543 h 711"/>
              <a:gd name="connsiteX76" fmla="*/ 95 w 259"/>
              <a:gd name="connsiteY76" fmla="*/ 543 h 711"/>
              <a:gd name="connsiteX77" fmla="*/ 100 w 259"/>
              <a:gd name="connsiteY77" fmla="*/ 538 h 711"/>
              <a:gd name="connsiteX78" fmla="*/ 106 w 259"/>
              <a:gd name="connsiteY78" fmla="*/ 533 h 711"/>
              <a:gd name="connsiteX79" fmla="*/ 106 w 259"/>
              <a:gd name="connsiteY79" fmla="*/ 528 h 711"/>
              <a:gd name="connsiteX80" fmla="*/ 106 w 259"/>
              <a:gd name="connsiteY80" fmla="*/ 517 h 711"/>
              <a:gd name="connsiteX81" fmla="*/ 106 w 259"/>
              <a:gd name="connsiteY81" fmla="*/ 502 h 711"/>
              <a:gd name="connsiteX82" fmla="*/ 111 w 259"/>
              <a:gd name="connsiteY82" fmla="*/ 486 h 711"/>
              <a:gd name="connsiteX83" fmla="*/ 111 w 259"/>
              <a:gd name="connsiteY83" fmla="*/ 465 h 711"/>
              <a:gd name="connsiteX84" fmla="*/ 111 w 259"/>
              <a:gd name="connsiteY84" fmla="*/ 439 h 711"/>
              <a:gd name="connsiteX85" fmla="*/ 116 w 259"/>
              <a:gd name="connsiteY85" fmla="*/ 413 h 711"/>
              <a:gd name="connsiteX86" fmla="*/ 116 w 259"/>
              <a:gd name="connsiteY86" fmla="*/ 387 h 711"/>
              <a:gd name="connsiteX87" fmla="*/ 116 w 259"/>
              <a:gd name="connsiteY87" fmla="*/ 361 h 711"/>
              <a:gd name="connsiteX88" fmla="*/ 116 w 259"/>
              <a:gd name="connsiteY88" fmla="*/ 335 h 711"/>
              <a:gd name="connsiteX89" fmla="*/ 121 w 259"/>
              <a:gd name="connsiteY89" fmla="*/ 308 h 711"/>
              <a:gd name="connsiteX90" fmla="*/ 121 w 259"/>
              <a:gd name="connsiteY90" fmla="*/ 287 h 711"/>
              <a:gd name="connsiteX91" fmla="*/ 121 w 259"/>
              <a:gd name="connsiteY91" fmla="*/ 267 h 711"/>
              <a:gd name="connsiteX92" fmla="*/ 121 w 259"/>
              <a:gd name="connsiteY92" fmla="*/ 246 h 711"/>
              <a:gd name="connsiteX93" fmla="*/ 121 w 259"/>
              <a:gd name="connsiteY93" fmla="*/ 230 h 711"/>
              <a:gd name="connsiteX94" fmla="*/ 121 w 259"/>
              <a:gd name="connsiteY94" fmla="*/ 199 h 711"/>
              <a:gd name="connsiteX95" fmla="*/ 121 w 259"/>
              <a:gd name="connsiteY95" fmla="*/ 167 h 711"/>
              <a:gd name="connsiteX96" fmla="*/ 116 w 259"/>
              <a:gd name="connsiteY96" fmla="*/ 136 h 711"/>
              <a:gd name="connsiteX97" fmla="*/ 116 w 259"/>
              <a:gd name="connsiteY97" fmla="*/ 110 h 711"/>
              <a:gd name="connsiteX98" fmla="*/ 111 w 259"/>
              <a:gd name="connsiteY98" fmla="*/ 99 h 711"/>
              <a:gd name="connsiteX99" fmla="*/ 111 w 259"/>
              <a:gd name="connsiteY99" fmla="*/ 89 h 711"/>
              <a:gd name="connsiteX100" fmla="*/ 106 w 259"/>
              <a:gd name="connsiteY100" fmla="*/ 79 h 711"/>
              <a:gd name="connsiteX101" fmla="*/ 106 w 259"/>
              <a:gd name="connsiteY101" fmla="*/ 68 h 711"/>
              <a:gd name="connsiteX102" fmla="*/ 100 w 259"/>
              <a:gd name="connsiteY102" fmla="*/ 63 h 711"/>
              <a:gd name="connsiteX103" fmla="*/ 100 w 259"/>
              <a:gd name="connsiteY103" fmla="*/ 58 h 711"/>
              <a:gd name="connsiteX104" fmla="*/ 95 w 259"/>
              <a:gd name="connsiteY104" fmla="*/ 47 h 711"/>
              <a:gd name="connsiteX105" fmla="*/ 90 w 259"/>
              <a:gd name="connsiteY105" fmla="*/ 42 h 711"/>
              <a:gd name="connsiteX0" fmla="*/ 227 w 259"/>
              <a:gd name="connsiteY0" fmla="*/ 0 h 711"/>
              <a:gd name="connsiteX1" fmla="*/ 238 w 259"/>
              <a:gd name="connsiteY1" fmla="*/ 5 h 711"/>
              <a:gd name="connsiteX2" fmla="*/ 243 w 259"/>
              <a:gd name="connsiteY2" fmla="*/ 11 h 711"/>
              <a:gd name="connsiteX3" fmla="*/ 248 w 259"/>
              <a:gd name="connsiteY3" fmla="*/ 16 h 711"/>
              <a:gd name="connsiteX4" fmla="*/ 253 w 259"/>
              <a:gd name="connsiteY4" fmla="*/ 21 h 711"/>
              <a:gd name="connsiteX5" fmla="*/ 259 w 259"/>
              <a:gd name="connsiteY5" fmla="*/ 21 h 711"/>
              <a:gd name="connsiteX6" fmla="*/ 259 w 259"/>
              <a:gd name="connsiteY6" fmla="*/ 26 h 711"/>
              <a:gd name="connsiteX7" fmla="*/ 253 w 259"/>
              <a:gd name="connsiteY7" fmla="*/ 26 h 711"/>
              <a:gd name="connsiteX8" fmla="*/ 253 w 259"/>
              <a:gd name="connsiteY8" fmla="*/ 32 h 711"/>
              <a:gd name="connsiteX9" fmla="*/ 248 w 259"/>
              <a:gd name="connsiteY9" fmla="*/ 37 h 711"/>
              <a:gd name="connsiteX10" fmla="*/ 243 w 259"/>
              <a:gd name="connsiteY10" fmla="*/ 37 h 711"/>
              <a:gd name="connsiteX11" fmla="*/ 238 w 259"/>
              <a:gd name="connsiteY11" fmla="*/ 42 h 711"/>
              <a:gd name="connsiteX12" fmla="*/ 232 w 259"/>
              <a:gd name="connsiteY12" fmla="*/ 47 h 711"/>
              <a:gd name="connsiteX13" fmla="*/ 227 w 259"/>
              <a:gd name="connsiteY13" fmla="*/ 47 h 711"/>
              <a:gd name="connsiteX14" fmla="*/ 222 w 259"/>
              <a:gd name="connsiteY14" fmla="*/ 52 h 711"/>
              <a:gd name="connsiteX15" fmla="*/ 216 w 259"/>
              <a:gd name="connsiteY15" fmla="*/ 58 h 711"/>
              <a:gd name="connsiteX16" fmla="*/ 211 w 259"/>
              <a:gd name="connsiteY16" fmla="*/ 68 h 711"/>
              <a:gd name="connsiteX17" fmla="*/ 211 w 259"/>
              <a:gd name="connsiteY17" fmla="*/ 79 h 711"/>
              <a:gd name="connsiteX18" fmla="*/ 211 w 259"/>
              <a:gd name="connsiteY18" fmla="*/ 84 h 711"/>
              <a:gd name="connsiteX19" fmla="*/ 211 w 259"/>
              <a:gd name="connsiteY19" fmla="*/ 99 h 711"/>
              <a:gd name="connsiteX20" fmla="*/ 211 w 259"/>
              <a:gd name="connsiteY20" fmla="*/ 110 h 711"/>
              <a:gd name="connsiteX21" fmla="*/ 211 w 259"/>
              <a:gd name="connsiteY21" fmla="*/ 126 h 711"/>
              <a:gd name="connsiteX22" fmla="*/ 211 w 259"/>
              <a:gd name="connsiteY22" fmla="*/ 141 h 711"/>
              <a:gd name="connsiteX23" fmla="*/ 211 w 259"/>
              <a:gd name="connsiteY23" fmla="*/ 157 h 711"/>
              <a:gd name="connsiteX24" fmla="*/ 211 w 259"/>
              <a:gd name="connsiteY24" fmla="*/ 178 h 711"/>
              <a:gd name="connsiteX25" fmla="*/ 211 w 259"/>
              <a:gd name="connsiteY25" fmla="*/ 193 h 711"/>
              <a:gd name="connsiteX26" fmla="*/ 211 w 259"/>
              <a:gd name="connsiteY26" fmla="*/ 214 h 711"/>
              <a:gd name="connsiteX27" fmla="*/ 211 w 259"/>
              <a:gd name="connsiteY27" fmla="*/ 256 h 711"/>
              <a:gd name="connsiteX28" fmla="*/ 211 w 259"/>
              <a:gd name="connsiteY28" fmla="*/ 277 h 711"/>
              <a:gd name="connsiteX29" fmla="*/ 211 w 259"/>
              <a:gd name="connsiteY29" fmla="*/ 303 h 711"/>
              <a:gd name="connsiteX30" fmla="*/ 211 w 259"/>
              <a:gd name="connsiteY30" fmla="*/ 329 h 711"/>
              <a:gd name="connsiteX31" fmla="*/ 211 w 259"/>
              <a:gd name="connsiteY31" fmla="*/ 355 h 711"/>
              <a:gd name="connsiteX32" fmla="*/ 211 w 259"/>
              <a:gd name="connsiteY32" fmla="*/ 382 h 711"/>
              <a:gd name="connsiteX33" fmla="*/ 211 w 259"/>
              <a:gd name="connsiteY33" fmla="*/ 413 h 711"/>
              <a:gd name="connsiteX34" fmla="*/ 211 w 259"/>
              <a:gd name="connsiteY34" fmla="*/ 444 h 711"/>
              <a:gd name="connsiteX35" fmla="*/ 211 w 259"/>
              <a:gd name="connsiteY35" fmla="*/ 476 h 711"/>
              <a:gd name="connsiteX36" fmla="*/ 211 w 259"/>
              <a:gd name="connsiteY36" fmla="*/ 507 h 711"/>
              <a:gd name="connsiteX37" fmla="*/ 211 w 259"/>
              <a:gd name="connsiteY37" fmla="*/ 533 h 711"/>
              <a:gd name="connsiteX38" fmla="*/ 206 w 259"/>
              <a:gd name="connsiteY38" fmla="*/ 559 h 711"/>
              <a:gd name="connsiteX39" fmla="*/ 206 w 259"/>
              <a:gd name="connsiteY39" fmla="*/ 585 h 711"/>
              <a:gd name="connsiteX40" fmla="*/ 201 w 259"/>
              <a:gd name="connsiteY40" fmla="*/ 606 h 711"/>
              <a:gd name="connsiteX41" fmla="*/ 195 w 259"/>
              <a:gd name="connsiteY41" fmla="*/ 622 h 711"/>
              <a:gd name="connsiteX42" fmla="*/ 190 w 259"/>
              <a:gd name="connsiteY42" fmla="*/ 643 h 711"/>
              <a:gd name="connsiteX43" fmla="*/ 185 w 259"/>
              <a:gd name="connsiteY43" fmla="*/ 653 h 711"/>
              <a:gd name="connsiteX44" fmla="*/ 174 w 259"/>
              <a:gd name="connsiteY44" fmla="*/ 669 h 711"/>
              <a:gd name="connsiteX45" fmla="*/ 164 w 259"/>
              <a:gd name="connsiteY45" fmla="*/ 679 h 711"/>
              <a:gd name="connsiteX46" fmla="*/ 158 w 259"/>
              <a:gd name="connsiteY46" fmla="*/ 690 h 711"/>
              <a:gd name="connsiteX47" fmla="*/ 148 w 259"/>
              <a:gd name="connsiteY47" fmla="*/ 695 h 711"/>
              <a:gd name="connsiteX48" fmla="*/ 143 w 259"/>
              <a:gd name="connsiteY48" fmla="*/ 700 h 711"/>
              <a:gd name="connsiteX49" fmla="*/ 132 w 259"/>
              <a:gd name="connsiteY49" fmla="*/ 705 h 711"/>
              <a:gd name="connsiteX50" fmla="*/ 127 w 259"/>
              <a:gd name="connsiteY50" fmla="*/ 705 h 711"/>
              <a:gd name="connsiteX51" fmla="*/ 121 w 259"/>
              <a:gd name="connsiteY51" fmla="*/ 711 h 711"/>
              <a:gd name="connsiteX52" fmla="*/ 111 w 259"/>
              <a:gd name="connsiteY52" fmla="*/ 705 h 711"/>
              <a:gd name="connsiteX53" fmla="*/ 106 w 259"/>
              <a:gd name="connsiteY53" fmla="*/ 705 h 711"/>
              <a:gd name="connsiteX54" fmla="*/ 106 w 259"/>
              <a:gd name="connsiteY54" fmla="*/ 700 h 711"/>
              <a:gd name="connsiteX55" fmla="*/ 100 w 259"/>
              <a:gd name="connsiteY55" fmla="*/ 695 h 711"/>
              <a:gd name="connsiteX56" fmla="*/ 100 w 259"/>
              <a:gd name="connsiteY56" fmla="*/ 690 h 711"/>
              <a:gd name="connsiteX57" fmla="*/ 100 w 259"/>
              <a:gd name="connsiteY57" fmla="*/ 684 h 711"/>
              <a:gd name="connsiteX58" fmla="*/ 100 w 259"/>
              <a:gd name="connsiteY58" fmla="*/ 674 h 711"/>
              <a:gd name="connsiteX59" fmla="*/ 100 w 259"/>
              <a:gd name="connsiteY59" fmla="*/ 664 h 711"/>
              <a:gd name="connsiteX60" fmla="*/ 100 w 259"/>
              <a:gd name="connsiteY60" fmla="*/ 658 h 711"/>
              <a:gd name="connsiteX61" fmla="*/ 100 w 259"/>
              <a:gd name="connsiteY61" fmla="*/ 653 h 711"/>
              <a:gd name="connsiteX62" fmla="*/ 100 w 259"/>
              <a:gd name="connsiteY62" fmla="*/ 648 h 711"/>
              <a:gd name="connsiteX63" fmla="*/ 95 w 259"/>
              <a:gd name="connsiteY63" fmla="*/ 643 h 711"/>
              <a:gd name="connsiteX64" fmla="*/ 90 w 259"/>
              <a:gd name="connsiteY64" fmla="*/ 627 h 711"/>
              <a:gd name="connsiteX65" fmla="*/ 79 w 259"/>
              <a:gd name="connsiteY65" fmla="*/ 611 h 711"/>
              <a:gd name="connsiteX66" fmla="*/ 63 w 259"/>
              <a:gd name="connsiteY66" fmla="*/ 596 h 711"/>
              <a:gd name="connsiteX67" fmla="*/ 47 w 259"/>
              <a:gd name="connsiteY67" fmla="*/ 580 h 711"/>
              <a:gd name="connsiteX68" fmla="*/ 26 w 259"/>
              <a:gd name="connsiteY68" fmla="*/ 564 h 711"/>
              <a:gd name="connsiteX69" fmla="*/ 0 w 259"/>
              <a:gd name="connsiteY69" fmla="*/ 543 h 711"/>
              <a:gd name="connsiteX70" fmla="*/ 42 w 259"/>
              <a:gd name="connsiteY70" fmla="*/ 549 h 711"/>
              <a:gd name="connsiteX71" fmla="*/ 58 w 259"/>
              <a:gd name="connsiteY71" fmla="*/ 549 h 711"/>
              <a:gd name="connsiteX72" fmla="*/ 74 w 259"/>
              <a:gd name="connsiteY72" fmla="*/ 549 h 711"/>
              <a:gd name="connsiteX73" fmla="*/ 84 w 259"/>
              <a:gd name="connsiteY73" fmla="*/ 543 h 711"/>
              <a:gd name="connsiteX74" fmla="*/ 90 w 259"/>
              <a:gd name="connsiteY74" fmla="*/ 543 h 711"/>
              <a:gd name="connsiteX75" fmla="*/ 95 w 259"/>
              <a:gd name="connsiteY75" fmla="*/ 543 h 711"/>
              <a:gd name="connsiteX76" fmla="*/ 100 w 259"/>
              <a:gd name="connsiteY76" fmla="*/ 538 h 711"/>
              <a:gd name="connsiteX77" fmla="*/ 106 w 259"/>
              <a:gd name="connsiteY77" fmla="*/ 533 h 711"/>
              <a:gd name="connsiteX78" fmla="*/ 106 w 259"/>
              <a:gd name="connsiteY78" fmla="*/ 528 h 711"/>
              <a:gd name="connsiteX79" fmla="*/ 106 w 259"/>
              <a:gd name="connsiteY79" fmla="*/ 517 h 711"/>
              <a:gd name="connsiteX80" fmla="*/ 106 w 259"/>
              <a:gd name="connsiteY80" fmla="*/ 502 h 711"/>
              <a:gd name="connsiteX81" fmla="*/ 111 w 259"/>
              <a:gd name="connsiteY81" fmla="*/ 486 h 711"/>
              <a:gd name="connsiteX82" fmla="*/ 111 w 259"/>
              <a:gd name="connsiteY82" fmla="*/ 465 h 711"/>
              <a:gd name="connsiteX83" fmla="*/ 111 w 259"/>
              <a:gd name="connsiteY83" fmla="*/ 439 h 711"/>
              <a:gd name="connsiteX84" fmla="*/ 116 w 259"/>
              <a:gd name="connsiteY84" fmla="*/ 413 h 711"/>
              <a:gd name="connsiteX85" fmla="*/ 116 w 259"/>
              <a:gd name="connsiteY85" fmla="*/ 387 h 711"/>
              <a:gd name="connsiteX86" fmla="*/ 116 w 259"/>
              <a:gd name="connsiteY86" fmla="*/ 361 h 711"/>
              <a:gd name="connsiteX87" fmla="*/ 116 w 259"/>
              <a:gd name="connsiteY87" fmla="*/ 335 h 711"/>
              <a:gd name="connsiteX88" fmla="*/ 121 w 259"/>
              <a:gd name="connsiteY88" fmla="*/ 308 h 711"/>
              <a:gd name="connsiteX89" fmla="*/ 121 w 259"/>
              <a:gd name="connsiteY89" fmla="*/ 287 h 711"/>
              <a:gd name="connsiteX90" fmla="*/ 121 w 259"/>
              <a:gd name="connsiteY90" fmla="*/ 267 h 711"/>
              <a:gd name="connsiteX91" fmla="*/ 121 w 259"/>
              <a:gd name="connsiteY91" fmla="*/ 246 h 711"/>
              <a:gd name="connsiteX92" fmla="*/ 121 w 259"/>
              <a:gd name="connsiteY92" fmla="*/ 230 h 711"/>
              <a:gd name="connsiteX93" fmla="*/ 121 w 259"/>
              <a:gd name="connsiteY93" fmla="*/ 199 h 711"/>
              <a:gd name="connsiteX94" fmla="*/ 121 w 259"/>
              <a:gd name="connsiteY94" fmla="*/ 167 h 711"/>
              <a:gd name="connsiteX95" fmla="*/ 116 w 259"/>
              <a:gd name="connsiteY95" fmla="*/ 136 h 711"/>
              <a:gd name="connsiteX96" fmla="*/ 116 w 259"/>
              <a:gd name="connsiteY96" fmla="*/ 110 h 711"/>
              <a:gd name="connsiteX97" fmla="*/ 111 w 259"/>
              <a:gd name="connsiteY97" fmla="*/ 99 h 711"/>
              <a:gd name="connsiteX98" fmla="*/ 111 w 259"/>
              <a:gd name="connsiteY98" fmla="*/ 89 h 711"/>
              <a:gd name="connsiteX99" fmla="*/ 106 w 259"/>
              <a:gd name="connsiteY99" fmla="*/ 79 h 711"/>
              <a:gd name="connsiteX100" fmla="*/ 106 w 259"/>
              <a:gd name="connsiteY100" fmla="*/ 68 h 711"/>
              <a:gd name="connsiteX101" fmla="*/ 100 w 259"/>
              <a:gd name="connsiteY101" fmla="*/ 63 h 711"/>
              <a:gd name="connsiteX102" fmla="*/ 100 w 259"/>
              <a:gd name="connsiteY102" fmla="*/ 58 h 711"/>
              <a:gd name="connsiteX103" fmla="*/ 95 w 259"/>
              <a:gd name="connsiteY103" fmla="*/ 47 h 711"/>
              <a:gd name="connsiteX104" fmla="*/ 90 w 259"/>
              <a:gd name="connsiteY104" fmla="*/ 42 h 711"/>
              <a:gd name="connsiteX0" fmla="*/ 202 w 234"/>
              <a:gd name="connsiteY0" fmla="*/ 0 h 711"/>
              <a:gd name="connsiteX1" fmla="*/ 213 w 234"/>
              <a:gd name="connsiteY1" fmla="*/ 5 h 711"/>
              <a:gd name="connsiteX2" fmla="*/ 218 w 234"/>
              <a:gd name="connsiteY2" fmla="*/ 11 h 711"/>
              <a:gd name="connsiteX3" fmla="*/ 223 w 234"/>
              <a:gd name="connsiteY3" fmla="*/ 16 h 711"/>
              <a:gd name="connsiteX4" fmla="*/ 228 w 234"/>
              <a:gd name="connsiteY4" fmla="*/ 21 h 711"/>
              <a:gd name="connsiteX5" fmla="*/ 234 w 234"/>
              <a:gd name="connsiteY5" fmla="*/ 21 h 711"/>
              <a:gd name="connsiteX6" fmla="*/ 234 w 234"/>
              <a:gd name="connsiteY6" fmla="*/ 26 h 711"/>
              <a:gd name="connsiteX7" fmla="*/ 228 w 234"/>
              <a:gd name="connsiteY7" fmla="*/ 26 h 711"/>
              <a:gd name="connsiteX8" fmla="*/ 228 w 234"/>
              <a:gd name="connsiteY8" fmla="*/ 32 h 711"/>
              <a:gd name="connsiteX9" fmla="*/ 223 w 234"/>
              <a:gd name="connsiteY9" fmla="*/ 37 h 711"/>
              <a:gd name="connsiteX10" fmla="*/ 218 w 234"/>
              <a:gd name="connsiteY10" fmla="*/ 37 h 711"/>
              <a:gd name="connsiteX11" fmla="*/ 213 w 234"/>
              <a:gd name="connsiteY11" fmla="*/ 42 h 711"/>
              <a:gd name="connsiteX12" fmla="*/ 207 w 234"/>
              <a:gd name="connsiteY12" fmla="*/ 47 h 711"/>
              <a:gd name="connsiteX13" fmla="*/ 202 w 234"/>
              <a:gd name="connsiteY13" fmla="*/ 47 h 711"/>
              <a:gd name="connsiteX14" fmla="*/ 197 w 234"/>
              <a:gd name="connsiteY14" fmla="*/ 52 h 711"/>
              <a:gd name="connsiteX15" fmla="*/ 191 w 234"/>
              <a:gd name="connsiteY15" fmla="*/ 58 h 711"/>
              <a:gd name="connsiteX16" fmla="*/ 186 w 234"/>
              <a:gd name="connsiteY16" fmla="*/ 68 h 711"/>
              <a:gd name="connsiteX17" fmla="*/ 186 w 234"/>
              <a:gd name="connsiteY17" fmla="*/ 79 h 711"/>
              <a:gd name="connsiteX18" fmla="*/ 186 w 234"/>
              <a:gd name="connsiteY18" fmla="*/ 84 h 711"/>
              <a:gd name="connsiteX19" fmla="*/ 186 w 234"/>
              <a:gd name="connsiteY19" fmla="*/ 99 h 711"/>
              <a:gd name="connsiteX20" fmla="*/ 186 w 234"/>
              <a:gd name="connsiteY20" fmla="*/ 110 h 711"/>
              <a:gd name="connsiteX21" fmla="*/ 186 w 234"/>
              <a:gd name="connsiteY21" fmla="*/ 126 h 711"/>
              <a:gd name="connsiteX22" fmla="*/ 186 w 234"/>
              <a:gd name="connsiteY22" fmla="*/ 141 h 711"/>
              <a:gd name="connsiteX23" fmla="*/ 186 w 234"/>
              <a:gd name="connsiteY23" fmla="*/ 157 h 711"/>
              <a:gd name="connsiteX24" fmla="*/ 186 w 234"/>
              <a:gd name="connsiteY24" fmla="*/ 178 h 711"/>
              <a:gd name="connsiteX25" fmla="*/ 186 w 234"/>
              <a:gd name="connsiteY25" fmla="*/ 193 h 711"/>
              <a:gd name="connsiteX26" fmla="*/ 186 w 234"/>
              <a:gd name="connsiteY26" fmla="*/ 214 h 711"/>
              <a:gd name="connsiteX27" fmla="*/ 186 w 234"/>
              <a:gd name="connsiteY27" fmla="*/ 256 h 711"/>
              <a:gd name="connsiteX28" fmla="*/ 186 w 234"/>
              <a:gd name="connsiteY28" fmla="*/ 277 h 711"/>
              <a:gd name="connsiteX29" fmla="*/ 186 w 234"/>
              <a:gd name="connsiteY29" fmla="*/ 303 h 711"/>
              <a:gd name="connsiteX30" fmla="*/ 186 w 234"/>
              <a:gd name="connsiteY30" fmla="*/ 329 h 711"/>
              <a:gd name="connsiteX31" fmla="*/ 186 w 234"/>
              <a:gd name="connsiteY31" fmla="*/ 355 h 711"/>
              <a:gd name="connsiteX32" fmla="*/ 186 w 234"/>
              <a:gd name="connsiteY32" fmla="*/ 382 h 711"/>
              <a:gd name="connsiteX33" fmla="*/ 186 w 234"/>
              <a:gd name="connsiteY33" fmla="*/ 413 h 711"/>
              <a:gd name="connsiteX34" fmla="*/ 186 w 234"/>
              <a:gd name="connsiteY34" fmla="*/ 444 h 711"/>
              <a:gd name="connsiteX35" fmla="*/ 186 w 234"/>
              <a:gd name="connsiteY35" fmla="*/ 476 h 711"/>
              <a:gd name="connsiteX36" fmla="*/ 186 w 234"/>
              <a:gd name="connsiteY36" fmla="*/ 507 h 711"/>
              <a:gd name="connsiteX37" fmla="*/ 186 w 234"/>
              <a:gd name="connsiteY37" fmla="*/ 533 h 711"/>
              <a:gd name="connsiteX38" fmla="*/ 181 w 234"/>
              <a:gd name="connsiteY38" fmla="*/ 559 h 711"/>
              <a:gd name="connsiteX39" fmla="*/ 181 w 234"/>
              <a:gd name="connsiteY39" fmla="*/ 585 h 711"/>
              <a:gd name="connsiteX40" fmla="*/ 176 w 234"/>
              <a:gd name="connsiteY40" fmla="*/ 606 h 711"/>
              <a:gd name="connsiteX41" fmla="*/ 170 w 234"/>
              <a:gd name="connsiteY41" fmla="*/ 622 h 711"/>
              <a:gd name="connsiteX42" fmla="*/ 165 w 234"/>
              <a:gd name="connsiteY42" fmla="*/ 643 h 711"/>
              <a:gd name="connsiteX43" fmla="*/ 160 w 234"/>
              <a:gd name="connsiteY43" fmla="*/ 653 h 711"/>
              <a:gd name="connsiteX44" fmla="*/ 149 w 234"/>
              <a:gd name="connsiteY44" fmla="*/ 669 h 711"/>
              <a:gd name="connsiteX45" fmla="*/ 139 w 234"/>
              <a:gd name="connsiteY45" fmla="*/ 679 h 711"/>
              <a:gd name="connsiteX46" fmla="*/ 133 w 234"/>
              <a:gd name="connsiteY46" fmla="*/ 690 h 711"/>
              <a:gd name="connsiteX47" fmla="*/ 123 w 234"/>
              <a:gd name="connsiteY47" fmla="*/ 695 h 711"/>
              <a:gd name="connsiteX48" fmla="*/ 118 w 234"/>
              <a:gd name="connsiteY48" fmla="*/ 700 h 711"/>
              <a:gd name="connsiteX49" fmla="*/ 107 w 234"/>
              <a:gd name="connsiteY49" fmla="*/ 705 h 711"/>
              <a:gd name="connsiteX50" fmla="*/ 102 w 234"/>
              <a:gd name="connsiteY50" fmla="*/ 705 h 711"/>
              <a:gd name="connsiteX51" fmla="*/ 96 w 234"/>
              <a:gd name="connsiteY51" fmla="*/ 711 h 711"/>
              <a:gd name="connsiteX52" fmla="*/ 86 w 234"/>
              <a:gd name="connsiteY52" fmla="*/ 705 h 711"/>
              <a:gd name="connsiteX53" fmla="*/ 81 w 234"/>
              <a:gd name="connsiteY53" fmla="*/ 705 h 711"/>
              <a:gd name="connsiteX54" fmla="*/ 81 w 234"/>
              <a:gd name="connsiteY54" fmla="*/ 700 h 711"/>
              <a:gd name="connsiteX55" fmla="*/ 75 w 234"/>
              <a:gd name="connsiteY55" fmla="*/ 695 h 711"/>
              <a:gd name="connsiteX56" fmla="*/ 75 w 234"/>
              <a:gd name="connsiteY56" fmla="*/ 690 h 711"/>
              <a:gd name="connsiteX57" fmla="*/ 75 w 234"/>
              <a:gd name="connsiteY57" fmla="*/ 684 h 711"/>
              <a:gd name="connsiteX58" fmla="*/ 75 w 234"/>
              <a:gd name="connsiteY58" fmla="*/ 674 h 711"/>
              <a:gd name="connsiteX59" fmla="*/ 75 w 234"/>
              <a:gd name="connsiteY59" fmla="*/ 664 h 711"/>
              <a:gd name="connsiteX60" fmla="*/ 75 w 234"/>
              <a:gd name="connsiteY60" fmla="*/ 658 h 711"/>
              <a:gd name="connsiteX61" fmla="*/ 75 w 234"/>
              <a:gd name="connsiteY61" fmla="*/ 653 h 711"/>
              <a:gd name="connsiteX62" fmla="*/ 75 w 234"/>
              <a:gd name="connsiteY62" fmla="*/ 648 h 711"/>
              <a:gd name="connsiteX63" fmla="*/ 70 w 234"/>
              <a:gd name="connsiteY63" fmla="*/ 643 h 711"/>
              <a:gd name="connsiteX64" fmla="*/ 65 w 234"/>
              <a:gd name="connsiteY64" fmla="*/ 627 h 711"/>
              <a:gd name="connsiteX65" fmla="*/ 54 w 234"/>
              <a:gd name="connsiteY65" fmla="*/ 611 h 711"/>
              <a:gd name="connsiteX66" fmla="*/ 38 w 234"/>
              <a:gd name="connsiteY66" fmla="*/ 596 h 711"/>
              <a:gd name="connsiteX67" fmla="*/ 22 w 234"/>
              <a:gd name="connsiteY67" fmla="*/ 580 h 711"/>
              <a:gd name="connsiteX68" fmla="*/ 1 w 234"/>
              <a:gd name="connsiteY68" fmla="*/ 564 h 711"/>
              <a:gd name="connsiteX69" fmla="*/ 17 w 234"/>
              <a:gd name="connsiteY69" fmla="*/ 549 h 711"/>
              <a:gd name="connsiteX70" fmla="*/ 33 w 234"/>
              <a:gd name="connsiteY70" fmla="*/ 549 h 711"/>
              <a:gd name="connsiteX71" fmla="*/ 49 w 234"/>
              <a:gd name="connsiteY71" fmla="*/ 549 h 711"/>
              <a:gd name="connsiteX72" fmla="*/ 59 w 234"/>
              <a:gd name="connsiteY72" fmla="*/ 543 h 711"/>
              <a:gd name="connsiteX73" fmla="*/ 65 w 234"/>
              <a:gd name="connsiteY73" fmla="*/ 543 h 711"/>
              <a:gd name="connsiteX74" fmla="*/ 70 w 234"/>
              <a:gd name="connsiteY74" fmla="*/ 543 h 711"/>
              <a:gd name="connsiteX75" fmla="*/ 75 w 234"/>
              <a:gd name="connsiteY75" fmla="*/ 538 h 711"/>
              <a:gd name="connsiteX76" fmla="*/ 81 w 234"/>
              <a:gd name="connsiteY76" fmla="*/ 533 h 711"/>
              <a:gd name="connsiteX77" fmla="*/ 81 w 234"/>
              <a:gd name="connsiteY77" fmla="*/ 528 h 711"/>
              <a:gd name="connsiteX78" fmla="*/ 81 w 234"/>
              <a:gd name="connsiteY78" fmla="*/ 517 h 711"/>
              <a:gd name="connsiteX79" fmla="*/ 81 w 234"/>
              <a:gd name="connsiteY79" fmla="*/ 502 h 711"/>
              <a:gd name="connsiteX80" fmla="*/ 86 w 234"/>
              <a:gd name="connsiteY80" fmla="*/ 486 h 711"/>
              <a:gd name="connsiteX81" fmla="*/ 86 w 234"/>
              <a:gd name="connsiteY81" fmla="*/ 465 h 711"/>
              <a:gd name="connsiteX82" fmla="*/ 86 w 234"/>
              <a:gd name="connsiteY82" fmla="*/ 439 h 711"/>
              <a:gd name="connsiteX83" fmla="*/ 91 w 234"/>
              <a:gd name="connsiteY83" fmla="*/ 413 h 711"/>
              <a:gd name="connsiteX84" fmla="*/ 91 w 234"/>
              <a:gd name="connsiteY84" fmla="*/ 387 h 711"/>
              <a:gd name="connsiteX85" fmla="*/ 91 w 234"/>
              <a:gd name="connsiteY85" fmla="*/ 361 h 711"/>
              <a:gd name="connsiteX86" fmla="*/ 91 w 234"/>
              <a:gd name="connsiteY86" fmla="*/ 335 h 711"/>
              <a:gd name="connsiteX87" fmla="*/ 96 w 234"/>
              <a:gd name="connsiteY87" fmla="*/ 308 h 711"/>
              <a:gd name="connsiteX88" fmla="*/ 96 w 234"/>
              <a:gd name="connsiteY88" fmla="*/ 287 h 711"/>
              <a:gd name="connsiteX89" fmla="*/ 96 w 234"/>
              <a:gd name="connsiteY89" fmla="*/ 267 h 711"/>
              <a:gd name="connsiteX90" fmla="*/ 96 w 234"/>
              <a:gd name="connsiteY90" fmla="*/ 246 h 711"/>
              <a:gd name="connsiteX91" fmla="*/ 96 w 234"/>
              <a:gd name="connsiteY91" fmla="*/ 230 h 711"/>
              <a:gd name="connsiteX92" fmla="*/ 96 w 234"/>
              <a:gd name="connsiteY92" fmla="*/ 199 h 711"/>
              <a:gd name="connsiteX93" fmla="*/ 96 w 234"/>
              <a:gd name="connsiteY93" fmla="*/ 167 h 711"/>
              <a:gd name="connsiteX94" fmla="*/ 91 w 234"/>
              <a:gd name="connsiteY94" fmla="*/ 136 h 711"/>
              <a:gd name="connsiteX95" fmla="*/ 91 w 234"/>
              <a:gd name="connsiteY95" fmla="*/ 110 h 711"/>
              <a:gd name="connsiteX96" fmla="*/ 86 w 234"/>
              <a:gd name="connsiteY96" fmla="*/ 99 h 711"/>
              <a:gd name="connsiteX97" fmla="*/ 86 w 234"/>
              <a:gd name="connsiteY97" fmla="*/ 89 h 711"/>
              <a:gd name="connsiteX98" fmla="*/ 81 w 234"/>
              <a:gd name="connsiteY98" fmla="*/ 79 h 711"/>
              <a:gd name="connsiteX99" fmla="*/ 81 w 234"/>
              <a:gd name="connsiteY99" fmla="*/ 68 h 711"/>
              <a:gd name="connsiteX100" fmla="*/ 75 w 234"/>
              <a:gd name="connsiteY100" fmla="*/ 63 h 711"/>
              <a:gd name="connsiteX101" fmla="*/ 75 w 234"/>
              <a:gd name="connsiteY101" fmla="*/ 58 h 711"/>
              <a:gd name="connsiteX102" fmla="*/ 70 w 234"/>
              <a:gd name="connsiteY102" fmla="*/ 47 h 711"/>
              <a:gd name="connsiteX103" fmla="*/ 65 w 234"/>
              <a:gd name="connsiteY103" fmla="*/ 42 h 711"/>
              <a:gd name="connsiteX0" fmla="*/ 201 w 233"/>
              <a:gd name="connsiteY0" fmla="*/ 0 h 711"/>
              <a:gd name="connsiteX1" fmla="*/ 212 w 233"/>
              <a:gd name="connsiteY1" fmla="*/ 5 h 711"/>
              <a:gd name="connsiteX2" fmla="*/ 217 w 233"/>
              <a:gd name="connsiteY2" fmla="*/ 11 h 711"/>
              <a:gd name="connsiteX3" fmla="*/ 222 w 233"/>
              <a:gd name="connsiteY3" fmla="*/ 16 h 711"/>
              <a:gd name="connsiteX4" fmla="*/ 227 w 233"/>
              <a:gd name="connsiteY4" fmla="*/ 21 h 711"/>
              <a:gd name="connsiteX5" fmla="*/ 233 w 233"/>
              <a:gd name="connsiteY5" fmla="*/ 21 h 711"/>
              <a:gd name="connsiteX6" fmla="*/ 233 w 233"/>
              <a:gd name="connsiteY6" fmla="*/ 26 h 711"/>
              <a:gd name="connsiteX7" fmla="*/ 227 w 233"/>
              <a:gd name="connsiteY7" fmla="*/ 26 h 711"/>
              <a:gd name="connsiteX8" fmla="*/ 227 w 233"/>
              <a:gd name="connsiteY8" fmla="*/ 32 h 711"/>
              <a:gd name="connsiteX9" fmla="*/ 222 w 233"/>
              <a:gd name="connsiteY9" fmla="*/ 37 h 711"/>
              <a:gd name="connsiteX10" fmla="*/ 217 w 233"/>
              <a:gd name="connsiteY10" fmla="*/ 37 h 711"/>
              <a:gd name="connsiteX11" fmla="*/ 212 w 233"/>
              <a:gd name="connsiteY11" fmla="*/ 42 h 711"/>
              <a:gd name="connsiteX12" fmla="*/ 206 w 233"/>
              <a:gd name="connsiteY12" fmla="*/ 47 h 711"/>
              <a:gd name="connsiteX13" fmla="*/ 201 w 233"/>
              <a:gd name="connsiteY13" fmla="*/ 47 h 711"/>
              <a:gd name="connsiteX14" fmla="*/ 196 w 233"/>
              <a:gd name="connsiteY14" fmla="*/ 52 h 711"/>
              <a:gd name="connsiteX15" fmla="*/ 190 w 233"/>
              <a:gd name="connsiteY15" fmla="*/ 58 h 711"/>
              <a:gd name="connsiteX16" fmla="*/ 185 w 233"/>
              <a:gd name="connsiteY16" fmla="*/ 68 h 711"/>
              <a:gd name="connsiteX17" fmla="*/ 185 w 233"/>
              <a:gd name="connsiteY17" fmla="*/ 79 h 711"/>
              <a:gd name="connsiteX18" fmla="*/ 185 w 233"/>
              <a:gd name="connsiteY18" fmla="*/ 84 h 711"/>
              <a:gd name="connsiteX19" fmla="*/ 185 w 233"/>
              <a:gd name="connsiteY19" fmla="*/ 99 h 711"/>
              <a:gd name="connsiteX20" fmla="*/ 185 w 233"/>
              <a:gd name="connsiteY20" fmla="*/ 110 h 711"/>
              <a:gd name="connsiteX21" fmla="*/ 185 w 233"/>
              <a:gd name="connsiteY21" fmla="*/ 126 h 711"/>
              <a:gd name="connsiteX22" fmla="*/ 185 w 233"/>
              <a:gd name="connsiteY22" fmla="*/ 141 h 711"/>
              <a:gd name="connsiteX23" fmla="*/ 185 w 233"/>
              <a:gd name="connsiteY23" fmla="*/ 157 h 711"/>
              <a:gd name="connsiteX24" fmla="*/ 185 w 233"/>
              <a:gd name="connsiteY24" fmla="*/ 178 h 711"/>
              <a:gd name="connsiteX25" fmla="*/ 185 w 233"/>
              <a:gd name="connsiteY25" fmla="*/ 193 h 711"/>
              <a:gd name="connsiteX26" fmla="*/ 185 w 233"/>
              <a:gd name="connsiteY26" fmla="*/ 214 h 711"/>
              <a:gd name="connsiteX27" fmla="*/ 185 w 233"/>
              <a:gd name="connsiteY27" fmla="*/ 256 h 711"/>
              <a:gd name="connsiteX28" fmla="*/ 185 w 233"/>
              <a:gd name="connsiteY28" fmla="*/ 277 h 711"/>
              <a:gd name="connsiteX29" fmla="*/ 185 w 233"/>
              <a:gd name="connsiteY29" fmla="*/ 303 h 711"/>
              <a:gd name="connsiteX30" fmla="*/ 185 w 233"/>
              <a:gd name="connsiteY30" fmla="*/ 329 h 711"/>
              <a:gd name="connsiteX31" fmla="*/ 185 w 233"/>
              <a:gd name="connsiteY31" fmla="*/ 355 h 711"/>
              <a:gd name="connsiteX32" fmla="*/ 185 w 233"/>
              <a:gd name="connsiteY32" fmla="*/ 382 h 711"/>
              <a:gd name="connsiteX33" fmla="*/ 185 w 233"/>
              <a:gd name="connsiteY33" fmla="*/ 413 h 711"/>
              <a:gd name="connsiteX34" fmla="*/ 185 w 233"/>
              <a:gd name="connsiteY34" fmla="*/ 444 h 711"/>
              <a:gd name="connsiteX35" fmla="*/ 185 w 233"/>
              <a:gd name="connsiteY35" fmla="*/ 476 h 711"/>
              <a:gd name="connsiteX36" fmla="*/ 185 w 233"/>
              <a:gd name="connsiteY36" fmla="*/ 507 h 711"/>
              <a:gd name="connsiteX37" fmla="*/ 185 w 233"/>
              <a:gd name="connsiteY37" fmla="*/ 533 h 711"/>
              <a:gd name="connsiteX38" fmla="*/ 180 w 233"/>
              <a:gd name="connsiteY38" fmla="*/ 559 h 711"/>
              <a:gd name="connsiteX39" fmla="*/ 180 w 233"/>
              <a:gd name="connsiteY39" fmla="*/ 585 h 711"/>
              <a:gd name="connsiteX40" fmla="*/ 175 w 233"/>
              <a:gd name="connsiteY40" fmla="*/ 606 h 711"/>
              <a:gd name="connsiteX41" fmla="*/ 169 w 233"/>
              <a:gd name="connsiteY41" fmla="*/ 622 h 711"/>
              <a:gd name="connsiteX42" fmla="*/ 164 w 233"/>
              <a:gd name="connsiteY42" fmla="*/ 643 h 711"/>
              <a:gd name="connsiteX43" fmla="*/ 159 w 233"/>
              <a:gd name="connsiteY43" fmla="*/ 653 h 711"/>
              <a:gd name="connsiteX44" fmla="*/ 148 w 233"/>
              <a:gd name="connsiteY44" fmla="*/ 669 h 711"/>
              <a:gd name="connsiteX45" fmla="*/ 138 w 233"/>
              <a:gd name="connsiteY45" fmla="*/ 679 h 711"/>
              <a:gd name="connsiteX46" fmla="*/ 132 w 233"/>
              <a:gd name="connsiteY46" fmla="*/ 690 h 711"/>
              <a:gd name="connsiteX47" fmla="*/ 122 w 233"/>
              <a:gd name="connsiteY47" fmla="*/ 695 h 711"/>
              <a:gd name="connsiteX48" fmla="*/ 117 w 233"/>
              <a:gd name="connsiteY48" fmla="*/ 700 h 711"/>
              <a:gd name="connsiteX49" fmla="*/ 106 w 233"/>
              <a:gd name="connsiteY49" fmla="*/ 705 h 711"/>
              <a:gd name="connsiteX50" fmla="*/ 101 w 233"/>
              <a:gd name="connsiteY50" fmla="*/ 705 h 711"/>
              <a:gd name="connsiteX51" fmla="*/ 95 w 233"/>
              <a:gd name="connsiteY51" fmla="*/ 711 h 711"/>
              <a:gd name="connsiteX52" fmla="*/ 85 w 233"/>
              <a:gd name="connsiteY52" fmla="*/ 705 h 711"/>
              <a:gd name="connsiteX53" fmla="*/ 80 w 233"/>
              <a:gd name="connsiteY53" fmla="*/ 705 h 711"/>
              <a:gd name="connsiteX54" fmla="*/ 80 w 233"/>
              <a:gd name="connsiteY54" fmla="*/ 700 h 711"/>
              <a:gd name="connsiteX55" fmla="*/ 74 w 233"/>
              <a:gd name="connsiteY55" fmla="*/ 695 h 711"/>
              <a:gd name="connsiteX56" fmla="*/ 74 w 233"/>
              <a:gd name="connsiteY56" fmla="*/ 690 h 711"/>
              <a:gd name="connsiteX57" fmla="*/ 74 w 233"/>
              <a:gd name="connsiteY57" fmla="*/ 684 h 711"/>
              <a:gd name="connsiteX58" fmla="*/ 74 w 233"/>
              <a:gd name="connsiteY58" fmla="*/ 674 h 711"/>
              <a:gd name="connsiteX59" fmla="*/ 74 w 233"/>
              <a:gd name="connsiteY59" fmla="*/ 664 h 711"/>
              <a:gd name="connsiteX60" fmla="*/ 74 w 233"/>
              <a:gd name="connsiteY60" fmla="*/ 658 h 711"/>
              <a:gd name="connsiteX61" fmla="*/ 74 w 233"/>
              <a:gd name="connsiteY61" fmla="*/ 653 h 711"/>
              <a:gd name="connsiteX62" fmla="*/ 74 w 233"/>
              <a:gd name="connsiteY62" fmla="*/ 648 h 711"/>
              <a:gd name="connsiteX63" fmla="*/ 69 w 233"/>
              <a:gd name="connsiteY63" fmla="*/ 643 h 711"/>
              <a:gd name="connsiteX64" fmla="*/ 64 w 233"/>
              <a:gd name="connsiteY64" fmla="*/ 627 h 711"/>
              <a:gd name="connsiteX65" fmla="*/ 53 w 233"/>
              <a:gd name="connsiteY65" fmla="*/ 611 h 711"/>
              <a:gd name="connsiteX66" fmla="*/ 37 w 233"/>
              <a:gd name="connsiteY66" fmla="*/ 596 h 711"/>
              <a:gd name="connsiteX67" fmla="*/ 21 w 233"/>
              <a:gd name="connsiteY67" fmla="*/ 580 h 711"/>
              <a:gd name="connsiteX68" fmla="*/ 0 w 233"/>
              <a:gd name="connsiteY68" fmla="*/ 564 h 711"/>
              <a:gd name="connsiteX69" fmla="*/ 32 w 233"/>
              <a:gd name="connsiteY69" fmla="*/ 549 h 711"/>
              <a:gd name="connsiteX70" fmla="*/ 48 w 233"/>
              <a:gd name="connsiteY70" fmla="*/ 549 h 711"/>
              <a:gd name="connsiteX71" fmla="*/ 58 w 233"/>
              <a:gd name="connsiteY71" fmla="*/ 543 h 711"/>
              <a:gd name="connsiteX72" fmla="*/ 64 w 233"/>
              <a:gd name="connsiteY72" fmla="*/ 543 h 711"/>
              <a:gd name="connsiteX73" fmla="*/ 69 w 233"/>
              <a:gd name="connsiteY73" fmla="*/ 543 h 711"/>
              <a:gd name="connsiteX74" fmla="*/ 74 w 233"/>
              <a:gd name="connsiteY74" fmla="*/ 538 h 711"/>
              <a:gd name="connsiteX75" fmla="*/ 80 w 233"/>
              <a:gd name="connsiteY75" fmla="*/ 533 h 711"/>
              <a:gd name="connsiteX76" fmla="*/ 80 w 233"/>
              <a:gd name="connsiteY76" fmla="*/ 528 h 711"/>
              <a:gd name="connsiteX77" fmla="*/ 80 w 233"/>
              <a:gd name="connsiteY77" fmla="*/ 517 h 711"/>
              <a:gd name="connsiteX78" fmla="*/ 80 w 233"/>
              <a:gd name="connsiteY78" fmla="*/ 502 h 711"/>
              <a:gd name="connsiteX79" fmla="*/ 85 w 233"/>
              <a:gd name="connsiteY79" fmla="*/ 486 h 711"/>
              <a:gd name="connsiteX80" fmla="*/ 85 w 233"/>
              <a:gd name="connsiteY80" fmla="*/ 465 h 711"/>
              <a:gd name="connsiteX81" fmla="*/ 85 w 233"/>
              <a:gd name="connsiteY81" fmla="*/ 439 h 711"/>
              <a:gd name="connsiteX82" fmla="*/ 90 w 233"/>
              <a:gd name="connsiteY82" fmla="*/ 413 h 711"/>
              <a:gd name="connsiteX83" fmla="*/ 90 w 233"/>
              <a:gd name="connsiteY83" fmla="*/ 387 h 711"/>
              <a:gd name="connsiteX84" fmla="*/ 90 w 233"/>
              <a:gd name="connsiteY84" fmla="*/ 361 h 711"/>
              <a:gd name="connsiteX85" fmla="*/ 90 w 233"/>
              <a:gd name="connsiteY85" fmla="*/ 335 h 711"/>
              <a:gd name="connsiteX86" fmla="*/ 95 w 233"/>
              <a:gd name="connsiteY86" fmla="*/ 308 h 711"/>
              <a:gd name="connsiteX87" fmla="*/ 95 w 233"/>
              <a:gd name="connsiteY87" fmla="*/ 287 h 711"/>
              <a:gd name="connsiteX88" fmla="*/ 95 w 233"/>
              <a:gd name="connsiteY88" fmla="*/ 267 h 711"/>
              <a:gd name="connsiteX89" fmla="*/ 95 w 233"/>
              <a:gd name="connsiteY89" fmla="*/ 246 h 711"/>
              <a:gd name="connsiteX90" fmla="*/ 95 w 233"/>
              <a:gd name="connsiteY90" fmla="*/ 230 h 711"/>
              <a:gd name="connsiteX91" fmla="*/ 95 w 233"/>
              <a:gd name="connsiteY91" fmla="*/ 199 h 711"/>
              <a:gd name="connsiteX92" fmla="*/ 95 w 233"/>
              <a:gd name="connsiteY92" fmla="*/ 167 h 711"/>
              <a:gd name="connsiteX93" fmla="*/ 90 w 233"/>
              <a:gd name="connsiteY93" fmla="*/ 136 h 711"/>
              <a:gd name="connsiteX94" fmla="*/ 90 w 233"/>
              <a:gd name="connsiteY94" fmla="*/ 110 h 711"/>
              <a:gd name="connsiteX95" fmla="*/ 85 w 233"/>
              <a:gd name="connsiteY95" fmla="*/ 99 h 711"/>
              <a:gd name="connsiteX96" fmla="*/ 85 w 233"/>
              <a:gd name="connsiteY96" fmla="*/ 89 h 711"/>
              <a:gd name="connsiteX97" fmla="*/ 80 w 233"/>
              <a:gd name="connsiteY97" fmla="*/ 79 h 711"/>
              <a:gd name="connsiteX98" fmla="*/ 80 w 233"/>
              <a:gd name="connsiteY98" fmla="*/ 68 h 711"/>
              <a:gd name="connsiteX99" fmla="*/ 74 w 233"/>
              <a:gd name="connsiteY99" fmla="*/ 63 h 711"/>
              <a:gd name="connsiteX100" fmla="*/ 74 w 233"/>
              <a:gd name="connsiteY100" fmla="*/ 58 h 711"/>
              <a:gd name="connsiteX101" fmla="*/ 69 w 233"/>
              <a:gd name="connsiteY101" fmla="*/ 47 h 711"/>
              <a:gd name="connsiteX102" fmla="*/ 64 w 233"/>
              <a:gd name="connsiteY102" fmla="*/ 42 h 711"/>
              <a:gd name="connsiteX0" fmla="*/ 201 w 233"/>
              <a:gd name="connsiteY0" fmla="*/ 0 h 711"/>
              <a:gd name="connsiteX1" fmla="*/ 212 w 233"/>
              <a:gd name="connsiteY1" fmla="*/ 5 h 711"/>
              <a:gd name="connsiteX2" fmla="*/ 217 w 233"/>
              <a:gd name="connsiteY2" fmla="*/ 11 h 711"/>
              <a:gd name="connsiteX3" fmla="*/ 222 w 233"/>
              <a:gd name="connsiteY3" fmla="*/ 16 h 711"/>
              <a:gd name="connsiteX4" fmla="*/ 227 w 233"/>
              <a:gd name="connsiteY4" fmla="*/ 21 h 711"/>
              <a:gd name="connsiteX5" fmla="*/ 233 w 233"/>
              <a:gd name="connsiteY5" fmla="*/ 21 h 711"/>
              <a:gd name="connsiteX6" fmla="*/ 233 w 233"/>
              <a:gd name="connsiteY6" fmla="*/ 26 h 711"/>
              <a:gd name="connsiteX7" fmla="*/ 227 w 233"/>
              <a:gd name="connsiteY7" fmla="*/ 26 h 711"/>
              <a:gd name="connsiteX8" fmla="*/ 227 w 233"/>
              <a:gd name="connsiteY8" fmla="*/ 32 h 711"/>
              <a:gd name="connsiteX9" fmla="*/ 222 w 233"/>
              <a:gd name="connsiteY9" fmla="*/ 37 h 711"/>
              <a:gd name="connsiteX10" fmla="*/ 217 w 233"/>
              <a:gd name="connsiteY10" fmla="*/ 37 h 711"/>
              <a:gd name="connsiteX11" fmla="*/ 212 w 233"/>
              <a:gd name="connsiteY11" fmla="*/ 42 h 711"/>
              <a:gd name="connsiteX12" fmla="*/ 206 w 233"/>
              <a:gd name="connsiteY12" fmla="*/ 47 h 711"/>
              <a:gd name="connsiteX13" fmla="*/ 201 w 233"/>
              <a:gd name="connsiteY13" fmla="*/ 47 h 711"/>
              <a:gd name="connsiteX14" fmla="*/ 196 w 233"/>
              <a:gd name="connsiteY14" fmla="*/ 52 h 711"/>
              <a:gd name="connsiteX15" fmla="*/ 190 w 233"/>
              <a:gd name="connsiteY15" fmla="*/ 58 h 711"/>
              <a:gd name="connsiteX16" fmla="*/ 185 w 233"/>
              <a:gd name="connsiteY16" fmla="*/ 68 h 711"/>
              <a:gd name="connsiteX17" fmla="*/ 185 w 233"/>
              <a:gd name="connsiteY17" fmla="*/ 79 h 711"/>
              <a:gd name="connsiteX18" fmla="*/ 185 w 233"/>
              <a:gd name="connsiteY18" fmla="*/ 84 h 711"/>
              <a:gd name="connsiteX19" fmla="*/ 185 w 233"/>
              <a:gd name="connsiteY19" fmla="*/ 99 h 711"/>
              <a:gd name="connsiteX20" fmla="*/ 185 w 233"/>
              <a:gd name="connsiteY20" fmla="*/ 110 h 711"/>
              <a:gd name="connsiteX21" fmla="*/ 185 w 233"/>
              <a:gd name="connsiteY21" fmla="*/ 126 h 711"/>
              <a:gd name="connsiteX22" fmla="*/ 185 w 233"/>
              <a:gd name="connsiteY22" fmla="*/ 141 h 711"/>
              <a:gd name="connsiteX23" fmla="*/ 185 w 233"/>
              <a:gd name="connsiteY23" fmla="*/ 157 h 711"/>
              <a:gd name="connsiteX24" fmla="*/ 185 w 233"/>
              <a:gd name="connsiteY24" fmla="*/ 178 h 711"/>
              <a:gd name="connsiteX25" fmla="*/ 185 w 233"/>
              <a:gd name="connsiteY25" fmla="*/ 193 h 711"/>
              <a:gd name="connsiteX26" fmla="*/ 185 w 233"/>
              <a:gd name="connsiteY26" fmla="*/ 214 h 711"/>
              <a:gd name="connsiteX27" fmla="*/ 185 w 233"/>
              <a:gd name="connsiteY27" fmla="*/ 256 h 711"/>
              <a:gd name="connsiteX28" fmla="*/ 185 w 233"/>
              <a:gd name="connsiteY28" fmla="*/ 277 h 711"/>
              <a:gd name="connsiteX29" fmla="*/ 185 w 233"/>
              <a:gd name="connsiteY29" fmla="*/ 303 h 711"/>
              <a:gd name="connsiteX30" fmla="*/ 185 w 233"/>
              <a:gd name="connsiteY30" fmla="*/ 329 h 711"/>
              <a:gd name="connsiteX31" fmla="*/ 185 w 233"/>
              <a:gd name="connsiteY31" fmla="*/ 355 h 711"/>
              <a:gd name="connsiteX32" fmla="*/ 185 w 233"/>
              <a:gd name="connsiteY32" fmla="*/ 382 h 711"/>
              <a:gd name="connsiteX33" fmla="*/ 185 w 233"/>
              <a:gd name="connsiteY33" fmla="*/ 413 h 711"/>
              <a:gd name="connsiteX34" fmla="*/ 185 w 233"/>
              <a:gd name="connsiteY34" fmla="*/ 444 h 711"/>
              <a:gd name="connsiteX35" fmla="*/ 185 w 233"/>
              <a:gd name="connsiteY35" fmla="*/ 476 h 711"/>
              <a:gd name="connsiteX36" fmla="*/ 185 w 233"/>
              <a:gd name="connsiteY36" fmla="*/ 507 h 711"/>
              <a:gd name="connsiteX37" fmla="*/ 185 w 233"/>
              <a:gd name="connsiteY37" fmla="*/ 533 h 711"/>
              <a:gd name="connsiteX38" fmla="*/ 180 w 233"/>
              <a:gd name="connsiteY38" fmla="*/ 559 h 711"/>
              <a:gd name="connsiteX39" fmla="*/ 180 w 233"/>
              <a:gd name="connsiteY39" fmla="*/ 585 h 711"/>
              <a:gd name="connsiteX40" fmla="*/ 175 w 233"/>
              <a:gd name="connsiteY40" fmla="*/ 606 h 711"/>
              <a:gd name="connsiteX41" fmla="*/ 169 w 233"/>
              <a:gd name="connsiteY41" fmla="*/ 622 h 711"/>
              <a:gd name="connsiteX42" fmla="*/ 164 w 233"/>
              <a:gd name="connsiteY42" fmla="*/ 643 h 711"/>
              <a:gd name="connsiteX43" fmla="*/ 159 w 233"/>
              <a:gd name="connsiteY43" fmla="*/ 653 h 711"/>
              <a:gd name="connsiteX44" fmla="*/ 148 w 233"/>
              <a:gd name="connsiteY44" fmla="*/ 669 h 711"/>
              <a:gd name="connsiteX45" fmla="*/ 138 w 233"/>
              <a:gd name="connsiteY45" fmla="*/ 679 h 711"/>
              <a:gd name="connsiteX46" fmla="*/ 132 w 233"/>
              <a:gd name="connsiteY46" fmla="*/ 690 h 711"/>
              <a:gd name="connsiteX47" fmla="*/ 122 w 233"/>
              <a:gd name="connsiteY47" fmla="*/ 695 h 711"/>
              <a:gd name="connsiteX48" fmla="*/ 117 w 233"/>
              <a:gd name="connsiteY48" fmla="*/ 700 h 711"/>
              <a:gd name="connsiteX49" fmla="*/ 106 w 233"/>
              <a:gd name="connsiteY49" fmla="*/ 705 h 711"/>
              <a:gd name="connsiteX50" fmla="*/ 101 w 233"/>
              <a:gd name="connsiteY50" fmla="*/ 705 h 711"/>
              <a:gd name="connsiteX51" fmla="*/ 95 w 233"/>
              <a:gd name="connsiteY51" fmla="*/ 711 h 711"/>
              <a:gd name="connsiteX52" fmla="*/ 85 w 233"/>
              <a:gd name="connsiteY52" fmla="*/ 705 h 711"/>
              <a:gd name="connsiteX53" fmla="*/ 80 w 233"/>
              <a:gd name="connsiteY53" fmla="*/ 705 h 711"/>
              <a:gd name="connsiteX54" fmla="*/ 80 w 233"/>
              <a:gd name="connsiteY54" fmla="*/ 700 h 711"/>
              <a:gd name="connsiteX55" fmla="*/ 74 w 233"/>
              <a:gd name="connsiteY55" fmla="*/ 695 h 711"/>
              <a:gd name="connsiteX56" fmla="*/ 74 w 233"/>
              <a:gd name="connsiteY56" fmla="*/ 690 h 711"/>
              <a:gd name="connsiteX57" fmla="*/ 74 w 233"/>
              <a:gd name="connsiteY57" fmla="*/ 684 h 711"/>
              <a:gd name="connsiteX58" fmla="*/ 74 w 233"/>
              <a:gd name="connsiteY58" fmla="*/ 674 h 711"/>
              <a:gd name="connsiteX59" fmla="*/ 74 w 233"/>
              <a:gd name="connsiteY59" fmla="*/ 664 h 711"/>
              <a:gd name="connsiteX60" fmla="*/ 74 w 233"/>
              <a:gd name="connsiteY60" fmla="*/ 658 h 711"/>
              <a:gd name="connsiteX61" fmla="*/ 74 w 233"/>
              <a:gd name="connsiteY61" fmla="*/ 653 h 711"/>
              <a:gd name="connsiteX62" fmla="*/ 74 w 233"/>
              <a:gd name="connsiteY62" fmla="*/ 648 h 711"/>
              <a:gd name="connsiteX63" fmla="*/ 69 w 233"/>
              <a:gd name="connsiteY63" fmla="*/ 643 h 711"/>
              <a:gd name="connsiteX64" fmla="*/ 64 w 233"/>
              <a:gd name="connsiteY64" fmla="*/ 627 h 711"/>
              <a:gd name="connsiteX65" fmla="*/ 53 w 233"/>
              <a:gd name="connsiteY65" fmla="*/ 611 h 711"/>
              <a:gd name="connsiteX66" fmla="*/ 37 w 233"/>
              <a:gd name="connsiteY66" fmla="*/ 596 h 711"/>
              <a:gd name="connsiteX67" fmla="*/ 21 w 233"/>
              <a:gd name="connsiteY67" fmla="*/ 580 h 711"/>
              <a:gd name="connsiteX68" fmla="*/ 0 w 233"/>
              <a:gd name="connsiteY68" fmla="*/ 564 h 711"/>
              <a:gd name="connsiteX69" fmla="*/ 48 w 233"/>
              <a:gd name="connsiteY69" fmla="*/ 549 h 711"/>
              <a:gd name="connsiteX70" fmla="*/ 58 w 233"/>
              <a:gd name="connsiteY70" fmla="*/ 543 h 711"/>
              <a:gd name="connsiteX71" fmla="*/ 64 w 233"/>
              <a:gd name="connsiteY71" fmla="*/ 543 h 711"/>
              <a:gd name="connsiteX72" fmla="*/ 69 w 233"/>
              <a:gd name="connsiteY72" fmla="*/ 543 h 711"/>
              <a:gd name="connsiteX73" fmla="*/ 74 w 233"/>
              <a:gd name="connsiteY73" fmla="*/ 538 h 711"/>
              <a:gd name="connsiteX74" fmla="*/ 80 w 233"/>
              <a:gd name="connsiteY74" fmla="*/ 533 h 711"/>
              <a:gd name="connsiteX75" fmla="*/ 80 w 233"/>
              <a:gd name="connsiteY75" fmla="*/ 528 h 711"/>
              <a:gd name="connsiteX76" fmla="*/ 80 w 233"/>
              <a:gd name="connsiteY76" fmla="*/ 517 h 711"/>
              <a:gd name="connsiteX77" fmla="*/ 80 w 233"/>
              <a:gd name="connsiteY77" fmla="*/ 502 h 711"/>
              <a:gd name="connsiteX78" fmla="*/ 85 w 233"/>
              <a:gd name="connsiteY78" fmla="*/ 486 h 711"/>
              <a:gd name="connsiteX79" fmla="*/ 85 w 233"/>
              <a:gd name="connsiteY79" fmla="*/ 465 h 711"/>
              <a:gd name="connsiteX80" fmla="*/ 85 w 233"/>
              <a:gd name="connsiteY80" fmla="*/ 439 h 711"/>
              <a:gd name="connsiteX81" fmla="*/ 90 w 233"/>
              <a:gd name="connsiteY81" fmla="*/ 413 h 711"/>
              <a:gd name="connsiteX82" fmla="*/ 90 w 233"/>
              <a:gd name="connsiteY82" fmla="*/ 387 h 711"/>
              <a:gd name="connsiteX83" fmla="*/ 90 w 233"/>
              <a:gd name="connsiteY83" fmla="*/ 361 h 711"/>
              <a:gd name="connsiteX84" fmla="*/ 90 w 233"/>
              <a:gd name="connsiteY84" fmla="*/ 335 h 711"/>
              <a:gd name="connsiteX85" fmla="*/ 95 w 233"/>
              <a:gd name="connsiteY85" fmla="*/ 308 h 711"/>
              <a:gd name="connsiteX86" fmla="*/ 95 w 233"/>
              <a:gd name="connsiteY86" fmla="*/ 287 h 711"/>
              <a:gd name="connsiteX87" fmla="*/ 95 w 233"/>
              <a:gd name="connsiteY87" fmla="*/ 267 h 711"/>
              <a:gd name="connsiteX88" fmla="*/ 95 w 233"/>
              <a:gd name="connsiteY88" fmla="*/ 246 h 711"/>
              <a:gd name="connsiteX89" fmla="*/ 95 w 233"/>
              <a:gd name="connsiteY89" fmla="*/ 230 h 711"/>
              <a:gd name="connsiteX90" fmla="*/ 95 w 233"/>
              <a:gd name="connsiteY90" fmla="*/ 199 h 711"/>
              <a:gd name="connsiteX91" fmla="*/ 95 w 233"/>
              <a:gd name="connsiteY91" fmla="*/ 167 h 711"/>
              <a:gd name="connsiteX92" fmla="*/ 90 w 233"/>
              <a:gd name="connsiteY92" fmla="*/ 136 h 711"/>
              <a:gd name="connsiteX93" fmla="*/ 90 w 233"/>
              <a:gd name="connsiteY93" fmla="*/ 110 h 711"/>
              <a:gd name="connsiteX94" fmla="*/ 85 w 233"/>
              <a:gd name="connsiteY94" fmla="*/ 99 h 711"/>
              <a:gd name="connsiteX95" fmla="*/ 85 w 233"/>
              <a:gd name="connsiteY95" fmla="*/ 89 h 711"/>
              <a:gd name="connsiteX96" fmla="*/ 80 w 233"/>
              <a:gd name="connsiteY96" fmla="*/ 79 h 711"/>
              <a:gd name="connsiteX97" fmla="*/ 80 w 233"/>
              <a:gd name="connsiteY97" fmla="*/ 68 h 711"/>
              <a:gd name="connsiteX98" fmla="*/ 74 w 233"/>
              <a:gd name="connsiteY98" fmla="*/ 63 h 711"/>
              <a:gd name="connsiteX99" fmla="*/ 74 w 233"/>
              <a:gd name="connsiteY99" fmla="*/ 58 h 711"/>
              <a:gd name="connsiteX100" fmla="*/ 69 w 233"/>
              <a:gd name="connsiteY100" fmla="*/ 47 h 711"/>
              <a:gd name="connsiteX101" fmla="*/ 64 w 233"/>
              <a:gd name="connsiteY101" fmla="*/ 42 h 711"/>
              <a:gd name="connsiteX0" fmla="*/ 180 w 212"/>
              <a:gd name="connsiteY0" fmla="*/ 0 h 711"/>
              <a:gd name="connsiteX1" fmla="*/ 191 w 212"/>
              <a:gd name="connsiteY1" fmla="*/ 5 h 711"/>
              <a:gd name="connsiteX2" fmla="*/ 196 w 212"/>
              <a:gd name="connsiteY2" fmla="*/ 11 h 711"/>
              <a:gd name="connsiteX3" fmla="*/ 201 w 212"/>
              <a:gd name="connsiteY3" fmla="*/ 16 h 711"/>
              <a:gd name="connsiteX4" fmla="*/ 206 w 212"/>
              <a:gd name="connsiteY4" fmla="*/ 21 h 711"/>
              <a:gd name="connsiteX5" fmla="*/ 212 w 212"/>
              <a:gd name="connsiteY5" fmla="*/ 21 h 711"/>
              <a:gd name="connsiteX6" fmla="*/ 212 w 212"/>
              <a:gd name="connsiteY6" fmla="*/ 26 h 711"/>
              <a:gd name="connsiteX7" fmla="*/ 206 w 212"/>
              <a:gd name="connsiteY7" fmla="*/ 26 h 711"/>
              <a:gd name="connsiteX8" fmla="*/ 206 w 212"/>
              <a:gd name="connsiteY8" fmla="*/ 32 h 711"/>
              <a:gd name="connsiteX9" fmla="*/ 201 w 212"/>
              <a:gd name="connsiteY9" fmla="*/ 37 h 711"/>
              <a:gd name="connsiteX10" fmla="*/ 196 w 212"/>
              <a:gd name="connsiteY10" fmla="*/ 37 h 711"/>
              <a:gd name="connsiteX11" fmla="*/ 191 w 212"/>
              <a:gd name="connsiteY11" fmla="*/ 42 h 711"/>
              <a:gd name="connsiteX12" fmla="*/ 185 w 212"/>
              <a:gd name="connsiteY12" fmla="*/ 47 h 711"/>
              <a:gd name="connsiteX13" fmla="*/ 180 w 212"/>
              <a:gd name="connsiteY13" fmla="*/ 47 h 711"/>
              <a:gd name="connsiteX14" fmla="*/ 175 w 212"/>
              <a:gd name="connsiteY14" fmla="*/ 52 h 711"/>
              <a:gd name="connsiteX15" fmla="*/ 169 w 212"/>
              <a:gd name="connsiteY15" fmla="*/ 58 h 711"/>
              <a:gd name="connsiteX16" fmla="*/ 164 w 212"/>
              <a:gd name="connsiteY16" fmla="*/ 68 h 711"/>
              <a:gd name="connsiteX17" fmla="*/ 164 w 212"/>
              <a:gd name="connsiteY17" fmla="*/ 79 h 711"/>
              <a:gd name="connsiteX18" fmla="*/ 164 w 212"/>
              <a:gd name="connsiteY18" fmla="*/ 84 h 711"/>
              <a:gd name="connsiteX19" fmla="*/ 164 w 212"/>
              <a:gd name="connsiteY19" fmla="*/ 99 h 711"/>
              <a:gd name="connsiteX20" fmla="*/ 164 w 212"/>
              <a:gd name="connsiteY20" fmla="*/ 110 h 711"/>
              <a:gd name="connsiteX21" fmla="*/ 164 w 212"/>
              <a:gd name="connsiteY21" fmla="*/ 126 h 711"/>
              <a:gd name="connsiteX22" fmla="*/ 164 w 212"/>
              <a:gd name="connsiteY22" fmla="*/ 141 h 711"/>
              <a:gd name="connsiteX23" fmla="*/ 164 w 212"/>
              <a:gd name="connsiteY23" fmla="*/ 157 h 711"/>
              <a:gd name="connsiteX24" fmla="*/ 164 w 212"/>
              <a:gd name="connsiteY24" fmla="*/ 178 h 711"/>
              <a:gd name="connsiteX25" fmla="*/ 164 w 212"/>
              <a:gd name="connsiteY25" fmla="*/ 193 h 711"/>
              <a:gd name="connsiteX26" fmla="*/ 164 w 212"/>
              <a:gd name="connsiteY26" fmla="*/ 214 h 711"/>
              <a:gd name="connsiteX27" fmla="*/ 164 w 212"/>
              <a:gd name="connsiteY27" fmla="*/ 256 h 711"/>
              <a:gd name="connsiteX28" fmla="*/ 164 w 212"/>
              <a:gd name="connsiteY28" fmla="*/ 277 h 711"/>
              <a:gd name="connsiteX29" fmla="*/ 164 w 212"/>
              <a:gd name="connsiteY29" fmla="*/ 303 h 711"/>
              <a:gd name="connsiteX30" fmla="*/ 164 w 212"/>
              <a:gd name="connsiteY30" fmla="*/ 329 h 711"/>
              <a:gd name="connsiteX31" fmla="*/ 164 w 212"/>
              <a:gd name="connsiteY31" fmla="*/ 355 h 711"/>
              <a:gd name="connsiteX32" fmla="*/ 164 w 212"/>
              <a:gd name="connsiteY32" fmla="*/ 382 h 711"/>
              <a:gd name="connsiteX33" fmla="*/ 164 w 212"/>
              <a:gd name="connsiteY33" fmla="*/ 413 h 711"/>
              <a:gd name="connsiteX34" fmla="*/ 164 w 212"/>
              <a:gd name="connsiteY34" fmla="*/ 444 h 711"/>
              <a:gd name="connsiteX35" fmla="*/ 164 w 212"/>
              <a:gd name="connsiteY35" fmla="*/ 476 h 711"/>
              <a:gd name="connsiteX36" fmla="*/ 164 w 212"/>
              <a:gd name="connsiteY36" fmla="*/ 507 h 711"/>
              <a:gd name="connsiteX37" fmla="*/ 164 w 212"/>
              <a:gd name="connsiteY37" fmla="*/ 533 h 711"/>
              <a:gd name="connsiteX38" fmla="*/ 159 w 212"/>
              <a:gd name="connsiteY38" fmla="*/ 559 h 711"/>
              <a:gd name="connsiteX39" fmla="*/ 159 w 212"/>
              <a:gd name="connsiteY39" fmla="*/ 585 h 711"/>
              <a:gd name="connsiteX40" fmla="*/ 154 w 212"/>
              <a:gd name="connsiteY40" fmla="*/ 606 h 711"/>
              <a:gd name="connsiteX41" fmla="*/ 148 w 212"/>
              <a:gd name="connsiteY41" fmla="*/ 622 h 711"/>
              <a:gd name="connsiteX42" fmla="*/ 143 w 212"/>
              <a:gd name="connsiteY42" fmla="*/ 643 h 711"/>
              <a:gd name="connsiteX43" fmla="*/ 138 w 212"/>
              <a:gd name="connsiteY43" fmla="*/ 653 h 711"/>
              <a:gd name="connsiteX44" fmla="*/ 127 w 212"/>
              <a:gd name="connsiteY44" fmla="*/ 669 h 711"/>
              <a:gd name="connsiteX45" fmla="*/ 117 w 212"/>
              <a:gd name="connsiteY45" fmla="*/ 679 h 711"/>
              <a:gd name="connsiteX46" fmla="*/ 111 w 212"/>
              <a:gd name="connsiteY46" fmla="*/ 690 h 711"/>
              <a:gd name="connsiteX47" fmla="*/ 101 w 212"/>
              <a:gd name="connsiteY47" fmla="*/ 695 h 711"/>
              <a:gd name="connsiteX48" fmla="*/ 96 w 212"/>
              <a:gd name="connsiteY48" fmla="*/ 700 h 711"/>
              <a:gd name="connsiteX49" fmla="*/ 85 w 212"/>
              <a:gd name="connsiteY49" fmla="*/ 705 h 711"/>
              <a:gd name="connsiteX50" fmla="*/ 80 w 212"/>
              <a:gd name="connsiteY50" fmla="*/ 705 h 711"/>
              <a:gd name="connsiteX51" fmla="*/ 74 w 212"/>
              <a:gd name="connsiteY51" fmla="*/ 711 h 711"/>
              <a:gd name="connsiteX52" fmla="*/ 64 w 212"/>
              <a:gd name="connsiteY52" fmla="*/ 705 h 711"/>
              <a:gd name="connsiteX53" fmla="*/ 59 w 212"/>
              <a:gd name="connsiteY53" fmla="*/ 705 h 711"/>
              <a:gd name="connsiteX54" fmla="*/ 59 w 212"/>
              <a:gd name="connsiteY54" fmla="*/ 700 h 711"/>
              <a:gd name="connsiteX55" fmla="*/ 53 w 212"/>
              <a:gd name="connsiteY55" fmla="*/ 695 h 711"/>
              <a:gd name="connsiteX56" fmla="*/ 53 w 212"/>
              <a:gd name="connsiteY56" fmla="*/ 690 h 711"/>
              <a:gd name="connsiteX57" fmla="*/ 53 w 212"/>
              <a:gd name="connsiteY57" fmla="*/ 684 h 711"/>
              <a:gd name="connsiteX58" fmla="*/ 53 w 212"/>
              <a:gd name="connsiteY58" fmla="*/ 674 h 711"/>
              <a:gd name="connsiteX59" fmla="*/ 53 w 212"/>
              <a:gd name="connsiteY59" fmla="*/ 664 h 711"/>
              <a:gd name="connsiteX60" fmla="*/ 53 w 212"/>
              <a:gd name="connsiteY60" fmla="*/ 658 h 711"/>
              <a:gd name="connsiteX61" fmla="*/ 53 w 212"/>
              <a:gd name="connsiteY61" fmla="*/ 653 h 711"/>
              <a:gd name="connsiteX62" fmla="*/ 53 w 212"/>
              <a:gd name="connsiteY62" fmla="*/ 648 h 711"/>
              <a:gd name="connsiteX63" fmla="*/ 48 w 212"/>
              <a:gd name="connsiteY63" fmla="*/ 643 h 711"/>
              <a:gd name="connsiteX64" fmla="*/ 43 w 212"/>
              <a:gd name="connsiteY64" fmla="*/ 627 h 711"/>
              <a:gd name="connsiteX65" fmla="*/ 32 w 212"/>
              <a:gd name="connsiteY65" fmla="*/ 611 h 711"/>
              <a:gd name="connsiteX66" fmla="*/ 16 w 212"/>
              <a:gd name="connsiteY66" fmla="*/ 596 h 711"/>
              <a:gd name="connsiteX67" fmla="*/ 0 w 212"/>
              <a:gd name="connsiteY67" fmla="*/ 580 h 711"/>
              <a:gd name="connsiteX68" fmla="*/ 27 w 212"/>
              <a:gd name="connsiteY68" fmla="*/ 549 h 711"/>
              <a:gd name="connsiteX69" fmla="*/ 37 w 212"/>
              <a:gd name="connsiteY69" fmla="*/ 543 h 711"/>
              <a:gd name="connsiteX70" fmla="*/ 43 w 212"/>
              <a:gd name="connsiteY70" fmla="*/ 543 h 711"/>
              <a:gd name="connsiteX71" fmla="*/ 48 w 212"/>
              <a:gd name="connsiteY71" fmla="*/ 543 h 711"/>
              <a:gd name="connsiteX72" fmla="*/ 53 w 212"/>
              <a:gd name="connsiteY72" fmla="*/ 538 h 711"/>
              <a:gd name="connsiteX73" fmla="*/ 59 w 212"/>
              <a:gd name="connsiteY73" fmla="*/ 533 h 711"/>
              <a:gd name="connsiteX74" fmla="*/ 59 w 212"/>
              <a:gd name="connsiteY74" fmla="*/ 528 h 711"/>
              <a:gd name="connsiteX75" fmla="*/ 59 w 212"/>
              <a:gd name="connsiteY75" fmla="*/ 517 h 711"/>
              <a:gd name="connsiteX76" fmla="*/ 59 w 212"/>
              <a:gd name="connsiteY76" fmla="*/ 502 h 711"/>
              <a:gd name="connsiteX77" fmla="*/ 64 w 212"/>
              <a:gd name="connsiteY77" fmla="*/ 486 h 711"/>
              <a:gd name="connsiteX78" fmla="*/ 64 w 212"/>
              <a:gd name="connsiteY78" fmla="*/ 465 h 711"/>
              <a:gd name="connsiteX79" fmla="*/ 64 w 212"/>
              <a:gd name="connsiteY79" fmla="*/ 439 h 711"/>
              <a:gd name="connsiteX80" fmla="*/ 69 w 212"/>
              <a:gd name="connsiteY80" fmla="*/ 413 h 711"/>
              <a:gd name="connsiteX81" fmla="*/ 69 w 212"/>
              <a:gd name="connsiteY81" fmla="*/ 387 h 711"/>
              <a:gd name="connsiteX82" fmla="*/ 69 w 212"/>
              <a:gd name="connsiteY82" fmla="*/ 361 h 711"/>
              <a:gd name="connsiteX83" fmla="*/ 69 w 212"/>
              <a:gd name="connsiteY83" fmla="*/ 335 h 711"/>
              <a:gd name="connsiteX84" fmla="*/ 74 w 212"/>
              <a:gd name="connsiteY84" fmla="*/ 308 h 711"/>
              <a:gd name="connsiteX85" fmla="*/ 74 w 212"/>
              <a:gd name="connsiteY85" fmla="*/ 287 h 711"/>
              <a:gd name="connsiteX86" fmla="*/ 74 w 212"/>
              <a:gd name="connsiteY86" fmla="*/ 267 h 711"/>
              <a:gd name="connsiteX87" fmla="*/ 74 w 212"/>
              <a:gd name="connsiteY87" fmla="*/ 246 h 711"/>
              <a:gd name="connsiteX88" fmla="*/ 74 w 212"/>
              <a:gd name="connsiteY88" fmla="*/ 230 h 711"/>
              <a:gd name="connsiteX89" fmla="*/ 74 w 212"/>
              <a:gd name="connsiteY89" fmla="*/ 199 h 711"/>
              <a:gd name="connsiteX90" fmla="*/ 74 w 212"/>
              <a:gd name="connsiteY90" fmla="*/ 167 h 711"/>
              <a:gd name="connsiteX91" fmla="*/ 69 w 212"/>
              <a:gd name="connsiteY91" fmla="*/ 136 h 711"/>
              <a:gd name="connsiteX92" fmla="*/ 69 w 212"/>
              <a:gd name="connsiteY92" fmla="*/ 110 h 711"/>
              <a:gd name="connsiteX93" fmla="*/ 64 w 212"/>
              <a:gd name="connsiteY93" fmla="*/ 99 h 711"/>
              <a:gd name="connsiteX94" fmla="*/ 64 w 212"/>
              <a:gd name="connsiteY94" fmla="*/ 89 h 711"/>
              <a:gd name="connsiteX95" fmla="*/ 59 w 212"/>
              <a:gd name="connsiteY95" fmla="*/ 79 h 711"/>
              <a:gd name="connsiteX96" fmla="*/ 59 w 212"/>
              <a:gd name="connsiteY96" fmla="*/ 68 h 711"/>
              <a:gd name="connsiteX97" fmla="*/ 53 w 212"/>
              <a:gd name="connsiteY97" fmla="*/ 63 h 711"/>
              <a:gd name="connsiteX98" fmla="*/ 53 w 212"/>
              <a:gd name="connsiteY98" fmla="*/ 58 h 711"/>
              <a:gd name="connsiteX99" fmla="*/ 48 w 212"/>
              <a:gd name="connsiteY99" fmla="*/ 47 h 711"/>
              <a:gd name="connsiteX100" fmla="*/ 43 w 212"/>
              <a:gd name="connsiteY100" fmla="*/ 42 h 711"/>
              <a:gd name="connsiteX0" fmla="*/ 164 w 196"/>
              <a:gd name="connsiteY0" fmla="*/ 0 h 711"/>
              <a:gd name="connsiteX1" fmla="*/ 175 w 196"/>
              <a:gd name="connsiteY1" fmla="*/ 5 h 711"/>
              <a:gd name="connsiteX2" fmla="*/ 180 w 196"/>
              <a:gd name="connsiteY2" fmla="*/ 11 h 711"/>
              <a:gd name="connsiteX3" fmla="*/ 185 w 196"/>
              <a:gd name="connsiteY3" fmla="*/ 16 h 711"/>
              <a:gd name="connsiteX4" fmla="*/ 190 w 196"/>
              <a:gd name="connsiteY4" fmla="*/ 21 h 711"/>
              <a:gd name="connsiteX5" fmla="*/ 196 w 196"/>
              <a:gd name="connsiteY5" fmla="*/ 21 h 711"/>
              <a:gd name="connsiteX6" fmla="*/ 196 w 196"/>
              <a:gd name="connsiteY6" fmla="*/ 26 h 711"/>
              <a:gd name="connsiteX7" fmla="*/ 190 w 196"/>
              <a:gd name="connsiteY7" fmla="*/ 26 h 711"/>
              <a:gd name="connsiteX8" fmla="*/ 190 w 196"/>
              <a:gd name="connsiteY8" fmla="*/ 32 h 711"/>
              <a:gd name="connsiteX9" fmla="*/ 185 w 196"/>
              <a:gd name="connsiteY9" fmla="*/ 37 h 711"/>
              <a:gd name="connsiteX10" fmla="*/ 180 w 196"/>
              <a:gd name="connsiteY10" fmla="*/ 37 h 711"/>
              <a:gd name="connsiteX11" fmla="*/ 175 w 196"/>
              <a:gd name="connsiteY11" fmla="*/ 42 h 711"/>
              <a:gd name="connsiteX12" fmla="*/ 169 w 196"/>
              <a:gd name="connsiteY12" fmla="*/ 47 h 711"/>
              <a:gd name="connsiteX13" fmla="*/ 164 w 196"/>
              <a:gd name="connsiteY13" fmla="*/ 47 h 711"/>
              <a:gd name="connsiteX14" fmla="*/ 159 w 196"/>
              <a:gd name="connsiteY14" fmla="*/ 52 h 711"/>
              <a:gd name="connsiteX15" fmla="*/ 153 w 196"/>
              <a:gd name="connsiteY15" fmla="*/ 58 h 711"/>
              <a:gd name="connsiteX16" fmla="*/ 148 w 196"/>
              <a:gd name="connsiteY16" fmla="*/ 68 h 711"/>
              <a:gd name="connsiteX17" fmla="*/ 148 w 196"/>
              <a:gd name="connsiteY17" fmla="*/ 79 h 711"/>
              <a:gd name="connsiteX18" fmla="*/ 148 w 196"/>
              <a:gd name="connsiteY18" fmla="*/ 84 h 711"/>
              <a:gd name="connsiteX19" fmla="*/ 148 w 196"/>
              <a:gd name="connsiteY19" fmla="*/ 99 h 711"/>
              <a:gd name="connsiteX20" fmla="*/ 148 w 196"/>
              <a:gd name="connsiteY20" fmla="*/ 110 h 711"/>
              <a:gd name="connsiteX21" fmla="*/ 148 w 196"/>
              <a:gd name="connsiteY21" fmla="*/ 126 h 711"/>
              <a:gd name="connsiteX22" fmla="*/ 148 w 196"/>
              <a:gd name="connsiteY22" fmla="*/ 141 h 711"/>
              <a:gd name="connsiteX23" fmla="*/ 148 w 196"/>
              <a:gd name="connsiteY23" fmla="*/ 157 h 711"/>
              <a:gd name="connsiteX24" fmla="*/ 148 w 196"/>
              <a:gd name="connsiteY24" fmla="*/ 178 h 711"/>
              <a:gd name="connsiteX25" fmla="*/ 148 w 196"/>
              <a:gd name="connsiteY25" fmla="*/ 193 h 711"/>
              <a:gd name="connsiteX26" fmla="*/ 148 w 196"/>
              <a:gd name="connsiteY26" fmla="*/ 214 h 711"/>
              <a:gd name="connsiteX27" fmla="*/ 148 w 196"/>
              <a:gd name="connsiteY27" fmla="*/ 256 h 711"/>
              <a:gd name="connsiteX28" fmla="*/ 148 w 196"/>
              <a:gd name="connsiteY28" fmla="*/ 277 h 711"/>
              <a:gd name="connsiteX29" fmla="*/ 148 w 196"/>
              <a:gd name="connsiteY29" fmla="*/ 303 h 711"/>
              <a:gd name="connsiteX30" fmla="*/ 148 w 196"/>
              <a:gd name="connsiteY30" fmla="*/ 329 h 711"/>
              <a:gd name="connsiteX31" fmla="*/ 148 w 196"/>
              <a:gd name="connsiteY31" fmla="*/ 355 h 711"/>
              <a:gd name="connsiteX32" fmla="*/ 148 w 196"/>
              <a:gd name="connsiteY32" fmla="*/ 382 h 711"/>
              <a:gd name="connsiteX33" fmla="*/ 148 w 196"/>
              <a:gd name="connsiteY33" fmla="*/ 413 h 711"/>
              <a:gd name="connsiteX34" fmla="*/ 148 w 196"/>
              <a:gd name="connsiteY34" fmla="*/ 444 h 711"/>
              <a:gd name="connsiteX35" fmla="*/ 148 w 196"/>
              <a:gd name="connsiteY35" fmla="*/ 476 h 711"/>
              <a:gd name="connsiteX36" fmla="*/ 148 w 196"/>
              <a:gd name="connsiteY36" fmla="*/ 507 h 711"/>
              <a:gd name="connsiteX37" fmla="*/ 148 w 196"/>
              <a:gd name="connsiteY37" fmla="*/ 533 h 711"/>
              <a:gd name="connsiteX38" fmla="*/ 143 w 196"/>
              <a:gd name="connsiteY38" fmla="*/ 559 h 711"/>
              <a:gd name="connsiteX39" fmla="*/ 143 w 196"/>
              <a:gd name="connsiteY39" fmla="*/ 585 h 711"/>
              <a:gd name="connsiteX40" fmla="*/ 138 w 196"/>
              <a:gd name="connsiteY40" fmla="*/ 606 h 711"/>
              <a:gd name="connsiteX41" fmla="*/ 132 w 196"/>
              <a:gd name="connsiteY41" fmla="*/ 622 h 711"/>
              <a:gd name="connsiteX42" fmla="*/ 127 w 196"/>
              <a:gd name="connsiteY42" fmla="*/ 643 h 711"/>
              <a:gd name="connsiteX43" fmla="*/ 122 w 196"/>
              <a:gd name="connsiteY43" fmla="*/ 653 h 711"/>
              <a:gd name="connsiteX44" fmla="*/ 111 w 196"/>
              <a:gd name="connsiteY44" fmla="*/ 669 h 711"/>
              <a:gd name="connsiteX45" fmla="*/ 101 w 196"/>
              <a:gd name="connsiteY45" fmla="*/ 679 h 711"/>
              <a:gd name="connsiteX46" fmla="*/ 95 w 196"/>
              <a:gd name="connsiteY46" fmla="*/ 690 h 711"/>
              <a:gd name="connsiteX47" fmla="*/ 85 w 196"/>
              <a:gd name="connsiteY47" fmla="*/ 695 h 711"/>
              <a:gd name="connsiteX48" fmla="*/ 80 w 196"/>
              <a:gd name="connsiteY48" fmla="*/ 700 h 711"/>
              <a:gd name="connsiteX49" fmla="*/ 69 w 196"/>
              <a:gd name="connsiteY49" fmla="*/ 705 h 711"/>
              <a:gd name="connsiteX50" fmla="*/ 64 w 196"/>
              <a:gd name="connsiteY50" fmla="*/ 705 h 711"/>
              <a:gd name="connsiteX51" fmla="*/ 58 w 196"/>
              <a:gd name="connsiteY51" fmla="*/ 711 h 711"/>
              <a:gd name="connsiteX52" fmla="*/ 48 w 196"/>
              <a:gd name="connsiteY52" fmla="*/ 705 h 711"/>
              <a:gd name="connsiteX53" fmla="*/ 43 w 196"/>
              <a:gd name="connsiteY53" fmla="*/ 705 h 711"/>
              <a:gd name="connsiteX54" fmla="*/ 43 w 196"/>
              <a:gd name="connsiteY54" fmla="*/ 700 h 711"/>
              <a:gd name="connsiteX55" fmla="*/ 37 w 196"/>
              <a:gd name="connsiteY55" fmla="*/ 695 h 711"/>
              <a:gd name="connsiteX56" fmla="*/ 37 w 196"/>
              <a:gd name="connsiteY56" fmla="*/ 690 h 711"/>
              <a:gd name="connsiteX57" fmla="*/ 37 w 196"/>
              <a:gd name="connsiteY57" fmla="*/ 684 h 711"/>
              <a:gd name="connsiteX58" fmla="*/ 37 w 196"/>
              <a:gd name="connsiteY58" fmla="*/ 674 h 711"/>
              <a:gd name="connsiteX59" fmla="*/ 37 w 196"/>
              <a:gd name="connsiteY59" fmla="*/ 664 h 711"/>
              <a:gd name="connsiteX60" fmla="*/ 37 w 196"/>
              <a:gd name="connsiteY60" fmla="*/ 658 h 711"/>
              <a:gd name="connsiteX61" fmla="*/ 37 w 196"/>
              <a:gd name="connsiteY61" fmla="*/ 653 h 711"/>
              <a:gd name="connsiteX62" fmla="*/ 37 w 196"/>
              <a:gd name="connsiteY62" fmla="*/ 648 h 711"/>
              <a:gd name="connsiteX63" fmla="*/ 32 w 196"/>
              <a:gd name="connsiteY63" fmla="*/ 643 h 711"/>
              <a:gd name="connsiteX64" fmla="*/ 27 w 196"/>
              <a:gd name="connsiteY64" fmla="*/ 627 h 711"/>
              <a:gd name="connsiteX65" fmla="*/ 16 w 196"/>
              <a:gd name="connsiteY65" fmla="*/ 611 h 711"/>
              <a:gd name="connsiteX66" fmla="*/ 0 w 196"/>
              <a:gd name="connsiteY66" fmla="*/ 596 h 711"/>
              <a:gd name="connsiteX67" fmla="*/ 11 w 196"/>
              <a:gd name="connsiteY67" fmla="*/ 549 h 711"/>
              <a:gd name="connsiteX68" fmla="*/ 21 w 196"/>
              <a:gd name="connsiteY68" fmla="*/ 543 h 711"/>
              <a:gd name="connsiteX69" fmla="*/ 27 w 196"/>
              <a:gd name="connsiteY69" fmla="*/ 543 h 711"/>
              <a:gd name="connsiteX70" fmla="*/ 32 w 196"/>
              <a:gd name="connsiteY70" fmla="*/ 543 h 711"/>
              <a:gd name="connsiteX71" fmla="*/ 37 w 196"/>
              <a:gd name="connsiteY71" fmla="*/ 538 h 711"/>
              <a:gd name="connsiteX72" fmla="*/ 43 w 196"/>
              <a:gd name="connsiteY72" fmla="*/ 533 h 711"/>
              <a:gd name="connsiteX73" fmla="*/ 43 w 196"/>
              <a:gd name="connsiteY73" fmla="*/ 528 h 711"/>
              <a:gd name="connsiteX74" fmla="*/ 43 w 196"/>
              <a:gd name="connsiteY74" fmla="*/ 517 h 711"/>
              <a:gd name="connsiteX75" fmla="*/ 43 w 196"/>
              <a:gd name="connsiteY75" fmla="*/ 502 h 711"/>
              <a:gd name="connsiteX76" fmla="*/ 48 w 196"/>
              <a:gd name="connsiteY76" fmla="*/ 486 h 711"/>
              <a:gd name="connsiteX77" fmla="*/ 48 w 196"/>
              <a:gd name="connsiteY77" fmla="*/ 465 h 711"/>
              <a:gd name="connsiteX78" fmla="*/ 48 w 196"/>
              <a:gd name="connsiteY78" fmla="*/ 439 h 711"/>
              <a:gd name="connsiteX79" fmla="*/ 53 w 196"/>
              <a:gd name="connsiteY79" fmla="*/ 413 h 711"/>
              <a:gd name="connsiteX80" fmla="*/ 53 w 196"/>
              <a:gd name="connsiteY80" fmla="*/ 387 h 711"/>
              <a:gd name="connsiteX81" fmla="*/ 53 w 196"/>
              <a:gd name="connsiteY81" fmla="*/ 361 h 711"/>
              <a:gd name="connsiteX82" fmla="*/ 53 w 196"/>
              <a:gd name="connsiteY82" fmla="*/ 335 h 711"/>
              <a:gd name="connsiteX83" fmla="*/ 58 w 196"/>
              <a:gd name="connsiteY83" fmla="*/ 308 h 711"/>
              <a:gd name="connsiteX84" fmla="*/ 58 w 196"/>
              <a:gd name="connsiteY84" fmla="*/ 287 h 711"/>
              <a:gd name="connsiteX85" fmla="*/ 58 w 196"/>
              <a:gd name="connsiteY85" fmla="*/ 267 h 711"/>
              <a:gd name="connsiteX86" fmla="*/ 58 w 196"/>
              <a:gd name="connsiteY86" fmla="*/ 246 h 711"/>
              <a:gd name="connsiteX87" fmla="*/ 58 w 196"/>
              <a:gd name="connsiteY87" fmla="*/ 230 h 711"/>
              <a:gd name="connsiteX88" fmla="*/ 58 w 196"/>
              <a:gd name="connsiteY88" fmla="*/ 199 h 711"/>
              <a:gd name="connsiteX89" fmla="*/ 58 w 196"/>
              <a:gd name="connsiteY89" fmla="*/ 167 h 711"/>
              <a:gd name="connsiteX90" fmla="*/ 53 w 196"/>
              <a:gd name="connsiteY90" fmla="*/ 136 h 711"/>
              <a:gd name="connsiteX91" fmla="*/ 53 w 196"/>
              <a:gd name="connsiteY91" fmla="*/ 110 h 711"/>
              <a:gd name="connsiteX92" fmla="*/ 48 w 196"/>
              <a:gd name="connsiteY92" fmla="*/ 99 h 711"/>
              <a:gd name="connsiteX93" fmla="*/ 48 w 196"/>
              <a:gd name="connsiteY93" fmla="*/ 89 h 711"/>
              <a:gd name="connsiteX94" fmla="*/ 43 w 196"/>
              <a:gd name="connsiteY94" fmla="*/ 79 h 711"/>
              <a:gd name="connsiteX95" fmla="*/ 43 w 196"/>
              <a:gd name="connsiteY95" fmla="*/ 68 h 711"/>
              <a:gd name="connsiteX96" fmla="*/ 37 w 196"/>
              <a:gd name="connsiteY96" fmla="*/ 63 h 711"/>
              <a:gd name="connsiteX97" fmla="*/ 37 w 196"/>
              <a:gd name="connsiteY97" fmla="*/ 58 h 711"/>
              <a:gd name="connsiteX98" fmla="*/ 32 w 196"/>
              <a:gd name="connsiteY98" fmla="*/ 47 h 711"/>
              <a:gd name="connsiteX99" fmla="*/ 27 w 196"/>
              <a:gd name="connsiteY99" fmla="*/ 42 h 711"/>
              <a:gd name="connsiteX0" fmla="*/ 164 w 196"/>
              <a:gd name="connsiteY0" fmla="*/ 0 h 711"/>
              <a:gd name="connsiteX1" fmla="*/ 175 w 196"/>
              <a:gd name="connsiteY1" fmla="*/ 5 h 711"/>
              <a:gd name="connsiteX2" fmla="*/ 180 w 196"/>
              <a:gd name="connsiteY2" fmla="*/ 11 h 711"/>
              <a:gd name="connsiteX3" fmla="*/ 185 w 196"/>
              <a:gd name="connsiteY3" fmla="*/ 16 h 711"/>
              <a:gd name="connsiteX4" fmla="*/ 190 w 196"/>
              <a:gd name="connsiteY4" fmla="*/ 21 h 711"/>
              <a:gd name="connsiteX5" fmla="*/ 196 w 196"/>
              <a:gd name="connsiteY5" fmla="*/ 21 h 711"/>
              <a:gd name="connsiteX6" fmla="*/ 196 w 196"/>
              <a:gd name="connsiteY6" fmla="*/ 26 h 711"/>
              <a:gd name="connsiteX7" fmla="*/ 190 w 196"/>
              <a:gd name="connsiteY7" fmla="*/ 26 h 711"/>
              <a:gd name="connsiteX8" fmla="*/ 190 w 196"/>
              <a:gd name="connsiteY8" fmla="*/ 32 h 711"/>
              <a:gd name="connsiteX9" fmla="*/ 185 w 196"/>
              <a:gd name="connsiteY9" fmla="*/ 37 h 711"/>
              <a:gd name="connsiteX10" fmla="*/ 180 w 196"/>
              <a:gd name="connsiteY10" fmla="*/ 37 h 711"/>
              <a:gd name="connsiteX11" fmla="*/ 175 w 196"/>
              <a:gd name="connsiteY11" fmla="*/ 42 h 711"/>
              <a:gd name="connsiteX12" fmla="*/ 169 w 196"/>
              <a:gd name="connsiteY12" fmla="*/ 47 h 711"/>
              <a:gd name="connsiteX13" fmla="*/ 164 w 196"/>
              <a:gd name="connsiteY13" fmla="*/ 47 h 711"/>
              <a:gd name="connsiteX14" fmla="*/ 159 w 196"/>
              <a:gd name="connsiteY14" fmla="*/ 52 h 711"/>
              <a:gd name="connsiteX15" fmla="*/ 153 w 196"/>
              <a:gd name="connsiteY15" fmla="*/ 58 h 711"/>
              <a:gd name="connsiteX16" fmla="*/ 148 w 196"/>
              <a:gd name="connsiteY16" fmla="*/ 68 h 711"/>
              <a:gd name="connsiteX17" fmla="*/ 148 w 196"/>
              <a:gd name="connsiteY17" fmla="*/ 79 h 711"/>
              <a:gd name="connsiteX18" fmla="*/ 148 w 196"/>
              <a:gd name="connsiteY18" fmla="*/ 84 h 711"/>
              <a:gd name="connsiteX19" fmla="*/ 148 w 196"/>
              <a:gd name="connsiteY19" fmla="*/ 99 h 711"/>
              <a:gd name="connsiteX20" fmla="*/ 148 w 196"/>
              <a:gd name="connsiteY20" fmla="*/ 110 h 711"/>
              <a:gd name="connsiteX21" fmla="*/ 148 w 196"/>
              <a:gd name="connsiteY21" fmla="*/ 126 h 711"/>
              <a:gd name="connsiteX22" fmla="*/ 148 w 196"/>
              <a:gd name="connsiteY22" fmla="*/ 141 h 711"/>
              <a:gd name="connsiteX23" fmla="*/ 148 w 196"/>
              <a:gd name="connsiteY23" fmla="*/ 157 h 711"/>
              <a:gd name="connsiteX24" fmla="*/ 148 w 196"/>
              <a:gd name="connsiteY24" fmla="*/ 178 h 711"/>
              <a:gd name="connsiteX25" fmla="*/ 148 w 196"/>
              <a:gd name="connsiteY25" fmla="*/ 193 h 711"/>
              <a:gd name="connsiteX26" fmla="*/ 148 w 196"/>
              <a:gd name="connsiteY26" fmla="*/ 214 h 711"/>
              <a:gd name="connsiteX27" fmla="*/ 148 w 196"/>
              <a:gd name="connsiteY27" fmla="*/ 256 h 711"/>
              <a:gd name="connsiteX28" fmla="*/ 148 w 196"/>
              <a:gd name="connsiteY28" fmla="*/ 277 h 711"/>
              <a:gd name="connsiteX29" fmla="*/ 148 w 196"/>
              <a:gd name="connsiteY29" fmla="*/ 303 h 711"/>
              <a:gd name="connsiteX30" fmla="*/ 148 w 196"/>
              <a:gd name="connsiteY30" fmla="*/ 329 h 711"/>
              <a:gd name="connsiteX31" fmla="*/ 148 w 196"/>
              <a:gd name="connsiteY31" fmla="*/ 355 h 711"/>
              <a:gd name="connsiteX32" fmla="*/ 148 w 196"/>
              <a:gd name="connsiteY32" fmla="*/ 382 h 711"/>
              <a:gd name="connsiteX33" fmla="*/ 148 w 196"/>
              <a:gd name="connsiteY33" fmla="*/ 413 h 711"/>
              <a:gd name="connsiteX34" fmla="*/ 148 w 196"/>
              <a:gd name="connsiteY34" fmla="*/ 444 h 711"/>
              <a:gd name="connsiteX35" fmla="*/ 148 w 196"/>
              <a:gd name="connsiteY35" fmla="*/ 476 h 711"/>
              <a:gd name="connsiteX36" fmla="*/ 148 w 196"/>
              <a:gd name="connsiteY36" fmla="*/ 507 h 711"/>
              <a:gd name="connsiteX37" fmla="*/ 148 w 196"/>
              <a:gd name="connsiteY37" fmla="*/ 533 h 711"/>
              <a:gd name="connsiteX38" fmla="*/ 143 w 196"/>
              <a:gd name="connsiteY38" fmla="*/ 559 h 711"/>
              <a:gd name="connsiteX39" fmla="*/ 143 w 196"/>
              <a:gd name="connsiteY39" fmla="*/ 585 h 711"/>
              <a:gd name="connsiteX40" fmla="*/ 138 w 196"/>
              <a:gd name="connsiteY40" fmla="*/ 606 h 711"/>
              <a:gd name="connsiteX41" fmla="*/ 132 w 196"/>
              <a:gd name="connsiteY41" fmla="*/ 622 h 711"/>
              <a:gd name="connsiteX42" fmla="*/ 127 w 196"/>
              <a:gd name="connsiteY42" fmla="*/ 643 h 711"/>
              <a:gd name="connsiteX43" fmla="*/ 122 w 196"/>
              <a:gd name="connsiteY43" fmla="*/ 653 h 711"/>
              <a:gd name="connsiteX44" fmla="*/ 111 w 196"/>
              <a:gd name="connsiteY44" fmla="*/ 669 h 711"/>
              <a:gd name="connsiteX45" fmla="*/ 101 w 196"/>
              <a:gd name="connsiteY45" fmla="*/ 679 h 711"/>
              <a:gd name="connsiteX46" fmla="*/ 95 w 196"/>
              <a:gd name="connsiteY46" fmla="*/ 690 h 711"/>
              <a:gd name="connsiteX47" fmla="*/ 85 w 196"/>
              <a:gd name="connsiteY47" fmla="*/ 695 h 711"/>
              <a:gd name="connsiteX48" fmla="*/ 80 w 196"/>
              <a:gd name="connsiteY48" fmla="*/ 700 h 711"/>
              <a:gd name="connsiteX49" fmla="*/ 69 w 196"/>
              <a:gd name="connsiteY49" fmla="*/ 705 h 711"/>
              <a:gd name="connsiteX50" fmla="*/ 64 w 196"/>
              <a:gd name="connsiteY50" fmla="*/ 705 h 711"/>
              <a:gd name="connsiteX51" fmla="*/ 58 w 196"/>
              <a:gd name="connsiteY51" fmla="*/ 711 h 711"/>
              <a:gd name="connsiteX52" fmla="*/ 48 w 196"/>
              <a:gd name="connsiteY52" fmla="*/ 705 h 711"/>
              <a:gd name="connsiteX53" fmla="*/ 43 w 196"/>
              <a:gd name="connsiteY53" fmla="*/ 705 h 711"/>
              <a:gd name="connsiteX54" fmla="*/ 43 w 196"/>
              <a:gd name="connsiteY54" fmla="*/ 700 h 711"/>
              <a:gd name="connsiteX55" fmla="*/ 37 w 196"/>
              <a:gd name="connsiteY55" fmla="*/ 695 h 711"/>
              <a:gd name="connsiteX56" fmla="*/ 37 w 196"/>
              <a:gd name="connsiteY56" fmla="*/ 690 h 711"/>
              <a:gd name="connsiteX57" fmla="*/ 37 w 196"/>
              <a:gd name="connsiteY57" fmla="*/ 684 h 711"/>
              <a:gd name="connsiteX58" fmla="*/ 37 w 196"/>
              <a:gd name="connsiteY58" fmla="*/ 674 h 711"/>
              <a:gd name="connsiteX59" fmla="*/ 37 w 196"/>
              <a:gd name="connsiteY59" fmla="*/ 664 h 711"/>
              <a:gd name="connsiteX60" fmla="*/ 37 w 196"/>
              <a:gd name="connsiteY60" fmla="*/ 658 h 711"/>
              <a:gd name="connsiteX61" fmla="*/ 37 w 196"/>
              <a:gd name="connsiteY61" fmla="*/ 653 h 711"/>
              <a:gd name="connsiteX62" fmla="*/ 37 w 196"/>
              <a:gd name="connsiteY62" fmla="*/ 648 h 711"/>
              <a:gd name="connsiteX63" fmla="*/ 32 w 196"/>
              <a:gd name="connsiteY63" fmla="*/ 643 h 711"/>
              <a:gd name="connsiteX64" fmla="*/ 27 w 196"/>
              <a:gd name="connsiteY64" fmla="*/ 627 h 711"/>
              <a:gd name="connsiteX65" fmla="*/ 16 w 196"/>
              <a:gd name="connsiteY65" fmla="*/ 611 h 711"/>
              <a:gd name="connsiteX66" fmla="*/ 0 w 196"/>
              <a:gd name="connsiteY66" fmla="*/ 596 h 711"/>
              <a:gd name="connsiteX67" fmla="*/ 21 w 196"/>
              <a:gd name="connsiteY67" fmla="*/ 543 h 711"/>
              <a:gd name="connsiteX68" fmla="*/ 27 w 196"/>
              <a:gd name="connsiteY68" fmla="*/ 543 h 711"/>
              <a:gd name="connsiteX69" fmla="*/ 32 w 196"/>
              <a:gd name="connsiteY69" fmla="*/ 543 h 711"/>
              <a:gd name="connsiteX70" fmla="*/ 37 w 196"/>
              <a:gd name="connsiteY70" fmla="*/ 538 h 711"/>
              <a:gd name="connsiteX71" fmla="*/ 43 w 196"/>
              <a:gd name="connsiteY71" fmla="*/ 533 h 711"/>
              <a:gd name="connsiteX72" fmla="*/ 43 w 196"/>
              <a:gd name="connsiteY72" fmla="*/ 528 h 711"/>
              <a:gd name="connsiteX73" fmla="*/ 43 w 196"/>
              <a:gd name="connsiteY73" fmla="*/ 517 h 711"/>
              <a:gd name="connsiteX74" fmla="*/ 43 w 196"/>
              <a:gd name="connsiteY74" fmla="*/ 502 h 711"/>
              <a:gd name="connsiteX75" fmla="*/ 48 w 196"/>
              <a:gd name="connsiteY75" fmla="*/ 486 h 711"/>
              <a:gd name="connsiteX76" fmla="*/ 48 w 196"/>
              <a:gd name="connsiteY76" fmla="*/ 465 h 711"/>
              <a:gd name="connsiteX77" fmla="*/ 48 w 196"/>
              <a:gd name="connsiteY77" fmla="*/ 439 h 711"/>
              <a:gd name="connsiteX78" fmla="*/ 53 w 196"/>
              <a:gd name="connsiteY78" fmla="*/ 413 h 711"/>
              <a:gd name="connsiteX79" fmla="*/ 53 w 196"/>
              <a:gd name="connsiteY79" fmla="*/ 387 h 711"/>
              <a:gd name="connsiteX80" fmla="*/ 53 w 196"/>
              <a:gd name="connsiteY80" fmla="*/ 361 h 711"/>
              <a:gd name="connsiteX81" fmla="*/ 53 w 196"/>
              <a:gd name="connsiteY81" fmla="*/ 335 h 711"/>
              <a:gd name="connsiteX82" fmla="*/ 58 w 196"/>
              <a:gd name="connsiteY82" fmla="*/ 308 h 711"/>
              <a:gd name="connsiteX83" fmla="*/ 58 w 196"/>
              <a:gd name="connsiteY83" fmla="*/ 287 h 711"/>
              <a:gd name="connsiteX84" fmla="*/ 58 w 196"/>
              <a:gd name="connsiteY84" fmla="*/ 267 h 711"/>
              <a:gd name="connsiteX85" fmla="*/ 58 w 196"/>
              <a:gd name="connsiteY85" fmla="*/ 246 h 711"/>
              <a:gd name="connsiteX86" fmla="*/ 58 w 196"/>
              <a:gd name="connsiteY86" fmla="*/ 230 h 711"/>
              <a:gd name="connsiteX87" fmla="*/ 58 w 196"/>
              <a:gd name="connsiteY87" fmla="*/ 199 h 711"/>
              <a:gd name="connsiteX88" fmla="*/ 58 w 196"/>
              <a:gd name="connsiteY88" fmla="*/ 167 h 711"/>
              <a:gd name="connsiteX89" fmla="*/ 53 w 196"/>
              <a:gd name="connsiteY89" fmla="*/ 136 h 711"/>
              <a:gd name="connsiteX90" fmla="*/ 53 w 196"/>
              <a:gd name="connsiteY90" fmla="*/ 110 h 711"/>
              <a:gd name="connsiteX91" fmla="*/ 48 w 196"/>
              <a:gd name="connsiteY91" fmla="*/ 99 h 711"/>
              <a:gd name="connsiteX92" fmla="*/ 48 w 196"/>
              <a:gd name="connsiteY92" fmla="*/ 89 h 711"/>
              <a:gd name="connsiteX93" fmla="*/ 43 w 196"/>
              <a:gd name="connsiteY93" fmla="*/ 79 h 711"/>
              <a:gd name="connsiteX94" fmla="*/ 43 w 196"/>
              <a:gd name="connsiteY94" fmla="*/ 68 h 711"/>
              <a:gd name="connsiteX95" fmla="*/ 37 w 196"/>
              <a:gd name="connsiteY95" fmla="*/ 63 h 711"/>
              <a:gd name="connsiteX96" fmla="*/ 37 w 196"/>
              <a:gd name="connsiteY96" fmla="*/ 58 h 711"/>
              <a:gd name="connsiteX97" fmla="*/ 32 w 196"/>
              <a:gd name="connsiteY97" fmla="*/ 47 h 711"/>
              <a:gd name="connsiteX98" fmla="*/ 27 w 196"/>
              <a:gd name="connsiteY98" fmla="*/ 42 h 711"/>
              <a:gd name="connsiteX0" fmla="*/ 164 w 196"/>
              <a:gd name="connsiteY0" fmla="*/ 0 h 711"/>
              <a:gd name="connsiteX1" fmla="*/ 175 w 196"/>
              <a:gd name="connsiteY1" fmla="*/ 5 h 711"/>
              <a:gd name="connsiteX2" fmla="*/ 180 w 196"/>
              <a:gd name="connsiteY2" fmla="*/ 11 h 711"/>
              <a:gd name="connsiteX3" fmla="*/ 185 w 196"/>
              <a:gd name="connsiteY3" fmla="*/ 16 h 711"/>
              <a:gd name="connsiteX4" fmla="*/ 190 w 196"/>
              <a:gd name="connsiteY4" fmla="*/ 21 h 711"/>
              <a:gd name="connsiteX5" fmla="*/ 196 w 196"/>
              <a:gd name="connsiteY5" fmla="*/ 21 h 711"/>
              <a:gd name="connsiteX6" fmla="*/ 196 w 196"/>
              <a:gd name="connsiteY6" fmla="*/ 26 h 711"/>
              <a:gd name="connsiteX7" fmla="*/ 190 w 196"/>
              <a:gd name="connsiteY7" fmla="*/ 26 h 711"/>
              <a:gd name="connsiteX8" fmla="*/ 190 w 196"/>
              <a:gd name="connsiteY8" fmla="*/ 32 h 711"/>
              <a:gd name="connsiteX9" fmla="*/ 185 w 196"/>
              <a:gd name="connsiteY9" fmla="*/ 37 h 711"/>
              <a:gd name="connsiteX10" fmla="*/ 180 w 196"/>
              <a:gd name="connsiteY10" fmla="*/ 37 h 711"/>
              <a:gd name="connsiteX11" fmla="*/ 175 w 196"/>
              <a:gd name="connsiteY11" fmla="*/ 42 h 711"/>
              <a:gd name="connsiteX12" fmla="*/ 169 w 196"/>
              <a:gd name="connsiteY12" fmla="*/ 47 h 711"/>
              <a:gd name="connsiteX13" fmla="*/ 164 w 196"/>
              <a:gd name="connsiteY13" fmla="*/ 47 h 711"/>
              <a:gd name="connsiteX14" fmla="*/ 159 w 196"/>
              <a:gd name="connsiteY14" fmla="*/ 52 h 711"/>
              <a:gd name="connsiteX15" fmla="*/ 153 w 196"/>
              <a:gd name="connsiteY15" fmla="*/ 58 h 711"/>
              <a:gd name="connsiteX16" fmla="*/ 148 w 196"/>
              <a:gd name="connsiteY16" fmla="*/ 68 h 711"/>
              <a:gd name="connsiteX17" fmla="*/ 148 w 196"/>
              <a:gd name="connsiteY17" fmla="*/ 79 h 711"/>
              <a:gd name="connsiteX18" fmla="*/ 148 w 196"/>
              <a:gd name="connsiteY18" fmla="*/ 84 h 711"/>
              <a:gd name="connsiteX19" fmla="*/ 148 w 196"/>
              <a:gd name="connsiteY19" fmla="*/ 99 h 711"/>
              <a:gd name="connsiteX20" fmla="*/ 148 w 196"/>
              <a:gd name="connsiteY20" fmla="*/ 110 h 711"/>
              <a:gd name="connsiteX21" fmla="*/ 148 w 196"/>
              <a:gd name="connsiteY21" fmla="*/ 126 h 711"/>
              <a:gd name="connsiteX22" fmla="*/ 148 w 196"/>
              <a:gd name="connsiteY22" fmla="*/ 141 h 711"/>
              <a:gd name="connsiteX23" fmla="*/ 148 w 196"/>
              <a:gd name="connsiteY23" fmla="*/ 157 h 711"/>
              <a:gd name="connsiteX24" fmla="*/ 148 w 196"/>
              <a:gd name="connsiteY24" fmla="*/ 178 h 711"/>
              <a:gd name="connsiteX25" fmla="*/ 148 w 196"/>
              <a:gd name="connsiteY25" fmla="*/ 193 h 711"/>
              <a:gd name="connsiteX26" fmla="*/ 148 w 196"/>
              <a:gd name="connsiteY26" fmla="*/ 214 h 711"/>
              <a:gd name="connsiteX27" fmla="*/ 148 w 196"/>
              <a:gd name="connsiteY27" fmla="*/ 256 h 711"/>
              <a:gd name="connsiteX28" fmla="*/ 148 w 196"/>
              <a:gd name="connsiteY28" fmla="*/ 277 h 711"/>
              <a:gd name="connsiteX29" fmla="*/ 148 w 196"/>
              <a:gd name="connsiteY29" fmla="*/ 303 h 711"/>
              <a:gd name="connsiteX30" fmla="*/ 148 w 196"/>
              <a:gd name="connsiteY30" fmla="*/ 329 h 711"/>
              <a:gd name="connsiteX31" fmla="*/ 148 w 196"/>
              <a:gd name="connsiteY31" fmla="*/ 355 h 711"/>
              <a:gd name="connsiteX32" fmla="*/ 148 w 196"/>
              <a:gd name="connsiteY32" fmla="*/ 382 h 711"/>
              <a:gd name="connsiteX33" fmla="*/ 148 w 196"/>
              <a:gd name="connsiteY33" fmla="*/ 413 h 711"/>
              <a:gd name="connsiteX34" fmla="*/ 148 w 196"/>
              <a:gd name="connsiteY34" fmla="*/ 444 h 711"/>
              <a:gd name="connsiteX35" fmla="*/ 148 w 196"/>
              <a:gd name="connsiteY35" fmla="*/ 476 h 711"/>
              <a:gd name="connsiteX36" fmla="*/ 148 w 196"/>
              <a:gd name="connsiteY36" fmla="*/ 507 h 711"/>
              <a:gd name="connsiteX37" fmla="*/ 148 w 196"/>
              <a:gd name="connsiteY37" fmla="*/ 533 h 711"/>
              <a:gd name="connsiteX38" fmla="*/ 143 w 196"/>
              <a:gd name="connsiteY38" fmla="*/ 559 h 711"/>
              <a:gd name="connsiteX39" fmla="*/ 143 w 196"/>
              <a:gd name="connsiteY39" fmla="*/ 585 h 711"/>
              <a:gd name="connsiteX40" fmla="*/ 138 w 196"/>
              <a:gd name="connsiteY40" fmla="*/ 606 h 711"/>
              <a:gd name="connsiteX41" fmla="*/ 132 w 196"/>
              <a:gd name="connsiteY41" fmla="*/ 622 h 711"/>
              <a:gd name="connsiteX42" fmla="*/ 127 w 196"/>
              <a:gd name="connsiteY42" fmla="*/ 643 h 711"/>
              <a:gd name="connsiteX43" fmla="*/ 122 w 196"/>
              <a:gd name="connsiteY43" fmla="*/ 653 h 711"/>
              <a:gd name="connsiteX44" fmla="*/ 111 w 196"/>
              <a:gd name="connsiteY44" fmla="*/ 669 h 711"/>
              <a:gd name="connsiteX45" fmla="*/ 101 w 196"/>
              <a:gd name="connsiteY45" fmla="*/ 679 h 711"/>
              <a:gd name="connsiteX46" fmla="*/ 95 w 196"/>
              <a:gd name="connsiteY46" fmla="*/ 690 h 711"/>
              <a:gd name="connsiteX47" fmla="*/ 85 w 196"/>
              <a:gd name="connsiteY47" fmla="*/ 695 h 711"/>
              <a:gd name="connsiteX48" fmla="*/ 80 w 196"/>
              <a:gd name="connsiteY48" fmla="*/ 700 h 711"/>
              <a:gd name="connsiteX49" fmla="*/ 69 w 196"/>
              <a:gd name="connsiteY49" fmla="*/ 705 h 711"/>
              <a:gd name="connsiteX50" fmla="*/ 64 w 196"/>
              <a:gd name="connsiteY50" fmla="*/ 705 h 711"/>
              <a:gd name="connsiteX51" fmla="*/ 58 w 196"/>
              <a:gd name="connsiteY51" fmla="*/ 711 h 711"/>
              <a:gd name="connsiteX52" fmla="*/ 48 w 196"/>
              <a:gd name="connsiteY52" fmla="*/ 705 h 711"/>
              <a:gd name="connsiteX53" fmla="*/ 43 w 196"/>
              <a:gd name="connsiteY53" fmla="*/ 705 h 711"/>
              <a:gd name="connsiteX54" fmla="*/ 43 w 196"/>
              <a:gd name="connsiteY54" fmla="*/ 700 h 711"/>
              <a:gd name="connsiteX55" fmla="*/ 37 w 196"/>
              <a:gd name="connsiteY55" fmla="*/ 695 h 711"/>
              <a:gd name="connsiteX56" fmla="*/ 37 w 196"/>
              <a:gd name="connsiteY56" fmla="*/ 690 h 711"/>
              <a:gd name="connsiteX57" fmla="*/ 37 w 196"/>
              <a:gd name="connsiteY57" fmla="*/ 684 h 711"/>
              <a:gd name="connsiteX58" fmla="*/ 37 w 196"/>
              <a:gd name="connsiteY58" fmla="*/ 674 h 711"/>
              <a:gd name="connsiteX59" fmla="*/ 37 w 196"/>
              <a:gd name="connsiteY59" fmla="*/ 664 h 711"/>
              <a:gd name="connsiteX60" fmla="*/ 37 w 196"/>
              <a:gd name="connsiteY60" fmla="*/ 658 h 711"/>
              <a:gd name="connsiteX61" fmla="*/ 37 w 196"/>
              <a:gd name="connsiteY61" fmla="*/ 653 h 711"/>
              <a:gd name="connsiteX62" fmla="*/ 37 w 196"/>
              <a:gd name="connsiteY62" fmla="*/ 648 h 711"/>
              <a:gd name="connsiteX63" fmla="*/ 32 w 196"/>
              <a:gd name="connsiteY63" fmla="*/ 643 h 711"/>
              <a:gd name="connsiteX64" fmla="*/ 27 w 196"/>
              <a:gd name="connsiteY64" fmla="*/ 627 h 711"/>
              <a:gd name="connsiteX65" fmla="*/ 16 w 196"/>
              <a:gd name="connsiteY65" fmla="*/ 611 h 711"/>
              <a:gd name="connsiteX66" fmla="*/ 0 w 196"/>
              <a:gd name="connsiteY66" fmla="*/ 596 h 711"/>
              <a:gd name="connsiteX67" fmla="*/ 21 w 196"/>
              <a:gd name="connsiteY67" fmla="*/ 543 h 711"/>
              <a:gd name="connsiteX68" fmla="*/ 27 w 196"/>
              <a:gd name="connsiteY68" fmla="*/ 543 h 711"/>
              <a:gd name="connsiteX69" fmla="*/ 37 w 196"/>
              <a:gd name="connsiteY69" fmla="*/ 538 h 711"/>
              <a:gd name="connsiteX70" fmla="*/ 43 w 196"/>
              <a:gd name="connsiteY70" fmla="*/ 533 h 711"/>
              <a:gd name="connsiteX71" fmla="*/ 43 w 196"/>
              <a:gd name="connsiteY71" fmla="*/ 528 h 711"/>
              <a:gd name="connsiteX72" fmla="*/ 43 w 196"/>
              <a:gd name="connsiteY72" fmla="*/ 517 h 711"/>
              <a:gd name="connsiteX73" fmla="*/ 43 w 196"/>
              <a:gd name="connsiteY73" fmla="*/ 502 h 711"/>
              <a:gd name="connsiteX74" fmla="*/ 48 w 196"/>
              <a:gd name="connsiteY74" fmla="*/ 486 h 711"/>
              <a:gd name="connsiteX75" fmla="*/ 48 w 196"/>
              <a:gd name="connsiteY75" fmla="*/ 465 h 711"/>
              <a:gd name="connsiteX76" fmla="*/ 48 w 196"/>
              <a:gd name="connsiteY76" fmla="*/ 439 h 711"/>
              <a:gd name="connsiteX77" fmla="*/ 53 w 196"/>
              <a:gd name="connsiteY77" fmla="*/ 413 h 711"/>
              <a:gd name="connsiteX78" fmla="*/ 53 w 196"/>
              <a:gd name="connsiteY78" fmla="*/ 387 h 711"/>
              <a:gd name="connsiteX79" fmla="*/ 53 w 196"/>
              <a:gd name="connsiteY79" fmla="*/ 361 h 711"/>
              <a:gd name="connsiteX80" fmla="*/ 53 w 196"/>
              <a:gd name="connsiteY80" fmla="*/ 335 h 711"/>
              <a:gd name="connsiteX81" fmla="*/ 58 w 196"/>
              <a:gd name="connsiteY81" fmla="*/ 308 h 711"/>
              <a:gd name="connsiteX82" fmla="*/ 58 w 196"/>
              <a:gd name="connsiteY82" fmla="*/ 287 h 711"/>
              <a:gd name="connsiteX83" fmla="*/ 58 w 196"/>
              <a:gd name="connsiteY83" fmla="*/ 267 h 711"/>
              <a:gd name="connsiteX84" fmla="*/ 58 w 196"/>
              <a:gd name="connsiteY84" fmla="*/ 246 h 711"/>
              <a:gd name="connsiteX85" fmla="*/ 58 w 196"/>
              <a:gd name="connsiteY85" fmla="*/ 230 h 711"/>
              <a:gd name="connsiteX86" fmla="*/ 58 w 196"/>
              <a:gd name="connsiteY86" fmla="*/ 199 h 711"/>
              <a:gd name="connsiteX87" fmla="*/ 58 w 196"/>
              <a:gd name="connsiteY87" fmla="*/ 167 h 711"/>
              <a:gd name="connsiteX88" fmla="*/ 53 w 196"/>
              <a:gd name="connsiteY88" fmla="*/ 136 h 711"/>
              <a:gd name="connsiteX89" fmla="*/ 53 w 196"/>
              <a:gd name="connsiteY89" fmla="*/ 110 h 711"/>
              <a:gd name="connsiteX90" fmla="*/ 48 w 196"/>
              <a:gd name="connsiteY90" fmla="*/ 99 h 711"/>
              <a:gd name="connsiteX91" fmla="*/ 48 w 196"/>
              <a:gd name="connsiteY91" fmla="*/ 89 h 711"/>
              <a:gd name="connsiteX92" fmla="*/ 43 w 196"/>
              <a:gd name="connsiteY92" fmla="*/ 79 h 711"/>
              <a:gd name="connsiteX93" fmla="*/ 43 w 196"/>
              <a:gd name="connsiteY93" fmla="*/ 68 h 711"/>
              <a:gd name="connsiteX94" fmla="*/ 37 w 196"/>
              <a:gd name="connsiteY94" fmla="*/ 63 h 711"/>
              <a:gd name="connsiteX95" fmla="*/ 37 w 196"/>
              <a:gd name="connsiteY95" fmla="*/ 58 h 711"/>
              <a:gd name="connsiteX96" fmla="*/ 32 w 196"/>
              <a:gd name="connsiteY96" fmla="*/ 47 h 711"/>
              <a:gd name="connsiteX97" fmla="*/ 27 w 196"/>
              <a:gd name="connsiteY97" fmla="*/ 42 h 711"/>
              <a:gd name="connsiteX0" fmla="*/ 149 w 181"/>
              <a:gd name="connsiteY0" fmla="*/ 0 h 711"/>
              <a:gd name="connsiteX1" fmla="*/ 160 w 181"/>
              <a:gd name="connsiteY1" fmla="*/ 5 h 711"/>
              <a:gd name="connsiteX2" fmla="*/ 165 w 181"/>
              <a:gd name="connsiteY2" fmla="*/ 11 h 711"/>
              <a:gd name="connsiteX3" fmla="*/ 170 w 181"/>
              <a:gd name="connsiteY3" fmla="*/ 16 h 711"/>
              <a:gd name="connsiteX4" fmla="*/ 175 w 181"/>
              <a:gd name="connsiteY4" fmla="*/ 21 h 711"/>
              <a:gd name="connsiteX5" fmla="*/ 181 w 181"/>
              <a:gd name="connsiteY5" fmla="*/ 21 h 711"/>
              <a:gd name="connsiteX6" fmla="*/ 181 w 181"/>
              <a:gd name="connsiteY6" fmla="*/ 26 h 711"/>
              <a:gd name="connsiteX7" fmla="*/ 175 w 181"/>
              <a:gd name="connsiteY7" fmla="*/ 26 h 711"/>
              <a:gd name="connsiteX8" fmla="*/ 175 w 181"/>
              <a:gd name="connsiteY8" fmla="*/ 32 h 711"/>
              <a:gd name="connsiteX9" fmla="*/ 170 w 181"/>
              <a:gd name="connsiteY9" fmla="*/ 37 h 711"/>
              <a:gd name="connsiteX10" fmla="*/ 165 w 181"/>
              <a:gd name="connsiteY10" fmla="*/ 37 h 711"/>
              <a:gd name="connsiteX11" fmla="*/ 160 w 181"/>
              <a:gd name="connsiteY11" fmla="*/ 42 h 711"/>
              <a:gd name="connsiteX12" fmla="*/ 154 w 181"/>
              <a:gd name="connsiteY12" fmla="*/ 47 h 711"/>
              <a:gd name="connsiteX13" fmla="*/ 149 w 181"/>
              <a:gd name="connsiteY13" fmla="*/ 47 h 711"/>
              <a:gd name="connsiteX14" fmla="*/ 144 w 181"/>
              <a:gd name="connsiteY14" fmla="*/ 52 h 711"/>
              <a:gd name="connsiteX15" fmla="*/ 138 w 181"/>
              <a:gd name="connsiteY15" fmla="*/ 58 h 711"/>
              <a:gd name="connsiteX16" fmla="*/ 133 w 181"/>
              <a:gd name="connsiteY16" fmla="*/ 68 h 711"/>
              <a:gd name="connsiteX17" fmla="*/ 133 w 181"/>
              <a:gd name="connsiteY17" fmla="*/ 79 h 711"/>
              <a:gd name="connsiteX18" fmla="*/ 133 w 181"/>
              <a:gd name="connsiteY18" fmla="*/ 84 h 711"/>
              <a:gd name="connsiteX19" fmla="*/ 133 w 181"/>
              <a:gd name="connsiteY19" fmla="*/ 99 h 711"/>
              <a:gd name="connsiteX20" fmla="*/ 133 w 181"/>
              <a:gd name="connsiteY20" fmla="*/ 110 h 711"/>
              <a:gd name="connsiteX21" fmla="*/ 133 w 181"/>
              <a:gd name="connsiteY21" fmla="*/ 126 h 711"/>
              <a:gd name="connsiteX22" fmla="*/ 133 w 181"/>
              <a:gd name="connsiteY22" fmla="*/ 141 h 711"/>
              <a:gd name="connsiteX23" fmla="*/ 133 w 181"/>
              <a:gd name="connsiteY23" fmla="*/ 157 h 711"/>
              <a:gd name="connsiteX24" fmla="*/ 133 w 181"/>
              <a:gd name="connsiteY24" fmla="*/ 178 h 711"/>
              <a:gd name="connsiteX25" fmla="*/ 133 w 181"/>
              <a:gd name="connsiteY25" fmla="*/ 193 h 711"/>
              <a:gd name="connsiteX26" fmla="*/ 133 w 181"/>
              <a:gd name="connsiteY26" fmla="*/ 214 h 711"/>
              <a:gd name="connsiteX27" fmla="*/ 133 w 181"/>
              <a:gd name="connsiteY27" fmla="*/ 256 h 711"/>
              <a:gd name="connsiteX28" fmla="*/ 133 w 181"/>
              <a:gd name="connsiteY28" fmla="*/ 277 h 711"/>
              <a:gd name="connsiteX29" fmla="*/ 133 w 181"/>
              <a:gd name="connsiteY29" fmla="*/ 303 h 711"/>
              <a:gd name="connsiteX30" fmla="*/ 133 w 181"/>
              <a:gd name="connsiteY30" fmla="*/ 329 h 711"/>
              <a:gd name="connsiteX31" fmla="*/ 133 w 181"/>
              <a:gd name="connsiteY31" fmla="*/ 355 h 711"/>
              <a:gd name="connsiteX32" fmla="*/ 133 w 181"/>
              <a:gd name="connsiteY32" fmla="*/ 382 h 711"/>
              <a:gd name="connsiteX33" fmla="*/ 133 w 181"/>
              <a:gd name="connsiteY33" fmla="*/ 413 h 711"/>
              <a:gd name="connsiteX34" fmla="*/ 133 w 181"/>
              <a:gd name="connsiteY34" fmla="*/ 444 h 711"/>
              <a:gd name="connsiteX35" fmla="*/ 133 w 181"/>
              <a:gd name="connsiteY35" fmla="*/ 476 h 711"/>
              <a:gd name="connsiteX36" fmla="*/ 133 w 181"/>
              <a:gd name="connsiteY36" fmla="*/ 507 h 711"/>
              <a:gd name="connsiteX37" fmla="*/ 133 w 181"/>
              <a:gd name="connsiteY37" fmla="*/ 533 h 711"/>
              <a:gd name="connsiteX38" fmla="*/ 128 w 181"/>
              <a:gd name="connsiteY38" fmla="*/ 559 h 711"/>
              <a:gd name="connsiteX39" fmla="*/ 128 w 181"/>
              <a:gd name="connsiteY39" fmla="*/ 585 h 711"/>
              <a:gd name="connsiteX40" fmla="*/ 123 w 181"/>
              <a:gd name="connsiteY40" fmla="*/ 606 h 711"/>
              <a:gd name="connsiteX41" fmla="*/ 117 w 181"/>
              <a:gd name="connsiteY41" fmla="*/ 622 h 711"/>
              <a:gd name="connsiteX42" fmla="*/ 112 w 181"/>
              <a:gd name="connsiteY42" fmla="*/ 643 h 711"/>
              <a:gd name="connsiteX43" fmla="*/ 107 w 181"/>
              <a:gd name="connsiteY43" fmla="*/ 653 h 711"/>
              <a:gd name="connsiteX44" fmla="*/ 96 w 181"/>
              <a:gd name="connsiteY44" fmla="*/ 669 h 711"/>
              <a:gd name="connsiteX45" fmla="*/ 86 w 181"/>
              <a:gd name="connsiteY45" fmla="*/ 679 h 711"/>
              <a:gd name="connsiteX46" fmla="*/ 80 w 181"/>
              <a:gd name="connsiteY46" fmla="*/ 690 h 711"/>
              <a:gd name="connsiteX47" fmla="*/ 70 w 181"/>
              <a:gd name="connsiteY47" fmla="*/ 695 h 711"/>
              <a:gd name="connsiteX48" fmla="*/ 65 w 181"/>
              <a:gd name="connsiteY48" fmla="*/ 700 h 711"/>
              <a:gd name="connsiteX49" fmla="*/ 54 w 181"/>
              <a:gd name="connsiteY49" fmla="*/ 705 h 711"/>
              <a:gd name="connsiteX50" fmla="*/ 49 w 181"/>
              <a:gd name="connsiteY50" fmla="*/ 705 h 711"/>
              <a:gd name="connsiteX51" fmla="*/ 43 w 181"/>
              <a:gd name="connsiteY51" fmla="*/ 711 h 711"/>
              <a:gd name="connsiteX52" fmla="*/ 33 w 181"/>
              <a:gd name="connsiteY52" fmla="*/ 705 h 711"/>
              <a:gd name="connsiteX53" fmla="*/ 28 w 181"/>
              <a:gd name="connsiteY53" fmla="*/ 705 h 711"/>
              <a:gd name="connsiteX54" fmla="*/ 28 w 181"/>
              <a:gd name="connsiteY54" fmla="*/ 700 h 711"/>
              <a:gd name="connsiteX55" fmla="*/ 22 w 181"/>
              <a:gd name="connsiteY55" fmla="*/ 695 h 711"/>
              <a:gd name="connsiteX56" fmla="*/ 22 w 181"/>
              <a:gd name="connsiteY56" fmla="*/ 690 h 711"/>
              <a:gd name="connsiteX57" fmla="*/ 22 w 181"/>
              <a:gd name="connsiteY57" fmla="*/ 684 h 711"/>
              <a:gd name="connsiteX58" fmla="*/ 22 w 181"/>
              <a:gd name="connsiteY58" fmla="*/ 674 h 711"/>
              <a:gd name="connsiteX59" fmla="*/ 22 w 181"/>
              <a:gd name="connsiteY59" fmla="*/ 664 h 711"/>
              <a:gd name="connsiteX60" fmla="*/ 22 w 181"/>
              <a:gd name="connsiteY60" fmla="*/ 658 h 711"/>
              <a:gd name="connsiteX61" fmla="*/ 22 w 181"/>
              <a:gd name="connsiteY61" fmla="*/ 653 h 711"/>
              <a:gd name="connsiteX62" fmla="*/ 22 w 181"/>
              <a:gd name="connsiteY62" fmla="*/ 648 h 711"/>
              <a:gd name="connsiteX63" fmla="*/ 17 w 181"/>
              <a:gd name="connsiteY63" fmla="*/ 643 h 711"/>
              <a:gd name="connsiteX64" fmla="*/ 12 w 181"/>
              <a:gd name="connsiteY64" fmla="*/ 627 h 711"/>
              <a:gd name="connsiteX65" fmla="*/ 1 w 181"/>
              <a:gd name="connsiteY65" fmla="*/ 611 h 711"/>
              <a:gd name="connsiteX66" fmla="*/ 6 w 181"/>
              <a:gd name="connsiteY66" fmla="*/ 543 h 711"/>
              <a:gd name="connsiteX67" fmla="*/ 12 w 181"/>
              <a:gd name="connsiteY67" fmla="*/ 543 h 711"/>
              <a:gd name="connsiteX68" fmla="*/ 22 w 181"/>
              <a:gd name="connsiteY68" fmla="*/ 538 h 711"/>
              <a:gd name="connsiteX69" fmla="*/ 28 w 181"/>
              <a:gd name="connsiteY69" fmla="*/ 533 h 711"/>
              <a:gd name="connsiteX70" fmla="*/ 28 w 181"/>
              <a:gd name="connsiteY70" fmla="*/ 528 h 711"/>
              <a:gd name="connsiteX71" fmla="*/ 28 w 181"/>
              <a:gd name="connsiteY71" fmla="*/ 517 h 711"/>
              <a:gd name="connsiteX72" fmla="*/ 28 w 181"/>
              <a:gd name="connsiteY72" fmla="*/ 502 h 711"/>
              <a:gd name="connsiteX73" fmla="*/ 33 w 181"/>
              <a:gd name="connsiteY73" fmla="*/ 486 h 711"/>
              <a:gd name="connsiteX74" fmla="*/ 33 w 181"/>
              <a:gd name="connsiteY74" fmla="*/ 465 h 711"/>
              <a:gd name="connsiteX75" fmla="*/ 33 w 181"/>
              <a:gd name="connsiteY75" fmla="*/ 439 h 711"/>
              <a:gd name="connsiteX76" fmla="*/ 38 w 181"/>
              <a:gd name="connsiteY76" fmla="*/ 413 h 711"/>
              <a:gd name="connsiteX77" fmla="*/ 38 w 181"/>
              <a:gd name="connsiteY77" fmla="*/ 387 h 711"/>
              <a:gd name="connsiteX78" fmla="*/ 38 w 181"/>
              <a:gd name="connsiteY78" fmla="*/ 361 h 711"/>
              <a:gd name="connsiteX79" fmla="*/ 38 w 181"/>
              <a:gd name="connsiteY79" fmla="*/ 335 h 711"/>
              <a:gd name="connsiteX80" fmla="*/ 43 w 181"/>
              <a:gd name="connsiteY80" fmla="*/ 308 h 711"/>
              <a:gd name="connsiteX81" fmla="*/ 43 w 181"/>
              <a:gd name="connsiteY81" fmla="*/ 287 h 711"/>
              <a:gd name="connsiteX82" fmla="*/ 43 w 181"/>
              <a:gd name="connsiteY82" fmla="*/ 267 h 711"/>
              <a:gd name="connsiteX83" fmla="*/ 43 w 181"/>
              <a:gd name="connsiteY83" fmla="*/ 246 h 711"/>
              <a:gd name="connsiteX84" fmla="*/ 43 w 181"/>
              <a:gd name="connsiteY84" fmla="*/ 230 h 711"/>
              <a:gd name="connsiteX85" fmla="*/ 43 w 181"/>
              <a:gd name="connsiteY85" fmla="*/ 199 h 711"/>
              <a:gd name="connsiteX86" fmla="*/ 43 w 181"/>
              <a:gd name="connsiteY86" fmla="*/ 167 h 711"/>
              <a:gd name="connsiteX87" fmla="*/ 38 w 181"/>
              <a:gd name="connsiteY87" fmla="*/ 136 h 711"/>
              <a:gd name="connsiteX88" fmla="*/ 38 w 181"/>
              <a:gd name="connsiteY88" fmla="*/ 110 h 711"/>
              <a:gd name="connsiteX89" fmla="*/ 33 w 181"/>
              <a:gd name="connsiteY89" fmla="*/ 99 h 711"/>
              <a:gd name="connsiteX90" fmla="*/ 33 w 181"/>
              <a:gd name="connsiteY90" fmla="*/ 89 h 711"/>
              <a:gd name="connsiteX91" fmla="*/ 28 w 181"/>
              <a:gd name="connsiteY91" fmla="*/ 79 h 711"/>
              <a:gd name="connsiteX92" fmla="*/ 28 w 181"/>
              <a:gd name="connsiteY92" fmla="*/ 68 h 711"/>
              <a:gd name="connsiteX93" fmla="*/ 22 w 181"/>
              <a:gd name="connsiteY93" fmla="*/ 63 h 711"/>
              <a:gd name="connsiteX94" fmla="*/ 22 w 181"/>
              <a:gd name="connsiteY94" fmla="*/ 58 h 711"/>
              <a:gd name="connsiteX95" fmla="*/ 17 w 181"/>
              <a:gd name="connsiteY95" fmla="*/ 47 h 711"/>
              <a:gd name="connsiteX96" fmla="*/ 12 w 181"/>
              <a:gd name="connsiteY96" fmla="*/ 42 h 711"/>
              <a:gd name="connsiteX0" fmla="*/ 143 w 175"/>
              <a:gd name="connsiteY0" fmla="*/ 0 h 711"/>
              <a:gd name="connsiteX1" fmla="*/ 154 w 175"/>
              <a:gd name="connsiteY1" fmla="*/ 5 h 711"/>
              <a:gd name="connsiteX2" fmla="*/ 159 w 175"/>
              <a:gd name="connsiteY2" fmla="*/ 11 h 711"/>
              <a:gd name="connsiteX3" fmla="*/ 164 w 175"/>
              <a:gd name="connsiteY3" fmla="*/ 16 h 711"/>
              <a:gd name="connsiteX4" fmla="*/ 169 w 175"/>
              <a:gd name="connsiteY4" fmla="*/ 21 h 711"/>
              <a:gd name="connsiteX5" fmla="*/ 175 w 175"/>
              <a:gd name="connsiteY5" fmla="*/ 21 h 711"/>
              <a:gd name="connsiteX6" fmla="*/ 175 w 175"/>
              <a:gd name="connsiteY6" fmla="*/ 26 h 711"/>
              <a:gd name="connsiteX7" fmla="*/ 169 w 175"/>
              <a:gd name="connsiteY7" fmla="*/ 26 h 711"/>
              <a:gd name="connsiteX8" fmla="*/ 169 w 175"/>
              <a:gd name="connsiteY8" fmla="*/ 32 h 711"/>
              <a:gd name="connsiteX9" fmla="*/ 164 w 175"/>
              <a:gd name="connsiteY9" fmla="*/ 37 h 711"/>
              <a:gd name="connsiteX10" fmla="*/ 159 w 175"/>
              <a:gd name="connsiteY10" fmla="*/ 37 h 711"/>
              <a:gd name="connsiteX11" fmla="*/ 154 w 175"/>
              <a:gd name="connsiteY11" fmla="*/ 42 h 711"/>
              <a:gd name="connsiteX12" fmla="*/ 148 w 175"/>
              <a:gd name="connsiteY12" fmla="*/ 47 h 711"/>
              <a:gd name="connsiteX13" fmla="*/ 143 w 175"/>
              <a:gd name="connsiteY13" fmla="*/ 47 h 711"/>
              <a:gd name="connsiteX14" fmla="*/ 138 w 175"/>
              <a:gd name="connsiteY14" fmla="*/ 52 h 711"/>
              <a:gd name="connsiteX15" fmla="*/ 132 w 175"/>
              <a:gd name="connsiteY15" fmla="*/ 58 h 711"/>
              <a:gd name="connsiteX16" fmla="*/ 127 w 175"/>
              <a:gd name="connsiteY16" fmla="*/ 68 h 711"/>
              <a:gd name="connsiteX17" fmla="*/ 127 w 175"/>
              <a:gd name="connsiteY17" fmla="*/ 79 h 711"/>
              <a:gd name="connsiteX18" fmla="*/ 127 w 175"/>
              <a:gd name="connsiteY18" fmla="*/ 84 h 711"/>
              <a:gd name="connsiteX19" fmla="*/ 127 w 175"/>
              <a:gd name="connsiteY19" fmla="*/ 99 h 711"/>
              <a:gd name="connsiteX20" fmla="*/ 127 w 175"/>
              <a:gd name="connsiteY20" fmla="*/ 110 h 711"/>
              <a:gd name="connsiteX21" fmla="*/ 127 w 175"/>
              <a:gd name="connsiteY21" fmla="*/ 126 h 711"/>
              <a:gd name="connsiteX22" fmla="*/ 127 w 175"/>
              <a:gd name="connsiteY22" fmla="*/ 141 h 711"/>
              <a:gd name="connsiteX23" fmla="*/ 127 w 175"/>
              <a:gd name="connsiteY23" fmla="*/ 157 h 711"/>
              <a:gd name="connsiteX24" fmla="*/ 127 w 175"/>
              <a:gd name="connsiteY24" fmla="*/ 178 h 711"/>
              <a:gd name="connsiteX25" fmla="*/ 127 w 175"/>
              <a:gd name="connsiteY25" fmla="*/ 193 h 711"/>
              <a:gd name="connsiteX26" fmla="*/ 127 w 175"/>
              <a:gd name="connsiteY26" fmla="*/ 214 h 711"/>
              <a:gd name="connsiteX27" fmla="*/ 127 w 175"/>
              <a:gd name="connsiteY27" fmla="*/ 256 h 711"/>
              <a:gd name="connsiteX28" fmla="*/ 127 w 175"/>
              <a:gd name="connsiteY28" fmla="*/ 277 h 711"/>
              <a:gd name="connsiteX29" fmla="*/ 127 w 175"/>
              <a:gd name="connsiteY29" fmla="*/ 303 h 711"/>
              <a:gd name="connsiteX30" fmla="*/ 127 w 175"/>
              <a:gd name="connsiteY30" fmla="*/ 329 h 711"/>
              <a:gd name="connsiteX31" fmla="*/ 127 w 175"/>
              <a:gd name="connsiteY31" fmla="*/ 355 h 711"/>
              <a:gd name="connsiteX32" fmla="*/ 127 w 175"/>
              <a:gd name="connsiteY32" fmla="*/ 382 h 711"/>
              <a:gd name="connsiteX33" fmla="*/ 127 w 175"/>
              <a:gd name="connsiteY33" fmla="*/ 413 h 711"/>
              <a:gd name="connsiteX34" fmla="*/ 127 w 175"/>
              <a:gd name="connsiteY34" fmla="*/ 444 h 711"/>
              <a:gd name="connsiteX35" fmla="*/ 127 w 175"/>
              <a:gd name="connsiteY35" fmla="*/ 476 h 711"/>
              <a:gd name="connsiteX36" fmla="*/ 127 w 175"/>
              <a:gd name="connsiteY36" fmla="*/ 507 h 711"/>
              <a:gd name="connsiteX37" fmla="*/ 127 w 175"/>
              <a:gd name="connsiteY37" fmla="*/ 533 h 711"/>
              <a:gd name="connsiteX38" fmla="*/ 122 w 175"/>
              <a:gd name="connsiteY38" fmla="*/ 559 h 711"/>
              <a:gd name="connsiteX39" fmla="*/ 122 w 175"/>
              <a:gd name="connsiteY39" fmla="*/ 585 h 711"/>
              <a:gd name="connsiteX40" fmla="*/ 117 w 175"/>
              <a:gd name="connsiteY40" fmla="*/ 606 h 711"/>
              <a:gd name="connsiteX41" fmla="*/ 111 w 175"/>
              <a:gd name="connsiteY41" fmla="*/ 622 h 711"/>
              <a:gd name="connsiteX42" fmla="*/ 106 w 175"/>
              <a:gd name="connsiteY42" fmla="*/ 643 h 711"/>
              <a:gd name="connsiteX43" fmla="*/ 101 w 175"/>
              <a:gd name="connsiteY43" fmla="*/ 653 h 711"/>
              <a:gd name="connsiteX44" fmla="*/ 90 w 175"/>
              <a:gd name="connsiteY44" fmla="*/ 669 h 711"/>
              <a:gd name="connsiteX45" fmla="*/ 80 w 175"/>
              <a:gd name="connsiteY45" fmla="*/ 679 h 711"/>
              <a:gd name="connsiteX46" fmla="*/ 74 w 175"/>
              <a:gd name="connsiteY46" fmla="*/ 690 h 711"/>
              <a:gd name="connsiteX47" fmla="*/ 64 w 175"/>
              <a:gd name="connsiteY47" fmla="*/ 695 h 711"/>
              <a:gd name="connsiteX48" fmla="*/ 59 w 175"/>
              <a:gd name="connsiteY48" fmla="*/ 700 h 711"/>
              <a:gd name="connsiteX49" fmla="*/ 48 w 175"/>
              <a:gd name="connsiteY49" fmla="*/ 705 h 711"/>
              <a:gd name="connsiteX50" fmla="*/ 43 w 175"/>
              <a:gd name="connsiteY50" fmla="*/ 705 h 711"/>
              <a:gd name="connsiteX51" fmla="*/ 37 w 175"/>
              <a:gd name="connsiteY51" fmla="*/ 711 h 711"/>
              <a:gd name="connsiteX52" fmla="*/ 27 w 175"/>
              <a:gd name="connsiteY52" fmla="*/ 705 h 711"/>
              <a:gd name="connsiteX53" fmla="*/ 22 w 175"/>
              <a:gd name="connsiteY53" fmla="*/ 705 h 711"/>
              <a:gd name="connsiteX54" fmla="*/ 22 w 175"/>
              <a:gd name="connsiteY54" fmla="*/ 700 h 711"/>
              <a:gd name="connsiteX55" fmla="*/ 16 w 175"/>
              <a:gd name="connsiteY55" fmla="*/ 695 h 711"/>
              <a:gd name="connsiteX56" fmla="*/ 16 w 175"/>
              <a:gd name="connsiteY56" fmla="*/ 690 h 711"/>
              <a:gd name="connsiteX57" fmla="*/ 16 w 175"/>
              <a:gd name="connsiteY57" fmla="*/ 684 h 711"/>
              <a:gd name="connsiteX58" fmla="*/ 16 w 175"/>
              <a:gd name="connsiteY58" fmla="*/ 674 h 711"/>
              <a:gd name="connsiteX59" fmla="*/ 16 w 175"/>
              <a:gd name="connsiteY59" fmla="*/ 664 h 711"/>
              <a:gd name="connsiteX60" fmla="*/ 16 w 175"/>
              <a:gd name="connsiteY60" fmla="*/ 658 h 711"/>
              <a:gd name="connsiteX61" fmla="*/ 16 w 175"/>
              <a:gd name="connsiteY61" fmla="*/ 653 h 711"/>
              <a:gd name="connsiteX62" fmla="*/ 16 w 175"/>
              <a:gd name="connsiteY62" fmla="*/ 648 h 711"/>
              <a:gd name="connsiteX63" fmla="*/ 11 w 175"/>
              <a:gd name="connsiteY63" fmla="*/ 643 h 711"/>
              <a:gd name="connsiteX64" fmla="*/ 6 w 175"/>
              <a:gd name="connsiteY64" fmla="*/ 627 h 711"/>
              <a:gd name="connsiteX65" fmla="*/ 0 w 175"/>
              <a:gd name="connsiteY65" fmla="*/ 543 h 711"/>
              <a:gd name="connsiteX66" fmla="*/ 6 w 175"/>
              <a:gd name="connsiteY66" fmla="*/ 543 h 711"/>
              <a:gd name="connsiteX67" fmla="*/ 16 w 175"/>
              <a:gd name="connsiteY67" fmla="*/ 538 h 711"/>
              <a:gd name="connsiteX68" fmla="*/ 22 w 175"/>
              <a:gd name="connsiteY68" fmla="*/ 533 h 711"/>
              <a:gd name="connsiteX69" fmla="*/ 22 w 175"/>
              <a:gd name="connsiteY69" fmla="*/ 528 h 711"/>
              <a:gd name="connsiteX70" fmla="*/ 22 w 175"/>
              <a:gd name="connsiteY70" fmla="*/ 517 h 711"/>
              <a:gd name="connsiteX71" fmla="*/ 22 w 175"/>
              <a:gd name="connsiteY71" fmla="*/ 502 h 711"/>
              <a:gd name="connsiteX72" fmla="*/ 27 w 175"/>
              <a:gd name="connsiteY72" fmla="*/ 486 h 711"/>
              <a:gd name="connsiteX73" fmla="*/ 27 w 175"/>
              <a:gd name="connsiteY73" fmla="*/ 465 h 711"/>
              <a:gd name="connsiteX74" fmla="*/ 27 w 175"/>
              <a:gd name="connsiteY74" fmla="*/ 439 h 711"/>
              <a:gd name="connsiteX75" fmla="*/ 32 w 175"/>
              <a:gd name="connsiteY75" fmla="*/ 413 h 711"/>
              <a:gd name="connsiteX76" fmla="*/ 32 w 175"/>
              <a:gd name="connsiteY76" fmla="*/ 387 h 711"/>
              <a:gd name="connsiteX77" fmla="*/ 32 w 175"/>
              <a:gd name="connsiteY77" fmla="*/ 361 h 711"/>
              <a:gd name="connsiteX78" fmla="*/ 32 w 175"/>
              <a:gd name="connsiteY78" fmla="*/ 335 h 711"/>
              <a:gd name="connsiteX79" fmla="*/ 37 w 175"/>
              <a:gd name="connsiteY79" fmla="*/ 308 h 711"/>
              <a:gd name="connsiteX80" fmla="*/ 37 w 175"/>
              <a:gd name="connsiteY80" fmla="*/ 287 h 711"/>
              <a:gd name="connsiteX81" fmla="*/ 37 w 175"/>
              <a:gd name="connsiteY81" fmla="*/ 267 h 711"/>
              <a:gd name="connsiteX82" fmla="*/ 37 w 175"/>
              <a:gd name="connsiteY82" fmla="*/ 246 h 711"/>
              <a:gd name="connsiteX83" fmla="*/ 37 w 175"/>
              <a:gd name="connsiteY83" fmla="*/ 230 h 711"/>
              <a:gd name="connsiteX84" fmla="*/ 37 w 175"/>
              <a:gd name="connsiteY84" fmla="*/ 199 h 711"/>
              <a:gd name="connsiteX85" fmla="*/ 37 w 175"/>
              <a:gd name="connsiteY85" fmla="*/ 167 h 711"/>
              <a:gd name="connsiteX86" fmla="*/ 32 w 175"/>
              <a:gd name="connsiteY86" fmla="*/ 136 h 711"/>
              <a:gd name="connsiteX87" fmla="*/ 32 w 175"/>
              <a:gd name="connsiteY87" fmla="*/ 110 h 711"/>
              <a:gd name="connsiteX88" fmla="*/ 27 w 175"/>
              <a:gd name="connsiteY88" fmla="*/ 99 h 711"/>
              <a:gd name="connsiteX89" fmla="*/ 27 w 175"/>
              <a:gd name="connsiteY89" fmla="*/ 89 h 711"/>
              <a:gd name="connsiteX90" fmla="*/ 22 w 175"/>
              <a:gd name="connsiteY90" fmla="*/ 79 h 711"/>
              <a:gd name="connsiteX91" fmla="*/ 22 w 175"/>
              <a:gd name="connsiteY91" fmla="*/ 68 h 711"/>
              <a:gd name="connsiteX92" fmla="*/ 16 w 175"/>
              <a:gd name="connsiteY92" fmla="*/ 63 h 711"/>
              <a:gd name="connsiteX93" fmla="*/ 16 w 175"/>
              <a:gd name="connsiteY93" fmla="*/ 58 h 711"/>
              <a:gd name="connsiteX94" fmla="*/ 11 w 175"/>
              <a:gd name="connsiteY94" fmla="*/ 47 h 711"/>
              <a:gd name="connsiteX95" fmla="*/ 6 w 175"/>
              <a:gd name="connsiteY95" fmla="*/ 42 h 711"/>
              <a:gd name="connsiteX0" fmla="*/ 143 w 175"/>
              <a:gd name="connsiteY0" fmla="*/ 0 h 711"/>
              <a:gd name="connsiteX1" fmla="*/ 154 w 175"/>
              <a:gd name="connsiteY1" fmla="*/ 5 h 711"/>
              <a:gd name="connsiteX2" fmla="*/ 159 w 175"/>
              <a:gd name="connsiteY2" fmla="*/ 11 h 711"/>
              <a:gd name="connsiteX3" fmla="*/ 164 w 175"/>
              <a:gd name="connsiteY3" fmla="*/ 16 h 711"/>
              <a:gd name="connsiteX4" fmla="*/ 169 w 175"/>
              <a:gd name="connsiteY4" fmla="*/ 21 h 711"/>
              <a:gd name="connsiteX5" fmla="*/ 175 w 175"/>
              <a:gd name="connsiteY5" fmla="*/ 21 h 711"/>
              <a:gd name="connsiteX6" fmla="*/ 175 w 175"/>
              <a:gd name="connsiteY6" fmla="*/ 26 h 711"/>
              <a:gd name="connsiteX7" fmla="*/ 169 w 175"/>
              <a:gd name="connsiteY7" fmla="*/ 26 h 711"/>
              <a:gd name="connsiteX8" fmla="*/ 169 w 175"/>
              <a:gd name="connsiteY8" fmla="*/ 32 h 711"/>
              <a:gd name="connsiteX9" fmla="*/ 164 w 175"/>
              <a:gd name="connsiteY9" fmla="*/ 37 h 711"/>
              <a:gd name="connsiteX10" fmla="*/ 159 w 175"/>
              <a:gd name="connsiteY10" fmla="*/ 37 h 711"/>
              <a:gd name="connsiteX11" fmla="*/ 154 w 175"/>
              <a:gd name="connsiteY11" fmla="*/ 42 h 711"/>
              <a:gd name="connsiteX12" fmla="*/ 148 w 175"/>
              <a:gd name="connsiteY12" fmla="*/ 47 h 711"/>
              <a:gd name="connsiteX13" fmla="*/ 143 w 175"/>
              <a:gd name="connsiteY13" fmla="*/ 47 h 711"/>
              <a:gd name="connsiteX14" fmla="*/ 138 w 175"/>
              <a:gd name="connsiteY14" fmla="*/ 52 h 711"/>
              <a:gd name="connsiteX15" fmla="*/ 132 w 175"/>
              <a:gd name="connsiteY15" fmla="*/ 58 h 711"/>
              <a:gd name="connsiteX16" fmla="*/ 127 w 175"/>
              <a:gd name="connsiteY16" fmla="*/ 68 h 711"/>
              <a:gd name="connsiteX17" fmla="*/ 127 w 175"/>
              <a:gd name="connsiteY17" fmla="*/ 79 h 711"/>
              <a:gd name="connsiteX18" fmla="*/ 127 w 175"/>
              <a:gd name="connsiteY18" fmla="*/ 84 h 711"/>
              <a:gd name="connsiteX19" fmla="*/ 127 w 175"/>
              <a:gd name="connsiteY19" fmla="*/ 99 h 711"/>
              <a:gd name="connsiteX20" fmla="*/ 127 w 175"/>
              <a:gd name="connsiteY20" fmla="*/ 110 h 711"/>
              <a:gd name="connsiteX21" fmla="*/ 127 w 175"/>
              <a:gd name="connsiteY21" fmla="*/ 126 h 711"/>
              <a:gd name="connsiteX22" fmla="*/ 127 w 175"/>
              <a:gd name="connsiteY22" fmla="*/ 141 h 711"/>
              <a:gd name="connsiteX23" fmla="*/ 127 w 175"/>
              <a:gd name="connsiteY23" fmla="*/ 157 h 711"/>
              <a:gd name="connsiteX24" fmla="*/ 127 w 175"/>
              <a:gd name="connsiteY24" fmla="*/ 178 h 711"/>
              <a:gd name="connsiteX25" fmla="*/ 127 w 175"/>
              <a:gd name="connsiteY25" fmla="*/ 193 h 711"/>
              <a:gd name="connsiteX26" fmla="*/ 127 w 175"/>
              <a:gd name="connsiteY26" fmla="*/ 214 h 711"/>
              <a:gd name="connsiteX27" fmla="*/ 127 w 175"/>
              <a:gd name="connsiteY27" fmla="*/ 256 h 711"/>
              <a:gd name="connsiteX28" fmla="*/ 127 w 175"/>
              <a:gd name="connsiteY28" fmla="*/ 277 h 711"/>
              <a:gd name="connsiteX29" fmla="*/ 127 w 175"/>
              <a:gd name="connsiteY29" fmla="*/ 303 h 711"/>
              <a:gd name="connsiteX30" fmla="*/ 127 w 175"/>
              <a:gd name="connsiteY30" fmla="*/ 329 h 711"/>
              <a:gd name="connsiteX31" fmla="*/ 127 w 175"/>
              <a:gd name="connsiteY31" fmla="*/ 355 h 711"/>
              <a:gd name="connsiteX32" fmla="*/ 127 w 175"/>
              <a:gd name="connsiteY32" fmla="*/ 382 h 711"/>
              <a:gd name="connsiteX33" fmla="*/ 127 w 175"/>
              <a:gd name="connsiteY33" fmla="*/ 413 h 711"/>
              <a:gd name="connsiteX34" fmla="*/ 127 w 175"/>
              <a:gd name="connsiteY34" fmla="*/ 444 h 711"/>
              <a:gd name="connsiteX35" fmla="*/ 127 w 175"/>
              <a:gd name="connsiteY35" fmla="*/ 476 h 711"/>
              <a:gd name="connsiteX36" fmla="*/ 127 w 175"/>
              <a:gd name="connsiteY36" fmla="*/ 507 h 711"/>
              <a:gd name="connsiteX37" fmla="*/ 127 w 175"/>
              <a:gd name="connsiteY37" fmla="*/ 533 h 711"/>
              <a:gd name="connsiteX38" fmla="*/ 122 w 175"/>
              <a:gd name="connsiteY38" fmla="*/ 559 h 711"/>
              <a:gd name="connsiteX39" fmla="*/ 122 w 175"/>
              <a:gd name="connsiteY39" fmla="*/ 585 h 711"/>
              <a:gd name="connsiteX40" fmla="*/ 117 w 175"/>
              <a:gd name="connsiteY40" fmla="*/ 606 h 711"/>
              <a:gd name="connsiteX41" fmla="*/ 111 w 175"/>
              <a:gd name="connsiteY41" fmla="*/ 622 h 711"/>
              <a:gd name="connsiteX42" fmla="*/ 106 w 175"/>
              <a:gd name="connsiteY42" fmla="*/ 643 h 711"/>
              <a:gd name="connsiteX43" fmla="*/ 101 w 175"/>
              <a:gd name="connsiteY43" fmla="*/ 653 h 711"/>
              <a:gd name="connsiteX44" fmla="*/ 90 w 175"/>
              <a:gd name="connsiteY44" fmla="*/ 669 h 711"/>
              <a:gd name="connsiteX45" fmla="*/ 80 w 175"/>
              <a:gd name="connsiteY45" fmla="*/ 679 h 711"/>
              <a:gd name="connsiteX46" fmla="*/ 74 w 175"/>
              <a:gd name="connsiteY46" fmla="*/ 690 h 711"/>
              <a:gd name="connsiteX47" fmla="*/ 64 w 175"/>
              <a:gd name="connsiteY47" fmla="*/ 695 h 711"/>
              <a:gd name="connsiteX48" fmla="*/ 59 w 175"/>
              <a:gd name="connsiteY48" fmla="*/ 700 h 711"/>
              <a:gd name="connsiteX49" fmla="*/ 48 w 175"/>
              <a:gd name="connsiteY49" fmla="*/ 705 h 711"/>
              <a:gd name="connsiteX50" fmla="*/ 43 w 175"/>
              <a:gd name="connsiteY50" fmla="*/ 705 h 711"/>
              <a:gd name="connsiteX51" fmla="*/ 37 w 175"/>
              <a:gd name="connsiteY51" fmla="*/ 711 h 711"/>
              <a:gd name="connsiteX52" fmla="*/ 27 w 175"/>
              <a:gd name="connsiteY52" fmla="*/ 705 h 711"/>
              <a:gd name="connsiteX53" fmla="*/ 22 w 175"/>
              <a:gd name="connsiteY53" fmla="*/ 705 h 711"/>
              <a:gd name="connsiteX54" fmla="*/ 22 w 175"/>
              <a:gd name="connsiteY54" fmla="*/ 700 h 711"/>
              <a:gd name="connsiteX55" fmla="*/ 16 w 175"/>
              <a:gd name="connsiteY55" fmla="*/ 695 h 711"/>
              <a:gd name="connsiteX56" fmla="*/ 16 w 175"/>
              <a:gd name="connsiteY56" fmla="*/ 690 h 711"/>
              <a:gd name="connsiteX57" fmla="*/ 16 w 175"/>
              <a:gd name="connsiteY57" fmla="*/ 684 h 711"/>
              <a:gd name="connsiteX58" fmla="*/ 16 w 175"/>
              <a:gd name="connsiteY58" fmla="*/ 674 h 711"/>
              <a:gd name="connsiteX59" fmla="*/ 16 w 175"/>
              <a:gd name="connsiteY59" fmla="*/ 664 h 711"/>
              <a:gd name="connsiteX60" fmla="*/ 16 w 175"/>
              <a:gd name="connsiteY60" fmla="*/ 658 h 711"/>
              <a:gd name="connsiteX61" fmla="*/ 16 w 175"/>
              <a:gd name="connsiteY61" fmla="*/ 653 h 711"/>
              <a:gd name="connsiteX62" fmla="*/ 16 w 175"/>
              <a:gd name="connsiteY62" fmla="*/ 648 h 711"/>
              <a:gd name="connsiteX63" fmla="*/ 6 w 175"/>
              <a:gd name="connsiteY63" fmla="*/ 627 h 711"/>
              <a:gd name="connsiteX64" fmla="*/ 0 w 175"/>
              <a:gd name="connsiteY64" fmla="*/ 543 h 711"/>
              <a:gd name="connsiteX65" fmla="*/ 6 w 175"/>
              <a:gd name="connsiteY65" fmla="*/ 543 h 711"/>
              <a:gd name="connsiteX66" fmla="*/ 16 w 175"/>
              <a:gd name="connsiteY66" fmla="*/ 538 h 711"/>
              <a:gd name="connsiteX67" fmla="*/ 22 w 175"/>
              <a:gd name="connsiteY67" fmla="*/ 533 h 711"/>
              <a:gd name="connsiteX68" fmla="*/ 22 w 175"/>
              <a:gd name="connsiteY68" fmla="*/ 528 h 711"/>
              <a:gd name="connsiteX69" fmla="*/ 22 w 175"/>
              <a:gd name="connsiteY69" fmla="*/ 517 h 711"/>
              <a:gd name="connsiteX70" fmla="*/ 22 w 175"/>
              <a:gd name="connsiteY70" fmla="*/ 502 h 711"/>
              <a:gd name="connsiteX71" fmla="*/ 27 w 175"/>
              <a:gd name="connsiteY71" fmla="*/ 486 h 711"/>
              <a:gd name="connsiteX72" fmla="*/ 27 w 175"/>
              <a:gd name="connsiteY72" fmla="*/ 465 h 711"/>
              <a:gd name="connsiteX73" fmla="*/ 27 w 175"/>
              <a:gd name="connsiteY73" fmla="*/ 439 h 711"/>
              <a:gd name="connsiteX74" fmla="*/ 32 w 175"/>
              <a:gd name="connsiteY74" fmla="*/ 413 h 711"/>
              <a:gd name="connsiteX75" fmla="*/ 32 w 175"/>
              <a:gd name="connsiteY75" fmla="*/ 387 h 711"/>
              <a:gd name="connsiteX76" fmla="*/ 32 w 175"/>
              <a:gd name="connsiteY76" fmla="*/ 361 h 711"/>
              <a:gd name="connsiteX77" fmla="*/ 32 w 175"/>
              <a:gd name="connsiteY77" fmla="*/ 335 h 711"/>
              <a:gd name="connsiteX78" fmla="*/ 37 w 175"/>
              <a:gd name="connsiteY78" fmla="*/ 308 h 711"/>
              <a:gd name="connsiteX79" fmla="*/ 37 w 175"/>
              <a:gd name="connsiteY79" fmla="*/ 287 h 711"/>
              <a:gd name="connsiteX80" fmla="*/ 37 w 175"/>
              <a:gd name="connsiteY80" fmla="*/ 267 h 711"/>
              <a:gd name="connsiteX81" fmla="*/ 37 w 175"/>
              <a:gd name="connsiteY81" fmla="*/ 246 h 711"/>
              <a:gd name="connsiteX82" fmla="*/ 37 w 175"/>
              <a:gd name="connsiteY82" fmla="*/ 230 h 711"/>
              <a:gd name="connsiteX83" fmla="*/ 37 w 175"/>
              <a:gd name="connsiteY83" fmla="*/ 199 h 711"/>
              <a:gd name="connsiteX84" fmla="*/ 37 w 175"/>
              <a:gd name="connsiteY84" fmla="*/ 167 h 711"/>
              <a:gd name="connsiteX85" fmla="*/ 32 w 175"/>
              <a:gd name="connsiteY85" fmla="*/ 136 h 711"/>
              <a:gd name="connsiteX86" fmla="*/ 32 w 175"/>
              <a:gd name="connsiteY86" fmla="*/ 110 h 711"/>
              <a:gd name="connsiteX87" fmla="*/ 27 w 175"/>
              <a:gd name="connsiteY87" fmla="*/ 99 h 711"/>
              <a:gd name="connsiteX88" fmla="*/ 27 w 175"/>
              <a:gd name="connsiteY88" fmla="*/ 89 h 711"/>
              <a:gd name="connsiteX89" fmla="*/ 22 w 175"/>
              <a:gd name="connsiteY89" fmla="*/ 79 h 711"/>
              <a:gd name="connsiteX90" fmla="*/ 22 w 175"/>
              <a:gd name="connsiteY90" fmla="*/ 68 h 711"/>
              <a:gd name="connsiteX91" fmla="*/ 16 w 175"/>
              <a:gd name="connsiteY91" fmla="*/ 63 h 711"/>
              <a:gd name="connsiteX92" fmla="*/ 16 w 175"/>
              <a:gd name="connsiteY92" fmla="*/ 58 h 711"/>
              <a:gd name="connsiteX93" fmla="*/ 11 w 175"/>
              <a:gd name="connsiteY93" fmla="*/ 47 h 711"/>
              <a:gd name="connsiteX94" fmla="*/ 6 w 175"/>
              <a:gd name="connsiteY94" fmla="*/ 42 h 711"/>
              <a:gd name="connsiteX0" fmla="*/ 143 w 175"/>
              <a:gd name="connsiteY0" fmla="*/ 0 h 711"/>
              <a:gd name="connsiteX1" fmla="*/ 154 w 175"/>
              <a:gd name="connsiteY1" fmla="*/ 5 h 711"/>
              <a:gd name="connsiteX2" fmla="*/ 159 w 175"/>
              <a:gd name="connsiteY2" fmla="*/ 11 h 711"/>
              <a:gd name="connsiteX3" fmla="*/ 164 w 175"/>
              <a:gd name="connsiteY3" fmla="*/ 16 h 711"/>
              <a:gd name="connsiteX4" fmla="*/ 169 w 175"/>
              <a:gd name="connsiteY4" fmla="*/ 21 h 711"/>
              <a:gd name="connsiteX5" fmla="*/ 175 w 175"/>
              <a:gd name="connsiteY5" fmla="*/ 21 h 711"/>
              <a:gd name="connsiteX6" fmla="*/ 175 w 175"/>
              <a:gd name="connsiteY6" fmla="*/ 26 h 711"/>
              <a:gd name="connsiteX7" fmla="*/ 169 w 175"/>
              <a:gd name="connsiteY7" fmla="*/ 26 h 711"/>
              <a:gd name="connsiteX8" fmla="*/ 169 w 175"/>
              <a:gd name="connsiteY8" fmla="*/ 32 h 711"/>
              <a:gd name="connsiteX9" fmla="*/ 164 w 175"/>
              <a:gd name="connsiteY9" fmla="*/ 37 h 711"/>
              <a:gd name="connsiteX10" fmla="*/ 159 w 175"/>
              <a:gd name="connsiteY10" fmla="*/ 37 h 711"/>
              <a:gd name="connsiteX11" fmla="*/ 154 w 175"/>
              <a:gd name="connsiteY11" fmla="*/ 42 h 711"/>
              <a:gd name="connsiteX12" fmla="*/ 148 w 175"/>
              <a:gd name="connsiteY12" fmla="*/ 47 h 711"/>
              <a:gd name="connsiteX13" fmla="*/ 143 w 175"/>
              <a:gd name="connsiteY13" fmla="*/ 47 h 711"/>
              <a:gd name="connsiteX14" fmla="*/ 138 w 175"/>
              <a:gd name="connsiteY14" fmla="*/ 52 h 711"/>
              <a:gd name="connsiteX15" fmla="*/ 132 w 175"/>
              <a:gd name="connsiteY15" fmla="*/ 58 h 711"/>
              <a:gd name="connsiteX16" fmla="*/ 127 w 175"/>
              <a:gd name="connsiteY16" fmla="*/ 68 h 711"/>
              <a:gd name="connsiteX17" fmla="*/ 127 w 175"/>
              <a:gd name="connsiteY17" fmla="*/ 79 h 711"/>
              <a:gd name="connsiteX18" fmla="*/ 127 w 175"/>
              <a:gd name="connsiteY18" fmla="*/ 84 h 711"/>
              <a:gd name="connsiteX19" fmla="*/ 127 w 175"/>
              <a:gd name="connsiteY19" fmla="*/ 99 h 711"/>
              <a:gd name="connsiteX20" fmla="*/ 127 w 175"/>
              <a:gd name="connsiteY20" fmla="*/ 110 h 711"/>
              <a:gd name="connsiteX21" fmla="*/ 127 w 175"/>
              <a:gd name="connsiteY21" fmla="*/ 126 h 711"/>
              <a:gd name="connsiteX22" fmla="*/ 127 w 175"/>
              <a:gd name="connsiteY22" fmla="*/ 141 h 711"/>
              <a:gd name="connsiteX23" fmla="*/ 127 w 175"/>
              <a:gd name="connsiteY23" fmla="*/ 157 h 711"/>
              <a:gd name="connsiteX24" fmla="*/ 127 w 175"/>
              <a:gd name="connsiteY24" fmla="*/ 178 h 711"/>
              <a:gd name="connsiteX25" fmla="*/ 127 w 175"/>
              <a:gd name="connsiteY25" fmla="*/ 193 h 711"/>
              <a:gd name="connsiteX26" fmla="*/ 127 w 175"/>
              <a:gd name="connsiteY26" fmla="*/ 214 h 711"/>
              <a:gd name="connsiteX27" fmla="*/ 127 w 175"/>
              <a:gd name="connsiteY27" fmla="*/ 256 h 711"/>
              <a:gd name="connsiteX28" fmla="*/ 127 w 175"/>
              <a:gd name="connsiteY28" fmla="*/ 277 h 711"/>
              <a:gd name="connsiteX29" fmla="*/ 127 w 175"/>
              <a:gd name="connsiteY29" fmla="*/ 303 h 711"/>
              <a:gd name="connsiteX30" fmla="*/ 127 w 175"/>
              <a:gd name="connsiteY30" fmla="*/ 329 h 711"/>
              <a:gd name="connsiteX31" fmla="*/ 127 w 175"/>
              <a:gd name="connsiteY31" fmla="*/ 355 h 711"/>
              <a:gd name="connsiteX32" fmla="*/ 127 w 175"/>
              <a:gd name="connsiteY32" fmla="*/ 382 h 711"/>
              <a:gd name="connsiteX33" fmla="*/ 127 w 175"/>
              <a:gd name="connsiteY33" fmla="*/ 413 h 711"/>
              <a:gd name="connsiteX34" fmla="*/ 127 w 175"/>
              <a:gd name="connsiteY34" fmla="*/ 444 h 711"/>
              <a:gd name="connsiteX35" fmla="*/ 127 w 175"/>
              <a:gd name="connsiteY35" fmla="*/ 476 h 711"/>
              <a:gd name="connsiteX36" fmla="*/ 127 w 175"/>
              <a:gd name="connsiteY36" fmla="*/ 507 h 711"/>
              <a:gd name="connsiteX37" fmla="*/ 127 w 175"/>
              <a:gd name="connsiteY37" fmla="*/ 533 h 711"/>
              <a:gd name="connsiteX38" fmla="*/ 122 w 175"/>
              <a:gd name="connsiteY38" fmla="*/ 559 h 711"/>
              <a:gd name="connsiteX39" fmla="*/ 122 w 175"/>
              <a:gd name="connsiteY39" fmla="*/ 585 h 711"/>
              <a:gd name="connsiteX40" fmla="*/ 117 w 175"/>
              <a:gd name="connsiteY40" fmla="*/ 606 h 711"/>
              <a:gd name="connsiteX41" fmla="*/ 111 w 175"/>
              <a:gd name="connsiteY41" fmla="*/ 622 h 711"/>
              <a:gd name="connsiteX42" fmla="*/ 106 w 175"/>
              <a:gd name="connsiteY42" fmla="*/ 643 h 711"/>
              <a:gd name="connsiteX43" fmla="*/ 101 w 175"/>
              <a:gd name="connsiteY43" fmla="*/ 653 h 711"/>
              <a:gd name="connsiteX44" fmla="*/ 90 w 175"/>
              <a:gd name="connsiteY44" fmla="*/ 669 h 711"/>
              <a:gd name="connsiteX45" fmla="*/ 80 w 175"/>
              <a:gd name="connsiteY45" fmla="*/ 679 h 711"/>
              <a:gd name="connsiteX46" fmla="*/ 74 w 175"/>
              <a:gd name="connsiteY46" fmla="*/ 690 h 711"/>
              <a:gd name="connsiteX47" fmla="*/ 64 w 175"/>
              <a:gd name="connsiteY47" fmla="*/ 695 h 711"/>
              <a:gd name="connsiteX48" fmla="*/ 59 w 175"/>
              <a:gd name="connsiteY48" fmla="*/ 700 h 711"/>
              <a:gd name="connsiteX49" fmla="*/ 48 w 175"/>
              <a:gd name="connsiteY49" fmla="*/ 705 h 711"/>
              <a:gd name="connsiteX50" fmla="*/ 43 w 175"/>
              <a:gd name="connsiteY50" fmla="*/ 705 h 711"/>
              <a:gd name="connsiteX51" fmla="*/ 37 w 175"/>
              <a:gd name="connsiteY51" fmla="*/ 711 h 711"/>
              <a:gd name="connsiteX52" fmla="*/ 27 w 175"/>
              <a:gd name="connsiteY52" fmla="*/ 705 h 711"/>
              <a:gd name="connsiteX53" fmla="*/ 22 w 175"/>
              <a:gd name="connsiteY53" fmla="*/ 705 h 711"/>
              <a:gd name="connsiteX54" fmla="*/ 22 w 175"/>
              <a:gd name="connsiteY54" fmla="*/ 700 h 711"/>
              <a:gd name="connsiteX55" fmla="*/ 16 w 175"/>
              <a:gd name="connsiteY55" fmla="*/ 695 h 711"/>
              <a:gd name="connsiteX56" fmla="*/ 16 w 175"/>
              <a:gd name="connsiteY56" fmla="*/ 690 h 711"/>
              <a:gd name="connsiteX57" fmla="*/ 16 w 175"/>
              <a:gd name="connsiteY57" fmla="*/ 684 h 711"/>
              <a:gd name="connsiteX58" fmla="*/ 16 w 175"/>
              <a:gd name="connsiteY58" fmla="*/ 674 h 711"/>
              <a:gd name="connsiteX59" fmla="*/ 16 w 175"/>
              <a:gd name="connsiteY59" fmla="*/ 664 h 711"/>
              <a:gd name="connsiteX60" fmla="*/ 16 w 175"/>
              <a:gd name="connsiteY60" fmla="*/ 658 h 711"/>
              <a:gd name="connsiteX61" fmla="*/ 16 w 175"/>
              <a:gd name="connsiteY61" fmla="*/ 653 h 711"/>
              <a:gd name="connsiteX62" fmla="*/ 16 w 175"/>
              <a:gd name="connsiteY62" fmla="*/ 648 h 711"/>
              <a:gd name="connsiteX63" fmla="*/ 6 w 175"/>
              <a:gd name="connsiteY63" fmla="*/ 627 h 711"/>
              <a:gd name="connsiteX64" fmla="*/ 0 w 175"/>
              <a:gd name="connsiteY64" fmla="*/ 543 h 711"/>
              <a:gd name="connsiteX65" fmla="*/ 16 w 175"/>
              <a:gd name="connsiteY65" fmla="*/ 538 h 711"/>
              <a:gd name="connsiteX66" fmla="*/ 22 w 175"/>
              <a:gd name="connsiteY66" fmla="*/ 533 h 711"/>
              <a:gd name="connsiteX67" fmla="*/ 22 w 175"/>
              <a:gd name="connsiteY67" fmla="*/ 528 h 711"/>
              <a:gd name="connsiteX68" fmla="*/ 22 w 175"/>
              <a:gd name="connsiteY68" fmla="*/ 517 h 711"/>
              <a:gd name="connsiteX69" fmla="*/ 22 w 175"/>
              <a:gd name="connsiteY69" fmla="*/ 502 h 711"/>
              <a:gd name="connsiteX70" fmla="*/ 27 w 175"/>
              <a:gd name="connsiteY70" fmla="*/ 486 h 711"/>
              <a:gd name="connsiteX71" fmla="*/ 27 w 175"/>
              <a:gd name="connsiteY71" fmla="*/ 465 h 711"/>
              <a:gd name="connsiteX72" fmla="*/ 27 w 175"/>
              <a:gd name="connsiteY72" fmla="*/ 439 h 711"/>
              <a:gd name="connsiteX73" fmla="*/ 32 w 175"/>
              <a:gd name="connsiteY73" fmla="*/ 413 h 711"/>
              <a:gd name="connsiteX74" fmla="*/ 32 w 175"/>
              <a:gd name="connsiteY74" fmla="*/ 387 h 711"/>
              <a:gd name="connsiteX75" fmla="*/ 32 w 175"/>
              <a:gd name="connsiteY75" fmla="*/ 361 h 711"/>
              <a:gd name="connsiteX76" fmla="*/ 32 w 175"/>
              <a:gd name="connsiteY76" fmla="*/ 335 h 711"/>
              <a:gd name="connsiteX77" fmla="*/ 37 w 175"/>
              <a:gd name="connsiteY77" fmla="*/ 308 h 711"/>
              <a:gd name="connsiteX78" fmla="*/ 37 w 175"/>
              <a:gd name="connsiteY78" fmla="*/ 287 h 711"/>
              <a:gd name="connsiteX79" fmla="*/ 37 w 175"/>
              <a:gd name="connsiteY79" fmla="*/ 267 h 711"/>
              <a:gd name="connsiteX80" fmla="*/ 37 w 175"/>
              <a:gd name="connsiteY80" fmla="*/ 246 h 711"/>
              <a:gd name="connsiteX81" fmla="*/ 37 w 175"/>
              <a:gd name="connsiteY81" fmla="*/ 230 h 711"/>
              <a:gd name="connsiteX82" fmla="*/ 37 w 175"/>
              <a:gd name="connsiteY82" fmla="*/ 199 h 711"/>
              <a:gd name="connsiteX83" fmla="*/ 37 w 175"/>
              <a:gd name="connsiteY83" fmla="*/ 167 h 711"/>
              <a:gd name="connsiteX84" fmla="*/ 32 w 175"/>
              <a:gd name="connsiteY84" fmla="*/ 136 h 711"/>
              <a:gd name="connsiteX85" fmla="*/ 32 w 175"/>
              <a:gd name="connsiteY85" fmla="*/ 110 h 711"/>
              <a:gd name="connsiteX86" fmla="*/ 27 w 175"/>
              <a:gd name="connsiteY86" fmla="*/ 99 h 711"/>
              <a:gd name="connsiteX87" fmla="*/ 27 w 175"/>
              <a:gd name="connsiteY87" fmla="*/ 89 h 711"/>
              <a:gd name="connsiteX88" fmla="*/ 22 w 175"/>
              <a:gd name="connsiteY88" fmla="*/ 79 h 711"/>
              <a:gd name="connsiteX89" fmla="*/ 22 w 175"/>
              <a:gd name="connsiteY89" fmla="*/ 68 h 711"/>
              <a:gd name="connsiteX90" fmla="*/ 16 w 175"/>
              <a:gd name="connsiteY90" fmla="*/ 63 h 711"/>
              <a:gd name="connsiteX91" fmla="*/ 16 w 175"/>
              <a:gd name="connsiteY91" fmla="*/ 58 h 711"/>
              <a:gd name="connsiteX92" fmla="*/ 11 w 175"/>
              <a:gd name="connsiteY92" fmla="*/ 47 h 711"/>
              <a:gd name="connsiteX93" fmla="*/ 6 w 175"/>
              <a:gd name="connsiteY93" fmla="*/ 42 h 711"/>
              <a:gd name="connsiteX0" fmla="*/ 137 w 169"/>
              <a:gd name="connsiteY0" fmla="*/ 0 h 711"/>
              <a:gd name="connsiteX1" fmla="*/ 148 w 169"/>
              <a:gd name="connsiteY1" fmla="*/ 5 h 711"/>
              <a:gd name="connsiteX2" fmla="*/ 153 w 169"/>
              <a:gd name="connsiteY2" fmla="*/ 11 h 711"/>
              <a:gd name="connsiteX3" fmla="*/ 158 w 169"/>
              <a:gd name="connsiteY3" fmla="*/ 16 h 711"/>
              <a:gd name="connsiteX4" fmla="*/ 163 w 169"/>
              <a:gd name="connsiteY4" fmla="*/ 21 h 711"/>
              <a:gd name="connsiteX5" fmla="*/ 169 w 169"/>
              <a:gd name="connsiteY5" fmla="*/ 21 h 711"/>
              <a:gd name="connsiteX6" fmla="*/ 169 w 169"/>
              <a:gd name="connsiteY6" fmla="*/ 26 h 711"/>
              <a:gd name="connsiteX7" fmla="*/ 163 w 169"/>
              <a:gd name="connsiteY7" fmla="*/ 26 h 711"/>
              <a:gd name="connsiteX8" fmla="*/ 163 w 169"/>
              <a:gd name="connsiteY8" fmla="*/ 32 h 711"/>
              <a:gd name="connsiteX9" fmla="*/ 158 w 169"/>
              <a:gd name="connsiteY9" fmla="*/ 37 h 711"/>
              <a:gd name="connsiteX10" fmla="*/ 153 w 169"/>
              <a:gd name="connsiteY10" fmla="*/ 37 h 711"/>
              <a:gd name="connsiteX11" fmla="*/ 148 w 169"/>
              <a:gd name="connsiteY11" fmla="*/ 42 h 711"/>
              <a:gd name="connsiteX12" fmla="*/ 142 w 169"/>
              <a:gd name="connsiteY12" fmla="*/ 47 h 711"/>
              <a:gd name="connsiteX13" fmla="*/ 137 w 169"/>
              <a:gd name="connsiteY13" fmla="*/ 47 h 711"/>
              <a:gd name="connsiteX14" fmla="*/ 132 w 169"/>
              <a:gd name="connsiteY14" fmla="*/ 52 h 711"/>
              <a:gd name="connsiteX15" fmla="*/ 126 w 169"/>
              <a:gd name="connsiteY15" fmla="*/ 58 h 711"/>
              <a:gd name="connsiteX16" fmla="*/ 121 w 169"/>
              <a:gd name="connsiteY16" fmla="*/ 68 h 711"/>
              <a:gd name="connsiteX17" fmla="*/ 121 w 169"/>
              <a:gd name="connsiteY17" fmla="*/ 79 h 711"/>
              <a:gd name="connsiteX18" fmla="*/ 121 w 169"/>
              <a:gd name="connsiteY18" fmla="*/ 84 h 711"/>
              <a:gd name="connsiteX19" fmla="*/ 121 w 169"/>
              <a:gd name="connsiteY19" fmla="*/ 99 h 711"/>
              <a:gd name="connsiteX20" fmla="*/ 121 w 169"/>
              <a:gd name="connsiteY20" fmla="*/ 110 h 711"/>
              <a:gd name="connsiteX21" fmla="*/ 121 w 169"/>
              <a:gd name="connsiteY21" fmla="*/ 126 h 711"/>
              <a:gd name="connsiteX22" fmla="*/ 121 w 169"/>
              <a:gd name="connsiteY22" fmla="*/ 141 h 711"/>
              <a:gd name="connsiteX23" fmla="*/ 121 w 169"/>
              <a:gd name="connsiteY23" fmla="*/ 157 h 711"/>
              <a:gd name="connsiteX24" fmla="*/ 121 w 169"/>
              <a:gd name="connsiteY24" fmla="*/ 178 h 711"/>
              <a:gd name="connsiteX25" fmla="*/ 121 w 169"/>
              <a:gd name="connsiteY25" fmla="*/ 193 h 711"/>
              <a:gd name="connsiteX26" fmla="*/ 121 w 169"/>
              <a:gd name="connsiteY26" fmla="*/ 214 h 711"/>
              <a:gd name="connsiteX27" fmla="*/ 121 w 169"/>
              <a:gd name="connsiteY27" fmla="*/ 256 h 711"/>
              <a:gd name="connsiteX28" fmla="*/ 121 w 169"/>
              <a:gd name="connsiteY28" fmla="*/ 277 h 711"/>
              <a:gd name="connsiteX29" fmla="*/ 121 w 169"/>
              <a:gd name="connsiteY29" fmla="*/ 303 h 711"/>
              <a:gd name="connsiteX30" fmla="*/ 121 w 169"/>
              <a:gd name="connsiteY30" fmla="*/ 329 h 711"/>
              <a:gd name="connsiteX31" fmla="*/ 121 w 169"/>
              <a:gd name="connsiteY31" fmla="*/ 355 h 711"/>
              <a:gd name="connsiteX32" fmla="*/ 121 w 169"/>
              <a:gd name="connsiteY32" fmla="*/ 382 h 711"/>
              <a:gd name="connsiteX33" fmla="*/ 121 w 169"/>
              <a:gd name="connsiteY33" fmla="*/ 413 h 711"/>
              <a:gd name="connsiteX34" fmla="*/ 121 w 169"/>
              <a:gd name="connsiteY34" fmla="*/ 444 h 711"/>
              <a:gd name="connsiteX35" fmla="*/ 121 w 169"/>
              <a:gd name="connsiteY35" fmla="*/ 476 h 711"/>
              <a:gd name="connsiteX36" fmla="*/ 121 w 169"/>
              <a:gd name="connsiteY36" fmla="*/ 507 h 711"/>
              <a:gd name="connsiteX37" fmla="*/ 121 w 169"/>
              <a:gd name="connsiteY37" fmla="*/ 533 h 711"/>
              <a:gd name="connsiteX38" fmla="*/ 116 w 169"/>
              <a:gd name="connsiteY38" fmla="*/ 559 h 711"/>
              <a:gd name="connsiteX39" fmla="*/ 116 w 169"/>
              <a:gd name="connsiteY39" fmla="*/ 585 h 711"/>
              <a:gd name="connsiteX40" fmla="*/ 111 w 169"/>
              <a:gd name="connsiteY40" fmla="*/ 606 h 711"/>
              <a:gd name="connsiteX41" fmla="*/ 105 w 169"/>
              <a:gd name="connsiteY41" fmla="*/ 622 h 711"/>
              <a:gd name="connsiteX42" fmla="*/ 100 w 169"/>
              <a:gd name="connsiteY42" fmla="*/ 643 h 711"/>
              <a:gd name="connsiteX43" fmla="*/ 95 w 169"/>
              <a:gd name="connsiteY43" fmla="*/ 653 h 711"/>
              <a:gd name="connsiteX44" fmla="*/ 84 w 169"/>
              <a:gd name="connsiteY44" fmla="*/ 669 h 711"/>
              <a:gd name="connsiteX45" fmla="*/ 74 w 169"/>
              <a:gd name="connsiteY45" fmla="*/ 679 h 711"/>
              <a:gd name="connsiteX46" fmla="*/ 68 w 169"/>
              <a:gd name="connsiteY46" fmla="*/ 690 h 711"/>
              <a:gd name="connsiteX47" fmla="*/ 58 w 169"/>
              <a:gd name="connsiteY47" fmla="*/ 695 h 711"/>
              <a:gd name="connsiteX48" fmla="*/ 53 w 169"/>
              <a:gd name="connsiteY48" fmla="*/ 700 h 711"/>
              <a:gd name="connsiteX49" fmla="*/ 42 w 169"/>
              <a:gd name="connsiteY49" fmla="*/ 705 h 711"/>
              <a:gd name="connsiteX50" fmla="*/ 37 w 169"/>
              <a:gd name="connsiteY50" fmla="*/ 705 h 711"/>
              <a:gd name="connsiteX51" fmla="*/ 31 w 169"/>
              <a:gd name="connsiteY51" fmla="*/ 711 h 711"/>
              <a:gd name="connsiteX52" fmla="*/ 21 w 169"/>
              <a:gd name="connsiteY52" fmla="*/ 705 h 711"/>
              <a:gd name="connsiteX53" fmla="*/ 16 w 169"/>
              <a:gd name="connsiteY53" fmla="*/ 705 h 711"/>
              <a:gd name="connsiteX54" fmla="*/ 16 w 169"/>
              <a:gd name="connsiteY54" fmla="*/ 700 h 711"/>
              <a:gd name="connsiteX55" fmla="*/ 10 w 169"/>
              <a:gd name="connsiteY55" fmla="*/ 695 h 711"/>
              <a:gd name="connsiteX56" fmla="*/ 10 w 169"/>
              <a:gd name="connsiteY56" fmla="*/ 690 h 711"/>
              <a:gd name="connsiteX57" fmla="*/ 10 w 169"/>
              <a:gd name="connsiteY57" fmla="*/ 684 h 711"/>
              <a:gd name="connsiteX58" fmla="*/ 10 w 169"/>
              <a:gd name="connsiteY58" fmla="*/ 674 h 711"/>
              <a:gd name="connsiteX59" fmla="*/ 10 w 169"/>
              <a:gd name="connsiteY59" fmla="*/ 664 h 711"/>
              <a:gd name="connsiteX60" fmla="*/ 10 w 169"/>
              <a:gd name="connsiteY60" fmla="*/ 658 h 711"/>
              <a:gd name="connsiteX61" fmla="*/ 10 w 169"/>
              <a:gd name="connsiteY61" fmla="*/ 653 h 711"/>
              <a:gd name="connsiteX62" fmla="*/ 10 w 169"/>
              <a:gd name="connsiteY62" fmla="*/ 648 h 711"/>
              <a:gd name="connsiteX63" fmla="*/ 0 w 169"/>
              <a:gd name="connsiteY63" fmla="*/ 627 h 711"/>
              <a:gd name="connsiteX64" fmla="*/ 10 w 169"/>
              <a:gd name="connsiteY64" fmla="*/ 538 h 711"/>
              <a:gd name="connsiteX65" fmla="*/ 16 w 169"/>
              <a:gd name="connsiteY65" fmla="*/ 533 h 711"/>
              <a:gd name="connsiteX66" fmla="*/ 16 w 169"/>
              <a:gd name="connsiteY66" fmla="*/ 528 h 711"/>
              <a:gd name="connsiteX67" fmla="*/ 16 w 169"/>
              <a:gd name="connsiteY67" fmla="*/ 517 h 711"/>
              <a:gd name="connsiteX68" fmla="*/ 16 w 169"/>
              <a:gd name="connsiteY68" fmla="*/ 502 h 711"/>
              <a:gd name="connsiteX69" fmla="*/ 21 w 169"/>
              <a:gd name="connsiteY69" fmla="*/ 486 h 711"/>
              <a:gd name="connsiteX70" fmla="*/ 21 w 169"/>
              <a:gd name="connsiteY70" fmla="*/ 465 h 711"/>
              <a:gd name="connsiteX71" fmla="*/ 21 w 169"/>
              <a:gd name="connsiteY71" fmla="*/ 439 h 711"/>
              <a:gd name="connsiteX72" fmla="*/ 26 w 169"/>
              <a:gd name="connsiteY72" fmla="*/ 413 h 711"/>
              <a:gd name="connsiteX73" fmla="*/ 26 w 169"/>
              <a:gd name="connsiteY73" fmla="*/ 387 h 711"/>
              <a:gd name="connsiteX74" fmla="*/ 26 w 169"/>
              <a:gd name="connsiteY74" fmla="*/ 361 h 711"/>
              <a:gd name="connsiteX75" fmla="*/ 26 w 169"/>
              <a:gd name="connsiteY75" fmla="*/ 335 h 711"/>
              <a:gd name="connsiteX76" fmla="*/ 31 w 169"/>
              <a:gd name="connsiteY76" fmla="*/ 308 h 711"/>
              <a:gd name="connsiteX77" fmla="*/ 31 w 169"/>
              <a:gd name="connsiteY77" fmla="*/ 287 h 711"/>
              <a:gd name="connsiteX78" fmla="*/ 31 w 169"/>
              <a:gd name="connsiteY78" fmla="*/ 267 h 711"/>
              <a:gd name="connsiteX79" fmla="*/ 31 w 169"/>
              <a:gd name="connsiteY79" fmla="*/ 246 h 711"/>
              <a:gd name="connsiteX80" fmla="*/ 31 w 169"/>
              <a:gd name="connsiteY80" fmla="*/ 230 h 711"/>
              <a:gd name="connsiteX81" fmla="*/ 31 w 169"/>
              <a:gd name="connsiteY81" fmla="*/ 199 h 711"/>
              <a:gd name="connsiteX82" fmla="*/ 31 w 169"/>
              <a:gd name="connsiteY82" fmla="*/ 167 h 711"/>
              <a:gd name="connsiteX83" fmla="*/ 26 w 169"/>
              <a:gd name="connsiteY83" fmla="*/ 136 h 711"/>
              <a:gd name="connsiteX84" fmla="*/ 26 w 169"/>
              <a:gd name="connsiteY84" fmla="*/ 110 h 711"/>
              <a:gd name="connsiteX85" fmla="*/ 21 w 169"/>
              <a:gd name="connsiteY85" fmla="*/ 99 h 711"/>
              <a:gd name="connsiteX86" fmla="*/ 21 w 169"/>
              <a:gd name="connsiteY86" fmla="*/ 89 h 711"/>
              <a:gd name="connsiteX87" fmla="*/ 16 w 169"/>
              <a:gd name="connsiteY87" fmla="*/ 79 h 711"/>
              <a:gd name="connsiteX88" fmla="*/ 16 w 169"/>
              <a:gd name="connsiteY88" fmla="*/ 68 h 711"/>
              <a:gd name="connsiteX89" fmla="*/ 10 w 169"/>
              <a:gd name="connsiteY89" fmla="*/ 63 h 711"/>
              <a:gd name="connsiteX90" fmla="*/ 10 w 169"/>
              <a:gd name="connsiteY90" fmla="*/ 58 h 711"/>
              <a:gd name="connsiteX91" fmla="*/ 5 w 169"/>
              <a:gd name="connsiteY91" fmla="*/ 47 h 711"/>
              <a:gd name="connsiteX92" fmla="*/ 0 w 169"/>
              <a:gd name="connsiteY92" fmla="*/ 42 h 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69" h="711">
                <a:moveTo>
                  <a:pt x="137" y="0"/>
                </a:moveTo>
                <a:cubicBezTo>
                  <a:pt x="141" y="2"/>
                  <a:pt x="144" y="3"/>
                  <a:pt x="148" y="5"/>
                </a:cubicBezTo>
                <a:cubicBezTo>
                  <a:pt x="150" y="7"/>
                  <a:pt x="151" y="9"/>
                  <a:pt x="153" y="11"/>
                </a:cubicBezTo>
                <a:lnTo>
                  <a:pt x="158" y="16"/>
                </a:lnTo>
                <a:lnTo>
                  <a:pt x="163" y="21"/>
                </a:lnTo>
                <a:lnTo>
                  <a:pt x="169" y="21"/>
                </a:lnTo>
                <a:lnTo>
                  <a:pt x="169" y="26"/>
                </a:lnTo>
                <a:lnTo>
                  <a:pt x="163" y="26"/>
                </a:lnTo>
                <a:lnTo>
                  <a:pt x="163" y="32"/>
                </a:lnTo>
                <a:lnTo>
                  <a:pt x="158" y="37"/>
                </a:lnTo>
                <a:lnTo>
                  <a:pt x="153" y="37"/>
                </a:lnTo>
                <a:lnTo>
                  <a:pt x="148" y="42"/>
                </a:lnTo>
                <a:cubicBezTo>
                  <a:pt x="146" y="44"/>
                  <a:pt x="144" y="45"/>
                  <a:pt x="142" y="47"/>
                </a:cubicBezTo>
                <a:lnTo>
                  <a:pt x="137" y="47"/>
                </a:lnTo>
                <a:lnTo>
                  <a:pt x="132" y="52"/>
                </a:lnTo>
                <a:lnTo>
                  <a:pt x="126" y="58"/>
                </a:lnTo>
                <a:cubicBezTo>
                  <a:pt x="124" y="61"/>
                  <a:pt x="123" y="65"/>
                  <a:pt x="121" y="68"/>
                </a:cubicBezTo>
                <a:lnTo>
                  <a:pt x="121" y="79"/>
                </a:lnTo>
                <a:lnTo>
                  <a:pt x="121" y="84"/>
                </a:lnTo>
                <a:lnTo>
                  <a:pt x="121" y="99"/>
                </a:lnTo>
                <a:lnTo>
                  <a:pt x="121" y="110"/>
                </a:lnTo>
                <a:lnTo>
                  <a:pt x="121" y="126"/>
                </a:lnTo>
                <a:lnTo>
                  <a:pt x="121" y="141"/>
                </a:lnTo>
                <a:lnTo>
                  <a:pt x="121" y="157"/>
                </a:lnTo>
                <a:lnTo>
                  <a:pt x="121" y="178"/>
                </a:lnTo>
                <a:lnTo>
                  <a:pt x="121" y="193"/>
                </a:lnTo>
                <a:lnTo>
                  <a:pt x="121" y="214"/>
                </a:lnTo>
                <a:lnTo>
                  <a:pt x="121" y="256"/>
                </a:lnTo>
                <a:lnTo>
                  <a:pt x="121" y="277"/>
                </a:lnTo>
                <a:lnTo>
                  <a:pt x="121" y="303"/>
                </a:lnTo>
                <a:lnTo>
                  <a:pt x="121" y="329"/>
                </a:lnTo>
                <a:lnTo>
                  <a:pt x="121" y="355"/>
                </a:lnTo>
                <a:lnTo>
                  <a:pt x="121" y="382"/>
                </a:lnTo>
                <a:lnTo>
                  <a:pt x="121" y="413"/>
                </a:lnTo>
                <a:lnTo>
                  <a:pt x="121" y="444"/>
                </a:lnTo>
                <a:lnTo>
                  <a:pt x="121" y="476"/>
                </a:lnTo>
                <a:lnTo>
                  <a:pt x="121" y="507"/>
                </a:lnTo>
                <a:lnTo>
                  <a:pt x="121" y="533"/>
                </a:lnTo>
                <a:cubicBezTo>
                  <a:pt x="119" y="542"/>
                  <a:pt x="118" y="550"/>
                  <a:pt x="116" y="559"/>
                </a:cubicBezTo>
                <a:lnTo>
                  <a:pt x="116" y="585"/>
                </a:lnTo>
                <a:cubicBezTo>
                  <a:pt x="114" y="592"/>
                  <a:pt x="113" y="599"/>
                  <a:pt x="111" y="606"/>
                </a:cubicBezTo>
                <a:cubicBezTo>
                  <a:pt x="109" y="611"/>
                  <a:pt x="107" y="617"/>
                  <a:pt x="105" y="622"/>
                </a:cubicBezTo>
                <a:cubicBezTo>
                  <a:pt x="103" y="629"/>
                  <a:pt x="102" y="636"/>
                  <a:pt x="100" y="643"/>
                </a:cubicBezTo>
                <a:cubicBezTo>
                  <a:pt x="98" y="646"/>
                  <a:pt x="97" y="650"/>
                  <a:pt x="95" y="653"/>
                </a:cubicBezTo>
                <a:cubicBezTo>
                  <a:pt x="91" y="658"/>
                  <a:pt x="88" y="664"/>
                  <a:pt x="84" y="669"/>
                </a:cubicBezTo>
                <a:lnTo>
                  <a:pt x="74" y="679"/>
                </a:lnTo>
                <a:cubicBezTo>
                  <a:pt x="72" y="683"/>
                  <a:pt x="70" y="686"/>
                  <a:pt x="68" y="690"/>
                </a:cubicBezTo>
                <a:cubicBezTo>
                  <a:pt x="65" y="692"/>
                  <a:pt x="61" y="693"/>
                  <a:pt x="58" y="695"/>
                </a:cubicBezTo>
                <a:lnTo>
                  <a:pt x="53" y="700"/>
                </a:lnTo>
                <a:cubicBezTo>
                  <a:pt x="49" y="702"/>
                  <a:pt x="46" y="703"/>
                  <a:pt x="42" y="705"/>
                </a:cubicBezTo>
                <a:lnTo>
                  <a:pt x="37" y="705"/>
                </a:lnTo>
                <a:lnTo>
                  <a:pt x="31" y="711"/>
                </a:lnTo>
                <a:cubicBezTo>
                  <a:pt x="28" y="709"/>
                  <a:pt x="24" y="707"/>
                  <a:pt x="21" y="705"/>
                </a:cubicBezTo>
                <a:lnTo>
                  <a:pt x="16" y="705"/>
                </a:lnTo>
                <a:lnTo>
                  <a:pt x="16" y="700"/>
                </a:lnTo>
                <a:cubicBezTo>
                  <a:pt x="14" y="698"/>
                  <a:pt x="12" y="697"/>
                  <a:pt x="10" y="695"/>
                </a:cubicBezTo>
                <a:lnTo>
                  <a:pt x="10" y="690"/>
                </a:lnTo>
                <a:lnTo>
                  <a:pt x="10" y="684"/>
                </a:lnTo>
                <a:lnTo>
                  <a:pt x="10" y="674"/>
                </a:lnTo>
                <a:lnTo>
                  <a:pt x="10" y="664"/>
                </a:lnTo>
                <a:lnTo>
                  <a:pt x="10" y="658"/>
                </a:lnTo>
                <a:lnTo>
                  <a:pt x="10" y="653"/>
                </a:lnTo>
                <a:lnTo>
                  <a:pt x="10" y="648"/>
                </a:lnTo>
                <a:cubicBezTo>
                  <a:pt x="7" y="641"/>
                  <a:pt x="3" y="634"/>
                  <a:pt x="0" y="627"/>
                </a:cubicBezTo>
                <a:cubicBezTo>
                  <a:pt x="0" y="609"/>
                  <a:pt x="7" y="554"/>
                  <a:pt x="10" y="538"/>
                </a:cubicBezTo>
                <a:cubicBezTo>
                  <a:pt x="12" y="536"/>
                  <a:pt x="14" y="535"/>
                  <a:pt x="16" y="533"/>
                </a:cubicBezTo>
                <a:lnTo>
                  <a:pt x="16" y="528"/>
                </a:lnTo>
                <a:lnTo>
                  <a:pt x="16" y="517"/>
                </a:lnTo>
                <a:lnTo>
                  <a:pt x="16" y="502"/>
                </a:lnTo>
                <a:cubicBezTo>
                  <a:pt x="18" y="497"/>
                  <a:pt x="19" y="491"/>
                  <a:pt x="21" y="486"/>
                </a:cubicBezTo>
                <a:lnTo>
                  <a:pt x="21" y="465"/>
                </a:lnTo>
                <a:lnTo>
                  <a:pt x="21" y="439"/>
                </a:lnTo>
                <a:cubicBezTo>
                  <a:pt x="23" y="430"/>
                  <a:pt x="24" y="422"/>
                  <a:pt x="26" y="413"/>
                </a:cubicBezTo>
                <a:lnTo>
                  <a:pt x="26" y="387"/>
                </a:lnTo>
                <a:lnTo>
                  <a:pt x="26" y="361"/>
                </a:lnTo>
                <a:lnTo>
                  <a:pt x="26" y="335"/>
                </a:lnTo>
                <a:cubicBezTo>
                  <a:pt x="28" y="326"/>
                  <a:pt x="29" y="317"/>
                  <a:pt x="31" y="308"/>
                </a:cubicBezTo>
                <a:lnTo>
                  <a:pt x="31" y="287"/>
                </a:lnTo>
                <a:lnTo>
                  <a:pt x="31" y="267"/>
                </a:lnTo>
                <a:lnTo>
                  <a:pt x="31" y="246"/>
                </a:lnTo>
                <a:lnTo>
                  <a:pt x="31" y="230"/>
                </a:lnTo>
                <a:lnTo>
                  <a:pt x="31" y="199"/>
                </a:lnTo>
                <a:lnTo>
                  <a:pt x="31" y="167"/>
                </a:lnTo>
                <a:cubicBezTo>
                  <a:pt x="29" y="157"/>
                  <a:pt x="28" y="146"/>
                  <a:pt x="26" y="136"/>
                </a:cubicBezTo>
                <a:lnTo>
                  <a:pt x="26" y="110"/>
                </a:lnTo>
                <a:cubicBezTo>
                  <a:pt x="24" y="106"/>
                  <a:pt x="23" y="103"/>
                  <a:pt x="21" y="99"/>
                </a:cubicBezTo>
                <a:lnTo>
                  <a:pt x="21" y="89"/>
                </a:lnTo>
                <a:cubicBezTo>
                  <a:pt x="19" y="86"/>
                  <a:pt x="18" y="82"/>
                  <a:pt x="16" y="79"/>
                </a:cubicBezTo>
                <a:lnTo>
                  <a:pt x="16" y="68"/>
                </a:lnTo>
                <a:cubicBezTo>
                  <a:pt x="14" y="66"/>
                  <a:pt x="12" y="65"/>
                  <a:pt x="10" y="63"/>
                </a:cubicBezTo>
                <a:lnTo>
                  <a:pt x="10" y="58"/>
                </a:lnTo>
                <a:cubicBezTo>
                  <a:pt x="8" y="54"/>
                  <a:pt x="7" y="51"/>
                  <a:pt x="5" y="47"/>
                </a:cubicBezTo>
                <a:lnTo>
                  <a:pt x="0" y="4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53" name="Freeform 17"/>
          <p:cNvSpPr>
            <a:spLocks/>
          </p:cNvSpPr>
          <p:nvPr/>
        </p:nvSpPr>
        <p:spPr bwMode="auto">
          <a:xfrm>
            <a:off x="2233613" y="2952750"/>
            <a:ext cx="1073150" cy="174625"/>
          </a:xfrm>
          <a:custGeom>
            <a:avLst/>
            <a:gdLst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28 w 687"/>
              <a:gd name="connsiteY121" fmla="*/ 590 h 758"/>
              <a:gd name="connsiteX122" fmla="*/ 470 w 687"/>
              <a:gd name="connsiteY122" fmla="*/ 596 h 758"/>
              <a:gd name="connsiteX123" fmla="*/ 486 w 687"/>
              <a:gd name="connsiteY123" fmla="*/ 596 h 758"/>
              <a:gd name="connsiteX124" fmla="*/ 502 w 687"/>
              <a:gd name="connsiteY124" fmla="*/ 596 h 758"/>
              <a:gd name="connsiteX125" fmla="*/ 512 w 687"/>
              <a:gd name="connsiteY125" fmla="*/ 590 h 758"/>
              <a:gd name="connsiteX126" fmla="*/ 518 w 687"/>
              <a:gd name="connsiteY126" fmla="*/ 590 h 758"/>
              <a:gd name="connsiteX127" fmla="*/ 523 w 687"/>
              <a:gd name="connsiteY127" fmla="*/ 590 h 758"/>
              <a:gd name="connsiteX128" fmla="*/ 528 w 687"/>
              <a:gd name="connsiteY128" fmla="*/ 585 h 758"/>
              <a:gd name="connsiteX129" fmla="*/ 534 w 687"/>
              <a:gd name="connsiteY129" fmla="*/ 580 h 758"/>
              <a:gd name="connsiteX130" fmla="*/ 534 w 687"/>
              <a:gd name="connsiteY130" fmla="*/ 575 h 758"/>
              <a:gd name="connsiteX131" fmla="*/ 534 w 687"/>
              <a:gd name="connsiteY131" fmla="*/ 564 h 758"/>
              <a:gd name="connsiteX132" fmla="*/ 534 w 687"/>
              <a:gd name="connsiteY132" fmla="*/ 549 h 758"/>
              <a:gd name="connsiteX133" fmla="*/ 539 w 687"/>
              <a:gd name="connsiteY133" fmla="*/ 533 h 758"/>
              <a:gd name="connsiteX134" fmla="*/ 539 w 687"/>
              <a:gd name="connsiteY134" fmla="*/ 512 h 758"/>
              <a:gd name="connsiteX135" fmla="*/ 539 w 687"/>
              <a:gd name="connsiteY135" fmla="*/ 486 h 758"/>
              <a:gd name="connsiteX136" fmla="*/ 544 w 687"/>
              <a:gd name="connsiteY136" fmla="*/ 460 h 758"/>
              <a:gd name="connsiteX137" fmla="*/ 544 w 687"/>
              <a:gd name="connsiteY137" fmla="*/ 434 h 758"/>
              <a:gd name="connsiteX138" fmla="*/ 544 w 687"/>
              <a:gd name="connsiteY138" fmla="*/ 408 h 758"/>
              <a:gd name="connsiteX139" fmla="*/ 544 w 687"/>
              <a:gd name="connsiteY139" fmla="*/ 382 h 758"/>
              <a:gd name="connsiteX140" fmla="*/ 549 w 687"/>
              <a:gd name="connsiteY140" fmla="*/ 355 h 758"/>
              <a:gd name="connsiteX141" fmla="*/ 549 w 687"/>
              <a:gd name="connsiteY141" fmla="*/ 334 h 758"/>
              <a:gd name="connsiteX142" fmla="*/ 549 w 687"/>
              <a:gd name="connsiteY142" fmla="*/ 314 h 758"/>
              <a:gd name="connsiteX143" fmla="*/ 549 w 687"/>
              <a:gd name="connsiteY143" fmla="*/ 293 h 758"/>
              <a:gd name="connsiteX144" fmla="*/ 549 w 687"/>
              <a:gd name="connsiteY144" fmla="*/ 277 h 758"/>
              <a:gd name="connsiteX145" fmla="*/ 549 w 687"/>
              <a:gd name="connsiteY145" fmla="*/ 246 h 758"/>
              <a:gd name="connsiteX146" fmla="*/ 549 w 687"/>
              <a:gd name="connsiteY146" fmla="*/ 214 h 758"/>
              <a:gd name="connsiteX147" fmla="*/ 544 w 687"/>
              <a:gd name="connsiteY147" fmla="*/ 183 h 758"/>
              <a:gd name="connsiteX148" fmla="*/ 544 w 687"/>
              <a:gd name="connsiteY148" fmla="*/ 157 h 758"/>
              <a:gd name="connsiteX149" fmla="*/ 539 w 687"/>
              <a:gd name="connsiteY149" fmla="*/ 146 h 758"/>
              <a:gd name="connsiteX150" fmla="*/ 539 w 687"/>
              <a:gd name="connsiteY150" fmla="*/ 136 h 758"/>
              <a:gd name="connsiteX151" fmla="*/ 534 w 687"/>
              <a:gd name="connsiteY151" fmla="*/ 126 h 758"/>
              <a:gd name="connsiteX152" fmla="*/ 534 w 687"/>
              <a:gd name="connsiteY152" fmla="*/ 115 h 758"/>
              <a:gd name="connsiteX153" fmla="*/ 528 w 687"/>
              <a:gd name="connsiteY153" fmla="*/ 110 h 758"/>
              <a:gd name="connsiteX154" fmla="*/ 528 w 687"/>
              <a:gd name="connsiteY154" fmla="*/ 105 h 758"/>
              <a:gd name="connsiteX155" fmla="*/ 523 w 687"/>
              <a:gd name="connsiteY155" fmla="*/ 94 h 758"/>
              <a:gd name="connsiteX156" fmla="*/ 518 w 687"/>
              <a:gd name="connsiteY156" fmla="*/ 89 h 758"/>
              <a:gd name="connsiteX157" fmla="*/ 512 w 687"/>
              <a:gd name="connsiteY157" fmla="*/ 84 h 758"/>
              <a:gd name="connsiteX158" fmla="*/ 507 w 687"/>
              <a:gd name="connsiteY158" fmla="*/ 84 h 758"/>
              <a:gd name="connsiteX159" fmla="*/ 502 w 687"/>
              <a:gd name="connsiteY159" fmla="*/ 79 h 758"/>
              <a:gd name="connsiteX160" fmla="*/ 491 w 687"/>
              <a:gd name="connsiteY160" fmla="*/ 79 h 758"/>
              <a:gd name="connsiteX161" fmla="*/ 481 w 687"/>
              <a:gd name="connsiteY161" fmla="*/ 79 h 758"/>
              <a:gd name="connsiteX162" fmla="*/ 470 w 687"/>
              <a:gd name="connsiteY162" fmla="*/ 73 h 758"/>
              <a:gd name="connsiteX163" fmla="*/ 454 w 687"/>
              <a:gd name="connsiteY163" fmla="*/ 73 h 758"/>
              <a:gd name="connsiteX164" fmla="*/ 454 w 687"/>
              <a:gd name="connsiteY16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02 w 687"/>
              <a:gd name="connsiteY123" fmla="*/ 596 h 758"/>
              <a:gd name="connsiteX124" fmla="*/ 512 w 687"/>
              <a:gd name="connsiteY124" fmla="*/ 590 h 758"/>
              <a:gd name="connsiteX125" fmla="*/ 518 w 687"/>
              <a:gd name="connsiteY125" fmla="*/ 590 h 758"/>
              <a:gd name="connsiteX126" fmla="*/ 523 w 687"/>
              <a:gd name="connsiteY126" fmla="*/ 590 h 758"/>
              <a:gd name="connsiteX127" fmla="*/ 528 w 687"/>
              <a:gd name="connsiteY127" fmla="*/ 585 h 758"/>
              <a:gd name="connsiteX128" fmla="*/ 534 w 687"/>
              <a:gd name="connsiteY128" fmla="*/ 580 h 758"/>
              <a:gd name="connsiteX129" fmla="*/ 534 w 687"/>
              <a:gd name="connsiteY129" fmla="*/ 575 h 758"/>
              <a:gd name="connsiteX130" fmla="*/ 534 w 687"/>
              <a:gd name="connsiteY130" fmla="*/ 564 h 758"/>
              <a:gd name="connsiteX131" fmla="*/ 534 w 687"/>
              <a:gd name="connsiteY131" fmla="*/ 549 h 758"/>
              <a:gd name="connsiteX132" fmla="*/ 539 w 687"/>
              <a:gd name="connsiteY132" fmla="*/ 533 h 758"/>
              <a:gd name="connsiteX133" fmla="*/ 539 w 687"/>
              <a:gd name="connsiteY133" fmla="*/ 512 h 758"/>
              <a:gd name="connsiteX134" fmla="*/ 539 w 687"/>
              <a:gd name="connsiteY134" fmla="*/ 486 h 758"/>
              <a:gd name="connsiteX135" fmla="*/ 544 w 687"/>
              <a:gd name="connsiteY135" fmla="*/ 460 h 758"/>
              <a:gd name="connsiteX136" fmla="*/ 544 w 687"/>
              <a:gd name="connsiteY136" fmla="*/ 434 h 758"/>
              <a:gd name="connsiteX137" fmla="*/ 544 w 687"/>
              <a:gd name="connsiteY137" fmla="*/ 408 h 758"/>
              <a:gd name="connsiteX138" fmla="*/ 544 w 687"/>
              <a:gd name="connsiteY138" fmla="*/ 382 h 758"/>
              <a:gd name="connsiteX139" fmla="*/ 549 w 687"/>
              <a:gd name="connsiteY139" fmla="*/ 355 h 758"/>
              <a:gd name="connsiteX140" fmla="*/ 549 w 687"/>
              <a:gd name="connsiteY140" fmla="*/ 334 h 758"/>
              <a:gd name="connsiteX141" fmla="*/ 549 w 687"/>
              <a:gd name="connsiteY141" fmla="*/ 314 h 758"/>
              <a:gd name="connsiteX142" fmla="*/ 549 w 687"/>
              <a:gd name="connsiteY142" fmla="*/ 293 h 758"/>
              <a:gd name="connsiteX143" fmla="*/ 549 w 687"/>
              <a:gd name="connsiteY143" fmla="*/ 277 h 758"/>
              <a:gd name="connsiteX144" fmla="*/ 549 w 687"/>
              <a:gd name="connsiteY144" fmla="*/ 246 h 758"/>
              <a:gd name="connsiteX145" fmla="*/ 549 w 687"/>
              <a:gd name="connsiteY145" fmla="*/ 214 h 758"/>
              <a:gd name="connsiteX146" fmla="*/ 544 w 687"/>
              <a:gd name="connsiteY146" fmla="*/ 183 h 758"/>
              <a:gd name="connsiteX147" fmla="*/ 544 w 687"/>
              <a:gd name="connsiteY147" fmla="*/ 157 h 758"/>
              <a:gd name="connsiteX148" fmla="*/ 539 w 687"/>
              <a:gd name="connsiteY148" fmla="*/ 146 h 758"/>
              <a:gd name="connsiteX149" fmla="*/ 539 w 687"/>
              <a:gd name="connsiteY149" fmla="*/ 136 h 758"/>
              <a:gd name="connsiteX150" fmla="*/ 534 w 687"/>
              <a:gd name="connsiteY150" fmla="*/ 126 h 758"/>
              <a:gd name="connsiteX151" fmla="*/ 534 w 687"/>
              <a:gd name="connsiteY151" fmla="*/ 115 h 758"/>
              <a:gd name="connsiteX152" fmla="*/ 528 w 687"/>
              <a:gd name="connsiteY152" fmla="*/ 110 h 758"/>
              <a:gd name="connsiteX153" fmla="*/ 528 w 687"/>
              <a:gd name="connsiteY153" fmla="*/ 105 h 758"/>
              <a:gd name="connsiteX154" fmla="*/ 523 w 687"/>
              <a:gd name="connsiteY154" fmla="*/ 94 h 758"/>
              <a:gd name="connsiteX155" fmla="*/ 518 w 687"/>
              <a:gd name="connsiteY155" fmla="*/ 89 h 758"/>
              <a:gd name="connsiteX156" fmla="*/ 512 w 687"/>
              <a:gd name="connsiteY156" fmla="*/ 84 h 758"/>
              <a:gd name="connsiteX157" fmla="*/ 507 w 687"/>
              <a:gd name="connsiteY157" fmla="*/ 84 h 758"/>
              <a:gd name="connsiteX158" fmla="*/ 502 w 687"/>
              <a:gd name="connsiteY158" fmla="*/ 79 h 758"/>
              <a:gd name="connsiteX159" fmla="*/ 491 w 687"/>
              <a:gd name="connsiteY159" fmla="*/ 79 h 758"/>
              <a:gd name="connsiteX160" fmla="*/ 481 w 687"/>
              <a:gd name="connsiteY160" fmla="*/ 79 h 758"/>
              <a:gd name="connsiteX161" fmla="*/ 470 w 687"/>
              <a:gd name="connsiteY161" fmla="*/ 73 h 758"/>
              <a:gd name="connsiteX162" fmla="*/ 454 w 687"/>
              <a:gd name="connsiteY162" fmla="*/ 73 h 758"/>
              <a:gd name="connsiteX163" fmla="*/ 454 w 687"/>
              <a:gd name="connsiteY163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70 w 687"/>
              <a:gd name="connsiteY121" fmla="*/ 596 h 758"/>
              <a:gd name="connsiteX122" fmla="*/ 486 w 687"/>
              <a:gd name="connsiteY122" fmla="*/ 596 h 758"/>
              <a:gd name="connsiteX123" fmla="*/ 512 w 687"/>
              <a:gd name="connsiteY123" fmla="*/ 590 h 758"/>
              <a:gd name="connsiteX124" fmla="*/ 518 w 687"/>
              <a:gd name="connsiteY124" fmla="*/ 590 h 758"/>
              <a:gd name="connsiteX125" fmla="*/ 523 w 687"/>
              <a:gd name="connsiteY125" fmla="*/ 590 h 758"/>
              <a:gd name="connsiteX126" fmla="*/ 528 w 687"/>
              <a:gd name="connsiteY126" fmla="*/ 585 h 758"/>
              <a:gd name="connsiteX127" fmla="*/ 534 w 687"/>
              <a:gd name="connsiteY127" fmla="*/ 580 h 758"/>
              <a:gd name="connsiteX128" fmla="*/ 534 w 687"/>
              <a:gd name="connsiteY128" fmla="*/ 575 h 758"/>
              <a:gd name="connsiteX129" fmla="*/ 534 w 687"/>
              <a:gd name="connsiteY129" fmla="*/ 564 h 758"/>
              <a:gd name="connsiteX130" fmla="*/ 534 w 687"/>
              <a:gd name="connsiteY130" fmla="*/ 549 h 758"/>
              <a:gd name="connsiteX131" fmla="*/ 539 w 687"/>
              <a:gd name="connsiteY131" fmla="*/ 533 h 758"/>
              <a:gd name="connsiteX132" fmla="*/ 539 w 687"/>
              <a:gd name="connsiteY132" fmla="*/ 512 h 758"/>
              <a:gd name="connsiteX133" fmla="*/ 539 w 687"/>
              <a:gd name="connsiteY133" fmla="*/ 486 h 758"/>
              <a:gd name="connsiteX134" fmla="*/ 544 w 687"/>
              <a:gd name="connsiteY134" fmla="*/ 460 h 758"/>
              <a:gd name="connsiteX135" fmla="*/ 544 w 687"/>
              <a:gd name="connsiteY135" fmla="*/ 434 h 758"/>
              <a:gd name="connsiteX136" fmla="*/ 544 w 687"/>
              <a:gd name="connsiteY136" fmla="*/ 408 h 758"/>
              <a:gd name="connsiteX137" fmla="*/ 544 w 687"/>
              <a:gd name="connsiteY137" fmla="*/ 382 h 758"/>
              <a:gd name="connsiteX138" fmla="*/ 549 w 687"/>
              <a:gd name="connsiteY138" fmla="*/ 355 h 758"/>
              <a:gd name="connsiteX139" fmla="*/ 549 w 687"/>
              <a:gd name="connsiteY139" fmla="*/ 334 h 758"/>
              <a:gd name="connsiteX140" fmla="*/ 549 w 687"/>
              <a:gd name="connsiteY140" fmla="*/ 314 h 758"/>
              <a:gd name="connsiteX141" fmla="*/ 549 w 687"/>
              <a:gd name="connsiteY141" fmla="*/ 293 h 758"/>
              <a:gd name="connsiteX142" fmla="*/ 549 w 687"/>
              <a:gd name="connsiteY142" fmla="*/ 277 h 758"/>
              <a:gd name="connsiteX143" fmla="*/ 549 w 687"/>
              <a:gd name="connsiteY143" fmla="*/ 246 h 758"/>
              <a:gd name="connsiteX144" fmla="*/ 549 w 687"/>
              <a:gd name="connsiteY144" fmla="*/ 214 h 758"/>
              <a:gd name="connsiteX145" fmla="*/ 544 w 687"/>
              <a:gd name="connsiteY145" fmla="*/ 183 h 758"/>
              <a:gd name="connsiteX146" fmla="*/ 544 w 687"/>
              <a:gd name="connsiteY146" fmla="*/ 157 h 758"/>
              <a:gd name="connsiteX147" fmla="*/ 539 w 687"/>
              <a:gd name="connsiteY147" fmla="*/ 146 h 758"/>
              <a:gd name="connsiteX148" fmla="*/ 539 w 687"/>
              <a:gd name="connsiteY148" fmla="*/ 136 h 758"/>
              <a:gd name="connsiteX149" fmla="*/ 534 w 687"/>
              <a:gd name="connsiteY149" fmla="*/ 126 h 758"/>
              <a:gd name="connsiteX150" fmla="*/ 534 w 687"/>
              <a:gd name="connsiteY150" fmla="*/ 115 h 758"/>
              <a:gd name="connsiteX151" fmla="*/ 528 w 687"/>
              <a:gd name="connsiteY151" fmla="*/ 110 h 758"/>
              <a:gd name="connsiteX152" fmla="*/ 528 w 687"/>
              <a:gd name="connsiteY152" fmla="*/ 105 h 758"/>
              <a:gd name="connsiteX153" fmla="*/ 523 w 687"/>
              <a:gd name="connsiteY153" fmla="*/ 94 h 758"/>
              <a:gd name="connsiteX154" fmla="*/ 518 w 687"/>
              <a:gd name="connsiteY154" fmla="*/ 89 h 758"/>
              <a:gd name="connsiteX155" fmla="*/ 512 w 687"/>
              <a:gd name="connsiteY155" fmla="*/ 84 h 758"/>
              <a:gd name="connsiteX156" fmla="*/ 507 w 687"/>
              <a:gd name="connsiteY156" fmla="*/ 84 h 758"/>
              <a:gd name="connsiteX157" fmla="*/ 502 w 687"/>
              <a:gd name="connsiteY157" fmla="*/ 79 h 758"/>
              <a:gd name="connsiteX158" fmla="*/ 491 w 687"/>
              <a:gd name="connsiteY158" fmla="*/ 79 h 758"/>
              <a:gd name="connsiteX159" fmla="*/ 481 w 687"/>
              <a:gd name="connsiteY159" fmla="*/ 79 h 758"/>
              <a:gd name="connsiteX160" fmla="*/ 470 w 687"/>
              <a:gd name="connsiteY160" fmla="*/ 73 h 758"/>
              <a:gd name="connsiteX161" fmla="*/ 454 w 687"/>
              <a:gd name="connsiteY161" fmla="*/ 73 h 758"/>
              <a:gd name="connsiteX162" fmla="*/ 454 w 687"/>
              <a:gd name="connsiteY162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470 w 687"/>
              <a:gd name="connsiteY121" fmla="*/ 596 h 758"/>
              <a:gd name="connsiteX122" fmla="*/ 512 w 687"/>
              <a:gd name="connsiteY122" fmla="*/ 590 h 758"/>
              <a:gd name="connsiteX123" fmla="*/ 518 w 687"/>
              <a:gd name="connsiteY123" fmla="*/ 590 h 758"/>
              <a:gd name="connsiteX124" fmla="*/ 523 w 687"/>
              <a:gd name="connsiteY124" fmla="*/ 590 h 758"/>
              <a:gd name="connsiteX125" fmla="*/ 528 w 687"/>
              <a:gd name="connsiteY125" fmla="*/ 585 h 758"/>
              <a:gd name="connsiteX126" fmla="*/ 534 w 687"/>
              <a:gd name="connsiteY126" fmla="*/ 580 h 758"/>
              <a:gd name="connsiteX127" fmla="*/ 534 w 687"/>
              <a:gd name="connsiteY127" fmla="*/ 575 h 758"/>
              <a:gd name="connsiteX128" fmla="*/ 534 w 687"/>
              <a:gd name="connsiteY128" fmla="*/ 564 h 758"/>
              <a:gd name="connsiteX129" fmla="*/ 534 w 687"/>
              <a:gd name="connsiteY129" fmla="*/ 549 h 758"/>
              <a:gd name="connsiteX130" fmla="*/ 539 w 687"/>
              <a:gd name="connsiteY130" fmla="*/ 533 h 758"/>
              <a:gd name="connsiteX131" fmla="*/ 539 w 687"/>
              <a:gd name="connsiteY131" fmla="*/ 512 h 758"/>
              <a:gd name="connsiteX132" fmla="*/ 539 w 687"/>
              <a:gd name="connsiteY132" fmla="*/ 486 h 758"/>
              <a:gd name="connsiteX133" fmla="*/ 544 w 687"/>
              <a:gd name="connsiteY133" fmla="*/ 460 h 758"/>
              <a:gd name="connsiteX134" fmla="*/ 544 w 687"/>
              <a:gd name="connsiteY134" fmla="*/ 434 h 758"/>
              <a:gd name="connsiteX135" fmla="*/ 544 w 687"/>
              <a:gd name="connsiteY135" fmla="*/ 408 h 758"/>
              <a:gd name="connsiteX136" fmla="*/ 544 w 687"/>
              <a:gd name="connsiteY136" fmla="*/ 382 h 758"/>
              <a:gd name="connsiteX137" fmla="*/ 549 w 687"/>
              <a:gd name="connsiteY137" fmla="*/ 355 h 758"/>
              <a:gd name="connsiteX138" fmla="*/ 549 w 687"/>
              <a:gd name="connsiteY138" fmla="*/ 334 h 758"/>
              <a:gd name="connsiteX139" fmla="*/ 549 w 687"/>
              <a:gd name="connsiteY139" fmla="*/ 314 h 758"/>
              <a:gd name="connsiteX140" fmla="*/ 549 w 687"/>
              <a:gd name="connsiteY140" fmla="*/ 293 h 758"/>
              <a:gd name="connsiteX141" fmla="*/ 549 w 687"/>
              <a:gd name="connsiteY141" fmla="*/ 277 h 758"/>
              <a:gd name="connsiteX142" fmla="*/ 549 w 687"/>
              <a:gd name="connsiteY142" fmla="*/ 246 h 758"/>
              <a:gd name="connsiteX143" fmla="*/ 549 w 687"/>
              <a:gd name="connsiteY143" fmla="*/ 214 h 758"/>
              <a:gd name="connsiteX144" fmla="*/ 544 w 687"/>
              <a:gd name="connsiteY144" fmla="*/ 183 h 758"/>
              <a:gd name="connsiteX145" fmla="*/ 544 w 687"/>
              <a:gd name="connsiteY145" fmla="*/ 157 h 758"/>
              <a:gd name="connsiteX146" fmla="*/ 539 w 687"/>
              <a:gd name="connsiteY146" fmla="*/ 146 h 758"/>
              <a:gd name="connsiteX147" fmla="*/ 539 w 687"/>
              <a:gd name="connsiteY147" fmla="*/ 136 h 758"/>
              <a:gd name="connsiteX148" fmla="*/ 534 w 687"/>
              <a:gd name="connsiteY148" fmla="*/ 126 h 758"/>
              <a:gd name="connsiteX149" fmla="*/ 534 w 687"/>
              <a:gd name="connsiteY149" fmla="*/ 115 h 758"/>
              <a:gd name="connsiteX150" fmla="*/ 528 w 687"/>
              <a:gd name="connsiteY150" fmla="*/ 110 h 758"/>
              <a:gd name="connsiteX151" fmla="*/ 528 w 687"/>
              <a:gd name="connsiteY151" fmla="*/ 105 h 758"/>
              <a:gd name="connsiteX152" fmla="*/ 523 w 687"/>
              <a:gd name="connsiteY152" fmla="*/ 94 h 758"/>
              <a:gd name="connsiteX153" fmla="*/ 518 w 687"/>
              <a:gd name="connsiteY153" fmla="*/ 89 h 758"/>
              <a:gd name="connsiteX154" fmla="*/ 512 w 687"/>
              <a:gd name="connsiteY154" fmla="*/ 84 h 758"/>
              <a:gd name="connsiteX155" fmla="*/ 507 w 687"/>
              <a:gd name="connsiteY155" fmla="*/ 84 h 758"/>
              <a:gd name="connsiteX156" fmla="*/ 502 w 687"/>
              <a:gd name="connsiteY156" fmla="*/ 79 h 758"/>
              <a:gd name="connsiteX157" fmla="*/ 491 w 687"/>
              <a:gd name="connsiteY157" fmla="*/ 79 h 758"/>
              <a:gd name="connsiteX158" fmla="*/ 481 w 687"/>
              <a:gd name="connsiteY158" fmla="*/ 79 h 758"/>
              <a:gd name="connsiteX159" fmla="*/ 470 w 687"/>
              <a:gd name="connsiteY159" fmla="*/ 73 h 758"/>
              <a:gd name="connsiteX160" fmla="*/ 454 w 687"/>
              <a:gd name="connsiteY160" fmla="*/ 73 h 758"/>
              <a:gd name="connsiteX161" fmla="*/ 454 w 687"/>
              <a:gd name="connsiteY161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454 w 687"/>
              <a:gd name="connsiteY120" fmla="*/ 611 h 758"/>
              <a:gd name="connsiteX121" fmla="*/ 512 w 687"/>
              <a:gd name="connsiteY121" fmla="*/ 590 h 758"/>
              <a:gd name="connsiteX122" fmla="*/ 518 w 687"/>
              <a:gd name="connsiteY122" fmla="*/ 590 h 758"/>
              <a:gd name="connsiteX123" fmla="*/ 523 w 687"/>
              <a:gd name="connsiteY123" fmla="*/ 590 h 758"/>
              <a:gd name="connsiteX124" fmla="*/ 528 w 687"/>
              <a:gd name="connsiteY124" fmla="*/ 585 h 758"/>
              <a:gd name="connsiteX125" fmla="*/ 534 w 687"/>
              <a:gd name="connsiteY125" fmla="*/ 580 h 758"/>
              <a:gd name="connsiteX126" fmla="*/ 534 w 687"/>
              <a:gd name="connsiteY126" fmla="*/ 575 h 758"/>
              <a:gd name="connsiteX127" fmla="*/ 534 w 687"/>
              <a:gd name="connsiteY127" fmla="*/ 564 h 758"/>
              <a:gd name="connsiteX128" fmla="*/ 534 w 687"/>
              <a:gd name="connsiteY128" fmla="*/ 549 h 758"/>
              <a:gd name="connsiteX129" fmla="*/ 539 w 687"/>
              <a:gd name="connsiteY129" fmla="*/ 533 h 758"/>
              <a:gd name="connsiteX130" fmla="*/ 539 w 687"/>
              <a:gd name="connsiteY130" fmla="*/ 512 h 758"/>
              <a:gd name="connsiteX131" fmla="*/ 539 w 687"/>
              <a:gd name="connsiteY131" fmla="*/ 486 h 758"/>
              <a:gd name="connsiteX132" fmla="*/ 544 w 687"/>
              <a:gd name="connsiteY132" fmla="*/ 460 h 758"/>
              <a:gd name="connsiteX133" fmla="*/ 544 w 687"/>
              <a:gd name="connsiteY133" fmla="*/ 434 h 758"/>
              <a:gd name="connsiteX134" fmla="*/ 544 w 687"/>
              <a:gd name="connsiteY134" fmla="*/ 408 h 758"/>
              <a:gd name="connsiteX135" fmla="*/ 544 w 687"/>
              <a:gd name="connsiteY135" fmla="*/ 382 h 758"/>
              <a:gd name="connsiteX136" fmla="*/ 549 w 687"/>
              <a:gd name="connsiteY136" fmla="*/ 355 h 758"/>
              <a:gd name="connsiteX137" fmla="*/ 549 w 687"/>
              <a:gd name="connsiteY137" fmla="*/ 334 h 758"/>
              <a:gd name="connsiteX138" fmla="*/ 549 w 687"/>
              <a:gd name="connsiteY138" fmla="*/ 314 h 758"/>
              <a:gd name="connsiteX139" fmla="*/ 549 w 687"/>
              <a:gd name="connsiteY139" fmla="*/ 293 h 758"/>
              <a:gd name="connsiteX140" fmla="*/ 549 w 687"/>
              <a:gd name="connsiteY140" fmla="*/ 277 h 758"/>
              <a:gd name="connsiteX141" fmla="*/ 549 w 687"/>
              <a:gd name="connsiteY141" fmla="*/ 246 h 758"/>
              <a:gd name="connsiteX142" fmla="*/ 549 w 687"/>
              <a:gd name="connsiteY142" fmla="*/ 214 h 758"/>
              <a:gd name="connsiteX143" fmla="*/ 544 w 687"/>
              <a:gd name="connsiteY143" fmla="*/ 183 h 758"/>
              <a:gd name="connsiteX144" fmla="*/ 544 w 687"/>
              <a:gd name="connsiteY144" fmla="*/ 157 h 758"/>
              <a:gd name="connsiteX145" fmla="*/ 539 w 687"/>
              <a:gd name="connsiteY145" fmla="*/ 146 h 758"/>
              <a:gd name="connsiteX146" fmla="*/ 539 w 687"/>
              <a:gd name="connsiteY146" fmla="*/ 136 h 758"/>
              <a:gd name="connsiteX147" fmla="*/ 534 w 687"/>
              <a:gd name="connsiteY147" fmla="*/ 126 h 758"/>
              <a:gd name="connsiteX148" fmla="*/ 534 w 687"/>
              <a:gd name="connsiteY148" fmla="*/ 115 h 758"/>
              <a:gd name="connsiteX149" fmla="*/ 528 w 687"/>
              <a:gd name="connsiteY149" fmla="*/ 110 h 758"/>
              <a:gd name="connsiteX150" fmla="*/ 528 w 687"/>
              <a:gd name="connsiteY150" fmla="*/ 105 h 758"/>
              <a:gd name="connsiteX151" fmla="*/ 523 w 687"/>
              <a:gd name="connsiteY151" fmla="*/ 94 h 758"/>
              <a:gd name="connsiteX152" fmla="*/ 518 w 687"/>
              <a:gd name="connsiteY152" fmla="*/ 89 h 758"/>
              <a:gd name="connsiteX153" fmla="*/ 512 w 687"/>
              <a:gd name="connsiteY153" fmla="*/ 84 h 758"/>
              <a:gd name="connsiteX154" fmla="*/ 507 w 687"/>
              <a:gd name="connsiteY154" fmla="*/ 84 h 758"/>
              <a:gd name="connsiteX155" fmla="*/ 502 w 687"/>
              <a:gd name="connsiteY155" fmla="*/ 79 h 758"/>
              <a:gd name="connsiteX156" fmla="*/ 491 w 687"/>
              <a:gd name="connsiteY156" fmla="*/ 79 h 758"/>
              <a:gd name="connsiteX157" fmla="*/ 481 w 687"/>
              <a:gd name="connsiteY157" fmla="*/ 79 h 758"/>
              <a:gd name="connsiteX158" fmla="*/ 470 w 687"/>
              <a:gd name="connsiteY158" fmla="*/ 73 h 758"/>
              <a:gd name="connsiteX159" fmla="*/ 454 w 687"/>
              <a:gd name="connsiteY159" fmla="*/ 73 h 758"/>
              <a:gd name="connsiteX160" fmla="*/ 454 w 687"/>
              <a:gd name="connsiteY160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475 w 687"/>
              <a:gd name="connsiteY119" fmla="*/ 627 h 758"/>
              <a:gd name="connsiteX120" fmla="*/ 512 w 687"/>
              <a:gd name="connsiteY120" fmla="*/ 590 h 758"/>
              <a:gd name="connsiteX121" fmla="*/ 518 w 687"/>
              <a:gd name="connsiteY121" fmla="*/ 590 h 758"/>
              <a:gd name="connsiteX122" fmla="*/ 523 w 687"/>
              <a:gd name="connsiteY122" fmla="*/ 590 h 758"/>
              <a:gd name="connsiteX123" fmla="*/ 528 w 687"/>
              <a:gd name="connsiteY123" fmla="*/ 585 h 758"/>
              <a:gd name="connsiteX124" fmla="*/ 534 w 687"/>
              <a:gd name="connsiteY124" fmla="*/ 580 h 758"/>
              <a:gd name="connsiteX125" fmla="*/ 534 w 687"/>
              <a:gd name="connsiteY125" fmla="*/ 575 h 758"/>
              <a:gd name="connsiteX126" fmla="*/ 534 w 687"/>
              <a:gd name="connsiteY126" fmla="*/ 564 h 758"/>
              <a:gd name="connsiteX127" fmla="*/ 534 w 687"/>
              <a:gd name="connsiteY127" fmla="*/ 549 h 758"/>
              <a:gd name="connsiteX128" fmla="*/ 539 w 687"/>
              <a:gd name="connsiteY128" fmla="*/ 533 h 758"/>
              <a:gd name="connsiteX129" fmla="*/ 539 w 687"/>
              <a:gd name="connsiteY129" fmla="*/ 512 h 758"/>
              <a:gd name="connsiteX130" fmla="*/ 539 w 687"/>
              <a:gd name="connsiteY130" fmla="*/ 486 h 758"/>
              <a:gd name="connsiteX131" fmla="*/ 544 w 687"/>
              <a:gd name="connsiteY131" fmla="*/ 460 h 758"/>
              <a:gd name="connsiteX132" fmla="*/ 544 w 687"/>
              <a:gd name="connsiteY132" fmla="*/ 434 h 758"/>
              <a:gd name="connsiteX133" fmla="*/ 544 w 687"/>
              <a:gd name="connsiteY133" fmla="*/ 408 h 758"/>
              <a:gd name="connsiteX134" fmla="*/ 544 w 687"/>
              <a:gd name="connsiteY134" fmla="*/ 382 h 758"/>
              <a:gd name="connsiteX135" fmla="*/ 549 w 687"/>
              <a:gd name="connsiteY135" fmla="*/ 355 h 758"/>
              <a:gd name="connsiteX136" fmla="*/ 549 w 687"/>
              <a:gd name="connsiteY136" fmla="*/ 334 h 758"/>
              <a:gd name="connsiteX137" fmla="*/ 549 w 687"/>
              <a:gd name="connsiteY137" fmla="*/ 314 h 758"/>
              <a:gd name="connsiteX138" fmla="*/ 549 w 687"/>
              <a:gd name="connsiteY138" fmla="*/ 293 h 758"/>
              <a:gd name="connsiteX139" fmla="*/ 549 w 687"/>
              <a:gd name="connsiteY139" fmla="*/ 277 h 758"/>
              <a:gd name="connsiteX140" fmla="*/ 549 w 687"/>
              <a:gd name="connsiteY140" fmla="*/ 246 h 758"/>
              <a:gd name="connsiteX141" fmla="*/ 549 w 687"/>
              <a:gd name="connsiteY141" fmla="*/ 214 h 758"/>
              <a:gd name="connsiteX142" fmla="*/ 544 w 687"/>
              <a:gd name="connsiteY142" fmla="*/ 183 h 758"/>
              <a:gd name="connsiteX143" fmla="*/ 544 w 687"/>
              <a:gd name="connsiteY143" fmla="*/ 157 h 758"/>
              <a:gd name="connsiteX144" fmla="*/ 539 w 687"/>
              <a:gd name="connsiteY144" fmla="*/ 146 h 758"/>
              <a:gd name="connsiteX145" fmla="*/ 539 w 687"/>
              <a:gd name="connsiteY145" fmla="*/ 136 h 758"/>
              <a:gd name="connsiteX146" fmla="*/ 534 w 687"/>
              <a:gd name="connsiteY146" fmla="*/ 126 h 758"/>
              <a:gd name="connsiteX147" fmla="*/ 534 w 687"/>
              <a:gd name="connsiteY147" fmla="*/ 115 h 758"/>
              <a:gd name="connsiteX148" fmla="*/ 528 w 687"/>
              <a:gd name="connsiteY148" fmla="*/ 110 h 758"/>
              <a:gd name="connsiteX149" fmla="*/ 528 w 687"/>
              <a:gd name="connsiteY149" fmla="*/ 105 h 758"/>
              <a:gd name="connsiteX150" fmla="*/ 523 w 687"/>
              <a:gd name="connsiteY150" fmla="*/ 94 h 758"/>
              <a:gd name="connsiteX151" fmla="*/ 518 w 687"/>
              <a:gd name="connsiteY151" fmla="*/ 89 h 758"/>
              <a:gd name="connsiteX152" fmla="*/ 512 w 687"/>
              <a:gd name="connsiteY152" fmla="*/ 84 h 758"/>
              <a:gd name="connsiteX153" fmla="*/ 507 w 687"/>
              <a:gd name="connsiteY153" fmla="*/ 84 h 758"/>
              <a:gd name="connsiteX154" fmla="*/ 502 w 687"/>
              <a:gd name="connsiteY154" fmla="*/ 79 h 758"/>
              <a:gd name="connsiteX155" fmla="*/ 491 w 687"/>
              <a:gd name="connsiteY155" fmla="*/ 79 h 758"/>
              <a:gd name="connsiteX156" fmla="*/ 481 w 687"/>
              <a:gd name="connsiteY156" fmla="*/ 79 h 758"/>
              <a:gd name="connsiteX157" fmla="*/ 470 w 687"/>
              <a:gd name="connsiteY157" fmla="*/ 73 h 758"/>
              <a:gd name="connsiteX158" fmla="*/ 454 w 687"/>
              <a:gd name="connsiteY158" fmla="*/ 73 h 758"/>
              <a:gd name="connsiteX159" fmla="*/ 454 w 687"/>
              <a:gd name="connsiteY159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491 w 687"/>
              <a:gd name="connsiteY118" fmla="*/ 643 h 758"/>
              <a:gd name="connsiteX119" fmla="*/ 512 w 687"/>
              <a:gd name="connsiteY119" fmla="*/ 590 h 758"/>
              <a:gd name="connsiteX120" fmla="*/ 518 w 687"/>
              <a:gd name="connsiteY120" fmla="*/ 590 h 758"/>
              <a:gd name="connsiteX121" fmla="*/ 523 w 687"/>
              <a:gd name="connsiteY121" fmla="*/ 590 h 758"/>
              <a:gd name="connsiteX122" fmla="*/ 528 w 687"/>
              <a:gd name="connsiteY122" fmla="*/ 585 h 758"/>
              <a:gd name="connsiteX123" fmla="*/ 534 w 687"/>
              <a:gd name="connsiteY123" fmla="*/ 580 h 758"/>
              <a:gd name="connsiteX124" fmla="*/ 534 w 687"/>
              <a:gd name="connsiteY124" fmla="*/ 575 h 758"/>
              <a:gd name="connsiteX125" fmla="*/ 534 w 687"/>
              <a:gd name="connsiteY125" fmla="*/ 564 h 758"/>
              <a:gd name="connsiteX126" fmla="*/ 534 w 687"/>
              <a:gd name="connsiteY126" fmla="*/ 549 h 758"/>
              <a:gd name="connsiteX127" fmla="*/ 539 w 687"/>
              <a:gd name="connsiteY127" fmla="*/ 533 h 758"/>
              <a:gd name="connsiteX128" fmla="*/ 539 w 687"/>
              <a:gd name="connsiteY128" fmla="*/ 512 h 758"/>
              <a:gd name="connsiteX129" fmla="*/ 539 w 687"/>
              <a:gd name="connsiteY129" fmla="*/ 486 h 758"/>
              <a:gd name="connsiteX130" fmla="*/ 544 w 687"/>
              <a:gd name="connsiteY130" fmla="*/ 460 h 758"/>
              <a:gd name="connsiteX131" fmla="*/ 544 w 687"/>
              <a:gd name="connsiteY131" fmla="*/ 434 h 758"/>
              <a:gd name="connsiteX132" fmla="*/ 544 w 687"/>
              <a:gd name="connsiteY132" fmla="*/ 408 h 758"/>
              <a:gd name="connsiteX133" fmla="*/ 544 w 687"/>
              <a:gd name="connsiteY133" fmla="*/ 382 h 758"/>
              <a:gd name="connsiteX134" fmla="*/ 549 w 687"/>
              <a:gd name="connsiteY134" fmla="*/ 355 h 758"/>
              <a:gd name="connsiteX135" fmla="*/ 549 w 687"/>
              <a:gd name="connsiteY135" fmla="*/ 334 h 758"/>
              <a:gd name="connsiteX136" fmla="*/ 549 w 687"/>
              <a:gd name="connsiteY136" fmla="*/ 314 h 758"/>
              <a:gd name="connsiteX137" fmla="*/ 549 w 687"/>
              <a:gd name="connsiteY137" fmla="*/ 293 h 758"/>
              <a:gd name="connsiteX138" fmla="*/ 549 w 687"/>
              <a:gd name="connsiteY138" fmla="*/ 277 h 758"/>
              <a:gd name="connsiteX139" fmla="*/ 549 w 687"/>
              <a:gd name="connsiteY139" fmla="*/ 246 h 758"/>
              <a:gd name="connsiteX140" fmla="*/ 549 w 687"/>
              <a:gd name="connsiteY140" fmla="*/ 214 h 758"/>
              <a:gd name="connsiteX141" fmla="*/ 544 w 687"/>
              <a:gd name="connsiteY141" fmla="*/ 183 h 758"/>
              <a:gd name="connsiteX142" fmla="*/ 544 w 687"/>
              <a:gd name="connsiteY142" fmla="*/ 157 h 758"/>
              <a:gd name="connsiteX143" fmla="*/ 539 w 687"/>
              <a:gd name="connsiteY143" fmla="*/ 146 h 758"/>
              <a:gd name="connsiteX144" fmla="*/ 539 w 687"/>
              <a:gd name="connsiteY144" fmla="*/ 136 h 758"/>
              <a:gd name="connsiteX145" fmla="*/ 534 w 687"/>
              <a:gd name="connsiteY145" fmla="*/ 126 h 758"/>
              <a:gd name="connsiteX146" fmla="*/ 534 w 687"/>
              <a:gd name="connsiteY146" fmla="*/ 115 h 758"/>
              <a:gd name="connsiteX147" fmla="*/ 528 w 687"/>
              <a:gd name="connsiteY147" fmla="*/ 110 h 758"/>
              <a:gd name="connsiteX148" fmla="*/ 528 w 687"/>
              <a:gd name="connsiteY148" fmla="*/ 105 h 758"/>
              <a:gd name="connsiteX149" fmla="*/ 523 w 687"/>
              <a:gd name="connsiteY149" fmla="*/ 94 h 758"/>
              <a:gd name="connsiteX150" fmla="*/ 518 w 687"/>
              <a:gd name="connsiteY150" fmla="*/ 89 h 758"/>
              <a:gd name="connsiteX151" fmla="*/ 512 w 687"/>
              <a:gd name="connsiteY151" fmla="*/ 84 h 758"/>
              <a:gd name="connsiteX152" fmla="*/ 507 w 687"/>
              <a:gd name="connsiteY152" fmla="*/ 84 h 758"/>
              <a:gd name="connsiteX153" fmla="*/ 502 w 687"/>
              <a:gd name="connsiteY153" fmla="*/ 79 h 758"/>
              <a:gd name="connsiteX154" fmla="*/ 491 w 687"/>
              <a:gd name="connsiteY154" fmla="*/ 79 h 758"/>
              <a:gd name="connsiteX155" fmla="*/ 481 w 687"/>
              <a:gd name="connsiteY155" fmla="*/ 79 h 758"/>
              <a:gd name="connsiteX156" fmla="*/ 470 w 687"/>
              <a:gd name="connsiteY156" fmla="*/ 73 h 758"/>
              <a:gd name="connsiteX157" fmla="*/ 454 w 687"/>
              <a:gd name="connsiteY157" fmla="*/ 73 h 758"/>
              <a:gd name="connsiteX158" fmla="*/ 454 w 687"/>
              <a:gd name="connsiteY158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18 w 687"/>
              <a:gd name="connsiteY119" fmla="*/ 590 h 758"/>
              <a:gd name="connsiteX120" fmla="*/ 523 w 687"/>
              <a:gd name="connsiteY120" fmla="*/ 590 h 758"/>
              <a:gd name="connsiteX121" fmla="*/ 528 w 687"/>
              <a:gd name="connsiteY121" fmla="*/ 585 h 758"/>
              <a:gd name="connsiteX122" fmla="*/ 534 w 687"/>
              <a:gd name="connsiteY122" fmla="*/ 580 h 758"/>
              <a:gd name="connsiteX123" fmla="*/ 534 w 687"/>
              <a:gd name="connsiteY123" fmla="*/ 575 h 758"/>
              <a:gd name="connsiteX124" fmla="*/ 534 w 687"/>
              <a:gd name="connsiteY124" fmla="*/ 564 h 758"/>
              <a:gd name="connsiteX125" fmla="*/ 534 w 687"/>
              <a:gd name="connsiteY125" fmla="*/ 549 h 758"/>
              <a:gd name="connsiteX126" fmla="*/ 539 w 687"/>
              <a:gd name="connsiteY126" fmla="*/ 533 h 758"/>
              <a:gd name="connsiteX127" fmla="*/ 539 w 687"/>
              <a:gd name="connsiteY127" fmla="*/ 512 h 758"/>
              <a:gd name="connsiteX128" fmla="*/ 539 w 687"/>
              <a:gd name="connsiteY128" fmla="*/ 486 h 758"/>
              <a:gd name="connsiteX129" fmla="*/ 544 w 687"/>
              <a:gd name="connsiteY129" fmla="*/ 460 h 758"/>
              <a:gd name="connsiteX130" fmla="*/ 544 w 687"/>
              <a:gd name="connsiteY130" fmla="*/ 434 h 758"/>
              <a:gd name="connsiteX131" fmla="*/ 544 w 687"/>
              <a:gd name="connsiteY131" fmla="*/ 408 h 758"/>
              <a:gd name="connsiteX132" fmla="*/ 544 w 687"/>
              <a:gd name="connsiteY132" fmla="*/ 382 h 758"/>
              <a:gd name="connsiteX133" fmla="*/ 549 w 687"/>
              <a:gd name="connsiteY133" fmla="*/ 355 h 758"/>
              <a:gd name="connsiteX134" fmla="*/ 549 w 687"/>
              <a:gd name="connsiteY134" fmla="*/ 334 h 758"/>
              <a:gd name="connsiteX135" fmla="*/ 549 w 687"/>
              <a:gd name="connsiteY135" fmla="*/ 314 h 758"/>
              <a:gd name="connsiteX136" fmla="*/ 549 w 687"/>
              <a:gd name="connsiteY136" fmla="*/ 293 h 758"/>
              <a:gd name="connsiteX137" fmla="*/ 549 w 687"/>
              <a:gd name="connsiteY137" fmla="*/ 277 h 758"/>
              <a:gd name="connsiteX138" fmla="*/ 549 w 687"/>
              <a:gd name="connsiteY138" fmla="*/ 246 h 758"/>
              <a:gd name="connsiteX139" fmla="*/ 549 w 687"/>
              <a:gd name="connsiteY139" fmla="*/ 214 h 758"/>
              <a:gd name="connsiteX140" fmla="*/ 544 w 687"/>
              <a:gd name="connsiteY140" fmla="*/ 183 h 758"/>
              <a:gd name="connsiteX141" fmla="*/ 544 w 687"/>
              <a:gd name="connsiteY141" fmla="*/ 157 h 758"/>
              <a:gd name="connsiteX142" fmla="*/ 539 w 687"/>
              <a:gd name="connsiteY142" fmla="*/ 146 h 758"/>
              <a:gd name="connsiteX143" fmla="*/ 539 w 687"/>
              <a:gd name="connsiteY143" fmla="*/ 136 h 758"/>
              <a:gd name="connsiteX144" fmla="*/ 534 w 687"/>
              <a:gd name="connsiteY144" fmla="*/ 126 h 758"/>
              <a:gd name="connsiteX145" fmla="*/ 534 w 687"/>
              <a:gd name="connsiteY145" fmla="*/ 115 h 758"/>
              <a:gd name="connsiteX146" fmla="*/ 528 w 687"/>
              <a:gd name="connsiteY146" fmla="*/ 110 h 758"/>
              <a:gd name="connsiteX147" fmla="*/ 528 w 687"/>
              <a:gd name="connsiteY147" fmla="*/ 105 h 758"/>
              <a:gd name="connsiteX148" fmla="*/ 523 w 687"/>
              <a:gd name="connsiteY148" fmla="*/ 94 h 758"/>
              <a:gd name="connsiteX149" fmla="*/ 518 w 687"/>
              <a:gd name="connsiteY149" fmla="*/ 89 h 758"/>
              <a:gd name="connsiteX150" fmla="*/ 512 w 687"/>
              <a:gd name="connsiteY150" fmla="*/ 84 h 758"/>
              <a:gd name="connsiteX151" fmla="*/ 507 w 687"/>
              <a:gd name="connsiteY151" fmla="*/ 84 h 758"/>
              <a:gd name="connsiteX152" fmla="*/ 502 w 687"/>
              <a:gd name="connsiteY152" fmla="*/ 79 h 758"/>
              <a:gd name="connsiteX153" fmla="*/ 491 w 687"/>
              <a:gd name="connsiteY153" fmla="*/ 79 h 758"/>
              <a:gd name="connsiteX154" fmla="*/ 481 w 687"/>
              <a:gd name="connsiteY154" fmla="*/ 79 h 758"/>
              <a:gd name="connsiteX155" fmla="*/ 470 w 687"/>
              <a:gd name="connsiteY155" fmla="*/ 73 h 758"/>
              <a:gd name="connsiteX156" fmla="*/ 454 w 687"/>
              <a:gd name="connsiteY156" fmla="*/ 73 h 758"/>
              <a:gd name="connsiteX157" fmla="*/ 454 w 687"/>
              <a:gd name="connsiteY157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23 w 687"/>
              <a:gd name="connsiteY119" fmla="*/ 590 h 758"/>
              <a:gd name="connsiteX120" fmla="*/ 528 w 687"/>
              <a:gd name="connsiteY120" fmla="*/ 585 h 758"/>
              <a:gd name="connsiteX121" fmla="*/ 534 w 687"/>
              <a:gd name="connsiteY121" fmla="*/ 580 h 758"/>
              <a:gd name="connsiteX122" fmla="*/ 534 w 687"/>
              <a:gd name="connsiteY122" fmla="*/ 575 h 758"/>
              <a:gd name="connsiteX123" fmla="*/ 534 w 687"/>
              <a:gd name="connsiteY123" fmla="*/ 564 h 758"/>
              <a:gd name="connsiteX124" fmla="*/ 534 w 687"/>
              <a:gd name="connsiteY124" fmla="*/ 549 h 758"/>
              <a:gd name="connsiteX125" fmla="*/ 539 w 687"/>
              <a:gd name="connsiteY125" fmla="*/ 533 h 758"/>
              <a:gd name="connsiteX126" fmla="*/ 539 w 687"/>
              <a:gd name="connsiteY126" fmla="*/ 512 h 758"/>
              <a:gd name="connsiteX127" fmla="*/ 539 w 687"/>
              <a:gd name="connsiteY127" fmla="*/ 486 h 758"/>
              <a:gd name="connsiteX128" fmla="*/ 544 w 687"/>
              <a:gd name="connsiteY128" fmla="*/ 460 h 758"/>
              <a:gd name="connsiteX129" fmla="*/ 544 w 687"/>
              <a:gd name="connsiteY129" fmla="*/ 434 h 758"/>
              <a:gd name="connsiteX130" fmla="*/ 544 w 687"/>
              <a:gd name="connsiteY130" fmla="*/ 408 h 758"/>
              <a:gd name="connsiteX131" fmla="*/ 544 w 687"/>
              <a:gd name="connsiteY131" fmla="*/ 382 h 758"/>
              <a:gd name="connsiteX132" fmla="*/ 549 w 687"/>
              <a:gd name="connsiteY132" fmla="*/ 355 h 758"/>
              <a:gd name="connsiteX133" fmla="*/ 549 w 687"/>
              <a:gd name="connsiteY133" fmla="*/ 334 h 758"/>
              <a:gd name="connsiteX134" fmla="*/ 549 w 687"/>
              <a:gd name="connsiteY134" fmla="*/ 314 h 758"/>
              <a:gd name="connsiteX135" fmla="*/ 549 w 687"/>
              <a:gd name="connsiteY135" fmla="*/ 293 h 758"/>
              <a:gd name="connsiteX136" fmla="*/ 549 w 687"/>
              <a:gd name="connsiteY136" fmla="*/ 277 h 758"/>
              <a:gd name="connsiteX137" fmla="*/ 549 w 687"/>
              <a:gd name="connsiteY137" fmla="*/ 246 h 758"/>
              <a:gd name="connsiteX138" fmla="*/ 549 w 687"/>
              <a:gd name="connsiteY138" fmla="*/ 214 h 758"/>
              <a:gd name="connsiteX139" fmla="*/ 544 w 687"/>
              <a:gd name="connsiteY139" fmla="*/ 183 h 758"/>
              <a:gd name="connsiteX140" fmla="*/ 544 w 687"/>
              <a:gd name="connsiteY140" fmla="*/ 157 h 758"/>
              <a:gd name="connsiteX141" fmla="*/ 539 w 687"/>
              <a:gd name="connsiteY141" fmla="*/ 146 h 758"/>
              <a:gd name="connsiteX142" fmla="*/ 539 w 687"/>
              <a:gd name="connsiteY142" fmla="*/ 136 h 758"/>
              <a:gd name="connsiteX143" fmla="*/ 534 w 687"/>
              <a:gd name="connsiteY143" fmla="*/ 126 h 758"/>
              <a:gd name="connsiteX144" fmla="*/ 534 w 687"/>
              <a:gd name="connsiteY144" fmla="*/ 115 h 758"/>
              <a:gd name="connsiteX145" fmla="*/ 528 w 687"/>
              <a:gd name="connsiteY145" fmla="*/ 110 h 758"/>
              <a:gd name="connsiteX146" fmla="*/ 528 w 687"/>
              <a:gd name="connsiteY146" fmla="*/ 105 h 758"/>
              <a:gd name="connsiteX147" fmla="*/ 523 w 687"/>
              <a:gd name="connsiteY147" fmla="*/ 94 h 758"/>
              <a:gd name="connsiteX148" fmla="*/ 518 w 687"/>
              <a:gd name="connsiteY148" fmla="*/ 89 h 758"/>
              <a:gd name="connsiteX149" fmla="*/ 512 w 687"/>
              <a:gd name="connsiteY149" fmla="*/ 84 h 758"/>
              <a:gd name="connsiteX150" fmla="*/ 507 w 687"/>
              <a:gd name="connsiteY150" fmla="*/ 84 h 758"/>
              <a:gd name="connsiteX151" fmla="*/ 502 w 687"/>
              <a:gd name="connsiteY151" fmla="*/ 79 h 758"/>
              <a:gd name="connsiteX152" fmla="*/ 491 w 687"/>
              <a:gd name="connsiteY152" fmla="*/ 79 h 758"/>
              <a:gd name="connsiteX153" fmla="*/ 481 w 687"/>
              <a:gd name="connsiteY153" fmla="*/ 79 h 758"/>
              <a:gd name="connsiteX154" fmla="*/ 470 w 687"/>
              <a:gd name="connsiteY154" fmla="*/ 73 h 758"/>
              <a:gd name="connsiteX155" fmla="*/ 454 w 687"/>
              <a:gd name="connsiteY155" fmla="*/ 73 h 758"/>
              <a:gd name="connsiteX156" fmla="*/ 454 w 687"/>
              <a:gd name="connsiteY156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23 w 687"/>
              <a:gd name="connsiteY119" fmla="*/ 590 h 758"/>
              <a:gd name="connsiteX120" fmla="*/ 534 w 687"/>
              <a:gd name="connsiteY120" fmla="*/ 580 h 758"/>
              <a:gd name="connsiteX121" fmla="*/ 534 w 687"/>
              <a:gd name="connsiteY121" fmla="*/ 575 h 758"/>
              <a:gd name="connsiteX122" fmla="*/ 534 w 687"/>
              <a:gd name="connsiteY122" fmla="*/ 564 h 758"/>
              <a:gd name="connsiteX123" fmla="*/ 534 w 687"/>
              <a:gd name="connsiteY123" fmla="*/ 549 h 758"/>
              <a:gd name="connsiteX124" fmla="*/ 539 w 687"/>
              <a:gd name="connsiteY124" fmla="*/ 533 h 758"/>
              <a:gd name="connsiteX125" fmla="*/ 539 w 687"/>
              <a:gd name="connsiteY125" fmla="*/ 512 h 758"/>
              <a:gd name="connsiteX126" fmla="*/ 539 w 687"/>
              <a:gd name="connsiteY126" fmla="*/ 486 h 758"/>
              <a:gd name="connsiteX127" fmla="*/ 544 w 687"/>
              <a:gd name="connsiteY127" fmla="*/ 460 h 758"/>
              <a:gd name="connsiteX128" fmla="*/ 544 w 687"/>
              <a:gd name="connsiteY128" fmla="*/ 434 h 758"/>
              <a:gd name="connsiteX129" fmla="*/ 544 w 687"/>
              <a:gd name="connsiteY129" fmla="*/ 408 h 758"/>
              <a:gd name="connsiteX130" fmla="*/ 544 w 687"/>
              <a:gd name="connsiteY130" fmla="*/ 382 h 758"/>
              <a:gd name="connsiteX131" fmla="*/ 549 w 687"/>
              <a:gd name="connsiteY131" fmla="*/ 355 h 758"/>
              <a:gd name="connsiteX132" fmla="*/ 549 w 687"/>
              <a:gd name="connsiteY132" fmla="*/ 334 h 758"/>
              <a:gd name="connsiteX133" fmla="*/ 549 w 687"/>
              <a:gd name="connsiteY133" fmla="*/ 314 h 758"/>
              <a:gd name="connsiteX134" fmla="*/ 549 w 687"/>
              <a:gd name="connsiteY134" fmla="*/ 293 h 758"/>
              <a:gd name="connsiteX135" fmla="*/ 549 w 687"/>
              <a:gd name="connsiteY135" fmla="*/ 277 h 758"/>
              <a:gd name="connsiteX136" fmla="*/ 549 w 687"/>
              <a:gd name="connsiteY136" fmla="*/ 246 h 758"/>
              <a:gd name="connsiteX137" fmla="*/ 549 w 687"/>
              <a:gd name="connsiteY137" fmla="*/ 214 h 758"/>
              <a:gd name="connsiteX138" fmla="*/ 544 w 687"/>
              <a:gd name="connsiteY138" fmla="*/ 183 h 758"/>
              <a:gd name="connsiteX139" fmla="*/ 544 w 687"/>
              <a:gd name="connsiteY139" fmla="*/ 157 h 758"/>
              <a:gd name="connsiteX140" fmla="*/ 539 w 687"/>
              <a:gd name="connsiteY140" fmla="*/ 146 h 758"/>
              <a:gd name="connsiteX141" fmla="*/ 539 w 687"/>
              <a:gd name="connsiteY141" fmla="*/ 136 h 758"/>
              <a:gd name="connsiteX142" fmla="*/ 534 w 687"/>
              <a:gd name="connsiteY142" fmla="*/ 126 h 758"/>
              <a:gd name="connsiteX143" fmla="*/ 534 w 687"/>
              <a:gd name="connsiteY143" fmla="*/ 115 h 758"/>
              <a:gd name="connsiteX144" fmla="*/ 528 w 687"/>
              <a:gd name="connsiteY144" fmla="*/ 110 h 758"/>
              <a:gd name="connsiteX145" fmla="*/ 528 w 687"/>
              <a:gd name="connsiteY145" fmla="*/ 105 h 758"/>
              <a:gd name="connsiteX146" fmla="*/ 523 w 687"/>
              <a:gd name="connsiteY146" fmla="*/ 94 h 758"/>
              <a:gd name="connsiteX147" fmla="*/ 518 w 687"/>
              <a:gd name="connsiteY147" fmla="*/ 89 h 758"/>
              <a:gd name="connsiteX148" fmla="*/ 512 w 687"/>
              <a:gd name="connsiteY148" fmla="*/ 84 h 758"/>
              <a:gd name="connsiteX149" fmla="*/ 507 w 687"/>
              <a:gd name="connsiteY149" fmla="*/ 84 h 758"/>
              <a:gd name="connsiteX150" fmla="*/ 502 w 687"/>
              <a:gd name="connsiteY150" fmla="*/ 79 h 758"/>
              <a:gd name="connsiteX151" fmla="*/ 491 w 687"/>
              <a:gd name="connsiteY151" fmla="*/ 79 h 758"/>
              <a:gd name="connsiteX152" fmla="*/ 481 w 687"/>
              <a:gd name="connsiteY152" fmla="*/ 79 h 758"/>
              <a:gd name="connsiteX153" fmla="*/ 470 w 687"/>
              <a:gd name="connsiteY153" fmla="*/ 73 h 758"/>
              <a:gd name="connsiteX154" fmla="*/ 454 w 687"/>
              <a:gd name="connsiteY154" fmla="*/ 73 h 758"/>
              <a:gd name="connsiteX155" fmla="*/ 454 w 687"/>
              <a:gd name="connsiteY155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12 w 687"/>
              <a:gd name="connsiteY118" fmla="*/ 590 h 758"/>
              <a:gd name="connsiteX119" fmla="*/ 534 w 687"/>
              <a:gd name="connsiteY119" fmla="*/ 580 h 758"/>
              <a:gd name="connsiteX120" fmla="*/ 534 w 687"/>
              <a:gd name="connsiteY120" fmla="*/ 575 h 758"/>
              <a:gd name="connsiteX121" fmla="*/ 534 w 687"/>
              <a:gd name="connsiteY121" fmla="*/ 564 h 758"/>
              <a:gd name="connsiteX122" fmla="*/ 534 w 687"/>
              <a:gd name="connsiteY122" fmla="*/ 549 h 758"/>
              <a:gd name="connsiteX123" fmla="*/ 539 w 687"/>
              <a:gd name="connsiteY123" fmla="*/ 533 h 758"/>
              <a:gd name="connsiteX124" fmla="*/ 539 w 687"/>
              <a:gd name="connsiteY124" fmla="*/ 512 h 758"/>
              <a:gd name="connsiteX125" fmla="*/ 539 w 687"/>
              <a:gd name="connsiteY125" fmla="*/ 486 h 758"/>
              <a:gd name="connsiteX126" fmla="*/ 544 w 687"/>
              <a:gd name="connsiteY126" fmla="*/ 460 h 758"/>
              <a:gd name="connsiteX127" fmla="*/ 544 w 687"/>
              <a:gd name="connsiteY127" fmla="*/ 434 h 758"/>
              <a:gd name="connsiteX128" fmla="*/ 544 w 687"/>
              <a:gd name="connsiteY128" fmla="*/ 408 h 758"/>
              <a:gd name="connsiteX129" fmla="*/ 544 w 687"/>
              <a:gd name="connsiteY129" fmla="*/ 382 h 758"/>
              <a:gd name="connsiteX130" fmla="*/ 549 w 687"/>
              <a:gd name="connsiteY130" fmla="*/ 355 h 758"/>
              <a:gd name="connsiteX131" fmla="*/ 549 w 687"/>
              <a:gd name="connsiteY131" fmla="*/ 334 h 758"/>
              <a:gd name="connsiteX132" fmla="*/ 549 w 687"/>
              <a:gd name="connsiteY132" fmla="*/ 314 h 758"/>
              <a:gd name="connsiteX133" fmla="*/ 549 w 687"/>
              <a:gd name="connsiteY133" fmla="*/ 293 h 758"/>
              <a:gd name="connsiteX134" fmla="*/ 549 w 687"/>
              <a:gd name="connsiteY134" fmla="*/ 277 h 758"/>
              <a:gd name="connsiteX135" fmla="*/ 549 w 687"/>
              <a:gd name="connsiteY135" fmla="*/ 246 h 758"/>
              <a:gd name="connsiteX136" fmla="*/ 549 w 687"/>
              <a:gd name="connsiteY136" fmla="*/ 214 h 758"/>
              <a:gd name="connsiteX137" fmla="*/ 544 w 687"/>
              <a:gd name="connsiteY137" fmla="*/ 183 h 758"/>
              <a:gd name="connsiteX138" fmla="*/ 544 w 687"/>
              <a:gd name="connsiteY138" fmla="*/ 157 h 758"/>
              <a:gd name="connsiteX139" fmla="*/ 539 w 687"/>
              <a:gd name="connsiteY139" fmla="*/ 146 h 758"/>
              <a:gd name="connsiteX140" fmla="*/ 539 w 687"/>
              <a:gd name="connsiteY140" fmla="*/ 136 h 758"/>
              <a:gd name="connsiteX141" fmla="*/ 534 w 687"/>
              <a:gd name="connsiteY141" fmla="*/ 126 h 758"/>
              <a:gd name="connsiteX142" fmla="*/ 534 w 687"/>
              <a:gd name="connsiteY142" fmla="*/ 115 h 758"/>
              <a:gd name="connsiteX143" fmla="*/ 528 w 687"/>
              <a:gd name="connsiteY143" fmla="*/ 110 h 758"/>
              <a:gd name="connsiteX144" fmla="*/ 528 w 687"/>
              <a:gd name="connsiteY144" fmla="*/ 105 h 758"/>
              <a:gd name="connsiteX145" fmla="*/ 523 w 687"/>
              <a:gd name="connsiteY145" fmla="*/ 94 h 758"/>
              <a:gd name="connsiteX146" fmla="*/ 518 w 687"/>
              <a:gd name="connsiteY146" fmla="*/ 89 h 758"/>
              <a:gd name="connsiteX147" fmla="*/ 512 w 687"/>
              <a:gd name="connsiteY147" fmla="*/ 84 h 758"/>
              <a:gd name="connsiteX148" fmla="*/ 507 w 687"/>
              <a:gd name="connsiteY148" fmla="*/ 84 h 758"/>
              <a:gd name="connsiteX149" fmla="*/ 502 w 687"/>
              <a:gd name="connsiteY149" fmla="*/ 79 h 758"/>
              <a:gd name="connsiteX150" fmla="*/ 491 w 687"/>
              <a:gd name="connsiteY150" fmla="*/ 79 h 758"/>
              <a:gd name="connsiteX151" fmla="*/ 481 w 687"/>
              <a:gd name="connsiteY151" fmla="*/ 79 h 758"/>
              <a:gd name="connsiteX152" fmla="*/ 470 w 687"/>
              <a:gd name="connsiteY152" fmla="*/ 73 h 758"/>
              <a:gd name="connsiteX153" fmla="*/ 454 w 687"/>
              <a:gd name="connsiteY153" fmla="*/ 73 h 758"/>
              <a:gd name="connsiteX154" fmla="*/ 454 w 687"/>
              <a:gd name="connsiteY15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80 h 758"/>
              <a:gd name="connsiteX119" fmla="*/ 534 w 687"/>
              <a:gd name="connsiteY119" fmla="*/ 575 h 758"/>
              <a:gd name="connsiteX120" fmla="*/ 534 w 687"/>
              <a:gd name="connsiteY120" fmla="*/ 564 h 758"/>
              <a:gd name="connsiteX121" fmla="*/ 534 w 687"/>
              <a:gd name="connsiteY121" fmla="*/ 549 h 758"/>
              <a:gd name="connsiteX122" fmla="*/ 539 w 687"/>
              <a:gd name="connsiteY122" fmla="*/ 533 h 758"/>
              <a:gd name="connsiteX123" fmla="*/ 539 w 687"/>
              <a:gd name="connsiteY123" fmla="*/ 512 h 758"/>
              <a:gd name="connsiteX124" fmla="*/ 539 w 687"/>
              <a:gd name="connsiteY124" fmla="*/ 486 h 758"/>
              <a:gd name="connsiteX125" fmla="*/ 544 w 687"/>
              <a:gd name="connsiteY125" fmla="*/ 460 h 758"/>
              <a:gd name="connsiteX126" fmla="*/ 544 w 687"/>
              <a:gd name="connsiteY126" fmla="*/ 434 h 758"/>
              <a:gd name="connsiteX127" fmla="*/ 544 w 687"/>
              <a:gd name="connsiteY127" fmla="*/ 408 h 758"/>
              <a:gd name="connsiteX128" fmla="*/ 544 w 687"/>
              <a:gd name="connsiteY128" fmla="*/ 382 h 758"/>
              <a:gd name="connsiteX129" fmla="*/ 549 w 687"/>
              <a:gd name="connsiteY129" fmla="*/ 355 h 758"/>
              <a:gd name="connsiteX130" fmla="*/ 549 w 687"/>
              <a:gd name="connsiteY130" fmla="*/ 334 h 758"/>
              <a:gd name="connsiteX131" fmla="*/ 549 w 687"/>
              <a:gd name="connsiteY131" fmla="*/ 314 h 758"/>
              <a:gd name="connsiteX132" fmla="*/ 549 w 687"/>
              <a:gd name="connsiteY132" fmla="*/ 293 h 758"/>
              <a:gd name="connsiteX133" fmla="*/ 549 w 687"/>
              <a:gd name="connsiteY133" fmla="*/ 277 h 758"/>
              <a:gd name="connsiteX134" fmla="*/ 549 w 687"/>
              <a:gd name="connsiteY134" fmla="*/ 246 h 758"/>
              <a:gd name="connsiteX135" fmla="*/ 549 w 687"/>
              <a:gd name="connsiteY135" fmla="*/ 214 h 758"/>
              <a:gd name="connsiteX136" fmla="*/ 544 w 687"/>
              <a:gd name="connsiteY136" fmla="*/ 183 h 758"/>
              <a:gd name="connsiteX137" fmla="*/ 544 w 687"/>
              <a:gd name="connsiteY137" fmla="*/ 157 h 758"/>
              <a:gd name="connsiteX138" fmla="*/ 539 w 687"/>
              <a:gd name="connsiteY138" fmla="*/ 146 h 758"/>
              <a:gd name="connsiteX139" fmla="*/ 539 w 687"/>
              <a:gd name="connsiteY139" fmla="*/ 136 h 758"/>
              <a:gd name="connsiteX140" fmla="*/ 534 w 687"/>
              <a:gd name="connsiteY140" fmla="*/ 126 h 758"/>
              <a:gd name="connsiteX141" fmla="*/ 534 w 687"/>
              <a:gd name="connsiteY141" fmla="*/ 115 h 758"/>
              <a:gd name="connsiteX142" fmla="*/ 528 w 687"/>
              <a:gd name="connsiteY142" fmla="*/ 110 h 758"/>
              <a:gd name="connsiteX143" fmla="*/ 528 w 687"/>
              <a:gd name="connsiteY143" fmla="*/ 105 h 758"/>
              <a:gd name="connsiteX144" fmla="*/ 523 w 687"/>
              <a:gd name="connsiteY144" fmla="*/ 94 h 758"/>
              <a:gd name="connsiteX145" fmla="*/ 518 w 687"/>
              <a:gd name="connsiteY145" fmla="*/ 89 h 758"/>
              <a:gd name="connsiteX146" fmla="*/ 512 w 687"/>
              <a:gd name="connsiteY146" fmla="*/ 84 h 758"/>
              <a:gd name="connsiteX147" fmla="*/ 507 w 687"/>
              <a:gd name="connsiteY147" fmla="*/ 84 h 758"/>
              <a:gd name="connsiteX148" fmla="*/ 502 w 687"/>
              <a:gd name="connsiteY148" fmla="*/ 79 h 758"/>
              <a:gd name="connsiteX149" fmla="*/ 491 w 687"/>
              <a:gd name="connsiteY149" fmla="*/ 79 h 758"/>
              <a:gd name="connsiteX150" fmla="*/ 481 w 687"/>
              <a:gd name="connsiteY150" fmla="*/ 79 h 758"/>
              <a:gd name="connsiteX151" fmla="*/ 470 w 687"/>
              <a:gd name="connsiteY151" fmla="*/ 73 h 758"/>
              <a:gd name="connsiteX152" fmla="*/ 454 w 687"/>
              <a:gd name="connsiteY152" fmla="*/ 73 h 758"/>
              <a:gd name="connsiteX153" fmla="*/ 454 w 687"/>
              <a:gd name="connsiteY153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80 h 758"/>
              <a:gd name="connsiteX119" fmla="*/ 534 w 687"/>
              <a:gd name="connsiteY119" fmla="*/ 564 h 758"/>
              <a:gd name="connsiteX120" fmla="*/ 534 w 687"/>
              <a:gd name="connsiteY120" fmla="*/ 549 h 758"/>
              <a:gd name="connsiteX121" fmla="*/ 539 w 687"/>
              <a:gd name="connsiteY121" fmla="*/ 533 h 758"/>
              <a:gd name="connsiteX122" fmla="*/ 539 w 687"/>
              <a:gd name="connsiteY122" fmla="*/ 512 h 758"/>
              <a:gd name="connsiteX123" fmla="*/ 539 w 687"/>
              <a:gd name="connsiteY123" fmla="*/ 486 h 758"/>
              <a:gd name="connsiteX124" fmla="*/ 544 w 687"/>
              <a:gd name="connsiteY124" fmla="*/ 460 h 758"/>
              <a:gd name="connsiteX125" fmla="*/ 544 w 687"/>
              <a:gd name="connsiteY125" fmla="*/ 434 h 758"/>
              <a:gd name="connsiteX126" fmla="*/ 544 w 687"/>
              <a:gd name="connsiteY126" fmla="*/ 408 h 758"/>
              <a:gd name="connsiteX127" fmla="*/ 544 w 687"/>
              <a:gd name="connsiteY127" fmla="*/ 382 h 758"/>
              <a:gd name="connsiteX128" fmla="*/ 549 w 687"/>
              <a:gd name="connsiteY128" fmla="*/ 355 h 758"/>
              <a:gd name="connsiteX129" fmla="*/ 549 w 687"/>
              <a:gd name="connsiteY129" fmla="*/ 334 h 758"/>
              <a:gd name="connsiteX130" fmla="*/ 549 w 687"/>
              <a:gd name="connsiteY130" fmla="*/ 314 h 758"/>
              <a:gd name="connsiteX131" fmla="*/ 549 w 687"/>
              <a:gd name="connsiteY131" fmla="*/ 293 h 758"/>
              <a:gd name="connsiteX132" fmla="*/ 549 w 687"/>
              <a:gd name="connsiteY132" fmla="*/ 277 h 758"/>
              <a:gd name="connsiteX133" fmla="*/ 549 w 687"/>
              <a:gd name="connsiteY133" fmla="*/ 246 h 758"/>
              <a:gd name="connsiteX134" fmla="*/ 549 w 687"/>
              <a:gd name="connsiteY134" fmla="*/ 214 h 758"/>
              <a:gd name="connsiteX135" fmla="*/ 544 w 687"/>
              <a:gd name="connsiteY135" fmla="*/ 183 h 758"/>
              <a:gd name="connsiteX136" fmla="*/ 544 w 687"/>
              <a:gd name="connsiteY136" fmla="*/ 157 h 758"/>
              <a:gd name="connsiteX137" fmla="*/ 539 w 687"/>
              <a:gd name="connsiteY137" fmla="*/ 146 h 758"/>
              <a:gd name="connsiteX138" fmla="*/ 539 w 687"/>
              <a:gd name="connsiteY138" fmla="*/ 136 h 758"/>
              <a:gd name="connsiteX139" fmla="*/ 534 w 687"/>
              <a:gd name="connsiteY139" fmla="*/ 126 h 758"/>
              <a:gd name="connsiteX140" fmla="*/ 534 w 687"/>
              <a:gd name="connsiteY140" fmla="*/ 115 h 758"/>
              <a:gd name="connsiteX141" fmla="*/ 528 w 687"/>
              <a:gd name="connsiteY141" fmla="*/ 110 h 758"/>
              <a:gd name="connsiteX142" fmla="*/ 528 w 687"/>
              <a:gd name="connsiteY142" fmla="*/ 105 h 758"/>
              <a:gd name="connsiteX143" fmla="*/ 523 w 687"/>
              <a:gd name="connsiteY143" fmla="*/ 94 h 758"/>
              <a:gd name="connsiteX144" fmla="*/ 518 w 687"/>
              <a:gd name="connsiteY144" fmla="*/ 89 h 758"/>
              <a:gd name="connsiteX145" fmla="*/ 512 w 687"/>
              <a:gd name="connsiteY145" fmla="*/ 84 h 758"/>
              <a:gd name="connsiteX146" fmla="*/ 507 w 687"/>
              <a:gd name="connsiteY146" fmla="*/ 84 h 758"/>
              <a:gd name="connsiteX147" fmla="*/ 502 w 687"/>
              <a:gd name="connsiteY147" fmla="*/ 79 h 758"/>
              <a:gd name="connsiteX148" fmla="*/ 491 w 687"/>
              <a:gd name="connsiteY148" fmla="*/ 79 h 758"/>
              <a:gd name="connsiteX149" fmla="*/ 481 w 687"/>
              <a:gd name="connsiteY149" fmla="*/ 79 h 758"/>
              <a:gd name="connsiteX150" fmla="*/ 470 w 687"/>
              <a:gd name="connsiteY150" fmla="*/ 73 h 758"/>
              <a:gd name="connsiteX151" fmla="*/ 454 w 687"/>
              <a:gd name="connsiteY151" fmla="*/ 73 h 758"/>
              <a:gd name="connsiteX152" fmla="*/ 454 w 687"/>
              <a:gd name="connsiteY152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64 h 758"/>
              <a:gd name="connsiteX119" fmla="*/ 534 w 687"/>
              <a:gd name="connsiteY119" fmla="*/ 549 h 758"/>
              <a:gd name="connsiteX120" fmla="*/ 539 w 687"/>
              <a:gd name="connsiteY120" fmla="*/ 533 h 758"/>
              <a:gd name="connsiteX121" fmla="*/ 539 w 687"/>
              <a:gd name="connsiteY121" fmla="*/ 512 h 758"/>
              <a:gd name="connsiteX122" fmla="*/ 539 w 687"/>
              <a:gd name="connsiteY122" fmla="*/ 486 h 758"/>
              <a:gd name="connsiteX123" fmla="*/ 544 w 687"/>
              <a:gd name="connsiteY123" fmla="*/ 460 h 758"/>
              <a:gd name="connsiteX124" fmla="*/ 544 w 687"/>
              <a:gd name="connsiteY124" fmla="*/ 434 h 758"/>
              <a:gd name="connsiteX125" fmla="*/ 544 w 687"/>
              <a:gd name="connsiteY125" fmla="*/ 408 h 758"/>
              <a:gd name="connsiteX126" fmla="*/ 544 w 687"/>
              <a:gd name="connsiteY126" fmla="*/ 382 h 758"/>
              <a:gd name="connsiteX127" fmla="*/ 549 w 687"/>
              <a:gd name="connsiteY127" fmla="*/ 355 h 758"/>
              <a:gd name="connsiteX128" fmla="*/ 549 w 687"/>
              <a:gd name="connsiteY128" fmla="*/ 334 h 758"/>
              <a:gd name="connsiteX129" fmla="*/ 549 w 687"/>
              <a:gd name="connsiteY129" fmla="*/ 314 h 758"/>
              <a:gd name="connsiteX130" fmla="*/ 549 w 687"/>
              <a:gd name="connsiteY130" fmla="*/ 293 h 758"/>
              <a:gd name="connsiteX131" fmla="*/ 549 w 687"/>
              <a:gd name="connsiteY131" fmla="*/ 277 h 758"/>
              <a:gd name="connsiteX132" fmla="*/ 549 w 687"/>
              <a:gd name="connsiteY132" fmla="*/ 246 h 758"/>
              <a:gd name="connsiteX133" fmla="*/ 549 w 687"/>
              <a:gd name="connsiteY133" fmla="*/ 214 h 758"/>
              <a:gd name="connsiteX134" fmla="*/ 544 w 687"/>
              <a:gd name="connsiteY134" fmla="*/ 183 h 758"/>
              <a:gd name="connsiteX135" fmla="*/ 544 w 687"/>
              <a:gd name="connsiteY135" fmla="*/ 157 h 758"/>
              <a:gd name="connsiteX136" fmla="*/ 539 w 687"/>
              <a:gd name="connsiteY136" fmla="*/ 146 h 758"/>
              <a:gd name="connsiteX137" fmla="*/ 539 w 687"/>
              <a:gd name="connsiteY137" fmla="*/ 136 h 758"/>
              <a:gd name="connsiteX138" fmla="*/ 534 w 687"/>
              <a:gd name="connsiteY138" fmla="*/ 126 h 758"/>
              <a:gd name="connsiteX139" fmla="*/ 534 w 687"/>
              <a:gd name="connsiteY139" fmla="*/ 115 h 758"/>
              <a:gd name="connsiteX140" fmla="*/ 528 w 687"/>
              <a:gd name="connsiteY140" fmla="*/ 110 h 758"/>
              <a:gd name="connsiteX141" fmla="*/ 528 w 687"/>
              <a:gd name="connsiteY141" fmla="*/ 105 h 758"/>
              <a:gd name="connsiteX142" fmla="*/ 523 w 687"/>
              <a:gd name="connsiteY142" fmla="*/ 94 h 758"/>
              <a:gd name="connsiteX143" fmla="*/ 518 w 687"/>
              <a:gd name="connsiteY143" fmla="*/ 89 h 758"/>
              <a:gd name="connsiteX144" fmla="*/ 512 w 687"/>
              <a:gd name="connsiteY144" fmla="*/ 84 h 758"/>
              <a:gd name="connsiteX145" fmla="*/ 507 w 687"/>
              <a:gd name="connsiteY145" fmla="*/ 84 h 758"/>
              <a:gd name="connsiteX146" fmla="*/ 502 w 687"/>
              <a:gd name="connsiteY146" fmla="*/ 79 h 758"/>
              <a:gd name="connsiteX147" fmla="*/ 491 w 687"/>
              <a:gd name="connsiteY147" fmla="*/ 79 h 758"/>
              <a:gd name="connsiteX148" fmla="*/ 481 w 687"/>
              <a:gd name="connsiteY148" fmla="*/ 79 h 758"/>
              <a:gd name="connsiteX149" fmla="*/ 470 w 687"/>
              <a:gd name="connsiteY149" fmla="*/ 73 h 758"/>
              <a:gd name="connsiteX150" fmla="*/ 454 w 687"/>
              <a:gd name="connsiteY150" fmla="*/ 73 h 758"/>
              <a:gd name="connsiteX151" fmla="*/ 454 w 687"/>
              <a:gd name="connsiteY151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07 w 687"/>
              <a:gd name="connsiteY117" fmla="*/ 658 h 758"/>
              <a:gd name="connsiteX118" fmla="*/ 534 w 687"/>
              <a:gd name="connsiteY118" fmla="*/ 549 h 758"/>
              <a:gd name="connsiteX119" fmla="*/ 539 w 687"/>
              <a:gd name="connsiteY119" fmla="*/ 533 h 758"/>
              <a:gd name="connsiteX120" fmla="*/ 539 w 687"/>
              <a:gd name="connsiteY120" fmla="*/ 512 h 758"/>
              <a:gd name="connsiteX121" fmla="*/ 539 w 687"/>
              <a:gd name="connsiteY121" fmla="*/ 486 h 758"/>
              <a:gd name="connsiteX122" fmla="*/ 544 w 687"/>
              <a:gd name="connsiteY122" fmla="*/ 460 h 758"/>
              <a:gd name="connsiteX123" fmla="*/ 544 w 687"/>
              <a:gd name="connsiteY123" fmla="*/ 434 h 758"/>
              <a:gd name="connsiteX124" fmla="*/ 544 w 687"/>
              <a:gd name="connsiteY124" fmla="*/ 408 h 758"/>
              <a:gd name="connsiteX125" fmla="*/ 544 w 687"/>
              <a:gd name="connsiteY125" fmla="*/ 382 h 758"/>
              <a:gd name="connsiteX126" fmla="*/ 549 w 687"/>
              <a:gd name="connsiteY126" fmla="*/ 355 h 758"/>
              <a:gd name="connsiteX127" fmla="*/ 549 w 687"/>
              <a:gd name="connsiteY127" fmla="*/ 334 h 758"/>
              <a:gd name="connsiteX128" fmla="*/ 549 w 687"/>
              <a:gd name="connsiteY128" fmla="*/ 314 h 758"/>
              <a:gd name="connsiteX129" fmla="*/ 549 w 687"/>
              <a:gd name="connsiteY129" fmla="*/ 293 h 758"/>
              <a:gd name="connsiteX130" fmla="*/ 549 w 687"/>
              <a:gd name="connsiteY130" fmla="*/ 277 h 758"/>
              <a:gd name="connsiteX131" fmla="*/ 549 w 687"/>
              <a:gd name="connsiteY131" fmla="*/ 246 h 758"/>
              <a:gd name="connsiteX132" fmla="*/ 549 w 687"/>
              <a:gd name="connsiteY132" fmla="*/ 214 h 758"/>
              <a:gd name="connsiteX133" fmla="*/ 544 w 687"/>
              <a:gd name="connsiteY133" fmla="*/ 183 h 758"/>
              <a:gd name="connsiteX134" fmla="*/ 544 w 687"/>
              <a:gd name="connsiteY134" fmla="*/ 157 h 758"/>
              <a:gd name="connsiteX135" fmla="*/ 539 w 687"/>
              <a:gd name="connsiteY135" fmla="*/ 146 h 758"/>
              <a:gd name="connsiteX136" fmla="*/ 539 w 687"/>
              <a:gd name="connsiteY136" fmla="*/ 136 h 758"/>
              <a:gd name="connsiteX137" fmla="*/ 534 w 687"/>
              <a:gd name="connsiteY137" fmla="*/ 126 h 758"/>
              <a:gd name="connsiteX138" fmla="*/ 534 w 687"/>
              <a:gd name="connsiteY138" fmla="*/ 115 h 758"/>
              <a:gd name="connsiteX139" fmla="*/ 528 w 687"/>
              <a:gd name="connsiteY139" fmla="*/ 110 h 758"/>
              <a:gd name="connsiteX140" fmla="*/ 528 w 687"/>
              <a:gd name="connsiteY140" fmla="*/ 105 h 758"/>
              <a:gd name="connsiteX141" fmla="*/ 523 w 687"/>
              <a:gd name="connsiteY141" fmla="*/ 94 h 758"/>
              <a:gd name="connsiteX142" fmla="*/ 518 w 687"/>
              <a:gd name="connsiteY142" fmla="*/ 89 h 758"/>
              <a:gd name="connsiteX143" fmla="*/ 512 w 687"/>
              <a:gd name="connsiteY143" fmla="*/ 84 h 758"/>
              <a:gd name="connsiteX144" fmla="*/ 507 w 687"/>
              <a:gd name="connsiteY144" fmla="*/ 84 h 758"/>
              <a:gd name="connsiteX145" fmla="*/ 502 w 687"/>
              <a:gd name="connsiteY145" fmla="*/ 79 h 758"/>
              <a:gd name="connsiteX146" fmla="*/ 491 w 687"/>
              <a:gd name="connsiteY146" fmla="*/ 79 h 758"/>
              <a:gd name="connsiteX147" fmla="*/ 481 w 687"/>
              <a:gd name="connsiteY147" fmla="*/ 79 h 758"/>
              <a:gd name="connsiteX148" fmla="*/ 470 w 687"/>
              <a:gd name="connsiteY148" fmla="*/ 73 h 758"/>
              <a:gd name="connsiteX149" fmla="*/ 454 w 687"/>
              <a:gd name="connsiteY149" fmla="*/ 73 h 758"/>
              <a:gd name="connsiteX150" fmla="*/ 454 w 687"/>
              <a:gd name="connsiteY150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18 w 687"/>
              <a:gd name="connsiteY116" fmla="*/ 674 h 758"/>
              <a:gd name="connsiteX117" fmla="*/ 534 w 687"/>
              <a:gd name="connsiteY117" fmla="*/ 549 h 758"/>
              <a:gd name="connsiteX118" fmla="*/ 539 w 687"/>
              <a:gd name="connsiteY118" fmla="*/ 533 h 758"/>
              <a:gd name="connsiteX119" fmla="*/ 539 w 687"/>
              <a:gd name="connsiteY119" fmla="*/ 512 h 758"/>
              <a:gd name="connsiteX120" fmla="*/ 539 w 687"/>
              <a:gd name="connsiteY120" fmla="*/ 486 h 758"/>
              <a:gd name="connsiteX121" fmla="*/ 544 w 687"/>
              <a:gd name="connsiteY121" fmla="*/ 460 h 758"/>
              <a:gd name="connsiteX122" fmla="*/ 544 w 687"/>
              <a:gd name="connsiteY122" fmla="*/ 434 h 758"/>
              <a:gd name="connsiteX123" fmla="*/ 544 w 687"/>
              <a:gd name="connsiteY123" fmla="*/ 408 h 758"/>
              <a:gd name="connsiteX124" fmla="*/ 544 w 687"/>
              <a:gd name="connsiteY124" fmla="*/ 382 h 758"/>
              <a:gd name="connsiteX125" fmla="*/ 549 w 687"/>
              <a:gd name="connsiteY125" fmla="*/ 355 h 758"/>
              <a:gd name="connsiteX126" fmla="*/ 549 w 687"/>
              <a:gd name="connsiteY126" fmla="*/ 334 h 758"/>
              <a:gd name="connsiteX127" fmla="*/ 549 w 687"/>
              <a:gd name="connsiteY127" fmla="*/ 314 h 758"/>
              <a:gd name="connsiteX128" fmla="*/ 549 w 687"/>
              <a:gd name="connsiteY128" fmla="*/ 293 h 758"/>
              <a:gd name="connsiteX129" fmla="*/ 549 w 687"/>
              <a:gd name="connsiteY129" fmla="*/ 277 h 758"/>
              <a:gd name="connsiteX130" fmla="*/ 549 w 687"/>
              <a:gd name="connsiteY130" fmla="*/ 246 h 758"/>
              <a:gd name="connsiteX131" fmla="*/ 549 w 687"/>
              <a:gd name="connsiteY131" fmla="*/ 214 h 758"/>
              <a:gd name="connsiteX132" fmla="*/ 544 w 687"/>
              <a:gd name="connsiteY132" fmla="*/ 183 h 758"/>
              <a:gd name="connsiteX133" fmla="*/ 544 w 687"/>
              <a:gd name="connsiteY133" fmla="*/ 157 h 758"/>
              <a:gd name="connsiteX134" fmla="*/ 539 w 687"/>
              <a:gd name="connsiteY134" fmla="*/ 146 h 758"/>
              <a:gd name="connsiteX135" fmla="*/ 539 w 687"/>
              <a:gd name="connsiteY135" fmla="*/ 136 h 758"/>
              <a:gd name="connsiteX136" fmla="*/ 534 w 687"/>
              <a:gd name="connsiteY136" fmla="*/ 126 h 758"/>
              <a:gd name="connsiteX137" fmla="*/ 534 w 687"/>
              <a:gd name="connsiteY137" fmla="*/ 115 h 758"/>
              <a:gd name="connsiteX138" fmla="*/ 528 w 687"/>
              <a:gd name="connsiteY138" fmla="*/ 110 h 758"/>
              <a:gd name="connsiteX139" fmla="*/ 528 w 687"/>
              <a:gd name="connsiteY139" fmla="*/ 105 h 758"/>
              <a:gd name="connsiteX140" fmla="*/ 523 w 687"/>
              <a:gd name="connsiteY140" fmla="*/ 94 h 758"/>
              <a:gd name="connsiteX141" fmla="*/ 518 w 687"/>
              <a:gd name="connsiteY141" fmla="*/ 89 h 758"/>
              <a:gd name="connsiteX142" fmla="*/ 512 w 687"/>
              <a:gd name="connsiteY142" fmla="*/ 84 h 758"/>
              <a:gd name="connsiteX143" fmla="*/ 507 w 687"/>
              <a:gd name="connsiteY143" fmla="*/ 84 h 758"/>
              <a:gd name="connsiteX144" fmla="*/ 502 w 687"/>
              <a:gd name="connsiteY144" fmla="*/ 79 h 758"/>
              <a:gd name="connsiteX145" fmla="*/ 491 w 687"/>
              <a:gd name="connsiteY145" fmla="*/ 79 h 758"/>
              <a:gd name="connsiteX146" fmla="*/ 481 w 687"/>
              <a:gd name="connsiteY146" fmla="*/ 79 h 758"/>
              <a:gd name="connsiteX147" fmla="*/ 470 w 687"/>
              <a:gd name="connsiteY147" fmla="*/ 73 h 758"/>
              <a:gd name="connsiteX148" fmla="*/ 454 w 687"/>
              <a:gd name="connsiteY148" fmla="*/ 73 h 758"/>
              <a:gd name="connsiteX149" fmla="*/ 454 w 687"/>
              <a:gd name="connsiteY149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23 w 687"/>
              <a:gd name="connsiteY115" fmla="*/ 690 h 758"/>
              <a:gd name="connsiteX116" fmla="*/ 534 w 687"/>
              <a:gd name="connsiteY116" fmla="*/ 549 h 758"/>
              <a:gd name="connsiteX117" fmla="*/ 539 w 687"/>
              <a:gd name="connsiteY117" fmla="*/ 533 h 758"/>
              <a:gd name="connsiteX118" fmla="*/ 539 w 687"/>
              <a:gd name="connsiteY118" fmla="*/ 512 h 758"/>
              <a:gd name="connsiteX119" fmla="*/ 539 w 687"/>
              <a:gd name="connsiteY119" fmla="*/ 486 h 758"/>
              <a:gd name="connsiteX120" fmla="*/ 544 w 687"/>
              <a:gd name="connsiteY120" fmla="*/ 460 h 758"/>
              <a:gd name="connsiteX121" fmla="*/ 544 w 687"/>
              <a:gd name="connsiteY121" fmla="*/ 434 h 758"/>
              <a:gd name="connsiteX122" fmla="*/ 544 w 687"/>
              <a:gd name="connsiteY122" fmla="*/ 408 h 758"/>
              <a:gd name="connsiteX123" fmla="*/ 544 w 687"/>
              <a:gd name="connsiteY123" fmla="*/ 382 h 758"/>
              <a:gd name="connsiteX124" fmla="*/ 549 w 687"/>
              <a:gd name="connsiteY124" fmla="*/ 355 h 758"/>
              <a:gd name="connsiteX125" fmla="*/ 549 w 687"/>
              <a:gd name="connsiteY125" fmla="*/ 334 h 758"/>
              <a:gd name="connsiteX126" fmla="*/ 549 w 687"/>
              <a:gd name="connsiteY126" fmla="*/ 314 h 758"/>
              <a:gd name="connsiteX127" fmla="*/ 549 w 687"/>
              <a:gd name="connsiteY127" fmla="*/ 293 h 758"/>
              <a:gd name="connsiteX128" fmla="*/ 549 w 687"/>
              <a:gd name="connsiteY128" fmla="*/ 277 h 758"/>
              <a:gd name="connsiteX129" fmla="*/ 549 w 687"/>
              <a:gd name="connsiteY129" fmla="*/ 246 h 758"/>
              <a:gd name="connsiteX130" fmla="*/ 549 w 687"/>
              <a:gd name="connsiteY130" fmla="*/ 214 h 758"/>
              <a:gd name="connsiteX131" fmla="*/ 544 w 687"/>
              <a:gd name="connsiteY131" fmla="*/ 183 h 758"/>
              <a:gd name="connsiteX132" fmla="*/ 544 w 687"/>
              <a:gd name="connsiteY132" fmla="*/ 157 h 758"/>
              <a:gd name="connsiteX133" fmla="*/ 539 w 687"/>
              <a:gd name="connsiteY133" fmla="*/ 146 h 758"/>
              <a:gd name="connsiteX134" fmla="*/ 539 w 687"/>
              <a:gd name="connsiteY134" fmla="*/ 136 h 758"/>
              <a:gd name="connsiteX135" fmla="*/ 534 w 687"/>
              <a:gd name="connsiteY135" fmla="*/ 126 h 758"/>
              <a:gd name="connsiteX136" fmla="*/ 534 w 687"/>
              <a:gd name="connsiteY136" fmla="*/ 115 h 758"/>
              <a:gd name="connsiteX137" fmla="*/ 528 w 687"/>
              <a:gd name="connsiteY137" fmla="*/ 110 h 758"/>
              <a:gd name="connsiteX138" fmla="*/ 528 w 687"/>
              <a:gd name="connsiteY138" fmla="*/ 105 h 758"/>
              <a:gd name="connsiteX139" fmla="*/ 523 w 687"/>
              <a:gd name="connsiteY139" fmla="*/ 94 h 758"/>
              <a:gd name="connsiteX140" fmla="*/ 518 w 687"/>
              <a:gd name="connsiteY140" fmla="*/ 89 h 758"/>
              <a:gd name="connsiteX141" fmla="*/ 512 w 687"/>
              <a:gd name="connsiteY141" fmla="*/ 84 h 758"/>
              <a:gd name="connsiteX142" fmla="*/ 507 w 687"/>
              <a:gd name="connsiteY142" fmla="*/ 84 h 758"/>
              <a:gd name="connsiteX143" fmla="*/ 502 w 687"/>
              <a:gd name="connsiteY143" fmla="*/ 79 h 758"/>
              <a:gd name="connsiteX144" fmla="*/ 491 w 687"/>
              <a:gd name="connsiteY144" fmla="*/ 79 h 758"/>
              <a:gd name="connsiteX145" fmla="*/ 481 w 687"/>
              <a:gd name="connsiteY145" fmla="*/ 79 h 758"/>
              <a:gd name="connsiteX146" fmla="*/ 470 w 687"/>
              <a:gd name="connsiteY146" fmla="*/ 73 h 758"/>
              <a:gd name="connsiteX147" fmla="*/ 454 w 687"/>
              <a:gd name="connsiteY147" fmla="*/ 73 h 758"/>
              <a:gd name="connsiteX148" fmla="*/ 454 w 687"/>
              <a:gd name="connsiteY148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28 w 687"/>
              <a:gd name="connsiteY114" fmla="*/ 695 h 758"/>
              <a:gd name="connsiteX115" fmla="*/ 534 w 687"/>
              <a:gd name="connsiteY115" fmla="*/ 549 h 758"/>
              <a:gd name="connsiteX116" fmla="*/ 539 w 687"/>
              <a:gd name="connsiteY116" fmla="*/ 533 h 758"/>
              <a:gd name="connsiteX117" fmla="*/ 539 w 687"/>
              <a:gd name="connsiteY117" fmla="*/ 512 h 758"/>
              <a:gd name="connsiteX118" fmla="*/ 539 w 687"/>
              <a:gd name="connsiteY118" fmla="*/ 486 h 758"/>
              <a:gd name="connsiteX119" fmla="*/ 544 w 687"/>
              <a:gd name="connsiteY119" fmla="*/ 460 h 758"/>
              <a:gd name="connsiteX120" fmla="*/ 544 w 687"/>
              <a:gd name="connsiteY120" fmla="*/ 434 h 758"/>
              <a:gd name="connsiteX121" fmla="*/ 544 w 687"/>
              <a:gd name="connsiteY121" fmla="*/ 408 h 758"/>
              <a:gd name="connsiteX122" fmla="*/ 544 w 687"/>
              <a:gd name="connsiteY122" fmla="*/ 382 h 758"/>
              <a:gd name="connsiteX123" fmla="*/ 549 w 687"/>
              <a:gd name="connsiteY123" fmla="*/ 355 h 758"/>
              <a:gd name="connsiteX124" fmla="*/ 549 w 687"/>
              <a:gd name="connsiteY124" fmla="*/ 334 h 758"/>
              <a:gd name="connsiteX125" fmla="*/ 549 w 687"/>
              <a:gd name="connsiteY125" fmla="*/ 314 h 758"/>
              <a:gd name="connsiteX126" fmla="*/ 549 w 687"/>
              <a:gd name="connsiteY126" fmla="*/ 293 h 758"/>
              <a:gd name="connsiteX127" fmla="*/ 549 w 687"/>
              <a:gd name="connsiteY127" fmla="*/ 277 h 758"/>
              <a:gd name="connsiteX128" fmla="*/ 549 w 687"/>
              <a:gd name="connsiteY128" fmla="*/ 246 h 758"/>
              <a:gd name="connsiteX129" fmla="*/ 549 w 687"/>
              <a:gd name="connsiteY129" fmla="*/ 214 h 758"/>
              <a:gd name="connsiteX130" fmla="*/ 544 w 687"/>
              <a:gd name="connsiteY130" fmla="*/ 183 h 758"/>
              <a:gd name="connsiteX131" fmla="*/ 544 w 687"/>
              <a:gd name="connsiteY131" fmla="*/ 157 h 758"/>
              <a:gd name="connsiteX132" fmla="*/ 539 w 687"/>
              <a:gd name="connsiteY132" fmla="*/ 146 h 758"/>
              <a:gd name="connsiteX133" fmla="*/ 539 w 687"/>
              <a:gd name="connsiteY133" fmla="*/ 136 h 758"/>
              <a:gd name="connsiteX134" fmla="*/ 534 w 687"/>
              <a:gd name="connsiteY134" fmla="*/ 126 h 758"/>
              <a:gd name="connsiteX135" fmla="*/ 534 w 687"/>
              <a:gd name="connsiteY135" fmla="*/ 115 h 758"/>
              <a:gd name="connsiteX136" fmla="*/ 528 w 687"/>
              <a:gd name="connsiteY136" fmla="*/ 110 h 758"/>
              <a:gd name="connsiteX137" fmla="*/ 528 w 687"/>
              <a:gd name="connsiteY137" fmla="*/ 105 h 758"/>
              <a:gd name="connsiteX138" fmla="*/ 523 w 687"/>
              <a:gd name="connsiteY138" fmla="*/ 94 h 758"/>
              <a:gd name="connsiteX139" fmla="*/ 518 w 687"/>
              <a:gd name="connsiteY139" fmla="*/ 89 h 758"/>
              <a:gd name="connsiteX140" fmla="*/ 512 w 687"/>
              <a:gd name="connsiteY140" fmla="*/ 84 h 758"/>
              <a:gd name="connsiteX141" fmla="*/ 507 w 687"/>
              <a:gd name="connsiteY141" fmla="*/ 84 h 758"/>
              <a:gd name="connsiteX142" fmla="*/ 502 w 687"/>
              <a:gd name="connsiteY142" fmla="*/ 79 h 758"/>
              <a:gd name="connsiteX143" fmla="*/ 491 w 687"/>
              <a:gd name="connsiteY143" fmla="*/ 79 h 758"/>
              <a:gd name="connsiteX144" fmla="*/ 481 w 687"/>
              <a:gd name="connsiteY144" fmla="*/ 79 h 758"/>
              <a:gd name="connsiteX145" fmla="*/ 470 w 687"/>
              <a:gd name="connsiteY145" fmla="*/ 73 h 758"/>
              <a:gd name="connsiteX146" fmla="*/ 454 w 687"/>
              <a:gd name="connsiteY146" fmla="*/ 73 h 758"/>
              <a:gd name="connsiteX147" fmla="*/ 454 w 687"/>
              <a:gd name="connsiteY147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5 h 758"/>
              <a:gd name="connsiteX113" fmla="*/ 528 w 687"/>
              <a:gd name="connsiteY113" fmla="*/ 700 h 758"/>
              <a:gd name="connsiteX114" fmla="*/ 534 w 687"/>
              <a:gd name="connsiteY114" fmla="*/ 549 h 758"/>
              <a:gd name="connsiteX115" fmla="*/ 539 w 687"/>
              <a:gd name="connsiteY115" fmla="*/ 533 h 758"/>
              <a:gd name="connsiteX116" fmla="*/ 539 w 687"/>
              <a:gd name="connsiteY116" fmla="*/ 512 h 758"/>
              <a:gd name="connsiteX117" fmla="*/ 539 w 687"/>
              <a:gd name="connsiteY117" fmla="*/ 486 h 758"/>
              <a:gd name="connsiteX118" fmla="*/ 544 w 687"/>
              <a:gd name="connsiteY118" fmla="*/ 460 h 758"/>
              <a:gd name="connsiteX119" fmla="*/ 544 w 687"/>
              <a:gd name="connsiteY119" fmla="*/ 434 h 758"/>
              <a:gd name="connsiteX120" fmla="*/ 544 w 687"/>
              <a:gd name="connsiteY120" fmla="*/ 408 h 758"/>
              <a:gd name="connsiteX121" fmla="*/ 544 w 687"/>
              <a:gd name="connsiteY121" fmla="*/ 382 h 758"/>
              <a:gd name="connsiteX122" fmla="*/ 549 w 687"/>
              <a:gd name="connsiteY122" fmla="*/ 355 h 758"/>
              <a:gd name="connsiteX123" fmla="*/ 549 w 687"/>
              <a:gd name="connsiteY123" fmla="*/ 334 h 758"/>
              <a:gd name="connsiteX124" fmla="*/ 549 w 687"/>
              <a:gd name="connsiteY124" fmla="*/ 314 h 758"/>
              <a:gd name="connsiteX125" fmla="*/ 549 w 687"/>
              <a:gd name="connsiteY125" fmla="*/ 293 h 758"/>
              <a:gd name="connsiteX126" fmla="*/ 549 w 687"/>
              <a:gd name="connsiteY126" fmla="*/ 277 h 758"/>
              <a:gd name="connsiteX127" fmla="*/ 549 w 687"/>
              <a:gd name="connsiteY127" fmla="*/ 246 h 758"/>
              <a:gd name="connsiteX128" fmla="*/ 549 w 687"/>
              <a:gd name="connsiteY128" fmla="*/ 214 h 758"/>
              <a:gd name="connsiteX129" fmla="*/ 544 w 687"/>
              <a:gd name="connsiteY129" fmla="*/ 183 h 758"/>
              <a:gd name="connsiteX130" fmla="*/ 544 w 687"/>
              <a:gd name="connsiteY130" fmla="*/ 157 h 758"/>
              <a:gd name="connsiteX131" fmla="*/ 539 w 687"/>
              <a:gd name="connsiteY131" fmla="*/ 146 h 758"/>
              <a:gd name="connsiteX132" fmla="*/ 539 w 687"/>
              <a:gd name="connsiteY132" fmla="*/ 136 h 758"/>
              <a:gd name="connsiteX133" fmla="*/ 534 w 687"/>
              <a:gd name="connsiteY133" fmla="*/ 126 h 758"/>
              <a:gd name="connsiteX134" fmla="*/ 534 w 687"/>
              <a:gd name="connsiteY134" fmla="*/ 115 h 758"/>
              <a:gd name="connsiteX135" fmla="*/ 528 w 687"/>
              <a:gd name="connsiteY135" fmla="*/ 110 h 758"/>
              <a:gd name="connsiteX136" fmla="*/ 528 w 687"/>
              <a:gd name="connsiteY136" fmla="*/ 105 h 758"/>
              <a:gd name="connsiteX137" fmla="*/ 523 w 687"/>
              <a:gd name="connsiteY137" fmla="*/ 94 h 758"/>
              <a:gd name="connsiteX138" fmla="*/ 518 w 687"/>
              <a:gd name="connsiteY138" fmla="*/ 89 h 758"/>
              <a:gd name="connsiteX139" fmla="*/ 512 w 687"/>
              <a:gd name="connsiteY139" fmla="*/ 84 h 758"/>
              <a:gd name="connsiteX140" fmla="*/ 507 w 687"/>
              <a:gd name="connsiteY140" fmla="*/ 84 h 758"/>
              <a:gd name="connsiteX141" fmla="*/ 502 w 687"/>
              <a:gd name="connsiteY141" fmla="*/ 79 h 758"/>
              <a:gd name="connsiteX142" fmla="*/ 491 w 687"/>
              <a:gd name="connsiteY142" fmla="*/ 79 h 758"/>
              <a:gd name="connsiteX143" fmla="*/ 481 w 687"/>
              <a:gd name="connsiteY143" fmla="*/ 79 h 758"/>
              <a:gd name="connsiteX144" fmla="*/ 470 w 687"/>
              <a:gd name="connsiteY144" fmla="*/ 73 h 758"/>
              <a:gd name="connsiteX145" fmla="*/ 454 w 687"/>
              <a:gd name="connsiteY145" fmla="*/ 73 h 758"/>
              <a:gd name="connsiteX146" fmla="*/ 454 w 687"/>
              <a:gd name="connsiteY146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28 w 687"/>
              <a:gd name="connsiteY112" fmla="*/ 700 h 758"/>
              <a:gd name="connsiteX113" fmla="*/ 534 w 687"/>
              <a:gd name="connsiteY113" fmla="*/ 549 h 758"/>
              <a:gd name="connsiteX114" fmla="*/ 539 w 687"/>
              <a:gd name="connsiteY114" fmla="*/ 533 h 758"/>
              <a:gd name="connsiteX115" fmla="*/ 539 w 687"/>
              <a:gd name="connsiteY115" fmla="*/ 512 h 758"/>
              <a:gd name="connsiteX116" fmla="*/ 539 w 687"/>
              <a:gd name="connsiteY116" fmla="*/ 486 h 758"/>
              <a:gd name="connsiteX117" fmla="*/ 544 w 687"/>
              <a:gd name="connsiteY117" fmla="*/ 460 h 758"/>
              <a:gd name="connsiteX118" fmla="*/ 544 w 687"/>
              <a:gd name="connsiteY118" fmla="*/ 434 h 758"/>
              <a:gd name="connsiteX119" fmla="*/ 544 w 687"/>
              <a:gd name="connsiteY119" fmla="*/ 408 h 758"/>
              <a:gd name="connsiteX120" fmla="*/ 544 w 687"/>
              <a:gd name="connsiteY120" fmla="*/ 382 h 758"/>
              <a:gd name="connsiteX121" fmla="*/ 549 w 687"/>
              <a:gd name="connsiteY121" fmla="*/ 355 h 758"/>
              <a:gd name="connsiteX122" fmla="*/ 549 w 687"/>
              <a:gd name="connsiteY122" fmla="*/ 334 h 758"/>
              <a:gd name="connsiteX123" fmla="*/ 549 w 687"/>
              <a:gd name="connsiteY123" fmla="*/ 314 h 758"/>
              <a:gd name="connsiteX124" fmla="*/ 549 w 687"/>
              <a:gd name="connsiteY124" fmla="*/ 293 h 758"/>
              <a:gd name="connsiteX125" fmla="*/ 549 w 687"/>
              <a:gd name="connsiteY125" fmla="*/ 277 h 758"/>
              <a:gd name="connsiteX126" fmla="*/ 549 w 687"/>
              <a:gd name="connsiteY126" fmla="*/ 246 h 758"/>
              <a:gd name="connsiteX127" fmla="*/ 549 w 687"/>
              <a:gd name="connsiteY127" fmla="*/ 214 h 758"/>
              <a:gd name="connsiteX128" fmla="*/ 544 w 687"/>
              <a:gd name="connsiteY128" fmla="*/ 183 h 758"/>
              <a:gd name="connsiteX129" fmla="*/ 544 w 687"/>
              <a:gd name="connsiteY129" fmla="*/ 157 h 758"/>
              <a:gd name="connsiteX130" fmla="*/ 539 w 687"/>
              <a:gd name="connsiteY130" fmla="*/ 146 h 758"/>
              <a:gd name="connsiteX131" fmla="*/ 539 w 687"/>
              <a:gd name="connsiteY131" fmla="*/ 136 h 758"/>
              <a:gd name="connsiteX132" fmla="*/ 534 w 687"/>
              <a:gd name="connsiteY132" fmla="*/ 126 h 758"/>
              <a:gd name="connsiteX133" fmla="*/ 534 w 687"/>
              <a:gd name="connsiteY133" fmla="*/ 115 h 758"/>
              <a:gd name="connsiteX134" fmla="*/ 528 w 687"/>
              <a:gd name="connsiteY134" fmla="*/ 110 h 758"/>
              <a:gd name="connsiteX135" fmla="*/ 528 w 687"/>
              <a:gd name="connsiteY135" fmla="*/ 105 h 758"/>
              <a:gd name="connsiteX136" fmla="*/ 523 w 687"/>
              <a:gd name="connsiteY136" fmla="*/ 94 h 758"/>
              <a:gd name="connsiteX137" fmla="*/ 518 w 687"/>
              <a:gd name="connsiteY137" fmla="*/ 89 h 758"/>
              <a:gd name="connsiteX138" fmla="*/ 512 w 687"/>
              <a:gd name="connsiteY138" fmla="*/ 84 h 758"/>
              <a:gd name="connsiteX139" fmla="*/ 507 w 687"/>
              <a:gd name="connsiteY139" fmla="*/ 84 h 758"/>
              <a:gd name="connsiteX140" fmla="*/ 502 w 687"/>
              <a:gd name="connsiteY140" fmla="*/ 79 h 758"/>
              <a:gd name="connsiteX141" fmla="*/ 491 w 687"/>
              <a:gd name="connsiteY141" fmla="*/ 79 h 758"/>
              <a:gd name="connsiteX142" fmla="*/ 481 w 687"/>
              <a:gd name="connsiteY142" fmla="*/ 79 h 758"/>
              <a:gd name="connsiteX143" fmla="*/ 470 w 687"/>
              <a:gd name="connsiteY143" fmla="*/ 73 h 758"/>
              <a:gd name="connsiteX144" fmla="*/ 454 w 687"/>
              <a:gd name="connsiteY144" fmla="*/ 73 h 758"/>
              <a:gd name="connsiteX145" fmla="*/ 454 w 687"/>
              <a:gd name="connsiteY145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21 h 758"/>
              <a:gd name="connsiteX111" fmla="*/ 528 w 687"/>
              <a:gd name="connsiteY111" fmla="*/ 711 h 758"/>
              <a:gd name="connsiteX112" fmla="*/ 534 w 687"/>
              <a:gd name="connsiteY112" fmla="*/ 549 h 758"/>
              <a:gd name="connsiteX113" fmla="*/ 539 w 687"/>
              <a:gd name="connsiteY113" fmla="*/ 533 h 758"/>
              <a:gd name="connsiteX114" fmla="*/ 539 w 687"/>
              <a:gd name="connsiteY114" fmla="*/ 512 h 758"/>
              <a:gd name="connsiteX115" fmla="*/ 539 w 687"/>
              <a:gd name="connsiteY115" fmla="*/ 486 h 758"/>
              <a:gd name="connsiteX116" fmla="*/ 544 w 687"/>
              <a:gd name="connsiteY116" fmla="*/ 460 h 758"/>
              <a:gd name="connsiteX117" fmla="*/ 544 w 687"/>
              <a:gd name="connsiteY117" fmla="*/ 434 h 758"/>
              <a:gd name="connsiteX118" fmla="*/ 544 w 687"/>
              <a:gd name="connsiteY118" fmla="*/ 408 h 758"/>
              <a:gd name="connsiteX119" fmla="*/ 544 w 687"/>
              <a:gd name="connsiteY119" fmla="*/ 382 h 758"/>
              <a:gd name="connsiteX120" fmla="*/ 549 w 687"/>
              <a:gd name="connsiteY120" fmla="*/ 355 h 758"/>
              <a:gd name="connsiteX121" fmla="*/ 549 w 687"/>
              <a:gd name="connsiteY121" fmla="*/ 334 h 758"/>
              <a:gd name="connsiteX122" fmla="*/ 549 w 687"/>
              <a:gd name="connsiteY122" fmla="*/ 314 h 758"/>
              <a:gd name="connsiteX123" fmla="*/ 549 w 687"/>
              <a:gd name="connsiteY123" fmla="*/ 293 h 758"/>
              <a:gd name="connsiteX124" fmla="*/ 549 w 687"/>
              <a:gd name="connsiteY124" fmla="*/ 277 h 758"/>
              <a:gd name="connsiteX125" fmla="*/ 549 w 687"/>
              <a:gd name="connsiteY125" fmla="*/ 246 h 758"/>
              <a:gd name="connsiteX126" fmla="*/ 549 w 687"/>
              <a:gd name="connsiteY126" fmla="*/ 214 h 758"/>
              <a:gd name="connsiteX127" fmla="*/ 544 w 687"/>
              <a:gd name="connsiteY127" fmla="*/ 183 h 758"/>
              <a:gd name="connsiteX128" fmla="*/ 544 w 687"/>
              <a:gd name="connsiteY128" fmla="*/ 157 h 758"/>
              <a:gd name="connsiteX129" fmla="*/ 539 w 687"/>
              <a:gd name="connsiteY129" fmla="*/ 146 h 758"/>
              <a:gd name="connsiteX130" fmla="*/ 539 w 687"/>
              <a:gd name="connsiteY130" fmla="*/ 136 h 758"/>
              <a:gd name="connsiteX131" fmla="*/ 534 w 687"/>
              <a:gd name="connsiteY131" fmla="*/ 126 h 758"/>
              <a:gd name="connsiteX132" fmla="*/ 534 w 687"/>
              <a:gd name="connsiteY132" fmla="*/ 115 h 758"/>
              <a:gd name="connsiteX133" fmla="*/ 528 w 687"/>
              <a:gd name="connsiteY133" fmla="*/ 110 h 758"/>
              <a:gd name="connsiteX134" fmla="*/ 528 w 687"/>
              <a:gd name="connsiteY134" fmla="*/ 105 h 758"/>
              <a:gd name="connsiteX135" fmla="*/ 523 w 687"/>
              <a:gd name="connsiteY135" fmla="*/ 94 h 758"/>
              <a:gd name="connsiteX136" fmla="*/ 518 w 687"/>
              <a:gd name="connsiteY136" fmla="*/ 89 h 758"/>
              <a:gd name="connsiteX137" fmla="*/ 512 w 687"/>
              <a:gd name="connsiteY137" fmla="*/ 84 h 758"/>
              <a:gd name="connsiteX138" fmla="*/ 507 w 687"/>
              <a:gd name="connsiteY138" fmla="*/ 84 h 758"/>
              <a:gd name="connsiteX139" fmla="*/ 502 w 687"/>
              <a:gd name="connsiteY139" fmla="*/ 79 h 758"/>
              <a:gd name="connsiteX140" fmla="*/ 491 w 687"/>
              <a:gd name="connsiteY140" fmla="*/ 79 h 758"/>
              <a:gd name="connsiteX141" fmla="*/ 481 w 687"/>
              <a:gd name="connsiteY141" fmla="*/ 79 h 758"/>
              <a:gd name="connsiteX142" fmla="*/ 470 w 687"/>
              <a:gd name="connsiteY142" fmla="*/ 73 h 758"/>
              <a:gd name="connsiteX143" fmla="*/ 454 w 687"/>
              <a:gd name="connsiteY143" fmla="*/ 73 h 758"/>
              <a:gd name="connsiteX144" fmla="*/ 454 w 687"/>
              <a:gd name="connsiteY144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28 w 687"/>
              <a:gd name="connsiteY110" fmla="*/ 711 h 758"/>
              <a:gd name="connsiteX111" fmla="*/ 534 w 687"/>
              <a:gd name="connsiteY111" fmla="*/ 549 h 758"/>
              <a:gd name="connsiteX112" fmla="*/ 539 w 687"/>
              <a:gd name="connsiteY112" fmla="*/ 533 h 758"/>
              <a:gd name="connsiteX113" fmla="*/ 539 w 687"/>
              <a:gd name="connsiteY113" fmla="*/ 512 h 758"/>
              <a:gd name="connsiteX114" fmla="*/ 539 w 687"/>
              <a:gd name="connsiteY114" fmla="*/ 486 h 758"/>
              <a:gd name="connsiteX115" fmla="*/ 544 w 687"/>
              <a:gd name="connsiteY115" fmla="*/ 460 h 758"/>
              <a:gd name="connsiteX116" fmla="*/ 544 w 687"/>
              <a:gd name="connsiteY116" fmla="*/ 434 h 758"/>
              <a:gd name="connsiteX117" fmla="*/ 544 w 687"/>
              <a:gd name="connsiteY117" fmla="*/ 408 h 758"/>
              <a:gd name="connsiteX118" fmla="*/ 544 w 687"/>
              <a:gd name="connsiteY118" fmla="*/ 382 h 758"/>
              <a:gd name="connsiteX119" fmla="*/ 549 w 687"/>
              <a:gd name="connsiteY119" fmla="*/ 355 h 758"/>
              <a:gd name="connsiteX120" fmla="*/ 549 w 687"/>
              <a:gd name="connsiteY120" fmla="*/ 334 h 758"/>
              <a:gd name="connsiteX121" fmla="*/ 549 w 687"/>
              <a:gd name="connsiteY121" fmla="*/ 314 h 758"/>
              <a:gd name="connsiteX122" fmla="*/ 549 w 687"/>
              <a:gd name="connsiteY122" fmla="*/ 293 h 758"/>
              <a:gd name="connsiteX123" fmla="*/ 549 w 687"/>
              <a:gd name="connsiteY123" fmla="*/ 277 h 758"/>
              <a:gd name="connsiteX124" fmla="*/ 549 w 687"/>
              <a:gd name="connsiteY124" fmla="*/ 246 h 758"/>
              <a:gd name="connsiteX125" fmla="*/ 549 w 687"/>
              <a:gd name="connsiteY125" fmla="*/ 214 h 758"/>
              <a:gd name="connsiteX126" fmla="*/ 544 w 687"/>
              <a:gd name="connsiteY126" fmla="*/ 183 h 758"/>
              <a:gd name="connsiteX127" fmla="*/ 544 w 687"/>
              <a:gd name="connsiteY127" fmla="*/ 157 h 758"/>
              <a:gd name="connsiteX128" fmla="*/ 539 w 687"/>
              <a:gd name="connsiteY128" fmla="*/ 146 h 758"/>
              <a:gd name="connsiteX129" fmla="*/ 539 w 687"/>
              <a:gd name="connsiteY129" fmla="*/ 136 h 758"/>
              <a:gd name="connsiteX130" fmla="*/ 534 w 687"/>
              <a:gd name="connsiteY130" fmla="*/ 126 h 758"/>
              <a:gd name="connsiteX131" fmla="*/ 534 w 687"/>
              <a:gd name="connsiteY131" fmla="*/ 115 h 758"/>
              <a:gd name="connsiteX132" fmla="*/ 528 w 687"/>
              <a:gd name="connsiteY132" fmla="*/ 110 h 758"/>
              <a:gd name="connsiteX133" fmla="*/ 528 w 687"/>
              <a:gd name="connsiteY133" fmla="*/ 105 h 758"/>
              <a:gd name="connsiteX134" fmla="*/ 523 w 687"/>
              <a:gd name="connsiteY134" fmla="*/ 94 h 758"/>
              <a:gd name="connsiteX135" fmla="*/ 518 w 687"/>
              <a:gd name="connsiteY135" fmla="*/ 89 h 758"/>
              <a:gd name="connsiteX136" fmla="*/ 512 w 687"/>
              <a:gd name="connsiteY136" fmla="*/ 84 h 758"/>
              <a:gd name="connsiteX137" fmla="*/ 507 w 687"/>
              <a:gd name="connsiteY137" fmla="*/ 84 h 758"/>
              <a:gd name="connsiteX138" fmla="*/ 502 w 687"/>
              <a:gd name="connsiteY138" fmla="*/ 79 h 758"/>
              <a:gd name="connsiteX139" fmla="*/ 491 w 687"/>
              <a:gd name="connsiteY139" fmla="*/ 79 h 758"/>
              <a:gd name="connsiteX140" fmla="*/ 481 w 687"/>
              <a:gd name="connsiteY140" fmla="*/ 79 h 758"/>
              <a:gd name="connsiteX141" fmla="*/ 470 w 687"/>
              <a:gd name="connsiteY141" fmla="*/ 73 h 758"/>
              <a:gd name="connsiteX142" fmla="*/ 454 w 687"/>
              <a:gd name="connsiteY142" fmla="*/ 73 h 758"/>
              <a:gd name="connsiteX143" fmla="*/ 454 w 687"/>
              <a:gd name="connsiteY143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28 w 687"/>
              <a:gd name="connsiteY109" fmla="*/ 731 h 758"/>
              <a:gd name="connsiteX110" fmla="*/ 534 w 687"/>
              <a:gd name="connsiteY110" fmla="*/ 549 h 758"/>
              <a:gd name="connsiteX111" fmla="*/ 539 w 687"/>
              <a:gd name="connsiteY111" fmla="*/ 533 h 758"/>
              <a:gd name="connsiteX112" fmla="*/ 539 w 687"/>
              <a:gd name="connsiteY112" fmla="*/ 512 h 758"/>
              <a:gd name="connsiteX113" fmla="*/ 539 w 687"/>
              <a:gd name="connsiteY113" fmla="*/ 486 h 758"/>
              <a:gd name="connsiteX114" fmla="*/ 544 w 687"/>
              <a:gd name="connsiteY114" fmla="*/ 460 h 758"/>
              <a:gd name="connsiteX115" fmla="*/ 544 w 687"/>
              <a:gd name="connsiteY115" fmla="*/ 434 h 758"/>
              <a:gd name="connsiteX116" fmla="*/ 544 w 687"/>
              <a:gd name="connsiteY116" fmla="*/ 408 h 758"/>
              <a:gd name="connsiteX117" fmla="*/ 544 w 687"/>
              <a:gd name="connsiteY117" fmla="*/ 382 h 758"/>
              <a:gd name="connsiteX118" fmla="*/ 549 w 687"/>
              <a:gd name="connsiteY118" fmla="*/ 355 h 758"/>
              <a:gd name="connsiteX119" fmla="*/ 549 w 687"/>
              <a:gd name="connsiteY119" fmla="*/ 334 h 758"/>
              <a:gd name="connsiteX120" fmla="*/ 549 w 687"/>
              <a:gd name="connsiteY120" fmla="*/ 314 h 758"/>
              <a:gd name="connsiteX121" fmla="*/ 549 w 687"/>
              <a:gd name="connsiteY121" fmla="*/ 293 h 758"/>
              <a:gd name="connsiteX122" fmla="*/ 549 w 687"/>
              <a:gd name="connsiteY122" fmla="*/ 277 h 758"/>
              <a:gd name="connsiteX123" fmla="*/ 549 w 687"/>
              <a:gd name="connsiteY123" fmla="*/ 246 h 758"/>
              <a:gd name="connsiteX124" fmla="*/ 549 w 687"/>
              <a:gd name="connsiteY124" fmla="*/ 214 h 758"/>
              <a:gd name="connsiteX125" fmla="*/ 544 w 687"/>
              <a:gd name="connsiteY125" fmla="*/ 183 h 758"/>
              <a:gd name="connsiteX126" fmla="*/ 544 w 687"/>
              <a:gd name="connsiteY126" fmla="*/ 157 h 758"/>
              <a:gd name="connsiteX127" fmla="*/ 539 w 687"/>
              <a:gd name="connsiteY127" fmla="*/ 146 h 758"/>
              <a:gd name="connsiteX128" fmla="*/ 539 w 687"/>
              <a:gd name="connsiteY128" fmla="*/ 136 h 758"/>
              <a:gd name="connsiteX129" fmla="*/ 534 w 687"/>
              <a:gd name="connsiteY129" fmla="*/ 126 h 758"/>
              <a:gd name="connsiteX130" fmla="*/ 534 w 687"/>
              <a:gd name="connsiteY130" fmla="*/ 115 h 758"/>
              <a:gd name="connsiteX131" fmla="*/ 528 w 687"/>
              <a:gd name="connsiteY131" fmla="*/ 110 h 758"/>
              <a:gd name="connsiteX132" fmla="*/ 528 w 687"/>
              <a:gd name="connsiteY132" fmla="*/ 105 h 758"/>
              <a:gd name="connsiteX133" fmla="*/ 523 w 687"/>
              <a:gd name="connsiteY133" fmla="*/ 94 h 758"/>
              <a:gd name="connsiteX134" fmla="*/ 518 w 687"/>
              <a:gd name="connsiteY134" fmla="*/ 89 h 758"/>
              <a:gd name="connsiteX135" fmla="*/ 512 w 687"/>
              <a:gd name="connsiteY135" fmla="*/ 84 h 758"/>
              <a:gd name="connsiteX136" fmla="*/ 507 w 687"/>
              <a:gd name="connsiteY136" fmla="*/ 84 h 758"/>
              <a:gd name="connsiteX137" fmla="*/ 502 w 687"/>
              <a:gd name="connsiteY137" fmla="*/ 79 h 758"/>
              <a:gd name="connsiteX138" fmla="*/ 491 w 687"/>
              <a:gd name="connsiteY138" fmla="*/ 79 h 758"/>
              <a:gd name="connsiteX139" fmla="*/ 481 w 687"/>
              <a:gd name="connsiteY139" fmla="*/ 79 h 758"/>
              <a:gd name="connsiteX140" fmla="*/ 470 w 687"/>
              <a:gd name="connsiteY140" fmla="*/ 73 h 758"/>
              <a:gd name="connsiteX141" fmla="*/ 454 w 687"/>
              <a:gd name="connsiteY141" fmla="*/ 73 h 758"/>
              <a:gd name="connsiteX142" fmla="*/ 454 w 687"/>
              <a:gd name="connsiteY142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28 w 687"/>
              <a:gd name="connsiteY107" fmla="*/ 742 h 758"/>
              <a:gd name="connsiteX108" fmla="*/ 528 w 687"/>
              <a:gd name="connsiteY108" fmla="*/ 737 h 758"/>
              <a:gd name="connsiteX109" fmla="*/ 534 w 687"/>
              <a:gd name="connsiteY109" fmla="*/ 549 h 758"/>
              <a:gd name="connsiteX110" fmla="*/ 539 w 687"/>
              <a:gd name="connsiteY110" fmla="*/ 533 h 758"/>
              <a:gd name="connsiteX111" fmla="*/ 539 w 687"/>
              <a:gd name="connsiteY111" fmla="*/ 512 h 758"/>
              <a:gd name="connsiteX112" fmla="*/ 539 w 687"/>
              <a:gd name="connsiteY112" fmla="*/ 486 h 758"/>
              <a:gd name="connsiteX113" fmla="*/ 544 w 687"/>
              <a:gd name="connsiteY113" fmla="*/ 460 h 758"/>
              <a:gd name="connsiteX114" fmla="*/ 544 w 687"/>
              <a:gd name="connsiteY114" fmla="*/ 434 h 758"/>
              <a:gd name="connsiteX115" fmla="*/ 544 w 687"/>
              <a:gd name="connsiteY115" fmla="*/ 408 h 758"/>
              <a:gd name="connsiteX116" fmla="*/ 544 w 687"/>
              <a:gd name="connsiteY116" fmla="*/ 382 h 758"/>
              <a:gd name="connsiteX117" fmla="*/ 549 w 687"/>
              <a:gd name="connsiteY117" fmla="*/ 355 h 758"/>
              <a:gd name="connsiteX118" fmla="*/ 549 w 687"/>
              <a:gd name="connsiteY118" fmla="*/ 334 h 758"/>
              <a:gd name="connsiteX119" fmla="*/ 549 w 687"/>
              <a:gd name="connsiteY119" fmla="*/ 314 h 758"/>
              <a:gd name="connsiteX120" fmla="*/ 549 w 687"/>
              <a:gd name="connsiteY120" fmla="*/ 293 h 758"/>
              <a:gd name="connsiteX121" fmla="*/ 549 w 687"/>
              <a:gd name="connsiteY121" fmla="*/ 277 h 758"/>
              <a:gd name="connsiteX122" fmla="*/ 549 w 687"/>
              <a:gd name="connsiteY122" fmla="*/ 246 h 758"/>
              <a:gd name="connsiteX123" fmla="*/ 549 w 687"/>
              <a:gd name="connsiteY123" fmla="*/ 214 h 758"/>
              <a:gd name="connsiteX124" fmla="*/ 544 w 687"/>
              <a:gd name="connsiteY124" fmla="*/ 183 h 758"/>
              <a:gd name="connsiteX125" fmla="*/ 544 w 687"/>
              <a:gd name="connsiteY125" fmla="*/ 157 h 758"/>
              <a:gd name="connsiteX126" fmla="*/ 539 w 687"/>
              <a:gd name="connsiteY126" fmla="*/ 146 h 758"/>
              <a:gd name="connsiteX127" fmla="*/ 539 w 687"/>
              <a:gd name="connsiteY127" fmla="*/ 136 h 758"/>
              <a:gd name="connsiteX128" fmla="*/ 534 w 687"/>
              <a:gd name="connsiteY128" fmla="*/ 126 h 758"/>
              <a:gd name="connsiteX129" fmla="*/ 534 w 687"/>
              <a:gd name="connsiteY129" fmla="*/ 115 h 758"/>
              <a:gd name="connsiteX130" fmla="*/ 528 w 687"/>
              <a:gd name="connsiteY130" fmla="*/ 110 h 758"/>
              <a:gd name="connsiteX131" fmla="*/ 528 w 687"/>
              <a:gd name="connsiteY131" fmla="*/ 105 h 758"/>
              <a:gd name="connsiteX132" fmla="*/ 523 w 687"/>
              <a:gd name="connsiteY132" fmla="*/ 94 h 758"/>
              <a:gd name="connsiteX133" fmla="*/ 518 w 687"/>
              <a:gd name="connsiteY133" fmla="*/ 89 h 758"/>
              <a:gd name="connsiteX134" fmla="*/ 512 w 687"/>
              <a:gd name="connsiteY134" fmla="*/ 84 h 758"/>
              <a:gd name="connsiteX135" fmla="*/ 507 w 687"/>
              <a:gd name="connsiteY135" fmla="*/ 84 h 758"/>
              <a:gd name="connsiteX136" fmla="*/ 502 w 687"/>
              <a:gd name="connsiteY136" fmla="*/ 79 h 758"/>
              <a:gd name="connsiteX137" fmla="*/ 491 w 687"/>
              <a:gd name="connsiteY137" fmla="*/ 79 h 758"/>
              <a:gd name="connsiteX138" fmla="*/ 481 w 687"/>
              <a:gd name="connsiteY138" fmla="*/ 79 h 758"/>
              <a:gd name="connsiteX139" fmla="*/ 470 w 687"/>
              <a:gd name="connsiteY139" fmla="*/ 73 h 758"/>
              <a:gd name="connsiteX140" fmla="*/ 454 w 687"/>
              <a:gd name="connsiteY140" fmla="*/ 73 h 758"/>
              <a:gd name="connsiteX141" fmla="*/ 454 w 687"/>
              <a:gd name="connsiteY141" fmla="*/ 73 h 758"/>
              <a:gd name="connsiteX0" fmla="*/ 454 w 687"/>
              <a:gd name="connsiteY0" fmla="*/ 73 h 770"/>
              <a:gd name="connsiteX1" fmla="*/ 439 w 687"/>
              <a:gd name="connsiteY1" fmla="*/ 73 h 770"/>
              <a:gd name="connsiteX2" fmla="*/ 417 w 687"/>
              <a:gd name="connsiteY2" fmla="*/ 79 h 770"/>
              <a:gd name="connsiteX3" fmla="*/ 396 w 687"/>
              <a:gd name="connsiteY3" fmla="*/ 79 h 770"/>
              <a:gd name="connsiteX4" fmla="*/ 370 w 687"/>
              <a:gd name="connsiteY4" fmla="*/ 79 h 770"/>
              <a:gd name="connsiteX5" fmla="*/ 343 w 687"/>
              <a:gd name="connsiteY5" fmla="*/ 84 h 770"/>
              <a:gd name="connsiteX6" fmla="*/ 312 w 687"/>
              <a:gd name="connsiteY6" fmla="*/ 84 h 770"/>
              <a:gd name="connsiteX7" fmla="*/ 275 w 687"/>
              <a:gd name="connsiteY7" fmla="*/ 89 h 770"/>
              <a:gd name="connsiteX8" fmla="*/ 238 w 687"/>
              <a:gd name="connsiteY8" fmla="*/ 94 h 770"/>
              <a:gd name="connsiteX9" fmla="*/ 196 w 687"/>
              <a:gd name="connsiteY9" fmla="*/ 94 h 770"/>
              <a:gd name="connsiteX10" fmla="*/ 159 w 687"/>
              <a:gd name="connsiteY10" fmla="*/ 99 h 770"/>
              <a:gd name="connsiteX11" fmla="*/ 122 w 687"/>
              <a:gd name="connsiteY11" fmla="*/ 105 h 770"/>
              <a:gd name="connsiteX12" fmla="*/ 90 w 687"/>
              <a:gd name="connsiteY12" fmla="*/ 105 h 770"/>
              <a:gd name="connsiteX13" fmla="*/ 64 w 687"/>
              <a:gd name="connsiteY13" fmla="*/ 105 h 770"/>
              <a:gd name="connsiteX14" fmla="*/ 37 w 687"/>
              <a:gd name="connsiteY14" fmla="*/ 110 h 770"/>
              <a:gd name="connsiteX15" fmla="*/ 16 w 687"/>
              <a:gd name="connsiteY15" fmla="*/ 110 h 770"/>
              <a:gd name="connsiteX16" fmla="*/ 0 w 687"/>
              <a:gd name="connsiteY16" fmla="*/ 110 h 770"/>
              <a:gd name="connsiteX17" fmla="*/ 0 w 687"/>
              <a:gd name="connsiteY17" fmla="*/ 73 h 770"/>
              <a:gd name="connsiteX18" fmla="*/ 11 w 687"/>
              <a:gd name="connsiteY18" fmla="*/ 73 h 770"/>
              <a:gd name="connsiteX19" fmla="*/ 27 w 687"/>
              <a:gd name="connsiteY19" fmla="*/ 73 h 770"/>
              <a:gd name="connsiteX20" fmla="*/ 42 w 687"/>
              <a:gd name="connsiteY20" fmla="*/ 73 h 770"/>
              <a:gd name="connsiteX21" fmla="*/ 58 w 687"/>
              <a:gd name="connsiteY21" fmla="*/ 73 h 770"/>
              <a:gd name="connsiteX22" fmla="*/ 79 w 687"/>
              <a:gd name="connsiteY22" fmla="*/ 73 h 770"/>
              <a:gd name="connsiteX23" fmla="*/ 95 w 687"/>
              <a:gd name="connsiteY23" fmla="*/ 68 h 770"/>
              <a:gd name="connsiteX24" fmla="*/ 122 w 687"/>
              <a:gd name="connsiteY24" fmla="*/ 68 h 770"/>
              <a:gd name="connsiteX25" fmla="*/ 143 w 687"/>
              <a:gd name="connsiteY25" fmla="*/ 63 h 770"/>
              <a:gd name="connsiteX26" fmla="*/ 164 w 687"/>
              <a:gd name="connsiteY26" fmla="*/ 58 h 770"/>
              <a:gd name="connsiteX27" fmla="*/ 185 w 687"/>
              <a:gd name="connsiteY27" fmla="*/ 58 h 770"/>
              <a:gd name="connsiteX28" fmla="*/ 211 w 687"/>
              <a:gd name="connsiteY28" fmla="*/ 52 h 770"/>
              <a:gd name="connsiteX29" fmla="*/ 238 w 687"/>
              <a:gd name="connsiteY29" fmla="*/ 52 h 770"/>
              <a:gd name="connsiteX30" fmla="*/ 264 w 687"/>
              <a:gd name="connsiteY30" fmla="*/ 47 h 770"/>
              <a:gd name="connsiteX31" fmla="*/ 296 w 687"/>
              <a:gd name="connsiteY31" fmla="*/ 47 h 770"/>
              <a:gd name="connsiteX32" fmla="*/ 354 w 687"/>
              <a:gd name="connsiteY32" fmla="*/ 37 h 770"/>
              <a:gd name="connsiteX33" fmla="*/ 386 w 687"/>
              <a:gd name="connsiteY33" fmla="*/ 37 h 770"/>
              <a:gd name="connsiteX34" fmla="*/ 407 w 687"/>
              <a:gd name="connsiteY34" fmla="*/ 32 h 770"/>
              <a:gd name="connsiteX35" fmla="*/ 433 w 687"/>
              <a:gd name="connsiteY35" fmla="*/ 26 h 770"/>
              <a:gd name="connsiteX36" fmla="*/ 454 w 687"/>
              <a:gd name="connsiteY36" fmla="*/ 26 h 770"/>
              <a:gd name="connsiteX37" fmla="*/ 470 w 687"/>
              <a:gd name="connsiteY37" fmla="*/ 21 h 770"/>
              <a:gd name="connsiteX38" fmla="*/ 481 w 687"/>
              <a:gd name="connsiteY38" fmla="*/ 16 h 770"/>
              <a:gd name="connsiteX39" fmla="*/ 491 w 687"/>
              <a:gd name="connsiteY39" fmla="*/ 16 h 770"/>
              <a:gd name="connsiteX40" fmla="*/ 497 w 687"/>
              <a:gd name="connsiteY40" fmla="*/ 11 h 770"/>
              <a:gd name="connsiteX41" fmla="*/ 507 w 687"/>
              <a:gd name="connsiteY41" fmla="*/ 5 h 770"/>
              <a:gd name="connsiteX42" fmla="*/ 523 w 687"/>
              <a:gd name="connsiteY42" fmla="*/ 0 h 770"/>
              <a:gd name="connsiteX43" fmla="*/ 534 w 687"/>
              <a:gd name="connsiteY43" fmla="*/ 0 h 770"/>
              <a:gd name="connsiteX44" fmla="*/ 549 w 687"/>
              <a:gd name="connsiteY44" fmla="*/ 0 h 770"/>
              <a:gd name="connsiteX45" fmla="*/ 565 w 687"/>
              <a:gd name="connsiteY45" fmla="*/ 5 h 770"/>
              <a:gd name="connsiteX46" fmla="*/ 581 w 687"/>
              <a:gd name="connsiteY46" fmla="*/ 11 h 770"/>
              <a:gd name="connsiteX47" fmla="*/ 592 w 687"/>
              <a:gd name="connsiteY47" fmla="*/ 16 h 770"/>
              <a:gd name="connsiteX48" fmla="*/ 602 w 687"/>
              <a:gd name="connsiteY48" fmla="*/ 21 h 770"/>
              <a:gd name="connsiteX49" fmla="*/ 618 w 687"/>
              <a:gd name="connsiteY49" fmla="*/ 26 h 770"/>
              <a:gd name="connsiteX50" fmla="*/ 629 w 687"/>
              <a:gd name="connsiteY50" fmla="*/ 37 h 770"/>
              <a:gd name="connsiteX51" fmla="*/ 644 w 687"/>
              <a:gd name="connsiteY51" fmla="*/ 42 h 770"/>
              <a:gd name="connsiteX52" fmla="*/ 655 w 687"/>
              <a:gd name="connsiteY52" fmla="*/ 47 h 770"/>
              <a:gd name="connsiteX53" fmla="*/ 666 w 687"/>
              <a:gd name="connsiteY53" fmla="*/ 52 h 770"/>
              <a:gd name="connsiteX54" fmla="*/ 671 w 687"/>
              <a:gd name="connsiteY54" fmla="*/ 58 h 770"/>
              <a:gd name="connsiteX55" fmla="*/ 676 w 687"/>
              <a:gd name="connsiteY55" fmla="*/ 63 h 770"/>
              <a:gd name="connsiteX56" fmla="*/ 681 w 687"/>
              <a:gd name="connsiteY56" fmla="*/ 68 h 770"/>
              <a:gd name="connsiteX57" fmla="*/ 687 w 687"/>
              <a:gd name="connsiteY57" fmla="*/ 68 h 770"/>
              <a:gd name="connsiteX58" fmla="*/ 687 w 687"/>
              <a:gd name="connsiteY58" fmla="*/ 73 h 770"/>
              <a:gd name="connsiteX59" fmla="*/ 681 w 687"/>
              <a:gd name="connsiteY59" fmla="*/ 73 h 770"/>
              <a:gd name="connsiteX60" fmla="*/ 681 w 687"/>
              <a:gd name="connsiteY60" fmla="*/ 79 h 770"/>
              <a:gd name="connsiteX61" fmla="*/ 676 w 687"/>
              <a:gd name="connsiteY61" fmla="*/ 84 h 770"/>
              <a:gd name="connsiteX62" fmla="*/ 671 w 687"/>
              <a:gd name="connsiteY62" fmla="*/ 84 h 770"/>
              <a:gd name="connsiteX63" fmla="*/ 666 w 687"/>
              <a:gd name="connsiteY63" fmla="*/ 89 h 770"/>
              <a:gd name="connsiteX64" fmla="*/ 660 w 687"/>
              <a:gd name="connsiteY64" fmla="*/ 94 h 770"/>
              <a:gd name="connsiteX65" fmla="*/ 655 w 687"/>
              <a:gd name="connsiteY65" fmla="*/ 94 h 770"/>
              <a:gd name="connsiteX66" fmla="*/ 650 w 687"/>
              <a:gd name="connsiteY66" fmla="*/ 99 h 770"/>
              <a:gd name="connsiteX67" fmla="*/ 644 w 687"/>
              <a:gd name="connsiteY67" fmla="*/ 105 h 770"/>
              <a:gd name="connsiteX68" fmla="*/ 639 w 687"/>
              <a:gd name="connsiteY68" fmla="*/ 115 h 770"/>
              <a:gd name="connsiteX69" fmla="*/ 639 w 687"/>
              <a:gd name="connsiteY69" fmla="*/ 126 h 770"/>
              <a:gd name="connsiteX70" fmla="*/ 639 w 687"/>
              <a:gd name="connsiteY70" fmla="*/ 131 h 770"/>
              <a:gd name="connsiteX71" fmla="*/ 639 w 687"/>
              <a:gd name="connsiteY71" fmla="*/ 146 h 770"/>
              <a:gd name="connsiteX72" fmla="*/ 639 w 687"/>
              <a:gd name="connsiteY72" fmla="*/ 157 h 770"/>
              <a:gd name="connsiteX73" fmla="*/ 639 w 687"/>
              <a:gd name="connsiteY73" fmla="*/ 173 h 770"/>
              <a:gd name="connsiteX74" fmla="*/ 639 w 687"/>
              <a:gd name="connsiteY74" fmla="*/ 188 h 770"/>
              <a:gd name="connsiteX75" fmla="*/ 639 w 687"/>
              <a:gd name="connsiteY75" fmla="*/ 204 h 770"/>
              <a:gd name="connsiteX76" fmla="*/ 639 w 687"/>
              <a:gd name="connsiteY76" fmla="*/ 225 h 770"/>
              <a:gd name="connsiteX77" fmla="*/ 639 w 687"/>
              <a:gd name="connsiteY77" fmla="*/ 240 h 770"/>
              <a:gd name="connsiteX78" fmla="*/ 639 w 687"/>
              <a:gd name="connsiteY78" fmla="*/ 261 h 770"/>
              <a:gd name="connsiteX79" fmla="*/ 639 w 687"/>
              <a:gd name="connsiteY79" fmla="*/ 303 h 770"/>
              <a:gd name="connsiteX80" fmla="*/ 639 w 687"/>
              <a:gd name="connsiteY80" fmla="*/ 324 h 770"/>
              <a:gd name="connsiteX81" fmla="*/ 639 w 687"/>
              <a:gd name="connsiteY81" fmla="*/ 350 h 770"/>
              <a:gd name="connsiteX82" fmla="*/ 639 w 687"/>
              <a:gd name="connsiteY82" fmla="*/ 376 h 770"/>
              <a:gd name="connsiteX83" fmla="*/ 639 w 687"/>
              <a:gd name="connsiteY83" fmla="*/ 402 h 770"/>
              <a:gd name="connsiteX84" fmla="*/ 639 w 687"/>
              <a:gd name="connsiteY84" fmla="*/ 429 h 770"/>
              <a:gd name="connsiteX85" fmla="*/ 639 w 687"/>
              <a:gd name="connsiteY85" fmla="*/ 460 h 770"/>
              <a:gd name="connsiteX86" fmla="*/ 639 w 687"/>
              <a:gd name="connsiteY86" fmla="*/ 491 h 770"/>
              <a:gd name="connsiteX87" fmla="*/ 639 w 687"/>
              <a:gd name="connsiteY87" fmla="*/ 523 h 770"/>
              <a:gd name="connsiteX88" fmla="*/ 639 w 687"/>
              <a:gd name="connsiteY88" fmla="*/ 554 h 770"/>
              <a:gd name="connsiteX89" fmla="*/ 639 w 687"/>
              <a:gd name="connsiteY89" fmla="*/ 580 h 770"/>
              <a:gd name="connsiteX90" fmla="*/ 634 w 687"/>
              <a:gd name="connsiteY90" fmla="*/ 606 h 770"/>
              <a:gd name="connsiteX91" fmla="*/ 634 w 687"/>
              <a:gd name="connsiteY91" fmla="*/ 632 h 770"/>
              <a:gd name="connsiteX92" fmla="*/ 629 w 687"/>
              <a:gd name="connsiteY92" fmla="*/ 653 h 770"/>
              <a:gd name="connsiteX93" fmla="*/ 623 w 687"/>
              <a:gd name="connsiteY93" fmla="*/ 669 h 770"/>
              <a:gd name="connsiteX94" fmla="*/ 618 w 687"/>
              <a:gd name="connsiteY94" fmla="*/ 690 h 770"/>
              <a:gd name="connsiteX95" fmla="*/ 613 w 687"/>
              <a:gd name="connsiteY95" fmla="*/ 700 h 770"/>
              <a:gd name="connsiteX96" fmla="*/ 602 w 687"/>
              <a:gd name="connsiteY96" fmla="*/ 716 h 770"/>
              <a:gd name="connsiteX97" fmla="*/ 592 w 687"/>
              <a:gd name="connsiteY97" fmla="*/ 726 h 770"/>
              <a:gd name="connsiteX98" fmla="*/ 586 w 687"/>
              <a:gd name="connsiteY98" fmla="*/ 737 h 770"/>
              <a:gd name="connsiteX99" fmla="*/ 576 w 687"/>
              <a:gd name="connsiteY99" fmla="*/ 742 h 770"/>
              <a:gd name="connsiteX100" fmla="*/ 571 w 687"/>
              <a:gd name="connsiteY100" fmla="*/ 747 h 770"/>
              <a:gd name="connsiteX101" fmla="*/ 560 w 687"/>
              <a:gd name="connsiteY101" fmla="*/ 752 h 770"/>
              <a:gd name="connsiteX102" fmla="*/ 555 w 687"/>
              <a:gd name="connsiteY102" fmla="*/ 752 h 770"/>
              <a:gd name="connsiteX103" fmla="*/ 549 w 687"/>
              <a:gd name="connsiteY103" fmla="*/ 758 h 770"/>
              <a:gd name="connsiteX104" fmla="*/ 539 w 687"/>
              <a:gd name="connsiteY104" fmla="*/ 752 h 770"/>
              <a:gd name="connsiteX105" fmla="*/ 534 w 687"/>
              <a:gd name="connsiteY105" fmla="*/ 752 h 770"/>
              <a:gd name="connsiteX106" fmla="*/ 534 w 687"/>
              <a:gd name="connsiteY106" fmla="*/ 747 h 770"/>
              <a:gd name="connsiteX107" fmla="*/ 528 w 687"/>
              <a:gd name="connsiteY107" fmla="*/ 737 h 770"/>
              <a:gd name="connsiteX108" fmla="*/ 534 w 687"/>
              <a:gd name="connsiteY108" fmla="*/ 549 h 770"/>
              <a:gd name="connsiteX109" fmla="*/ 539 w 687"/>
              <a:gd name="connsiteY109" fmla="*/ 533 h 770"/>
              <a:gd name="connsiteX110" fmla="*/ 539 w 687"/>
              <a:gd name="connsiteY110" fmla="*/ 512 h 770"/>
              <a:gd name="connsiteX111" fmla="*/ 539 w 687"/>
              <a:gd name="connsiteY111" fmla="*/ 486 h 770"/>
              <a:gd name="connsiteX112" fmla="*/ 544 w 687"/>
              <a:gd name="connsiteY112" fmla="*/ 460 h 770"/>
              <a:gd name="connsiteX113" fmla="*/ 544 w 687"/>
              <a:gd name="connsiteY113" fmla="*/ 434 h 770"/>
              <a:gd name="connsiteX114" fmla="*/ 544 w 687"/>
              <a:gd name="connsiteY114" fmla="*/ 408 h 770"/>
              <a:gd name="connsiteX115" fmla="*/ 544 w 687"/>
              <a:gd name="connsiteY115" fmla="*/ 382 h 770"/>
              <a:gd name="connsiteX116" fmla="*/ 549 w 687"/>
              <a:gd name="connsiteY116" fmla="*/ 355 h 770"/>
              <a:gd name="connsiteX117" fmla="*/ 549 w 687"/>
              <a:gd name="connsiteY117" fmla="*/ 334 h 770"/>
              <a:gd name="connsiteX118" fmla="*/ 549 w 687"/>
              <a:gd name="connsiteY118" fmla="*/ 314 h 770"/>
              <a:gd name="connsiteX119" fmla="*/ 549 w 687"/>
              <a:gd name="connsiteY119" fmla="*/ 293 h 770"/>
              <a:gd name="connsiteX120" fmla="*/ 549 w 687"/>
              <a:gd name="connsiteY120" fmla="*/ 277 h 770"/>
              <a:gd name="connsiteX121" fmla="*/ 549 w 687"/>
              <a:gd name="connsiteY121" fmla="*/ 246 h 770"/>
              <a:gd name="connsiteX122" fmla="*/ 549 w 687"/>
              <a:gd name="connsiteY122" fmla="*/ 214 h 770"/>
              <a:gd name="connsiteX123" fmla="*/ 544 w 687"/>
              <a:gd name="connsiteY123" fmla="*/ 183 h 770"/>
              <a:gd name="connsiteX124" fmla="*/ 544 w 687"/>
              <a:gd name="connsiteY124" fmla="*/ 157 h 770"/>
              <a:gd name="connsiteX125" fmla="*/ 539 w 687"/>
              <a:gd name="connsiteY125" fmla="*/ 146 h 770"/>
              <a:gd name="connsiteX126" fmla="*/ 539 w 687"/>
              <a:gd name="connsiteY126" fmla="*/ 136 h 770"/>
              <a:gd name="connsiteX127" fmla="*/ 534 w 687"/>
              <a:gd name="connsiteY127" fmla="*/ 126 h 770"/>
              <a:gd name="connsiteX128" fmla="*/ 534 w 687"/>
              <a:gd name="connsiteY128" fmla="*/ 115 h 770"/>
              <a:gd name="connsiteX129" fmla="*/ 528 w 687"/>
              <a:gd name="connsiteY129" fmla="*/ 110 h 770"/>
              <a:gd name="connsiteX130" fmla="*/ 528 w 687"/>
              <a:gd name="connsiteY130" fmla="*/ 105 h 770"/>
              <a:gd name="connsiteX131" fmla="*/ 523 w 687"/>
              <a:gd name="connsiteY131" fmla="*/ 94 h 770"/>
              <a:gd name="connsiteX132" fmla="*/ 518 w 687"/>
              <a:gd name="connsiteY132" fmla="*/ 89 h 770"/>
              <a:gd name="connsiteX133" fmla="*/ 512 w 687"/>
              <a:gd name="connsiteY133" fmla="*/ 84 h 770"/>
              <a:gd name="connsiteX134" fmla="*/ 507 w 687"/>
              <a:gd name="connsiteY134" fmla="*/ 84 h 770"/>
              <a:gd name="connsiteX135" fmla="*/ 502 w 687"/>
              <a:gd name="connsiteY135" fmla="*/ 79 h 770"/>
              <a:gd name="connsiteX136" fmla="*/ 491 w 687"/>
              <a:gd name="connsiteY136" fmla="*/ 79 h 770"/>
              <a:gd name="connsiteX137" fmla="*/ 481 w 687"/>
              <a:gd name="connsiteY137" fmla="*/ 79 h 770"/>
              <a:gd name="connsiteX138" fmla="*/ 470 w 687"/>
              <a:gd name="connsiteY138" fmla="*/ 73 h 770"/>
              <a:gd name="connsiteX139" fmla="*/ 454 w 687"/>
              <a:gd name="connsiteY139" fmla="*/ 73 h 770"/>
              <a:gd name="connsiteX140" fmla="*/ 454 w 687"/>
              <a:gd name="connsiteY140" fmla="*/ 73 h 770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747 h 758"/>
              <a:gd name="connsiteX107" fmla="*/ 534 w 687"/>
              <a:gd name="connsiteY107" fmla="*/ 549 h 758"/>
              <a:gd name="connsiteX108" fmla="*/ 539 w 687"/>
              <a:gd name="connsiteY108" fmla="*/ 533 h 758"/>
              <a:gd name="connsiteX109" fmla="*/ 539 w 687"/>
              <a:gd name="connsiteY109" fmla="*/ 512 h 758"/>
              <a:gd name="connsiteX110" fmla="*/ 539 w 687"/>
              <a:gd name="connsiteY110" fmla="*/ 486 h 758"/>
              <a:gd name="connsiteX111" fmla="*/ 544 w 687"/>
              <a:gd name="connsiteY111" fmla="*/ 460 h 758"/>
              <a:gd name="connsiteX112" fmla="*/ 544 w 687"/>
              <a:gd name="connsiteY112" fmla="*/ 434 h 758"/>
              <a:gd name="connsiteX113" fmla="*/ 544 w 687"/>
              <a:gd name="connsiteY113" fmla="*/ 408 h 758"/>
              <a:gd name="connsiteX114" fmla="*/ 544 w 687"/>
              <a:gd name="connsiteY114" fmla="*/ 382 h 758"/>
              <a:gd name="connsiteX115" fmla="*/ 549 w 687"/>
              <a:gd name="connsiteY115" fmla="*/ 355 h 758"/>
              <a:gd name="connsiteX116" fmla="*/ 549 w 687"/>
              <a:gd name="connsiteY116" fmla="*/ 334 h 758"/>
              <a:gd name="connsiteX117" fmla="*/ 549 w 687"/>
              <a:gd name="connsiteY117" fmla="*/ 314 h 758"/>
              <a:gd name="connsiteX118" fmla="*/ 549 w 687"/>
              <a:gd name="connsiteY118" fmla="*/ 293 h 758"/>
              <a:gd name="connsiteX119" fmla="*/ 549 w 687"/>
              <a:gd name="connsiteY119" fmla="*/ 277 h 758"/>
              <a:gd name="connsiteX120" fmla="*/ 549 w 687"/>
              <a:gd name="connsiteY120" fmla="*/ 246 h 758"/>
              <a:gd name="connsiteX121" fmla="*/ 549 w 687"/>
              <a:gd name="connsiteY121" fmla="*/ 214 h 758"/>
              <a:gd name="connsiteX122" fmla="*/ 544 w 687"/>
              <a:gd name="connsiteY122" fmla="*/ 183 h 758"/>
              <a:gd name="connsiteX123" fmla="*/ 544 w 687"/>
              <a:gd name="connsiteY123" fmla="*/ 157 h 758"/>
              <a:gd name="connsiteX124" fmla="*/ 539 w 687"/>
              <a:gd name="connsiteY124" fmla="*/ 146 h 758"/>
              <a:gd name="connsiteX125" fmla="*/ 539 w 687"/>
              <a:gd name="connsiteY125" fmla="*/ 136 h 758"/>
              <a:gd name="connsiteX126" fmla="*/ 534 w 687"/>
              <a:gd name="connsiteY126" fmla="*/ 126 h 758"/>
              <a:gd name="connsiteX127" fmla="*/ 534 w 687"/>
              <a:gd name="connsiteY127" fmla="*/ 115 h 758"/>
              <a:gd name="connsiteX128" fmla="*/ 528 w 687"/>
              <a:gd name="connsiteY128" fmla="*/ 110 h 758"/>
              <a:gd name="connsiteX129" fmla="*/ 528 w 687"/>
              <a:gd name="connsiteY129" fmla="*/ 105 h 758"/>
              <a:gd name="connsiteX130" fmla="*/ 523 w 687"/>
              <a:gd name="connsiteY130" fmla="*/ 94 h 758"/>
              <a:gd name="connsiteX131" fmla="*/ 518 w 687"/>
              <a:gd name="connsiteY131" fmla="*/ 89 h 758"/>
              <a:gd name="connsiteX132" fmla="*/ 512 w 687"/>
              <a:gd name="connsiteY132" fmla="*/ 84 h 758"/>
              <a:gd name="connsiteX133" fmla="*/ 507 w 687"/>
              <a:gd name="connsiteY133" fmla="*/ 84 h 758"/>
              <a:gd name="connsiteX134" fmla="*/ 502 w 687"/>
              <a:gd name="connsiteY134" fmla="*/ 79 h 758"/>
              <a:gd name="connsiteX135" fmla="*/ 491 w 687"/>
              <a:gd name="connsiteY135" fmla="*/ 79 h 758"/>
              <a:gd name="connsiteX136" fmla="*/ 481 w 687"/>
              <a:gd name="connsiteY136" fmla="*/ 79 h 758"/>
              <a:gd name="connsiteX137" fmla="*/ 470 w 687"/>
              <a:gd name="connsiteY137" fmla="*/ 73 h 758"/>
              <a:gd name="connsiteX138" fmla="*/ 454 w 687"/>
              <a:gd name="connsiteY138" fmla="*/ 73 h 758"/>
              <a:gd name="connsiteX139" fmla="*/ 454 w 687"/>
              <a:gd name="connsiteY139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752 h 758"/>
              <a:gd name="connsiteX106" fmla="*/ 534 w 687"/>
              <a:gd name="connsiteY106" fmla="*/ 549 h 758"/>
              <a:gd name="connsiteX107" fmla="*/ 539 w 687"/>
              <a:gd name="connsiteY107" fmla="*/ 533 h 758"/>
              <a:gd name="connsiteX108" fmla="*/ 539 w 687"/>
              <a:gd name="connsiteY108" fmla="*/ 512 h 758"/>
              <a:gd name="connsiteX109" fmla="*/ 539 w 687"/>
              <a:gd name="connsiteY109" fmla="*/ 486 h 758"/>
              <a:gd name="connsiteX110" fmla="*/ 544 w 687"/>
              <a:gd name="connsiteY110" fmla="*/ 460 h 758"/>
              <a:gd name="connsiteX111" fmla="*/ 544 w 687"/>
              <a:gd name="connsiteY111" fmla="*/ 434 h 758"/>
              <a:gd name="connsiteX112" fmla="*/ 544 w 687"/>
              <a:gd name="connsiteY112" fmla="*/ 408 h 758"/>
              <a:gd name="connsiteX113" fmla="*/ 544 w 687"/>
              <a:gd name="connsiteY113" fmla="*/ 382 h 758"/>
              <a:gd name="connsiteX114" fmla="*/ 549 w 687"/>
              <a:gd name="connsiteY114" fmla="*/ 355 h 758"/>
              <a:gd name="connsiteX115" fmla="*/ 549 w 687"/>
              <a:gd name="connsiteY115" fmla="*/ 334 h 758"/>
              <a:gd name="connsiteX116" fmla="*/ 549 w 687"/>
              <a:gd name="connsiteY116" fmla="*/ 314 h 758"/>
              <a:gd name="connsiteX117" fmla="*/ 549 w 687"/>
              <a:gd name="connsiteY117" fmla="*/ 293 h 758"/>
              <a:gd name="connsiteX118" fmla="*/ 549 w 687"/>
              <a:gd name="connsiteY118" fmla="*/ 277 h 758"/>
              <a:gd name="connsiteX119" fmla="*/ 549 w 687"/>
              <a:gd name="connsiteY119" fmla="*/ 246 h 758"/>
              <a:gd name="connsiteX120" fmla="*/ 549 w 687"/>
              <a:gd name="connsiteY120" fmla="*/ 214 h 758"/>
              <a:gd name="connsiteX121" fmla="*/ 544 w 687"/>
              <a:gd name="connsiteY121" fmla="*/ 183 h 758"/>
              <a:gd name="connsiteX122" fmla="*/ 544 w 687"/>
              <a:gd name="connsiteY122" fmla="*/ 157 h 758"/>
              <a:gd name="connsiteX123" fmla="*/ 539 w 687"/>
              <a:gd name="connsiteY123" fmla="*/ 146 h 758"/>
              <a:gd name="connsiteX124" fmla="*/ 539 w 687"/>
              <a:gd name="connsiteY124" fmla="*/ 136 h 758"/>
              <a:gd name="connsiteX125" fmla="*/ 534 w 687"/>
              <a:gd name="connsiteY125" fmla="*/ 126 h 758"/>
              <a:gd name="connsiteX126" fmla="*/ 534 w 687"/>
              <a:gd name="connsiteY126" fmla="*/ 115 h 758"/>
              <a:gd name="connsiteX127" fmla="*/ 528 w 687"/>
              <a:gd name="connsiteY127" fmla="*/ 110 h 758"/>
              <a:gd name="connsiteX128" fmla="*/ 528 w 687"/>
              <a:gd name="connsiteY128" fmla="*/ 105 h 758"/>
              <a:gd name="connsiteX129" fmla="*/ 523 w 687"/>
              <a:gd name="connsiteY129" fmla="*/ 94 h 758"/>
              <a:gd name="connsiteX130" fmla="*/ 518 w 687"/>
              <a:gd name="connsiteY130" fmla="*/ 89 h 758"/>
              <a:gd name="connsiteX131" fmla="*/ 512 w 687"/>
              <a:gd name="connsiteY131" fmla="*/ 84 h 758"/>
              <a:gd name="connsiteX132" fmla="*/ 507 w 687"/>
              <a:gd name="connsiteY132" fmla="*/ 84 h 758"/>
              <a:gd name="connsiteX133" fmla="*/ 502 w 687"/>
              <a:gd name="connsiteY133" fmla="*/ 79 h 758"/>
              <a:gd name="connsiteX134" fmla="*/ 491 w 687"/>
              <a:gd name="connsiteY134" fmla="*/ 79 h 758"/>
              <a:gd name="connsiteX135" fmla="*/ 481 w 687"/>
              <a:gd name="connsiteY135" fmla="*/ 79 h 758"/>
              <a:gd name="connsiteX136" fmla="*/ 470 w 687"/>
              <a:gd name="connsiteY136" fmla="*/ 73 h 758"/>
              <a:gd name="connsiteX137" fmla="*/ 454 w 687"/>
              <a:gd name="connsiteY137" fmla="*/ 73 h 758"/>
              <a:gd name="connsiteX138" fmla="*/ 454 w 687"/>
              <a:gd name="connsiteY138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9 w 687"/>
              <a:gd name="connsiteY104" fmla="*/ 752 h 758"/>
              <a:gd name="connsiteX105" fmla="*/ 534 w 687"/>
              <a:gd name="connsiteY105" fmla="*/ 549 h 758"/>
              <a:gd name="connsiteX106" fmla="*/ 539 w 687"/>
              <a:gd name="connsiteY106" fmla="*/ 533 h 758"/>
              <a:gd name="connsiteX107" fmla="*/ 539 w 687"/>
              <a:gd name="connsiteY107" fmla="*/ 512 h 758"/>
              <a:gd name="connsiteX108" fmla="*/ 539 w 687"/>
              <a:gd name="connsiteY108" fmla="*/ 486 h 758"/>
              <a:gd name="connsiteX109" fmla="*/ 544 w 687"/>
              <a:gd name="connsiteY109" fmla="*/ 460 h 758"/>
              <a:gd name="connsiteX110" fmla="*/ 544 w 687"/>
              <a:gd name="connsiteY110" fmla="*/ 434 h 758"/>
              <a:gd name="connsiteX111" fmla="*/ 544 w 687"/>
              <a:gd name="connsiteY111" fmla="*/ 408 h 758"/>
              <a:gd name="connsiteX112" fmla="*/ 544 w 687"/>
              <a:gd name="connsiteY112" fmla="*/ 382 h 758"/>
              <a:gd name="connsiteX113" fmla="*/ 549 w 687"/>
              <a:gd name="connsiteY113" fmla="*/ 355 h 758"/>
              <a:gd name="connsiteX114" fmla="*/ 549 w 687"/>
              <a:gd name="connsiteY114" fmla="*/ 334 h 758"/>
              <a:gd name="connsiteX115" fmla="*/ 549 w 687"/>
              <a:gd name="connsiteY115" fmla="*/ 314 h 758"/>
              <a:gd name="connsiteX116" fmla="*/ 549 w 687"/>
              <a:gd name="connsiteY116" fmla="*/ 293 h 758"/>
              <a:gd name="connsiteX117" fmla="*/ 549 w 687"/>
              <a:gd name="connsiteY117" fmla="*/ 277 h 758"/>
              <a:gd name="connsiteX118" fmla="*/ 549 w 687"/>
              <a:gd name="connsiteY118" fmla="*/ 246 h 758"/>
              <a:gd name="connsiteX119" fmla="*/ 549 w 687"/>
              <a:gd name="connsiteY119" fmla="*/ 214 h 758"/>
              <a:gd name="connsiteX120" fmla="*/ 544 w 687"/>
              <a:gd name="connsiteY120" fmla="*/ 183 h 758"/>
              <a:gd name="connsiteX121" fmla="*/ 544 w 687"/>
              <a:gd name="connsiteY121" fmla="*/ 157 h 758"/>
              <a:gd name="connsiteX122" fmla="*/ 539 w 687"/>
              <a:gd name="connsiteY122" fmla="*/ 146 h 758"/>
              <a:gd name="connsiteX123" fmla="*/ 539 w 687"/>
              <a:gd name="connsiteY123" fmla="*/ 136 h 758"/>
              <a:gd name="connsiteX124" fmla="*/ 534 w 687"/>
              <a:gd name="connsiteY124" fmla="*/ 126 h 758"/>
              <a:gd name="connsiteX125" fmla="*/ 534 w 687"/>
              <a:gd name="connsiteY125" fmla="*/ 115 h 758"/>
              <a:gd name="connsiteX126" fmla="*/ 528 w 687"/>
              <a:gd name="connsiteY126" fmla="*/ 110 h 758"/>
              <a:gd name="connsiteX127" fmla="*/ 528 w 687"/>
              <a:gd name="connsiteY127" fmla="*/ 105 h 758"/>
              <a:gd name="connsiteX128" fmla="*/ 523 w 687"/>
              <a:gd name="connsiteY128" fmla="*/ 94 h 758"/>
              <a:gd name="connsiteX129" fmla="*/ 518 w 687"/>
              <a:gd name="connsiteY129" fmla="*/ 89 h 758"/>
              <a:gd name="connsiteX130" fmla="*/ 512 w 687"/>
              <a:gd name="connsiteY130" fmla="*/ 84 h 758"/>
              <a:gd name="connsiteX131" fmla="*/ 507 w 687"/>
              <a:gd name="connsiteY131" fmla="*/ 84 h 758"/>
              <a:gd name="connsiteX132" fmla="*/ 502 w 687"/>
              <a:gd name="connsiteY132" fmla="*/ 79 h 758"/>
              <a:gd name="connsiteX133" fmla="*/ 491 w 687"/>
              <a:gd name="connsiteY133" fmla="*/ 79 h 758"/>
              <a:gd name="connsiteX134" fmla="*/ 481 w 687"/>
              <a:gd name="connsiteY134" fmla="*/ 79 h 758"/>
              <a:gd name="connsiteX135" fmla="*/ 470 w 687"/>
              <a:gd name="connsiteY135" fmla="*/ 73 h 758"/>
              <a:gd name="connsiteX136" fmla="*/ 454 w 687"/>
              <a:gd name="connsiteY136" fmla="*/ 73 h 758"/>
              <a:gd name="connsiteX137" fmla="*/ 454 w 687"/>
              <a:gd name="connsiteY137" fmla="*/ 73 h 758"/>
              <a:gd name="connsiteX0" fmla="*/ 454 w 687"/>
              <a:gd name="connsiteY0" fmla="*/ 73 h 758"/>
              <a:gd name="connsiteX1" fmla="*/ 439 w 687"/>
              <a:gd name="connsiteY1" fmla="*/ 73 h 758"/>
              <a:gd name="connsiteX2" fmla="*/ 417 w 687"/>
              <a:gd name="connsiteY2" fmla="*/ 79 h 758"/>
              <a:gd name="connsiteX3" fmla="*/ 396 w 687"/>
              <a:gd name="connsiteY3" fmla="*/ 79 h 758"/>
              <a:gd name="connsiteX4" fmla="*/ 370 w 687"/>
              <a:gd name="connsiteY4" fmla="*/ 79 h 758"/>
              <a:gd name="connsiteX5" fmla="*/ 343 w 687"/>
              <a:gd name="connsiteY5" fmla="*/ 84 h 758"/>
              <a:gd name="connsiteX6" fmla="*/ 312 w 687"/>
              <a:gd name="connsiteY6" fmla="*/ 84 h 758"/>
              <a:gd name="connsiteX7" fmla="*/ 275 w 687"/>
              <a:gd name="connsiteY7" fmla="*/ 89 h 758"/>
              <a:gd name="connsiteX8" fmla="*/ 238 w 687"/>
              <a:gd name="connsiteY8" fmla="*/ 94 h 758"/>
              <a:gd name="connsiteX9" fmla="*/ 196 w 687"/>
              <a:gd name="connsiteY9" fmla="*/ 94 h 758"/>
              <a:gd name="connsiteX10" fmla="*/ 159 w 687"/>
              <a:gd name="connsiteY10" fmla="*/ 99 h 758"/>
              <a:gd name="connsiteX11" fmla="*/ 122 w 687"/>
              <a:gd name="connsiteY11" fmla="*/ 105 h 758"/>
              <a:gd name="connsiteX12" fmla="*/ 90 w 687"/>
              <a:gd name="connsiteY12" fmla="*/ 105 h 758"/>
              <a:gd name="connsiteX13" fmla="*/ 64 w 687"/>
              <a:gd name="connsiteY13" fmla="*/ 105 h 758"/>
              <a:gd name="connsiteX14" fmla="*/ 37 w 687"/>
              <a:gd name="connsiteY14" fmla="*/ 110 h 758"/>
              <a:gd name="connsiteX15" fmla="*/ 16 w 687"/>
              <a:gd name="connsiteY15" fmla="*/ 110 h 758"/>
              <a:gd name="connsiteX16" fmla="*/ 0 w 687"/>
              <a:gd name="connsiteY16" fmla="*/ 110 h 758"/>
              <a:gd name="connsiteX17" fmla="*/ 0 w 687"/>
              <a:gd name="connsiteY17" fmla="*/ 73 h 758"/>
              <a:gd name="connsiteX18" fmla="*/ 11 w 687"/>
              <a:gd name="connsiteY18" fmla="*/ 73 h 758"/>
              <a:gd name="connsiteX19" fmla="*/ 27 w 687"/>
              <a:gd name="connsiteY19" fmla="*/ 73 h 758"/>
              <a:gd name="connsiteX20" fmla="*/ 42 w 687"/>
              <a:gd name="connsiteY20" fmla="*/ 73 h 758"/>
              <a:gd name="connsiteX21" fmla="*/ 58 w 687"/>
              <a:gd name="connsiteY21" fmla="*/ 73 h 758"/>
              <a:gd name="connsiteX22" fmla="*/ 79 w 687"/>
              <a:gd name="connsiteY22" fmla="*/ 73 h 758"/>
              <a:gd name="connsiteX23" fmla="*/ 95 w 687"/>
              <a:gd name="connsiteY23" fmla="*/ 68 h 758"/>
              <a:gd name="connsiteX24" fmla="*/ 122 w 687"/>
              <a:gd name="connsiteY24" fmla="*/ 68 h 758"/>
              <a:gd name="connsiteX25" fmla="*/ 143 w 687"/>
              <a:gd name="connsiteY25" fmla="*/ 63 h 758"/>
              <a:gd name="connsiteX26" fmla="*/ 164 w 687"/>
              <a:gd name="connsiteY26" fmla="*/ 58 h 758"/>
              <a:gd name="connsiteX27" fmla="*/ 185 w 687"/>
              <a:gd name="connsiteY27" fmla="*/ 58 h 758"/>
              <a:gd name="connsiteX28" fmla="*/ 211 w 687"/>
              <a:gd name="connsiteY28" fmla="*/ 52 h 758"/>
              <a:gd name="connsiteX29" fmla="*/ 238 w 687"/>
              <a:gd name="connsiteY29" fmla="*/ 52 h 758"/>
              <a:gd name="connsiteX30" fmla="*/ 264 w 687"/>
              <a:gd name="connsiteY30" fmla="*/ 47 h 758"/>
              <a:gd name="connsiteX31" fmla="*/ 296 w 687"/>
              <a:gd name="connsiteY31" fmla="*/ 47 h 758"/>
              <a:gd name="connsiteX32" fmla="*/ 354 w 687"/>
              <a:gd name="connsiteY32" fmla="*/ 37 h 758"/>
              <a:gd name="connsiteX33" fmla="*/ 386 w 687"/>
              <a:gd name="connsiteY33" fmla="*/ 37 h 758"/>
              <a:gd name="connsiteX34" fmla="*/ 407 w 687"/>
              <a:gd name="connsiteY34" fmla="*/ 32 h 758"/>
              <a:gd name="connsiteX35" fmla="*/ 433 w 687"/>
              <a:gd name="connsiteY35" fmla="*/ 26 h 758"/>
              <a:gd name="connsiteX36" fmla="*/ 454 w 687"/>
              <a:gd name="connsiteY36" fmla="*/ 26 h 758"/>
              <a:gd name="connsiteX37" fmla="*/ 470 w 687"/>
              <a:gd name="connsiteY37" fmla="*/ 21 h 758"/>
              <a:gd name="connsiteX38" fmla="*/ 481 w 687"/>
              <a:gd name="connsiteY38" fmla="*/ 16 h 758"/>
              <a:gd name="connsiteX39" fmla="*/ 491 w 687"/>
              <a:gd name="connsiteY39" fmla="*/ 16 h 758"/>
              <a:gd name="connsiteX40" fmla="*/ 497 w 687"/>
              <a:gd name="connsiteY40" fmla="*/ 11 h 758"/>
              <a:gd name="connsiteX41" fmla="*/ 507 w 687"/>
              <a:gd name="connsiteY41" fmla="*/ 5 h 758"/>
              <a:gd name="connsiteX42" fmla="*/ 523 w 687"/>
              <a:gd name="connsiteY42" fmla="*/ 0 h 758"/>
              <a:gd name="connsiteX43" fmla="*/ 534 w 687"/>
              <a:gd name="connsiteY43" fmla="*/ 0 h 758"/>
              <a:gd name="connsiteX44" fmla="*/ 549 w 687"/>
              <a:gd name="connsiteY44" fmla="*/ 0 h 758"/>
              <a:gd name="connsiteX45" fmla="*/ 565 w 687"/>
              <a:gd name="connsiteY45" fmla="*/ 5 h 758"/>
              <a:gd name="connsiteX46" fmla="*/ 581 w 687"/>
              <a:gd name="connsiteY46" fmla="*/ 11 h 758"/>
              <a:gd name="connsiteX47" fmla="*/ 592 w 687"/>
              <a:gd name="connsiteY47" fmla="*/ 16 h 758"/>
              <a:gd name="connsiteX48" fmla="*/ 602 w 687"/>
              <a:gd name="connsiteY48" fmla="*/ 21 h 758"/>
              <a:gd name="connsiteX49" fmla="*/ 618 w 687"/>
              <a:gd name="connsiteY49" fmla="*/ 26 h 758"/>
              <a:gd name="connsiteX50" fmla="*/ 629 w 687"/>
              <a:gd name="connsiteY50" fmla="*/ 37 h 758"/>
              <a:gd name="connsiteX51" fmla="*/ 644 w 687"/>
              <a:gd name="connsiteY51" fmla="*/ 42 h 758"/>
              <a:gd name="connsiteX52" fmla="*/ 655 w 687"/>
              <a:gd name="connsiteY52" fmla="*/ 47 h 758"/>
              <a:gd name="connsiteX53" fmla="*/ 666 w 687"/>
              <a:gd name="connsiteY53" fmla="*/ 52 h 758"/>
              <a:gd name="connsiteX54" fmla="*/ 671 w 687"/>
              <a:gd name="connsiteY54" fmla="*/ 58 h 758"/>
              <a:gd name="connsiteX55" fmla="*/ 676 w 687"/>
              <a:gd name="connsiteY55" fmla="*/ 63 h 758"/>
              <a:gd name="connsiteX56" fmla="*/ 681 w 687"/>
              <a:gd name="connsiteY56" fmla="*/ 68 h 758"/>
              <a:gd name="connsiteX57" fmla="*/ 687 w 687"/>
              <a:gd name="connsiteY57" fmla="*/ 68 h 758"/>
              <a:gd name="connsiteX58" fmla="*/ 687 w 687"/>
              <a:gd name="connsiteY58" fmla="*/ 73 h 758"/>
              <a:gd name="connsiteX59" fmla="*/ 681 w 687"/>
              <a:gd name="connsiteY59" fmla="*/ 73 h 758"/>
              <a:gd name="connsiteX60" fmla="*/ 681 w 687"/>
              <a:gd name="connsiteY60" fmla="*/ 79 h 758"/>
              <a:gd name="connsiteX61" fmla="*/ 676 w 687"/>
              <a:gd name="connsiteY61" fmla="*/ 84 h 758"/>
              <a:gd name="connsiteX62" fmla="*/ 671 w 687"/>
              <a:gd name="connsiteY62" fmla="*/ 84 h 758"/>
              <a:gd name="connsiteX63" fmla="*/ 666 w 687"/>
              <a:gd name="connsiteY63" fmla="*/ 89 h 758"/>
              <a:gd name="connsiteX64" fmla="*/ 660 w 687"/>
              <a:gd name="connsiteY64" fmla="*/ 94 h 758"/>
              <a:gd name="connsiteX65" fmla="*/ 655 w 687"/>
              <a:gd name="connsiteY65" fmla="*/ 94 h 758"/>
              <a:gd name="connsiteX66" fmla="*/ 650 w 687"/>
              <a:gd name="connsiteY66" fmla="*/ 99 h 758"/>
              <a:gd name="connsiteX67" fmla="*/ 644 w 687"/>
              <a:gd name="connsiteY67" fmla="*/ 105 h 758"/>
              <a:gd name="connsiteX68" fmla="*/ 639 w 687"/>
              <a:gd name="connsiteY68" fmla="*/ 115 h 758"/>
              <a:gd name="connsiteX69" fmla="*/ 639 w 687"/>
              <a:gd name="connsiteY69" fmla="*/ 126 h 758"/>
              <a:gd name="connsiteX70" fmla="*/ 639 w 687"/>
              <a:gd name="connsiteY70" fmla="*/ 131 h 758"/>
              <a:gd name="connsiteX71" fmla="*/ 639 w 687"/>
              <a:gd name="connsiteY71" fmla="*/ 146 h 758"/>
              <a:gd name="connsiteX72" fmla="*/ 639 w 687"/>
              <a:gd name="connsiteY72" fmla="*/ 157 h 758"/>
              <a:gd name="connsiteX73" fmla="*/ 639 w 687"/>
              <a:gd name="connsiteY73" fmla="*/ 173 h 758"/>
              <a:gd name="connsiteX74" fmla="*/ 639 w 687"/>
              <a:gd name="connsiteY74" fmla="*/ 188 h 758"/>
              <a:gd name="connsiteX75" fmla="*/ 639 w 687"/>
              <a:gd name="connsiteY75" fmla="*/ 204 h 758"/>
              <a:gd name="connsiteX76" fmla="*/ 639 w 687"/>
              <a:gd name="connsiteY76" fmla="*/ 225 h 758"/>
              <a:gd name="connsiteX77" fmla="*/ 639 w 687"/>
              <a:gd name="connsiteY77" fmla="*/ 240 h 758"/>
              <a:gd name="connsiteX78" fmla="*/ 639 w 687"/>
              <a:gd name="connsiteY78" fmla="*/ 261 h 758"/>
              <a:gd name="connsiteX79" fmla="*/ 639 w 687"/>
              <a:gd name="connsiteY79" fmla="*/ 303 h 758"/>
              <a:gd name="connsiteX80" fmla="*/ 639 w 687"/>
              <a:gd name="connsiteY80" fmla="*/ 324 h 758"/>
              <a:gd name="connsiteX81" fmla="*/ 639 w 687"/>
              <a:gd name="connsiteY81" fmla="*/ 350 h 758"/>
              <a:gd name="connsiteX82" fmla="*/ 639 w 687"/>
              <a:gd name="connsiteY82" fmla="*/ 376 h 758"/>
              <a:gd name="connsiteX83" fmla="*/ 639 w 687"/>
              <a:gd name="connsiteY83" fmla="*/ 402 h 758"/>
              <a:gd name="connsiteX84" fmla="*/ 639 w 687"/>
              <a:gd name="connsiteY84" fmla="*/ 429 h 758"/>
              <a:gd name="connsiteX85" fmla="*/ 639 w 687"/>
              <a:gd name="connsiteY85" fmla="*/ 460 h 758"/>
              <a:gd name="connsiteX86" fmla="*/ 639 w 687"/>
              <a:gd name="connsiteY86" fmla="*/ 491 h 758"/>
              <a:gd name="connsiteX87" fmla="*/ 639 w 687"/>
              <a:gd name="connsiteY87" fmla="*/ 523 h 758"/>
              <a:gd name="connsiteX88" fmla="*/ 639 w 687"/>
              <a:gd name="connsiteY88" fmla="*/ 554 h 758"/>
              <a:gd name="connsiteX89" fmla="*/ 639 w 687"/>
              <a:gd name="connsiteY89" fmla="*/ 580 h 758"/>
              <a:gd name="connsiteX90" fmla="*/ 634 w 687"/>
              <a:gd name="connsiteY90" fmla="*/ 606 h 758"/>
              <a:gd name="connsiteX91" fmla="*/ 634 w 687"/>
              <a:gd name="connsiteY91" fmla="*/ 632 h 758"/>
              <a:gd name="connsiteX92" fmla="*/ 629 w 687"/>
              <a:gd name="connsiteY92" fmla="*/ 653 h 758"/>
              <a:gd name="connsiteX93" fmla="*/ 623 w 687"/>
              <a:gd name="connsiteY93" fmla="*/ 669 h 758"/>
              <a:gd name="connsiteX94" fmla="*/ 618 w 687"/>
              <a:gd name="connsiteY94" fmla="*/ 690 h 758"/>
              <a:gd name="connsiteX95" fmla="*/ 613 w 687"/>
              <a:gd name="connsiteY95" fmla="*/ 700 h 758"/>
              <a:gd name="connsiteX96" fmla="*/ 602 w 687"/>
              <a:gd name="connsiteY96" fmla="*/ 716 h 758"/>
              <a:gd name="connsiteX97" fmla="*/ 592 w 687"/>
              <a:gd name="connsiteY97" fmla="*/ 726 h 758"/>
              <a:gd name="connsiteX98" fmla="*/ 586 w 687"/>
              <a:gd name="connsiteY98" fmla="*/ 737 h 758"/>
              <a:gd name="connsiteX99" fmla="*/ 576 w 687"/>
              <a:gd name="connsiteY99" fmla="*/ 742 h 758"/>
              <a:gd name="connsiteX100" fmla="*/ 571 w 687"/>
              <a:gd name="connsiteY100" fmla="*/ 747 h 758"/>
              <a:gd name="connsiteX101" fmla="*/ 560 w 687"/>
              <a:gd name="connsiteY101" fmla="*/ 752 h 758"/>
              <a:gd name="connsiteX102" fmla="*/ 555 w 687"/>
              <a:gd name="connsiteY102" fmla="*/ 752 h 758"/>
              <a:gd name="connsiteX103" fmla="*/ 549 w 687"/>
              <a:gd name="connsiteY103" fmla="*/ 758 h 758"/>
              <a:gd name="connsiteX104" fmla="*/ 534 w 687"/>
              <a:gd name="connsiteY104" fmla="*/ 549 h 758"/>
              <a:gd name="connsiteX105" fmla="*/ 539 w 687"/>
              <a:gd name="connsiteY105" fmla="*/ 533 h 758"/>
              <a:gd name="connsiteX106" fmla="*/ 539 w 687"/>
              <a:gd name="connsiteY106" fmla="*/ 512 h 758"/>
              <a:gd name="connsiteX107" fmla="*/ 539 w 687"/>
              <a:gd name="connsiteY107" fmla="*/ 486 h 758"/>
              <a:gd name="connsiteX108" fmla="*/ 544 w 687"/>
              <a:gd name="connsiteY108" fmla="*/ 460 h 758"/>
              <a:gd name="connsiteX109" fmla="*/ 544 w 687"/>
              <a:gd name="connsiteY109" fmla="*/ 434 h 758"/>
              <a:gd name="connsiteX110" fmla="*/ 544 w 687"/>
              <a:gd name="connsiteY110" fmla="*/ 408 h 758"/>
              <a:gd name="connsiteX111" fmla="*/ 544 w 687"/>
              <a:gd name="connsiteY111" fmla="*/ 382 h 758"/>
              <a:gd name="connsiteX112" fmla="*/ 549 w 687"/>
              <a:gd name="connsiteY112" fmla="*/ 355 h 758"/>
              <a:gd name="connsiteX113" fmla="*/ 549 w 687"/>
              <a:gd name="connsiteY113" fmla="*/ 334 h 758"/>
              <a:gd name="connsiteX114" fmla="*/ 549 w 687"/>
              <a:gd name="connsiteY114" fmla="*/ 314 h 758"/>
              <a:gd name="connsiteX115" fmla="*/ 549 w 687"/>
              <a:gd name="connsiteY115" fmla="*/ 293 h 758"/>
              <a:gd name="connsiteX116" fmla="*/ 549 w 687"/>
              <a:gd name="connsiteY116" fmla="*/ 277 h 758"/>
              <a:gd name="connsiteX117" fmla="*/ 549 w 687"/>
              <a:gd name="connsiteY117" fmla="*/ 246 h 758"/>
              <a:gd name="connsiteX118" fmla="*/ 549 w 687"/>
              <a:gd name="connsiteY118" fmla="*/ 214 h 758"/>
              <a:gd name="connsiteX119" fmla="*/ 544 w 687"/>
              <a:gd name="connsiteY119" fmla="*/ 183 h 758"/>
              <a:gd name="connsiteX120" fmla="*/ 544 w 687"/>
              <a:gd name="connsiteY120" fmla="*/ 157 h 758"/>
              <a:gd name="connsiteX121" fmla="*/ 539 w 687"/>
              <a:gd name="connsiteY121" fmla="*/ 146 h 758"/>
              <a:gd name="connsiteX122" fmla="*/ 539 w 687"/>
              <a:gd name="connsiteY122" fmla="*/ 136 h 758"/>
              <a:gd name="connsiteX123" fmla="*/ 534 w 687"/>
              <a:gd name="connsiteY123" fmla="*/ 126 h 758"/>
              <a:gd name="connsiteX124" fmla="*/ 534 w 687"/>
              <a:gd name="connsiteY124" fmla="*/ 115 h 758"/>
              <a:gd name="connsiteX125" fmla="*/ 528 w 687"/>
              <a:gd name="connsiteY125" fmla="*/ 110 h 758"/>
              <a:gd name="connsiteX126" fmla="*/ 528 w 687"/>
              <a:gd name="connsiteY126" fmla="*/ 105 h 758"/>
              <a:gd name="connsiteX127" fmla="*/ 523 w 687"/>
              <a:gd name="connsiteY127" fmla="*/ 94 h 758"/>
              <a:gd name="connsiteX128" fmla="*/ 518 w 687"/>
              <a:gd name="connsiteY128" fmla="*/ 89 h 758"/>
              <a:gd name="connsiteX129" fmla="*/ 512 w 687"/>
              <a:gd name="connsiteY129" fmla="*/ 84 h 758"/>
              <a:gd name="connsiteX130" fmla="*/ 507 w 687"/>
              <a:gd name="connsiteY130" fmla="*/ 84 h 758"/>
              <a:gd name="connsiteX131" fmla="*/ 502 w 687"/>
              <a:gd name="connsiteY131" fmla="*/ 79 h 758"/>
              <a:gd name="connsiteX132" fmla="*/ 491 w 687"/>
              <a:gd name="connsiteY132" fmla="*/ 79 h 758"/>
              <a:gd name="connsiteX133" fmla="*/ 481 w 687"/>
              <a:gd name="connsiteY133" fmla="*/ 79 h 758"/>
              <a:gd name="connsiteX134" fmla="*/ 470 w 687"/>
              <a:gd name="connsiteY134" fmla="*/ 73 h 758"/>
              <a:gd name="connsiteX135" fmla="*/ 454 w 687"/>
              <a:gd name="connsiteY135" fmla="*/ 73 h 758"/>
              <a:gd name="connsiteX136" fmla="*/ 454 w 687"/>
              <a:gd name="connsiteY136" fmla="*/ 73 h 758"/>
              <a:gd name="connsiteX0" fmla="*/ 454 w 687"/>
              <a:gd name="connsiteY0" fmla="*/ 73 h 752"/>
              <a:gd name="connsiteX1" fmla="*/ 439 w 687"/>
              <a:gd name="connsiteY1" fmla="*/ 73 h 752"/>
              <a:gd name="connsiteX2" fmla="*/ 417 w 687"/>
              <a:gd name="connsiteY2" fmla="*/ 79 h 752"/>
              <a:gd name="connsiteX3" fmla="*/ 396 w 687"/>
              <a:gd name="connsiteY3" fmla="*/ 79 h 752"/>
              <a:gd name="connsiteX4" fmla="*/ 370 w 687"/>
              <a:gd name="connsiteY4" fmla="*/ 79 h 752"/>
              <a:gd name="connsiteX5" fmla="*/ 343 w 687"/>
              <a:gd name="connsiteY5" fmla="*/ 84 h 752"/>
              <a:gd name="connsiteX6" fmla="*/ 312 w 687"/>
              <a:gd name="connsiteY6" fmla="*/ 84 h 752"/>
              <a:gd name="connsiteX7" fmla="*/ 275 w 687"/>
              <a:gd name="connsiteY7" fmla="*/ 89 h 752"/>
              <a:gd name="connsiteX8" fmla="*/ 238 w 687"/>
              <a:gd name="connsiteY8" fmla="*/ 94 h 752"/>
              <a:gd name="connsiteX9" fmla="*/ 196 w 687"/>
              <a:gd name="connsiteY9" fmla="*/ 94 h 752"/>
              <a:gd name="connsiteX10" fmla="*/ 159 w 687"/>
              <a:gd name="connsiteY10" fmla="*/ 99 h 752"/>
              <a:gd name="connsiteX11" fmla="*/ 122 w 687"/>
              <a:gd name="connsiteY11" fmla="*/ 105 h 752"/>
              <a:gd name="connsiteX12" fmla="*/ 90 w 687"/>
              <a:gd name="connsiteY12" fmla="*/ 105 h 752"/>
              <a:gd name="connsiteX13" fmla="*/ 64 w 687"/>
              <a:gd name="connsiteY13" fmla="*/ 105 h 752"/>
              <a:gd name="connsiteX14" fmla="*/ 37 w 687"/>
              <a:gd name="connsiteY14" fmla="*/ 110 h 752"/>
              <a:gd name="connsiteX15" fmla="*/ 16 w 687"/>
              <a:gd name="connsiteY15" fmla="*/ 110 h 752"/>
              <a:gd name="connsiteX16" fmla="*/ 0 w 687"/>
              <a:gd name="connsiteY16" fmla="*/ 110 h 752"/>
              <a:gd name="connsiteX17" fmla="*/ 0 w 687"/>
              <a:gd name="connsiteY17" fmla="*/ 73 h 752"/>
              <a:gd name="connsiteX18" fmla="*/ 11 w 687"/>
              <a:gd name="connsiteY18" fmla="*/ 73 h 752"/>
              <a:gd name="connsiteX19" fmla="*/ 27 w 687"/>
              <a:gd name="connsiteY19" fmla="*/ 73 h 752"/>
              <a:gd name="connsiteX20" fmla="*/ 42 w 687"/>
              <a:gd name="connsiteY20" fmla="*/ 73 h 752"/>
              <a:gd name="connsiteX21" fmla="*/ 58 w 687"/>
              <a:gd name="connsiteY21" fmla="*/ 73 h 752"/>
              <a:gd name="connsiteX22" fmla="*/ 79 w 687"/>
              <a:gd name="connsiteY22" fmla="*/ 73 h 752"/>
              <a:gd name="connsiteX23" fmla="*/ 95 w 687"/>
              <a:gd name="connsiteY23" fmla="*/ 68 h 752"/>
              <a:gd name="connsiteX24" fmla="*/ 122 w 687"/>
              <a:gd name="connsiteY24" fmla="*/ 68 h 752"/>
              <a:gd name="connsiteX25" fmla="*/ 143 w 687"/>
              <a:gd name="connsiteY25" fmla="*/ 63 h 752"/>
              <a:gd name="connsiteX26" fmla="*/ 164 w 687"/>
              <a:gd name="connsiteY26" fmla="*/ 58 h 752"/>
              <a:gd name="connsiteX27" fmla="*/ 185 w 687"/>
              <a:gd name="connsiteY27" fmla="*/ 58 h 752"/>
              <a:gd name="connsiteX28" fmla="*/ 211 w 687"/>
              <a:gd name="connsiteY28" fmla="*/ 52 h 752"/>
              <a:gd name="connsiteX29" fmla="*/ 238 w 687"/>
              <a:gd name="connsiteY29" fmla="*/ 52 h 752"/>
              <a:gd name="connsiteX30" fmla="*/ 264 w 687"/>
              <a:gd name="connsiteY30" fmla="*/ 47 h 752"/>
              <a:gd name="connsiteX31" fmla="*/ 296 w 687"/>
              <a:gd name="connsiteY31" fmla="*/ 47 h 752"/>
              <a:gd name="connsiteX32" fmla="*/ 354 w 687"/>
              <a:gd name="connsiteY32" fmla="*/ 37 h 752"/>
              <a:gd name="connsiteX33" fmla="*/ 386 w 687"/>
              <a:gd name="connsiteY33" fmla="*/ 37 h 752"/>
              <a:gd name="connsiteX34" fmla="*/ 407 w 687"/>
              <a:gd name="connsiteY34" fmla="*/ 32 h 752"/>
              <a:gd name="connsiteX35" fmla="*/ 433 w 687"/>
              <a:gd name="connsiteY35" fmla="*/ 26 h 752"/>
              <a:gd name="connsiteX36" fmla="*/ 454 w 687"/>
              <a:gd name="connsiteY36" fmla="*/ 26 h 752"/>
              <a:gd name="connsiteX37" fmla="*/ 470 w 687"/>
              <a:gd name="connsiteY37" fmla="*/ 21 h 752"/>
              <a:gd name="connsiteX38" fmla="*/ 481 w 687"/>
              <a:gd name="connsiteY38" fmla="*/ 16 h 752"/>
              <a:gd name="connsiteX39" fmla="*/ 491 w 687"/>
              <a:gd name="connsiteY39" fmla="*/ 16 h 752"/>
              <a:gd name="connsiteX40" fmla="*/ 497 w 687"/>
              <a:gd name="connsiteY40" fmla="*/ 11 h 752"/>
              <a:gd name="connsiteX41" fmla="*/ 507 w 687"/>
              <a:gd name="connsiteY41" fmla="*/ 5 h 752"/>
              <a:gd name="connsiteX42" fmla="*/ 523 w 687"/>
              <a:gd name="connsiteY42" fmla="*/ 0 h 752"/>
              <a:gd name="connsiteX43" fmla="*/ 534 w 687"/>
              <a:gd name="connsiteY43" fmla="*/ 0 h 752"/>
              <a:gd name="connsiteX44" fmla="*/ 549 w 687"/>
              <a:gd name="connsiteY44" fmla="*/ 0 h 752"/>
              <a:gd name="connsiteX45" fmla="*/ 565 w 687"/>
              <a:gd name="connsiteY45" fmla="*/ 5 h 752"/>
              <a:gd name="connsiteX46" fmla="*/ 581 w 687"/>
              <a:gd name="connsiteY46" fmla="*/ 11 h 752"/>
              <a:gd name="connsiteX47" fmla="*/ 592 w 687"/>
              <a:gd name="connsiteY47" fmla="*/ 16 h 752"/>
              <a:gd name="connsiteX48" fmla="*/ 602 w 687"/>
              <a:gd name="connsiteY48" fmla="*/ 21 h 752"/>
              <a:gd name="connsiteX49" fmla="*/ 618 w 687"/>
              <a:gd name="connsiteY49" fmla="*/ 26 h 752"/>
              <a:gd name="connsiteX50" fmla="*/ 629 w 687"/>
              <a:gd name="connsiteY50" fmla="*/ 37 h 752"/>
              <a:gd name="connsiteX51" fmla="*/ 644 w 687"/>
              <a:gd name="connsiteY51" fmla="*/ 42 h 752"/>
              <a:gd name="connsiteX52" fmla="*/ 655 w 687"/>
              <a:gd name="connsiteY52" fmla="*/ 47 h 752"/>
              <a:gd name="connsiteX53" fmla="*/ 666 w 687"/>
              <a:gd name="connsiteY53" fmla="*/ 52 h 752"/>
              <a:gd name="connsiteX54" fmla="*/ 671 w 687"/>
              <a:gd name="connsiteY54" fmla="*/ 58 h 752"/>
              <a:gd name="connsiteX55" fmla="*/ 676 w 687"/>
              <a:gd name="connsiteY55" fmla="*/ 63 h 752"/>
              <a:gd name="connsiteX56" fmla="*/ 681 w 687"/>
              <a:gd name="connsiteY56" fmla="*/ 68 h 752"/>
              <a:gd name="connsiteX57" fmla="*/ 687 w 687"/>
              <a:gd name="connsiteY57" fmla="*/ 68 h 752"/>
              <a:gd name="connsiteX58" fmla="*/ 687 w 687"/>
              <a:gd name="connsiteY58" fmla="*/ 73 h 752"/>
              <a:gd name="connsiteX59" fmla="*/ 681 w 687"/>
              <a:gd name="connsiteY59" fmla="*/ 73 h 752"/>
              <a:gd name="connsiteX60" fmla="*/ 681 w 687"/>
              <a:gd name="connsiteY60" fmla="*/ 79 h 752"/>
              <a:gd name="connsiteX61" fmla="*/ 676 w 687"/>
              <a:gd name="connsiteY61" fmla="*/ 84 h 752"/>
              <a:gd name="connsiteX62" fmla="*/ 671 w 687"/>
              <a:gd name="connsiteY62" fmla="*/ 84 h 752"/>
              <a:gd name="connsiteX63" fmla="*/ 666 w 687"/>
              <a:gd name="connsiteY63" fmla="*/ 89 h 752"/>
              <a:gd name="connsiteX64" fmla="*/ 660 w 687"/>
              <a:gd name="connsiteY64" fmla="*/ 94 h 752"/>
              <a:gd name="connsiteX65" fmla="*/ 655 w 687"/>
              <a:gd name="connsiteY65" fmla="*/ 94 h 752"/>
              <a:gd name="connsiteX66" fmla="*/ 650 w 687"/>
              <a:gd name="connsiteY66" fmla="*/ 99 h 752"/>
              <a:gd name="connsiteX67" fmla="*/ 644 w 687"/>
              <a:gd name="connsiteY67" fmla="*/ 105 h 752"/>
              <a:gd name="connsiteX68" fmla="*/ 639 w 687"/>
              <a:gd name="connsiteY68" fmla="*/ 115 h 752"/>
              <a:gd name="connsiteX69" fmla="*/ 639 w 687"/>
              <a:gd name="connsiteY69" fmla="*/ 126 h 752"/>
              <a:gd name="connsiteX70" fmla="*/ 639 w 687"/>
              <a:gd name="connsiteY70" fmla="*/ 131 h 752"/>
              <a:gd name="connsiteX71" fmla="*/ 639 w 687"/>
              <a:gd name="connsiteY71" fmla="*/ 146 h 752"/>
              <a:gd name="connsiteX72" fmla="*/ 639 w 687"/>
              <a:gd name="connsiteY72" fmla="*/ 157 h 752"/>
              <a:gd name="connsiteX73" fmla="*/ 639 w 687"/>
              <a:gd name="connsiteY73" fmla="*/ 173 h 752"/>
              <a:gd name="connsiteX74" fmla="*/ 639 w 687"/>
              <a:gd name="connsiteY74" fmla="*/ 188 h 752"/>
              <a:gd name="connsiteX75" fmla="*/ 639 w 687"/>
              <a:gd name="connsiteY75" fmla="*/ 204 h 752"/>
              <a:gd name="connsiteX76" fmla="*/ 639 w 687"/>
              <a:gd name="connsiteY76" fmla="*/ 225 h 752"/>
              <a:gd name="connsiteX77" fmla="*/ 639 w 687"/>
              <a:gd name="connsiteY77" fmla="*/ 240 h 752"/>
              <a:gd name="connsiteX78" fmla="*/ 639 w 687"/>
              <a:gd name="connsiteY78" fmla="*/ 261 h 752"/>
              <a:gd name="connsiteX79" fmla="*/ 639 w 687"/>
              <a:gd name="connsiteY79" fmla="*/ 303 h 752"/>
              <a:gd name="connsiteX80" fmla="*/ 639 w 687"/>
              <a:gd name="connsiteY80" fmla="*/ 324 h 752"/>
              <a:gd name="connsiteX81" fmla="*/ 639 w 687"/>
              <a:gd name="connsiteY81" fmla="*/ 350 h 752"/>
              <a:gd name="connsiteX82" fmla="*/ 639 w 687"/>
              <a:gd name="connsiteY82" fmla="*/ 376 h 752"/>
              <a:gd name="connsiteX83" fmla="*/ 639 w 687"/>
              <a:gd name="connsiteY83" fmla="*/ 402 h 752"/>
              <a:gd name="connsiteX84" fmla="*/ 639 w 687"/>
              <a:gd name="connsiteY84" fmla="*/ 429 h 752"/>
              <a:gd name="connsiteX85" fmla="*/ 639 w 687"/>
              <a:gd name="connsiteY85" fmla="*/ 460 h 752"/>
              <a:gd name="connsiteX86" fmla="*/ 639 w 687"/>
              <a:gd name="connsiteY86" fmla="*/ 491 h 752"/>
              <a:gd name="connsiteX87" fmla="*/ 639 w 687"/>
              <a:gd name="connsiteY87" fmla="*/ 523 h 752"/>
              <a:gd name="connsiteX88" fmla="*/ 639 w 687"/>
              <a:gd name="connsiteY88" fmla="*/ 554 h 752"/>
              <a:gd name="connsiteX89" fmla="*/ 639 w 687"/>
              <a:gd name="connsiteY89" fmla="*/ 580 h 752"/>
              <a:gd name="connsiteX90" fmla="*/ 634 w 687"/>
              <a:gd name="connsiteY90" fmla="*/ 606 h 752"/>
              <a:gd name="connsiteX91" fmla="*/ 634 w 687"/>
              <a:gd name="connsiteY91" fmla="*/ 632 h 752"/>
              <a:gd name="connsiteX92" fmla="*/ 629 w 687"/>
              <a:gd name="connsiteY92" fmla="*/ 653 h 752"/>
              <a:gd name="connsiteX93" fmla="*/ 623 w 687"/>
              <a:gd name="connsiteY93" fmla="*/ 669 h 752"/>
              <a:gd name="connsiteX94" fmla="*/ 618 w 687"/>
              <a:gd name="connsiteY94" fmla="*/ 690 h 752"/>
              <a:gd name="connsiteX95" fmla="*/ 613 w 687"/>
              <a:gd name="connsiteY95" fmla="*/ 700 h 752"/>
              <a:gd name="connsiteX96" fmla="*/ 602 w 687"/>
              <a:gd name="connsiteY96" fmla="*/ 716 h 752"/>
              <a:gd name="connsiteX97" fmla="*/ 592 w 687"/>
              <a:gd name="connsiteY97" fmla="*/ 726 h 752"/>
              <a:gd name="connsiteX98" fmla="*/ 586 w 687"/>
              <a:gd name="connsiteY98" fmla="*/ 737 h 752"/>
              <a:gd name="connsiteX99" fmla="*/ 576 w 687"/>
              <a:gd name="connsiteY99" fmla="*/ 742 h 752"/>
              <a:gd name="connsiteX100" fmla="*/ 571 w 687"/>
              <a:gd name="connsiteY100" fmla="*/ 747 h 752"/>
              <a:gd name="connsiteX101" fmla="*/ 560 w 687"/>
              <a:gd name="connsiteY101" fmla="*/ 752 h 752"/>
              <a:gd name="connsiteX102" fmla="*/ 555 w 687"/>
              <a:gd name="connsiteY102" fmla="*/ 752 h 752"/>
              <a:gd name="connsiteX103" fmla="*/ 534 w 687"/>
              <a:gd name="connsiteY103" fmla="*/ 549 h 752"/>
              <a:gd name="connsiteX104" fmla="*/ 539 w 687"/>
              <a:gd name="connsiteY104" fmla="*/ 533 h 752"/>
              <a:gd name="connsiteX105" fmla="*/ 539 w 687"/>
              <a:gd name="connsiteY105" fmla="*/ 512 h 752"/>
              <a:gd name="connsiteX106" fmla="*/ 539 w 687"/>
              <a:gd name="connsiteY106" fmla="*/ 486 h 752"/>
              <a:gd name="connsiteX107" fmla="*/ 544 w 687"/>
              <a:gd name="connsiteY107" fmla="*/ 460 h 752"/>
              <a:gd name="connsiteX108" fmla="*/ 544 w 687"/>
              <a:gd name="connsiteY108" fmla="*/ 434 h 752"/>
              <a:gd name="connsiteX109" fmla="*/ 544 w 687"/>
              <a:gd name="connsiteY109" fmla="*/ 408 h 752"/>
              <a:gd name="connsiteX110" fmla="*/ 544 w 687"/>
              <a:gd name="connsiteY110" fmla="*/ 382 h 752"/>
              <a:gd name="connsiteX111" fmla="*/ 549 w 687"/>
              <a:gd name="connsiteY111" fmla="*/ 355 h 752"/>
              <a:gd name="connsiteX112" fmla="*/ 549 w 687"/>
              <a:gd name="connsiteY112" fmla="*/ 334 h 752"/>
              <a:gd name="connsiteX113" fmla="*/ 549 w 687"/>
              <a:gd name="connsiteY113" fmla="*/ 314 h 752"/>
              <a:gd name="connsiteX114" fmla="*/ 549 w 687"/>
              <a:gd name="connsiteY114" fmla="*/ 293 h 752"/>
              <a:gd name="connsiteX115" fmla="*/ 549 w 687"/>
              <a:gd name="connsiteY115" fmla="*/ 277 h 752"/>
              <a:gd name="connsiteX116" fmla="*/ 549 w 687"/>
              <a:gd name="connsiteY116" fmla="*/ 246 h 752"/>
              <a:gd name="connsiteX117" fmla="*/ 549 w 687"/>
              <a:gd name="connsiteY117" fmla="*/ 214 h 752"/>
              <a:gd name="connsiteX118" fmla="*/ 544 w 687"/>
              <a:gd name="connsiteY118" fmla="*/ 183 h 752"/>
              <a:gd name="connsiteX119" fmla="*/ 544 w 687"/>
              <a:gd name="connsiteY119" fmla="*/ 157 h 752"/>
              <a:gd name="connsiteX120" fmla="*/ 539 w 687"/>
              <a:gd name="connsiteY120" fmla="*/ 146 h 752"/>
              <a:gd name="connsiteX121" fmla="*/ 539 w 687"/>
              <a:gd name="connsiteY121" fmla="*/ 136 h 752"/>
              <a:gd name="connsiteX122" fmla="*/ 534 w 687"/>
              <a:gd name="connsiteY122" fmla="*/ 126 h 752"/>
              <a:gd name="connsiteX123" fmla="*/ 534 w 687"/>
              <a:gd name="connsiteY123" fmla="*/ 115 h 752"/>
              <a:gd name="connsiteX124" fmla="*/ 528 w 687"/>
              <a:gd name="connsiteY124" fmla="*/ 110 h 752"/>
              <a:gd name="connsiteX125" fmla="*/ 528 w 687"/>
              <a:gd name="connsiteY125" fmla="*/ 105 h 752"/>
              <a:gd name="connsiteX126" fmla="*/ 523 w 687"/>
              <a:gd name="connsiteY126" fmla="*/ 94 h 752"/>
              <a:gd name="connsiteX127" fmla="*/ 518 w 687"/>
              <a:gd name="connsiteY127" fmla="*/ 89 h 752"/>
              <a:gd name="connsiteX128" fmla="*/ 512 w 687"/>
              <a:gd name="connsiteY128" fmla="*/ 84 h 752"/>
              <a:gd name="connsiteX129" fmla="*/ 507 w 687"/>
              <a:gd name="connsiteY129" fmla="*/ 84 h 752"/>
              <a:gd name="connsiteX130" fmla="*/ 502 w 687"/>
              <a:gd name="connsiteY130" fmla="*/ 79 h 752"/>
              <a:gd name="connsiteX131" fmla="*/ 491 w 687"/>
              <a:gd name="connsiteY131" fmla="*/ 79 h 752"/>
              <a:gd name="connsiteX132" fmla="*/ 481 w 687"/>
              <a:gd name="connsiteY132" fmla="*/ 79 h 752"/>
              <a:gd name="connsiteX133" fmla="*/ 470 w 687"/>
              <a:gd name="connsiteY133" fmla="*/ 73 h 752"/>
              <a:gd name="connsiteX134" fmla="*/ 454 w 687"/>
              <a:gd name="connsiteY134" fmla="*/ 73 h 752"/>
              <a:gd name="connsiteX135" fmla="*/ 454 w 687"/>
              <a:gd name="connsiteY135" fmla="*/ 73 h 752"/>
              <a:gd name="connsiteX0" fmla="*/ 454 w 687"/>
              <a:gd name="connsiteY0" fmla="*/ 73 h 752"/>
              <a:gd name="connsiteX1" fmla="*/ 439 w 687"/>
              <a:gd name="connsiteY1" fmla="*/ 73 h 752"/>
              <a:gd name="connsiteX2" fmla="*/ 417 w 687"/>
              <a:gd name="connsiteY2" fmla="*/ 79 h 752"/>
              <a:gd name="connsiteX3" fmla="*/ 396 w 687"/>
              <a:gd name="connsiteY3" fmla="*/ 79 h 752"/>
              <a:gd name="connsiteX4" fmla="*/ 370 w 687"/>
              <a:gd name="connsiteY4" fmla="*/ 79 h 752"/>
              <a:gd name="connsiteX5" fmla="*/ 343 w 687"/>
              <a:gd name="connsiteY5" fmla="*/ 84 h 752"/>
              <a:gd name="connsiteX6" fmla="*/ 312 w 687"/>
              <a:gd name="connsiteY6" fmla="*/ 84 h 752"/>
              <a:gd name="connsiteX7" fmla="*/ 275 w 687"/>
              <a:gd name="connsiteY7" fmla="*/ 89 h 752"/>
              <a:gd name="connsiteX8" fmla="*/ 238 w 687"/>
              <a:gd name="connsiteY8" fmla="*/ 94 h 752"/>
              <a:gd name="connsiteX9" fmla="*/ 196 w 687"/>
              <a:gd name="connsiteY9" fmla="*/ 94 h 752"/>
              <a:gd name="connsiteX10" fmla="*/ 159 w 687"/>
              <a:gd name="connsiteY10" fmla="*/ 99 h 752"/>
              <a:gd name="connsiteX11" fmla="*/ 122 w 687"/>
              <a:gd name="connsiteY11" fmla="*/ 105 h 752"/>
              <a:gd name="connsiteX12" fmla="*/ 90 w 687"/>
              <a:gd name="connsiteY12" fmla="*/ 105 h 752"/>
              <a:gd name="connsiteX13" fmla="*/ 64 w 687"/>
              <a:gd name="connsiteY13" fmla="*/ 105 h 752"/>
              <a:gd name="connsiteX14" fmla="*/ 37 w 687"/>
              <a:gd name="connsiteY14" fmla="*/ 110 h 752"/>
              <a:gd name="connsiteX15" fmla="*/ 16 w 687"/>
              <a:gd name="connsiteY15" fmla="*/ 110 h 752"/>
              <a:gd name="connsiteX16" fmla="*/ 0 w 687"/>
              <a:gd name="connsiteY16" fmla="*/ 110 h 752"/>
              <a:gd name="connsiteX17" fmla="*/ 0 w 687"/>
              <a:gd name="connsiteY17" fmla="*/ 73 h 752"/>
              <a:gd name="connsiteX18" fmla="*/ 11 w 687"/>
              <a:gd name="connsiteY18" fmla="*/ 73 h 752"/>
              <a:gd name="connsiteX19" fmla="*/ 27 w 687"/>
              <a:gd name="connsiteY19" fmla="*/ 73 h 752"/>
              <a:gd name="connsiteX20" fmla="*/ 42 w 687"/>
              <a:gd name="connsiteY20" fmla="*/ 73 h 752"/>
              <a:gd name="connsiteX21" fmla="*/ 58 w 687"/>
              <a:gd name="connsiteY21" fmla="*/ 73 h 752"/>
              <a:gd name="connsiteX22" fmla="*/ 79 w 687"/>
              <a:gd name="connsiteY22" fmla="*/ 73 h 752"/>
              <a:gd name="connsiteX23" fmla="*/ 95 w 687"/>
              <a:gd name="connsiteY23" fmla="*/ 68 h 752"/>
              <a:gd name="connsiteX24" fmla="*/ 122 w 687"/>
              <a:gd name="connsiteY24" fmla="*/ 68 h 752"/>
              <a:gd name="connsiteX25" fmla="*/ 143 w 687"/>
              <a:gd name="connsiteY25" fmla="*/ 63 h 752"/>
              <a:gd name="connsiteX26" fmla="*/ 164 w 687"/>
              <a:gd name="connsiteY26" fmla="*/ 58 h 752"/>
              <a:gd name="connsiteX27" fmla="*/ 185 w 687"/>
              <a:gd name="connsiteY27" fmla="*/ 58 h 752"/>
              <a:gd name="connsiteX28" fmla="*/ 211 w 687"/>
              <a:gd name="connsiteY28" fmla="*/ 52 h 752"/>
              <a:gd name="connsiteX29" fmla="*/ 238 w 687"/>
              <a:gd name="connsiteY29" fmla="*/ 52 h 752"/>
              <a:gd name="connsiteX30" fmla="*/ 264 w 687"/>
              <a:gd name="connsiteY30" fmla="*/ 47 h 752"/>
              <a:gd name="connsiteX31" fmla="*/ 296 w 687"/>
              <a:gd name="connsiteY31" fmla="*/ 47 h 752"/>
              <a:gd name="connsiteX32" fmla="*/ 354 w 687"/>
              <a:gd name="connsiteY32" fmla="*/ 37 h 752"/>
              <a:gd name="connsiteX33" fmla="*/ 386 w 687"/>
              <a:gd name="connsiteY33" fmla="*/ 37 h 752"/>
              <a:gd name="connsiteX34" fmla="*/ 407 w 687"/>
              <a:gd name="connsiteY34" fmla="*/ 32 h 752"/>
              <a:gd name="connsiteX35" fmla="*/ 433 w 687"/>
              <a:gd name="connsiteY35" fmla="*/ 26 h 752"/>
              <a:gd name="connsiteX36" fmla="*/ 454 w 687"/>
              <a:gd name="connsiteY36" fmla="*/ 26 h 752"/>
              <a:gd name="connsiteX37" fmla="*/ 470 w 687"/>
              <a:gd name="connsiteY37" fmla="*/ 21 h 752"/>
              <a:gd name="connsiteX38" fmla="*/ 481 w 687"/>
              <a:gd name="connsiteY38" fmla="*/ 16 h 752"/>
              <a:gd name="connsiteX39" fmla="*/ 491 w 687"/>
              <a:gd name="connsiteY39" fmla="*/ 16 h 752"/>
              <a:gd name="connsiteX40" fmla="*/ 497 w 687"/>
              <a:gd name="connsiteY40" fmla="*/ 11 h 752"/>
              <a:gd name="connsiteX41" fmla="*/ 507 w 687"/>
              <a:gd name="connsiteY41" fmla="*/ 5 h 752"/>
              <a:gd name="connsiteX42" fmla="*/ 523 w 687"/>
              <a:gd name="connsiteY42" fmla="*/ 0 h 752"/>
              <a:gd name="connsiteX43" fmla="*/ 534 w 687"/>
              <a:gd name="connsiteY43" fmla="*/ 0 h 752"/>
              <a:gd name="connsiteX44" fmla="*/ 549 w 687"/>
              <a:gd name="connsiteY44" fmla="*/ 0 h 752"/>
              <a:gd name="connsiteX45" fmla="*/ 565 w 687"/>
              <a:gd name="connsiteY45" fmla="*/ 5 h 752"/>
              <a:gd name="connsiteX46" fmla="*/ 581 w 687"/>
              <a:gd name="connsiteY46" fmla="*/ 11 h 752"/>
              <a:gd name="connsiteX47" fmla="*/ 592 w 687"/>
              <a:gd name="connsiteY47" fmla="*/ 16 h 752"/>
              <a:gd name="connsiteX48" fmla="*/ 602 w 687"/>
              <a:gd name="connsiteY48" fmla="*/ 21 h 752"/>
              <a:gd name="connsiteX49" fmla="*/ 618 w 687"/>
              <a:gd name="connsiteY49" fmla="*/ 26 h 752"/>
              <a:gd name="connsiteX50" fmla="*/ 629 w 687"/>
              <a:gd name="connsiteY50" fmla="*/ 37 h 752"/>
              <a:gd name="connsiteX51" fmla="*/ 644 w 687"/>
              <a:gd name="connsiteY51" fmla="*/ 42 h 752"/>
              <a:gd name="connsiteX52" fmla="*/ 655 w 687"/>
              <a:gd name="connsiteY52" fmla="*/ 47 h 752"/>
              <a:gd name="connsiteX53" fmla="*/ 666 w 687"/>
              <a:gd name="connsiteY53" fmla="*/ 52 h 752"/>
              <a:gd name="connsiteX54" fmla="*/ 671 w 687"/>
              <a:gd name="connsiteY54" fmla="*/ 58 h 752"/>
              <a:gd name="connsiteX55" fmla="*/ 676 w 687"/>
              <a:gd name="connsiteY55" fmla="*/ 63 h 752"/>
              <a:gd name="connsiteX56" fmla="*/ 681 w 687"/>
              <a:gd name="connsiteY56" fmla="*/ 68 h 752"/>
              <a:gd name="connsiteX57" fmla="*/ 687 w 687"/>
              <a:gd name="connsiteY57" fmla="*/ 68 h 752"/>
              <a:gd name="connsiteX58" fmla="*/ 687 w 687"/>
              <a:gd name="connsiteY58" fmla="*/ 73 h 752"/>
              <a:gd name="connsiteX59" fmla="*/ 681 w 687"/>
              <a:gd name="connsiteY59" fmla="*/ 73 h 752"/>
              <a:gd name="connsiteX60" fmla="*/ 681 w 687"/>
              <a:gd name="connsiteY60" fmla="*/ 79 h 752"/>
              <a:gd name="connsiteX61" fmla="*/ 676 w 687"/>
              <a:gd name="connsiteY61" fmla="*/ 84 h 752"/>
              <a:gd name="connsiteX62" fmla="*/ 671 w 687"/>
              <a:gd name="connsiteY62" fmla="*/ 84 h 752"/>
              <a:gd name="connsiteX63" fmla="*/ 666 w 687"/>
              <a:gd name="connsiteY63" fmla="*/ 89 h 752"/>
              <a:gd name="connsiteX64" fmla="*/ 660 w 687"/>
              <a:gd name="connsiteY64" fmla="*/ 94 h 752"/>
              <a:gd name="connsiteX65" fmla="*/ 655 w 687"/>
              <a:gd name="connsiteY65" fmla="*/ 94 h 752"/>
              <a:gd name="connsiteX66" fmla="*/ 650 w 687"/>
              <a:gd name="connsiteY66" fmla="*/ 99 h 752"/>
              <a:gd name="connsiteX67" fmla="*/ 644 w 687"/>
              <a:gd name="connsiteY67" fmla="*/ 105 h 752"/>
              <a:gd name="connsiteX68" fmla="*/ 639 w 687"/>
              <a:gd name="connsiteY68" fmla="*/ 115 h 752"/>
              <a:gd name="connsiteX69" fmla="*/ 639 w 687"/>
              <a:gd name="connsiteY69" fmla="*/ 126 h 752"/>
              <a:gd name="connsiteX70" fmla="*/ 639 w 687"/>
              <a:gd name="connsiteY70" fmla="*/ 131 h 752"/>
              <a:gd name="connsiteX71" fmla="*/ 639 w 687"/>
              <a:gd name="connsiteY71" fmla="*/ 146 h 752"/>
              <a:gd name="connsiteX72" fmla="*/ 639 w 687"/>
              <a:gd name="connsiteY72" fmla="*/ 157 h 752"/>
              <a:gd name="connsiteX73" fmla="*/ 639 w 687"/>
              <a:gd name="connsiteY73" fmla="*/ 173 h 752"/>
              <a:gd name="connsiteX74" fmla="*/ 639 w 687"/>
              <a:gd name="connsiteY74" fmla="*/ 188 h 752"/>
              <a:gd name="connsiteX75" fmla="*/ 639 w 687"/>
              <a:gd name="connsiteY75" fmla="*/ 204 h 752"/>
              <a:gd name="connsiteX76" fmla="*/ 639 w 687"/>
              <a:gd name="connsiteY76" fmla="*/ 225 h 752"/>
              <a:gd name="connsiteX77" fmla="*/ 639 w 687"/>
              <a:gd name="connsiteY77" fmla="*/ 240 h 752"/>
              <a:gd name="connsiteX78" fmla="*/ 639 w 687"/>
              <a:gd name="connsiteY78" fmla="*/ 261 h 752"/>
              <a:gd name="connsiteX79" fmla="*/ 639 w 687"/>
              <a:gd name="connsiteY79" fmla="*/ 303 h 752"/>
              <a:gd name="connsiteX80" fmla="*/ 639 w 687"/>
              <a:gd name="connsiteY80" fmla="*/ 324 h 752"/>
              <a:gd name="connsiteX81" fmla="*/ 639 w 687"/>
              <a:gd name="connsiteY81" fmla="*/ 350 h 752"/>
              <a:gd name="connsiteX82" fmla="*/ 639 w 687"/>
              <a:gd name="connsiteY82" fmla="*/ 376 h 752"/>
              <a:gd name="connsiteX83" fmla="*/ 639 w 687"/>
              <a:gd name="connsiteY83" fmla="*/ 402 h 752"/>
              <a:gd name="connsiteX84" fmla="*/ 639 w 687"/>
              <a:gd name="connsiteY84" fmla="*/ 429 h 752"/>
              <a:gd name="connsiteX85" fmla="*/ 639 w 687"/>
              <a:gd name="connsiteY85" fmla="*/ 460 h 752"/>
              <a:gd name="connsiteX86" fmla="*/ 639 w 687"/>
              <a:gd name="connsiteY86" fmla="*/ 491 h 752"/>
              <a:gd name="connsiteX87" fmla="*/ 639 w 687"/>
              <a:gd name="connsiteY87" fmla="*/ 523 h 752"/>
              <a:gd name="connsiteX88" fmla="*/ 639 w 687"/>
              <a:gd name="connsiteY88" fmla="*/ 554 h 752"/>
              <a:gd name="connsiteX89" fmla="*/ 639 w 687"/>
              <a:gd name="connsiteY89" fmla="*/ 580 h 752"/>
              <a:gd name="connsiteX90" fmla="*/ 634 w 687"/>
              <a:gd name="connsiteY90" fmla="*/ 606 h 752"/>
              <a:gd name="connsiteX91" fmla="*/ 634 w 687"/>
              <a:gd name="connsiteY91" fmla="*/ 632 h 752"/>
              <a:gd name="connsiteX92" fmla="*/ 629 w 687"/>
              <a:gd name="connsiteY92" fmla="*/ 653 h 752"/>
              <a:gd name="connsiteX93" fmla="*/ 623 w 687"/>
              <a:gd name="connsiteY93" fmla="*/ 669 h 752"/>
              <a:gd name="connsiteX94" fmla="*/ 618 w 687"/>
              <a:gd name="connsiteY94" fmla="*/ 690 h 752"/>
              <a:gd name="connsiteX95" fmla="*/ 613 w 687"/>
              <a:gd name="connsiteY95" fmla="*/ 700 h 752"/>
              <a:gd name="connsiteX96" fmla="*/ 602 w 687"/>
              <a:gd name="connsiteY96" fmla="*/ 716 h 752"/>
              <a:gd name="connsiteX97" fmla="*/ 592 w 687"/>
              <a:gd name="connsiteY97" fmla="*/ 726 h 752"/>
              <a:gd name="connsiteX98" fmla="*/ 586 w 687"/>
              <a:gd name="connsiteY98" fmla="*/ 737 h 752"/>
              <a:gd name="connsiteX99" fmla="*/ 576 w 687"/>
              <a:gd name="connsiteY99" fmla="*/ 742 h 752"/>
              <a:gd name="connsiteX100" fmla="*/ 571 w 687"/>
              <a:gd name="connsiteY100" fmla="*/ 747 h 752"/>
              <a:gd name="connsiteX101" fmla="*/ 560 w 687"/>
              <a:gd name="connsiteY101" fmla="*/ 752 h 752"/>
              <a:gd name="connsiteX102" fmla="*/ 534 w 687"/>
              <a:gd name="connsiteY102" fmla="*/ 549 h 752"/>
              <a:gd name="connsiteX103" fmla="*/ 539 w 687"/>
              <a:gd name="connsiteY103" fmla="*/ 533 h 752"/>
              <a:gd name="connsiteX104" fmla="*/ 539 w 687"/>
              <a:gd name="connsiteY104" fmla="*/ 512 h 752"/>
              <a:gd name="connsiteX105" fmla="*/ 539 w 687"/>
              <a:gd name="connsiteY105" fmla="*/ 486 h 752"/>
              <a:gd name="connsiteX106" fmla="*/ 544 w 687"/>
              <a:gd name="connsiteY106" fmla="*/ 460 h 752"/>
              <a:gd name="connsiteX107" fmla="*/ 544 w 687"/>
              <a:gd name="connsiteY107" fmla="*/ 434 h 752"/>
              <a:gd name="connsiteX108" fmla="*/ 544 w 687"/>
              <a:gd name="connsiteY108" fmla="*/ 408 h 752"/>
              <a:gd name="connsiteX109" fmla="*/ 544 w 687"/>
              <a:gd name="connsiteY109" fmla="*/ 382 h 752"/>
              <a:gd name="connsiteX110" fmla="*/ 549 w 687"/>
              <a:gd name="connsiteY110" fmla="*/ 355 h 752"/>
              <a:gd name="connsiteX111" fmla="*/ 549 w 687"/>
              <a:gd name="connsiteY111" fmla="*/ 334 h 752"/>
              <a:gd name="connsiteX112" fmla="*/ 549 w 687"/>
              <a:gd name="connsiteY112" fmla="*/ 314 h 752"/>
              <a:gd name="connsiteX113" fmla="*/ 549 w 687"/>
              <a:gd name="connsiteY113" fmla="*/ 293 h 752"/>
              <a:gd name="connsiteX114" fmla="*/ 549 w 687"/>
              <a:gd name="connsiteY114" fmla="*/ 277 h 752"/>
              <a:gd name="connsiteX115" fmla="*/ 549 w 687"/>
              <a:gd name="connsiteY115" fmla="*/ 246 h 752"/>
              <a:gd name="connsiteX116" fmla="*/ 549 w 687"/>
              <a:gd name="connsiteY116" fmla="*/ 214 h 752"/>
              <a:gd name="connsiteX117" fmla="*/ 544 w 687"/>
              <a:gd name="connsiteY117" fmla="*/ 183 h 752"/>
              <a:gd name="connsiteX118" fmla="*/ 544 w 687"/>
              <a:gd name="connsiteY118" fmla="*/ 157 h 752"/>
              <a:gd name="connsiteX119" fmla="*/ 539 w 687"/>
              <a:gd name="connsiteY119" fmla="*/ 146 h 752"/>
              <a:gd name="connsiteX120" fmla="*/ 539 w 687"/>
              <a:gd name="connsiteY120" fmla="*/ 136 h 752"/>
              <a:gd name="connsiteX121" fmla="*/ 534 w 687"/>
              <a:gd name="connsiteY121" fmla="*/ 126 h 752"/>
              <a:gd name="connsiteX122" fmla="*/ 534 w 687"/>
              <a:gd name="connsiteY122" fmla="*/ 115 h 752"/>
              <a:gd name="connsiteX123" fmla="*/ 528 w 687"/>
              <a:gd name="connsiteY123" fmla="*/ 110 h 752"/>
              <a:gd name="connsiteX124" fmla="*/ 528 w 687"/>
              <a:gd name="connsiteY124" fmla="*/ 105 h 752"/>
              <a:gd name="connsiteX125" fmla="*/ 523 w 687"/>
              <a:gd name="connsiteY125" fmla="*/ 94 h 752"/>
              <a:gd name="connsiteX126" fmla="*/ 518 w 687"/>
              <a:gd name="connsiteY126" fmla="*/ 89 h 752"/>
              <a:gd name="connsiteX127" fmla="*/ 512 w 687"/>
              <a:gd name="connsiteY127" fmla="*/ 84 h 752"/>
              <a:gd name="connsiteX128" fmla="*/ 507 w 687"/>
              <a:gd name="connsiteY128" fmla="*/ 84 h 752"/>
              <a:gd name="connsiteX129" fmla="*/ 502 w 687"/>
              <a:gd name="connsiteY129" fmla="*/ 79 h 752"/>
              <a:gd name="connsiteX130" fmla="*/ 491 w 687"/>
              <a:gd name="connsiteY130" fmla="*/ 79 h 752"/>
              <a:gd name="connsiteX131" fmla="*/ 481 w 687"/>
              <a:gd name="connsiteY131" fmla="*/ 79 h 752"/>
              <a:gd name="connsiteX132" fmla="*/ 470 w 687"/>
              <a:gd name="connsiteY132" fmla="*/ 73 h 752"/>
              <a:gd name="connsiteX133" fmla="*/ 454 w 687"/>
              <a:gd name="connsiteY133" fmla="*/ 73 h 752"/>
              <a:gd name="connsiteX134" fmla="*/ 454 w 687"/>
              <a:gd name="connsiteY134" fmla="*/ 73 h 752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4 w 687"/>
              <a:gd name="connsiteY101" fmla="*/ 549 h 747"/>
              <a:gd name="connsiteX102" fmla="*/ 539 w 687"/>
              <a:gd name="connsiteY102" fmla="*/ 533 h 747"/>
              <a:gd name="connsiteX103" fmla="*/ 539 w 687"/>
              <a:gd name="connsiteY103" fmla="*/ 512 h 747"/>
              <a:gd name="connsiteX104" fmla="*/ 539 w 687"/>
              <a:gd name="connsiteY104" fmla="*/ 486 h 747"/>
              <a:gd name="connsiteX105" fmla="*/ 544 w 687"/>
              <a:gd name="connsiteY105" fmla="*/ 460 h 747"/>
              <a:gd name="connsiteX106" fmla="*/ 544 w 687"/>
              <a:gd name="connsiteY106" fmla="*/ 434 h 747"/>
              <a:gd name="connsiteX107" fmla="*/ 544 w 687"/>
              <a:gd name="connsiteY107" fmla="*/ 408 h 747"/>
              <a:gd name="connsiteX108" fmla="*/ 544 w 687"/>
              <a:gd name="connsiteY108" fmla="*/ 382 h 747"/>
              <a:gd name="connsiteX109" fmla="*/ 549 w 687"/>
              <a:gd name="connsiteY109" fmla="*/ 355 h 747"/>
              <a:gd name="connsiteX110" fmla="*/ 549 w 687"/>
              <a:gd name="connsiteY110" fmla="*/ 334 h 747"/>
              <a:gd name="connsiteX111" fmla="*/ 549 w 687"/>
              <a:gd name="connsiteY111" fmla="*/ 314 h 747"/>
              <a:gd name="connsiteX112" fmla="*/ 549 w 687"/>
              <a:gd name="connsiteY112" fmla="*/ 293 h 747"/>
              <a:gd name="connsiteX113" fmla="*/ 549 w 687"/>
              <a:gd name="connsiteY113" fmla="*/ 277 h 747"/>
              <a:gd name="connsiteX114" fmla="*/ 549 w 687"/>
              <a:gd name="connsiteY114" fmla="*/ 246 h 747"/>
              <a:gd name="connsiteX115" fmla="*/ 549 w 687"/>
              <a:gd name="connsiteY115" fmla="*/ 214 h 747"/>
              <a:gd name="connsiteX116" fmla="*/ 544 w 687"/>
              <a:gd name="connsiteY116" fmla="*/ 183 h 747"/>
              <a:gd name="connsiteX117" fmla="*/ 544 w 687"/>
              <a:gd name="connsiteY117" fmla="*/ 157 h 747"/>
              <a:gd name="connsiteX118" fmla="*/ 539 w 687"/>
              <a:gd name="connsiteY118" fmla="*/ 146 h 747"/>
              <a:gd name="connsiteX119" fmla="*/ 539 w 687"/>
              <a:gd name="connsiteY119" fmla="*/ 136 h 747"/>
              <a:gd name="connsiteX120" fmla="*/ 534 w 687"/>
              <a:gd name="connsiteY120" fmla="*/ 126 h 747"/>
              <a:gd name="connsiteX121" fmla="*/ 534 w 687"/>
              <a:gd name="connsiteY121" fmla="*/ 115 h 747"/>
              <a:gd name="connsiteX122" fmla="*/ 528 w 687"/>
              <a:gd name="connsiteY122" fmla="*/ 110 h 747"/>
              <a:gd name="connsiteX123" fmla="*/ 528 w 687"/>
              <a:gd name="connsiteY123" fmla="*/ 105 h 747"/>
              <a:gd name="connsiteX124" fmla="*/ 523 w 687"/>
              <a:gd name="connsiteY124" fmla="*/ 94 h 747"/>
              <a:gd name="connsiteX125" fmla="*/ 518 w 687"/>
              <a:gd name="connsiteY125" fmla="*/ 89 h 747"/>
              <a:gd name="connsiteX126" fmla="*/ 512 w 687"/>
              <a:gd name="connsiteY126" fmla="*/ 84 h 747"/>
              <a:gd name="connsiteX127" fmla="*/ 507 w 687"/>
              <a:gd name="connsiteY127" fmla="*/ 84 h 747"/>
              <a:gd name="connsiteX128" fmla="*/ 502 w 687"/>
              <a:gd name="connsiteY128" fmla="*/ 79 h 747"/>
              <a:gd name="connsiteX129" fmla="*/ 491 w 687"/>
              <a:gd name="connsiteY129" fmla="*/ 79 h 747"/>
              <a:gd name="connsiteX130" fmla="*/ 481 w 687"/>
              <a:gd name="connsiteY130" fmla="*/ 79 h 747"/>
              <a:gd name="connsiteX131" fmla="*/ 470 w 687"/>
              <a:gd name="connsiteY131" fmla="*/ 73 h 747"/>
              <a:gd name="connsiteX132" fmla="*/ 454 w 687"/>
              <a:gd name="connsiteY132" fmla="*/ 73 h 747"/>
              <a:gd name="connsiteX133" fmla="*/ 454 w 687"/>
              <a:gd name="connsiteY133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533 h 747"/>
              <a:gd name="connsiteX102" fmla="*/ 539 w 687"/>
              <a:gd name="connsiteY102" fmla="*/ 512 h 747"/>
              <a:gd name="connsiteX103" fmla="*/ 539 w 687"/>
              <a:gd name="connsiteY103" fmla="*/ 486 h 747"/>
              <a:gd name="connsiteX104" fmla="*/ 544 w 687"/>
              <a:gd name="connsiteY104" fmla="*/ 460 h 747"/>
              <a:gd name="connsiteX105" fmla="*/ 544 w 687"/>
              <a:gd name="connsiteY105" fmla="*/ 434 h 747"/>
              <a:gd name="connsiteX106" fmla="*/ 544 w 687"/>
              <a:gd name="connsiteY106" fmla="*/ 408 h 747"/>
              <a:gd name="connsiteX107" fmla="*/ 544 w 687"/>
              <a:gd name="connsiteY107" fmla="*/ 382 h 747"/>
              <a:gd name="connsiteX108" fmla="*/ 549 w 687"/>
              <a:gd name="connsiteY108" fmla="*/ 355 h 747"/>
              <a:gd name="connsiteX109" fmla="*/ 549 w 687"/>
              <a:gd name="connsiteY109" fmla="*/ 334 h 747"/>
              <a:gd name="connsiteX110" fmla="*/ 549 w 687"/>
              <a:gd name="connsiteY110" fmla="*/ 314 h 747"/>
              <a:gd name="connsiteX111" fmla="*/ 549 w 687"/>
              <a:gd name="connsiteY111" fmla="*/ 293 h 747"/>
              <a:gd name="connsiteX112" fmla="*/ 549 w 687"/>
              <a:gd name="connsiteY112" fmla="*/ 277 h 747"/>
              <a:gd name="connsiteX113" fmla="*/ 549 w 687"/>
              <a:gd name="connsiteY113" fmla="*/ 246 h 747"/>
              <a:gd name="connsiteX114" fmla="*/ 549 w 687"/>
              <a:gd name="connsiteY114" fmla="*/ 214 h 747"/>
              <a:gd name="connsiteX115" fmla="*/ 544 w 687"/>
              <a:gd name="connsiteY115" fmla="*/ 183 h 747"/>
              <a:gd name="connsiteX116" fmla="*/ 544 w 687"/>
              <a:gd name="connsiteY116" fmla="*/ 157 h 747"/>
              <a:gd name="connsiteX117" fmla="*/ 539 w 687"/>
              <a:gd name="connsiteY117" fmla="*/ 146 h 747"/>
              <a:gd name="connsiteX118" fmla="*/ 539 w 687"/>
              <a:gd name="connsiteY118" fmla="*/ 136 h 747"/>
              <a:gd name="connsiteX119" fmla="*/ 534 w 687"/>
              <a:gd name="connsiteY119" fmla="*/ 126 h 747"/>
              <a:gd name="connsiteX120" fmla="*/ 534 w 687"/>
              <a:gd name="connsiteY120" fmla="*/ 115 h 747"/>
              <a:gd name="connsiteX121" fmla="*/ 528 w 687"/>
              <a:gd name="connsiteY121" fmla="*/ 110 h 747"/>
              <a:gd name="connsiteX122" fmla="*/ 528 w 687"/>
              <a:gd name="connsiteY122" fmla="*/ 105 h 747"/>
              <a:gd name="connsiteX123" fmla="*/ 523 w 687"/>
              <a:gd name="connsiteY123" fmla="*/ 94 h 747"/>
              <a:gd name="connsiteX124" fmla="*/ 518 w 687"/>
              <a:gd name="connsiteY124" fmla="*/ 89 h 747"/>
              <a:gd name="connsiteX125" fmla="*/ 512 w 687"/>
              <a:gd name="connsiteY125" fmla="*/ 84 h 747"/>
              <a:gd name="connsiteX126" fmla="*/ 507 w 687"/>
              <a:gd name="connsiteY126" fmla="*/ 84 h 747"/>
              <a:gd name="connsiteX127" fmla="*/ 502 w 687"/>
              <a:gd name="connsiteY127" fmla="*/ 79 h 747"/>
              <a:gd name="connsiteX128" fmla="*/ 491 w 687"/>
              <a:gd name="connsiteY128" fmla="*/ 79 h 747"/>
              <a:gd name="connsiteX129" fmla="*/ 481 w 687"/>
              <a:gd name="connsiteY129" fmla="*/ 79 h 747"/>
              <a:gd name="connsiteX130" fmla="*/ 470 w 687"/>
              <a:gd name="connsiteY130" fmla="*/ 73 h 747"/>
              <a:gd name="connsiteX131" fmla="*/ 454 w 687"/>
              <a:gd name="connsiteY131" fmla="*/ 73 h 747"/>
              <a:gd name="connsiteX132" fmla="*/ 454 w 687"/>
              <a:gd name="connsiteY132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533 h 747"/>
              <a:gd name="connsiteX102" fmla="*/ 539 w 687"/>
              <a:gd name="connsiteY102" fmla="*/ 486 h 747"/>
              <a:gd name="connsiteX103" fmla="*/ 544 w 687"/>
              <a:gd name="connsiteY103" fmla="*/ 460 h 747"/>
              <a:gd name="connsiteX104" fmla="*/ 544 w 687"/>
              <a:gd name="connsiteY104" fmla="*/ 434 h 747"/>
              <a:gd name="connsiteX105" fmla="*/ 544 w 687"/>
              <a:gd name="connsiteY105" fmla="*/ 408 h 747"/>
              <a:gd name="connsiteX106" fmla="*/ 544 w 687"/>
              <a:gd name="connsiteY106" fmla="*/ 382 h 747"/>
              <a:gd name="connsiteX107" fmla="*/ 549 w 687"/>
              <a:gd name="connsiteY107" fmla="*/ 355 h 747"/>
              <a:gd name="connsiteX108" fmla="*/ 549 w 687"/>
              <a:gd name="connsiteY108" fmla="*/ 334 h 747"/>
              <a:gd name="connsiteX109" fmla="*/ 549 w 687"/>
              <a:gd name="connsiteY109" fmla="*/ 314 h 747"/>
              <a:gd name="connsiteX110" fmla="*/ 549 w 687"/>
              <a:gd name="connsiteY110" fmla="*/ 293 h 747"/>
              <a:gd name="connsiteX111" fmla="*/ 549 w 687"/>
              <a:gd name="connsiteY111" fmla="*/ 277 h 747"/>
              <a:gd name="connsiteX112" fmla="*/ 549 w 687"/>
              <a:gd name="connsiteY112" fmla="*/ 246 h 747"/>
              <a:gd name="connsiteX113" fmla="*/ 549 w 687"/>
              <a:gd name="connsiteY113" fmla="*/ 214 h 747"/>
              <a:gd name="connsiteX114" fmla="*/ 544 w 687"/>
              <a:gd name="connsiteY114" fmla="*/ 183 h 747"/>
              <a:gd name="connsiteX115" fmla="*/ 544 w 687"/>
              <a:gd name="connsiteY115" fmla="*/ 157 h 747"/>
              <a:gd name="connsiteX116" fmla="*/ 539 w 687"/>
              <a:gd name="connsiteY116" fmla="*/ 146 h 747"/>
              <a:gd name="connsiteX117" fmla="*/ 539 w 687"/>
              <a:gd name="connsiteY117" fmla="*/ 136 h 747"/>
              <a:gd name="connsiteX118" fmla="*/ 534 w 687"/>
              <a:gd name="connsiteY118" fmla="*/ 126 h 747"/>
              <a:gd name="connsiteX119" fmla="*/ 534 w 687"/>
              <a:gd name="connsiteY119" fmla="*/ 115 h 747"/>
              <a:gd name="connsiteX120" fmla="*/ 528 w 687"/>
              <a:gd name="connsiteY120" fmla="*/ 110 h 747"/>
              <a:gd name="connsiteX121" fmla="*/ 528 w 687"/>
              <a:gd name="connsiteY121" fmla="*/ 105 h 747"/>
              <a:gd name="connsiteX122" fmla="*/ 523 w 687"/>
              <a:gd name="connsiteY122" fmla="*/ 94 h 747"/>
              <a:gd name="connsiteX123" fmla="*/ 518 w 687"/>
              <a:gd name="connsiteY123" fmla="*/ 89 h 747"/>
              <a:gd name="connsiteX124" fmla="*/ 512 w 687"/>
              <a:gd name="connsiteY124" fmla="*/ 84 h 747"/>
              <a:gd name="connsiteX125" fmla="*/ 507 w 687"/>
              <a:gd name="connsiteY125" fmla="*/ 84 h 747"/>
              <a:gd name="connsiteX126" fmla="*/ 502 w 687"/>
              <a:gd name="connsiteY126" fmla="*/ 79 h 747"/>
              <a:gd name="connsiteX127" fmla="*/ 491 w 687"/>
              <a:gd name="connsiteY127" fmla="*/ 79 h 747"/>
              <a:gd name="connsiteX128" fmla="*/ 481 w 687"/>
              <a:gd name="connsiteY128" fmla="*/ 79 h 747"/>
              <a:gd name="connsiteX129" fmla="*/ 470 w 687"/>
              <a:gd name="connsiteY129" fmla="*/ 73 h 747"/>
              <a:gd name="connsiteX130" fmla="*/ 454 w 687"/>
              <a:gd name="connsiteY130" fmla="*/ 73 h 747"/>
              <a:gd name="connsiteX131" fmla="*/ 454 w 687"/>
              <a:gd name="connsiteY131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486 h 747"/>
              <a:gd name="connsiteX102" fmla="*/ 544 w 687"/>
              <a:gd name="connsiteY102" fmla="*/ 460 h 747"/>
              <a:gd name="connsiteX103" fmla="*/ 544 w 687"/>
              <a:gd name="connsiteY103" fmla="*/ 434 h 747"/>
              <a:gd name="connsiteX104" fmla="*/ 544 w 687"/>
              <a:gd name="connsiteY104" fmla="*/ 408 h 747"/>
              <a:gd name="connsiteX105" fmla="*/ 544 w 687"/>
              <a:gd name="connsiteY105" fmla="*/ 382 h 747"/>
              <a:gd name="connsiteX106" fmla="*/ 549 w 687"/>
              <a:gd name="connsiteY106" fmla="*/ 355 h 747"/>
              <a:gd name="connsiteX107" fmla="*/ 549 w 687"/>
              <a:gd name="connsiteY107" fmla="*/ 334 h 747"/>
              <a:gd name="connsiteX108" fmla="*/ 549 w 687"/>
              <a:gd name="connsiteY108" fmla="*/ 314 h 747"/>
              <a:gd name="connsiteX109" fmla="*/ 549 w 687"/>
              <a:gd name="connsiteY109" fmla="*/ 293 h 747"/>
              <a:gd name="connsiteX110" fmla="*/ 549 w 687"/>
              <a:gd name="connsiteY110" fmla="*/ 277 h 747"/>
              <a:gd name="connsiteX111" fmla="*/ 549 w 687"/>
              <a:gd name="connsiteY111" fmla="*/ 246 h 747"/>
              <a:gd name="connsiteX112" fmla="*/ 549 w 687"/>
              <a:gd name="connsiteY112" fmla="*/ 214 h 747"/>
              <a:gd name="connsiteX113" fmla="*/ 544 w 687"/>
              <a:gd name="connsiteY113" fmla="*/ 183 h 747"/>
              <a:gd name="connsiteX114" fmla="*/ 544 w 687"/>
              <a:gd name="connsiteY114" fmla="*/ 157 h 747"/>
              <a:gd name="connsiteX115" fmla="*/ 539 w 687"/>
              <a:gd name="connsiteY115" fmla="*/ 146 h 747"/>
              <a:gd name="connsiteX116" fmla="*/ 539 w 687"/>
              <a:gd name="connsiteY116" fmla="*/ 136 h 747"/>
              <a:gd name="connsiteX117" fmla="*/ 534 w 687"/>
              <a:gd name="connsiteY117" fmla="*/ 126 h 747"/>
              <a:gd name="connsiteX118" fmla="*/ 534 w 687"/>
              <a:gd name="connsiteY118" fmla="*/ 115 h 747"/>
              <a:gd name="connsiteX119" fmla="*/ 528 w 687"/>
              <a:gd name="connsiteY119" fmla="*/ 110 h 747"/>
              <a:gd name="connsiteX120" fmla="*/ 528 w 687"/>
              <a:gd name="connsiteY120" fmla="*/ 105 h 747"/>
              <a:gd name="connsiteX121" fmla="*/ 523 w 687"/>
              <a:gd name="connsiteY121" fmla="*/ 94 h 747"/>
              <a:gd name="connsiteX122" fmla="*/ 518 w 687"/>
              <a:gd name="connsiteY122" fmla="*/ 89 h 747"/>
              <a:gd name="connsiteX123" fmla="*/ 512 w 687"/>
              <a:gd name="connsiteY123" fmla="*/ 84 h 747"/>
              <a:gd name="connsiteX124" fmla="*/ 507 w 687"/>
              <a:gd name="connsiteY124" fmla="*/ 84 h 747"/>
              <a:gd name="connsiteX125" fmla="*/ 502 w 687"/>
              <a:gd name="connsiteY125" fmla="*/ 79 h 747"/>
              <a:gd name="connsiteX126" fmla="*/ 491 w 687"/>
              <a:gd name="connsiteY126" fmla="*/ 79 h 747"/>
              <a:gd name="connsiteX127" fmla="*/ 481 w 687"/>
              <a:gd name="connsiteY127" fmla="*/ 79 h 747"/>
              <a:gd name="connsiteX128" fmla="*/ 470 w 687"/>
              <a:gd name="connsiteY128" fmla="*/ 73 h 747"/>
              <a:gd name="connsiteX129" fmla="*/ 454 w 687"/>
              <a:gd name="connsiteY129" fmla="*/ 73 h 747"/>
              <a:gd name="connsiteX130" fmla="*/ 454 w 687"/>
              <a:gd name="connsiteY130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39 w 687"/>
              <a:gd name="connsiteY101" fmla="*/ 486 h 747"/>
              <a:gd name="connsiteX102" fmla="*/ 544 w 687"/>
              <a:gd name="connsiteY102" fmla="*/ 434 h 747"/>
              <a:gd name="connsiteX103" fmla="*/ 544 w 687"/>
              <a:gd name="connsiteY103" fmla="*/ 408 h 747"/>
              <a:gd name="connsiteX104" fmla="*/ 544 w 687"/>
              <a:gd name="connsiteY104" fmla="*/ 382 h 747"/>
              <a:gd name="connsiteX105" fmla="*/ 549 w 687"/>
              <a:gd name="connsiteY105" fmla="*/ 355 h 747"/>
              <a:gd name="connsiteX106" fmla="*/ 549 w 687"/>
              <a:gd name="connsiteY106" fmla="*/ 334 h 747"/>
              <a:gd name="connsiteX107" fmla="*/ 549 w 687"/>
              <a:gd name="connsiteY107" fmla="*/ 314 h 747"/>
              <a:gd name="connsiteX108" fmla="*/ 549 w 687"/>
              <a:gd name="connsiteY108" fmla="*/ 293 h 747"/>
              <a:gd name="connsiteX109" fmla="*/ 549 w 687"/>
              <a:gd name="connsiteY109" fmla="*/ 277 h 747"/>
              <a:gd name="connsiteX110" fmla="*/ 549 w 687"/>
              <a:gd name="connsiteY110" fmla="*/ 246 h 747"/>
              <a:gd name="connsiteX111" fmla="*/ 549 w 687"/>
              <a:gd name="connsiteY111" fmla="*/ 214 h 747"/>
              <a:gd name="connsiteX112" fmla="*/ 544 w 687"/>
              <a:gd name="connsiteY112" fmla="*/ 183 h 747"/>
              <a:gd name="connsiteX113" fmla="*/ 544 w 687"/>
              <a:gd name="connsiteY113" fmla="*/ 157 h 747"/>
              <a:gd name="connsiteX114" fmla="*/ 539 w 687"/>
              <a:gd name="connsiteY114" fmla="*/ 146 h 747"/>
              <a:gd name="connsiteX115" fmla="*/ 539 w 687"/>
              <a:gd name="connsiteY115" fmla="*/ 136 h 747"/>
              <a:gd name="connsiteX116" fmla="*/ 534 w 687"/>
              <a:gd name="connsiteY116" fmla="*/ 126 h 747"/>
              <a:gd name="connsiteX117" fmla="*/ 534 w 687"/>
              <a:gd name="connsiteY117" fmla="*/ 115 h 747"/>
              <a:gd name="connsiteX118" fmla="*/ 528 w 687"/>
              <a:gd name="connsiteY118" fmla="*/ 110 h 747"/>
              <a:gd name="connsiteX119" fmla="*/ 528 w 687"/>
              <a:gd name="connsiteY119" fmla="*/ 105 h 747"/>
              <a:gd name="connsiteX120" fmla="*/ 523 w 687"/>
              <a:gd name="connsiteY120" fmla="*/ 94 h 747"/>
              <a:gd name="connsiteX121" fmla="*/ 518 w 687"/>
              <a:gd name="connsiteY121" fmla="*/ 89 h 747"/>
              <a:gd name="connsiteX122" fmla="*/ 512 w 687"/>
              <a:gd name="connsiteY122" fmla="*/ 84 h 747"/>
              <a:gd name="connsiteX123" fmla="*/ 507 w 687"/>
              <a:gd name="connsiteY123" fmla="*/ 84 h 747"/>
              <a:gd name="connsiteX124" fmla="*/ 502 w 687"/>
              <a:gd name="connsiteY124" fmla="*/ 79 h 747"/>
              <a:gd name="connsiteX125" fmla="*/ 491 w 687"/>
              <a:gd name="connsiteY125" fmla="*/ 79 h 747"/>
              <a:gd name="connsiteX126" fmla="*/ 481 w 687"/>
              <a:gd name="connsiteY126" fmla="*/ 79 h 747"/>
              <a:gd name="connsiteX127" fmla="*/ 470 w 687"/>
              <a:gd name="connsiteY127" fmla="*/ 73 h 747"/>
              <a:gd name="connsiteX128" fmla="*/ 454 w 687"/>
              <a:gd name="connsiteY128" fmla="*/ 73 h 747"/>
              <a:gd name="connsiteX129" fmla="*/ 454 w 687"/>
              <a:gd name="connsiteY129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44 w 687"/>
              <a:gd name="connsiteY101" fmla="*/ 434 h 747"/>
              <a:gd name="connsiteX102" fmla="*/ 544 w 687"/>
              <a:gd name="connsiteY102" fmla="*/ 408 h 747"/>
              <a:gd name="connsiteX103" fmla="*/ 544 w 687"/>
              <a:gd name="connsiteY103" fmla="*/ 382 h 747"/>
              <a:gd name="connsiteX104" fmla="*/ 549 w 687"/>
              <a:gd name="connsiteY104" fmla="*/ 355 h 747"/>
              <a:gd name="connsiteX105" fmla="*/ 549 w 687"/>
              <a:gd name="connsiteY105" fmla="*/ 334 h 747"/>
              <a:gd name="connsiteX106" fmla="*/ 549 w 687"/>
              <a:gd name="connsiteY106" fmla="*/ 314 h 747"/>
              <a:gd name="connsiteX107" fmla="*/ 549 w 687"/>
              <a:gd name="connsiteY107" fmla="*/ 293 h 747"/>
              <a:gd name="connsiteX108" fmla="*/ 549 w 687"/>
              <a:gd name="connsiteY108" fmla="*/ 277 h 747"/>
              <a:gd name="connsiteX109" fmla="*/ 549 w 687"/>
              <a:gd name="connsiteY109" fmla="*/ 246 h 747"/>
              <a:gd name="connsiteX110" fmla="*/ 549 w 687"/>
              <a:gd name="connsiteY110" fmla="*/ 214 h 747"/>
              <a:gd name="connsiteX111" fmla="*/ 544 w 687"/>
              <a:gd name="connsiteY111" fmla="*/ 183 h 747"/>
              <a:gd name="connsiteX112" fmla="*/ 544 w 687"/>
              <a:gd name="connsiteY112" fmla="*/ 157 h 747"/>
              <a:gd name="connsiteX113" fmla="*/ 539 w 687"/>
              <a:gd name="connsiteY113" fmla="*/ 146 h 747"/>
              <a:gd name="connsiteX114" fmla="*/ 539 w 687"/>
              <a:gd name="connsiteY114" fmla="*/ 136 h 747"/>
              <a:gd name="connsiteX115" fmla="*/ 534 w 687"/>
              <a:gd name="connsiteY115" fmla="*/ 126 h 747"/>
              <a:gd name="connsiteX116" fmla="*/ 534 w 687"/>
              <a:gd name="connsiteY116" fmla="*/ 115 h 747"/>
              <a:gd name="connsiteX117" fmla="*/ 528 w 687"/>
              <a:gd name="connsiteY117" fmla="*/ 110 h 747"/>
              <a:gd name="connsiteX118" fmla="*/ 528 w 687"/>
              <a:gd name="connsiteY118" fmla="*/ 105 h 747"/>
              <a:gd name="connsiteX119" fmla="*/ 523 w 687"/>
              <a:gd name="connsiteY119" fmla="*/ 94 h 747"/>
              <a:gd name="connsiteX120" fmla="*/ 518 w 687"/>
              <a:gd name="connsiteY120" fmla="*/ 89 h 747"/>
              <a:gd name="connsiteX121" fmla="*/ 512 w 687"/>
              <a:gd name="connsiteY121" fmla="*/ 84 h 747"/>
              <a:gd name="connsiteX122" fmla="*/ 507 w 687"/>
              <a:gd name="connsiteY122" fmla="*/ 84 h 747"/>
              <a:gd name="connsiteX123" fmla="*/ 502 w 687"/>
              <a:gd name="connsiteY123" fmla="*/ 79 h 747"/>
              <a:gd name="connsiteX124" fmla="*/ 491 w 687"/>
              <a:gd name="connsiteY124" fmla="*/ 79 h 747"/>
              <a:gd name="connsiteX125" fmla="*/ 481 w 687"/>
              <a:gd name="connsiteY125" fmla="*/ 79 h 747"/>
              <a:gd name="connsiteX126" fmla="*/ 470 w 687"/>
              <a:gd name="connsiteY126" fmla="*/ 73 h 747"/>
              <a:gd name="connsiteX127" fmla="*/ 454 w 687"/>
              <a:gd name="connsiteY127" fmla="*/ 73 h 747"/>
              <a:gd name="connsiteX128" fmla="*/ 454 w 687"/>
              <a:gd name="connsiteY128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44 w 687"/>
              <a:gd name="connsiteY101" fmla="*/ 408 h 747"/>
              <a:gd name="connsiteX102" fmla="*/ 544 w 687"/>
              <a:gd name="connsiteY102" fmla="*/ 382 h 747"/>
              <a:gd name="connsiteX103" fmla="*/ 549 w 687"/>
              <a:gd name="connsiteY103" fmla="*/ 355 h 747"/>
              <a:gd name="connsiteX104" fmla="*/ 549 w 687"/>
              <a:gd name="connsiteY104" fmla="*/ 334 h 747"/>
              <a:gd name="connsiteX105" fmla="*/ 549 w 687"/>
              <a:gd name="connsiteY105" fmla="*/ 314 h 747"/>
              <a:gd name="connsiteX106" fmla="*/ 549 w 687"/>
              <a:gd name="connsiteY106" fmla="*/ 293 h 747"/>
              <a:gd name="connsiteX107" fmla="*/ 549 w 687"/>
              <a:gd name="connsiteY107" fmla="*/ 277 h 747"/>
              <a:gd name="connsiteX108" fmla="*/ 549 w 687"/>
              <a:gd name="connsiteY108" fmla="*/ 246 h 747"/>
              <a:gd name="connsiteX109" fmla="*/ 549 w 687"/>
              <a:gd name="connsiteY109" fmla="*/ 214 h 747"/>
              <a:gd name="connsiteX110" fmla="*/ 544 w 687"/>
              <a:gd name="connsiteY110" fmla="*/ 183 h 747"/>
              <a:gd name="connsiteX111" fmla="*/ 544 w 687"/>
              <a:gd name="connsiteY111" fmla="*/ 157 h 747"/>
              <a:gd name="connsiteX112" fmla="*/ 539 w 687"/>
              <a:gd name="connsiteY112" fmla="*/ 146 h 747"/>
              <a:gd name="connsiteX113" fmla="*/ 539 w 687"/>
              <a:gd name="connsiteY113" fmla="*/ 136 h 747"/>
              <a:gd name="connsiteX114" fmla="*/ 534 w 687"/>
              <a:gd name="connsiteY114" fmla="*/ 126 h 747"/>
              <a:gd name="connsiteX115" fmla="*/ 534 w 687"/>
              <a:gd name="connsiteY115" fmla="*/ 115 h 747"/>
              <a:gd name="connsiteX116" fmla="*/ 528 w 687"/>
              <a:gd name="connsiteY116" fmla="*/ 110 h 747"/>
              <a:gd name="connsiteX117" fmla="*/ 528 w 687"/>
              <a:gd name="connsiteY117" fmla="*/ 105 h 747"/>
              <a:gd name="connsiteX118" fmla="*/ 523 w 687"/>
              <a:gd name="connsiteY118" fmla="*/ 94 h 747"/>
              <a:gd name="connsiteX119" fmla="*/ 518 w 687"/>
              <a:gd name="connsiteY119" fmla="*/ 89 h 747"/>
              <a:gd name="connsiteX120" fmla="*/ 512 w 687"/>
              <a:gd name="connsiteY120" fmla="*/ 84 h 747"/>
              <a:gd name="connsiteX121" fmla="*/ 507 w 687"/>
              <a:gd name="connsiteY121" fmla="*/ 84 h 747"/>
              <a:gd name="connsiteX122" fmla="*/ 502 w 687"/>
              <a:gd name="connsiteY122" fmla="*/ 79 h 747"/>
              <a:gd name="connsiteX123" fmla="*/ 491 w 687"/>
              <a:gd name="connsiteY123" fmla="*/ 79 h 747"/>
              <a:gd name="connsiteX124" fmla="*/ 481 w 687"/>
              <a:gd name="connsiteY124" fmla="*/ 79 h 747"/>
              <a:gd name="connsiteX125" fmla="*/ 470 w 687"/>
              <a:gd name="connsiteY125" fmla="*/ 73 h 747"/>
              <a:gd name="connsiteX126" fmla="*/ 454 w 687"/>
              <a:gd name="connsiteY126" fmla="*/ 73 h 747"/>
              <a:gd name="connsiteX127" fmla="*/ 454 w 687"/>
              <a:gd name="connsiteY127" fmla="*/ 73 h 747"/>
              <a:gd name="connsiteX0" fmla="*/ 454 w 687"/>
              <a:gd name="connsiteY0" fmla="*/ 73 h 747"/>
              <a:gd name="connsiteX1" fmla="*/ 439 w 687"/>
              <a:gd name="connsiteY1" fmla="*/ 73 h 747"/>
              <a:gd name="connsiteX2" fmla="*/ 417 w 687"/>
              <a:gd name="connsiteY2" fmla="*/ 79 h 747"/>
              <a:gd name="connsiteX3" fmla="*/ 396 w 687"/>
              <a:gd name="connsiteY3" fmla="*/ 79 h 747"/>
              <a:gd name="connsiteX4" fmla="*/ 370 w 687"/>
              <a:gd name="connsiteY4" fmla="*/ 79 h 747"/>
              <a:gd name="connsiteX5" fmla="*/ 343 w 687"/>
              <a:gd name="connsiteY5" fmla="*/ 84 h 747"/>
              <a:gd name="connsiteX6" fmla="*/ 312 w 687"/>
              <a:gd name="connsiteY6" fmla="*/ 84 h 747"/>
              <a:gd name="connsiteX7" fmla="*/ 275 w 687"/>
              <a:gd name="connsiteY7" fmla="*/ 89 h 747"/>
              <a:gd name="connsiteX8" fmla="*/ 238 w 687"/>
              <a:gd name="connsiteY8" fmla="*/ 94 h 747"/>
              <a:gd name="connsiteX9" fmla="*/ 196 w 687"/>
              <a:gd name="connsiteY9" fmla="*/ 94 h 747"/>
              <a:gd name="connsiteX10" fmla="*/ 159 w 687"/>
              <a:gd name="connsiteY10" fmla="*/ 99 h 747"/>
              <a:gd name="connsiteX11" fmla="*/ 122 w 687"/>
              <a:gd name="connsiteY11" fmla="*/ 105 h 747"/>
              <a:gd name="connsiteX12" fmla="*/ 90 w 687"/>
              <a:gd name="connsiteY12" fmla="*/ 105 h 747"/>
              <a:gd name="connsiteX13" fmla="*/ 64 w 687"/>
              <a:gd name="connsiteY13" fmla="*/ 105 h 747"/>
              <a:gd name="connsiteX14" fmla="*/ 37 w 687"/>
              <a:gd name="connsiteY14" fmla="*/ 110 h 747"/>
              <a:gd name="connsiteX15" fmla="*/ 16 w 687"/>
              <a:gd name="connsiteY15" fmla="*/ 110 h 747"/>
              <a:gd name="connsiteX16" fmla="*/ 0 w 687"/>
              <a:gd name="connsiteY16" fmla="*/ 110 h 747"/>
              <a:gd name="connsiteX17" fmla="*/ 0 w 687"/>
              <a:gd name="connsiteY17" fmla="*/ 73 h 747"/>
              <a:gd name="connsiteX18" fmla="*/ 11 w 687"/>
              <a:gd name="connsiteY18" fmla="*/ 73 h 747"/>
              <a:gd name="connsiteX19" fmla="*/ 27 w 687"/>
              <a:gd name="connsiteY19" fmla="*/ 73 h 747"/>
              <a:gd name="connsiteX20" fmla="*/ 42 w 687"/>
              <a:gd name="connsiteY20" fmla="*/ 73 h 747"/>
              <a:gd name="connsiteX21" fmla="*/ 58 w 687"/>
              <a:gd name="connsiteY21" fmla="*/ 73 h 747"/>
              <a:gd name="connsiteX22" fmla="*/ 79 w 687"/>
              <a:gd name="connsiteY22" fmla="*/ 73 h 747"/>
              <a:gd name="connsiteX23" fmla="*/ 95 w 687"/>
              <a:gd name="connsiteY23" fmla="*/ 68 h 747"/>
              <a:gd name="connsiteX24" fmla="*/ 122 w 687"/>
              <a:gd name="connsiteY24" fmla="*/ 68 h 747"/>
              <a:gd name="connsiteX25" fmla="*/ 143 w 687"/>
              <a:gd name="connsiteY25" fmla="*/ 63 h 747"/>
              <a:gd name="connsiteX26" fmla="*/ 164 w 687"/>
              <a:gd name="connsiteY26" fmla="*/ 58 h 747"/>
              <a:gd name="connsiteX27" fmla="*/ 185 w 687"/>
              <a:gd name="connsiteY27" fmla="*/ 58 h 747"/>
              <a:gd name="connsiteX28" fmla="*/ 211 w 687"/>
              <a:gd name="connsiteY28" fmla="*/ 52 h 747"/>
              <a:gd name="connsiteX29" fmla="*/ 238 w 687"/>
              <a:gd name="connsiteY29" fmla="*/ 52 h 747"/>
              <a:gd name="connsiteX30" fmla="*/ 264 w 687"/>
              <a:gd name="connsiteY30" fmla="*/ 47 h 747"/>
              <a:gd name="connsiteX31" fmla="*/ 296 w 687"/>
              <a:gd name="connsiteY31" fmla="*/ 47 h 747"/>
              <a:gd name="connsiteX32" fmla="*/ 354 w 687"/>
              <a:gd name="connsiteY32" fmla="*/ 37 h 747"/>
              <a:gd name="connsiteX33" fmla="*/ 386 w 687"/>
              <a:gd name="connsiteY33" fmla="*/ 37 h 747"/>
              <a:gd name="connsiteX34" fmla="*/ 407 w 687"/>
              <a:gd name="connsiteY34" fmla="*/ 32 h 747"/>
              <a:gd name="connsiteX35" fmla="*/ 433 w 687"/>
              <a:gd name="connsiteY35" fmla="*/ 26 h 747"/>
              <a:gd name="connsiteX36" fmla="*/ 454 w 687"/>
              <a:gd name="connsiteY36" fmla="*/ 26 h 747"/>
              <a:gd name="connsiteX37" fmla="*/ 470 w 687"/>
              <a:gd name="connsiteY37" fmla="*/ 21 h 747"/>
              <a:gd name="connsiteX38" fmla="*/ 481 w 687"/>
              <a:gd name="connsiteY38" fmla="*/ 16 h 747"/>
              <a:gd name="connsiteX39" fmla="*/ 491 w 687"/>
              <a:gd name="connsiteY39" fmla="*/ 16 h 747"/>
              <a:gd name="connsiteX40" fmla="*/ 497 w 687"/>
              <a:gd name="connsiteY40" fmla="*/ 11 h 747"/>
              <a:gd name="connsiteX41" fmla="*/ 507 w 687"/>
              <a:gd name="connsiteY41" fmla="*/ 5 h 747"/>
              <a:gd name="connsiteX42" fmla="*/ 523 w 687"/>
              <a:gd name="connsiteY42" fmla="*/ 0 h 747"/>
              <a:gd name="connsiteX43" fmla="*/ 534 w 687"/>
              <a:gd name="connsiteY43" fmla="*/ 0 h 747"/>
              <a:gd name="connsiteX44" fmla="*/ 549 w 687"/>
              <a:gd name="connsiteY44" fmla="*/ 0 h 747"/>
              <a:gd name="connsiteX45" fmla="*/ 565 w 687"/>
              <a:gd name="connsiteY45" fmla="*/ 5 h 747"/>
              <a:gd name="connsiteX46" fmla="*/ 581 w 687"/>
              <a:gd name="connsiteY46" fmla="*/ 11 h 747"/>
              <a:gd name="connsiteX47" fmla="*/ 592 w 687"/>
              <a:gd name="connsiteY47" fmla="*/ 16 h 747"/>
              <a:gd name="connsiteX48" fmla="*/ 602 w 687"/>
              <a:gd name="connsiteY48" fmla="*/ 21 h 747"/>
              <a:gd name="connsiteX49" fmla="*/ 618 w 687"/>
              <a:gd name="connsiteY49" fmla="*/ 26 h 747"/>
              <a:gd name="connsiteX50" fmla="*/ 629 w 687"/>
              <a:gd name="connsiteY50" fmla="*/ 37 h 747"/>
              <a:gd name="connsiteX51" fmla="*/ 644 w 687"/>
              <a:gd name="connsiteY51" fmla="*/ 42 h 747"/>
              <a:gd name="connsiteX52" fmla="*/ 655 w 687"/>
              <a:gd name="connsiteY52" fmla="*/ 47 h 747"/>
              <a:gd name="connsiteX53" fmla="*/ 666 w 687"/>
              <a:gd name="connsiteY53" fmla="*/ 52 h 747"/>
              <a:gd name="connsiteX54" fmla="*/ 671 w 687"/>
              <a:gd name="connsiteY54" fmla="*/ 58 h 747"/>
              <a:gd name="connsiteX55" fmla="*/ 676 w 687"/>
              <a:gd name="connsiteY55" fmla="*/ 63 h 747"/>
              <a:gd name="connsiteX56" fmla="*/ 681 w 687"/>
              <a:gd name="connsiteY56" fmla="*/ 68 h 747"/>
              <a:gd name="connsiteX57" fmla="*/ 687 w 687"/>
              <a:gd name="connsiteY57" fmla="*/ 68 h 747"/>
              <a:gd name="connsiteX58" fmla="*/ 687 w 687"/>
              <a:gd name="connsiteY58" fmla="*/ 73 h 747"/>
              <a:gd name="connsiteX59" fmla="*/ 681 w 687"/>
              <a:gd name="connsiteY59" fmla="*/ 73 h 747"/>
              <a:gd name="connsiteX60" fmla="*/ 681 w 687"/>
              <a:gd name="connsiteY60" fmla="*/ 79 h 747"/>
              <a:gd name="connsiteX61" fmla="*/ 676 w 687"/>
              <a:gd name="connsiteY61" fmla="*/ 84 h 747"/>
              <a:gd name="connsiteX62" fmla="*/ 671 w 687"/>
              <a:gd name="connsiteY62" fmla="*/ 84 h 747"/>
              <a:gd name="connsiteX63" fmla="*/ 666 w 687"/>
              <a:gd name="connsiteY63" fmla="*/ 89 h 747"/>
              <a:gd name="connsiteX64" fmla="*/ 660 w 687"/>
              <a:gd name="connsiteY64" fmla="*/ 94 h 747"/>
              <a:gd name="connsiteX65" fmla="*/ 655 w 687"/>
              <a:gd name="connsiteY65" fmla="*/ 94 h 747"/>
              <a:gd name="connsiteX66" fmla="*/ 650 w 687"/>
              <a:gd name="connsiteY66" fmla="*/ 99 h 747"/>
              <a:gd name="connsiteX67" fmla="*/ 644 w 687"/>
              <a:gd name="connsiteY67" fmla="*/ 105 h 747"/>
              <a:gd name="connsiteX68" fmla="*/ 639 w 687"/>
              <a:gd name="connsiteY68" fmla="*/ 115 h 747"/>
              <a:gd name="connsiteX69" fmla="*/ 639 w 687"/>
              <a:gd name="connsiteY69" fmla="*/ 126 h 747"/>
              <a:gd name="connsiteX70" fmla="*/ 639 w 687"/>
              <a:gd name="connsiteY70" fmla="*/ 131 h 747"/>
              <a:gd name="connsiteX71" fmla="*/ 639 w 687"/>
              <a:gd name="connsiteY71" fmla="*/ 146 h 747"/>
              <a:gd name="connsiteX72" fmla="*/ 639 w 687"/>
              <a:gd name="connsiteY72" fmla="*/ 157 h 747"/>
              <a:gd name="connsiteX73" fmla="*/ 639 w 687"/>
              <a:gd name="connsiteY73" fmla="*/ 173 h 747"/>
              <a:gd name="connsiteX74" fmla="*/ 639 w 687"/>
              <a:gd name="connsiteY74" fmla="*/ 188 h 747"/>
              <a:gd name="connsiteX75" fmla="*/ 639 w 687"/>
              <a:gd name="connsiteY75" fmla="*/ 204 h 747"/>
              <a:gd name="connsiteX76" fmla="*/ 639 w 687"/>
              <a:gd name="connsiteY76" fmla="*/ 225 h 747"/>
              <a:gd name="connsiteX77" fmla="*/ 639 w 687"/>
              <a:gd name="connsiteY77" fmla="*/ 240 h 747"/>
              <a:gd name="connsiteX78" fmla="*/ 639 w 687"/>
              <a:gd name="connsiteY78" fmla="*/ 261 h 747"/>
              <a:gd name="connsiteX79" fmla="*/ 639 w 687"/>
              <a:gd name="connsiteY79" fmla="*/ 303 h 747"/>
              <a:gd name="connsiteX80" fmla="*/ 639 w 687"/>
              <a:gd name="connsiteY80" fmla="*/ 324 h 747"/>
              <a:gd name="connsiteX81" fmla="*/ 639 w 687"/>
              <a:gd name="connsiteY81" fmla="*/ 350 h 747"/>
              <a:gd name="connsiteX82" fmla="*/ 639 w 687"/>
              <a:gd name="connsiteY82" fmla="*/ 376 h 747"/>
              <a:gd name="connsiteX83" fmla="*/ 639 w 687"/>
              <a:gd name="connsiteY83" fmla="*/ 402 h 747"/>
              <a:gd name="connsiteX84" fmla="*/ 639 w 687"/>
              <a:gd name="connsiteY84" fmla="*/ 429 h 747"/>
              <a:gd name="connsiteX85" fmla="*/ 639 w 687"/>
              <a:gd name="connsiteY85" fmla="*/ 460 h 747"/>
              <a:gd name="connsiteX86" fmla="*/ 639 w 687"/>
              <a:gd name="connsiteY86" fmla="*/ 491 h 747"/>
              <a:gd name="connsiteX87" fmla="*/ 639 w 687"/>
              <a:gd name="connsiteY87" fmla="*/ 523 h 747"/>
              <a:gd name="connsiteX88" fmla="*/ 639 w 687"/>
              <a:gd name="connsiteY88" fmla="*/ 554 h 747"/>
              <a:gd name="connsiteX89" fmla="*/ 639 w 687"/>
              <a:gd name="connsiteY89" fmla="*/ 580 h 747"/>
              <a:gd name="connsiteX90" fmla="*/ 634 w 687"/>
              <a:gd name="connsiteY90" fmla="*/ 606 h 747"/>
              <a:gd name="connsiteX91" fmla="*/ 634 w 687"/>
              <a:gd name="connsiteY91" fmla="*/ 632 h 747"/>
              <a:gd name="connsiteX92" fmla="*/ 629 w 687"/>
              <a:gd name="connsiteY92" fmla="*/ 653 h 747"/>
              <a:gd name="connsiteX93" fmla="*/ 623 w 687"/>
              <a:gd name="connsiteY93" fmla="*/ 669 h 747"/>
              <a:gd name="connsiteX94" fmla="*/ 618 w 687"/>
              <a:gd name="connsiteY94" fmla="*/ 690 h 747"/>
              <a:gd name="connsiteX95" fmla="*/ 613 w 687"/>
              <a:gd name="connsiteY95" fmla="*/ 700 h 747"/>
              <a:gd name="connsiteX96" fmla="*/ 602 w 687"/>
              <a:gd name="connsiteY96" fmla="*/ 716 h 747"/>
              <a:gd name="connsiteX97" fmla="*/ 592 w 687"/>
              <a:gd name="connsiteY97" fmla="*/ 726 h 747"/>
              <a:gd name="connsiteX98" fmla="*/ 586 w 687"/>
              <a:gd name="connsiteY98" fmla="*/ 737 h 747"/>
              <a:gd name="connsiteX99" fmla="*/ 576 w 687"/>
              <a:gd name="connsiteY99" fmla="*/ 742 h 747"/>
              <a:gd name="connsiteX100" fmla="*/ 571 w 687"/>
              <a:gd name="connsiteY100" fmla="*/ 747 h 747"/>
              <a:gd name="connsiteX101" fmla="*/ 544 w 687"/>
              <a:gd name="connsiteY101" fmla="*/ 382 h 747"/>
              <a:gd name="connsiteX102" fmla="*/ 549 w 687"/>
              <a:gd name="connsiteY102" fmla="*/ 355 h 747"/>
              <a:gd name="connsiteX103" fmla="*/ 549 w 687"/>
              <a:gd name="connsiteY103" fmla="*/ 334 h 747"/>
              <a:gd name="connsiteX104" fmla="*/ 549 w 687"/>
              <a:gd name="connsiteY104" fmla="*/ 314 h 747"/>
              <a:gd name="connsiteX105" fmla="*/ 549 w 687"/>
              <a:gd name="connsiteY105" fmla="*/ 293 h 747"/>
              <a:gd name="connsiteX106" fmla="*/ 549 w 687"/>
              <a:gd name="connsiteY106" fmla="*/ 277 h 747"/>
              <a:gd name="connsiteX107" fmla="*/ 549 w 687"/>
              <a:gd name="connsiteY107" fmla="*/ 246 h 747"/>
              <a:gd name="connsiteX108" fmla="*/ 549 w 687"/>
              <a:gd name="connsiteY108" fmla="*/ 214 h 747"/>
              <a:gd name="connsiteX109" fmla="*/ 544 w 687"/>
              <a:gd name="connsiteY109" fmla="*/ 183 h 747"/>
              <a:gd name="connsiteX110" fmla="*/ 544 w 687"/>
              <a:gd name="connsiteY110" fmla="*/ 157 h 747"/>
              <a:gd name="connsiteX111" fmla="*/ 539 w 687"/>
              <a:gd name="connsiteY111" fmla="*/ 146 h 747"/>
              <a:gd name="connsiteX112" fmla="*/ 539 w 687"/>
              <a:gd name="connsiteY112" fmla="*/ 136 h 747"/>
              <a:gd name="connsiteX113" fmla="*/ 534 w 687"/>
              <a:gd name="connsiteY113" fmla="*/ 126 h 747"/>
              <a:gd name="connsiteX114" fmla="*/ 534 w 687"/>
              <a:gd name="connsiteY114" fmla="*/ 115 h 747"/>
              <a:gd name="connsiteX115" fmla="*/ 528 w 687"/>
              <a:gd name="connsiteY115" fmla="*/ 110 h 747"/>
              <a:gd name="connsiteX116" fmla="*/ 528 w 687"/>
              <a:gd name="connsiteY116" fmla="*/ 105 h 747"/>
              <a:gd name="connsiteX117" fmla="*/ 523 w 687"/>
              <a:gd name="connsiteY117" fmla="*/ 94 h 747"/>
              <a:gd name="connsiteX118" fmla="*/ 518 w 687"/>
              <a:gd name="connsiteY118" fmla="*/ 89 h 747"/>
              <a:gd name="connsiteX119" fmla="*/ 512 w 687"/>
              <a:gd name="connsiteY119" fmla="*/ 84 h 747"/>
              <a:gd name="connsiteX120" fmla="*/ 507 w 687"/>
              <a:gd name="connsiteY120" fmla="*/ 84 h 747"/>
              <a:gd name="connsiteX121" fmla="*/ 502 w 687"/>
              <a:gd name="connsiteY121" fmla="*/ 79 h 747"/>
              <a:gd name="connsiteX122" fmla="*/ 491 w 687"/>
              <a:gd name="connsiteY122" fmla="*/ 79 h 747"/>
              <a:gd name="connsiteX123" fmla="*/ 481 w 687"/>
              <a:gd name="connsiteY123" fmla="*/ 79 h 747"/>
              <a:gd name="connsiteX124" fmla="*/ 470 w 687"/>
              <a:gd name="connsiteY124" fmla="*/ 73 h 747"/>
              <a:gd name="connsiteX125" fmla="*/ 454 w 687"/>
              <a:gd name="connsiteY125" fmla="*/ 73 h 747"/>
              <a:gd name="connsiteX126" fmla="*/ 454 w 687"/>
              <a:gd name="connsiteY126" fmla="*/ 73 h 747"/>
              <a:gd name="connsiteX0" fmla="*/ 454 w 687"/>
              <a:gd name="connsiteY0" fmla="*/ 73 h 742"/>
              <a:gd name="connsiteX1" fmla="*/ 439 w 687"/>
              <a:gd name="connsiteY1" fmla="*/ 73 h 742"/>
              <a:gd name="connsiteX2" fmla="*/ 417 w 687"/>
              <a:gd name="connsiteY2" fmla="*/ 79 h 742"/>
              <a:gd name="connsiteX3" fmla="*/ 396 w 687"/>
              <a:gd name="connsiteY3" fmla="*/ 79 h 742"/>
              <a:gd name="connsiteX4" fmla="*/ 370 w 687"/>
              <a:gd name="connsiteY4" fmla="*/ 79 h 742"/>
              <a:gd name="connsiteX5" fmla="*/ 343 w 687"/>
              <a:gd name="connsiteY5" fmla="*/ 84 h 742"/>
              <a:gd name="connsiteX6" fmla="*/ 312 w 687"/>
              <a:gd name="connsiteY6" fmla="*/ 84 h 742"/>
              <a:gd name="connsiteX7" fmla="*/ 275 w 687"/>
              <a:gd name="connsiteY7" fmla="*/ 89 h 742"/>
              <a:gd name="connsiteX8" fmla="*/ 238 w 687"/>
              <a:gd name="connsiteY8" fmla="*/ 94 h 742"/>
              <a:gd name="connsiteX9" fmla="*/ 196 w 687"/>
              <a:gd name="connsiteY9" fmla="*/ 94 h 742"/>
              <a:gd name="connsiteX10" fmla="*/ 159 w 687"/>
              <a:gd name="connsiteY10" fmla="*/ 99 h 742"/>
              <a:gd name="connsiteX11" fmla="*/ 122 w 687"/>
              <a:gd name="connsiteY11" fmla="*/ 105 h 742"/>
              <a:gd name="connsiteX12" fmla="*/ 90 w 687"/>
              <a:gd name="connsiteY12" fmla="*/ 105 h 742"/>
              <a:gd name="connsiteX13" fmla="*/ 64 w 687"/>
              <a:gd name="connsiteY13" fmla="*/ 105 h 742"/>
              <a:gd name="connsiteX14" fmla="*/ 37 w 687"/>
              <a:gd name="connsiteY14" fmla="*/ 110 h 742"/>
              <a:gd name="connsiteX15" fmla="*/ 16 w 687"/>
              <a:gd name="connsiteY15" fmla="*/ 110 h 742"/>
              <a:gd name="connsiteX16" fmla="*/ 0 w 687"/>
              <a:gd name="connsiteY16" fmla="*/ 110 h 742"/>
              <a:gd name="connsiteX17" fmla="*/ 0 w 687"/>
              <a:gd name="connsiteY17" fmla="*/ 73 h 742"/>
              <a:gd name="connsiteX18" fmla="*/ 11 w 687"/>
              <a:gd name="connsiteY18" fmla="*/ 73 h 742"/>
              <a:gd name="connsiteX19" fmla="*/ 27 w 687"/>
              <a:gd name="connsiteY19" fmla="*/ 73 h 742"/>
              <a:gd name="connsiteX20" fmla="*/ 42 w 687"/>
              <a:gd name="connsiteY20" fmla="*/ 73 h 742"/>
              <a:gd name="connsiteX21" fmla="*/ 58 w 687"/>
              <a:gd name="connsiteY21" fmla="*/ 73 h 742"/>
              <a:gd name="connsiteX22" fmla="*/ 79 w 687"/>
              <a:gd name="connsiteY22" fmla="*/ 73 h 742"/>
              <a:gd name="connsiteX23" fmla="*/ 95 w 687"/>
              <a:gd name="connsiteY23" fmla="*/ 68 h 742"/>
              <a:gd name="connsiteX24" fmla="*/ 122 w 687"/>
              <a:gd name="connsiteY24" fmla="*/ 68 h 742"/>
              <a:gd name="connsiteX25" fmla="*/ 143 w 687"/>
              <a:gd name="connsiteY25" fmla="*/ 63 h 742"/>
              <a:gd name="connsiteX26" fmla="*/ 164 w 687"/>
              <a:gd name="connsiteY26" fmla="*/ 58 h 742"/>
              <a:gd name="connsiteX27" fmla="*/ 185 w 687"/>
              <a:gd name="connsiteY27" fmla="*/ 58 h 742"/>
              <a:gd name="connsiteX28" fmla="*/ 211 w 687"/>
              <a:gd name="connsiteY28" fmla="*/ 52 h 742"/>
              <a:gd name="connsiteX29" fmla="*/ 238 w 687"/>
              <a:gd name="connsiteY29" fmla="*/ 52 h 742"/>
              <a:gd name="connsiteX30" fmla="*/ 264 w 687"/>
              <a:gd name="connsiteY30" fmla="*/ 47 h 742"/>
              <a:gd name="connsiteX31" fmla="*/ 296 w 687"/>
              <a:gd name="connsiteY31" fmla="*/ 47 h 742"/>
              <a:gd name="connsiteX32" fmla="*/ 354 w 687"/>
              <a:gd name="connsiteY32" fmla="*/ 37 h 742"/>
              <a:gd name="connsiteX33" fmla="*/ 386 w 687"/>
              <a:gd name="connsiteY33" fmla="*/ 37 h 742"/>
              <a:gd name="connsiteX34" fmla="*/ 407 w 687"/>
              <a:gd name="connsiteY34" fmla="*/ 32 h 742"/>
              <a:gd name="connsiteX35" fmla="*/ 433 w 687"/>
              <a:gd name="connsiteY35" fmla="*/ 26 h 742"/>
              <a:gd name="connsiteX36" fmla="*/ 454 w 687"/>
              <a:gd name="connsiteY36" fmla="*/ 26 h 742"/>
              <a:gd name="connsiteX37" fmla="*/ 470 w 687"/>
              <a:gd name="connsiteY37" fmla="*/ 21 h 742"/>
              <a:gd name="connsiteX38" fmla="*/ 481 w 687"/>
              <a:gd name="connsiteY38" fmla="*/ 16 h 742"/>
              <a:gd name="connsiteX39" fmla="*/ 491 w 687"/>
              <a:gd name="connsiteY39" fmla="*/ 16 h 742"/>
              <a:gd name="connsiteX40" fmla="*/ 497 w 687"/>
              <a:gd name="connsiteY40" fmla="*/ 11 h 742"/>
              <a:gd name="connsiteX41" fmla="*/ 507 w 687"/>
              <a:gd name="connsiteY41" fmla="*/ 5 h 742"/>
              <a:gd name="connsiteX42" fmla="*/ 523 w 687"/>
              <a:gd name="connsiteY42" fmla="*/ 0 h 742"/>
              <a:gd name="connsiteX43" fmla="*/ 534 w 687"/>
              <a:gd name="connsiteY43" fmla="*/ 0 h 742"/>
              <a:gd name="connsiteX44" fmla="*/ 549 w 687"/>
              <a:gd name="connsiteY44" fmla="*/ 0 h 742"/>
              <a:gd name="connsiteX45" fmla="*/ 565 w 687"/>
              <a:gd name="connsiteY45" fmla="*/ 5 h 742"/>
              <a:gd name="connsiteX46" fmla="*/ 581 w 687"/>
              <a:gd name="connsiteY46" fmla="*/ 11 h 742"/>
              <a:gd name="connsiteX47" fmla="*/ 592 w 687"/>
              <a:gd name="connsiteY47" fmla="*/ 16 h 742"/>
              <a:gd name="connsiteX48" fmla="*/ 602 w 687"/>
              <a:gd name="connsiteY48" fmla="*/ 21 h 742"/>
              <a:gd name="connsiteX49" fmla="*/ 618 w 687"/>
              <a:gd name="connsiteY49" fmla="*/ 26 h 742"/>
              <a:gd name="connsiteX50" fmla="*/ 629 w 687"/>
              <a:gd name="connsiteY50" fmla="*/ 37 h 742"/>
              <a:gd name="connsiteX51" fmla="*/ 644 w 687"/>
              <a:gd name="connsiteY51" fmla="*/ 42 h 742"/>
              <a:gd name="connsiteX52" fmla="*/ 655 w 687"/>
              <a:gd name="connsiteY52" fmla="*/ 47 h 742"/>
              <a:gd name="connsiteX53" fmla="*/ 666 w 687"/>
              <a:gd name="connsiteY53" fmla="*/ 52 h 742"/>
              <a:gd name="connsiteX54" fmla="*/ 671 w 687"/>
              <a:gd name="connsiteY54" fmla="*/ 58 h 742"/>
              <a:gd name="connsiteX55" fmla="*/ 676 w 687"/>
              <a:gd name="connsiteY55" fmla="*/ 63 h 742"/>
              <a:gd name="connsiteX56" fmla="*/ 681 w 687"/>
              <a:gd name="connsiteY56" fmla="*/ 68 h 742"/>
              <a:gd name="connsiteX57" fmla="*/ 687 w 687"/>
              <a:gd name="connsiteY57" fmla="*/ 68 h 742"/>
              <a:gd name="connsiteX58" fmla="*/ 687 w 687"/>
              <a:gd name="connsiteY58" fmla="*/ 73 h 742"/>
              <a:gd name="connsiteX59" fmla="*/ 681 w 687"/>
              <a:gd name="connsiteY59" fmla="*/ 73 h 742"/>
              <a:gd name="connsiteX60" fmla="*/ 681 w 687"/>
              <a:gd name="connsiteY60" fmla="*/ 79 h 742"/>
              <a:gd name="connsiteX61" fmla="*/ 676 w 687"/>
              <a:gd name="connsiteY61" fmla="*/ 84 h 742"/>
              <a:gd name="connsiteX62" fmla="*/ 671 w 687"/>
              <a:gd name="connsiteY62" fmla="*/ 84 h 742"/>
              <a:gd name="connsiteX63" fmla="*/ 666 w 687"/>
              <a:gd name="connsiteY63" fmla="*/ 89 h 742"/>
              <a:gd name="connsiteX64" fmla="*/ 660 w 687"/>
              <a:gd name="connsiteY64" fmla="*/ 94 h 742"/>
              <a:gd name="connsiteX65" fmla="*/ 655 w 687"/>
              <a:gd name="connsiteY65" fmla="*/ 94 h 742"/>
              <a:gd name="connsiteX66" fmla="*/ 650 w 687"/>
              <a:gd name="connsiteY66" fmla="*/ 99 h 742"/>
              <a:gd name="connsiteX67" fmla="*/ 644 w 687"/>
              <a:gd name="connsiteY67" fmla="*/ 105 h 742"/>
              <a:gd name="connsiteX68" fmla="*/ 639 w 687"/>
              <a:gd name="connsiteY68" fmla="*/ 115 h 742"/>
              <a:gd name="connsiteX69" fmla="*/ 639 w 687"/>
              <a:gd name="connsiteY69" fmla="*/ 126 h 742"/>
              <a:gd name="connsiteX70" fmla="*/ 639 w 687"/>
              <a:gd name="connsiteY70" fmla="*/ 131 h 742"/>
              <a:gd name="connsiteX71" fmla="*/ 639 w 687"/>
              <a:gd name="connsiteY71" fmla="*/ 146 h 742"/>
              <a:gd name="connsiteX72" fmla="*/ 639 w 687"/>
              <a:gd name="connsiteY72" fmla="*/ 157 h 742"/>
              <a:gd name="connsiteX73" fmla="*/ 639 w 687"/>
              <a:gd name="connsiteY73" fmla="*/ 173 h 742"/>
              <a:gd name="connsiteX74" fmla="*/ 639 w 687"/>
              <a:gd name="connsiteY74" fmla="*/ 188 h 742"/>
              <a:gd name="connsiteX75" fmla="*/ 639 w 687"/>
              <a:gd name="connsiteY75" fmla="*/ 204 h 742"/>
              <a:gd name="connsiteX76" fmla="*/ 639 w 687"/>
              <a:gd name="connsiteY76" fmla="*/ 225 h 742"/>
              <a:gd name="connsiteX77" fmla="*/ 639 w 687"/>
              <a:gd name="connsiteY77" fmla="*/ 240 h 742"/>
              <a:gd name="connsiteX78" fmla="*/ 639 w 687"/>
              <a:gd name="connsiteY78" fmla="*/ 261 h 742"/>
              <a:gd name="connsiteX79" fmla="*/ 639 w 687"/>
              <a:gd name="connsiteY79" fmla="*/ 303 h 742"/>
              <a:gd name="connsiteX80" fmla="*/ 639 w 687"/>
              <a:gd name="connsiteY80" fmla="*/ 324 h 742"/>
              <a:gd name="connsiteX81" fmla="*/ 639 w 687"/>
              <a:gd name="connsiteY81" fmla="*/ 350 h 742"/>
              <a:gd name="connsiteX82" fmla="*/ 639 w 687"/>
              <a:gd name="connsiteY82" fmla="*/ 376 h 742"/>
              <a:gd name="connsiteX83" fmla="*/ 639 w 687"/>
              <a:gd name="connsiteY83" fmla="*/ 402 h 742"/>
              <a:gd name="connsiteX84" fmla="*/ 639 w 687"/>
              <a:gd name="connsiteY84" fmla="*/ 429 h 742"/>
              <a:gd name="connsiteX85" fmla="*/ 639 w 687"/>
              <a:gd name="connsiteY85" fmla="*/ 460 h 742"/>
              <a:gd name="connsiteX86" fmla="*/ 639 w 687"/>
              <a:gd name="connsiteY86" fmla="*/ 491 h 742"/>
              <a:gd name="connsiteX87" fmla="*/ 639 w 687"/>
              <a:gd name="connsiteY87" fmla="*/ 523 h 742"/>
              <a:gd name="connsiteX88" fmla="*/ 639 w 687"/>
              <a:gd name="connsiteY88" fmla="*/ 554 h 742"/>
              <a:gd name="connsiteX89" fmla="*/ 639 w 687"/>
              <a:gd name="connsiteY89" fmla="*/ 580 h 742"/>
              <a:gd name="connsiteX90" fmla="*/ 634 w 687"/>
              <a:gd name="connsiteY90" fmla="*/ 606 h 742"/>
              <a:gd name="connsiteX91" fmla="*/ 634 w 687"/>
              <a:gd name="connsiteY91" fmla="*/ 632 h 742"/>
              <a:gd name="connsiteX92" fmla="*/ 629 w 687"/>
              <a:gd name="connsiteY92" fmla="*/ 653 h 742"/>
              <a:gd name="connsiteX93" fmla="*/ 623 w 687"/>
              <a:gd name="connsiteY93" fmla="*/ 669 h 742"/>
              <a:gd name="connsiteX94" fmla="*/ 618 w 687"/>
              <a:gd name="connsiteY94" fmla="*/ 690 h 742"/>
              <a:gd name="connsiteX95" fmla="*/ 613 w 687"/>
              <a:gd name="connsiteY95" fmla="*/ 700 h 742"/>
              <a:gd name="connsiteX96" fmla="*/ 602 w 687"/>
              <a:gd name="connsiteY96" fmla="*/ 716 h 742"/>
              <a:gd name="connsiteX97" fmla="*/ 592 w 687"/>
              <a:gd name="connsiteY97" fmla="*/ 726 h 742"/>
              <a:gd name="connsiteX98" fmla="*/ 586 w 687"/>
              <a:gd name="connsiteY98" fmla="*/ 737 h 742"/>
              <a:gd name="connsiteX99" fmla="*/ 576 w 687"/>
              <a:gd name="connsiteY99" fmla="*/ 742 h 742"/>
              <a:gd name="connsiteX100" fmla="*/ 544 w 687"/>
              <a:gd name="connsiteY100" fmla="*/ 382 h 742"/>
              <a:gd name="connsiteX101" fmla="*/ 549 w 687"/>
              <a:gd name="connsiteY101" fmla="*/ 355 h 742"/>
              <a:gd name="connsiteX102" fmla="*/ 549 w 687"/>
              <a:gd name="connsiteY102" fmla="*/ 334 h 742"/>
              <a:gd name="connsiteX103" fmla="*/ 549 w 687"/>
              <a:gd name="connsiteY103" fmla="*/ 314 h 742"/>
              <a:gd name="connsiteX104" fmla="*/ 549 w 687"/>
              <a:gd name="connsiteY104" fmla="*/ 293 h 742"/>
              <a:gd name="connsiteX105" fmla="*/ 549 w 687"/>
              <a:gd name="connsiteY105" fmla="*/ 277 h 742"/>
              <a:gd name="connsiteX106" fmla="*/ 549 w 687"/>
              <a:gd name="connsiteY106" fmla="*/ 246 h 742"/>
              <a:gd name="connsiteX107" fmla="*/ 549 w 687"/>
              <a:gd name="connsiteY107" fmla="*/ 214 h 742"/>
              <a:gd name="connsiteX108" fmla="*/ 544 w 687"/>
              <a:gd name="connsiteY108" fmla="*/ 183 h 742"/>
              <a:gd name="connsiteX109" fmla="*/ 544 w 687"/>
              <a:gd name="connsiteY109" fmla="*/ 157 h 742"/>
              <a:gd name="connsiteX110" fmla="*/ 539 w 687"/>
              <a:gd name="connsiteY110" fmla="*/ 146 h 742"/>
              <a:gd name="connsiteX111" fmla="*/ 539 w 687"/>
              <a:gd name="connsiteY111" fmla="*/ 136 h 742"/>
              <a:gd name="connsiteX112" fmla="*/ 534 w 687"/>
              <a:gd name="connsiteY112" fmla="*/ 126 h 742"/>
              <a:gd name="connsiteX113" fmla="*/ 534 w 687"/>
              <a:gd name="connsiteY113" fmla="*/ 115 h 742"/>
              <a:gd name="connsiteX114" fmla="*/ 528 w 687"/>
              <a:gd name="connsiteY114" fmla="*/ 110 h 742"/>
              <a:gd name="connsiteX115" fmla="*/ 528 w 687"/>
              <a:gd name="connsiteY115" fmla="*/ 105 h 742"/>
              <a:gd name="connsiteX116" fmla="*/ 523 w 687"/>
              <a:gd name="connsiteY116" fmla="*/ 94 h 742"/>
              <a:gd name="connsiteX117" fmla="*/ 518 w 687"/>
              <a:gd name="connsiteY117" fmla="*/ 89 h 742"/>
              <a:gd name="connsiteX118" fmla="*/ 512 w 687"/>
              <a:gd name="connsiteY118" fmla="*/ 84 h 742"/>
              <a:gd name="connsiteX119" fmla="*/ 507 w 687"/>
              <a:gd name="connsiteY119" fmla="*/ 84 h 742"/>
              <a:gd name="connsiteX120" fmla="*/ 502 w 687"/>
              <a:gd name="connsiteY120" fmla="*/ 79 h 742"/>
              <a:gd name="connsiteX121" fmla="*/ 491 w 687"/>
              <a:gd name="connsiteY121" fmla="*/ 79 h 742"/>
              <a:gd name="connsiteX122" fmla="*/ 481 w 687"/>
              <a:gd name="connsiteY122" fmla="*/ 79 h 742"/>
              <a:gd name="connsiteX123" fmla="*/ 470 w 687"/>
              <a:gd name="connsiteY123" fmla="*/ 73 h 742"/>
              <a:gd name="connsiteX124" fmla="*/ 454 w 687"/>
              <a:gd name="connsiteY124" fmla="*/ 73 h 742"/>
              <a:gd name="connsiteX125" fmla="*/ 454 w 687"/>
              <a:gd name="connsiteY125" fmla="*/ 73 h 742"/>
              <a:gd name="connsiteX0" fmla="*/ 454 w 687"/>
              <a:gd name="connsiteY0" fmla="*/ 73 h 737"/>
              <a:gd name="connsiteX1" fmla="*/ 439 w 687"/>
              <a:gd name="connsiteY1" fmla="*/ 73 h 737"/>
              <a:gd name="connsiteX2" fmla="*/ 417 w 687"/>
              <a:gd name="connsiteY2" fmla="*/ 79 h 737"/>
              <a:gd name="connsiteX3" fmla="*/ 396 w 687"/>
              <a:gd name="connsiteY3" fmla="*/ 79 h 737"/>
              <a:gd name="connsiteX4" fmla="*/ 370 w 687"/>
              <a:gd name="connsiteY4" fmla="*/ 79 h 737"/>
              <a:gd name="connsiteX5" fmla="*/ 343 w 687"/>
              <a:gd name="connsiteY5" fmla="*/ 84 h 737"/>
              <a:gd name="connsiteX6" fmla="*/ 312 w 687"/>
              <a:gd name="connsiteY6" fmla="*/ 84 h 737"/>
              <a:gd name="connsiteX7" fmla="*/ 275 w 687"/>
              <a:gd name="connsiteY7" fmla="*/ 89 h 737"/>
              <a:gd name="connsiteX8" fmla="*/ 238 w 687"/>
              <a:gd name="connsiteY8" fmla="*/ 94 h 737"/>
              <a:gd name="connsiteX9" fmla="*/ 196 w 687"/>
              <a:gd name="connsiteY9" fmla="*/ 94 h 737"/>
              <a:gd name="connsiteX10" fmla="*/ 159 w 687"/>
              <a:gd name="connsiteY10" fmla="*/ 99 h 737"/>
              <a:gd name="connsiteX11" fmla="*/ 122 w 687"/>
              <a:gd name="connsiteY11" fmla="*/ 105 h 737"/>
              <a:gd name="connsiteX12" fmla="*/ 90 w 687"/>
              <a:gd name="connsiteY12" fmla="*/ 105 h 737"/>
              <a:gd name="connsiteX13" fmla="*/ 64 w 687"/>
              <a:gd name="connsiteY13" fmla="*/ 105 h 737"/>
              <a:gd name="connsiteX14" fmla="*/ 37 w 687"/>
              <a:gd name="connsiteY14" fmla="*/ 110 h 737"/>
              <a:gd name="connsiteX15" fmla="*/ 16 w 687"/>
              <a:gd name="connsiteY15" fmla="*/ 110 h 737"/>
              <a:gd name="connsiteX16" fmla="*/ 0 w 687"/>
              <a:gd name="connsiteY16" fmla="*/ 110 h 737"/>
              <a:gd name="connsiteX17" fmla="*/ 0 w 687"/>
              <a:gd name="connsiteY17" fmla="*/ 73 h 737"/>
              <a:gd name="connsiteX18" fmla="*/ 11 w 687"/>
              <a:gd name="connsiteY18" fmla="*/ 73 h 737"/>
              <a:gd name="connsiteX19" fmla="*/ 27 w 687"/>
              <a:gd name="connsiteY19" fmla="*/ 73 h 737"/>
              <a:gd name="connsiteX20" fmla="*/ 42 w 687"/>
              <a:gd name="connsiteY20" fmla="*/ 73 h 737"/>
              <a:gd name="connsiteX21" fmla="*/ 58 w 687"/>
              <a:gd name="connsiteY21" fmla="*/ 73 h 737"/>
              <a:gd name="connsiteX22" fmla="*/ 79 w 687"/>
              <a:gd name="connsiteY22" fmla="*/ 73 h 737"/>
              <a:gd name="connsiteX23" fmla="*/ 95 w 687"/>
              <a:gd name="connsiteY23" fmla="*/ 68 h 737"/>
              <a:gd name="connsiteX24" fmla="*/ 122 w 687"/>
              <a:gd name="connsiteY24" fmla="*/ 68 h 737"/>
              <a:gd name="connsiteX25" fmla="*/ 143 w 687"/>
              <a:gd name="connsiteY25" fmla="*/ 63 h 737"/>
              <a:gd name="connsiteX26" fmla="*/ 164 w 687"/>
              <a:gd name="connsiteY26" fmla="*/ 58 h 737"/>
              <a:gd name="connsiteX27" fmla="*/ 185 w 687"/>
              <a:gd name="connsiteY27" fmla="*/ 58 h 737"/>
              <a:gd name="connsiteX28" fmla="*/ 211 w 687"/>
              <a:gd name="connsiteY28" fmla="*/ 52 h 737"/>
              <a:gd name="connsiteX29" fmla="*/ 238 w 687"/>
              <a:gd name="connsiteY29" fmla="*/ 52 h 737"/>
              <a:gd name="connsiteX30" fmla="*/ 264 w 687"/>
              <a:gd name="connsiteY30" fmla="*/ 47 h 737"/>
              <a:gd name="connsiteX31" fmla="*/ 296 w 687"/>
              <a:gd name="connsiteY31" fmla="*/ 47 h 737"/>
              <a:gd name="connsiteX32" fmla="*/ 354 w 687"/>
              <a:gd name="connsiteY32" fmla="*/ 37 h 737"/>
              <a:gd name="connsiteX33" fmla="*/ 386 w 687"/>
              <a:gd name="connsiteY33" fmla="*/ 37 h 737"/>
              <a:gd name="connsiteX34" fmla="*/ 407 w 687"/>
              <a:gd name="connsiteY34" fmla="*/ 32 h 737"/>
              <a:gd name="connsiteX35" fmla="*/ 433 w 687"/>
              <a:gd name="connsiteY35" fmla="*/ 26 h 737"/>
              <a:gd name="connsiteX36" fmla="*/ 454 w 687"/>
              <a:gd name="connsiteY36" fmla="*/ 26 h 737"/>
              <a:gd name="connsiteX37" fmla="*/ 470 w 687"/>
              <a:gd name="connsiteY37" fmla="*/ 21 h 737"/>
              <a:gd name="connsiteX38" fmla="*/ 481 w 687"/>
              <a:gd name="connsiteY38" fmla="*/ 16 h 737"/>
              <a:gd name="connsiteX39" fmla="*/ 491 w 687"/>
              <a:gd name="connsiteY39" fmla="*/ 16 h 737"/>
              <a:gd name="connsiteX40" fmla="*/ 497 w 687"/>
              <a:gd name="connsiteY40" fmla="*/ 11 h 737"/>
              <a:gd name="connsiteX41" fmla="*/ 507 w 687"/>
              <a:gd name="connsiteY41" fmla="*/ 5 h 737"/>
              <a:gd name="connsiteX42" fmla="*/ 523 w 687"/>
              <a:gd name="connsiteY42" fmla="*/ 0 h 737"/>
              <a:gd name="connsiteX43" fmla="*/ 534 w 687"/>
              <a:gd name="connsiteY43" fmla="*/ 0 h 737"/>
              <a:gd name="connsiteX44" fmla="*/ 549 w 687"/>
              <a:gd name="connsiteY44" fmla="*/ 0 h 737"/>
              <a:gd name="connsiteX45" fmla="*/ 565 w 687"/>
              <a:gd name="connsiteY45" fmla="*/ 5 h 737"/>
              <a:gd name="connsiteX46" fmla="*/ 581 w 687"/>
              <a:gd name="connsiteY46" fmla="*/ 11 h 737"/>
              <a:gd name="connsiteX47" fmla="*/ 592 w 687"/>
              <a:gd name="connsiteY47" fmla="*/ 16 h 737"/>
              <a:gd name="connsiteX48" fmla="*/ 602 w 687"/>
              <a:gd name="connsiteY48" fmla="*/ 21 h 737"/>
              <a:gd name="connsiteX49" fmla="*/ 618 w 687"/>
              <a:gd name="connsiteY49" fmla="*/ 26 h 737"/>
              <a:gd name="connsiteX50" fmla="*/ 629 w 687"/>
              <a:gd name="connsiteY50" fmla="*/ 37 h 737"/>
              <a:gd name="connsiteX51" fmla="*/ 644 w 687"/>
              <a:gd name="connsiteY51" fmla="*/ 42 h 737"/>
              <a:gd name="connsiteX52" fmla="*/ 655 w 687"/>
              <a:gd name="connsiteY52" fmla="*/ 47 h 737"/>
              <a:gd name="connsiteX53" fmla="*/ 666 w 687"/>
              <a:gd name="connsiteY53" fmla="*/ 52 h 737"/>
              <a:gd name="connsiteX54" fmla="*/ 671 w 687"/>
              <a:gd name="connsiteY54" fmla="*/ 58 h 737"/>
              <a:gd name="connsiteX55" fmla="*/ 676 w 687"/>
              <a:gd name="connsiteY55" fmla="*/ 63 h 737"/>
              <a:gd name="connsiteX56" fmla="*/ 681 w 687"/>
              <a:gd name="connsiteY56" fmla="*/ 68 h 737"/>
              <a:gd name="connsiteX57" fmla="*/ 687 w 687"/>
              <a:gd name="connsiteY57" fmla="*/ 68 h 737"/>
              <a:gd name="connsiteX58" fmla="*/ 687 w 687"/>
              <a:gd name="connsiteY58" fmla="*/ 73 h 737"/>
              <a:gd name="connsiteX59" fmla="*/ 681 w 687"/>
              <a:gd name="connsiteY59" fmla="*/ 73 h 737"/>
              <a:gd name="connsiteX60" fmla="*/ 681 w 687"/>
              <a:gd name="connsiteY60" fmla="*/ 79 h 737"/>
              <a:gd name="connsiteX61" fmla="*/ 676 w 687"/>
              <a:gd name="connsiteY61" fmla="*/ 84 h 737"/>
              <a:gd name="connsiteX62" fmla="*/ 671 w 687"/>
              <a:gd name="connsiteY62" fmla="*/ 84 h 737"/>
              <a:gd name="connsiteX63" fmla="*/ 666 w 687"/>
              <a:gd name="connsiteY63" fmla="*/ 89 h 737"/>
              <a:gd name="connsiteX64" fmla="*/ 660 w 687"/>
              <a:gd name="connsiteY64" fmla="*/ 94 h 737"/>
              <a:gd name="connsiteX65" fmla="*/ 655 w 687"/>
              <a:gd name="connsiteY65" fmla="*/ 94 h 737"/>
              <a:gd name="connsiteX66" fmla="*/ 650 w 687"/>
              <a:gd name="connsiteY66" fmla="*/ 99 h 737"/>
              <a:gd name="connsiteX67" fmla="*/ 644 w 687"/>
              <a:gd name="connsiteY67" fmla="*/ 105 h 737"/>
              <a:gd name="connsiteX68" fmla="*/ 639 w 687"/>
              <a:gd name="connsiteY68" fmla="*/ 115 h 737"/>
              <a:gd name="connsiteX69" fmla="*/ 639 w 687"/>
              <a:gd name="connsiteY69" fmla="*/ 126 h 737"/>
              <a:gd name="connsiteX70" fmla="*/ 639 w 687"/>
              <a:gd name="connsiteY70" fmla="*/ 131 h 737"/>
              <a:gd name="connsiteX71" fmla="*/ 639 w 687"/>
              <a:gd name="connsiteY71" fmla="*/ 146 h 737"/>
              <a:gd name="connsiteX72" fmla="*/ 639 w 687"/>
              <a:gd name="connsiteY72" fmla="*/ 157 h 737"/>
              <a:gd name="connsiteX73" fmla="*/ 639 w 687"/>
              <a:gd name="connsiteY73" fmla="*/ 173 h 737"/>
              <a:gd name="connsiteX74" fmla="*/ 639 w 687"/>
              <a:gd name="connsiteY74" fmla="*/ 188 h 737"/>
              <a:gd name="connsiteX75" fmla="*/ 639 w 687"/>
              <a:gd name="connsiteY75" fmla="*/ 204 h 737"/>
              <a:gd name="connsiteX76" fmla="*/ 639 w 687"/>
              <a:gd name="connsiteY76" fmla="*/ 225 h 737"/>
              <a:gd name="connsiteX77" fmla="*/ 639 w 687"/>
              <a:gd name="connsiteY77" fmla="*/ 240 h 737"/>
              <a:gd name="connsiteX78" fmla="*/ 639 w 687"/>
              <a:gd name="connsiteY78" fmla="*/ 261 h 737"/>
              <a:gd name="connsiteX79" fmla="*/ 639 w 687"/>
              <a:gd name="connsiteY79" fmla="*/ 303 h 737"/>
              <a:gd name="connsiteX80" fmla="*/ 639 w 687"/>
              <a:gd name="connsiteY80" fmla="*/ 324 h 737"/>
              <a:gd name="connsiteX81" fmla="*/ 639 w 687"/>
              <a:gd name="connsiteY81" fmla="*/ 350 h 737"/>
              <a:gd name="connsiteX82" fmla="*/ 639 w 687"/>
              <a:gd name="connsiteY82" fmla="*/ 376 h 737"/>
              <a:gd name="connsiteX83" fmla="*/ 639 w 687"/>
              <a:gd name="connsiteY83" fmla="*/ 402 h 737"/>
              <a:gd name="connsiteX84" fmla="*/ 639 w 687"/>
              <a:gd name="connsiteY84" fmla="*/ 429 h 737"/>
              <a:gd name="connsiteX85" fmla="*/ 639 w 687"/>
              <a:gd name="connsiteY85" fmla="*/ 460 h 737"/>
              <a:gd name="connsiteX86" fmla="*/ 639 w 687"/>
              <a:gd name="connsiteY86" fmla="*/ 491 h 737"/>
              <a:gd name="connsiteX87" fmla="*/ 639 w 687"/>
              <a:gd name="connsiteY87" fmla="*/ 523 h 737"/>
              <a:gd name="connsiteX88" fmla="*/ 639 w 687"/>
              <a:gd name="connsiteY88" fmla="*/ 554 h 737"/>
              <a:gd name="connsiteX89" fmla="*/ 639 w 687"/>
              <a:gd name="connsiteY89" fmla="*/ 580 h 737"/>
              <a:gd name="connsiteX90" fmla="*/ 634 w 687"/>
              <a:gd name="connsiteY90" fmla="*/ 606 h 737"/>
              <a:gd name="connsiteX91" fmla="*/ 634 w 687"/>
              <a:gd name="connsiteY91" fmla="*/ 632 h 737"/>
              <a:gd name="connsiteX92" fmla="*/ 629 w 687"/>
              <a:gd name="connsiteY92" fmla="*/ 653 h 737"/>
              <a:gd name="connsiteX93" fmla="*/ 623 w 687"/>
              <a:gd name="connsiteY93" fmla="*/ 669 h 737"/>
              <a:gd name="connsiteX94" fmla="*/ 618 w 687"/>
              <a:gd name="connsiteY94" fmla="*/ 690 h 737"/>
              <a:gd name="connsiteX95" fmla="*/ 613 w 687"/>
              <a:gd name="connsiteY95" fmla="*/ 700 h 737"/>
              <a:gd name="connsiteX96" fmla="*/ 602 w 687"/>
              <a:gd name="connsiteY96" fmla="*/ 716 h 737"/>
              <a:gd name="connsiteX97" fmla="*/ 592 w 687"/>
              <a:gd name="connsiteY97" fmla="*/ 726 h 737"/>
              <a:gd name="connsiteX98" fmla="*/ 586 w 687"/>
              <a:gd name="connsiteY98" fmla="*/ 737 h 737"/>
              <a:gd name="connsiteX99" fmla="*/ 544 w 687"/>
              <a:gd name="connsiteY99" fmla="*/ 382 h 737"/>
              <a:gd name="connsiteX100" fmla="*/ 549 w 687"/>
              <a:gd name="connsiteY100" fmla="*/ 355 h 737"/>
              <a:gd name="connsiteX101" fmla="*/ 549 w 687"/>
              <a:gd name="connsiteY101" fmla="*/ 334 h 737"/>
              <a:gd name="connsiteX102" fmla="*/ 549 w 687"/>
              <a:gd name="connsiteY102" fmla="*/ 314 h 737"/>
              <a:gd name="connsiteX103" fmla="*/ 549 w 687"/>
              <a:gd name="connsiteY103" fmla="*/ 293 h 737"/>
              <a:gd name="connsiteX104" fmla="*/ 549 w 687"/>
              <a:gd name="connsiteY104" fmla="*/ 277 h 737"/>
              <a:gd name="connsiteX105" fmla="*/ 549 w 687"/>
              <a:gd name="connsiteY105" fmla="*/ 246 h 737"/>
              <a:gd name="connsiteX106" fmla="*/ 549 w 687"/>
              <a:gd name="connsiteY106" fmla="*/ 214 h 737"/>
              <a:gd name="connsiteX107" fmla="*/ 544 w 687"/>
              <a:gd name="connsiteY107" fmla="*/ 183 h 737"/>
              <a:gd name="connsiteX108" fmla="*/ 544 w 687"/>
              <a:gd name="connsiteY108" fmla="*/ 157 h 737"/>
              <a:gd name="connsiteX109" fmla="*/ 539 w 687"/>
              <a:gd name="connsiteY109" fmla="*/ 146 h 737"/>
              <a:gd name="connsiteX110" fmla="*/ 539 w 687"/>
              <a:gd name="connsiteY110" fmla="*/ 136 h 737"/>
              <a:gd name="connsiteX111" fmla="*/ 534 w 687"/>
              <a:gd name="connsiteY111" fmla="*/ 126 h 737"/>
              <a:gd name="connsiteX112" fmla="*/ 534 w 687"/>
              <a:gd name="connsiteY112" fmla="*/ 115 h 737"/>
              <a:gd name="connsiteX113" fmla="*/ 528 w 687"/>
              <a:gd name="connsiteY113" fmla="*/ 110 h 737"/>
              <a:gd name="connsiteX114" fmla="*/ 528 w 687"/>
              <a:gd name="connsiteY114" fmla="*/ 105 h 737"/>
              <a:gd name="connsiteX115" fmla="*/ 523 w 687"/>
              <a:gd name="connsiteY115" fmla="*/ 94 h 737"/>
              <a:gd name="connsiteX116" fmla="*/ 518 w 687"/>
              <a:gd name="connsiteY116" fmla="*/ 89 h 737"/>
              <a:gd name="connsiteX117" fmla="*/ 512 w 687"/>
              <a:gd name="connsiteY117" fmla="*/ 84 h 737"/>
              <a:gd name="connsiteX118" fmla="*/ 507 w 687"/>
              <a:gd name="connsiteY118" fmla="*/ 84 h 737"/>
              <a:gd name="connsiteX119" fmla="*/ 502 w 687"/>
              <a:gd name="connsiteY119" fmla="*/ 79 h 737"/>
              <a:gd name="connsiteX120" fmla="*/ 491 w 687"/>
              <a:gd name="connsiteY120" fmla="*/ 79 h 737"/>
              <a:gd name="connsiteX121" fmla="*/ 481 w 687"/>
              <a:gd name="connsiteY121" fmla="*/ 79 h 737"/>
              <a:gd name="connsiteX122" fmla="*/ 470 w 687"/>
              <a:gd name="connsiteY122" fmla="*/ 73 h 737"/>
              <a:gd name="connsiteX123" fmla="*/ 454 w 687"/>
              <a:gd name="connsiteY123" fmla="*/ 73 h 737"/>
              <a:gd name="connsiteX124" fmla="*/ 454 w 687"/>
              <a:gd name="connsiteY124" fmla="*/ 73 h 737"/>
              <a:gd name="connsiteX0" fmla="*/ 454 w 687"/>
              <a:gd name="connsiteY0" fmla="*/ 73 h 737"/>
              <a:gd name="connsiteX1" fmla="*/ 439 w 687"/>
              <a:gd name="connsiteY1" fmla="*/ 73 h 737"/>
              <a:gd name="connsiteX2" fmla="*/ 417 w 687"/>
              <a:gd name="connsiteY2" fmla="*/ 79 h 737"/>
              <a:gd name="connsiteX3" fmla="*/ 396 w 687"/>
              <a:gd name="connsiteY3" fmla="*/ 79 h 737"/>
              <a:gd name="connsiteX4" fmla="*/ 370 w 687"/>
              <a:gd name="connsiteY4" fmla="*/ 79 h 737"/>
              <a:gd name="connsiteX5" fmla="*/ 343 w 687"/>
              <a:gd name="connsiteY5" fmla="*/ 84 h 737"/>
              <a:gd name="connsiteX6" fmla="*/ 312 w 687"/>
              <a:gd name="connsiteY6" fmla="*/ 84 h 737"/>
              <a:gd name="connsiteX7" fmla="*/ 275 w 687"/>
              <a:gd name="connsiteY7" fmla="*/ 89 h 737"/>
              <a:gd name="connsiteX8" fmla="*/ 238 w 687"/>
              <a:gd name="connsiteY8" fmla="*/ 94 h 737"/>
              <a:gd name="connsiteX9" fmla="*/ 196 w 687"/>
              <a:gd name="connsiteY9" fmla="*/ 94 h 737"/>
              <a:gd name="connsiteX10" fmla="*/ 159 w 687"/>
              <a:gd name="connsiteY10" fmla="*/ 99 h 737"/>
              <a:gd name="connsiteX11" fmla="*/ 122 w 687"/>
              <a:gd name="connsiteY11" fmla="*/ 105 h 737"/>
              <a:gd name="connsiteX12" fmla="*/ 90 w 687"/>
              <a:gd name="connsiteY12" fmla="*/ 105 h 737"/>
              <a:gd name="connsiteX13" fmla="*/ 64 w 687"/>
              <a:gd name="connsiteY13" fmla="*/ 105 h 737"/>
              <a:gd name="connsiteX14" fmla="*/ 37 w 687"/>
              <a:gd name="connsiteY14" fmla="*/ 110 h 737"/>
              <a:gd name="connsiteX15" fmla="*/ 16 w 687"/>
              <a:gd name="connsiteY15" fmla="*/ 110 h 737"/>
              <a:gd name="connsiteX16" fmla="*/ 0 w 687"/>
              <a:gd name="connsiteY16" fmla="*/ 110 h 737"/>
              <a:gd name="connsiteX17" fmla="*/ 0 w 687"/>
              <a:gd name="connsiteY17" fmla="*/ 73 h 737"/>
              <a:gd name="connsiteX18" fmla="*/ 11 w 687"/>
              <a:gd name="connsiteY18" fmla="*/ 73 h 737"/>
              <a:gd name="connsiteX19" fmla="*/ 27 w 687"/>
              <a:gd name="connsiteY19" fmla="*/ 73 h 737"/>
              <a:gd name="connsiteX20" fmla="*/ 42 w 687"/>
              <a:gd name="connsiteY20" fmla="*/ 73 h 737"/>
              <a:gd name="connsiteX21" fmla="*/ 58 w 687"/>
              <a:gd name="connsiteY21" fmla="*/ 73 h 737"/>
              <a:gd name="connsiteX22" fmla="*/ 79 w 687"/>
              <a:gd name="connsiteY22" fmla="*/ 73 h 737"/>
              <a:gd name="connsiteX23" fmla="*/ 95 w 687"/>
              <a:gd name="connsiteY23" fmla="*/ 68 h 737"/>
              <a:gd name="connsiteX24" fmla="*/ 122 w 687"/>
              <a:gd name="connsiteY24" fmla="*/ 68 h 737"/>
              <a:gd name="connsiteX25" fmla="*/ 143 w 687"/>
              <a:gd name="connsiteY25" fmla="*/ 63 h 737"/>
              <a:gd name="connsiteX26" fmla="*/ 164 w 687"/>
              <a:gd name="connsiteY26" fmla="*/ 58 h 737"/>
              <a:gd name="connsiteX27" fmla="*/ 185 w 687"/>
              <a:gd name="connsiteY27" fmla="*/ 58 h 737"/>
              <a:gd name="connsiteX28" fmla="*/ 211 w 687"/>
              <a:gd name="connsiteY28" fmla="*/ 52 h 737"/>
              <a:gd name="connsiteX29" fmla="*/ 238 w 687"/>
              <a:gd name="connsiteY29" fmla="*/ 52 h 737"/>
              <a:gd name="connsiteX30" fmla="*/ 264 w 687"/>
              <a:gd name="connsiteY30" fmla="*/ 47 h 737"/>
              <a:gd name="connsiteX31" fmla="*/ 296 w 687"/>
              <a:gd name="connsiteY31" fmla="*/ 47 h 737"/>
              <a:gd name="connsiteX32" fmla="*/ 354 w 687"/>
              <a:gd name="connsiteY32" fmla="*/ 37 h 737"/>
              <a:gd name="connsiteX33" fmla="*/ 386 w 687"/>
              <a:gd name="connsiteY33" fmla="*/ 37 h 737"/>
              <a:gd name="connsiteX34" fmla="*/ 407 w 687"/>
              <a:gd name="connsiteY34" fmla="*/ 32 h 737"/>
              <a:gd name="connsiteX35" fmla="*/ 433 w 687"/>
              <a:gd name="connsiteY35" fmla="*/ 26 h 737"/>
              <a:gd name="connsiteX36" fmla="*/ 454 w 687"/>
              <a:gd name="connsiteY36" fmla="*/ 26 h 737"/>
              <a:gd name="connsiteX37" fmla="*/ 470 w 687"/>
              <a:gd name="connsiteY37" fmla="*/ 21 h 737"/>
              <a:gd name="connsiteX38" fmla="*/ 481 w 687"/>
              <a:gd name="connsiteY38" fmla="*/ 16 h 737"/>
              <a:gd name="connsiteX39" fmla="*/ 491 w 687"/>
              <a:gd name="connsiteY39" fmla="*/ 16 h 737"/>
              <a:gd name="connsiteX40" fmla="*/ 497 w 687"/>
              <a:gd name="connsiteY40" fmla="*/ 11 h 737"/>
              <a:gd name="connsiteX41" fmla="*/ 507 w 687"/>
              <a:gd name="connsiteY41" fmla="*/ 5 h 737"/>
              <a:gd name="connsiteX42" fmla="*/ 523 w 687"/>
              <a:gd name="connsiteY42" fmla="*/ 0 h 737"/>
              <a:gd name="connsiteX43" fmla="*/ 534 w 687"/>
              <a:gd name="connsiteY43" fmla="*/ 0 h 737"/>
              <a:gd name="connsiteX44" fmla="*/ 549 w 687"/>
              <a:gd name="connsiteY44" fmla="*/ 0 h 737"/>
              <a:gd name="connsiteX45" fmla="*/ 565 w 687"/>
              <a:gd name="connsiteY45" fmla="*/ 5 h 737"/>
              <a:gd name="connsiteX46" fmla="*/ 581 w 687"/>
              <a:gd name="connsiteY46" fmla="*/ 11 h 737"/>
              <a:gd name="connsiteX47" fmla="*/ 592 w 687"/>
              <a:gd name="connsiteY47" fmla="*/ 16 h 737"/>
              <a:gd name="connsiteX48" fmla="*/ 602 w 687"/>
              <a:gd name="connsiteY48" fmla="*/ 21 h 737"/>
              <a:gd name="connsiteX49" fmla="*/ 618 w 687"/>
              <a:gd name="connsiteY49" fmla="*/ 26 h 737"/>
              <a:gd name="connsiteX50" fmla="*/ 629 w 687"/>
              <a:gd name="connsiteY50" fmla="*/ 37 h 737"/>
              <a:gd name="connsiteX51" fmla="*/ 644 w 687"/>
              <a:gd name="connsiteY51" fmla="*/ 42 h 737"/>
              <a:gd name="connsiteX52" fmla="*/ 655 w 687"/>
              <a:gd name="connsiteY52" fmla="*/ 47 h 737"/>
              <a:gd name="connsiteX53" fmla="*/ 666 w 687"/>
              <a:gd name="connsiteY53" fmla="*/ 52 h 737"/>
              <a:gd name="connsiteX54" fmla="*/ 671 w 687"/>
              <a:gd name="connsiteY54" fmla="*/ 58 h 737"/>
              <a:gd name="connsiteX55" fmla="*/ 676 w 687"/>
              <a:gd name="connsiteY55" fmla="*/ 63 h 737"/>
              <a:gd name="connsiteX56" fmla="*/ 681 w 687"/>
              <a:gd name="connsiteY56" fmla="*/ 68 h 737"/>
              <a:gd name="connsiteX57" fmla="*/ 687 w 687"/>
              <a:gd name="connsiteY57" fmla="*/ 68 h 737"/>
              <a:gd name="connsiteX58" fmla="*/ 687 w 687"/>
              <a:gd name="connsiteY58" fmla="*/ 73 h 737"/>
              <a:gd name="connsiteX59" fmla="*/ 681 w 687"/>
              <a:gd name="connsiteY59" fmla="*/ 73 h 737"/>
              <a:gd name="connsiteX60" fmla="*/ 681 w 687"/>
              <a:gd name="connsiteY60" fmla="*/ 79 h 737"/>
              <a:gd name="connsiteX61" fmla="*/ 676 w 687"/>
              <a:gd name="connsiteY61" fmla="*/ 84 h 737"/>
              <a:gd name="connsiteX62" fmla="*/ 671 w 687"/>
              <a:gd name="connsiteY62" fmla="*/ 84 h 737"/>
              <a:gd name="connsiteX63" fmla="*/ 666 w 687"/>
              <a:gd name="connsiteY63" fmla="*/ 89 h 737"/>
              <a:gd name="connsiteX64" fmla="*/ 660 w 687"/>
              <a:gd name="connsiteY64" fmla="*/ 94 h 737"/>
              <a:gd name="connsiteX65" fmla="*/ 655 w 687"/>
              <a:gd name="connsiteY65" fmla="*/ 94 h 737"/>
              <a:gd name="connsiteX66" fmla="*/ 650 w 687"/>
              <a:gd name="connsiteY66" fmla="*/ 99 h 737"/>
              <a:gd name="connsiteX67" fmla="*/ 644 w 687"/>
              <a:gd name="connsiteY67" fmla="*/ 105 h 737"/>
              <a:gd name="connsiteX68" fmla="*/ 639 w 687"/>
              <a:gd name="connsiteY68" fmla="*/ 115 h 737"/>
              <a:gd name="connsiteX69" fmla="*/ 639 w 687"/>
              <a:gd name="connsiteY69" fmla="*/ 126 h 737"/>
              <a:gd name="connsiteX70" fmla="*/ 639 w 687"/>
              <a:gd name="connsiteY70" fmla="*/ 131 h 737"/>
              <a:gd name="connsiteX71" fmla="*/ 639 w 687"/>
              <a:gd name="connsiteY71" fmla="*/ 146 h 737"/>
              <a:gd name="connsiteX72" fmla="*/ 639 w 687"/>
              <a:gd name="connsiteY72" fmla="*/ 157 h 737"/>
              <a:gd name="connsiteX73" fmla="*/ 639 w 687"/>
              <a:gd name="connsiteY73" fmla="*/ 173 h 737"/>
              <a:gd name="connsiteX74" fmla="*/ 639 w 687"/>
              <a:gd name="connsiteY74" fmla="*/ 188 h 737"/>
              <a:gd name="connsiteX75" fmla="*/ 639 w 687"/>
              <a:gd name="connsiteY75" fmla="*/ 204 h 737"/>
              <a:gd name="connsiteX76" fmla="*/ 639 w 687"/>
              <a:gd name="connsiteY76" fmla="*/ 225 h 737"/>
              <a:gd name="connsiteX77" fmla="*/ 639 w 687"/>
              <a:gd name="connsiteY77" fmla="*/ 240 h 737"/>
              <a:gd name="connsiteX78" fmla="*/ 639 w 687"/>
              <a:gd name="connsiteY78" fmla="*/ 261 h 737"/>
              <a:gd name="connsiteX79" fmla="*/ 639 w 687"/>
              <a:gd name="connsiteY79" fmla="*/ 303 h 737"/>
              <a:gd name="connsiteX80" fmla="*/ 639 w 687"/>
              <a:gd name="connsiteY80" fmla="*/ 324 h 737"/>
              <a:gd name="connsiteX81" fmla="*/ 639 w 687"/>
              <a:gd name="connsiteY81" fmla="*/ 350 h 737"/>
              <a:gd name="connsiteX82" fmla="*/ 639 w 687"/>
              <a:gd name="connsiteY82" fmla="*/ 376 h 737"/>
              <a:gd name="connsiteX83" fmla="*/ 639 w 687"/>
              <a:gd name="connsiteY83" fmla="*/ 402 h 737"/>
              <a:gd name="connsiteX84" fmla="*/ 639 w 687"/>
              <a:gd name="connsiteY84" fmla="*/ 429 h 737"/>
              <a:gd name="connsiteX85" fmla="*/ 639 w 687"/>
              <a:gd name="connsiteY85" fmla="*/ 460 h 737"/>
              <a:gd name="connsiteX86" fmla="*/ 639 w 687"/>
              <a:gd name="connsiteY86" fmla="*/ 491 h 737"/>
              <a:gd name="connsiteX87" fmla="*/ 639 w 687"/>
              <a:gd name="connsiteY87" fmla="*/ 523 h 737"/>
              <a:gd name="connsiteX88" fmla="*/ 639 w 687"/>
              <a:gd name="connsiteY88" fmla="*/ 554 h 737"/>
              <a:gd name="connsiteX89" fmla="*/ 639 w 687"/>
              <a:gd name="connsiteY89" fmla="*/ 580 h 737"/>
              <a:gd name="connsiteX90" fmla="*/ 634 w 687"/>
              <a:gd name="connsiteY90" fmla="*/ 606 h 737"/>
              <a:gd name="connsiteX91" fmla="*/ 634 w 687"/>
              <a:gd name="connsiteY91" fmla="*/ 632 h 737"/>
              <a:gd name="connsiteX92" fmla="*/ 629 w 687"/>
              <a:gd name="connsiteY92" fmla="*/ 653 h 737"/>
              <a:gd name="connsiteX93" fmla="*/ 623 w 687"/>
              <a:gd name="connsiteY93" fmla="*/ 669 h 737"/>
              <a:gd name="connsiteX94" fmla="*/ 618 w 687"/>
              <a:gd name="connsiteY94" fmla="*/ 690 h 737"/>
              <a:gd name="connsiteX95" fmla="*/ 613 w 687"/>
              <a:gd name="connsiteY95" fmla="*/ 700 h 737"/>
              <a:gd name="connsiteX96" fmla="*/ 602 w 687"/>
              <a:gd name="connsiteY96" fmla="*/ 716 h 737"/>
              <a:gd name="connsiteX97" fmla="*/ 586 w 687"/>
              <a:gd name="connsiteY97" fmla="*/ 737 h 737"/>
              <a:gd name="connsiteX98" fmla="*/ 544 w 687"/>
              <a:gd name="connsiteY98" fmla="*/ 382 h 737"/>
              <a:gd name="connsiteX99" fmla="*/ 549 w 687"/>
              <a:gd name="connsiteY99" fmla="*/ 355 h 737"/>
              <a:gd name="connsiteX100" fmla="*/ 549 w 687"/>
              <a:gd name="connsiteY100" fmla="*/ 334 h 737"/>
              <a:gd name="connsiteX101" fmla="*/ 549 w 687"/>
              <a:gd name="connsiteY101" fmla="*/ 314 h 737"/>
              <a:gd name="connsiteX102" fmla="*/ 549 w 687"/>
              <a:gd name="connsiteY102" fmla="*/ 293 h 737"/>
              <a:gd name="connsiteX103" fmla="*/ 549 w 687"/>
              <a:gd name="connsiteY103" fmla="*/ 277 h 737"/>
              <a:gd name="connsiteX104" fmla="*/ 549 w 687"/>
              <a:gd name="connsiteY104" fmla="*/ 246 h 737"/>
              <a:gd name="connsiteX105" fmla="*/ 549 w 687"/>
              <a:gd name="connsiteY105" fmla="*/ 214 h 737"/>
              <a:gd name="connsiteX106" fmla="*/ 544 w 687"/>
              <a:gd name="connsiteY106" fmla="*/ 183 h 737"/>
              <a:gd name="connsiteX107" fmla="*/ 544 w 687"/>
              <a:gd name="connsiteY107" fmla="*/ 157 h 737"/>
              <a:gd name="connsiteX108" fmla="*/ 539 w 687"/>
              <a:gd name="connsiteY108" fmla="*/ 146 h 737"/>
              <a:gd name="connsiteX109" fmla="*/ 539 w 687"/>
              <a:gd name="connsiteY109" fmla="*/ 136 h 737"/>
              <a:gd name="connsiteX110" fmla="*/ 534 w 687"/>
              <a:gd name="connsiteY110" fmla="*/ 126 h 737"/>
              <a:gd name="connsiteX111" fmla="*/ 534 w 687"/>
              <a:gd name="connsiteY111" fmla="*/ 115 h 737"/>
              <a:gd name="connsiteX112" fmla="*/ 528 w 687"/>
              <a:gd name="connsiteY112" fmla="*/ 110 h 737"/>
              <a:gd name="connsiteX113" fmla="*/ 528 w 687"/>
              <a:gd name="connsiteY113" fmla="*/ 105 h 737"/>
              <a:gd name="connsiteX114" fmla="*/ 523 w 687"/>
              <a:gd name="connsiteY114" fmla="*/ 94 h 737"/>
              <a:gd name="connsiteX115" fmla="*/ 518 w 687"/>
              <a:gd name="connsiteY115" fmla="*/ 89 h 737"/>
              <a:gd name="connsiteX116" fmla="*/ 512 w 687"/>
              <a:gd name="connsiteY116" fmla="*/ 84 h 737"/>
              <a:gd name="connsiteX117" fmla="*/ 507 w 687"/>
              <a:gd name="connsiteY117" fmla="*/ 84 h 737"/>
              <a:gd name="connsiteX118" fmla="*/ 502 w 687"/>
              <a:gd name="connsiteY118" fmla="*/ 79 h 737"/>
              <a:gd name="connsiteX119" fmla="*/ 491 w 687"/>
              <a:gd name="connsiteY119" fmla="*/ 79 h 737"/>
              <a:gd name="connsiteX120" fmla="*/ 481 w 687"/>
              <a:gd name="connsiteY120" fmla="*/ 79 h 737"/>
              <a:gd name="connsiteX121" fmla="*/ 470 w 687"/>
              <a:gd name="connsiteY121" fmla="*/ 73 h 737"/>
              <a:gd name="connsiteX122" fmla="*/ 454 w 687"/>
              <a:gd name="connsiteY122" fmla="*/ 73 h 737"/>
              <a:gd name="connsiteX123" fmla="*/ 454 w 687"/>
              <a:gd name="connsiteY123" fmla="*/ 73 h 737"/>
              <a:gd name="connsiteX0" fmla="*/ 454 w 687"/>
              <a:gd name="connsiteY0" fmla="*/ 73 h 716"/>
              <a:gd name="connsiteX1" fmla="*/ 439 w 687"/>
              <a:gd name="connsiteY1" fmla="*/ 73 h 716"/>
              <a:gd name="connsiteX2" fmla="*/ 417 w 687"/>
              <a:gd name="connsiteY2" fmla="*/ 79 h 716"/>
              <a:gd name="connsiteX3" fmla="*/ 396 w 687"/>
              <a:gd name="connsiteY3" fmla="*/ 79 h 716"/>
              <a:gd name="connsiteX4" fmla="*/ 370 w 687"/>
              <a:gd name="connsiteY4" fmla="*/ 79 h 716"/>
              <a:gd name="connsiteX5" fmla="*/ 343 w 687"/>
              <a:gd name="connsiteY5" fmla="*/ 84 h 716"/>
              <a:gd name="connsiteX6" fmla="*/ 312 w 687"/>
              <a:gd name="connsiteY6" fmla="*/ 84 h 716"/>
              <a:gd name="connsiteX7" fmla="*/ 275 w 687"/>
              <a:gd name="connsiteY7" fmla="*/ 89 h 716"/>
              <a:gd name="connsiteX8" fmla="*/ 238 w 687"/>
              <a:gd name="connsiteY8" fmla="*/ 94 h 716"/>
              <a:gd name="connsiteX9" fmla="*/ 196 w 687"/>
              <a:gd name="connsiteY9" fmla="*/ 94 h 716"/>
              <a:gd name="connsiteX10" fmla="*/ 159 w 687"/>
              <a:gd name="connsiteY10" fmla="*/ 99 h 716"/>
              <a:gd name="connsiteX11" fmla="*/ 122 w 687"/>
              <a:gd name="connsiteY11" fmla="*/ 105 h 716"/>
              <a:gd name="connsiteX12" fmla="*/ 90 w 687"/>
              <a:gd name="connsiteY12" fmla="*/ 105 h 716"/>
              <a:gd name="connsiteX13" fmla="*/ 64 w 687"/>
              <a:gd name="connsiteY13" fmla="*/ 105 h 716"/>
              <a:gd name="connsiteX14" fmla="*/ 37 w 687"/>
              <a:gd name="connsiteY14" fmla="*/ 110 h 716"/>
              <a:gd name="connsiteX15" fmla="*/ 16 w 687"/>
              <a:gd name="connsiteY15" fmla="*/ 110 h 716"/>
              <a:gd name="connsiteX16" fmla="*/ 0 w 687"/>
              <a:gd name="connsiteY16" fmla="*/ 110 h 716"/>
              <a:gd name="connsiteX17" fmla="*/ 0 w 687"/>
              <a:gd name="connsiteY17" fmla="*/ 73 h 716"/>
              <a:gd name="connsiteX18" fmla="*/ 11 w 687"/>
              <a:gd name="connsiteY18" fmla="*/ 73 h 716"/>
              <a:gd name="connsiteX19" fmla="*/ 27 w 687"/>
              <a:gd name="connsiteY19" fmla="*/ 73 h 716"/>
              <a:gd name="connsiteX20" fmla="*/ 42 w 687"/>
              <a:gd name="connsiteY20" fmla="*/ 73 h 716"/>
              <a:gd name="connsiteX21" fmla="*/ 58 w 687"/>
              <a:gd name="connsiteY21" fmla="*/ 73 h 716"/>
              <a:gd name="connsiteX22" fmla="*/ 79 w 687"/>
              <a:gd name="connsiteY22" fmla="*/ 73 h 716"/>
              <a:gd name="connsiteX23" fmla="*/ 95 w 687"/>
              <a:gd name="connsiteY23" fmla="*/ 68 h 716"/>
              <a:gd name="connsiteX24" fmla="*/ 122 w 687"/>
              <a:gd name="connsiteY24" fmla="*/ 68 h 716"/>
              <a:gd name="connsiteX25" fmla="*/ 143 w 687"/>
              <a:gd name="connsiteY25" fmla="*/ 63 h 716"/>
              <a:gd name="connsiteX26" fmla="*/ 164 w 687"/>
              <a:gd name="connsiteY26" fmla="*/ 58 h 716"/>
              <a:gd name="connsiteX27" fmla="*/ 185 w 687"/>
              <a:gd name="connsiteY27" fmla="*/ 58 h 716"/>
              <a:gd name="connsiteX28" fmla="*/ 211 w 687"/>
              <a:gd name="connsiteY28" fmla="*/ 52 h 716"/>
              <a:gd name="connsiteX29" fmla="*/ 238 w 687"/>
              <a:gd name="connsiteY29" fmla="*/ 52 h 716"/>
              <a:gd name="connsiteX30" fmla="*/ 264 w 687"/>
              <a:gd name="connsiteY30" fmla="*/ 47 h 716"/>
              <a:gd name="connsiteX31" fmla="*/ 296 w 687"/>
              <a:gd name="connsiteY31" fmla="*/ 47 h 716"/>
              <a:gd name="connsiteX32" fmla="*/ 354 w 687"/>
              <a:gd name="connsiteY32" fmla="*/ 37 h 716"/>
              <a:gd name="connsiteX33" fmla="*/ 386 w 687"/>
              <a:gd name="connsiteY33" fmla="*/ 37 h 716"/>
              <a:gd name="connsiteX34" fmla="*/ 407 w 687"/>
              <a:gd name="connsiteY34" fmla="*/ 32 h 716"/>
              <a:gd name="connsiteX35" fmla="*/ 433 w 687"/>
              <a:gd name="connsiteY35" fmla="*/ 26 h 716"/>
              <a:gd name="connsiteX36" fmla="*/ 454 w 687"/>
              <a:gd name="connsiteY36" fmla="*/ 26 h 716"/>
              <a:gd name="connsiteX37" fmla="*/ 470 w 687"/>
              <a:gd name="connsiteY37" fmla="*/ 21 h 716"/>
              <a:gd name="connsiteX38" fmla="*/ 481 w 687"/>
              <a:gd name="connsiteY38" fmla="*/ 16 h 716"/>
              <a:gd name="connsiteX39" fmla="*/ 491 w 687"/>
              <a:gd name="connsiteY39" fmla="*/ 16 h 716"/>
              <a:gd name="connsiteX40" fmla="*/ 497 w 687"/>
              <a:gd name="connsiteY40" fmla="*/ 11 h 716"/>
              <a:gd name="connsiteX41" fmla="*/ 507 w 687"/>
              <a:gd name="connsiteY41" fmla="*/ 5 h 716"/>
              <a:gd name="connsiteX42" fmla="*/ 523 w 687"/>
              <a:gd name="connsiteY42" fmla="*/ 0 h 716"/>
              <a:gd name="connsiteX43" fmla="*/ 534 w 687"/>
              <a:gd name="connsiteY43" fmla="*/ 0 h 716"/>
              <a:gd name="connsiteX44" fmla="*/ 549 w 687"/>
              <a:gd name="connsiteY44" fmla="*/ 0 h 716"/>
              <a:gd name="connsiteX45" fmla="*/ 565 w 687"/>
              <a:gd name="connsiteY45" fmla="*/ 5 h 716"/>
              <a:gd name="connsiteX46" fmla="*/ 581 w 687"/>
              <a:gd name="connsiteY46" fmla="*/ 11 h 716"/>
              <a:gd name="connsiteX47" fmla="*/ 592 w 687"/>
              <a:gd name="connsiteY47" fmla="*/ 16 h 716"/>
              <a:gd name="connsiteX48" fmla="*/ 602 w 687"/>
              <a:gd name="connsiteY48" fmla="*/ 21 h 716"/>
              <a:gd name="connsiteX49" fmla="*/ 618 w 687"/>
              <a:gd name="connsiteY49" fmla="*/ 26 h 716"/>
              <a:gd name="connsiteX50" fmla="*/ 629 w 687"/>
              <a:gd name="connsiteY50" fmla="*/ 37 h 716"/>
              <a:gd name="connsiteX51" fmla="*/ 644 w 687"/>
              <a:gd name="connsiteY51" fmla="*/ 42 h 716"/>
              <a:gd name="connsiteX52" fmla="*/ 655 w 687"/>
              <a:gd name="connsiteY52" fmla="*/ 47 h 716"/>
              <a:gd name="connsiteX53" fmla="*/ 666 w 687"/>
              <a:gd name="connsiteY53" fmla="*/ 52 h 716"/>
              <a:gd name="connsiteX54" fmla="*/ 671 w 687"/>
              <a:gd name="connsiteY54" fmla="*/ 58 h 716"/>
              <a:gd name="connsiteX55" fmla="*/ 676 w 687"/>
              <a:gd name="connsiteY55" fmla="*/ 63 h 716"/>
              <a:gd name="connsiteX56" fmla="*/ 681 w 687"/>
              <a:gd name="connsiteY56" fmla="*/ 68 h 716"/>
              <a:gd name="connsiteX57" fmla="*/ 687 w 687"/>
              <a:gd name="connsiteY57" fmla="*/ 68 h 716"/>
              <a:gd name="connsiteX58" fmla="*/ 687 w 687"/>
              <a:gd name="connsiteY58" fmla="*/ 73 h 716"/>
              <a:gd name="connsiteX59" fmla="*/ 681 w 687"/>
              <a:gd name="connsiteY59" fmla="*/ 73 h 716"/>
              <a:gd name="connsiteX60" fmla="*/ 681 w 687"/>
              <a:gd name="connsiteY60" fmla="*/ 79 h 716"/>
              <a:gd name="connsiteX61" fmla="*/ 676 w 687"/>
              <a:gd name="connsiteY61" fmla="*/ 84 h 716"/>
              <a:gd name="connsiteX62" fmla="*/ 671 w 687"/>
              <a:gd name="connsiteY62" fmla="*/ 84 h 716"/>
              <a:gd name="connsiteX63" fmla="*/ 666 w 687"/>
              <a:gd name="connsiteY63" fmla="*/ 89 h 716"/>
              <a:gd name="connsiteX64" fmla="*/ 660 w 687"/>
              <a:gd name="connsiteY64" fmla="*/ 94 h 716"/>
              <a:gd name="connsiteX65" fmla="*/ 655 w 687"/>
              <a:gd name="connsiteY65" fmla="*/ 94 h 716"/>
              <a:gd name="connsiteX66" fmla="*/ 650 w 687"/>
              <a:gd name="connsiteY66" fmla="*/ 99 h 716"/>
              <a:gd name="connsiteX67" fmla="*/ 644 w 687"/>
              <a:gd name="connsiteY67" fmla="*/ 105 h 716"/>
              <a:gd name="connsiteX68" fmla="*/ 639 w 687"/>
              <a:gd name="connsiteY68" fmla="*/ 115 h 716"/>
              <a:gd name="connsiteX69" fmla="*/ 639 w 687"/>
              <a:gd name="connsiteY69" fmla="*/ 126 h 716"/>
              <a:gd name="connsiteX70" fmla="*/ 639 w 687"/>
              <a:gd name="connsiteY70" fmla="*/ 131 h 716"/>
              <a:gd name="connsiteX71" fmla="*/ 639 w 687"/>
              <a:gd name="connsiteY71" fmla="*/ 146 h 716"/>
              <a:gd name="connsiteX72" fmla="*/ 639 w 687"/>
              <a:gd name="connsiteY72" fmla="*/ 157 h 716"/>
              <a:gd name="connsiteX73" fmla="*/ 639 w 687"/>
              <a:gd name="connsiteY73" fmla="*/ 173 h 716"/>
              <a:gd name="connsiteX74" fmla="*/ 639 w 687"/>
              <a:gd name="connsiteY74" fmla="*/ 188 h 716"/>
              <a:gd name="connsiteX75" fmla="*/ 639 w 687"/>
              <a:gd name="connsiteY75" fmla="*/ 204 h 716"/>
              <a:gd name="connsiteX76" fmla="*/ 639 w 687"/>
              <a:gd name="connsiteY76" fmla="*/ 225 h 716"/>
              <a:gd name="connsiteX77" fmla="*/ 639 w 687"/>
              <a:gd name="connsiteY77" fmla="*/ 240 h 716"/>
              <a:gd name="connsiteX78" fmla="*/ 639 w 687"/>
              <a:gd name="connsiteY78" fmla="*/ 261 h 716"/>
              <a:gd name="connsiteX79" fmla="*/ 639 w 687"/>
              <a:gd name="connsiteY79" fmla="*/ 303 h 716"/>
              <a:gd name="connsiteX80" fmla="*/ 639 w 687"/>
              <a:gd name="connsiteY80" fmla="*/ 324 h 716"/>
              <a:gd name="connsiteX81" fmla="*/ 639 w 687"/>
              <a:gd name="connsiteY81" fmla="*/ 350 h 716"/>
              <a:gd name="connsiteX82" fmla="*/ 639 w 687"/>
              <a:gd name="connsiteY82" fmla="*/ 376 h 716"/>
              <a:gd name="connsiteX83" fmla="*/ 639 w 687"/>
              <a:gd name="connsiteY83" fmla="*/ 402 h 716"/>
              <a:gd name="connsiteX84" fmla="*/ 639 w 687"/>
              <a:gd name="connsiteY84" fmla="*/ 429 h 716"/>
              <a:gd name="connsiteX85" fmla="*/ 639 w 687"/>
              <a:gd name="connsiteY85" fmla="*/ 460 h 716"/>
              <a:gd name="connsiteX86" fmla="*/ 639 w 687"/>
              <a:gd name="connsiteY86" fmla="*/ 491 h 716"/>
              <a:gd name="connsiteX87" fmla="*/ 639 w 687"/>
              <a:gd name="connsiteY87" fmla="*/ 523 h 716"/>
              <a:gd name="connsiteX88" fmla="*/ 639 w 687"/>
              <a:gd name="connsiteY88" fmla="*/ 554 h 716"/>
              <a:gd name="connsiteX89" fmla="*/ 639 w 687"/>
              <a:gd name="connsiteY89" fmla="*/ 580 h 716"/>
              <a:gd name="connsiteX90" fmla="*/ 634 w 687"/>
              <a:gd name="connsiteY90" fmla="*/ 606 h 716"/>
              <a:gd name="connsiteX91" fmla="*/ 634 w 687"/>
              <a:gd name="connsiteY91" fmla="*/ 632 h 716"/>
              <a:gd name="connsiteX92" fmla="*/ 629 w 687"/>
              <a:gd name="connsiteY92" fmla="*/ 653 h 716"/>
              <a:gd name="connsiteX93" fmla="*/ 623 w 687"/>
              <a:gd name="connsiteY93" fmla="*/ 669 h 716"/>
              <a:gd name="connsiteX94" fmla="*/ 618 w 687"/>
              <a:gd name="connsiteY94" fmla="*/ 690 h 716"/>
              <a:gd name="connsiteX95" fmla="*/ 613 w 687"/>
              <a:gd name="connsiteY95" fmla="*/ 700 h 716"/>
              <a:gd name="connsiteX96" fmla="*/ 602 w 687"/>
              <a:gd name="connsiteY96" fmla="*/ 716 h 716"/>
              <a:gd name="connsiteX97" fmla="*/ 544 w 687"/>
              <a:gd name="connsiteY97" fmla="*/ 382 h 716"/>
              <a:gd name="connsiteX98" fmla="*/ 549 w 687"/>
              <a:gd name="connsiteY98" fmla="*/ 355 h 716"/>
              <a:gd name="connsiteX99" fmla="*/ 549 w 687"/>
              <a:gd name="connsiteY99" fmla="*/ 334 h 716"/>
              <a:gd name="connsiteX100" fmla="*/ 549 w 687"/>
              <a:gd name="connsiteY100" fmla="*/ 314 h 716"/>
              <a:gd name="connsiteX101" fmla="*/ 549 w 687"/>
              <a:gd name="connsiteY101" fmla="*/ 293 h 716"/>
              <a:gd name="connsiteX102" fmla="*/ 549 w 687"/>
              <a:gd name="connsiteY102" fmla="*/ 277 h 716"/>
              <a:gd name="connsiteX103" fmla="*/ 549 w 687"/>
              <a:gd name="connsiteY103" fmla="*/ 246 h 716"/>
              <a:gd name="connsiteX104" fmla="*/ 549 w 687"/>
              <a:gd name="connsiteY104" fmla="*/ 214 h 716"/>
              <a:gd name="connsiteX105" fmla="*/ 544 w 687"/>
              <a:gd name="connsiteY105" fmla="*/ 183 h 716"/>
              <a:gd name="connsiteX106" fmla="*/ 544 w 687"/>
              <a:gd name="connsiteY106" fmla="*/ 157 h 716"/>
              <a:gd name="connsiteX107" fmla="*/ 539 w 687"/>
              <a:gd name="connsiteY107" fmla="*/ 146 h 716"/>
              <a:gd name="connsiteX108" fmla="*/ 539 w 687"/>
              <a:gd name="connsiteY108" fmla="*/ 136 h 716"/>
              <a:gd name="connsiteX109" fmla="*/ 534 w 687"/>
              <a:gd name="connsiteY109" fmla="*/ 126 h 716"/>
              <a:gd name="connsiteX110" fmla="*/ 534 w 687"/>
              <a:gd name="connsiteY110" fmla="*/ 115 h 716"/>
              <a:gd name="connsiteX111" fmla="*/ 528 w 687"/>
              <a:gd name="connsiteY111" fmla="*/ 110 h 716"/>
              <a:gd name="connsiteX112" fmla="*/ 528 w 687"/>
              <a:gd name="connsiteY112" fmla="*/ 105 h 716"/>
              <a:gd name="connsiteX113" fmla="*/ 523 w 687"/>
              <a:gd name="connsiteY113" fmla="*/ 94 h 716"/>
              <a:gd name="connsiteX114" fmla="*/ 518 w 687"/>
              <a:gd name="connsiteY114" fmla="*/ 89 h 716"/>
              <a:gd name="connsiteX115" fmla="*/ 512 w 687"/>
              <a:gd name="connsiteY115" fmla="*/ 84 h 716"/>
              <a:gd name="connsiteX116" fmla="*/ 507 w 687"/>
              <a:gd name="connsiteY116" fmla="*/ 84 h 716"/>
              <a:gd name="connsiteX117" fmla="*/ 502 w 687"/>
              <a:gd name="connsiteY117" fmla="*/ 79 h 716"/>
              <a:gd name="connsiteX118" fmla="*/ 491 w 687"/>
              <a:gd name="connsiteY118" fmla="*/ 79 h 716"/>
              <a:gd name="connsiteX119" fmla="*/ 481 w 687"/>
              <a:gd name="connsiteY119" fmla="*/ 79 h 716"/>
              <a:gd name="connsiteX120" fmla="*/ 470 w 687"/>
              <a:gd name="connsiteY120" fmla="*/ 73 h 716"/>
              <a:gd name="connsiteX121" fmla="*/ 454 w 687"/>
              <a:gd name="connsiteY121" fmla="*/ 73 h 716"/>
              <a:gd name="connsiteX122" fmla="*/ 454 w 687"/>
              <a:gd name="connsiteY122" fmla="*/ 73 h 716"/>
              <a:gd name="connsiteX0" fmla="*/ 454 w 687"/>
              <a:gd name="connsiteY0" fmla="*/ 73 h 700"/>
              <a:gd name="connsiteX1" fmla="*/ 439 w 687"/>
              <a:gd name="connsiteY1" fmla="*/ 73 h 700"/>
              <a:gd name="connsiteX2" fmla="*/ 417 w 687"/>
              <a:gd name="connsiteY2" fmla="*/ 79 h 700"/>
              <a:gd name="connsiteX3" fmla="*/ 396 w 687"/>
              <a:gd name="connsiteY3" fmla="*/ 79 h 700"/>
              <a:gd name="connsiteX4" fmla="*/ 370 w 687"/>
              <a:gd name="connsiteY4" fmla="*/ 79 h 700"/>
              <a:gd name="connsiteX5" fmla="*/ 343 w 687"/>
              <a:gd name="connsiteY5" fmla="*/ 84 h 700"/>
              <a:gd name="connsiteX6" fmla="*/ 312 w 687"/>
              <a:gd name="connsiteY6" fmla="*/ 84 h 700"/>
              <a:gd name="connsiteX7" fmla="*/ 275 w 687"/>
              <a:gd name="connsiteY7" fmla="*/ 89 h 700"/>
              <a:gd name="connsiteX8" fmla="*/ 238 w 687"/>
              <a:gd name="connsiteY8" fmla="*/ 94 h 700"/>
              <a:gd name="connsiteX9" fmla="*/ 196 w 687"/>
              <a:gd name="connsiteY9" fmla="*/ 94 h 700"/>
              <a:gd name="connsiteX10" fmla="*/ 159 w 687"/>
              <a:gd name="connsiteY10" fmla="*/ 99 h 700"/>
              <a:gd name="connsiteX11" fmla="*/ 122 w 687"/>
              <a:gd name="connsiteY11" fmla="*/ 105 h 700"/>
              <a:gd name="connsiteX12" fmla="*/ 90 w 687"/>
              <a:gd name="connsiteY12" fmla="*/ 105 h 700"/>
              <a:gd name="connsiteX13" fmla="*/ 64 w 687"/>
              <a:gd name="connsiteY13" fmla="*/ 105 h 700"/>
              <a:gd name="connsiteX14" fmla="*/ 37 w 687"/>
              <a:gd name="connsiteY14" fmla="*/ 110 h 700"/>
              <a:gd name="connsiteX15" fmla="*/ 16 w 687"/>
              <a:gd name="connsiteY15" fmla="*/ 110 h 700"/>
              <a:gd name="connsiteX16" fmla="*/ 0 w 687"/>
              <a:gd name="connsiteY16" fmla="*/ 110 h 700"/>
              <a:gd name="connsiteX17" fmla="*/ 0 w 687"/>
              <a:gd name="connsiteY17" fmla="*/ 73 h 700"/>
              <a:gd name="connsiteX18" fmla="*/ 11 w 687"/>
              <a:gd name="connsiteY18" fmla="*/ 73 h 700"/>
              <a:gd name="connsiteX19" fmla="*/ 27 w 687"/>
              <a:gd name="connsiteY19" fmla="*/ 73 h 700"/>
              <a:gd name="connsiteX20" fmla="*/ 42 w 687"/>
              <a:gd name="connsiteY20" fmla="*/ 73 h 700"/>
              <a:gd name="connsiteX21" fmla="*/ 58 w 687"/>
              <a:gd name="connsiteY21" fmla="*/ 73 h 700"/>
              <a:gd name="connsiteX22" fmla="*/ 79 w 687"/>
              <a:gd name="connsiteY22" fmla="*/ 73 h 700"/>
              <a:gd name="connsiteX23" fmla="*/ 95 w 687"/>
              <a:gd name="connsiteY23" fmla="*/ 68 h 700"/>
              <a:gd name="connsiteX24" fmla="*/ 122 w 687"/>
              <a:gd name="connsiteY24" fmla="*/ 68 h 700"/>
              <a:gd name="connsiteX25" fmla="*/ 143 w 687"/>
              <a:gd name="connsiteY25" fmla="*/ 63 h 700"/>
              <a:gd name="connsiteX26" fmla="*/ 164 w 687"/>
              <a:gd name="connsiteY26" fmla="*/ 58 h 700"/>
              <a:gd name="connsiteX27" fmla="*/ 185 w 687"/>
              <a:gd name="connsiteY27" fmla="*/ 58 h 700"/>
              <a:gd name="connsiteX28" fmla="*/ 211 w 687"/>
              <a:gd name="connsiteY28" fmla="*/ 52 h 700"/>
              <a:gd name="connsiteX29" fmla="*/ 238 w 687"/>
              <a:gd name="connsiteY29" fmla="*/ 52 h 700"/>
              <a:gd name="connsiteX30" fmla="*/ 264 w 687"/>
              <a:gd name="connsiteY30" fmla="*/ 47 h 700"/>
              <a:gd name="connsiteX31" fmla="*/ 296 w 687"/>
              <a:gd name="connsiteY31" fmla="*/ 47 h 700"/>
              <a:gd name="connsiteX32" fmla="*/ 354 w 687"/>
              <a:gd name="connsiteY32" fmla="*/ 37 h 700"/>
              <a:gd name="connsiteX33" fmla="*/ 386 w 687"/>
              <a:gd name="connsiteY33" fmla="*/ 37 h 700"/>
              <a:gd name="connsiteX34" fmla="*/ 407 w 687"/>
              <a:gd name="connsiteY34" fmla="*/ 32 h 700"/>
              <a:gd name="connsiteX35" fmla="*/ 433 w 687"/>
              <a:gd name="connsiteY35" fmla="*/ 26 h 700"/>
              <a:gd name="connsiteX36" fmla="*/ 454 w 687"/>
              <a:gd name="connsiteY36" fmla="*/ 26 h 700"/>
              <a:gd name="connsiteX37" fmla="*/ 470 w 687"/>
              <a:gd name="connsiteY37" fmla="*/ 21 h 700"/>
              <a:gd name="connsiteX38" fmla="*/ 481 w 687"/>
              <a:gd name="connsiteY38" fmla="*/ 16 h 700"/>
              <a:gd name="connsiteX39" fmla="*/ 491 w 687"/>
              <a:gd name="connsiteY39" fmla="*/ 16 h 700"/>
              <a:gd name="connsiteX40" fmla="*/ 497 w 687"/>
              <a:gd name="connsiteY40" fmla="*/ 11 h 700"/>
              <a:gd name="connsiteX41" fmla="*/ 507 w 687"/>
              <a:gd name="connsiteY41" fmla="*/ 5 h 700"/>
              <a:gd name="connsiteX42" fmla="*/ 523 w 687"/>
              <a:gd name="connsiteY42" fmla="*/ 0 h 700"/>
              <a:gd name="connsiteX43" fmla="*/ 534 w 687"/>
              <a:gd name="connsiteY43" fmla="*/ 0 h 700"/>
              <a:gd name="connsiteX44" fmla="*/ 549 w 687"/>
              <a:gd name="connsiteY44" fmla="*/ 0 h 700"/>
              <a:gd name="connsiteX45" fmla="*/ 565 w 687"/>
              <a:gd name="connsiteY45" fmla="*/ 5 h 700"/>
              <a:gd name="connsiteX46" fmla="*/ 581 w 687"/>
              <a:gd name="connsiteY46" fmla="*/ 11 h 700"/>
              <a:gd name="connsiteX47" fmla="*/ 592 w 687"/>
              <a:gd name="connsiteY47" fmla="*/ 16 h 700"/>
              <a:gd name="connsiteX48" fmla="*/ 602 w 687"/>
              <a:gd name="connsiteY48" fmla="*/ 21 h 700"/>
              <a:gd name="connsiteX49" fmla="*/ 618 w 687"/>
              <a:gd name="connsiteY49" fmla="*/ 26 h 700"/>
              <a:gd name="connsiteX50" fmla="*/ 629 w 687"/>
              <a:gd name="connsiteY50" fmla="*/ 37 h 700"/>
              <a:gd name="connsiteX51" fmla="*/ 644 w 687"/>
              <a:gd name="connsiteY51" fmla="*/ 42 h 700"/>
              <a:gd name="connsiteX52" fmla="*/ 655 w 687"/>
              <a:gd name="connsiteY52" fmla="*/ 47 h 700"/>
              <a:gd name="connsiteX53" fmla="*/ 666 w 687"/>
              <a:gd name="connsiteY53" fmla="*/ 52 h 700"/>
              <a:gd name="connsiteX54" fmla="*/ 671 w 687"/>
              <a:gd name="connsiteY54" fmla="*/ 58 h 700"/>
              <a:gd name="connsiteX55" fmla="*/ 676 w 687"/>
              <a:gd name="connsiteY55" fmla="*/ 63 h 700"/>
              <a:gd name="connsiteX56" fmla="*/ 681 w 687"/>
              <a:gd name="connsiteY56" fmla="*/ 68 h 700"/>
              <a:gd name="connsiteX57" fmla="*/ 687 w 687"/>
              <a:gd name="connsiteY57" fmla="*/ 68 h 700"/>
              <a:gd name="connsiteX58" fmla="*/ 687 w 687"/>
              <a:gd name="connsiteY58" fmla="*/ 73 h 700"/>
              <a:gd name="connsiteX59" fmla="*/ 681 w 687"/>
              <a:gd name="connsiteY59" fmla="*/ 73 h 700"/>
              <a:gd name="connsiteX60" fmla="*/ 681 w 687"/>
              <a:gd name="connsiteY60" fmla="*/ 79 h 700"/>
              <a:gd name="connsiteX61" fmla="*/ 676 w 687"/>
              <a:gd name="connsiteY61" fmla="*/ 84 h 700"/>
              <a:gd name="connsiteX62" fmla="*/ 671 w 687"/>
              <a:gd name="connsiteY62" fmla="*/ 84 h 700"/>
              <a:gd name="connsiteX63" fmla="*/ 666 w 687"/>
              <a:gd name="connsiteY63" fmla="*/ 89 h 700"/>
              <a:gd name="connsiteX64" fmla="*/ 660 w 687"/>
              <a:gd name="connsiteY64" fmla="*/ 94 h 700"/>
              <a:gd name="connsiteX65" fmla="*/ 655 w 687"/>
              <a:gd name="connsiteY65" fmla="*/ 94 h 700"/>
              <a:gd name="connsiteX66" fmla="*/ 650 w 687"/>
              <a:gd name="connsiteY66" fmla="*/ 99 h 700"/>
              <a:gd name="connsiteX67" fmla="*/ 644 w 687"/>
              <a:gd name="connsiteY67" fmla="*/ 105 h 700"/>
              <a:gd name="connsiteX68" fmla="*/ 639 w 687"/>
              <a:gd name="connsiteY68" fmla="*/ 115 h 700"/>
              <a:gd name="connsiteX69" fmla="*/ 639 w 687"/>
              <a:gd name="connsiteY69" fmla="*/ 126 h 700"/>
              <a:gd name="connsiteX70" fmla="*/ 639 w 687"/>
              <a:gd name="connsiteY70" fmla="*/ 131 h 700"/>
              <a:gd name="connsiteX71" fmla="*/ 639 w 687"/>
              <a:gd name="connsiteY71" fmla="*/ 146 h 700"/>
              <a:gd name="connsiteX72" fmla="*/ 639 w 687"/>
              <a:gd name="connsiteY72" fmla="*/ 157 h 700"/>
              <a:gd name="connsiteX73" fmla="*/ 639 w 687"/>
              <a:gd name="connsiteY73" fmla="*/ 173 h 700"/>
              <a:gd name="connsiteX74" fmla="*/ 639 w 687"/>
              <a:gd name="connsiteY74" fmla="*/ 188 h 700"/>
              <a:gd name="connsiteX75" fmla="*/ 639 w 687"/>
              <a:gd name="connsiteY75" fmla="*/ 204 h 700"/>
              <a:gd name="connsiteX76" fmla="*/ 639 w 687"/>
              <a:gd name="connsiteY76" fmla="*/ 225 h 700"/>
              <a:gd name="connsiteX77" fmla="*/ 639 w 687"/>
              <a:gd name="connsiteY77" fmla="*/ 240 h 700"/>
              <a:gd name="connsiteX78" fmla="*/ 639 w 687"/>
              <a:gd name="connsiteY78" fmla="*/ 261 h 700"/>
              <a:gd name="connsiteX79" fmla="*/ 639 w 687"/>
              <a:gd name="connsiteY79" fmla="*/ 303 h 700"/>
              <a:gd name="connsiteX80" fmla="*/ 639 w 687"/>
              <a:gd name="connsiteY80" fmla="*/ 324 h 700"/>
              <a:gd name="connsiteX81" fmla="*/ 639 w 687"/>
              <a:gd name="connsiteY81" fmla="*/ 350 h 700"/>
              <a:gd name="connsiteX82" fmla="*/ 639 w 687"/>
              <a:gd name="connsiteY82" fmla="*/ 376 h 700"/>
              <a:gd name="connsiteX83" fmla="*/ 639 w 687"/>
              <a:gd name="connsiteY83" fmla="*/ 402 h 700"/>
              <a:gd name="connsiteX84" fmla="*/ 639 w 687"/>
              <a:gd name="connsiteY84" fmla="*/ 429 h 700"/>
              <a:gd name="connsiteX85" fmla="*/ 639 w 687"/>
              <a:gd name="connsiteY85" fmla="*/ 460 h 700"/>
              <a:gd name="connsiteX86" fmla="*/ 639 w 687"/>
              <a:gd name="connsiteY86" fmla="*/ 491 h 700"/>
              <a:gd name="connsiteX87" fmla="*/ 639 w 687"/>
              <a:gd name="connsiteY87" fmla="*/ 523 h 700"/>
              <a:gd name="connsiteX88" fmla="*/ 639 w 687"/>
              <a:gd name="connsiteY88" fmla="*/ 554 h 700"/>
              <a:gd name="connsiteX89" fmla="*/ 639 w 687"/>
              <a:gd name="connsiteY89" fmla="*/ 580 h 700"/>
              <a:gd name="connsiteX90" fmla="*/ 634 w 687"/>
              <a:gd name="connsiteY90" fmla="*/ 606 h 700"/>
              <a:gd name="connsiteX91" fmla="*/ 634 w 687"/>
              <a:gd name="connsiteY91" fmla="*/ 632 h 700"/>
              <a:gd name="connsiteX92" fmla="*/ 629 w 687"/>
              <a:gd name="connsiteY92" fmla="*/ 653 h 700"/>
              <a:gd name="connsiteX93" fmla="*/ 623 w 687"/>
              <a:gd name="connsiteY93" fmla="*/ 669 h 700"/>
              <a:gd name="connsiteX94" fmla="*/ 618 w 687"/>
              <a:gd name="connsiteY94" fmla="*/ 690 h 700"/>
              <a:gd name="connsiteX95" fmla="*/ 613 w 687"/>
              <a:gd name="connsiteY95" fmla="*/ 700 h 700"/>
              <a:gd name="connsiteX96" fmla="*/ 544 w 687"/>
              <a:gd name="connsiteY96" fmla="*/ 382 h 700"/>
              <a:gd name="connsiteX97" fmla="*/ 549 w 687"/>
              <a:gd name="connsiteY97" fmla="*/ 355 h 700"/>
              <a:gd name="connsiteX98" fmla="*/ 549 w 687"/>
              <a:gd name="connsiteY98" fmla="*/ 334 h 700"/>
              <a:gd name="connsiteX99" fmla="*/ 549 w 687"/>
              <a:gd name="connsiteY99" fmla="*/ 314 h 700"/>
              <a:gd name="connsiteX100" fmla="*/ 549 w 687"/>
              <a:gd name="connsiteY100" fmla="*/ 293 h 700"/>
              <a:gd name="connsiteX101" fmla="*/ 549 w 687"/>
              <a:gd name="connsiteY101" fmla="*/ 277 h 700"/>
              <a:gd name="connsiteX102" fmla="*/ 549 w 687"/>
              <a:gd name="connsiteY102" fmla="*/ 246 h 700"/>
              <a:gd name="connsiteX103" fmla="*/ 549 w 687"/>
              <a:gd name="connsiteY103" fmla="*/ 214 h 700"/>
              <a:gd name="connsiteX104" fmla="*/ 544 w 687"/>
              <a:gd name="connsiteY104" fmla="*/ 183 h 700"/>
              <a:gd name="connsiteX105" fmla="*/ 544 w 687"/>
              <a:gd name="connsiteY105" fmla="*/ 157 h 700"/>
              <a:gd name="connsiteX106" fmla="*/ 539 w 687"/>
              <a:gd name="connsiteY106" fmla="*/ 146 h 700"/>
              <a:gd name="connsiteX107" fmla="*/ 539 w 687"/>
              <a:gd name="connsiteY107" fmla="*/ 136 h 700"/>
              <a:gd name="connsiteX108" fmla="*/ 534 w 687"/>
              <a:gd name="connsiteY108" fmla="*/ 126 h 700"/>
              <a:gd name="connsiteX109" fmla="*/ 534 w 687"/>
              <a:gd name="connsiteY109" fmla="*/ 115 h 700"/>
              <a:gd name="connsiteX110" fmla="*/ 528 w 687"/>
              <a:gd name="connsiteY110" fmla="*/ 110 h 700"/>
              <a:gd name="connsiteX111" fmla="*/ 528 w 687"/>
              <a:gd name="connsiteY111" fmla="*/ 105 h 700"/>
              <a:gd name="connsiteX112" fmla="*/ 523 w 687"/>
              <a:gd name="connsiteY112" fmla="*/ 94 h 700"/>
              <a:gd name="connsiteX113" fmla="*/ 518 w 687"/>
              <a:gd name="connsiteY113" fmla="*/ 89 h 700"/>
              <a:gd name="connsiteX114" fmla="*/ 512 w 687"/>
              <a:gd name="connsiteY114" fmla="*/ 84 h 700"/>
              <a:gd name="connsiteX115" fmla="*/ 507 w 687"/>
              <a:gd name="connsiteY115" fmla="*/ 84 h 700"/>
              <a:gd name="connsiteX116" fmla="*/ 502 w 687"/>
              <a:gd name="connsiteY116" fmla="*/ 79 h 700"/>
              <a:gd name="connsiteX117" fmla="*/ 491 w 687"/>
              <a:gd name="connsiteY117" fmla="*/ 79 h 700"/>
              <a:gd name="connsiteX118" fmla="*/ 481 w 687"/>
              <a:gd name="connsiteY118" fmla="*/ 79 h 700"/>
              <a:gd name="connsiteX119" fmla="*/ 470 w 687"/>
              <a:gd name="connsiteY119" fmla="*/ 73 h 700"/>
              <a:gd name="connsiteX120" fmla="*/ 454 w 687"/>
              <a:gd name="connsiteY120" fmla="*/ 73 h 700"/>
              <a:gd name="connsiteX121" fmla="*/ 454 w 687"/>
              <a:gd name="connsiteY121" fmla="*/ 73 h 700"/>
              <a:gd name="connsiteX0" fmla="*/ 454 w 687"/>
              <a:gd name="connsiteY0" fmla="*/ 73 h 690"/>
              <a:gd name="connsiteX1" fmla="*/ 439 w 687"/>
              <a:gd name="connsiteY1" fmla="*/ 73 h 690"/>
              <a:gd name="connsiteX2" fmla="*/ 417 w 687"/>
              <a:gd name="connsiteY2" fmla="*/ 79 h 690"/>
              <a:gd name="connsiteX3" fmla="*/ 396 w 687"/>
              <a:gd name="connsiteY3" fmla="*/ 79 h 690"/>
              <a:gd name="connsiteX4" fmla="*/ 370 w 687"/>
              <a:gd name="connsiteY4" fmla="*/ 79 h 690"/>
              <a:gd name="connsiteX5" fmla="*/ 343 w 687"/>
              <a:gd name="connsiteY5" fmla="*/ 84 h 690"/>
              <a:gd name="connsiteX6" fmla="*/ 312 w 687"/>
              <a:gd name="connsiteY6" fmla="*/ 84 h 690"/>
              <a:gd name="connsiteX7" fmla="*/ 275 w 687"/>
              <a:gd name="connsiteY7" fmla="*/ 89 h 690"/>
              <a:gd name="connsiteX8" fmla="*/ 238 w 687"/>
              <a:gd name="connsiteY8" fmla="*/ 94 h 690"/>
              <a:gd name="connsiteX9" fmla="*/ 196 w 687"/>
              <a:gd name="connsiteY9" fmla="*/ 94 h 690"/>
              <a:gd name="connsiteX10" fmla="*/ 159 w 687"/>
              <a:gd name="connsiteY10" fmla="*/ 99 h 690"/>
              <a:gd name="connsiteX11" fmla="*/ 122 w 687"/>
              <a:gd name="connsiteY11" fmla="*/ 105 h 690"/>
              <a:gd name="connsiteX12" fmla="*/ 90 w 687"/>
              <a:gd name="connsiteY12" fmla="*/ 105 h 690"/>
              <a:gd name="connsiteX13" fmla="*/ 64 w 687"/>
              <a:gd name="connsiteY13" fmla="*/ 105 h 690"/>
              <a:gd name="connsiteX14" fmla="*/ 37 w 687"/>
              <a:gd name="connsiteY14" fmla="*/ 110 h 690"/>
              <a:gd name="connsiteX15" fmla="*/ 16 w 687"/>
              <a:gd name="connsiteY15" fmla="*/ 110 h 690"/>
              <a:gd name="connsiteX16" fmla="*/ 0 w 687"/>
              <a:gd name="connsiteY16" fmla="*/ 110 h 690"/>
              <a:gd name="connsiteX17" fmla="*/ 0 w 687"/>
              <a:gd name="connsiteY17" fmla="*/ 73 h 690"/>
              <a:gd name="connsiteX18" fmla="*/ 11 w 687"/>
              <a:gd name="connsiteY18" fmla="*/ 73 h 690"/>
              <a:gd name="connsiteX19" fmla="*/ 27 w 687"/>
              <a:gd name="connsiteY19" fmla="*/ 73 h 690"/>
              <a:gd name="connsiteX20" fmla="*/ 42 w 687"/>
              <a:gd name="connsiteY20" fmla="*/ 73 h 690"/>
              <a:gd name="connsiteX21" fmla="*/ 58 w 687"/>
              <a:gd name="connsiteY21" fmla="*/ 73 h 690"/>
              <a:gd name="connsiteX22" fmla="*/ 79 w 687"/>
              <a:gd name="connsiteY22" fmla="*/ 73 h 690"/>
              <a:gd name="connsiteX23" fmla="*/ 95 w 687"/>
              <a:gd name="connsiteY23" fmla="*/ 68 h 690"/>
              <a:gd name="connsiteX24" fmla="*/ 122 w 687"/>
              <a:gd name="connsiteY24" fmla="*/ 68 h 690"/>
              <a:gd name="connsiteX25" fmla="*/ 143 w 687"/>
              <a:gd name="connsiteY25" fmla="*/ 63 h 690"/>
              <a:gd name="connsiteX26" fmla="*/ 164 w 687"/>
              <a:gd name="connsiteY26" fmla="*/ 58 h 690"/>
              <a:gd name="connsiteX27" fmla="*/ 185 w 687"/>
              <a:gd name="connsiteY27" fmla="*/ 58 h 690"/>
              <a:gd name="connsiteX28" fmla="*/ 211 w 687"/>
              <a:gd name="connsiteY28" fmla="*/ 52 h 690"/>
              <a:gd name="connsiteX29" fmla="*/ 238 w 687"/>
              <a:gd name="connsiteY29" fmla="*/ 52 h 690"/>
              <a:gd name="connsiteX30" fmla="*/ 264 w 687"/>
              <a:gd name="connsiteY30" fmla="*/ 47 h 690"/>
              <a:gd name="connsiteX31" fmla="*/ 296 w 687"/>
              <a:gd name="connsiteY31" fmla="*/ 47 h 690"/>
              <a:gd name="connsiteX32" fmla="*/ 354 w 687"/>
              <a:gd name="connsiteY32" fmla="*/ 37 h 690"/>
              <a:gd name="connsiteX33" fmla="*/ 386 w 687"/>
              <a:gd name="connsiteY33" fmla="*/ 37 h 690"/>
              <a:gd name="connsiteX34" fmla="*/ 407 w 687"/>
              <a:gd name="connsiteY34" fmla="*/ 32 h 690"/>
              <a:gd name="connsiteX35" fmla="*/ 433 w 687"/>
              <a:gd name="connsiteY35" fmla="*/ 26 h 690"/>
              <a:gd name="connsiteX36" fmla="*/ 454 w 687"/>
              <a:gd name="connsiteY36" fmla="*/ 26 h 690"/>
              <a:gd name="connsiteX37" fmla="*/ 470 w 687"/>
              <a:gd name="connsiteY37" fmla="*/ 21 h 690"/>
              <a:gd name="connsiteX38" fmla="*/ 481 w 687"/>
              <a:gd name="connsiteY38" fmla="*/ 16 h 690"/>
              <a:gd name="connsiteX39" fmla="*/ 491 w 687"/>
              <a:gd name="connsiteY39" fmla="*/ 16 h 690"/>
              <a:gd name="connsiteX40" fmla="*/ 497 w 687"/>
              <a:gd name="connsiteY40" fmla="*/ 11 h 690"/>
              <a:gd name="connsiteX41" fmla="*/ 507 w 687"/>
              <a:gd name="connsiteY41" fmla="*/ 5 h 690"/>
              <a:gd name="connsiteX42" fmla="*/ 523 w 687"/>
              <a:gd name="connsiteY42" fmla="*/ 0 h 690"/>
              <a:gd name="connsiteX43" fmla="*/ 534 w 687"/>
              <a:gd name="connsiteY43" fmla="*/ 0 h 690"/>
              <a:gd name="connsiteX44" fmla="*/ 549 w 687"/>
              <a:gd name="connsiteY44" fmla="*/ 0 h 690"/>
              <a:gd name="connsiteX45" fmla="*/ 565 w 687"/>
              <a:gd name="connsiteY45" fmla="*/ 5 h 690"/>
              <a:gd name="connsiteX46" fmla="*/ 581 w 687"/>
              <a:gd name="connsiteY46" fmla="*/ 11 h 690"/>
              <a:gd name="connsiteX47" fmla="*/ 592 w 687"/>
              <a:gd name="connsiteY47" fmla="*/ 16 h 690"/>
              <a:gd name="connsiteX48" fmla="*/ 602 w 687"/>
              <a:gd name="connsiteY48" fmla="*/ 21 h 690"/>
              <a:gd name="connsiteX49" fmla="*/ 618 w 687"/>
              <a:gd name="connsiteY49" fmla="*/ 26 h 690"/>
              <a:gd name="connsiteX50" fmla="*/ 629 w 687"/>
              <a:gd name="connsiteY50" fmla="*/ 37 h 690"/>
              <a:gd name="connsiteX51" fmla="*/ 644 w 687"/>
              <a:gd name="connsiteY51" fmla="*/ 42 h 690"/>
              <a:gd name="connsiteX52" fmla="*/ 655 w 687"/>
              <a:gd name="connsiteY52" fmla="*/ 47 h 690"/>
              <a:gd name="connsiteX53" fmla="*/ 666 w 687"/>
              <a:gd name="connsiteY53" fmla="*/ 52 h 690"/>
              <a:gd name="connsiteX54" fmla="*/ 671 w 687"/>
              <a:gd name="connsiteY54" fmla="*/ 58 h 690"/>
              <a:gd name="connsiteX55" fmla="*/ 676 w 687"/>
              <a:gd name="connsiteY55" fmla="*/ 63 h 690"/>
              <a:gd name="connsiteX56" fmla="*/ 681 w 687"/>
              <a:gd name="connsiteY56" fmla="*/ 68 h 690"/>
              <a:gd name="connsiteX57" fmla="*/ 687 w 687"/>
              <a:gd name="connsiteY57" fmla="*/ 68 h 690"/>
              <a:gd name="connsiteX58" fmla="*/ 687 w 687"/>
              <a:gd name="connsiteY58" fmla="*/ 73 h 690"/>
              <a:gd name="connsiteX59" fmla="*/ 681 w 687"/>
              <a:gd name="connsiteY59" fmla="*/ 73 h 690"/>
              <a:gd name="connsiteX60" fmla="*/ 681 w 687"/>
              <a:gd name="connsiteY60" fmla="*/ 79 h 690"/>
              <a:gd name="connsiteX61" fmla="*/ 676 w 687"/>
              <a:gd name="connsiteY61" fmla="*/ 84 h 690"/>
              <a:gd name="connsiteX62" fmla="*/ 671 w 687"/>
              <a:gd name="connsiteY62" fmla="*/ 84 h 690"/>
              <a:gd name="connsiteX63" fmla="*/ 666 w 687"/>
              <a:gd name="connsiteY63" fmla="*/ 89 h 690"/>
              <a:gd name="connsiteX64" fmla="*/ 660 w 687"/>
              <a:gd name="connsiteY64" fmla="*/ 94 h 690"/>
              <a:gd name="connsiteX65" fmla="*/ 655 w 687"/>
              <a:gd name="connsiteY65" fmla="*/ 94 h 690"/>
              <a:gd name="connsiteX66" fmla="*/ 650 w 687"/>
              <a:gd name="connsiteY66" fmla="*/ 99 h 690"/>
              <a:gd name="connsiteX67" fmla="*/ 644 w 687"/>
              <a:gd name="connsiteY67" fmla="*/ 105 h 690"/>
              <a:gd name="connsiteX68" fmla="*/ 639 w 687"/>
              <a:gd name="connsiteY68" fmla="*/ 115 h 690"/>
              <a:gd name="connsiteX69" fmla="*/ 639 w 687"/>
              <a:gd name="connsiteY69" fmla="*/ 126 h 690"/>
              <a:gd name="connsiteX70" fmla="*/ 639 w 687"/>
              <a:gd name="connsiteY70" fmla="*/ 131 h 690"/>
              <a:gd name="connsiteX71" fmla="*/ 639 w 687"/>
              <a:gd name="connsiteY71" fmla="*/ 146 h 690"/>
              <a:gd name="connsiteX72" fmla="*/ 639 w 687"/>
              <a:gd name="connsiteY72" fmla="*/ 157 h 690"/>
              <a:gd name="connsiteX73" fmla="*/ 639 w 687"/>
              <a:gd name="connsiteY73" fmla="*/ 173 h 690"/>
              <a:gd name="connsiteX74" fmla="*/ 639 w 687"/>
              <a:gd name="connsiteY74" fmla="*/ 188 h 690"/>
              <a:gd name="connsiteX75" fmla="*/ 639 w 687"/>
              <a:gd name="connsiteY75" fmla="*/ 204 h 690"/>
              <a:gd name="connsiteX76" fmla="*/ 639 w 687"/>
              <a:gd name="connsiteY76" fmla="*/ 225 h 690"/>
              <a:gd name="connsiteX77" fmla="*/ 639 w 687"/>
              <a:gd name="connsiteY77" fmla="*/ 240 h 690"/>
              <a:gd name="connsiteX78" fmla="*/ 639 w 687"/>
              <a:gd name="connsiteY78" fmla="*/ 261 h 690"/>
              <a:gd name="connsiteX79" fmla="*/ 639 w 687"/>
              <a:gd name="connsiteY79" fmla="*/ 303 h 690"/>
              <a:gd name="connsiteX80" fmla="*/ 639 w 687"/>
              <a:gd name="connsiteY80" fmla="*/ 324 h 690"/>
              <a:gd name="connsiteX81" fmla="*/ 639 w 687"/>
              <a:gd name="connsiteY81" fmla="*/ 350 h 690"/>
              <a:gd name="connsiteX82" fmla="*/ 639 w 687"/>
              <a:gd name="connsiteY82" fmla="*/ 376 h 690"/>
              <a:gd name="connsiteX83" fmla="*/ 639 w 687"/>
              <a:gd name="connsiteY83" fmla="*/ 402 h 690"/>
              <a:gd name="connsiteX84" fmla="*/ 639 w 687"/>
              <a:gd name="connsiteY84" fmla="*/ 429 h 690"/>
              <a:gd name="connsiteX85" fmla="*/ 639 w 687"/>
              <a:gd name="connsiteY85" fmla="*/ 460 h 690"/>
              <a:gd name="connsiteX86" fmla="*/ 639 w 687"/>
              <a:gd name="connsiteY86" fmla="*/ 491 h 690"/>
              <a:gd name="connsiteX87" fmla="*/ 639 w 687"/>
              <a:gd name="connsiteY87" fmla="*/ 523 h 690"/>
              <a:gd name="connsiteX88" fmla="*/ 639 w 687"/>
              <a:gd name="connsiteY88" fmla="*/ 554 h 690"/>
              <a:gd name="connsiteX89" fmla="*/ 639 w 687"/>
              <a:gd name="connsiteY89" fmla="*/ 580 h 690"/>
              <a:gd name="connsiteX90" fmla="*/ 634 w 687"/>
              <a:gd name="connsiteY90" fmla="*/ 606 h 690"/>
              <a:gd name="connsiteX91" fmla="*/ 634 w 687"/>
              <a:gd name="connsiteY91" fmla="*/ 632 h 690"/>
              <a:gd name="connsiteX92" fmla="*/ 629 w 687"/>
              <a:gd name="connsiteY92" fmla="*/ 653 h 690"/>
              <a:gd name="connsiteX93" fmla="*/ 623 w 687"/>
              <a:gd name="connsiteY93" fmla="*/ 669 h 690"/>
              <a:gd name="connsiteX94" fmla="*/ 618 w 687"/>
              <a:gd name="connsiteY94" fmla="*/ 690 h 690"/>
              <a:gd name="connsiteX95" fmla="*/ 544 w 687"/>
              <a:gd name="connsiteY95" fmla="*/ 382 h 690"/>
              <a:gd name="connsiteX96" fmla="*/ 549 w 687"/>
              <a:gd name="connsiteY96" fmla="*/ 355 h 690"/>
              <a:gd name="connsiteX97" fmla="*/ 549 w 687"/>
              <a:gd name="connsiteY97" fmla="*/ 334 h 690"/>
              <a:gd name="connsiteX98" fmla="*/ 549 w 687"/>
              <a:gd name="connsiteY98" fmla="*/ 314 h 690"/>
              <a:gd name="connsiteX99" fmla="*/ 549 w 687"/>
              <a:gd name="connsiteY99" fmla="*/ 293 h 690"/>
              <a:gd name="connsiteX100" fmla="*/ 549 w 687"/>
              <a:gd name="connsiteY100" fmla="*/ 277 h 690"/>
              <a:gd name="connsiteX101" fmla="*/ 549 w 687"/>
              <a:gd name="connsiteY101" fmla="*/ 246 h 690"/>
              <a:gd name="connsiteX102" fmla="*/ 549 w 687"/>
              <a:gd name="connsiteY102" fmla="*/ 214 h 690"/>
              <a:gd name="connsiteX103" fmla="*/ 544 w 687"/>
              <a:gd name="connsiteY103" fmla="*/ 183 h 690"/>
              <a:gd name="connsiteX104" fmla="*/ 544 w 687"/>
              <a:gd name="connsiteY104" fmla="*/ 157 h 690"/>
              <a:gd name="connsiteX105" fmla="*/ 539 w 687"/>
              <a:gd name="connsiteY105" fmla="*/ 146 h 690"/>
              <a:gd name="connsiteX106" fmla="*/ 539 w 687"/>
              <a:gd name="connsiteY106" fmla="*/ 136 h 690"/>
              <a:gd name="connsiteX107" fmla="*/ 534 w 687"/>
              <a:gd name="connsiteY107" fmla="*/ 126 h 690"/>
              <a:gd name="connsiteX108" fmla="*/ 534 w 687"/>
              <a:gd name="connsiteY108" fmla="*/ 115 h 690"/>
              <a:gd name="connsiteX109" fmla="*/ 528 w 687"/>
              <a:gd name="connsiteY109" fmla="*/ 110 h 690"/>
              <a:gd name="connsiteX110" fmla="*/ 528 w 687"/>
              <a:gd name="connsiteY110" fmla="*/ 105 h 690"/>
              <a:gd name="connsiteX111" fmla="*/ 523 w 687"/>
              <a:gd name="connsiteY111" fmla="*/ 94 h 690"/>
              <a:gd name="connsiteX112" fmla="*/ 518 w 687"/>
              <a:gd name="connsiteY112" fmla="*/ 89 h 690"/>
              <a:gd name="connsiteX113" fmla="*/ 512 w 687"/>
              <a:gd name="connsiteY113" fmla="*/ 84 h 690"/>
              <a:gd name="connsiteX114" fmla="*/ 507 w 687"/>
              <a:gd name="connsiteY114" fmla="*/ 84 h 690"/>
              <a:gd name="connsiteX115" fmla="*/ 502 w 687"/>
              <a:gd name="connsiteY115" fmla="*/ 79 h 690"/>
              <a:gd name="connsiteX116" fmla="*/ 491 w 687"/>
              <a:gd name="connsiteY116" fmla="*/ 79 h 690"/>
              <a:gd name="connsiteX117" fmla="*/ 481 w 687"/>
              <a:gd name="connsiteY117" fmla="*/ 79 h 690"/>
              <a:gd name="connsiteX118" fmla="*/ 470 w 687"/>
              <a:gd name="connsiteY118" fmla="*/ 73 h 690"/>
              <a:gd name="connsiteX119" fmla="*/ 454 w 687"/>
              <a:gd name="connsiteY119" fmla="*/ 73 h 690"/>
              <a:gd name="connsiteX120" fmla="*/ 454 w 687"/>
              <a:gd name="connsiteY120" fmla="*/ 73 h 690"/>
              <a:gd name="connsiteX0" fmla="*/ 454 w 687"/>
              <a:gd name="connsiteY0" fmla="*/ 73 h 669"/>
              <a:gd name="connsiteX1" fmla="*/ 439 w 687"/>
              <a:gd name="connsiteY1" fmla="*/ 73 h 669"/>
              <a:gd name="connsiteX2" fmla="*/ 417 w 687"/>
              <a:gd name="connsiteY2" fmla="*/ 79 h 669"/>
              <a:gd name="connsiteX3" fmla="*/ 396 w 687"/>
              <a:gd name="connsiteY3" fmla="*/ 79 h 669"/>
              <a:gd name="connsiteX4" fmla="*/ 370 w 687"/>
              <a:gd name="connsiteY4" fmla="*/ 79 h 669"/>
              <a:gd name="connsiteX5" fmla="*/ 343 w 687"/>
              <a:gd name="connsiteY5" fmla="*/ 84 h 669"/>
              <a:gd name="connsiteX6" fmla="*/ 312 w 687"/>
              <a:gd name="connsiteY6" fmla="*/ 84 h 669"/>
              <a:gd name="connsiteX7" fmla="*/ 275 w 687"/>
              <a:gd name="connsiteY7" fmla="*/ 89 h 669"/>
              <a:gd name="connsiteX8" fmla="*/ 238 w 687"/>
              <a:gd name="connsiteY8" fmla="*/ 94 h 669"/>
              <a:gd name="connsiteX9" fmla="*/ 196 w 687"/>
              <a:gd name="connsiteY9" fmla="*/ 94 h 669"/>
              <a:gd name="connsiteX10" fmla="*/ 159 w 687"/>
              <a:gd name="connsiteY10" fmla="*/ 99 h 669"/>
              <a:gd name="connsiteX11" fmla="*/ 122 w 687"/>
              <a:gd name="connsiteY11" fmla="*/ 105 h 669"/>
              <a:gd name="connsiteX12" fmla="*/ 90 w 687"/>
              <a:gd name="connsiteY12" fmla="*/ 105 h 669"/>
              <a:gd name="connsiteX13" fmla="*/ 64 w 687"/>
              <a:gd name="connsiteY13" fmla="*/ 105 h 669"/>
              <a:gd name="connsiteX14" fmla="*/ 37 w 687"/>
              <a:gd name="connsiteY14" fmla="*/ 110 h 669"/>
              <a:gd name="connsiteX15" fmla="*/ 16 w 687"/>
              <a:gd name="connsiteY15" fmla="*/ 110 h 669"/>
              <a:gd name="connsiteX16" fmla="*/ 0 w 687"/>
              <a:gd name="connsiteY16" fmla="*/ 110 h 669"/>
              <a:gd name="connsiteX17" fmla="*/ 0 w 687"/>
              <a:gd name="connsiteY17" fmla="*/ 73 h 669"/>
              <a:gd name="connsiteX18" fmla="*/ 11 w 687"/>
              <a:gd name="connsiteY18" fmla="*/ 73 h 669"/>
              <a:gd name="connsiteX19" fmla="*/ 27 w 687"/>
              <a:gd name="connsiteY19" fmla="*/ 73 h 669"/>
              <a:gd name="connsiteX20" fmla="*/ 42 w 687"/>
              <a:gd name="connsiteY20" fmla="*/ 73 h 669"/>
              <a:gd name="connsiteX21" fmla="*/ 58 w 687"/>
              <a:gd name="connsiteY21" fmla="*/ 73 h 669"/>
              <a:gd name="connsiteX22" fmla="*/ 79 w 687"/>
              <a:gd name="connsiteY22" fmla="*/ 73 h 669"/>
              <a:gd name="connsiteX23" fmla="*/ 95 w 687"/>
              <a:gd name="connsiteY23" fmla="*/ 68 h 669"/>
              <a:gd name="connsiteX24" fmla="*/ 122 w 687"/>
              <a:gd name="connsiteY24" fmla="*/ 68 h 669"/>
              <a:gd name="connsiteX25" fmla="*/ 143 w 687"/>
              <a:gd name="connsiteY25" fmla="*/ 63 h 669"/>
              <a:gd name="connsiteX26" fmla="*/ 164 w 687"/>
              <a:gd name="connsiteY26" fmla="*/ 58 h 669"/>
              <a:gd name="connsiteX27" fmla="*/ 185 w 687"/>
              <a:gd name="connsiteY27" fmla="*/ 58 h 669"/>
              <a:gd name="connsiteX28" fmla="*/ 211 w 687"/>
              <a:gd name="connsiteY28" fmla="*/ 52 h 669"/>
              <a:gd name="connsiteX29" fmla="*/ 238 w 687"/>
              <a:gd name="connsiteY29" fmla="*/ 52 h 669"/>
              <a:gd name="connsiteX30" fmla="*/ 264 w 687"/>
              <a:gd name="connsiteY30" fmla="*/ 47 h 669"/>
              <a:gd name="connsiteX31" fmla="*/ 296 w 687"/>
              <a:gd name="connsiteY31" fmla="*/ 47 h 669"/>
              <a:gd name="connsiteX32" fmla="*/ 354 w 687"/>
              <a:gd name="connsiteY32" fmla="*/ 37 h 669"/>
              <a:gd name="connsiteX33" fmla="*/ 386 w 687"/>
              <a:gd name="connsiteY33" fmla="*/ 37 h 669"/>
              <a:gd name="connsiteX34" fmla="*/ 407 w 687"/>
              <a:gd name="connsiteY34" fmla="*/ 32 h 669"/>
              <a:gd name="connsiteX35" fmla="*/ 433 w 687"/>
              <a:gd name="connsiteY35" fmla="*/ 26 h 669"/>
              <a:gd name="connsiteX36" fmla="*/ 454 w 687"/>
              <a:gd name="connsiteY36" fmla="*/ 26 h 669"/>
              <a:gd name="connsiteX37" fmla="*/ 470 w 687"/>
              <a:gd name="connsiteY37" fmla="*/ 21 h 669"/>
              <a:gd name="connsiteX38" fmla="*/ 481 w 687"/>
              <a:gd name="connsiteY38" fmla="*/ 16 h 669"/>
              <a:gd name="connsiteX39" fmla="*/ 491 w 687"/>
              <a:gd name="connsiteY39" fmla="*/ 16 h 669"/>
              <a:gd name="connsiteX40" fmla="*/ 497 w 687"/>
              <a:gd name="connsiteY40" fmla="*/ 11 h 669"/>
              <a:gd name="connsiteX41" fmla="*/ 507 w 687"/>
              <a:gd name="connsiteY41" fmla="*/ 5 h 669"/>
              <a:gd name="connsiteX42" fmla="*/ 523 w 687"/>
              <a:gd name="connsiteY42" fmla="*/ 0 h 669"/>
              <a:gd name="connsiteX43" fmla="*/ 534 w 687"/>
              <a:gd name="connsiteY43" fmla="*/ 0 h 669"/>
              <a:gd name="connsiteX44" fmla="*/ 549 w 687"/>
              <a:gd name="connsiteY44" fmla="*/ 0 h 669"/>
              <a:gd name="connsiteX45" fmla="*/ 565 w 687"/>
              <a:gd name="connsiteY45" fmla="*/ 5 h 669"/>
              <a:gd name="connsiteX46" fmla="*/ 581 w 687"/>
              <a:gd name="connsiteY46" fmla="*/ 11 h 669"/>
              <a:gd name="connsiteX47" fmla="*/ 592 w 687"/>
              <a:gd name="connsiteY47" fmla="*/ 16 h 669"/>
              <a:gd name="connsiteX48" fmla="*/ 602 w 687"/>
              <a:gd name="connsiteY48" fmla="*/ 21 h 669"/>
              <a:gd name="connsiteX49" fmla="*/ 618 w 687"/>
              <a:gd name="connsiteY49" fmla="*/ 26 h 669"/>
              <a:gd name="connsiteX50" fmla="*/ 629 w 687"/>
              <a:gd name="connsiteY50" fmla="*/ 37 h 669"/>
              <a:gd name="connsiteX51" fmla="*/ 644 w 687"/>
              <a:gd name="connsiteY51" fmla="*/ 42 h 669"/>
              <a:gd name="connsiteX52" fmla="*/ 655 w 687"/>
              <a:gd name="connsiteY52" fmla="*/ 47 h 669"/>
              <a:gd name="connsiteX53" fmla="*/ 666 w 687"/>
              <a:gd name="connsiteY53" fmla="*/ 52 h 669"/>
              <a:gd name="connsiteX54" fmla="*/ 671 w 687"/>
              <a:gd name="connsiteY54" fmla="*/ 58 h 669"/>
              <a:gd name="connsiteX55" fmla="*/ 676 w 687"/>
              <a:gd name="connsiteY55" fmla="*/ 63 h 669"/>
              <a:gd name="connsiteX56" fmla="*/ 681 w 687"/>
              <a:gd name="connsiteY56" fmla="*/ 68 h 669"/>
              <a:gd name="connsiteX57" fmla="*/ 687 w 687"/>
              <a:gd name="connsiteY57" fmla="*/ 68 h 669"/>
              <a:gd name="connsiteX58" fmla="*/ 687 w 687"/>
              <a:gd name="connsiteY58" fmla="*/ 73 h 669"/>
              <a:gd name="connsiteX59" fmla="*/ 681 w 687"/>
              <a:gd name="connsiteY59" fmla="*/ 73 h 669"/>
              <a:gd name="connsiteX60" fmla="*/ 681 w 687"/>
              <a:gd name="connsiteY60" fmla="*/ 79 h 669"/>
              <a:gd name="connsiteX61" fmla="*/ 676 w 687"/>
              <a:gd name="connsiteY61" fmla="*/ 84 h 669"/>
              <a:gd name="connsiteX62" fmla="*/ 671 w 687"/>
              <a:gd name="connsiteY62" fmla="*/ 84 h 669"/>
              <a:gd name="connsiteX63" fmla="*/ 666 w 687"/>
              <a:gd name="connsiteY63" fmla="*/ 89 h 669"/>
              <a:gd name="connsiteX64" fmla="*/ 660 w 687"/>
              <a:gd name="connsiteY64" fmla="*/ 94 h 669"/>
              <a:gd name="connsiteX65" fmla="*/ 655 w 687"/>
              <a:gd name="connsiteY65" fmla="*/ 94 h 669"/>
              <a:gd name="connsiteX66" fmla="*/ 650 w 687"/>
              <a:gd name="connsiteY66" fmla="*/ 99 h 669"/>
              <a:gd name="connsiteX67" fmla="*/ 644 w 687"/>
              <a:gd name="connsiteY67" fmla="*/ 105 h 669"/>
              <a:gd name="connsiteX68" fmla="*/ 639 w 687"/>
              <a:gd name="connsiteY68" fmla="*/ 115 h 669"/>
              <a:gd name="connsiteX69" fmla="*/ 639 w 687"/>
              <a:gd name="connsiteY69" fmla="*/ 126 h 669"/>
              <a:gd name="connsiteX70" fmla="*/ 639 w 687"/>
              <a:gd name="connsiteY70" fmla="*/ 131 h 669"/>
              <a:gd name="connsiteX71" fmla="*/ 639 w 687"/>
              <a:gd name="connsiteY71" fmla="*/ 146 h 669"/>
              <a:gd name="connsiteX72" fmla="*/ 639 w 687"/>
              <a:gd name="connsiteY72" fmla="*/ 157 h 669"/>
              <a:gd name="connsiteX73" fmla="*/ 639 w 687"/>
              <a:gd name="connsiteY73" fmla="*/ 173 h 669"/>
              <a:gd name="connsiteX74" fmla="*/ 639 w 687"/>
              <a:gd name="connsiteY74" fmla="*/ 188 h 669"/>
              <a:gd name="connsiteX75" fmla="*/ 639 w 687"/>
              <a:gd name="connsiteY75" fmla="*/ 204 h 669"/>
              <a:gd name="connsiteX76" fmla="*/ 639 w 687"/>
              <a:gd name="connsiteY76" fmla="*/ 225 h 669"/>
              <a:gd name="connsiteX77" fmla="*/ 639 w 687"/>
              <a:gd name="connsiteY77" fmla="*/ 240 h 669"/>
              <a:gd name="connsiteX78" fmla="*/ 639 w 687"/>
              <a:gd name="connsiteY78" fmla="*/ 261 h 669"/>
              <a:gd name="connsiteX79" fmla="*/ 639 w 687"/>
              <a:gd name="connsiteY79" fmla="*/ 303 h 669"/>
              <a:gd name="connsiteX80" fmla="*/ 639 w 687"/>
              <a:gd name="connsiteY80" fmla="*/ 324 h 669"/>
              <a:gd name="connsiteX81" fmla="*/ 639 w 687"/>
              <a:gd name="connsiteY81" fmla="*/ 350 h 669"/>
              <a:gd name="connsiteX82" fmla="*/ 639 w 687"/>
              <a:gd name="connsiteY82" fmla="*/ 376 h 669"/>
              <a:gd name="connsiteX83" fmla="*/ 639 w 687"/>
              <a:gd name="connsiteY83" fmla="*/ 402 h 669"/>
              <a:gd name="connsiteX84" fmla="*/ 639 w 687"/>
              <a:gd name="connsiteY84" fmla="*/ 429 h 669"/>
              <a:gd name="connsiteX85" fmla="*/ 639 w 687"/>
              <a:gd name="connsiteY85" fmla="*/ 460 h 669"/>
              <a:gd name="connsiteX86" fmla="*/ 639 w 687"/>
              <a:gd name="connsiteY86" fmla="*/ 491 h 669"/>
              <a:gd name="connsiteX87" fmla="*/ 639 w 687"/>
              <a:gd name="connsiteY87" fmla="*/ 523 h 669"/>
              <a:gd name="connsiteX88" fmla="*/ 639 w 687"/>
              <a:gd name="connsiteY88" fmla="*/ 554 h 669"/>
              <a:gd name="connsiteX89" fmla="*/ 639 w 687"/>
              <a:gd name="connsiteY89" fmla="*/ 580 h 669"/>
              <a:gd name="connsiteX90" fmla="*/ 634 w 687"/>
              <a:gd name="connsiteY90" fmla="*/ 606 h 669"/>
              <a:gd name="connsiteX91" fmla="*/ 634 w 687"/>
              <a:gd name="connsiteY91" fmla="*/ 632 h 669"/>
              <a:gd name="connsiteX92" fmla="*/ 629 w 687"/>
              <a:gd name="connsiteY92" fmla="*/ 653 h 669"/>
              <a:gd name="connsiteX93" fmla="*/ 623 w 687"/>
              <a:gd name="connsiteY93" fmla="*/ 669 h 669"/>
              <a:gd name="connsiteX94" fmla="*/ 544 w 687"/>
              <a:gd name="connsiteY94" fmla="*/ 382 h 669"/>
              <a:gd name="connsiteX95" fmla="*/ 549 w 687"/>
              <a:gd name="connsiteY95" fmla="*/ 355 h 669"/>
              <a:gd name="connsiteX96" fmla="*/ 549 w 687"/>
              <a:gd name="connsiteY96" fmla="*/ 334 h 669"/>
              <a:gd name="connsiteX97" fmla="*/ 549 w 687"/>
              <a:gd name="connsiteY97" fmla="*/ 314 h 669"/>
              <a:gd name="connsiteX98" fmla="*/ 549 w 687"/>
              <a:gd name="connsiteY98" fmla="*/ 293 h 669"/>
              <a:gd name="connsiteX99" fmla="*/ 549 w 687"/>
              <a:gd name="connsiteY99" fmla="*/ 277 h 669"/>
              <a:gd name="connsiteX100" fmla="*/ 549 w 687"/>
              <a:gd name="connsiteY100" fmla="*/ 246 h 669"/>
              <a:gd name="connsiteX101" fmla="*/ 549 w 687"/>
              <a:gd name="connsiteY101" fmla="*/ 214 h 669"/>
              <a:gd name="connsiteX102" fmla="*/ 544 w 687"/>
              <a:gd name="connsiteY102" fmla="*/ 183 h 669"/>
              <a:gd name="connsiteX103" fmla="*/ 544 w 687"/>
              <a:gd name="connsiteY103" fmla="*/ 157 h 669"/>
              <a:gd name="connsiteX104" fmla="*/ 539 w 687"/>
              <a:gd name="connsiteY104" fmla="*/ 146 h 669"/>
              <a:gd name="connsiteX105" fmla="*/ 539 w 687"/>
              <a:gd name="connsiteY105" fmla="*/ 136 h 669"/>
              <a:gd name="connsiteX106" fmla="*/ 534 w 687"/>
              <a:gd name="connsiteY106" fmla="*/ 126 h 669"/>
              <a:gd name="connsiteX107" fmla="*/ 534 w 687"/>
              <a:gd name="connsiteY107" fmla="*/ 115 h 669"/>
              <a:gd name="connsiteX108" fmla="*/ 528 w 687"/>
              <a:gd name="connsiteY108" fmla="*/ 110 h 669"/>
              <a:gd name="connsiteX109" fmla="*/ 528 w 687"/>
              <a:gd name="connsiteY109" fmla="*/ 105 h 669"/>
              <a:gd name="connsiteX110" fmla="*/ 523 w 687"/>
              <a:gd name="connsiteY110" fmla="*/ 94 h 669"/>
              <a:gd name="connsiteX111" fmla="*/ 518 w 687"/>
              <a:gd name="connsiteY111" fmla="*/ 89 h 669"/>
              <a:gd name="connsiteX112" fmla="*/ 512 w 687"/>
              <a:gd name="connsiteY112" fmla="*/ 84 h 669"/>
              <a:gd name="connsiteX113" fmla="*/ 507 w 687"/>
              <a:gd name="connsiteY113" fmla="*/ 84 h 669"/>
              <a:gd name="connsiteX114" fmla="*/ 502 w 687"/>
              <a:gd name="connsiteY114" fmla="*/ 79 h 669"/>
              <a:gd name="connsiteX115" fmla="*/ 491 w 687"/>
              <a:gd name="connsiteY115" fmla="*/ 79 h 669"/>
              <a:gd name="connsiteX116" fmla="*/ 481 w 687"/>
              <a:gd name="connsiteY116" fmla="*/ 79 h 669"/>
              <a:gd name="connsiteX117" fmla="*/ 470 w 687"/>
              <a:gd name="connsiteY117" fmla="*/ 73 h 669"/>
              <a:gd name="connsiteX118" fmla="*/ 454 w 687"/>
              <a:gd name="connsiteY118" fmla="*/ 73 h 669"/>
              <a:gd name="connsiteX119" fmla="*/ 454 w 687"/>
              <a:gd name="connsiteY119" fmla="*/ 73 h 669"/>
              <a:gd name="connsiteX0" fmla="*/ 454 w 687"/>
              <a:gd name="connsiteY0" fmla="*/ 73 h 653"/>
              <a:gd name="connsiteX1" fmla="*/ 439 w 687"/>
              <a:gd name="connsiteY1" fmla="*/ 73 h 653"/>
              <a:gd name="connsiteX2" fmla="*/ 417 w 687"/>
              <a:gd name="connsiteY2" fmla="*/ 79 h 653"/>
              <a:gd name="connsiteX3" fmla="*/ 396 w 687"/>
              <a:gd name="connsiteY3" fmla="*/ 79 h 653"/>
              <a:gd name="connsiteX4" fmla="*/ 370 w 687"/>
              <a:gd name="connsiteY4" fmla="*/ 79 h 653"/>
              <a:gd name="connsiteX5" fmla="*/ 343 w 687"/>
              <a:gd name="connsiteY5" fmla="*/ 84 h 653"/>
              <a:gd name="connsiteX6" fmla="*/ 312 w 687"/>
              <a:gd name="connsiteY6" fmla="*/ 84 h 653"/>
              <a:gd name="connsiteX7" fmla="*/ 275 w 687"/>
              <a:gd name="connsiteY7" fmla="*/ 89 h 653"/>
              <a:gd name="connsiteX8" fmla="*/ 238 w 687"/>
              <a:gd name="connsiteY8" fmla="*/ 94 h 653"/>
              <a:gd name="connsiteX9" fmla="*/ 196 w 687"/>
              <a:gd name="connsiteY9" fmla="*/ 94 h 653"/>
              <a:gd name="connsiteX10" fmla="*/ 159 w 687"/>
              <a:gd name="connsiteY10" fmla="*/ 99 h 653"/>
              <a:gd name="connsiteX11" fmla="*/ 122 w 687"/>
              <a:gd name="connsiteY11" fmla="*/ 105 h 653"/>
              <a:gd name="connsiteX12" fmla="*/ 90 w 687"/>
              <a:gd name="connsiteY12" fmla="*/ 105 h 653"/>
              <a:gd name="connsiteX13" fmla="*/ 64 w 687"/>
              <a:gd name="connsiteY13" fmla="*/ 105 h 653"/>
              <a:gd name="connsiteX14" fmla="*/ 37 w 687"/>
              <a:gd name="connsiteY14" fmla="*/ 110 h 653"/>
              <a:gd name="connsiteX15" fmla="*/ 16 w 687"/>
              <a:gd name="connsiteY15" fmla="*/ 110 h 653"/>
              <a:gd name="connsiteX16" fmla="*/ 0 w 687"/>
              <a:gd name="connsiteY16" fmla="*/ 110 h 653"/>
              <a:gd name="connsiteX17" fmla="*/ 0 w 687"/>
              <a:gd name="connsiteY17" fmla="*/ 73 h 653"/>
              <a:gd name="connsiteX18" fmla="*/ 11 w 687"/>
              <a:gd name="connsiteY18" fmla="*/ 73 h 653"/>
              <a:gd name="connsiteX19" fmla="*/ 27 w 687"/>
              <a:gd name="connsiteY19" fmla="*/ 73 h 653"/>
              <a:gd name="connsiteX20" fmla="*/ 42 w 687"/>
              <a:gd name="connsiteY20" fmla="*/ 73 h 653"/>
              <a:gd name="connsiteX21" fmla="*/ 58 w 687"/>
              <a:gd name="connsiteY21" fmla="*/ 73 h 653"/>
              <a:gd name="connsiteX22" fmla="*/ 79 w 687"/>
              <a:gd name="connsiteY22" fmla="*/ 73 h 653"/>
              <a:gd name="connsiteX23" fmla="*/ 95 w 687"/>
              <a:gd name="connsiteY23" fmla="*/ 68 h 653"/>
              <a:gd name="connsiteX24" fmla="*/ 122 w 687"/>
              <a:gd name="connsiteY24" fmla="*/ 68 h 653"/>
              <a:gd name="connsiteX25" fmla="*/ 143 w 687"/>
              <a:gd name="connsiteY25" fmla="*/ 63 h 653"/>
              <a:gd name="connsiteX26" fmla="*/ 164 w 687"/>
              <a:gd name="connsiteY26" fmla="*/ 58 h 653"/>
              <a:gd name="connsiteX27" fmla="*/ 185 w 687"/>
              <a:gd name="connsiteY27" fmla="*/ 58 h 653"/>
              <a:gd name="connsiteX28" fmla="*/ 211 w 687"/>
              <a:gd name="connsiteY28" fmla="*/ 52 h 653"/>
              <a:gd name="connsiteX29" fmla="*/ 238 w 687"/>
              <a:gd name="connsiteY29" fmla="*/ 52 h 653"/>
              <a:gd name="connsiteX30" fmla="*/ 264 w 687"/>
              <a:gd name="connsiteY30" fmla="*/ 47 h 653"/>
              <a:gd name="connsiteX31" fmla="*/ 296 w 687"/>
              <a:gd name="connsiteY31" fmla="*/ 47 h 653"/>
              <a:gd name="connsiteX32" fmla="*/ 354 w 687"/>
              <a:gd name="connsiteY32" fmla="*/ 37 h 653"/>
              <a:gd name="connsiteX33" fmla="*/ 386 w 687"/>
              <a:gd name="connsiteY33" fmla="*/ 37 h 653"/>
              <a:gd name="connsiteX34" fmla="*/ 407 w 687"/>
              <a:gd name="connsiteY34" fmla="*/ 32 h 653"/>
              <a:gd name="connsiteX35" fmla="*/ 433 w 687"/>
              <a:gd name="connsiteY35" fmla="*/ 26 h 653"/>
              <a:gd name="connsiteX36" fmla="*/ 454 w 687"/>
              <a:gd name="connsiteY36" fmla="*/ 26 h 653"/>
              <a:gd name="connsiteX37" fmla="*/ 470 w 687"/>
              <a:gd name="connsiteY37" fmla="*/ 21 h 653"/>
              <a:gd name="connsiteX38" fmla="*/ 481 w 687"/>
              <a:gd name="connsiteY38" fmla="*/ 16 h 653"/>
              <a:gd name="connsiteX39" fmla="*/ 491 w 687"/>
              <a:gd name="connsiteY39" fmla="*/ 16 h 653"/>
              <a:gd name="connsiteX40" fmla="*/ 497 w 687"/>
              <a:gd name="connsiteY40" fmla="*/ 11 h 653"/>
              <a:gd name="connsiteX41" fmla="*/ 507 w 687"/>
              <a:gd name="connsiteY41" fmla="*/ 5 h 653"/>
              <a:gd name="connsiteX42" fmla="*/ 523 w 687"/>
              <a:gd name="connsiteY42" fmla="*/ 0 h 653"/>
              <a:gd name="connsiteX43" fmla="*/ 534 w 687"/>
              <a:gd name="connsiteY43" fmla="*/ 0 h 653"/>
              <a:gd name="connsiteX44" fmla="*/ 549 w 687"/>
              <a:gd name="connsiteY44" fmla="*/ 0 h 653"/>
              <a:gd name="connsiteX45" fmla="*/ 565 w 687"/>
              <a:gd name="connsiteY45" fmla="*/ 5 h 653"/>
              <a:gd name="connsiteX46" fmla="*/ 581 w 687"/>
              <a:gd name="connsiteY46" fmla="*/ 11 h 653"/>
              <a:gd name="connsiteX47" fmla="*/ 592 w 687"/>
              <a:gd name="connsiteY47" fmla="*/ 16 h 653"/>
              <a:gd name="connsiteX48" fmla="*/ 602 w 687"/>
              <a:gd name="connsiteY48" fmla="*/ 21 h 653"/>
              <a:gd name="connsiteX49" fmla="*/ 618 w 687"/>
              <a:gd name="connsiteY49" fmla="*/ 26 h 653"/>
              <a:gd name="connsiteX50" fmla="*/ 629 w 687"/>
              <a:gd name="connsiteY50" fmla="*/ 37 h 653"/>
              <a:gd name="connsiteX51" fmla="*/ 644 w 687"/>
              <a:gd name="connsiteY51" fmla="*/ 42 h 653"/>
              <a:gd name="connsiteX52" fmla="*/ 655 w 687"/>
              <a:gd name="connsiteY52" fmla="*/ 47 h 653"/>
              <a:gd name="connsiteX53" fmla="*/ 666 w 687"/>
              <a:gd name="connsiteY53" fmla="*/ 52 h 653"/>
              <a:gd name="connsiteX54" fmla="*/ 671 w 687"/>
              <a:gd name="connsiteY54" fmla="*/ 58 h 653"/>
              <a:gd name="connsiteX55" fmla="*/ 676 w 687"/>
              <a:gd name="connsiteY55" fmla="*/ 63 h 653"/>
              <a:gd name="connsiteX56" fmla="*/ 681 w 687"/>
              <a:gd name="connsiteY56" fmla="*/ 68 h 653"/>
              <a:gd name="connsiteX57" fmla="*/ 687 w 687"/>
              <a:gd name="connsiteY57" fmla="*/ 68 h 653"/>
              <a:gd name="connsiteX58" fmla="*/ 687 w 687"/>
              <a:gd name="connsiteY58" fmla="*/ 73 h 653"/>
              <a:gd name="connsiteX59" fmla="*/ 681 w 687"/>
              <a:gd name="connsiteY59" fmla="*/ 73 h 653"/>
              <a:gd name="connsiteX60" fmla="*/ 681 w 687"/>
              <a:gd name="connsiteY60" fmla="*/ 79 h 653"/>
              <a:gd name="connsiteX61" fmla="*/ 676 w 687"/>
              <a:gd name="connsiteY61" fmla="*/ 84 h 653"/>
              <a:gd name="connsiteX62" fmla="*/ 671 w 687"/>
              <a:gd name="connsiteY62" fmla="*/ 84 h 653"/>
              <a:gd name="connsiteX63" fmla="*/ 666 w 687"/>
              <a:gd name="connsiteY63" fmla="*/ 89 h 653"/>
              <a:gd name="connsiteX64" fmla="*/ 660 w 687"/>
              <a:gd name="connsiteY64" fmla="*/ 94 h 653"/>
              <a:gd name="connsiteX65" fmla="*/ 655 w 687"/>
              <a:gd name="connsiteY65" fmla="*/ 94 h 653"/>
              <a:gd name="connsiteX66" fmla="*/ 650 w 687"/>
              <a:gd name="connsiteY66" fmla="*/ 99 h 653"/>
              <a:gd name="connsiteX67" fmla="*/ 644 w 687"/>
              <a:gd name="connsiteY67" fmla="*/ 105 h 653"/>
              <a:gd name="connsiteX68" fmla="*/ 639 w 687"/>
              <a:gd name="connsiteY68" fmla="*/ 115 h 653"/>
              <a:gd name="connsiteX69" fmla="*/ 639 w 687"/>
              <a:gd name="connsiteY69" fmla="*/ 126 h 653"/>
              <a:gd name="connsiteX70" fmla="*/ 639 w 687"/>
              <a:gd name="connsiteY70" fmla="*/ 131 h 653"/>
              <a:gd name="connsiteX71" fmla="*/ 639 w 687"/>
              <a:gd name="connsiteY71" fmla="*/ 146 h 653"/>
              <a:gd name="connsiteX72" fmla="*/ 639 w 687"/>
              <a:gd name="connsiteY72" fmla="*/ 157 h 653"/>
              <a:gd name="connsiteX73" fmla="*/ 639 w 687"/>
              <a:gd name="connsiteY73" fmla="*/ 173 h 653"/>
              <a:gd name="connsiteX74" fmla="*/ 639 w 687"/>
              <a:gd name="connsiteY74" fmla="*/ 188 h 653"/>
              <a:gd name="connsiteX75" fmla="*/ 639 w 687"/>
              <a:gd name="connsiteY75" fmla="*/ 204 h 653"/>
              <a:gd name="connsiteX76" fmla="*/ 639 w 687"/>
              <a:gd name="connsiteY76" fmla="*/ 225 h 653"/>
              <a:gd name="connsiteX77" fmla="*/ 639 w 687"/>
              <a:gd name="connsiteY77" fmla="*/ 240 h 653"/>
              <a:gd name="connsiteX78" fmla="*/ 639 w 687"/>
              <a:gd name="connsiteY78" fmla="*/ 261 h 653"/>
              <a:gd name="connsiteX79" fmla="*/ 639 w 687"/>
              <a:gd name="connsiteY79" fmla="*/ 303 h 653"/>
              <a:gd name="connsiteX80" fmla="*/ 639 w 687"/>
              <a:gd name="connsiteY80" fmla="*/ 324 h 653"/>
              <a:gd name="connsiteX81" fmla="*/ 639 w 687"/>
              <a:gd name="connsiteY81" fmla="*/ 350 h 653"/>
              <a:gd name="connsiteX82" fmla="*/ 639 w 687"/>
              <a:gd name="connsiteY82" fmla="*/ 376 h 653"/>
              <a:gd name="connsiteX83" fmla="*/ 639 w 687"/>
              <a:gd name="connsiteY83" fmla="*/ 402 h 653"/>
              <a:gd name="connsiteX84" fmla="*/ 639 w 687"/>
              <a:gd name="connsiteY84" fmla="*/ 429 h 653"/>
              <a:gd name="connsiteX85" fmla="*/ 639 w 687"/>
              <a:gd name="connsiteY85" fmla="*/ 460 h 653"/>
              <a:gd name="connsiteX86" fmla="*/ 639 w 687"/>
              <a:gd name="connsiteY86" fmla="*/ 491 h 653"/>
              <a:gd name="connsiteX87" fmla="*/ 639 w 687"/>
              <a:gd name="connsiteY87" fmla="*/ 523 h 653"/>
              <a:gd name="connsiteX88" fmla="*/ 639 w 687"/>
              <a:gd name="connsiteY88" fmla="*/ 554 h 653"/>
              <a:gd name="connsiteX89" fmla="*/ 639 w 687"/>
              <a:gd name="connsiteY89" fmla="*/ 580 h 653"/>
              <a:gd name="connsiteX90" fmla="*/ 634 w 687"/>
              <a:gd name="connsiteY90" fmla="*/ 606 h 653"/>
              <a:gd name="connsiteX91" fmla="*/ 634 w 687"/>
              <a:gd name="connsiteY91" fmla="*/ 632 h 653"/>
              <a:gd name="connsiteX92" fmla="*/ 629 w 687"/>
              <a:gd name="connsiteY92" fmla="*/ 653 h 653"/>
              <a:gd name="connsiteX93" fmla="*/ 544 w 687"/>
              <a:gd name="connsiteY93" fmla="*/ 382 h 653"/>
              <a:gd name="connsiteX94" fmla="*/ 549 w 687"/>
              <a:gd name="connsiteY94" fmla="*/ 355 h 653"/>
              <a:gd name="connsiteX95" fmla="*/ 549 w 687"/>
              <a:gd name="connsiteY95" fmla="*/ 334 h 653"/>
              <a:gd name="connsiteX96" fmla="*/ 549 w 687"/>
              <a:gd name="connsiteY96" fmla="*/ 314 h 653"/>
              <a:gd name="connsiteX97" fmla="*/ 549 w 687"/>
              <a:gd name="connsiteY97" fmla="*/ 293 h 653"/>
              <a:gd name="connsiteX98" fmla="*/ 549 w 687"/>
              <a:gd name="connsiteY98" fmla="*/ 277 h 653"/>
              <a:gd name="connsiteX99" fmla="*/ 549 w 687"/>
              <a:gd name="connsiteY99" fmla="*/ 246 h 653"/>
              <a:gd name="connsiteX100" fmla="*/ 549 w 687"/>
              <a:gd name="connsiteY100" fmla="*/ 214 h 653"/>
              <a:gd name="connsiteX101" fmla="*/ 544 w 687"/>
              <a:gd name="connsiteY101" fmla="*/ 183 h 653"/>
              <a:gd name="connsiteX102" fmla="*/ 544 w 687"/>
              <a:gd name="connsiteY102" fmla="*/ 157 h 653"/>
              <a:gd name="connsiteX103" fmla="*/ 539 w 687"/>
              <a:gd name="connsiteY103" fmla="*/ 146 h 653"/>
              <a:gd name="connsiteX104" fmla="*/ 539 w 687"/>
              <a:gd name="connsiteY104" fmla="*/ 136 h 653"/>
              <a:gd name="connsiteX105" fmla="*/ 534 w 687"/>
              <a:gd name="connsiteY105" fmla="*/ 126 h 653"/>
              <a:gd name="connsiteX106" fmla="*/ 534 w 687"/>
              <a:gd name="connsiteY106" fmla="*/ 115 h 653"/>
              <a:gd name="connsiteX107" fmla="*/ 528 w 687"/>
              <a:gd name="connsiteY107" fmla="*/ 110 h 653"/>
              <a:gd name="connsiteX108" fmla="*/ 528 w 687"/>
              <a:gd name="connsiteY108" fmla="*/ 105 h 653"/>
              <a:gd name="connsiteX109" fmla="*/ 523 w 687"/>
              <a:gd name="connsiteY109" fmla="*/ 94 h 653"/>
              <a:gd name="connsiteX110" fmla="*/ 518 w 687"/>
              <a:gd name="connsiteY110" fmla="*/ 89 h 653"/>
              <a:gd name="connsiteX111" fmla="*/ 512 w 687"/>
              <a:gd name="connsiteY111" fmla="*/ 84 h 653"/>
              <a:gd name="connsiteX112" fmla="*/ 507 w 687"/>
              <a:gd name="connsiteY112" fmla="*/ 84 h 653"/>
              <a:gd name="connsiteX113" fmla="*/ 502 w 687"/>
              <a:gd name="connsiteY113" fmla="*/ 79 h 653"/>
              <a:gd name="connsiteX114" fmla="*/ 491 w 687"/>
              <a:gd name="connsiteY114" fmla="*/ 79 h 653"/>
              <a:gd name="connsiteX115" fmla="*/ 481 w 687"/>
              <a:gd name="connsiteY115" fmla="*/ 79 h 653"/>
              <a:gd name="connsiteX116" fmla="*/ 470 w 687"/>
              <a:gd name="connsiteY116" fmla="*/ 73 h 653"/>
              <a:gd name="connsiteX117" fmla="*/ 454 w 687"/>
              <a:gd name="connsiteY117" fmla="*/ 73 h 653"/>
              <a:gd name="connsiteX118" fmla="*/ 454 w 687"/>
              <a:gd name="connsiteY118" fmla="*/ 73 h 653"/>
              <a:gd name="connsiteX0" fmla="*/ 454 w 687"/>
              <a:gd name="connsiteY0" fmla="*/ 73 h 632"/>
              <a:gd name="connsiteX1" fmla="*/ 439 w 687"/>
              <a:gd name="connsiteY1" fmla="*/ 73 h 632"/>
              <a:gd name="connsiteX2" fmla="*/ 417 w 687"/>
              <a:gd name="connsiteY2" fmla="*/ 79 h 632"/>
              <a:gd name="connsiteX3" fmla="*/ 396 w 687"/>
              <a:gd name="connsiteY3" fmla="*/ 79 h 632"/>
              <a:gd name="connsiteX4" fmla="*/ 370 w 687"/>
              <a:gd name="connsiteY4" fmla="*/ 79 h 632"/>
              <a:gd name="connsiteX5" fmla="*/ 343 w 687"/>
              <a:gd name="connsiteY5" fmla="*/ 84 h 632"/>
              <a:gd name="connsiteX6" fmla="*/ 312 w 687"/>
              <a:gd name="connsiteY6" fmla="*/ 84 h 632"/>
              <a:gd name="connsiteX7" fmla="*/ 275 w 687"/>
              <a:gd name="connsiteY7" fmla="*/ 89 h 632"/>
              <a:gd name="connsiteX8" fmla="*/ 238 w 687"/>
              <a:gd name="connsiteY8" fmla="*/ 94 h 632"/>
              <a:gd name="connsiteX9" fmla="*/ 196 w 687"/>
              <a:gd name="connsiteY9" fmla="*/ 94 h 632"/>
              <a:gd name="connsiteX10" fmla="*/ 159 w 687"/>
              <a:gd name="connsiteY10" fmla="*/ 99 h 632"/>
              <a:gd name="connsiteX11" fmla="*/ 122 w 687"/>
              <a:gd name="connsiteY11" fmla="*/ 105 h 632"/>
              <a:gd name="connsiteX12" fmla="*/ 90 w 687"/>
              <a:gd name="connsiteY12" fmla="*/ 105 h 632"/>
              <a:gd name="connsiteX13" fmla="*/ 64 w 687"/>
              <a:gd name="connsiteY13" fmla="*/ 105 h 632"/>
              <a:gd name="connsiteX14" fmla="*/ 37 w 687"/>
              <a:gd name="connsiteY14" fmla="*/ 110 h 632"/>
              <a:gd name="connsiteX15" fmla="*/ 16 w 687"/>
              <a:gd name="connsiteY15" fmla="*/ 110 h 632"/>
              <a:gd name="connsiteX16" fmla="*/ 0 w 687"/>
              <a:gd name="connsiteY16" fmla="*/ 110 h 632"/>
              <a:gd name="connsiteX17" fmla="*/ 0 w 687"/>
              <a:gd name="connsiteY17" fmla="*/ 73 h 632"/>
              <a:gd name="connsiteX18" fmla="*/ 11 w 687"/>
              <a:gd name="connsiteY18" fmla="*/ 73 h 632"/>
              <a:gd name="connsiteX19" fmla="*/ 27 w 687"/>
              <a:gd name="connsiteY19" fmla="*/ 73 h 632"/>
              <a:gd name="connsiteX20" fmla="*/ 42 w 687"/>
              <a:gd name="connsiteY20" fmla="*/ 73 h 632"/>
              <a:gd name="connsiteX21" fmla="*/ 58 w 687"/>
              <a:gd name="connsiteY21" fmla="*/ 73 h 632"/>
              <a:gd name="connsiteX22" fmla="*/ 79 w 687"/>
              <a:gd name="connsiteY22" fmla="*/ 73 h 632"/>
              <a:gd name="connsiteX23" fmla="*/ 95 w 687"/>
              <a:gd name="connsiteY23" fmla="*/ 68 h 632"/>
              <a:gd name="connsiteX24" fmla="*/ 122 w 687"/>
              <a:gd name="connsiteY24" fmla="*/ 68 h 632"/>
              <a:gd name="connsiteX25" fmla="*/ 143 w 687"/>
              <a:gd name="connsiteY25" fmla="*/ 63 h 632"/>
              <a:gd name="connsiteX26" fmla="*/ 164 w 687"/>
              <a:gd name="connsiteY26" fmla="*/ 58 h 632"/>
              <a:gd name="connsiteX27" fmla="*/ 185 w 687"/>
              <a:gd name="connsiteY27" fmla="*/ 58 h 632"/>
              <a:gd name="connsiteX28" fmla="*/ 211 w 687"/>
              <a:gd name="connsiteY28" fmla="*/ 52 h 632"/>
              <a:gd name="connsiteX29" fmla="*/ 238 w 687"/>
              <a:gd name="connsiteY29" fmla="*/ 52 h 632"/>
              <a:gd name="connsiteX30" fmla="*/ 264 w 687"/>
              <a:gd name="connsiteY30" fmla="*/ 47 h 632"/>
              <a:gd name="connsiteX31" fmla="*/ 296 w 687"/>
              <a:gd name="connsiteY31" fmla="*/ 47 h 632"/>
              <a:gd name="connsiteX32" fmla="*/ 354 w 687"/>
              <a:gd name="connsiteY32" fmla="*/ 37 h 632"/>
              <a:gd name="connsiteX33" fmla="*/ 386 w 687"/>
              <a:gd name="connsiteY33" fmla="*/ 37 h 632"/>
              <a:gd name="connsiteX34" fmla="*/ 407 w 687"/>
              <a:gd name="connsiteY34" fmla="*/ 32 h 632"/>
              <a:gd name="connsiteX35" fmla="*/ 433 w 687"/>
              <a:gd name="connsiteY35" fmla="*/ 26 h 632"/>
              <a:gd name="connsiteX36" fmla="*/ 454 w 687"/>
              <a:gd name="connsiteY36" fmla="*/ 26 h 632"/>
              <a:gd name="connsiteX37" fmla="*/ 470 w 687"/>
              <a:gd name="connsiteY37" fmla="*/ 21 h 632"/>
              <a:gd name="connsiteX38" fmla="*/ 481 w 687"/>
              <a:gd name="connsiteY38" fmla="*/ 16 h 632"/>
              <a:gd name="connsiteX39" fmla="*/ 491 w 687"/>
              <a:gd name="connsiteY39" fmla="*/ 16 h 632"/>
              <a:gd name="connsiteX40" fmla="*/ 497 w 687"/>
              <a:gd name="connsiteY40" fmla="*/ 11 h 632"/>
              <a:gd name="connsiteX41" fmla="*/ 507 w 687"/>
              <a:gd name="connsiteY41" fmla="*/ 5 h 632"/>
              <a:gd name="connsiteX42" fmla="*/ 523 w 687"/>
              <a:gd name="connsiteY42" fmla="*/ 0 h 632"/>
              <a:gd name="connsiteX43" fmla="*/ 534 w 687"/>
              <a:gd name="connsiteY43" fmla="*/ 0 h 632"/>
              <a:gd name="connsiteX44" fmla="*/ 549 w 687"/>
              <a:gd name="connsiteY44" fmla="*/ 0 h 632"/>
              <a:gd name="connsiteX45" fmla="*/ 565 w 687"/>
              <a:gd name="connsiteY45" fmla="*/ 5 h 632"/>
              <a:gd name="connsiteX46" fmla="*/ 581 w 687"/>
              <a:gd name="connsiteY46" fmla="*/ 11 h 632"/>
              <a:gd name="connsiteX47" fmla="*/ 592 w 687"/>
              <a:gd name="connsiteY47" fmla="*/ 16 h 632"/>
              <a:gd name="connsiteX48" fmla="*/ 602 w 687"/>
              <a:gd name="connsiteY48" fmla="*/ 21 h 632"/>
              <a:gd name="connsiteX49" fmla="*/ 618 w 687"/>
              <a:gd name="connsiteY49" fmla="*/ 26 h 632"/>
              <a:gd name="connsiteX50" fmla="*/ 629 w 687"/>
              <a:gd name="connsiteY50" fmla="*/ 37 h 632"/>
              <a:gd name="connsiteX51" fmla="*/ 644 w 687"/>
              <a:gd name="connsiteY51" fmla="*/ 42 h 632"/>
              <a:gd name="connsiteX52" fmla="*/ 655 w 687"/>
              <a:gd name="connsiteY52" fmla="*/ 47 h 632"/>
              <a:gd name="connsiteX53" fmla="*/ 666 w 687"/>
              <a:gd name="connsiteY53" fmla="*/ 52 h 632"/>
              <a:gd name="connsiteX54" fmla="*/ 671 w 687"/>
              <a:gd name="connsiteY54" fmla="*/ 58 h 632"/>
              <a:gd name="connsiteX55" fmla="*/ 676 w 687"/>
              <a:gd name="connsiteY55" fmla="*/ 63 h 632"/>
              <a:gd name="connsiteX56" fmla="*/ 681 w 687"/>
              <a:gd name="connsiteY56" fmla="*/ 68 h 632"/>
              <a:gd name="connsiteX57" fmla="*/ 687 w 687"/>
              <a:gd name="connsiteY57" fmla="*/ 68 h 632"/>
              <a:gd name="connsiteX58" fmla="*/ 687 w 687"/>
              <a:gd name="connsiteY58" fmla="*/ 73 h 632"/>
              <a:gd name="connsiteX59" fmla="*/ 681 w 687"/>
              <a:gd name="connsiteY59" fmla="*/ 73 h 632"/>
              <a:gd name="connsiteX60" fmla="*/ 681 w 687"/>
              <a:gd name="connsiteY60" fmla="*/ 79 h 632"/>
              <a:gd name="connsiteX61" fmla="*/ 676 w 687"/>
              <a:gd name="connsiteY61" fmla="*/ 84 h 632"/>
              <a:gd name="connsiteX62" fmla="*/ 671 w 687"/>
              <a:gd name="connsiteY62" fmla="*/ 84 h 632"/>
              <a:gd name="connsiteX63" fmla="*/ 666 w 687"/>
              <a:gd name="connsiteY63" fmla="*/ 89 h 632"/>
              <a:gd name="connsiteX64" fmla="*/ 660 w 687"/>
              <a:gd name="connsiteY64" fmla="*/ 94 h 632"/>
              <a:gd name="connsiteX65" fmla="*/ 655 w 687"/>
              <a:gd name="connsiteY65" fmla="*/ 94 h 632"/>
              <a:gd name="connsiteX66" fmla="*/ 650 w 687"/>
              <a:gd name="connsiteY66" fmla="*/ 99 h 632"/>
              <a:gd name="connsiteX67" fmla="*/ 644 w 687"/>
              <a:gd name="connsiteY67" fmla="*/ 105 h 632"/>
              <a:gd name="connsiteX68" fmla="*/ 639 w 687"/>
              <a:gd name="connsiteY68" fmla="*/ 115 h 632"/>
              <a:gd name="connsiteX69" fmla="*/ 639 w 687"/>
              <a:gd name="connsiteY69" fmla="*/ 126 h 632"/>
              <a:gd name="connsiteX70" fmla="*/ 639 w 687"/>
              <a:gd name="connsiteY70" fmla="*/ 131 h 632"/>
              <a:gd name="connsiteX71" fmla="*/ 639 w 687"/>
              <a:gd name="connsiteY71" fmla="*/ 146 h 632"/>
              <a:gd name="connsiteX72" fmla="*/ 639 w 687"/>
              <a:gd name="connsiteY72" fmla="*/ 157 h 632"/>
              <a:gd name="connsiteX73" fmla="*/ 639 w 687"/>
              <a:gd name="connsiteY73" fmla="*/ 173 h 632"/>
              <a:gd name="connsiteX74" fmla="*/ 639 w 687"/>
              <a:gd name="connsiteY74" fmla="*/ 188 h 632"/>
              <a:gd name="connsiteX75" fmla="*/ 639 w 687"/>
              <a:gd name="connsiteY75" fmla="*/ 204 h 632"/>
              <a:gd name="connsiteX76" fmla="*/ 639 w 687"/>
              <a:gd name="connsiteY76" fmla="*/ 225 h 632"/>
              <a:gd name="connsiteX77" fmla="*/ 639 w 687"/>
              <a:gd name="connsiteY77" fmla="*/ 240 h 632"/>
              <a:gd name="connsiteX78" fmla="*/ 639 w 687"/>
              <a:gd name="connsiteY78" fmla="*/ 261 h 632"/>
              <a:gd name="connsiteX79" fmla="*/ 639 w 687"/>
              <a:gd name="connsiteY79" fmla="*/ 303 h 632"/>
              <a:gd name="connsiteX80" fmla="*/ 639 w 687"/>
              <a:gd name="connsiteY80" fmla="*/ 324 h 632"/>
              <a:gd name="connsiteX81" fmla="*/ 639 w 687"/>
              <a:gd name="connsiteY81" fmla="*/ 350 h 632"/>
              <a:gd name="connsiteX82" fmla="*/ 639 w 687"/>
              <a:gd name="connsiteY82" fmla="*/ 376 h 632"/>
              <a:gd name="connsiteX83" fmla="*/ 639 w 687"/>
              <a:gd name="connsiteY83" fmla="*/ 402 h 632"/>
              <a:gd name="connsiteX84" fmla="*/ 639 w 687"/>
              <a:gd name="connsiteY84" fmla="*/ 429 h 632"/>
              <a:gd name="connsiteX85" fmla="*/ 639 w 687"/>
              <a:gd name="connsiteY85" fmla="*/ 460 h 632"/>
              <a:gd name="connsiteX86" fmla="*/ 639 w 687"/>
              <a:gd name="connsiteY86" fmla="*/ 491 h 632"/>
              <a:gd name="connsiteX87" fmla="*/ 639 w 687"/>
              <a:gd name="connsiteY87" fmla="*/ 523 h 632"/>
              <a:gd name="connsiteX88" fmla="*/ 639 w 687"/>
              <a:gd name="connsiteY88" fmla="*/ 554 h 632"/>
              <a:gd name="connsiteX89" fmla="*/ 639 w 687"/>
              <a:gd name="connsiteY89" fmla="*/ 580 h 632"/>
              <a:gd name="connsiteX90" fmla="*/ 634 w 687"/>
              <a:gd name="connsiteY90" fmla="*/ 606 h 632"/>
              <a:gd name="connsiteX91" fmla="*/ 634 w 687"/>
              <a:gd name="connsiteY91" fmla="*/ 632 h 632"/>
              <a:gd name="connsiteX92" fmla="*/ 544 w 687"/>
              <a:gd name="connsiteY92" fmla="*/ 382 h 632"/>
              <a:gd name="connsiteX93" fmla="*/ 549 w 687"/>
              <a:gd name="connsiteY93" fmla="*/ 355 h 632"/>
              <a:gd name="connsiteX94" fmla="*/ 549 w 687"/>
              <a:gd name="connsiteY94" fmla="*/ 334 h 632"/>
              <a:gd name="connsiteX95" fmla="*/ 549 w 687"/>
              <a:gd name="connsiteY95" fmla="*/ 314 h 632"/>
              <a:gd name="connsiteX96" fmla="*/ 549 w 687"/>
              <a:gd name="connsiteY96" fmla="*/ 293 h 632"/>
              <a:gd name="connsiteX97" fmla="*/ 549 w 687"/>
              <a:gd name="connsiteY97" fmla="*/ 277 h 632"/>
              <a:gd name="connsiteX98" fmla="*/ 549 w 687"/>
              <a:gd name="connsiteY98" fmla="*/ 246 h 632"/>
              <a:gd name="connsiteX99" fmla="*/ 549 w 687"/>
              <a:gd name="connsiteY99" fmla="*/ 214 h 632"/>
              <a:gd name="connsiteX100" fmla="*/ 544 w 687"/>
              <a:gd name="connsiteY100" fmla="*/ 183 h 632"/>
              <a:gd name="connsiteX101" fmla="*/ 544 w 687"/>
              <a:gd name="connsiteY101" fmla="*/ 157 h 632"/>
              <a:gd name="connsiteX102" fmla="*/ 539 w 687"/>
              <a:gd name="connsiteY102" fmla="*/ 146 h 632"/>
              <a:gd name="connsiteX103" fmla="*/ 539 w 687"/>
              <a:gd name="connsiteY103" fmla="*/ 136 h 632"/>
              <a:gd name="connsiteX104" fmla="*/ 534 w 687"/>
              <a:gd name="connsiteY104" fmla="*/ 126 h 632"/>
              <a:gd name="connsiteX105" fmla="*/ 534 w 687"/>
              <a:gd name="connsiteY105" fmla="*/ 115 h 632"/>
              <a:gd name="connsiteX106" fmla="*/ 528 w 687"/>
              <a:gd name="connsiteY106" fmla="*/ 110 h 632"/>
              <a:gd name="connsiteX107" fmla="*/ 528 w 687"/>
              <a:gd name="connsiteY107" fmla="*/ 105 h 632"/>
              <a:gd name="connsiteX108" fmla="*/ 523 w 687"/>
              <a:gd name="connsiteY108" fmla="*/ 94 h 632"/>
              <a:gd name="connsiteX109" fmla="*/ 518 w 687"/>
              <a:gd name="connsiteY109" fmla="*/ 89 h 632"/>
              <a:gd name="connsiteX110" fmla="*/ 512 w 687"/>
              <a:gd name="connsiteY110" fmla="*/ 84 h 632"/>
              <a:gd name="connsiteX111" fmla="*/ 507 w 687"/>
              <a:gd name="connsiteY111" fmla="*/ 84 h 632"/>
              <a:gd name="connsiteX112" fmla="*/ 502 w 687"/>
              <a:gd name="connsiteY112" fmla="*/ 79 h 632"/>
              <a:gd name="connsiteX113" fmla="*/ 491 w 687"/>
              <a:gd name="connsiteY113" fmla="*/ 79 h 632"/>
              <a:gd name="connsiteX114" fmla="*/ 481 w 687"/>
              <a:gd name="connsiteY114" fmla="*/ 79 h 632"/>
              <a:gd name="connsiteX115" fmla="*/ 470 w 687"/>
              <a:gd name="connsiteY115" fmla="*/ 73 h 632"/>
              <a:gd name="connsiteX116" fmla="*/ 454 w 687"/>
              <a:gd name="connsiteY116" fmla="*/ 73 h 632"/>
              <a:gd name="connsiteX117" fmla="*/ 454 w 687"/>
              <a:gd name="connsiteY117" fmla="*/ 73 h 632"/>
              <a:gd name="connsiteX0" fmla="*/ 454 w 687"/>
              <a:gd name="connsiteY0" fmla="*/ 73 h 665"/>
              <a:gd name="connsiteX1" fmla="*/ 439 w 687"/>
              <a:gd name="connsiteY1" fmla="*/ 73 h 665"/>
              <a:gd name="connsiteX2" fmla="*/ 417 w 687"/>
              <a:gd name="connsiteY2" fmla="*/ 79 h 665"/>
              <a:gd name="connsiteX3" fmla="*/ 396 w 687"/>
              <a:gd name="connsiteY3" fmla="*/ 79 h 665"/>
              <a:gd name="connsiteX4" fmla="*/ 370 w 687"/>
              <a:gd name="connsiteY4" fmla="*/ 79 h 665"/>
              <a:gd name="connsiteX5" fmla="*/ 343 w 687"/>
              <a:gd name="connsiteY5" fmla="*/ 84 h 665"/>
              <a:gd name="connsiteX6" fmla="*/ 312 w 687"/>
              <a:gd name="connsiteY6" fmla="*/ 84 h 665"/>
              <a:gd name="connsiteX7" fmla="*/ 275 w 687"/>
              <a:gd name="connsiteY7" fmla="*/ 89 h 665"/>
              <a:gd name="connsiteX8" fmla="*/ 238 w 687"/>
              <a:gd name="connsiteY8" fmla="*/ 94 h 665"/>
              <a:gd name="connsiteX9" fmla="*/ 196 w 687"/>
              <a:gd name="connsiteY9" fmla="*/ 94 h 665"/>
              <a:gd name="connsiteX10" fmla="*/ 159 w 687"/>
              <a:gd name="connsiteY10" fmla="*/ 99 h 665"/>
              <a:gd name="connsiteX11" fmla="*/ 122 w 687"/>
              <a:gd name="connsiteY11" fmla="*/ 105 h 665"/>
              <a:gd name="connsiteX12" fmla="*/ 90 w 687"/>
              <a:gd name="connsiteY12" fmla="*/ 105 h 665"/>
              <a:gd name="connsiteX13" fmla="*/ 64 w 687"/>
              <a:gd name="connsiteY13" fmla="*/ 105 h 665"/>
              <a:gd name="connsiteX14" fmla="*/ 37 w 687"/>
              <a:gd name="connsiteY14" fmla="*/ 110 h 665"/>
              <a:gd name="connsiteX15" fmla="*/ 16 w 687"/>
              <a:gd name="connsiteY15" fmla="*/ 110 h 665"/>
              <a:gd name="connsiteX16" fmla="*/ 0 w 687"/>
              <a:gd name="connsiteY16" fmla="*/ 110 h 665"/>
              <a:gd name="connsiteX17" fmla="*/ 0 w 687"/>
              <a:gd name="connsiteY17" fmla="*/ 73 h 665"/>
              <a:gd name="connsiteX18" fmla="*/ 11 w 687"/>
              <a:gd name="connsiteY18" fmla="*/ 73 h 665"/>
              <a:gd name="connsiteX19" fmla="*/ 27 w 687"/>
              <a:gd name="connsiteY19" fmla="*/ 73 h 665"/>
              <a:gd name="connsiteX20" fmla="*/ 42 w 687"/>
              <a:gd name="connsiteY20" fmla="*/ 73 h 665"/>
              <a:gd name="connsiteX21" fmla="*/ 58 w 687"/>
              <a:gd name="connsiteY21" fmla="*/ 73 h 665"/>
              <a:gd name="connsiteX22" fmla="*/ 79 w 687"/>
              <a:gd name="connsiteY22" fmla="*/ 73 h 665"/>
              <a:gd name="connsiteX23" fmla="*/ 95 w 687"/>
              <a:gd name="connsiteY23" fmla="*/ 68 h 665"/>
              <a:gd name="connsiteX24" fmla="*/ 122 w 687"/>
              <a:gd name="connsiteY24" fmla="*/ 68 h 665"/>
              <a:gd name="connsiteX25" fmla="*/ 143 w 687"/>
              <a:gd name="connsiteY25" fmla="*/ 63 h 665"/>
              <a:gd name="connsiteX26" fmla="*/ 164 w 687"/>
              <a:gd name="connsiteY26" fmla="*/ 58 h 665"/>
              <a:gd name="connsiteX27" fmla="*/ 185 w 687"/>
              <a:gd name="connsiteY27" fmla="*/ 58 h 665"/>
              <a:gd name="connsiteX28" fmla="*/ 211 w 687"/>
              <a:gd name="connsiteY28" fmla="*/ 52 h 665"/>
              <a:gd name="connsiteX29" fmla="*/ 238 w 687"/>
              <a:gd name="connsiteY29" fmla="*/ 52 h 665"/>
              <a:gd name="connsiteX30" fmla="*/ 264 w 687"/>
              <a:gd name="connsiteY30" fmla="*/ 47 h 665"/>
              <a:gd name="connsiteX31" fmla="*/ 296 w 687"/>
              <a:gd name="connsiteY31" fmla="*/ 47 h 665"/>
              <a:gd name="connsiteX32" fmla="*/ 354 w 687"/>
              <a:gd name="connsiteY32" fmla="*/ 37 h 665"/>
              <a:gd name="connsiteX33" fmla="*/ 386 w 687"/>
              <a:gd name="connsiteY33" fmla="*/ 37 h 665"/>
              <a:gd name="connsiteX34" fmla="*/ 407 w 687"/>
              <a:gd name="connsiteY34" fmla="*/ 32 h 665"/>
              <a:gd name="connsiteX35" fmla="*/ 433 w 687"/>
              <a:gd name="connsiteY35" fmla="*/ 26 h 665"/>
              <a:gd name="connsiteX36" fmla="*/ 454 w 687"/>
              <a:gd name="connsiteY36" fmla="*/ 26 h 665"/>
              <a:gd name="connsiteX37" fmla="*/ 470 w 687"/>
              <a:gd name="connsiteY37" fmla="*/ 21 h 665"/>
              <a:gd name="connsiteX38" fmla="*/ 481 w 687"/>
              <a:gd name="connsiteY38" fmla="*/ 16 h 665"/>
              <a:gd name="connsiteX39" fmla="*/ 491 w 687"/>
              <a:gd name="connsiteY39" fmla="*/ 16 h 665"/>
              <a:gd name="connsiteX40" fmla="*/ 497 w 687"/>
              <a:gd name="connsiteY40" fmla="*/ 11 h 665"/>
              <a:gd name="connsiteX41" fmla="*/ 507 w 687"/>
              <a:gd name="connsiteY41" fmla="*/ 5 h 665"/>
              <a:gd name="connsiteX42" fmla="*/ 523 w 687"/>
              <a:gd name="connsiteY42" fmla="*/ 0 h 665"/>
              <a:gd name="connsiteX43" fmla="*/ 534 w 687"/>
              <a:gd name="connsiteY43" fmla="*/ 0 h 665"/>
              <a:gd name="connsiteX44" fmla="*/ 549 w 687"/>
              <a:gd name="connsiteY44" fmla="*/ 0 h 665"/>
              <a:gd name="connsiteX45" fmla="*/ 565 w 687"/>
              <a:gd name="connsiteY45" fmla="*/ 5 h 665"/>
              <a:gd name="connsiteX46" fmla="*/ 581 w 687"/>
              <a:gd name="connsiteY46" fmla="*/ 11 h 665"/>
              <a:gd name="connsiteX47" fmla="*/ 592 w 687"/>
              <a:gd name="connsiteY47" fmla="*/ 16 h 665"/>
              <a:gd name="connsiteX48" fmla="*/ 602 w 687"/>
              <a:gd name="connsiteY48" fmla="*/ 21 h 665"/>
              <a:gd name="connsiteX49" fmla="*/ 618 w 687"/>
              <a:gd name="connsiteY49" fmla="*/ 26 h 665"/>
              <a:gd name="connsiteX50" fmla="*/ 629 w 687"/>
              <a:gd name="connsiteY50" fmla="*/ 37 h 665"/>
              <a:gd name="connsiteX51" fmla="*/ 644 w 687"/>
              <a:gd name="connsiteY51" fmla="*/ 42 h 665"/>
              <a:gd name="connsiteX52" fmla="*/ 655 w 687"/>
              <a:gd name="connsiteY52" fmla="*/ 47 h 665"/>
              <a:gd name="connsiteX53" fmla="*/ 666 w 687"/>
              <a:gd name="connsiteY53" fmla="*/ 52 h 665"/>
              <a:gd name="connsiteX54" fmla="*/ 671 w 687"/>
              <a:gd name="connsiteY54" fmla="*/ 58 h 665"/>
              <a:gd name="connsiteX55" fmla="*/ 676 w 687"/>
              <a:gd name="connsiteY55" fmla="*/ 63 h 665"/>
              <a:gd name="connsiteX56" fmla="*/ 681 w 687"/>
              <a:gd name="connsiteY56" fmla="*/ 68 h 665"/>
              <a:gd name="connsiteX57" fmla="*/ 687 w 687"/>
              <a:gd name="connsiteY57" fmla="*/ 68 h 665"/>
              <a:gd name="connsiteX58" fmla="*/ 687 w 687"/>
              <a:gd name="connsiteY58" fmla="*/ 73 h 665"/>
              <a:gd name="connsiteX59" fmla="*/ 681 w 687"/>
              <a:gd name="connsiteY59" fmla="*/ 73 h 665"/>
              <a:gd name="connsiteX60" fmla="*/ 681 w 687"/>
              <a:gd name="connsiteY60" fmla="*/ 79 h 665"/>
              <a:gd name="connsiteX61" fmla="*/ 676 w 687"/>
              <a:gd name="connsiteY61" fmla="*/ 84 h 665"/>
              <a:gd name="connsiteX62" fmla="*/ 671 w 687"/>
              <a:gd name="connsiteY62" fmla="*/ 84 h 665"/>
              <a:gd name="connsiteX63" fmla="*/ 666 w 687"/>
              <a:gd name="connsiteY63" fmla="*/ 89 h 665"/>
              <a:gd name="connsiteX64" fmla="*/ 660 w 687"/>
              <a:gd name="connsiteY64" fmla="*/ 94 h 665"/>
              <a:gd name="connsiteX65" fmla="*/ 655 w 687"/>
              <a:gd name="connsiteY65" fmla="*/ 94 h 665"/>
              <a:gd name="connsiteX66" fmla="*/ 650 w 687"/>
              <a:gd name="connsiteY66" fmla="*/ 99 h 665"/>
              <a:gd name="connsiteX67" fmla="*/ 644 w 687"/>
              <a:gd name="connsiteY67" fmla="*/ 105 h 665"/>
              <a:gd name="connsiteX68" fmla="*/ 639 w 687"/>
              <a:gd name="connsiteY68" fmla="*/ 115 h 665"/>
              <a:gd name="connsiteX69" fmla="*/ 639 w 687"/>
              <a:gd name="connsiteY69" fmla="*/ 126 h 665"/>
              <a:gd name="connsiteX70" fmla="*/ 639 w 687"/>
              <a:gd name="connsiteY70" fmla="*/ 131 h 665"/>
              <a:gd name="connsiteX71" fmla="*/ 639 w 687"/>
              <a:gd name="connsiteY71" fmla="*/ 146 h 665"/>
              <a:gd name="connsiteX72" fmla="*/ 639 w 687"/>
              <a:gd name="connsiteY72" fmla="*/ 157 h 665"/>
              <a:gd name="connsiteX73" fmla="*/ 639 w 687"/>
              <a:gd name="connsiteY73" fmla="*/ 173 h 665"/>
              <a:gd name="connsiteX74" fmla="*/ 639 w 687"/>
              <a:gd name="connsiteY74" fmla="*/ 188 h 665"/>
              <a:gd name="connsiteX75" fmla="*/ 639 w 687"/>
              <a:gd name="connsiteY75" fmla="*/ 204 h 665"/>
              <a:gd name="connsiteX76" fmla="*/ 639 w 687"/>
              <a:gd name="connsiteY76" fmla="*/ 225 h 665"/>
              <a:gd name="connsiteX77" fmla="*/ 639 w 687"/>
              <a:gd name="connsiteY77" fmla="*/ 240 h 665"/>
              <a:gd name="connsiteX78" fmla="*/ 639 w 687"/>
              <a:gd name="connsiteY78" fmla="*/ 261 h 665"/>
              <a:gd name="connsiteX79" fmla="*/ 639 w 687"/>
              <a:gd name="connsiteY79" fmla="*/ 303 h 665"/>
              <a:gd name="connsiteX80" fmla="*/ 639 w 687"/>
              <a:gd name="connsiteY80" fmla="*/ 324 h 665"/>
              <a:gd name="connsiteX81" fmla="*/ 639 w 687"/>
              <a:gd name="connsiteY81" fmla="*/ 350 h 665"/>
              <a:gd name="connsiteX82" fmla="*/ 639 w 687"/>
              <a:gd name="connsiteY82" fmla="*/ 376 h 665"/>
              <a:gd name="connsiteX83" fmla="*/ 639 w 687"/>
              <a:gd name="connsiteY83" fmla="*/ 402 h 665"/>
              <a:gd name="connsiteX84" fmla="*/ 639 w 687"/>
              <a:gd name="connsiteY84" fmla="*/ 429 h 665"/>
              <a:gd name="connsiteX85" fmla="*/ 639 w 687"/>
              <a:gd name="connsiteY85" fmla="*/ 460 h 665"/>
              <a:gd name="connsiteX86" fmla="*/ 639 w 687"/>
              <a:gd name="connsiteY86" fmla="*/ 491 h 665"/>
              <a:gd name="connsiteX87" fmla="*/ 639 w 687"/>
              <a:gd name="connsiteY87" fmla="*/ 523 h 665"/>
              <a:gd name="connsiteX88" fmla="*/ 639 w 687"/>
              <a:gd name="connsiteY88" fmla="*/ 554 h 665"/>
              <a:gd name="connsiteX89" fmla="*/ 639 w 687"/>
              <a:gd name="connsiteY89" fmla="*/ 580 h 665"/>
              <a:gd name="connsiteX90" fmla="*/ 634 w 687"/>
              <a:gd name="connsiteY90" fmla="*/ 632 h 665"/>
              <a:gd name="connsiteX91" fmla="*/ 544 w 687"/>
              <a:gd name="connsiteY91" fmla="*/ 382 h 665"/>
              <a:gd name="connsiteX92" fmla="*/ 549 w 687"/>
              <a:gd name="connsiteY92" fmla="*/ 355 h 665"/>
              <a:gd name="connsiteX93" fmla="*/ 549 w 687"/>
              <a:gd name="connsiteY93" fmla="*/ 334 h 665"/>
              <a:gd name="connsiteX94" fmla="*/ 549 w 687"/>
              <a:gd name="connsiteY94" fmla="*/ 314 h 665"/>
              <a:gd name="connsiteX95" fmla="*/ 549 w 687"/>
              <a:gd name="connsiteY95" fmla="*/ 293 h 665"/>
              <a:gd name="connsiteX96" fmla="*/ 549 w 687"/>
              <a:gd name="connsiteY96" fmla="*/ 277 h 665"/>
              <a:gd name="connsiteX97" fmla="*/ 549 w 687"/>
              <a:gd name="connsiteY97" fmla="*/ 246 h 665"/>
              <a:gd name="connsiteX98" fmla="*/ 549 w 687"/>
              <a:gd name="connsiteY98" fmla="*/ 214 h 665"/>
              <a:gd name="connsiteX99" fmla="*/ 544 w 687"/>
              <a:gd name="connsiteY99" fmla="*/ 183 h 665"/>
              <a:gd name="connsiteX100" fmla="*/ 544 w 687"/>
              <a:gd name="connsiteY100" fmla="*/ 157 h 665"/>
              <a:gd name="connsiteX101" fmla="*/ 539 w 687"/>
              <a:gd name="connsiteY101" fmla="*/ 146 h 665"/>
              <a:gd name="connsiteX102" fmla="*/ 539 w 687"/>
              <a:gd name="connsiteY102" fmla="*/ 136 h 665"/>
              <a:gd name="connsiteX103" fmla="*/ 534 w 687"/>
              <a:gd name="connsiteY103" fmla="*/ 126 h 665"/>
              <a:gd name="connsiteX104" fmla="*/ 534 w 687"/>
              <a:gd name="connsiteY104" fmla="*/ 115 h 665"/>
              <a:gd name="connsiteX105" fmla="*/ 528 w 687"/>
              <a:gd name="connsiteY105" fmla="*/ 110 h 665"/>
              <a:gd name="connsiteX106" fmla="*/ 528 w 687"/>
              <a:gd name="connsiteY106" fmla="*/ 105 h 665"/>
              <a:gd name="connsiteX107" fmla="*/ 523 w 687"/>
              <a:gd name="connsiteY107" fmla="*/ 94 h 665"/>
              <a:gd name="connsiteX108" fmla="*/ 518 w 687"/>
              <a:gd name="connsiteY108" fmla="*/ 89 h 665"/>
              <a:gd name="connsiteX109" fmla="*/ 512 w 687"/>
              <a:gd name="connsiteY109" fmla="*/ 84 h 665"/>
              <a:gd name="connsiteX110" fmla="*/ 507 w 687"/>
              <a:gd name="connsiteY110" fmla="*/ 84 h 665"/>
              <a:gd name="connsiteX111" fmla="*/ 502 w 687"/>
              <a:gd name="connsiteY111" fmla="*/ 79 h 665"/>
              <a:gd name="connsiteX112" fmla="*/ 491 w 687"/>
              <a:gd name="connsiteY112" fmla="*/ 79 h 665"/>
              <a:gd name="connsiteX113" fmla="*/ 481 w 687"/>
              <a:gd name="connsiteY113" fmla="*/ 79 h 665"/>
              <a:gd name="connsiteX114" fmla="*/ 470 w 687"/>
              <a:gd name="connsiteY114" fmla="*/ 73 h 665"/>
              <a:gd name="connsiteX115" fmla="*/ 454 w 687"/>
              <a:gd name="connsiteY115" fmla="*/ 73 h 665"/>
              <a:gd name="connsiteX116" fmla="*/ 454 w 687"/>
              <a:gd name="connsiteY116" fmla="*/ 73 h 665"/>
              <a:gd name="connsiteX0" fmla="*/ 454 w 687"/>
              <a:gd name="connsiteY0" fmla="*/ 73 h 580"/>
              <a:gd name="connsiteX1" fmla="*/ 439 w 687"/>
              <a:gd name="connsiteY1" fmla="*/ 73 h 580"/>
              <a:gd name="connsiteX2" fmla="*/ 417 w 687"/>
              <a:gd name="connsiteY2" fmla="*/ 79 h 580"/>
              <a:gd name="connsiteX3" fmla="*/ 396 w 687"/>
              <a:gd name="connsiteY3" fmla="*/ 79 h 580"/>
              <a:gd name="connsiteX4" fmla="*/ 370 w 687"/>
              <a:gd name="connsiteY4" fmla="*/ 79 h 580"/>
              <a:gd name="connsiteX5" fmla="*/ 343 w 687"/>
              <a:gd name="connsiteY5" fmla="*/ 84 h 580"/>
              <a:gd name="connsiteX6" fmla="*/ 312 w 687"/>
              <a:gd name="connsiteY6" fmla="*/ 84 h 580"/>
              <a:gd name="connsiteX7" fmla="*/ 275 w 687"/>
              <a:gd name="connsiteY7" fmla="*/ 89 h 580"/>
              <a:gd name="connsiteX8" fmla="*/ 238 w 687"/>
              <a:gd name="connsiteY8" fmla="*/ 94 h 580"/>
              <a:gd name="connsiteX9" fmla="*/ 196 w 687"/>
              <a:gd name="connsiteY9" fmla="*/ 94 h 580"/>
              <a:gd name="connsiteX10" fmla="*/ 159 w 687"/>
              <a:gd name="connsiteY10" fmla="*/ 99 h 580"/>
              <a:gd name="connsiteX11" fmla="*/ 122 w 687"/>
              <a:gd name="connsiteY11" fmla="*/ 105 h 580"/>
              <a:gd name="connsiteX12" fmla="*/ 90 w 687"/>
              <a:gd name="connsiteY12" fmla="*/ 105 h 580"/>
              <a:gd name="connsiteX13" fmla="*/ 64 w 687"/>
              <a:gd name="connsiteY13" fmla="*/ 105 h 580"/>
              <a:gd name="connsiteX14" fmla="*/ 37 w 687"/>
              <a:gd name="connsiteY14" fmla="*/ 110 h 580"/>
              <a:gd name="connsiteX15" fmla="*/ 16 w 687"/>
              <a:gd name="connsiteY15" fmla="*/ 110 h 580"/>
              <a:gd name="connsiteX16" fmla="*/ 0 w 687"/>
              <a:gd name="connsiteY16" fmla="*/ 110 h 580"/>
              <a:gd name="connsiteX17" fmla="*/ 0 w 687"/>
              <a:gd name="connsiteY17" fmla="*/ 73 h 580"/>
              <a:gd name="connsiteX18" fmla="*/ 11 w 687"/>
              <a:gd name="connsiteY18" fmla="*/ 73 h 580"/>
              <a:gd name="connsiteX19" fmla="*/ 27 w 687"/>
              <a:gd name="connsiteY19" fmla="*/ 73 h 580"/>
              <a:gd name="connsiteX20" fmla="*/ 42 w 687"/>
              <a:gd name="connsiteY20" fmla="*/ 73 h 580"/>
              <a:gd name="connsiteX21" fmla="*/ 58 w 687"/>
              <a:gd name="connsiteY21" fmla="*/ 73 h 580"/>
              <a:gd name="connsiteX22" fmla="*/ 79 w 687"/>
              <a:gd name="connsiteY22" fmla="*/ 73 h 580"/>
              <a:gd name="connsiteX23" fmla="*/ 95 w 687"/>
              <a:gd name="connsiteY23" fmla="*/ 68 h 580"/>
              <a:gd name="connsiteX24" fmla="*/ 122 w 687"/>
              <a:gd name="connsiteY24" fmla="*/ 68 h 580"/>
              <a:gd name="connsiteX25" fmla="*/ 143 w 687"/>
              <a:gd name="connsiteY25" fmla="*/ 63 h 580"/>
              <a:gd name="connsiteX26" fmla="*/ 164 w 687"/>
              <a:gd name="connsiteY26" fmla="*/ 58 h 580"/>
              <a:gd name="connsiteX27" fmla="*/ 185 w 687"/>
              <a:gd name="connsiteY27" fmla="*/ 58 h 580"/>
              <a:gd name="connsiteX28" fmla="*/ 211 w 687"/>
              <a:gd name="connsiteY28" fmla="*/ 52 h 580"/>
              <a:gd name="connsiteX29" fmla="*/ 238 w 687"/>
              <a:gd name="connsiteY29" fmla="*/ 52 h 580"/>
              <a:gd name="connsiteX30" fmla="*/ 264 w 687"/>
              <a:gd name="connsiteY30" fmla="*/ 47 h 580"/>
              <a:gd name="connsiteX31" fmla="*/ 296 w 687"/>
              <a:gd name="connsiteY31" fmla="*/ 47 h 580"/>
              <a:gd name="connsiteX32" fmla="*/ 354 w 687"/>
              <a:gd name="connsiteY32" fmla="*/ 37 h 580"/>
              <a:gd name="connsiteX33" fmla="*/ 386 w 687"/>
              <a:gd name="connsiteY33" fmla="*/ 37 h 580"/>
              <a:gd name="connsiteX34" fmla="*/ 407 w 687"/>
              <a:gd name="connsiteY34" fmla="*/ 32 h 580"/>
              <a:gd name="connsiteX35" fmla="*/ 433 w 687"/>
              <a:gd name="connsiteY35" fmla="*/ 26 h 580"/>
              <a:gd name="connsiteX36" fmla="*/ 454 w 687"/>
              <a:gd name="connsiteY36" fmla="*/ 26 h 580"/>
              <a:gd name="connsiteX37" fmla="*/ 470 w 687"/>
              <a:gd name="connsiteY37" fmla="*/ 21 h 580"/>
              <a:gd name="connsiteX38" fmla="*/ 481 w 687"/>
              <a:gd name="connsiteY38" fmla="*/ 16 h 580"/>
              <a:gd name="connsiteX39" fmla="*/ 491 w 687"/>
              <a:gd name="connsiteY39" fmla="*/ 16 h 580"/>
              <a:gd name="connsiteX40" fmla="*/ 497 w 687"/>
              <a:gd name="connsiteY40" fmla="*/ 11 h 580"/>
              <a:gd name="connsiteX41" fmla="*/ 507 w 687"/>
              <a:gd name="connsiteY41" fmla="*/ 5 h 580"/>
              <a:gd name="connsiteX42" fmla="*/ 523 w 687"/>
              <a:gd name="connsiteY42" fmla="*/ 0 h 580"/>
              <a:gd name="connsiteX43" fmla="*/ 534 w 687"/>
              <a:gd name="connsiteY43" fmla="*/ 0 h 580"/>
              <a:gd name="connsiteX44" fmla="*/ 549 w 687"/>
              <a:gd name="connsiteY44" fmla="*/ 0 h 580"/>
              <a:gd name="connsiteX45" fmla="*/ 565 w 687"/>
              <a:gd name="connsiteY45" fmla="*/ 5 h 580"/>
              <a:gd name="connsiteX46" fmla="*/ 581 w 687"/>
              <a:gd name="connsiteY46" fmla="*/ 11 h 580"/>
              <a:gd name="connsiteX47" fmla="*/ 592 w 687"/>
              <a:gd name="connsiteY47" fmla="*/ 16 h 580"/>
              <a:gd name="connsiteX48" fmla="*/ 602 w 687"/>
              <a:gd name="connsiteY48" fmla="*/ 21 h 580"/>
              <a:gd name="connsiteX49" fmla="*/ 618 w 687"/>
              <a:gd name="connsiteY49" fmla="*/ 26 h 580"/>
              <a:gd name="connsiteX50" fmla="*/ 629 w 687"/>
              <a:gd name="connsiteY50" fmla="*/ 37 h 580"/>
              <a:gd name="connsiteX51" fmla="*/ 644 w 687"/>
              <a:gd name="connsiteY51" fmla="*/ 42 h 580"/>
              <a:gd name="connsiteX52" fmla="*/ 655 w 687"/>
              <a:gd name="connsiteY52" fmla="*/ 47 h 580"/>
              <a:gd name="connsiteX53" fmla="*/ 666 w 687"/>
              <a:gd name="connsiteY53" fmla="*/ 52 h 580"/>
              <a:gd name="connsiteX54" fmla="*/ 671 w 687"/>
              <a:gd name="connsiteY54" fmla="*/ 58 h 580"/>
              <a:gd name="connsiteX55" fmla="*/ 676 w 687"/>
              <a:gd name="connsiteY55" fmla="*/ 63 h 580"/>
              <a:gd name="connsiteX56" fmla="*/ 681 w 687"/>
              <a:gd name="connsiteY56" fmla="*/ 68 h 580"/>
              <a:gd name="connsiteX57" fmla="*/ 687 w 687"/>
              <a:gd name="connsiteY57" fmla="*/ 68 h 580"/>
              <a:gd name="connsiteX58" fmla="*/ 687 w 687"/>
              <a:gd name="connsiteY58" fmla="*/ 73 h 580"/>
              <a:gd name="connsiteX59" fmla="*/ 681 w 687"/>
              <a:gd name="connsiteY59" fmla="*/ 73 h 580"/>
              <a:gd name="connsiteX60" fmla="*/ 681 w 687"/>
              <a:gd name="connsiteY60" fmla="*/ 79 h 580"/>
              <a:gd name="connsiteX61" fmla="*/ 676 w 687"/>
              <a:gd name="connsiteY61" fmla="*/ 84 h 580"/>
              <a:gd name="connsiteX62" fmla="*/ 671 w 687"/>
              <a:gd name="connsiteY62" fmla="*/ 84 h 580"/>
              <a:gd name="connsiteX63" fmla="*/ 666 w 687"/>
              <a:gd name="connsiteY63" fmla="*/ 89 h 580"/>
              <a:gd name="connsiteX64" fmla="*/ 660 w 687"/>
              <a:gd name="connsiteY64" fmla="*/ 94 h 580"/>
              <a:gd name="connsiteX65" fmla="*/ 655 w 687"/>
              <a:gd name="connsiteY65" fmla="*/ 94 h 580"/>
              <a:gd name="connsiteX66" fmla="*/ 650 w 687"/>
              <a:gd name="connsiteY66" fmla="*/ 99 h 580"/>
              <a:gd name="connsiteX67" fmla="*/ 644 w 687"/>
              <a:gd name="connsiteY67" fmla="*/ 105 h 580"/>
              <a:gd name="connsiteX68" fmla="*/ 639 w 687"/>
              <a:gd name="connsiteY68" fmla="*/ 115 h 580"/>
              <a:gd name="connsiteX69" fmla="*/ 639 w 687"/>
              <a:gd name="connsiteY69" fmla="*/ 126 h 580"/>
              <a:gd name="connsiteX70" fmla="*/ 639 w 687"/>
              <a:gd name="connsiteY70" fmla="*/ 131 h 580"/>
              <a:gd name="connsiteX71" fmla="*/ 639 w 687"/>
              <a:gd name="connsiteY71" fmla="*/ 146 h 580"/>
              <a:gd name="connsiteX72" fmla="*/ 639 w 687"/>
              <a:gd name="connsiteY72" fmla="*/ 157 h 580"/>
              <a:gd name="connsiteX73" fmla="*/ 639 w 687"/>
              <a:gd name="connsiteY73" fmla="*/ 173 h 580"/>
              <a:gd name="connsiteX74" fmla="*/ 639 w 687"/>
              <a:gd name="connsiteY74" fmla="*/ 188 h 580"/>
              <a:gd name="connsiteX75" fmla="*/ 639 w 687"/>
              <a:gd name="connsiteY75" fmla="*/ 204 h 580"/>
              <a:gd name="connsiteX76" fmla="*/ 639 w 687"/>
              <a:gd name="connsiteY76" fmla="*/ 225 h 580"/>
              <a:gd name="connsiteX77" fmla="*/ 639 w 687"/>
              <a:gd name="connsiteY77" fmla="*/ 240 h 580"/>
              <a:gd name="connsiteX78" fmla="*/ 639 w 687"/>
              <a:gd name="connsiteY78" fmla="*/ 261 h 580"/>
              <a:gd name="connsiteX79" fmla="*/ 639 w 687"/>
              <a:gd name="connsiteY79" fmla="*/ 303 h 580"/>
              <a:gd name="connsiteX80" fmla="*/ 639 w 687"/>
              <a:gd name="connsiteY80" fmla="*/ 324 h 580"/>
              <a:gd name="connsiteX81" fmla="*/ 639 w 687"/>
              <a:gd name="connsiteY81" fmla="*/ 350 h 580"/>
              <a:gd name="connsiteX82" fmla="*/ 639 w 687"/>
              <a:gd name="connsiteY82" fmla="*/ 376 h 580"/>
              <a:gd name="connsiteX83" fmla="*/ 639 w 687"/>
              <a:gd name="connsiteY83" fmla="*/ 402 h 580"/>
              <a:gd name="connsiteX84" fmla="*/ 639 w 687"/>
              <a:gd name="connsiteY84" fmla="*/ 429 h 580"/>
              <a:gd name="connsiteX85" fmla="*/ 639 w 687"/>
              <a:gd name="connsiteY85" fmla="*/ 460 h 580"/>
              <a:gd name="connsiteX86" fmla="*/ 639 w 687"/>
              <a:gd name="connsiteY86" fmla="*/ 491 h 580"/>
              <a:gd name="connsiteX87" fmla="*/ 639 w 687"/>
              <a:gd name="connsiteY87" fmla="*/ 523 h 580"/>
              <a:gd name="connsiteX88" fmla="*/ 639 w 687"/>
              <a:gd name="connsiteY88" fmla="*/ 554 h 580"/>
              <a:gd name="connsiteX89" fmla="*/ 639 w 687"/>
              <a:gd name="connsiteY89" fmla="*/ 580 h 580"/>
              <a:gd name="connsiteX90" fmla="*/ 544 w 687"/>
              <a:gd name="connsiteY90" fmla="*/ 382 h 580"/>
              <a:gd name="connsiteX91" fmla="*/ 549 w 687"/>
              <a:gd name="connsiteY91" fmla="*/ 355 h 580"/>
              <a:gd name="connsiteX92" fmla="*/ 549 w 687"/>
              <a:gd name="connsiteY92" fmla="*/ 334 h 580"/>
              <a:gd name="connsiteX93" fmla="*/ 549 w 687"/>
              <a:gd name="connsiteY93" fmla="*/ 314 h 580"/>
              <a:gd name="connsiteX94" fmla="*/ 549 w 687"/>
              <a:gd name="connsiteY94" fmla="*/ 293 h 580"/>
              <a:gd name="connsiteX95" fmla="*/ 549 w 687"/>
              <a:gd name="connsiteY95" fmla="*/ 277 h 580"/>
              <a:gd name="connsiteX96" fmla="*/ 549 w 687"/>
              <a:gd name="connsiteY96" fmla="*/ 246 h 580"/>
              <a:gd name="connsiteX97" fmla="*/ 549 w 687"/>
              <a:gd name="connsiteY97" fmla="*/ 214 h 580"/>
              <a:gd name="connsiteX98" fmla="*/ 544 w 687"/>
              <a:gd name="connsiteY98" fmla="*/ 183 h 580"/>
              <a:gd name="connsiteX99" fmla="*/ 544 w 687"/>
              <a:gd name="connsiteY99" fmla="*/ 157 h 580"/>
              <a:gd name="connsiteX100" fmla="*/ 539 w 687"/>
              <a:gd name="connsiteY100" fmla="*/ 146 h 580"/>
              <a:gd name="connsiteX101" fmla="*/ 539 w 687"/>
              <a:gd name="connsiteY101" fmla="*/ 136 h 580"/>
              <a:gd name="connsiteX102" fmla="*/ 534 w 687"/>
              <a:gd name="connsiteY102" fmla="*/ 126 h 580"/>
              <a:gd name="connsiteX103" fmla="*/ 534 w 687"/>
              <a:gd name="connsiteY103" fmla="*/ 115 h 580"/>
              <a:gd name="connsiteX104" fmla="*/ 528 w 687"/>
              <a:gd name="connsiteY104" fmla="*/ 110 h 580"/>
              <a:gd name="connsiteX105" fmla="*/ 528 w 687"/>
              <a:gd name="connsiteY105" fmla="*/ 105 h 580"/>
              <a:gd name="connsiteX106" fmla="*/ 523 w 687"/>
              <a:gd name="connsiteY106" fmla="*/ 94 h 580"/>
              <a:gd name="connsiteX107" fmla="*/ 518 w 687"/>
              <a:gd name="connsiteY107" fmla="*/ 89 h 580"/>
              <a:gd name="connsiteX108" fmla="*/ 512 w 687"/>
              <a:gd name="connsiteY108" fmla="*/ 84 h 580"/>
              <a:gd name="connsiteX109" fmla="*/ 507 w 687"/>
              <a:gd name="connsiteY109" fmla="*/ 84 h 580"/>
              <a:gd name="connsiteX110" fmla="*/ 502 w 687"/>
              <a:gd name="connsiteY110" fmla="*/ 79 h 580"/>
              <a:gd name="connsiteX111" fmla="*/ 491 w 687"/>
              <a:gd name="connsiteY111" fmla="*/ 79 h 580"/>
              <a:gd name="connsiteX112" fmla="*/ 481 w 687"/>
              <a:gd name="connsiteY112" fmla="*/ 79 h 580"/>
              <a:gd name="connsiteX113" fmla="*/ 470 w 687"/>
              <a:gd name="connsiteY113" fmla="*/ 73 h 580"/>
              <a:gd name="connsiteX114" fmla="*/ 454 w 687"/>
              <a:gd name="connsiteY114" fmla="*/ 73 h 580"/>
              <a:gd name="connsiteX115" fmla="*/ 454 w 687"/>
              <a:gd name="connsiteY115" fmla="*/ 73 h 580"/>
              <a:gd name="connsiteX0" fmla="*/ 454 w 687"/>
              <a:gd name="connsiteY0" fmla="*/ 73 h 554"/>
              <a:gd name="connsiteX1" fmla="*/ 439 w 687"/>
              <a:gd name="connsiteY1" fmla="*/ 73 h 554"/>
              <a:gd name="connsiteX2" fmla="*/ 417 w 687"/>
              <a:gd name="connsiteY2" fmla="*/ 79 h 554"/>
              <a:gd name="connsiteX3" fmla="*/ 396 w 687"/>
              <a:gd name="connsiteY3" fmla="*/ 79 h 554"/>
              <a:gd name="connsiteX4" fmla="*/ 370 w 687"/>
              <a:gd name="connsiteY4" fmla="*/ 79 h 554"/>
              <a:gd name="connsiteX5" fmla="*/ 343 w 687"/>
              <a:gd name="connsiteY5" fmla="*/ 84 h 554"/>
              <a:gd name="connsiteX6" fmla="*/ 312 w 687"/>
              <a:gd name="connsiteY6" fmla="*/ 84 h 554"/>
              <a:gd name="connsiteX7" fmla="*/ 275 w 687"/>
              <a:gd name="connsiteY7" fmla="*/ 89 h 554"/>
              <a:gd name="connsiteX8" fmla="*/ 238 w 687"/>
              <a:gd name="connsiteY8" fmla="*/ 94 h 554"/>
              <a:gd name="connsiteX9" fmla="*/ 196 w 687"/>
              <a:gd name="connsiteY9" fmla="*/ 94 h 554"/>
              <a:gd name="connsiteX10" fmla="*/ 159 w 687"/>
              <a:gd name="connsiteY10" fmla="*/ 99 h 554"/>
              <a:gd name="connsiteX11" fmla="*/ 122 w 687"/>
              <a:gd name="connsiteY11" fmla="*/ 105 h 554"/>
              <a:gd name="connsiteX12" fmla="*/ 90 w 687"/>
              <a:gd name="connsiteY12" fmla="*/ 105 h 554"/>
              <a:gd name="connsiteX13" fmla="*/ 64 w 687"/>
              <a:gd name="connsiteY13" fmla="*/ 105 h 554"/>
              <a:gd name="connsiteX14" fmla="*/ 37 w 687"/>
              <a:gd name="connsiteY14" fmla="*/ 110 h 554"/>
              <a:gd name="connsiteX15" fmla="*/ 16 w 687"/>
              <a:gd name="connsiteY15" fmla="*/ 110 h 554"/>
              <a:gd name="connsiteX16" fmla="*/ 0 w 687"/>
              <a:gd name="connsiteY16" fmla="*/ 110 h 554"/>
              <a:gd name="connsiteX17" fmla="*/ 0 w 687"/>
              <a:gd name="connsiteY17" fmla="*/ 73 h 554"/>
              <a:gd name="connsiteX18" fmla="*/ 11 w 687"/>
              <a:gd name="connsiteY18" fmla="*/ 73 h 554"/>
              <a:gd name="connsiteX19" fmla="*/ 27 w 687"/>
              <a:gd name="connsiteY19" fmla="*/ 73 h 554"/>
              <a:gd name="connsiteX20" fmla="*/ 42 w 687"/>
              <a:gd name="connsiteY20" fmla="*/ 73 h 554"/>
              <a:gd name="connsiteX21" fmla="*/ 58 w 687"/>
              <a:gd name="connsiteY21" fmla="*/ 73 h 554"/>
              <a:gd name="connsiteX22" fmla="*/ 79 w 687"/>
              <a:gd name="connsiteY22" fmla="*/ 73 h 554"/>
              <a:gd name="connsiteX23" fmla="*/ 95 w 687"/>
              <a:gd name="connsiteY23" fmla="*/ 68 h 554"/>
              <a:gd name="connsiteX24" fmla="*/ 122 w 687"/>
              <a:gd name="connsiteY24" fmla="*/ 68 h 554"/>
              <a:gd name="connsiteX25" fmla="*/ 143 w 687"/>
              <a:gd name="connsiteY25" fmla="*/ 63 h 554"/>
              <a:gd name="connsiteX26" fmla="*/ 164 w 687"/>
              <a:gd name="connsiteY26" fmla="*/ 58 h 554"/>
              <a:gd name="connsiteX27" fmla="*/ 185 w 687"/>
              <a:gd name="connsiteY27" fmla="*/ 58 h 554"/>
              <a:gd name="connsiteX28" fmla="*/ 211 w 687"/>
              <a:gd name="connsiteY28" fmla="*/ 52 h 554"/>
              <a:gd name="connsiteX29" fmla="*/ 238 w 687"/>
              <a:gd name="connsiteY29" fmla="*/ 52 h 554"/>
              <a:gd name="connsiteX30" fmla="*/ 264 w 687"/>
              <a:gd name="connsiteY30" fmla="*/ 47 h 554"/>
              <a:gd name="connsiteX31" fmla="*/ 296 w 687"/>
              <a:gd name="connsiteY31" fmla="*/ 47 h 554"/>
              <a:gd name="connsiteX32" fmla="*/ 354 w 687"/>
              <a:gd name="connsiteY32" fmla="*/ 37 h 554"/>
              <a:gd name="connsiteX33" fmla="*/ 386 w 687"/>
              <a:gd name="connsiteY33" fmla="*/ 37 h 554"/>
              <a:gd name="connsiteX34" fmla="*/ 407 w 687"/>
              <a:gd name="connsiteY34" fmla="*/ 32 h 554"/>
              <a:gd name="connsiteX35" fmla="*/ 433 w 687"/>
              <a:gd name="connsiteY35" fmla="*/ 26 h 554"/>
              <a:gd name="connsiteX36" fmla="*/ 454 w 687"/>
              <a:gd name="connsiteY36" fmla="*/ 26 h 554"/>
              <a:gd name="connsiteX37" fmla="*/ 470 w 687"/>
              <a:gd name="connsiteY37" fmla="*/ 21 h 554"/>
              <a:gd name="connsiteX38" fmla="*/ 481 w 687"/>
              <a:gd name="connsiteY38" fmla="*/ 16 h 554"/>
              <a:gd name="connsiteX39" fmla="*/ 491 w 687"/>
              <a:gd name="connsiteY39" fmla="*/ 16 h 554"/>
              <a:gd name="connsiteX40" fmla="*/ 497 w 687"/>
              <a:gd name="connsiteY40" fmla="*/ 11 h 554"/>
              <a:gd name="connsiteX41" fmla="*/ 507 w 687"/>
              <a:gd name="connsiteY41" fmla="*/ 5 h 554"/>
              <a:gd name="connsiteX42" fmla="*/ 523 w 687"/>
              <a:gd name="connsiteY42" fmla="*/ 0 h 554"/>
              <a:gd name="connsiteX43" fmla="*/ 534 w 687"/>
              <a:gd name="connsiteY43" fmla="*/ 0 h 554"/>
              <a:gd name="connsiteX44" fmla="*/ 549 w 687"/>
              <a:gd name="connsiteY44" fmla="*/ 0 h 554"/>
              <a:gd name="connsiteX45" fmla="*/ 565 w 687"/>
              <a:gd name="connsiteY45" fmla="*/ 5 h 554"/>
              <a:gd name="connsiteX46" fmla="*/ 581 w 687"/>
              <a:gd name="connsiteY46" fmla="*/ 11 h 554"/>
              <a:gd name="connsiteX47" fmla="*/ 592 w 687"/>
              <a:gd name="connsiteY47" fmla="*/ 16 h 554"/>
              <a:gd name="connsiteX48" fmla="*/ 602 w 687"/>
              <a:gd name="connsiteY48" fmla="*/ 21 h 554"/>
              <a:gd name="connsiteX49" fmla="*/ 618 w 687"/>
              <a:gd name="connsiteY49" fmla="*/ 26 h 554"/>
              <a:gd name="connsiteX50" fmla="*/ 629 w 687"/>
              <a:gd name="connsiteY50" fmla="*/ 37 h 554"/>
              <a:gd name="connsiteX51" fmla="*/ 644 w 687"/>
              <a:gd name="connsiteY51" fmla="*/ 42 h 554"/>
              <a:gd name="connsiteX52" fmla="*/ 655 w 687"/>
              <a:gd name="connsiteY52" fmla="*/ 47 h 554"/>
              <a:gd name="connsiteX53" fmla="*/ 666 w 687"/>
              <a:gd name="connsiteY53" fmla="*/ 52 h 554"/>
              <a:gd name="connsiteX54" fmla="*/ 671 w 687"/>
              <a:gd name="connsiteY54" fmla="*/ 58 h 554"/>
              <a:gd name="connsiteX55" fmla="*/ 676 w 687"/>
              <a:gd name="connsiteY55" fmla="*/ 63 h 554"/>
              <a:gd name="connsiteX56" fmla="*/ 681 w 687"/>
              <a:gd name="connsiteY56" fmla="*/ 68 h 554"/>
              <a:gd name="connsiteX57" fmla="*/ 687 w 687"/>
              <a:gd name="connsiteY57" fmla="*/ 68 h 554"/>
              <a:gd name="connsiteX58" fmla="*/ 687 w 687"/>
              <a:gd name="connsiteY58" fmla="*/ 73 h 554"/>
              <a:gd name="connsiteX59" fmla="*/ 681 w 687"/>
              <a:gd name="connsiteY59" fmla="*/ 73 h 554"/>
              <a:gd name="connsiteX60" fmla="*/ 681 w 687"/>
              <a:gd name="connsiteY60" fmla="*/ 79 h 554"/>
              <a:gd name="connsiteX61" fmla="*/ 676 w 687"/>
              <a:gd name="connsiteY61" fmla="*/ 84 h 554"/>
              <a:gd name="connsiteX62" fmla="*/ 671 w 687"/>
              <a:gd name="connsiteY62" fmla="*/ 84 h 554"/>
              <a:gd name="connsiteX63" fmla="*/ 666 w 687"/>
              <a:gd name="connsiteY63" fmla="*/ 89 h 554"/>
              <a:gd name="connsiteX64" fmla="*/ 660 w 687"/>
              <a:gd name="connsiteY64" fmla="*/ 94 h 554"/>
              <a:gd name="connsiteX65" fmla="*/ 655 w 687"/>
              <a:gd name="connsiteY65" fmla="*/ 94 h 554"/>
              <a:gd name="connsiteX66" fmla="*/ 650 w 687"/>
              <a:gd name="connsiteY66" fmla="*/ 99 h 554"/>
              <a:gd name="connsiteX67" fmla="*/ 644 w 687"/>
              <a:gd name="connsiteY67" fmla="*/ 105 h 554"/>
              <a:gd name="connsiteX68" fmla="*/ 639 w 687"/>
              <a:gd name="connsiteY68" fmla="*/ 115 h 554"/>
              <a:gd name="connsiteX69" fmla="*/ 639 w 687"/>
              <a:gd name="connsiteY69" fmla="*/ 126 h 554"/>
              <a:gd name="connsiteX70" fmla="*/ 639 w 687"/>
              <a:gd name="connsiteY70" fmla="*/ 131 h 554"/>
              <a:gd name="connsiteX71" fmla="*/ 639 w 687"/>
              <a:gd name="connsiteY71" fmla="*/ 146 h 554"/>
              <a:gd name="connsiteX72" fmla="*/ 639 w 687"/>
              <a:gd name="connsiteY72" fmla="*/ 157 h 554"/>
              <a:gd name="connsiteX73" fmla="*/ 639 w 687"/>
              <a:gd name="connsiteY73" fmla="*/ 173 h 554"/>
              <a:gd name="connsiteX74" fmla="*/ 639 w 687"/>
              <a:gd name="connsiteY74" fmla="*/ 188 h 554"/>
              <a:gd name="connsiteX75" fmla="*/ 639 w 687"/>
              <a:gd name="connsiteY75" fmla="*/ 204 h 554"/>
              <a:gd name="connsiteX76" fmla="*/ 639 w 687"/>
              <a:gd name="connsiteY76" fmla="*/ 225 h 554"/>
              <a:gd name="connsiteX77" fmla="*/ 639 w 687"/>
              <a:gd name="connsiteY77" fmla="*/ 240 h 554"/>
              <a:gd name="connsiteX78" fmla="*/ 639 w 687"/>
              <a:gd name="connsiteY78" fmla="*/ 261 h 554"/>
              <a:gd name="connsiteX79" fmla="*/ 639 w 687"/>
              <a:gd name="connsiteY79" fmla="*/ 303 h 554"/>
              <a:gd name="connsiteX80" fmla="*/ 639 w 687"/>
              <a:gd name="connsiteY80" fmla="*/ 324 h 554"/>
              <a:gd name="connsiteX81" fmla="*/ 639 w 687"/>
              <a:gd name="connsiteY81" fmla="*/ 350 h 554"/>
              <a:gd name="connsiteX82" fmla="*/ 639 w 687"/>
              <a:gd name="connsiteY82" fmla="*/ 376 h 554"/>
              <a:gd name="connsiteX83" fmla="*/ 639 w 687"/>
              <a:gd name="connsiteY83" fmla="*/ 402 h 554"/>
              <a:gd name="connsiteX84" fmla="*/ 639 w 687"/>
              <a:gd name="connsiteY84" fmla="*/ 429 h 554"/>
              <a:gd name="connsiteX85" fmla="*/ 639 w 687"/>
              <a:gd name="connsiteY85" fmla="*/ 460 h 554"/>
              <a:gd name="connsiteX86" fmla="*/ 639 w 687"/>
              <a:gd name="connsiteY86" fmla="*/ 491 h 554"/>
              <a:gd name="connsiteX87" fmla="*/ 639 w 687"/>
              <a:gd name="connsiteY87" fmla="*/ 523 h 554"/>
              <a:gd name="connsiteX88" fmla="*/ 639 w 687"/>
              <a:gd name="connsiteY88" fmla="*/ 554 h 554"/>
              <a:gd name="connsiteX89" fmla="*/ 544 w 687"/>
              <a:gd name="connsiteY89" fmla="*/ 382 h 554"/>
              <a:gd name="connsiteX90" fmla="*/ 549 w 687"/>
              <a:gd name="connsiteY90" fmla="*/ 355 h 554"/>
              <a:gd name="connsiteX91" fmla="*/ 549 w 687"/>
              <a:gd name="connsiteY91" fmla="*/ 334 h 554"/>
              <a:gd name="connsiteX92" fmla="*/ 549 w 687"/>
              <a:gd name="connsiteY92" fmla="*/ 314 h 554"/>
              <a:gd name="connsiteX93" fmla="*/ 549 w 687"/>
              <a:gd name="connsiteY93" fmla="*/ 293 h 554"/>
              <a:gd name="connsiteX94" fmla="*/ 549 w 687"/>
              <a:gd name="connsiteY94" fmla="*/ 277 h 554"/>
              <a:gd name="connsiteX95" fmla="*/ 549 w 687"/>
              <a:gd name="connsiteY95" fmla="*/ 246 h 554"/>
              <a:gd name="connsiteX96" fmla="*/ 549 w 687"/>
              <a:gd name="connsiteY96" fmla="*/ 214 h 554"/>
              <a:gd name="connsiteX97" fmla="*/ 544 w 687"/>
              <a:gd name="connsiteY97" fmla="*/ 183 h 554"/>
              <a:gd name="connsiteX98" fmla="*/ 544 w 687"/>
              <a:gd name="connsiteY98" fmla="*/ 157 h 554"/>
              <a:gd name="connsiteX99" fmla="*/ 539 w 687"/>
              <a:gd name="connsiteY99" fmla="*/ 146 h 554"/>
              <a:gd name="connsiteX100" fmla="*/ 539 w 687"/>
              <a:gd name="connsiteY100" fmla="*/ 136 h 554"/>
              <a:gd name="connsiteX101" fmla="*/ 534 w 687"/>
              <a:gd name="connsiteY101" fmla="*/ 126 h 554"/>
              <a:gd name="connsiteX102" fmla="*/ 534 w 687"/>
              <a:gd name="connsiteY102" fmla="*/ 115 h 554"/>
              <a:gd name="connsiteX103" fmla="*/ 528 w 687"/>
              <a:gd name="connsiteY103" fmla="*/ 110 h 554"/>
              <a:gd name="connsiteX104" fmla="*/ 528 w 687"/>
              <a:gd name="connsiteY104" fmla="*/ 105 h 554"/>
              <a:gd name="connsiteX105" fmla="*/ 523 w 687"/>
              <a:gd name="connsiteY105" fmla="*/ 94 h 554"/>
              <a:gd name="connsiteX106" fmla="*/ 518 w 687"/>
              <a:gd name="connsiteY106" fmla="*/ 89 h 554"/>
              <a:gd name="connsiteX107" fmla="*/ 512 w 687"/>
              <a:gd name="connsiteY107" fmla="*/ 84 h 554"/>
              <a:gd name="connsiteX108" fmla="*/ 507 w 687"/>
              <a:gd name="connsiteY108" fmla="*/ 84 h 554"/>
              <a:gd name="connsiteX109" fmla="*/ 502 w 687"/>
              <a:gd name="connsiteY109" fmla="*/ 79 h 554"/>
              <a:gd name="connsiteX110" fmla="*/ 491 w 687"/>
              <a:gd name="connsiteY110" fmla="*/ 79 h 554"/>
              <a:gd name="connsiteX111" fmla="*/ 481 w 687"/>
              <a:gd name="connsiteY111" fmla="*/ 79 h 554"/>
              <a:gd name="connsiteX112" fmla="*/ 470 w 687"/>
              <a:gd name="connsiteY112" fmla="*/ 73 h 554"/>
              <a:gd name="connsiteX113" fmla="*/ 454 w 687"/>
              <a:gd name="connsiteY113" fmla="*/ 73 h 554"/>
              <a:gd name="connsiteX114" fmla="*/ 454 w 687"/>
              <a:gd name="connsiteY114" fmla="*/ 73 h 554"/>
              <a:gd name="connsiteX0" fmla="*/ 454 w 687"/>
              <a:gd name="connsiteY0" fmla="*/ 73 h 523"/>
              <a:gd name="connsiteX1" fmla="*/ 439 w 687"/>
              <a:gd name="connsiteY1" fmla="*/ 73 h 523"/>
              <a:gd name="connsiteX2" fmla="*/ 417 w 687"/>
              <a:gd name="connsiteY2" fmla="*/ 79 h 523"/>
              <a:gd name="connsiteX3" fmla="*/ 396 w 687"/>
              <a:gd name="connsiteY3" fmla="*/ 79 h 523"/>
              <a:gd name="connsiteX4" fmla="*/ 370 w 687"/>
              <a:gd name="connsiteY4" fmla="*/ 79 h 523"/>
              <a:gd name="connsiteX5" fmla="*/ 343 w 687"/>
              <a:gd name="connsiteY5" fmla="*/ 84 h 523"/>
              <a:gd name="connsiteX6" fmla="*/ 312 w 687"/>
              <a:gd name="connsiteY6" fmla="*/ 84 h 523"/>
              <a:gd name="connsiteX7" fmla="*/ 275 w 687"/>
              <a:gd name="connsiteY7" fmla="*/ 89 h 523"/>
              <a:gd name="connsiteX8" fmla="*/ 238 w 687"/>
              <a:gd name="connsiteY8" fmla="*/ 94 h 523"/>
              <a:gd name="connsiteX9" fmla="*/ 196 w 687"/>
              <a:gd name="connsiteY9" fmla="*/ 94 h 523"/>
              <a:gd name="connsiteX10" fmla="*/ 159 w 687"/>
              <a:gd name="connsiteY10" fmla="*/ 99 h 523"/>
              <a:gd name="connsiteX11" fmla="*/ 122 w 687"/>
              <a:gd name="connsiteY11" fmla="*/ 105 h 523"/>
              <a:gd name="connsiteX12" fmla="*/ 90 w 687"/>
              <a:gd name="connsiteY12" fmla="*/ 105 h 523"/>
              <a:gd name="connsiteX13" fmla="*/ 64 w 687"/>
              <a:gd name="connsiteY13" fmla="*/ 105 h 523"/>
              <a:gd name="connsiteX14" fmla="*/ 37 w 687"/>
              <a:gd name="connsiteY14" fmla="*/ 110 h 523"/>
              <a:gd name="connsiteX15" fmla="*/ 16 w 687"/>
              <a:gd name="connsiteY15" fmla="*/ 110 h 523"/>
              <a:gd name="connsiteX16" fmla="*/ 0 w 687"/>
              <a:gd name="connsiteY16" fmla="*/ 110 h 523"/>
              <a:gd name="connsiteX17" fmla="*/ 0 w 687"/>
              <a:gd name="connsiteY17" fmla="*/ 73 h 523"/>
              <a:gd name="connsiteX18" fmla="*/ 11 w 687"/>
              <a:gd name="connsiteY18" fmla="*/ 73 h 523"/>
              <a:gd name="connsiteX19" fmla="*/ 27 w 687"/>
              <a:gd name="connsiteY19" fmla="*/ 73 h 523"/>
              <a:gd name="connsiteX20" fmla="*/ 42 w 687"/>
              <a:gd name="connsiteY20" fmla="*/ 73 h 523"/>
              <a:gd name="connsiteX21" fmla="*/ 58 w 687"/>
              <a:gd name="connsiteY21" fmla="*/ 73 h 523"/>
              <a:gd name="connsiteX22" fmla="*/ 79 w 687"/>
              <a:gd name="connsiteY22" fmla="*/ 73 h 523"/>
              <a:gd name="connsiteX23" fmla="*/ 95 w 687"/>
              <a:gd name="connsiteY23" fmla="*/ 68 h 523"/>
              <a:gd name="connsiteX24" fmla="*/ 122 w 687"/>
              <a:gd name="connsiteY24" fmla="*/ 68 h 523"/>
              <a:gd name="connsiteX25" fmla="*/ 143 w 687"/>
              <a:gd name="connsiteY25" fmla="*/ 63 h 523"/>
              <a:gd name="connsiteX26" fmla="*/ 164 w 687"/>
              <a:gd name="connsiteY26" fmla="*/ 58 h 523"/>
              <a:gd name="connsiteX27" fmla="*/ 185 w 687"/>
              <a:gd name="connsiteY27" fmla="*/ 58 h 523"/>
              <a:gd name="connsiteX28" fmla="*/ 211 w 687"/>
              <a:gd name="connsiteY28" fmla="*/ 52 h 523"/>
              <a:gd name="connsiteX29" fmla="*/ 238 w 687"/>
              <a:gd name="connsiteY29" fmla="*/ 52 h 523"/>
              <a:gd name="connsiteX30" fmla="*/ 264 w 687"/>
              <a:gd name="connsiteY30" fmla="*/ 47 h 523"/>
              <a:gd name="connsiteX31" fmla="*/ 296 w 687"/>
              <a:gd name="connsiteY31" fmla="*/ 47 h 523"/>
              <a:gd name="connsiteX32" fmla="*/ 354 w 687"/>
              <a:gd name="connsiteY32" fmla="*/ 37 h 523"/>
              <a:gd name="connsiteX33" fmla="*/ 386 w 687"/>
              <a:gd name="connsiteY33" fmla="*/ 37 h 523"/>
              <a:gd name="connsiteX34" fmla="*/ 407 w 687"/>
              <a:gd name="connsiteY34" fmla="*/ 32 h 523"/>
              <a:gd name="connsiteX35" fmla="*/ 433 w 687"/>
              <a:gd name="connsiteY35" fmla="*/ 26 h 523"/>
              <a:gd name="connsiteX36" fmla="*/ 454 w 687"/>
              <a:gd name="connsiteY36" fmla="*/ 26 h 523"/>
              <a:gd name="connsiteX37" fmla="*/ 470 w 687"/>
              <a:gd name="connsiteY37" fmla="*/ 21 h 523"/>
              <a:gd name="connsiteX38" fmla="*/ 481 w 687"/>
              <a:gd name="connsiteY38" fmla="*/ 16 h 523"/>
              <a:gd name="connsiteX39" fmla="*/ 491 w 687"/>
              <a:gd name="connsiteY39" fmla="*/ 16 h 523"/>
              <a:gd name="connsiteX40" fmla="*/ 497 w 687"/>
              <a:gd name="connsiteY40" fmla="*/ 11 h 523"/>
              <a:gd name="connsiteX41" fmla="*/ 507 w 687"/>
              <a:gd name="connsiteY41" fmla="*/ 5 h 523"/>
              <a:gd name="connsiteX42" fmla="*/ 523 w 687"/>
              <a:gd name="connsiteY42" fmla="*/ 0 h 523"/>
              <a:gd name="connsiteX43" fmla="*/ 534 w 687"/>
              <a:gd name="connsiteY43" fmla="*/ 0 h 523"/>
              <a:gd name="connsiteX44" fmla="*/ 549 w 687"/>
              <a:gd name="connsiteY44" fmla="*/ 0 h 523"/>
              <a:gd name="connsiteX45" fmla="*/ 565 w 687"/>
              <a:gd name="connsiteY45" fmla="*/ 5 h 523"/>
              <a:gd name="connsiteX46" fmla="*/ 581 w 687"/>
              <a:gd name="connsiteY46" fmla="*/ 11 h 523"/>
              <a:gd name="connsiteX47" fmla="*/ 592 w 687"/>
              <a:gd name="connsiteY47" fmla="*/ 16 h 523"/>
              <a:gd name="connsiteX48" fmla="*/ 602 w 687"/>
              <a:gd name="connsiteY48" fmla="*/ 21 h 523"/>
              <a:gd name="connsiteX49" fmla="*/ 618 w 687"/>
              <a:gd name="connsiteY49" fmla="*/ 26 h 523"/>
              <a:gd name="connsiteX50" fmla="*/ 629 w 687"/>
              <a:gd name="connsiteY50" fmla="*/ 37 h 523"/>
              <a:gd name="connsiteX51" fmla="*/ 644 w 687"/>
              <a:gd name="connsiteY51" fmla="*/ 42 h 523"/>
              <a:gd name="connsiteX52" fmla="*/ 655 w 687"/>
              <a:gd name="connsiteY52" fmla="*/ 47 h 523"/>
              <a:gd name="connsiteX53" fmla="*/ 666 w 687"/>
              <a:gd name="connsiteY53" fmla="*/ 52 h 523"/>
              <a:gd name="connsiteX54" fmla="*/ 671 w 687"/>
              <a:gd name="connsiteY54" fmla="*/ 58 h 523"/>
              <a:gd name="connsiteX55" fmla="*/ 676 w 687"/>
              <a:gd name="connsiteY55" fmla="*/ 63 h 523"/>
              <a:gd name="connsiteX56" fmla="*/ 681 w 687"/>
              <a:gd name="connsiteY56" fmla="*/ 68 h 523"/>
              <a:gd name="connsiteX57" fmla="*/ 687 w 687"/>
              <a:gd name="connsiteY57" fmla="*/ 68 h 523"/>
              <a:gd name="connsiteX58" fmla="*/ 687 w 687"/>
              <a:gd name="connsiteY58" fmla="*/ 73 h 523"/>
              <a:gd name="connsiteX59" fmla="*/ 681 w 687"/>
              <a:gd name="connsiteY59" fmla="*/ 73 h 523"/>
              <a:gd name="connsiteX60" fmla="*/ 681 w 687"/>
              <a:gd name="connsiteY60" fmla="*/ 79 h 523"/>
              <a:gd name="connsiteX61" fmla="*/ 676 w 687"/>
              <a:gd name="connsiteY61" fmla="*/ 84 h 523"/>
              <a:gd name="connsiteX62" fmla="*/ 671 w 687"/>
              <a:gd name="connsiteY62" fmla="*/ 84 h 523"/>
              <a:gd name="connsiteX63" fmla="*/ 666 w 687"/>
              <a:gd name="connsiteY63" fmla="*/ 89 h 523"/>
              <a:gd name="connsiteX64" fmla="*/ 660 w 687"/>
              <a:gd name="connsiteY64" fmla="*/ 94 h 523"/>
              <a:gd name="connsiteX65" fmla="*/ 655 w 687"/>
              <a:gd name="connsiteY65" fmla="*/ 94 h 523"/>
              <a:gd name="connsiteX66" fmla="*/ 650 w 687"/>
              <a:gd name="connsiteY66" fmla="*/ 99 h 523"/>
              <a:gd name="connsiteX67" fmla="*/ 644 w 687"/>
              <a:gd name="connsiteY67" fmla="*/ 105 h 523"/>
              <a:gd name="connsiteX68" fmla="*/ 639 w 687"/>
              <a:gd name="connsiteY68" fmla="*/ 115 h 523"/>
              <a:gd name="connsiteX69" fmla="*/ 639 w 687"/>
              <a:gd name="connsiteY69" fmla="*/ 126 h 523"/>
              <a:gd name="connsiteX70" fmla="*/ 639 w 687"/>
              <a:gd name="connsiteY70" fmla="*/ 131 h 523"/>
              <a:gd name="connsiteX71" fmla="*/ 639 w 687"/>
              <a:gd name="connsiteY71" fmla="*/ 146 h 523"/>
              <a:gd name="connsiteX72" fmla="*/ 639 w 687"/>
              <a:gd name="connsiteY72" fmla="*/ 157 h 523"/>
              <a:gd name="connsiteX73" fmla="*/ 639 w 687"/>
              <a:gd name="connsiteY73" fmla="*/ 173 h 523"/>
              <a:gd name="connsiteX74" fmla="*/ 639 w 687"/>
              <a:gd name="connsiteY74" fmla="*/ 188 h 523"/>
              <a:gd name="connsiteX75" fmla="*/ 639 w 687"/>
              <a:gd name="connsiteY75" fmla="*/ 204 h 523"/>
              <a:gd name="connsiteX76" fmla="*/ 639 w 687"/>
              <a:gd name="connsiteY76" fmla="*/ 225 h 523"/>
              <a:gd name="connsiteX77" fmla="*/ 639 w 687"/>
              <a:gd name="connsiteY77" fmla="*/ 240 h 523"/>
              <a:gd name="connsiteX78" fmla="*/ 639 w 687"/>
              <a:gd name="connsiteY78" fmla="*/ 261 h 523"/>
              <a:gd name="connsiteX79" fmla="*/ 639 w 687"/>
              <a:gd name="connsiteY79" fmla="*/ 303 h 523"/>
              <a:gd name="connsiteX80" fmla="*/ 639 w 687"/>
              <a:gd name="connsiteY80" fmla="*/ 324 h 523"/>
              <a:gd name="connsiteX81" fmla="*/ 639 w 687"/>
              <a:gd name="connsiteY81" fmla="*/ 350 h 523"/>
              <a:gd name="connsiteX82" fmla="*/ 639 w 687"/>
              <a:gd name="connsiteY82" fmla="*/ 376 h 523"/>
              <a:gd name="connsiteX83" fmla="*/ 639 w 687"/>
              <a:gd name="connsiteY83" fmla="*/ 402 h 523"/>
              <a:gd name="connsiteX84" fmla="*/ 639 w 687"/>
              <a:gd name="connsiteY84" fmla="*/ 429 h 523"/>
              <a:gd name="connsiteX85" fmla="*/ 639 w 687"/>
              <a:gd name="connsiteY85" fmla="*/ 460 h 523"/>
              <a:gd name="connsiteX86" fmla="*/ 639 w 687"/>
              <a:gd name="connsiteY86" fmla="*/ 491 h 523"/>
              <a:gd name="connsiteX87" fmla="*/ 639 w 687"/>
              <a:gd name="connsiteY87" fmla="*/ 523 h 523"/>
              <a:gd name="connsiteX88" fmla="*/ 544 w 687"/>
              <a:gd name="connsiteY88" fmla="*/ 382 h 523"/>
              <a:gd name="connsiteX89" fmla="*/ 549 w 687"/>
              <a:gd name="connsiteY89" fmla="*/ 355 h 523"/>
              <a:gd name="connsiteX90" fmla="*/ 549 w 687"/>
              <a:gd name="connsiteY90" fmla="*/ 334 h 523"/>
              <a:gd name="connsiteX91" fmla="*/ 549 w 687"/>
              <a:gd name="connsiteY91" fmla="*/ 314 h 523"/>
              <a:gd name="connsiteX92" fmla="*/ 549 w 687"/>
              <a:gd name="connsiteY92" fmla="*/ 293 h 523"/>
              <a:gd name="connsiteX93" fmla="*/ 549 w 687"/>
              <a:gd name="connsiteY93" fmla="*/ 277 h 523"/>
              <a:gd name="connsiteX94" fmla="*/ 549 w 687"/>
              <a:gd name="connsiteY94" fmla="*/ 246 h 523"/>
              <a:gd name="connsiteX95" fmla="*/ 549 w 687"/>
              <a:gd name="connsiteY95" fmla="*/ 214 h 523"/>
              <a:gd name="connsiteX96" fmla="*/ 544 w 687"/>
              <a:gd name="connsiteY96" fmla="*/ 183 h 523"/>
              <a:gd name="connsiteX97" fmla="*/ 544 w 687"/>
              <a:gd name="connsiteY97" fmla="*/ 157 h 523"/>
              <a:gd name="connsiteX98" fmla="*/ 539 w 687"/>
              <a:gd name="connsiteY98" fmla="*/ 146 h 523"/>
              <a:gd name="connsiteX99" fmla="*/ 539 w 687"/>
              <a:gd name="connsiteY99" fmla="*/ 136 h 523"/>
              <a:gd name="connsiteX100" fmla="*/ 534 w 687"/>
              <a:gd name="connsiteY100" fmla="*/ 126 h 523"/>
              <a:gd name="connsiteX101" fmla="*/ 534 w 687"/>
              <a:gd name="connsiteY101" fmla="*/ 115 h 523"/>
              <a:gd name="connsiteX102" fmla="*/ 528 w 687"/>
              <a:gd name="connsiteY102" fmla="*/ 110 h 523"/>
              <a:gd name="connsiteX103" fmla="*/ 528 w 687"/>
              <a:gd name="connsiteY103" fmla="*/ 105 h 523"/>
              <a:gd name="connsiteX104" fmla="*/ 523 w 687"/>
              <a:gd name="connsiteY104" fmla="*/ 94 h 523"/>
              <a:gd name="connsiteX105" fmla="*/ 518 w 687"/>
              <a:gd name="connsiteY105" fmla="*/ 89 h 523"/>
              <a:gd name="connsiteX106" fmla="*/ 512 w 687"/>
              <a:gd name="connsiteY106" fmla="*/ 84 h 523"/>
              <a:gd name="connsiteX107" fmla="*/ 507 w 687"/>
              <a:gd name="connsiteY107" fmla="*/ 84 h 523"/>
              <a:gd name="connsiteX108" fmla="*/ 502 w 687"/>
              <a:gd name="connsiteY108" fmla="*/ 79 h 523"/>
              <a:gd name="connsiteX109" fmla="*/ 491 w 687"/>
              <a:gd name="connsiteY109" fmla="*/ 79 h 523"/>
              <a:gd name="connsiteX110" fmla="*/ 481 w 687"/>
              <a:gd name="connsiteY110" fmla="*/ 79 h 523"/>
              <a:gd name="connsiteX111" fmla="*/ 470 w 687"/>
              <a:gd name="connsiteY111" fmla="*/ 73 h 523"/>
              <a:gd name="connsiteX112" fmla="*/ 454 w 687"/>
              <a:gd name="connsiteY112" fmla="*/ 73 h 523"/>
              <a:gd name="connsiteX113" fmla="*/ 454 w 687"/>
              <a:gd name="connsiteY113" fmla="*/ 73 h 523"/>
              <a:gd name="connsiteX0" fmla="*/ 454 w 687"/>
              <a:gd name="connsiteY0" fmla="*/ 73 h 491"/>
              <a:gd name="connsiteX1" fmla="*/ 439 w 687"/>
              <a:gd name="connsiteY1" fmla="*/ 73 h 491"/>
              <a:gd name="connsiteX2" fmla="*/ 417 w 687"/>
              <a:gd name="connsiteY2" fmla="*/ 79 h 491"/>
              <a:gd name="connsiteX3" fmla="*/ 396 w 687"/>
              <a:gd name="connsiteY3" fmla="*/ 79 h 491"/>
              <a:gd name="connsiteX4" fmla="*/ 370 w 687"/>
              <a:gd name="connsiteY4" fmla="*/ 79 h 491"/>
              <a:gd name="connsiteX5" fmla="*/ 343 w 687"/>
              <a:gd name="connsiteY5" fmla="*/ 84 h 491"/>
              <a:gd name="connsiteX6" fmla="*/ 312 w 687"/>
              <a:gd name="connsiteY6" fmla="*/ 84 h 491"/>
              <a:gd name="connsiteX7" fmla="*/ 275 w 687"/>
              <a:gd name="connsiteY7" fmla="*/ 89 h 491"/>
              <a:gd name="connsiteX8" fmla="*/ 238 w 687"/>
              <a:gd name="connsiteY8" fmla="*/ 94 h 491"/>
              <a:gd name="connsiteX9" fmla="*/ 196 w 687"/>
              <a:gd name="connsiteY9" fmla="*/ 94 h 491"/>
              <a:gd name="connsiteX10" fmla="*/ 159 w 687"/>
              <a:gd name="connsiteY10" fmla="*/ 99 h 491"/>
              <a:gd name="connsiteX11" fmla="*/ 122 w 687"/>
              <a:gd name="connsiteY11" fmla="*/ 105 h 491"/>
              <a:gd name="connsiteX12" fmla="*/ 90 w 687"/>
              <a:gd name="connsiteY12" fmla="*/ 105 h 491"/>
              <a:gd name="connsiteX13" fmla="*/ 64 w 687"/>
              <a:gd name="connsiteY13" fmla="*/ 105 h 491"/>
              <a:gd name="connsiteX14" fmla="*/ 37 w 687"/>
              <a:gd name="connsiteY14" fmla="*/ 110 h 491"/>
              <a:gd name="connsiteX15" fmla="*/ 16 w 687"/>
              <a:gd name="connsiteY15" fmla="*/ 110 h 491"/>
              <a:gd name="connsiteX16" fmla="*/ 0 w 687"/>
              <a:gd name="connsiteY16" fmla="*/ 110 h 491"/>
              <a:gd name="connsiteX17" fmla="*/ 0 w 687"/>
              <a:gd name="connsiteY17" fmla="*/ 73 h 491"/>
              <a:gd name="connsiteX18" fmla="*/ 11 w 687"/>
              <a:gd name="connsiteY18" fmla="*/ 73 h 491"/>
              <a:gd name="connsiteX19" fmla="*/ 27 w 687"/>
              <a:gd name="connsiteY19" fmla="*/ 73 h 491"/>
              <a:gd name="connsiteX20" fmla="*/ 42 w 687"/>
              <a:gd name="connsiteY20" fmla="*/ 73 h 491"/>
              <a:gd name="connsiteX21" fmla="*/ 58 w 687"/>
              <a:gd name="connsiteY21" fmla="*/ 73 h 491"/>
              <a:gd name="connsiteX22" fmla="*/ 79 w 687"/>
              <a:gd name="connsiteY22" fmla="*/ 73 h 491"/>
              <a:gd name="connsiteX23" fmla="*/ 95 w 687"/>
              <a:gd name="connsiteY23" fmla="*/ 68 h 491"/>
              <a:gd name="connsiteX24" fmla="*/ 122 w 687"/>
              <a:gd name="connsiteY24" fmla="*/ 68 h 491"/>
              <a:gd name="connsiteX25" fmla="*/ 143 w 687"/>
              <a:gd name="connsiteY25" fmla="*/ 63 h 491"/>
              <a:gd name="connsiteX26" fmla="*/ 164 w 687"/>
              <a:gd name="connsiteY26" fmla="*/ 58 h 491"/>
              <a:gd name="connsiteX27" fmla="*/ 185 w 687"/>
              <a:gd name="connsiteY27" fmla="*/ 58 h 491"/>
              <a:gd name="connsiteX28" fmla="*/ 211 w 687"/>
              <a:gd name="connsiteY28" fmla="*/ 52 h 491"/>
              <a:gd name="connsiteX29" fmla="*/ 238 w 687"/>
              <a:gd name="connsiteY29" fmla="*/ 52 h 491"/>
              <a:gd name="connsiteX30" fmla="*/ 264 w 687"/>
              <a:gd name="connsiteY30" fmla="*/ 47 h 491"/>
              <a:gd name="connsiteX31" fmla="*/ 296 w 687"/>
              <a:gd name="connsiteY31" fmla="*/ 47 h 491"/>
              <a:gd name="connsiteX32" fmla="*/ 354 w 687"/>
              <a:gd name="connsiteY32" fmla="*/ 37 h 491"/>
              <a:gd name="connsiteX33" fmla="*/ 386 w 687"/>
              <a:gd name="connsiteY33" fmla="*/ 37 h 491"/>
              <a:gd name="connsiteX34" fmla="*/ 407 w 687"/>
              <a:gd name="connsiteY34" fmla="*/ 32 h 491"/>
              <a:gd name="connsiteX35" fmla="*/ 433 w 687"/>
              <a:gd name="connsiteY35" fmla="*/ 26 h 491"/>
              <a:gd name="connsiteX36" fmla="*/ 454 w 687"/>
              <a:gd name="connsiteY36" fmla="*/ 26 h 491"/>
              <a:gd name="connsiteX37" fmla="*/ 470 w 687"/>
              <a:gd name="connsiteY37" fmla="*/ 21 h 491"/>
              <a:gd name="connsiteX38" fmla="*/ 481 w 687"/>
              <a:gd name="connsiteY38" fmla="*/ 16 h 491"/>
              <a:gd name="connsiteX39" fmla="*/ 491 w 687"/>
              <a:gd name="connsiteY39" fmla="*/ 16 h 491"/>
              <a:gd name="connsiteX40" fmla="*/ 497 w 687"/>
              <a:gd name="connsiteY40" fmla="*/ 11 h 491"/>
              <a:gd name="connsiteX41" fmla="*/ 507 w 687"/>
              <a:gd name="connsiteY41" fmla="*/ 5 h 491"/>
              <a:gd name="connsiteX42" fmla="*/ 523 w 687"/>
              <a:gd name="connsiteY42" fmla="*/ 0 h 491"/>
              <a:gd name="connsiteX43" fmla="*/ 534 w 687"/>
              <a:gd name="connsiteY43" fmla="*/ 0 h 491"/>
              <a:gd name="connsiteX44" fmla="*/ 549 w 687"/>
              <a:gd name="connsiteY44" fmla="*/ 0 h 491"/>
              <a:gd name="connsiteX45" fmla="*/ 565 w 687"/>
              <a:gd name="connsiteY45" fmla="*/ 5 h 491"/>
              <a:gd name="connsiteX46" fmla="*/ 581 w 687"/>
              <a:gd name="connsiteY46" fmla="*/ 11 h 491"/>
              <a:gd name="connsiteX47" fmla="*/ 592 w 687"/>
              <a:gd name="connsiteY47" fmla="*/ 16 h 491"/>
              <a:gd name="connsiteX48" fmla="*/ 602 w 687"/>
              <a:gd name="connsiteY48" fmla="*/ 21 h 491"/>
              <a:gd name="connsiteX49" fmla="*/ 618 w 687"/>
              <a:gd name="connsiteY49" fmla="*/ 26 h 491"/>
              <a:gd name="connsiteX50" fmla="*/ 629 w 687"/>
              <a:gd name="connsiteY50" fmla="*/ 37 h 491"/>
              <a:gd name="connsiteX51" fmla="*/ 644 w 687"/>
              <a:gd name="connsiteY51" fmla="*/ 42 h 491"/>
              <a:gd name="connsiteX52" fmla="*/ 655 w 687"/>
              <a:gd name="connsiteY52" fmla="*/ 47 h 491"/>
              <a:gd name="connsiteX53" fmla="*/ 666 w 687"/>
              <a:gd name="connsiteY53" fmla="*/ 52 h 491"/>
              <a:gd name="connsiteX54" fmla="*/ 671 w 687"/>
              <a:gd name="connsiteY54" fmla="*/ 58 h 491"/>
              <a:gd name="connsiteX55" fmla="*/ 676 w 687"/>
              <a:gd name="connsiteY55" fmla="*/ 63 h 491"/>
              <a:gd name="connsiteX56" fmla="*/ 681 w 687"/>
              <a:gd name="connsiteY56" fmla="*/ 68 h 491"/>
              <a:gd name="connsiteX57" fmla="*/ 687 w 687"/>
              <a:gd name="connsiteY57" fmla="*/ 68 h 491"/>
              <a:gd name="connsiteX58" fmla="*/ 687 w 687"/>
              <a:gd name="connsiteY58" fmla="*/ 73 h 491"/>
              <a:gd name="connsiteX59" fmla="*/ 681 w 687"/>
              <a:gd name="connsiteY59" fmla="*/ 73 h 491"/>
              <a:gd name="connsiteX60" fmla="*/ 681 w 687"/>
              <a:gd name="connsiteY60" fmla="*/ 79 h 491"/>
              <a:gd name="connsiteX61" fmla="*/ 676 w 687"/>
              <a:gd name="connsiteY61" fmla="*/ 84 h 491"/>
              <a:gd name="connsiteX62" fmla="*/ 671 w 687"/>
              <a:gd name="connsiteY62" fmla="*/ 84 h 491"/>
              <a:gd name="connsiteX63" fmla="*/ 666 w 687"/>
              <a:gd name="connsiteY63" fmla="*/ 89 h 491"/>
              <a:gd name="connsiteX64" fmla="*/ 660 w 687"/>
              <a:gd name="connsiteY64" fmla="*/ 94 h 491"/>
              <a:gd name="connsiteX65" fmla="*/ 655 w 687"/>
              <a:gd name="connsiteY65" fmla="*/ 94 h 491"/>
              <a:gd name="connsiteX66" fmla="*/ 650 w 687"/>
              <a:gd name="connsiteY66" fmla="*/ 99 h 491"/>
              <a:gd name="connsiteX67" fmla="*/ 644 w 687"/>
              <a:gd name="connsiteY67" fmla="*/ 105 h 491"/>
              <a:gd name="connsiteX68" fmla="*/ 639 w 687"/>
              <a:gd name="connsiteY68" fmla="*/ 115 h 491"/>
              <a:gd name="connsiteX69" fmla="*/ 639 w 687"/>
              <a:gd name="connsiteY69" fmla="*/ 126 h 491"/>
              <a:gd name="connsiteX70" fmla="*/ 639 w 687"/>
              <a:gd name="connsiteY70" fmla="*/ 131 h 491"/>
              <a:gd name="connsiteX71" fmla="*/ 639 w 687"/>
              <a:gd name="connsiteY71" fmla="*/ 146 h 491"/>
              <a:gd name="connsiteX72" fmla="*/ 639 w 687"/>
              <a:gd name="connsiteY72" fmla="*/ 157 h 491"/>
              <a:gd name="connsiteX73" fmla="*/ 639 w 687"/>
              <a:gd name="connsiteY73" fmla="*/ 173 h 491"/>
              <a:gd name="connsiteX74" fmla="*/ 639 w 687"/>
              <a:gd name="connsiteY74" fmla="*/ 188 h 491"/>
              <a:gd name="connsiteX75" fmla="*/ 639 w 687"/>
              <a:gd name="connsiteY75" fmla="*/ 204 h 491"/>
              <a:gd name="connsiteX76" fmla="*/ 639 w 687"/>
              <a:gd name="connsiteY76" fmla="*/ 225 h 491"/>
              <a:gd name="connsiteX77" fmla="*/ 639 w 687"/>
              <a:gd name="connsiteY77" fmla="*/ 240 h 491"/>
              <a:gd name="connsiteX78" fmla="*/ 639 w 687"/>
              <a:gd name="connsiteY78" fmla="*/ 261 h 491"/>
              <a:gd name="connsiteX79" fmla="*/ 639 w 687"/>
              <a:gd name="connsiteY79" fmla="*/ 303 h 491"/>
              <a:gd name="connsiteX80" fmla="*/ 639 w 687"/>
              <a:gd name="connsiteY80" fmla="*/ 324 h 491"/>
              <a:gd name="connsiteX81" fmla="*/ 639 w 687"/>
              <a:gd name="connsiteY81" fmla="*/ 350 h 491"/>
              <a:gd name="connsiteX82" fmla="*/ 639 w 687"/>
              <a:gd name="connsiteY82" fmla="*/ 376 h 491"/>
              <a:gd name="connsiteX83" fmla="*/ 639 w 687"/>
              <a:gd name="connsiteY83" fmla="*/ 402 h 491"/>
              <a:gd name="connsiteX84" fmla="*/ 639 w 687"/>
              <a:gd name="connsiteY84" fmla="*/ 429 h 491"/>
              <a:gd name="connsiteX85" fmla="*/ 639 w 687"/>
              <a:gd name="connsiteY85" fmla="*/ 460 h 491"/>
              <a:gd name="connsiteX86" fmla="*/ 639 w 687"/>
              <a:gd name="connsiteY86" fmla="*/ 491 h 491"/>
              <a:gd name="connsiteX87" fmla="*/ 544 w 687"/>
              <a:gd name="connsiteY87" fmla="*/ 382 h 491"/>
              <a:gd name="connsiteX88" fmla="*/ 549 w 687"/>
              <a:gd name="connsiteY88" fmla="*/ 355 h 491"/>
              <a:gd name="connsiteX89" fmla="*/ 549 w 687"/>
              <a:gd name="connsiteY89" fmla="*/ 334 h 491"/>
              <a:gd name="connsiteX90" fmla="*/ 549 w 687"/>
              <a:gd name="connsiteY90" fmla="*/ 314 h 491"/>
              <a:gd name="connsiteX91" fmla="*/ 549 w 687"/>
              <a:gd name="connsiteY91" fmla="*/ 293 h 491"/>
              <a:gd name="connsiteX92" fmla="*/ 549 w 687"/>
              <a:gd name="connsiteY92" fmla="*/ 277 h 491"/>
              <a:gd name="connsiteX93" fmla="*/ 549 w 687"/>
              <a:gd name="connsiteY93" fmla="*/ 246 h 491"/>
              <a:gd name="connsiteX94" fmla="*/ 549 w 687"/>
              <a:gd name="connsiteY94" fmla="*/ 214 h 491"/>
              <a:gd name="connsiteX95" fmla="*/ 544 w 687"/>
              <a:gd name="connsiteY95" fmla="*/ 183 h 491"/>
              <a:gd name="connsiteX96" fmla="*/ 544 w 687"/>
              <a:gd name="connsiteY96" fmla="*/ 157 h 491"/>
              <a:gd name="connsiteX97" fmla="*/ 539 w 687"/>
              <a:gd name="connsiteY97" fmla="*/ 146 h 491"/>
              <a:gd name="connsiteX98" fmla="*/ 539 w 687"/>
              <a:gd name="connsiteY98" fmla="*/ 136 h 491"/>
              <a:gd name="connsiteX99" fmla="*/ 534 w 687"/>
              <a:gd name="connsiteY99" fmla="*/ 126 h 491"/>
              <a:gd name="connsiteX100" fmla="*/ 534 w 687"/>
              <a:gd name="connsiteY100" fmla="*/ 115 h 491"/>
              <a:gd name="connsiteX101" fmla="*/ 528 w 687"/>
              <a:gd name="connsiteY101" fmla="*/ 110 h 491"/>
              <a:gd name="connsiteX102" fmla="*/ 528 w 687"/>
              <a:gd name="connsiteY102" fmla="*/ 105 h 491"/>
              <a:gd name="connsiteX103" fmla="*/ 523 w 687"/>
              <a:gd name="connsiteY103" fmla="*/ 94 h 491"/>
              <a:gd name="connsiteX104" fmla="*/ 518 w 687"/>
              <a:gd name="connsiteY104" fmla="*/ 89 h 491"/>
              <a:gd name="connsiteX105" fmla="*/ 512 w 687"/>
              <a:gd name="connsiteY105" fmla="*/ 84 h 491"/>
              <a:gd name="connsiteX106" fmla="*/ 507 w 687"/>
              <a:gd name="connsiteY106" fmla="*/ 84 h 491"/>
              <a:gd name="connsiteX107" fmla="*/ 502 w 687"/>
              <a:gd name="connsiteY107" fmla="*/ 79 h 491"/>
              <a:gd name="connsiteX108" fmla="*/ 491 w 687"/>
              <a:gd name="connsiteY108" fmla="*/ 79 h 491"/>
              <a:gd name="connsiteX109" fmla="*/ 481 w 687"/>
              <a:gd name="connsiteY109" fmla="*/ 79 h 491"/>
              <a:gd name="connsiteX110" fmla="*/ 470 w 687"/>
              <a:gd name="connsiteY110" fmla="*/ 73 h 491"/>
              <a:gd name="connsiteX111" fmla="*/ 454 w 687"/>
              <a:gd name="connsiteY111" fmla="*/ 73 h 491"/>
              <a:gd name="connsiteX112" fmla="*/ 454 w 687"/>
              <a:gd name="connsiteY112" fmla="*/ 73 h 491"/>
              <a:gd name="connsiteX0" fmla="*/ 454 w 687"/>
              <a:gd name="connsiteY0" fmla="*/ 73 h 460"/>
              <a:gd name="connsiteX1" fmla="*/ 439 w 687"/>
              <a:gd name="connsiteY1" fmla="*/ 73 h 460"/>
              <a:gd name="connsiteX2" fmla="*/ 417 w 687"/>
              <a:gd name="connsiteY2" fmla="*/ 79 h 460"/>
              <a:gd name="connsiteX3" fmla="*/ 396 w 687"/>
              <a:gd name="connsiteY3" fmla="*/ 79 h 460"/>
              <a:gd name="connsiteX4" fmla="*/ 370 w 687"/>
              <a:gd name="connsiteY4" fmla="*/ 79 h 460"/>
              <a:gd name="connsiteX5" fmla="*/ 343 w 687"/>
              <a:gd name="connsiteY5" fmla="*/ 84 h 460"/>
              <a:gd name="connsiteX6" fmla="*/ 312 w 687"/>
              <a:gd name="connsiteY6" fmla="*/ 84 h 460"/>
              <a:gd name="connsiteX7" fmla="*/ 275 w 687"/>
              <a:gd name="connsiteY7" fmla="*/ 89 h 460"/>
              <a:gd name="connsiteX8" fmla="*/ 238 w 687"/>
              <a:gd name="connsiteY8" fmla="*/ 94 h 460"/>
              <a:gd name="connsiteX9" fmla="*/ 196 w 687"/>
              <a:gd name="connsiteY9" fmla="*/ 94 h 460"/>
              <a:gd name="connsiteX10" fmla="*/ 159 w 687"/>
              <a:gd name="connsiteY10" fmla="*/ 99 h 460"/>
              <a:gd name="connsiteX11" fmla="*/ 122 w 687"/>
              <a:gd name="connsiteY11" fmla="*/ 105 h 460"/>
              <a:gd name="connsiteX12" fmla="*/ 90 w 687"/>
              <a:gd name="connsiteY12" fmla="*/ 105 h 460"/>
              <a:gd name="connsiteX13" fmla="*/ 64 w 687"/>
              <a:gd name="connsiteY13" fmla="*/ 105 h 460"/>
              <a:gd name="connsiteX14" fmla="*/ 37 w 687"/>
              <a:gd name="connsiteY14" fmla="*/ 110 h 460"/>
              <a:gd name="connsiteX15" fmla="*/ 16 w 687"/>
              <a:gd name="connsiteY15" fmla="*/ 110 h 460"/>
              <a:gd name="connsiteX16" fmla="*/ 0 w 687"/>
              <a:gd name="connsiteY16" fmla="*/ 110 h 460"/>
              <a:gd name="connsiteX17" fmla="*/ 0 w 687"/>
              <a:gd name="connsiteY17" fmla="*/ 73 h 460"/>
              <a:gd name="connsiteX18" fmla="*/ 11 w 687"/>
              <a:gd name="connsiteY18" fmla="*/ 73 h 460"/>
              <a:gd name="connsiteX19" fmla="*/ 27 w 687"/>
              <a:gd name="connsiteY19" fmla="*/ 73 h 460"/>
              <a:gd name="connsiteX20" fmla="*/ 42 w 687"/>
              <a:gd name="connsiteY20" fmla="*/ 73 h 460"/>
              <a:gd name="connsiteX21" fmla="*/ 58 w 687"/>
              <a:gd name="connsiteY21" fmla="*/ 73 h 460"/>
              <a:gd name="connsiteX22" fmla="*/ 79 w 687"/>
              <a:gd name="connsiteY22" fmla="*/ 73 h 460"/>
              <a:gd name="connsiteX23" fmla="*/ 95 w 687"/>
              <a:gd name="connsiteY23" fmla="*/ 68 h 460"/>
              <a:gd name="connsiteX24" fmla="*/ 122 w 687"/>
              <a:gd name="connsiteY24" fmla="*/ 68 h 460"/>
              <a:gd name="connsiteX25" fmla="*/ 143 w 687"/>
              <a:gd name="connsiteY25" fmla="*/ 63 h 460"/>
              <a:gd name="connsiteX26" fmla="*/ 164 w 687"/>
              <a:gd name="connsiteY26" fmla="*/ 58 h 460"/>
              <a:gd name="connsiteX27" fmla="*/ 185 w 687"/>
              <a:gd name="connsiteY27" fmla="*/ 58 h 460"/>
              <a:gd name="connsiteX28" fmla="*/ 211 w 687"/>
              <a:gd name="connsiteY28" fmla="*/ 52 h 460"/>
              <a:gd name="connsiteX29" fmla="*/ 238 w 687"/>
              <a:gd name="connsiteY29" fmla="*/ 52 h 460"/>
              <a:gd name="connsiteX30" fmla="*/ 264 w 687"/>
              <a:gd name="connsiteY30" fmla="*/ 47 h 460"/>
              <a:gd name="connsiteX31" fmla="*/ 296 w 687"/>
              <a:gd name="connsiteY31" fmla="*/ 47 h 460"/>
              <a:gd name="connsiteX32" fmla="*/ 354 w 687"/>
              <a:gd name="connsiteY32" fmla="*/ 37 h 460"/>
              <a:gd name="connsiteX33" fmla="*/ 386 w 687"/>
              <a:gd name="connsiteY33" fmla="*/ 37 h 460"/>
              <a:gd name="connsiteX34" fmla="*/ 407 w 687"/>
              <a:gd name="connsiteY34" fmla="*/ 32 h 460"/>
              <a:gd name="connsiteX35" fmla="*/ 433 w 687"/>
              <a:gd name="connsiteY35" fmla="*/ 26 h 460"/>
              <a:gd name="connsiteX36" fmla="*/ 454 w 687"/>
              <a:gd name="connsiteY36" fmla="*/ 26 h 460"/>
              <a:gd name="connsiteX37" fmla="*/ 470 w 687"/>
              <a:gd name="connsiteY37" fmla="*/ 21 h 460"/>
              <a:gd name="connsiteX38" fmla="*/ 481 w 687"/>
              <a:gd name="connsiteY38" fmla="*/ 16 h 460"/>
              <a:gd name="connsiteX39" fmla="*/ 491 w 687"/>
              <a:gd name="connsiteY39" fmla="*/ 16 h 460"/>
              <a:gd name="connsiteX40" fmla="*/ 497 w 687"/>
              <a:gd name="connsiteY40" fmla="*/ 11 h 460"/>
              <a:gd name="connsiteX41" fmla="*/ 507 w 687"/>
              <a:gd name="connsiteY41" fmla="*/ 5 h 460"/>
              <a:gd name="connsiteX42" fmla="*/ 523 w 687"/>
              <a:gd name="connsiteY42" fmla="*/ 0 h 460"/>
              <a:gd name="connsiteX43" fmla="*/ 534 w 687"/>
              <a:gd name="connsiteY43" fmla="*/ 0 h 460"/>
              <a:gd name="connsiteX44" fmla="*/ 549 w 687"/>
              <a:gd name="connsiteY44" fmla="*/ 0 h 460"/>
              <a:gd name="connsiteX45" fmla="*/ 565 w 687"/>
              <a:gd name="connsiteY45" fmla="*/ 5 h 460"/>
              <a:gd name="connsiteX46" fmla="*/ 581 w 687"/>
              <a:gd name="connsiteY46" fmla="*/ 11 h 460"/>
              <a:gd name="connsiteX47" fmla="*/ 592 w 687"/>
              <a:gd name="connsiteY47" fmla="*/ 16 h 460"/>
              <a:gd name="connsiteX48" fmla="*/ 602 w 687"/>
              <a:gd name="connsiteY48" fmla="*/ 21 h 460"/>
              <a:gd name="connsiteX49" fmla="*/ 618 w 687"/>
              <a:gd name="connsiteY49" fmla="*/ 26 h 460"/>
              <a:gd name="connsiteX50" fmla="*/ 629 w 687"/>
              <a:gd name="connsiteY50" fmla="*/ 37 h 460"/>
              <a:gd name="connsiteX51" fmla="*/ 644 w 687"/>
              <a:gd name="connsiteY51" fmla="*/ 42 h 460"/>
              <a:gd name="connsiteX52" fmla="*/ 655 w 687"/>
              <a:gd name="connsiteY52" fmla="*/ 47 h 460"/>
              <a:gd name="connsiteX53" fmla="*/ 666 w 687"/>
              <a:gd name="connsiteY53" fmla="*/ 52 h 460"/>
              <a:gd name="connsiteX54" fmla="*/ 671 w 687"/>
              <a:gd name="connsiteY54" fmla="*/ 58 h 460"/>
              <a:gd name="connsiteX55" fmla="*/ 676 w 687"/>
              <a:gd name="connsiteY55" fmla="*/ 63 h 460"/>
              <a:gd name="connsiteX56" fmla="*/ 681 w 687"/>
              <a:gd name="connsiteY56" fmla="*/ 68 h 460"/>
              <a:gd name="connsiteX57" fmla="*/ 687 w 687"/>
              <a:gd name="connsiteY57" fmla="*/ 68 h 460"/>
              <a:gd name="connsiteX58" fmla="*/ 687 w 687"/>
              <a:gd name="connsiteY58" fmla="*/ 73 h 460"/>
              <a:gd name="connsiteX59" fmla="*/ 681 w 687"/>
              <a:gd name="connsiteY59" fmla="*/ 73 h 460"/>
              <a:gd name="connsiteX60" fmla="*/ 681 w 687"/>
              <a:gd name="connsiteY60" fmla="*/ 79 h 460"/>
              <a:gd name="connsiteX61" fmla="*/ 676 w 687"/>
              <a:gd name="connsiteY61" fmla="*/ 84 h 460"/>
              <a:gd name="connsiteX62" fmla="*/ 671 w 687"/>
              <a:gd name="connsiteY62" fmla="*/ 84 h 460"/>
              <a:gd name="connsiteX63" fmla="*/ 666 w 687"/>
              <a:gd name="connsiteY63" fmla="*/ 89 h 460"/>
              <a:gd name="connsiteX64" fmla="*/ 660 w 687"/>
              <a:gd name="connsiteY64" fmla="*/ 94 h 460"/>
              <a:gd name="connsiteX65" fmla="*/ 655 w 687"/>
              <a:gd name="connsiteY65" fmla="*/ 94 h 460"/>
              <a:gd name="connsiteX66" fmla="*/ 650 w 687"/>
              <a:gd name="connsiteY66" fmla="*/ 99 h 460"/>
              <a:gd name="connsiteX67" fmla="*/ 644 w 687"/>
              <a:gd name="connsiteY67" fmla="*/ 105 h 460"/>
              <a:gd name="connsiteX68" fmla="*/ 639 w 687"/>
              <a:gd name="connsiteY68" fmla="*/ 115 h 460"/>
              <a:gd name="connsiteX69" fmla="*/ 639 w 687"/>
              <a:gd name="connsiteY69" fmla="*/ 126 h 460"/>
              <a:gd name="connsiteX70" fmla="*/ 639 w 687"/>
              <a:gd name="connsiteY70" fmla="*/ 131 h 460"/>
              <a:gd name="connsiteX71" fmla="*/ 639 w 687"/>
              <a:gd name="connsiteY71" fmla="*/ 146 h 460"/>
              <a:gd name="connsiteX72" fmla="*/ 639 w 687"/>
              <a:gd name="connsiteY72" fmla="*/ 157 h 460"/>
              <a:gd name="connsiteX73" fmla="*/ 639 w 687"/>
              <a:gd name="connsiteY73" fmla="*/ 173 h 460"/>
              <a:gd name="connsiteX74" fmla="*/ 639 w 687"/>
              <a:gd name="connsiteY74" fmla="*/ 188 h 460"/>
              <a:gd name="connsiteX75" fmla="*/ 639 w 687"/>
              <a:gd name="connsiteY75" fmla="*/ 204 h 460"/>
              <a:gd name="connsiteX76" fmla="*/ 639 w 687"/>
              <a:gd name="connsiteY76" fmla="*/ 225 h 460"/>
              <a:gd name="connsiteX77" fmla="*/ 639 w 687"/>
              <a:gd name="connsiteY77" fmla="*/ 240 h 460"/>
              <a:gd name="connsiteX78" fmla="*/ 639 w 687"/>
              <a:gd name="connsiteY78" fmla="*/ 261 h 460"/>
              <a:gd name="connsiteX79" fmla="*/ 639 w 687"/>
              <a:gd name="connsiteY79" fmla="*/ 303 h 460"/>
              <a:gd name="connsiteX80" fmla="*/ 639 w 687"/>
              <a:gd name="connsiteY80" fmla="*/ 324 h 460"/>
              <a:gd name="connsiteX81" fmla="*/ 639 w 687"/>
              <a:gd name="connsiteY81" fmla="*/ 350 h 460"/>
              <a:gd name="connsiteX82" fmla="*/ 639 w 687"/>
              <a:gd name="connsiteY82" fmla="*/ 376 h 460"/>
              <a:gd name="connsiteX83" fmla="*/ 639 w 687"/>
              <a:gd name="connsiteY83" fmla="*/ 402 h 460"/>
              <a:gd name="connsiteX84" fmla="*/ 639 w 687"/>
              <a:gd name="connsiteY84" fmla="*/ 429 h 460"/>
              <a:gd name="connsiteX85" fmla="*/ 639 w 687"/>
              <a:gd name="connsiteY85" fmla="*/ 460 h 460"/>
              <a:gd name="connsiteX86" fmla="*/ 544 w 687"/>
              <a:gd name="connsiteY86" fmla="*/ 382 h 460"/>
              <a:gd name="connsiteX87" fmla="*/ 549 w 687"/>
              <a:gd name="connsiteY87" fmla="*/ 355 h 460"/>
              <a:gd name="connsiteX88" fmla="*/ 549 w 687"/>
              <a:gd name="connsiteY88" fmla="*/ 334 h 460"/>
              <a:gd name="connsiteX89" fmla="*/ 549 w 687"/>
              <a:gd name="connsiteY89" fmla="*/ 314 h 460"/>
              <a:gd name="connsiteX90" fmla="*/ 549 w 687"/>
              <a:gd name="connsiteY90" fmla="*/ 293 h 460"/>
              <a:gd name="connsiteX91" fmla="*/ 549 w 687"/>
              <a:gd name="connsiteY91" fmla="*/ 277 h 460"/>
              <a:gd name="connsiteX92" fmla="*/ 549 w 687"/>
              <a:gd name="connsiteY92" fmla="*/ 246 h 460"/>
              <a:gd name="connsiteX93" fmla="*/ 549 w 687"/>
              <a:gd name="connsiteY93" fmla="*/ 214 h 460"/>
              <a:gd name="connsiteX94" fmla="*/ 544 w 687"/>
              <a:gd name="connsiteY94" fmla="*/ 183 h 460"/>
              <a:gd name="connsiteX95" fmla="*/ 544 w 687"/>
              <a:gd name="connsiteY95" fmla="*/ 157 h 460"/>
              <a:gd name="connsiteX96" fmla="*/ 539 w 687"/>
              <a:gd name="connsiteY96" fmla="*/ 146 h 460"/>
              <a:gd name="connsiteX97" fmla="*/ 539 w 687"/>
              <a:gd name="connsiteY97" fmla="*/ 136 h 460"/>
              <a:gd name="connsiteX98" fmla="*/ 534 w 687"/>
              <a:gd name="connsiteY98" fmla="*/ 126 h 460"/>
              <a:gd name="connsiteX99" fmla="*/ 534 w 687"/>
              <a:gd name="connsiteY99" fmla="*/ 115 h 460"/>
              <a:gd name="connsiteX100" fmla="*/ 528 w 687"/>
              <a:gd name="connsiteY100" fmla="*/ 110 h 460"/>
              <a:gd name="connsiteX101" fmla="*/ 528 w 687"/>
              <a:gd name="connsiteY101" fmla="*/ 105 h 460"/>
              <a:gd name="connsiteX102" fmla="*/ 523 w 687"/>
              <a:gd name="connsiteY102" fmla="*/ 94 h 460"/>
              <a:gd name="connsiteX103" fmla="*/ 518 w 687"/>
              <a:gd name="connsiteY103" fmla="*/ 89 h 460"/>
              <a:gd name="connsiteX104" fmla="*/ 512 w 687"/>
              <a:gd name="connsiteY104" fmla="*/ 84 h 460"/>
              <a:gd name="connsiteX105" fmla="*/ 507 w 687"/>
              <a:gd name="connsiteY105" fmla="*/ 84 h 460"/>
              <a:gd name="connsiteX106" fmla="*/ 502 w 687"/>
              <a:gd name="connsiteY106" fmla="*/ 79 h 460"/>
              <a:gd name="connsiteX107" fmla="*/ 491 w 687"/>
              <a:gd name="connsiteY107" fmla="*/ 79 h 460"/>
              <a:gd name="connsiteX108" fmla="*/ 481 w 687"/>
              <a:gd name="connsiteY108" fmla="*/ 79 h 460"/>
              <a:gd name="connsiteX109" fmla="*/ 470 w 687"/>
              <a:gd name="connsiteY109" fmla="*/ 73 h 460"/>
              <a:gd name="connsiteX110" fmla="*/ 454 w 687"/>
              <a:gd name="connsiteY110" fmla="*/ 73 h 460"/>
              <a:gd name="connsiteX111" fmla="*/ 454 w 687"/>
              <a:gd name="connsiteY111" fmla="*/ 73 h 460"/>
              <a:gd name="connsiteX0" fmla="*/ 454 w 687"/>
              <a:gd name="connsiteY0" fmla="*/ 73 h 429"/>
              <a:gd name="connsiteX1" fmla="*/ 439 w 687"/>
              <a:gd name="connsiteY1" fmla="*/ 73 h 429"/>
              <a:gd name="connsiteX2" fmla="*/ 417 w 687"/>
              <a:gd name="connsiteY2" fmla="*/ 79 h 429"/>
              <a:gd name="connsiteX3" fmla="*/ 396 w 687"/>
              <a:gd name="connsiteY3" fmla="*/ 79 h 429"/>
              <a:gd name="connsiteX4" fmla="*/ 370 w 687"/>
              <a:gd name="connsiteY4" fmla="*/ 79 h 429"/>
              <a:gd name="connsiteX5" fmla="*/ 343 w 687"/>
              <a:gd name="connsiteY5" fmla="*/ 84 h 429"/>
              <a:gd name="connsiteX6" fmla="*/ 312 w 687"/>
              <a:gd name="connsiteY6" fmla="*/ 84 h 429"/>
              <a:gd name="connsiteX7" fmla="*/ 275 w 687"/>
              <a:gd name="connsiteY7" fmla="*/ 89 h 429"/>
              <a:gd name="connsiteX8" fmla="*/ 238 w 687"/>
              <a:gd name="connsiteY8" fmla="*/ 94 h 429"/>
              <a:gd name="connsiteX9" fmla="*/ 196 w 687"/>
              <a:gd name="connsiteY9" fmla="*/ 94 h 429"/>
              <a:gd name="connsiteX10" fmla="*/ 159 w 687"/>
              <a:gd name="connsiteY10" fmla="*/ 99 h 429"/>
              <a:gd name="connsiteX11" fmla="*/ 122 w 687"/>
              <a:gd name="connsiteY11" fmla="*/ 105 h 429"/>
              <a:gd name="connsiteX12" fmla="*/ 90 w 687"/>
              <a:gd name="connsiteY12" fmla="*/ 105 h 429"/>
              <a:gd name="connsiteX13" fmla="*/ 64 w 687"/>
              <a:gd name="connsiteY13" fmla="*/ 105 h 429"/>
              <a:gd name="connsiteX14" fmla="*/ 37 w 687"/>
              <a:gd name="connsiteY14" fmla="*/ 110 h 429"/>
              <a:gd name="connsiteX15" fmla="*/ 16 w 687"/>
              <a:gd name="connsiteY15" fmla="*/ 110 h 429"/>
              <a:gd name="connsiteX16" fmla="*/ 0 w 687"/>
              <a:gd name="connsiteY16" fmla="*/ 110 h 429"/>
              <a:gd name="connsiteX17" fmla="*/ 0 w 687"/>
              <a:gd name="connsiteY17" fmla="*/ 73 h 429"/>
              <a:gd name="connsiteX18" fmla="*/ 11 w 687"/>
              <a:gd name="connsiteY18" fmla="*/ 73 h 429"/>
              <a:gd name="connsiteX19" fmla="*/ 27 w 687"/>
              <a:gd name="connsiteY19" fmla="*/ 73 h 429"/>
              <a:gd name="connsiteX20" fmla="*/ 42 w 687"/>
              <a:gd name="connsiteY20" fmla="*/ 73 h 429"/>
              <a:gd name="connsiteX21" fmla="*/ 58 w 687"/>
              <a:gd name="connsiteY21" fmla="*/ 73 h 429"/>
              <a:gd name="connsiteX22" fmla="*/ 79 w 687"/>
              <a:gd name="connsiteY22" fmla="*/ 73 h 429"/>
              <a:gd name="connsiteX23" fmla="*/ 95 w 687"/>
              <a:gd name="connsiteY23" fmla="*/ 68 h 429"/>
              <a:gd name="connsiteX24" fmla="*/ 122 w 687"/>
              <a:gd name="connsiteY24" fmla="*/ 68 h 429"/>
              <a:gd name="connsiteX25" fmla="*/ 143 w 687"/>
              <a:gd name="connsiteY25" fmla="*/ 63 h 429"/>
              <a:gd name="connsiteX26" fmla="*/ 164 w 687"/>
              <a:gd name="connsiteY26" fmla="*/ 58 h 429"/>
              <a:gd name="connsiteX27" fmla="*/ 185 w 687"/>
              <a:gd name="connsiteY27" fmla="*/ 58 h 429"/>
              <a:gd name="connsiteX28" fmla="*/ 211 w 687"/>
              <a:gd name="connsiteY28" fmla="*/ 52 h 429"/>
              <a:gd name="connsiteX29" fmla="*/ 238 w 687"/>
              <a:gd name="connsiteY29" fmla="*/ 52 h 429"/>
              <a:gd name="connsiteX30" fmla="*/ 264 w 687"/>
              <a:gd name="connsiteY30" fmla="*/ 47 h 429"/>
              <a:gd name="connsiteX31" fmla="*/ 296 w 687"/>
              <a:gd name="connsiteY31" fmla="*/ 47 h 429"/>
              <a:gd name="connsiteX32" fmla="*/ 354 w 687"/>
              <a:gd name="connsiteY32" fmla="*/ 37 h 429"/>
              <a:gd name="connsiteX33" fmla="*/ 386 w 687"/>
              <a:gd name="connsiteY33" fmla="*/ 37 h 429"/>
              <a:gd name="connsiteX34" fmla="*/ 407 w 687"/>
              <a:gd name="connsiteY34" fmla="*/ 32 h 429"/>
              <a:gd name="connsiteX35" fmla="*/ 433 w 687"/>
              <a:gd name="connsiteY35" fmla="*/ 26 h 429"/>
              <a:gd name="connsiteX36" fmla="*/ 454 w 687"/>
              <a:gd name="connsiteY36" fmla="*/ 26 h 429"/>
              <a:gd name="connsiteX37" fmla="*/ 470 w 687"/>
              <a:gd name="connsiteY37" fmla="*/ 21 h 429"/>
              <a:gd name="connsiteX38" fmla="*/ 481 w 687"/>
              <a:gd name="connsiteY38" fmla="*/ 16 h 429"/>
              <a:gd name="connsiteX39" fmla="*/ 491 w 687"/>
              <a:gd name="connsiteY39" fmla="*/ 16 h 429"/>
              <a:gd name="connsiteX40" fmla="*/ 497 w 687"/>
              <a:gd name="connsiteY40" fmla="*/ 11 h 429"/>
              <a:gd name="connsiteX41" fmla="*/ 507 w 687"/>
              <a:gd name="connsiteY41" fmla="*/ 5 h 429"/>
              <a:gd name="connsiteX42" fmla="*/ 523 w 687"/>
              <a:gd name="connsiteY42" fmla="*/ 0 h 429"/>
              <a:gd name="connsiteX43" fmla="*/ 534 w 687"/>
              <a:gd name="connsiteY43" fmla="*/ 0 h 429"/>
              <a:gd name="connsiteX44" fmla="*/ 549 w 687"/>
              <a:gd name="connsiteY44" fmla="*/ 0 h 429"/>
              <a:gd name="connsiteX45" fmla="*/ 565 w 687"/>
              <a:gd name="connsiteY45" fmla="*/ 5 h 429"/>
              <a:gd name="connsiteX46" fmla="*/ 581 w 687"/>
              <a:gd name="connsiteY46" fmla="*/ 11 h 429"/>
              <a:gd name="connsiteX47" fmla="*/ 592 w 687"/>
              <a:gd name="connsiteY47" fmla="*/ 16 h 429"/>
              <a:gd name="connsiteX48" fmla="*/ 602 w 687"/>
              <a:gd name="connsiteY48" fmla="*/ 21 h 429"/>
              <a:gd name="connsiteX49" fmla="*/ 618 w 687"/>
              <a:gd name="connsiteY49" fmla="*/ 26 h 429"/>
              <a:gd name="connsiteX50" fmla="*/ 629 w 687"/>
              <a:gd name="connsiteY50" fmla="*/ 37 h 429"/>
              <a:gd name="connsiteX51" fmla="*/ 644 w 687"/>
              <a:gd name="connsiteY51" fmla="*/ 42 h 429"/>
              <a:gd name="connsiteX52" fmla="*/ 655 w 687"/>
              <a:gd name="connsiteY52" fmla="*/ 47 h 429"/>
              <a:gd name="connsiteX53" fmla="*/ 666 w 687"/>
              <a:gd name="connsiteY53" fmla="*/ 52 h 429"/>
              <a:gd name="connsiteX54" fmla="*/ 671 w 687"/>
              <a:gd name="connsiteY54" fmla="*/ 58 h 429"/>
              <a:gd name="connsiteX55" fmla="*/ 676 w 687"/>
              <a:gd name="connsiteY55" fmla="*/ 63 h 429"/>
              <a:gd name="connsiteX56" fmla="*/ 681 w 687"/>
              <a:gd name="connsiteY56" fmla="*/ 68 h 429"/>
              <a:gd name="connsiteX57" fmla="*/ 687 w 687"/>
              <a:gd name="connsiteY57" fmla="*/ 68 h 429"/>
              <a:gd name="connsiteX58" fmla="*/ 687 w 687"/>
              <a:gd name="connsiteY58" fmla="*/ 73 h 429"/>
              <a:gd name="connsiteX59" fmla="*/ 681 w 687"/>
              <a:gd name="connsiteY59" fmla="*/ 73 h 429"/>
              <a:gd name="connsiteX60" fmla="*/ 681 w 687"/>
              <a:gd name="connsiteY60" fmla="*/ 79 h 429"/>
              <a:gd name="connsiteX61" fmla="*/ 676 w 687"/>
              <a:gd name="connsiteY61" fmla="*/ 84 h 429"/>
              <a:gd name="connsiteX62" fmla="*/ 671 w 687"/>
              <a:gd name="connsiteY62" fmla="*/ 84 h 429"/>
              <a:gd name="connsiteX63" fmla="*/ 666 w 687"/>
              <a:gd name="connsiteY63" fmla="*/ 89 h 429"/>
              <a:gd name="connsiteX64" fmla="*/ 660 w 687"/>
              <a:gd name="connsiteY64" fmla="*/ 94 h 429"/>
              <a:gd name="connsiteX65" fmla="*/ 655 w 687"/>
              <a:gd name="connsiteY65" fmla="*/ 94 h 429"/>
              <a:gd name="connsiteX66" fmla="*/ 650 w 687"/>
              <a:gd name="connsiteY66" fmla="*/ 99 h 429"/>
              <a:gd name="connsiteX67" fmla="*/ 644 w 687"/>
              <a:gd name="connsiteY67" fmla="*/ 105 h 429"/>
              <a:gd name="connsiteX68" fmla="*/ 639 w 687"/>
              <a:gd name="connsiteY68" fmla="*/ 115 h 429"/>
              <a:gd name="connsiteX69" fmla="*/ 639 w 687"/>
              <a:gd name="connsiteY69" fmla="*/ 126 h 429"/>
              <a:gd name="connsiteX70" fmla="*/ 639 w 687"/>
              <a:gd name="connsiteY70" fmla="*/ 131 h 429"/>
              <a:gd name="connsiteX71" fmla="*/ 639 w 687"/>
              <a:gd name="connsiteY71" fmla="*/ 146 h 429"/>
              <a:gd name="connsiteX72" fmla="*/ 639 w 687"/>
              <a:gd name="connsiteY72" fmla="*/ 157 h 429"/>
              <a:gd name="connsiteX73" fmla="*/ 639 w 687"/>
              <a:gd name="connsiteY73" fmla="*/ 173 h 429"/>
              <a:gd name="connsiteX74" fmla="*/ 639 w 687"/>
              <a:gd name="connsiteY74" fmla="*/ 188 h 429"/>
              <a:gd name="connsiteX75" fmla="*/ 639 w 687"/>
              <a:gd name="connsiteY75" fmla="*/ 204 h 429"/>
              <a:gd name="connsiteX76" fmla="*/ 639 w 687"/>
              <a:gd name="connsiteY76" fmla="*/ 225 h 429"/>
              <a:gd name="connsiteX77" fmla="*/ 639 w 687"/>
              <a:gd name="connsiteY77" fmla="*/ 240 h 429"/>
              <a:gd name="connsiteX78" fmla="*/ 639 w 687"/>
              <a:gd name="connsiteY78" fmla="*/ 261 h 429"/>
              <a:gd name="connsiteX79" fmla="*/ 639 w 687"/>
              <a:gd name="connsiteY79" fmla="*/ 303 h 429"/>
              <a:gd name="connsiteX80" fmla="*/ 639 w 687"/>
              <a:gd name="connsiteY80" fmla="*/ 324 h 429"/>
              <a:gd name="connsiteX81" fmla="*/ 639 w 687"/>
              <a:gd name="connsiteY81" fmla="*/ 350 h 429"/>
              <a:gd name="connsiteX82" fmla="*/ 639 w 687"/>
              <a:gd name="connsiteY82" fmla="*/ 376 h 429"/>
              <a:gd name="connsiteX83" fmla="*/ 639 w 687"/>
              <a:gd name="connsiteY83" fmla="*/ 402 h 429"/>
              <a:gd name="connsiteX84" fmla="*/ 639 w 687"/>
              <a:gd name="connsiteY84" fmla="*/ 429 h 429"/>
              <a:gd name="connsiteX85" fmla="*/ 544 w 687"/>
              <a:gd name="connsiteY85" fmla="*/ 382 h 429"/>
              <a:gd name="connsiteX86" fmla="*/ 549 w 687"/>
              <a:gd name="connsiteY86" fmla="*/ 355 h 429"/>
              <a:gd name="connsiteX87" fmla="*/ 549 w 687"/>
              <a:gd name="connsiteY87" fmla="*/ 334 h 429"/>
              <a:gd name="connsiteX88" fmla="*/ 549 w 687"/>
              <a:gd name="connsiteY88" fmla="*/ 314 h 429"/>
              <a:gd name="connsiteX89" fmla="*/ 549 w 687"/>
              <a:gd name="connsiteY89" fmla="*/ 293 h 429"/>
              <a:gd name="connsiteX90" fmla="*/ 549 w 687"/>
              <a:gd name="connsiteY90" fmla="*/ 277 h 429"/>
              <a:gd name="connsiteX91" fmla="*/ 549 w 687"/>
              <a:gd name="connsiteY91" fmla="*/ 246 h 429"/>
              <a:gd name="connsiteX92" fmla="*/ 549 w 687"/>
              <a:gd name="connsiteY92" fmla="*/ 214 h 429"/>
              <a:gd name="connsiteX93" fmla="*/ 544 w 687"/>
              <a:gd name="connsiteY93" fmla="*/ 183 h 429"/>
              <a:gd name="connsiteX94" fmla="*/ 544 w 687"/>
              <a:gd name="connsiteY94" fmla="*/ 157 h 429"/>
              <a:gd name="connsiteX95" fmla="*/ 539 w 687"/>
              <a:gd name="connsiteY95" fmla="*/ 146 h 429"/>
              <a:gd name="connsiteX96" fmla="*/ 539 w 687"/>
              <a:gd name="connsiteY96" fmla="*/ 136 h 429"/>
              <a:gd name="connsiteX97" fmla="*/ 534 w 687"/>
              <a:gd name="connsiteY97" fmla="*/ 126 h 429"/>
              <a:gd name="connsiteX98" fmla="*/ 534 w 687"/>
              <a:gd name="connsiteY98" fmla="*/ 115 h 429"/>
              <a:gd name="connsiteX99" fmla="*/ 528 w 687"/>
              <a:gd name="connsiteY99" fmla="*/ 110 h 429"/>
              <a:gd name="connsiteX100" fmla="*/ 528 w 687"/>
              <a:gd name="connsiteY100" fmla="*/ 105 h 429"/>
              <a:gd name="connsiteX101" fmla="*/ 523 w 687"/>
              <a:gd name="connsiteY101" fmla="*/ 94 h 429"/>
              <a:gd name="connsiteX102" fmla="*/ 518 w 687"/>
              <a:gd name="connsiteY102" fmla="*/ 89 h 429"/>
              <a:gd name="connsiteX103" fmla="*/ 512 w 687"/>
              <a:gd name="connsiteY103" fmla="*/ 84 h 429"/>
              <a:gd name="connsiteX104" fmla="*/ 507 w 687"/>
              <a:gd name="connsiteY104" fmla="*/ 84 h 429"/>
              <a:gd name="connsiteX105" fmla="*/ 502 w 687"/>
              <a:gd name="connsiteY105" fmla="*/ 79 h 429"/>
              <a:gd name="connsiteX106" fmla="*/ 491 w 687"/>
              <a:gd name="connsiteY106" fmla="*/ 79 h 429"/>
              <a:gd name="connsiteX107" fmla="*/ 481 w 687"/>
              <a:gd name="connsiteY107" fmla="*/ 79 h 429"/>
              <a:gd name="connsiteX108" fmla="*/ 470 w 687"/>
              <a:gd name="connsiteY108" fmla="*/ 73 h 429"/>
              <a:gd name="connsiteX109" fmla="*/ 454 w 687"/>
              <a:gd name="connsiteY109" fmla="*/ 73 h 429"/>
              <a:gd name="connsiteX110" fmla="*/ 454 w 687"/>
              <a:gd name="connsiteY110" fmla="*/ 73 h 429"/>
              <a:gd name="connsiteX0" fmla="*/ 454 w 687"/>
              <a:gd name="connsiteY0" fmla="*/ 73 h 402"/>
              <a:gd name="connsiteX1" fmla="*/ 439 w 687"/>
              <a:gd name="connsiteY1" fmla="*/ 73 h 402"/>
              <a:gd name="connsiteX2" fmla="*/ 417 w 687"/>
              <a:gd name="connsiteY2" fmla="*/ 79 h 402"/>
              <a:gd name="connsiteX3" fmla="*/ 396 w 687"/>
              <a:gd name="connsiteY3" fmla="*/ 79 h 402"/>
              <a:gd name="connsiteX4" fmla="*/ 370 w 687"/>
              <a:gd name="connsiteY4" fmla="*/ 79 h 402"/>
              <a:gd name="connsiteX5" fmla="*/ 343 w 687"/>
              <a:gd name="connsiteY5" fmla="*/ 84 h 402"/>
              <a:gd name="connsiteX6" fmla="*/ 312 w 687"/>
              <a:gd name="connsiteY6" fmla="*/ 84 h 402"/>
              <a:gd name="connsiteX7" fmla="*/ 275 w 687"/>
              <a:gd name="connsiteY7" fmla="*/ 89 h 402"/>
              <a:gd name="connsiteX8" fmla="*/ 238 w 687"/>
              <a:gd name="connsiteY8" fmla="*/ 94 h 402"/>
              <a:gd name="connsiteX9" fmla="*/ 196 w 687"/>
              <a:gd name="connsiteY9" fmla="*/ 94 h 402"/>
              <a:gd name="connsiteX10" fmla="*/ 159 w 687"/>
              <a:gd name="connsiteY10" fmla="*/ 99 h 402"/>
              <a:gd name="connsiteX11" fmla="*/ 122 w 687"/>
              <a:gd name="connsiteY11" fmla="*/ 105 h 402"/>
              <a:gd name="connsiteX12" fmla="*/ 90 w 687"/>
              <a:gd name="connsiteY12" fmla="*/ 105 h 402"/>
              <a:gd name="connsiteX13" fmla="*/ 64 w 687"/>
              <a:gd name="connsiteY13" fmla="*/ 105 h 402"/>
              <a:gd name="connsiteX14" fmla="*/ 37 w 687"/>
              <a:gd name="connsiteY14" fmla="*/ 110 h 402"/>
              <a:gd name="connsiteX15" fmla="*/ 16 w 687"/>
              <a:gd name="connsiteY15" fmla="*/ 110 h 402"/>
              <a:gd name="connsiteX16" fmla="*/ 0 w 687"/>
              <a:gd name="connsiteY16" fmla="*/ 110 h 402"/>
              <a:gd name="connsiteX17" fmla="*/ 0 w 687"/>
              <a:gd name="connsiteY17" fmla="*/ 73 h 402"/>
              <a:gd name="connsiteX18" fmla="*/ 11 w 687"/>
              <a:gd name="connsiteY18" fmla="*/ 73 h 402"/>
              <a:gd name="connsiteX19" fmla="*/ 27 w 687"/>
              <a:gd name="connsiteY19" fmla="*/ 73 h 402"/>
              <a:gd name="connsiteX20" fmla="*/ 42 w 687"/>
              <a:gd name="connsiteY20" fmla="*/ 73 h 402"/>
              <a:gd name="connsiteX21" fmla="*/ 58 w 687"/>
              <a:gd name="connsiteY21" fmla="*/ 73 h 402"/>
              <a:gd name="connsiteX22" fmla="*/ 79 w 687"/>
              <a:gd name="connsiteY22" fmla="*/ 73 h 402"/>
              <a:gd name="connsiteX23" fmla="*/ 95 w 687"/>
              <a:gd name="connsiteY23" fmla="*/ 68 h 402"/>
              <a:gd name="connsiteX24" fmla="*/ 122 w 687"/>
              <a:gd name="connsiteY24" fmla="*/ 68 h 402"/>
              <a:gd name="connsiteX25" fmla="*/ 143 w 687"/>
              <a:gd name="connsiteY25" fmla="*/ 63 h 402"/>
              <a:gd name="connsiteX26" fmla="*/ 164 w 687"/>
              <a:gd name="connsiteY26" fmla="*/ 58 h 402"/>
              <a:gd name="connsiteX27" fmla="*/ 185 w 687"/>
              <a:gd name="connsiteY27" fmla="*/ 58 h 402"/>
              <a:gd name="connsiteX28" fmla="*/ 211 w 687"/>
              <a:gd name="connsiteY28" fmla="*/ 52 h 402"/>
              <a:gd name="connsiteX29" fmla="*/ 238 w 687"/>
              <a:gd name="connsiteY29" fmla="*/ 52 h 402"/>
              <a:gd name="connsiteX30" fmla="*/ 264 w 687"/>
              <a:gd name="connsiteY30" fmla="*/ 47 h 402"/>
              <a:gd name="connsiteX31" fmla="*/ 296 w 687"/>
              <a:gd name="connsiteY31" fmla="*/ 47 h 402"/>
              <a:gd name="connsiteX32" fmla="*/ 354 w 687"/>
              <a:gd name="connsiteY32" fmla="*/ 37 h 402"/>
              <a:gd name="connsiteX33" fmla="*/ 386 w 687"/>
              <a:gd name="connsiteY33" fmla="*/ 37 h 402"/>
              <a:gd name="connsiteX34" fmla="*/ 407 w 687"/>
              <a:gd name="connsiteY34" fmla="*/ 32 h 402"/>
              <a:gd name="connsiteX35" fmla="*/ 433 w 687"/>
              <a:gd name="connsiteY35" fmla="*/ 26 h 402"/>
              <a:gd name="connsiteX36" fmla="*/ 454 w 687"/>
              <a:gd name="connsiteY36" fmla="*/ 26 h 402"/>
              <a:gd name="connsiteX37" fmla="*/ 470 w 687"/>
              <a:gd name="connsiteY37" fmla="*/ 21 h 402"/>
              <a:gd name="connsiteX38" fmla="*/ 481 w 687"/>
              <a:gd name="connsiteY38" fmla="*/ 16 h 402"/>
              <a:gd name="connsiteX39" fmla="*/ 491 w 687"/>
              <a:gd name="connsiteY39" fmla="*/ 16 h 402"/>
              <a:gd name="connsiteX40" fmla="*/ 497 w 687"/>
              <a:gd name="connsiteY40" fmla="*/ 11 h 402"/>
              <a:gd name="connsiteX41" fmla="*/ 507 w 687"/>
              <a:gd name="connsiteY41" fmla="*/ 5 h 402"/>
              <a:gd name="connsiteX42" fmla="*/ 523 w 687"/>
              <a:gd name="connsiteY42" fmla="*/ 0 h 402"/>
              <a:gd name="connsiteX43" fmla="*/ 534 w 687"/>
              <a:gd name="connsiteY43" fmla="*/ 0 h 402"/>
              <a:gd name="connsiteX44" fmla="*/ 549 w 687"/>
              <a:gd name="connsiteY44" fmla="*/ 0 h 402"/>
              <a:gd name="connsiteX45" fmla="*/ 565 w 687"/>
              <a:gd name="connsiteY45" fmla="*/ 5 h 402"/>
              <a:gd name="connsiteX46" fmla="*/ 581 w 687"/>
              <a:gd name="connsiteY46" fmla="*/ 11 h 402"/>
              <a:gd name="connsiteX47" fmla="*/ 592 w 687"/>
              <a:gd name="connsiteY47" fmla="*/ 16 h 402"/>
              <a:gd name="connsiteX48" fmla="*/ 602 w 687"/>
              <a:gd name="connsiteY48" fmla="*/ 21 h 402"/>
              <a:gd name="connsiteX49" fmla="*/ 618 w 687"/>
              <a:gd name="connsiteY49" fmla="*/ 26 h 402"/>
              <a:gd name="connsiteX50" fmla="*/ 629 w 687"/>
              <a:gd name="connsiteY50" fmla="*/ 37 h 402"/>
              <a:gd name="connsiteX51" fmla="*/ 644 w 687"/>
              <a:gd name="connsiteY51" fmla="*/ 42 h 402"/>
              <a:gd name="connsiteX52" fmla="*/ 655 w 687"/>
              <a:gd name="connsiteY52" fmla="*/ 47 h 402"/>
              <a:gd name="connsiteX53" fmla="*/ 666 w 687"/>
              <a:gd name="connsiteY53" fmla="*/ 52 h 402"/>
              <a:gd name="connsiteX54" fmla="*/ 671 w 687"/>
              <a:gd name="connsiteY54" fmla="*/ 58 h 402"/>
              <a:gd name="connsiteX55" fmla="*/ 676 w 687"/>
              <a:gd name="connsiteY55" fmla="*/ 63 h 402"/>
              <a:gd name="connsiteX56" fmla="*/ 681 w 687"/>
              <a:gd name="connsiteY56" fmla="*/ 68 h 402"/>
              <a:gd name="connsiteX57" fmla="*/ 687 w 687"/>
              <a:gd name="connsiteY57" fmla="*/ 68 h 402"/>
              <a:gd name="connsiteX58" fmla="*/ 687 w 687"/>
              <a:gd name="connsiteY58" fmla="*/ 73 h 402"/>
              <a:gd name="connsiteX59" fmla="*/ 681 w 687"/>
              <a:gd name="connsiteY59" fmla="*/ 73 h 402"/>
              <a:gd name="connsiteX60" fmla="*/ 681 w 687"/>
              <a:gd name="connsiteY60" fmla="*/ 79 h 402"/>
              <a:gd name="connsiteX61" fmla="*/ 676 w 687"/>
              <a:gd name="connsiteY61" fmla="*/ 84 h 402"/>
              <a:gd name="connsiteX62" fmla="*/ 671 w 687"/>
              <a:gd name="connsiteY62" fmla="*/ 84 h 402"/>
              <a:gd name="connsiteX63" fmla="*/ 666 w 687"/>
              <a:gd name="connsiteY63" fmla="*/ 89 h 402"/>
              <a:gd name="connsiteX64" fmla="*/ 660 w 687"/>
              <a:gd name="connsiteY64" fmla="*/ 94 h 402"/>
              <a:gd name="connsiteX65" fmla="*/ 655 w 687"/>
              <a:gd name="connsiteY65" fmla="*/ 94 h 402"/>
              <a:gd name="connsiteX66" fmla="*/ 650 w 687"/>
              <a:gd name="connsiteY66" fmla="*/ 99 h 402"/>
              <a:gd name="connsiteX67" fmla="*/ 644 w 687"/>
              <a:gd name="connsiteY67" fmla="*/ 105 h 402"/>
              <a:gd name="connsiteX68" fmla="*/ 639 w 687"/>
              <a:gd name="connsiteY68" fmla="*/ 115 h 402"/>
              <a:gd name="connsiteX69" fmla="*/ 639 w 687"/>
              <a:gd name="connsiteY69" fmla="*/ 126 h 402"/>
              <a:gd name="connsiteX70" fmla="*/ 639 w 687"/>
              <a:gd name="connsiteY70" fmla="*/ 131 h 402"/>
              <a:gd name="connsiteX71" fmla="*/ 639 w 687"/>
              <a:gd name="connsiteY71" fmla="*/ 146 h 402"/>
              <a:gd name="connsiteX72" fmla="*/ 639 w 687"/>
              <a:gd name="connsiteY72" fmla="*/ 157 h 402"/>
              <a:gd name="connsiteX73" fmla="*/ 639 w 687"/>
              <a:gd name="connsiteY73" fmla="*/ 173 h 402"/>
              <a:gd name="connsiteX74" fmla="*/ 639 w 687"/>
              <a:gd name="connsiteY74" fmla="*/ 188 h 402"/>
              <a:gd name="connsiteX75" fmla="*/ 639 w 687"/>
              <a:gd name="connsiteY75" fmla="*/ 204 h 402"/>
              <a:gd name="connsiteX76" fmla="*/ 639 w 687"/>
              <a:gd name="connsiteY76" fmla="*/ 225 h 402"/>
              <a:gd name="connsiteX77" fmla="*/ 639 w 687"/>
              <a:gd name="connsiteY77" fmla="*/ 240 h 402"/>
              <a:gd name="connsiteX78" fmla="*/ 639 w 687"/>
              <a:gd name="connsiteY78" fmla="*/ 261 h 402"/>
              <a:gd name="connsiteX79" fmla="*/ 639 w 687"/>
              <a:gd name="connsiteY79" fmla="*/ 303 h 402"/>
              <a:gd name="connsiteX80" fmla="*/ 639 w 687"/>
              <a:gd name="connsiteY80" fmla="*/ 324 h 402"/>
              <a:gd name="connsiteX81" fmla="*/ 639 w 687"/>
              <a:gd name="connsiteY81" fmla="*/ 350 h 402"/>
              <a:gd name="connsiteX82" fmla="*/ 639 w 687"/>
              <a:gd name="connsiteY82" fmla="*/ 376 h 402"/>
              <a:gd name="connsiteX83" fmla="*/ 639 w 687"/>
              <a:gd name="connsiteY83" fmla="*/ 402 h 402"/>
              <a:gd name="connsiteX84" fmla="*/ 544 w 687"/>
              <a:gd name="connsiteY84" fmla="*/ 382 h 402"/>
              <a:gd name="connsiteX85" fmla="*/ 549 w 687"/>
              <a:gd name="connsiteY85" fmla="*/ 355 h 402"/>
              <a:gd name="connsiteX86" fmla="*/ 549 w 687"/>
              <a:gd name="connsiteY86" fmla="*/ 334 h 402"/>
              <a:gd name="connsiteX87" fmla="*/ 549 w 687"/>
              <a:gd name="connsiteY87" fmla="*/ 314 h 402"/>
              <a:gd name="connsiteX88" fmla="*/ 549 w 687"/>
              <a:gd name="connsiteY88" fmla="*/ 293 h 402"/>
              <a:gd name="connsiteX89" fmla="*/ 549 w 687"/>
              <a:gd name="connsiteY89" fmla="*/ 277 h 402"/>
              <a:gd name="connsiteX90" fmla="*/ 549 w 687"/>
              <a:gd name="connsiteY90" fmla="*/ 246 h 402"/>
              <a:gd name="connsiteX91" fmla="*/ 549 w 687"/>
              <a:gd name="connsiteY91" fmla="*/ 214 h 402"/>
              <a:gd name="connsiteX92" fmla="*/ 544 w 687"/>
              <a:gd name="connsiteY92" fmla="*/ 183 h 402"/>
              <a:gd name="connsiteX93" fmla="*/ 544 w 687"/>
              <a:gd name="connsiteY93" fmla="*/ 157 h 402"/>
              <a:gd name="connsiteX94" fmla="*/ 539 w 687"/>
              <a:gd name="connsiteY94" fmla="*/ 146 h 402"/>
              <a:gd name="connsiteX95" fmla="*/ 539 w 687"/>
              <a:gd name="connsiteY95" fmla="*/ 136 h 402"/>
              <a:gd name="connsiteX96" fmla="*/ 534 w 687"/>
              <a:gd name="connsiteY96" fmla="*/ 126 h 402"/>
              <a:gd name="connsiteX97" fmla="*/ 534 w 687"/>
              <a:gd name="connsiteY97" fmla="*/ 115 h 402"/>
              <a:gd name="connsiteX98" fmla="*/ 528 w 687"/>
              <a:gd name="connsiteY98" fmla="*/ 110 h 402"/>
              <a:gd name="connsiteX99" fmla="*/ 528 w 687"/>
              <a:gd name="connsiteY99" fmla="*/ 105 h 402"/>
              <a:gd name="connsiteX100" fmla="*/ 523 w 687"/>
              <a:gd name="connsiteY100" fmla="*/ 94 h 402"/>
              <a:gd name="connsiteX101" fmla="*/ 518 w 687"/>
              <a:gd name="connsiteY101" fmla="*/ 89 h 402"/>
              <a:gd name="connsiteX102" fmla="*/ 512 w 687"/>
              <a:gd name="connsiteY102" fmla="*/ 84 h 402"/>
              <a:gd name="connsiteX103" fmla="*/ 507 w 687"/>
              <a:gd name="connsiteY103" fmla="*/ 84 h 402"/>
              <a:gd name="connsiteX104" fmla="*/ 502 w 687"/>
              <a:gd name="connsiteY104" fmla="*/ 79 h 402"/>
              <a:gd name="connsiteX105" fmla="*/ 491 w 687"/>
              <a:gd name="connsiteY105" fmla="*/ 79 h 402"/>
              <a:gd name="connsiteX106" fmla="*/ 481 w 687"/>
              <a:gd name="connsiteY106" fmla="*/ 79 h 402"/>
              <a:gd name="connsiteX107" fmla="*/ 470 w 687"/>
              <a:gd name="connsiteY107" fmla="*/ 73 h 402"/>
              <a:gd name="connsiteX108" fmla="*/ 454 w 687"/>
              <a:gd name="connsiteY108" fmla="*/ 73 h 402"/>
              <a:gd name="connsiteX109" fmla="*/ 454 w 687"/>
              <a:gd name="connsiteY109" fmla="*/ 73 h 40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639 w 687"/>
              <a:gd name="connsiteY80" fmla="*/ 324 h 382"/>
              <a:gd name="connsiteX81" fmla="*/ 639 w 687"/>
              <a:gd name="connsiteY81" fmla="*/ 350 h 382"/>
              <a:gd name="connsiteX82" fmla="*/ 639 w 687"/>
              <a:gd name="connsiteY82" fmla="*/ 376 h 382"/>
              <a:gd name="connsiteX83" fmla="*/ 544 w 687"/>
              <a:gd name="connsiteY83" fmla="*/ 382 h 382"/>
              <a:gd name="connsiteX84" fmla="*/ 549 w 687"/>
              <a:gd name="connsiteY84" fmla="*/ 355 h 382"/>
              <a:gd name="connsiteX85" fmla="*/ 549 w 687"/>
              <a:gd name="connsiteY85" fmla="*/ 334 h 382"/>
              <a:gd name="connsiteX86" fmla="*/ 549 w 687"/>
              <a:gd name="connsiteY86" fmla="*/ 314 h 382"/>
              <a:gd name="connsiteX87" fmla="*/ 549 w 687"/>
              <a:gd name="connsiteY87" fmla="*/ 293 h 382"/>
              <a:gd name="connsiteX88" fmla="*/ 549 w 687"/>
              <a:gd name="connsiteY88" fmla="*/ 277 h 382"/>
              <a:gd name="connsiteX89" fmla="*/ 549 w 687"/>
              <a:gd name="connsiteY89" fmla="*/ 246 h 382"/>
              <a:gd name="connsiteX90" fmla="*/ 549 w 687"/>
              <a:gd name="connsiteY90" fmla="*/ 214 h 382"/>
              <a:gd name="connsiteX91" fmla="*/ 544 w 687"/>
              <a:gd name="connsiteY91" fmla="*/ 183 h 382"/>
              <a:gd name="connsiteX92" fmla="*/ 544 w 687"/>
              <a:gd name="connsiteY92" fmla="*/ 157 h 382"/>
              <a:gd name="connsiteX93" fmla="*/ 539 w 687"/>
              <a:gd name="connsiteY93" fmla="*/ 146 h 382"/>
              <a:gd name="connsiteX94" fmla="*/ 539 w 687"/>
              <a:gd name="connsiteY94" fmla="*/ 136 h 382"/>
              <a:gd name="connsiteX95" fmla="*/ 534 w 687"/>
              <a:gd name="connsiteY95" fmla="*/ 126 h 382"/>
              <a:gd name="connsiteX96" fmla="*/ 534 w 687"/>
              <a:gd name="connsiteY96" fmla="*/ 115 h 382"/>
              <a:gd name="connsiteX97" fmla="*/ 528 w 687"/>
              <a:gd name="connsiteY97" fmla="*/ 110 h 382"/>
              <a:gd name="connsiteX98" fmla="*/ 528 w 687"/>
              <a:gd name="connsiteY98" fmla="*/ 105 h 382"/>
              <a:gd name="connsiteX99" fmla="*/ 523 w 687"/>
              <a:gd name="connsiteY99" fmla="*/ 94 h 382"/>
              <a:gd name="connsiteX100" fmla="*/ 518 w 687"/>
              <a:gd name="connsiteY100" fmla="*/ 89 h 382"/>
              <a:gd name="connsiteX101" fmla="*/ 512 w 687"/>
              <a:gd name="connsiteY101" fmla="*/ 84 h 382"/>
              <a:gd name="connsiteX102" fmla="*/ 507 w 687"/>
              <a:gd name="connsiteY102" fmla="*/ 84 h 382"/>
              <a:gd name="connsiteX103" fmla="*/ 502 w 687"/>
              <a:gd name="connsiteY103" fmla="*/ 79 h 382"/>
              <a:gd name="connsiteX104" fmla="*/ 491 w 687"/>
              <a:gd name="connsiteY104" fmla="*/ 79 h 382"/>
              <a:gd name="connsiteX105" fmla="*/ 481 w 687"/>
              <a:gd name="connsiteY105" fmla="*/ 79 h 382"/>
              <a:gd name="connsiteX106" fmla="*/ 470 w 687"/>
              <a:gd name="connsiteY106" fmla="*/ 73 h 382"/>
              <a:gd name="connsiteX107" fmla="*/ 454 w 687"/>
              <a:gd name="connsiteY107" fmla="*/ 73 h 382"/>
              <a:gd name="connsiteX108" fmla="*/ 454 w 687"/>
              <a:gd name="connsiteY108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639 w 687"/>
              <a:gd name="connsiteY80" fmla="*/ 324 h 382"/>
              <a:gd name="connsiteX81" fmla="*/ 639 w 687"/>
              <a:gd name="connsiteY81" fmla="*/ 350 h 382"/>
              <a:gd name="connsiteX82" fmla="*/ 544 w 687"/>
              <a:gd name="connsiteY82" fmla="*/ 382 h 382"/>
              <a:gd name="connsiteX83" fmla="*/ 549 w 687"/>
              <a:gd name="connsiteY83" fmla="*/ 355 h 382"/>
              <a:gd name="connsiteX84" fmla="*/ 549 w 687"/>
              <a:gd name="connsiteY84" fmla="*/ 334 h 382"/>
              <a:gd name="connsiteX85" fmla="*/ 549 w 687"/>
              <a:gd name="connsiteY85" fmla="*/ 314 h 382"/>
              <a:gd name="connsiteX86" fmla="*/ 549 w 687"/>
              <a:gd name="connsiteY86" fmla="*/ 293 h 382"/>
              <a:gd name="connsiteX87" fmla="*/ 549 w 687"/>
              <a:gd name="connsiteY87" fmla="*/ 277 h 382"/>
              <a:gd name="connsiteX88" fmla="*/ 549 w 687"/>
              <a:gd name="connsiteY88" fmla="*/ 246 h 382"/>
              <a:gd name="connsiteX89" fmla="*/ 549 w 687"/>
              <a:gd name="connsiteY89" fmla="*/ 214 h 382"/>
              <a:gd name="connsiteX90" fmla="*/ 544 w 687"/>
              <a:gd name="connsiteY90" fmla="*/ 183 h 382"/>
              <a:gd name="connsiteX91" fmla="*/ 544 w 687"/>
              <a:gd name="connsiteY91" fmla="*/ 157 h 382"/>
              <a:gd name="connsiteX92" fmla="*/ 539 w 687"/>
              <a:gd name="connsiteY92" fmla="*/ 146 h 382"/>
              <a:gd name="connsiteX93" fmla="*/ 539 w 687"/>
              <a:gd name="connsiteY93" fmla="*/ 136 h 382"/>
              <a:gd name="connsiteX94" fmla="*/ 534 w 687"/>
              <a:gd name="connsiteY94" fmla="*/ 126 h 382"/>
              <a:gd name="connsiteX95" fmla="*/ 534 w 687"/>
              <a:gd name="connsiteY95" fmla="*/ 115 h 382"/>
              <a:gd name="connsiteX96" fmla="*/ 528 w 687"/>
              <a:gd name="connsiteY96" fmla="*/ 110 h 382"/>
              <a:gd name="connsiteX97" fmla="*/ 528 w 687"/>
              <a:gd name="connsiteY97" fmla="*/ 105 h 382"/>
              <a:gd name="connsiteX98" fmla="*/ 523 w 687"/>
              <a:gd name="connsiteY98" fmla="*/ 94 h 382"/>
              <a:gd name="connsiteX99" fmla="*/ 518 w 687"/>
              <a:gd name="connsiteY99" fmla="*/ 89 h 382"/>
              <a:gd name="connsiteX100" fmla="*/ 512 w 687"/>
              <a:gd name="connsiteY100" fmla="*/ 84 h 382"/>
              <a:gd name="connsiteX101" fmla="*/ 507 w 687"/>
              <a:gd name="connsiteY101" fmla="*/ 84 h 382"/>
              <a:gd name="connsiteX102" fmla="*/ 502 w 687"/>
              <a:gd name="connsiteY102" fmla="*/ 79 h 382"/>
              <a:gd name="connsiteX103" fmla="*/ 491 w 687"/>
              <a:gd name="connsiteY103" fmla="*/ 79 h 382"/>
              <a:gd name="connsiteX104" fmla="*/ 481 w 687"/>
              <a:gd name="connsiteY104" fmla="*/ 79 h 382"/>
              <a:gd name="connsiteX105" fmla="*/ 470 w 687"/>
              <a:gd name="connsiteY105" fmla="*/ 73 h 382"/>
              <a:gd name="connsiteX106" fmla="*/ 454 w 687"/>
              <a:gd name="connsiteY106" fmla="*/ 73 h 382"/>
              <a:gd name="connsiteX107" fmla="*/ 454 w 687"/>
              <a:gd name="connsiteY107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639 w 687"/>
              <a:gd name="connsiteY80" fmla="*/ 324 h 382"/>
              <a:gd name="connsiteX81" fmla="*/ 544 w 687"/>
              <a:gd name="connsiteY81" fmla="*/ 382 h 382"/>
              <a:gd name="connsiteX82" fmla="*/ 549 w 687"/>
              <a:gd name="connsiteY82" fmla="*/ 355 h 382"/>
              <a:gd name="connsiteX83" fmla="*/ 549 w 687"/>
              <a:gd name="connsiteY83" fmla="*/ 334 h 382"/>
              <a:gd name="connsiteX84" fmla="*/ 549 w 687"/>
              <a:gd name="connsiteY84" fmla="*/ 314 h 382"/>
              <a:gd name="connsiteX85" fmla="*/ 549 w 687"/>
              <a:gd name="connsiteY85" fmla="*/ 293 h 382"/>
              <a:gd name="connsiteX86" fmla="*/ 549 w 687"/>
              <a:gd name="connsiteY86" fmla="*/ 277 h 382"/>
              <a:gd name="connsiteX87" fmla="*/ 549 w 687"/>
              <a:gd name="connsiteY87" fmla="*/ 246 h 382"/>
              <a:gd name="connsiteX88" fmla="*/ 549 w 687"/>
              <a:gd name="connsiteY88" fmla="*/ 214 h 382"/>
              <a:gd name="connsiteX89" fmla="*/ 544 w 687"/>
              <a:gd name="connsiteY89" fmla="*/ 183 h 382"/>
              <a:gd name="connsiteX90" fmla="*/ 544 w 687"/>
              <a:gd name="connsiteY90" fmla="*/ 157 h 382"/>
              <a:gd name="connsiteX91" fmla="*/ 539 w 687"/>
              <a:gd name="connsiteY91" fmla="*/ 146 h 382"/>
              <a:gd name="connsiteX92" fmla="*/ 539 w 687"/>
              <a:gd name="connsiteY92" fmla="*/ 136 h 382"/>
              <a:gd name="connsiteX93" fmla="*/ 534 w 687"/>
              <a:gd name="connsiteY93" fmla="*/ 126 h 382"/>
              <a:gd name="connsiteX94" fmla="*/ 534 w 687"/>
              <a:gd name="connsiteY94" fmla="*/ 115 h 382"/>
              <a:gd name="connsiteX95" fmla="*/ 528 w 687"/>
              <a:gd name="connsiteY95" fmla="*/ 110 h 382"/>
              <a:gd name="connsiteX96" fmla="*/ 528 w 687"/>
              <a:gd name="connsiteY96" fmla="*/ 105 h 382"/>
              <a:gd name="connsiteX97" fmla="*/ 523 w 687"/>
              <a:gd name="connsiteY97" fmla="*/ 94 h 382"/>
              <a:gd name="connsiteX98" fmla="*/ 518 w 687"/>
              <a:gd name="connsiteY98" fmla="*/ 89 h 382"/>
              <a:gd name="connsiteX99" fmla="*/ 512 w 687"/>
              <a:gd name="connsiteY99" fmla="*/ 84 h 382"/>
              <a:gd name="connsiteX100" fmla="*/ 507 w 687"/>
              <a:gd name="connsiteY100" fmla="*/ 84 h 382"/>
              <a:gd name="connsiteX101" fmla="*/ 502 w 687"/>
              <a:gd name="connsiteY101" fmla="*/ 79 h 382"/>
              <a:gd name="connsiteX102" fmla="*/ 491 w 687"/>
              <a:gd name="connsiteY102" fmla="*/ 79 h 382"/>
              <a:gd name="connsiteX103" fmla="*/ 481 w 687"/>
              <a:gd name="connsiteY103" fmla="*/ 79 h 382"/>
              <a:gd name="connsiteX104" fmla="*/ 470 w 687"/>
              <a:gd name="connsiteY104" fmla="*/ 73 h 382"/>
              <a:gd name="connsiteX105" fmla="*/ 454 w 687"/>
              <a:gd name="connsiteY105" fmla="*/ 73 h 382"/>
              <a:gd name="connsiteX106" fmla="*/ 454 w 687"/>
              <a:gd name="connsiteY106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639 w 687"/>
              <a:gd name="connsiteY79" fmla="*/ 303 h 382"/>
              <a:gd name="connsiteX80" fmla="*/ 544 w 687"/>
              <a:gd name="connsiteY80" fmla="*/ 382 h 382"/>
              <a:gd name="connsiteX81" fmla="*/ 549 w 687"/>
              <a:gd name="connsiteY81" fmla="*/ 355 h 382"/>
              <a:gd name="connsiteX82" fmla="*/ 549 w 687"/>
              <a:gd name="connsiteY82" fmla="*/ 334 h 382"/>
              <a:gd name="connsiteX83" fmla="*/ 549 w 687"/>
              <a:gd name="connsiteY83" fmla="*/ 314 h 382"/>
              <a:gd name="connsiteX84" fmla="*/ 549 w 687"/>
              <a:gd name="connsiteY84" fmla="*/ 293 h 382"/>
              <a:gd name="connsiteX85" fmla="*/ 549 w 687"/>
              <a:gd name="connsiteY85" fmla="*/ 277 h 382"/>
              <a:gd name="connsiteX86" fmla="*/ 549 w 687"/>
              <a:gd name="connsiteY86" fmla="*/ 246 h 382"/>
              <a:gd name="connsiteX87" fmla="*/ 549 w 687"/>
              <a:gd name="connsiteY87" fmla="*/ 214 h 382"/>
              <a:gd name="connsiteX88" fmla="*/ 544 w 687"/>
              <a:gd name="connsiteY88" fmla="*/ 183 h 382"/>
              <a:gd name="connsiteX89" fmla="*/ 544 w 687"/>
              <a:gd name="connsiteY89" fmla="*/ 157 h 382"/>
              <a:gd name="connsiteX90" fmla="*/ 539 w 687"/>
              <a:gd name="connsiteY90" fmla="*/ 146 h 382"/>
              <a:gd name="connsiteX91" fmla="*/ 539 w 687"/>
              <a:gd name="connsiteY91" fmla="*/ 136 h 382"/>
              <a:gd name="connsiteX92" fmla="*/ 534 w 687"/>
              <a:gd name="connsiteY92" fmla="*/ 126 h 382"/>
              <a:gd name="connsiteX93" fmla="*/ 534 w 687"/>
              <a:gd name="connsiteY93" fmla="*/ 115 h 382"/>
              <a:gd name="connsiteX94" fmla="*/ 528 w 687"/>
              <a:gd name="connsiteY94" fmla="*/ 110 h 382"/>
              <a:gd name="connsiteX95" fmla="*/ 528 w 687"/>
              <a:gd name="connsiteY95" fmla="*/ 105 h 382"/>
              <a:gd name="connsiteX96" fmla="*/ 523 w 687"/>
              <a:gd name="connsiteY96" fmla="*/ 94 h 382"/>
              <a:gd name="connsiteX97" fmla="*/ 518 w 687"/>
              <a:gd name="connsiteY97" fmla="*/ 89 h 382"/>
              <a:gd name="connsiteX98" fmla="*/ 512 w 687"/>
              <a:gd name="connsiteY98" fmla="*/ 84 h 382"/>
              <a:gd name="connsiteX99" fmla="*/ 507 w 687"/>
              <a:gd name="connsiteY99" fmla="*/ 84 h 382"/>
              <a:gd name="connsiteX100" fmla="*/ 502 w 687"/>
              <a:gd name="connsiteY100" fmla="*/ 79 h 382"/>
              <a:gd name="connsiteX101" fmla="*/ 491 w 687"/>
              <a:gd name="connsiteY101" fmla="*/ 79 h 382"/>
              <a:gd name="connsiteX102" fmla="*/ 481 w 687"/>
              <a:gd name="connsiteY102" fmla="*/ 79 h 382"/>
              <a:gd name="connsiteX103" fmla="*/ 470 w 687"/>
              <a:gd name="connsiteY103" fmla="*/ 73 h 382"/>
              <a:gd name="connsiteX104" fmla="*/ 454 w 687"/>
              <a:gd name="connsiteY104" fmla="*/ 73 h 382"/>
              <a:gd name="connsiteX105" fmla="*/ 454 w 687"/>
              <a:gd name="connsiteY105" fmla="*/ 73 h 382"/>
              <a:gd name="connsiteX0" fmla="*/ 454 w 687"/>
              <a:gd name="connsiteY0" fmla="*/ 73 h 382"/>
              <a:gd name="connsiteX1" fmla="*/ 439 w 687"/>
              <a:gd name="connsiteY1" fmla="*/ 73 h 382"/>
              <a:gd name="connsiteX2" fmla="*/ 417 w 687"/>
              <a:gd name="connsiteY2" fmla="*/ 79 h 382"/>
              <a:gd name="connsiteX3" fmla="*/ 396 w 687"/>
              <a:gd name="connsiteY3" fmla="*/ 79 h 382"/>
              <a:gd name="connsiteX4" fmla="*/ 370 w 687"/>
              <a:gd name="connsiteY4" fmla="*/ 79 h 382"/>
              <a:gd name="connsiteX5" fmla="*/ 343 w 687"/>
              <a:gd name="connsiteY5" fmla="*/ 84 h 382"/>
              <a:gd name="connsiteX6" fmla="*/ 312 w 687"/>
              <a:gd name="connsiteY6" fmla="*/ 84 h 382"/>
              <a:gd name="connsiteX7" fmla="*/ 275 w 687"/>
              <a:gd name="connsiteY7" fmla="*/ 89 h 382"/>
              <a:gd name="connsiteX8" fmla="*/ 238 w 687"/>
              <a:gd name="connsiteY8" fmla="*/ 94 h 382"/>
              <a:gd name="connsiteX9" fmla="*/ 196 w 687"/>
              <a:gd name="connsiteY9" fmla="*/ 94 h 382"/>
              <a:gd name="connsiteX10" fmla="*/ 159 w 687"/>
              <a:gd name="connsiteY10" fmla="*/ 99 h 382"/>
              <a:gd name="connsiteX11" fmla="*/ 122 w 687"/>
              <a:gd name="connsiteY11" fmla="*/ 105 h 382"/>
              <a:gd name="connsiteX12" fmla="*/ 90 w 687"/>
              <a:gd name="connsiteY12" fmla="*/ 105 h 382"/>
              <a:gd name="connsiteX13" fmla="*/ 64 w 687"/>
              <a:gd name="connsiteY13" fmla="*/ 105 h 382"/>
              <a:gd name="connsiteX14" fmla="*/ 37 w 687"/>
              <a:gd name="connsiteY14" fmla="*/ 110 h 382"/>
              <a:gd name="connsiteX15" fmla="*/ 16 w 687"/>
              <a:gd name="connsiteY15" fmla="*/ 110 h 382"/>
              <a:gd name="connsiteX16" fmla="*/ 0 w 687"/>
              <a:gd name="connsiteY16" fmla="*/ 110 h 382"/>
              <a:gd name="connsiteX17" fmla="*/ 0 w 687"/>
              <a:gd name="connsiteY17" fmla="*/ 73 h 382"/>
              <a:gd name="connsiteX18" fmla="*/ 11 w 687"/>
              <a:gd name="connsiteY18" fmla="*/ 73 h 382"/>
              <a:gd name="connsiteX19" fmla="*/ 27 w 687"/>
              <a:gd name="connsiteY19" fmla="*/ 73 h 382"/>
              <a:gd name="connsiteX20" fmla="*/ 42 w 687"/>
              <a:gd name="connsiteY20" fmla="*/ 73 h 382"/>
              <a:gd name="connsiteX21" fmla="*/ 58 w 687"/>
              <a:gd name="connsiteY21" fmla="*/ 73 h 382"/>
              <a:gd name="connsiteX22" fmla="*/ 79 w 687"/>
              <a:gd name="connsiteY22" fmla="*/ 73 h 382"/>
              <a:gd name="connsiteX23" fmla="*/ 95 w 687"/>
              <a:gd name="connsiteY23" fmla="*/ 68 h 382"/>
              <a:gd name="connsiteX24" fmla="*/ 122 w 687"/>
              <a:gd name="connsiteY24" fmla="*/ 68 h 382"/>
              <a:gd name="connsiteX25" fmla="*/ 143 w 687"/>
              <a:gd name="connsiteY25" fmla="*/ 63 h 382"/>
              <a:gd name="connsiteX26" fmla="*/ 164 w 687"/>
              <a:gd name="connsiteY26" fmla="*/ 58 h 382"/>
              <a:gd name="connsiteX27" fmla="*/ 185 w 687"/>
              <a:gd name="connsiteY27" fmla="*/ 58 h 382"/>
              <a:gd name="connsiteX28" fmla="*/ 211 w 687"/>
              <a:gd name="connsiteY28" fmla="*/ 52 h 382"/>
              <a:gd name="connsiteX29" fmla="*/ 238 w 687"/>
              <a:gd name="connsiteY29" fmla="*/ 52 h 382"/>
              <a:gd name="connsiteX30" fmla="*/ 264 w 687"/>
              <a:gd name="connsiteY30" fmla="*/ 47 h 382"/>
              <a:gd name="connsiteX31" fmla="*/ 296 w 687"/>
              <a:gd name="connsiteY31" fmla="*/ 47 h 382"/>
              <a:gd name="connsiteX32" fmla="*/ 354 w 687"/>
              <a:gd name="connsiteY32" fmla="*/ 37 h 382"/>
              <a:gd name="connsiteX33" fmla="*/ 386 w 687"/>
              <a:gd name="connsiteY33" fmla="*/ 37 h 382"/>
              <a:gd name="connsiteX34" fmla="*/ 407 w 687"/>
              <a:gd name="connsiteY34" fmla="*/ 32 h 382"/>
              <a:gd name="connsiteX35" fmla="*/ 433 w 687"/>
              <a:gd name="connsiteY35" fmla="*/ 26 h 382"/>
              <a:gd name="connsiteX36" fmla="*/ 454 w 687"/>
              <a:gd name="connsiteY36" fmla="*/ 26 h 382"/>
              <a:gd name="connsiteX37" fmla="*/ 470 w 687"/>
              <a:gd name="connsiteY37" fmla="*/ 21 h 382"/>
              <a:gd name="connsiteX38" fmla="*/ 481 w 687"/>
              <a:gd name="connsiteY38" fmla="*/ 16 h 382"/>
              <a:gd name="connsiteX39" fmla="*/ 491 w 687"/>
              <a:gd name="connsiteY39" fmla="*/ 16 h 382"/>
              <a:gd name="connsiteX40" fmla="*/ 497 w 687"/>
              <a:gd name="connsiteY40" fmla="*/ 11 h 382"/>
              <a:gd name="connsiteX41" fmla="*/ 507 w 687"/>
              <a:gd name="connsiteY41" fmla="*/ 5 h 382"/>
              <a:gd name="connsiteX42" fmla="*/ 523 w 687"/>
              <a:gd name="connsiteY42" fmla="*/ 0 h 382"/>
              <a:gd name="connsiteX43" fmla="*/ 534 w 687"/>
              <a:gd name="connsiteY43" fmla="*/ 0 h 382"/>
              <a:gd name="connsiteX44" fmla="*/ 549 w 687"/>
              <a:gd name="connsiteY44" fmla="*/ 0 h 382"/>
              <a:gd name="connsiteX45" fmla="*/ 565 w 687"/>
              <a:gd name="connsiteY45" fmla="*/ 5 h 382"/>
              <a:gd name="connsiteX46" fmla="*/ 581 w 687"/>
              <a:gd name="connsiteY46" fmla="*/ 11 h 382"/>
              <a:gd name="connsiteX47" fmla="*/ 592 w 687"/>
              <a:gd name="connsiteY47" fmla="*/ 16 h 382"/>
              <a:gd name="connsiteX48" fmla="*/ 602 w 687"/>
              <a:gd name="connsiteY48" fmla="*/ 21 h 382"/>
              <a:gd name="connsiteX49" fmla="*/ 618 w 687"/>
              <a:gd name="connsiteY49" fmla="*/ 26 h 382"/>
              <a:gd name="connsiteX50" fmla="*/ 629 w 687"/>
              <a:gd name="connsiteY50" fmla="*/ 37 h 382"/>
              <a:gd name="connsiteX51" fmla="*/ 644 w 687"/>
              <a:gd name="connsiteY51" fmla="*/ 42 h 382"/>
              <a:gd name="connsiteX52" fmla="*/ 655 w 687"/>
              <a:gd name="connsiteY52" fmla="*/ 47 h 382"/>
              <a:gd name="connsiteX53" fmla="*/ 666 w 687"/>
              <a:gd name="connsiteY53" fmla="*/ 52 h 382"/>
              <a:gd name="connsiteX54" fmla="*/ 671 w 687"/>
              <a:gd name="connsiteY54" fmla="*/ 58 h 382"/>
              <a:gd name="connsiteX55" fmla="*/ 676 w 687"/>
              <a:gd name="connsiteY55" fmla="*/ 63 h 382"/>
              <a:gd name="connsiteX56" fmla="*/ 681 w 687"/>
              <a:gd name="connsiteY56" fmla="*/ 68 h 382"/>
              <a:gd name="connsiteX57" fmla="*/ 687 w 687"/>
              <a:gd name="connsiteY57" fmla="*/ 68 h 382"/>
              <a:gd name="connsiteX58" fmla="*/ 687 w 687"/>
              <a:gd name="connsiteY58" fmla="*/ 73 h 382"/>
              <a:gd name="connsiteX59" fmla="*/ 681 w 687"/>
              <a:gd name="connsiteY59" fmla="*/ 73 h 382"/>
              <a:gd name="connsiteX60" fmla="*/ 681 w 687"/>
              <a:gd name="connsiteY60" fmla="*/ 79 h 382"/>
              <a:gd name="connsiteX61" fmla="*/ 676 w 687"/>
              <a:gd name="connsiteY61" fmla="*/ 84 h 382"/>
              <a:gd name="connsiteX62" fmla="*/ 671 w 687"/>
              <a:gd name="connsiteY62" fmla="*/ 84 h 382"/>
              <a:gd name="connsiteX63" fmla="*/ 666 w 687"/>
              <a:gd name="connsiteY63" fmla="*/ 89 h 382"/>
              <a:gd name="connsiteX64" fmla="*/ 660 w 687"/>
              <a:gd name="connsiteY64" fmla="*/ 94 h 382"/>
              <a:gd name="connsiteX65" fmla="*/ 655 w 687"/>
              <a:gd name="connsiteY65" fmla="*/ 94 h 382"/>
              <a:gd name="connsiteX66" fmla="*/ 650 w 687"/>
              <a:gd name="connsiteY66" fmla="*/ 99 h 382"/>
              <a:gd name="connsiteX67" fmla="*/ 644 w 687"/>
              <a:gd name="connsiteY67" fmla="*/ 105 h 382"/>
              <a:gd name="connsiteX68" fmla="*/ 639 w 687"/>
              <a:gd name="connsiteY68" fmla="*/ 115 h 382"/>
              <a:gd name="connsiteX69" fmla="*/ 639 w 687"/>
              <a:gd name="connsiteY69" fmla="*/ 126 h 382"/>
              <a:gd name="connsiteX70" fmla="*/ 639 w 687"/>
              <a:gd name="connsiteY70" fmla="*/ 131 h 382"/>
              <a:gd name="connsiteX71" fmla="*/ 639 w 687"/>
              <a:gd name="connsiteY71" fmla="*/ 146 h 382"/>
              <a:gd name="connsiteX72" fmla="*/ 639 w 687"/>
              <a:gd name="connsiteY72" fmla="*/ 157 h 382"/>
              <a:gd name="connsiteX73" fmla="*/ 639 w 687"/>
              <a:gd name="connsiteY73" fmla="*/ 173 h 382"/>
              <a:gd name="connsiteX74" fmla="*/ 639 w 687"/>
              <a:gd name="connsiteY74" fmla="*/ 188 h 382"/>
              <a:gd name="connsiteX75" fmla="*/ 639 w 687"/>
              <a:gd name="connsiteY75" fmla="*/ 204 h 382"/>
              <a:gd name="connsiteX76" fmla="*/ 639 w 687"/>
              <a:gd name="connsiteY76" fmla="*/ 225 h 382"/>
              <a:gd name="connsiteX77" fmla="*/ 639 w 687"/>
              <a:gd name="connsiteY77" fmla="*/ 240 h 382"/>
              <a:gd name="connsiteX78" fmla="*/ 639 w 687"/>
              <a:gd name="connsiteY78" fmla="*/ 261 h 382"/>
              <a:gd name="connsiteX79" fmla="*/ 544 w 687"/>
              <a:gd name="connsiteY79" fmla="*/ 382 h 382"/>
              <a:gd name="connsiteX80" fmla="*/ 549 w 687"/>
              <a:gd name="connsiteY80" fmla="*/ 355 h 382"/>
              <a:gd name="connsiteX81" fmla="*/ 549 w 687"/>
              <a:gd name="connsiteY81" fmla="*/ 334 h 382"/>
              <a:gd name="connsiteX82" fmla="*/ 549 w 687"/>
              <a:gd name="connsiteY82" fmla="*/ 314 h 382"/>
              <a:gd name="connsiteX83" fmla="*/ 549 w 687"/>
              <a:gd name="connsiteY83" fmla="*/ 293 h 382"/>
              <a:gd name="connsiteX84" fmla="*/ 549 w 687"/>
              <a:gd name="connsiteY84" fmla="*/ 277 h 382"/>
              <a:gd name="connsiteX85" fmla="*/ 549 w 687"/>
              <a:gd name="connsiteY85" fmla="*/ 246 h 382"/>
              <a:gd name="connsiteX86" fmla="*/ 549 w 687"/>
              <a:gd name="connsiteY86" fmla="*/ 214 h 382"/>
              <a:gd name="connsiteX87" fmla="*/ 544 w 687"/>
              <a:gd name="connsiteY87" fmla="*/ 183 h 382"/>
              <a:gd name="connsiteX88" fmla="*/ 544 w 687"/>
              <a:gd name="connsiteY88" fmla="*/ 157 h 382"/>
              <a:gd name="connsiteX89" fmla="*/ 539 w 687"/>
              <a:gd name="connsiteY89" fmla="*/ 146 h 382"/>
              <a:gd name="connsiteX90" fmla="*/ 539 w 687"/>
              <a:gd name="connsiteY90" fmla="*/ 136 h 382"/>
              <a:gd name="connsiteX91" fmla="*/ 534 w 687"/>
              <a:gd name="connsiteY91" fmla="*/ 126 h 382"/>
              <a:gd name="connsiteX92" fmla="*/ 534 w 687"/>
              <a:gd name="connsiteY92" fmla="*/ 115 h 382"/>
              <a:gd name="connsiteX93" fmla="*/ 528 w 687"/>
              <a:gd name="connsiteY93" fmla="*/ 110 h 382"/>
              <a:gd name="connsiteX94" fmla="*/ 528 w 687"/>
              <a:gd name="connsiteY94" fmla="*/ 105 h 382"/>
              <a:gd name="connsiteX95" fmla="*/ 523 w 687"/>
              <a:gd name="connsiteY95" fmla="*/ 94 h 382"/>
              <a:gd name="connsiteX96" fmla="*/ 518 w 687"/>
              <a:gd name="connsiteY96" fmla="*/ 89 h 382"/>
              <a:gd name="connsiteX97" fmla="*/ 512 w 687"/>
              <a:gd name="connsiteY97" fmla="*/ 84 h 382"/>
              <a:gd name="connsiteX98" fmla="*/ 507 w 687"/>
              <a:gd name="connsiteY98" fmla="*/ 84 h 382"/>
              <a:gd name="connsiteX99" fmla="*/ 502 w 687"/>
              <a:gd name="connsiteY99" fmla="*/ 79 h 382"/>
              <a:gd name="connsiteX100" fmla="*/ 491 w 687"/>
              <a:gd name="connsiteY100" fmla="*/ 79 h 382"/>
              <a:gd name="connsiteX101" fmla="*/ 481 w 687"/>
              <a:gd name="connsiteY101" fmla="*/ 79 h 382"/>
              <a:gd name="connsiteX102" fmla="*/ 470 w 687"/>
              <a:gd name="connsiteY102" fmla="*/ 73 h 382"/>
              <a:gd name="connsiteX103" fmla="*/ 454 w 687"/>
              <a:gd name="connsiteY103" fmla="*/ 73 h 382"/>
              <a:gd name="connsiteX104" fmla="*/ 454 w 687"/>
              <a:gd name="connsiteY104" fmla="*/ 73 h 382"/>
              <a:gd name="connsiteX0" fmla="*/ 454 w 687"/>
              <a:gd name="connsiteY0" fmla="*/ 73 h 367"/>
              <a:gd name="connsiteX1" fmla="*/ 439 w 687"/>
              <a:gd name="connsiteY1" fmla="*/ 73 h 367"/>
              <a:gd name="connsiteX2" fmla="*/ 417 w 687"/>
              <a:gd name="connsiteY2" fmla="*/ 79 h 367"/>
              <a:gd name="connsiteX3" fmla="*/ 396 w 687"/>
              <a:gd name="connsiteY3" fmla="*/ 79 h 367"/>
              <a:gd name="connsiteX4" fmla="*/ 370 w 687"/>
              <a:gd name="connsiteY4" fmla="*/ 79 h 367"/>
              <a:gd name="connsiteX5" fmla="*/ 343 w 687"/>
              <a:gd name="connsiteY5" fmla="*/ 84 h 367"/>
              <a:gd name="connsiteX6" fmla="*/ 312 w 687"/>
              <a:gd name="connsiteY6" fmla="*/ 84 h 367"/>
              <a:gd name="connsiteX7" fmla="*/ 275 w 687"/>
              <a:gd name="connsiteY7" fmla="*/ 89 h 367"/>
              <a:gd name="connsiteX8" fmla="*/ 238 w 687"/>
              <a:gd name="connsiteY8" fmla="*/ 94 h 367"/>
              <a:gd name="connsiteX9" fmla="*/ 196 w 687"/>
              <a:gd name="connsiteY9" fmla="*/ 94 h 367"/>
              <a:gd name="connsiteX10" fmla="*/ 159 w 687"/>
              <a:gd name="connsiteY10" fmla="*/ 99 h 367"/>
              <a:gd name="connsiteX11" fmla="*/ 122 w 687"/>
              <a:gd name="connsiteY11" fmla="*/ 105 h 367"/>
              <a:gd name="connsiteX12" fmla="*/ 90 w 687"/>
              <a:gd name="connsiteY12" fmla="*/ 105 h 367"/>
              <a:gd name="connsiteX13" fmla="*/ 64 w 687"/>
              <a:gd name="connsiteY13" fmla="*/ 105 h 367"/>
              <a:gd name="connsiteX14" fmla="*/ 37 w 687"/>
              <a:gd name="connsiteY14" fmla="*/ 110 h 367"/>
              <a:gd name="connsiteX15" fmla="*/ 16 w 687"/>
              <a:gd name="connsiteY15" fmla="*/ 110 h 367"/>
              <a:gd name="connsiteX16" fmla="*/ 0 w 687"/>
              <a:gd name="connsiteY16" fmla="*/ 110 h 367"/>
              <a:gd name="connsiteX17" fmla="*/ 0 w 687"/>
              <a:gd name="connsiteY17" fmla="*/ 73 h 367"/>
              <a:gd name="connsiteX18" fmla="*/ 11 w 687"/>
              <a:gd name="connsiteY18" fmla="*/ 73 h 367"/>
              <a:gd name="connsiteX19" fmla="*/ 27 w 687"/>
              <a:gd name="connsiteY19" fmla="*/ 73 h 367"/>
              <a:gd name="connsiteX20" fmla="*/ 42 w 687"/>
              <a:gd name="connsiteY20" fmla="*/ 73 h 367"/>
              <a:gd name="connsiteX21" fmla="*/ 58 w 687"/>
              <a:gd name="connsiteY21" fmla="*/ 73 h 367"/>
              <a:gd name="connsiteX22" fmla="*/ 79 w 687"/>
              <a:gd name="connsiteY22" fmla="*/ 73 h 367"/>
              <a:gd name="connsiteX23" fmla="*/ 95 w 687"/>
              <a:gd name="connsiteY23" fmla="*/ 68 h 367"/>
              <a:gd name="connsiteX24" fmla="*/ 122 w 687"/>
              <a:gd name="connsiteY24" fmla="*/ 68 h 367"/>
              <a:gd name="connsiteX25" fmla="*/ 143 w 687"/>
              <a:gd name="connsiteY25" fmla="*/ 63 h 367"/>
              <a:gd name="connsiteX26" fmla="*/ 164 w 687"/>
              <a:gd name="connsiteY26" fmla="*/ 58 h 367"/>
              <a:gd name="connsiteX27" fmla="*/ 185 w 687"/>
              <a:gd name="connsiteY27" fmla="*/ 58 h 367"/>
              <a:gd name="connsiteX28" fmla="*/ 211 w 687"/>
              <a:gd name="connsiteY28" fmla="*/ 52 h 367"/>
              <a:gd name="connsiteX29" fmla="*/ 238 w 687"/>
              <a:gd name="connsiteY29" fmla="*/ 52 h 367"/>
              <a:gd name="connsiteX30" fmla="*/ 264 w 687"/>
              <a:gd name="connsiteY30" fmla="*/ 47 h 367"/>
              <a:gd name="connsiteX31" fmla="*/ 296 w 687"/>
              <a:gd name="connsiteY31" fmla="*/ 47 h 367"/>
              <a:gd name="connsiteX32" fmla="*/ 354 w 687"/>
              <a:gd name="connsiteY32" fmla="*/ 37 h 367"/>
              <a:gd name="connsiteX33" fmla="*/ 386 w 687"/>
              <a:gd name="connsiteY33" fmla="*/ 37 h 367"/>
              <a:gd name="connsiteX34" fmla="*/ 407 w 687"/>
              <a:gd name="connsiteY34" fmla="*/ 32 h 367"/>
              <a:gd name="connsiteX35" fmla="*/ 433 w 687"/>
              <a:gd name="connsiteY35" fmla="*/ 26 h 367"/>
              <a:gd name="connsiteX36" fmla="*/ 454 w 687"/>
              <a:gd name="connsiteY36" fmla="*/ 26 h 367"/>
              <a:gd name="connsiteX37" fmla="*/ 470 w 687"/>
              <a:gd name="connsiteY37" fmla="*/ 21 h 367"/>
              <a:gd name="connsiteX38" fmla="*/ 481 w 687"/>
              <a:gd name="connsiteY38" fmla="*/ 16 h 367"/>
              <a:gd name="connsiteX39" fmla="*/ 491 w 687"/>
              <a:gd name="connsiteY39" fmla="*/ 16 h 367"/>
              <a:gd name="connsiteX40" fmla="*/ 497 w 687"/>
              <a:gd name="connsiteY40" fmla="*/ 11 h 367"/>
              <a:gd name="connsiteX41" fmla="*/ 507 w 687"/>
              <a:gd name="connsiteY41" fmla="*/ 5 h 367"/>
              <a:gd name="connsiteX42" fmla="*/ 523 w 687"/>
              <a:gd name="connsiteY42" fmla="*/ 0 h 367"/>
              <a:gd name="connsiteX43" fmla="*/ 534 w 687"/>
              <a:gd name="connsiteY43" fmla="*/ 0 h 367"/>
              <a:gd name="connsiteX44" fmla="*/ 549 w 687"/>
              <a:gd name="connsiteY44" fmla="*/ 0 h 367"/>
              <a:gd name="connsiteX45" fmla="*/ 565 w 687"/>
              <a:gd name="connsiteY45" fmla="*/ 5 h 367"/>
              <a:gd name="connsiteX46" fmla="*/ 581 w 687"/>
              <a:gd name="connsiteY46" fmla="*/ 11 h 367"/>
              <a:gd name="connsiteX47" fmla="*/ 592 w 687"/>
              <a:gd name="connsiteY47" fmla="*/ 16 h 367"/>
              <a:gd name="connsiteX48" fmla="*/ 602 w 687"/>
              <a:gd name="connsiteY48" fmla="*/ 21 h 367"/>
              <a:gd name="connsiteX49" fmla="*/ 618 w 687"/>
              <a:gd name="connsiteY49" fmla="*/ 26 h 367"/>
              <a:gd name="connsiteX50" fmla="*/ 629 w 687"/>
              <a:gd name="connsiteY50" fmla="*/ 37 h 367"/>
              <a:gd name="connsiteX51" fmla="*/ 644 w 687"/>
              <a:gd name="connsiteY51" fmla="*/ 42 h 367"/>
              <a:gd name="connsiteX52" fmla="*/ 655 w 687"/>
              <a:gd name="connsiteY52" fmla="*/ 47 h 367"/>
              <a:gd name="connsiteX53" fmla="*/ 666 w 687"/>
              <a:gd name="connsiteY53" fmla="*/ 52 h 367"/>
              <a:gd name="connsiteX54" fmla="*/ 671 w 687"/>
              <a:gd name="connsiteY54" fmla="*/ 58 h 367"/>
              <a:gd name="connsiteX55" fmla="*/ 676 w 687"/>
              <a:gd name="connsiteY55" fmla="*/ 63 h 367"/>
              <a:gd name="connsiteX56" fmla="*/ 681 w 687"/>
              <a:gd name="connsiteY56" fmla="*/ 68 h 367"/>
              <a:gd name="connsiteX57" fmla="*/ 687 w 687"/>
              <a:gd name="connsiteY57" fmla="*/ 68 h 367"/>
              <a:gd name="connsiteX58" fmla="*/ 687 w 687"/>
              <a:gd name="connsiteY58" fmla="*/ 73 h 367"/>
              <a:gd name="connsiteX59" fmla="*/ 681 w 687"/>
              <a:gd name="connsiteY59" fmla="*/ 73 h 367"/>
              <a:gd name="connsiteX60" fmla="*/ 681 w 687"/>
              <a:gd name="connsiteY60" fmla="*/ 79 h 367"/>
              <a:gd name="connsiteX61" fmla="*/ 676 w 687"/>
              <a:gd name="connsiteY61" fmla="*/ 84 h 367"/>
              <a:gd name="connsiteX62" fmla="*/ 671 w 687"/>
              <a:gd name="connsiteY62" fmla="*/ 84 h 367"/>
              <a:gd name="connsiteX63" fmla="*/ 666 w 687"/>
              <a:gd name="connsiteY63" fmla="*/ 89 h 367"/>
              <a:gd name="connsiteX64" fmla="*/ 660 w 687"/>
              <a:gd name="connsiteY64" fmla="*/ 94 h 367"/>
              <a:gd name="connsiteX65" fmla="*/ 655 w 687"/>
              <a:gd name="connsiteY65" fmla="*/ 94 h 367"/>
              <a:gd name="connsiteX66" fmla="*/ 650 w 687"/>
              <a:gd name="connsiteY66" fmla="*/ 99 h 367"/>
              <a:gd name="connsiteX67" fmla="*/ 644 w 687"/>
              <a:gd name="connsiteY67" fmla="*/ 105 h 367"/>
              <a:gd name="connsiteX68" fmla="*/ 639 w 687"/>
              <a:gd name="connsiteY68" fmla="*/ 115 h 367"/>
              <a:gd name="connsiteX69" fmla="*/ 639 w 687"/>
              <a:gd name="connsiteY69" fmla="*/ 126 h 367"/>
              <a:gd name="connsiteX70" fmla="*/ 639 w 687"/>
              <a:gd name="connsiteY70" fmla="*/ 131 h 367"/>
              <a:gd name="connsiteX71" fmla="*/ 639 w 687"/>
              <a:gd name="connsiteY71" fmla="*/ 146 h 367"/>
              <a:gd name="connsiteX72" fmla="*/ 639 w 687"/>
              <a:gd name="connsiteY72" fmla="*/ 157 h 367"/>
              <a:gd name="connsiteX73" fmla="*/ 639 w 687"/>
              <a:gd name="connsiteY73" fmla="*/ 173 h 367"/>
              <a:gd name="connsiteX74" fmla="*/ 639 w 687"/>
              <a:gd name="connsiteY74" fmla="*/ 188 h 367"/>
              <a:gd name="connsiteX75" fmla="*/ 639 w 687"/>
              <a:gd name="connsiteY75" fmla="*/ 204 h 367"/>
              <a:gd name="connsiteX76" fmla="*/ 639 w 687"/>
              <a:gd name="connsiteY76" fmla="*/ 225 h 367"/>
              <a:gd name="connsiteX77" fmla="*/ 639 w 687"/>
              <a:gd name="connsiteY77" fmla="*/ 240 h 367"/>
              <a:gd name="connsiteX78" fmla="*/ 639 w 687"/>
              <a:gd name="connsiteY78" fmla="*/ 261 h 367"/>
              <a:gd name="connsiteX79" fmla="*/ 549 w 687"/>
              <a:gd name="connsiteY79" fmla="*/ 355 h 367"/>
              <a:gd name="connsiteX80" fmla="*/ 549 w 687"/>
              <a:gd name="connsiteY80" fmla="*/ 334 h 367"/>
              <a:gd name="connsiteX81" fmla="*/ 549 w 687"/>
              <a:gd name="connsiteY81" fmla="*/ 314 h 367"/>
              <a:gd name="connsiteX82" fmla="*/ 549 w 687"/>
              <a:gd name="connsiteY82" fmla="*/ 293 h 367"/>
              <a:gd name="connsiteX83" fmla="*/ 549 w 687"/>
              <a:gd name="connsiteY83" fmla="*/ 277 h 367"/>
              <a:gd name="connsiteX84" fmla="*/ 549 w 687"/>
              <a:gd name="connsiteY84" fmla="*/ 246 h 367"/>
              <a:gd name="connsiteX85" fmla="*/ 549 w 687"/>
              <a:gd name="connsiteY85" fmla="*/ 214 h 367"/>
              <a:gd name="connsiteX86" fmla="*/ 544 w 687"/>
              <a:gd name="connsiteY86" fmla="*/ 183 h 367"/>
              <a:gd name="connsiteX87" fmla="*/ 544 w 687"/>
              <a:gd name="connsiteY87" fmla="*/ 157 h 367"/>
              <a:gd name="connsiteX88" fmla="*/ 539 w 687"/>
              <a:gd name="connsiteY88" fmla="*/ 146 h 367"/>
              <a:gd name="connsiteX89" fmla="*/ 539 w 687"/>
              <a:gd name="connsiteY89" fmla="*/ 136 h 367"/>
              <a:gd name="connsiteX90" fmla="*/ 534 w 687"/>
              <a:gd name="connsiteY90" fmla="*/ 126 h 367"/>
              <a:gd name="connsiteX91" fmla="*/ 534 w 687"/>
              <a:gd name="connsiteY91" fmla="*/ 115 h 367"/>
              <a:gd name="connsiteX92" fmla="*/ 528 w 687"/>
              <a:gd name="connsiteY92" fmla="*/ 110 h 367"/>
              <a:gd name="connsiteX93" fmla="*/ 528 w 687"/>
              <a:gd name="connsiteY93" fmla="*/ 105 h 367"/>
              <a:gd name="connsiteX94" fmla="*/ 523 w 687"/>
              <a:gd name="connsiteY94" fmla="*/ 94 h 367"/>
              <a:gd name="connsiteX95" fmla="*/ 518 w 687"/>
              <a:gd name="connsiteY95" fmla="*/ 89 h 367"/>
              <a:gd name="connsiteX96" fmla="*/ 512 w 687"/>
              <a:gd name="connsiteY96" fmla="*/ 84 h 367"/>
              <a:gd name="connsiteX97" fmla="*/ 507 w 687"/>
              <a:gd name="connsiteY97" fmla="*/ 84 h 367"/>
              <a:gd name="connsiteX98" fmla="*/ 502 w 687"/>
              <a:gd name="connsiteY98" fmla="*/ 79 h 367"/>
              <a:gd name="connsiteX99" fmla="*/ 491 w 687"/>
              <a:gd name="connsiteY99" fmla="*/ 79 h 367"/>
              <a:gd name="connsiteX100" fmla="*/ 481 w 687"/>
              <a:gd name="connsiteY100" fmla="*/ 79 h 367"/>
              <a:gd name="connsiteX101" fmla="*/ 470 w 687"/>
              <a:gd name="connsiteY101" fmla="*/ 73 h 367"/>
              <a:gd name="connsiteX102" fmla="*/ 454 w 687"/>
              <a:gd name="connsiteY102" fmla="*/ 73 h 367"/>
              <a:gd name="connsiteX103" fmla="*/ 454 w 687"/>
              <a:gd name="connsiteY103" fmla="*/ 73 h 367"/>
              <a:gd name="connsiteX0" fmla="*/ 454 w 687"/>
              <a:gd name="connsiteY0" fmla="*/ 73 h 343"/>
              <a:gd name="connsiteX1" fmla="*/ 439 w 687"/>
              <a:gd name="connsiteY1" fmla="*/ 73 h 343"/>
              <a:gd name="connsiteX2" fmla="*/ 417 w 687"/>
              <a:gd name="connsiteY2" fmla="*/ 79 h 343"/>
              <a:gd name="connsiteX3" fmla="*/ 396 w 687"/>
              <a:gd name="connsiteY3" fmla="*/ 79 h 343"/>
              <a:gd name="connsiteX4" fmla="*/ 370 w 687"/>
              <a:gd name="connsiteY4" fmla="*/ 79 h 343"/>
              <a:gd name="connsiteX5" fmla="*/ 343 w 687"/>
              <a:gd name="connsiteY5" fmla="*/ 84 h 343"/>
              <a:gd name="connsiteX6" fmla="*/ 312 w 687"/>
              <a:gd name="connsiteY6" fmla="*/ 84 h 343"/>
              <a:gd name="connsiteX7" fmla="*/ 275 w 687"/>
              <a:gd name="connsiteY7" fmla="*/ 89 h 343"/>
              <a:gd name="connsiteX8" fmla="*/ 238 w 687"/>
              <a:gd name="connsiteY8" fmla="*/ 94 h 343"/>
              <a:gd name="connsiteX9" fmla="*/ 196 w 687"/>
              <a:gd name="connsiteY9" fmla="*/ 94 h 343"/>
              <a:gd name="connsiteX10" fmla="*/ 159 w 687"/>
              <a:gd name="connsiteY10" fmla="*/ 99 h 343"/>
              <a:gd name="connsiteX11" fmla="*/ 122 w 687"/>
              <a:gd name="connsiteY11" fmla="*/ 105 h 343"/>
              <a:gd name="connsiteX12" fmla="*/ 90 w 687"/>
              <a:gd name="connsiteY12" fmla="*/ 105 h 343"/>
              <a:gd name="connsiteX13" fmla="*/ 64 w 687"/>
              <a:gd name="connsiteY13" fmla="*/ 105 h 343"/>
              <a:gd name="connsiteX14" fmla="*/ 37 w 687"/>
              <a:gd name="connsiteY14" fmla="*/ 110 h 343"/>
              <a:gd name="connsiteX15" fmla="*/ 16 w 687"/>
              <a:gd name="connsiteY15" fmla="*/ 110 h 343"/>
              <a:gd name="connsiteX16" fmla="*/ 0 w 687"/>
              <a:gd name="connsiteY16" fmla="*/ 110 h 343"/>
              <a:gd name="connsiteX17" fmla="*/ 0 w 687"/>
              <a:gd name="connsiteY17" fmla="*/ 73 h 343"/>
              <a:gd name="connsiteX18" fmla="*/ 11 w 687"/>
              <a:gd name="connsiteY18" fmla="*/ 73 h 343"/>
              <a:gd name="connsiteX19" fmla="*/ 27 w 687"/>
              <a:gd name="connsiteY19" fmla="*/ 73 h 343"/>
              <a:gd name="connsiteX20" fmla="*/ 42 w 687"/>
              <a:gd name="connsiteY20" fmla="*/ 73 h 343"/>
              <a:gd name="connsiteX21" fmla="*/ 58 w 687"/>
              <a:gd name="connsiteY21" fmla="*/ 73 h 343"/>
              <a:gd name="connsiteX22" fmla="*/ 79 w 687"/>
              <a:gd name="connsiteY22" fmla="*/ 73 h 343"/>
              <a:gd name="connsiteX23" fmla="*/ 95 w 687"/>
              <a:gd name="connsiteY23" fmla="*/ 68 h 343"/>
              <a:gd name="connsiteX24" fmla="*/ 122 w 687"/>
              <a:gd name="connsiteY24" fmla="*/ 68 h 343"/>
              <a:gd name="connsiteX25" fmla="*/ 143 w 687"/>
              <a:gd name="connsiteY25" fmla="*/ 63 h 343"/>
              <a:gd name="connsiteX26" fmla="*/ 164 w 687"/>
              <a:gd name="connsiteY26" fmla="*/ 58 h 343"/>
              <a:gd name="connsiteX27" fmla="*/ 185 w 687"/>
              <a:gd name="connsiteY27" fmla="*/ 58 h 343"/>
              <a:gd name="connsiteX28" fmla="*/ 211 w 687"/>
              <a:gd name="connsiteY28" fmla="*/ 52 h 343"/>
              <a:gd name="connsiteX29" fmla="*/ 238 w 687"/>
              <a:gd name="connsiteY29" fmla="*/ 52 h 343"/>
              <a:gd name="connsiteX30" fmla="*/ 264 w 687"/>
              <a:gd name="connsiteY30" fmla="*/ 47 h 343"/>
              <a:gd name="connsiteX31" fmla="*/ 296 w 687"/>
              <a:gd name="connsiteY31" fmla="*/ 47 h 343"/>
              <a:gd name="connsiteX32" fmla="*/ 354 w 687"/>
              <a:gd name="connsiteY32" fmla="*/ 37 h 343"/>
              <a:gd name="connsiteX33" fmla="*/ 386 w 687"/>
              <a:gd name="connsiteY33" fmla="*/ 37 h 343"/>
              <a:gd name="connsiteX34" fmla="*/ 407 w 687"/>
              <a:gd name="connsiteY34" fmla="*/ 32 h 343"/>
              <a:gd name="connsiteX35" fmla="*/ 433 w 687"/>
              <a:gd name="connsiteY35" fmla="*/ 26 h 343"/>
              <a:gd name="connsiteX36" fmla="*/ 454 w 687"/>
              <a:gd name="connsiteY36" fmla="*/ 26 h 343"/>
              <a:gd name="connsiteX37" fmla="*/ 470 w 687"/>
              <a:gd name="connsiteY37" fmla="*/ 21 h 343"/>
              <a:gd name="connsiteX38" fmla="*/ 481 w 687"/>
              <a:gd name="connsiteY38" fmla="*/ 16 h 343"/>
              <a:gd name="connsiteX39" fmla="*/ 491 w 687"/>
              <a:gd name="connsiteY39" fmla="*/ 16 h 343"/>
              <a:gd name="connsiteX40" fmla="*/ 497 w 687"/>
              <a:gd name="connsiteY40" fmla="*/ 11 h 343"/>
              <a:gd name="connsiteX41" fmla="*/ 507 w 687"/>
              <a:gd name="connsiteY41" fmla="*/ 5 h 343"/>
              <a:gd name="connsiteX42" fmla="*/ 523 w 687"/>
              <a:gd name="connsiteY42" fmla="*/ 0 h 343"/>
              <a:gd name="connsiteX43" fmla="*/ 534 w 687"/>
              <a:gd name="connsiteY43" fmla="*/ 0 h 343"/>
              <a:gd name="connsiteX44" fmla="*/ 549 w 687"/>
              <a:gd name="connsiteY44" fmla="*/ 0 h 343"/>
              <a:gd name="connsiteX45" fmla="*/ 565 w 687"/>
              <a:gd name="connsiteY45" fmla="*/ 5 h 343"/>
              <a:gd name="connsiteX46" fmla="*/ 581 w 687"/>
              <a:gd name="connsiteY46" fmla="*/ 11 h 343"/>
              <a:gd name="connsiteX47" fmla="*/ 592 w 687"/>
              <a:gd name="connsiteY47" fmla="*/ 16 h 343"/>
              <a:gd name="connsiteX48" fmla="*/ 602 w 687"/>
              <a:gd name="connsiteY48" fmla="*/ 21 h 343"/>
              <a:gd name="connsiteX49" fmla="*/ 618 w 687"/>
              <a:gd name="connsiteY49" fmla="*/ 26 h 343"/>
              <a:gd name="connsiteX50" fmla="*/ 629 w 687"/>
              <a:gd name="connsiteY50" fmla="*/ 37 h 343"/>
              <a:gd name="connsiteX51" fmla="*/ 644 w 687"/>
              <a:gd name="connsiteY51" fmla="*/ 42 h 343"/>
              <a:gd name="connsiteX52" fmla="*/ 655 w 687"/>
              <a:gd name="connsiteY52" fmla="*/ 47 h 343"/>
              <a:gd name="connsiteX53" fmla="*/ 666 w 687"/>
              <a:gd name="connsiteY53" fmla="*/ 52 h 343"/>
              <a:gd name="connsiteX54" fmla="*/ 671 w 687"/>
              <a:gd name="connsiteY54" fmla="*/ 58 h 343"/>
              <a:gd name="connsiteX55" fmla="*/ 676 w 687"/>
              <a:gd name="connsiteY55" fmla="*/ 63 h 343"/>
              <a:gd name="connsiteX56" fmla="*/ 681 w 687"/>
              <a:gd name="connsiteY56" fmla="*/ 68 h 343"/>
              <a:gd name="connsiteX57" fmla="*/ 687 w 687"/>
              <a:gd name="connsiteY57" fmla="*/ 68 h 343"/>
              <a:gd name="connsiteX58" fmla="*/ 687 w 687"/>
              <a:gd name="connsiteY58" fmla="*/ 73 h 343"/>
              <a:gd name="connsiteX59" fmla="*/ 681 w 687"/>
              <a:gd name="connsiteY59" fmla="*/ 73 h 343"/>
              <a:gd name="connsiteX60" fmla="*/ 681 w 687"/>
              <a:gd name="connsiteY60" fmla="*/ 79 h 343"/>
              <a:gd name="connsiteX61" fmla="*/ 676 w 687"/>
              <a:gd name="connsiteY61" fmla="*/ 84 h 343"/>
              <a:gd name="connsiteX62" fmla="*/ 671 w 687"/>
              <a:gd name="connsiteY62" fmla="*/ 84 h 343"/>
              <a:gd name="connsiteX63" fmla="*/ 666 w 687"/>
              <a:gd name="connsiteY63" fmla="*/ 89 h 343"/>
              <a:gd name="connsiteX64" fmla="*/ 660 w 687"/>
              <a:gd name="connsiteY64" fmla="*/ 94 h 343"/>
              <a:gd name="connsiteX65" fmla="*/ 655 w 687"/>
              <a:gd name="connsiteY65" fmla="*/ 94 h 343"/>
              <a:gd name="connsiteX66" fmla="*/ 650 w 687"/>
              <a:gd name="connsiteY66" fmla="*/ 99 h 343"/>
              <a:gd name="connsiteX67" fmla="*/ 644 w 687"/>
              <a:gd name="connsiteY67" fmla="*/ 105 h 343"/>
              <a:gd name="connsiteX68" fmla="*/ 639 w 687"/>
              <a:gd name="connsiteY68" fmla="*/ 115 h 343"/>
              <a:gd name="connsiteX69" fmla="*/ 639 w 687"/>
              <a:gd name="connsiteY69" fmla="*/ 126 h 343"/>
              <a:gd name="connsiteX70" fmla="*/ 639 w 687"/>
              <a:gd name="connsiteY70" fmla="*/ 131 h 343"/>
              <a:gd name="connsiteX71" fmla="*/ 639 w 687"/>
              <a:gd name="connsiteY71" fmla="*/ 146 h 343"/>
              <a:gd name="connsiteX72" fmla="*/ 639 w 687"/>
              <a:gd name="connsiteY72" fmla="*/ 157 h 343"/>
              <a:gd name="connsiteX73" fmla="*/ 639 w 687"/>
              <a:gd name="connsiteY73" fmla="*/ 173 h 343"/>
              <a:gd name="connsiteX74" fmla="*/ 639 w 687"/>
              <a:gd name="connsiteY74" fmla="*/ 188 h 343"/>
              <a:gd name="connsiteX75" fmla="*/ 639 w 687"/>
              <a:gd name="connsiteY75" fmla="*/ 204 h 343"/>
              <a:gd name="connsiteX76" fmla="*/ 639 w 687"/>
              <a:gd name="connsiteY76" fmla="*/ 225 h 343"/>
              <a:gd name="connsiteX77" fmla="*/ 639 w 687"/>
              <a:gd name="connsiteY77" fmla="*/ 240 h 343"/>
              <a:gd name="connsiteX78" fmla="*/ 639 w 687"/>
              <a:gd name="connsiteY78" fmla="*/ 261 h 343"/>
              <a:gd name="connsiteX79" fmla="*/ 549 w 687"/>
              <a:gd name="connsiteY79" fmla="*/ 334 h 343"/>
              <a:gd name="connsiteX80" fmla="*/ 549 w 687"/>
              <a:gd name="connsiteY80" fmla="*/ 314 h 343"/>
              <a:gd name="connsiteX81" fmla="*/ 549 w 687"/>
              <a:gd name="connsiteY81" fmla="*/ 293 h 343"/>
              <a:gd name="connsiteX82" fmla="*/ 549 w 687"/>
              <a:gd name="connsiteY82" fmla="*/ 277 h 343"/>
              <a:gd name="connsiteX83" fmla="*/ 549 w 687"/>
              <a:gd name="connsiteY83" fmla="*/ 246 h 343"/>
              <a:gd name="connsiteX84" fmla="*/ 549 w 687"/>
              <a:gd name="connsiteY84" fmla="*/ 214 h 343"/>
              <a:gd name="connsiteX85" fmla="*/ 544 w 687"/>
              <a:gd name="connsiteY85" fmla="*/ 183 h 343"/>
              <a:gd name="connsiteX86" fmla="*/ 544 w 687"/>
              <a:gd name="connsiteY86" fmla="*/ 157 h 343"/>
              <a:gd name="connsiteX87" fmla="*/ 539 w 687"/>
              <a:gd name="connsiteY87" fmla="*/ 146 h 343"/>
              <a:gd name="connsiteX88" fmla="*/ 539 w 687"/>
              <a:gd name="connsiteY88" fmla="*/ 136 h 343"/>
              <a:gd name="connsiteX89" fmla="*/ 534 w 687"/>
              <a:gd name="connsiteY89" fmla="*/ 126 h 343"/>
              <a:gd name="connsiteX90" fmla="*/ 534 w 687"/>
              <a:gd name="connsiteY90" fmla="*/ 115 h 343"/>
              <a:gd name="connsiteX91" fmla="*/ 528 w 687"/>
              <a:gd name="connsiteY91" fmla="*/ 110 h 343"/>
              <a:gd name="connsiteX92" fmla="*/ 528 w 687"/>
              <a:gd name="connsiteY92" fmla="*/ 105 h 343"/>
              <a:gd name="connsiteX93" fmla="*/ 523 w 687"/>
              <a:gd name="connsiteY93" fmla="*/ 94 h 343"/>
              <a:gd name="connsiteX94" fmla="*/ 518 w 687"/>
              <a:gd name="connsiteY94" fmla="*/ 89 h 343"/>
              <a:gd name="connsiteX95" fmla="*/ 512 w 687"/>
              <a:gd name="connsiteY95" fmla="*/ 84 h 343"/>
              <a:gd name="connsiteX96" fmla="*/ 507 w 687"/>
              <a:gd name="connsiteY96" fmla="*/ 84 h 343"/>
              <a:gd name="connsiteX97" fmla="*/ 502 w 687"/>
              <a:gd name="connsiteY97" fmla="*/ 79 h 343"/>
              <a:gd name="connsiteX98" fmla="*/ 491 w 687"/>
              <a:gd name="connsiteY98" fmla="*/ 79 h 343"/>
              <a:gd name="connsiteX99" fmla="*/ 481 w 687"/>
              <a:gd name="connsiteY99" fmla="*/ 79 h 343"/>
              <a:gd name="connsiteX100" fmla="*/ 470 w 687"/>
              <a:gd name="connsiteY100" fmla="*/ 73 h 343"/>
              <a:gd name="connsiteX101" fmla="*/ 454 w 687"/>
              <a:gd name="connsiteY101" fmla="*/ 73 h 343"/>
              <a:gd name="connsiteX102" fmla="*/ 454 w 687"/>
              <a:gd name="connsiteY102" fmla="*/ 73 h 343"/>
              <a:gd name="connsiteX0" fmla="*/ 454 w 687"/>
              <a:gd name="connsiteY0" fmla="*/ 73 h 339"/>
              <a:gd name="connsiteX1" fmla="*/ 439 w 687"/>
              <a:gd name="connsiteY1" fmla="*/ 73 h 339"/>
              <a:gd name="connsiteX2" fmla="*/ 417 w 687"/>
              <a:gd name="connsiteY2" fmla="*/ 79 h 339"/>
              <a:gd name="connsiteX3" fmla="*/ 396 w 687"/>
              <a:gd name="connsiteY3" fmla="*/ 79 h 339"/>
              <a:gd name="connsiteX4" fmla="*/ 370 w 687"/>
              <a:gd name="connsiteY4" fmla="*/ 79 h 339"/>
              <a:gd name="connsiteX5" fmla="*/ 343 w 687"/>
              <a:gd name="connsiteY5" fmla="*/ 84 h 339"/>
              <a:gd name="connsiteX6" fmla="*/ 312 w 687"/>
              <a:gd name="connsiteY6" fmla="*/ 84 h 339"/>
              <a:gd name="connsiteX7" fmla="*/ 275 w 687"/>
              <a:gd name="connsiteY7" fmla="*/ 89 h 339"/>
              <a:gd name="connsiteX8" fmla="*/ 238 w 687"/>
              <a:gd name="connsiteY8" fmla="*/ 94 h 339"/>
              <a:gd name="connsiteX9" fmla="*/ 196 w 687"/>
              <a:gd name="connsiteY9" fmla="*/ 94 h 339"/>
              <a:gd name="connsiteX10" fmla="*/ 159 w 687"/>
              <a:gd name="connsiteY10" fmla="*/ 99 h 339"/>
              <a:gd name="connsiteX11" fmla="*/ 122 w 687"/>
              <a:gd name="connsiteY11" fmla="*/ 105 h 339"/>
              <a:gd name="connsiteX12" fmla="*/ 90 w 687"/>
              <a:gd name="connsiteY12" fmla="*/ 105 h 339"/>
              <a:gd name="connsiteX13" fmla="*/ 64 w 687"/>
              <a:gd name="connsiteY13" fmla="*/ 105 h 339"/>
              <a:gd name="connsiteX14" fmla="*/ 37 w 687"/>
              <a:gd name="connsiteY14" fmla="*/ 110 h 339"/>
              <a:gd name="connsiteX15" fmla="*/ 16 w 687"/>
              <a:gd name="connsiteY15" fmla="*/ 110 h 339"/>
              <a:gd name="connsiteX16" fmla="*/ 0 w 687"/>
              <a:gd name="connsiteY16" fmla="*/ 110 h 339"/>
              <a:gd name="connsiteX17" fmla="*/ 0 w 687"/>
              <a:gd name="connsiteY17" fmla="*/ 73 h 339"/>
              <a:gd name="connsiteX18" fmla="*/ 11 w 687"/>
              <a:gd name="connsiteY18" fmla="*/ 73 h 339"/>
              <a:gd name="connsiteX19" fmla="*/ 27 w 687"/>
              <a:gd name="connsiteY19" fmla="*/ 73 h 339"/>
              <a:gd name="connsiteX20" fmla="*/ 42 w 687"/>
              <a:gd name="connsiteY20" fmla="*/ 73 h 339"/>
              <a:gd name="connsiteX21" fmla="*/ 58 w 687"/>
              <a:gd name="connsiteY21" fmla="*/ 73 h 339"/>
              <a:gd name="connsiteX22" fmla="*/ 79 w 687"/>
              <a:gd name="connsiteY22" fmla="*/ 73 h 339"/>
              <a:gd name="connsiteX23" fmla="*/ 95 w 687"/>
              <a:gd name="connsiteY23" fmla="*/ 68 h 339"/>
              <a:gd name="connsiteX24" fmla="*/ 122 w 687"/>
              <a:gd name="connsiteY24" fmla="*/ 68 h 339"/>
              <a:gd name="connsiteX25" fmla="*/ 143 w 687"/>
              <a:gd name="connsiteY25" fmla="*/ 63 h 339"/>
              <a:gd name="connsiteX26" fmla="*/ 164 w 687"/>
              <a:gd name="connsiteY26" fmla="*/ 58 h 339"/>
              <a:gd name="connsiteX27" fmla="*/ 185 w 687"/>
              <a:gd name="connsiteY27" fmla="*/ 58 h 339"/>
              <a:gd name="connsiteX28" fmla="*/ 211 w 687"/>
              <a:gd name="connsiteY28" fmla="*/ 52 h 339"/>
              <a:gd name="connsiteX29" fmla="*/ 238 w 687"/>
              <a:gd name="connsiteY29" fmla="*/ 52 h 339"/>
              <a:gd name="connsiteX30" fmla="*/ 264 w 687"/>
              <a:gd name="connsiteY30" fmla="*/ 47 h 339"/>
              <a:gd name="connsiteX31" fmla="*/ 296 w 687"/>
              <a:gd name="connsiteY31" fmla="*/ 47 h 339"/>
              <a:gd name="connsiteX32" fmla="*/ 354 w 687"/>
              <a:gd name="connsiteY32" fmla="*/ 37 h 339"/>
              <a:gd name="connsiteX33" fmla="*/ 386 w 687"/>
              <a:gd name="connsiteY33" fmla="*/ 37 h 339"/>
              <a:gd name="connsiteX34" fmla="*/ 407 w 687"/>
              <a:gd name="connsiteY34" fmla="*/ 32 h 339"/>
              <a:gd name="connsiteX35" fmla="*/ 433 w 687"/>
              <a:gd name="connsiteY35" fmla="*/ 26 h 339"/>
              <a:gd name="connsiteX36" fmla="*/ 454 w 687"/>
              <a:gd name="connsiteY36" fmla="*/ 26 h 339"/>
              <a:gd name="connsiteX37" fmla="*/ 470 w 687"/>
              <a:gd name="connsiteY37" fmla="*/ 21 h 339"/>
              <a:gd name="connsiteX38" fmla="*/ 481 w 687"/>
              <a:gd name="connsiteY38" fmla="*/ 16 h 339"/>
              <a:gd name="connsiteX39" fmla="*/ 491 w 687"/>
              <a:gd name="connsiteY39" fmla="*/ 16 h 339"/>
              <a:gd name="connsiteX40" fmla="*/ 497 w 687"/>
              <a:gd name="connsiteY40" fmla="*/ 11 h 339"/>
              <a:gd name="connsiteX41" fmla="*/ 507 w 687"/>
              <a:gd name="connsiteY41" fmla="*/ 5 h 339"/>
              <a:gd name="connsiteX42" fmla="*/ 523 w 687"/>
              <a:gd name="connsiteY42" fmla="*/ 0 h 339"/>
              <a:gd name="connsiteX43" fmla="*/ 534 w 687"/>
              <a:gd name="connsiteY43" fmla="*/ 0 h 339"/>
              <a:gd name="connsiteX44" fmla="*/ 549 w 687"/>
              <a:gd name="connsiteY44" fmla="*/ 0 h 339"/>
              <a:gd name="connsiteX45" fmla="*/ 565 w 687"/>
              <a:gd name="connsiteY45" fmla="*/ 5 h 339"/>
              <a:gd name="connsiteX46" fmla="*/ 581 w 687"/>
              <a:gd name="connsiteY46" fmla="*/ 11 h 339"/>
              <a:gd name="connsiteX47" fmla="*/ 592 w 687"/>
              <a:gd name="connsiteY47" fmla="*/ 16 h 339"/>
              <a:gd name="connsiteX48" fmla="*/ 602 w 687"/>
              <a:gd name="connsiteY48" fmla="*/ 21 h 339"/>
              <a:gd name="connsiteX49" fmla="*/ 618 w 687"/>
              <a:gd name="connsiteY49" fmla="*/ 26 h 339"/>
              <a:gd name="connsiteX50" fmla="*/ 629 w 687"/>
              <a:gd name="connsiteY50" fmla="*/ 37 h 339"/>
              <a:gd name="connsiteX51" fmla="*/ 644 w 687"/>
              <a:gd name="connsiteY51" fmla="*/ 42 h 339"/>
              <a:gd name="connsiteX52" fmla="*/ 655 w 687"/>
              <a:gd name="connsiteY52" fmla="*/ 47 h 339"/>
              <a:gd name="connsiteX53" fmla="*/ 666 w 687"/>
              <a:gd name="connsiteY53" fmla="*/ 52 h 339"/>
              <a:gd name="connsiteX54" fmla="*/ 671 w 687"/>
              <a:gd name="connsiteY54" fmla="*/ 58 h 339"/>
              <a:gd name="connsiteX55" fmla="*/ 676 w 687"/>
              <a:gd name="connsiteY55" fmla="*/ 63 h 339"/>
              <a:gd name="connsiteX56" fmla="*/ 681 w 687"/>
              <a:gd name="connsiteY56" fmla="*/ 68 h 339"/>
              <a:gd name="connsiteX57" fmla="*/ 687 w 687"/>
              <a:gd name="connsiteY57" fmla="*/ 68 h 339"/>
              <a:gd name="connsiteX58" fmla="*/ 687 w 687"/>
              <a:gd name="connsiteY58" fmla="*/ 73 h 339"/>
              <a:gd name="connsiteX59" fmla="*/ 681 w 687"/>
              <a:gd name="connsiteY59" fmla="*/ 73 h 339"/>
              <a:gd name="connsiteX60" fmla="*/ 681 w 687"/>
              <a:gd name="connsiteY60" fmla="*/ 79 h 339"/>
              <a:gd name="connsiteX61" fmla="*/ 676 w 687"/>
              <a:gd name="connsiteY61" fmla="*/ 84 h 339"/>
              <a:gd name="connsiteX62" fmla="*/ 671 w 687"/>
              <a:gd name="connsiteY62" fmla="*/ 84 h 339"/>
              <a:gd name="connsiteX63" fmla="*/ 666 w 687"/>
              <a:gd name="connsiteY63" fmla="*/ 89 h 339"/>
              <a:gd name="connsiteX64" fmla="*/ 660 w 687"/>
              <a:gd name="connsiteY64" fmla="*/ 94 h 339"/>
              <a:gd name="connsiteX65" fmla="*/ 655 w 687"/>
              <a:gd name="connsiteY65" fmla="*/ 94 h 339"/>
              <a:gd name="connsiteX66" fmla="*/ 650 w 687"/>
              <a:gd name="connsiteY66" fmla="*/ 99 h 339"/>
              <a:gd name="connsiteX67" fmla="*/ 644 w 687"/>
              <a:gd name="connsiteY67" fmla="*/ 105 h 339"/>
              <a:gd name="connsiteX68" fmla="*/ 639 w 687"/>
              <a:gd name="connsiteY68" fmla="*/ 115 h 339"/>
              <a:gd name="connsiteX69" fmla="*/ 639 w 687"/>
              <a:gd name="connsiteY69" fmla="*/ 126 h 339"/>
              <a:gd name="connsiteX70" fmla="*/ 639 w 687"/>
              <a:gd name="connsiteY70" fmla="*/ 131 h 339"/>
              <a:gd name="connsiteX71" fmla="*/ 639 w 687"/>
              <a:gd name="connsiteY71" fmla="*/ 146 h 339"/>
              <a:gd name="connsiteX72" fmla="*/ 639 w 687"/>
              <a:gd name="connsiteY72" fmla="*/ 157 h 339"/>
              <a:gd name="connsiteX73" fmla="*/ 639 w 687"/>
              <a:gd name="connsiteY73" fmla="*/ 173 h 339"/>
              <a:gd name="connsiteX74" fmla="*/ 639 w 687"/>
              <a:gd name="connsiteY74" fmla="*/ 188 h 339"/>
              <a:gd name="connsiteX75" fmla="*/ 639 w 687"/>
              <a:gd name="connsiteY75" fmla="*/ 204 h 339"/>
              <a:gd name="connsiteX76" fmla="*/ 639 w 687"/>
              <a:gd name="connsiteY76" fmla="*/ 225 h 339"/>
              <a:gd name="connsiteX77" fmla="*/ 639 w 687"/>
              <a:gd name="connsiteY77" fmla="*/ 240 h 339"/>
              <a:gd name="connsiteX78" fmla="*/ 639 w 687"/>
              <a:gd name="connsiteY78" fmla="*/ 261 h 339"/>
              <a:gd name="connsiteX79" fmla="*/ 549 w 687"/>
              <a:gd name="connsiteY79" fmla="*/ 334 h 339"/>
              <a:gd name="connsiteX80" fmla="*/ 549 w 687"/>
              <a:gd name="connsiteY80" fmla="*/ 293 h 339"/>
              <a:gd name="connsiteX81" fmla="*/ 549 w 687"/>
              <a:gd name="connsiteY81" fmla="*/ 277 h 339"/>
              <a:gd name="connsiteX82" fmla="*/ 549 w 687"/>
              <a:gd name="connsiteY82" fmla="*/ 246 h 339"/>
              <a:gd name="connsiteX83" fmla="*/ 549 w 687"/>
              <a:gd name="connsiteY83" fmla="*/ 214 h 339"/>
              <a:gd name="connsiteX84" fmla="*/ 544 w 687"/>
              <a:gd name="connsiteY84" fmla="*/ 183 h 339"/>
              <a:gd name="connsiteX85" fmla="*/ 544 w 687"/>
              <a:gd name="connsiteY85" fmla="*/ 157 h 339"/>
              <a:gd name="connsiteX86" fmla="*/ 539 w 687"/>
              <a:gd name="connsiteY86" fmla="*/ 146 h 339"/>
              <a:gd name="connsiteX87" fmla="*/ 539 w 687"/>
              <a:gd name="connsiteY87" fmla="*/ 136 h 339"/>
              <a:gd name="connsiteX88" fmla="*/ 534 w 687"/>
              <a:gd name="connsiteY88" fmla="*/ 126 h 339"/>
              <a:gd name="connsiteX89" fmla="*/ 534 w 687"/>
              <a:gd name="connsiteY89" fmla="*/ 115 h 339"/>
              <a:gd name="connsiteX90" fmla="*/ 528 w 687"/>
              <a:gd name="connsiteY90" fmla="*/ 110 h 339"/>
              <a:gd name="connsiteX91" fmla="*/ 528 w 687"/>
              <a:gd name="connsiteY91" fmla="*/ 105 h 339"/>
              <a:gd name="connsiteX92" fmla="*/ 523 w 687"/>
              <a:gd name="connsiteY92" fmla="*/ 94 h 339"/>
              <a:gd name="connsiteX93" fmla="*/ 518 w 687"/>
              <a:gd name="connsiteY93" fmla="*/ 89 h 339"/>
              <a:gd name="connsiteX94" fmla="*/ 512 w 687"/>
              <a:gd name="connsiteY94" fmla="*/ 84 h 339"/>
              <a:gd name="connsiteX95" fmla="*/ 507 w 687"/>
              <a:gd name="connsiteY95" fmla="*/ 84 h 339"/>
              <a:gd name="connsiteX96" fmla="*/ 502 w 687"/>
              <a:gd name="connsiteY96" fmla="*/ 79 h 339"/>
              <a:gd name="connsiteX97" fmla="*/ 491 w 687"/>
              <a:gd name="connsiteY97" fmla="*/ 79 h 339"/>
              <a:gd name="connsiteX98" fmla="*/ 481 w 687"/>
              <a:gd name="connsiteY98" fmla="*/ 79 h 339"/>
              <a:gd name="connsiteX99" fmla="*/ 470 w 687"/>
              <a:gd name="connsiteY99" fmla="*/ 73 h 339"/>
              <a:gd name="connsiteX100" fmla="*/ 454 w 687"/>
              <a:gd name="connsiteY100" fmla="*/ 73 h 339"/>
              <a:gd name="connsiteX101" fmla="*/ 454 w 687"/>
              <a:gd name="connsiteY101" fmla="*/ 73 h 339"/>
              <a:gd name="connsiteX0" fmla="*/ 454 w 687"/>
              <a:gd name="connsiteY0" fmla="*/ 73 h 293"/>
              <a:gd name="connsiteX1" fmla="*/ 439 w 687"/>
              <a:gd name="connsiteY1" fmla="*/ 73 h 293"/>
              <a:gd name="connsiteX2" fmla="*/ 417 w 687"/>
              <a:gd name="connsiteY2" fmla="*/ 79 h 293"/>
              <a:gd name="connsiteX3" fmla="*/ 396 w 687"/>
              <a:gd name="connsiteY3" fmla="*/ 79 h 293"/>
              <a:gd name="connsiteX4" fmla="*/ 370 w 687"/>
              <a:gd name="connsiteY4" fmla="*/ 79 h 293"/>
              <a:gd name="connsiteX5" fmla="*/ 343 w 687"/>
              <a:gd name="connsiteY5" fmla="*/ 84 h 293"/>
              <a:gd name="connsiteX6" fmla="*/ 312 w 687"/>
              <a:gd name="connsiteY6" fmla="*/ 84 h 293"/>
              <a:gd name="connsiteX7" fmla="*/ 275 w 687"/>
              <a:gd name="connsiteY7" fmla="*/ 89 h 293"/>
              <a:gd name="connsiteX8" fmla="*/ 238 w 687"/>
              <a:gd name="connsiteY8" fmla="*/ 94 h 293"/>
              <a:gd name="connsiteX9" fmla="*/ 196 w 687"/>
              <a:gd name="connsiteY9" fmla="*/ 94 h 293"/>
              <a:gd name="connsiteX10" fmla="*/ 159 w 687"/>
              <a:gd name="connsiteY10" fmla="*/ 99 h 293"/>
              <a:gd name="connsiteX11" fmla="*/ 122 w 687"/>
              <a:gd name="connsiteY11" fmla="*/ 105 h 293"/>
              <a:gd name="connsiteX12" fmla="*/ 90 w 687"/>
              <a:gd name="connsiteY12" fmla="*/ 105 h 293"/>
              <a:gd name="connsiteX13" fmla="*/ 64 w 687"/>
              <a:gd name="connsiteY13" fmla="*/ 105 h 293"/>
              <a:gd name="connsiteX14" fmla="*/ 37 w 687"/>
              <a:gd name="connsiteY14" fmla="*/ 110 h 293"/>
              <a:gd name="connsiteX15" fmla="*/ 16 w 687"/>
              <a:gd name="connsiteY15" fmla="*/ 110 h 293"/>
              <a:gd name="connsiteX16" fmla="*/ 0 w 687"/>
              <a:gd name="connsiteY16" fmla="*/ 110 h 293"/>
              <a:gd name="connsiteX17" fmla="*/ 0 w 687"/>
              <a:gd name="connsiteY17" fmla="*/ 73 h 293"/>
              <a:gd name="connsiteX18" fmla="*/ 11 w 687"/>
              <a:gd name="connsiteY18" fmla="*/ 73 h 293"/>
              <a:gd name="connsiteX19" fmla="*/ 27 w 687"/>
              <a:gd name="connsiteY19" fmla="*/ 73 h 293"/>
              <a:gd name="connsiteX20" fmla="*/ 42 w 687"/>
              <a:gd name="connsiteY20" fmla="*/ 73 h 293"/>
              <a:gd name="connsiteX21" fmla="*/ 58 w 687"/>
              <a:gd name="connsiteY21" fmla="*/ 73 h 293"/>
              <a:gd name="connsiteX22" fmla="*/ 79 w 687"/>
              <a:gd name="connsiteY22" fmla="*/ 73 h 293"/>
              <a:gd name="connsiteX23" fmla="*/ 95 w 687"/>
              <a:gd name="connsiteY23" fmla="*/ 68 h 293"/>
              <a:gd name="connsiteX24" fmla="*/ 122 w 687"/>
              <a:gd name="connsiteY24" fmla="*/ 68 h 293"/>
              <a:gd name="connsiteX25" fmla="*/ 143 w 687"/>
              <a:gd name="connsiteY25" fmla="*/ 63 h 293"/>
              <a:gd name="connsiteX26" fmla="*/ 164 w 687"/>
              <a:gd name="connsiteY26" fmla="*/ 58 h 293"/>
              <a:gd name="connsiteX27" fmla="*/ 185 w 687"/>
              <a:gd name="connsiteY27" fmla="*/ 58 h 293"/>
              <a:gd name="connsiteX28" fmla="*/ 211 w 687"/>
              <a:gd name="connsiteY28" fmla="*/ 52 h 293"/>
              <a:gd name="connsiteX29" fmla="*/ 238 w 687"/>
              <a:gd name="connsiteY29" fmla="*/ 52 h 293"/>
              <a:gd name="connsiteX30" fmla="*/ 264 w 687"/>
              <a:gd name="connsiteY30" fmla="*/ 47 h 293"/>
              <a:gd name="connsiteX31" fmla="*/ 296 w 687"/>
              <a:gd name="connsiteY31" fmla="*/ 47 h 293"/>
              <a:gd name="connsiteX32" fmla="*/ 354 w 687"/>
              <a:gd name="connsiteY32" fmla="*/ 37 h 293"/>
              <a:gd name="connsiteX33" fmla="*/ 386 w 687"/>
              <a:gd name="connsiteY33" fmla="*/ 37 h 293"/>
              <a:gd name="connsiteX34" fmla="*/ 407 w 687"/>
              <a:gd name="connsiteY34" fmla="*/ 32 h 293"/>
              <a:gd name="connsiteX35" fmla="*/ 433 w 687"/>
              <a:gd name="connsiteY35" fmla="*/ 26 h 293"/>
              <a:gd name="connsiteX36" fmla="*/ 454 w 687"/>
              <a:gd name="connsiteY36" fmla="*/ 26 h 293"/>
              <a:gd name="connsiteX37" fmla="*/ 470 w 687"/>
              <a:gd name="connsiteY37" fmla="*/ 21 h 293"/>
              <a:gd name="connsiteX38" fmla="*/ 481 w 687"/>
              <a:gd name="connsiteY38" fmla="*/ 16 h 293"/>
              <a:gd name="connsiteX39" fmla="*/ 491 w 687"/>
              <a:gd name="connsiteY39" fmla="*/ 16 h 293"/>
              <a:gd name="connsiteX40" fmla="*/ 497 w 687"/>
              <a:gd name="connsiteY40" fmla="*/ 11 h 293"/>
              <a:gd name="connsiteX41" fmla="*/ 507 w 687"/>
              <a:gd name="connsiteY41" fmla="*/ 5 h 293"/>
              <a:gd name="connsiteX42" fmla="*/ 523 w 687"/>
              <a:gd name="connsiteY42" fmla="*/ 0 h 293"/>
              <a:gd name="connsiteX43" fmla="*/ 534 w 687"/>
              <a:gd name="connsiteY43" fmla="*/ 0 h 293"/>
              <a:gd name="connsiteX44" fmla="*/ 549 w 687"/>
              <a:gd name="connsiteY44" fmla="*/ 0 h 293"/>
              <a:gd name="connsiteX45" fmla="*/ 565 w 687"/>
              <a:gd name="connsiteY45" fmla="*/ 5 h 293"/>
              <a:gd name="connsiteX46" fmla="*/ 581 w 687"/>
              <a:gd name="connsiteY46" fmla="*/ 11 h 293"/>
              <a:gd name="connsiteX47" fmla="*/ 592 w 687"/>
              <a:gd name="connsiteY47" fmla="*/ 16 h 293"/>
              <a:gd name="connsiteX48" fmla="*/ 602 w 687"/>
              <a:gd name="connsiteY48" fmla="*/ 21 h 293"/>
              <a:gd name="connsiteX49" fmla="*/ 618 w 687"/>
              <a:gd name="connsiteY49" fmla="*/ 26 h 293"/>
              <a:gd name="connsiteX50" fmla="*/ 629 w 687"/>
              <a:gd name="connsiteY50" fmla="*/ 37 h 293"/>
              <a:gd name="connsiteX51" fmla="*/ 644 w 687"/>
              <a:gd name="connsiteY51" fmla="*/ 42 h 293"/>
              <a:gd name="connsiteX52" fmla="*/ 655 w 687"/>
              <a:gd name="connsiteY52" fmla="*/ 47 h 293"/>
              <a:gd name="connsiteX53" fmla="*/ 666 w 687"/>
              <a:gd name="connsiteY53" fmla="*/ 52 h 293"/>
              <a:gd name="connsiteX54" fmla="*/ 671 w 687"/>
              <a:gd name="connsiteY54" fmla="*/ 58 h 293"/>
              <a:gd name="connsiteX55" fmla="*/ 676 w 687"/>
              <a:gd name="connsiteY55" fmla="*/ 63 h 293"/>
              <a:gd name="connsiteX56" fmla="*/ 681 w 687"/>
              <a:gd name="connsiteY56" fmla="*/ 68 h 293"/>
              <a:gd name="connsiteX57" fmla="*/ 687 w 687"/>
              <a:gd name="connsiteY57" fmla="*/ 68 h 293"/>
              <a:gd name="connsiteX58" fmla="*/ 687 w 687"/>
              <a:gd name="connsiteY58" fmla="*/ 73 h 293"/>
              <a:gd name="connsiteX59" fmla="*/ 681 w 687"/>
              <a:gd name="connsiteY59" fmla="*/ 73 h 293"/>
              <a:gd name="connsiteX60" fmla="*/ 681 w 687"/>
              <a:gd name="connsiteY60" fmla="*/ 79 h 293"/>
              <a:gd name="connsiteX61" fmla="*/ 676 w 687"/>
              <a:gd name="connsiteY61" fmla="*/ 84 h 293"/>
              <a:gd name="connsiteX62" fmla="*/ 671 w 687"/>
              <a:gd name="connsiteY62" fmla="*/ 84 h 293"/>
              <a:gd name="connsiteX63" fmla="*/ 666 w 687"/>
              <a:gd name="connsiteY63" fmla="*/ 89 h 293"/>
              <a:gd name="connsiteX64" fmla="*/ 660 w 687"/>
              <a:gd name="connsiteY64" fmla="*/ 94 h 293"/>
              <a:gd name="connsiteX65" fmla="*/ 655 w 687"/>
              <a:gd name="connsiteY65" fmla="*/ 94 h 293"/>
              <a:gd name="connsiteX66" fmla="*/ 650 w 687"/>
              <a:gd name="connsiteY66" fmla="*/ 99 h 293"/>
              <a:gd name="connsiteX67" fmla="*/ 644 w 687"/>
              <a:gd name="connsiteY67" fmla="*/ 105 h 293"/>
              <a:gd name="connsiteX68" fmla="*/ 639 w 687"/>
              <a:gd name="connsiteY68" fmla="*/ 115 h 293"/>
              <a:gd name="connsiteX69" fmla="*/ 639 w 687"/>
              <a:gd name="connsiteY69" fmla="*/ 126 h 293"/>
              <a:gd name="connsiteX70" fmla="*/ 639 w 687"/>
              <a:gd name="connsiteY70" fmla="*/ 131 h 293"/>
              <a:gd name="connsiteX71" fmla="*/ 639 w 687"/>
              <a:gd name="connsiteY71" fmla="*/ 146 h 293"/>
              <a:gd name="connsiteX72" fmla="*/ 639 w 687"/>
              <a:gd name="connsiteY72" fmla="*/ 157 h 293"/>
              <a:gd name="connsiteX73" fmla="*/ 639 w 687"/>
              <a:gd name="connsiteY73" fmla="*/ 173 h 293"/>
              <a:gd name="connsiteX74" fmla="*/ 639 w 687"/>
              <a:gd name="connsiteY74" fmla="*/ 188 h 293"/>
              <a:gd name="connsiteX75" fmla="*/ 639 w 687"/>
              <a:gd name="connsiteY75" fmla="*/ 204 h 293"/>
              <a:gd name="connsiteX76" fmla="*/ 639 w 687"/>
              <a:gd name="connsiteY76" fmla="*/ 225 h 293"/>
              <a:gd name="connsiteX77" fmla="*/ 639 w 687"/>
              <a:gd name="connsiteY77" fmla="*/ 240 h 293"/>
              <a:gd name="connsiteX78" fmla="*/ 639 w 687"/>
              <a:gd name="connsiteY78" fmla="*/ 261 h 293"/>
              <a:gd name="connsiteX79" fmla="*/ 549 w 687"/>
              <a:gd name="connsiteY79" fmla="*/ 293 h 293"/>
              <a:gd name="connsiteX80" fmla="*/ 549 w 687"/>
              <a:gd name="connsiteY80" fmla="*/ 277 h 293"/>
              <a:gd name="connsiteX81" fmla="*/ 549 w 687"/>
              <a:gd name="connsiteY81" fmla="*/ 246 h 293"/>
              <a:gd name="connsiteX82" fmla="*/ 549 w 687"/>
              <a:gd name="connsiteY82" fmla="*/ 214 h 293"/>
              <a:gd name="connsiteX83" fmla="*/ 544 w 687"/>
              <a:gd name="connsiteY83" fmla="*/ 183 h 293"/>
              <a:gd name="connsiteX84" fmla="*/ 544 w 687"/>
              <a:gd name="connsiteY84" fmla="*/ 157 h 293"/>
              <a:gd name="connsiteX85" fmla="*/ 539 w 687"/>
              <a:gd name="connsiteY85" fmla="*/ 146 h 293"/>
              <a:gd name="connsiteX86" fmla="*/ 539 w 687"/>
              <a:gd name="connsiteY86" fmla="*/ 136 h 293"/>
              <a:gd name="connsiteX87" fmla="*/ 534 w 687"/>
              <a:gd name="connsiteY87" fmla="*/ 126 h 293"/>
              <a:gd name="connsiteX88" fmla="*/ 534 w 687"/>
              <a:gd name="connsiteY88" fmla="*/ 115 h 293"/>
              <a:gd name="connsiteX89" fmla="*/ 528 w 687"/>
              <a:gd name="connsiteY89" fmla="*/ 110 h 293"/>
              <a:gd name="connsiteX90" fmla="*/ 528 w 687"/>
              <a:gd name="connsiteY90" fmla="*/ 105 h 293"/>
              <a:gd name="connsiteX91" fmla="*/ 523 w 687"/>
              <a:gd name="connsiteY91" fmla="*/ 94 h 293"/>
              <a:gd name="connsiteX92" fmla="*/ 518 w 687"/>
              <a:gd name="connsiteY92" fmla="*/ 89 h 293"/>
              <a:gd name="connsiteX93" fmla="*/ 512 w 687"/>
              <a:gd name="connsiteY93" fmla="*/ 84 h 293"/>
              <a:gd name="connsiteX94" fmla="*/ 507 w 687"/>
              <a:gd name="connsiteY94" fmla="*/ 84 h 293"/>
              <a:gd name="connsiteX95" fmla="*/ 502 w 687"/>
              <a:gd name="connsiteY95" fmla="*/ 79 h 293"/>
              <a:gd name="connsiteX96" fmla="*/ 491 w 687"/>
              <a:gd name="connsiteY96" fmla="*/ 79 h 293"/>
              <a:gd name="connsiteX97" fmla="*/ 481 w 687"/>
              <a:gd name="connsiteY97" fmla="*/ 79 h 293"/>
              <a:gd name="connsiteX98" fmla="*/ 470 w 687"/>
              <a:gd name="connsiteY98" fmla="*/ 73 h 293"/>
              <a:gd name="connsiteX99" fmla="*/ 454 w 687"/>
              <a:gd name="connsiteY99" fmla="*/ 73 h 293"/>
              <a:gd name="connsiteX100" fmla="*/ 454 w 687"/>
              <a:gd name="connsiteY100" fmla="*/ 73 h 293"/>
              <a:gd name="connsiteX0" fmla="*/ 454 w 687"/>
              <a:gd name="connsiteY0" fmla="*/ 73 h 279"/>
              <a:gd name="connsiteX1" fmla="*/ 439 w 687"/>
              <a:gd name="connsiteY1" fmla="*/ 73 h 279"/>
              <a:gd name="connsiteX2" fmla="*/ 417 w 687"/>
              <a:gd name="connsiteY2" fmla="*/ 79 h 279"/>
              <a:gd name="connsiteX3" fmla="*/ 396 w 687"/>
              <a:gd name="connsiteY3" fmla="*/ 79 h 279"/>
              <a:gd name="connsiteX4" fmla="*/ 370 w 687"/>
              <a:gd name="connsiteY4" fmla="*/ 79 h 279"/>
              <a:gd name="connsiteX5" fmla="*/ 343 w 687"/>
              <a:gd name="connsiteY5" fmla="*/ 84 h 279"/>
              <a:gd name="connsiteX6" fmla="*/ 312 w 687"/>
              <a:gd name="connsiteY6" fmla="*/ 84 h 279"/>
              <a:gd name="connsiteX7" fmla="*/ 275 w 687"/>
              <a:gd name="connsiteY7" fmla="*/ 89 h 279"/>
              <a:gd name="connsiteX8" fmla="*/ 238 w 687"/>
              <a:gd name="connsiteY8" fmla="*/ 94 h 279"/>
              <a:gd name="connsiteX9" fmla="*/ 196 w 687"/>
              <a:gd name="connsiteY9" fmla="*/ 94 h 279"/>
              <a:gd name="connsiteX10" fmla="*/ 159 w 687"/>
              <a:gd name="connsiteY10" fmla="*/ 99 h 279"/>
              <a:gd name="connsiteX11" fmla="*/ 122 w 687"/>
              <a:gd name="connsiteY11" fmla="*/ 105 h 279"/>
              <a:gd name="connsiteX12" fmla="*/ 90 w 687"/>
              <a:gd name="connsiteY12" fmla="*/ 105 h 279"/>
              <a:gd name="connsiteX13" fmla="*/ 64 w 687"/>
              <a:gd name="connsiteY13" fmla="*/ 105 h 279"/>
              <a:gd name="connsiteX14" fmla="*/ 37 w 687"/>
              <a:gd name="connsiteY14" fmla="*/ 110 h 279"/>
              <a:gd name="connsiteX15" fmla="*/ 16 w 687"/>
              <a:gd name="connsiteY15" fmla="*/ 110 h 279"/>
              <a:gd name="connsiteX16" fmla="*/ 0 w 687"/>
              <a:gd name="connsiteY16" fmla="*/ 110 h 279"/>
              <a:gd name="connsiteX17" fmla="*/ 0 w 687"/>
              <a:gd name="connsiteY17" fmla="*/ 73 h 279"/>
              <a:gd name="connsiteX18" fmla="*/ 11 w 687"/>
              <a:gd name="connsiteY18" fmla="*/ 73 h 279"/>
              <a:gd name="connsiteX19" fmla="*/ 27 w 687"/>
              <a:gd name="connsiteY19" fmla="*/ 73 h 279"/>
              <a:gd name="connsiteX20" fmla="*/ 42 w 687"/>
              <a:gd name="connsiteY20" fmla="*/ 73 h 279"/>
              <a:gd name="connsiteX21" fmla="*/ 58 w 687"/>
              <a:gd name="connsiteY21" fmla="*/ 73 h 279"/>
              <a:gd name="connsiteX22" fmla="*/ 79 w 687"/>
              <a:gd name="connsiteY22" fmla="*/ 73 h 279"/>
              <a:gd name="connsiteX23" fmla="*/ 95 w 687"/>
              <a:gd name="connsiteY23" fmla="*/ 68 h 279"/>
              <a:gd name="connsiteX24" fmla="*/ 122 w 687"/>
              <a:gd name="connsiteY24" fmla="*/ 68 h 279"/>
              <a:gd name="connsiteX25" fmla="*/ 143 w 687"/>
              <a:gd name="connsiteY25" fmla="*/ 63 h 279"/>
              <a:gd name="connsiteX26" fmla="*/ 164 w 687"/>
              <a:gd name="connsiteY26" fmla="*/ 58 h 279"/>
              <a:gd name="connsiteX27" fmla="*/ 185 w 687"/>
              <a:gd name="connsiteY27" fmla="*/ 58 h 279"/>
              <a:gd name="connsiteX28" fmla="*/ 211 w 687"/>
              <a:gd name="connsiteY28" fmla="*/ 52 h 279"/>
              <a:gd name="connsiteX29" fmla="*/ 238 w 687"/>
              <a:gd name="connsiteY29" fmla="*/ 52 h 279"/>
              <a:gd name="connsiteX30" fmla="*/ 264 w 687"/>
              <a:gd name="connsiteY30" fmla="*/ 47 h 279"/>
              <a:gd name="connsiteX31" fmla="*/ 296 w 687"/>
              <a:gd name="connsiteY31" fmla="*/ 47 h 279"/>
              <a:gd name="connsiteX32" fmla="*/ 354 w 687"/>
              <a:gd name="connsiteY32" fmla="*/ 37 h 279"/>
              <a:gd name="connsiteX33" fmla="*/ 386 w 687"/>
              <a:gd name="connsiteY33" fmla="*/ 37 h 279"/>
              <a:gd name="connsiteX34" fmla="*/ 407 w 687"/>
              <a:gd name="connsiteY34" fmla="*/ 32 h 279"/>
              <a:gd name="connsiteX35" fmla="*/ 433 w 687"/>
              <a:gd name="connsiteY35" fmla="*/ 26 h 279"/>
              <a:gd name="connsiteX36" fmla="*/ 454 w 687"/>
              <a:gd name="connsiteY36" fmla="*/ 26 h 279"/>
              <a:gd name="connsiteX37" fmla="*/ 470 w 687"/>
              <a:gd name="connsiteY37" fmla="*/ 21 h 279"/>
              <a:gd name="connsiteX38" fmla="*/ 481 w 687"/>
              <a:gd name="connsiteY38" fmla="*/ 16 h 279"/>
              <a:gd name="connsiteX39" fmla="*/ 491 w 687"/>
              <a:gd name="connsiteY39" fmla="*/ 16 h 279"/>
              <a:gd name="connsiteX40" fmla="*/ 497 w 687"/>
              <a:gd name="connsiteY40" fmla="*/ 11 h 279"/>
              <a:gd name="connsiteX41" fmla="*/ 507 w 687"/>
              <a:gd name="connsiteY41" fmla="*/ 5 h 279"/>
              <a:gd name="connsiteX42" fmla="*/ 523 w 687"/>
              <a:gd name="connsiteY42" fmla="*/ 0 h 279"/>
              <a:gd name="connsiteX43" fmla="*/ 534 w 687"/>
              <a:gd name="connsiteY43" fmla="*/ 0 h 279"/>
              <a:gd name="connsiteX44" fmla="*/ 549 w 687"/>
              <a:gd name="connsiteY44" fmla="*/ 0 h 279"/>
              <a:gd name="connsiteX45" fmla="*/ 565 w 687"/>
              <a:gd name="connsiteY45" fmla="*/ 5 h 279"/>
              <a:gd name="connsiteX46" fmla="*/ 581 w 687"/>
              <a:gd name="connsiteY46" fmla="*/ 11 h 279"/>
              <a:gd name="connsiteX47" fmla="*/ 592 w 687"/>
              <a:gd name="connsiteY47" fmla="*/ 16 h 279"/>
              <a:gd name="connsiteX48" fmla="*/ 602 w 687"/>
              <a:gd name="connsiteY48" fmla="*/ 21 h 279"/>
              <a:gd name="connsiteX49" fmla="*/ 618 w 687"/>
              <a:gd name="connsiteY49" fmla="*/ 26 h 279"/>
              <a:gd name="connsiteX50" fmla="*/ 629 w 687"/>
              <a:gd name="connsiteY50" fmla="*/ 37 h 279"/>
              <a:gd name="connsiteX51" fmla="*/ 644 w 687"/>
              <a:gd name="connsiteY51" fmla="*/ 42 h 279"/>
              <a:gd name="connsiteX52" fmla="*/ 655 w 687"/>
              <a:gd name="connsiteY52" fmla="*/ 47 h 279"/>
              <a:gd name="connsiteX53" fmla="*/ 666 w 687"/>
              <a:gd name="connsiteY53" fmla="*/ 52 h 279"/>
              <a:gd name="connsiteX54" fmla="*/ 671 w 687"/>
              <a:gd name="connsiteY54" fmla="*/ 58 h 279"/>
              <a:gd name="connsiteX55" fmla="*/ 676 w 687"/>
              <a:gd name="connsiteY55" fmla="*/ 63 h 279"/>
              <a:gd name="connsiteX56" fmla="*/ 681 w 687"/>
              <a:gd name="connsiteY56" fmla="*/ 68 h 279"/>
              <a:gd name="connsiteX57" fmla="*/ 687 w 687"/>
              <a:gd name="connsiteY57" fmla="*/ 68 h 279"/>
              <a:gd name="connsiteX58" fmla="*/ 687 w 687"/>
              <a:gd name="connsiteY58" fmla="*/ 73 h 279"/>
              <a:gd name="connsiteX59" fmla="*/ 681 w 687"/>
              <a:gd name="connsiteY59" fmla="*/ 73 h 279"/>
              <a:gd name="connsiteX60" fmla="*/ 681 w 687"/>
              <a:gd name="connsiteY60" fmla="*/ 79 h 279"/>
              <a:gd name="connsiteX61" fmla="*/ 676 w 687"/>
              <a:gd name="connsiteY61" fmla="*/ 84 h 279"/>
              <a:gd name="connsiteX62" fmla="*/ 671 w 687"/>
              <a:gd name="connsiteY62" fmla="*/ 84 h 279"/>
              <a:gd name="connsiteX63" fmla="*/ 666 w 687"/>
              <a:gd name="connsiteY63" fmla="*/ 89 h 279"/>
              <a:gd name="connsiteX64" fmla="*/ 660 w 687"/>
              <a:gd name="connsiteY64" fmla="*/ 94 h 279"/>
              <a:gd name="connsiteX65" fmla="*/ 655 w 687"/>
              <a:gd name="connsiteY65" fmla="*/ 94 h 279"/>
              <a:gd name="connsiteX66" fmla="*/ 650 w 687"/>
              <a:gd name="connsiteY66" fmla="*/ 99 h 279"/>
              <a:gd name="connsiteX67" fmla="*/ 644 w 687"/>
              <a:gd name="connsiteY67" fmla="*/ 105 h 279"/>
              <a:gd name="connsiteX68" fmla="*/ 639 w 687"/>
              <a:gd name="connsiteY68" fmla="*/ 115 h 279"/>
              <a:gd name="connsiteX69" fmla="*/ 639 w 687"/>
              <a:gd name="connsiteY69" fmla="*/ 126 h 279"/>
              <a:gd name="connsiteX70" fmla="*/ 639 w 687"/>
              <a:gd name="connsiteY70" fmla="*/ 131 h 279"/>
              <a:gd name="connsiteX71" fmla="*/ 639 w 687"/>
              <a:gd name="connsiteY71" fmla="*/ 146 h 279"/>
              <a:gd name="connsiteX72" fmla="*/ 639 w 687"/>
              <a:gd name="connsiteY72" fmla="*/ 157 h 279"/>
              <a:gd name="connsiteX73" fmla="*/ 639 w 687"/>
              <a:gd name="connsiteY73" fmla="*/ 173 h 279"/>
              <a:gd name="connsiteX74" fmla="*/ 639 w 687"/>
              <a:gd name="connsiteY74" fmla="*/ 188 h 279"/>
              <a:gd name="connsiteX75" fmla="*/ 639 w 687"/>
              <a:gd name="connsiteY75" fmla="*/ 204 h 279"/>
              <a:gd name="connsiteX76" fmla="*/ 639 w 687"/>
              <a:gd name="connsiteY76" fmla="*/ 225 h 279"/>
              <a:gd name="connsiteX77" fmla="*/ 639 w 687"/>
              <a:gd name="connsiteY77" fmla="*/ 240 h 279"/>
              <a:gd name="connsiteX78" fmla="*/ 639 w 687"/>
              <a:gd name="connsiteY78" fmla="*/ 261 h 279"/>
              <a:gd name="connsiteX79" fmla="*/ 549 w 687"/>
              <a:gd name="connsiteY79" fmla="*/ 277 h 279"/>
              <a:gd name="connsiteX80" fmla="*/ 549 w 687"/>
              <a:gd name="connsiteY80" fmla="*/ 246 h 279"/>
              <a:gd name="connsiteX81" fmla="*/ 549 w 687"/>
              <a:gd name="connsiteY81" fmla="*/ 214 h 279"/>
              <a:gd name="connsiteX82" fmla="*/ 544 w 687"/>
              <a:gd name="connsiteY82" fmla="*/ 183 h 279"/>
              <a:gd name="connsiteX83" fmla="*/ 544 w 687"/>
              <a:gd name="connsiteY83" fmla="*/ 157 h 279"/>
              <a:gd name="connsiteX84" fmla="*/ 539 w 687"/>
              <a:gd name="connsiteY84" fmla="*/ 146 h 279"/>
              <a:gd name="connsiteX85" fmla="*/ 539 w 687"/>
              <a:gd name="connsiteY85" fmla="*/ 136 h 279"/>
              <a:gd name="connsiteX86" fmla="*/ 534 w 687"/>
              <a:gd name="connsiteY86" fmla="*/ 126 h 279"/>
              <a:gd name="connsiteX87" fmla="*/ 534 w 687"/>
              <a:gd name="connsiteY87" fmla="*/ 115 h 279"/>
              <a:gd name="connsiteX88" fmla="*/ 528 w 687"/>
              <a:gd name="connsiteY88" fmla="*/ 110 h 279"/>
              <a:gd name="connsiteX89" fmla="*/ 528 w 687"/>
              <a:gd name="connsiteY89" fmla="*/ 105 h 279"/>
              <a:gd name="connsiteX90" fmla="*/ 523 w 687"/>
              <a:gd name="connsiteY90" fmla="*/ 94 h 279"/>
              <a:gd name="connsiteX91" fmla="*/ 518 w 687"/>
              <a:gd name="connsiteY91" fmla="*/ 89 h 279"/>
              <a:gd name="connsiteX92" fmla="*/ 512 w 687"/>
              <a:gd name="connsiteY92" fmla="*/ 84 h 279"/>
              <a:gd name="connsiteX93" fmla="*/ 507 w 687"/>
              <a:gd name="connsiteY93" fmla="*/ 84 h 279"/>
              <a:gd name="connsiteX94" fmla="*/ 502 w 687"/>
              <a:gd name="connsiteY94" fmla="*/ 79 h 279"/>
              <a:gd name="connsiteX95" fmla="*/ 491 w 687"/>
              <a:gd name="connsiteY95" fmla="*/ 79 h 279"/>
              <a:gd name="connsiteX96" fmla="*/ 481 w 687"/>
              <a:gd name="connsiteY96" fmla="*/ 79 h 279"/>
              <a:gd name="connsiteX97" fmla="*/ 470 w 687"/>
              <a:gd name="connsiteY97" fmla="*/ 73 h 279"/>
              <a:gd name="connsiteX98" fmla="*/ 454 w 687"/>
              <a:gd name="connsiteY98" fmla="*/ 73 h 279"/>
              <a:gd name="connsiteX99" fmla="*/ 454 w 687"/>
              <a:gd name="connsiteY99" fmla="*/ 73 h 279"/>
              <a:gd name="connsiteX0" fmla="*/ 454 w 687"/>
              <a:gd name="connsiteY0" fmla="*/ 73 h 285"/>
              <a:gd name="connsiteX1" fmla="*/ 439 w 687"/>
              <a:gd name="connsiteY1" fmla="*/ 73 h 285"/>
              <a:gd name="connsiteX2" fmla="*/ 417 w 687"/>
              <a:gd name="connsiteY2" fmla="*/ 79 h 285"/>
              <a:gd name="connsiteX3" fmla="*/ 396 w 687"/>
              <a:gd name="connsiteY3" fmla="*/ 79 h 285"/>
              <a:gd name="connsiteX4" fmla="*/ 370 w 687"/>
              <a:gd name="connsiteY4" fmla="*/ 79 h 285"/>
              <a:gd name="connsiteX5" fmla="*/ 343 w 687"/>
              <a:gd name="connsiteY5" fmla="*/ 84 h 285"/>
              <a:gd name="connsiteX6" fmla="*/ 312 w 687"/>
              <a:gd name="connsiteY6" fmla="*/ 84 h 285"/>
              <a:gd name="connsiteX7" fmla="*/ 275 w 687"/>
              <a:gd name="connsiteY7" fmla="*/ 89 h 285"/>
              <a:gd name="connsiteX8" fmla="*/ 238 w 687"/>
              <a:gd name="connsiteY8" fmla="*/ 94 h 285"/>
              <a:gd name="connsiteX9" fmla="*/ 196 w 687"/>
              <a:gd name="connsiteY9" fmla="*/ 94 h 285"/>
              <a:gd name="connsiteX10" fmla="*/ 159 w 687"/>
              <a:gd name="connsiteY10" fmla="*/ 99 h 285"/>
              <a:gd name="connsiteX11" fmla="*/ 122 w 687"/>
              <a:gd name="connsiteY11" fmla="*/ 105 h 285"/>
              <a:gd name="connsiteX12" fmla="*/ 90 w 687"/>
              <a:gd name="connsiteY12" fmla="*/ 105 h 285"/>
              <a:gd name="connsiteX13" fmla="*/ 64 w 687"/>
              <a:gd name="connsiteY13" fmla="*/ 105 h 285"/>
              <a:gd name="connsiteX14" fmla="*/ 37 w 687"/>
              <a:gd name="connsiteY14" fmla="*/ 110 h 285"/>
              <a:gd name="connsiteX15" fmla="*/ 16 w 687"/>
              <a:gd name="connsiteY15" fmla="*/ 110 h 285"/>
              <a:gd name="connsiteX16" fmla="*/ 0 w 687"/>
              <a:gd name="connsiteY16" fmla="*/ 110 h 285"/>
              <a:gd name="connsiteX17" fmla="*/ 0 w 687"/>
              <a:gd name="connsiteY17" fmla="*/ 73 h 285"/>
              <a:gd name="connsiteX18" fmla="*/ 11 w 687"/>
              <a:gd name="connsiteY18" fmla="*/ 73 h 285"/>
              <a:gd name="connsiteX19" fmla="*/ 27 w 687"/>
              <a:gd name="connsiteY19" fmla="*/ 73 h 285"/>
              <a:gd name="connsiteX20" fmla="*/ 42 w 687"/>
              <a:gd name="connsiteY20" fmla="*/ 73 h 285"/>
              <a:gd name="connsiteX21" fmla="*/ 58 w 687"/>
              <a:gd name="connsiteY21" fmla="*/ 73 h 285"/>
              <a:gd name="connsiteX22" fmla="*/ 79 w 687"/>
              <a:gd name="connsiteY22" fmla="*/ 73 h 285"/>
              <a:gd name="connsiteX23" fmla="*/ 95 w 687"/>
              <a:gd name="connsiteY23" fmla="*/ 68 h 285"/>
              <a:gd name="connsiteX24" fmla="*/ 122 w 687"/>
              <a:gd name="connsiteY24" fmla="*/ 68 h 285"/>
              <a:gd name="connsiteX25" fmla="*/ 143 w 687"/>
              <a:gd name="connsiteY25" fmla="*/ 63 h 285"/>
              <a:gd name="connsiteX26" fmla="*/ 164 w 687"/>
              <a:gd name="connsiteY26" fmla="*/ 58 h 285"/>
              <a:gd name="connsiteX27" fmla="*/ 185 w 687"/>
              <a:gd name="connsiteY27" fmla="*/ 58 h 285"/>
              <a:gd name="connsiteX28" fmla="*/ 211 w 687"/>
              <a:gd name="connsiteY28" fmla="*/ 52 h 285"/>
              <a:gd name="connsiteX29" fmla="*/ 238 w 687"/>
              <a:gd name="connsiteY29" fmla="*/ 52 h 285"/>
              <a:gd name="connsiteX30" fmla="*/ 264 w 687"/>
              <a:gd name="connsiteY30" fmla="*/ 47 h 285"/>
              <a:gd name="connsiteX31" fmla="*/ 296 w 687"/>
              <a:gd name="connsiteY31" fmla="*/ 47 h 285"/>
              <a:gd name="connsiteX32" fmla="*/ 354 w 687"/>
              <a:gd name="connsiteY32" fmla="*/ 37 h 285"/>
              <a:gd name="connsiteX33" fmla="*/ 386 w 687"/>
              <a:gd name="connsiteY33" fmla="*/ 37 h 285"/>
              <a:gd name="connsiteX34" fmla="*/ 407 w 687"/>
              <a:gd name="connsiteY34" fmla="*/ 32 h 285"/>
              <a:gd name="connsiteX35" fmla="*/ 433 w 687"/>
              <a:gd name="connsiteY35" fmla="*/ 26 h 285"/>
              <a:gd name="connsiteX36" fmla="*/ 454 w 687"/>
              <a:gd name="connsiteY36" fmla="*/ 26 h 285"/>
              <a:gd name="connsiteX37" fmla="*/ 470 w 687"/>
              <a:gd name="connsiteY37" fmla="*/ 21 h 285"/>
              <a:gd name="connsiteX38" fmla="*/ 481 w 687"/>
              <a:gd name="connsiteY38" fmla="*/ 16 h 285"/>
              <a:gd name="connsiteX39" fmla="*/ 491 w 687"/>
              <a:gd name="connsiteY39" fmla="*/ 16 h 285"/>
              <a:gd name="connsiteX40" fmla="*/ 497 w 687"/>
              <a:gd name="connsiteY40" fmla="*/ 11 h 285"/>
              <a:gd name="connsiteX41" fmla="*/ 507 w 687"/>
              <a:gd name="connsiteY41" fmla="*/ 5 h 285"/>
              <a:gd name="connsiteX42" fmla="*/ 523 w 687"/>
              <a:gd name="connsiteY42" fmla="*/ 0 h 285"/>
              <a:gd name="connsiteX43" fmla="*/ 534 w 687"/>
              <a:gd name="connsiteY43" fmla="*/ 0 h 285"/>
              <a:gd name="connsiteX44" fmla="*/ 549 w 687"/>
              <a:gd name="connsiteY44" fmla="*/ 0 h 285"/>
              <a:gd name="connsiteX45" fmla="*/ 565 w 687"/>
              <a:gd name="connsiteY45" fmla="*/ 5 h 285"/>
              <a:gd name="connsiteX46" fmla="*/ 581 w 687"/>
              <a:gd name="connsiteY46" fmla="*/ 11 h 285"/>
              <a:gd name="connsiteX47" fmla="*/ 592 w 687"/>
              <a:gd name="connsiteY47" fmla="*/ 16 h 285"/>
              <a:gd name="connsiteX48" fmla="*/ 602 w 687"/>
              <a:gd name="connsiteY48" fmla="*/ 21 h 285"/>
              <a:gd name="connsiteX49" fmla="*/ 618 w 687"/>
              <a:gd name="connsiteY49" fmla="*/ 26 h 285"/>
              <a:gd name="connsiteX50" fmla="*/ 629 w 687"/>
              <a:gd name="connsiteY50" fmla="*/ 37 h 285"/>
              <a:gd name="connsiteX51" fmla="*/ 644 w 687"/>
              <a:gd name="connsiteY51" fmla="*/ 42 h 285"/>
              <a:gd name="connsiteX52" fmla="*/ 655 w 687"/>
              <a:gd name="connsiteY52" fmla="*/ 47 h 285"/>
              <a:gd name="connsiteX53" fmla="*/ 666 w 687"/>
              <a:gd name="connsiteY53" fmla="*/ 52 h 285"/>
              <a:gd name="connsiteX54" fmla="*/ 671 w 687"/>
              <a:gd name="connsiteY54" fmla="*/ 58 h 285"/>
              <a:gd name="connsiteX55" fmla="*/ 676 w 687"/>
              <a:gd name="connsiteY55" fmla="*/ 63 h 285"/>
              <a:gd name="connsiteX56" fmla="*/ 681 w 687"/>
              <a:gd name="connsiteY56" fmla="*/ 68 h 285"/>
              <a:gd name="connsiteX57" fmla="*/ 687 w 687"/>
              <a:gd name="connsiteY57" fmla="*/ 68 h 285"/>
              <a:gd name="connsiteX58" fmla="*/ 687 w 687"/>
              <a:gd name="connsiteY58" fmla="*/ 73 h 285"/>
              <a:gd name="connsiteX59" fmla="*/ 681 w 687"/>
              <a:gd name="connsiteY59" fmla="*/ 73 h 285"/>
              <a:gd name="connsiteX60" fmla="*/ 681 w 687"/>
              <a:gd name="connsiteY60" fmla="*/ 79 h 285"/>
              <a:gd name="connsiteX61" fmla="*/ 676 w 687"/>
              <a:gd name="connsiteY61" fmla="*/ 84 h 285"/>
              <a:gd name="connsiteX62" fmla="*/ 671 w 687"/>
              <a:gd name="connsiteY62" fmla="*/ 84 h 285"/>
              <a:gd name="connsiteX63" fmla="*/ 666 w 687"/>
              <a:gd name="connsiteY63" fmla="*/ 89 h 285"/>
              <a:gd name="connsiteX64" fmla="*/ 660 w 687"/>
              <a:gd name="connsiteY64" fmla="*/ 94 h 285"/>
              <a:gd name="connsiteX65" fmla="*/ 655 w 687"/>
              <a:gd name="connsiteY65" fmla="*/ 94 h 285"/>
              <a:gd name="connsiteX66" fmla="*/ 650 w 687"/>
              <a:gd name="connsiteY66" fmla="*/ 99 h 285"/>
              <a:gd name="connsiteX67" fmla="*/ 644 w 687"/>
              <a:gd name="connsiteY67" fmla="*/ 105 h 285"/>
              <a:gd name="connsiteX68" fmla="*/ 639 w 687"/>
              <a:gd name="connsiteY68" fmla="*/ 115 h 285"/>
              <a:gd name="connsiteX69" fmla="*/ 639 w 687"/>
              <a:gd name="connsiteY69" fmla="*/ 126 h 285"/>
              <a:gd name="connsiteX70" fmla="*/ 639 w 687"/>
              <a:gd name="connsiteY70" fmla="*/ 131 h 285"/>
              <a:gd name="connsiteX71" fmla="*/ 639 w 687"/>
              <a:gd name="connsiteY71" fmla="*/ 146 h 285"/>
              <a:gd name="connsiteX72" fmla="*/ 639 w 687"/>
              <a:gd name="connsiteY72" fmla="*/ 157 h 285"/>
              <a:gd name="connsiteX73" fmla="*/ 639 w 687"/>
              <a:gd name="connsiteY73" fmla="*/ 173 h 285"/>
              <a:gd name="connsiteX74" fmla="*/ 639 w 687"/>
              <a:gd name="connsiteY74" fmla="*/ 188 h 285"/>
              <a:gd name="connsiteX75" fmla="*/ 639 w 687"/>
              <a:gd name="connsiteY75" fmla="*/ 204 h 285"/>
              <a:gd name="connsiteX76" fmla="*/ 639 w 687"/>
              <a:gd name="connsiteY76" fmla="*/ 225 h 285"/>
              <a:gd name="connsiteX77" fmla="*/ 639 w 687"/>
              <a:gd name="connsiteY77" fmla="*/ 240 h 285"/>
              <a:gd name="connsiteX78" fmla="*/ 639 w 687"/>
              <a:gd name="connsiteY78" fmla="*/ 261 h 285"/>
              <a:gd name="connsiteX79" fmla="*/ 549 w 687"/>
              <a:gd name="connsiteY79" fmla="*/ 277 h 285"/>
              <a:gd name="connsiteX80" fmla="*/ 549 w 687"/>
              <a:gd name="connsiteY80" fmla="*/ 214 h 285"/>
              <a:gd name="connsiteX81" fmla="*/ 544 w 687"/>
              <a:gd name="connsiteY81" fmla="*/ 183 h 285"/>
              <a:gd name="connsiteX82" fmla="*/ 544 w 687"/>
              <a:gd name="connsiteY82" fmla="*/ 157 h 285"/>
              <a:gd name="connsiteX83" fmla="*/ 539 w 687"/>
              <a:gd name="connsiteY83" fmla="*/ 146 h 285"/>
              <a:gd name="connsiteX84" fmla="*/ 539 w 687"/>
              <a:gd name="connsiteY84" fmla="*/ 136 h 285"/>
              <a:gd name="connsiteX85" fmla="*/ 534 w 687"/>
              <a:gd name="connsiteY85" fmla="*/ 126 h 285"/>
              <a:gd name="connsiteX86" fmla="*/ 534 w 687"/>
              <a:gd name="connsiteY86" fmla="*/ 115 h 285"/>
              <a:gd name="connsiteX87" fmla="*/ 528 w 687"/>
              <a:gd name="connsiteY87" fmla="*/ 110 h 285"/>
              <a:gd name="connsiteX88" fmla="*/ 528 w 687"/>
              <a:gd name="connsiteY88" fmla="*/ 105 h 285"/>
              <a:gd name="connsiteX89" fmla="*/ 523 w 687"/>
              <a:gd name="connsiteY89" fmla="*/ 94 h 285"/>
              <a:gd name="connsiteX90" fmla="*/ 518 w 687"/>
              <a:gd name="connsiteY90" fmla="*/ 89 h 285"/>
              <a:gd name="connsiteX91" fmla="*/ 512 w 687"/>
              <a:gd name="connsiteY91" fmla="*/ 84 h 285"/>
              <a:gd name="connsiteX92" fmla="*/ 507 w 687"/>
              <a:gd name="connsiteY92" fmla="*/ 84 h 285"/>
              <a:gd name="connsiteX93" fmla="*/ 502 w 687"/>
              <a:gd name="connsiteY93" fmla="*/ 79 h 285"/>
              <a:gd name="connsiteX94" fmla="*/ 491 w 687"/>
              <a:gd name="connsiteY94" fmla="*/ 79 h 285"/>
              <a:gd name="connsiteX95" fmla="*/ 481 w 687"/>
              <a:gd name="connsiteY95" fmla="*/ 79 h 285"/>
              <a:gd name="connsiteX96" fmla="*/ 470 w 687"/>
              <a:gd name="connsiteY96" fmla="*/ 73 h 285"/>
              <a:gd name="connsiteX97" fmla="*/ 454 w 687"/>
              <a:gd name="connsiteY97" fmla="*/ 73 h 285"/>
              <a:gd name="connsiteX98" fmla="*/ 454 w 687"/>
              <a:gd name="connsiteY98" fmla="*/ 73 h 285"/>
              <a:gd name="connsiteX0" fmla="*/ 454 w 687"/>
              <a:gd name="connsiteY0" fmla="*/ 73 h 261"/>
              <a:gd name="connsiteX1" fmla="*/ 439 w 687"/>
              <a:gd name="connsiteY1" fmla="*/ 73 h 261"/>
              <a:gd name="connsiteX2" fmla="*/ 417 w 687"/>
              <a:gd name="connsiteY2" fmla="*/ 79 h 261"/>
              <a:gd name="connsiteX3" fmla="*/ 396 w 687"/>
              <a:gd name="connsiteY3" fmla="*/ 79 h 261"/>
              <a:gd name="connsiteX4" fmla="*/ 370 w 687"/>
              <a:gd name="connsiteY4" fmla="*/ 79 h 261"/>
              <a:gd name="connsiteX5" fmla="*/ 343 w 687"/>
              <a:gd name="connsiteY5" fmla="*/ 84 h 261"/>
              <a:gd name="connsiteX6" fmla="*/ 312 w 687"/>
              <a:gd name="connsiteY6" fmla="*/ 84 h 261"/>
              <a:gd name="connsiteX7" fmla="*/ 275 w 687"/>
              <a:gd name="connsiteY7" fmla="*/ 89 h 261"/>
              <a:gd name="connsiteX8" fmla="*/ 238 w 687"/>
              <a:gd name="connsiteY8" fmla="*/ 94 h 261"/>
              <a:gd name="connsiteX9" fmla="*/ 196 w 687"/>
              <a:gd name="connsiteY9" fmla="*/ 94 h 261"/>
              <a:gd name="connsiteX10" fmla="*/ 159 w 687"/>
              <a:gd name="connsiteY10" fmla="*/ 99 h 261"/>
              <a:gd name="connsiteX11" fmla="*/ 122 w 687"/>
              <a:gd name="connsiteY11" fmla="*/ 105 h 261"/>
              <a:gd name="connsiteX12" fmla="*/ 90 w 687"/>
              <a:gd name="connsiteY12" fmla="*/ 105 h 261"/>
              <a:gd name="connsiteX13" fmla="*/ 64 w 687"/>
              <a:gd name="connsiteY13" fmla="*/ 105 h 261"/>
              <a:gd name="connsiteX14" fmla="*/ 37 w 687"/>
              <a:gd name="connsiteY14" fmla="*/ 110 h 261"/>
              <a:gd name="connsiteX15" fmla="*/ 16 w 687"/>
              <a:gd name="connsiteY15" fmla="*/ 110 h 261"/>
              <a:gd name="connsiteX16" fmla="*/ 0 w 687"/>
              <a:gd name="connsiteY16" fmla="*/ 110 h 261"/>
              <a:gd name="connsiteX17" fmla="*/ 0 w 687"/>
              <a:gd name="connsiteY17" fmla="*/ 73 h 261"/>
              <a:gd name="connsiteX18" fmla="*/ 11 w 687"/>
              <a:gd name="connsiteY18" fmla="*/ 73 h 261"/>
              <a:gd name="connsiteX19" fmla="*/ 27 w 687"/>
              <a:gd name="connsiteY19" fmla="*/ 73 h 261"/>
              <a:gd name="connsiteX20" fmla="*/ 42 w 687"/>
              <a:gd name="connsiteY20" fmla="*/ 73 h 261"/>
              <a:gd name="connsiteX21" fmla="*/ 58 w 687"/>
              <a:gd name="connsiteY21" fmla="*/ 73 h 261"/>
              <a:gd name="connsiteX22" fmla="*/ 79 w 687"/>
              <a:gd name="connsiteY22" fmla="*/ 73 h 261"/>
              <a:gd name="connsiteX23" fmla="*/ 95 w 687"/>
              <a:gd name="connsiteY23" fmla="*/ 68 h 261"/>
              <a:gd name="connsiteX24" fmla="*/ 122 w 687"/>
              <a:gd name="connsiteY24" fmla="*/ 68 h 261"/>
              <a:gd name="connsiteX25" fmla="*/ 143 w 687"/>
              <a:gd name="connsiteY25" fmla="*/ 63 h 261"/>
              <a:gd name="connsiteX26" fmla="*/ 164 w 687"/>
              <a:gd name="connsiteY26" fmla="*/ 58 h 261"/>
              <a:gd name="connsiteX27" fmla="*/ 185 w 687"/>
              <a:gd name="connsiteY27" fmla="*/ 58 h 261"/>
              <a:gd name="connsiteX28" fmla="*/ 211 w 687"/>
              <a:gd name="connsiteY28" fmla="*/ 52 h 261"/>
              <a:gd name="connsiteX29" fmla="*/ 238 w 687"/>
              <a:gd name="connsiteY29" fmla="*/ 52 h 261"/>
              <a:gd name="connsiteX30" fmla="*/ 264 w 687"/>
              <a:gd name="connsiteY30" fmla="*/ 47 h 261"/>
              <a:gd name="connsiteX31" fmla="*/ 296 w 687"/>
              <a:gd name="connsiteY31" fmla="*/ 47 h 261"/>
              <a:gd name="connsiteX32" fmla="*/ 354 w 687"/>
              <a:gd name="connsiteY32" fmla="*/ 37 h 261"/>
              <a:gd name="connsiteX33" fmla="*/ 386 w 687"/>
              <a:gd name="connsiteY33" fmla="*/ 37 h 261"/>
              <a:gd name="connsiteX34" fmla="*/ 407 w 687"/>
              <a:gd name="connsiteY34" fmla="*/ 32 h 261"/>
              <a:gd name="connsiteX35" fmla="*/ 433 w 687"/>
              <a:gd name="connsiteY35" fmla="*/ 26 h 261"/>
              <a:gd name="connsiteX36" fmla="*/ 454 w 687"/>
              <a:gd name="connsiteY36" fmla="*/ 26 h 261"/>
              <a:gd name="connsiteX37" fmla="*/ 470 w 687"/>
              <a:gd name="connsiteY37" fmla="*/ 21 h 261"/>
              <a:gd name="connsiteX38" fmla="*/ 481 w 687"/>
              <a:gd name="connsiteY38" fmla="*/ 16 h 261"/>
              <a:gd name="connsiteX39" fmla="*/ 491 w 687"/>
              <a:gd name="connsiteY39" fmla="*/ 16 h 261"/>
              <a:gd name="connsiteX40" fmla="*/ 497 w 687"/>
              <a:gd name="connsiteY40" fmla="*/ 11 h 261"/>
              <a:gd name="connsiteX41" fmla="*/ 507 w 687"/>
              <a:gd name="connsiteY41" fmla="*/ 5 h 261"/>
              <a:gd name="connsiteX42" fmla="*/ 523 w 687"/>
              <a:gd name="connsiteY42" fmla="*/ 0 h 261"/>
              <a:gd name="connsiteX43" fmla="*/ 534 w 687"/>
              <a:gd name="connsiteY43" fmla="*/ 0 h 261"/>
              <a:gd name="connsiteX44" fmla="*/ 549 w 687"/>
              <a:gd name="connsiteY44" fmla="*/ 0 h 261"/>
              <a:gd name="connsiteX45" fmla="*/ 565 w 687"/>
              <a:gd name="connsiteY45" fmla="*/ 5 h 261"/>
              <a:gd name="connsiteX46" fmla="*/ 581 w 687"/>
              <a:gd name="connsiteY46" fmla="*/ 11 h 261"/>
              <a:gd name="connsiteX47" fmla="*/ 592 w 687"/>
              <a:gd name="connsiteY47" fmla="*/ 16 h 261"/>
              <a:gd name="connsiteX48" fmla="*/ 602 w 687"/>
              <a:gd name="connsiteY48" fmla="*/ 21 h 261"/>
              <a:gd name="connsiteX49" fmla="*/ 618 w 687"/>
              <a:gd name="connsiteY49" fmla="*/ 26 h 261"/>
              <a:gd name="connsiteX50" fmla="*/ 629 w 687"/>
              <a:gd name="connsiteY50" fmla="*/ 37 h 261"/>
              <a:gd name="connsiteX51" fmla="*/ 644 w 687"/>
              <a:gd name="connsiteY51" fmla="*/ 42 h 261"/>
              <a:gd name="connsiteX52" fmla="*/ 655 w 687"/>
              <a:gd name="connsiteY52" fmla="*/ 47 h 261"/>
              <a:gd name="connsiteX53" fmla="*/ 666 w 687"/>
              <a:gd name="connsiteY53" fmla="*/ 52 h 261"/>
              <a:gd name="connsiteX54" fmla="*/ 671 w 687"/>
              <a:gd name="connsiteY54" fmla="*/ 58 h 261"/>
              <a:gd name="connsiteX55" fmla="*/ 676 w 687"/>
              <a:gd name="connsiteY55" fmla="*/ 63 h 261"/>
              <a:gd name="connsiteX56" fmla="*/ 681 w 687"/>
              <a:gd name="connsiteY56" fmla="*/ 68 h 261"/>
              <a:gd name="connsiteX57" fmla="*/ 687 w 687"/>
              <a:gd name="connsiteY57" fmla="*/ 68 h 261"/>
              <a:gd name="connsiteX58" fmla="*/ 687 w 687"/>
              <a:gd name="connsiteY58" fmla="*/ 73 h 261"/>
              <a:gd name="connsiteX59" fmla="*/ 681 w 687"/>
              <a:gd name="connsiteY59" fmla="*/ 73 h 261"/>
              <a:gd name="connsiteX60" fmla="*/ 681 w 687"/>
              <a:gd name="connsiteY60" fmla="*/ 79 h 261"/>
              <a:gd name="connsiteX61" fmla="*/ 676 w 687"/>
              <a:gd name="connsiteY61" fmla="*/ 84 h 261"/>
              <a:gd name="connsiteX62" fmla="*/ 671 w 687"/>
              <a:gd name="connsiteY62" fmla="*/ 84 h 261"/>
              <a:gd name="connsiteX63" fmla="*/ 666 w 687"/>
              <a:gd name="connsiteY63" fmla="*/ 89 h 261"/>
              <a:gd name="connsiteX64" fmla="*/ 660 w 687"/>
              <a:gd name="connsiteY64" fmla="*/ 94 h 261"/>
              <a:gd name="connsiteX65" fmla="*/ 655 w 687"/>
              <a:gd name="connsiteY65" fmla="*/ 94 h 261"/>
              <a:gd name="connsiteX66" fmla="*/ 650 w 687"/>
              <a:gd name="connsiteY66" fmla="*/ 99 h 261"/>
              <a:gd name="connsiteX67" fmla="*/ 644 w 687"/>
              <a:gd name="connsiteY67" fmla="*/ 105 h 261"/>
              <a:gd name="connsiteX68" fmla="*/ 639 w 687"/>
              <a:gd name="connsiteY68" fmla="*/ 115 h 261"/>
              <a:gd name="connsiteX69" fmla="*/ 639 w 687"/>
              <a:gd name="connsiteY69" fmla="*/ 126 h 261"/>
              <a:gd name="connsiteX70" fmla="*/ 639 w 687"/>
              <a:gd name="connsiteY70" fmla="*/ 131 h 261"/>
              <a:gd name="connsiteX71" fmla="*/ 639 w 687"/>
              <a:gd name="connsiteY71" fmla="*/ 146 h 261"/>
              <a:gd name="connsiteX72" fmla="*/ 639 w 687"/>
              <a:gd name="connsiteY72" fmla="*/ 157 h 261"/>
              <a:gd name="connsiteX73" fmla="*/ 639 w 687"/>
              <a:gd name="connsiteY73" fmla="*/ 173 h 261"/>
              <a:gd name="connsiteX74" fmla="*/ 639 w 687"/>
              <a:gd name="connsiteY74" fmla="*/ 188 h 261"/>
              <a:gd name="connsiteX75" fmla="*/ 639 w 687"/>
              <a:gd name="connsiteY75" fmla="*/ 204 h 261"/>
              <a:gd name="connsiteX76" fmla="*/ 639 w 687"/>
              <a:gd name="connsiteY76" fmla="*/ 225 h 261"/>
              <a:gd name="connsiteX77" fmla="*/ 639 w 687"/>
              <a:gd name="connsiteY77" fmla="*/ 240 h 261"/>
              <a:gd name="connsiteX78" fmla="*/ 639 w 687"/>
              <a:gd name="connsiteY78" fmla="*/ 261 h 261"/>
              <a:gd name="connsiteX79" fmla="*/ 549 w 687"/>
              <a:gd name="connsiteY79" fmla="*/ 214 h 261"/>
              <a:gd name="connsiteX80" fmla="*/ 544 w 687"/>
              <a:gd name="connsiteY80" fmla="*/ 183 h 261"/>
              <a:gd name="connsiteX81" fmla="*/ 544 w 687"/>
              <a:gd name="connsiteY81" fmla="*/ 157 h 261"/>
              <a:gd name="connsiteX82" fmla="*/ 539 w 687"/>
              <a:gd name="connsiteY82" fmla="*/ 146 h 261"/>
              <a:gd name="connsiteX83" fmla="*/ 539 w 687"/>
              <a:gd name="connsiteY83" fmla="*/ 136 h 261"/>
              <a:gd name="connsiteX84" fmla="*/ 534 w 687"/>
              <a:gd name="connsiteY84" fmla="*/ 126 h 261"/>
              <a:gd name="connsiteX85" fmla="*/ 534 w 687"/>
              <a:gd name="connsiteY85" fmla="*/ 115 h 261"/>
              <a:gd name="connsiteX86" fmla="*/ 528 w 687"/>
              <a:gd name="connsiteY86" fmla="*/ 110 h 261"/>
              <a:gd name="connsiteX87" fmla="*/ 528 w 687"/>
              <a:gd name="connsiteY87" fmla="*/ 105 h 261"/>
              <a:gd name="connsiteX88" fmla="*/ 523 w 687"/>
              <a:gd name="connsiteY88" fmla="*/ 94 h 261"/>
              <a:gd name="connsiteX89" fmla="*/ 518 w 687"/>
              <a:gd name="connsiteY89" fmla="*/ 89 h 261"/>
              <a:gd name="connsiteX90" fmla="*/ 512 w 687"/>
              <a:gd name="connsiteY90" fmla="*/ 84 h 261"/>
              <a:gd name="connsiteX91" fmla="*/ 507 w 687"/>
              <a:gd name="connsiteY91" fmla="*/ 84 h 261"/>
              <a:gd name="connsiteX92" fmla="*/ 502 w 687"/>
              <a:gd name="connsiteY92" fmla="*/ 79 h 261"/>
              <a:gd name="connsiteX93" fmla="*/ 491 w 687"/>
              <a:gd name="connsiteY93" fmla="*/ 79 h 261"/>
              <a:gd name="connsiteX94" fmla="*/ 481 w 687"/>
              <a:gd name="connsiteY94" fmla="*/ 79 h 261"/>
              <a:gd name="connsiteX95" fmla="*/ 470 w 687"/>
              <a:gd name="connsiteY95" fmla="*/ 73 h 261"/>
              <a:gd name="connsiteX96" fmla="*/ 454 w 687"/>
              <a:gd name="connsiteY96" fmla="*/ 73 h 261"/>
              <a:gd name="connsiteX97" fmla="*/ 454 w 687"/>
              <a:gd name="connsiteY97" fmla="*/ 73 h 261"/>
              <a:gd name="connsiteX0" fmla="*/ 454 w 687"/>
              <a:gd name="connsiteY0" fmla="*/ 73 h 240"/>
              <a:gd name="connsiteX1" fmla="*/ 439 w 687"/>
              <a:gd name="connsiteY1" fmla="*/ 73 h 240"/>
              <a:gd name="connsiteX2" fmla="*/ 417 w 687"/>
              <a:gd name="connsiteY2" fmla="*/ 79 h 240"/>
              <a:gd name="connsiteX3" fmla="*/ 396 w 687"/>
              <a:gd name="connsiteY3" fmla="*/ 79 h 240"/>
              <a:gd name="connsiteX4" fmla="*/ 370 w 687"/>
              <a:gd name="connsiteY4" fmla="*/ 79 h 240"/>
              <a:gd name="connsiteX5" fmla="*/ 343 w 687"/>
              <a:gd name="connsiteY5" fmla="*/ 84 h 240"/>
              <a:gd name="connsiteX6" fmla="*/ 312 w 687"/>
              <a:gd name="connsiteY6" fmla="*/ 84 h 240"/>
              <a:gd name="connsiteX7" fmla="*/ 275 w 687"/>
              <a:gd name="connsiteY7" fmla="*/ 89 h 240"/>
              <a:gd name="connsiteX8" fmla="*/ 238 w 687"/>
              <a:gd name="connsiteY8" fmla="*/ 94 h 240"/>
              <a:gd name="connsiteX9" fmla="*/ 196 w 687"/>
              <a:gd name="connsiteY9" fmla="*/ 94 h 240"/>
              <a:gd name="connsiteX10" fmla="*/ 159 w 687"/>
              <a:gd name="connsiteY10" fmla="*/ 99 h 240"/>
              <a:gd name="connsiteX11" fmla="*/ 122 w 687"/>
              <a:gd name="connsiteY11" fmla="*/ 105 h 240"/>
              <a:gd name="connsiteX12" fmla="*/ 90 w 687"/>
              <a:gd name="connsiteY12" fmla="*/ 105 h 240"/>
              <a:gd name="connsiteX13" fmla="*/ 64 w 687"/>
              <a:gd name="connsiteY13" fmla="*/ 105 h 240"/>
              <a:gd name="connsiteX14" fmla="*/ 37 w 687"/>
              <a:gd name="connsiteY14" fmla="*/ 110 h 240"/>
              <a:gd name="connsiteX15" fmla="*/ 16 w 687"/>
              <a:gd name="connsiteY15" fmla="*/ 110 h 240"/>
              <a:gd name="connsiteX16" fmla="*/ 0 w 687"/>
              <a:gd name="connsiteY16" fmla="*/ 110 h 240"/>
              <a:gd name="connsiteX17" fmla="*/ 0 w 687"/>
              <a:gd name="connsiteY17" fmla="*/ 73 h 240"/>
              <a:gd name="connsiteX18" fmla="*/ 11 w 687"/>
              <a:gd name="connsiteY18" fmla="*/ 73 h 240"/>
              <a:gd name="connsiteX19" fmla="*/ 27 w 687"/>
              <a:gd name="connsiteY19" fmla="*/ 73 h 240"/>
              <a:gd name="connsiteX20" fmla="*/ 42 w 687"/>
              <a:gd name="connsiteY20" fmla="*/ 73 h 240"/>
              <a:gd name="connsiteX21" fmla="*/ 58 w 687"/>
              <a:gd name="connsiteY21" fmla="*/ 73 h 240"/>
              <a:gd name="connsiteX22" fmla="*/ 79 w 687"/>
              <a:gd name="connsiteY22" fmla="*/ 73 h 240"/>
              <a:gd name="connsiteX23" fmla="*/ 95 w 687"/>
              <a:gd name="connsiteY23" fmla="*/ 68 h 240"/>
              <a:gd name="connsiteX24" fmla="*/ 122 w 687"/>
              <a:gd name="connsiteY24" fmla="*/ 68 h 240"/>
              <a:gd name="connsiteX25" fmla="*/ 143 w 687"/>
              <a:gd name="connsiteY25" fmla="*/ 63 h 240"/>
              <a:gd name="connsiteX26" fmla="*/ 164 w 687"/>
              <a:gd name="connsiteY26" fmla="*/ 58 h 240"/>
              <a:gd name="connsiteX27" fmla="*/ 185 w 687"/>
              <a:gd name="connsiteY27" fmla="*/ 58 h 240"/>
              <a:gd name="connsiteX28" fmla="*/ 211 w 687"/>
              <a:gd name="connsiteY28" fmla="*/ 52 h 240"/>
              <a:gd name="connsiteX29" fmla="*/ 238 w 687"/>
              <a:gd name="connsiteY29" fmla="*/ 52 h 240"/>
              <a:gd name="connsiteX30" fmla="*/ 264 w 687"/>
              <a:gd name="connsiteY30" fmla="*/ 47 h 240"/>
              <a:gd name="connsiteX31" fmla="*/ 296 w 687"/>
              <a:gd name="connsiteY31" fmla="*/ 47 h 240"/>
              <a:gd name="connsiteX32" fmla="*/ 354 w 687"/>
              <a:gd name="connsiteY32" fmla="*/ 37 h 240"/>
              <a:gd name="connsiteX33" fmla="*/ 386 w 687"/>
              <a:gd name="connsiteY33" fmla="*/ 37 h 240"/>
              <a:gd name="connsiteX34" fmla="*/ 407 w 687"/>
              <a:gd name="connsiteY34" fmla="*/ 32 h 240"/>
              <a:gd name="connsiteX35" fmla="*/ 433 w 687"/>
              <a:gd name="connsiteY35" fmla="*/ 26 h 240"/>
              <a:gd name="connsiteX36" fmla="*/ 454 w 687"/>
              <a:gd name="connsiteY36" fmla="*/ 26 h 240"/>
              <a:gd name="connsiteX37" fmla="*/ 470 w 687"/>
              <a:gd name="connsiteY37" fmla="*/ 21 h 240"/>
              <a:gd name="connsiteX38" fmla="*/ 481 w 687"/>
              <a:gd name="connsiteY38" fmla="*/ 16 h 240"/>
              <a:gd name="connsiteX39" fmla="*/ 491 w 687"/>
              <a:gd name="connsiteY39" fmla="*/ 16 h 240"/>
              <a:gd name="connsiteX40" fmla="*/ 497 w 687"/>
              <a:gd name="connsiteY40" fmla="*/ 11 h 240"/>
              <a:gd name="connsiteX41" fmla="*/ 507 w 687"/>
              <a:gd name="connsiteY41" fmla="*/ 5 h 240"/>
              <a:gd name="connsiteX42" fmla="*/ 523 w 687"/>
              <a:gd name="connsiteY42" fmla="*/ 0 h 240"/>
              <a:gd name="connsiteX43" fmla="*/ 534 w 687"/>
              <a:gd name="connsiteY43" fmla="*/ 0 h 240"/>
              <a:gd name="connsiteX44" fmla="*/ 549 w 687"/>
              <a:gd name="connsiteY44" fmla="*/ 0 h 240"/>
              <a:gd name="connsiteX45" fmla="*/ 565 w 687"/>
              <a:gd name="connsiteY45" fmla="*/ 5 h 240"/>
              <a:gd name="connsiteX46" fmla="*/ 581 w 687"/>
              <a:gd name="connsiteY46" fmla="*/ 11 h 240"/>
              <a:gd name="connsiteX47" fmla="*/ 592 w 687"/>
              <a:gd name="connsiteY47" fmla="*/ 16 h 240"/>
              <a:gd name="connsiteX48" fmla="*/ 602 w 687"/>
              <a:gd name="connsiteY48" fmla="*/ 21 h 240"/>
              <a:gd name="connsiteX49" fmla="*/ 618 w 687"/>
              <a:gd name="connsiteY49" fmla="*/ 26 h 240"/>
              <a:gd name="connsiteX50" fmla="*/ 629 w 687"/>
              <a:gd name="connsiteY50" fmla="*/ 37 h 240"/>
              <a:gd name="connsiteX51" fmla="*/ 644 w 687"/>
              <a:gd name="connsiteY51" fmla="*/ 42 h 240"/>
              <a:gd name="connsiteX52" fmla="*/ 655 w 687"/>
              <a:gd name="connsiteY52" fmla="*/ 47 h 240"/>
              <a:gd name="connsiteX53" fmla="*/ 666 w 687"/>
              <a:gd name="connsiteY53" fmla="*/ 52 h 240"/>
              <a:gd name="connsiteX54" fmla="*/ 671 w 687"/>
              <a:gd name="connsiteY54" fmla="*/ 58 h 240"/>
              <a:gd name="connsiteX55" fmla="*/ 676 w 687"/>
              <a:gd name="connsiteY55" fmla="*/ 63 h 240"/>
              <a:gd name="connsiteX56" fmla="*/ 681 w 687"/>
              <a:gd name="connsiteY56" fmla="*/ 68 h 240"/>
              <a:gd name="connsiteX57" fmla="*/ 687 w 687"/>
              <a:gd name="connsiteY57" fmla="*/ 68 h 240"/>
              <a:gd name="connsiteX58" fmla="*/ 687 w 687"/>
              <a:gd name="connsiteY58" fmla="*/ 73 h 240"/>
              <a:gd name="connsiteX59" fmla="*/ 681 w 687"/>
              <a:gd name="connsiteY59" fmla="*/ 73 h 240"/>
              <a:gd name="connsiteX60" fmla="*/ 681 w 687"/>
              <a:gd name="connsiteY60" fmla="*/ 79 h 240"/>
              <a:gd name="connsiteX61" fmla="*/ 676 w 687"/>
              <a:gd name="connsiteY61" fmla="*/ 84 h 240"/>
              <a:gd name="connsiteX62" fmla="*/ 671 w 687"/>
              <a:gd name="connsiteY62" fmla="*/ 84 h 240"/>
              <a:gd name="connsiteX63" fmla="*/ 666 w 687"/>
              <a:gd name="connsiteY63" fmla="*/ 89 h 240"/>
              <a:gd name="connsiteX64" fmla="*/ 660 w 687"/>
              <a:gd name="connsiteY64" fmla="*/ 94 h 240"/>
              <a:gd name="connsiteX65" fmla="*/ 655 w 687"/>
              <a:gd name="connsiteY65" fmla="*/ 94 h 240"/>
              <a:gd name="connsiteX66" fmla="*/ 650 w 687"/>
              <a:gd name="connsiteY66" fmla="*/ 99 h 240"/>
              <a:gd name="connsiteX67" fmla="*/ 644 w 687"/>
              <a:gd name="connsiteY67" fmla="*/ 105 h 240"/>
              <a:gd name="connsiteX68" fmla="*/ 639 w 687"/>
              <a:gd name="connsiteY68" fmla="*/ 115 h 240"/>
              <a:gd name="connsiteX69" fmla="*/ 639 w 687"/>
              <a:gd name="connsiteY69" fmla="*/ 126 h 240"/>
              <a:gd name="connsiteX70" fmla="*/ 639 w 687"/>
              <a:gd name="connsiteY70" fmla="*/ 131 h 240"/>
              <a:gd name="connsiteX71" fmla="*/ 639 w 687"/>
              <a:gd name="connsiteY71" fmla="*/ 146 h 240"/>
              <a:gd name="connsiteX72" fmla="*/ 639 w 687"/>
              <a:gd name="connsiteY72" fmla="*/ 157 h 240"/>
              <a:gd name="connsiteX73" fmla="*/ 639 w 687"/>
              <a:gd name="connsiteY73" fmla="*/ 173 h 240"/>
              <a:gd name="connsiteX74" fmla="*/ 639 w 687"/>
              <a:gd name="connsiteY74" fmla="*/ 188 h 240"/>
              <a:gd name="connsiteX75" fmla="*/ 639 w 687"/>
              <a:gd name="connsiteY75" fmla="*/ 204 h 240"/>
              <a:gd name="connsiteX76" fmla="*/ 639 w 687"/>
              <a:gd name="connsiteY76" fmla="*/ 225 h 240"/>
              <a:gd name="connsiteX77" fmla="*/ 639 w 687"/>
              <a:gd name="connsiteY77" fmla="*/ 240 h 240"/>
              <a:gd name="connsiteX78" fmla="*/ 549 w 687"/>
              <a:gd name="connsiteY78" fmla="*/ 214 h 240"/>
              <a:gd name="connsiteX79" fmla="*/ 544 w 687"/>
              <a:gd name="connsiteY79" fmla="*/ 183 h 240"/>
              <a:gd name="connsiteX80" fmla="*/ 544 w 687"/>
              <a:gd name="connsiteY80" fmla="*/ 157 h 240"/>
              <a:gd name="connsiteX81" fmla="*/ 539 w 687"/>
              <a:gd name="connsiteY81" fmla="*/ 146 h 240"/>
              <a:gd name="connsiteX82" fmla="*/ 539 w 687"/>
              <a:gd name="connsiteY82" fmla="*/ 136 h 240"/>
              <a:gd name="connsiteX83" fmla="*/ 534 w 687"/>
              <a:gd name="connsiteY83" fmla="*/ 126 h 240"/>
              <a:gd name="connsiteX84" fmla="*/ 534 w 687"/>
              <a:gd name="connsiteY84" fmla="*/ 115 h 240"/>
              <a:gd name="connsiteX85" fmla="*/ 528 w 687"/>
              <a:gd name="connsiteY85" fmla="*/ 110 h 240"/>
              <a:gd name="connsiteX86" fmla="*/ 528 w 687"/>
              <a:gd name="connsiteY86" fmla="*/ 105 h 240"/>
              <a:gd name="connsiteX87" fmla="*/ 523 w 687"/>
              <a:gd name="connsiteY87" fmla="*/ 94 h 240"/>
              <a:gd name="connsiteX88" fmla="*/ 518 w 687"/>
              <a:gd name="connsiteY88" fmla="*/ 89 h 240"/>
              <a:gd name="connsiteX89" fmla="*/ 512 w 687"/>
              <a:gd name="connsiteY89" fmla="*/ 84 h 240"/>
              <a:gd name="connsiteX90" fmla="*/ 507 w 687"/>
              <a:gd name="connsiteY90" fmla="*/ 84 h 240"/>
              <a:gd name="connsiteX91" fmla="*/ 502 w 687"/>
              <a:gd name="connsiteY91" fmla="*/ 79 h 240"/>
              <a:gd name="connsiteX92" fmla="*/ 491 w 687"/>
              <a:gd name="connsiteY92" fmla="*/ 79 h 240"/>
              <a:gd name="connsiteX93" fmla="*/ 481 w 687"/>
              <a:gd name="connsiteY93" fmla="*/ 79 h 240"/>
              <a:gd name="connsiteX94" fmla="*/ 470 w 687"/>
              <a:gd name="connsiteY94" fmla="*/ 73 h 240"/>
              <a:gd name="connsiteX95" fmla="*/ 454 w 687"/>
              <a:gd name="connsiteY95" fmla="*/ 73 h 240"/>
              <a:gd name="connsiteX96" fmla="*/ 454 w 687"/>
              <a:gd name="connsiteY96" fmla="*/ 73 h 240"/>
              <a:gd name="connsiteX0" fmla="*/ 454 w 687"/>
              <a:gd name="connsiteY0" fmla="*/ 73 h 240"/>
              <a:gd name="connsiteX1" fmla="*/ 439 w 687"/>
              <a:gd name="connsiteY1" fmla="*/ 73 h 240"/>
              <a:gd name="connsiteX2" fmla="*/ 417 w 687"/>
              <a:gd name="connsiteY2" fmla="*/ 79 h 240"/>
              <a:gd name="connsiteX3" fmla="*/ 396 w 687"/>
              <a:gd name="connsiteY3" fmla="*/ 79 h 240"/>
              <a:gd name="connsiteX4" fmla="*/ 370 w 687"/>
              <a:gd name="connsiteY4" fmla="*/ 79 h 240"/>
              <a:gd name="connsiteX5" fmla="*/ 343 w 687"/>
              <a:gd name="connsiteY5" fmla="*/ 84 h 240"/>
              <a:gd name="connsiteX6" fmla="*/ 312 w 687"/>
              <a:gd name="connsiteY6" fmla="*/ 84 h 240"/>
              <a:gd name="connsiteX7" fmla="*/ 275 w 687"/>
              <a:gd name="connsiteY7" fmla="*/ 89 h 240"/>
              <a:gd name="connsiteX8" fmla="*/ 238 w 687"/>
              <a:gd name="connsiteY8" fmla="*/ 94 h 240"/>
              <a:gd name="connsiteX9" fmla="*/ 196 w 687"/>
              <a:gd name="connsiteY9" fmla="*/ 94 h 240"/>
              <a:gd name="connsiteX10" fmla="*/ 159 w 687"/>
              <a:gd name="connsiteY10" fmla="*/ 99 h 240"/>
              <a:gd name="connsiteX11" fmla="*/ 122 w 687"/>
              <a:gd name="connsiteY11" fmla="*/ 105 h 240"/>
              <a:gd name="connsiteX12" fmla="*/ 90 w 687"/>
              <a:gd name="connsiteY12" fmla="*/ 105 h 240"/>
              <a:gd name="connsiteX13" fmla="*/ 64 w 687"/>
              <a:gd name="connsiteY13" fmla="*/ 105 h 240"/>
              <a:gd name="connsiteX14" fmla="*/ 37 w 687"/>
              <a:gd name="connsiteY14" fmla="*/ 110 h 240"/>
              <a:gd name="connsiteX15" fmla="*/ 16 w 687"/>
              <a:gd name="connsiteY15" fmla="*/ 110 h 240"/>
              <a:gd name="connsiteX16" fmla="*/ 0 w 687"/>
              <a:gd name="connsiteY16" fmla="*/ 110 h 240"/>
              <a:gd name="connsiteX17" fmla="*/ 0 w 687"/>
              <a:gd name="connsiteY17" fmla="*/ 73 h 240"/>
              <a:gd name="connsiteX18" fmla="*/ 11 w 687"/>
              <a:gd name="connsiteY18" fmla="*/ 73 h 240"/>
              <a:gd name="connsiteX19" fmla="*/ 27 w 687"/>
              <a:gd name="connsiteY19" fmla="*/ 73 h 240"/>
              <a:gd name="connsiteX20" fmla="*/ 42 w 687"/>
              <a:gd name="connsiteY20" fmla="*/ 73 h 240"/>
              <a:gd name="connsiteX21" fmla="*/ 58 w 687"/>
              <a:gd name="connsiteY21" fmla="*/ 73 h 240"/>
              <a:gd name="connsiteX22" fmla="*/ 79 w 687"/>
              <a:gd name="connsiteY22" fmla="*/ 73 h 240"/>
              <a:gd name="connsiteX23" fmla="*/ 95 w 687"/>
              <a:gd name="connsiteY23" fmla="*/ 68 h 240"/>
              <a:gd name="connsiteX24" fmla="*/ 122 w 687"/>
              <a:gd name="connsiteY24" fmla="*/ 68 h 240"/>
              <a:gd name="connsiteX25" fmla="*/ 143 w 687"/>
              <a:gd name="connsiteY25" fmla="*/ 63 h 240"/>
              <a:gd name="connsiteX26" fmla="*/ 164 w 687"/>
              <a:gd name="connsiteY26" fmla="*/ 58 h 240"/>
              <a:gd name="connsiteX27" fmla="*/ 185 w 687"/>
              <a:gd name="connsiteY27" fmla="*/ 58 h 240"/>
              <a:gd name="connsiteX28" fmla="*/ 211 w 687"/>
              <a:gd name="connsiteY28" fmla="*/ 52 h 240"/>
              <a:gd name="connsiteX29" fmla="*/ 238 w 687"/>
              <a:gd name="connsiteY29" fmla="*/ 52 h 240"/>
              <a:gd name="connsiteX30" fmla="*/ 264 w 687"/>
              <a:gd name="connsiteY30" fmla="*/ 47 h 240"/>
              <a:gd name="connsiteX31" fmla="*/ 296 w 687"/>
              <a:gd name="connsiteY31" fmla="*/ 47 h 240"/>
              <a:gd name="connsiteX32" fmla="*/ 354 w 687"/>
              <a:gd name="connsiteY32" fmla="*/ 37 h 240"/>
              <a:gd name="connsiteX33" fmla="*/ 386 w 687"/>
              <a:gd name="connsiteY33" fmla="*/ 37 h 240"/>
              <a:gd name="connsiteX34" fmla="*/ 407 w 687"/>
              <a:gd name="connsiteY34" fmla="*/ 32 h 240"/>
              <a:gd name="connsiteX35" fmla="*/ 433 w 687"/>
              <a:gd name="connsiteY35" fmla="*/ 26 h 240"/>
              <a:gd name="connsiteX36" fmla="*/ 454 w 687"/>
              <a:gd name="connsiteY36" fmla="*/ 26 h 240"/>
              <a:gd name="connsiteX37" fmla="*/ 470 w 687"/>
              <a:gd name="connsiteY37" fmla="*/ 21 h 240"/>
              <a:gd name="connsiteX38" fmla="*/ 481 w 687"/>
              <a:gd name="connsiteY38" fmla="*/ 16 h 240"/>
              <a:gd name="connsiteX39" fmla="*/ 491 w 687"/>
              <a:gd name="connsiteY39" fmla="*/ 16 h 240"/>
              <a:gd name="connsiteX40" fmla="*/ 497 w 687"/>
              <a:gd name="connsiteY40" fmla="*/ 11 h 240"/>
              <a:gd name="connsiteX41" fmla="*/ 507 w 687"/>
              <a:gd name="connsiteY41" fmla="*/ 5 h 240"/>
              <a:gd name="connsiteX42" fmla="*/ 523 w 687"/>
              <a:gd name="connsiteY42" fmla="*/ 0 h 240"/>
              <a:gd name="connsiteX43" fmla="*/ 534 w 687"/>
              <a:gd name="connsiteY43" fmla="*/ 0 h 240"/>
              <a:gd name="connsiteX44" fmla="*/ 549 w 687"/>
              <a:gd name="connsiteY44" fmla="*/ 0 h 240"/>
              <a:gd name="connsiteX45" fmla="*/ 565 w 687"/>
              <a:gd name="connsiteY45" fmla="*/ 5 h 240"/>
              <a:gd name="connsiteX46" fmla="*/ 581 w 687"/>
              <a:gd name="connsiteY46" fmla="*/ 11 h 240"/>
              <a:gd name="connsiteX47" fmla="*/ 592 w 687"/>
              <a:gd name="connsiteY47" fmla="*/ 16 h 240"/>
              <a:gd name="connsiteX48" fmla="*/ 602 w 687"/>
              <a:gd name="connsiteY48" fmla="*/ 21 h 240"/>
              <a:gd name="connsiteX49" fmla="*/ 618 w 687"/>
              <a:gd name="connsiteY49" fmla="*/ 26 h 240"/>
              <a:gd name="connsiteX50" fmla="*/ 629 w 687"/>
              <a:gd name="connsiteY50" fmla="*/ 37 h 240"/>
              <a:gd name="connsiteX51" fmla="*/ 644 w 687"/>
              <a:gd name="connsiteY51" fmla="*/ 42 h 240"/>
              <a:gd name="connsiteX52" fmla="*/ 655 w 687"/>
              <a:gd name="connsiteY52" fmla="*/ 47 h 240"/>
              <a:gd name="connsiteX53" fmla="*/ 666 w 687"/>
              <a:gd name="connsiteY53" fmla="*/ 52 h 240"/>
              <a:gd name="connsiteX54" fmla="*/ 671 w 687"/>
              <a:gd name="connsiteY54" fmla="*/ 58 h 240"/>
              <a:gd name="connsiteX55" fmla="*/ 676 w 687"/>
              <a:gd name="connsiteY55" fmla="*/ 63 h 240"/>
              <a:gd name="connsiteX56" fmla="*/ 681 w 687"/>
              <a:gd name="connsiteY56" fmla="*/ 68 h 240"/>
              <a:gd name="connsiteX57" fmla="*/ 687 w 687"/>
              <a:gd name="connsiteY57" fmla="*/ 68 h 240"/>
              <a:gd name="connsiteX58" fmla="*/ 687 w 687"/>
              <a:gd name="connsiteY58" fmla="*/ 73 h 240"/>
              <a:gd name="connsiteX59" fmla="*/ 681 w 687"/>
              <a:gd name="connsiteY59" fmla="*/ 73 h 240"/>
              <a:gd name="connsiteX60" fmla="*/ 681 w 687"/>
              <a:gd name="connsiteY60" fmla="*/ 79 h 240"/>
              <a:gd name="connsiteX61" fmla="*/ 676 w 687"/>
              <a:gd name="connsiteY61" fmla="*/ 84 h 240"/>
              <a:gd name="connsiteX62" fmla="*/ 671 w 687"/>
              <a:gd name="connsiteY62" fmla="*/ 84 h 240"/>
              <a:gd name="connsiteX63" fmla="*/ 666 w 687"/>
              <a:gd name="connsiteY63" fmla="*/ 89 h 240"/>
              <a:gd name="connsiteX64" fmla="*/ 660 w 687"/>
              <a:gd name="connsiteY64" fmla="*/ 94 h 240"/>
              <a:gd name="connsiteX65" fmla="*/ 655 w 687"/>
              <a:gd name="connsiteY65" fmla="*/ 94 h 240"/>
              <a:gd name="connsiteX66" fmla="*/ 650 w 687"/>
              <a:gd name="connsiteY66" fmla="*/ 99 h 240"/>
              <a:gd name="connsiteX67" fmla="*/ 644 w 687"/>
              <a:gd name="connsiteY67" fmla="*/ 105 h 240"/>
              <a:gd name="connsiteX68" fmla="*/ 639 w 687"/>
              <a:gd name="connsiteY68" fmla="*/ 115 h 240"/>
              <a:gd name="connsiteX69" fmla="*/ 639 w 687"/>
              <a:gd name="connsiteY69" fmla="*/ 126 h 240"/>
              <a:gd name="connsiteX70" fmla="*/ 639 w 687"/>
              <a:gd name="connsiteY70" fmla="*/ 131 h 240"/>
              <a:gd name="connsiteX71" fmla="*/ 639 w 687"/>
              <a:gd name="connsiteY71" fmla="*/ 146 h 240"/>
              <a:gd name="connsiteX72" fmla="*/ 639 w 687"/>
              <a:gd name="connsiteY72" fmla="*/ 157 h 240"/>
              <a:gd name="connsiteX73" fmla="*/ 639 w 687"/>
              <a:gd name="connsiteY73" fmla="*/ 173 h 240"/>
              <a:gd name="connsiteX74" fmla="*/ 639 w 687"/>
              <a:gd name="connsiteY74" fmla="*/ 188 h 240"/>
              <a:gd name="connsiteX75" fmla="*/ 639 w 687"/>
              <a:gd name="connsiteY75" fmla="*/ 204 h 240"/>
              <a:gd name="connsiteX76" fmla="*/ 639 w 687"/>
              <a:gd name="connsiteY76" fmla="*/ 240 h 240"/>
              <a:gd name="connsiteX77" fmla="*/ 549 w 687"/>
              <a:gd name="connsiteY77" fmla="*/ 214 h 240"/>
              <a:gd name="connsiteX78" fmla="*/ 544 w 687"/>
              <a:gd name="connsiteY78" fmla="*/ 183 h 240"/>
              <a:gd name="connsiteX79" fmla="*/ 544 w 687"/>
              <a:gd name="connsiteY79" fmla="*/ 157 h 240"/>
              <a:gd name="connsiteX80" fmla="*/ 539 w 687"/>
              <a:gd name="connsiteY80" fmla="*/ 146 h 240"/>
              <a:gd name="connsiteX81" fmla="*/ 539 w 687"/>
              <a:gd name="connsiteY81" fmla="*/ 136 h 240"/>
              <a:gd name="connsiteX82" fmla="*/ 534 w 687"/>
              <a:gd name="connsiteY82" fmla="*/ 126 h 240"/>
              <a:gd name="connsiteX83" fmla="*/ 534 w 687"/>
              <a:gd name="connsiteY83" fmla="*/ 115 h 240"/>
              <a:gd name="connsiteX84" fmla="*/ 528 w 687"/>
              <a:gd name="connsiteY84" fmla="*/ 110 h 240"/>
              <a:gd name="connsiteX85" fmla="*/ 528 w 687"/>
              <a:gd name="connsiteY85" fmla="*/ 105 h 240"/>
              <a:gd name="connsiteX86" fmla="*/ 523 w 687"/>
              <a:gd name="connsiteY86" fmla="*/ 94 h 240"/>
              <a:gd name="connsiteX87" fmla="*/ 518 w 687"/>
              <a:gd name="connsiteY87" fmla="*/ 89 h 240"/>
              <a:gd name="connsiteX88" fmla="*/ 512 w 687"/>
              <a:gd name="connsiteY88" fmla="*/ 84 h 240"/>
              <a:gd name="connsiteX89" fmla="*/ 507 w 687"/>
              <a:gd name="connsiteY89" fmla="*/ 84 h 240"/>
              <a:gd name="connsiteX90" fmla="*/ 502 w 687"/>
              <a:gd name="connsiteY90" fmla="*/ 79 h 240"/>
              <a:gd name="connsiteX91" fmla="*/ 491 w 687"/>
              <a:gd name="connsiteY91" fmla="*/ 79 h 240"/>
              <a:gd name="connsiteX92" fmla="*/ 481 w 687"/>
              <a:gd name="connsiteY92" fmla="*/ 79 h 240"/>
              <a:gd name="connsiteX93" fmla="*/ 470 w 687"/>
              <a:gd name="connsiteY93" fmla="*/ 73 h 240"/>
              <a:gd name="connsiteX94" fmla="*/ 454 w 687"/>
              <a:gd name="connsiteY94" fmla="*/ 73 h 240"/>
              <a:gd name="connsiteX95" fmla="*/ 454 w 687"/>
              <a:gd name="connsiteY95" fmla="*/ 73 h 240"/>
              <a:gd name="connsiteX0" fmla="*/ 454 w 687"/>
              <a:gd name="connsiteY0" fmla="*/ 73 h 240"/>
              <a:gd name="connsiteX1" fmla="*/ 439 w 687"/>
              <a:gd name="connsiteY1" fmla="*/ 73 h 240"/>
              <a:gd name="connsiteX2" fmla="*/ 417 w 687"/>
              <a:gd name="connsiteY2" fmla="*/ 79 h 240"/>
              <a:gd name="connsiteX3" fmla="*/ 396 w 687"/>
              <a:gd name="connsiteY3" fmla="*/ 79 h 240"/>
              <a:gd name="connsiteX4" fmla="*/ 370 w 687"/>
              <a:gd name="connsiteY4" fmla="*/ 79 h 240"/>
              <a:gd name="connsiteX5" fmla="*/ 343 w 687"/>
              <a:gd name="connsiteY5" fmla="*/ 84 h 240"/>
              <a:gd name="connsiteX6" fmla="*/ 312 w 687"/>
              <a:gd name="connsiteY6" fmla="*/ 84 h 240"/>
              <a:gd name="connsiteX7" fmla="*/ 275 w 687"/>
              <a:gd name="connsiteY7" fmla="*/ 89 h 240"/>
              <a:gd name="connsiteX8" fmla="*/ 238 w 687"/>
              <a:gd name="connsiteY8" fmla="*/ 94 h 240"/>
              <a:gd name="connsiteX9" fmla="*/ 196 w 687"/>
              <a:gd name="connsiteY9" fmla="*/ 94 h 240"/>
              <a:gd name="connsiteX10" fmla="*/ 159 w 687"/>
              <a:gd name="connsiteY10" fmla="*/ 99 h 240"/>
              <a:gd name="connsiteX11" fmla="*/ 122 w 687"/>
              <a:gd name="connsiteY11" fmla="*/ 105 h 240"/>
              <a:gd name="connsiteX12" fmla="*/ 90 w 687"/>
              <a:gd name="connsiteY12" fmla="*/ 105 h 240"/>
              <a:gd name="connsiteX13" fmla="*/ 64 w 687"/>
              <a:gd name="connsiteY13" fmla="*/ 105 h 240"/>
              <a:gd name="connsiteX14" fmla="*/ 37 w 687"/>
              <a:gd name="connsiteY14" fmla="*/ 110 h 240"/>
              <a:gd name="connsiteX15" fmla="*/ 16 w 687"/>
              <a:gd name="connsiteY15" fmla="*/ 110 h 240"/>
              <a:gd name="connsiteX16" fmla="*/ 0 w 687"/>
              <a:gd name="connsiteY16" fmla="*/ 110 h 240"/>
              <a:gd name="connsiteX17" fmla="*/ 0 w 687"/>
              <a:gd name="connsiteY17" fmla="*/ 73 h 240"/>
              <a:gd name="connsiteX18" fmla="*/ 11 w 687"/>
              <a:gd name="connsiteY18" fmla="*/ 73 h 240"/>
              <a:gd name="connsiteX19" fmla="*/ 27 w 687"/>
              <a:gd name="connsiteY19" fmla="*/ 73 h 240"/>
              <a:gd name="connsiteX20" fmla="*/ 42 w 687"/>
              <a:gd name="connsiteY20" fmla="*/ 73 h 240"/>
              <a:gd name="connsiteX21" fmla="*/ 58 w 687"/>
              <a:gd name="connsiteY21" fmla="*/ 73 h 240"/>
              <a:gd name="connsiteX22" fmla="*/ 79 w 687"/>
              <a:gd name="connsiteY22" fmla="*/ 73 h 240"/>
              <a:gd name="connsiteX23" fmla="*/ 95 w 687"/>
              <a:gd name="connsiteY23" fmla="*/ 68 h 240"/>
              <a:gd name="connsiteX24" fmla="*/ 122 w 687"/>
              <a:gd name="connsiteY24" fmla="*/ 68 h 240"/>
              <a:gd name="connsiteX25" fmla="*/ 143 w 687"/>
              <a:gd name="connsiteY25" fmla="*/ 63 h 240"/>
              <a:gd name="connsiteX26" fmla="*/ 164 w 687"/>
              <a:gd name="connsiteY26" fmla="*/ 58 h 240"/>
              <a:gd name="connsiteX27" fmla="*/ 185 w 687"/>
              <a:gd name="connsiteY27" fmla="*/ 58 h 240"/>
              <a:gd name="connsiteX28" fmla="*/ 211 w 687"/>
              <a:gd name="connsiteY28" fmla="*/ 52 h 240"/>
              <a:gd name="connsiteX29" fmla="*/ 238 w 687"/>
              <a:gd name="connsiteY29" fmla="*/ 52 h 240"/>
              <a:gd name="connsiteX30" fmla="*/ 264 w 687"/>
              <a:gd name="connsiteY30" fmla="*/ 47 h 240"/>
              <a:gd name="connsiteX31" fmla="*/ 296 w 687"/>
              <a:gd name="connsiteY31" fmla="*/ 47 h 240"/>
              <a:gd name="connsiteX32" fmla="*/ 354 w 687"/>
              <a:gd name="connsiteY32" fmla="*/ 37 h 240"/>
              <a:gd name="connsiteX33" fmla="*/ 386 w 687"/>
              <a:gd name="connsiteY33" fmla="*/ 37 h 240"/>
              <a:gd name="connsiteX34" fmla="*/ 407 w 687"/>
              <a:gd name="connsiteY34" fmla="*/ 32 h 240"/>
              <a:gd name="connsiteX35" fmla="*/ 433 w 687"/>
              <a:gd name="connsiteY35" fmla="*/ 26 h 240"/>
              <a:gd name="connsiteX36" fmla="*/ 454 w 687"/>
              <a:gd name="connsiteY36" fmla="*/ 26 h 240"/>
              <a:gd name="connsiteX37" fmla="*/ 470 w 687"/>
              <a:gd name="connsiteY37" fmla="*/ 21 h 240"/>
              <a:gd name="connsiteX38" fmla="*/ 481 w 687"/>
              <a:gd name="connsiteY38" fmla="*/ 16 h 240"/>
              <a:gd name="connsiteX39" fmla="*/ 491 w 687"/>
              <a:gd name="connsiteY39" fmla="*/ 16 h 240"/>
              <a:gd name="connsiteX40" fmla="*/ 497 w 687"/>
              <a:gd name="connsiteY40" fmla="*/ 11 h 240"/>
              <a:gd name="connsiteX41" fmla="*/ 507 w 687"/>
              <a:gd name="connsiteY41" fmla="*/ 5 h 240"/>
              <a:gd name="connsiteX42" fmla="*/ 523 w 687"/>
              <a:gd name="connsiteY42" fmla="*/ 0 h 240"/>
              <a:gd name="connsiteX43" fmla="*/ 534 w 687"/>
              <a:gd name="connsiteY43" fmla="*/ 0 h 240"/>
              <a:gd name="connsiteX44" fmla="*/ 549 w 687"/>
              <a:gd name="connsiteY44" fmla="*/ 0 h 240"/>
              <a:gd name="connsiteX45" fmla="*/ 565 w 687"/>
              <a:gd name="connsiteY45" fmla="*/ 5 h 240"/>
              <a:gd name="connsiteX46" fmla="*/ 581 w 687"/>
              <a:gd name="connsiteY46" fmla="*/ 11 h 240"/>
              <a:gd name="connsiteX47" fmla="*/ 592 w 687"/>
              <a:gd name="connsiteY47" fmla="*/ 16 h 240"/>
              <a:gd name="connsiteX48" fmla="*/ 602 w 687"/>
              <a:gd name="connsiteY48" fmla="*/ 21 h 240"/>
              <a:gd name="connsiteX49" fmla="*/ 618 w 687"/>
              <a:gd name="connsiteY49" fmla="*/ 26 h 240"/>
              <a:gd name="connsiteX50" fmla="*/ 629 w 687"/>
              <a:gd name="connsiteY50" fmla="*/ 37 h 240"/>
              <a:gd name="connsiteX51" fmla="*/ 644 w 687"/>
              <a:gd name="connsiteY51" fmla="*/ 42 h 240"/>
              <a:gd name="connsiteX52" fmla="*/ 655 w 687"/>
              <a:gd name="connsiteY52" fmla="*/ 47 h 240"/>
              <a:gd name="connsiteX53" fmla="*/ 666 w 687"/>
              <a:gd name="connsiteY53" fmla="*/ 52 h 240"/>
              <a:gd name="connsiteX54" fmla="*/ 671 w 687"/>
              <a:gd name="connsiteY54" fmla="*/ 58 h 240"/>
              <a:gd name="connsiteX55" fmla="*/ 676 w 687"/>
              <a:gd name="connsiteY55" fmla="*/ 63 h 240"/>
              <a:gd name="connsiteX56" fmla="*/ 681 w 687"/>
              <a:gd name="connsiteY56" fmla="*/ 68 h 240"/>
              <a:gd name="connsiteX57" fmla="*/ 687 w 687"/>
              <a:gd name="connsiteY57" fmla="*/ 68 h 240"/>
              <a:gd name="connsiteX58" fmla="*/ 687 w 687"/>
              <a:gd name="connsiteY58" fmla="*/ 73 h 240"/>
              <a:gd name="connsiteX59" fmla="*/ 681 w 687"/>
              <a:gd name="connsiteY59" fmla="*/ 73 h 240"/>
              <a:gd name="connsiteX60" fmla="*/ 681 w 687"/>
              <a:gd name="connsiteY60" fmla="*/ 79 h 240"/>
              <a:gd name="connsiteX61" fmla="*/ 676 w 687"/>
              <a:gd name="connsiteY61" fmla="*/ 84 h 240"/>
              <a:gd name="connsiteX62" fmla="*/ 671 w 687"/>
              <a:gd name="connsiteY62" fmla="*/ 84 h 240"/>
              <a:gd name="connsiteX63" fmla="*/ 666 w 687"/>
              <a:gd name="connsiteY63" fmla="*/ 89 h 240"/>
              <a:gd name="connsiteX64" fmla="*/ 660 w 687"/>
              <a:gd name="connsiteY64" fmla="*/ 94 h 240"/>
              <a:gd name="connsiteX65" fmla="*/ 655 w 687"/>
              <a:gd name="connsiteY65" fmla="*/ 94 h 240"/>
              <a:gd name="connsiteX66" fmla="*/ 650 w 687"/>
              <a:gd name="connsiteY66" fmla="*/ 99 h 240"/>
              <a:gd name="connsiteX67" fmla="*/ 644 w 687"/>
              <a:gd name="connsiteY67" fmla="*/ 105 h 240"/>
              <a:gd name="connsiteX68" fmla="*/ 639 w 687"/>
              <a:gd name="connsiteY68" fmla="*/ 115 h 240"/>
              <a:gd name="connsiteX69" fmla="*/ 639 w 687"/>
              <a:gd name="connsiteY69" fmla="*/ 126 h 240"/>
              <a:gd name="connsiteX70" fmla="*/ 639 w 687"/>
              <a:gd name="connsiteY70" fmla="*/ 131 h 240"/>
              <a:gd name="connsiteX71" fmla="*/ 639 w 687"/>
              <a:gd name="connsiteY71" fmla="*/ 146 h 240"/>
              <a:gd name="connsiteX72" fmla="*/ 639 w 687"/>
              <a:gd name="connsiteY72" fmla="*/ 157 h 240"/>
              <a:gd name="connsiteX73" fmla="*/ 639 w 687"/>
              <a:gd name="connsiteY73" fmla="*/ 173 h 240"/>
              <a:gd name="connsiteX74" fmla="*/ 639 w 687"/>
              <a:gd name="connsiteY74" fmla="*/ 188 h 240"/>
              <a:gd name="connsiteX75" fmla="*/ 639 w 687"/>
              <a:gd name="connsiteY75" fmla="*/ 240 h 240"/>
              <a:gd name="connsiteX76" fmla="*/ 549 w 687"/>
              <a:gd name="connsiteY76" fmla="*/ 214 h 240"/>
              <a:gd name="connsiteX77" fmla="*/ 544 w 687"/>
              <a:gd name="connsiteY77" fmla="*/ 183 h 240"/>
              <a:gd name="connsiteX78" fmla="*/ 544 w 687"/>
              <a:gd name="connsiteY78" fmla="*/ 157 h 240"/>
              <a:gd name="connsiteX79" fmla="*/ 539 w 687"/>
              <a:gd name="connsiteY79" fmla="*/ 146 h 240"/>
              <a:gd name="connsiteX80" fmla="*/ 539 w 687"/>
              <a:gd name="connsiteY80" fmla="*/ 136 h 240"/>
              <a:gd name="connsiteX81" fmla="*/ 534 w 687"/>
              <a:gd name="connsiteY81" fmla="*/ 126 h 240"/>
              <a:gd name="connsiteX82" fmla="*/ 534 w 687"/>
              <a:gd name="connsiteY82" fmla="*/ 115 h 240"/>
              <a:gd name="connsiteX83" fmla="*/ 528 w 687"/>
              <a:gd name="connsiteY83" fmla="*/ 110 h 240"/>
              <a:gd name="connsiteX84" fmla="*/ 528 w 687"/>
              <a:gd name="connsiteY84" fmla="*/ 105 h 240"/>
              <a:gd name="connsiteX85" fmla="*/ 523 w 687"/>
              <a:gd name="connsiteY85" fmla="*/ 94 h 240"/>
              <a:gd name="connsiteX86" fmla="*/ 518 w 687"/>
              <a:gd name="connsiteY86" fmla="*/ 89 h 240"/>
              <a:gd name="connsiteX87" fmla="*/ 512 w 687"/>
              <a:gd name="connsiteY87" fmla="*/ 84 h 240"/>
              <a:gd name="connsiteX88" fmla="*/ 507 w 687"/>
              <a:gd name="connsiteY88" fmla="*/ 84 h 240"/>
              <a:gd name="connsiteX89" fmla="*/ 502 w 687"/>
              <a:gd name="connsiteY89" fmla="*/ 79 h 240"/>
              <a:gd name="connsiteX90" fmla="*/ 491 w 687"/>
              <a:gd name="connsiteY90" fmla="*/ 79 h 240"/>
              <a:gd name="connsiteX91" fmla="*/ 481 w 687"/>
              <a:gd name="connsiteY91" fmla="*/ 79 h 240"/>
              <a:gd name="connsiteX92" fmla="*/ 470 w 687"/>
              <a:gd name="connsiteY92" fmla="*/ 73 h 240"/>
              <a:gd name="connsiteX93" fmla="*/ 454 w 687"/>
              <a:gd name="connsiteY93" fmla="*/ 73 h 240"/>
              <a:gd name="connsiteX94" fmla="*/ 454 w 687"/>
              <a:gd name="connsiteY94" fmla="*/ 73 h 240"/>
              <a:gd name="connsiteX0" fmla="*/ 454 w 687"/>
              <a:gd name="connsiteY0" fmla="*/ 73 h 214"/>
              <a:gd name="connsiteX1" fmla="*/ 439 w 687"/>
              <a:gd name="connsiteY1" fmla="*/ 73 h 214"/>
              <a:gd name="connsiteX2" fmla="*/ 417 w 687"/>
              <a:gd name="connsiteY2" fmla="*/ 79 h 214"/>
              <a:gd name="connsiteX3" fmla="*/ 396 w 687"/>
              <a:gd name="connsiteY3" fmla="*/ 79 h 214"/>
              <a:gd name="connsiteX4" fmla="*/ 370 w 687"/>
              <a:gd name="connsiteY4" fmla="*/ 79 h 214"/>
              <a:gd name="connsiteX5" fmla="*/ 343 w 687"/>
              <a:gd name="connsiteY5" fmla="*/ 84 h 214"/>
              <a:gd name="connsiteX6" fmla="*/ 312 w 687"/>
              <a:gd name="connsiteY6" fmla="*/ 84 h 214"/>
              <a:gd name="connsiteX7" fmla="*/ 275 w 687"/>
              <a:gd name="connsiteY7" fmla="*/ 89 h 214"/>
              <a:gd name="connsiteX8" fmla="*/ 238 w 687"/>
              <a:gd name="connsiteY8" fmla="*/ 94 h 214"/>
              <a:gd name="connsiteX9" fmla="*/ 196 w 687"/>
              <a:gd name="connsiteY9" fmla="*/ 94 h 214"/>
              <a:gd name="connsiteX10" fmla="*/ 159 w 687"/>
              <a:gd name="connsiteY10" fmla="*/ 99 h 214"/>
              <a:gd name="connsiteX11" fmla="*/ 122 w 687"/>
              <a:gd name="connsiteY11" fmla="*/ 105 h 214"/>
              <a:gd name="connsiteX12" fmla="*/ 90 w 687"/>
              <a:gd name="connsiteY12" fmla="*/ 105 h 214"/>
              <a:gd name="connsiteX13" fmla="*/ 64 w 687"/>
              <a:gd name="connsiteY13" fmla="*/ 105 h 214"/>
              <a:gd name="connsiteX14" fmla="*/ 37 w 687"/>
              <a:gd name="connsiteY14" fmla="*/ 110 h 214"/>
              <a:gd name="connsiteX15" fmla="*/ 16 w 687"/>
              <a:gd name="connsiteY15" fmla="*/ 110 h 214"/>
              <a:gd name="connsiteX16" fmla="*/ 0 w 687"/>
              <a:gd name="connsiteY16" fmla="*/ 110 h 214"/>
              <a:gd name="connsiteX17" fmla="*/ 0 w 687"/>
              <a:gd name="connsiteY17" fmla="*/ 73 h 214"/>
              <a:gd name="connsiteX18" fmla="*/ 11 w 687"/>
              <a:gd name="connsiteY18" fmla="*/ 73 h 214"/>
              <a:gd name="connsiteX19" fmla="*/ 27 w 687"/>
              <a:gd name="connsiteY19" fmla="*/ 73 h 214"/>
              <a:gd name="connsiteX20" fmla="*/ 42 w 687"/>
              <a:gd name="connsiteY20" fmla="*/ 73 h 214"/>
              <a:gd name="connsiteX21" fmla="*/ 58 w 687"/>
              <a:gd name="connsiteY21" fmla="*/ 73 h 214"/>
              <a:gd name="connsiteX22" fmla="*/ 79 w 687"/>
              <a:gd name="connsiteY22" fmla="*/ 73 h 214"/>
              <a:gd name="connsiteX23" fmla="*/ 95 w 687"/>
              <a:gd name="connsiteY23" fmla="*/ 68 h 214"/>
              <a:gd name="connsiteX24" fmla="*/ 122 w 687"/>
              <a:gd name="connsiteY24" fmla="*/ 68 h 214"/>
              <a:gd name="connsiteX25" fmla="*/ 143 w 687"/>
              <a:gd name="connsiteY25" fmla="*/ 63 h 214"/>
              <a:gd name="connsiteX26" fmla="*/ 164 w 687"/>
              <a:gd name="connsiteY26" fmla="*/ 58 h 214"/>
              <a:gd name="connsiteX27" fmla="*/ 185 w 687"/>
              <a:gd name="connsiteY27" fmla="*/ 58 h 214"/>
              <a:gd name="connsiteX28" fmla="*/ 211 w 687"/>
              <a:gd name="connsiteY28" fmla="*/ 52 h 214"/>
              <a:gd name="connsiteX29" fmla="*/ 238 w 687"/>
              <a:gd name="connsiteY29" fmla="*/ 52 h 214"/>
              <a:gd name="connsiteX30" fmla="*/ 264 w 687"/>
              <a:gd name="connsiteY30" fmla="*/ 47 h 214"/>
              <a:gd name="connsiteX31" fmla="*/ 296 w 687"/>
              <a:gd name="connsiteY31" fmla="*/ 47 h 214"/>
              <a:gd name="connsiteX32" fmla="*/ 354 w 687"/>
              <a:gd name="connsiteY32" fmla="*/ 37 h 214"/>
              <a:gd name="connsiteX33" fmla="*/ 386 w 687"/>
              <a:gd name="connsiteY33" fmla="*/ 37 h 214"/>
              <a:gd name="connsiteX34" fmla="*/ 407 w 687"/>
              <a:gd name="connsiteY34" fmla="*/ 32 h 214"/>
              <a:gd name="connsiteX35" fmla="*/ 433 w 687"/>
              <a:gd name="connsiteY35" fmla="*/ 26 h 214"/>
              <a:gd name="connsiteX36" fmla="*/ 454 w 687"/>
              <a:gd name="connsiteY36" fmla="*/ 26 h 214"/>
              <a:gd name="connsiteX37" fmla="*/ 470 w 687"/>
              <a:gd name="connsiteY37" fmla="*/ 21 h 214"/>
              <a:gd name="connsiteX38" fmla="*/ 481 w 687"/>
              <a:gd name="connsiteY38" fmla="*/ 16 h 214"/>
              <a:gd name="connsiteX39" fmla="*/ 491 w 687"/>
              <a:gd name="connsiteY39" fmla="*/ 16 h 214"/>
              <a:gd name="connsiteX40" fmla="*/ 497 w 687"/>
              <a:gd name="connsiteY40" fmla="*/ 11 h 214"/>
              <a:gd name="connsiteX41" fmla="*/ 507 w 687"/>
              <a:gd name="connsiteY41" fmla="*/ 5 h 214"/>
              <a:gd name="connsiteX42" fmla="*/ 523 w 687"/>
              <a:gd name="connsiteY42" fmla="*/ 0 h 214"/>
              <a:gd name="connsiteX43" fmla="*/ 534 w 687"/>
              <a:gd name="connsiteY43" fmla="*/ 0 h 214"/>
              <a:gd name="connsiteX44" fmla="*/ 549 w 687"/>
              <a:gd name="connsiteY44" fmla="*/ 0 h 214"/>
              <a:gd name="connsiteX45" fmla="*/ 565 w 687"/>
              <a:gd name="connsiteY45" fmla="*/ 5 h 214"/>
              <a:gd name="connsiteX46" fmla="*/ 581 w 687"/>
              <a:gd name="connsiteY46" fmla="*/ 11 h 214"/>
              <a:gd name="connsiteX47" fmla="*/ 592 w 687"/>
              <a:gd name="connsiteY47" fmla="*/ 16 h 214"/>
              <a:gd name="connsiteX48" fmla="*/ 602 w 687"/>
              <a:gd name="connsiteY48" fmla="*/ 21 h 214"/>
              <a:gd name="connsiteX49" fmla="*/ 618 w 687"/>
              <a:gd name="connsiteY49" fmla="*/ 26 h 214"/>
              <a:gd name="connsiteX50" fmla="*/ 629 w 687"/>
              <a:gd name="connsiteY50" fmla="*/ 37 h 214"/>
              <a:gd name="connsiteX51" fmla="*/ 644 w 687"/>
              <a:gd name="connsiteY51" fmla="*/ 42 h 214"/>
              <a:gd name="connsiteX52" fmla="*/ 655 w 687"/>
              <a:gd name="connsiteY52" fmla="*/ 47 h 214"/>
              <a:gd name="connsiteX53" fmla="*/ 666 w 687"/>
              <a:gd name="connsiteY53" fmla="*/ 52 h 214"/>
              <a:gd name="connsiteX54" fmla="*/ 671 w 687"/>
              <a:gd name="connsiteY54" fmla="*/ 58 h 214"/>
              <a:gd name="connsiteX55" fmla="*/ 676 w 687"/>
              <a:gd name="connsiteY55" fmla="*/ 63 h 214"/>
              <a:gd name="connsiteX56" fmla="*/ 681 w 687"/>
              <a:gd name="connsiteY56" fmla="*/ 68 h 214"/>
              <a:gd name="connsiteX57" fmla="*/ 687 w 687"/>
              <a:gd name="connsiteY57" fmla="*/ 68 h 214"/>
              <a:gd name="connsiteX58" fmla="*/ 687 w 687"/>
              <a:gd name="connsiteY58" fmla="*/ 73 h 214"/>
              <a:gd name="connsiteX59" fmla="*/ 681 w 687"/>
              <a:gd name="connsiteY59" fmla="*/ 73 h 214"/>
              <a:gd name="connsiteX60" fmla="*/ 681 w 687"/>
              <a:gd name="connsiteY60" fmla="*/ 79 h 214"/>
              <a:gd name="connsiteX61" fmla="*/ 676 w 687"/>
              <a:gd name="connsiteY61" fmla="*/ 84 h 214"/>
              <a:gd name="connsiteX62" fmla="*/ 671 w 687"/>
              <a:gd name="connsiteY62" fmla="*/ 84 h 214"/>
              <a:gd name="connsiteX63" fmla="*/ 666 w 687"/>
              <a:gd name="connsiteY63" fmla="*/ 89 h 214"/>
              <a:gd name="connsiteX64" fmla="*/ 660 w 687"/>
              <a:gd name="connsiteY64" fmla="*/ 94 h 214"/>
              <a:gd name="connsiteX65" fmla="*/ 655 w 687"/>
              <a:gd name="connsiteY65" fmla="*/ 94 h 214"/>
              <a:gd name="connsiteX66" fmla="*/ 650 w 687"/>
              <a:gd name="connsiteY66" fmla="*/ 99 h 214"/>
              <a:gd name="connsiteX67" fmla="*/ 644 w 687"/>
              <a:gd name="connsiteY67" fmla="*/ 105 h 214"/>
              <a:gd name="connsiteX68" fmla="*/ 639 w 687"/>
              <a:gd name="connsiteY68" fmla="*/ 115 h 214"/>
              <a:gd name="connsiteX69" fmla="*/ 639 w 687"/>
              <a:gd name="connsiteY69" fmla="*/ 126 h 214"/>
              <a:gd name="connsiteX70" fmla="*/ 639 w 687"/>
              <a:gd name="connsiteY70" fmla="*/ 131 h 214"/>
              <a:gd name="connsiteX71" fmla="*/ 639 w 687"/>
              <a:gd name="connsiteY71" fmla="*/ 146 h 214"/>
              <a:gd name="connsiteX72" fmla="*/ 639 w 687"/>
              <a:gd name="connsiteY72" fmla="*/ 157 h 214"/>
              <a:gd name="connsiteX73" fmla="*/ 639 w 687"/>
              <a:gd name="connsiteY73" fmla="*/ 173 h 214"/>
              <a:gd name="connsiteX74" fmla="*/ 639 w 687"/>
              <a:gd name="connsiteY74" fmla="*/ 188 h 214"/>
              <a:gd name="connsiteX75" fmla="*/ 549 w 687"/>
              <a:gd name="connsiteY75" fmla="*/ 214 h 214"/>
              <a:gd name="connsiteX76" fmla="*/ 544 w 687"/>
              <a:gd name="connsiteY76" fmla="*/ 183 h 214"/>
              <a:gd name="connsiteX77" fmla="*/ 544 w 687"/>
              <a:gd name="connsiteY77" fmla="*/ 157 h 214"/>
              <a:gd name="connsiteX78" fmla="*/ 539 w 687"/>
              <a:gd name="connsiteY78" fmla="*/ 146 h 214"/>
              <a:gd name="connsiteX79" fmla="*/ 539 w 687"/>
              <a:gd name="connsiteY79" fmla="*/ 136 h 214"/>
              <a:gd name="connsiteX80" fmla="*/ 534 w 687"/>
              <a:gd name="connsiteY80" fmla="*/ 126 h 214"/>
              <a:gd name="connsiteX81" fmla="*/ 534 w 687"/>
              <a:gd name="connsiteY81" fmla="*/ 115 h 214"/>
              <a:gd name="connsiteX82" fmla="*/ 528 w 687"/>
              <a:gd name="connsiteY82" fmla="*/ 110 h 214"/>
              <a:gd name="connsiteX83" fmla="*/ 528 w 687"/>
              <a:gd name="connsiteY83" fmla="*/ 105 h 214"/>
              <a:gd name="connsiteX84" fmla="*/ 523 w 687"/>
              <a:gd name="connsiteY84" fmla="*/ 94 h 214"/>
              <a:gd name="connsiteX85" fmla="*/ 518 w 687"/>
              <a:gd name="connsiteY85" fmla="*/ 89 h 214"/>
              <a:gd name="connsiteX86" fmla="*/ 512 w 687"/>
              <a:gd name="connsiteY86" fmla="*/ 84 h 214"/>
              <a:gd name="connsiteX87" fmla="*/ 507 w 687"/>
              <a:gd name="connsiteY87" fmla="*/ 84 h 214"/>
              <a:gd name="connsiteX88" fmla="*/ 502 w 687"/>
              <a:gd name="connsiteY88" fmla="*/ 79 h 214"/>
              <a:gd name="connsiteX89" fmla="*/ 491 w 687"/>
              <a:gd name="connsiteY89" fmla="*/ 79 h 214"/>
              <a:gd name="connsiteX90" fmla="*/ 481 w 687"/>
              <a:gd name="connsiteY90" fmla="*/ 79 h 214"/>
              <a:gd name="connsiteX91" fmla="*/ 470 w 687"/>
              <a:gd name="connsiteY91" fmla="*/ 73 h 214"/>
              <a:gd name="connsiteX92" fmla="*/ 454 w 687"/>
              <a:gd name="connsiteY92" fmla="*/ 73 h 214"/>
              <a:gd name="connsiteX93" fmla="*/ 454 w 687"/>
              <a:gd name="connsiteY93" fmla="*/ 73 h 214"/>
              <a:gd name="connsiteX0" fmla="*/ 454 w 687"/>
              <a:gd name="connsiteY0" fmla="*/ 73 h 214"/>
              <a:gd name="connsiteX1" fmla="*/ 439 w 687"/>
              <a:gd name="connsiteY1" fmla="*/ 73 h 214"/>
              <a:gd name="connsiteX2" fmla="*/ 417 w 687"/>
              <a:gd name="connsiteY2" fmla="*/ 79 h 214"/>
              <a:gd name="connsiteX3" fmla="*/ 396 w 687"/>
              <a:gd name="connsiteY3" fmla="*/ 79 h 214"/>
              <a:gd name="connsiteX4" fmla="*/ 370 w 687"/>
              <a:gd name="connsiteY4" fmla="*/ 79 h 214"/>
              <a:gd name="connsiteX5" fmla="*/ 343 w 687"/>
              <a:gd name="connsiteY5" fmla="*/ 84 h 214"/>
              <a:gd name="connsiteX6" fmla="*/ 312 w 687"/>
              <a:gd name="connsiteY6" fmla="*/ 84 h 214"/>
              <a:gd name="connsiteX7" fmla="*/ 275 w 687"/>
              <a:gd name="connsiteY7" fmla="*/ 89 h 214"/>
              <a:gd name="connsiteX8" fmla="*/ 238 w 687"/>
              <a:gd name="connsiteY8" fmla="*/ 94 h 214"/>
              <a:gd name="connsiteX9" fmla="*/ 196 w 687"/>
              <a:gd name="connsiteY9" fmla="*/ 94 h 214"/>
              <a:gd name="connsiteX10" fmla="*/ 159 w 687"/>
              <a:gd name="connsiteY10" fmla="*/ 99 h 214"/>
              <a:gd name="connsiteX11" fmla="*/ 122 w 687"/>
              <a:gd name="connsiteY11" fmla="*/ 105 h 214"/>
              <a:gd name="connsiteX12" fmla="*/ 90 w 687"/>
              <a:gd name="connsiteY12" fmla="*/ 105 h 214"/>
              <a:gd name="connsiteX13" fmla="*/ 64 w 687"/>
              <a:gd name="connsiteY13" fmla="*/ 105 h 214"/>
              <a:gd name="connsiteX14" fmla="*/ 37 w 687"/>
              <a:gd name="connsiteY14" fmla="*/ 110 h 214"/>
              <a:gd name="connsiteX15" fmla="*/ 16 w 687"/>
              <a:gd name="connsiteY15" fmla="*/ 110 h 214"/>
              <a:gd name="connsiteX16" fmla="*/ 0 w 687"/>
              <a:gd name="connsiteY16" fmla="*/ 110 h 214"/>
              <a:gd name="connsiteX17" fmla="*/ 0 w 687"/>
              <a:gd name="connsiteY17" fmla="*/ 73 h 214"/>
              <a:gd name="connsiteX18" fmla="*/ 11 w 687"/>
              <a:gd name="connsiteY18" fmla="*/ 73 h 214"/>
              <a:gd name="connsiteX19" fmla="*/ 27 w 687"/>
              <a:gd name="connsiteY19" fmla="*/ 73 h 214"/>
              <a:gd name="connsiteX20" fmla="*/ 42 w 687"/>
              <a:gd name="connsiteY20" fmla="*/ 73 h 214"/>
              <a:gd name="connsiteX21" fmla="*/ 58 w 687"/>
              <a:gd name="connsiteY21" fmla="*/ 73 h 214"/>
              <a:gd name="connsiteX22" fmla="*/ 79 w 687"/>
              <a:gd name="connsiteY22" fmla="*/ 73 h 214"/>
              <a:gd name="connsiteX23" fmla="*/ 95 w 687"/>
              <a:gd name="connsiteY23" fmla="*/ 68 h 214"/>
              <a:gd name="connsiteX24" fmla="*/ 122 w 687"/>
              <a:gd name="connsiteY24" fmla="*/ 68 h 214"/>
              <a:gd name="connsiteX25" fmla="*/ 143 w 687"/>
              <a:gd name="connsiteY25" fmla="*/ 63 h 214"/>
              <a:gd name="connsiteX26" fmla="*/ 164 w 687"/>
              <a:gd name="connsiteY26" fmla="*/ 58 h 214"/>
              <a:gd name="connsiteX27" fmla="*/ 185 w 687"/>
              <a:gd name="connsiteY27" fmla="*/ 58 h 214"/>
              <a:gd name="connsiteX28" fmla="*/ 211 w 687"/>
              <a:gd name="connsiteY28" fmla="*/ 52 h 214"/>
              <a:gd name="connsiteX29" fmla="*/ 238 w 687"/>
              <a:gd name="connsiteY29" fmla="*/ 52 h 214"/>
              <a:gd name="connsiteX30" fmla="*/ 264 w 687"/>
              <a:gd name="connsiteY30" fmla="*/ 47 h 214"/>
              <a:gd name="connsiteX31" fmla="*/ 296 w 687"/>
              <a:gd name="connsiteY31" fmla="*/ 47 h 214"/>
              <a:gd name="connsiteX32" fmla="*/ 354 w 687"/>
              <a:gd name="connsiteY32" fmla="*/ 37 h 214"/>
              <a:gd name="connsiteX33" fmla="*/ 386 w 687"/>
              <a:gd name="connsiteY33" fmla="*/ 37 h 214"/>
              <a:gd name="connsiteX34" fmla="*/ 407 w 687"/>
              <a:gd name="connsiteY34" fmla="*/ 32 h 214"/>
              <a:gd name="connsiteX35" fmla="*/ 433 w 687"/>
              <a:gd name="connsiteY35" fmla="*/ 26 h 214"/>
              <a:gd name="connsiteX36" fmla="*/ 454 w 687"/>
              <a:gd name="connsiteY36" fmla="*/ 26 h 214"/>
              <a:gd name="connsiteX37" fmla="*/ 470 w 687"/>
              <a:gd name="connsiteY37" fmla="*/ 21 h 214"/>
              <a:gd name="connsiteX38" fmla="*/ 481 w 687"/>
              <a:gd name="connsiteY38" fmla="*/ 16 h 214"/>
              <a:gd name="connsiteX39" fmla="*/ 491 w 687"/>
              <a:gd name="connsiteY39" fmla="*/ 16 h 214"/>
              <a:gd name="connsiteX40" fmla="*/ 497 w 687"/>
              <a:gd name="connsiteY40" fmla="*/ 11 h 214"/>
              <a:gd name="connsiteX41" fmla="*/ 507 w 687"/>
              <a:gd name="connsiteY41" fmla="*/ 5 h 214"/>
              <a:gd name="connsiteX42" fmla="*/ 523 w 687"/>
              <a:gd name="connsiteY42" fmla="*/ 0 h 214"/>
              <a:gd name="connsiteX43" fmla="*/ 534 w 687"/>
              <a:gd name="connsiteY43" fmla="*/ 0 h 214"/>
              <a:gd name="connsiteX44" fmla="*/ 549 w 687"/>
              <a:gd name="connsiteY44" fmla="*/ 0 h 214"/>
              <a:gd name="connsiteX45" fmla="*/ 565 w 687"/>
              <a:gd name="connsiteY45" fmla="*/ 5 h 214"/>
              <a:gd name="connsiteX46" fmla="*/ 581 w 687"/>
              <a:gd name="connsiteY46" fmla="*/ 11 h 214"/>
              <a:gd name="connsiteX47" fmla="*/ 592 w 687"/>
              <a:gd name="connsiteY47" fmla="*/ 16 h 214"/>
              <a:gd name="connsiteX48" fmla="*/ 602 w 687"/>
              <a:gd name="connsiteY48" fmla="*/ 21 h 214"/>
              <a:gd name="connsiteX49" fmla="*/ 618 w 687"/>
              <a:gd name="connsiteY49" fmla="*/ 26 h 214"/>
              <a:gd name="connsiteX50" fmla="*/ 629 w 687"/>
              <a:gd name="connsiteY50" fmla="*/ 37 h 214"/>
              <a:gd name="connsiteX51" fmla="*/ 644 w 687"/>
              <a:gd name="connsiteY51" fmla="*/ 42 h 214"/>
              <a:gd name="connsiteX52" fmla="*/ 655 w 687"/>
              <a:gd name="connsiteY52" fmla="*/ 47 h 214"/>
              <a:gd name="connsiteX53" fmla="*/ 666 w 687"/>
              <a:gd name="connsiteY53" fmla="*/ 52 h 214"/>
              <a:gd name="connsiteX54" fmla="*/ 671 w 687"/>
              <a:gd name="connsiteY54" fmla="*/ 58 h 214"/>
              <a:gd name="connsiteX55" fmla="*/ 676 w 687"/>
              <a:gd name="connsiteY55" fmla="*/ 63 h 214"/>
              <a:gd name="connsiteX56" fmla="*/ 681 w 687"/>
              <a:gd name="connsiteY56" fmla="*/ 68 h 214"/>
              <a:gd name="connsiteX57" fmla="*/ 687 w 687"/>
              <a:gd name="connsiteY57" fmla="*/ 68 h 214"/>
              <a:gd name="connsiteX58" fmla="*/ 687 w 687"/>
              <a:gd name="connsiteY58" fmla="*/ 73 h 214"/>
              <a:gd name="connsiteX59" fmla="*/ 681 w 687"/>
              <a:gd name="connsiteY59" fmla="*/ 73 h 214"/>
              <a:gd name="connsiteX60" fmla="*/ 681 w 687"/>
              <a:gd name="connsiteY60" fmla="*/ 79 h 214"/>
              <a:gd name="connsiteX61" fmla="*/ 676 w 687"/>
              <a:gd name="connsiteY61" fmla="*/ 84 h 214"/>
              <a:gd name="connsiteX62" fmla="*/ 671 w 687"/>
              <a:gd name="connsiteY62" fmla="*/ 84 h 214"/>
              <a:gd name="connsiteX63" fmla="*/ 666 w 687"/>
              <a:gd name="connsiteY63" fmla="*/ 89 h 214"/>
              <a:gd name="connsiteX64" fmla="*/ 660 w 687"/>
              <a:gd name="connsiteY64" fmla="*/ 94 h 214"/>
              <a:gd name="connsiteX65" fmla="*/ 655 w 687"/>
              <a:gd name="connsiteY65" fmla="*/ 94 h 214"/>
              <a:gd name="connsiteX66" fmla="*/ 650 w 687"/>
              <a:gd name="connsiteY66" fmla="*/ 99 h 214"/>
              <a:gd name="connsiteX67" fmla="*/ 644 w 687"/>
              <a:gd name="connsiteY67" fmla="*/ 105 h 214"/>
              <a:gd name="connsiteX68" fmla="*/ 639 w 687"/>
              <a:gd name="connsiteY68" fmla="*/ 115 h 214"/>
              <a:gd name="connsiteX69" fmla="*/ 639 w 687"/>
              <a:gd name="connsiteY69" fmla="*/ 126 h 214"/>
              <a:gd name="connsiteX70" fmla="*/ 639 w 687"/>
              <a:gd name="connsiteY70" fmla="*/ 131 h 214"/>
              <a:gd name="connsiteX71" fmla="*/ 639 w 687"/>
              <a:gd name="connsiteY71" fmla="*/ 146 h 214"/>
              <a:gd name="connsiteX72" fmla="*/ 639 w 687"/>
              <a:gd name="connsiteY72" fmla="*/ 157 h 214"/>
              <a:gd name="connsiteX73" fmla="*/ 639 w 687"/>
              <a:gd name="connsiteY73" fmla="*/ 173 h 214"/>
              <a:gd name="connsiteX74" fmla="*/ 549 w 687"/>
              <a:gd name="connsiteY74" fmla="*/ 214 h 214"/>
              <a:gd name="connsiteX75" fmla="*/ 544 w 687"/>
              <a:gd name="connsiteY75" fmla="*/ 183 h 214"/>
              <a:gd name="connsiteX76" fmla="*/ 544 w 687"/>
              <a:gd name="connsiteY76" fmla="*/ 157 h 214"/>
              <a:gd name="connsiteX77" fmla="*/ 539 w 687"/>
              <a:gd name="connsiteY77" fmla="*/ 146 h 214"/>
              <a:gd name="connsiteX78" fmla="*/ 539 w 687"/>
              <a:gd name="connsiteY78" fmla="*/ 136 h 214"/>
              <a:gd name="connsiteX79" fmla="*/ 534 w 687"/>
              <a:gd name="connsiteY79" fmla="*/ 126 h 214"/>
              <a:gd name="connsiteX80" fmla="*/ 534 w 687"/>
              <a:gd name="connsiteY80" fmla="*/ 115 h 214"/>
              <a:gd name="connsiteX81" fmla="*/ 528 w 687"/>
              <a:gd name="connsiteY81" fmla="*/ 110 h 214"/>
              <a:gd name="connsiteX82" fmla="*/ 528 w 687"/>
              <a:gd name="connsiteY82" fmla="*/ 105 h 214"/>
              <a:gd name="connsiteX83" fmla="*/ 523 w 687"/>
              <a:gd name="connsiteY83" fmla="*/ 94 h 214"/>
              <a:gd name="connsiteX84" fmla="*/ 518 w 687"/>
              <a:gd name="connsiteY84" fmla="*/ 89 h 214"/>
              <a:gd name="connsiteX85" fmla="*/ 512 w 687"/>
              <a:gd name="connsiteY85" fmla="*/ 84 h 214"/>
              <a:gd name="connsiteX86" fmla="*/ 507 w 687"/>
              <a:gd name="connsiteY86" fmla="*/ 84 h 214"/>
              <a:gd name="connsiteX87" fmla="*/ 502 w 687"/>
              <a:gd name="connsiteY87" fmla="*/ 79 h 214"/>
              <a:gd name="connsiteX88" fmla="*/ 491 w 687"/>
              <a:gd name="connsiteY88" fmla="*/ 79 h 214"/>
              <a:gd name="connsiteX89" fmla="*/ 481 w 687"/>
              <a:gd name="connsiteY89" fmla="*/ 79 h 214"/>
              <a:gd name="connsiteX90" fmla="*/ 470 w 687"/>
              <a:gd name="connsiteY90" fmla="*/ 73 h 214"/>
              <a:gd name="connsiteX91" fmla="*/ 454 w 687"/>
              <a:gd name="connsiteY91" fmla="*/ 73 h 214"/>
              <a:gd name="connsiteX92" fmla="*/ 454 w 687"/>
              <a:gd name="connsiteY92" fmla="*/ 73 h 214"/>
              <a:gd name="connsiteX0" fmla="*/ 454 w 687"/>
              <a:gd name="connsiteY0" fmla="*/ 73 h 214"/>
              <a:gd name="connsiteX1" fmla="*/ 439 w 687"/>
              <a:gd name="connsiteY1" fmla="*/ 73 h 214"/>
              <a:gd name="connsiteX2" fmla="*/ 417 w 687"/>
              <a:gd name="connsiteY2" fmla="*/ 79 h 214"/>
              <a:gd name="connsiteX3" fmla="*/ 396 w 687"/>
              <a:gd name="connsiteY3" fmla="*/ 79 h 214"/>
              <a:gd name="connsiteX4" fmla="*/ 370 w 687"/>
              <a:gd name="connsiteY4" fmla="*/ 79 h 214"/>
              <a:gd name="connsiteX5" fmla="*/ 343 w 687"/>
              <a:gd name="connsiteY5" fmla="*/ 84 h 214"/>
              <a:gd name="connsiteX6" fmla="*/ 312 w 687"/>
              <a:gd name="connsiteY6" fmla="*/ 84 h 214"/>
              <a:gd name="connsiteX7" fmla="*/ 275 w 687"/>
              <a:gd name="connsiteY7" fmla="*/ 89 h 214"/>
              <a:gd name="connsiteX8" fmla="*/ 238 w 687"/>
              <a:gd name="connsiteY8" fmla="*/ 94 h 214"/>
              <a:gd name="connsiteX9" fmla="*/ 196 w 687"/>
              <a:gd name="connsiteY9" fmla="*/ 94 h 214"/>
              <a:gd name="connsiteX10" fmla="*/ 159 w 687"/>
              <a:gd name="connsiteY10" fmla="*/ 99 h 214"/>
              <a:gd name="connsiteX11" fmla="*/ 122 w 687"/>
              <a:gd name="connsiteY11" fmla="*/ 105 h 214"/>
              <a:gd name="connsiteX12" fmla="*/ 90 w 687"/>
              <a:gd name="connsiteY12" fmla="*/ 105 h 214"/>
              <a:gd name="connsiteX13" fmla="*/ 64 w 687"/>
              <a:gd name="connsiteY13" fmla="*/ 105 h 214"/>
              <a:gd name="connsiteX14" fmla="*/ 37 w 687"/>
              <a:gd name="connsiteY14" fmla="*/ 110 h 214"/>
              <a:gd name="connsiteX15" fmla="*/ 16 w 687"/>
              <a:gd name="connsiteY15" fmla="*/ 110 h 214"/>
              <a:gd name="connsiteX16" fmla="*/ 0 w 687"/>
              <a:gd name="connsiteY16" fmla="*/ 110 h 214"/>
              <a:gd name="connsiteX17" fmla="*/ 0 w 687"/>
              <a:gd name="connsiteY17" fmla="*/ 73 h 214"/>
              <a:gd name="connsiteX18" fmla="*/ 11 w 687"/>
              <a:gd name="connsiteY18" fmla="*/ 73 h 214"/>
              <a:gd name="connsiteX19" fmla="*/ 27 w 687"/>
              <a:gd name="connsiteY19" fmla="*/ 73 h 214"/>
              <a:gd name="connsiteX20" fmla="*/ 42 w 687"/>
              <a:gd name="connsiteY20" fmla="*/ 73 h 214"/>
              <a:gd name="connsiteX21" fmla="*/ 58 w 687"/>
              <a:gd name="connsiteY21" fmla="*/ 73 h 214"/>
              <a:gd name="connsiteX22" fmla="*/ 79 w 687"/>
              <a:gd name="connsiteY22" fmla="*/ 73 h 214"/>
              <a:gd name="connsiteX23" fmla="*/ 95 w 687"/>
              <a:gd name="connsiteY23" fmla="*/ 68 h 214"/>
              <a:gd name="connsiteX24" fmla="*/ 122 w 687"/>
              <a:gd name="connsiteY24" fmla="*/ 68 h 214"/>
              <a:gd name="connsiteX25" fmla="*/ 143 w 687"/>
              <a:gd name="connsiteY25" fmla="*/ 63 h 214"/>
              <a:gd name="connsiteX26" fmla="*/ 164 w 687"/>
              <a:gd name="connsiteY26" fmla="*/ 58 h 214"/>
              <a:gd name="connsiteX27" fmla="*/ 185 w 687"/>
              <a:gd name="connsiteY27" fmla="*/ 58 h 214"/>
              <a:gd name="connsiteX28" fmla="*/ 211 w 687"/>
              <a:gd name="connsiteY28" fmla="*/ 52 h 214"/>
              <a:gd name="connsiteX29" fmla="*/ 238 w 687"/>
              <a:gd name="connsiteY29" fmla="*/ 52 h 214"/>
              <a:gd name="connsiteX30" fmla="*/ 264 w 687"/>
              <a:gd name="connsiteY30" fmla="*/ 47 h 214"/>
              <a:gd name="connsiteX31" fmla="*/ 296 w 687"/>
              <a:gd name="connsiteY31" fmla="*/ 47 h 214"/>
              <a:gd name="connsiteX32" fmla="*/ 354 w 687"/>
              <a:gd name="connsiteY32" fmla="*/ 37 h 214"/>
              <a:gd name="connsiteX33" fmla="*/ 386 w 687"/>
              <a:gd name="connsiteY33" fmla="*/ 37 h 214"/>
              <a:gd name="connsiteX34" fmla="*/ 407 w 687"/>
              <a:gd name="connsiteY34" fmla="*/ 32 h 214"/>
              <a:gd name="connsiteX35" fmla="*/ 433 w 687"/>
              <a:gd name="connsiteY35" fmla="*/ 26 h 214"/>
              <a:gd name="connsiteX36" fmla="*/ 454 w 687"/>
              <a:gd name="connsiteY36" fmla="*/ 26 h 214"/>
              <a:gd name="connsiteX37" fmla="*/ 470 w 687"/>
              <a:gd name="connsiteY37" fmla="*/ 21 h 214"/>
              <a:gd name="connsiteX38" fmla="*/ 481 w 687"/>
              <a:gd name="connsiteY38" fmla="*/ 16 h 214"/>
              <a:gd name="connsiteX39" fmla="*/ 491 w 687"/>
              <a:gd name="connsiteY39" fmla="*/ 16 h 214"/>
              <a:gd name="connsiteX40" fmla="*/ 497 w 687"/>
              <a:gd name="connsiteY40" fmla="*/ 11 h 214"/>
              <a:gd name="connsiteX41" fmla="*/ 507 w 687"/>
              <a:gd name="connsiteY41" fmla="*/ 5 h 214"/>
              <a:gd name="connsiteX42" fmla="*/ 523 w 687"/>
              <a:gd name="connsiteY42" fmla="*/ 0 h 214"/>
              <a:gd name="connsiteX43" fmla="*/ 534 w 687"/>
              <a:gd name="connsiteY43" fmla="*/ 0 h 214"/>
              <a:gd name="connsiteX44" fmla="*/ 549 w 687"/>
              <a:gd name="connsiteY44" fmla="*/ 0 h 214"/>
              <a:gd name="connsiteX45" fmla="*/ 565 w 687"/>
              <a:gd name="connsiteY45" fmla="*/ 5 h 214"/>
              <a:gd name="connsiteX46" fmla="*/ 581 w 687"/>
              <a:gd name="connsiteY46" fmla="*/ 11 h 214"/>
              <a:gd name="connsiteX47" fmla="*/ 592 w 687"/>
              <a:gd name="connsiteY47" fmla="*/ 16 h 214"/>
              <a:gd name="connsiteX48" fmla="*/ 602 w 687"/>
              <a:gd name="connsiteY48" fmla="*/ 21 h 214"/>
              <a:gd name="connsiteX49" fmla="*/ 618 w 687"/>
              <a:gd name="connsiteY49" fmla="*/ 26 h 214"/>
              <a:gd name="connsiteX50" fmla="*/ 629 w 687"/>
              <a:gd name="connsiteY50" fmla="*/ 37 h 214"/>
              <a:gd name="connsiteX51" fmla="*/ 644 w 687"/>
              <a:gd name="connsiteY51" fmla="*/ 42 h 214"/>
              <a:gd name="connsiteX52" fmla="*/ 655 w 687"/>
              <a:gd name="connsiteY52" fmla="*/ 47 h 214"/>
              <a:gd name="connsiteX53" fmla="*/ 666 w 687"/>
              <a:gd name="connsiteY53" fmla="*/ 52 h 214"/>
              <a:gd name="connsiteX54" fmla="*/ 671 w 687"/>
              <a:gd name="connsiteY54" fmla="*/ 58 h 214"/>
              <a:gd name="connsiteX55" fmla="*/ 676 w 687"/>
              <a:gd name="connsiteY55" fmla="*/ 63 h 214"/>
              <a:gd name="connsiteX56" fmla="*/ 681 w 687"/>
              <a:gd name="connsiteY56" fmla="*/ 68 h 214"/>
              <a:gd name="connsiteX57" fmla="*/ 687 w 687"/>
              <a:gd name="connsiteY57" fmla="*/ 68 h 214"/>
              <a:gd name="connsiteX58" fmla="*/ 687 w 687"/>
              <a:gd name="connsiteY58" fmla="*/ 73 h 214"/>
              <a:gd name="connsiteX59" fmla="*/ 681 w 687"/>
              <a:gd name="connsiteY59" fmla="*/ 73 h 214"/>
              <a:gd name="connsiteX60" fmla="*/ 681 w 687"/>
              <a:gd name="connsiteY60" fmla="*/ 79 h 214"/>
              <a:gd name="connsiteX61" fmla="*/ 676 w 687"/>
              <a:gd name="connsiteY61" fmla="*/ 84 h 214"/>
              <a:gd name="connsiteX62" fmla="*/ 671 w 687"/>
              <a:gd name="connsiteY62" fmla="*/ 84 h 214"/>
              <a:gd name="connsiteX63" fmla="*/ 666 w 687"/>
              <a:gd name="connsiteY63" fmla="*/ 89 h 214"/>
              <a:gd name="connsiteX64" fmla="*/ 660 w 687"/>
              <a:gd name="connsiteY64" fmla="*/ 94 h 214"/>
              <a:gd name="connsiteX65" fmla="*/ 655 w 687"/>
              <a:gd name="connsiteY65" fmla="*/ 94 h 214"/>
              <a:gd name="connsiteX66" fmla="*/ 650 w 687"/>
              <a:gd name="connsiteY66" fmla="*/ 99 h 214"/>
              <a:gd name="connsiteX67" fmla="*/ 644 w 687"/>
              <a:gd name="connsiteY67" fmla="*/ 105 h 214"/>
              <a:gd name="connsiteX68" fmla="*/ 639 w 687"/>
              <a:gd name="connsiteY68" fmla="*/ 115 h 214"/>
              <a:gd name="connsiteX69" fmla="*/ 639 w 687"/>
              <a:gd name="connsiteY69" fmla="*/ 126 h 214"/>
              <a:gd name="connsiteX70" fmla="*/ 639 w 687"/>
              <a:gd name="connsiteY70" fmla="*/ 131 h 214"/>
              <a:gd name="connsiteX71" fmla="*/ 639 w 687"/>
              <a:gd name="connsiteY71" fmla="*/ 146 h 214"/>
              <a:gd name="connsiteX72" fmla="*/ 639 w 687"/>
              <a:gd name="connsiteY72" fmla="*/ 157 h 214"/>
              <a:gd name="connsiteX73" fmla="*/ 639 w 687"/>
              <a:gd name="connsiteY73" fmla="*/ 173 h 214"/>
              <a:gd name="connsiteX74" fmla="*/ 549 w 687"/>
              <a:gd name="connsiteY74" fmla="*/ 214 h 214"/>
              <a:gd name="connsiteX75" fmla="*/ 544 w 687"/>
              <a:gd name="connsiteY75" fmla="*/ 157 h 214"/>
              <a:gd name="connsiteX76" fmla="*/ 539 w 687"/>
              <a:gd name="connsiteY76" fmla="*/ 146 h 214"/>
              <a:gd name="connsiteX77" fmla="*/ 539 w 687"/>
              <a:gd name="connsiteY77" fmla="*/ 136 h 214"/>
              <a:gd name="connsiteX78" fmla="*/ 534 w 687"/>
              <a:gd name="connsiteY78" fmla="*/ 126 h 214"/>
              <a:gd name="connsiteX79" fmla="*/ 534 w 687"/>
              <a:gd name="connsiteY79" fmla="*/ 115 h 214"/>
              <a:gd name="connsiteX80" fmla="*/ 528 w 687"/>
              <a:gd name="connsiteY80" fmla="*/ 110 h 214"/>
              <a:gd name="connsiteX81" fmla="*/ 528 w 687"/>
              <a:gd name="connsiteY81" fmla="*/ 105 h 214"/>
              <a:gd name="connsiteX82" fmla="*/ 523 w 687"/>
              <a:gd name="connsiteY82" fmla="*/ 94 h 214"/>
              <a:gd name="connsiteX83" fmla="*/ 518 w 687"/>
              <a:gd name="connsiteY83" fmla="*/ 89 h 214"/>
              <a:gd name="connsiteX84" fmla="*/ 512 w 687"/>
              <a:gd name="connsiteY84" fmla="*/ 84 h 214"/>
              <a:gd name="connsiteX85" fmla="*/ 507 w 687"/>
              <a:gd name="connsiteY85" fmla="*/ 84 h 214"/>
              <a:gd name="connsiteX86" fmla="*/ 502 w 687"/>
              <a:gd name="connsiteY86" fmla="*/ 79 h 214"/>
              <a:gd name="connsiteX87" fmla="*/ 491 w 687"/>
              <a:gd name="connsiteY87" fmla="*/ 79 h 214"/>
              <a:gd name="connsiteX88" fmla="*/ 481 w 687"/>
              <a:gd name="connsiteY88" fmla="*/ 79 h 214"/>
              <a:gd name="connsiteX89" fmla="*/ 470 w 687"/>
              <a:gd name="connsiteY89" fmla="*/ 73 h 214"/>
              <a:gd name="connsiteX90" fmla="*/ 454 w 687"/>
              <a:gd name="connsiteY90" fmla="*/ 73 h 214"/>
              <a:gd name="connsiteX91" fmla="*/ 454 w 687"/>
              <a:gd name="connsiteY91" fmla="*/ 73 h 214"/>
              <a:gd name="connsiteX0" fmla="*/ 454 w 687"/>
              <a:gd name="connsiteY0" fmla="*/ 73 h 173"/>
              <a:gd name="connsiteX1" fmla="*/ 439 w 687"/>
              <a:gd name="connsiteY1" fmla="*/ 73 h 173"/>
              <a:gd name="connsiteX2" fmla="*/ 417 w 687"/>
              <a:gd name="connsiteY2" fmla="*/ 79 h 173"/>
              <a:gd name="connsiteX3" fmla="*/ 396 w 687"/>
              <a:gd name="connsiteY3" fmla="*/ 79 h 173"/>
              <a:gd name="connsiteX4" fmla="*/ 370 w 687"/>
              <a:gd name="connsiteY4" fmla="*/ 79 h 173"/>
              <a:gd name="connsiteX5" fmla="*/ 343 w 687"/>
              <a:gd name="connsiteY5" fmla="*/ 84 h 173"/>
              <a:gd name="connsiteX6" fmla="*/ 312 w 687"/>
              <a:gd name="connsiteY6" fmla="*/ 84 h 173"/>
              <a:gd name="connsiteX7" fmla="*/ 275 w 687"/>
              <a:gd name="connsiteY7" fmla="*/ 89 h 173"/>
              <a:gd name="connsiteX8" fmla="*/ 238 w 687"/>
              <a:gd name="connsiteY8" fmla="*/ 94 h 173"/>
              <a:gd name="connsiteX9" fmla="*/ 196 w 687"/>
              <a:gd name="connsiteY9" fmla="*/ 94 h 173"/>
              <a:gd name="connsiteX10" fmla="*/ 159 w 687"/>
              <a:gd name="connsiteY10" fmla="*/ 99 h 173"/>
              <a:gd name="connsiteX11" fmla="*/ 122 w 687"/>
              <a:gd name="connsiteY11" fmla="*/ 105 h 173"/>
              <a:gd name="connsiteX12" fmla="*/ 90 w 687"/>
              <a:gd name="connsiteY12" fmla="*/ 105 h 173"/>
              <a:gd name="connsiteX13" fmla="*/ 64 w 687"/>
              <a:gd name="connsiteY13" fmla="*/ 105 h 173"/>
              <a:gd name="connsiteX14" fmla="*/ 37 w 687"/>
              <a:gd name="connsiteY14" fmla="*/ 110 h 173"/>
              <a:gd name="connsiteX15" fmla="*/ 16 w 687"/>
              <a:gd name="connsiteY15" fmla="*/ 110 h 173"/>
              <a:gd name="connsiteX16" fmla="*/ 0 w 687"/>
              <a:gd name="connsiteY16" fmla="*/ 110 h 173"/>
              <a:gd name="connsiteX17" fmla="*/ 0 w 687"/>
              <a:gd name="connsiteY17" fmla="*/ 73 h 173"/>
              <a:gd name="connsiteX18" fmla="*/ 11 w 687"/>
              <a:gd name="connsiteY18" fmla="*/ 73 h 173"/>
              <a:gd name="connsiteX19" fmla="*/ 27 w 687"/>
              <a:gd name="connsiteY19" fmla="*/ 73 h 173"/>
              <a:gd name="connsiteX20" fmla="*/ 42 w 687"/>
              <a:gd name="connsiteY20" fmla="*/ 73 h 173"/>
              <a:gd name="connsiteX21" fmla="*/ 58 w 687"/>
              <a:gd name="connsiteY21" fmla="*/ 73 h 173"/>
              <a:gd name="connsiteX22" fmla="*/ 79 w 687"/>
              <a:gd name="connsiteY22" fmla="*/ 73 h 173"/>
              <a:gd name="connsiteX23" fmla="*/ 95 w 687"/>
              <a:gd name="connsiteY23" fmla="*/ 68 h 173"/>
              <a:gd name="connsiteX24" fmla="*/ 122 w 687"/>
              <a:gd name="connsiteY24" fmla="*/ 68 h 173"/>
              <a:gd name="connsiteX25" fmla="*/ 143 w 687"/>
              <a:gd name="connsiteY25" fmla="*/ 63 h 173"/>
              <a:gd name="connsiteX26" fmla="*/ 164 w 687"/>
              <a:gd name="connsiteY26" fmla="*/ 58 h 173"/>
              <a:gd name="connsiteX27" fmla="*/ 185 w 687"/>
              <a:gd name="connsiteY27" fmla="*/ 58 h 173"/>
              <a:gd name="connsiteX28" fmla="*/ 211 w 687"/>
              <a:gd name="connsiteY28" fmla="*/ 52 h 173"/>
              <a:gd name="connsiteX29" fmla="*/ 238 w 687"/>
              <a:gd name="connsiteY29" fmla="*/ 52 h 173"/>
              <a:gd name="connsiteX30" fmla="*/ 264 w 687"/>
              <a:gd name="connsiteY30" fmla="*/ 47 h 173"/>
              <a:gd name="connsiteX31" fmla="*/ 296 w 687"/>
              <a:gd name="connsiteY31" fmla="*/ 47 h 173"/>
              <a:gd name="connsiteX32" fmla="*/ 354 w 687"/>
              <a:gd name="connsiteY32" fmla="*/ 37 h 173"/>
              <a:gd name="connsiteX33" fmla="*/ 386 w 687"/>
              <a:gd name="connsiteY33" fmla="*/ 37 h 173"/>
              <a:gd name="connsiteX34" fmla="*/ 407 w 687"/>
              <a:gd name="connsiteY34" fmla="*/ 32 h 173"/>
              <a:gd name="connsiteX35" fmla="*/ 433 w 687"/>
              <a:gd name="connsiteY35" fmla="*/ 26 h 173"/>
              <a:gd name="connsiteX36" fmla="*/ 454 w 687"/>
              <a:gd name="connsiteY36" fmla="*/ 26 h 173"/>
              <a:gd name="connsiteX37" fmla="*/ 470 w 687"/>
              <a:gd name="connsiteY37" fmla="*/ 21 h 173"/>
              <a:gd name="connsiteX38" fmla="*/ 481 w 687"/>
              <a:gd name="connsiteY38" fmla="*/ 16 h 173"/>
              <a:gd name="connsiteX39" fmla="*/ 491 w 687"/>
              <a:gd name="connsiteY39" fmla="*/ 16 h 173"/>
              <a:gd name="connsiteX40" fmla="*/ 497 w 687"/>
              <a:gd name="connsiteY40" fmla="*/ 11 h 173"/>
              <a:gd name="connsiteX41" fmla="*/ 507 w 687"/>
              <a:gd name="connsiteY41" fmla="*/ 5 h 173"/>
              <a:gd name="connsiteX42" fmla="*/ 523 w 687"/>
              <a:gd name="connsiteY42" fmla="*/ 0 h 173"/>
              <a:gd name="connsiteX43" fmla="*/ 534 w 687"/>
              <a:gd name="connsiteY43" fmla="*/ 0 h 173"/>
              <a:gd name="connsiteX44" fmla="*/ 549 w 687"/>
              <a:gd name="connsiteY44" fmla="*/ 0 h 173"/>
              <a:gd name="connsiteX45" fmla="*/ 565 w 687"/>
              <a:gd name="connsiteY45" fmla="*/ 5 h 173"/>
              <a:gd name="connsiteX46" fmla="*/ 581 w 687"/>
              <a:gd name="connsiteY46" fmla="*/ 11 h 173"/>
              <a:gd name="connsiteX47" fmla="*/ 592 w 687"/>
              <a:gd name="connsiteY47" fmla="*/ 16 h 173"/>
              <a:gd name="connsiteX48" fmla="*/ 602 w 687"/>
              <a:gd name="connsiteY48" fmla="*/ 21 h 173"/>
              <a:gd name="connsiteX49" fmla="*/ 618 w 687"/>
              <a:gd name="connsiteY49" fmla="*/ 26 h 173"/>
              <a:gd name="connsiteX50" fmla="*/ 629 w 687"/>
              <a:gd name="connsiteY50" fmla="*/ 37 h 173"/>
              <a:gd name="connsiteX51" fmla="*/ 644 w 687"/>
              <a:gd name="connsiteY51" fmla="*/ 42 h 173"/>
              <a:gd name="connsiteX52" fmla="*/ 655 w 687"/>
              <a:gd name="connsiteY52" fmla="*/ 47 h 173"/>
              <a:gd name="connsiteX53" fmla="*/ 666 w 687"/>
              <a:gd name="connsiteY53" fmla="*/ 52 h 173"/>
              <a:gd name="connsiteX54" fmla="*/ 671 w 687"/>
              <a:gd name="connsiteY54" fmla="*/ 58 h 173"/>
              <a:gd name="connsiteX55" fmla="*/ 676 w 687"/>
              <a:gd name="connsiteY55" fmla="*/ 63 h 173"/>
              <a:gd name="connsiteX56" fmla="*/ 681 w 687"/>
              <a:gd name="connsiteY56" fmla="*/ 68 h 173"/>
              <a:gd name="connsiteX57" fmla="*/ 687 w 687"/>
              <a:gd name="connsiteY57" fmla="*/ 68 h 173"/>
              <a:gd name="connsiteX58" fmla="*/ 687 w 687"/>
              <a:gd name="connsiteY58" fmla="*/ 73 h 173"/>
              <a:gd name="connsiteX59" fmla="*/ 681 w 687"/>
              <a:gd name="connsiteY59" fmla="*/ 73 h 173"/>
              <a:gd name="connsiteX60" fmla="*/ 681 w 687"/>
              <a:gd name="connsiteY60" fmla="*/ 79 h 173"/>
              <a:gd name="connsiteX61" fmla="*/ 676 w 687"/>
              <a:gd name="connsiteY61" fmla="*/ 84 h 173"/>
              <a:gd name="connsiteX62" fmla="*/ 671 w 687"/>
              <a:gd name="connsiteY62" fmla="*/ 84 h 173"/>
              <a:gd name="connsiteX63" fmla="*/ 666 w 687"/>
              <a:gd name="connsiteY63" fmla="*/ 89 h 173"/>
              <a:gd name="connsiteX64" fmla="*/ 660 w 687"/>
              <a:gd name="connsiteY64" fmla="*/ 94 h 173"/>
              <a:gd name="connsiteX65" fmla="*/ 655 w 687"/>
              <a:gd name="connsiteY65" fmla="*/ 94 h 173"/>
              <a:gd name="connsiteX66" fmla="*/ 650 w 687"/>
              <a:gd name="connsiteY66" fmla="*/ 99 h 173"/>
              <a:gd name="connsiteX67" fmla="*/ 644 w 687"/>
              <a:gd name="connsiteY67" fmla="*/ 105 h 173"/>
              <a:gd name="connsiteX68" fmla="*/ 639 w 687"/>
              <a:gd name="connsiteY68" fmla="*/ 115 h 173"/>
              <a:gd name="connsiteX69" fmla="*/ 639 w 687"/>
              <a:gd name="connsiteY69" fmla="*/ 126 h 173"/>
              <a:gd name="connsiteX70" fmla="*/ 639 w 687"/>
              <a:gd name="connsiteY70" fmla="*/ 131 h 173"/>
              <a:gd name="connsiteX71" fmla="*/ 639 w 687"/>
              <a:gd name="connsiteY71" fmla="*/ 146 h 173"/>
              <a:gd name="connsiteX72" fmla="*/ 639 w 687"/>
              <a:gd name="connsiteY72" fmla="*/ 157 h 173"/>
              <a:gd name="connsiteX73" fmla="*/ 639 w 687"/>
              <a:gd name="connsiteY73" fmla="*/ 173 h 173"/>
              <a:gd name="connsiteX74" fmla="*/ 544 w 687"/>
              <a:gd name="connsiteY74" fmla="*/ 157 h 173"/>
              <a:gd name="connsiteX75" fmla="*/ 539 w 687"/>
              <a:gd name="connsiteY75" fmla="*/ 146 h 173"/>
              <a:gd name="connsiteX76" fmla="*/ 539 w 687"/>
              <a:gd name="connsiteY76" fmla="*/ 136 h 173"/>
              <a:gd name="connsiteX77" fmla="*/ 534 w 687"/>
              <a:gd name="connsiteY77" fmla="*/ 126 h 173"/>
              <a:gd name="connsiteX78" fmla="*/ 534 w 687"/>
              <a:gd name="connsiteY78" fmla="*/ 115 h 173"/>
              <a:gd name="connsiteX79" fmla="*/ 528 w 687"/>
              <a:gd name="connsiteY79" fmla="*/ 110 h 173"/>
              <a:gd name="connsiteX80" fmla="*/ 528 w 687"/>
              <a:gd name="connsiteY80" fmla="*/ 105 h 173"/>
              <a:gd name="connsiteX81" fmla="*/ 523 w 687"/>
              <a:gd name="connsiteY81" fmla="*/ 94 h 173"/>
              <a:gd name="connsiteX82" fmla="*/ 518 w 687"/>
              <a:gd name="connsiteY82" fmla="*/ 89 h 173"/>
              <a:gd name="connsiteX83" fmla="*/ 512 w 687"/>
              <a:gd name="connsiteY83" fmla="*/ 84 h 173"/>
              <a:gd name="connsiteX84" fmla="*/ 507 w 687"/>
              <a:gd name="connsiteY84" fmla="*/ 84 h 173"/>
              <a:gd name="connsiteX85" fmla="*/ 502 w 687"/>
              <a:gd name="connsiteY85" fmla="*/ 79 h 173"/>
              <a:gd name="connsiteX86" fmla="*/ 491 w 687"/>
              <a:gd name="connsiteY86" fmla="*/ 79 h 173"/>
              <a:gd name="connsiteX87" fmla="*/ 481 w 687"/>
              <a:gd name="connsiteY87" fmla="*/ 79 h 173"/>
              <a:gd name="connsiteX88" fmla="*/ 470 w 687"/>
              <a:gd name="connsiteY88" fmla="*/ 73 h 173"/>
              <a:gd name="connsiteX89" fmla="*/ 454 w 687"/>
              <a:gd name="connsiteY89" fmla="*/ 73 h 173"/>
              <a:gd name="connsiteX90" fmla="*/ 454 w 687"/>
              <a:gd name="connsiteY90" fmla="*/ 73 h 173"/>
              <a:gd name="connsiteX0" fmla="*/ 454 w 687"/>
              <a:gd name="connsiteY0" fmla="*/ 73 h 173"/>
              <a:gd name="connsiteX1" fmla="*/ 439 w 687"/>
              <a:gd name="connsiteY1" fmla="*/ 73 h 173"/>
              <a:gd name="connsiteX2" fmla="*/ 417 w 687"/>
              <a:gd name="connsiteY2" fmla="*/ 79 h 173"/>
              <a:gd name="connsiteX3" fmla="*/ 396 w 687"/>
              <a:gd name="connsiteY3" fmla="*/ 79 h 173"/>
              <a:gd name="connsiteX4" fmla="*/ 370 w 687"/>
              <a:gd name="connsiteY4" fmla="*/ 79 h 173"/>
              <a:gd name="connsiteX5" fmla="*/ 343 w 687"/>
              <a:gd name="connsiteY5" fmla="*/ 84 h 173"/>
              <a:gd name="connsiteX6" fmla="*/ 312 w 687"/>
              <a:gd name="connsiteY6" fmla="*/ 84 h 173"/>
              <a:gd name="connsiteX7" fmla="*/ 275 w 687"/>
              <a:gd name="connsiteY7" fmla="*/ 89 h 173"/>
              <a:gd name="connsiteX8" fmla="*/ 238 w 687"/>
              <a:gd name="connsiteY8" fmla="*/ 94 h 173"/>
              <a:gd name="connsiteX9" fmla="*/ 196 w 687"/>
              <a:gd name="connsiteY9" fmla="*/ 94 h 173"/>
              <a:gd name="connsiteX10" fmla="*/ 159 w 687"/>
              <a:gd name="connsiteY10" fmla="*/ 99 h 173"/>
              <a:gd name="connsiteX11" fmla="*/ 122 w 687"/>
              <a:gd name="connsiteY11" fmla="*/ 105 h 173"/>
              <a:gd name="connsiteX12" fmla="*/ 90 w 687"/>
              <a:gd name="connsiteY12" fmla="*/ 105 h 173"/>
              <a:gd name="connsiteX13" fmla="*/ 64 w 687"/>
              <a:gd name="connsiteY13" fmla="*/ 105 h 173"/>
              <a:gd name="connsiteX14" fmla="*/ 37 w 687"/>
              <a:gd name="connsiteY14" fmla="*/ 110 h 173"/>
              <a:gd name="connsiteX15" fmla="*/ 16 w 687"/>
              <a:gd name="connsiteY15" fmla="*/ 110 h 173"/>
              <a:gd name="connsiteX16" fmla="*/ 0 w 687"/>
              <a:gd name="connsiteY16" fmla="*/ 110 h 173"/>
              <a:gd name="connsiteX17" fmla="*/ 0 w 687"/>
              <a:gd name="connsiteY17" fmla="*/ 73 h 173"/>
              <a:gd name="connsiteX18" fmla="*/ 11 w 687"/>
              <a:gd name="connsiteY18" fmla="*/ 73 h 173"/>
              <a:gd name="connsiteX19" fmla="*/ 27 w 687"/>
              <a:gd name="connsiteY19" fmla="*/ 73 h 173"/>
              <a:gd name="connsiteX20" fmla="*/ 42 w 687"/>
              <a:gd name="connsiteY20" fmla="*/ 73 h 173"/>
              <a:gd name="connsiteX21" fmla="*/ 58 w 687"/>
              <a:gd name="connsiteY21" fmla="*/ 73 h 173"/>
              <a:gd name="connsiteX22" fmla="*/ 79 w 687"/>
              <a:gd name="connsiteY22" fmla="*/ 73 h 173"/>
              <a:gd name="connsiteX23" fmla="*/ 95 w 687"/>
              <a:gd name="connsiteY23" fmla="*/ 68 h 173"/>
              <a:gd name="connsiteX24" fmla="*/ 122 w 687"/>
              <a:gd name="connsiteY24" fmla="*/ 68 h 173"/>
              <a:gd name="connsiteX25" fmla="*/ 143 w 687"/>
              <a:gd name="connsiteY25" fmla="*/ 63 h 173"/>
              <a:gd name="connsiteX26" fmla="*/ 164 w 687"/>
              <a:gd name="connsiteY26" fmla="*/ 58 h 173"/>
              <a:gd name="connsiteX27" fmla="*/ 185 w 687"/>
              <a:gd name="connsiteY27" fmla="*/ 58 h 173"/>
              <a:gd name="connsiteX28" fmla="*/ 211 w 687"/>
              <a:gd name="connsiteY28" fmla="*/ 52 h 173"/>
              <a:gd name="connsiteX29" fmla="*/ 238 w 687"/>
              <a:gd name="connsiteY29" fmla="*/ 52 h 173"/>
              <a:gd name="connsiteX30" fmla="*/ 264 w 687"/>
              <a:gd name="connsiteY30" fmla="*/ 47 h 173"/>
              <a:gd name="connsiteX31" fmla="*/ 296 w 687"/>
              <a:gd name="connsiteY31" fmla="*/ 47 h 173"/>
              <a:gd name="connsiteX32" fmla="*/ 354 w 687"/>
              <a:gd name="connsiteY32" fmla="*/ 37 h 173"/>
              <a:gd name="connsiteX33" fmla="*/ 386 w 687"/>
              <a:gd name="connsiteY33" fmla="*/ 37 h 173"/>
              <a:gd name="connsiteX34" fmla="*/ 407 w 687"/>
              <a:gd name="connsiteY34" fmla="*/ 32 h 173"/>
              <a:gd name="connsiteX35" fmla="*/ 433 w 687"/>
              <a:gd name="connsiteY35" fmla="*/ 26 h 173"/>
              <a:gd name="connsiteX36" fmla="*/ 454 w 687"/>
              <a:gd name="connsiteY36" fmla="*/ 26 h 173"/>
              <a:gd name="connsiteX37" fmla="*/ 470 w 687"/>
              <a:gd name="connsiteY37" fmla="*/ 21 h 173"/>
              <a:gd name="connsiteX38" fmla="*/ 481 w 687"/>
              <a:gd name="connsiteY38" fmla="*/ 16 h 173"/>
              <a:gd name="connsiteX39" fmla="*/ 491 w 687"/>
              <a:gd name="connsiteY39" fmla="*/ 16 h 173"/>
              <a:gd name="connsiteX40" fmla="*/ 497 w 687"/>
              <a:gd name="connsiteY40" fmla="*/ 11 h 173"/>
              <a:gd name="connsiteX41" fmla="*/ 507 w 687"/>
              <a:gd name="connsiteY41" fmla="*/ 5 h 173"/>
              <a:gd name="connsiteX42" fmla="*/ 523 w 687"/>
              <a:gd name="connsiteY42" fmla="*/ 0 h 173"/>
              <a:gd name="connsiteX43" fmla="*/ 534 w 687"/>
              <a:gd name="connsiteY43" fmla="*/ 0 h 173"/>
              <a:gd name="connsiteX44" fmla="*/ 549 w 687"/>
              <a:gd name="connsiteY44" fmla="*/ 0 h 173"/>
              <a:gd name="connsiteX45" fmla="*/ 565 w 687"/>
              <a:gd name="connsiteY45" fmla="*/ 5 h 173"/>
              <a:gd name="connsiteX46" fmla="*/ 581 w 687"/>
              <a:gd name="connsiteY46" fmla="*/ 11 h 173"/>
              <a:gd name="connsiteX47" fmla="*/ 592 w 687"/>
              <a:gd name="connsiteY47" fmla="*/ 16 h 173"/>
              <a:gd name="connsiteX48" fmla="*/ 602 w 687"/>
              <a:gd name="connsiteY48" fmla="*/ 21 h 173"/>
              <a:gd name="connsiteX49" fmla="*/ 618 w 687"/>
              <a:gd name="connsiteY49" fmla="*/ 26 h 173"/>
              <a:gd name="connsiteX50" fmla="*/ 629 w 687"/>
              <a:gd name="connsiteY50" fmla="*/ 37 h 173"/>
              <a:gd name="connsiteX51" fmla="*/ 644 w 687"/>
              <a:gd name="connsiteY51" fmla="*/ 42 h 173"/>
              <a:gd name="connsiteX52" fmla="*/ 655 w 687"/>
              <a:gd name="connsiteY52" fmla="*/ 47 h 173"/>
              <a:gd name="connsiteX53" fmla="*/ 666 w 687"/>
              <a:gd name="connsiteY53" fmla="*/ 52 h 173"/>
              <a:gd name="connsiteX54" fmla="*/ 671 w 687"/>
              <a:gd name="connsiteY54" fmla="*/ 58 h 173"/>
              <a:gd name="connsiteX55" fmla="*/ 676 w 687"/>
              <a:gd name="connsiteY55" fmla="*/ 63 h 173"/>
              <a:gd name="connsiteX56" fmla="*/ 681 w 687"/>
              <a:gd name="connsiteY56" fmla="*/ 68 h 173"/>
              <a:gd name="connsiteX57" fmla="*/ 687 w 687"/>
              <a:gd name="connsiteY57" fmla="*/ 68 h 173"/>
              <a:gd name="connsiteX58" fmla="*/ 687 w 687"/>
              <a:gd name="connsiteY58" fmla="*/ 73 h 173"/>
              <a:gd name="connsiteX59" fmla="*/ 681 w 687"/>
              <a:gd name="connsiteY59" fmla="*/ 73 h 173"/>
              <a:gd name="connsiteX60" fmla="*/ 681 w 687"/>
              <a:gd name="connsiteY60" fmla="*/ 79 h 173"/>
              <a:gd name="connsiteX61" fmla="*/ 676 w 687"/>
              <a:gd name="connsiteY61" fmla="*/ 84 h 173"/>
              <a:gd name="connsiteX62" fmla="*/ 671 w 687"/>
              <a:gd name="connsiteY62" fmla="*/ 84 h 173"/>
              <a:gd name="connsiteX63" fmla="*/ 666 w 687"/>
              <a:gd name="connsiteY63" fmla="*/ 89 h 173"/>
              <a:gd name="connsiteX64" fmla="*/ 660 w 687"/>
              <a:gd name="connsiteY64" fmla="*/ 94 h 173"/>
              <a:gd name="connsiteX65" fmla="*/ 655 w 687"/>
              <a:gd name="connsiteY65" fmla="*/ 94 h 173"/>
              <a:gd name="connsiteX66" fmla="*/ 650 w 687"/>
              <a:gd name="connsiteY66" fmla="*/ 99 h 173"/>
              <a:gd name="connsiteX67" fmla="*/ 644 w 687"/>
              <a:gd name="connsiteY67" fmla="*/ 105 h 173"/>
              <a:gd name="connsiteX68" fmla="*/ 639 w 687"/>
              <a:gd name="connsiteY68" fmla="*/ 115 h 173"/>
              <a:gd name="connsiteX69" fmla="*/ 639 w 687"/>
              <a:gd name="connsiteY69" fmla="*/ 126 h 173"/>
              <a:gd name="connsiteX70" fmla="*/ 639 w 687"/>
              <a:gd name="connsiteY70" fmla="*/ 131 h 173"/>
              <a:gd name="connsiteX71" fmla="*/ 639 w 687"/>
              <a:gd name="connsiteY71" fmla="*/ 146 h 173"/>
              <a:gd name="connsiteX72" fmla="*/ 639 w 687"/>
              <a:gd name="connsiteY72" fmla="*/ 157 h 173"/>
              <a:gd name="connsiteX73" fmla="*/ 639 w 687"/>
              <a:gd name="connsiteY73" fmla="*/ 173 h 173"/>
              <a:gd name="connsiteX74" fmla="*/ 544 w 687"/>
              <a:gd name="connsiteY74" fmla="*/ 157 h 173"/>
              <a:gd name="connsiteX75" fmla="*/ 539 w 687"/>
              <a:gd name="connsiteY75" fmla="*/ 136 h 173"/>
              <a:gd name="connsiteX76" fmla="*/ 534 w 687"/>
              <a:gd name="connsiteY76" fmla="*/ 126 h 173"/>
              <a:gd name="connsiteX77" fmla="*/ 534 w 687"/>
              <a:gd name="connsiteY77" fmla="*/ 115 h 173"/>
              <a:gd name="connsiteX78" fmla="*/ 528 w 687"/>
              <a:gd name="connsiteY78" fmla="*/ 110 h 173"/>
              <a:gd name="connsiteX79" fmla="*/ 528 w 687"/>
              <a:gd name="connsiteY79" fmla="*/ 105 h 173"/>
              <a:gd name="connsiteX80" fmla="*/ 523 w 687"/>
              <a:gd name="connsiteY80" fmla="*/ 94 h 173"/>
              <a:gd name="connsiteX81" fmla="*/ 518 w 687"/>
              <a:gd name="connsiteY81" fmla="*/ 89 h 173"/>
              <a:gd name="connsiteX82" fmla="*/ 512 w 687"/>
              <a:gd name="connsiteY82" fmla="*/ 84 h 173"/>
              <a:gd name="connsiteX83" fmla="*/ 507 w 687"/>
              <a:gd name="connsiteY83" fmla="*/ 84 h 173"/>
              <a:gd name="connsiteX84" fmla="*/ 502 w 687"/>
              <a:gd name="connsiteY84" fmla="*/ 79 h 173"/>
              <a:gd name="connsiteX85" fmla="*/ 491 w 687"/>
              <a:gd name="connsiteY85" fmla="*/ 79 h 173"/>
              <a:gd name="connsiteX86" fmla="*/ 481 w 687"/>
              <a:gd name="connsiteY86" fmla="*/ 79 h 173"/>
              <a:gd name="connsiteX87" fmla="*/ 470 w 687"/>
              <a:gd name="connsiteY87" fmla="*/ 73 h 173"/>
              <a:gd name="connsiteX88" fmla="*/ 454 w 687"/>
              <a:gd name="connsiteY88" fmla="*/ 73 h 173"/>
              <a:gd name="connsiteX89" fmla="*/ 454 w 687"/>
              <a:gd name="connsiteY89" fmla="*/ 73 h 173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639 w 687"/>
              <a:gd name="connsiteY70" fmla="*/ 131 h 157"/>
              <a:gd name="connsiteX71" fmla="*/ 639 w 687"/>
              <a:gd name="connsiteY71" fmla="*/ 146 h 157"/>
              <a:gd name="connsiteX72" fmla="*/ 639 w 687"/>
              <a:gd name="connsiteY72" fmla="*/ 157 h 157"/>
              <a:gd name="connsiteX73" fmla="*/ 544 w 687"/>
              <a:gd name="connsiteY73" fmla="*/ 157 h 157"/>
              <a:gd name="connsiteX74" fmla="*/ 539 w 687"/>
              <a:gd name="connsiteY74" fmla="*/ 136 h 157"/>
              <a:gd name="connsiteX75" fmla="*/ 534 w 687"/>
              <a:gd name="connsiteY75" fmla="*/ 126 h 157"/>
              <a:gd name="connsiteX76" fmla="*/ 534 w 687"/>
              <a:gd name="connsiteY76" fmla="*/ 115 h 157"/>
              <a:gd name="connsiteX77" fmla="*/ 528 w 687"/>
              <a:gd name="connsiteY77" fmla="*/ 110 h 157"/>
              <a:gd name="connsiteX78" fmla="*/ 528 w 687"/>
              <a:gd name="connsiteY78" fmla="*/ 105 h 157"/>
              <a:gd name="connsiteX79" fmla="*/ 523 w 687"/>
              <a:gd name="connsiteY79" fmla="*/ 94 h 157"/>
              <a:gd name="connsiteX80" fmla="*/ 518 w 687"/>
              <a:gd name="connsiteY80" fmla="*/ 89 h 157"/>
              <a:gd name="connsiteX81" fmla="*/ 512 w 687"/>
              <a:gd name="connsiteY81" fmla="*/ 84 h 157"/>
              <a:gd name="connsiteX82" fmla="*/ 507 w 687"/>
              <a:gd name="connsiteY82" fmla="*/ 84 h 157"/>
              <a:gd name="connsiteX83" fmla="*/ 502 w 687"/>
              <a:gd name="connsiteY83" fmla="*/ 79 h 157"/>
              <a:gd name="connsiteX84" fmla="*/ 491 w 687"/>
              <a:gd name="connsiteY84" fmla="*/ 79 h 157"/>
              <a:gd name="connsiteX85" fmla="*/ 481 w 687"/>
              <a:gd name="connsiteY85" fmla="*/ 79 h 157"/>
              <a:gd name="connsiteX86" fmla="*/ 470 w 687"/>
              <a:gd name="connsiteY86" fmla="*/ 73 h 157"/>
              <a:gd name="connsiteX87" fmla="*/ 454 w 687"/>
              <a:gd name="connsiteY87" fmla="*/ 73 h 157"/>
              <a:gd name="connsiteX88" fmla="*/ 454 w 687"/>
              <a:gd name="connsiteY88" fmla="*/ 73 h 157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639 w 687"/>
              <a:gd name="connsiteY70" fmla="*/ 131 h 157"/>
              <a:gd name="connsiteX71" fmla="*/ 639 w 687"/>
              <a:gd name="connsiteY71" fmla="*/ 146 h 157"/>
              <a:gd name="connsiteX72" fmla="*/ 544 w 687"/>
              <a:gd name="connsiteY72" fmla="*/ 157 h 157"/>
              <a:gd name="connsiteX73" fmla="*/ 539 w 687"/>
              <a:gd name="connsiteY73" fmla="*/ 136 h 157"/>
              <a:gd name="connsiteX74" fmla="*/ 534 w 687"/>
              <a:gd name="connsiteY74" fmla="*/ 126 h 157"/>
              <a:gd name="connsiteX75" fmla="*/ 534 w 687"/>
              <a:gd name="connsiteY75" fmla="*/ 115 h 157"/>
              <a:gd name="connsiteX76" fmla="*/ 528 w 687"/>
              <a:gd name="connsiteY76" fmla="*/ 110 h 157"/>
              <a:gd name="connsiteX77" fmla="*/ 528 w 687"/>
              <a:gd name="connsiteY77" fmla="*/ 105 h 157"/>
              <a:gd name="connsiteX78" fmla="*/ 523 w 687"/>
              <a:gd name="connsiteY78" fmla="*/ 94 h 157"/>
              <a:gd name="connsiteX79" fmla="*/ 518 w 687"/>
              <a:gd name="connsiteY79" fmla="*/ 89 h 157"/>
              <a:gd name="connsiteX80" fmla="*/ 512 w 687"/>
              <a:gd name="connsiteY80" fmla="*/ 84 h 157"/>
              <a:gd name="connsiteX81" fmla="*/ 507 w 687"/>
              <a:gd name="connsiteY81" fmla="*/ 84 h 157"/>
              <a:gd name="connsiteX82" fmla="*/ 502 w 687"/>
              <a:gd name="connsiteY82" fmla="*/ 79 h 157"/>
              <a:gd name="connsiteX83" fmla="*/ 491 w 687"/>
              <a:gd name="connsiteY83" fmla="*/ 79 h 157"/>
              <a:gd name="connsiteX84" fmla="*/ 481 w 687"/>
              <a:gd name="connsiteY84" fmla="*/ 79 h 157"/>
              <a:gd name="connsiteX85" fmla="*/ 470 w 687"/>
              <a:gd name="connsiteY85" fmla="*/ 73 h 157"/>
              <a:gd name="connsiteX86" fmla="*/ 454 w 687"/>
              <a:gd name="connsiteY86" fmla="*/ 73 h 157"/>
              <a:gd name="connsiteX87" fmla="*/ 454 w 687"/>
              <a:gd name="connsiteY87" fmla="*/ 73 h 157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639 w 687"/>
              <a:gd name="connsiteY70" fmla="*/ 131 h 157"/>
              <a:gd name="connsiteX71" fmla="*/ 544 w 687"/>
              <a:gd name="connsiteY71" fmla="*/ 157 h 157"/>
              <a:gd name="connsiteX72" fmla="*/ 539 w 687"/>
              <a:gd name="connsiteY72" fmla="*/ 136 h 157"/>
              <a:gd name="connsiteX73" fmla="*/ 534 w 687"/>
              <a:gd name="connsiteY73" fmla="*/ 126 h 157"/>
              <a:gd name="connsiteX74" fmla="*/ 534 w 687"/>
              <a:gd name="connsiteY74" fmla="*/ 115 h 157"/>
              <a:gd name="connsiteX75" fmla="*/ 528 w 687"/>
              <a:gd name="connsiteY75" fmla="*/ 110 h 157"/>
              <a:gd name="connsiteX76" fmla="*/ 528 w 687"/>
              <a:gd name="connsiteY76" fmla="*/ 105 h 157"/>
              <a:gd name="connsiteX77" fmla="*/ 523 w 687"/>
              <a:gd name="connsiteY77" fmla="*/ 94 h 157"/>
              <a:gd name="connsiteX78" fmla="*/ 518 w 687"/>
              <a:gd name="connsiteY78" fmla="*/ 89 h 157"/>
              <a:gd name="connsiteX79" fmla="*/ 512 w 687"/>
              <a:gd name="connsiteY79" fmla="*/ 84 h 157"/>
              <a:gd name="connsiteX80" fmla="*/ 507 w 687"/>
              <a:gd name="connsiteY80" fmla="*/ 84 h 157"/>
              <a:gd name="connsiteX81" fmla="*/ 502 w 687"/>
              <a:gd name="connsiteY81" fmla="*/ 79 h 157"/>
              <a:gd name="connsiteX82" fmla="*/ 491 w 687"/>
              <a:gd name="connsiteY82" fmla="*/ 79 h 157"/>
              <a:gd name="connsiteX83" fmla="*/ 481 w 687"/>
              <a:gd name="connsiteY83" fmla="*/ 79 h 157"/>
              <a:gd name="connsiteX84" fmla="*/ 470 w 687"/>
              <a:gd name="connsiteY84" fmla="*/ 73 h 157"/>
              <a:gd name="connsiteX85" fmla="*/ 454 w 687"/>
              <a:gd name="connsiteY85" fmla="*/ 73 h 157"/>
              <a:gd name="connsiteX86" fmla="*/ 454 w 687"/>
              <a:gd name="connsiteY86" fmla="*/ 73 h 157"/>
              <a:gd name="connsiteX0" fmla="*/ 454 w 687"/>
              <a:gd name="connsiteY0" fmla="*/ 73 h 157"/>
              <a:gd name="connsiteX1" fmla="*/ 439 w 687"/>
              <a:gd name="connsiteY1" fmla="*/ 73 h 157"/>
              <a:gd name="connsiteX2" fmla="*/ 417 w 687"/>
              <a:gd name="connsiteY2" fmla="*/ 79 h 157"/>
              <a:gd name="connsiteX3" fmla="*/ 396 w 687"/>
              <a:gd name="connsiteY3" fmla="*/ 79 h 157"/>
              <a:gd name="connsiteX4" fmla="*/ 370 w 687"/>
              <a:gd name="connsiteY4" fmla="*/ 79 h 157"/>
              <a:gd name="connsiteX5" fmla="*/ 343 w 687"/>
              <a:gd name="connsiteY5" fmla="*/ 84 h 157"/>
              <a:gd name="connsiteX6" fmla="*/ 312 w 687"/>
              <a:gd name="connsiteY6" fmla="*/ 84 h 157"/>
              <a:gd name="connsiteX7" fmla="*/ 275 w 687"/>
              <a:gd name="connsiteY7" fmla="*/ 89 h 157"/>
              <a:gd name="connsiteX8" fmla="*/ 238 w 687"/>
              <a:gd name="connsiteY8" fmla="*/ 94 h 157"/>
              <a:gd name="connsiteX9" fmla="*/ 196 w 687"/>
              <a:gd name="connsiteY9" fmla="*/ 94 h 157"/>
              <a:gd name="connsiteX10" fmla="*/ 159 w 687"/>
              <a:gd name="connsiteY10" fmla="*/ 99 h 157"/>
              <a:gd name="connsiteX11" fmla="*/ 122 w 687"/>
              <a:gd name="connsiteY11" fmla="*/ 105 h 157"/>
              <a:gd name="connsiteX12" fmla="*/ 90 w 687"/>
              <a:gd name="connsiteY12" fmla="*/ 105 h 157"/>
              <a:gd name="connsiteX13" fmla="*/ 64 w 687"/>
              <a:gd name="connsiteY13" fmla="*/ 105 h 157"/>
              <a:gd name="connsiteX14" fmla="*/ 37 w 687"/>
              <a:gd name="connsiteY14" fmla="*/ 110 h 157"/>
              <a:gd name="connsiteX15" fmla="*/ 16 w 687"/>
              <a:gd name="connsiteY15" fmla="*/ 110 h 157"/>
              <a:gd name="connsiteX16" fmla="*/ 0 w 687"/>
              <a:gd name="connsiteY16" fmla="*/ 110 h 157"/>
              <a:gd name="connsiteX17" fmla="*/ 0 w 687"/>
              <a:gd name="connsiteY17" fmla="*/ 73 h 157"/>
              <a:gd name="connsiteX18" fmla="*/ 11 w 687"/>
              <a:gd name="connsiteY18" fmla="*/ 73 h 157"/>
              <a:gd name="connsiteX19" fmla="*/ 27 w 687"/>
              <a:gd name="connsiteY19" fmla="*/ 73 h 157"/>
              <a:gd name="connsiteX20" fmla="*/ 42 w 687"/>
              <a:gd name="connsiteY20" fmla="*/ 73 h 157"/>
              <a:gd name="connsiteX21" fmla="*/ 58 w 687"/>
              <a:gd name="connsiteY21" fmla="*/ 73 h 157"/>
              <a:gd name="connsiteX22" fmla="*/ 79 w 687"/>
              <a:gd name="connsiteY22" fmla="*/ 73 h 157"/>
              <a:gd name="connsiteX23" fmla="*/ 95 w 687"/>
              <a:gd name="connsiteY23" fmla="*/ 68 h 157"/>
              <a:gd name="connsiteX24" fmla="*/ 122 w 687"/>
              <a:gd name="connsiteY24" fmla="*/ 68 h 157"/>
              <a:gd name="connsiteX25" fmla="*/ 143 w 687"/>
              <a:gd name="connsiteY25" fmla="*/ 63 h 157"/>
              <a:gd name="connsiteX26" fmla="*/ 164 w 687"/>
              <a:gd name="connsiteY26" fmla="*/ 58 h 157"/>
              <a:gd name="connsiteX27" fmla="*/ 185 w 687"/>
              <a:gd name="connsiteY27" fmla="*/ 58 h 157"/>
              <a:gd name="connsiteX28" fmla="*/ 211 w 687"/>
              <a:gd name="connsiteY28" fmla="*/ 52 h 157"/>
              <a:gd name="connsiteX29" fmla="*/ 238 w 687"/>
              <a:gd name="connsiteY29" fmla="*/ 52 h 157"/>
              <a:gd name="connsiteX30" fmla="*/ 264 w 687"/>
              <a:gd name="connsiteY30" fmla="*/ 47 h 157"/>
              <a:gd name="connsiteX31" fmla="*/ 296 w 687"/>
              <a:gd name="connsiteY31" fmla="*/ 47 h 157"/>
              <a:gd name="connsiteX32" fmla="*/ 354 w 687"/>
              <a:gd name="connsiteY32" fmla="*/ 37 h 157"/>
              <a:gd name="connsiteX33" fmla="*/ 386 w 687"/>
              <a:gd name="connsiteY33" fmla="*/ 37 h 157"/>
              <a:gd name="connsiteX34" fmla="*/ 407 w 687"/>
              <a:gd name="connsiteY34" fmla="*/ 32 h 157"/>
              <a:gd name="connsiteX35" fmla="*/ 433 w 687"/>
              <a:gd name="connsiteY35" fmla="*/ 26 h 157"/>
              <a:gd name="connsiteX36" fmla="*/ 454 w 687"/>
              <a:gd name="connsiteY36" fmla="*/ 26 h 157"/>
              <a:gd name="connsiteX37" fmla="*/ 470 w 687"/>
              <a:gd name="connsiteY37" fmla="*/ 21 h 157"/>
              <a:gd name="connsiteX38" fmla="*/ 481 w 687"/>
              <a:gd name="connsiteY38" fmla="*/ 16 h 157"/>
              <a:gd name="connsiteX39" fmla="*/ 491 w 687"/>
              <a:gd name="connsiteY39" fmla="*/ 16 h 157"/>
              <a:gd name="connsiteX40" fmla="*/ 497 w 687"/>
              <a:gd name="connsiteY40" fmla="*/ 11 h 157"/>
              <a:gd name="connsiteX41" fmla="*/ 507 w 687"/>
              <a:gd name="connsiteY41" fmla="*/ 5 h 157"/>
              <a:gd name="connsiteX42" fmla="*/ 523 w 687"/>
              <a:gd name="connsiteY42" fmla="*/ 0 h 157"/>
              <a:gd name="connsiteX43" fmla="*/ 534 w 687"/>
              <a:gd name="connsiteY43" fmla="*/ 0 h 157"/>
              <a:gd name="connsiteX44" fmla="*/ 549 w 687"/>
              <a:gd name="connsiteY44" fmla="*/ 0 h 157"/>
              <a:gd name="connsiteX45" fmla="*/ 565 w 687"/>
              <a:gd name="connsiteY45" fmla="*/ 5 h 157"/>
              <a:gd name="connsiteX46" fmla="*/ 581 w 687"/>
              <a:gd name="connsiteY46" fmla="*/ 11 h 157"/>
              <a:gd name="connsiteX47" fmla="*/ 592 w 687"/>
              <a:gd name="connsiteY47" fmla="*/ 16 h 157"/>
              <a:gd name="connsiteX48" fmla="*/ 602 w 687"/>
              <a:gd name="connsiteY48" fmla="*/ 21 h 157"/>
              <a:gd name="connsiteX49" fmla="*/ 618 w 687"/>
              <a:gd name="connsiteY49" fmla="*/ 26 h 157"/>
              <a:gd name="connsiteX50" fmla="*/ 629 w 687"/>
              <a:gd name="connsiteY50" fmla="*/ 37 h 157"/>
              <a:gd name="connsiteX51" fmla="*/ 644 w 687"/>
              <a:gd name="connsiteY51" fmla="*/ 42 h 157"/>
              <a:gd name="connsiteX52" fmla="*/ 655 w 687"/>
              <a:gd name="connsiteY52" fmla="*/ 47 h 157"/>
              <a:gd name="connsiteX53" fmla="*/ 666 w 687"/>
              <a:gd name="connsiteY53" fmla="*/ 52 h 157"/>
              <a:gd name="connsiteX54" fmla="*/ 671 w 687"/>
              <a:gd name="connsiteY54" fmla="*/ 58 h 157"/>
              <a:gd name="connsiteX55" fmla="*/ 676 w 687"/>
              <a:gd name="connsiteY55" fmla="*/ 63 h 157"/>
              <a:gd name="connsiteX56" fmla="*/ 681 w 687"/>
              <a:gd name="connsiteY56" fmla="*/ 68 h 157"/>
              <a:gd name="connsiteX57" fmla="*/ 687 w 687"/>
              <a:gd name="connsiteY57" fmla="*/ 68 h 157"/>
              <a:gd name="connsiteX58" fmla="*/ 687 w 687"/>
              <a:gd name="connsiteY58" fmla="*/ 73 h 157"/>
              <a:gd name="connsiteX59" fmla="*/ 681 w 687"/>
              <a:gd name="connsiteY59" fmla="*/ 73 h 157"/>
              <a:gd name="connsiteX60" fmla="*/ 681 w 687"/>
              <a:gd name="connsiteY60" fmla="*/ 79 h 157"/>
              <a:gd name="connsiteX61" fmla="*/ 676 w 687"/>
              <a:gd name="connsiteY61" fmla="*/ 84 h 157"/>
              <a:gd name="connsiteX62" fmla="*/ 671 w 687"/>
              <a:gd name="connsiteY62" fmla="*/ 84 h 157"/>
              <a:gd name="connsiteX63" fmla="*/ 666 w 687"/>
              <a:gd name="connsiteY63" fmla="*/ 89 h 157"/>
              <a:gd name="connsiteX64" fmla="*/ 660 w 687"/>
              <a:gd name="connsiteY64" fmla="*/ 94 h 157"/>
              <a:gd name="connsiteX65" fmla="*/ 655 w 687"/>
              <a:gd name="connsiteY65" fmla="*/ 94 h 157"/>
              <a:gd name="connsiteX66" fmla="*/ 650 w 687"/>
              <a:gd name="connsiteY66" fmla="*/ 99 h 157"/>
              <a:gd name="connsiteX67" fmla="*/ 644 w 687"/>
              <a:gd name="connsiteY67" fmla="*/ 105 h 157"/>
              <a:gd name="connsiteX68" fmla="*/ 639 w 687"/>
              <a:gd name="connsiteY68" fmla="*/ 115 h 157"/>
              <a:gd name="connsiteX69" fmla="*/ 639 w 687"/>
              <a:gd name="connsiteY69" fmla="*/ 126 h 157"/>
              <a:gd name="connsiteX70" fmla="*/ 544 w 687"/>
              <a:gd name="connsiteY70" fmla="*/ 157 h 157"/>
              <a:gd name="connsiteX71" fmla="*/ 539 w 687"/>
              <a:gd name="connsiteY71" fmla="*/ 136 h 157"/>
              <a:gd name="connsiteX72" fmla="*/ 534 w 687"/>
              <a:gd name="connsiteY72" fmla="*/ 126 h 157"/>
              <a:gd name="connsiteX73" fmla="*/ 534 w 687"/>
              <a:gd name="connsiteY73" fmla="*/ 115 h 157"/>
              <a:gd name="connsiteX74" fmla="*/ 528 w 687"/>
              <a:gd name="connsiteY74" fmla="*/ 110 h 157"/>
              <a:gd name="connsiteX75" fmla="*/ 528 w 687"/>
              <a:gd name="connsiteY75" fmla="*/ 105 h 157"/>
              <a:gd name="connsiteX76" fmla="*/ 523 w 687"/>
              <a:gd name="connsiteY76" fmla="*/ 94 h 157"/>
              <a:gd name="connsiteX77" fmla="*/ 518 w 687"/>
              <a:gd name="connsiteY77" fmla="*/ 89 h 157"/>
              <a:gd name="connsiteX78" fmla="*/ 512 w 687"/>
              <a:gd name="connsiteY78" fmla="*/ 84 h 157"/>
              <a:gd name="connsiteX79" fmla="*/ 507 w 687"/>
              <a:gd name="connsiteY79" fmla="*/ 84 h 157"/>
              <a:gd name="connsiteX80" fmla="*/ 502 w 687"/>
              <a:gd name="connsiteY80" fmla="*/ 79 h 157"/>
              <a:gd name="connsiteX81" fmla="*/ 491 w 687"/>
              <a:gd name="connsiteY81" fmla="*/ 79 h 157"/>
              <a:gd name="connsiteX82" fmla="*/ 481 w 687"/>
              <a:gd name="connsiteY82" fmla="*/ 79 h 157"/>
              <a:gd name="connsiteX83" fmla="*/ 470 w 687"/>
              <a:gd name="connsiteY83" fmla="*/ 73 h 157"/>
              <a:gd name="connsiteX84" fmla="*/ 454 w 687"/>
              <a:gd name="connsiteY84" fmla="*/ 73 h 157"/>
              <a:gd name="connsiteX85" fmla="*/ 454 w 687"/>
              <a:gd name="connsiteY85" fmla="*/ 73 h 157"/>
              <a:gd name="connsiteX0" fmla="*/ 454 w 687"/>
              <a:gd name="connsiteY0" fmla="*/ 73 h 136"/>
              <a:gd name="connsiteX1" fmla="*/ 439 w 687"/>
              <a:gd name="connsiteY1" fmla="*/ 73 h 136"/>
              <a:gd name="connsiteX2" fmla="*/ 417 w 687"/>
              <a:gd name="connsiteY2" fmla="*/ 79 h 136"/>
              <a:gd name="connsiteX3" fmla="*/ 396 w 687"/>
              <a:gd name="connsiteY3" fmla="*/ 79 h 136"/>
              <a:gd name="connsiteX4" fmla="*/ 370 w 687"/>
              <a:gd name="connsiteY4" fmla="*/ 79 h 136"/>
              <a:gd name="connsiteX5" fmla="*/ 343 w 687"/>
              <a:gd name="connsiteY5" fmla="*/ 84 h 136"/>
              <a:gd name="connsiteX6" fmla="*/ 312 w 687"/>
              <a:gd name="connsiteY6" fmla="*/ 84 h 136"/>
              <a:gd name="connsiteX7" fmla="*/ 275 w 687"/>
              <a:gd name="connsiteY7" fmla="*/ 89 h 136"/>
              <a:gd name="connsiteX8" fmla="*/ 238 w 687"/>
              <a:gd name="connsiteY8" fmla="*/ 94 h 136"/>
              <a:gd name="connsiteX9" fmla="*/ 196 w 687"/>
              <a:gd name="connsiteY9" fmla="*/ 94 h 136"/>
              <a:gd name="connsiteX10" fmla="*/ 159 w 687"/>
              <a:gd name="connsiteY10" fmla="*/ 99 h 136"/>
              <a:gd name="connsiteX11" fmla="*/ 122 w 687"/>
              <a:gd name="connsiteY11" fmla="*/ 105 h 136"/>
              <a:gd name="connsiteX12" fmla="*/ 90 w 687"/>
              <a:gd name="connsiteY12" fmla="*/ 105 h 136"/>
              <a:gd name="connsiteX13" fmla="*/ 64 w 687"/>
              <a:gd name="connsiteY13" fmla="*/ 105 h 136"/>
              <a:gd name="connsiteX14" fmla="*/ 37 w 687"/>
              <a:gd name="connsiteY14" fmla="*/ 110 h 136"/>
              <a:gd name="connsiteX15" fmla="*/ 16 w 687"/>
              <a:gd name="connsiteY15" fmla="*/ 110 h 136"/>
              <a:gd name="connsiteX16" fmla="*/ 0 w 687"/>
              <a:gd name="connsiteY16" fmla="*/ 110 h 136"/>
              <a:gd name="connsiteX17" fmla="*/ 0 w 687"/>
              <a:gd name="connsiteY17" fmla="*/ 73 h 136"/>
              <a:gd name="connsiteX18" fmla="*/ 11 w 687"/>
              <a:gd name="connsiteY18" fmla="*/ 73 h 136"/>
              <a:gd name="connsiteX19" fmla="*/ 27 w 687"/>
              <a:gd name="connsiteY19" fmla="*/ 73 h 136"/>
              <a:gd name="connsiteX20" fmla="*/ 42 w 687"/>
              <a:gd name="connsiteY20" fmla="*/ 73 h 136"/>
              <a:gd name="connsiteX21" fmla="*/ 58 w 687"/>
              <a:gd name="connsiteY21" fmla="*/ 73 h 136"/>
              <a:gd name="connsiteX22" fmla="*/ 79 w 687"/>
              <a:gd name="connsiteY22" fmla="*/ 73 h 136"/>
              <a:gd name="connsiteX23" fmla="*/ 95 w 687"/>
              <a:gd name="connsiteY23" fmla="*/ 68 h 136"/>
              <a:gd name="connsiteX24" fmla="*/ 122 w 687"/>
              <a:gd name="connsiteY24" fmla="*/ 68 h 136"/>
              <a:gd name="connsiteX25" fmla="*/ 143 w 687"/>
              <a:gd name="connsiteY25" fmla="*/ 63 h 136"/>
              <a:gd name="connsiteX26" fmla="*/ 164 w 687"/>
              <a:gd name="connsiteY26" fmla="*/ 58 h 136"/>
              <a:gd name="connsiteX27" fmla="*/ 185 w 687"/>
              <a:gd name="connsiteY27" fmla="*/ 58 h 136"/>
              <a:gd name="connsiteX28" fmla="*/ 211 w 687"/>
              <a:gd name="connsiteY28" fmla="*/ 52 h 136"/>
              <a:gd name="connsiteX29" fmla="*/ 238 w 687"/>
              <a:gd name="connsiteY29" fmla="*/ 52 h 136"/>
              <a:gd name="connsiteX30" fmla="*/ 264 w 687"/>
              <a:gd name="connsiteY30" fmla="*/ 47 h 136"/>
              <a:gd name="connsiteX31" fmla="*/ 296 w 687"/>
              <a:gd name="connsiteY31" fmla="*/ 47 h 136"/>
              <a:gd name="connsiteX32" fmla="*/ 354 w 687"/>
              <a:gd name="connsiteY32" fmla="*/ 37 h 136"/>
              <a:gd name="connsiteX33" fmla="*/ 386 w 687"/>
              <a:gd name="connsiteY33" fmla="*/ 37 h 136"/>
              <a:gd name="connsiteX34" fmla="*/ 407 w 687"/>
              <a:gd name="connsiteY34" fmla="*/ 32 h 136"/>
              <a:gd name="connsiteX35" fmla="*/ 433 w 687"/>
              <a:gd name="connsiteY35" fmla="*/ 26 h 136"/>
              <a:gd name="connsiteX36" fmla="*/ 454 w 687"/>
              <a:gd name="connsiteY36" fmla="*/ 26 h 136"/>
              <a:gd name="connsiteX37" fmla="*/ 470 w 687"/>
              <a:gd name="connsiteY37" fmla="*/ 21 h 136"/>
              <a:gd name="connsiteX38" fmla="*/ 481 w 687"/>
              <a:gd name="connsiteY38" fmla="*/ 16 h 136"/>
              <a:gd name="connsiteX39" fmla="*/ 491 w 687"/>
              <a:gd name="connsiteY39" fmla="*/ 16 h 136"/>
              <a:gd name="connsiteX40" fmla="*/ 497 w 687"/>
              <a:gd name="connsiteY40" fmla="*/ 11 h 136"/>
              <a:gd name="connsiteX41" fmla="*/ 507 w 687"/>
              <a:gd name="connsiteY41" fmla="*/ 5 h 136"/>
              <a:gd name="connsiteX42" fmla="*/ 523 w 687"/>
              <a:gd name="connsiteY42" fmla="*/ 0 h 136"/>
              <a:gd name="connsiteX43" fmla="*/ 534 w 687"/>
              <a:gd name="connsiteY43" fmla="*/ 0 h 136"/>
              <a:gd name="connsiteX44" fmla="*/ 549 w 687"/>
              <a:gd name="connsiteY44" fmla="*/ 0 h 136"/>
              <a:gd name="connsiteX45" fmla="*/ 565 w 687"/>
              <a:gd name="connsiteY45" fmla="*/ 5 h 136"/>
              <a:gd name="connsiteX46" fmla="*/ 581 w 687"/>
              <a:gd name="connsiteY46" fmla="*/ 11 h 136"/>
              <a:gd name="connsiteX47" fmla="*/ 592 w 687"/>
              <a:gd name="connsiteY47" fmla="*/ 16 h 136"/>
              <a:gd name="connsiteX48" fmla="*/ 602 w 687"/>
              <a:gd name="connsiteY48" fmla="*/ 21 h 136"/>
              <a:gd name="connsiteX49" fmla="*/ 618 w 687"/>
              <a:gd name="connsiteY49" fmla="*/ 26 h 136"/>
              <a:gd name="connsiteX50" fmla="*/ 629 w 687"/>
              <a:gd name="connsiteY50" fmla="*/ 37 h 136"/>
              <a:gd name="connsiteX51" fmla="*/ 644 w 687"/>
              <a:gd name="connsiteY51" fmla="*/ 42 h 136"/>
              <a:gd name="connsiteX52" fmla="*/ 655 w 687"/>
              <a:gd name="connsiteY52" fmla="*/ 47 h 136"/>
              <a:gd name="connsiteX53" fmla="*/ 666 w 687"/>
              <a:gd name="connsiteY53" fmla="*/ 52 h 136"/>
              <a:gd name="connsiteX54" fmla="*/ 671 w 687"/>
              <a:gd name="connsiteY54" fmla="*/ 58 h 136"/>
              <a:gd name="connsiteX55" fmla="*/ 676 w 687"/>
              <a:gd name="connsiteY55" fmla="*/ 63 h 136"/>
              <a:gd name="connsiteX56" fmla="*/ 681 w 687"/>
              <a:gd name="connsiteY56" fmla="*/ 68 h 136"/>
              <a:gd name="connsiteX57" fmla="*/ 687 w 687"/>
              <a:gd name="connsiteY57" fmla="*/ 68 h 136"/>
              <a:gd name="connsiteX58" fmla="*/ 687 w 687"/>
              <a:gd name="connsiteY58" fmla="*/ 73 h 136"/>
              <a:gd name="connsiteX59" fmla="*/ 681 w 687"/>
              <a:gd name="connsiteY59" fmla="*/ 73 h 136"/>
              <a:gd name="connsiteX60" fmla="*/ 681 w 687"/>
              <a:gd name="connsiteY60" fmla="*/ 79 h 136"/>
              <a:gd name="connsiteX61" fmla="*/ 676 w 687"/>
              <a:gd name="connsiteY61" fmla="*/ 84 h 136"/>
              <a:gd name="connsiteX62" fmla="*/ 671 w 687"/>
              <a:gd name="connsiteY62" fmla="*/ 84 h 136"/>
              <a:gd name="connsiteX63" fmla="*/ 666 w 687"/>
              <a:gd name="connsiteY63" fmla="*/ 89 h 136"/>
              <a:gd name="connsiteX64" fmla="*/ 660 w 687"/>
              <a:gd name="connsiteY64" fmla="*/ 94 h 136"/>
              <a:gd name="connsiteX65" fmla="*/ 655 w 687"/>
              <a:gd name="connsiteY65" fmla="*/ 94 h 136"/>
              <a:gd name="connsiteX66" fmla="*/ 650 w 687"/>
              <a:gd name="connsiteY66" fmla="*/ 99 h 136"/>
              <a:gd name="connsiteX67" fmla="*/ 644 w 687"/>
              <a:gd name="connsiteY67" fmla="*/ 105 h 136"/>
              <a:gd name="connsiteX68" fmla="*/ 639 w 687"/>
              <a:gd name="connsiteY68" fmla="*/ 115 h 136"/>
              <a:gd name="connsiteX69" fmla="*/ 639 w 687"/>
              <a:gd name="connsiteY69" fmla="*/ 126 h 136"/>
              <a:gd name="connsiteX70" fmla="*/ 539 w 687"/>
              <a:gd name="connsiteY70" fmla="*/ 136 h 136"/>
              <a:gd name="connsiteX71" fmla="*/ 534 w 687"/>
              <a:gd name="connsiteY71" fmla="*/ 126 h 136"/>
              <a:gd name="connsiteX72" fmla="*/ 534 w 687"/>
              <a:gd name="connsiteY72" fmla="*/ 115 h 136"/>
              <a:gd name="connsiteX73" fmla="*/ 528 w 687"/>
              <a:gd name="connsiteY73" fmla="*/ 110 h 136"/>
              <a:gd name="connsiteX74" fmla="*/ 528 w 687"/>
              <a:gd name="connsiteY74" fmla="*/ 105 h 136"/>
              <a:gd name="connsiteX75" fmla="*/ 523 w 687"/>
              <a:gd name="connsiteY75" fmla="*/ 94 h 136"/>
              <a:gd name="connsiteX76" fmla="*/ 518 w 687"/>
              <a:gd name="connsiteY76" fmla="*/ 89 h 136"/>
              <a:gd name="connsiteX77" fmla="*/ 512 w 687"/>
              <a:gd name="connsiteY77" fmla="*/ 84 h 136"/>
              <a:gd name="connsiteX78" fmla="*/ 507 w 687"/>
              <a:gd name="connsiteY78" fmla="*/ 84 h 136"/>
              <a:gd name="connsiteX79" fmla="*/ 502 w 687"/>
              <a:gd name="connsiteY79" fmla="*/ 79 h 136"/>
              <a:gd name="connsiteX80" fmla="*/ 491 w 687"/>
              <a:gd name="connsiteY80" fmla="*/ 79 h 136"/>
              <a:gd name="connsiteX81" fmla="*/ 481 w 687"/>
              <a:gd name="connsiteY81" fmla="*/ 79 h 136"/>
              <a:gd name="connsiteX82" fmla="*/ 470 w 687"/>
              <a:gd name="connsiteY82" fmla="*/ 73 h 136"/>
              <a:gd name="connsiteX83" fmla="*/ 454 w 687"/>
              <a:gd name="connsiteY83" fmla="*/ 73 h 136"/>
              <a:gd name="connsiteX84" fmla="*/ 454 w 687"/>
              <a:gd name="connsiteY84" fmla="*/ 73 h 136"/>
              <a:gd name="connsiteX0" fmla="*/ 454 w 687"/>
              <a:gd name="connsiteY0" fmla="*/ 73 h 128"/>
              <a:gd name="connsiteX1" fmla="*/ 439 w 687"/>
              <a:gd name="connsiteY1" fmla="*/ 73 h 128"/>
              <a:gd name="connsiteX2" fmla="*/ 417 w 687"/>
              <a:gd name="connsiteY2" fmla="*/ 79 h 128"/>
              <a:gd name="connsiteX3" fmla="*/ 396 w 687"/>
              <a:gd name="connsiteY3" fmla="*/ 79 h 128"/>
              <a:gd name="connsiteX4" fmla="*/ 370 w 687"/>
              <a:gd name="connsiteY4" fmla="*/ 79 h 128"/>
              <a:gd name="connsiteX5" fmla="*/ 343 w 687"/>
              <a:gd name="connsiteY5" fmla="*/ 84 h 128"/>
              <a:gd name="connsiteX6" fmla="*/ 312 w 687"/>
              <a:gd name="connsiteY6" fmla="*/ 84 h 128"/>
              <a:gd name="connsiteX7" fmla="*/ 275 w 687"/>
              <a:gd name="connsiteY7" fmla="*/ 89 h 128"/>
              <a:gd name="connsiteX8" fmla="*/ 238 w 687"/>
              <a:gd name="connsiteY8" fmla="*/ 94 h 128"/>
              <a:gd name="connsiteX9" fmla="*/ 196 w 687"/>
              <a:gd name="connsiteY9" fmla="*/ 94 h 128"/>
              <a:gd name="connsiteX10" fmla="*/ 159 w 687"/>
              <a:gd name="connsiteY10" fmla="*/ 99 h 128"/>
              <a:gd name="connsiteX11" fmla="*/ 122 w 687"/>
              <a:gd name="connsiteY11" fmla="*/ 105 h 128"/>
              <a:gd name="connsiteX12" fmla="*/ 90 w 687"/>
              <a:gd name="connsiteY12" fmla="*/ 105 h 128"/>
              <a:gd name="connsiteX13" fmla="*/ 64 w 687"/>
              <a:gd name="connsiteY13" fmla="*/ 105 h 128"/>
              <a:gd name="connsiteX14" fmla="*/ 37 w 687"/>
              <a:gd name="connsiteY14" fmla="*/ 110 h 128"/>
              <a:gd name="connsiteX15" fmla="*/ 16 w 687"/>
              <a:gd name="connsiteY15" fmla="*/ 110 h 128"/>
              <a:gd name="connsiteX16" fmla="*/ 0 w 687"/>
              <a:gd name="connsiteY16" fmla="*/ 110 h 128"/>
              <a:gd name="connsiteX17" fmla="*/ 0 w 687"/>
              <a:gd name="connsiteY17" fmla="*/ 73 h 128"/>
              <a:gd name="connsiteX18" fmla="*/ 11 w 687"/>
              <a:gd name="connsiteY18" fmla="*/ 73 h 128"/>
              <a:gd name="connsiteX19" fmla="*/ 27 w 687"/>
              <a:gd name="connsiteY19" fmla="*/ 73 h 128"/>
              <a:gd name="connsiteX20" fmla="*/ 42 w 687"/>
              <a:gd name="connsiteY20" fmla="*/ 73 h 128"/>
              <a:gd name="connsiteX21" fmla="*/ 58 w 687"/>
              <a:gd name="connsiteY21" fmla="*/ 73 h 128"/>
              <a:gd name="connsiteX22" fmla="*/ 79 w 687"/>
              <a:gd name="connsiteY22" fmla="*/ 73 h 128"/>
              <a:gd name="connsiteX23" fmla="*/ 95 w 687"/>
              <a:gd name="connsiteY23" fmla="*/ 68 h 128"/>
              <a:gd name="connsiteX24" fmla="*/ 122 w 687"/>
              <a:gd name="connsiteY24" fmla="*/ 68 h 128"/>
              <a:gd name="connsiteX25" fmla="*/ 143 w 687"/>
              <a:gd name="connsiteY25" fmla="*/ 63 h 128"/>
              <a:gd name="connsiteX26" fmla="*/ 164 w 687"/>
              <a:gd name="connsiteY26" fmla="*/ 58 h 128"/>
              <a:gd name="connsiteX27" fmla="*/ 185 w 687"/>
              <a:gd name="connsiteY27" fmla="*/ 58 h 128"/>
              <a:gd name="connsiteX28" fmla="*/ 211 w 687"/>
              <a:gd name="connsiteY28" fmla="*/ 52 h 128"/>
              <a:gd name="connsiteX29" fmla="*/ 238 w 687"/>
              <a:gd name="connsiteY29" fmla="*/ 52 h 128"/>
              <a:gd name="connsiteX30" fmla="*/ 264 w 687"/>
              <a:gd name="connsiteY30" fmla="*/ 47 h 128"/>
              <a:gd name="connsiteX31" fmla="*/ 296 w 687"/>
              <a:gd name="connsiteY31" fmla="*/ 47 h 128"/>
              <a:gd name="connsiteX32" fmla="*/ 354 w 687"/>
              <a:gd name="connsiteY32" fmla="*/ 37 h 128"/>
              <a:gd name="connsiteX33" fmla="*/ 386 w 687"/>
              <a:gd name="connsiteY33" fmla="*/ 37 h 128"/>
              <a:gd name="connsiteX34" fmla="*/ 407 w 687"/>
              <a:gd name="connsiteY34" fmla="*/ 32 h 128"/>
              <a:gd name="connsiteX35" fmla="*/ 433 w 687"/>
              <a:gd name="connsiteY35" fmla="*/ 26 h 128"/>
              <a:gd name="connsiteX36" fmla="*/ 454 w 687"/>
              <a:gd name="connsiteY36" fmla="*/ 26 h 128"/>
              <a:gd name="connsiteX37" fmla="*/ 470 w 687"/>
              <a:gd name="connsiteY37" fmla="*/ 21 h 128"/>
              <a:gd name="connsiteX38" fmla="*/ 481 w 687"/>
              <a:gd name="connsiteY38" fmla="*/ 16 h 128"/>
              <a:gd name="connsiteX39" fmla="*/ 491 w 687"/>
              <a:gd name="connsiteY39" fmla="*/ 16 h 128"/>
              <a:gd name="connsiteX40" fmla="*/ 497 w 687"/>
              <a:gd name="connsiteY40" fmla="*/ 11 h 128"/>
              <a:gd name="connsiteX41" fmla="*/ 507 w 687"/>
              <a:gd name="connsiteY41" fmla="*/ 5 h 128"/>
              <a:gd name="connsiteX42" fmla="*/ 523 w 687"/>
              <a:gd name="connsiteY42" fmla="*/ 0 h 128"/>
              <a:gd name="connsiteX43" fmla="*/ 534 w 687"/>
              <a:gd name="connsiteY43" fmla="*/ 0 h 128"/>
              <a:gd name="connsiteX44" fmla="*/ 549 w 687"/>
              <a:gd name="connsiteY44" fmla="*/ 0 h 128"/>
              <a:gd name="connsiteX45" fmla="*/ 565 w 687"/>
              <a:gd name="connsiteY45" fmla="*/ 5 h 128"/>
              <a:gd name="connsiteX46" fmla="*/ 581 w 687"/>
              <a:gd name="connsiteY46" fmla="*/ 11 h 128"/>
              <a:gd name="connsiteX47" fmla="*/ 592 w 687"/>
              <a:gd name="connsiteY47" fmla="*/ 16 h 128"/>
              <a:gd name="connsiteX48" fmla="*/ 602 w 687"/>
              <a:gd name="connsiteY48" fmla="*/ 21 h 128"/>
              <a:gd name="connsiteX49" fmla="*/ 618 w 687"/>
              <a:gd name="connsiteY49" fmla="*/ 26 h 128"/>
              <a:gd name="connsiteX50" fmla="*/ 629 w 687"/>
              <a:gd name="connsiteY50" fmla="*/ 37 h 128"/>
              <a:gd name="connsiteX51" fmla="*/ 644 w 687"/>
              <a:gd name="connsiteY51" fmla="*/ 42 h 128"/>
              <a:gd name="connsiteX52" fmla="*/ 655 w 687"/>
              <a:gd name="connsiteY52" fmla="*/ 47 h 128"/>
              <a:gd name="connsiteX53" fmla="*/ 666 w 687"/>
              <a:gd name="connsiteY53" fmla="*/ 52 h 128"/>
              <a:gd name="connsiteX54" fmla="*/ 671 w 687"/>
              <a:gd name="connsiteY54" fmla="*/ 58 h 128"/>
              <a:gd name="connsiteX55" fmla="*/ 676 w 687"/>
              <a:gd name="connsiteY55" fmla="*/ 63 h 128"/>
              <a:gd name="connsiteX56" fmla="*/ 681 w 687"/>
              <a:gd name="connsiteY56" fmla="*/ 68 h 128"/>
              <a:gd name="connsiteX57" fmla="*/ 687 w 687"/>
              <a:gd name="connsiteY57" fmla="*/ 68 h 128"/>
              <a:gd name="connsiteX58" fmla="*/ 687 w 687"/>
              <a:gd name="connsiteY58" fmla="*/ 73 h 128"/>
              <a:gd name="connsiteX59" fmla="*/ 681 w 687"/>
              <a:gd name="connsiteY59" fmla="*/ 73 h 128"/>
              <a:gd name="connsiteX60" fmla="*/ 681 w 687"/>
              <a:gd name="connsiteY60" fmla="*/ 79 h 128"/>
              <a:gd name="connsiteX61" fmla="*/ 676 w 687"/>
              <a:gd name="connsiteY61" fmla="*/ 84 h 128"/>
              <a:gd name="connsiteX62" fmla="*/ 671 w 687"/>
              <a:gd name="connsiteY62" fmla="*/ 84 h 128"/>
              <a:gd name="connsiteX63" fmla="*/ 666 w 687"/>
              <a:gd name="connsiteY63" fmla="*/ 89 h 128"/>
              <a:gd name="connsiteX64" fmla="*/ 660 w 687"/>
              <a:gd name="connsiteY64" fmla="*/ 94 h 128"/>
              <a:gd name="connsiteX65" fmla="*/ 655 w 687"/>
              <a:gd name="connsiteY65" fmla="*/ 94 h 128"/>
              <a:gd name="connsiteX66" fmla="*/ 650 w 687"/>
              <a:gd name="connsiteY66" fmla="*/ 99 h 128"/>
              <a:gd name="connsiteX67" fmla="*/ 644 w 687"/>
              <a:gd name="connsiteY67" fmla="*/ 105 h 128"/>
              <a:gd name="connsiteX68" fmla="*/ 639 w 687"/>
              <a:gd name="connsiteY68" fmla="*/ 115 h 128"/>
              <a:gd name="connsiteX69" fmla="*/ 639 w 687"/>
              <a:gd name="connsiteY69" fmla="*/ 126 h 128"/>
              <a:gd name="connsiteX70" fmla="*/ 534 w 687"/>
              <a:gd name="connsiteY70" fmla="*/ 126 h 128"/>
              <a:gd name="connsiteX71" fmla="*/ 534 w 687"/>
              <a:gd name="connsiteY71" fmla="*/ 115 h 128"/>
              <a:gd name="connsiteX72" fmla="*/ 528 w 687"/>
              <a:gd name="connsiteY72" fmla="*/ 110 h 128"/>
              <a:gd name="connsiteX73" fmla="*/ 528 w 687"/>
              <a:gd name="connsiteY73" fmla="*/ 105 h 128"/>
              <a:gd name="connsiteX74" fmla="*/ 523 w 687"/>
              <a:gd name="connsiteY74" fmla="*/ 94 h 128"/>
              <a:gd name="connsiteX75" fmla="*/ 518 w 687"/>
              <a:gd name="connsiteY75" fmla="*/ 89 h 128"/>
              <a:gd name="connsiteX76" fmla="*/ 512 w 687"/>
              <a:gd name="connsiteY76" fmla="*/ 84 h 128"/>
              <a:gd name="connsiteX77" fmla="*/ 507 w 687"/>
              <a:gd name="connsiteY77" fmla="*/ 84 h 128"/>
              <a:gd name="connsiteX78" fmla="*/ 502 w 687"/>
              <a:gd name="connsiteY78" fmla="*/ 79 h 128"/>
              <a:gd name="connsiteX79" fmla="*/ 491 w 687"/>
              <a:gd name="connsiteY79" fmla="*/ 79 h 128"/>
              <a:gd name="connsiteX80" fmla="*/ 481 w 687"/>
              <a:gd name="connsiteY80" fmla="*/ 79 h 128"/>
              <a:gd name="connsiteX81" fmla="*/ 470 w 687"/>
              <a:gd name="connsiteY81" fmla="*/ 73 h 128"/>
              <a:gd name="connsiteX82" fmla="*/ 454 w 687"/>
              <a:gd name="connsiteY82" fmla="*/ 73 h 128"/>
              <a:gd name="connsiteX83" fmla="*/ 454 w 687"/>
              <a:gd name="connsiteY83" fmla="*/ 73 h 128"/>
              <a:gd name="connsiteX0" fmla="*/ 454 w 687"/>
              <a:gd name="connsiteY0" fmla="*/ 73 h 126"/>
              <a:gd name="connsiteX1" fmla="*/ 439 w 687"/>
              <a:gd name="connsiteY1" fmla="*/ 73 h 126"/>
              <a:gd name="connsiteX2" fmla="*/ 417 w 687"/>
              <a:gd name="connsiteY2" fmla="*/ 79 h 126"/>
              <a:gd name="connsiteX3" fmla="*/ 396 w 687"/>
              <a:gd name="connsiteY3" fmla="*/ 79 h 126"/>
              <a:gd name="connsiteX4" fmla="*/ 370 w 687"/>
              <a:gd name="connsiteY4" fmla="*/ 79 h 126"/>
              <a:gd name="connsiteX5" fmla="*/ 343 w 687"/>
              <a:gd name="connsiteY5" fmla="*/ 84 h 126"/>
              <a:gd name="connsiteX6" fmla="*/ 312 w 687"/>
              <a:gd name="connsiteY6" fmla="*/ 84 h 126"/>
              <a:gd name="connsiteX7" fmla="*/ 275 w 687"/>
              <a:gd name="connsiteY7" fmla="*/ 89 h 126"/>
              <a:gd name="connsiteX8" fmla="*/ 238 w 687"/>
              <a:gd name="connsiteY8" fmla="*/ 94 h 126"/>
              <a:gd name="connsiteX9" fmla="*/ 196 w 687"/>
              <a:gd name="connsiteY9" fmla="*/ 94 h 126"/>
              <a:gd name="connsiteX10" fmla="*/ 159 w 687"/>
              <a:gd name="connsiteY10" fmla="*/ 99 h 126"/>
              <a:gd name="connsiteX11" fmla="*/ 122 w 687"/>
              <a:gd name="connsiteY11" fmla="*/ 105 h 126"/>
              <a:gd name="connsiteX12" fmla="*/ 90 w 687"/>
              <a:gd name="connsiteY12" fmla="*/ 105 h 126"/>
              <a:gd name="connsiteX13" fmla="*/ 64 w 687"/>
              <a:gd name="connsiteY13" fmla="*/ 105 h 126"/>
              <a:gd name="connsiteX14" fmla="*/ 37 w 687"/>
              <a:gd name="connsiteY14" fmla="*/ 110 h 126"/>
              <a:gd name="connsiteX15" fmla="*/ 16 w 687"/>
              <a:gd name="connsiteY15" fmla="*/ 110 h 126"/>
              <a:gd name="connsiteX16" fmla="*/ 0 w 687"/>
              <a:gd name="connsiteY16" fmla="*/ 110 h 126"/>
              <a:gd name="connsiteX17" fmla="*/ 0 w 687"/>
              <a:gd name="connsiteY17" fmla="*/ 73 h 126"/>
              <a:gd name="connsiteX18" fmla="*/ 11 w 687"/>
              <a:gd name="connsiteY18" fmla="*/ 73 h 126"/>
              <a:gd name="connsiteX19" fmla="*/ 27 w 687"/>
              <a:gd name="connsiteY19" fmla="*/ 73 h 126"/>
              <a:gd name="connsiteX20" fmla="*/ 42 w 687"/>
              <a:gd name="connsiteY20" fmla="*/ 73 h 126"/>
              <a:gd name="connsiteX21" fmla="*/ 58 w 687"/>
              <a:gd name="connsiteY21" fmla="*/ 73 h 126"/>
              <a:gd name="connsiteX22" fmla="*/ 79 w 687"/>
              <a:gd name="connsiteY22" fmla="*/ 73 h 126"/>
              <a:gd name="connsiteX23" fmla="*/ 95 w 687"/>
              <a:gd name="connsiteY23" fmla="*/ 68 h 126"/>
              <a:gd name="connsiteX24" fmla="*/ 122 w 687"/>
              <a:gd name="connsiteY24" fmla="*/ 68 h 126"/>
              <a:gd name="connsiteX25" fmla="*/ 143 w 687"/>
              <a:gd name="connsiteY25" fmla="*/ 63 h 126"/>
              <a:gd name="connsiteX26" fmla="*/ 164 w 687"/>
              <a:gd name="connsiteY26" fmla="*/ 58 h 126"/>
              <a:gd name="connsiteX27" fmla="*/ 185 w 687"/>
              <a:gd name="connsiteY27" fmla="*/ 58 h 126"/>
              <a:gd name="connsiteX28" fmla="*/ 211 w 687"/>
              <a:gd name="connsiteY28" fmla="*/ 52 h 126"/>
              <a:gd name="connsiteX29" fmla="*/ 238 w 687"/>
              <a:gd name="connsiteY29" fmla="*/ 52 h 126"/>
              <a:gd name="connsiteX30" fmla="*/ 264 w 687"/>
              <a:gd name="connsiteY30" fmla="*/ 47 h 126"/>
              <a:gd name="connsiteX31" fmla="*/ 296 w 687"/>
              <a:gd name="connsiteY31" fmla="*/ 47 h 126"/>
              <a:gd name="connsiteX32" fmla="*/ 354 w 687"/>
              <a:gd name="connsiteY32" fmla="*/ 37 h 126"/>
              <a:gd name="connsiteX33" fmla="*/ 386 w 687"/>
              <a:gd name="connsiteY33" fmla="*/ 37 h 126"/>
              <a:gd name="connsiteX34" fmla="*/ 407 w 687"/>
              <a:gd name="connsiteY34" fmla="*/ 32 h 126"/>
              <a:gd name="connsiteX35" fmla="*/ 433 w 687"/>
              <a:gd name="connsiteY35" fmla="*/ 26 h 126"/>
              <a:gd name="connsiteX36" fmla="*/ 454 w 687"/>
              <a:gd name="connsiteY36" fmla="*/ 26 h 126"/>
              <a:gd name="connsiteX37" fmla="*/ 470 w 687"/>
              <a:gd name="connsiteY37" fmla="*/ 21 h 126"/>
              <a:gd name="connsiteX38" fmla="*/ 481 w 687"/>
              <a:gd name="connsiteY38" fmla="*/ 16 h 126"/>
              <a:gd name="connsiteX39" fmla="*/ 491 w 687"/>
              <a:gd name="connsiteY39" fmla="*/ 16 h 126"/>
              <a:gd name="connsiteX40" fmla="*/ 497 w 687"/>
              <a:gd name="connsiteY40" fmla="*/ 11 h 126"/>
              <a:gd name="connsiteX41" fmla="*/ 507 w 687"/>
              <a:gd name="connsiteY41" fmla="*/ 5 h 126"/>
              <a:gd name="connsiteX42" fmla="*/ 523 w 687"/>
              <a:gd name="connsiteY42" fmla="*/ 0 h 126"/>
              <a:gd name="connsiteX43" fmla="*/ 534 w 687"/>
              <a:gd name="connsiteY43" fmla="*/ 0 h 126"/>
              <a:gd name="connsiteX44" fmla="*/ 549 w 687"/>
              <a:gd name="connsiteY44" fmla="*/ 0 h 126"/>
              <a:gd name="connsiteX45" fmla="*/ 565 w 687"/>
              <a:gd name="connsiteY45" fmla="*/ 5 h 126"/>
              <a:gd name="connsiteX46" fmla="*/ 581 w 687"/>
              <a:gd name="connsiteY46" fmla="*/ 11 h 126"/>
              <a:gd name="connsiteX47" fmla="*/ 592 w 687"/>
              <a:gd name="connsiteY47" fmla="*/ 16 h 126"/>
              <a:gd name="connsiteX48" fmla="*/ 602 w 687"/>
              <a:gd name="connsiteY48" fmla="*/ 21 h 126"/>
              <a:gd name="connsiteX49" fmla="*/ 618 w 687"/>
              <a:gd name="connsiteY49" fmla="*/ 26 h 126"/>
              <a:gd name="connsiteX50" fmla="*/ 629 w 687"/>
              <a:gd name="connsiteY50" fmla="*/ 37 h 126"/>
              <a:gd name="connsiteX51" fmla="*/ 644 w 687"/>
              <a:gd name="connsiteY51" fmla="*/ 42 h 126"/>
              <a:gd name="connsiteX52" fmla="*/ 655 w 687"/>
              <a:gd name="connsiteY52" fmla="*/ 47 h 126"/>
              <a:gd name="connsiteX53" fmla="*/ 666 w 687"/>
              <a:gd name="connsiteY53" fmla="*/ 52 h 126"/>
              <a:gd name="connsiteX54" fmla="*/ 671 w 687"/>
              <a:gd name="connsiteY54" fmla="*/ 58 h 126"/>
              <a:gd name="connsiteX55" fmla="*/ 676 w 687"/>
              <a:gd name="connsiteY55" fmla="*/ 63 h 126"/>
              <a:gd name="connsiteX56" fmla="*/ 681 w 687"/>
              <a:gd name="connsiteY56" fmla="*/ 68 h 126"/>
              <a:gd name="connsiteX57" fmla="*/ 687 w 687"/>
              <a:gd name="connsiteY57" fmla="*/ 68 h 126"/>
              <a:gd name="connsiteX58" fmla="*/ 687 w 687"/>
              <a:gd name="connsiteY58" fmla="*/ 73 h 126"/>
              <a:gd name="connsiteX59" fmla="*/ 681 w 687"/>
              <a:gd name="connsiteY59" fmla="*/ 73 h 126"/>
              <a:gd name="connsiteX60" fmla="*/ 681 w 687"/>
              <a:gd name="connsiteY60" fmla="*/ 79 h 126"/>
              <a:gd name="connsiteX61" fmla="*/ 676 w 687"/>
              <a:gd name="connsiteY61" fmla="*/ 84 h 126"/>
              <a:gd name="connsiteX62" fmla="*/ 671 w 687"/>
              <a:gd name="connsiteY62" fmla="*/ 84 h 126"/>
              <a:gd name="connsiteX63" fmla="*/ 666 w 687"/>
              <a:gd name="connsiteY63" fmla="*/ 89 h 126"/>
              <a:gd name="connsiteX64" fmla="*/ 660 w 687"/>
              <a:gd name="connsiteY64" fmla="*/ 94 h 126"/>
              <a:gd name="connsiteX65" fmla="*/ 655 w 687"/>
              <a:gd name="connsiteY65" fmla="*/ 94 h 126"/>
              <a:gd name="connsiteX66" fmla="*/ 650 w 687"/>
              <a:gd name="connsiteY66" fmla="*/ 99 h 126"/>
              <a:gd name="connsiteX67" fmla="*/ 644 w 687"/>
              <a:gd name="connsiteY67" fmla="*/ 105 h 126"/>
              <a:gd name="connsiteX68" fmla="*/ 639 w 687"/>
              <a:gd name="connsiteY68" fmla="*/ 115 h 126"/>
              <a:gd name="connsiteX69" fmla="*/ 639 w 687"/>
              <a:gd name="connsiteY69" fmla="*/ 126 h 126"/>
              <a:gd name="connsiteX70" fmla="*/ 534 w 687"/>
              <a:gd name="connsiteY70" fmla="*/ 115 h 126"/>
              <a:gd name="connsiteX71" fmla="*/ 528 w 687"/>
              <a:gd name="connsiteY71" fmla="*/ 110 h 126"/>
              <a:gd name="connsiteX72" fmla="*/ 528 w 687"/>
              <a:gd name="connsiteY72" fmla="*/ 105 h 126"/>
              <a:gd name="connsiteX73" fmla="*/ 523 w 687"/>
              <a:gd name="connsiteY73" fmla="*/ 94 h 126"/>
              <a:gd name="connsiteX74" fmla="*/ 518 w 687"/>
              <a:gd name="connsiteY74" fmla="*/ 89 h 126"/>
              <a:gd name="connsiteX75" fmla="*/ 512 w 687"/>
              <a:gd name="connsiteY75" fmla="*/ 84 h 126"/>
              <a:gd name="connsiteX76" fmla="*/ 507 w 687"/>
              <a:gd name="connsiteY76" fmla="*/ 84 h 126"/>
              <a:gd name="connsiteX77" fmla="*/ 502 w 687"/>
              <a:gd name="connsiteY77" fmla="*/ 79 h 126"/>
              <a:gd name="connsiteX78" fmla="*/ 491 w 687"/>
              <a:gd name="connsiteY78" fmla="*/ 79 h 126"/>
              <a:gd name="connsiteX79" fmla="*/ 481 w 687"/>
              <a:gd name="connsiteY79" fmla="*/ 79 h 126"/>
              <a:gd name="connsiteX80" fmla="*/ 470 w 687"/>
              <a:gd name="connsiteY80" fmla="*/ 73 h 126"/>
              <a:gd name="connsiteX81" fmla="*/ 454 w 687"/>
              <a:gd name="connsiteY81" fmla="*/ 73 h 126"/>
              <a:gd name="connsiteX82" fmla="*/ 454 w 687"/>
              <a:gd name="connsiteY82" fmla="*/ 73 h 126"/>
              <a:gd name="connsiteX0" fmla="*/ 454 w 687"/>
              <a:gd name="connsiteY0" fmla="*/ 73 h 126"/>
              <a:gd name="connsiteX1" fmla="*/ 439 w 687"/>
              <a:gd name="connsiteY1" fmla="*/ 73 h 126"/>
              <a:gd name="connsiteX2" fmla="*/ 417 w 687"/>
              <a:gd name="connsiteY2" fmla="*/ 79 h 126"/>
              <a:gd name="connsiteX3" fmla="*/ 396 w 687"/>
              <a:gd name="connsiteY3" fmla="*/ 79 h 126"/>
              <a:gd name="connsiteX4" fmla="*/ 370 w 687"/>
              <a:gd name="connsiteY4" fmla="*/ 79 h 126"/>
              <a:gd name="connsiteX5" fmla="*/ 343 w 687"/>
              <a:gd name="connsiteY5" fmla="*/ 84 h 126"/>
              <a:gd name="connsiteX6" fmla="*/ 312 w 687"/>
              <a:gd name="connsiteY6" fmla="*/ 84 h 126"/>
              <a:gd name="connsiteX7" fmla="*/ 275 w 687"/>
              <a:gd name="connsiteY7" fmla="*/ 89 h 126"/>
              <a:gd name="connsiteX8" fmla="*/ 238 w 687"/>
              <a:gd name="connsiteY8" fmla="*/ 94 h 126"/>
              <a:gd name="connsiteX9" fmla="*/ 196 w 687"/>
              <a:gd name="connsiteY9" fmla="*/ 94 h 126"/>
              <a:gd name="connsiteX10" fmla="*/ 159 w 687"/>
              <a:gd name="connsiteY10" fmla="*/ 99 h 126"/>
              <a:gd name="connsiteX11" fmla="*/ 122 w 687"/>
              <a:gd name="connsiteY11" fmla="*/ 105 h 126"/>
              <a:gd name="connsiteX12" fmla="*/ 90 w 687"/>
              <a:gd name="connsiteY12" fmla="*/ 105 h 126"/>
              <a:gd name="connsiteX13" fmla="*/ 64 w 687"/>
              <a:gd name="connsiteY13" fmla="*/ 105 h 126"/>
              <a:gd name="connsiteX14" fmla="*/ 37 w 687"/>
              <a:gd name="connsiteY14" fmla="*/ 110 h 126"/>
              <a:gd name="connsiteX15" fmla="*/ 16 w 687"/>
              <a:gd name="connsiteY15" fmla="*/ 110 h 126"/>
              <a:gd name="connsiteX16" fmla="*/ 0 w 687"/>
              <a:gd name="connsiteY16" fmla="*/ 110 h 126"/>
              <a:gd name="connsiteX17" fmla="*/ 0 w 687"/>
              <a:gd name="connsiteY17" fmla="*/ 73 h 126"/>
              <a:gd name="connsiteX18" fmla="*/ 11 w 687"/>
              <a:gd name="connsiteY18" fmla="*/ 73 h 126"/>
              <a:gd name="connsiteX19" fmla="*/ 27 w 687"/>
              <a:gd name="connsiteY19" fmla="*/ 73 h 126"/>
              <a:gd name="connsiteX20" fmla="*/ 42 w 687"/>
              <a:gd name="connsiteY20" fmla="*/ 73 h 126"/>
              <a:gd name="connsiteX21" fmla="*/ 58 w 687"/>
              <a:gd name="connsiteY21" fmla="*/ 73 h 126"/>
              <a:gd name="connsiteX22" fmla="*/ 79 w 687"/>
              <a:gd name="connsiteY22" fmla="*/ 73 h 126"/>
              <a:gd name="connsiteX23" fmla="*/ 95 w 687"/>
              <a:gd name="connsiteY23" fmla="*/ 68 h 126"/>
              <a:gd name="connsiteX24" fmla="*/ 122 w 687"/>
              <a:gd name="connsiteY24" fmla="*/ 68 h 126"/>
              <a:gd name="connsiteX25" fmla="*/ 143 w 687"/>
              <a:gd name="connsiteY25" fmla="*/ 63 h 126"/>
              <a:gd name="connsiteX26" fmla="*/ 164 w 687"/>
              <a:gd name="connsiteY26" fmla="*/ 58 h 126"/>
              <a:gd name="connsiteX27" fmla="*/ 185 w 687"/>
              <a:gd name="connsiteY27" fmla="*/ 58 h 126"/>
              <a:gd name="connsiteX28" fmla="*/ 211 w 687"/>
              <a:gd name="connsiteY28" fmla="*/ 52 h 126"/>
              <a:gd name="connsiteX29" fmla="*/ 238 w 687"/>
              <a:gd name="connsiteY29" fmla="*/ 52 h 126"/>
              <a:gd name="connsiteX30" fmla="*/ 264 w 687"/>
              <a:gd name="connsiteY30" fmla="*/ 47 h 126"/>
              <a:gd name="connsiteX31" fmla="*/ 296 w 687"/>
              <a:gd name="connsiteY31" fmla="*/ 47 h 126"/>
              <a:gd name="connsiteX32" fmla="*/ 354 w 687"/>
              <a:gd name="connsiteY32" fmla="*/ 37 h 126"/>
              <a:gd name="connsiteX33" fmla="*/ 386 w 687"/>
              <a:gd name="connsiteY33" fmla="*/ 37 h 126"/>
              <a:gd name="connsiteX34" fmla="*/ 407 w 687"/>
              <a:gd name="connsiteY34" fmla="*/ 32 h 126"/>
              <a:gd name="connsiteX35" fmla="*/ 433 w 687"/>
              <a:gd name="connsiteY35" fmla="*/ 26 h 126"/>
              <a:gd name="connsiteX36" fmla="*/ 454 w 687"/>
              <a:gd name="connsiteY36" fmla="*/ 26 h 126"/>
              <a:gd name="connsiteX37" fmla="*/ 470 w 687"/>
              <a:gd name="connsiteY37" fmla="*/ 21 h 126"/>
              <a:gd name="connsiteX38" fmla="*/ 481 w 687"/>
              <a:gd name="connsiteY38" fmla="*/ 16 h 126"/>
              <a:gd name="connsiteX39" fmla="*/ 491 w 687"/>
              <a:gd name="connsiteY39" fmla="*/ 16 h 126"/>
              <a:gd name="connsiteX40" fmla="*/ 497 w 687"/>
              <a:gd name="connsiteY40" fmla="*/ 11 h 126"/>
              <a:gd name="connsiteX41" fmla="*/ 507 w 687"/>
              <a:gd name="connsiteY41" fmla="*/ 5 h 126"/>
              <a:gd name="connsiteX42" fmla="*/ 523 w 687"/>
              <a:gd name="connsiteY42" fmla="*/ 0 h 126"/>
              <a:gd name="connsiteX43" fmla="*/ 534 w 687"/>
              <a:gd name="connsiteY43" fmla="*/ 0 h 126"/>
              <a:gd name="connsiteX44" fmla="*/ 549 w 687"/>
              <a:gd name="connsiteY44" fmla="*/ 0 h 126"/>
              <a:gd name="connsiteX45" fmla="*/ 565 w 687"/>
              <a:gd name="connsiteY45" fmla="*/ 5 h 126"/>
              <a:gd name="connsiteX46" fmla="*/ 581 w 687"/>
              <a:gd name="connsiteY46" fmla="*/ 11 h 126"/>
              <a:gd name="connsiteX47" fmla="*/ 592 w 687"/>
              <a:gd name="connsiteY47" fmla="*/ 16 h 126"/>
              <a:gd name="connsiteX48" fmla="*/ 602 w 687"/>
              <a:gd name="connsiteY48" fmla="*/ 21 h 126"/>
              <a:gd name="connsiteX49" fmla="*/ 618 w 687"/>
              <a:gd name="connsiteY49" fmla="*/ 26 h 126"/>
              <a:gd name="connsiteX50" fmla="*/ 629 w 687"/>
              <a:gd name="connsiteY50" fmla="*/ 37 h 126"/>
              <a:gd name="connsiteX51" fmla="*/ 644 w 687"/>
              <a:gd name="connsiteY51" fmla="*/ 42 h 126"/>
              <a:gd name="connsiteX52" fmla="*/ 655 w 687"/>
              <a:gd name="connsiteY52" fmla="*/ 47 h 126"/>
              <a:gd name="connsiteX53" fmla="*/ 666 w 687"/>
              <a:gd name="connsiteY53" fmla="*/ 52 h 126"/>
              <a:gd name="connsiteX54" fmla="*/ 671 w 687"/>
              <a:gd name="connsiteY54" fmla="*/ 58 h 126"/>
              <a:gd name="connsiteX55" fmla="*/ 676 w 687"/>
              <a:gd name="connsiteY55" fmla="*/ 63 h 126"/>
              <a:gd name="connsiteX56" fmla="*/ 681 w 687"/>
              <a:gd name="connsiteY56" fmla="*/ 68 h 126"/>
              <a:gd name="connsiteX57" fmla="*/ 687 w 687"/>
              <a:gd name="connsiteY57" fmla="*/ 68 h 126"/>
              <a:gd name="connsiteX58" fmla="*/ 687 w 687"/>
              <a:gd name="connsiteY58" fmla="*/ 73 h 126"/>
              <a:gd name="connsiteX59" fmla="*/ 681 w 687"/>
              <a:gd name="connsiteY59" fmla="*/ 73 h 126"/>
              <a:gd name="connsiteX60" fmla="*/ 681 w 687"/>
              <a:gd name="connsiteY60" fmla="*/ 79 h 126"/>
              <a:gd name="connsiteX61" fmla="*/ 676 w 687"/>
              <a:gd name="connsiteY61" fmla="*/ 84 h 126"/>
              <a:gd name="connsiteX62" fmla="*/ 671 w 687"/>
              <a:gd name="connsiteY62" fmla="*/ 84 h 126"/>
              <a:gd name="connsiteX63" fmla="*/ 666 w 687"/>
              <a:gd name="connsiteY63" fmla="*/ 89 h 126"/>
              <a:gd name="connsiteX64" fmla="*/ 660 w 687"/>
              <a:gd name="connsiteY64" fmla="*/ 94 h 126"/>
              <a:gd name="connsiteX65" fmla="*/ 655 w 687"/>
              <a:gd name="connsiteY65" fmla="*/ 94 h 126"/>
              <a:gd name="connsiteX66" fmla="*/ 650 w 687"/>
              <a:gd name="connsiteY66" fmla="*/ 99 h 126"/>
              <a:gd name="connsiteX67" fmla="*/ 644 w 687"/>
              <a:gd name="connsiteY67" fmla="*/ 105 h 126"/>
              <a:gd name="connsiteX68" fmla="*/ 639 w 687"/>
              <a:gd name="connsiteY68" fmla="*/ 115 h 126"/>
              <a:gd name="connsiteX69" fmla="*/ 639 w 687"/>
              <a:gd name="connsiteY69" fmla="*/ 126 h 126"/>
              <a:gd name="connsiteX70" fmla="*/ 534 w 687"/>
              <a:gd name="connsiteY70" fmla="*/ 115 h 126"/>
              <a:gd name="connsiteX71" fmla="*/ 528 w 687"/>
              <a:gd name="connsiteY71" fmla="*/ 105 h 126"/>
              <a:gd name="connsiteX72" fmla="*/ 523 w 687"/>
              <a:gd name="connsiteY72" fmla="*/ 94 h 126"/>
              <a:gd name="connsiteX73" fmla="*/ 518 w 687"/>
              <a:gd name="connsiteY73" fmla="*/ 89 h 126"/>
              <a:gd name="connsiteX74" fmla="*/ 512 w 687"/>
              <a:gd name="connsiteY74" fmla="*/ 84 h 126"/>
              <a:gd name="connsiteX75" fmla="*/ 507 w 687"/>
              <a:gd name="connsiteY75" fmla="*/ 84 h 126"/>
              <a:gd name="connsiteX76" fmla="*/ 502 w 687"/>
              <a:gd name="connsiteY76" fmla="*/ 79 h 126"/>
              <a:gd name="connsiteX77" fmla="*/ 491 w 687"/>
              <a:gd name="connsiteY77" fmla="*/ 79 h 126"/>
              <a:gd name="connsiteX78" fmla="*/ 481 w 687"/>
              <a:gd name="connsiteY78" fmla="*/ 79 h 126"/>
              <a:gd name="connsiteX79" fmla="*/ 470 w 687"/>
              <a:gd name="connsiteY79" fmla="*/ 73 h 126"/>
              <a:gd name="connsiteX80" fmla="*/ 454 w 687"/>
              <a:gd name="connsiteY80" fmla="*/ 73 h 126"/>
              <a:gd name="connsiteX81" fmla="*/ 454 w 687"/>
              <a:gd name="connsiteY81" fmla="*/ 73 h 126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650 w 687"/>
              <a:gd name="connsiteY66" fmla="*/ 99 h 115"/>
              <a:gd name="connsiteX67" fmla="*/ 644 w 687"/>
              <a:gd name="connsiteY67" fmla="*/ 105 h 115"/>
              <a:gd name="connsiteX68" fmla="*/ 639 w 687"/>
              <a:gd name="connsiteY68" fmla="*/ 115 h 115"/>
              <a:gd name="connsiteX69" fmla="*/ 534 w 687"/>
              <a:gd name="connsiteY69" fmla="*/ 115 h 115"/>
              <a:gd name="connsiteX70" fmla="*/ 528 w 687"/>
              <a:gd name="connsiteY70" fmla="*/ 105 h 115"/>
              <a:gd name="connsiteX71" fmla="*/ 523 w 687"/>
              <a:gd name="connsiteY71" fmla="*/ 94 h 115"/>
              <a:gd name="connsiteX72" fmla="*/ 518 w 687"/>
              <a:gd name="connsiteY72" fmla="*/ 89 h 115"/>
              <a:gd name="connsiteX73" fmla="*/ 512 w 687"/>
              <a:gd name="connsiteY73" fmla="*/ 84 h 115"/>
              <a:gd name="connsiteX74" fmla="*/ 507 w 687"/>
              <a:gd name="connsiteY74" fmla="*/ 84 h 115"/>
              <a:gd name="connsiteX75" fmla="*/ 502 w 687"/>
              <a:gd name="connsiteY75" fmla="*/ 79 h 115"/>
              <a:gd name="connsiteX76" fmla="*/ 491 w 687"/>
              <a:gd name="connsiteY76" fmla="*/ 79 h 115"/>
              <a:gd name="connsiteX77" fmla="*/ 481 w 687"/>
              <a:gd name="connsiteY77" fmla="*/ 79 h 115"/>
              <a:gd name="connsiteX78" fmla="*/ 470 w 687"/>
              <a:gd name="connsiteY78" fmla="*/ 73 h 115"/>
              <a:gd name="connsiteX79" fmla="*/ 454 w 687"/>
              <a:gd name="connsiteY79" fmla="*/ 73 h 115"/>
              <a:gd name="connsiteX80" fmla="*/ 454 w 687"/>
              <a:gd name="connsiteY80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650 w 687"/>
              <a:gd name="connsiteY66" fmla="*/ 99 h 115"/>
              <a:gd name="connsiteX67" fmla="*/ 644 w 687"/>
              <a:gd name="connsiteY67" fmla="*/ 105 h 115"/>
              <a:gd name="connsiteX68" fmla="*/ 534 w 687"/>
              <a:gd name="connsiteY68" fmla="*/ 115 h 115"/>
              <a:gd name="connsiteX69" fmla="*/ 528 w 687"/>
              <a:gd name="connsiteY69" fmla="*/ 105 h 115"/>
              <a:gd name="connsiteX70" fmla="*/ 523 w 687"/>
              <a:gd name="connsiteY70" fmla="*/ 94 h 115"/>
              <a:gd name="connsiteX71" fmla="*/ 518 w 687"/>
              <a:gd name="connsiteY71" fmla="*/ 89 h 115"/>
              <a:gd name="connsiteX72" fmla="*/ 512 w 687"/>
              <a:gd name="connsiteY72" fmla="*/ 84 h 115"/>
              <a:gd name="connsiteX73" fmla="*/ 507 w 687"/>
              <a:gd name="connsiteY73" fmla="*/ 84 h 115"/>
              <a:gd name="connsiteX74" fmla="*/ 502 w 687"/>
              <a:gd name="connsiteY74" fmla="*/ 79 h 115"/>
              <a:gd name="connsiteX75" fmla="*/ 491 w 687"/>
              <a:gd name="connsiteY75" fmla="*/ 79 h 115"/>
              <a:gd name="connsiteX76" fmla="*/ 481 w 687"/>
              <a:gd name="connsiteY76" fmla="*/ 79 h 115"/>
              <a:gd name="connsiteX77" fmla="*/ 470 w 687"/>
              <a:gd name="connsiteY77" fmla="*/ 73 h 115"/>
              <a:gd name="connsiteX78" fmla="*/ 454 w 687"/>
              <a:gd name="connsiteY78" fmla="*/ 73 h 115"/>
              <a:gd name="connsiteX79" fmla="*/ 454 w 687"/>
              <a:gd name="connsiteY79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650 w 687"/>
              <a:gd name="connsiteY66" fmla="*/ 99 h 115"/>
              <a:gd name="connsiteX67" fmla="*/ 534 w 687"/>
              <a:gd name="connsiteY67" fmla="*/ 115 h 115"/>
              <a:gd name="connsiteX68" fmla="*/ 528 w 687"/>
              <a:gd name="connsiteY68" fmla="*/ 105 h 115"/>
              <a:gd name="connsiteX69" fmla="*/ 523 w 687"/>
              <a:gd name="connsiteY69" fmla="*/ 94 h 115"/>
              <a:gd name="connsiteX70" fmla="*/ 518 w 687"/>
              <a:gd name="connsiteY70" fmla="*/ 89 h 115"/>
              <a:gd name="connsiteX71" fmla="*/ 512 w 687"/>
              <a:gd name="connsiteY71" fmla="*/ 84 h 115"/>
              <a:gd name="connsiteX72" fmla="*/ 507 w 687"/>
              <a:gd name="connsiteY72" fmla="*/ 84 h 115"/>
              <a:gd name="connsiteX73" fmla="*/ 502 w 687"/>
              <a:gd name="connsiteY73" fmla="*/ 79 h 115"/>
              <a:gd name="connsiteX74" fmla="*/ 491 w 687"/>
              <a:gd name="connsiteY74" fmla="*/ 79 h 115"/>
              <a:gd name="connsiteX75" fmla="*/ 481 w 687"/>
              <a:gd name="connsiteY75" fmla="*/ 79 h 115"/>
              <a:gd name="connsiteX76" fmla="*/ 470 w 687"/>
              <a:gd name="connsiteY76" fmla="*/ 73 h 115"/>
              <a:gd name="connsiteX77" fmla="*/ 454 w 687"/>
              <a:gd name="connsiteY77" fmla="*/ 73 h 115"/>
              <a:gd name="connsiteX78" fmla="*/ 454 w 687"/>
              <a:gd name="connsiteY78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655 w 687"/>
              <a:gd name="connsiteY65" fmla="*/ 94 h 115"/>
              <a:gd name="connsiteX66" fmla="*/ 534 w 687"/>
              <a:gd name="connsiteY66" fmla="*/ 115 h 115"/>
              <a:gd name="connsiteX67" fmla="*/ 528 w 687"/>
              <a:gd name="connsiteY67" fmla="*/ 105 h 115"/>
              <a:gd name="connsiteX68" fmla="*/ 523 w 687"/>
              <a:gd name="connsiteY68" fmla="*/ 94 h 115"/>
              <a:gd name="connsiteX69" fmla="*/ 518 w 687"/>
              <a:gd name="connsiteY69" fmla="*/ 89 h 115"/>
              <a:gd name="connsiteX70" fmla="*/ 512 w 687"/>
              <a:gd name="connsiteY70" fmla="*/ 84 h 115"/>
              <a:gd name="connsiteX71" fmla="*/ 507 w 687"/>
              <a:gd name="connsiteY71" fmla="*/ 84 h 115"/>
              <a:gd name="connsiteX72" fmla="*/ 502 w 687"/>
              <a:gd name="connsiteY72" fmla="*/ 79 h 115"/>
              <a:gd name="connsiteX73" fmla="*/ 491 w 687"/>
              <a:gd name="connsiteY73" fmla="*/ 79 h 115"/>
              <a:gd name="connsiteX74" fmla="*/ 481 w 687"/>
              <a:gd name="connsiteY74" fmla="*/ 79 h 115"/>
              <a:gd name="connsiteX75" fmla="*/ 470 w 687"/>
              <a:gd name="connsiteY75" fmla="*/ 73 h 115"/>
              <a:gd name="connsiteX76" fmla="*/ 454 w 687"/>
              <a:gd name="connsiteY76" fmla="*/ 73 h 115"/>
              <a:gd name="connsiteX77" fmla="*/ 454 w 687"/>
              <a:gd name="connsiteY77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534 w 687"/>
              <a:gd name="connsiteY65" fmla="*/ 115 h 115"/>
              <a:gd name="connsiteX66" fmla="*/ 528 w 687"/>
              <a:gd name="connsiteY66" fmla="*/ 105 h 115"/>
              <a:gd name="connsiteX67" fmla="*/ 523 w 687"/>
              <a:gd name="connsiteY67" fmla="*/ 94 h 115"/>
              <a:gd name="connsiteX68" fmla="*/ 518 w 687"/>
              <a:gd name="connsiteY68" fmla="*/ 89 h 115"/>
              <a:gd name="connsiteX69" fmla="*/ 512 w 687"/>
              <a:gd name="connsiteY69" fmla="*/ 84 h 115"/>
              <a:gd name="connsiteX70" fmla="*/ 507 w 687"/>
              <a:gd name="connsiteY70" fmla="*/ 84 h 115"/>
              <a:gd name="connsiteX71" fmla="*/ 502 w 687"/>
              <a:gd name="connsiteY71" fmla="*/ 79 h 115"/>
              <a:gd name="connsiteX72" fmla="*/ 491 w 687"/>
              <a:gd name="connsiteY72" fmla="*/ 79 h 115"/>
              <a:gd name="connsiteX73" fmla="*/ 481 w 687"/>
              <a:gd name="connsiteY73" fmla="*/ 79 h 115"/>
              <a:gd name="connsiteX74" fmla="*/ 470 w 687"/>
              <a:gd name="connsiteY74" fmla="*/ 73 h 115"/>
              <a:gd name="connsiteX75" fmla="*/ 454 w 687"/>
              <a:gd name="connsiteY75" fmla="*/ 73 h 115"/>
              <a:gd name="connsiteX76" fmla="*/ 454 w 687"/>
              <a:gd name="connsiteY76" fmla="*/ 73 h 115"/>
              <a:gd name="connsiteX0" fmla="*/ 454 w 687"/>
              <a:gd name="connsiteY0" fmla="*/ 73 h 115"/>
              <a:gd name="connsiteX1" fmla="*/ 439 w 687"/>
              <a:gd name="connsiteY1" fmla="*/ 73 h 115"/>
              <a:gd name="connsiteX2" fmla="*/ 417 w 687"/>
              <a:gd name="connsiteY2" fmla="*/ 79 h 115"/>
              <a:gd name="connsiteX3" fmla="*/ 396 w 687"/>
              <a:gd name="connsiteY3" fmla="*/ 79 h 115"/>
              <a:gd name="connsiteX4" fmla="*/ 370 w 687"/>
              <a:gd name="connsiteY4" fmla="*/ 79 h 115"/>
              <a:gd name="connsiteX5" fmla="*/ 343 w 687"/>
              <a:gd name="connsiteY5" fmla="*/ 84 h 115"/>
              <a:gd name="connsiteX6" fmla="*/ 312 w 687"/>
              <a:gd name="connsiteY6" fmla="*/ 84 h 115"/>
              <a:gd name="connsiteX7" fmla="*/ 275 w 687"/>
              <a:gd name="connsiteY7" fmla="*/ 89 h 115"/>
              <a:gd name="connsiteX8" fmla="*/ 238 w 687"/>
              <a:gd name="connsiteY8" fmla="*/ 94 h 115"/>
              <a:gd name="connsiteX9" fmla="*/ 196 w 687"/>
              <a:gd name="connsiteY9" fmla="*/ 94 h 115"/>
              <a:gd name="connsiteX10" fmla="*/ 159 w 687"/>
              <a:gd name="connsiteY10" fmla="*/ 99 h 115"/>
              <a:gd name="connsiteX11" fmla="*/ 122 w 687"/>
              <a:gd name="connsiteY11" fmla="*/ 105 h 115"/>
              <a:gd name="connsiteX12" fmla="*/ 90 w 687"/>
              <a:gd name="connsiteY12" fmla="*/ 105 h 115"/>
              <a:gd name="connsiteX13" fmla="*/ 64 w 687"/>
              <a:gd name="connsiteY13" fmla="*/ 105 h 115"/>
              <a:gd name="connsiteX14" fmla="*/ 37 w 687"/>
              <a:gd name="connsiteY14" fmla="*/ 110 h 115"/>
              <a:gd name="connsiteX15" fmla="*/ 16 w 687"/>
              <a:gd name="connsiteY15" fmla="*/ 110 h 115"/>
              <a:gd name="connsiteX16" fmla="*/ 0 w 687"/>
              <a:gd name="connsiteY16" fmla="*/ 110 h 115"/>
              <a:gd name="connsiteX17" fmla="*/ 0 w 687"/>
              <a:gd name="connsiteY17" fmla="*/ 73 h 115"/>
              <a:gd name="connsiteX18" fmla="*/ 11 w 687"/>
              <a:gd name="connsiteY18" fmla="*/ 73 h 115"/>
              <a:gd name="connsiteX19" fmla="*/ 27 w 687"/>
              <a:gd name="connsiteY19" fmla="*/ 73 h 115"/>
              <a:gd name="connsiteX20" fmla="*/ 42 w 687"/>
              <a:gd name="connsiteY20" fmla="*/ 73 h 115"/>
              <a:gd name="connsiteX21" fmla="*/ 58 w 687"/>
              <a:gd name="connsiteY21" fmla="*/ 73 h 115"/>
              <a:gd name="connsiteX22" fmla="*/ 79 w 687"/>
              <a:gd name="connsiteY22" fmla="*/ 73 h 115"/>
              <a:gd name="connsiteX23" fmla="*/ 95 w 687"/>
              <a:gd name="connsiteY23" fmla="*/ 68 h 115"/>
              <a:gd name="connsiteX24" fmla="*/ 122 w 687"/>
              <a:gd name="connsiteY24" fmla="*/ 68 h 115"/>
              <a:gd name="connsiteX25" fmla="*/ 143 w 687"/>
              <a:gd name="connsiteY25" fmla="*/ 63 h 115"/>
              <a:gd name="connsiteX26" fmla="*/ 164 w 687"/>
              <a:gd name="connsiteY26" fmla="*/ 58 h 115"/>
              <a:gd name="connsiteX27" fmla="*/ 185 w 687"/>
              <a:gd name="connsiteY27" fmla="*/ 58 h 115"/>
              <a:gd name="connsiteX28" fmla="*/ 211 w 687"/>
              <a:gd name="connsiteY28" fmla="*/ 52 h 115"/>
              <a:gd name="connsiteX29" fmla="*/ 238 w 687"/>
              <a:gd name="connsiteY29" fmla="*/ 52 h 115"/>
              <a:gd name="connsiteX30" fmla="*/ 264 w 687"/>
              <a:gd name="connsiteY30" fmla="*/ 47 h 115"/>
              <a:gd name="connsiteX31" fmla="*/ 296 w 687"/>
              <a:gd name="connsiteY31" fmla="*/ 47 h 115"/>
              <a:gd name="connsiteX32" fmla="*/ 354 w 687"/>
              <a:gd name="connsiteY32" fmla="*/ 37 h 115"/>
              <a:gd name="connsiteX33" fmla="*/ 386 w 687"/>
              <a:gd name="connsiteY33" fmla="*/ 37 h 115"/>
              <a:gd name="connsiteX34" fmla="*/ 407 w 687"/>
              <a:gd name="connsiteY34" fmla="*/ 32 h 115"/>
              <a:gd name="connsiteX35" fmla="*/ 433 w 687"/>
              <a:gd name="connsiteY35" fmla="*/ 26 h 115"/>
              <a:gd name="connsiteX36" fmla="*/ 454 w 687"/>
              <a:gd name="connsiteY36" fmla="*/ 26 h 115"/>
              <a:gd name="connsiteX37" fmla="*/ 470 w 687"/>
              <a:gd name="connsiteY37" fmla="*/ 21 h 115"/>
              <a:gd name="connsiteX38" fmla="*/ 481 w 687"/>
              <a:gd name="connsiteY38" fmla="*/ 16 h 115"/>
              <a:gd name="connsiteX39" fmla="*/ 491 w 687"/>
              <a:gd name="connsiteY39" fmla="*/ 16 h 115"/>
              <a:gd name="connsiteX40" fmla="*/ 497 w 687"/>
              <a:gd name="connsiteY40" fmla="*/ 11 h 115"/>
              <a:gd name="connsiteX41" fmla="*/ 507 w 687"/>
              <a:gd name="connsiteY41" fmla="*/ 5 h 115"/>
              <a:gd name="connsiteX42" fmla="*/ 523 w 687"/>
              <a:gd name="connsiteY42" fmla="*/ 0 h 115"/>
              <a:gd name="connsiteX43" fmla="*/ 534 w 687"/>
              <a:gd name="connsiteY43" fmla="*/ 0 h 115"/>
              <a:gd name="connsiteX44" fmla="*/ 549 w 687"/>
              <a:gd name="connsiteY44" fmla="*/ 0 h 115"/>
              <a:gd name="connsiteX45" fmla="*/ 565 w 687"/>
              <a:gd name="connsiteY45" fmla="*/ 5 h 115"/>
              <a:gd name="connsiteX46" fmla="*/ 581 w 687"/>
              <a:gd name="connsiteY46" fmla="*/ 11 h 115"/>
              <a:gd name="connsiteX47" fmla="*/ 592 w 687"/>
              <a:gd name="connsiteY47" fmla="*/ 16 h 115"/>
              <a:gd name="connsiteX48" fmla="*/ 602 w 687"/>
              <a:gd name="connsiteY48" fmla="*/ 21 h 115"/>
              <a:gd name="connsiteX49" fmla="*/ 618 w 687"/>
              <a:gd name="connsiteY49" fmla="*/ 26 h 115"/>
              <a:gd name="connsiteX50" fmla="*/ 629 w 687"/>
              <a:gd name="connsiteY50" fmla="*/ 37 h 115"/>
              <a:gd name="connsiteX51" fmla="*/ 644 w 687"/>
              <a:gd name="connsiteY51" fmla="*/ 42 h 115"/>
              <a:gd name="connsiteX52" fmla="*/ 655 w 687"/>
              <a:gd name="connsiteY52" fmla="*/ 47 h 115"/>
              <a:gd name="connsiteX53" fmla="*/ 666 w 687"/>
              <a:gd name="connsiteY53" fmla="*/ 52 h 115"/>
              <a:gd name="connsiteX54" fmla="*/ 671 w 687"/>
              <a:gd name="connsiteY54" fmla="*/ 58 h 115"/>
              <a:gd name="connsiteX55" fmla="*/ 676 w 687"/>
              <a:gd name="connsiteY55" fmla="*/ 63 h 115"/>
              <a:gd name="connsiteX56" fmla="*/ 681 w 687"/>
              <a:gd name="connsiteY56" fmla="*/ 68 h 115"/>
              <a:gd name="connsiteX57" fmla="*/ 687 w 687"/>
              <a:gd name="connsiteY57" fmla="*/ 68 h 115"/>
              <a:gd name="connsiteX58" fmla="*/ 687 w 687"/>
              <a:gd name="connsiteY58" fmla="*/ 73 h 115"/>
              <a:gd name="connsiteX59" fmla="*/ 681 w 687"/>
              <a:gd name="connsiteY59" fmla="*/ 73 h 115"/>
              <a:gd name="connsiteX60" fmla="*/ 681 w 687"/>
              <a:gd name="connsiteY60" fmla="*/ 79 h 115"/>
              <a:gd name="connsiteX61" fmla="*/ 676 w 687"/>
              <a:gd name="connsiteY61" fmla="*/ 84 h 115"/>
              <a:gd name="connsiteX62" fmla="*/ 671 w 687"/>
              <a:gd name="connsiteY62" fmla="*/ 84 h 115"/>
              <a:gd name="connsiteX63" fmla="*/ 666 w 687"/>
              <a:gd name="connsiteY63" fmla="*/ 89 h 115"/>
              <a:gd name="connsiteX64" fmla="*/ 660 w 687"/>
              <a:gd name="connsiteY64" fmla="*/ 94 h 115"/>
              <a:gd name="connsiteX65" fmla="*/ 534 w 687"/>
              <a:gd name="connsiteY65" fmla="*/ 115 h 115"/>
              <a:gd name="connsiteX66" fmla="*/ 523 w 687"/>
              <a:gd name="connsiteY66" fmla="*/ 94 h 115"/>
              <a:gd name="connsiteX67" fmla="*/ 518 w 687"/>
              <a:gd name="connsiteY67" fmla="*/ 89 h 115"/>
              <a:gd name="connsiteX68" fmla="*/ 512 w 687"/>
              <a:gd name="connsiteY68" fmla="*/ 84 h 115"/>
              <a:gd name="connsiteX69" fmla="*/ 507 w 687"/>
              <a:gd name="connsiteY69" fmla="*/ 84 h 115"/>
              <a:gd name="connsiteX70" fmla="*/ 502 w 687"/>
              <a:gd name="connsiteY70" fmla="*/ 79 h 115"/>
              <a:gd name="connsiteX71" fmla="*/ 491 w 687"/>
              <a:gd name="connsiteY71" fmla="*/ 79 h 115"/>
              <a:gd name="connsiteX72" fmla="*/ 481 w 687"/>
              <a:gd name="connsiteY72" fmla="*/ 79 h 115"/>
              <a:gd name="connsiteX73" fmla="*/ 470 w 687"/>
              <a:gd name="connsiteY73" fmla="*/ 73 h 115"/>
              <a:gd name="connsiteX74" fmla="*/ 454 w 687"/>
              <a:gd name="connsiteY74" fmla="*/ 73 h 115"/>
              <a:gd name="connsiteX75" fmla="*/ 454 w 687"/>
              <a:gd name="connsiteY75" fmla="*/ 73 h 115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676 w 687"/>
              <a:gd name="connsiteY61" fmla="*/ 84 h 110"/>
              <a:gd name="connsiteX62" fmla="*/ 671 w 687"/>
              <a:gd name="connsiteY62" fmla="*/ 84 h 110"/>
              <a:gd name="connsiteX63" fmla="*/ 666 w 687"/>
              <a:gd name="connsiteY63" fmla="*/ 89 h 110"/>
              <a:gd name="connsiteX64" fmla="*/ 660 w 687"/>
              <a:gd name="connsiteY64" fmla="*/ 94 h 110"/>
              <a:gd name="connsiteX65" fmla="*/ 523 w 687"/>
              <a:gd name="connsiteY65" fmla="*/ 94 h 110"/>
              <a:gd name="connsiteX66" fmla="*/ 518 w 687"/>
              <a:gd name="connsiteY66" fmla="*/ 89 h 110"/>
              <a:gd name="connsiteX67" fmla="*/ 512 w 687"/>
              <a:gd name="connsiteY67" fmla="*/ 84 h 110"/>
              <a:gd name="connsiteX68" fmla="*/ 507 w 687"/>
              <a:gd name="connsiteY68" fmla="*/ 84 h 110"/>
              <a:gd name="connsiteX69" fmla="*/ 502 w 687"/>
              <a:gd name="connsiteY69" fmla="*/ 79 h 110"/>
              <a:gd name="connsiteX70" fmla="*/ 491 w 687"/>
              <a:gd name="connsiteY70" fmla="*/ 79 h 110"/>
              <a:gd name="connsiteX71" fmla="*/ 481 w 687"/>
              <a:gd name="connsiteY71" fmla="*/ 79 h 110"/>
              <a:gd name="connsiteX72" fmla="*/ 470 w 687"/>
              <a:gd name="connsiteY72" fmla="*/ 73 h 110"/>
              <a:gd name="connsiteX73" fmla="*/ 454 w 687"/>
              <a:gd name="connsiteY73" fmla="*/ 73 h 110"/>
              <a:gd name="connsiteX74" fmla="*/ 454 w 687"/>
              <a:gd name="connsiteY74" fmla="*/ 73 h 110"/>
              <a:gd name="connsiteX0" fmla="*/ 454 w 691"/>
              <a:gd name="connsiteY0" fmla="*/ 73 h 110"/>
              <a:gd name="connsiteX1" fmla="*/ 439 w 691"/>
              <a:gd name="connsiteY1" fmla="*/ 73 h 110"/>
              <a:gd name="connsiteX2" fmla="*/ 417 w 691"/>
              <a:gd name="connsiteY2" fmla="*/ 79 h 110"/>
              <a:gd name="connsiteX3" fmla="*/ 396 w 691"/>
              <a:gd name="connsiteY3" fmla="*/ 79 h 110"/>
              <a:gd name="connsiteX4" fmla="*/ 370 w 691"/>
              <a:gd name="connsiteY4" fmla="*/ 79 h 110"/>
              <a:gd name="connsiteX5" fmla="*/ 343 w 691"/>
              <a:gd name="connsiteY5" fmla="*/ 84 h 110"/>
              <a:gd name="connsiteX6" fmla="*/ 312 w 691"/>
              <a:gd name="connsiteY6" fmla="*/ 84 h 110"/>
              <a:gd name="connsiteX7" fmla="*/ 275 w 691"/>
              <a:gd name="connsiteY7" fmla="*/ 89 h 110"/>
              <a:gd name="connsiteX8" fmla="*/ 238 w 691"/>
              <a:gd name="connsiteY8" fmla="*/ 94 h 110"/>
              <a:gd name="connsiteX9" fmla="*/ 196 w 691"/>
              <a:gd name="connsiteY9" fmla="*/ 94 h 110"/>
              <a:gd name="connsiteX10" fmla="*/ 159 w 691"/>
              <a:gd name="connsiteY10" fmla="*/ 99 h 110"/>
              <a:gd name="connsiteX11" fmla="*/ 122 w 691"/>
              <a:gd name="connsiteY11" fmla="*/ 105 h 110"/>
              <a:gd name="connsiteX12" fmla="*/ 90 w 691"/>
              <a:gd name="connsiteY12" fmla="*/ 105 h 110"/>
              <a:gd name="connsiteX13" fmla="*/ 64 w 691"/>
              <a:gd name="connsiteY13" fmla="*/ 105 h 110"/>
              <a:gd name="connsiteX14" fmla="*/ 37 w 691"/>
              <a:gd name="connsiteY14" fmla="*/ 110 h 110"/>
              <a:gd name="connsiteX15" fmla="*/ 16 w 691"/>
              <a:gd name="connsiteY15" fmla="*/ 110 h 110"/>
              <a:gd name="connsiteX16" fmla="*/ 0 w 691"/>
              <a:gd name="connsiteY16" fmla="*/ 110 h 110"/>
              <a:gd name="connsiteX17" fmla="*/ 0 w 691"/>
              <a:gd name="connsiteY17" fmla="*/ 73 h 110"/>
              <a:gd name="connsiteX18" fmla="*/ 11 w 691"/>
              <a:gd name="connsiteY18" fmla="*/ 73 h 110"/>
              <a:gd name="connsiteX19" fmla="*/ 27 w 691"/>
              <a:gd name="connsiteY19" fmla="*/ 73 h 110"/>
              <a:gd name="connsiteX20" fmla="*/ 42 w 691"/>
              <a:gd name="connsiteY20" fmla="*/ 73 h 110"/>
              <a:gd name="connsiteX21" fmla="*/ 58 w 691"/>
              <a:gd name="connsiteY21" fmla="*/ 73 h 110"/>
              <a:gd name="connsiteX22" fmla="*/ 79 w 691"/>
              <a:gd name="connsiteY22" fmla="*/ 73 h 110"/>
              <a:gd name="connsiteX23" fmla="*/ 95 w 691"/>
              <a:gd name="connsiteY23" fmla="*/ 68 h 110"/>
              <a:gd name="connsiteX24" fmla="*/ 122 w 691"/>
              <a:gd name="connsiteY24" fmla="*/ 68 h 110"/>
              <a:gd name="connsiteX25" fmla="*/ 143 w 691"/>
              <a:gd name="connsiteY25" fmla="*/ 63 h 110"/>
              <a:gd name="connsiteX26" fmla="*/ 164 w 691"/>
              <a:gd name="connsiteY26" fmla="*/ 58 h 110"/>
              <a:gd name="connsiteX27" fmla="*/ 185 w 691"/>
              <a:gd name="connsiteY27" fmla="*/ 58 h 110"/>
              <a:gd name="connsiteX28" fmla="*/ 211 w 691"/>
              <a:gd name="connsiteY28" fmla="*/ 52 h 110"/>
              <a:gd name="connsiteX29" fmla="*/ 238 w 691"/>
              <a:gd name="connsiteY29" fmla="*/ 52 h 110"/>
              <a:gd name="connsiteX30" fmla="*/ 264 w 691"/>
              <a:gd name="connsiteY30" fmla="*/ 47 h 110"/>
              <a:gd name="connsiteX31" fmla="*/ 296 w 691"/>
              <a:gd name="connsiteY31" fmla="*/ 47 h 110"/>
              <a:gd name="connsiteX32" fmla="*/ 354 w 691"/>
              <a:gd name="connsiteY32" fmla="*/ 37 h 110"/>
              <a:gd name="connsiteX33" fmla="*/ 386 w 691"/>
              <a:gd name="connsiteY33" fmla="*/ 37 h 110"/>
              <a:gd name="connsiteX34" fmla="*/ 407 w 691"/>
              <a:gd name="connsiteY34" fmla="*/ 32 h 110"/>
              <a:gd name="connsiteX35" fmla="*/ 433 w 691"/>
              <a:gd name="connsiteY35" fmla="*/ 26 h 110"/>
              <a:gd name="connsiteX36" fmla="*/ 454 w 691"/>
              <a:gd name="connsiteY36" fmla="*/ 26 h 110"/>
              <a:gd name="connsiteX37" fmla="*/ 470 w 691"/>
              <a:gd name="connsiteY37" fmla="*/ 21 h 110"/>
              <a:gd name="connsiteX38" fmla="*/ 481 w 691"/>
              <a:gd name="connsiteY38" fmla="*/ 16 h 110"/>
              <a:gd name="connsiteX39" fmla="*/ 491 w 691"/>
              <a:gd name="connsiteY39" fmla="*/ 16 h 110"/>
              <a:gd name="connsiteX40" fmla="*/ 497 w 691"/>
              <a:gd name="connsiteY40" fmla="*/ 11 h 110"/>
              <a:gd name="connsiteX41" fmla="*/ 507 w 691"/>
              <a:gd name="connsiteY41" fmla="*/ 5 h 110"/>
              <a:gd name="connsiteX42" fmla="*/ 523 w 691"/>
              <a:gd name="connsiteY42" fmla="*/ 0 h 110"/>
              <a:gd name="connsiteX43" fmla="*/ 534 w 691"/>
              <a:gd name="connsiteY43" fmla="*/ 0 h 110"/>
              <a:gd name="connsiteX44" fmla="*/ 549 w 691"/>
              <a:gd name="connsiteY44" fmla="*/ 0 h 110"/>
              <a:gd name="connsiteX45" fmla="*/ 565 w 691"/>
              <a:gd name="connsiteY45" fmla="*/ 5 h 110"/>
              <a:gd name="connsiteX46" fmla="*/ 581 w 691"/>
              <a:gd name="connsiteY46" fmla="*/ 11 h 110"/>
              <a:gd name="connsiteX47" fmla="*/ 592 w 691"/>
              <a:gd name="connsiteY47" fmla="*/ 16 h 110"/>
              <a:gd name="connsiteX48" fmla="*/ 602 w 691"/>
              <a:gd name="connsiteY48" fmla="*/ 21 h 110"/>
              <a:gd name="connsiteX49" fmla="*/ 618 w 691"/>
              <a:gd name="connsiteY49" fmla="*/ 26 h 110"/>
              <a:gd name="connsiteX50" fmla="*/ 629 w 691"/>
              <a:gd name="connsiteY50" fmla="*/ 37 h 110"/>
              <a:gd name="connsiteX51" fmla="*/ 644 w 691"/>
              <a:gd name="connsiteY51" fmla="*/ 42 h 110"/>
              <a:gd name="connsiteX52" fmla="*/ 655 w 691"/>
              <a:gd name="connsiteY52" fmla="*/ 47 h 110"/>
              <a:gd name="connsiteX53" fmla="*/ 666 w 691"/>
              <a:gd name="connsiteY53" fmla="*/ 52 h 110"/>
              <a:gd name="connsiteX54" fmla="*/ 671 w 691"/>
              <a:gd name="connsiteY54" fmla="*/ 58 h 110"/>
              <a:gd name="connsiteX55" fmla="*/ 676 w 691"/>
              <a:gd name="connsiteY55" fmla="*/ 63 h 110"/>
              <a:gd name="connsiteX56" fmla="*/ 681 w 691"/>
              <a:gd name="connsiteY56" fmla="*/ 68 h 110"/>
              <a:gd name="connsiteX57" fmla="*/ 687 w 691"/>
              <a:gd name="connsiteY57" fmla="*/ 68 h 110"/>
              <a:gd name="connsiteX58" fmla="*/ 687 w 691"/>
              <a:gd name="connsiteY58" fmla="*/ 73 h 110"/>
              <a:gd name="connsiteX59" fmla="*/ 681 w 691"/>
              <a:gd name="connsiteY59" fmla="*/ 73 h 110"/>
              <a:gd name="connsiteX60" fmla="*/ 681 w 691"/>
              <a:gd name="connsiteY60" fmla="*/ 79 h 110"/>
              <a:gd name="connsiteX61" fmla="*/ 676 w 691"/>
              <a:gd name="connsiteY61" fmla="*/ 84 h 110"/>
              <a:gd name="connsiteX62" fmla="*/ 671 w 691"/>
              <a:gd name="connsiteY62" fmla="*/ 84 h 110"/>
              <a:gd name="connsiteX63" fmla="*/ 666 w 691"/>
              <a:gd name="connsiteY63" fmla="*/ 89 h 110"/>
              <a:gd name="connsiteX64" fmla="*/ 523 w 691"/>
              <a:gd name="connsiteY64" fmla="*/ 94 h 110"/>
              <a:gd name="connsiteX65" fmla="*/ 518 w 691"/>
              <a:gd name="connsiteY65" fmla="*/ 89 h 110"/>
              <a:gd name="connsiteX66" fmla="*/ 512 w 691"/>
              <a:gd name="connsiteY66" fmla="*/ 84 h 110"/>
              <a:gd name="connsiteX67" fmla="*/ 507 w 691"/>
              <a:gd name="connsiteY67" fmla="*/ 84 h 110"/>
              <a:gd name="connsiteX68" fmla="*/ 502 w 691"/>
              <a:gd name="connsiteY68" fmla="*/ 79 h 110"/>
              <a:gd name="connsiteX69" fmla="*/ 491 w 691"/>
              <a:gd name="connsiteY69" fmla="*/ 79 h 110"/>
              <a:gd name="connsiteX70" fmla="*/ 481 w 691"/>
              <a:gd name="connsiteY70" fmla="*/ 79 h 110"/>
              <a:gd name="connsiteX71" fmla="*/ 470 w 691"/>
              <a:gd name="connsiteY71" fmla="*/ 73 h 110"/>
              <a:gd name="connsiteX72" fmla="*/ 454 w 691"/>
              <a:gd name="connsiteY72" fmla="*/ 73 h 110"/>
              <a:gd name="connsiteX73" fmla="*/ 454 w 691"/>
              <a:gd name="connsiteY73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676 w 687"/>
              <a:gd name="connsiteY61" fmla="*/ 84 h 110"/>
              <a:gd name="connsiteX62" fmla="*/ 671 w 687"/>
              <a:gd name="connsiteY62" fmla="*/ 84 h 110"/>
              <a:gd name="connsiteX63" fmla="*/ 523 w 687"/>
              <a:gd name="connsiteY63" fmla="*/ 94 h 110"/>
              <a:gd name="connsiteX64" fmla="*/ 518 w 687"/>
              <a:gd name="connsiteY64" fmla="*/ 89 h 110"/>
              <a:gd name="connsiteX65" fmla="*/ 512 w 687"/>
              <a:gd name="connsiteY65" fmla="*/ 84 h 110"/>
              <a:gd name="connsiteX66" fmla="*/ 507 w 687"/>
              <a:gd name="connsiteY66" fmla="*/ 84 h 110"/>
              <a:gd name="connsiteX67" fmla="*/ 502 w 687"/>
              <a:gd name="connsiteY67" fmla="*/ 79 h 110"/>
              <a:gd name="connsiteX68" fmla="*/ 491 w 687"/>
              <a:gd name="connsiteY68" fmla="*/ 79 h 110"/>
              <a:gd name="connsiteX69" fmla="*/ 481 w 687"/>
              <a:gd name="connsiteY69" fmla="*/ 79 h 110"/>
              <a:gd name="connsiteX70" fmla="*/ 470 w 687"/>
              <a:gd name="connsiteY70" fmla="*/ 73 h 110"/>
              <a:gd name="connsiteX71" fmla="*/ 454 w 687"/>
              <a:gd name="connsiteY71" fmla="*/ 73 h 110"/>
              <a:gd name="connsiteX72" fmla="*/ 454 w 687"/>
              <a:gd name="connsiteY72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676 w 687"/>
              <a:gd name="connsiteY61" fmla="*/ 84 h 110"/>
              <a:gd name="connsiteX62" fmla="*/ 523 w 687"/>
              <a:gd name="connsiteY62" fmla="*/ 94 h 110"/>
              <a:gd name="connsiteX63" fmla="*/ 518 w 687"/>
              <a:gd name="connsiteY63" fmla="*/ 89 h 110"/>
              <a:gd name="connsiteX64" fmla="*/ 512 w 687"/>
              <a:gd name="connsiteY64" fmla="*/ 84 h 110"/>
              <a:gd name="connsiteX65" fmla="*/ 507 w 687"/>
              <a:gd name="connsiteY65" fmla="*/ 84 h 110"/>
              <a:gd name="connsiteX66" fmla="*/ 502 w 687"/>
              <a:gd name="connsiteY66" fmla="*/ 79 h 110"/>
              <a:gd name="connsiteX67" fmla="*/ 491 w 687"/>
              <a:gd name="connsiteY67" fmla="*/ 79 h 110"/>
              <a:gd name="connsiteX68" fmla="*/ 481 w 687"/>
              <a:gd name="connsiteY68" fmla="*/ 79 h 110"/>
              <a:gd name="connsiteX69" fmla="*/ 470 w 687"/>
              <a:gd name="connsiteY69" fmla="*/ 73 h 110"/>
              <a:gd name="connsiteX70" fmla="*/ 454 w 687"/>
              <a:gd name="connsiteY70" fmla="*/ 73 h 110"/>
              <a:gd name="connsiteX71" fmla="*/ 454 w 687"/>
              <a:gd name="connsiteY71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681 w 687"/>
              <a:gd name="connsiteY60" fmla="*/ 79 h 110"/>
              <a:gd name="connsiteX61" fmla="*/ 523 w 687"/>
              <a:gd name="connsiteY61" fmla="*/ 94 h 110"/>
              <a:gd name="connsiteX62" fmla="*/ 518 w 687"/>
              <a:gd name="connsiteY62" fmla="*/ 89 h 110"/>
              <a:gd name="connsiteX63" fmla="*/ 512 w 687"/>
              <a:gd name="connsiteY63" fmla="*/ 84 h 110"/>
              <a:gd name="connsiteX64" fmla="*/ 507 w 687"/>
              <a:gd name="connsiteY64" fmla="*/ 84 h 110"/>
              <a:gd name="connsiteX65" fmla="*/ 502 w 687"/>
              <a:gd name="connsiteY65" fmla="*/ 79 h 110"/>
              <a:gd name="connsiteX66" fmla="*/ 491 w 687"/>
              <a:gd name="connsiteY66" fmla="*/ 79 h 110"/>
              <a:gd name="connsiteX67" fmla="*/ 481 w 687"/>
              <a:gd name="connsiteY67" fmla="*/ 79 h 110"/>
              <a:gd name="connsiteX68" fmla="*/ 470 w 687"/>
              <a:gd name="connsiteY68" fmla="*/ 73 h 110"/>
              <a:gd name="connsiteX69" fmla="*/ 454 w 687"/>
              <a:gd name="connsiteY69" fmla="*/ 73 h 110"/>
              <a:gd name="connsiteX70" fmla="*/ 454 w 687"/>
              <a:gd name="connsiteY70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681 w 687"/>
              <a:gd name="connsiteY59" fmla="*/ 73 h 110"/>
              <a:gd name="connsiteX60" fmla="*/ 523 w 687"/>
              <a:gd name="connsiteY60" fmla="*/ 94 h 110"/>
              <a:gd name="connsiteX61" fmla="*/ 518 w 687"/>
              <a:gd name="connsiteY61" fmla="*/ 89 h 110"/>
              <a:gd name="connsiteX62" fmla="*/ 512 w 687"/>
              <a:gd name="connsiteY62" fmla="*/ 84 h 110"/>
              <a:gd name="connsiteX63" fmla="*/ 507 w 687"/>
              <a:gd name="connsiteY63" fmla="*/ 84 h 110"/>
              <a:gd name="connsiteX64" fmla="*/ 502 w 687"/>
              <a:gd name="connsiteY64" fmla="*/ 79 h 110"/>
              <a:gd name="connsiteX65" fmla="*/ 491 w 687"/>
              <a:gd name="connsiteY65" fmla="*/ 79 h 110"/>
              <a:gd name="connsiteX66" fmla="*/ 481 w 687"/>
              <a:gd name="connsiteY66" fmla="*/ 79 h 110"/>
              <a:gd name="connsiteX67" fmla="*/ 470 w 687"/>
              <a:gd name="connsiteY67" fmla="*/ 73 h 110"/>
              <a:gd name="connsiteX68" fmla="*/ 454 w 687"/>
              <a:gd name="connsiteY68" fmla="*/ 73 h 110"/>
              <a:gd name="connsiteX69" fmla="*/ 454 w 687"/>
              <a:gd name="connsiteY69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687 w 687"/>
              <a:gd name="connsiteY58" fmla="*/ 73 h 110"/>
              <a:gd name="connsiteX59" fmla="*/ 523 w 687"/>
              <a:gd name="connsiteY59" fmla="*/ 94 h 110"/>
              <a:gd name="connsiteX60" fmla="*/ 518 w 687"/>
              <a:gd name="connsiteY60" fmla="*/ 89 h 110"/>
              <a:gd name="connsiteX61" fmla="*/ 512 w 687"/>
              <a:gd name="connsiteY61" fmla="*/ 84 h 110"/>
              <a:gd name="connsiteX62" fmla="*/ 507 w 687"/>
              <a:gd name="connsiteY62" fmla="*/ 84 h 110"/>
              <a:gd name="connsiteX63" fmla="*/ 502 w 687"/>
              <a:gd name="connsiteY63" fmla="*/ 79 h 110"/>
              <a:gd name="connsiteX64" fmla="*/ 491 w 687"/>
              <a:gd name="connsiteY64" fmla="*/ 79 h 110"/>
              <a:gd name="connsiteX65" fmla="*/ 481 w 687"/>
              <a:gd name="connsiteY65" fmla="*/ 79 h 110"/>
              <a:gd name="connsiteX66" fmla="*/ 470 w 687"/>
              <a:gd name="connsiteY66" fmla="*/ 73 h 110"/>
              <a:gd name="connsiteX67" fmla="*/ 454 w 687"/>
              <a:gd name="connsiteY67" fmla="*/ 73 h 110"/>
              <a:gd name="connsiteX68" fmla="*/ 454 w 687"/>
              <a:gd name="connsiteY68" fmla="*/ 73 h 110"/>
              <a:gd name="connsiteX0" fmla="*/ 454 w 687"/>
              <a:gd name="connsiteY0" fmla="*/ 73 h 110"/>
              <a:gd name="connsiteX1" fmla="*/ 439 w 687"/>
              <a:gd name="connsiteY1" fmla="*/ 73 h 110"/>
              <a:gd name="connsiteX2" fmla="*/ 417 w 687"/>
              <a:gd name="connsiteY2" fmla="*/ 79 h 110"/>
              <a:gd name="connsiteX3" fmla="*/ 396 w 687"/>
              <a:gd name="connsiteY3" fmla="*/ 79 h 110"/>
              <a:gd name="connsiteX4" fmla="*/ 370 w 687"/>
              <a:gd name="connsiteY4" fmla="*/ 79 h 110"/>
              <a:gd name="connsiteX5" fmla="*/ 343 w 687"/>
              <a:gd name="connsiteY5" fmla="*/ 84 h 110"/>
              <a:gd name="connsiteX6" fmla="*/ 312 w 687"/>
              <a:gd name="connsiteY6" fmla="*/ 84 h 110"/>
              <a:gd name="connsiteX7" fmla="*/ 275 w 687"/>
              <a:gd name="connsiteY7" fmla="*/ 89 h 110"/>
              <a:gd name="connsiteX8" fmla="*/ 238 w 687"/>
              <a:gd name="connsiteY8" fmla="*/ 94 h 110"/>
              <a:gd name="connsiteX9" fmla="*/ 196 w 687"/>
              <a:gd name="connsiteY9" fmla="*/ 94 h 110"/>
              <a:gd name="connsiteX10" fmla="*/ 159 w 687"/>
              <a:gd name="connsiteY10" fmla="*/ 99 h 110"/>
              <a:gd name="connsiteX11" fmla="*/ 122 w 687"/>
              <a:gd name="connsiteY11" fmla="*/ 105 h 110"/>
              <a:gd name="connsiteX12" fmla="*/ 90 w 687"/>
              <a:gd name="connsiteY12" fmla="*/ 105 h 110"/>
              <a:gd name="connsiteX13" fmla="*/ 64 w 687"/>
              <a:gd name="connsiteY13" fmla="*/ 105 h 110"/>
              <a:gd name="connsiteX14" fmla="*/ 37 w 687"/>
              <a:gd name="connsiteY14" fmla="*/ 110 h 110"/>
              <a:gd name="connsiteX15" fmla="*/ 16 w 687"/>
              <a:gd name="connsiteY15" fmla="*/ 110 h 110"/>
              <a:gd name="connsiteX16" fmla="*/ 0 w 687"/>
              <a:gd name="connsiteY16" fmla="*/ 110 h 110"/>
              <a:gd name="connsiteX17" fmla="*/ 0 w 687"/>
              <a:gd name="connsiteY17" fmla="*/ 73 h 110"/>
              <a:gd name="connsiteX18" fmla="*/ 11 w 687"/>
              <a:gd name="connsiteY18" fmla="*/ 73 h 110"/>
              <a:gd name="connsiteX19" fmla="*/ 27 w 687"/>
              <a:gd name="connsiteY19" fmla="*/ 73 h 110"/>
              <a:gd name="connsiteX20" fmla="*/ 42 w 687"/>
              <a:gd name="connsiteY20" fmla="*/ 73 h 110"/>
              <a:gd name="connsiteX21" fmla="*/ 58 w 687"/>
              <a:gd name="connsiteY21" fmla="*/ 73 h 110"/>
              <a:gd name="connsiteX22" fmla="*/ 79 w 687"/>
              <a:gd name="connsiteY22" fmla="*/ 73 h 110"/>
              <a:gd name="connsiteX23" fmla="*/ 95 w 687"/>
              <a:gd name="connsiteY23" fmla="*/ 68 h 110"/>
              <a:gd name="connsiteX24" fmla="*/ 122 w 687"/>
              <a:gd name="connsiteY24" fmla="*/ 68 h 110"/>
              <a:gd name="connsiteX25" fmla="*/ 143 w 687"/>
              <a:gd name="connsiteY25" fmla="*/ 63 h 110"/>
              <a:gd name="connsiteX26" fmla="*/ 164 w 687"/>
              <a:gd name="connsiteY26" fmla="*/ 58 h 110"/>
              <a:gd name="connsiteX27" fmla="*/ 185 w 687"/>
              <a:gd name="connsiteY27" fmla="*/ 58 h 110"/>
              <a:gd name="connsiteX28" fmla="*/ 211 w 687"/>
              <a:gd name="connsiteY28" fmla="*/ 52 h 110"/>
              <a:gd name="connsiteX29" fmla="*/ 238 w 687"/>
              <a:gd name="connsiteY29" fmla="*/ 52 h 110"/>
              <a:gd name="connsiteX30" fmla="*/ 264 w 687"/>
              <a:gd name="connsiteY30" fmla="*/ 47 h 110"/>
              <a:gd name="connsiteX31" fmla="*/ 296 w 687"/>
              <a:gd name="connsiteY31" fmla="*/ 47 h 110"/>
              <a:gd name="connsiteX32" fmla="*/ 354 w 687"/>
              <a:gd name="connsiteY32" fmla="*/ 37 h 110"/>
              <a:gd name="connsiteX33" fmla="*/ 386 w 687"/>
              <a:gd name="connsiteY33" fmla="*/ 37 h 110"/>
              <a:gd name="connsiteX34" fmla="*/ 407 w 687"/>
              <a:gd name="connsiteY34" fmla="*/ 32 h 110"/>
              <a:gd name="connsiteX35" fmla="*/ 433 w 687"/>
              <a:gd name="connsiteY35" fmla="*/ 26 h 110"/>
              <a:gd name="connsiteX36" fmla="*/ 454 w 687"/>
              <a:gd name="connsiteY36" fmla="*/ 26 h 110"/>
              <a:gd name="connsiteX37" fmla="*/ 470 w 687"/>
              <a:gd name="connsiteY37" fmla="*/ 21 h 110"/>
              <a:gd name="connsiteX38" fmla="*/ 481 w 687"/>
              <a:gd name="connsiteY38" fmla="*/ 16 h 110"/>
              <a:gd name="connsiteX39" fmla="*/ 491 w 687"/>
              <a:gd name="connsiteY39" fmla="*/ 16 h 110"/>
              <a:gd name="connsiteX40" fmla="*/ 497 w 687"/>
              <a:gd name="connsiteY40" fmla="*/ 11 h 110"/>
              <a:gd name="connsiteX41" fmla="*/ 507 w 687"/>
              <a:gd name="connsiteY41" fmla="*/ 5 h 110"/>
              <a:gd name="connsiteX42" fmla="*/ 523 w 687"/>
              <a:gd name="connsiteY42" fmla="*/ 0 h 110"/>
              <a:gd name="connsiteX43" fmla="*/ 534 w 687"/>
              <a:gd name="connsiteY43" fmla="*/ 0 h 110"/>
              <a:gd name="connsiteX44" fmla="*/ 549 w 687"/>
              <a:gd name="connsiteY44" fmla="*/ 0 h 110"/>
              <a:gd name="connsiteX45" fmla="*/ 565 w 687"/>
              <a:gd name="connsiteY45" fmla="*/ 5 h 110"/>
              <a:gd name="connsiteX46" fmla="*/ 581 w 687"/>
              <a:gd name="connsiteY46" fmla="*/ 11 h 110"/>
              <a:gd name="connsiteX47" fmla="*/ 592 w 687"/>
              <a:gd name="connsiteY47" fmla="*/ 16 h 110"/>
              <a:gd name="connsiteX48" fmla="*/ 602 w 687"/>
              <a:gd name="connsiteY48" fmla="*/ 21 h 110"/>
              <a:gd name="connsiteX49" fmla="*/ 618 w 687"/>
              <a:gd name="connsiteY49" fmla="*/ 26 h 110"/>
              <a:gd name="connsiteX50" fmla="*/ 629 w 687"/>
              <a:gd name="connsiteY50" fmla="*/ 37 h 110"/>
              <a:gd name="connsiteX51" fmla="*/ 644 w 687"/>
              <a:gd name="connsiteY51" fmla="*/ 42 h 110"/>
              <a:gd name="connsiteX52" fmla="*/ 655 w 687"/>
              <a:gd name="connsiteY52" fmla="*/ 47 h 110"/>
              <a:gd name="connsiteX53" fmla="*/ 666 w 687"/>
              <a:gd name="connsiteY53" fmla="*/ 52 h 110"/>
              <a:gd name="connsiteX54" fmla="*/ 671 w 687"/>
              <a:gd name="connsiteY54" fmla="*/ 58 h 110"/>
              <a:gd name="connsiteX55" fmla="*/ 676 w 687"/>
              <a:gd name="connsiteY55" fmla="*/ 63 h 110"/>
              <a:gd name="connsiteX56" fmla="*/ 681 w 687"/>
              <a:gd name="connsiteY56" fmla="*/ 68 h 110"/>
              <a:gd name="connsiteX57" fmla="*/ 687 w 687"/>
              <a:gd name="connsiteY57" fmla="*/ 68 h 110"/>
              <a:gd name="connsiteX58" fmla="*/ 523 w 687"/>
              <a:gd name="connsiteY58" fmla="*/ 94 h 110"/>
              <a:gd name="connsiteX59" fmla="*/ 518 w 687"/>
              <a:gd name="connsiteY59" fmla="*/ 89 h 110"/>
              <a:gd name="connsiteX60" fmla="*/ 512 w 687"/>
              <a:gd name="connsiteY60" fmla="*/ 84 h 110"/>
              <a:gd name="connsiteX61" fmla="*/ 507 w 687"/>
              <a:gd name="connsiteY61" fmla="*/ 84 h 110"/>
              <a:gd name="connsiteX62" fmla="*/ 502 w 687"/>
              <a:gd name="connsiteY62" fmla="*/ 79 h 110"/>
              <a:gd name="connsiteX63" fmla="*/ 491 w 687"/>
              <a:gd name="connsiteY63" fmla="*/ 79 h 110"/>
              <a:gd name="connsiteX64" fmla="*/ 481 w 687"/>
              <a:gd name="connsiteY64" fmla="*/ 79 h 110"/>
              <a:gd name="connsiteX65" fmla="*/ 470 w 687"/>
              <a:gd name="connsiteY65" fmla="*/ 73 h 110"/>
              <a:gd name="connsiteX66" fmla="*/ 454 w 687"/>
              <a:gd name="connsiteY66" fmla="*/ 73 h 110"/>
              <a:gd name="connsiteX67" fmla="*/ 454 w 687"/>
              <a:gd name="connsiteY67" fmla="*/ 73 h 110"/>
              <a:gd name="connsiteX0" fmla="*/ 454 w 681"/>
              <a:gd name="connsiteY0" fmla="*/ 73 h 110"/>
              <a:gd name="connsiteX1" fmla="*/ 439 w 681"/>
              <a:gd name="connsiteY1" fmla="*/ 73 h 110"/>
              <a:gd name="connsiteX2" fmla="*/ 417 w 681"/>
              <a:gd name="connsiteY2" fmla="*/ 79 h 110"/>
              <a:gd name="connsiteX3" fmla="*/ 396 w 681"/>
              <a:gd name="connsiteY3" fmla="*/ 79 h 110"/>
              <a:gd name="connsiteX4" fmla="*/ 370 w 681"/>
              <a:gd name="connsiteY4" fmla="*/ 79 h 110"/>
              <a:gd name="connsiteX5" fmla="*/ 343 w 681"/>
              <a:gd name="connsiteY5" fmla="*/ 84 h 110"/>
              <a:gd name="connsiteX6" fmla="*/ 312 w 681"/>
              <a:gd name="connsiteY6" fmla="*/ 84 h 110"/>
              <a:gd name="connsiteX7" fmla="*/ 275 w 681"/>
              <a:gd name="connsiteY7" fmla="*/ 89 h 110"/>
              <a:gd name="connsiteX8" fmla="*/ 238 w 681"/>
              <a:gd name="connsiteY8" fmla="*/ 94 h 110"/>
              <a:gd name="connsiteX9" fmla="*/ 196 w 681"/>
              <a:gd name="connsiteY9" fmla="*/ 94 h 110"/>
              <a:gd name="connsiteX10" fmla="*/ 159 w 681"/>
              <a:gd name="connsiteY10" fmla="*/ 99 h 110"/>
              <a:gd name="connsiteX11" fmla="*/ 122 w 681"/>
              <a:gd name="connsiteY11" fmla="*/ 105 h 110"/>
              <a:gd name="connsiteX12" fmla="*/ 90 w 681"/>
              <a:gd name="connsiteY12" fmla="*/ 105 h 110"/>
              <a:gd name="connsiteX13" fmla="*/ 64 w 681"/>
              <a:gd name="connsiteY13" fmla="*/ 105 h 110"/>
              <a:gd name="connsiteX14" fmla="*/ 37 w 681"/>
              <a:gd name="connsiteY14" fmla="*/ 110 h 110"/>
              <a:gd name="connsiteX15" fmla="*/ 16 w 681"/>
              <a:gd name="connsiteY15" fmla="*/ 110 h 110"/>
              <a:gd name="connsiteX16" fmla="*/ 0 w 681"/>
              <a:gd name="connsiteY16" fmla="*/ 110 h 110"/>
              <a:gd name="connsiteX17" fmla="*/ 0 w 681"/>
              <a:gd name="connsiteY17" fmla="*/ 73 h 110"/>
              <a:gd name="connsiteX18" fmla="*/ 11 w 681"/>
              <a:gd name="connsiteY18" fmla="*/ 73 h 110"/>
              <a:gd name="connsiteX19" fmla="*/ 27 w 681"/>
              <a:gd name="connsiteY19" fmla="*/ 73 h 110"/>
              <a:gd name="connsiteX20" fmla="*/ 42 w 681"/>
              <a:gd name="connsiteY20" fmla="*/ 73 h 110"/>
              <a:gd name="connsiteX21" fmla="*/ 58 w 681"/>
              <a:gd name="connsiteY21" fmla="*/ 73 h 110"/>
              <a:gd name="connsiteX22" fmla="*/ 79 w 681"/>
              <a:gd name="connsiteY22" fmla="*/ 73 h 110"/>
              <a:gd name="connsiteX23" fmla="*/ 95 w 681"/>
              <a:gd name="connsiteY23" fmla="*/ 68 h 110"/>
              <a:gd name="connsiteX24" fmla="*/ 122 w 681"/>
              <a:gd name="connsiteY24" fmla="*/ 68 h 110"/>
              <a:gd name="connsiteX25" fmla="*/ 143 w 681"/>
              <a:gd name="connsiteY25" fmla="*/ 63 h 110"/>
              <a:gd name="connsiteX26" fmla="*/ 164 w 681"/>
              <a:gd name="connsiteY26" fmla="*/ 58 h 110"/>
              <a:gd name="connsiteX27" fmla="*/ 185 w 681"/>
              <a:gd name="connsiteY27" fmla="*/ 58 h 110"/>
              <a:gd name="connsiteX28" fmla="*/ 211 w 681"/>
              <a:gd name="connsiteY28" fmla="*/ 52 h 110"/>
              <a:gd name="connsiteX29" fmla="*/ 238 w 681"/>
              <a:gd name="connsiteY29" fmla="*/ 52 h 110"/>
              <a:gd name="connsiteX30" fmla="*/ 264 w 681"/>
              <a:gd name="connsiteY30" fmla="*/ 47 h 110"/>
              <a:gd name="connsiteX31" fmla="*/ 296 w 681"/>
              <a:gd name="connsiteY31" fmla="*/ 47 h 110"/>
              <a:gd name="connsiteX32" fmla="*/ 354 w 681"/>
              <a:gd name="connsiteY32" fmla="*/ 37 h 110"/>
              <a:gd name="connsiteX33" fmla="*/ 386 w 681"/>
              <a:gd name="connsiteY33" fmla="*/ 37 h 110"/>
              <a:gd name="connsiteX34" fmla="*/ 407 w 681"/>
              <a:gd name="connsiteY34" fmla="*/ 32 h 110"/>
              <a:gd name="connsiteX35" fmla="*/ 433 w 681"/>
              <a:gd name="connsiteY35" fmla="*/ 26 h 110"/>
              <a:gd name="connsiteX36" fmla="*/ 454 w 681"/>
              <a:gd name="connsiteY36" fmla="*/ 26 h 110"/>
              <a:gd name="connsiteX37" fmla="*/ 470 w 681"/>
              <a:gd name="connsiteY37" fmla="*/ 21 h 110"/>
              <a:gd name="connsiteX38" fmla="*/ 481 w 681"/>
              <a:gd name="connsiteY38" fmla="*/ 16 h 110"/>
              <a:gd name="connsiteX39" fmla="*/ 491 w 681"/>
              <a:gd name="connsiteY39" fmla="*/ 16 h 110"/>
              <a:gd name="connsiteX40" fmla="*/ 497 w 681"/>
              <a:gd name="connsiteY40" fmla="*/ 11 h 110"/>
              <a:gd name="connsiteX41" fmla="*/ 507 w 681"/>
              <a:gd name="connsiteY41" fmla="*/ 5 h 110"/>
              <a:gd name="connsiteX42" fmla="*/ 523 w 681"/>
              <a:gd name="connsiteY42" fmla="*/ 0 h 110"/>
              <a:gd name="connsiteX43" fmla="*/ 534 w 681"/>
              <a:gd name="connsiteY43" fmla="*/ 0 h 110"/>
              <a:gd name="connsiteX44" fmla="*/ 549 w 681"/>
              <a:gd name="connsiteY44" fmla="*/ 0 h 110"/>
              <a:gd name="connsiteX45" fmla="*/ 565 w 681"/>
              <a:gd name="connsiteY45" fmla="*/ 5 h 110"/>
              <a:gd name="connsiteX46" fmla="*/ 581 w 681"/>
              <a:gd name="connsiteY46" fmla="*/ 11 h 110"/>
              <a:gd name="connsiteX47" fmla="*/ 592 w 681"/>
              <a:gd name="connsiteY47" fmla="*/ 16 h 110"/>
              <a:gd name="connsiteX48" fmla="*/ 602 w 681"/>
              <a:gd name="connsiteY48" fmla="*/ 21 h 110"/>
              <a:gd name="connsiteX49" fmla="*/ 618 w 681"/>
              <a:gd name="connsiteY49" fmla="*/ 26 h 110"/>
              <a:gd name="connsiteX50" fmla="*/ 629 w 681"/>
              <a:gd name="connsiteY50" fmla="*/ 37 h 110"/>
              <a:gd name="connsiteX51" fmla="*/ 644 w 681"/>
              <a:gd name="connsiteY51" fmla="*/ 42 h 110"/>
              <a:gd name="connsiteX52" fmla="*/ 655 w 681"/>
              <a:gd name="connsiteY52" fmla="*/ 47 h 110"/>
              <a:gd name="connsiteX53" fmla="*/ 666 w 681"/>
              <a:gd name="connsiteY53" fmla="*/ 52 h 110"/>
              <a:gd name="connsiteX54" fmla="*/ 671 w 681"/>
              <a:gd name="connsiteY54" fmla="*/ 58 h 110"/>
              <a:gd name="connsiteX55" fmla="*/ 676 w 681"/>
              <a:gd name="connsiteY55" fmla="*/ 63 h 110"/>
              <a:gd name="connsiteX56" fmla="*/ 681 w 681"/>
              <a:gd name="connsiteY56" fmla="*/ 68 h 110"/>
              <a:gd name="connsiteX57" fmla="*/ 523 w 681"/>
              <a:gd name="connsiteY57" fmla="*/ 94 h 110"/>
              <a:gd name="connsiteX58" fmla="*/ 518 w 681"/>
              <a:gd name="connsiteY58" fmla="*/ 89 h 110"/>
              <a:gd name="connsiteX59" fmla="*/ 512 w 681"/>
              <a:gd name="connsiteY59" fmla="*/ 84 h 110"/>
              <a:gd name="connsiteX60" fmla="*/ 507 w 681"/>
              <a:gd name="connsiteY60" fmla="*/ 84 h 110"/>
              <a:gd name="connsiteX61" fmla="*/ 502 w 681"/>
              <a:gd name="connsiteY61" fmla="*/ 79 h 110"/>
              <a:gd name="connsiteX62" fmla="*/ 491 w 681"/>
              <a:gd name="connsiteY62" fmla="*/ 79 h 110"/>
              <a:gd name="connsiteX63" fmla="*/ 481 w 681"/>
              <a:gd name="connsiteY63" fmla="*/ 79 h 110"/>
              <a:gd name="connsiteX64" fmla="*/ 470 w 681"/>
              <a:gd name="connsiteY64" fmla="*/ 73 h 110"/>
              <a:gd name="connsiteX65" fmla="*/ 454 w 681"/>
              <a:gd name="connsiteY65" fmla="*/ 73 h 110"/>
              <a:gd name="connsiteX66" fmla="*/ 454 w 681"/>
              <a:gd name="connsiteY66" fmla="*/ 73 h 110"/>
              <a:gd name="connsiteX0" fmla="*/ 454 w 676"/>
              <a:gd name="connsiteY0" fmla="*/ 73 h 110"/>
              <a:gd name="connsiteX1" fmla="*/ 439 w 676"/>
              <a:gd name="connsiteY1" fmla="*/ 73 h 110"/>
              <a:gd name="connsiteX2" fmla="*/ 417 w 676"/>
              <a:gd name="connsiteY2" fmla="*/ 79 h 110"/>
              <a:gd name="connsiteX3" fmla="*/ 396 w 676"/>
              <a:gd name="connsiteY3" fmla="*/ 79 h 110"/>
              <a:gd name="connsiteX4" fmla="*/ 370 w 676"/>
              <a:gd name="connsiteY4" fmla="*/ 79 h 110"/>
              <a:gd name="connsiteX5" fmla="*/ 343 w 676"/>
              <a:gd name="connsiteY5" fmla="*/ 84 h 110"/>
              <a:gd name="connsiteX6" fmla="*/ 312 w 676"/>
              <a:gd name="connsiteY6" fmla="*/ 84 h 110"/>
              <a:gd name="connsiteX7" fmla="*/ 275 w 676"/>
              <a:gd name="connsiteY7" fmla="*/ 89 h 110"/>
              <a:gd name="connsiteX8" fmla="*/ 238 w 676"/>
              <a:gd name="connsiteY8" fmla="*/ 94 h 110"/>
              <a:gd name="connsiteX9" fmla="*/ 196 w 676"/>
              <a:gd name="connsiteY9" fmla="*/ 94 h 110"/>
              <a:gd name="connsiteX10" fmla="*/ 159 w 676"/>
              <a:gd name="connsiteY10" fmla="*/ 99 h 110"/>
              <a:gd name="connsiteX11" fmla="*/ 122 w 676"/>
              <a:gd name="connsiteY11" fmla="*/ 105 h 110"/>
              <a:gd name="connsiteX12" fmla="*/ 90 w 676"/>
              <a:gd name="connsiteY12" fmla="*/ 105 h 110"/>
              <a:gd name="connsiteX13" fmla="*/ 64 w 676"/>
              <a:gd name="connsiteY13" fmla="*/ 105 h 110"/>
              <a:gd name="connsiteX14" fmla="*/ 37 w 676"/>
              <a:gd name="connsiteY14" fmla="*/ 110 h 110"/>
              <a:gd name="connsiteX15" fmla="*/ 16 w 676"/>
              <a:gd name="connsiteY15" fmla="*/ 110 h 110"/>
              <a:gd name="connsiteX16" fmla="*/ 0 w 676"/>
              <a:gd name="connsiteY16" fmla="*/ 110 h 110"/>
              <a:gd name="connsiteX17" fmla="*/ 0 w 676"/>
              <a:gd name="connsiteY17" fmla="*/ 73 h 110"/>
              <a:gd name="connsiteX18" fmla="*/ 11 w 676"/>
              <a:gd name="connsiteY18" fmla="*/ 73 h 110"/>
              <a:gd name="connsiteX19" fmla="*/ 27 w 676"/>
              <a:gd name="connsiteY19" fmla="*/ 73 h 110"/>
              <a:gd name="connsiteX20" fmla="*/ 42 w 676"/>
              <a:gd name="connsiteY20" fmla="*/ 73 h 110"/>
              <a:gd name="connsiteX21" fmla="*/ 58 w 676"/>
              <a:gd name="connsiteY21" fmla="*/ 73 h 110"/>
              <a:gd name="connsiteX22" fmla="*/ 79 w 676"/>
              <a:gd name="connsiteY22" fmla="*/ 73 h 110"/>
              <a:gd name="connsiteX23" fmla="*/ 95 w 676"/>
              <a:gd name="connsiteY23" fmla="*/ 68 h 110"/>
              <a:gd name="connsiteX24" fmla="*/ 122 w 676"/>
              <a:gd name="connsiteY24" fmla="*/ 68 h 110"/>
              <a:gd name="connsiteX25" fmla="*/ 143 w 676"/>
              <a:gd name="connsiteY25" fmla="*/ 63 h 110"/>
              <a:gd name="connsiteX26" fmla="*/ 164 w 676"/>
              <a:gd name="connsiteY26" fmla="*/ 58 h 110"/>
              <a:gd name="connsiteX27" fmla="*/ 185 w 676"/>
              <a:gd name="connsiteY27" fmla="*/ 58 h 110"/>
              <a:gd name="connsiteX28" fmla="*/ 211 w 676"/>
              <a:gd name="connsiteY28" fmla="*/ 52 h 110"/>
              <a:gd name="connsiteX29" fmla="*/ 238 w 676"/>
              <a:gd name="connsiteY29" fmla="*/ 52 h 110"/>
              <a:gd name="connsiteX30" fmla="*/ 264 w 676"/>
              <a:gd name="connsiteY30" fmla="*/ 47 h 110"/>
              <a:gd name="connsiteX31" fmla="*/ 296 w 676"/>
              <a:gd name="connsiteY31" fmla="*/ 47 h 110"/>
              <a:gd name="connsiteX32" fmla="*/ 354 w 676"/>
              <a:gd name="connsiteY32" fmla="*/ 37 h 110"/>
              <a:gd name="connsiteX33" fmla="*/ 386 w 676"/>
              <a:gd name="connsiteY33" fmla="*/ 37 h 110"/>
              <a:gd name="connsiteX34" fmla="*/ 407 w 676"/>
              <a:gd name="connsiteY34" fmla="*/ 32 h 110"/>
              <a:gd name="connsiteX35" fmla="*/ 433 w 676"/>
              <a:gd name="connsiteY35" fmla="*/ 26 h 110"/>
              <a:gd name="connsiteX36" fmla="*/ 454 w 676"/>
              <a:gd name="connsiteY36" fmla="*/ 26 h 110"/>
              <a:gd name="connsiteX37" fmla="*/ 470 w 676"/>
              <a:gd name="connsiteY37" fmla="*/ 21 h 110"/>
              <a:gd name="connsiteX38" fmla="*/ 481 w 676"/>
              <a:gd name="connsiteY38" fmla="*/ 16 h 110"/>
              <a:gd name="connsiteX39" fmla="*/ 491 w 676"/>
              <a:gd name="connsiteY39" fmla="*/ 16 h 110"/>
              <a:gd name="connsiteX40" fmla="*/ 497 w 676"/>
              <a:gd name="connsiteY40" fmla="*/ 11 h 110"/>
              <a:gd name="connsiteX41" fmla="*/ 507 w 676"/>
              <a:gd name="connsiteY41" fmla="*/ 5 h 110"/>
              <a:gd name="connsiteX42" fmla="*/ 523 w 676"/>
              <a:gd name="connsiteY42" fmla="*/ 0 h 110"/>
              <a:gd name="connsiteX43" fmla="*/ 534 w 676"/>
              <a:gd name="connsiteY43" fmla="*/ 0 h 110"/>
              <a:gd name="connsiteX44" fmla="*/ 549 w 676"/>
              <a:gd name="connsiteY44" fmla="*/ 0 h 110"/>
              <a:gd name="connsiteX45" fmla="*/ 565 w 676"/>
              <a:gd name="connsiteY45" fmla="*/ 5 h 110"/>
              <a:gd name="connsiteX46" fmla="*/ 581 w 676"/>
              <a:gd name="connsiteY46" fmla="*/ 11 h 110"/>
              <a:gd name="connsiteX47" fmla="*/ 592 w 676"/>
              <a:gd name="connsiteY47" fmla="*/ 16 h 110"/>
              <a:gd name="connsiteX48" fmla="*/ 602 w 676"/>
              <a:gd name="connsiteY48" fmla="*/ 21 h 110"/>
              <a:gd name="connsiteX49" fmla="*/ 618 w 676"/>
              <a:gd name="connsiteY49" fmla="*/ 26 h 110"/>
              <a:gd name="connsiteX50" fmla="*/ 629 w 676"/>
              <a:gd name="connsiteY50" fmla="*/ 37 h 110"/>
              <a:gd name="connsiteX51" fmla="*/ 644 w 676"/>
              <a:gd name="connsiteY51" fmla="*/ 42 h 110"/>
              <a:gd name="connsiteX52" fmla="*/ 655 w 676"/>
              <a:gd name="connsiteY52" fmla="*/ 47 h 110"/>
              <a:gd name="connsiteX53" fmla="*/ 666 w 676"/>
              <a:gd name="connsiteY53" fmla="*/ 52 h 110"/>
              <a:gd name="connsiteX54" fmla="*/ 671 w 676"/>
              <a:gd name="connsiteY54" fmla="*/ 58 h 110"/>
              <a:gd name="connsiteX55" fmla="*/ 676 w 676"/>
              <a:gd name="connsiteY55" fmla="*/ 63 h 110"/>
              <a:gd name="connsiteX56" fmla="*/ 523 w 676"/>
              <a:gd name="connsiteY56" fmla="*/ 94 h 110"/>
              <a:gd name="connsiteX57" fmla="*/ 518 w 676"/>
              <a:gd name="connsiteY57" fmla="*/ 89 h 110"/>
              <a:gd name="connsiteX58" fmla="*/ 512 w 676"/>
              <a:gd name="connsiteY58" fmla="*/ 84 h 110"/>
              <a:gd name="connsiteX59" fmla="*/ 507 w 676"/>
              <a:gd name="connsiteY59" fmla="*/ 84 h 110"/>
              <a:gd name="connsiteX60" fmla="*/ 502 w 676"/>
              <a:gd name="connsiteY60" fmla="*/ 79 h 110"/>
              <a:gd name="connsiteX61" fmla="*/ 491 w 676"/>
              <a:gd name="connsiteY61" fmla="*/ 79 h 110"/>
              <a:gd name="connsiteX62" fmla="*/ 481 w 676"/>
              <a:gd name="connsiteY62" fmla="*/ 79 h 110"/>
              <a:gd name="connsiteX63" fmla="*/ 470 w 676"/>
              <a:gd name="connsiteY63" fmla="*/ 73 h 110"/>
              <a:gd name="connsiteX64" fmla="*/ 454 w 676"/>
              <a:gd name="connsiteY64" fmla="*/ 73 h 110"/>
              <a:gd name="connsiteX65" fmla="*/ 454 w 676"/>
              <a:gd name="connsiteY65" fmla="*/ 73 h 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76" h="110">
                <a:moveTo>
                  <a:pt x="454" y="73"/>
                </a:moveTo>
                <a:lnTo>
                  <a:pt x="439" y="73"/>
                </a:lnTo>
                <a:cubicBezTo>
                  <a:pt x="432" y="75"/>
                  <a:pt x="424" y="77"/>
                  <a:pt x="417" y="79"/>
                </a:cubicBezTo>
                <a:lnTo>
                  <a:pt x="396" y="79"/>
                </a:lnTo>
                <a:lnTo>
                  <a:pt x="370" y="79"/>
                </a:lnTo>
                <a:cubicBezTo>
                  <a:pt x="361" y="81"/>
                  <a:pt x="352" y="82"/>
                  <a:pt x="343" y="84"/>
                </a:cubicBezTo>
                <a:lnTo>
                  <a:pt x="312" y="84"/>
                </a:lnTo>
                <a:cubicBezTo>
                  <a:pt x="300" y="86"/>
                  <a:pt x="287" y="87"/>
                  <a:pt x="275" y="89"/>
                </a:cubicBezTo>
                <a:cubicBezTo>
                  <a:pt x="263" y="91"/>
                  <a:pt x="250" y="92"/>
                  <a:pt x="238" y="94"/>
                </a:cubicBezTo>
                <a:lnTo>
                  <a:pt x="196" y="94"/>
                </a:lnTo>
                <a:cubicBezTo>
                  <a:pt x="184" y="96"/>
                  <a:pt x="171" y="97"/>
                  <a:pt x="159" y="99"/>
                </a:cubicBezTo>
                <a:lnTo>
                  <a:pt x="122" y="105"/>
                </a:lnTo>
                <a:lnTo>
                  <a:pt x="90" y="105"/>
                </a:lnTo>
                <a:lnTo>
                  <a:pt x="64" y="105"/>
                </a:lnTo>
                <a:cubicBezTo>
                  <a:pt x="55" y="107"/>
                  <a:pt x="46" y="108"/>
                  <a:pt x="37" y="110"/>
                </a:cubicBezTo>
                <a:lnTo>
                  <a:pt x="16" y="110"/>
                </a:lnTo>
                <a:lnTo>
                  <a:pt x="0" y="110"/>
                </a:lnTo>
                <a:lnTo>
                  <a:pt x="0" y="73"/>
                </a:lnTo>
                <a:lnTo>
                  <a:pt x="11" y="73"/>
                </a:lnTo>
                <a:lnTo>
                  <a:pt x="27" y="73"/>
                </a:lnTo>
                <a:lnTo>
                  <a:pt x="42" y="73"/>
                </a:lnTo>
                <a:lnTo>
                  <a:pt x="58" y="73"/>
                </a:lnTo>
                <a:lnTo>
                  <a:pt x="79" y="73"/>
                </a:lnTo>
                <a:cubicBezTo>
                  <a:pt x="84" y="71"/>
                  <a:pt x="90" y="70"/>
                  <a:pt x="95" y="68"/>
                </a:cubicBezTo>
                <a:lnTo>
                  <a:pt x="122" y="68"/>
                </a:lnTo>
                <a:cubicBezTo>
                  <a:pt x="129" y="66"/>
                  <a:pt x="136" y="65"/>
                  <a:pt x="143" y="63"/>
                </a:cubicBezTo>
                <a:cubicBezTo>
                  <a:pt x="150" y="61"/>
                  <a:pt x="157" y="60"/>
                  <a:pt x="164" y="58"/>
                </a:cubicBezTo>
                <a:lnTo>
                  <a:pt x="185" y="58"/>
                </a:lnTo>
                <a:lnTo>
                  <a:pt x="211" y="52"/>
                </a:lnTo>
                <a:lnTo>
                  <a:pt x="238" y="52"/>
                </a:lnTo>
                <a:cubicBezTo>
                  <a:pt x="247" y="50"/>
                  <a:pt x="255" y="49"/>
                  <a:pt x="264" y="47"/>
                </a:cubicBezTo>
                <a:lnTo>
                  <a:pt x="296" y="47"/>
                </a:lnTo>
                <a:cubicBezTo>
                  <a:pt x="315" y="44"/>
                  <a:pt x="335" y="40"/>
                  <a:pt x="354" y="37"/>
                </a:cubicBezTo>
                <a:lnTo>
                  <a:pt x="386" y="37"/>
                </a:lnTo>
                <a:cubicBezTo>
                  <a:pt x="393" y="35"/>
                  <a:pt x="400" y="34"/>
                  <a:pt x="407" y="32"/>
                </a:cubicBezTo>
                <a:lnTo>
                  <a:pt x="433" y="26"/>
                </a:lnTo>
                <a:lnTo>
                  <a:pt x="454" y="26"/>
                </a:lnTo>
                <a:cubicBezTo>
                  <a:pt x="459" y="24"/>
                  <a:pt x="465" y="23"/>
                  <a:pt x="470" y="21"/>
                </a:cubicBezTo>
                <a:cubicBezTo>
                  <a:pt x="474" y="19"/>
                  <a:pt x="477" y="18"/>
                  <a:pt x="481" y="16"/>
                </a:cubicBezTo>
                <a:lnTo>
                  <a:pt x="491" y="16"/>
                </a:lnTo>
                <a:cubicBezTo>
                  <a:pt x="493" y="14"/>
                  <a:pt x="495" y="13"/>
                  <a:pt x="497" y="11"/>
                </a:cubicBezTo>
                <a:cubicBezTo>
                  <a:pt x="500" y="9"/>
                  <a:pt x="504" y="7"/>
                  <a:pt x="507" y="5"/>
                </a:cubicBezTo>
                <a:cubicBezTo>
                  <a:pt x="512" y="3"/>
                  <a:pt x="518" y="2"/>
                  <a:pt x="523" y="0"/>
                </a:cubicBezTo>
                <a:lnTo>
                  <a:pt x="534" y="0"/>
                </a:lnTo>
                <a:lnTo>
                  <a:pt x="549" y="0"/>
                </a:lnTo>
                <a:cubicBezTo>
                  <a:pt x="554" y="2"/>
                  <a:pt x="560" y="3"/>
                  <a:pt x="565" y="5"/>
                </a:cubicBezTo>
                <a:cubicBezTo>
                  <a:pt x="570" y="7"/>
                  <a:pt x="576" y="9"/>
                  <a:pt x="581" y="11"/>
                </a:cubicBezTo>
                <a:cubicBezTo>
                  <a:pt x="585" y="13"/>
                  <a:pt x="588" y="14"/>
                  <a:pt x="592" y="16"/>
                </a:cubicBezTo>
                <a:cubicBezTo>
                  <a:pt x="595" y="18"/>
                  <a:pt x="599" y="19"/>
                  <a:pt x="602" y="21"/>
                </a:cubicBezTo>
                <a:cubicBezTo>
                  <a:pt x="607" y="23"/>
                  <a:pt x="613" y="24"/>
                  <a:pt x="618" y="26"/>
                </a:cubicBezTo>
                <a:lnTo>
                  <a:pt x="629" y="37"/>
                </a:lnTo>
                <a:cubicBezTo>
                  <a:pt x="634" y="39"/>
                  <a:pt x="639" y="40"/>
                  <a:pt x="644" y="42"/>
                </a:cubicBezTo>
                <a:cubicBezTo>
                  <a:pt x="648" y="44"/>
                  <a:pt x="651" y="45"/>
                  <a:pt x="655" y="47"/>
                </a:cubicBezTo>
                <a:cubicBezTo>
                  <a:pt x="659" y="49"/>
                  <a:pt x="662" y="50"/>
                  <a:pt x="666" y="52"/>
                </a:cubicBezTo>
                <a:cubicBezTo>
                  <a:pt x="668" y="54"/>
                  <a:pt x="669" y="56"/>
                  <a:pt x="671" y="58"/>
                </a:cubicBezTo>
                <a:lnTo>
                  <a:pt x="676" y="63"/>
                </a:lnTo>
                <a:lnTo>
                  <a:pt x="523" y="94"/>
                </a:lnTo>
                <a:cubicBezTo>
                  <a:pt x="498" y="95"/>
                  <a:pt x="520" y="91"/>
                  <a:pt x="518" y="89"/>
                </a:cubicBezTo>
                <a:cubicBezTo>
                  <a:pt x="516" y="87"/>
                  <a:pt x="514" y="86"/>
                  <a:pt x="512" y="84"/>
                </a:cubicBezTo>
                <a:lnTo>
                  <a:pt x="507" y="84"/>
                </a:lnTo>
                <a:lnTo>
                  <a:pt x="502" y="79"/>
                </a:lnTo>
                <a:lnTo>
                  <a:pt x="491" y="79"/>
                </a:lnTo>
                <a:lnTo>
                  <a:pt x="481" y="79"/>
                </a:lnTo>
                <a:cubicBezTo>
                  <a:pt x="477" y="77"/>
                  <a:pt x="474" y="75"/>
                  <a:pt x="470" y="73"/>
                </a:cubicBezTo>
                <a:lnTo>
                  <a:pt x="454" y="73"/>
                </a:lnTo>
                <a:lnTo>
                  <a:pt x="454" y="7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89" name="Freeform 29"/>
          <p:cNvSpPr>
            <a:spLocks/>
          </p:cNvSpPr>
          <p:nvPr/>
        </p:nvSpPr>
        <p:spPr bwMode="auto">
          <a:xfrm>
            <a:off x="9688513" y="3276600"/>
            <a:ext cx="266700" cy="166688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5"/>
              </a:cxn>
              <a:cxn ang="0">
                <a:pos x="5" y="0"/>
              </a:cxn>
              <a:cxn ang="0">
                <a:pos x="10" y="0"/>
              </a:cxn>
              <a:cxn ang="0">
                <a:pos x="16" y="0"/>
              </a:cxn>
              <a:cxn ang="0">
                <a:pos x="21" y="0"/>
              </a:cxn>
              <a:cxn ang="0">
                <a:pos x="31" y="0"/>
              </a:cxn>
              <a:cxn ang="0">
                <a:pos x="42" y="0"/>
              </a:cxn>
              <a:cxn ang="0">
                <a:pos x="52" y="0"/>
              </a:cxn>
              <a:cxn ang="0">
                <a:pos x="73" y="0"/>
              </a:cxn>
              <a:cxn ang="0">
                <a:pos x="95" y="5"/>
              </a:cxn>
              <a:cxn ang="0">
                <a:pos x="110" y="11"/>
              </a:cxn>
              <a:cxn ang="0">
                <a:pos x="131" y="21"/>
              </a:cxn>
              <a:cxn ang="0">
                <a:pos x="137" y="26"/>
              </a:cxn>
              <a:cxn ang="0">
                <a:pos x="147" y="32"/>
              </a:cxn>
              <a:cxn ang="0">
                <a:pos x="152" y="42"/>
              </a:cxn>
              <a:cxn ang="0">
                <a:pos x="158" y="48"/>
              </a:cxn>
              <a:cxn ang="0">
                <a:pos x="163" y="53"/>
              </a:cxn>
              <a:cxn ang="0">
                <a:pos x="163" y="63"/>
              </a:cxn>
              <a:cxn ang="0">
                <a:pos x="168" y="69"/>
              </a:cxn>
              <a:cxn ang="0">
                <a:pos x="168" y="74"/>
              </a:cxn>
              <a:cxn ang="0">
                <a:pos x="168" y="90"/>
              </a:cxn>
              <a:cxn ang="0">
                <a:pos x="163" y="95"/>
              </a:cxn>
              <a:cxn ang="0">
                <a:pos x="158" y="105"/>
              </a:cxn>
              <a:cxn ang="0">
                <a:pos x="152" y="105"/>
              </a:cxn>
              <a:cxn ang="0">
                <a:pos x="147" y="105"/>
              </a:cxn>
              <a:cxn ang="0">
                <a:pos x="137" y="105"/>
              </a:cxn>
              <a:cxn ang="0">
                <a:pos x="126" y="100"/>
              </a:cxn>
              <a:cxn ang="0">
                <a:pos x="116" y="95"/>
              </a:cxn>
              <a:cxn ang="0">
                <a:pos x="105" y="90"/>
              </a:cxn>
              <a:cxn ang="0">
                <a:pos x="89" y="79"/>
              </a:cxn>
              <a:cxn ang="0">
                <a:pos x="73" y="69"/>
              </a:cxn>
              <a:cxn ang="0">
                <a:pos x="58" y="58"/>
              </a:cxn>
              <a:cxn ang="0">
                <a:pos x="42" y="42"/>
              </a:cxn>
              <a:cxn ang="0">
                <a:pos x="31" y="37"/>
              </a:cxn>
              <a:cxn ang="0">
                <a:pos x="21" y="26"/>
              </a:cxn>
              <a:cxn ang="0">
                <a:pos x="16" y="21"/>
              </a:cxn>
              <a:cxn ang="0">
                <a:pos x="10" y="16"/>
              </a:cxn>
              <a:cxn ang="0">
                <a:pos x="5" y="11"/>
              </a:cxn>
              <a:cxn ang="0">
                <a:pos x="0" y="11"/>
              </a:cxn>
              <a:cxn ang="0">
                <a:pos x="0" y="5"/>
              </a:cxn>
              <a:cxn ang="0">
                <a:pos x="0" y="5"/>
              </a:cxn>
              <a:cxn ang="0">
                <a:pos x="0" y="5"/>
              </a:cxn>
            </a:cxnLst>
            <a:rect l="0" t="0" r="r" b="b"/>
            <a:pathLst>
              <a:path w="168" h="105">
                <a:moveTo>
                  <a:pt x="0" y="5"/>
                </a:moveTo>
                <a:lnTo>
                  <a:pt x="0" y="5"/>
                </a:lnTo>
                <a:lnTo>
                  <a:pt x="5" y="0"/>
                </a:lnTo>
                <a:lnTo>
                  <a:pt x="10" y="0"/>
                </a:lnTo>
                <a:lnTo>
                  <a:pt x="16" y="0"/>
                </a:lnTo>
                <a:lnTo>
                  <a:pt x="21" y="0"/>
                </a:lnTo>
                <a:lnTo>
                  <a:pt x="31" y="0"/>
                </a:lnTo>
                <a:lnTo>
                  <a:pt x="42" y="0"/>
                </a:lnTo>
                <a:lnTo>
                  <a:pt x="52" y="0"/>
                </a:lnTo>
                <a:lnTo>
                  <a:pt x="73" y="0"/>
                </a:lnTo>
                <a:lnTo>
                  <a:pt x="95" y="5"/>
                </a:lnTo>
                <a:lnTo>
                  <a:pt x="110" y="11"/>
                </a:lnTo>
                <a:lnTo>
                  <a:pt x="131" y="21"/>
                </a:lnTo>
                <a:lnTo>
                  <a:pt x="137" y="26"/>
                </a:lnTo>
                <a:lnTo>
                  <a:pt x="147" y="32"/>
                </a:lnTo>
                <a:lnTo>
                  <a:pt x="152" y="42"/>
                </a:lnTo>
                <a:lnTo>
                  <a:pt x="158" y="48"/>
                </a:lnTo>
                <a:lnTo>
                  <a:pt x="163" y="53"/>
                </a:lnTo>
                <a:lnTo>
                  <a:pt x="163" y="63"/>
                </a:lnTo>
                <a:lnTo>
                  <a:pt x="168" y="69"/>
                </a:lnTo>
                <a:lnTo>
                  <a:pt x="168" y="74"/>
                </a:lnTo>
                <a:lnTo>
                  <a:pt x="168" y="90"/>
                </a:lnTo>
                <a:lnTo>
                  <a:pt x="163" y="95"/>
                </a:lnTo>
                <a:lnTo>
                  <a:pt x="158" y="105"/>
                </a:lnTo>
                <a:lnTo>
                  <a:pt x="152" y="105"/>
                </a:lnTo>
                <a:lnTo>
                  <a:pt x="147" y="105"/>
                </a:lnTo>
                <a:lnTo>
                  <a:pt x="137" y="105"/>
                </a:lnTo>
                <a:lnTo>
                  <a:pt x="126" y="100"/>
                </a:lnTo>
                <a:lnTo>
                  <a:pt x="116" y="95"/>
                </a:lnTo>
                <a:lnTo>
                  <a:pt x="105" y="90"/>
                </a:lnTo>
                <a:lnTo>
                  <a:pt x="89" y="79"/>
                </a:lnTo>
                <a:lnTo>
                  <a:pt x="73" y="69"/>
                </a:lnTo>
                <a:lnTo>
                  <a:pt x="58" y="58"/>
                </a:lnTo>
                <a:lnTo>
                  <a:pt x="42" y="42"/>
                </a:lnTo>
                <a:lnTo>
                  <a:pt x="31" y="37"/>
                </a:lnTo>
                <a:lnTo>
                  <a:pt x="21" y="26"/>
                </a:lnTo>
                <a:lnTo>
                  <a:pt x="16" y="21"/>
                </a:lnTo>
                <a:lnTo>
                  <a:pt x="10" y="16"/>
                </a:lnTo>
                <a:lnTo>
                  <a:pt x="5" y="11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0" name="Freeform 30"/>
          <p:cNvSpPr>
            <a:spLocks/>
          </p:cNvSpPr>
          <p:nvPr/>
        </p:nvSpPr>
        <p:spPr bwMode="auto">
          <a:xfrm>
            <a:off x="9412288" y="3435350"/>
            <a:ext cx="852487" cy="393700"/>
          </a:xfrm>
          <a:custGeom>
            <a:avLst/>
            <a:gdLst/>
            <a:ahLst/>
            <a:cxnLst>
              <a:cxn ang="0">
                <a:pos x="290" y="142"/>
              </a:cxn>
              <a:cxn ang="0">
                <a:pos x="242" y="169"/>
              </a:cxn>
              <a:cxn ang="0">
                <a:pos x="200" y="190"/>
              </a:cxn>
              <a:cxn ang="0">
                <a:pos x="169" y="211"/>
              </a:cxn>
              <a:cxn ang="0">
                <a:pos x="137" y="227"/>
              </a:cxn>
              <a:cxn ang="0">
                <a:pos x="111" y="232"/>
              </a:cxn>
              <a:cxn ang="0">
                <a:pos x="95" y="243"/>
              </a:cxn>
              <a:cxn ang="0">
                <a:pos x="84" y="243"/>
              </a:cxn>
              <a:cxn ang="0">
                <a:pos x="74" y="243"/>
              </a:cxn>
              <a:cxn ang="0">
                <a:pos x="63" y="243"/>
              </a:cxn>
              <a:cxn ang="0">
                <a:pos x="48" y="232"/>
              </a:cxn>
              <a:cxn ang="0">
                <a:pos x="32" y="221"/>
              </a:cxn>
              <a:cxn ang="0">
                <a:pos x="16" y="206"/>
              </a:cxn>
              <a:cxn ang="0">
                <a:pos x="6" y="195"/>
              </a:cxn>
              <a:cxn ang="0">
                <a:pos x="0" y="179"/>
              </a:cxn>
              <a:cxn ang="0">
                <a:pos x="0" y="174"/>
              </a:cxn>
              <a:cxn ang="0">
                <a:pos x="6" y="164"/>
              </a:cxn>
              <a:cxn ang="0">
                <a:pos x="27" y="164"/>
              </a:cxn>
              <a:cxn ang="0">
                <a:pos x="42" y="169"/>
              </a:cxn>
              <a:cxn ang="0">
                <a:pos x="58" y="169"/>
              </a:cxn>
              <a:cxn ang="0">
                <a:pos x="69" y="169"/>
              </a:cxn>
              <a:cxn ang="0">
                <a:pos x="79" y="164"/>
              </a:cxn>
              <a:cxn ang="0">
                <a:pos x="95" y="158"/>
              </a:cxn>
              <a:cxn ang="0">
                <a:pos x="116" y="153"/>
              </a:cxn>
              <a:cxn ang="0">
                <a:pos x="148" y="142"/>
              </a:cxn>
              <a:cxn ang="0">
                <a:pos x="184" y="127"/>
              </a:cxn>
              <a:cxn ang="0">
                <a:pos x="226" y="111"/>
              </a:cxn>
              <a:cxn ang="0">
                <a:pos x="274" y="90"/>
              </a:cxn>
              <a:cxn ang="0">
                <a:pos x="332" y="69"/>
              </a:cxn>
              <a:cxn ang="0">
                <a:pos x="379" y="48"/>
              </a:cxn>
              <a:cxn ang="0">
                <a:pos x="421" y="32"/>
              </a:cxn>
              <a:cxn ang="0">
                <a:pos x="458" y="21"/>
              </a:cxn>
              <a:cxn ang="0">
                <a:pos x="489" y="11"/>
              </a:cxn>
              <a:cxn ang="0">
                <a:pos x="511" y="5"/>
              </a:cxn>
              <a:cxn ang="0">
                <a:pos x="526" y="0"/>
              </a:cxn>
              <a:cxn ang="0">
                <a:pos x="532" y="0"/>
              </a:cxn>
              <a:cxn ang="0">
                <a:pos x="537" y="5"/>
              </a:cxn>
              <a:cxn ang="0">
                <a:pos x="532" y="11"/>
              </a:cxn>
              <a:cxn ang="0">
                <a:pos x="516" y="21"/>
              </a:cxn>
              <a:cxn ang="0">
                <a:pos x="495" y="32"/>
              </a:cxn>
              <a:cxn ang="0">
                <a:pos x="468" y="48"/>
              </a:cxn>
              <a:cxn ang="0">
                <a:pos x="437" y="69"/>
              </a:cxn>
              <a:cxn ang="0">
                <a:pos x="395" y="90"/>
              </a:cxn>
              <a:cxn ang="0">
                <a:pos x="342" y="116"/>
              </a:cxn>
              <a:cxn ang="0">
                <a:pos x="316" y="132"/>
              </a:cxn>
            </a:cxnLst>
            <a:rect l="0" t="0" r="r" b="b"/>
            <a:pathLst>
              <a:path w="537" h="248">
                <a:moveTo>
                  <a:pt x="316" y="132"/>
                </a:moveTo>
                <a:lnTo>
                  <a:pt x="290" y="142"/>
                </a:lnTo>
                <a:lnTo>
                  <a:pt x="269" y="158"/>
                </a:lnTo>
                <a:lnTo>
                  <a:pt x="242" y="169"/>
                </a:lnTo>
                <a:lnTo>
                  <a:pt x="221" y="179"/>
                </a:lnTo>
                <a:lnTo>
                  <a:pt x="200" y="190"/>
                </a:lnTo>
                <a:lnTo>
                  <a:pt x="184" y="200"/>
                </a:lnTo>
                <a:lnTo>
                  <a:pt x="169" y="211"/>
                </a:lnTo>
                <a:lnTo>
                  <a:pt x="153" y="216"/>
                </a:lnTo>
                <a:lnTo>
                  <a:pt x="137" y="227"/>
                </a:lnTo>
                <a:lnTo>
                  <a:pt x="127" y="232"/>
                </a:lnTo>
                <a:lnTo>
                  <a:pt x="111" y="232"/>
                </a:lnTo>
                <a:lnTo>
                  <a:pt x="105" y="237"/>
                </a:lnTo>
                <a:lnTo>
                  <a:pt x="95" y="243"/>
                </a:lnTo>
                <a:lnTo>
                  <a:pt x="90" y="243"/>
                </a:lnTo>
                <a:lnTo>
                  <a:pt x="84" y="243"/>
                </a:lnTo>
                <a:lnTo>
                  <a:pt x="79" y="248"/>
                </a:lnTo>
                <a:lnTo>
                  <a:pt x="74" y="243"/>
                </a:lnTo>
                <a:lnTo>
                  <a:pt x="69" y="243"/>
                </a:lnTo>
                <a:lnTo>
                  <a:pt x="63" y="243"/>
                </a:lnTo>
                <a:lnTo>
                  <a:pt x="58" y="237"/>
                </a:lnTo>
                <a:lnTo>
                  <a:pt x="48" y="232"/>
                </a:lnTo>
                <a:lnTo>
                  <a:pt x="42" y="227"/>
                </a:lnTo>
                <a:lnTo>
                  <a:pt x="32" y="221"/>
                </a:lnTo>
                <a:lnTo>
                  <a:pt x="27" y="211"/>
                </a:lnTo>
                <a:lnTo>
                  <a:pt x="16" y="206"/>
                </a:lnTo>
                <a:lnTo>
                  <a:pt x="11" y="200"/>
                </a:lnTo>
                <a:lnTo>
                  <a:pt x="6" y="195"/>
                </a:lnTo>
                <a:lnTo>
                  <a:pt x="6" y="185"/>
                </a:lnTo>
                <a:lnTo>
                  <a:pt x="0" y="179"/>
                </a:lnTo>
                <a:lnTo>
                  <a:pt x="0" y="179"/>
                </a:lnTo>
                <a:lnTo>
                  <a:pt x="0" y="174"/>
                </a:lnTo>
                <a:lnTo>
                  <a:pt x="0" y="169"/>
                </a:lnTo>
                <a:lnTo>
                  <a:pt x="6" y="164"/>
                </a:lnTo>
                <a:lnTo>
                  <a:pt x="16" y="164"/>
                </a:lnTo>
                <a:lnTo>
                  <a:pt x="27" y="164"/>
                </a:lnTo>
                <a:lnTo>
                  <a:pt x="37" y="164"/>
                </a:lnTo>
                <a:lnTo>
                  <a:pt x="42" y="169"/>
                </a:lnTo>
                <a:lnTo>
                  <a:pt x="53" y="169"/>
                </a:lnTo>
                <a:lnTo>
                  <a:pt x="58" y="169"/>
                </a:lnTo>
                <a:lnTo>
                  <a:pt x="69" y="169"/>
                </a:lnTo>
                <a:lnTo>
                  <a:pt x="69" y="169"/>
                </a:lnTo>
                <a:lnTo>
                  <a:pt x="74" y="169"/>
                </a:lnTo>
                <a:lnTo>
                  <a:pt x="79" y="164"/>
                </a:lnTo>
                <a:lnTo>
                  <a:pt x="84" y="164"/>
                </a:lnTo>
                <a:lnTo>
                  <a:pt x="95" y="158"/>
                </a:lnTo>
                <a:lnTo>
                  <a:pt x="105" y="153"/>
                </a:lnTo>
                <a:lnTo>
                  <a:pt x="116" y="153"/>
                </a:lnTo>
                <a:lnTo>
                  <a:pt x="132" y="148"/>
                </a:lnTo>
                <a:lnTo>
                  <a:pt x="148" y="142"/>
                </a:lnTo>
                <a:lnTo>
                  <a:pt x="163" y="132"/>
                </a:lnTo>
                <a:lnTo>
                  <a:pt x="184" y="127"/>
                </a:lnTo>
                <a:lnTo>
                  <a:pt x="205" y="116"/>
                </a:lnTo>
                <a:lnTo>
                  <a:pt x="226" y="111"/>
                </a:lnTo>
                <a:lnTo>
                  <a:pt x="247" y="100"/>
                </a:lnTo>
                <a:lnTo>
                  <a:pt x="274" y="90"/>
                </a:lnTo>
                <a:lnTo>
                  <a:pt x="305" y="79"/>
                </a:lnTo>
                <a:lnTo>
                  <a:pt x="332" y="69"/>
                </a:lnTo>
                <a:lnTo>
                  <a:pt x="358" y="58"/>
                </a:lnTo>
                <a:lnTo>
                  <a:pt x="379" y="48"/>
                </a:lnTo>
                <a:lnTo>
                  <a:pt x="400" y="42"/>
                </a:lnTo>
                <a:lnTo>
                  <a:pt x="421" y="32"/>
                </a:lnTo>
                <a:lnTo>
                  <a:pt x="442" y="27"/>
                </a:lnTo>
                <a:lnTo>
                  <a:pt x="458" y="21"/>
                </a:lnTo>
                <a:lnTo>
                  <a:pt x="474" y="16"/>
                </a:lnTo>
                <a:lnTo>
                  <a:pt x="489" y="11"/>
                </a:lnTo>
                <a:lnTo>
                  <a:pt x="500" y="5"/>
                </a:lnTo>
                <a:lnTo>
                  <a:pt x="511" y="5"/>
                </a:lnTo>
                <a:lnTo>
                  <a:pt x="516" y="0"/>
                </a:lnTo>
                <a:lnTo>
                  <a:pt x="526" y="0"/>
                </a:lnTo>
                <a:lnTo>
                  <a:pt x="532" y="0"/>
                </a:lnTo>
                <a:lnTo>
                  <a:pt x="532" y="0"/>
                </a:lnTo>
                <a:lnTo>
                  <a:pt x="537" y="0"/>
                </a:lnTo>
                <a:lnTo>
                  <a:pt x="537" y="5"/>
                </a:lnTo>
                <a:lnTo>
                  <a:pt x="532" y="5"/>
                </a:lnTo>
                <a:lnTo>
                  <a:pt x="532" y="11"/>
                </a:lnTo>
                <a:lnTo>
                  <a:pt x="526" y="16"/>
                </a:lnTo>
                <a:lnTo>
                  <a:pt x="516" y="21"/>
                </a:lnTo>
                <a:lnTo>
                  <a:pt x="505" y="27"/>
                </a:lnTo>
                <a:lnTo>
                  <a:pt x="495" y="32"/>
                </a:lnTo>
                <a:lnTo>
                  <a:pt x="484" y="42"/>
                </a:lnTo>
                <a:lnTo>
                  <a:pt x="468" y="48"/>
                </a:lnTo>
                <a:lnTo>
                  <a:pt x="453" y="58"/>
                </a:lnTo>
                <a:lnTo>
                  <a:pt x="437" y="69"/>
                </a:lnTo>
                <a:lnTo>
                  <a:pt x="416" y="79"/>
                </a:lnTo>
                <a:lnTo>
                  <a:pt x="395" y="90"/>
                </a:lnTo>
                <a:lnTo>
                  <a:pt x="368" y="106"/>
                </a:lnTo>
                <a:lnTo>
                  <a:pt x="342" y="116"/>
                </a:lnTo>
                <a:lnTo>
                  <a:pt x="316" y="132"/>
                </a:lnTo>
                <a:lnTo>
                  <a:pt x="316" y="13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5" name="Freeform 39"/>
          <p:cNvSpPr>
            <a:spLocks/>
          </p:cNvSpPr>
          <p:nvPr/>
        </p:nvSpPr>
        <p:spPr bwMode="auto">
          <a:xfrm>
            <a:off x="9521825" y="2960688"/>
            <a:ext cx="1023938" cy="198437"/>
          </a:xfrm>
          <a:custGeom>
            <a:avLst/>
            <a:gdLst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15 w 687"/>
              <a:gd name="connsiteY136" fmla="*/ 648 h 763"/>
              <a:gd name="connsiteX137" fmla="*/ 299 w 687"/>
              <a:gd name="connsiteY137" fmla="*/ 642 h 763"/>
              <a:gd name="connsiteX138" fmla="*/ 288 w 687"/>
              <a:gd name="connsiteY138" fmla="*/ 632 h 763"/>
              <a:gd name="connsiteX139" fmla="*/ 278 w 687"/>
              <a:gd name="connsiteY139" fmla="*/ 627 h 763"/>
              <a:gd name="connsiteX140" fmla="*/ 273 w 687"/>
              <a:gd name="connsiteY140" fmla="*/ 622 h 763"/>
              <a:gd name="connsiteX141" fmla="*/ 262 w 687"/>
              <a:gd name="connsiteY141" fmla="*/ 611 h 763"/>
              <a:gd name="connsiteX142" fmla="*/ 262 w 687"/>
              <a:gd name="connsiteY142" fmla="*/ 611 h 763"/>
              <a:gd name="connsiteX143" fmla="*/ 267 w 687"/>
              <a:gd name="connsiteY143" fmla="*/ 611 h 763"/>
              <a:gd name="connsiteX144" fmla="*/ 267 w 687"/>
              <a:gd name="connsiteY144" fmla="*/ 611 h 763"/>
              <a:gd name="connsiteX145" fmla="*/ 278 w 687"/>
              <a:gd name="connsiteY145" fmla="*/ 611 h 763"/>
              <a:gd name="connsiteX146" fmla="*/ 283 w 687"/>
              <a:gd name="connsiteY146" fmla="*/ 611 h 763"/>
              <a:gd name="connsiteX147" fmla="*/ 299 w 687"/>
              <a:gd name="connsiteY147" fmla="*/ 611 h 763"/>
              <a:gd name="connsiteX148" fmla="*/ 309 w 687"/>
              <a:gd name="connsiteY148" fmla="*/ 616 h 763"/>
              <a:gd name="connsiteX149" fmla="*/ 330 w 687"/>
              <a:gd name="connsiteY149" fmla="*/ 616 h 763"/>
              <a:gd name="connsiteX150" fmla="*/ 346 w 687"/>
              <a:gd name="connsiteY150" fmla="*/ 622 h 763"/>
              <a:gd name="connsiteX151" fmla="*/ 367 w 687"/>
              <a:gd name="connsiteY151" fmla="*/ 627 h 763"/>
              <a:gd name="connsiteX152" fmla="*/ 383 w 687"/>
              <a:gd name="connsiteY152" fmla="*/ 627 h 763"/>
              <a:gd name="connsiteX153" fmla="*/ 399 w 687"/>
              <a:gd name="connsiteY153" fmla="*/ 632 h 763"/>
              <a:gd name="connsiteX154" fmla="*/ 414 w 687"/>
              <a:gd name="connsiteY154" fmla="*/ 632 h 763"/>
              <a:gd name="connsiteX155" fmla="*/ 425 w 687"/>
              <a:gd name="connsiteY155" fmla="*/ 632 h 763"/>
              <a:gd name="connsiteX156" fmla="*/ 435 w 687"/>
              <a:gd name="connsiteY156" fmla="*/ 632 h 763"/>
              <a:gd name="connsiteX157" fmla="*/ 446 w 687"/>
              <a:gd name="connsiteY157" fmla="*/ 632 h 763"/>
              <a:gd name="connsiteX158" fmla="*/ 451 w 687"/>
              <a:gd name="connsiteY158" fmla="*/ 627 h 763"/>
              <a:gd name="connsiteX159" fmla="*/ 456 w 687"/>
              <a:gd name="connsiteY159" fmla="*/ 627 h 763"/>
              <a:gd name="connsiteX160" fmla="*/ 462 w 687"/>
              <a:gd name="connsiteY160" fmla="*/ 622 h 763"/>
              <a:gd name="connsiteX161" fmla="*/ 467 w 687"/>
              <a:gd name="connsiteY161" fmla="*/ 616 h 763"/>
              <a:gd name="connsiteX162" fmla="*/ 472 w 687"/>
              <a:gd name="connsiteY162" fmla="*/ 611 h 763"/>
              <a:gd name="connsiteX163" fmla="*/ 477 w 687"/>
              <a:gd name="connsiteY163" fmla="*/ 601 h 763"/>
              <a:gd name="connsiteX164" fmla="*/ 483 w 687"/>
              <a:gd name="connsiteY164" fmla="*/ 590 h 763"/>
              <a:gd name="connsiteX165" fmla="*/ 488 w 687"/>
              <a:gd name="connsiteY165" fmla="*/ 580 h 763"/>
              <a:gd name="connsiteX166" fmla="*/ 498 w 687"/>
              <a:gd name="connsiteY166" fmla="*/ 564 h 763"/>
              <a:gd name="connsiteX167" fmla="*/ 504 w 687"/>
              <a:gd name="connsiteY167" fmla="*/ 554 h 763"/>
              <a:gd name="connsiteX168" fmla="*/ 509 w 687"/>
              <a:gd name="connsiteY168" fmla="*/ 538 h 763"/>
              <a:gd name="connsiteX169" fmla="*/ 514 w 687"/>
              <a:gd name="connsiteY169" fmla="*/ 517 h 763"/>
              <a:gd name="connsiteX170" fmla="*/ 519 w 687"/>
              <a:gd name="connsiteY170" fmla="*/ 501 h 763"/>
              <a:gd name="connsiteX171" fmla="*/ 525 w 687"/>
              <a:gd name="connsiteY171" fmla="*/ 475 h 763"/>
              <a:gd name="connsiteX172" fmla="*/ 530 w 687"/>
              <a:gd name="connsiteY172" fmla="*/ 454 h 763"/>
              <a:gd name="connsiteX173" fmla="*/ 535 w 687"/>
              <a:gd name="connsiteY173" fmla="*/ 428 h 763"/>
              <a:gd name="connsiteX174" fmla="*/ 540 w 687"/>
              <a:gd name="connsiteY174" fmla="*/ 402 h 763"/>
              <a:gd name="connsiteX175" fmla="*/ 546 w 687"/>
              <a:gd name="connsiteY175" fmla="*/ 371 h 763"/>
              <a:gd name="connsiteX176" fmla="*/ 546 w 687"/>
              <a:gd name="connsiteY176" fmla="*/ 345 h 763"/>
              <a:gd name="connsiteX177" fmla="*/ 551 w 687"/>
              <a:gd name="connsiteY177" fmla="*/ 319 h 763"/>
              <a:gd name="connsiteX178" fmla="*/ 551 w 687"/>
              <a:gd name="connsiteY178" fmla="*/ 298 h 763"/>
              <a:gd name="connsiteX179" fmla="*/ 556 w 687"/>
              <a:gd name="connsiteY179" fmla="*/ 272 h 763"/>
              <a:gd name="connsiteX180" fmla="*/ 556 w 687"/>
              <a:gd name="connsiteY180" fmla="*/ 251 h 763"/>
              <a:gd name="connsiteX181" fmla="*/ 561 w 687"/>
              <a:gd name="connsiteY181" fmla="*/ 230 h 763"/>
              <a:gd name="connsiteX182" fmla="*/ 561 w 687"/>
              <a:gd name="connsiteY182" fmla="*/ 214 h 763"/>
              <a:gd name="connsiteX183" fmla="*/ 561 w 687"/>
              <a:gd name="connsiteY183" fmla="*/ 193 h 763"/>
              <a:gd name="connsiteX184" fmla="*/ 567 w 687"/>
              <a:gd name="connsiteY184" fmla="*/ 178 h 763"/>
              <a:gd name="connsiteX185" fmla="*/ 567 w 687"/>
              <a:gd name="connsiteY185" fmla="*/ 167 h 763"/>
              <a:gd name="connsiteX186" fmla="*/ 567 w 687"/>
              <a:gd name="connsiteY186" fmla="*/ 151 h 763"/>
              <a:gd name="connsiteX187" fmla="*/ 567 w 687"/>
              <a:gd name="connsiteY187" fmla="*/ 141 h 763"/>
              <a:gd name="connsiteX188" fmla="*/ 567 w 687"/>
              <a:gd name="connsiteY188" fmla="*/ 131 h 763"/>
              <a:gd name="connsiteX189" fmla="*/ 561 w 687"/>
              <a:gd name="connsiteY189" fmla="*/ 125 h 763"/>
              <a:gd name="connsiteX190" fmla="*/ 561 w 687"/>
              <a:gd name="connsiteY190" fmla="*/ 115 h 763"/>
              <a:gd name="connsiteX191" fmla="*/ 561 w 687"/>
              <a:gd name="connsiteY191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15 w 687"/>
              <a:gd name="connsiteY136" fmla="*/ 648 h 763"/>
              <a:gd name="connsiteX137" fmla="*/ 299 w 687"/>
              <a:gd name="connsiteY137" fmla="*/ 642 h 763"/>
              <a:gd name="connsiteX138" fmla="*/ 278 w 687"/>
              <a:gd name="connsiteY138" fmla="*/ 627 h 763"/>
              <a:gd name="connsiteX139" fmla="*/ 273 w 687"/>
              <a:gd name="connsiteY139" fmla="*/ 622 h 763"/>
              <a:gd name="connsiteX140" fmla="*/ 262 w 687"/>
              <a:gd name="connsiteY140" fmla="*/ 611 h 763"/>
              <a:gd name="connsiteX141" fmla="*/ 262 w 687"/>
              <a:gd name="connsiteY141" fmla="*/ 611 h 763"/>
              <a:gd name="connsiteX142" fmla="*/ 267 w 687"/>
              <a:gd name="connsiteY142" fmla="*/ 611 h 763"/>
              <a:gd name="connsiteX143" fmla="*/ 267 w 687"/>
              <a:gd name="connsiteY143" fmla="*/ 611 h 763"/>
              <a:gd name="connsiteX144" fmla="*/ 278 w 687"/>
              <a:gd name="connsiteY144" fmla="*/ 611 h 763"/>
              <a:gd name="connsiteX145" fmla="*/ 283 w 687"/>
              <a:gd name="connsiteY145" fmla="*/ 611 h 763"/>
              <a:gd name="connsiteX146" fmla="*/ 299 w 687"/>
              <a:gd name="connsiteY146" fmla="*/ 611 h 763"/>
              <a:gd name="connsiteX147" fmla="*/ 309 w 687"/>
              <a:gd name="connsiteY147" fmla="*/ 616 h 763"/>
              <a:gd name="connsiteX148" fmla="*/ 330 w 687"/>
              <a:gd name="connsiteY148" fmla="*/ 616 h 763"/>
              <a:gd name="connsiteX149" fmla="*/ 346 w 687"/>
              <a:gd name="connsiteY149" fmla="*/ 622 h 763"/>
              <a:gd name="connsiteX150" fmla="*/ 367 w 687"/>
              <a:gd name="connsiteY150" fmla="*/ 627 h 763"/>
              <a:gd name="connsiteX151" fmla="*/ 383 w 687"/>
              <a:gd name="connsiteY151" fmla="*/ 627 h 763"/>
              <a:gd name="connsiteX152" fmla="*/ 399 w 687"/>
              <a:gd name="connsiteY152" fmla="*/ 632 h 763"/>
              <a:gd name="connsiteX153" fmla="*/ 414 w 687"/>
              <a:gd name="connsiteY153" fmla="*/ 632 h 763"/>
              <a:gd name="connsiteX154" fmla="*/ 425 w 687"/>
              <a:gd name="connsiteY154" fmla="*/ 632 h 763"/>
              <a:gd name="connsiteX155" fmla="*/ 435 w 687"/>
              <a:gd name="connsiteY155" fmla="*/ 632 h 763"/>
              <a:gd name="connsiteX156" fmla="*/ 446 w 687"/>
              <a:gd name="connsiteY156" fmla="*/ 632 h 763"/>
              <a:gd name="connsiteX157" fmla="*/ 451 w 687"/>
              <a:gd name="connsiteY157" fmla="*/ 627 h 763"/>
              <a:gd name="connsiteX158" fmla="*/ 456 w 687"/>
              <a:gd name="connsiteY158" fmla="*/ 627 h 763"/>
              <a:gd name="connsiteX159" fmla="*/ 462 w 687"/>
              <a:gd name="connsiteY159" fmla="*/ 622 h 763"/>
              <a:gd name="connsiteX160" fmla="*/ 467 w 687"/>
              <a:gd name="connsiteY160" fmla="*/ 616 h 763"/>
              <a:gd name="connsiteX161" fmla="*/ 472 w 687"/>
              <a:gd name="connsiteY161" fmla="*/ 611 h 763"/>
              <a:gd name="connsiteX162" fmla="*/ 477 w 687"/>
              <a:gd name="connsiteY162" fmla="*/ 601 h 763"/>
              <a:gd name="connsiteX163" fmla="*/ 483 w 687"/>
              <a:gd name="connsiteY163" fmla="*/ 590 h 763"/>
              <a:gd name="connsiteX164" fmla="*/ 488 w 687"/>
              <a:gd name="connsiteY164" fmla="*/ 580 h 763"/>
              <a:gd name="connsiteX165" fmla="*/ 498 w 687"/>
              <a:gd name="connsiteY165" fmla="*/ 564 h 763"/>
              <a:gd name="connsiteX166" fmla="*/ 504 w 687"/>
              <a:gd name="connsiteY166" fmla="*/ 554 h 763"/>
              <a:gd name="connsiteX167" fmla="*/ 509 w 687"/>
              <a:gd name="connsiteY167" fmla="*/ 538 h 763"/>
              <a:gd name="connsiteX168" fmla="*/ 514 w 687"/>
              <a:gd name="connsiteY168" fmla="*/ 517 h 763"/>
              <a:gd name="connsiteX169" fmla="*/ 519 w 687"/>
              <a:gd name="connsiteY169" fmla="*/ 501 h 763"/>
              <a:gd name="connsiteX170" fmla="*/ 525 w 687"/>
              <a:gd name="connsiteY170" fmla="*/ 475 h 763"/>
              <a:gd name="connsiteX171" fmla="*/ 530 w 687"/>
              <a:gd name="connsiteY171" fmla="*/ 454 h 763"/>
              <a:gd name="connsiteX172" fmla="*/ 535 w 687"/>
              <a:gd name="connsiteY172" fmla="*/ 428 h 763"/>
              <a:gd name="connsiteX173" fmla="*/ 540 w 687"/>
              <a:gd name="connsiteY173" fmla="*/ 402 h 763"/>
              <a:gd name="connsiteX174" fmla="*/ 546 w 687"/>
              <a:gd name="connsiteY174" fmla="*/ 371 h 763"/>
              <a:gd name="connsiteX175" fmla="*/ 546 w 687"/>
              <a:gd name="connsiteY175" fmla="*/ 345 h 763"/>
              <a:gd name="connsiteX176" fmla="*/ 551 w 687"/>
              <a:gd name="connsiteY176" fmla="*/ 319 h 763"/>
              <a:gd name="connsiteX177" fmla="*/ 551 w 687"/>
              <a:gd name="connsiteY177" fmla="*/ 298 h 763"/>
              <a:gd name="connsiteX178" fmla="*/ 556 w 687"/>
              <a:gd name="connsiteY178" fmla="*/ 272 h 763"/>
              <a:gd name="connsiteX179" fmla="*/ 556 w 687"/>
              <a:gd name="connsiteY179" fmla="*/ 251 h 763"/>
              <a:gd name="connsiteX180" fmla="*/ 561 w 687"/>
              <a:gd name="connsiteY180" fmla="*/ 230 h 763"/>
              <a:gd name="connsiteX181" fmla="*/ 561 w 687"/>
              <a:gd name="connsiteY181" fmla="*/ 214 h 763"/>
              <a:gd name="connsiteX182" fmla="*/ 561 w 687"/>
              <a:gd name="connsiteY182" fmla="*/ 193 h 763"/>
              <a:gd name="connsiteX183" fmla="*/ 567 w 687"/>
              <a:gd name="connsiteY183" fmla="*/ 178 h 763"/>
              <a:gd name="connsiteX184" fmla="*/ 567 w 687"/>
              <a:gd name="connsiteY184" fmla="*/ 167 h 763"/>
              <a:gd name="connsiteX185" fmla="*/ 567 w 687"/>
              <a:gd name="connsiteY185" fmla="*/ 151 h 763"/>
              <a:gd name="connsiteX186" fmla="*/ 567 w 687"/>
              <a:gd name="connsiteY186" fmla="*/ 141 h 763"/>
              <a:gd name="connsiteX187" fmla="*/ 567 w 687"/>
              <a:gd name="connsiteY187" fmla="*/ 131 h 763"/>
              <a:gd name="connsiteX188" fmla="*/ 561 w 687"/>
              <a:gd name="connsiteY188" fmla="*/ 125 h 763"/>
              <a:gd name="connsiteX189" fmla="*/ 561 w 687"/>
              <a:gd name="connsiteY189" fmla="*/ 115 h 763"/>
              <a:gd name="connsiteX190" fmla="*/ 561 w 687"/>
              <a:gd name="connsiteY190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99 w 687"/>
              <a:gd name="connsiteY136" fmla="*/ 642 h 763"/>
              <a:gd name="connsiteX137" fmla="*/ 278 w 687"/>
              <a:gd name="connsiteY137" fmla="*/ 627 h 763"/>
              <a:gd name="connsiteX138" fmla="*/ 273 w 687"/>
              <a:gd name="connsiteY138" fmla="*/ 622 h 763"/>
              <a:gd name="connsiteX139" fmla="*/ 262 w 687"/>
              <a:gd name="connsiteY139" fmla="*/ 611 h 763"/>
              <a:gd name="connsiteX140" fmla="*/ 262 w 687"/>
              <a:gd name="connsiteY140" fmla="*/ 611 h 763"/>
              <a:gd name="connsiteX141" fmla="*/ 267 w 687"/>
              <a:gd name="connsiteY141" fmla="*/ 611 h 763"/>
              <a:gd name="connsiteX142" fmla="*/ 267 w 687"/>
              <a:gd name="connsiteY142" fmla="*/ 611 h 763"/>
              <a:gd name="connsiteX143" fmla="*/ 278 w 687"/>
              <a:gd name="connsiteY143" fmla="*/ 611 h 763"/>
              <a:gd name="connsiteX144" fmla="*/ 283 w 687"/>
              <a:gd name="connsiteY144" fmla="*/ 611 h 763"/>
              <a:gd name="connsiteX145" fmla="*/ 299 w 687"/>
              <a:gd name="connsiteY145" fmla="*/ 611 h 763"/>
              <a:gd name="connsiteX146" fmla="*/ 309 w 687"/>
              <a:gd name="connsiteY146" fmla="*/ 616 h 763"/>
              <a:gd name="connsiteX147" fmla="*/ 330 w 687"/>
              <a:gd name="connsiteY147" fmla="*/ 616 h 763"/>
              <a:gd name="connsiteX148" fmla="*/ 346 w 687"/>
              <a:gd name="connsiteY148" fmla="*/ 622 h 763"/>
              <a:gd name="connsiteX149" fmla="*/ 367 w 687"/>
              <a:gd name="connsiteY149" fmla="*/ 627 h 763"/>
              <a:gd name="connsiteX150" fmla="*/ 383 w 687"/>
              <a:gd name="connsiteY150" fmla="*/ 627 h 763"/>
              <a:gd name="connsiteX151" fmla="*/ 399 w 687"/>
              <a:gd name="connsiteY151" fmla="*/ 632 h 763"/>
              <a:gd name="connsiteX152" fmla="*/ 414 w 687"/>
              <a:gd name="connsiteY152" fmla="*/ 632 h 763"/>
              <a:gd name="connsiteX153" fmla="*/ 425 w 687"/>
              <a:gd name="connsiteY153" fmla="*/ 632 h 763"/>
              <a:gd name="connsiteX154" fmla="*/ 435 w 687"/>
              <a:gd name="connsiteY154" fmla="*/ 632 h 763"/>
              <a:gd name="connsiteX155" fmla="*/ 446 w 687"/>
              <a:gd name="connsiteY155" fmla="*/ 632 h 763"/>
              <a:gd name="connsiteX156" fmla="*/ 451 w 687"/>
              <a:gd name="connsiteY156" fmla="*/ 627 h 763"/>
              <a:gd name="connsiteX157" fmla="*/ 456 w 687"/>
              <a:gd name="connsiteY157" fmla="*/ 627 h 763"/>
              <a:gd name="connsiteX158" fmla="*/ 462 w 687"/>
              <a:gd name="connsiteY158" fmla="*/ 622 h 763"/>
              <a:gd name="connsiteX159" fmla="*/ 467 w 687"/>
              <a:gd name="connsiteY159" fmla="*/ 616 h 763"/>
              <a:gd name="connsiteX160" fmla="*/ 472 w 687"/>
              <a:gd name="connsiteY160" fmla="*/ 611 h 763"/>
              <a:gd name="connsiteX161" fmla="*/ 477 w 687"/>
              <a:gd name="connsiteY161" fmla="*/ 601 h 763"/>
              <a:gd name="connsiteX162" fmla="*/ 483 w 687"/>
              <a:gd name="connsiteY162" fmla="*/ 590 h 763"/>
              <a:gd name="connsiteX163" fmla="*/ 488 w 687"/>
              <a:gd name="connsiteY163" fmla="*/ 580 h 763"/>
              <a:gd name="connsiteX164" fmla="*/ 498 w 687"/>
              <a:gd name="connsiteY164" fmla="*/ 564 h 763"/>
              <a:gd name="connsiteX165" fmla="*/ 504 w 687"/>
              <a:gd name="connsiteY165" fmla="*/ 554 h 763"/>
              <a:gd name="connsiteX166" fmla="*/ 509 w 687"/>
              <a:gd name="connsiteY166" fmla="*/ 538 h 763"/>
              <a:gd name="connsiteX167" fmla="*/ 514 w 687"/>
              <a:gd name="connsiteY167" fmla="*/ 517 h 763"/>
              <a:gd name="connsiteX168" fmla="*/ 519 w 687"/>
              <a:gd name="connsiteY168" fmla="*/ 501 h 763"/>
              <a:gd name="connsiteX169" fmla="*/ 525 w 687"/>
              <a:gd name="connsiteY169" fmla="*/ 475 h 763"/>
              <a:gd name="connsiteX170" fmla="*/ 530 w 687"/>
              <a:gd name="connsiteY170" fmla="*/ 454 h 763"/>
              <a:gd name="connsiteX171" fmla="*/ 535 w 687"/>
              <a:gd name="connsiteY171" fmla="*/ 428 h 763"/>
              <a:gd name="connsiteX172" fmla="*/ 540 w 687"/>
              <a:gd name="connsiteY172" fmla="*/ 402 h 763"/>
              <a:gd name="connsiteX173" fmla="*/ 546 w 687"/>
              <a:gd name="connsiteY173" fmla="*/ 371 h 763"/>
              <a:gd name="connsiteX174" fmla="*/ 546 w 687"/>
              <a:gd name="connsiteY174" fmla="*/ 345 h 763"/>
              <a:gd name="connsiteX175" fmla="*/ 551 w 687"/>
              <a:gd name="connsiteY175" fmla="*/ 319 h 763"/>
              <a:gd name="connsiteX176" fmla="*/ 551 w 687"/>
              <a:gd name="connsiteY176" fmla="*/ 298 h 763"/>
              <a:gd name="connsiteX177" fmla="*/ 556 w 687"/>
              <a:gd name="connsiteY177" fmla="*/ 272 h 763"/>
              <a:gd name="connsiteX178" fmla="*/ 556 w 687"/>
              <a:gd name="connsiteY178" fmla="*/ 251 h 763"/>
              <a:gd name="connsiteX179" fmla="*/ 561 w 687"/>
              <a:gd name="connsiteY179" fmla="*/ 230 h 763"/>
              <a:gd name="connsiteX180" fmla="*/ 561 w 687"/>
              <a:gd name="connsiteY180" fmla="*/ 214 h 763"/>
              <a:gd name="connsiteX181" fmla="*/ 561 w 687"/>
              <a:gd name="connsiteY181" fmla="*/ 193 h 763"/>
              <a:gd name="connsiteX182" fmla="*/ 567 w 687"/>
              <a:gd name="connsiteY182" fmla="*/ 178 h 763"/>
              <a:gd name="connsiteX183" fmla="*/ 567 w 687"/>
              <a:gd name="connsiteY183" fmla="*/ 167 h 763"/>
              <a:gd name="connsiteX184" fmla="*/ 567 w 687"/>
              <a:gd name="connsiteY184" fmla="*/ 151 h 763"/>
              <a:gd name="connsiteX185" fmla="*/ 567 w 687"/>
              <a:gd name="connsiteY185" fmla="*/ 141 h 763"/>
              <a:gd name="connsiteX186" fmla="*/ 567 w 687"/>
              <a:gd name="connsiteY186" fmla="*/ 131 h 763"/>
              <a:gd name="connsiteX187" fmla="*/ 561 w 687"/>
              <a:gd name="connsiteY187" fmla="*/ 125 h 763"/>
              <a:gd name="connsiteX188" fmla="*/ 561 w 687"/>
              <a:gd name="connsiteY188" fmla="*/ 115 h 763"/>
              <a:gd name="connsiteX189" fmla="*/ 561 w 687"/>
              <a:gd name="connsiteY189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99 w 687"/>
              <a:gd name="connsiteY136" fmla="*/ 642 h 763"/>
              <a:gd name="connsiteX137" fmla="*/ 278 w 687"/>
              <a:gd name="connsiteY137" fmla="*/ 627 h 763"/>
              <a:gd name="connsiteX138" fmla="*/ 262 w 687"/>
              <a:gd name="connsiteY138" fmla="*/ 611 h 763"/>
              <a:gd name="connsiteX139" fmla="*/ 262 w 687"/>
              <a:gd name="connsiteY139" fmla="*/ 611 h 763"/>
              <a:gd name="connsiteX140" fmla="*/ 267 w 687"/>
              <a:gd name="connsiteY140" fmla="*/ 611 h 763"/>
              <a:gd name="connsiteX141" fmla="*/ 267 w 687"/>
              <a:gd name="connsiteY141" fmla="*/ 611 h 763"/>
              <a:gd name="connsiteX142" fmla="*/ 278 w 687"/>
              <a:gd name="connsiteY142" fmla="*/ 611 h 763"/>
              <a:gd name="connsiteX143" fmla="*/ 283 w 687"/>
              <a:gd name="connsiteY143" fmla="*/ 611 h 763"/>
              <a:gd name="connsiteX144" fmla="*/ 299 w 687"/>
              <a:gd name="connsiteY144" fmla="*/ 611 h 763"/>
              <a:gd name="connsiteX145" fmla="*/ 309 w 687"/>
              <a:gd name="connsiteY145" fmla="*/ 616 h 763"/>
              <a:gd name="connsiteX146" fmla="*/ 330 w 687"/>
              <a:gd name="connsiteY146" fmla="*/ 616 h 763"/>
              <a:gd name="connsiteX147" fmla="*/ 346 w 687"/>
              <a:gd name="connsiteY147" fmla="*/ 622 h 763"/>
              <a:gd name="connsiteX148" fmla="*/ 367 w 687"/>
              <a:gd name="connsiteY148" fmla="*/ 627 h 763"/>
              <a:gd name="connsiteX149" fmla="*/ 383 w 687"/>
              <a:gd name="connsiteY149" fmla="*/ 627 h 763"/>
              <a:gd name="connsiteX150" fmla="*/ 399 w 687"/>
              <a:gd name="connsiteY150" fmla="*/ 632 h 763"/>
              <a:gd name="connsiteX151" fmla="*/ 414 w 687"/>
              <a:gd name="connsiteY151" fmla="*/ 632 h 763"/>
              <a:gd name="connsiteX152" fmla="*/ 425 w 687"/>
              <a:gd name="connsiteY152" fmla="*/ 632 h 763"/>
              <a:gd name="connsiteX153" fmla="*/ 435 w 687"/>
              <a:gd name="connsiteY153" fmla="*/ 632 h 763"/>
              <a:gd name="connsiteX154" fmla="*/ 446 w 687"/>
              <a:gd name="connsiteY154" fmla="*/ 632 h 763"/>
              <a:gd name="connsiteX155" fmla="*/ 451 w 687"/>
              <a:gd name="connsiteY155" fmla="*/ 627 h 763"/>
              <a:gd name="connsiteX156" fmla="*/ 456 w 687"/>
              <a:gd name="connsiteY156" fmla="*/ 627 h 763"/>
              <a:gd name="connsiteX157" fmla="*/ 462 w 687"/>
              <a:gd name="connsiteY157" fmla="*/ 622 h 763"/>
              <a:gd name="connsiteX158" fmla="*/ 467 w 687"/>
              <a:gd name="connsiteY158" fmla="*/ 616 h 763"/>
              <a:gd name="connsiteX159" fmla="*/ 472 w 687"/>
              <a:gd name="connsiteY159" fmla="*/ 611 h 763"/>
              <a:gd name="connsiteX160" fmla="*/ 477 w 687"/>
              <a:gd name="connsiteY160" fmla="*/ 601 h 763"/>
              <a:gd name="connsiteX161" fmla="*/ 483 w 687"/>
              <a:gd name="connsiteY161" fmla="*/ 590 h 763"/>
              <a:gd name="connsiteX162" fmla="*/ 488 w 687"/>
              <a:gd name="connsiteY162" fmla="*/ 580 h 763"/>
              <a:gd name="connsiteX163" fmla="*/ 498 w 687"/>
              <a:gd name="connsiteY163" fmla="*/ 564 h 763"/>
              <a:gd name="connsiteX164" fmla="*/ 504 w 687"/>
              <a:gd name="connsiteY164" fmla="*/ 554 h 763"/>
              <a:gd name="connsiteX165" fmla="*/ 509 w 687"/>
              <a:gd name="connsiteY165" fmla="*/ 538 h 763"/>
              <a:gd name="connsiteX166" fmla="*/ 514 w 687"/>
              <a:gd name="connsiteY166" fmla="*/ 517 h 763"/>
              <a:gd name="connsiteX167" fmla="*/ 519 w 687"/>
              <a:gd name="connsiteY167" fmla="*/ 501 h 763"/>
              <a:gd name="connsiteX168" fmla="*/ 525 w 687"/>
              <a:gd name="connsiteY168" fmla="*/ 475 h 763"/>
              <a:gd name="connsiteX169" fmla="*/ 530 w 687"/>
              <a:gd name="connsiteY169" fmla="*/ 454 h 763"/>
              <a:gd name="connsiteX170" fmla="*/ 535 w 687"/>
              <a:gd name="connsiteY170" fmla="*/ 428 h 763"/>
              <a:gd name="connsiteX171" fmla="*/ 540 w 687"/>
              <a:gd name="connsiteY171" fmla="*/ 402 h 763"/>
              <a:gd name="connsiteX172" fmla="*/ 546 w 687"/>
              <a:gd name="connsiteY172" fmla="*/ 371 h 763"/>
              <a:gd name="connsiteX173" fmla="*/ 546 w 687"/>
              <a:gd name="connsiteY173" fmla="*/ 345 h 763"/>
              <a:gd name="connsiteX174" fmla="*/ 551 w 687"/>
              <a:gd name="connsiteY174" fmla="*/ 319 h 763"/>
              <a:gd name="connsiteX175" fmla="*/ 551 w 687"/>
              <a:gd name="connsiteY175" fmla="*/ 298 h 763"/>
              <a:gd name="connsiteX176" fmla="*/ 556 w 687"/>
              <a:gd name="connsiteY176" fmla="*/ 272 h 763"/>
              <a:gd name="connsiteX177" fmla="*/ 556 w 687"/>
              <a:gd name="connsiteY177" fmla="*/ 251 h 763"/>
              <a:gd name="connsiteX178" fmla="*/ 561 w 687"/>
              <a:gd name="connsiteY178" fmla="*/ 230 h 763"/>
              <a:gd name="connsiteX179" fmla="*/ 561 w 687"/>
              <a:gd name="connsiteY179" fmla="*/ 214 h 763"/>
              <a:gd name="connsiteX180" fmla="*/ 561 w 687"/>
              <a:gd name="connsiteY180" fmla="*/ 193 h 763"/>
              <a:gd name="connsiteX181" fmla="*/ 567 w 687"/>
              <a:gd name="connsiteY181" fmla="*/ 178 h 763"/>
              <a:gd name="connsiteX182" fmla="*/ 567 w 687"/>
              <a:gd name="connsiteY182" fmla="*/ 167 h 763"/>
              <a:gd name="connsiteX183" fmla="*/ 567 w 687"/>
              <a:gd name="connsiteY183" fmla="*/ 151 h 763"/>
              <a:gd name="connsiteX184" fmla="*/ 567 w 687"/>
              <a:gd name="connsiteY184" fmla="*/ 141 h 763"/>
              <a:gd name="connsiteX185" fmla="*/ 567 w 687"/>
              <a:gd name="connsiteY185" fmla="*/ 131 h 763"/>
              <a:gd name="connsiteX186" fmla="*/ 561 w 687"/>
              <a:gd name="connsiteY186" fmla="*/ 125 h 763"/>
              <a:gd name="connsiteX187" fmla="*/ 561 w 687"/>
              <a:gd name="connsiteY187" fmla="*/ 115 h 763"/>
              <a:gd name="connsiteX188" fmla="*/ 561 w 687"/>
              <a:gd name="connsiteY188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78 w 687"/>
              <a:gd name="connsiteY136" fmla="*/ 627 h 763"/>
              <a:gd name="connsiteX137" fmla="*/ 262 w 687"/>
              <a:gd name="connsiteY137" fmla="*/ 611 h 763"/>
              <a:gd name="connsiteX138" fmla="*/ 262 w 687"/>
              <a:gd name="connsiteY138" fmla="*/ 611 h 763"/>
              <a:gd name="connsiteX139" fmla="*/ 267 w 687"/>
              <a:gd name="connsiteY139" fmla="*/ 611 h 763"/>
              <a:gd name="connsiteX140" fmla="*/ 267 w 687"/>
              <a:gd name="connsiteY140" fmla="*/ 611 h 763"/>
              <a:gd name="connsiteX141" fmla="*/ 278 w 687"/>
              <a:gd name="connsiteY141" fmla="*/ 611 h 763"/>
              <a:gd name="connsiteX142" fmla="*/ 283 w 687"/>
              <a:gd name="connsiteY142" fmla="*/ 611 h 763"/>
              <a:gd name="connsiteX143" fmla="*/ 299 w 687"/>
              <a:gd name="connsiteY143" fmla="*/ 611 h 763"/>
              <a:gd name="connsiteX144" fmla="*/ 309 w 687"/>
              <a:gd name="connsiteY144" fmla="*/ 616 h 763"/>
              <a:gd name="connsiteX145" fmla="*/ 330 w 687"/>
              <a:gd name="connsiteY145" fmla="*/ 616 h 763"/>
              <a:gd name="connsiteX146" fmla="*/ 346 w 687"/>
              <a:gd name="connsiteY146" fmla="*/ 622 h 763"/>
              <a:gd name="connsiteX147" fmla="*/ 367 w 687"/>
              <a:gd name="connsiteY147" fmla="*/ 627 h 763"/>
              <a:gd name="connsiteX148" fmla="*/ 383 w 687"/>
              <a:gd name="connsiteY148" fmla="*/ 627 h 763"/>
              <a:gd name="connsiteX149" fmla="*/ 399 w 687"/>
              <a:gd name="connsiteY149" fmla="*/ 632 h 763"/>
              <a:gd name="connsiteX150" fmla="*/ 414 w 687"/>
              <a:gd name="connsiteY150" fmla="*/ 632 h 763"/>
              <a:gd name="connsiteX151" fmla="*/ 425 w 687"/>
              <a:gd name="connsiteY151" fmla="*/ 632 h 763"/>
              <a:gd name="connsiteX152" fmla="*/ 435 w 687"/>
              <a:gd name="connsiteY152" fmla="*/ 632 h 763"/>
              <a:gd name="connsiteX153" fmla="*/ 446 w 687"/>
              <a:gd name="connsiteY153" fmla="*/ 632 h 763"/>
              <a:gd name="connsiteX154" fmla="*/ 451 w 687"/>
              <a:gd name="connsiteY154" fmla="*/ 627 h 763"/>
              <a:gd name="connsiteX155" fmla="*/ 456 w 687"/>
              <a:gd name="connsiteY155" fmla="*/ 627 h 763"/>
              <a:gd name="connsiteX156" fmla="*/ 462 w 687"/>
              <a:gd name="connsiteY156" fmla="*/ 622 h 763"/>
              <a:gd name="connsiteX157" fmla="*/ 467 w 687"/>
              <a:gd name="connsiteY157" fmla="*/ 616 h 763"/>
              <a:gd name="connsiteX158" fmla="*/ 472 w 687"/>
              <a:gd name="connsiteY158" fmla="*/ 611 h 763"/>
              <a:gd name="connsiteX159" fmla="*/ 477 w 687"/>
              <a:gd name="connsiteY159" fmla="*/ 601 h 763"/>
              <a:gd name="connsiteX160" fmla="*/ 483 w 687"/>
              <a:gd name="connsiteY160" fmla="*/ 590 h 763"/>
              <a:gd name="connsiteX161" fmla="*/ 488 w 687"/>
              <a:gd name="connsiteY161" fmla="*/ 580 h 763"/>
              <a:gd name="connsiteX162" fmla="*/ 498 w 687"/>
              <a:gd name="connsiteY162" fmla="*/ 564 h 763"/>
              <a:gd name="connsiteX163" fmla="*/ 504 w 687"/>
              <a:gd name="connsiteY163" fmla="*/ 554 h 763"/>
              <a:gd name="connsiteX164" fmla="*/ 509 w 687"/>
              <a:gd name="connsiteY164" fmla="*/ 538 h 763"/>
              <a:gd name="connsiteX165" fmla="*/ 514 w 687"/>
              <a:gd name="connsiteY165" fmla="*/ 517 h 763"/>
              <a:gd name="connsiteX166" fmla="*/ 519 w 687"/>
              <a:gd name="connsiteY166" fmla="*/ 501 h 763"/>
              <a:gd name="connsiteX167" fmla="*/ 525 w 687"/>
              <a:gd name="connsiteY167" fmla="*/ 475 h 763"/>
              <a:gd name="connsiteX168" fmla="*/ 530 w 687"/>
              <a:gd name="connsiteY168" fmla="*/ 454 h 763"/>
              <a:gd name="connsiteX169" fmla="*/ 535 w 687"/>
              <a:gd name="connsiteY169" fmla="*/ 428 h 763"/>
              <a:gd name="connsiteX170" fmla="*/ 540 w 687"/>
              <a:gd name="connsiteY170" fmla="*/ 402 h 763"/>
              <a:gd name="connsiteX171" fmla="*/ 546 w 687"/>
              <a:gd name="connsiteY171" fmla="*/ 371 h 763"/>
              <a:gd name="connsiteX172" fmla="*/ 546 w 687"/>
              <a:gd name="connsiteY172" fmla="*/ 345 h 763"/>
              <a:gd name="connsiteX173" fmla="*/ 551 w 687"/>
              <a:gd name="connsiteY173" fmla="*/ 319 h 763"/>
              <a:gd name="connsiteX174" fmla="*/ 551 w 687"/>
              <a:gd name="connsiteY174" fmla="*/ 298 h 763"/>
              <a:gd name="connsiteX175" fmla="*/ 556 w 687"/>
              <a:gd name="connsiteY175" fmla="*/ 272 h 763"/>
              <a:gd name="connsiteX176" fmla="*/ 556 w 687"/>
              <a:gd name="connsiteY176" fmla="*/ 251 h 763"/>
              <a:gd name="connsiteX177" fmla="*/ 561 w 687"/>
              <a:gd name="connsiteY177" fmla="*/ 230 h 763"/>
              <a:gd name="connsiteX178" fmla="*/ 561 w 687"/>
              <a:gd name="connsiteY178" fmla="*/ 214 h 763"/>
              <a:gd name="connsiteX179" fmla="*/ 561 w 687"/>
              <a:gd name="connsiteY179" fmla="*/ 193 h 763"/>
              <a:gd name="connsiteX180" fmla="*/ 567 w 687"/>
              <a:gd name="connsiteY180" fmla="*/ 178 h 763"/>
              <a:gd name="connsiteX181" fmla="*/ 567 w 687"/>
              <a:gd name="connsiteY181" fmla="*/ 167 h 763"/>
              <a:gd name="connsiteX182" fmla="*/ 567 w 687"/>
              <a:gd name="connsiteY182" fmla="*/ 151 h 763"/>
              <a:gd name="connsiteX183" fmla="*/ 567 w 687"/>
              <a:gd name="connsiteY183" fmla="*/ 141 h 763"/>
              <a:gd name="connsiteX184" fmla="*/ 567 w 687"/>
              <a:gd name="connsiteY184" fmla="*/ 131 h 763"/>
              <a:gd name="connsiteX185" fmla="*/ 561 w 687"/>
              <a:gd name="connsiteY185" fmla="*/ 125 h 763"/>
              <a:gd name="connsiteX186" fmla="*/ 561 w 687"/>
              <a:gd name="connsiteY186" fmla="*/ 115 h 763"/>
              <a:gd name="connsiteX187" fmla="*/ 561 w 687"/>
              <a:gd name="connsiteY187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62 w 687"/>
              <a:gd name="connsiteY136" fmla="*/ 611 h 763"/>
              <a:gd name="connsiteX137" fmla="*/ 262 w 687"/>
              <a:gd name="connsiteY137" fmla="*/ 611 h 763"/>
              <a:gd name="connsiteX138" fmla="*/ 267 w 687"/>
              <a:gd name="connsiteY138" fmla="*/ 611 h 763"/>
              <a:gd name="connsiteX139" fmla="*/ 267 w 687"/>
              <a:gd name="connsiteY139" fmla="*/ 611 h 763"/>
              <a:gd name="connsiteX140" fmla="*/ 278 w 687"/>
              <a:gd name="connsiteY140" fmla="*/ 611 h 763"/>
              <a:gd name="connsiteX141" fmla="*/ 283 w 687"/>
              <a:gd name="connsiteY141" fmla="*/ 611 h 763"/>
              <a:gd name="connsiteX142" fmla="*/ 299 w 687"/>
              <a:gd name="connsiteY142" fmla="*/ 611 h 763"/>
              <a:gd name="connsiteX143" fmla="*/ 309 w 687"/>
              <a:gd name="connsiteY143" fmla="*/ 616 h 763"/>
              <a:gd name="connsiteX144" fmla="*/ 330 w 687"/>
              <a:gd name="connsiteY144" fmla="*/ 616 h 763"/>
              <a:gd name="connsiteX145" fmla="*/ 346 w 687"/>
              <a:gd name="connsiteY145" fmla="*/ 622 h 763"/>
              <a:gd name="connsiteX146" fmla="*/ 367 w 687"/>
              <a:gd name="connsiteY146" fmla="*/ 627 h 763"/>
              <a:gd name="connsiteX147" fmla="*/ 383 w 687"/>
              <a:gd name="connsiteY147" fmla="*/ 627 h 763"/>
              <a:gd name="connsiteX148" fmla="*/ 399 w 687"/>
              <a:gd name="connsiteY148" fmla="*/ 632 h 763"/>
              <a:gd name="connsiteX149" fmla="*/ 414 w 687"/>
              <a:gd name="connsiteY149" fmla="*/ 632 h 763"/>
              <a:gd name="connsiteX150" fmla="*/ 425 w 687"/>
              <a:gd name="connsiteY150" fmla="*/ 632 h 763"/>
              <a:gd name="connsiteX151" fmla="*/ 435 w 687"/>
              <a:gd name="connsiteY151" fmla="*/ 632 h 763"/>
              <a:gd name="connsiteX152" fmla="*/ 446 w 687"/>
              <a:gd name="connsiteY152" fmla="*/ 632 h 763"/>
              <a:gd name="connsiteX153" fmla="*/ 451 w 687"/>
              <a:gd name="connsiteY153" fmla="*/ 627 h 763"/>
              <a:gd name="connsiteX154" fmla="*/ 456 w 687"/>
              <a:gd name="connsiteY154" fmla="*/ 627 h 763"/>
              <a:gd name="connsiteX155" fmla="*/ 462 w 687"/>
              <a:gd name="connsiteY155" fmla="*/ 622 h 763"/>
              <a:gd name="connsiteX156" fmla="*/ 467 w 687"/>
              <a:gd name="connsiteY156" fmla="*/ 616 h 763"/>
              <a:gd name="connsiteX157" fmla="*/ 472 w 687"/>
              <a:gd name="connsiteY157" fmla="*/ 611 h 763"/>
              <a:gd name="connsiteX158" fmla="*/ 477 w 687"/>
              <a:gd name="connsiteY158" fmla="*/ 601 h 763"/>
              <a:gd name="connsiteX159" fmla="*/ 483 w 687"/>
              <a:gd name="connsiteY159" fmla="*/ 590 h 763"/>
              <a:gd name="connsiteX160" fmla="*/ 488 w 687"/>
              <a:gd name="connsiteY160" fmla="*/ 580 h 763"/>
              <a:gd name="connsiteX161" fmla="*/ 498 w 687"/>
              <a:gd name="connsiteY161" fmla="*/ 564 h 763"/>
              <a:gd name="connsiteX162" fmla="*/ 504 w 687"/>
              <a:gd name="connsiteY162" fmla="*/ 554 h 763"/>
              <a:gd name="connsiteX163" fmla="*/ 509 w 687"/>
              <a:gd name="connsiteY163" fmla="*/ 538 h 763"/>
              <a:gd name="connsiteX164" fmla="*/ 514 w 687"/>
              <a:gd name="connsiteY164" fmla="*/ 517 h 763"/>
              <a:gd name="connsiteX165" fmla="*/ 519 w 687"/>
              <a:gd name="connsiteY165" fmla="*/ 501 h 763"/>
              <a:gd name="connsiteX166" fmla="*/ 525 w 687"/>
              <a:gd name="connsiteY166" fmla="*/ 475 h 763"/>
              <a:gd name="connsiteX167" fmla="*/ 530 w 687"/>
              <a:gd name="connsiteY167" fmla="*/ 454 h 763"/>
              <a:gd name="connsiteX168" fmla="*/ 535 w 687"/>
              <a:gd name="connsiteY168" fmla="*/ 428 h 763"/>
              <a:gd name="connsiteX169" fmla="*/ 540 w 687"/>
              <a:gd name="connsiteY169" fmla="*/ 402 h 763"/>
              <a:gd name="connsiteX170" fmla="*/ 546 w 687"/>
              <a:gd name="connsiteY170" fmla="*/ 371 h 763"/>
              <a:gd name="connsiteX171" fmla="*/ 546 w 687"/>
              <a:gd name="connsiteY171" fmla="*/ 345 h 763"/>
              <a:gd name="connsiteX172" fmla="*/ 551 w 687"/>
              <a:gd name="connsiteY172" fmla="*/ 319 h 763"/>
              <a:gd name="connsiteX173" fmla="*/ 551 w 687"/>
              <a:gd name="connsiteY173" fmla="*/ 298 h 763"/>
              <a:gd name="connsiteX174" fmla="*/ 556 w 687"/>
              <a:gd name="connsiteY174" fmla="*/ 272 h 763"/>
              <a:gd name="connsiteX175" fmla="*/ 556 w 687"/>
              <a:gd name="connsiteY175" fmla="*/ 251 h 763"/>
              <a:gd name="connsiteX176" fmla="*/ 561 w 687"/>
              <a:gd name="connsiteY176" fmla="*/ 230 h 763"/>
              <a:gd name="connsiteX177" fmla="*/ 561 w 687"/>
              <a:gd name="connsiteY177" fmla="*/ 214 h 763"/>
              <a:gd name="connsiteX178" fmla="*/ 561 w 687"/>
              <a:gd name="connsiteY178" fmla="*/ 193 h 763"/>
              <a:gd name="connsiteX179" fmla="*/ 567 w 687"/>
              <a:gd name="connsiteY179" fmla="*/ 178 h 763"/>
              <a:gd name="connsiteX180" fmla="*/ 567 w 687"/>
              <a:gd name="connsiteY180" fmla="*/ 167 h 763"/>
              <a:gd name="connsiteX181" fmla="*/ 567 w 687"/>
              <a:gd name="connsiteY181" fmla="*/ 151 h 763"/>
              <a:gd name="connsiteX182" fmla="*/ 567 w 687"/>
              <a:gd name="connsiteY182" fmla="*/ 141 h 763"/>
              <a:gd name="connsiteX183" fmla="*/ 567 w 687"/>
              <a:gd name="connsiteY183" fmla="*/ 131 h 763"/>
              <a:gd name="connsiteX184" fmla="*/ 561 w 687"/>
              <a:gd name="connsiteY184" fmla="*/ 125 h 763"/>
              <a:gd name="connsiteX185" fmla="*/ 561 w 687"/>
              <a:gd name="connsiteY185" fmla="*/ 115 h 763"/>
              <a:gd name="connsiteX186" fmla="*/ 561 w 687"/>
              <a:gd name="connsiteY186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62 w 687"/>
              <a:gd name="connsiteY136" fmla="*/ 611 h 763"/>
              <a:gd name="connsiteX137" fmla="*/ 262 w 687"/>
              <a:gd name="connsiteY137" fmla="*/ 611 h 763"/>
              <a:gd name="connsiteX138" fmla="*/ 267 w 687"/>
              <a:gd name="connsiteY138" fmla="*/ 611 h 763"/>
              <a:gd name="connsiteX139" fmla="*/ 278 w 687"/>
              <a:gd name="connsiteY139" fmla="*/ 611 h 763"/>
              <a:gd name="connsiteX140" fmla="*/ 283 w 687"/>
              <a:gd name="connsiteY140" fmla="*/ 611 h 763"/>
              <a:gd name="connsiteX141" fmla="*/ 299 w 687"/>
              <a:gd name="connsiteY141" fmla="*/ 611 h 763"/>
              <a:gd name="connsiteX142" fmla="*/ 309 w 687"/>
              <a:gd name="connsiteY142" fmla="*/ 616 h 763"/>
              <a:gd name="connsiteX143" fmla="*/ 330 w 687"/>
              <a:gd name="connsiteY143" fmla="*/ 616 h 763"/>
              <a:gd name="connsiteX144" fmla="*/ 346 w 687"/>
              <a:gd name="connsiteY144" fmla="*/ 622 h 763"/>
              <a:gd name="connsiteX145" fmla="*/ 367 w 687"/>
              <a:gd name="connsiteY145" fmla="*/ 627 h 763"/>
              <a:gd name="connsiteX146" fmla="*/ 383 w 687"/>
              <a:gd name="connsiteY146" fmla="*/ 627 h 763"/>
              <a:gd name="connsiteX147" fmla="*/ 399 w 687"/>
              <a:gd name="connsiteY147" fmla="*/ 632 h 763"/>
              <a:gd name="connsiteX148" fmla="*/ 414 w 687"/>
              <a:gd name="connsiteY148" fmla="*/ 632 h 763"/>
              <a:gd name="connsiteX149" fmla="*/ 425 w 687"/>
              <a:gd name="connsiteY149" fmla="*/ 632 h 763"/>
              <a:gd name="connsiteX150" fmla="*/ 435 w 687"/>
              <a:gd name="connsiteY150" fmla="*/ 632 h 763"/>
              <a:gd name="connsiteX151" fmla="*/ 446 w 687"/>
              <a:gd name="connsiteY151" fmla="*/ 632 h 763"/>
              <a:gd name="connsiteX152" fmla="*/ 451 w 687"/>
              <a:gd name="connsiteY152" fmla="*/ 627 h 763"/>
              <a:gd name="connsiteX153" fmla="*/ 456 w 687"/>
              <a:gd name="connsiteY153" fmla="*/ 627 h 763"/>
              <a:gd name="connsiteX154" fmla="*/ 462 w 687"/>
              <a:gd name="connsiteY154" fmla="*/ 622 h 763"/>
              <a:gd name="connsiteX155" fmla="*/ 467 w 687"/>
              <a:gd name="connsiteY155" fmla="*/ 616 h 763"/>
              <a:gd name="connsiteX156" fmla="*/ 472 w 687"/>
              <a:gd name="connsiteY156" fmla="*/ 611 h 763"/>
              <a:gd name="connsiteX157" fmla="*/ 477 w 687"/>
              <a:gd name="connsiteY157" fmla="*/ 601 h 763"/>
              <a:gd name="connsiteX158" fmla="*/ 483 w 687"/>
              <a:gd name="connsiteY158" fmla="*/ 590 h 763"/>
              <a:gd name="connsiteX159" fmla="*/ 488 w 687"/>
              <a:gd name="connsiteY159" fmla="*/ 580 h 763"/>
              <a:gd name="connsiteX160" fmla="*/ 498 w 687"/>
              <a:gd name="connsiteY160" fmla="*/ 564 h 763"/>
              <a:gd name="connsiteX161" fmla="*/ 504 w 687"/>
              <a:gd name="connsiteY161" fmla="*/ 554 h 763"/>
              <a:gd name="connsiteX162" fmla="*/ 509 w 687"/>
              <a:gd name="connsiteY162" fmla="*/ 538 h 763"/>
              <a:gd name="connsiteX163" fmla="*/ 514 w 687"/>
              <a:gd name="connsiteY163" fmla="*/ 517 h 763"/>
              <a:gd name="connsiteX164" fmla="*/ 519 w 687"/>
              <a:gd name="connsiteY164" fmla="*/ 501 h 763"/>
              <a:gd name="connsiteX165" fmla="*/ 525 w 687"/>
              <a:gd name="connsiteY165" fmla="*/ 475 h 763"/>
              <a:gd name="connsiteX166" fmla="*/ 530 w 687"/>
              <a:gd name="connsiteY166" fmla="*/ 454 h 763"/>
              <a:gd name="connsiteX167" fmla="*/ 535 w 687"/>
              <a:gd name="connsiteY167" fmla="*/ 428 h 763"/>
              <a:gd name="connsiteX168" fmla="*/ 540 w 687"/>
              <a:gd name="connsiteY168" fmla="*/ 402 h 763"/>
              <a:gd name="connsiteX169" fmla="*/ 546 w 687"/>
              <a:gd name="connsiteY169" fmla="*/ 371 h 763"/>
              <a:gd name="connsiteX170" fmla="*/ 546 w 687"/>
              <a:gd name="connsiteY170" fmla="*/ 345 h 763"/>
              <a:gd name="connsiteX171" fmla="*/ 551 w 687"/>
              <a:gd name="connsiteY171" fmla="*/ 319 h 763"/>
              <a:gd name="connsiteX172" fmla="*/ 551 w 687"/>
              <a:gd name="connsiteY172" fmla="*/ 298 h 763"/>
              <a:gd name="connsiteX173" fmla="*/ 556 w 687"/>
              <a:gd name="connsiteY173" fmla="*/ 272 h 763"/>
              <a:gd name="connsiteX174" fmla="*/ 556 w 687"/>
              <a:gd name="connsiteY174" fmla="*/ 251 h 763"/>
              <a:gd name="connsiteX175" fmla="*/ 561 w 687"/>
              <a:gd name="connsiteY175" fmla="*/ 230 h 763"/>
              <a:gd name="connsiteX176" fmla="*/ 561 w 687"/>
              <a:gd name="connsiteY176" fmla="*/ 214 h 763"/>
              <a:gd name="connsiteX177" fmla="*/ 561 w 687"/>
              <a:gd name="connsiteY177" fmla="*/ 193 h 763"/>
              <a:gd name="connsiteX178" fmla="*/ 567 w 687"/>
              <a:gd name="connsiteY178" fmla="*/ 178 h 763"/>
              <a:gd name="connsiteX179" fmla="*/ 567 w 687"/>
              <a:gd name="connsiteY179" fmla="*/ 167 h 763"/>
              <a:gd name="connsiteX180" fmla="*/ 567 w 687"/>
              <a:gd name="connsiteY180" fmla="*/ 151 h 763"/>
              <a:gd name="connsiteX181" fmla="*/ 567 w 687"/>
              <a:gd name="connsiteY181" fmla="*/ 141 h 763"/>
              <a:gd name="connsiteX182" fmla="*/ 567 w 687"/>
              <a:gd name="connsiteY182" fmla="*/ 131 h 763"/>
              <a:gd name="connsiteX183" fmla="*/ 561 w 687"/>
              <a:gd name="connsiteY183" fmla="*/ 125 h 763"/>
              <a:gd name="connsiteX184" fmla="*/ 561 w 687"/>
              <a:gd name="connsiteY184" fmla="*/ 115 h 763"/>
              <a:gd name="connsiteX185" fmla="*/ 561 w 687"/>
              <a:gd name="connsiteY185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62 w 687"/>
              <a:gd name="connsiteY136" fmla="*/ 611 h 763"/>
              <a:gd name="connsiteX137" fmla="*/ 267 w 687"/>
              <a:gd name="connsiteY137" fmla="*/ 611 h 763"/>
              <a:gd name="connsiteX138" fmla="*/ 278 w 687"/>
              <a:gd name="connsiteY138" fmla="*/ 611 h 763"/>
              <a:gd name="connsiteX139" fmla="*/ 283 w 687"/>
              <a:gd name="connsiteY139" fmla="*/ 611 h 763"/>
              <a:gd name="connsiteX140" fmla="*/ 299 w 687"/>
              <a:gd name="connsiteY140" fmla="*/ 611 h 763"/>
              <a:gd name="connsiteX141" fmla="*/ 309 w 687"/>
              <a:gd name="connsiteY141" fmla="*/ 616 h 763"/>
              <a:gd name="connsiteX142" fmla="*/ 330 w 687"/>
              <a:gd name="connsiteY142" fmla="*/ 616 h 763"/>
              <a:gd name="connsiteX143" fmla="*/ 346 w 687"/>
              <a:gd name="connsiteY143" fmla="*/ 622 h 763"/>
              <a:gd name="connsiteX144" fmla="*/ 367 w 687"/>
              <a:gd name="connsiteY144" fmla="*/ 627 h 763"/>
              <a:gd name="connsiteX145" fmla="*/ 383 w 687"/>
              <a:gd name="connsiteY145" fmla="*/ 627 h 763"/>
              <a:gd name="connsiteX146" fmla="*/ 399 w 687"/>
              <a:gd name="connsiteY146" fmla="*/ 632 h 763"/>
              <a:gd name="connsiteX147" fmla="*/ 414 w 687"/>
              <a:gd name="connsiteY147" fmla="*/ 632 h 763"/>
              <a:gd name="connsiteX148" fmla="*/ 425 w 687"/>
              <a:gd name="connsiteY148" fmla="*/ 632 h 763"/>
              <a:gd name="connsiteX149" fmla="*/ 435 w 687"/>
              <a:gd name="connsiteY149" fmla="*/ 632 h 763"/>
              <a:gd name="connsiteX150" fmla="*/ 446 w 687"/>
              <a:gd name="connsiteY150" fmla="*/ 632 h 763"/>
              <a:gd name="connsiteX151" fmla="*/ 451 w 687"/>
              <a:gd name="connsiteY151" fmla="*/ 627 h 763"/>
              <a:gd name="connsiteX152" fmla="*/ 456 w 687"/>
              <a:gd name="connsiteY152" fmla="*/ 627 h 763"/>
              <a:gd name="connsiteX153" fmla="*/ 462 w 687"/>
              <a:gd name="connsiteY153" fmla="*/ 622 h 763"/>
              <a:gd name="connsiteX154" fmla="*/ 467 w 687"/>
              <a:gd name="connsiteY154" fmla="*/ 616 h 763"/>
              <a:gd name="connsiteX155" fmla="*/ 472 w 687"/>
              <a:gd name="connsiteY155" fmla="*/ 611 h 763"/>
              <a:gd name="connsiteX156" fmla="*/ 477 w 687"/>
              <a:gd name="connsiteY156" fmla="*/ 601 h 763"/>
              <a:gd name="connsiteX157" fmla="*/ 483 w 687"/>
              <a:gd name="connsiteY157" fmla="*/ 590 h 763"/>
              <a:gd name="connsiteX158" fmla="*/ 488 w 687"/>
              <a:gd name="connsiteY158" fmla="*/ 580 h 763"/>
              <a:gd name="connsiteX159" fmla="*/ 498 w 687"/>
              <a:gd name="connsiteY159" fmla="*/ 564 h 763"/>
              <a:gd name="connsiteX160" fmla="*/ 504 w 687"/>
              <a:gd name="connsiteY160" fmla="*/ 554 h 763"/>
              <a:gd name="connsiteX161" fmla="*/ 509 w 687"/>
              <a:gd name="connsiteY161" fmla="*/ 538 h 763"/>
              <a:gd name="connsiteX162" fmla="*/ 514 w 687"/>
              <a:gd name="connsiteY162" fmla="*/ 517 h 763"/>
              <a:gd name="connsiteX163" fmla="*/ 519 w 687"/>
              <a:gd name="connsiteY163" fmla="*/ 501 h 763"/>
              <a:gd name="connsiteX164" fmla="*/ 525 w 687"/>
              <a:gd name="connsiteY164" fmla="*/ 475 h 763"/>
              <a:gd name="connsiteX165" fmla="*/ 530 w 687"/>
              <a:gd name="connsiteY165" fmla="*/ 454 h 763"/>
              <a:gd name="connsiteX166" fmla="*/ 535 w 687"/>
              <a:gd name="connsiteY166" fmla="*/ 428 h 763"/>
              <a:gd name="connsiteX167" fmla="*/ 540 w 687"/>
              <a:gd name="connsiteY167" fmla="*/ 402 h 763"/>
              <a:gd name="connsiteX168" fmla="*/ 546 w 687"/>
              <a:gd name="connsiteY168" fmla="*/ 371 h 763"/>
              <a:gd name="connsiteX169" fmla="*/ 546 w 687"/>
              <a:gd name="connsiteY169" fmla="*/ 345 h 763"/>
              <a:gd name="connsiteX170" fmla="*/ 551 w 687"/>
              <a:gd name="connsiteY170" fmla="*/ 319 h 763"/>
              <a:gd name="connsiteX171" fmla="*/ 551 w 687"/>
              <a:gd name="connsiteY171" fmla="*/ 298 h 763"/>
              <a:gd name="connsiteX172" fmla="*/ 556 w 687"/>
              <a:gd name="connsiteY172" fmla="*/ 272 h 763"/>
              <a:gd name="connsiteX173" fmla="*/ 556 w 687"/>
              <a:gd name="connsiteY173" fmla="*/ 251 h 763"/>
              <a:gd name="connsiteX174" fmla="*/ 561 w 687"/>
              <a:gd name="connsiteY174" fmla="*/ 230 h 763"/>
              <a:gd name="connsiteX175" fmla="*/ 561 w 687"/>
              <a:gd name="connsiteY175" fmla="*/ 214 h 763"/>
              <a:gd name="connsiteX176" fmla="*/ 561 w 687"/>
              <a:gd name="connsiteY176" fmla="*/ 193 h 763"/>
              <a:gd name="connsiteX177" fmla="*/ 567 w 687"/>
              <a:gd name="connsiteY177" fmla="*/ 178 h 763"/>
              <a:gd name="connsiteX178" fmla="*/ 567 w 687"/>
              <a:gd name="connsiteY178" fmla="*/ 167 h 763"/>
              <a:gd name="connsiteX179" fmla="*/ 567 w 687"/>
              <a:gd name="connsiteY179" fmla="*/ 151 h 763"/>
              <a:gd name="connsiteX180" fmla="*/ 567 w 687"/>
              <a:gd name="connsiteY180" fmla="*/ 141 h 763"/>
              <a:gd name="connsiteX181" fmla="*/ 567 w 687"/>
              <a:gd name="connsiteY181" fmla="*/ 131 h 763"/>
              <a:gd name="connsiteX182" fmla="*/ 561 w 687"/>
              <a:gd name="connsiteY182" fmla="*/ 125 h 763"/>
              <a:gd name="connsiteX183" fmla="*/ 561 w 687"/>
              <a:gd name="connsiteY183" fmla="*/ 115 h 763"/>
              <a:gd name="connsiteX184" fmla="*/ 561 w 687"/>
              <a:gd name="connsiteY184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62 w 687"/>
              <a:gd name="connsiteY136" fmla="*/ 611 h 763"/>
              <a:gd name="connsiteX137" fmla="*/ 278 w 687"/>
              <a:gd name="connsiteY137" fmla="*/ 611 h 763"/>
              <a:gd name="connsiteX138" fmla="*/ 283 w 687"/>
              <a:gd name="connsiteY138" fmla="*/ 611 h 763"/>
              <a:gd name="connsiteX139" fmla="*/ 299 w 687"/>
              <a:gd name="connsiteY139" fmla="*/ 611 h 763"/>
              <a:gd name="connsiteX140" fmla="*/ 309 w 687"/>
              <a:gd name="connsiteY140" fmla="*/ 616 h 763"/>
              <a:gd name="connsiteX141" fmla="*/ 330 w 687"/>
              <a:gd name="connsiteY141" fmla="*/ 616 h 763"/>
              <a:gd name="connsiteX142" fmla="*/ 346 w 687"/>
              <a:gd name="connsiteY142" fmla="*/ 622 h 763"/>
              <a:gd name="connsiteX143" fmla="*/ 367 w 687"/>
              <a:gd name="connsiteY143" fmla="*/ 627 h 763"/>
              <a:gd name="connsiteX144" fmla="*/ 383 w 687"/>
              <a:gd name="connsiteY144" fmla="*/ 627 h 763"/>
              <a:gd name="connsiteX145" fmla="*/ 399 w 687"/>
              <a:gd name="connsiteY145" fmla="*/ 632 h 763"/>
              <a:gd name="connsiteX146" fmla="*/ 414 w 687"/>
              <a:gd name="connsiteY146" fmla="*/ 632 h 763"/>
              <a:gd name="connsiteX147" fmla="*/ 425 w 687"/>
              <a:gd name="connsiteY147" fmla="*/ 632 h 763"/>
              <a:gd name="connsiteX148" fmla="*/ 435 w 687"/>
              <a:gd name="connsiteY148" fmla="*/ 632 h 763"/>
              <a:gd name="connsiteX149" fmla="*/ 446 w 687"/>
              <a:gd name="connsiteY149" fmla="*/ 632 h 763"/>
              <a:gd name="connsiteX150" fmla="*/ 451 w 687"/>
              <a:gd name="connsiteY150" fmla="*/ 627 h 763"/>
              <a:gd name="connsiteX151" fmla="*/ 456 w 687"/>
              <a:gd name="connsiteY151" fmla="*/ 627 h 763"/>
              <a:gd name="connsiteX152" fmla="*/ 462 w 687"/>
              <a:gd name="connsiteY152" fmla="*/ 622 h 763"/>
              <a:gd name="connsiteX153" fmla="*/ 467 w 687"/>
              <a:gd name="connsiteY153" fmla="*/ 616 h 763"/>
              <a:gd name="connsiteX154" fmla="*/ 472 w 687"/>
              <a:gd name="connsiteY154" fmla="*/ 611 h 763"/>
              <a:gd name="connsiteX155" fmla="*/ 477 w 687"/>
              <a:gd name="connsiteY155" fmla="*/ 601 h 763"/>
              <a:gd name="connsiteX156" fmla="*/ 483 w 687"/>
              <a:gd name="connsiteY156" fmla="*/ 590 h 763"/>
              <a:gd name="connsiteX157" fmla="*/ 488 w 687"/>
              <a:gd name="connsiteY157" fmla="*/ 580 h 763"/>
              <a:gd name="connsiteX158" fmla="*/ 498 w 687"/>
              <a:gd name="connsiteY158" fmla="*/ 564 h 763"/>
              <a:gd name="connsiteX159" fmla="*/ 504 w 687"/>
              <a:gd name="connsiteY159" fmla="*/ 554 h 763"/>
              <a:gd name="connsiteX160" fmla="*/ 509 w 687"/>
              <a:gd name="connsiteY160" fmla="*/ 538 h 763"/>
              <a:gd name="connsiteX161" fmla="*/ 514 w 687"/>
              <a:gd name="connsiteY161" fmla="*/ 517 h 763"/>
              <a:gd name="connsiteX162" fmla="*/ 519 w 687"/>
              <a:gd name="connsiteY162" fmla="*/ 501 h 763"/>
              <a:gd name="connsiteX163" fmla="*/ 525 w 687"/>
              <a:gd name="connsiteY163" fmla="*/ 475 h 763"/>
              <a:gd name="connsiteX164" fmla="*/ 530 w 687"/>
              <a:gd name="connsiteY164" fmla="*/ 454 h 763"/>
              <a:gd name="connsiteX165" fmla="*/ 535 w 687"/>
              <a:gd name="connsiteY165" fmla="*/ 428 h 763"/>
              <a:gd name="connsiteX166" fmla="*/ 540 w 687"/>
              <a:gd name="connsiteY166" fmla="*/ 402 h 763"/>
              <a:gd name="connsiteX167" fmla="*/ 546 w 687"/>
              <a:gd name="connsiteY167" fmla="*/ 371 h 763"/>
              <a:gd name="connsiteX168" fmla="*/ 546 w 687"/>
              <a:gd name="connsiteY168" fmla="*/ 345 h 763"/>
              <a:gd name="connsiteX169" fmla="*/ 551 w 687"/>
              <a:gd name="connsiteY169" fmla="*/ 319 h 763"/>
              <a:gd name="connsiteX170" fmla="*/ 551 w 687"/>
              <a:gd name="connsiteY170" fmla="*/ 298 h 763"/>
              <a:gd name="connsiteX171" fmla="*/ 556 w 687"/>
              <a:gd name="connsiteY171" fmla="*/ 272 h 763"/>
              <a:gd name="connsiteX172" fmla="*/ 556 w 687"/>
              <a:gd name="connsiteY172" fmla="*/ 251 h 763"/>
              <a:gd name="connsiteX173" fmla="*/ 561 w 687"/>
              <a:gd name="connsiteY173" fmla="*/ 230 h 763"/>
              <a:gd name="connsiteX174" fmla="*/ 561 w 687"/>
              <a:gd name="connsiteY174" fmla="*/ 214 h 763"/>
              <a:gd name="connsiteX175" fmla="*/ 561 w 687"/>
              <a:gd name="connsiteY175" fmla="*/ 193 h 763"/>
              <a:gd name="connsiteX176" fmla="*/ 567 w 687"/>
              <a:gd name="connsiteY176" fmla="*/ 178 h 763"/>
              <a:gd name="connsiteX177" fmla="*/ 567 w 687"/>
              <a:gd name="connsiteY177" fmla="*/ 167 h 763"/>
              <a:gd name="connsiteX178" fmla="*/ 567 w 687"/>
              <a:gd name="connsiteY178" fmla="*/ 151 h 763"/>
              <a:gd name="connsiteX179" fmla="*/ 567 w 687"/>
              <a:gd name="connsiteY179" fmla="*/ 141 h 763"/>
              <a:gd name="connsiteX180" fmla="*/ 567 w 687"/>
              <a:gd name="connsiteY180" fmla="*/ 131 h 763"/>
              <a:gd name="connsiteX181" fmla="*/ 561 w 687"/>
              <a:gd name="connsiteY181" fmla="*/ 125 h 763"/>
              <a:gd name="connsiteX182" fmla="*/ 561 w 687"/>
              <a:gd name="connsiteY182" fmla="*/ 115 h 763"/>
              <a:gd name="connsiteX183" fmla="*/ 561 w 687"/>
              <a:gd name="connsiteY183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78 w 687"/>
              <a:gd name="connsiteY136" fmla="*/ 611 h 763"/>
              <a:gd name="connsiteX137" fmla="*/ 283 w 687"/>
              <a:gd name="connsiteY137" fmla="*/ 611 h 763"/>
              <a:gd name="connsiteX138" fmla="*/ 299 w 687"/>
              <a:gd name="connsiteY138" fmla="*/ 611 h 763"/>
              <a:gd name="connsiteX139" fmla="*/ 309 w 687"/>
              <a:gd name="connsiteY139" fmla="*/ 616 h 763"/>
              <a:gd name="connsiteX140" fmla="*/ 330 w 687"/>
              <a:gd name="connsiteY140" fmla="*/ 616 h 763"/>
              <a:gd name="connsiteX141" fmla="*/ 346 w 687"/>
              <a:gd name="connsiteY141" fmla="*/ 622 h 763"/>
              <a:gd name="connsiteX142" fmla="*/ 367 w 687"/>
              <a:gd name="connsiteY142" fmla="*/ 627 h 763"/>
              <a:gd name="connsiteX143" fmla="*/ 383 w 687"/>
              <a:gd name="connsiteY143" fmla="*/ 627 h 763"/>
              <a:gd name="connsiteX144" fmla="*/ 399 w 687"/>
              <a:gd name="connsiteY144" fmla="*/ 632 h 763"/>
              <a:gd name="connsiteX145" fmla="*/ 414 w 687"/>
              <a:gd name="connsiteY145" fmla="*/ 632 h 763"/>
              <a:gd name="connsiteX146" fmla="*/ 425 w 687"/>
              <a:gd name="connsiteY146" fmla="*/ 632 h 763"/>
              <a:gd name="connsiteX147" fmla="*/ 435 w 687"/>
              <a:gd name="connsiteY147" fmla="*/ 632 h 763"/>
              <a:gd name="connsiteX148" fmla="*/ 446 w 687"/>
              <a:gd name="connsiteY148" fmla="*/ 632 h 763"/>
              <a:gd name="connsiteX149" fmla="*/ 451 w 687"/>
              <a:gd name="connsiteY149" fmla="*/ 627 h 763"/>
              <a:gd name="connsiteX150" fmla="*/ 456 w 687"/>
              <a:gd name="connsiteY150" fmla="*/ 627 h 763"/>
              <a:gd name="connsiteX151" fmla="*/ 462 w 687"/>
              <a:gd name="connsiteY151" fmla="*/ 622 h 763"/>
              <a:gd name="connsiteX152" fmla="*/ 467 w 687"/>
              <a:gd name="connsiteY152" fmla="*/ 616 h 763"/>
              <a:gd name="connsiteX153" fmla="*/ 472 w 687"/>
              <a:gd name="connsiteY153" fmla="*/ 611 h 763"/>
              <a:gd name="connsiteX154" fmla="*/ 477 w 687"/>
              <a:gd name="connsiteY154" fmla="*/ 601 h 763"/>
              <a:gd name="connsiteX155" fmla="*/ 483 w 687"/>
              <a:gd name="connsiteY155" fmla="*/ 590 h 763"/>
              <a:gd name="connsiteX156" fmla="*/ 488 w 687"/>
              <a:gd name="connsiteY156" fmla="*/ 580 h 763"/>
              <a:gd name="connsiteX157" fmla="*/ 498 w 687"/>
              <a:gd name="connsiteY157" fmla="*/ 564 h 763"/>
              <a:gd name="connsiteX158" fmla="*/ 504 w 687"/>
              <a:gd name="connsiteY158" fmla="*/ 554 h 763"/>
              <a:gd name="connsiteX159" fmla="*/ 509 w 687"/>
              <a:gd name="connsiteY159" fmla="*/ 538 h 763"/>
              <a:gd name="connsiteX160" fmla="*/ 514 w 687"/>
              <a:gd name="connsiteY160" fmla="*/ 517 h 763"/>
              <a:gd name="connsiteX161" fmla="*/ 519 w 687"/>
              <a:gd name="connsiteY161" fmla="*/ 501 h 763"/>
              <a:gd name="connsiteX162" fmla="*/ 525 w 687"/>
              <a:gd name="connsiteY162" fmla="*/ 475 h 763"/>
              <a:gd name="connsiteX163" fmla="*/ 530 w 687"/>
              <a:gd name="connsiteY163" fmla="*/ 454 h 763"/>
              <a:gd name="connsiteX164" fmla="*/ 535 w 687"/>
              <a:gd name="connsiteY164" fmla="*/ 428 h 763"/>
              <a:gd name="connsiteX165" fmla="*/ 540 w 687"/>
              <a:gd name="connsiteY165" fmla="*/ 402 h 763"/>
              <a:gd name="connsiteX166" fmla="*/ 546 w 687"/>
              <a:gd name="connsiteY166" fmla="*/ 371 h 763"/>
              <a:gd name="connsiteX167" fmla="*/ 546 w 687"/>
              <a:gd name="connsiteY167" fmla="*/ 345 h 763"/>
              <a:gd name="connsiteX168" fmla="*/ 551 w 687"/>
              <a:gd name="connsiteY168" fmla="*/ 319 h 763"/>
              <a:gd name="connsiteX169" fmla="*/ 551 w 687"/>
              <a:gd name="connsiteY169" fmla="*/ 298 h 763"/>
              <a:gd name="connsiteX170" fmla="*/ 556 w 687"/>
              <a:gd name="connsiteY170" fmla="*/ 272 h 763"/>
              <a:gd name="connsiteX171" fmla="*/ 556 w 687"/>
              <a:gd name="connsiteY171" fmla="*/ 251 h 763"/>
              <a:gd name="connsiteX172" fmla="*/ 561 w 687"/>
              <a:gd name="connsiteY172" fmla="*/ 230 h 763"/>
              <a:gd name="connsiteX173" fmla="*/ 561 w 687"/>
              <a:gd name="connsiteY173" fmla="*/ 214 h 763"/>
              <a:gd name="connsiteX174" fmla="*/ 561 w 687"/>
              <a:gd name="connsiteY174" fmla="*/ 193 h 763"/>
              <a:gd name="connsiteX175" fmla="*/ 567 w 687"/>
              <a:gd name="connsiteY175" fmla="*/ 178 h 763"/>
              <a:gd name="connsiteX176" fmla="*/ 567 w 687"/>
              <a:gd name="connsiteY176" fmla="*/ 167 h 763"/>
              <a:gd name="connsiteX177" fmla="*/ 567 w 687"/>
              <a:gd name="connsiteY177" fmla="*/ 151 h 763"/>
              <a:gd name="connsiteX178" fmla="*/ 567 w 687"/>
              <a:gd name="connsiteY178" fmla="*/ 141 h 763"/>
              <a:gd name="connsiteX179" fmla="*/ 567 w 687"/>
              <a:gd name="connsiteY179" fmla="*/ 131 h 763"/>
              <a:gd name="connsiteX180" fmla="*/ 561 w 687"/>
              <a:gd name="connsiteY180" fmla="*/ 125 h 763"/>
              <a:gd name="connsiteX181" fmla="*/ 561 w 687"/>
              <a:gd name="connsiteY181" fmla="*/ 115 h 763"/>
              <a:gd name="connsiteX182" fmla="*/ 561 w 687"/>
              <a:gd name="connsiteY182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78 w 687"/>
              <a:gd name="connsiteY136" fmla="*/ 611 h 763"/>
              <a:gd name="connsiteX137" fmla="*/ 299 w 687"/>
              <a:gd name="connsiteY137" fmla="*/ 611 h 763"/>
              <a:gd name="connsiteX138" fmla="*/ 309 w 687"/>
              <a:gd name="connsiteY138" fmla="*/ 616 h 763"/>
              <a:gd name="connsiteX139" fmla="*/ 330 w 687"/>
              <a:gd name="connsiteY139" fmla="*/ 616 h 763"/>
              <a:gd name="connsiteX140" fmla="*/ 346 w 687"/>
              <a:gd name="connsiteY140" fmla="*/ 622 h 763"/>
              <a:gd name="connsiteX141" fmla="*/ 367 w 687"/>
              <a:gd name="connsiteY141" fmla="*/ 627 h 763"/>
              <a:gd name="connsiteX142" fmla="*/ 383 w 687"/>
              <a:gd name="connsiteY142" fmla="*/ 627 h 763"/>
              <a:gd name="connsiteX143" fmla="*/ 399 w 687"/>
              <a:gd name="connsiteY143" fmla="*/ 632 h 763"/>
              <a:gd name="connsiteX144" fmla="*/ 414 w 687"/>
              <a:gd name="connsiteY144" fmla="*/ 632 h 763"/>
              <a:gd name="connsiteX145" fmla="*/ 425 w 687"/>
              <a:gd name="connsiteY145" fmla="*/ 632 h 763"/>
              <a:gd name="connsiteX146" fmla="*/ 435 w 687"/>
              <a:gd name="connsiteY146" fmla="*/ 632 h 763"/>
              <a:gd name="connsiteX147" fmla="*/ 446 w 687"/>
              <a:gd name="connsiteY147" fmla="*/ 632 h 763"/>
              <a:gd name="connsiteX148" fmla="*/ 451 w 687"/>
              <a:gd name="connsiteY148" fmla="*/ 627 h 763"/>
              <a:gd name="connsiteX149" fmla="*/ 456 w 687"/>
              <a:gd name="connsiteY149" fmla="*/ 627 h 763"/>
              <a:gd name="connsiteX150" fmla="*/ 462 w 687"/>
              <a:gd name="connsiteY150" fmla="*/ 622 h 763"/>
              <a:gd name="connsiteX151" fmla="*/ 467 w 687"/>
              <a:gd name="connsiteY151" fmla="*/ 616 h 763"/>
              <a:gd name="connsiteX152" fmla="*/ 472 w 687"/>
              <a:gd name="connsiteY152" fmla="*/ 611 h 763"/>
              <a:gd name="connsiteX153" fmla="*/ 477 w 687"/>
              <a:gd name="connsiteY153" fmla="*/ 601 h 763"/>
              <a:gd name="connsiteX154" fmla="*/ 483 w 687"/>
              <a:gd name="connsiteY154" fmla="*/ 590 h 763"/>
              <a:gd name="connsiteX155" fmla="*/ 488 w 687"/>
              <a:gd name="connsiteY155" fmla="*/ 580 h 763"/>
              <a:gd name="connsiteX156" fmla="*/ 498 w 687"/>
              <a:gd name="connsiteY156" fmla="*/ 564 h 763"/>
              <a:gd name="connsiteX157" fmla="*/ 504 w 687"/>
              <a:gd name="connsiteY157" fmla="*/ 554 h 763"/>
              <a:gd name="connsiteX158" fmla="*/ 509 w 687"/>
              <a:gd name="connsiteY158" fmla="*/ 538 h 763"/>
              <a:gd name="connsiteX159" fmla="*/ 514 w 687"/>
              <a:gd name="connsiteY159" fmla="*/ 517 h 763"/>
              <a:gd name="connsiteX160" fmla="*/ 519 w 687"/>
              <a:gd name="connsiteY160" fmla="*/ 501 h 763"/>
              <a:gd name="connsiteX161" fmla="*/ 525 w 687"/>
              <a:gd name="connsiteY161" fmla="*/ 475 h 763"/>
              <a:gd name="connsiteX162" fmla="*/ 530 w 687"/>
              <a:gd name="connsiteY162" fmla="*/ 454 h 763"/>
              <a:gd name="connsiteX163" fmla="*/ 535 w 687"/>
              <a:gd name="connsiteY163" fmla="*/ 428 h 763"/>
              <a:gd name="connsiteX164" fmla="*/ 540 w 687"/>
              <a:gd name="connsiteY164" fmla="*/ 402 h 763"/>
              <a:gd name="connsiteX165" fmla="*/ 546 w 687"/>
              <a:gd name="connsiteY165" fmla="*/ 371 h 763"/>
              <a:gd name="connsiteX166" fmla="*/ 546 w 687"/>
              <a:gd name="connsiteY166" fmla="*/ 345 h 763"/>
              <a:gd name="connsiteX167" fmla="*/ 551 w 687"/>
              <a:gd name="connsiteY167" fmla="*/ 319 h 763"/>
              <a:gd name="connsiteX168" fmla="*/ 551 w 687"/>
              <a:gd name="connsiteY168" fmla="*/ 298 h 763"/>
              <a:gd name="connsiteX169" fmla="*/ 556 w 687"/>
              <a:gd name="connsiteY169" fmla="*/ 272 h 763"/>
              <a:gd name="connsiteX170" fmla="*/ 556 w 687"/>
              <a:gd name="connsiteY170" fmla="*/ 251 h 763"/>
              <a:gd name="connsiteX171" fmla="*/ 561 w 687"/>
              <a:gd name="connsiteY171" fmla="*/ 230 h 763"/>
              <a:gd name="connsiteX172" fmla="*/ 561 w 687"/>
              <a:gd name="connsiteY172" fmla="*/ 214 h 763"/>
              <a:gd name="connsiteX173" fmla="*/ 561 w 687"/>
              <a:gd name="connsiteY173" fmla="*/ 193 h 763"/>
              <a:gd name="connsiteX174" fmla="*/ 567 w 687"/>
              <a:gd name="connsiteY174" fmla="*/ 178 h 763"/>
              <a:gd name="connsiteX175" fmla="*/ 567 w 687"/>
              <a:gd name="connsiteY175" fmla="*/ 167 h 763"/>
              <a:gd name="connsiteX176" fmla="*/ 567 w 687"/>
              <a:gd name="connsiteY176" fmla="*/ 151 h 763"/>
              <a:gd name="connsiteX177" fmla="*/ 567 w 687"/>
              <a:gd name="connsiteY177" fmla="*/ 141 h 763"/>
              <a:gd name="connsiteX178" fmla="*/ 567 w 687"/>
              <a:gd name="connsiteY178" fmla="*/ 131 h 763"/>
              <a:gd name="connsiteX179" fmla="*/ 561 w 687"/>
              <a:gd name="connsiteY179" fmla="*/ 125 h 763"/>
              <a:gd name="connsiteX180" fmla="*/ 561 w 687"/>
              <a:gd name="connsiteY180" fmla="*/ 115 h 763"/>
              <a:gd name="connsiteX181" fmla="*/ 561 w 687"/>
              <a:gd name="connsiteY181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78 w 687"/>
              <a:gd name="connsiteY136" fmla="*/ 611 h 763"/>
              <a:gd name="connsiteX137" fmla="*/ 299 w 687"/>
              <a:gd name="connsiteY137" fmla="*/ 611 h 763"/>
              <a:gd name="connsiteX138" fmla="*/ 330 w 687"/>
              <a:gd name="connsiteY138" fmla="*/ 616 h 763"/>
              <a:gd name="connsiteX139" fmla="*/ 346 w 687"/>
              <a:gd name="connsiteY139" fmla="*/ 622 h 763"/>
              <a:gd name="connsiteX140" fmla="*/ 367 w 687"/>
              <a:gd name="connsiteY140" fmla="*/ 627 h 763"/>
              <a:gd name="connsiteX141" fmla="*/ 383 w 687"/>
              <a:gd name="connsiteY141" fmla="*/ 627 h 763"/>
              <a:gd name="connsiteX142" fmla="*/ 399 w 687"/>
              <a:gd name="connsiteY142" fmla="*/ 632 h 763"/>
              <a:gd name="connsiteX143" fmla="*/ 414 w 687"/>
              <a:gd name="connsiteY143" fmla="*/ 632 h 763"/>
              <a:gd name="connsiteX144" fmla="*/ 425 w 687"/>
              <a:gd name="connsiteY144" fmla="*/ 632 h 763"/>
              <a:gd name="connsiteX145" fmla="*/ 435 w 687"/>
              <a:gd name="connsiteY145" fmla="*/ 632 h 763"/>
              <a:gd name="connsiteX146" fmla="*/ 446 w 687"/>
              <a:gd name="connsiteY146" fmla="*/ 632 h 763"/>
              <a:gd name="connsiteX147" fmla="*/ 451 w 687"/>
              <a:gd name="connsiteY147" fmla="*/ 627 h 763"/>
              <a:gd name="connsiteX148" fmla="*/ 456 w 687"/>
              <a:gd name="connsiteY148" fmla="*/ 627 h 763"/>
              <a:gd name="connsiteX149" fmla="*/ 462 w 687"/>
              <a:gd name="connsiteY149" fmla="*/ 622 h 763"/>
              <a:gd name="connsiteX150" fmla="*/ 467 w 687"/>
              <a:gd name="connsiteY150" fmla="*/ 616 h 763"/>
              <a:gd name="connsiteX151" fmla="*/ 472 w 687"/>
              <a:gd name="connsiteY151" fmla="*/ 611 h 763"/>
              <a:gd name="connsiteX152" fmla="*/ 477 w 687"/>
              <a:gd name="connsiteY152" fmla="*/ 601 h 763"/>
              <a:gd name="connsiteX153" fmla="*/ 483 w 687"/>
              <a:gd name="connsiteY153" fmla="*/ 590 h 763"/>
              <a:gd name="connsiteX154" fmla="*/ 488 w 687"/>
              <a:gd name="connsiteY154" fmla="*/ 580 h 763"/>
              <a:gd name="connsiteX155" fmla="*/ 498 w 687"/>
              <a:gd name="connsiteY155" fmla="*/ 564 h 763"/>
              <a:gd name="connsiteX156" fmla="*/ 504 w 687"/>
              <a:gd name="connsiteY156" fmla="*/ 554 h 763"/>
              <a:gd name="connsiteX157" fmla="*/ 509 w 687"/>
              <a:gd name="connsiteY157" fmla="*/ 538 h 763"/>
              <a:gd name="connsiteX158" fmla="*/ 514 w 687"/>
              <a:gd name="connsiteY158" fmla="*/ 517 h 763"/>
              <a:gd name="connsiteX159" fmla="*/ 519 w 687"/>
              <a:gd name="connsiteY159" fmla="*/ 501 h 763"/>
              <a:gd name="connsiteX160" fmla="*/ 525 w 687"/>
              <a:gd name="connsiteY160" fmla="*/ 475 h 763"/>
              <a:gd name="connsiteX161" fmla="*/ 530 w 687"/>
              <a:gd name="connsiteY161" fmla="*/ 454 h 763"/>
              <a:gd name="connsiteX162" fmla="*/ 535 w 687"/>
              <a:gd name="connsiteY162" fmla="*/ 428 h 763"/>
              <a:gd name="connsiteX163" fmla="*/ 540 w 687"/>
              <a:gd name="connsiteY163" fmla="*/ 402 h 763"/>
              <a:gd name="connsiteX164" fmla="*/ 546 w 687"/>
              <a:gd name="connsiteY164" fmla="*/ 371 h 763"/>
              <a:gd name="connsiteX165" fmla="*/ 546 w 687"/>
              <a:gd name="connsiteY165" fmla="*/ 345 h 763"/>
              <a:gd name="connsiteX166" fmla="*/ 551 w 687"/>
              <a:gd name="connsiteY166" fmla="*/ 319 h 763"/>
              <a:gd name="connsiteX167" fmla="*/ 551 w 687"/>
              <a:gd name="connsiteY167" fmla="*/ 298 h 763"/>
              <a:gd name="connsiteX168" fmla="*/ 556 w 687"/>
              <a:gd name="connsiteY168" fmla="*/ 272 h 763"/>
              <a:gd name="connsiteX169" fmla="*/ 556 w 687"/>
              <a:gd name="connsiteY169" fmla="*/ 251 h 763"/>
              <a:gd name="connsiteX170" fmla="*/ 561 w 687"/>
              <a:gd name="connsiteY170" fmla="*/ 230 h 763"/>
              <a:gd name="connsiteX171" fmla="*/ 561 w 687"/>
              <a:gd name="connsiteY171" fmla="*/ 214 h 763"/>
              <a:gd name="connsiteX172" fmla="*/ 561 w 687"/>
              <a:gd name="connsiteY172" fmla="*/ 193 h 763"/>
              <a:gd name="connsiteX173" fmla="*/ 567 w 687"/>
              <a:gd name="connsiteY173" fmla="*/ 178 h 763"/>
              <a:gd name="connsiteX174" fmla="*/ 567 w 687"/>
              <a:gd name="connsiteY174" fmla="*/ 167 h 763"/>
              <a:gd name="connsiteX175" fmla="*/ 567 w 687"/>
              <a:gd name="connsiteY175" fmla="*/ 151 h 763"/>
              <a:gd name="connsiteX176" fmla="*/ 567 w 687"/>
              <a:gd name="connsiteY176" fmla="*/ 141 h 763"/>
              <a:gd name="connsiteX177" fmla="*/ 567 w 687"/>
              <a:gd name="connsiteY177" fmla="*/ 131 h 763"/>
              <a:gd name="connsiteX178" fmla="*/ 561 w 687"/>
              <a:gd name="connsiteY178" fmla="*/ 125 h 763"/>
              <a:gd name="connsiteX179" fmla="*/ 561 w 687"/>
              <a:gd name="connsiteY179" fmla="*/ 115 h 763"/>
              <a:gd name="connsiteX180" fmla="*/ 561 w 687"/>
              <a:gd name="connsiteY180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299 w 687"/>
              <a:gd name="connsiteY136" fmla="*/ 611 h 763"/>
              <a:gd name="connsiteX137" fmla="*/ 330 w 687"/>
              <a:gd name="connsiteY137" fmla="*/ 616 h 763"/>
              <a:gd name="connsiteX138" fmla="*/ 346 w 687"/>
              <a:gd name="connsiteY138" fmla="*/ 622 h 763"/>
              <a:gd name="connsiteX139" fmla="*/ 367 w 687"/>
              <a:gd name="connsiteY139" fmla="*/ 627 h 763"/>
              <a:gd name="connsiteX140" fmla="*/ 383 w 687"/>
              <a:gd name="connsiteY140" fmla="*/ 627 h 763"/>
              <a:gd name="connsiteX141" fmla="*/ 399 w 687"/>
              <a:gd name="connsiteY141" fmla="*/ 632 h 763"/>
              <a:gd name="connsiteX142" fmla="*/ 414 w 687"/>
              <a:gd name="connsiteY142" fmla="*/ 632 h 763"/>
              <a:gd name="connsiteX143" fmla="*/ 425 w 687"/>
              <a:gd name="connsiteY143" fmla="*/ 632 h 763"/>
              <a:gd name="connsiteX144" fmla="*/ 435 w 687"/>
              <a:gd name="connsiteY144" fmla="*/ 632 h 763"/>
              <a:gd name="connsiteX145" fmla="*/ 446 w 687"/>
              <a:gd name="connsiteY145" fmla="*/ 632 h 763"/>
              <a:gd name="connsiteX146" fmla="*/ 451 w 687"/>
              <a:gd name="connsiteY146" fmla="*/ 627 h 763"/>
              <a:gd name="connsiteX147" fmla="*/ 456 w 687"/>
              <a:gd name="connsiteY147" fmla="*/ 627 h 763"/>
              <a:gd name="connsiteX148" fmla="*/ 462 w 687"/>
              <a:gd name="connsiteY148" fmla="*/ 622 h 763"/>
              <a:gd name="connsiteX149" fmla="*/ 467 w 687"/>
              <a:gd name="connsiteY149" fmla="*/ 616 h 763"/>
              <a:gd name="connsiteX150" fmla="*/ 472 w 687"/>
              <a:gd name="connsiteY150" fmla="*/ 611 h 763"/>
              <a:gd name="connsiteX151" fmla="*/ 477 w 687"/>
              <a:gd name="connsiteY151" fmla="*/ 601 h 763"/>
              <a:gd name="connsiteX152" fmla="*/ 483 w 687"/>
              <a:gd name="connsiteY152" fmla="*/ 590 h 763"/>
              <a:gd name="connsiteX153" fmla="*/ 488 w 687"/>
              <a:gd name="connsiteY153" fmla="*/ 580 h 763"/>
              <a:gd name="connsiteX154" fmla="*/ 498 w 687"/>
              <a:gd name="connsiteY154" fmla="*/ 564 h 763"/>
              <a:gd name="connsiteX155" fmla="*/ 504 w 687"/>
              <a:gd name="connsiteY155" fmla="*/ 554 h 763"/>
              <a:gd name="connsiteX156" fmla="*/ 509 w 687"/>
              <a:gd name="connsiteY156" fmla="*/ 538 h 763"/>
              <a:gd name="connsiteX157" fmla="*/ 514 w 687"/>
              <a:gd name="connsiteY157" fmla="*/ 517 h 763"/>
              <a:gd name="connsiteX158" fmla="*/ 519 w 687"/>
              <a:gd name="connsiteY158" fmla="*/ 501 h 763"/>
              <a:gd name="connsiteX159" fmla="*/ 525 w 687"/>
              <a:gd name="connsiteY159" fmla="*/ 475 h 763"/>
              <a:gd name="connsiteX160" fmla="*/ 530 w 687"/>
              <a:gd name="connsiteY160" fmla="*/ 454 h 763"/>
              <a:gd name="connsiteX161" fmla="*/ 535 w 687"/>
              <a:gd name="connsiteY161" fmla="*/ 428 h 763"/>
              <a:gd name="connsiteX162" fmla="*/ 540 w 687"/>
              <a:gd name="connsiteY162" fmla="*/ 402 h 763"/>
              <a:gd name="connsiteX163" fmla="*/ 546 w 687"/>
              <a:gd name="connsiteY163" fmla="*/ 371 h 763"/>
              <a:gd name="connsiteX164" fmla="*/ 546 w 687"/>
              <a:gd name="connsiteY164" fmla="*/ 345 h 763"/>
              <a:gd name="connsiteX165" fmla="*/ 551 w 687"/>
              <a:gd name="connsiteY165" fmla="*/ 319 h 763"/>
              <a:gd name="connsiteX166" fmla="*/ 551 w 687"/>
              <a:gd name="connsiteY166" fmla="*/ 298 h 763"/>
              <a:gd name="connsiteX167" fmla="*/ 556 w 687"/>
              <a:gd name="connsiteY167" fmla="*/ 272 h 763"/>
              <a:gd name="connsiteX168" fmla="*/ 556 w 687"/>
              <a:gd name="connsiteY168" fmla="*/ 251 h 763"/>
              <a:gd name="connsiteX169" fmla="*/ 561 w 687"/>
              <a:gd name="connsiteY169" fmla="*/ 230 h 763"/>
              <a:gd name="connsiteX170" fmla="*/ 561 w 687"/>
              <a:gd name="connsiteY170" fmla="*/ 214 h 763"/>
              <a:gd name="connsiteX171" fmla="*/ 561 w 687"/>
              <a:gd name="connsiteY171" fmla="*/ 193 h 763"/>
              <a:gd name="connsiteX172" fmla="*/ 567 w 687"/>
              <a:gd name="connsiteY172" fmla="*/ 178 h 763"/>
              <a:gd name="connsiteX173" fmla="*/ 567 w 687"/>
              <a:gd name="connsiteY173" fmla="*/ 167 h 763"/>
              <a:gd name="connsiteX174" fmla="*/ 567 w 687"/>
              <a:gd name="connsiteY174" fmla="*/ 151 h 763"/>
              <a:gd name="connsiteX175" fmla="*/ 567 w 687"/>
              <a:gd name="connsiteY175" fmla="*/ 141 h 763"/>
              <a:gd name="connsiteX176" fmla="*/ 567 w 687"/>
              <a:gd name="connsiteY176" fmla="*/ 131 h 763"/>
              <a:gd name="connsiteX177" fmla="*/ 561 w 687"/>
              <a:gd name="connsiteY177" fmla="*/ 125 h 763"/>
              <a:gd name="connsiteX178" fmla="*/ 561 w 687"/>
              <a:gd name="connsiteY178" fmla="*/ 115 h 763"/>
              <a:gd name="connsiteX179" fmla="*/ 561 w 687"/>
              <a:gd name="connsiteY179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30 w 687"/>
              <a:gd name="connsiteY136" fmla="*/ 616 h 763"/>
              <a:gd name="connsiteX137" fmla="*/ 346 w 687"/>
              <a:gd name="connsiteY137" fmla="*/ 622 h 763"/>
              <a:gd name="connsiteX138" fmla="*/ 367 w 687"/>
              <a:gd name="connsiteY138" fmla="*/ 627 h 763"/>
              <a:gd name="connsiteX139" fmla="*/ 383 w 687"/>
              <a:gd name="connsiteY139" fmla="*/ 627 h 763"/>
              <a:gd name="connsiteX140" fmla="*/ 399 w 687"/>
              <a:gd name="connsiteY140" fmla="*/ 632 h 763"/>
              <a:gd name="connsiteX141" fmla="*/ 414 w 687"/>
              <a:gd name="connsiteY141" fmla="*/ 632 h 763"/>
              <a:gd name="connsiteX142" fmla="*/ 425 w 687"/>
              <a:gd name="connsiteY142" fmla="*/ 632 h 763"/>
              <a:gd name="connsiteX143" fmla="*/ 435 w 687"/>
              <a:gd name="connsiteY143" fmla="*/ 632 h 763"/>
              <a:gd name="connsiteX144" fmla="*/ 446 w 687"/>
              <a:gd name="connsiteY144" fmla="*/ 632 h 763"/>
              <a:gd name="connsiteX145" fmla="*/ 451 w 687"/>
              <a:gd name="connsiteY145" fmla="*/ 627 h 763"/>
              <a:gd name="connsiteX146" fmla="*/ 456 w 687"/>
              <a:gd name="connsiteY146" fmla="*/ 627 h 763"/>
              <a:gd name="connsiteX147" fmla="*/ 462 w 687"/>
              <a:gd name="connsiteY147" fmla="*/ 622 h 763"/>
              <a:gd name="connsiteX148" fmla="*/ 467 w 687"/>
              <a:gd name="connsiteY148" fmla="*/ 616 h 763"/>
              <a:gd name="connsiteX149" fmla="*/ 472 w 687"/>
              <a:gd name="connsiteY149" fmla="*/ 611 h 763"/>
              <a:gd name="connsiteX150" fmla="*/ 477 w 687"/>
              <a:gd name="connsiteY150" fmla="*/ 601 h 763"/>
              <a:gd name="connsiteX151" fmla="*/ 483 w 687"/>
              <a:gd name="connsiteY151" fmla="*/ 590 h 763"/>
              <a:gd name="connsiteX152" fmla="*/ 488 w 687"/>
              <a:gd name="connsiteY152" fmla="*/ 580 h 763"/>
              <a:gd name="connsiteX153" fmla="*/ 498 w 687"/>
              <a:gd name="connsiteY153" fmla="*/ 564 h 763"/>
              <a:gd name="connsiteX154" fmla="*/ 504 w 687"/>
              <a:gd name="connsiteY154" fmla="*/ 554 h 763"/>
              <a:gd name="connsiteX155" fmla="*/ 509 w 687"/>
              <a:gd name="connsiteY155" fmla="*/ 538 h 763"/>
              <a:gd name="connsiteX156" fmla="*/ 514 w 687"/>
              <a:gd name="connsiteY156" fmla="*/ 517 h 763"/>
              <a:gd name="connsiteX157" fmla="*/ 519 w 687"/>
              <a:gd name="connsiteY157" fmla="*/ 501 h 763"/>
              <a:gd name="connsiteX158" fmla="*/ 525 w 687"/>
              <a:gd name="connsiteY158" fmla="*/ 475 h 763"/>
              <a:gd name="connsiteX159" fmla="*/ 530 w 687"/>
              <a:gd name="connsiteY159" fmla="*/ 454 h 763"/>
              <a:gd name="connsiteX160" fmla="*/ 535 w 687"/>
              <a:gd name="connsiteY160" fmla="*/ 428 h 763"/>
              <a:gd name="connsiteX161" fmla="*/ 540 w 687"/>
              <a:gd name="connsiteY161" fmla="*/ 402 h 763"/>
              <a:gd name="connsiteX162" fmla="*/ 546 w 687"/>
              <a:gd name="connsiteY162" fmla="*/ 371 h 763"/>
              <a:gd name="connsiteX163" fmla="*/ 546 w 687"/>
              <a:gd name="connsiteY163" fmla="*/ 345 h 763"/>
              <a:gd name="connsiteX164" fmla="*/ 551 w 687"/>
              <a:gd name="connsiteY164" fmla="*/ 319 h 763"/>
              <a:gd name="connsiteX165" fmla="*/ 551 w 687"/>
              <a:gd name="connsiteY165" fmla="*/ 298 h 763"/>
              <a:gd name="connsiteX166" fmla="*/ 556 w 687"/>
              <a:gd name="connsiteY166" fmla="*/ 272 h 763"/>
              <a:gd name="connsiteX167" fmla="*/ 556 w 687"/>
              <a:gd name="connsiteY167" fmla="*/ 251 h 763"/>
              <a:gd name="connsiteX168" fmla="*/ 561 w 687"/>
              <a:gd name="connsiteY168" fmla="*/ 230 h 763"/>
              <a:gd name="connsiteX169" fmla="*/ 561 w 687"/>
              <a:gd name="connsiteY169" fmla="*/ 214 h 763"/>
              <a:gd name="connsiteX170" fmla="*/ 561 w 687"/>
              <a:gd name="connsiteY170" fmla="*/ 193 h 763"/>
              <a:gd name="connsiteX171" fmla="*/ 567 w 687"/>
              <a:gd name="connsiteY171" fmla="*/ 178 h 763"/>
              <a:gd name="connsiteX172" fmla="*/ 567 w 687"/>
              <a:gd name="connsiteY172" fmla="*/ 167 h 763"/>
              <a:gd name="connsiteX173" fmla="*/ 567 w 687"/>
              <a:gd name="connsiteY173" fmla="*/ 151 h 763"/>
              <a:gd name="connsiteX174" fmla="*/ 567 w 687"/>
              <a:gd name="connsiteY174" fmla="*/ 141 h 763"/>
              <a:gd name="connsiteX175" fmla="*/ 567 w 687"/>
              <a:gd name="connsiteY175" fmla="*/ 131 h 763"/>
              <a:gd name="connsiteX176" fmla="*/ 561 w 687"/>
              <a:gd name="connsiteY176" fmla="*/ 125 h 763"/>
              <a:gd name="connsiteX177" fmla="*/ 561 w 687"/>
              <a:gd name="connsiteY177" fmla="*/ 115 h 763"/>
              <a:gd name="connsiteX178" fmla="*/ 561 w 687"/>
              <a:gd name="connsiteY178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46 w 687"/>
              <a:gd name="connsiteY136" fmla="*/ 622 h 763"/>
              <a:gd name="connsiteX137" fmla="*/ 367 w 687"/>
              <a:gd name="connsiteY137" fmla="*/ 627 h 763"/>
              <a:gd name="connsiteX138" fmla="*/ 383 w 687"/>
              <a:gd name="connsiteY138" fmla="*/ 627 h 763"/>
              <a:gd name="connsiteX139" fmla="*/ 399 w 687"/>
              <a:gd name="connsiteY139" fmla="*/ 632 h 763"/>
              <a:gd name="connsiteX140" fmla="*/ 414 w 687"/>
              <a:gd name="connsiteY140" fmla="*/ 632 h 763"/>
              <a:gd name="connsiteX141" fmla="*/ 425 w 687"/>
              <a:gd name="connsiteY141" fmla="*/ 632 h 763"/>
              <a:gd name="connsiteX142" fmla="*/ 435 w 687"/>
              <a:gd name="connsiteY142" fmla="*/ 632 h 763"/>
              <a:gd name="connsiteX143" fmla="*/ 446 w 687"/>
              <a:gd name="connsiteY143" fmla="*/ 632 h 763"/>
              <a:gd name="connsiteX144" fmla="*/ 451 w 687"/>
              <a:gd name="connsiteY144" fmla="*/ 627 h 763"/>
              <a:gd name="connsiteX145" fmla="*/ 456 w 687"/>
              <a:gd name="connsiteY145" fmla="*/ 627 h 763"/>
              <a:gd name="connsiteX146" fmla="*/ 462 w 687"/>
              <a:gd name="connsiteY146" fmla="*/ 622 h 763"/>
              <a:gd name="connsiteX147" fmla="*/ 467 w 687"/>
              <a:gd name="connsiteY147" fmla="*/ 616 h 763"/>
              <a:gd name="connsiteX148" fmla="*/ 472 w 687"/>
              <a:gd name="connsiteY148" fmla="*/ 611 h 763"/>
              <a:gd name="connsiteX149" fmla="*/ 477 w 687"/>
              <a:gd name="connsiteY149" fmla="*/ 601 h 763"/>
              <a:gd name="connsiteX150" fmla="*/ 483 w 687"/>
              <a:gd name="connsiteY150" fmla="*/ 590 h 763"/>
              <a:gd name="connsiteX151" fmla="*/ 488 w 687"/>
              <a:gd name="connsiteY151" fmla="*/ 580 h 763"/>
              <a:gd name="connsiteX152" fmla="*/ 498 w 687"/>
              <a:gd name="connsiteY152" fmla="*/ 564 h 763"/>
              <a:gd name="connsiteX153" fmla="*/ 504 w 687"/>
              <a:gd name="connsiteY153" fmla="*/ 554 h 763"/>
              <a:gd name="connsiteX154" fmla="*/ 509 w 687"/>
              <a:gd name="connsiteY154" fmla="*/ 538 h 763"/>
              <a:gd name="connsiteX155" fmla="*/ 514 w 687"/>
              <a:gd name="connsiteY155" fmla="*/ 517 h 763"/>
              <a:gd name="connsiteX156" fmla="*/ 519 w 687"/>
              <a:gd name="connsiteY156" fmla="*/ 501 h 763"/>
              <a:gd name="connsiteX157" fmla="*/ 525 w 687"/>
              <a:gd name="connsiteY157" fmla="*/ 475 h 763"/>
              <a:gd name="connsiteX158" fmla="*/ 530 w 687"/>
              <a:gd name="connsiteY158" fmla="*/ 454 h 763"/>
              <a:gd name="connsiteX159" fmla="*/ 535 w 687"/>
              <a:gd name="connsiteY159" fmla="*/ 428 h 763"/>
              <a:gd name="connsiteX160" fmla="*/ 540 w 687"/>
              <a:gd name="connsiteY160" fmla="*/ 402 h 763"/>
              <a:gd name="connsiteX161" fmla="*/ 546 w 687"/>
              <a:gd name="connsiteY161" fmla="*/ 371 h 763"/>
              <a:gd name="connsiteX162" fmla="*/ 546 w 687"/>
              <a:gd name="connsiteY162" fmla="*/ 345 h 763"/>
              <a:gd name="connsiteX163" fmla="*/ 551 w 687"/>
              <a:gd name="connsiteY163" fmla="*/ 319 h 763"/>
              <a:gd name="connsiteX164" fmla="*/ 551 w 687"/>
              <a:gd name="connsiteY164" fmla="*/ 298 h 763"/>
              <a:gd name="connsiteX165" fmla="*/ 556 w 687"/>
              <a:gd name="connsiteY165" fmla="*/ 272 h 763"/>
              <a:gd name="connsiteX166" fmla="*/ 556 w 687"/>
              <a:gd name="connsiteY166" fmla="*/ 251 h 763"/>
              <a:gd name="connsiteX167" fmla="*/ 561 w 687"/>
              <a:gd name="connsiteY167" fmla="*/ 230 h 763"/>
              <a:gd name="connsiteX168" fmla="*/ 561 w 687"/>
              <a:gd name="connsiteY168" fmla="*/ 214 h 763"/>
              <a:gd name="connsiteX169" fmla="*/ 561 w 687"/>
              <a:gd name="connsiteY169" fmla="*/ 193 h 763"/>
              <a:gd name="connsiteX170" fmla="*/ 567 w 687"/>
              <a:gd name="connsiteY170" fmla="*/ 178 h 763"/>
              <a:gd name="connsiteX171" fmla="*/ 567 w 687"/>
              <a:gd name="connsiteY171" fmla="*/ 167 h 763"/>
              <a:gd name="connsiteX172" fmla="*/ 567 w 687"/>
              <a:gd name="connsiteY172" fmla="*/ 151 h 763"/>
              <a:gd name="connsiteX173" fmla="*/ 567 w 687"/>
              <a:gd name="connsiteY173" fmla="*/ 141 h 763"/>
              <a:gd name="connsiteX174" fmla="*/ 567 w 687"/>
              <a:gd name="connsiteY174" fmla="*/ 131 h 763"/>
              <a:gd name="connsiteX175" fmla="*/ 561 w 687"/>
              <a:gd name="connsiteY175" fmla="*/ 125 h 763"/>
              <a:gd name="connsiteX176" fmla="*/ 561 w 687"/>
              <a:gd name="connsiteY176" fmla="*/ 115 h 763"/>
              <a:gd name="connsiteX177" fmla="*/ 561 w 687"/>
              <a:gd name="connsiteY177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67 w 687"/>
              <a:gd name="connsiteY136" fmla="*/ 627 h 763"/>
              <a:gd name="connsiteX137" fmla="*/ 383 w 687"/>
              <a:gd name="connsiteY137" fmla="*/ 627 h 763"/>
              <a:gd name="connsiteX138" fmla="*/ 399 w 687"/>
              <a:gd name="connsiteY138" fmla="*/ 632 h 763"/>
              <a:gd name="connsiteX139" fmla="*/ 414 w 687"/>
              <a:gd name="connsiteY139" fmla="*/ 632 h 763"/>
              <a:gd name="connsiteX140" fmla="*/ 425 w 687"/>
              <a:gd name="connsiteY140" fmla="*/ 632 h 763"/>
              <a:gd name="connsiteX141" fmla="*/ 435 w 687"/>
              <a:gd name="connsiteY141" fmla="*/ 632 h 763"/>
              <a:gd name="connsiteX142" fmla="*/ 446 w 687"/>
              <a:gd name="connsiteY142" fmla="*/ 632 h 763"/>
              <a:gd name="connsiteX143" fmla="*/ 451 w 687"/>
              <a:gd name="connsiteY143" fmla="*/ 627 h 763"/>
              <a:gd name="connsiteX144" fmla="*/ 456 w 687"/>
              <a:gd name="connsiteY144" fmla="*/ 627 h 763"/>
              <a:gd name="connsiteX145" fmla="*/ 462 w 687"/>
              <a:gd name="connsiteY145" fmla="*/ 622 h 763"/>
              <a:gd name="connsiteX146" fmla="*/ 467 w 687"/>
              <a:gd name="connsiteY146" fmla="*/ 616 h 763"/>
              <a:gd name="connsiteX147" fmla="*/ 472 w 687"/>
              <a:gd name="connsiteY147" fmla="*/ 611 h 763"/>
              <a:gd name="connsiteX148" fmla="*/ 477 w 687"/>
              <a:gd name="connsiteY148" fmla="*/ 601 h 763"/>
              <a:gd name="connsiteX149" fmla="*/ 483 w 687"/>
              <a:gd name="connsiteY149" fmla="*/ 590 h 763"/>
              <a:gd name="connsiteX150" fmla="*/ 488 w 687"/>
              <a:gd name="connsiteY150" fmla="*/ 580 h 763"/>
              <a:gd name="connsiteX151" fmla="*/ 498 w 687"/>
              <a:gd name="connsiteY151" fmla="*/ 564 h 763"/>
              <a:gd name="connsiteX152" fmla="*/ 504 w 687"/>
              <a:gd name="connsiteY152" fmla="*/ 554 h 763"/>
              <a:gd name="connsiteX153" fmla="*/ 509 w 687"/>
              <a:gd name="connsiteY153" fmla="*/ 538 h 763"/>
              <a:gd name="connsiteX154" fmla="*/ 514 w 687"/>
              <a:gd name="connsiteY154" fmla="*/ 517 h 763"/>
              <a:gd name="connsiteX155" fmla="*/ 519 w 687"/>
              <a:gd name="connsiteY155" fmla="*/ 501 h 763"/>
              <a:gd name="connsiteX156" fmla="*/ 525 w 687"/>
              <a:gd name="connsiteY156" fmla="*/ 475 h 763"/>
              <a:gd name="connsiteX157" fmla="*/ 530 w 687"/>
              <a:gd name="connsiteY157" fmla="*/ 454 h 763"/>
              <a:gd name="connsiteX158" fmla="*/ 535 w 687"/>
              <a:gd name="connsiteY158" fmla="*/ 428 h 763"/>
              <a:gd name="connsiteX159" fmla="*/ 540 w 687"/>
              <a:gd name="connsiteY159" fmla="*/ 402 h 763"/>
              <a:gd name="connsiteX160" fmla="*/ 546 w 687"/>
              <a:gd name="connsiteY160" fmla="*/ 371 h 763"/>
              <a:gd name="connsiteX161" fmla="*/ 546 w 687"/>
              <a:gd name="connsiteY161" fmla="*/ 345 h 763"/>
              <a:gd name="connsiteX162" fmla="*/ 551 w 687"/>
              <a:gd name="connsiteY162" fmla="*/ 319 h 763"/>
              <a:gd name="connsiteX163" fmla="*/ 551 w 687"/>
              <a:gd name="connsiteY163" fmla="*/ 298 h 763"/>
              <a:gd name="connsiteX164" fmla="*/ 556 w 687"/>
              <a:gd name="connsiteY164" fmla="*/ 272 h 763"/>
              <a:gd name="connsiteX165" fmla="*/ 556 w 687"/>
              <a:gd name="connsiteY165" fmla="*/ 251 h 763"/>
              <a:gd name="connsiteX166" fmla="*/ 561 w 687"/>
              <a:gd name="connsiteY166" fmla="*/ 230 h 763"/>
              <a:gd name="connsiteX167" fmla="*/ 561 w 687"/>
              <a:gd name="connsiteY167" fmla="*/ 214 h 763"/>
              <a:gd name="connsiteX168" fmla="*/ 561 w 687"/>
              <a:gd name="connsiteY168" fmla="*/ 193 h 763"/>
              <a:gd name="connsiteX169" fmla="*/ 567 w 687"/>
              <a:gd name="connsiteY169" fmla="*/ 178 h 763"/>
              <a:gd name="connsiteX170" fmla="*/ 567 w 687"/>
              <a:gd name="connsiteY170" fmla="*/ 167 h 763"/>
              <a:gd name="connsiteX171" fmla="*/ 567 w 687"/>
              <a:gd name="connsiteY171" fmla="*/ 151 h 763"/>
              <a:gd name="connsiteX172" fmla="*/ 567 w 687"/>
              <a:gd name="connsiteY172" fmla="*/ 141 h 763"/>
              <a:gd name="connsiteX173" fmla="*/ 567 w 687"/>
              <a:gd name="connsiteY173" fmla="*/ 131 h 763"/>
              <a:gd name="connsiteX174" fmla="*/ 561 w 687"/>
              <a:gd name="connsiteY174" fmla="*/ 125 h 763"/>
              <a:gd name="connsiteX175" fmla="*/ 561 w 687"/>
              <a:gd name="connsiteY175" fmla="*/ 115 h 763"/>
              <a:gd name="connsiteX176" fmla="*/ 561 w 687"/>
              <a:gd name="connsiteY176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83 w 687"/>
              <a:gd name="connsiteY136" fmla="*/ 627 h 763"/>
              <a:gd name="connsiteX137" fmla="*/ 399 w 687"/>
              <a:gd name="connsiteY137" fmla="*/ 632 h 763"/>
              <a:gd name="connsiteX138" fmla="*/ 414 w 687"/>
              <a:gd name="connsiteY138" fmla="*/ 632 h 763"/>
              <a:gd name="connsiteX139" fmla="*/ 425 w 687"/>
              <a:gd name="connsiteY139" fmla="*/ 632 h 763"/>
              <a:gd name="connsiteX140" fmla="*/ 435 w 687"/>
              <a:gd name="connsiteY140" fmla="*/ 632 h 763"/>
              <a:gd name="connsiteX141" fmla="*/ 446 w 687"/>
              <a:gd name="connsiteY141" fmla="*/ 632 h 763"/>
              <a:gd name="connsiteX142" fmla="*/ 451 w 687"/>
              <a:gd name="connsiteY142" fmla="*/ 627 h 763"/>
              <a:gd name="connsiteX143" fmla="*/ 456 w 687"/>
              <a:gd name="connsiteY143" fmla="*/ 627 h 763"/>
              <a:gd name="connsiteX144" fmla="*/ 462 w 687"/>
              <a:gd name="connsiteY144" fmla="*/ 622 h 763"/>
              <a:gd name="connsiteX145" fmla="*/ 467 w 687"/>
              <a:gd name="connsiteY145" fmla="*/ 616 h 763"/>
              <a:gd name="connsiteX146" fmla="*/ 472 w 687"/>
              <a:gd name="connsiteY146" fmla="*/ 611 h 763"/>
              <a:gd name="connsiteX147" fmla="*/ 477 w 687"/>
              <a:gd name="connsiteY147" fmla="*/ 601 h 763"/>
              <a:gd name="connsiteX148" fmla="*/ 483 w 687"/>
              <a:gd name="connsiteY148" fmla="*/ 590 h 763"/>
              <a:gd name="connsiteX149" fmla="*/ 488 w 687"/>
              <a:gd name="connsiteY149" fmla="*/ 580 h 763"/>
              <a:gd name="connsiteX150" fmla="*/ 498 w 687"/>
              <a:gd name="connsiteY150" fmla="*/ 564 h 763"/>
              <a:gd name="connsiteX151" fmla="*/ 504 w 687"/>
              <a:gd name="connsiteY151" fmla="*/ 554 h 763"/>
              <a:gd name="connsiteX152" fmla="*/ 509 w 687"/>
              <a:gd name="connsiteY152" fmla="*/ 538 h 763"/>
              <a:gd name="connsiteX153" fmla="*/ 514 w 687"/>
              <a:gd name="connsiteY153" fmla="*/ 517 h 763"/>
              <a:gd name="connsiteX154" fmla="*/ 519 w 687"/>
              <a:gd name="connsiteY154" fmla="*/ 501 h 763"/>
              <a:gd name="connsiteX155" fmla="*/ 525 w 687"/>
              <a:gd name="connsiteY155" fmla="*/ 475 h 763"/>
              <a:gd name="connsiteX156" fmla="*/ 530 w 687"/>
              <a:gd name="connsiteY156" fmla="*/ 454 h 763"/>
              <a:gd name="connsiteX157" fmla="*/ 535 w 687"/>
              <a:gd name="connsiteY157" fmla="*/ 428 h 763"/>
              <a:gd name="connsiteX158" fmla="*/ 540 w 687"/>
              <a:gd name="connsiteY158" fmla="*/ 402 h 763"/>
              <a:gd name="connsiteX159" fmla="*/ 546 w 687"/>
              <a:gd name="connsiteY159" fmla="*/ 371 h 763"/>
              <a:gd name="connsiteX160" fmla="*/ 546 w 687"/>
              <a:gd name="connsiteY160" fmla="*/ 345 h 763"/>
              <a:gd name="connsiteX161" fmla="*/ 551 w 687"/>
              <a:gd name="connsiteY161" fmla="*/ 319 h 763"/>
              <a:gd name="connsiteX162" fmla="*/ 551 w 687"/>
              <a:gd name="connsiteY162" fmla="*/ 298 h 763"/>
              <a:gd name="connsiteX163" fmla="*/ 556 w 687"/>
              <a:gd name="connsiteY163" fmla="*/ 272 h 763"/>
              <a:gd name="connsiteX164" fmla="*/ 556 w 687"/>
              <a:gd name="connsiteY164" fmla="*/ 251 h 763"/>
              <a:gd name="connsiteX165" fmla="*/ 561 w 687"/>
              <a:gd name="connsiteY165" fmla="*/ 230 h 763"/>
              <a:gd name="connsiteX166" fmla="*/ 561 w 687"/>
              <a:gd name="connsiteY166" fmla="*/ 214 h 763"/>
              <a:gd name="connsiteX167" fmla="*/ 561 w 687"/>
              <a:gd name="connsiteY167" fmla="*/ 193 h 763"/>
              <a:gd name="connsiteX168" fmla="*/ 567 w 687"/>
              <a:gd name="connsiteY168" fmla="*/ 178 h 763"/>
              <a:gd name="connsiteX169" fmla="*/ 567 w 687"/>
              <a:gd name="connsiteY169" fmla="*/ 167 h 763"/>
              <a:gd name="connsiteX170" fmla="*/ 567 w 687"/>
              <a:gd name="connsiteY170" fmla="*/ 151 h 763"/>
              <a:gd name="connsiteX171" fmla="*/ 567 w 687"/>
              <a:gd name="connsiteY171" fmla="*/ 141 h 763"/>
              <a:gd name="connsiteX172" fmla="*/ 567 w 687"/>
              <a:gd name="connsiteY172" fmla="*/ 131 h 763"/>
              <a:gd name="connsiteX173" fmla="*/ 561 w 687"/>
              <a:gd name="connsiteY173" fmla="*/ 125 h 763"/>
              <a:gd name="connsiteX174" fmla="*/ 561 w 687"/>
              <a:gd name="connsiteY174" fmla="*/ 115 h 763"/>
              <a:gd name="connsiteX175" fmla="*/ 561 w 687"/>
              <a:gd name="connsiteY175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399 w 687"/>
              <a:gd name="connsiteY136" fmla="*/ 632 h 763"/>
              <a:gd name="connsiteX137" fmla="*/ 414 w 687"/>
              <a:gd name="connsiteY137" fmla="*/ 632 h 763"/>
              <a:gd name="connsiteX138" fmla="*/ 425 w 687"/>
              <a:gd name="connsiteY138" fmla="*/ 632 h 763"/>
              <a:gd name="connsiteX139" fmla="*/ 435 w 687"/>
              <a:gd name="connsiteY139" fmla="*/ 632 h 763"/>
              <a:gd name="connsiteX140" fmla="*/ 446 w 687"/>
              <a:gd name="connsiteY140" fmla="*/ 632 h 763"/>
              <a:gd name="connsiteX141" fmla="*/ 451 w 687"/>
              <a:gd name="connsiteY141" fmla="*/ 627 h 763"/>
              <a:gd name="connsiteX142" fmla="*/ 456 w 687"/>
              <a:gd name="connsiteY142" fmla="*/ 627 h 763"/>
              <a:gd name="connsiteX143" fmla="*/ 462 w 687"/>
              <a:gd name="connsiteY143" fmla="*/ 622 h 763"/>
              <a:gd name="connsiteX144" fmla="*/ 467 w 687"/>
              <a:gd name="connsiteY144" fmla="*/ 616 h 763"/>
              <a:gd name="connsiteX145" fmla="*/ 472 w 687"/>
              <a:gd name="connsiteY145" fmla="*/ 611 h 763"/>
              <a:gd name="connsiteX146" fmla="*/ 477 w 687"/>
              <a:gd name="connsiteY146" fmla="*/ 601 h 763"/>
              <a:gd name="connsiteX147" fmla="*/ 483 w 687"/>
              <a:gd name="connsiteY147" fmla="*/ 590 h 763"/>
              <a:gd name="connsiteX148" fmla="*/ 488 w 687"/>
              <a:gd name="connsiteY148" fmla="*/ 580 h 763"/>
              <a:gd name="connsiteX149" fmla="*/ 498 w 687"/>
              <a:gd name="connsiteY149" fmla="*/ 564 h 763"/>
              <a:gd name="connsiteX150" fmla="*/ 504 w 687"/>
              <a:gd name="connsiteY150" fmla="*/ 554 h 763"/>
              <a:gd name="connsiteX151" fmla="*/ 509 w 687"/>
              <a:gd name="connsiteY151" fmla="*/ 538 h 763"/>
              <a:gd name="connsiteX152" fmla="*/ 514 w 687"/>
              <a:gd name="connsiteY152" fmla="*/ 517 h 763"/>
              <a:gd name="connsiteX153" fmla="*/ 519 w 687"/>
              <a:gd name="connsiteY153" fmla="*/ 501 h 763"/>
              <a:gd name="connsiteX154" fmla="*/ 525 w 687"/>
              <a:gd name="connsiteY154" fmla="*/ 475 h 763"/>
              <a:gd name="connsiteX155" fmla="*/ 530 w 687"/>
              <a:gd name="connsiteY155" fmla="*/ 454 h 763"/>
              <a:gd name="connsiteX156" fmla="*/ 535 w 687"/>
              <a:gd name="connsiteY156" fmla="*/ 428 h 763"/>
              <a:gd name="connsiteX157" fmla="*/ 540 w 687"/>
              <a:gd name="connsiteY157" fmla="*/ 402 h 763"/>
              <a:gd name="connsiteX158" fmla="*/ 546 w 687"/>
              <a:gd name="connsiteY158" fmla="*/ 371 h 763"/>
              <a:gd name="connsiteX159" fmla="*/ 546 w 687"/>
              <a:gd name="connsiteY159" fmla="*/ 345 h 763"/>
              <a:gd name="connsiteX160" fmla="*/ 551 w 687"/>
              <a:gd name="connsiteY160" fmla="*/ 319 h 763"/>
              <a:gd name="connsiteX161" fmla="*/ 551 w 687"/>
              <a:gd name="connsiteY161" fmla="*/ 298 h 763"/>
              <a:gd name="connsiteX162" fmla="*/ 556 w 687"/>
              <a:gd name="connsiteY162" fmla="*/ 272 h 763"/>
              <a:gd name="connsiteX163" fmla="*/ 556 w 687"/>
              <a:gd name="connsiteY163" fmla="*/ 251 h 763"/>
              <a:gd name="connsiteX164" fmla="*/ 561 w 687"/>
              <a:gd name="connsiteY164" fmla="*/ 230 h 763"/>
              <a:gd name="connsiteX165" fmla="*/ 561 w 687"/>
              <a:gd name="connsiteY165" fmla="*/ 214 h 763"/>
              <a:gd name="connsiteX166" fmla="*/ 561 w 687"/>
              <a:gd name="connsiteY166" fmla="*/ 193 h 763"/>
              <a:gd name="connsiteX167" fmla="*/ 567 w 687"/>
              <a:gd name="connsiteY167" fmla="*/ 178 h 763"/>
              <a:gd name="connsiteX168" fmla="*/ 567 w 687"/>
              <a:gd name="connsiteY168" fmla="*/ 167 h 763"/>
              <a:gd name="connsiteX169" fmla="*/ 567 w 687"/>
              <a:gd name="connsiteY169" fmla="*/ 151 h 763"/>
              <a:gd name="connsiteX170" fmla="*/ 567 w 687"/>
              <a:gd name="connsiteY170" fmla="*/ 141 h 763"/>
              <a:gd name="connsiteX171" fmla="*/ 567 w 687"/>
              <a:gd name="connsiteY171" fmla="*/ 131 h 763"/>
              <a:gd name="connsiteX172" fmla="*/ 561 w 687"/>
              <a:gd name="connsiteY172" fmla="*/ 125 h 763"/>
              <a:gd name="connsiteX173" fmla="*/ 561 w 687"/>
              <a:gd name="connsiteY173" fmla="*/ 115 h 763"/>
              <a:gd name="connsiteX174" fmla="*/ 561 w 687"/>
              <a:gd name="connsiteY174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51 w 687"/>
              <a:gd name="connsiteY134" fmla="*/ 669 h 763"/>
              <a:gd name="connsiteX135" fmla="*/ 336 w 687"/>
              <a:gd name="connsiteY135" fmla="*/ 658 h 763"/>
              <a:gd name="connsiteX136" fmla="*/ 414 w 687"/>
              <a:gd name="connsiteY136" fmla="*/ 632 h 763"/>
              <a:gd name="connsiteX137" fmla="*/ 425 w 687"/>
              <a:gd name="connsiteY137" fmla="*/ 632 h 763"/>
              <a:gd name="connsiteX138" fmla="*/ 435 w 687"/>
              <a:gd name="connsiteY138" fmla="*/ 632 h 763"/>
              <a:gd name="connsiteX139" fmla="*/ 446 w 687"/>
              <a:gd name="connsiteY139" fmla="*/ 632 h 763"/>
              <a:gd name="connsiteX140" fmla="*/ 451 w 687"/>
              <a:gd name="connsiteY140" fmla="*/ 627 h 763"/>
              <a:gd name="connsiteX141" fmla="*/ 456 w 687"/>
              <a:gd name="connsiteY141" fmla="*/ 627 h 763"/>
              <a:gd name="connsiteX142" fmla="*/ 462 w 687"/>
              <a:gd name="connsiteY142" fmla="*/ 622 h 763"/>
              <a:gd name="connsiteX143" fmla="*/ 467 w 687"/>
              <a:gd name="connsiteY143" fmla="*/ 616 h 763"/>
              <a:gd name="connsiteX144" fmla="*/ 472 w 687"/>
              <a:gd name="connsiteY144" fmla="*/ 611 h 763"/>
              <a:gd name="connsiteX145" fmla="*/ 477 w 687"/>
              <a:gd name="connsiteY145" fmla="*/ 601 h 763"/>
              <a:gd name="connsiteX146" fmla="*/ 483 w 687"/>
              <a:gd name="connsiteY146" fmla="*/ 590 h 763"/>
              <a:gd name="connsiteX147" fmla="*/ 488 w 687"/>
              <a:gd name="connsiteY147" fmla="*/ 580 h 763"/>
              <a:gd name="connsiteX148" fmla="*/ 498 w 687"/>
              <a:gd name="connsiteY148" fmla="*/ 564 h 763"/>
              <a:gd name="connsiteX149" fmla="*/ 504 w 687"/>
              <a:gd name="connsiteY149" fmla="*/ 554 h 763"/>
              <a:gd name="connsiteX150" fmla="*/ 509 w 687"/>
              <a:gd name="connsiteY150" fmla="*/ 538 h 763"/>
              <a:gd name="connsiteX151" fmla="*/ 514 w 687"/>
              <a:gd name="connsiteY151" fmla="*/ 517 h 763"/>
              <a:gd name="connsiteX152" fmla="*/ 519 w 687"/>
              <a:gd name="connsiteY152" fmla="*/ 501 h 763"/>
              <a:gd name="connsiteX153" fmla="*/ 525 w 687"/>
              <a:gd name="connsiteY153" fmla="*/ 475 h 763"/>
              <a:gd name="connsiteX154" fmla="*/ 530 w 687"/>
              <a:gd name="connsiteY154" fmla="*/ 454 h 763"/>
              <a:gd name="connsiteX155" fmla="*/ 535 w 687"/>
              <a:gd name="connsiteY155" fmla="*/ 428 h 763"/>
              <a:gd name="connsiteX156" fmla="*/ 540 w 687"/>
              <a:gd name="connsiteY156" fmla="*/ 402 h 763"/>
              <a:gd name="connsiteX157" fmla="*/ 546 w 687"/>
              <a:gd name="connsiteY157" fmla="*/ 371 h 763"/>
              <a:gd name="connsiteX158" fmla="*/ 546 w 687"/>
              <a:gd name="connsiteY158" fmla="*/ 345 h 763"/>
              <a:gd name="connsiteX159" fmla="*/ 551 w 687"/>
              <a:gd name="connsiteY159" fmla="*/ 319 h 763"/>
              <a:gd name="connsiteX160" fmla="*/ 551 w 687"/>
              <a:gd name="connsiteY160" fmla="*/ 298 h 763"/>
              <a:gd name="connsiteX161" fmla="*/ 556 w 687"/>
              <a:gd name="connsiteY161" fmla="*/ 272 h 763"/>
              <a:gd name="connsiteX162" fmla="*/ 556 w 687"/>
              <a:gd name="connsiteY162" fmla="*/ 251 h 763"/>
              <a:gd name="connsiteX163" fmla="*/ 561 w 687"/>
              <a:gd name="connsiteY163" fmla="*/ 230 h 763"/>
              <a:gd name="connsiteX164" fmla="*/ 561 w 687"/>
              <a:gd name="connsiteY164" fmla="*/ 214 h 763"/>
              <a:gd name="connsiteX165" fmla="*/ 561 w 687"/>
              <a:gd name="connsiteY165" fmla="*/ 193 h 763"/>
              <a:gd name="connsiteX166" fmla="*/ 567 w 687"/>
              <a:gd name="connsiteY166" fmla="*/ 178 h 763"/>
              <a:gd name="connsiteX167" fmla="*/ 567 w 687"/>
              <a:gd name="connsiteY167" fmla="*/ 167 h 763"/>
              <a:gd name="connsiteX168" fmla="*/ 567 w 687"/>
              <a:gd name="connsiteY168" fmla="*/ 151 h 763"/>
              <a:gd name="connsiteX169" fmla="*/ 567 w 687"/>
              <a:gd name="connsiteY169" fmla="*/ 141 h 763"/>
              <a:gd name="connsiteX170" fmla="*/ 567 w 687"/>
              <a:gd name="connsiteY170" fmla="*/ 131 h 763"/>
              <a:gd name="connsiteX171" fmla="*/ 561 w 687"/>
              <a:gd name="connsiteY171" fmla="*/ 125 h 763"/>
              <a:gd name="connsiteX172" fmla="*/ 561 w 687"/>
              <a:gd name="connsiteY172" fmla="*/ 115 h 763"/>
              <a:gd name="connsiteX173" fmla="*/ 561 w 687"/>
              <a:gd name="connsiteY173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336 w 687"/>
              <a:gd name="connsiteY134" fmla="*/ 658 h 763"/>
              <a:gd name="connsiteX135" fmla="*/ 414 w 687"/>
              <a:gd name="connsiteY135" fmla="*/ 632 h 763"/>
              <a:gd name="connsiteX136" fmla="*/ 425 w 687"/>
              <a:gd name="connsiteY136" fmla="*/ 632 h 763"/>
              <a:gd name="connsiteX137" fmla="*/ 435 w 687"/>
              <a:gd name="connsiteY137" fmla="*/ 632 h 763"/>
              <a:gd name="connsiteX138" fmla="*/ 446 w 687"/>
              <a:gd name="connsiteY138" fmla="*/ 632 h 763"/>
              <a:gd name="connsiteX139" fmla="*/ 451 w 687"/>
              <a:gd name="connsiteY139" fmla="*/ 627 h 763"/>
              <a:gd name="connsiteX140" fmla="*/ 456 w 687"/>
              <a:gd name="connsiteY140" fmla="*/ 627 h 763"/>
              <a:gd name="connsiteX141" fmla="*/ 462 w 687"/>
              <a:gd name="connsiteY141" fmla="*/ 622 h 763"/>
              <a:gd name="connsiteX142" fmla="*/ 467 w 687"/>
              <a:gd name="connsiteY142" fmla="*/ 616 h 763"/>
              <a:gd name="connsiteX143" fmla="*/ 472 w 687"/>
              <a:gd name="connsiteY143" fmla="*/ 611 h 763"/>
              <a:gd name="connsiteX144" fmla="*/ 477 w 687"/>
              <a:gd name="connsiteY144" fmla="*/ 601 h 763"/>
              <a:gd name="connsiteX145" fmla="*/ 483 w 687"/>
              <a:gd name="connsiteY145" fmla="*/ 590 h 763"/>
              <a:gd name="connsiteX146" fmla="*/ 488 w 687"/>
              <a:gd name="connsiteY146" fmla="*/ 580 h 763"/>
              <a:gd name="connsiteX147" fmla="*/ 498 w 687"/>
              <a:gd name="connsiteY147" fmla="*/ 564 h 763"/>
              <a:gd name="connsiteX148" fmla="*/ 504 w 687"/>
              <a:gd name="connsiteY148" fmla="*/ 554 h 763"/>
              <a:gd name="connsiteX149" fmla="*/ 509 w 687"/>
              <a:gd name="connsiteY149" fmla="*/ 538 h 763"/>
              <a:gd name="connsiteX150" fmla="*/ 514 w 687"/>
              <a:gd name="connsiteY150" fmla="*/ 517 h 763"/>
              <a:gd name="connsiteX151" fmla="*/ 519 w 687"/>
              <a:gd name="connsiteY151" fmla="*/ 501 h 763"/>
              <a:gd name="connsiteX152" fmla="*/ 525 w 687"/>
              <a:gd name="connsiteY152" fmla="*/ 475 h 763"/>
              <a:gd name="connsiteX153" fmla="*/ 530 w 687"/>
              <a:gd name="connsiteY153" fmla="*/ 454 h 763"/>
              <a:gd name="connsiteX154" fmla="*/ 535 w 687"/>
              <a:gd name="connsiteY154" fmla="*/ 428 h 763"/>
              <a:gd name="connsiteX155" fmla="*/ 540 w 687"/>
              <a:gd name="connsiteY155" fmla="*/ 402 h 763"/>
              <a:gd name="connsiteX156" fmla="*/ 546 w 687"/>
              <a:gd name="connsiteY156" fmla="*/ 371 h 763"/>
              <a:gd name="connsiteX157" fmla="*/ 546 w 687"/>
              <a:gd name="connsiteY157" fmla="*/ 345 h 763"/>
              <a:gd name="connsiteX158" fmla="*/ 551 w 687"/>
              <a:gd name="connsiteY158" fmla="*/ 319 h 763"/>
              <a:gd name="connsiteX159" fmla="*/ 551 w 687"/>
              <a:gd name="connsiteY159" fmla="*/ 298 h 763"/>
              <a:gd name="connsiteX160" fmla="*/ 556 w 687"/>
              <a:gd name="connsiteY160" fmla="*/ 272 h 763"/>
              <a:gd name="connsiteX161" fmla="*/ 556 w 687"/>
              <a:gd name="connsiteY161" fmla="*/ 251 h 763"/>
              <a:gd name="connsiteX162" fmla="*/ 561 w 687"/>
              <a:gd name="connsiteY162" fmla="*/ 230 h 763"/>
              <a:gd name="connsiteX163" fmla="*/ 561 w 687"/>
              <a:gd name="connsiteY163" fmla="*/ 214 h 763"/>
              <a:gd name="connsiteX164" fmla="*/ 561 w 687"/>
              <a:gd name="connsiteY164" fmla="*/ 193 h 763"/>
              <a:gd name="connsiteX165" fmla="*/ 567 w 687"/>
              <a:gd name="connsiteY165" fmla="*/ 178 h 763"/>
              <a:gd name="connsiteX166" fmla="*/ 567 w 687"/>
              <a:gd name="connsiteY166" fmla="*/ 167 h 763"/>
              <a:gd name="connsiteX167" fmla="*/ 567 w 687"/>
              <a:gd name="connsiteY167" fmla="*/ 151 h 763"/>
              <a:gd name="connsiteX168" fmla="*/ 567 w 687"/>
              <a:gd name="connsiteY168" fmla="*/ 141 h 763"/>
              <a:gd name="connsiteX169" fmla="*/ 567 w 687"/>
              <a:gd name="connsiteY169" fmla="*/ 131 h 763"/>
              <a:gd name="connsiteX170" fmla="*/ 561 w 687"/>
              <a:gd name="connsiteY170" fmla="*/ 125 h 763"/>
              <a:gd name="connsiteX171" fmla="*/ 561 w 687"/>
              <a:gd name="connsiteY171" fmla="*/ 115 h 763"/>
              <a:gd name="connsiteX172" fmla="*/ 561 w 687"/>
              <a:gd name="connsiteY172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362 w 687"/>
              <a:gd name="connsiteY133" fmla="*/ 679 h 763"/>
              <a:gd name="connsiteX134" fmla="*/ 414 w 687"/>
              <a:gd name="connsiteY134" fmla="*/ 632 h 763"/>
              <a:gd name="connsiteX135" fmla="*/ 425 w 687"/>
              <a:gd name="connsiteY135" fmla="*/ 632 h 763"/>
              <a:gd name="connsiteX136" fmla="*/ 435 w 687"/>
              <a:gd name="connsiteY136" fmla="*/ 632 h 763"/>
              <a:gd name="connsiteX137" fmla="*/ 446 w 687"/>
              <a:gd name="connsiteY137" fmla="*/ 632 h 763"/>
              <a:gd name="connsiteX138" fmla="*/ 451 w 687"/>
              <a:gd name="connsiteY138" fmla="*/ 627 h 763"/>
              <a:gd name="connsiteX139" fmla="*/ 456 w 687"/>
              <a:gd name="connsiteY139" fmla="*/ 627 h 763"/>
              <a:gd name="connsiteX140" fmla="*/ 462 w 687"/>
              <a:gd name="connsiteY140" fmla="*/ 622 h 763"/>
              <a:gd name="connsiteX141" fmla="*/ 467 w 687"/>
              <a:gd name="connsiteY141" fmla="*/ 616 h 763"/>
              <a:gd name="connsiteX142" fmla="*/ 472 w 687"/>
              <a:gd name="connsiteY142" fmla="*/ 611 h 763"/>
              <a:gd name="connsiteX143" fmla="*/ 477 w 687"/>
              <a:gd name="connsiteY143" fmla="*/ 601 h 763"/>
              <a:gd name="connsiteX144" fmla="*/ 483 w 687"/>
              <a:gd name="connsiteY144" fmla="*/ 590 h 763"/>
              <a:gd name="connsiteX145" fmla="*/ 488 w 687"/>
              <a:gd name="connsiteY145" fmla="*/ 580 h 763"/>
              <a:gd name="connsiteX146" fmla="*/ 498 w 687"/>
              <a:gd name="connsiteY146" fmla="*/ 564 h 763"/>
              <a:gd name="connsiteX147" fmla="*/ 504 w 687"/>
              <a:gd name="connsiteY147" fmla="*/ 554 h 763"/>
              <a:gd name="connsiteX148" fmla="*/ 509 w 687"/>
              <a:gd name="connsiteY148" fmla="*/ 538 h 763"/>
              <a:gd name="connsiteX149" fmla="*/ 514 w 687"/>
              <a:gd name="connsiteY149" fmla="*/ 517 h 763"/>
              <a:gd name="connsiteX150" fmla="*/ 519 w 687"/>
              <a:gd name="connsiteY150" fmla="*/ 501 h 763"/>
              <a:gd name="connsiteX151" fmla="*/ 525 w 687"/>
              <a:gd name="connsiteY151" fmla="*/ 475 h 763"/>
              <a:gd name="connsiteX152" fmla="*/ 530 w 687"/>
              <a:gd name="connsiteY152" fmla="*/ 454 h 763"/>
              <a:gd name="connsiteX153" fmla="*/ 535 w 687"/>
              <a:gd name="connsiteY153" fmla="*/ 428 h 763"/>
              <a:gd name="connsiteX154" fmla="*/ 540 w 687"/>
              <a:gd name="connsiteY154" fmla="*/ 402 h 763"/>
              <a:gd name="connsiteX155" fmla="*/ 546 w 687"/>
              <a:gd name="connsiteY155" fmla="*/ 371 h 763"/>
              <a:gd name="connsiteX156" fmla="*/ 546 w 687"/>
              <a:gd name="connsiteY156" fmla="*/ 345 h 763"/>
              <a:gd name="connsiteX157" fmla="*/ 551 w 687"/>
              <a:gd name="connsiteY157" fmla="*/ 319 h 763"/>
              <a:gd name="connsiteX158" fmla="*/ 551 w 687"/>
              <a:gd name="connsiteY158" fmla="*/ 298 h 763"/>
              <a:gd name="connsiteX159" fmla="*/ 556 w 687"/>
              <a:gd name="connsiteY159" fmla="*/ 272 h 763"/>
              <a:gd name="connsiteX160" fmla="*/ 556 w 687"/>
              <a:gd name="connsiteY160" fmla="*/ 251 h 763"/>
              <a:gd name="connsiteX161" fmla="*/ 561 w 687"/>
              <a:gd name="connsiteY161" fmla="*/ 230 h 763"/>
              <a:gd name="connsiteX162" fmla="*/ 561 w 687"/>
              <a:gd name="connsiteY162" fmla="*/ 214 h 763"/>
              <a:gd name="connsiteX163" fmla="*/ 561 w 687"/>
              <a:gd name="connsiteY163" fmla="*/ 193 h 763"/>
              <a:gd name="connsiteX164" fmla="*/ 567 w 687"/>
              <a:gd name="connsiteY164" fmla="*/ 178 h 763"/>
              <a:gd name="connsiteX165" fmla="*/ 567 w 687"/>
              <a:gd name="connsiteY165" fmla="*/ 167 h 763"/>
              <a:gd name="connsiteX166" fmla="*/ 567 w 687"/>
              <a:gd name="connsiteY166" fmla="*/ 151 h 763"/>
              <a:gd name="connsiteX167" fmla="*/ 567 w 687"/>
              <a:gd name="connsiteY167" fmla="*/ 141 h 763"/>
              <a:gd name="connsiteX168" fmla="*/ 567 w 687"/>
              <a:gd name="connsiteY168" fmla="*/ 131 h 763"/>
              <a:gd name="connsiteX169" fmla="*/ 561 w 687"/>
              <a:gd name="connsiteY169" fmla="*/ 125 h 763"/>
              <a:gd name="connsiteX170" fmla="*/ 561 w 687"/>
              <a:gd name="connsiteY170" fmla="*/ 115 h 763"/>
              <a:gd name="connsiteX171" fmla="*/ 561 w 687"/>
              <a:gd name="connsiteY171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378 w 687"/>
              <a:gd name="connsiteY132" fmla="*/ 689 h 763"/>
              <a:gd name="connsiteX133" fmla="*/ 414 w 687"/>
              <a:gd name="connsiteY133" fmla="*/ 632 h 763"/>
              <a:gd name="connsiteX134" fmla="*/ 425 w 687"/>
              <a:gd name="connsiteY134" fmla="*/ 632 h 763"/>
              <a:gd name="connsiteX135" fmla="*/ 435 w 687"/>
              <a:gd name="connsiteY135" fmla="*/ 632 h 763"/>
              <a:gd name="connsiteX136" fmla="*/ 446 w 687"/>
              <a:gd name="connsiteY136" fmla="*/ 632 h 763"/>
              <a:gd name="connsiteX137" fmla="*/ 451 w 687"/>
              <a:gd name="connsiteY137" fmla="*/ 627 h 763"/>
              <a:gd name="connsiteX138" fmla="*/ 456 w 687"/>
              <a:gd name="connsiteY138" fmla="*/ 627 h 763"/>
              <a:gd name="connsiteX139" fmla="*/ 462 w 687"/>
              <a:gd name="connsiteY139" fmla="*/ 622 h 763"/>
              <a:gd name="connsiteX140" fmla="*/ 467 w 687"/>
              <a:gd name="connsiteY140" fmla="*/ 616 h 763"/>
              <a:gd name="connsiteX141" fmla="*/ 472 w 687"/>
              <a:gd name="connsiteY141" fmla="*/ 611 h 763"/>
              <a:gd name="connsiteX142" fmla="*/ 477 w 687"/>
              <a:gd name="connsiteY142" fmla="*/ 601 h 763"/>
              <a:gd name="connsiteX143" fmla="*/ 483 w 687"/>
              <a:gd name="connsiteY143" fmla="*/ 590 h 763"/>
              <a:gd name="connsiteX144" fmla="*/ 488 w 687"/>
              <a:gd name="connsiteY144" fmla="*/ 580 h 763"/>
              <a:gd name="connsiteX145" fmla="*/ 498 w 687"/>
              <a:gd name="connsiteY145" fmla="*/ 564 h 763"/>
              <a:gd name="connsiteX146" fmla="*/ 504 w 687"/>
              <a:gd name="connsiteY146" fmla="*/ 554 h 763"/>
              <a:gd name="connsiteX147" fmla="*/ 509 w 687"/>
              <a:gd name="connsiteY147" fmla="*/ 538 h 763"/>
              <a:gd name="connsiteX148" fmla="*/ 514 w 687"/>
              <a:gd name="connsiteY148" fmla="*/ 517 h 763"/>
              <a:gd name="connsiteX149" fmla="*/ 519 w 687"/>
              <a:gd name="connsiteY149" fmla="*/ 501 h 763"/>
              <a:gd name="connsiteX150" fmla="*/ 525 w 687"/>
              <a:gd name="connsiteY150" fmla="*/ 475 h 763"/>
              <a:gd name="connsiteX151" fmla="*/ 530 w 687"/>
              <a:gd name="connsiteY151" fmla="*/ 454 h 763"/>
              <a:gd name="connsiteX152" fmla="*/ 535 w 687"/>
              <a:gd name="connsiteY152" fmla="*/ 428 h 763"/>
              <a:gd name="connsiteX153" fmla="*/ 540 w 687"/>
              <a:gd name="connsiteY153" fmla="*/ 402 h 763"/>
              <a:gd name="connsiteX154" fmla="*/ 546 w 687"/>
              <a:gd name="connsiteY154" fmla="*/ 371 h 763"/>
              <a:gd name="connsiteX155" fmla="*/ 546 w 687"/>
              <a:gd name="connsiteY155" fmla="*/ 345 h 763"/>
              <a:gd name="connsiteX156" fmla="*/ 551 w 687"/>
              <a:gd name="connsiteY156" fmla="*/ 319 h 763"/>
              <a:gd name="connsiteX157" fmla="*/ 551 w 687"/>
              <a:gd name="connsiteY157" fmla="*/ 298 h 763"/>
              <a:gd name="connsiteX158" fmla="*/ 556 w 687"/>
              <a:gd name="connsiteY158" fmla="*/ 272 h 763"/>
              <a:gd name="connsiteX159" fmla="*/ 556 w 687"/>
              <a:gd name="connsiteY159" fmla="*/ 251 h 763"/>
              <a:gd name="connsiteX160" fmla="*/ 561 w 687"/>
              <a:gd name="connsiteY160" fmla="*/ 230 h 763"/>
              <a:gd name="connsiteX161" fmla="*/ 561 w 687"/>
              <a:gd name="connsiteY161" fmla="*/ 214 h 763"/>
              <a:gd name="connsiteX162" fmla="*/ 561 w 687"/>
              <a:gd name="connsiteY162" fmla="*/ 193 h 763"/>
              <a:gd name="connsiteX163" fmla="*/ 567 w 687"/>
              <a:gd name="connsiteY163" fmla="*/ 178 h 763"/>
              <a:gd name="connsiteX164" fmla="*/ 567 w 687"/>
              <a:gd name="connsiteY164" fmla="*/ 167 h 763"/>
              <a:gd name="connsiteX165" fmla="*/ 567 w 687"/>
              <a:gd name="connsiteY165" fmla="*/ 151 h 763"/>
              <a:gd name="connsiteX166" fmla="*/ 567 w 687"/>
              <a:gd name="connsiteY166" fmla="*/ 141 h 763"/>
              <a:gd name="connsiteX167" fmla="*/ 567 w 687"/>
              <a:gd name="connsiteY167" fmla="*/ 131 h 763"/>
              <a:gd name="connsiteX168" fmla="*/ 561 w 687"/>
              <a:gd name="connsiteY168" fmla="*/ 125 h 763"/>
              <a:gd name="connsiteX169" fmla="*/ 561 w 687"/>
              <a:gd name="connsiteY169" fmla="*/ 115 h 763"/>
              <a:gd name="connsiteX170" fmla="*/ 561 w 687"/>
              <a:gd name="connsiteY170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388 w 687"/>
              <a:gd name="connsiteY131" fmla="*/ 695 h 763"/>
              <a:gd name="connsiteX132" fmla="*/ 414 w 687"/>
              <a:gd name="connsiteY132" fmla="*/ 632 h 763"/>
              <a:gd name="connsiteX133" fmla="*/ 425 w 687"/>
              <a:gd name="connsiteY133" fmla="*/ 632 h 763"/>
              <a:gd name="connsiteX134" fmla="*/ 435 w 687"/>
              <a:gd name="connsiteY134" fmla="*/ 632 h 763"/>
              <a:gd name="connsiteX135" fmla="*/ 446 w 687"/>
              <a:gd name="connsiteY135" fmla="*/ 632 h 763"/>
              <a:gd name="connsiteX136" fmla="*/ 451 w 687"/>
              <a:gd name="connsiteY136" fmla="*/ 627 h 763"/>
              <a:gd name="connsiteX137" fmla="*/ 456 w 687"/>
              <a:gd name="connsiteY137" fmla="*/ 627 h 763"/>
              <a:gd name="connsiteX138" fmla="*/ 462 w 687"/>
              <a:gd name="connsiteY138" fmla="*/ 622 h 763"/>
              <a:gd name="connsiteX139" fmla="*/ 467 w 687"/>
              <a:gd name="connsiteY139" fmla="*/ 616 h 763"/>
              <a:gd name="connsiteX140" fmla="*/ 472 w 687"/>
              <a:gd name="connsiteY140" fmla="*/ 611 h 763"/>
              <a:gd name="connsiteX141" fmla="*/ 477 w 687"/>
              <a:gd name="connsiteY141" fmla="*/ 601 h 763"/>
              <a:gd name="connsiteX142" fmla="*/ 483 w 687"/>
              <a:gd name="connsiteY142" fmla="*/ 590 h 763"/>
              <a:gd name="connsiteX143" fmla="*/ 488 w 687"/>
              <a:gd name="connsiteY143" fmla="*/ 580 h 763"/>
              <a:gd name="connsiteX144" fmla="*/ 498 w 687"/>
              <a:gd name="connsiteY144" fmla="*/ 564 h 763"/>
              <a:gd name="connsiteX145" fmla="*/ 504 w 687"/>
              <a:gd name="connsiteY145" fmla="*/ 554 h 763"/>
              <a:gd name="connsiteX146" fmla="*/ 509 w 687"/>
              <a:gd name="connsiteY146" fmla="*/ 538 h 763"/>
              <a:gd name="connsiteX147" fmla="*/ 514 w 687"/>
              <a:gd name="connsiteY147" fmla="*/ 517 h 763"/>
              <a:gd name="connsiteX148" fmla="*/ 519 w 687"/>
              <a:gd name="connsiteY148" fmla="*/ 501 h 763"/>
              <a:gd name="connsiteX149" fmla="*/ 525 w 687"/>
              <a:gd name="connsiteY149" fmla="*/ 475 h 763"/>
              <a:gd name="connsiteX150" fmla="*/ 530 w 687"/>
              <a:gd name="connsiteY150" fmla="*/ 454 h 763"/>
              <a:gd name="connsiteX151" fmla="*/ 535 w 687"/>
              <a:gd name="connsiteY151" fmla="*/ 428 h 763"/>
              <a:gd name="connsiteX152" fmla="*/ 540 w 687"/>
              <a:gd name="connsiteY152" fmla="*/ 402 h 763"/>
              <a:gd name="connsiteX153" fmla="*/ 546 w 687"/>
              <a:gd name="connsiteY153" fmla="*/ 371 h 763"/>
              <a:gd name="connsiteX154" fmla="*/ 546 w 687"/>
              <a:gd name="connsiteY154" fmla="*/ 345 h 763"/>
              <a:gd name="connsiteX155" fmla="*/ 551 w 687"/>
              <a:gd name="connsiteY155" fmla="*/ 319 h 763"/>
              <a:gd name="connsiteX156" fmla="*/ 551 w 687"/>
              <a:gd name="connsiteY156" fmla="*/ 298 h 763"/>
              <a:gd name="connsiteX157" fmla="*/ 556 w 687"/>
              <a:gd name="connsiteY157" fmla="*/ 272 h 763"/>
              <a:gd name="connsiteX158" fmla="*/ 556 w 687"/>
              <a:gd name="connsiteY158" fmla="*/ 251 h 763"/>
              <a:gd name="connsiteX159" fmla="*/ 561 w 687"/>
              <a:gd name="connsiteY159" fmla="*/ 230 h 763"/>
              <a:gd name="connsiteX160" fmla="*/ 561 w 687"/>
              <a:gd name="connsiteY160" fmla="*/ 214 h 763"/>
              <a:gd name="connsiteX161" fmla="*/ 561 w 687"/>
              <a:gd name="connsiteY161" fmla="*/ 193 h 763"/>
              <a:gd name="connsiteX162" fmla="*/ 567 w 687"/>
              <a:gd name="connsiteY162" fmla="*/ 178 h 763"/>
              <a:gd name="connsiteX163" fmla="*/ 567 w 687"/>
              <a:gd name="connsiteY163" fmla="*/ 167 h 763"/>
              <a:gd name="connsiteX164" fmla="*/ 567 w 687"/>
              <a:gd name="connsiteY164" fmla="*/ 151 h 763"/>
              <a:gd name="connsiteX165" fmla="*/ 567 w 687"/>
              <a:gd name="connsiteY165" fmla="*/ 141 h 763"/>
              <a:gd name="connsiteX166" fmla="*/ 567 w 687"/>
              <a:gd name="connsiteY166" fmla="*/ 131 h 763"/>
              <a:gd name="connsiteX167" fmla="*/ 561 w 687"/>
              <a:gd name="connsiteY167" fmla="*/ 125 h 763"/>
              <a:gd name="connsiteX168" fmla="*/ 561 w 687"/>
              <a:gd name="connsiteY168" fmla="*/ 115 h 763"/>
              <a:gd name="connsiteX169" fmla="*/ 561 w 687"/>
              <a:gd name="connsiteY169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393 w 687"/>
              <a:gd name="connsiteY130" fmla="*/ 705 h 763"/>
              <a:gd name="connsiteX131" fmla="*/ 414 w 687"/>
              <a:gd name="connsiteY131" fmla="*/ 632 h 763"/>
              <a:gd name="connsiteX132" fmla="*/ 425 w 687"/>
              <a:gd name="connsiteY132" fmla="*/ 632 h 763"/>
              <a:gd name="connsiteX133" fmla="*/ 435 w 687"/>
              <a:gd name="connsiteY133" fmla="*/ 632 h 763"/>
              <a:gd name="connsiteX134" fmla="*/ 446 w 687"/>
              <a:gd name="connsiteY134" fmla="*/ 632 h 763"/>
              <a:gd name="connsiteX135" fmla="*/ 451 w 687"/>
              <a:gd name="connsiteY135" fmla="*/ 627 h 763"/>
              <a:gd name="connsiteX136" fmla="*/ 456 w 687"/>
              <a:gd name="connsiteY136" fmla="*/ 627 h 763"/>
              <a:gd name="connsiteX137" fmla="*/ 462 w 687"/>
              <a:gd name="connsiteY137" fmla="*/ 622 h 763"/>
              <a:gd name="connsiteX138" fmla="*/ 467 w 687"/>
              <a:gd name="connsiteY138" fmla="*/ 616 h 763"/>
              <a:gd name="connsiteX139" fmla="*/ 472 w 687"/>
              <a:gd name="connsiteY139" fmla="*/ 611 h 763"/>
              <a:gd name="connsiteX140" fmla="*/ 477 w 687"/>
              <a:gd name="connsiteY140" fmla="*/ 601 h 763"/>
              <a:gd name="connsiteX141" fmla="*/ 483 w 687"/>
              <a:gd name="connsiteY141" fmla="*/ 590 h 763"/>
              <a:gd name="connsiteX142" fmla="*/ 488 w 687"/>
              <a:gd name="connsiteY142" fmla="*/ 580 h 763"/>
              <a:gd name="connsiteX143" fmla="*/ 498 w 687"/>
              <a:gd name="connsiteY143" fmla="*/ 564 h 763"/>
              <a:gd name="connsiteX144" fmla="*/ 504 w 687"/>
              <a:gd name="connsiteY144" fmla="*/ 554 h 763"/>
              <a:gd name="connsiteX145" fmla="*/ 509 w 687"/>
              <a:gd name="connsiteY145" fmla="*/ 538 h 763"/>
              <a:gd name="connsiteX146" fmla="*/ 514 w 687"/>
              <a:gd name="connsiteY146" fmla="*/ 517 h 763"/>
              <a:gd name="connsiteX147" fmla="*/ 519 w 687"/>
              <a:gd name="connsiteY147" fmla="*/ 501 h 763"/>
              <a:gd name="connsiteX148" fmla="*/ 525 w 687"/>
              <a:gd name="connsiteY148" fmla="*/ 475 h 763"/>
              <a:gd name="connsiteX149" fmla="*/ 530 w 687"/>
              <a:gd name="connsiteY149" fmla="*/ 454 h 763"/>
              <a:gd name="connsiteX150" fmla="*/ 535 w 687"/>
              <a:gd name="connsiteY150" fmla="*/ 428 h 763"/>
              <a:gd name="connsiteX151" fmla="*/ 540 w 687"/>
              <a:gd name="connsiteY151" fmla="*/ 402 h 763"/>
              <a:gd name="connsiteX152" fmla="*/ 546 w 687"/>
              <a:gd name="connsiteY152" fmla="*/ 371 h 763"/>
              <a:gd name="connsiteX153" fmla="*/ 546 w 687"/>
              <a:gd name="connsiteY153" fmla="*/ 345 h 763"/>
              <a:gd name="connsiteX154" fmla="*/ 551 w 687"/>
              <a:gd name="connsiteY154" fmla="*/ 319 h 763"/>
              <a:gd name="connsiteX155" fmla="*/ 551 w 687"/>
              <a:gd name="connsiteY155" fmla="*/ 298 h 763"/>
              <a:gd name="connsiteX156" fmla="*/ 556 w 687"/>
              <a:gd name="connsiteY156" fmla="*/ 272 h 763"/>
              <a:gd name="connsiteX157" fmla="*/ 556 w 687"/>
              <a:gd name="connsiteY157" fmla="*/ 251 h 763"/>
              <a:gd name="connsiteX158" fmla="*/ 561 w 687"/>
              <a:gd name="connsiteY158" fmla="*/ 230 h 763"/>
              <a:gd name="connsiteX159" fmla="*/ 561 w 687"/>
              <a:gd name="connsiteY159" fmla="*/ 214 h 763"/>
              <a:gd name="connsiteX160" fmla="*/ 561 w 687"/>
              <a:gd name="connsiteY160" fmla="*/ 193 h 763"/>
              <a:gd name="connsiteX161" fmla="*/ 567 w 687"/>
              <a:gd name="connsiteY161" fmla="*/ 178 h 763"/>
              <a:gd name="connsiteX162" fmla="*/ 567 w 687"/>
              <a:gd name="connsiteY162" fmla="*/ 167 h 763"/>
              <a:gd name="connsiteX163" fmla="*/ 567 w 687"/>
              <a:gd name="connsiteY163" fmla="*/ 151 h 763"/>
              <a:gd name="connsiteX164" fmla="*/ 567 w 687"/>
              <a:gd name="connsiteY164" fmla="*/ 141 h 763"/>
              <a:gd name="connsiteX165" fmla="*/ 567 w 687"/>
              <a:gd name="connsiteY165" fmla="*/ 131 h 763"/>
              <a:gd name="connsiteX166" fmla="*/ 561 w 687"/>
              <a:gd name="connsiteY166" fmla="*/ 125 h 763"/>
              <a:gd name="connsiteX167" fmla="*/ 561 w 687"/>
              <a:gd name="connsiteY167" fmla="*/ 115 h 763"/>
              <a:gd name="connsiteX168" fmla="*/ 561 w 687"/>
              <a:gd name="connsiteY168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414 w 687"/>
              <a:gd name="connsiteY130" fmla="*/ 632 h 763"/>
              <a:gd name="connsiteX131" fmla="*/ 425 w 687"/>
              <a:gd name="connsiteY131" fmla="*/ 632 h 763"/>
              <a:gd name="connsiteX132" fmla="*/ 435 w 687"/>
              <a:gd name="connsiteY132" fmla="*/ 632 h 763"/>
              <a:gd name="connsiteX133" fmla="*/ 446 w 687"/>
              <a:gd name="connsiteY133" fmla="*/ 632 h 763"/>
              <a:gd name="connsiteX134" fmla="*/ 451 w 687"/>
              <a:gd name="connsiteY134" fmla="*/ 627 h 763"/>
              <a:gd name="connsiteX135" fmla="*/ 456 w 687"/>
              <a:gd name="connsiteY135" fmla="*/ 627 h 763"/>
              <a:gd name="connsiteX136" fmla="*/ 462 w 687"/>
              <a:gd name="connsiteY136" fmla="*/ 622 h 763"/>
              <a:gd name="connsiteX137" fmla="*/ 467 w 687"/>
              <a:gd name="connsiteY137" fmla="*/ 616 h 763"/>
              <a:gd name="connsiteX138" fmla="*/ 472 w 687"/>
              <a:gd name="connsiteY138" fmla="*/ 611 h 763"/>
              <a:gd name="connsiteX139" fmla="*/ 477 w 687"/>
              <a:gd name="connsiteY139" fmla="*/ 601 h 763"/>
              <a:gd name="connsiteX140" fmla="*/ 483 w 687"/>
              <a:gd name="connsiteY140" fmla="*/ 590 h 763"/>
              <a:gd name="connsiteX141" fmla="*/ 488 w 687"/>
              <a:gd name="connsiteY141" fmla="*/ 580 h 763"/>
              <a:gd name="connsiteX142" fmla="*/ 498 w 687"/>
              <a:gd name="connsiteY142" fmla="*/ 564 h 763"/>
              <a:gd name="connsiteX143" fmla="*/ 504 w 687"/>
              <a:gd name="connsiteY143" fmla="*/ 554 h 763"/>
              <a:gd name="connsiteX144" fmla="*/ 509 w 687"/>
              <a:gd name="connsiteY144" fmla="*/ 538 h 763"/>
              <a:gd name="connsiteX145" fmla="*/ 514 w 687"/>
              <a:gd name="connsiteY145" fmla="*/ 517 h 763"/>
              <a:gd name="connsiteX146" fmla="*/ 519 w 687"/>
              <a:gd name="connsiteY146" fmla="*/ 501 h 763"/>
              <a:gd name="connsiteX147" fmla="*/ 525 w 687"/>
              <a:gd name="connsiteY147" fmla="*/ 475 h 763"/>
              <a:gd name="connsiteX148" fmla="*/ 530 w 687"/>
              <a:gd name="connsiteY148" fmla="*/ 454 h 763"/>
              <a:gd name="connsiteX149" fmla="*/ 535 w 687"/>
              <a:gd name="connsiteY149" fmla="*/ 428 h 763"/>
              <a:gd name="connsiteX150" fmla="*/ 540 w 687"/>
              <a:gd name="connsiteY150" fmla="*/ 402 h 763"/>
              <a:gd name="connsiteX151" fmla="*/ 546 w 687"/>
              <a:gd name="connsiteY151" fmla="*/ 371 h 763"/>
              <a:gd name="connsiteX152" fmla="*/ 546 w 687"/>
              <a:gd name="connsiteY152" fmla="*/ 345 h 763"/>
              <a:gd name="connsiteX153" fmla="*/ 551 w 687"/>
              <a:gd name="connsiteY153" fmla="*/ 319 h 763"/>
              <a:gd name="connsiteX154" fmla="*/ 551 w 687"/>
              <a:gd name="connsiteY154" fmla="*/ 298 h 763"/>
              <a:gd name="connsiteX155" fmla="*/ 556 w 687"/>
              <a:gd name="connsiteY155" fmla="*/ 272 h 763"/>
              <a:gd name="connsiteX156" fmla="*/ 556 w 687"/>
              <a:gd name="connsiteY156" fmla="*/ 251 h 763"/>
              <a:gd name="connsiteX157" fmla="*/ 561 w 687"/>
              <a:gd name="connsiteY157" fmla="*/ 230 h 763"/>
              <a:gd name="connsiteX158" fmla="*/ 561 w 687"/>
              <a:gd name="connsiteY158" fmla="*/ 214 h 763"/>
              <a:gd name="connsiteX159" fmla="*/ 561 w 687"/>
              <a:gd name="connsiteY159" fmla="*/ 193 h 763"/>
              <a:gd name="connsiteX160" fmla="*/ 567 w 687"/>
              <a:gd name="connsiteY160" fmla="*/ 178 h 763"/>
              <a:gd name="connsiteX161" fmla="*/ 567 w 687"/>
              <a:gd name="connsiteY161" fmla="*/ 167 h 763"/>
              <a:gd name="connsiteX162" fmla="*/ 567 w 687"/>
              <a:gd name="connsiteY162" fmla="*/ 151 h 763"/>
              <a:gd name="connsiteX163" fmla="*/ 567 w 687"/>
              <a:gd name="connsiteY163" fmla="*/ 141 h 763"/>
              <a:gd name="connsiteX164" fmla="*/ 567 w 687"/>
              <a:gd name="connsiteY164" fmla="*/ 131 h 763"/>
              <a:gd name="connsiteX165" fmla="*/ 561 w 687"/>
              <a:gd name="connsiteY165" fmla="*/ 125 h 763"/>
              <a:gd name="connsiteX166" fmla="*/ 561 w 687"/>
              <a:gd name="connsiteY166" fmla="*/ 115 h 763"/>
              <a:gd name="connsiteX167" fmla="*/ 561 w 687"/>
              <a:gd name="connsiteY167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414 w 687"/>
              <a:gd name="connsiteY130" fmla="*/ 632 h 763"/>
              <a:gd name="connsiteX131" fmla="*/ 425 w 687"/>
              <a:gd name="connsiteY131" fmla="*/ 632 h 763"/>
              <a:gd name="connsiteX132" fmla="*/ 446 w 687"/>
              <a:gd name="connsiteY132" fmla="*/ 632 h 763"/>
              <a:gd name="connsiteX133" fmla="*/ 451 w 687"/>
              <a:gd name="connsiteY133" fmla="*/ 627 h 763"/>
              <a:gd name="connsiteX134" fmla="*/ 456 w 687"/>
              <a:gd name="connsiteY134" fmla="*/ 627 h 763"/>
              <a:gd name="connsiteX135" fmla="*/ 462 w 687"/>
              <a:gd name="connsiteY135" fmla="*/ 622 h 763"/>
              <a:gd name="connsiteX136" fmla="*/ 467 w 687"/>
              <a:gd name="connsiteY136" fmla="*/ 616 h 763"/>
              <a:gd name="connsiteX137" fmla="*/ 472 w 687"/>
              <a:gd name="connsiteY137" fmla="*/ 611 h 763"/>
              <a:gd name="connsiteX138" fmla="*/ 477 w 687"/>
              <a:gd name="connsiteY138" fmla="*/ 601 h 763"/>
              <a:gd name="connsiteX139" fmla="*/ 483 w 687"/>
              <a:gd name="connsiteY139" fmla="*/ 590 h 763"/>
              <a:gd name="connsiteX140" fmla="*/ 488 w 687"/>
              <a:gd name="connsiteY140" fmla="*/ 580 h 763"/>
              <a:gd name="connsiteX141" fmla="*/ 498 w 687"/>
              <a:gd name="connsiteY141" fmla="*/ 564 h 763"/>
              <a:gd name="connsiteX142" fmla="*/ 504 w 687"/>
              <a:gd name="connsiteY142" fmla="*/ 554 h 763"/>
              <a:gd name="connsiteX143" fmla="*/ 509 w 687"/>
              <a:gd name="connsiteY143" fmla="*/ 538 h 763"/>
              <a:gd name="connsiteX144" fmla="*/ 514 w 687"/>
              <a:gd name="connsiteY144" fmla="*/ 517 h 763"/>
              <a:gd name="connsiteX145" fmla="*/ 519 w 687"/>
              <a:gd name="connsiteY145" fmla="*/ 501 h 763"/>
              <a:gd name="connsiteX146" fmla="*/ 525 w 687"/>
              <a:gd name="connsiteY146" fmla="*/ 475 h 763"/>
              <a:gd name="connsiteX147" fmla="*/ 530 w 687"/>
              <a:gd name="connsiteY147" fmla="*/ 454 h 763"/>
              <a:gd name="connsiteX148" fmla="*/ 535 w 687"/>
              <a:gd name="connsiteY148" fmla="*/ 428 h 763"/>
              <a:gd name="connsiteX149" fmla="*/ 540 w 687"/>
              <a:gd name="connsiteY149" fmla="*/ 402 h 763"/>
              <a:gd name="connsiteX150" fmla="*/ 546 w 687"/>
              <a:gd name="connsiteY150" fmla="*/ 371 h 763"/>
              <a:gd name="connsiteX151" fmla="*/ 546 w 687"/>
              <a:gd name="connsiteY151" fmla="*/ 345 h 763"/>
              <a:gd name="connsiteX152" fmla="*/ 551 w 687"/>
              <a:gd name="connsiteY152" fmla="*/ 319 h 763"/>
              <a:gd name="connsiteX153" fmla="*/ 551 w 687"/>
              <a:gd name="connsiteY153" fmla="*/ 298 h 763"/>
              <a:gd name="connsiteX154" fmla="*/ 556 w 687"/>
              <a:gd name="connsiteY154" fmla="*/ 272 h 763"/>
              <a:gd name="connsiteX155" fmla="*/ 556 w 687"/>
              <a:gd name="connsiteY155" fmla="*/ 251 h 763"/>
              <a:gd name="connsiteX156" fmla="*/ 561 w 687"/>
              <a:gd name="connsiteY156" fmla="*/ 230 h 763"/>
              <a:gd name="connsiteX157" fmla="*/ 561 w 687"/>
              <a:gd name="connsiteY157" fmla="*/ 214 h 763"/>
              <a:gd name="connsiteX158" fmla="*/ 561 w 687"/>
              <a:gd name="connsiteY158" fmla="*/ 193 h 763"/>
              <a:gd name="connsiteX159" fmla="*/ 567 w 687"/>
              <a:gd name="connsiteY159" fmla="*/ 178 h 763"/>
              <a:gd name="connsiteX160" fmla="*/ 567 w 687"/>
              <a:gd name="connsiteY160" fmla="*/ 167 h 763"/>
              <a:gd name="connsiteX161" fmla="*/ 567 w 687"/>
              <a:gd name="connsiteY161" fmla="*/ 151 h 763"/>
              <a:gd name="connsiteX162" fmla="*/ 567 w 687"/>
              <a:gd name="connsiteY162" fmla="*/ 141 h 763"/>
              <a:gd name="connsiteX163" fmla="*/ 567 w 687"/>
              <a:gd name="connsiteY163" fmla="*/ 131 h 763"/>
              <a:gd name="connsiteX164" fmla="*/ 561 w 687"/>
              <a:gd name="connsiteY164" fmla="*/ 125 h 763"/>
              <a:gd name="connsiteX165" fmla="*/ 561 w 687"/>
              <a:gd name="connsiteY165" fmla="*/ 115 h 763"/>
              <a:gd name="connsiteX166" fmla="*/ 561 w 687"/>
              <a:gd name="connsiteY166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425 w 687"/>
              <a:gd name="connsiteY130" fmla="*/ 632 h 763"/>
              <a:gd name="connsiteX131" fmla="*/ 446 w 687"/>
              <a:gd name="connsiteY131" fmla="*/ 632 h 763"/>
              <a:gd name="connsiteX132" fmla="*/ 451 w 687"/>
              <a:gd name="connsiteY132" fmla="*/ 627 h 763"/>
              <a:gd name="connsiteX133" fmla="*/ 456 w 687"/>
              <a:gd name="connsiteY133" fmla="*/ 627 h 763"/>
              <a:gd name="connsiteX134" fmla="*/ 462 w 687"/>
              <a:gd name="connsiteY134" fmla="*/ 622 h 763"/>
              <a:gd name="connsiteX135" fmla="*/ 467 w 687"/>
              <a:gd name="connsiteY135" fmla="*/ 616 h 763"/>
              <a:gd name="connsiteX136" fmla="*/ 472 w 687"/>
              <a:gd name="connsiteY136" fmla="*/ 611 h 763"/>
              <a:gd name="connsiteX137" fmla="*/ 477 w 687"/>
              <a:gd name="connsiteY137" fmla="*/ 601 h 763"/>
              <a:gd name="connsiteX138" fmla="*/ 483 w 687"/>
              <a:gd name="connsiteY138" fmla="*/ 590 h 763"/>
              <a:gd name="connsiteX139" fmla="*/ 488 w 687"/>
              <a:gd name="connsiteY139" fmla="*/ 580 h 763"/>
              <a:gd name="connsiteX140" fmla="*/ 498 w 687"/>
              <a:gd name="connsiteY140" fmla="*/ 564 h 763"/>
              <a:gd name="connsiteX141" fmla="*/ 504 w 687"/>
              <a:gd name="connsiteY141" fmla="*/ 554 h 763"/>
              <a:gd name="connsiteX142" fmla="*/ 509 w 687"/>
              <a:gd name="connsiteY142" fmla="*/ 538 h 763"/>
              <a:gd name="connsiteX143" fmla="*/ 514 w 687"/>
              <a:gd name="connsiteY143" fmla="*/ 517 h 763"/>
              <a:gd name="connsiteX144" fmla="*/ 519 w 687"/>
              <a:gd name="connsiteY144" fmla="*/ 501 h 763"/>
              <a:gd name="connsiteX145" fmla="*/ 525 w 687"/>
              <a:gd name="connsiteY145" fmla="*/ 475 h 763"/>
              <a:gd name="connsiteX146" fmla="*/ 530 w 687"/>
              <a:gd name="connsiteY146" fmla="*/ 454 h 763"/>
              <a:gd name="connsiteX147" fmla="*/ 535 w 687"/>
              <a:gd name="connsiteY147" fmla="*/ 428 h 763"/>
              <a:gd name="connsiteX148" fmla="*/ 540 w 687"/>
              <a:gd name="connsiteY148" fmla="*/ 402 h 763"/>
              <a:gd name="connsiteX149" fmla="*/ 546 w 687"/>
              <a:gd name="connsiteY149" fmla="*/ 371 h 763"/>
              <a:gd name="connsiteX150" fmla="*/ 546 w 687"/>
              <a:gd name="connsiteY150" fmla="*/ 345 h 763"/>
              <a:gd name="connsiteX151" fmla="*/ 551 w 687"/>
              <a:gd name="connsiteY151" fmla="*/ 319 h 763"/>
              <a:gd name="connsiteX152" fmla="*/ 551 w 687"/>
              <a:gd name="connsiteY152" fmla="*/ 298 h 763"/>
              <a:gd name="connsiteX153" fmla="*/ 556 w 687"/>
              <a:gd name="connsiteY153" fmla="*/ 272 h 763"/>
              <a:gd name="connsiteX154" fmla="*/ 556 w 687"/>
              <a:gd name="connsiteY154" fmla="*/ 251 h 763"/>
              <a:gd name="connsiteX155" fmla="*/ 561 w 687"/>
              <a:gd name="connsiteY155" fmla="*/ 230 h 763"/>
              <a:gd name="connsiteX156" fmla="*/ 561 w 687"/>
              <a:gd name="connsiteY156" fmla="*/ 214 h 763"/>
              <a:gd name="connsiteX157" fmla="*/ 561 w 687"/>
              <a:gd name="connsiteY157" fmla="*/ 193 h 763"/>
              <a:gd name="connsiteX158" fmla="*/ 567 w 687"/>
              <a:gd name="connsiteY158" fmla="*/ 178 h 763"/>
              <a:gd name="connsiteX159" fmla="*/ 567 w 687"/>
              <a:gd name="connsiteY159" fmla="*/ 167 h 763"/>
              <a:gd name="connsiteX160" fmla="*/ 567 w 687"/>
              <a:gd name="connsiteY160" fmla="*/ 151 h 763"/>
              <a:gd name="connsiteX161" fmla="*/ 567 w 687"/>
              <a:gd name="connsiteY161" fmla="*/ 141 h 763"/>
              <a:gd name="connsiteX162" fmla="*/ 567 w 687"/>
              <a:gd name="connsiteY162" fmla="*/ 131 h 763"/>
              <a:gd name="connsiteX163" fmla="*/ 561 w 687"/>
              <a:gd name="connsiteY163" fmla="*/ 125 h 763"/>
              <a:gd name="connsiteX164" fmla="*/ 561 w 687"/>
              <a:gd name="connsiteY164" fmla="*/ 115 h 763"/>
              <a:gd name="connsiteX165" fmla="*/ 561 w 687"/>
              <a:gd name="connsiteY165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04 w 687"/>
              <a:gd name="connsiteY128" fmla="*/ 721 h 763"/>
              <a:gd name="connsiteX129" fmla="*/ 399 w 687"/>
              <a:gd name="connsiteY129" fmla="*/ 716 h 763"/>
              <a:gd name="connsiteX130" fmla="*/ 446 w 687"/>
              <a:gd name="connsiteY130" fmla="*/ 632 h 763"/>
              <a:gd name="connsiteX131" fmla="*/ 451 w 687"/>
              <a:gd name="connsiteY131" fmla="*/ 627 h 763"/>
              <a:gd name="connsiteX132" fmla="*/ 456 w 687"/>
              <a:gd name="connsiteY132" fmla="*/ 627 h 763"/>
              <a:gd name="connsiteX133" fmla="*/ 462 w 687"/>
              <a:gd name="connsiteY133" fmla="*/ 622 h 763"/>
              <a:gd name="connsiteX134" fmla="*/ 467 w 687"/>
              <a:gd name="connsiteY134" fmla="*/ 616 h 763"/>
              <a:gd name="connsiteX135" fmla="*/ 472 w 687"/>
              <a:gd name="connsiteY135" fmla="*/ 611 h 763"/>
              <a:gd name="connsiteX136" fmla="*/ 477 w 687"/>
              <a:gd name="connsiteY136" fmla="*/ 601 h 763"/>
              <a:gd name="connsiteX137" fmla="*/ 483 w 687"/>
              <a:gd name="connsiteY137" fmla="*/ 590 h 763"/>
              <a:gd name="connsiteX138" fmla="*/ 488 w 687"/>
              <a:gd name="connsiteY138" fmla="*/ 580 h 763"/>
              <a:gd name="connsiteX139" fmla="*/ 498 w 687"/>
              <a:gd name="connsiteY139" fmla="*/ 564 h 763"/>
              <a:gd name="connsiteX140" fmla="*/ 504 w 687"/>
              <a:gd name="connsiteY140" fmla="*/ 554 h 763"/>
              <a:gd name="connsiteX141" fmla="*/ 509 w 687"/>
              <a:gd name="connsiteY141" fmla="*/ 538 h 763"/>
              <a:gd name="connsiteX142" fmla="*/ 514 w 687"/>
              <a:gd name="connsiteY142" fmla="*/ 517 h 763"/>
              <a:gd name="connsiteX143" fmla="*/ 519 w 687"/>
              <a:gd name="connsiteY143" fmla="*/ 501 h 763"/>
              <a:gd name="connsiteX144" fmla="*/ 525 w 687"/>
              <a:gd name="connsiteY144" fmla="*/ 475 h 763"/>
              <a:gd name="connsiteX145" fmla="*/ 530 w 687"/>
              <a:gd name="connsiteY145" fmla="*/ 454 h 763"/>
              <a:gd name="connsiteX146" fmla="*/ 535 w 687"/>
              <a:gd name="connsiteY146" fmla="*/ 428 h 763"/>
              <a:gd name="connsiteX147" fmla="*/ 540 w 687"/>
              <a:gd name="connsiteY147" fmla="*/ 402 h 763"/>
              <a:gd name="connsiteX148" fmla="*/ 546 w 687"/>
              <a:gd name="connsiteY148" fmla="*/ 371 h 763"/>
              <a:gd name="connsiteX149" fmla="*/ 546 w 687"/>
              <a:gd name="connsiteY149" fmla="*/ 345 h 763"/>
              <a:gd name="connsiteX150" fmla="*/ 551 w 687"/>
              <a:gd name="connsiteY150" fmla="*/ 319 h 763"/>
              <a:gd name="connsiteX151" fmla="*/ 551 w 687"/>
              <a:gd name="connsiteY151" fmla="*/ 298 h 763"/>
              <a:gd name="connsiteX152" fmla="*/ 556 w 687"/>
              <a:gd name="connsiteY152" fmla="*/ 272 h 763"/>
              <a:gd name="connsiteX153" fmla="*/ 556 w 687"/>
              <a:gd name="connsiteY153" fmla="*/ 251 h 763"/>
              <a:gd name="connsiteX154" fmla="*/ 561 w 687"/>
              <a:gd name="connsiteY154" fmla="*/ 230 h 763"/>
              <a:gd name="connsiteX155" fmla="*/ 561 w 687"/>
              <a:gd name="connsiteY155" fmla="*/ 214 h 763"/>
              <a:gd name="connsiteX156" fmla="*/ 561 w 687"/>
              <a:gd name="connsiteY156" fmla="*/ 193 h 763"/>
              <a:gd name="connsiteX157" fmla="*/ 567 w 687"/>
              <a:gd name="connsiteY157" fmla="*/ 178 h 763"/>
              <a:gd name="connsiteX158" fmla="*/ 567 w 687"/>
              <a:gd name="connsiteY158" fmla="*/ 167 h 763"/>
              <a:gd name="connsiteX159" fmla="*/ 567 w 687"/>
              <a:gd name="connsiteY159" fmla="*/ 151 h 763"/>
              <a:gd name="connsiteX160" fmla="*/ 567 w 687"/>
              <a:gd name="connsiteY160" fmla="*/ 141 h 763"/>
              <a:gd name="connsiteX161" fmla="*/ 567 w 687"/>
              <a:gd name="connsiteY161" fmla="*/ 131 h 763"/>
              <a:gd name="connsiteX162" fmla="*/ 561 w 687"/>
              <a:gd name="connsiteY162" fmla="*/ 125 h 763"/>
              <a:gd name="connsiteX163" fmla="*/ 561 w 687"/>
              <a:gd name="connsiteY163" fmla="*/ 115 h 763"/>
              <a:gd name="connsiteX164" fmla="*/ 561 w 687"/>
              <a:gd name="connsiteY164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399 w 687"/>
              <a:gd name="connsiteY128" fmla="*/ 716 h 763"/>
              <a:gd name="connsiteX129" fmla="*/ 446 w 687"/>
              <a:gd name="connsiteY129" fmla="*/ 632 h 763"/>
              <a:gd name="connsiteX130" fmla="*/ 451 w 687"/>
              <a:gd name="connsiteY130" fmla="*/ 627 h 763"/>
              <a:gd name="connsiteX131" fmla="*/ 456 w 687"/>
              <a:gd name="connsiteY131" fmla="*/ 627 h 763"/>
              <a:gd name="connsiteX132" fmla="*/ 462 w 687"/>
              <a:gd name="connsiteY132" fmla="*/ 622 h 763"/>
              <a:gd name="connsiteX133" fmla="*/ 467 w 687"/>
              <a:gd name="connsiteY133" fmla="*/ 616 h 763"/>
              <a:gd name="connsiteX134" fmla="*/ 472 w 687"/>
              <a:gd name="connsiteY134" fmla="*/ 611 h 763"/>
              <a:gd name="connsiteX135" fmla="*/ 477 w 687"/>
              <a:gd name="connsiteY135" fmla="*/ 601 h 763"/>
              <a:gd name="connsiteX136" fmla="*/ 483 w 687"/>
              <a:gd name="connsiteY136" fmla="*/ 590 h 763"/>
              <a:gd name="connsiteX137" fmla="*/ 488 w 687"/>
              <a:gd name="connsiteY137" fmla="*/ 580 h 763"/>
              <a:gd name="connsiteX138" fmla="*/ 498 w 687"/>
              <a:gd name="connsiteY138" fmla="*/ 564 h 763"/>
              <a:gd name="connsiteX139" fmla="*/ 504 w 687"/>
              <a:gd name="connsiteY139" fmla="*/ 554 h 763"/>
              <a:gd name="connsiteX140" fmla="*/ 509 w 687"/>
              <a:gd name="connsiteY140" fmla="*/ 538 h 763"/>
              <a:gd name="connsiteX141" fmla="*/ 514 w 687"/>
              <a:gd name="connsiteY141" fmla="*/ 517 h 763"/>
              <a:gd name="connsiteX142" fmla="*/ 519 w 687"/>
              <a:gd name="connsiteY142" fmla="*/ 501 h 763"/>
              <a:gd name="connsiteX143" fmla="*/ 525 w 687"/>
              <a:gd name="connsiteY143" fmla="*/ 475 h 763"/>
              <a:gd name="connsiteX144" fmla="*/ 530 w 687"/>
              <a:gd name="connsiteY144" fmla="*/ 454 h 763"/>
              <a:gd name="connsiteX145" fmla="*/ 535 w 687"/>
              <a:gd name="connsiteY145" fmla="*/ 428 h 763"/>
              <a:gd name="connsiteX146" fmla="*/ 540 w 687"/>
              <a:gd name="connsiteY146" fmla="*/ 402 h 763"/>
              <a:gd name="connsiteX147" fmla="*/ 546 w 687"/>
              <a:gd name="connsiteY147" fmla="*/ 371 h 763"/>
              <a:gd name="connsiteX148" fmla="*/ 546 w 687"/>
              <a:gd name="connsiteY148" fmla="*/ 345 h 763"/>
              <a:gd name="connsiteX149" fmla="*/ 551 w 687"/>
              <a:gd name="connsiteY149" fmla="*/ 319 h 763"/>
              <a:gd name="connsiteX150" fmla="*/ 551 w 687"/>
              <a:gd name="connsiteY150" fmla="*/ 298 h 763"/>
              <a:gd name="connsiteX151" fmla="*/ 556 w 687"/>
              <a:gd name="connsiteY151" fmla="*/ 272 h 763"/>
              <a:gd name="connsiteX152" fmla="*/ 556 w 687"/>
              <a:gd name="connsiteY152" fmla="*/ 251 h 763"/>
              <a:gd name="connsiteX153" fmla="*/ 561 w 687"/>
              <a:gd name="connsiteY153" fmla="*/ 230 h 763"/>
              <a:gd name="connsiteX154" fmla="*/ 561 w 687"/>
              <a:gd name="connsiteY154" fmla="*/ 214 h 763"/>
              <a:gd name="connsiteX155" fmla="*/ 561 w 687"/>
              <a:gd name="connsiteY155" fmla="*/ 193 h 763"/>
              <a:gd name="connsiteX156" fmla="*/ 567 w 687"/>
              <a:gd name="connsiteY156" fmla="*/ 178 h 763"/>
              <a:gd name="connsiteX157" fmla="*/ 567 w 687"/>
              <a:gd name="connsiteY157" fmla="*/ 167 h 763"/>
              <a:gd name="connsiteX158" fmla="*/ 567 w 687"/>
              <a:gd name="connsiteY158" fmla="*/ 151 h 763"/>
              <a:gd name="connsiteX159" fmla="*/ 567 w 687"/>
              <a:gd name="connsiteY159" fmla="*/ 141 h 763"/>
              <a:gd name="connsiteX160" fmla="*/ 567 w 687"/>
              <a:gd name="connsiteY160" fmla="*/ 131 h 763"/>
              <a:gd name="connsiteX161" fmla="*/ 561 w 687"/>
              <a:gd name="connsiteY161" fmla="*/ 125 h 763"/>
              <a:gd name="connsiteX162" fmla="*/ 561 w 687"/>
              <a:gd name="connsiteY162" fmla="*/ 115 h 763"/>
              <a:gd name="connsiteX163" fmla="*/ 561 w 687"/>
              <a:gd name="connsiteY163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04 w 687"/>
              <a:gd name="connsiteY127" fmla="*/ 726 h 763"/>
              <a:gd name="connsiteX128" fmla="*/ 446 w 687"/>
              <a:gd name="connsiteY128" fmla="*/ 632 h 763"/>
              <a:gd name="connsiteX129" fmla="*/ 451 w 687"/>
              <a:gd name="connsiteY129" fmla="*/ 627 h 763"/>
              <a:gd name="connsiteX130" fmla="*/ 456 w 687"/>
              <a:gd name="connsiteY130" fmla="*/ 627 h 763"/>
              <a:gd name="connsiteX131" fmla="*/ 462 w 687"/>
              <a:gd name="connsiteY131" fmla="*/ 622 h 763"/>
              <a:gd name="connsiteX132" fmla="*/ 467 w 687"/>
              <a:gd name="connsiteY132" fmla="*/ 616 h 763"/>
              <a:gd name="connsiteX133" fmla="*/ 472 w 687"/>
              <a:gd name="connsiteY133" fmla="*/ 611 h 763"/>
              <a:gd name="connsiteX134" fmla="*/ 477 w 687"/>
              <a:gd name="connsiteY134" fmla="*/ 601 h 763"/>
              <a:gd name="connsiteX135" fmla="*/ 483 w 687"/>
              <a:gd name="connsiteY135" fmla="*/ 590 h 763"/>
              <a:gd name="connsiteX136" fmla="*/ 488 w 687"/>
              <a:gd name="connsiteY136" fmla="*/ 580 h 763"/>
              <a:gd name="connsiteX137" fmla="*/ 498 w 687"/>
              <a:gd name="connsiteY137" fmla="*/ 564 h 763"/>
              <a:gd name="connsiteX138" fmla="*/ 504 w 687"/>
              <a:gd name="connsiteY138" fmla="*/ 554 h 763"/>
              <a:gd name="connsiteX139" fmla="*/ 509 w 687"/>
              <a:gd name="connsiteY139" fmla="*/ 538 h 763"/>
              <a:gd name="connsiteX140" fmla="*/ 514 w 687"/>
              <a:gd name="connsiteY140" fmla="*/ 517 h 763"/>
              <a:gd name="connsiteX141" fmla="*/ 519 w 687"/>
              <a:gd name="connsiteY141" fmla="*/ 501 h 763"/>
              <a:gd name="connsiteX142" fmla="*/ 525 w 687"/>
              <a:gd name="connsiteY142" fmla="*/ 475 h 763"/>
              <a:gd name="connsiteX143" fmla="*/ 530 w 687"/>
              <a:gd name="connsiteY143" fmla="*/ 454 h 763"/>
              <a:gd name="connsiteX144" fmla="*/ 535 w 687"/>
              <a:gd name="connsiteY144" fmla="*/ 428 h 763"/>
              <a:gd name="connsiteX145" fmla="*/ 540 w 687"/>
              <a:gd name="connsiteY145" fmla="*/ 402 h 763"/>
              <a:gd name="connsiteX146" fmla="*/ 546 w 687"/>
              <a:gd name="connsiteY146" fmla="*/ 371 h 763"/>
              <a:gd name="connsiteX147" fmla="*/ 546 w 687"/>
              <a:gd name="connsiteY147" fmla="*/ 345 h 763"/>
              <a:gd name="connsiteX148" fmla="*/ 551 w 687"/>
              <a:gd name="connsiteY148" fmla="*/ 319 h 763"/>
              <a:gd name="connsiteX149" fmla="*/ 551 w 687"/>
              <a:gd name="connsiteY149" fmla="*/ 298 h 763"/>
              <a:gd name="connsiteX150" fmla="*/ 556 w 687"/>
              <a:gd name="connsiteY150" fmla="*/ 272 h 763"/>
              <a:gd name="connsiteX151" fmla="*/ 556 w 687"/>
              <a:gd name="connsiteY151" fmla="*/ 251 h 763"/>
              <a:gd name="connsiteX152" fmla="*/ 561 w 687"/>
              <a:gd name="connsiteY152" fmla="*/ 230 h 763"/>
              <a:gd name="connsiteX153" fmla="*/ 561 w 687"/>
              <a:gd name="connsiteY153" fmla="*/ 214 h 763"/>
              <a:gd name="connsiteX154" fmla="*/ 561 w 687"/>
              <a:gd name="connsiteY154" fmla="*/ 193 h 763"/>
              <a:gd name="connsiteX155" fmla="*/ 567 w 687"/>
              <a:gd name="connsiteY155" fmla="*/ 178 h 763"/>
              <a:gd name="connsiteX156" fmla="*/ 567 w 687"/>
              <a:gd name="connsiteY156" fmla="*/ 167 h 763"/>
              <a:gd name="connsiteX157" fmla="*/ 567 w 687"/>
              <a:gd name="connsiteY157" fmla="*/ 151 h 763"/>
              <a:gd name="connsiteX158" fmla="*/ 567 w 687"/>
              <a:gd name="connsiteY158" fmla="*/ 141 h 763"/>
              <a:gd name="connsiteX159" fmla="*/ 567 w 687"/>
              <a:gd name="connsiteY159" fmla="*/ 131 h 763"/>
              <a:gd name="connsiteX160" fmla="*/ 561 w 687"/>
              <a:gd name="connsiteY160" fmla="*/ 125 h 763"/>
              <a:gd name="connsiteX161" fmla="*/ 561 w 687"/>
              <a:gd name="connsiteY161" fmla="*/ 115 h 763"/>
              <a:gd name="connsiteX162" fmla="*/ 561 w 687"/>
              <a:gd name="connsiteY162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04 w 687"/>
              <a:gd name="connsiteY126" fmla="*/ 736 h 763"/>
              <a:gd name="connsiteX127" fmla="*/ 446 w 687"/>
              <a:gd name="connsiteY127" fmla="*/ 632 h 763"/>
              <a:gd name="connsiteX128" fmla="*/ 451 w 687"/>
              <a:gd name="connsiteY128" fmla="*/ 627 h 763"/>
              <a:gd name="connsiteX129" fmla="*/ 456 w 687"/>
              <a:gd name="connsiteY129" fmla="*/ 627 h 763"/>
              <a:gd name="connsiteX130" fmla="*/ 462 w 687"/>
              <a:gd name="connsiteY130" fmla="*/ 622 h 763"/>
              <a:gd name="connsiteX131" fmla="*/ 467 w 687"/>
              <a:gd name="connsiteY131" fmla="*/ 616 h 763"/>
              <a:gd name="connsiteX132" fmla="*/ 472 w 687"/>
              <a:gd name="connsiteY132" fmla="*/ 611 h 763"/>
              <a:gd name="connsiteX133" fmla="*/ 477 w 687"/>
              <a:gd name="connsiteY133" fmla="*/ 601 h 763"/>
              <a:gd name="connsiteX134" fmla="*/ 483 w 687"/>
              <a:gd name="connsiteY134" fmla="*/ 590 h 763"/>
              <a:gd name="connsiteX135" fmla="*/ 488 w 687"/>
              <a:gd name="connsiteY135" fmla="*/ 580 h 763"/>
              <a:gd name="connsiteX136" fmla="*/ 498 w 687"/>
              <a:gd name="connsiteY136" fmla="*/ 564 h 763"/>
              <a:gd name="connsiteX137" fmla="*/ 504 w 687"/>
              <a:gd name="connsiteY137" fmla="*/ 554 h 763"/>
              <a:gd name="connsiteX138" fmla="*/ 509 w 687"/>
              <a:gd name="connsiteY138" fmla="*/ 538 h 763"/>
              <a:gd name="connsiteX139" fmla="*/ 514 w 687"/>
              <a:gd name="connsiteY139" fmla="*/ 517 h 763"/>
              <a:gd name="connsiteX140" fmla="*/ 519 w 687"/>
              <a:gd name="connsiteY140" fmla="*/ 501 h 763"/>
              <a:gd name="connsiteX141" fmla="*/ 525 w 687"/>
              <a:gd name="connsiteY141" fmla="*/ 475 h 763"/>
              <a:gd name="connsiteX142" fmla="*/ 530 w 687"/>
              <a:gd name="connsiteY142" fmla="*/ 454 h 763"/>
              <a:gd name="connsiteX143" fmla="*/ 535 w 687"/>
              <a:gd name="connsiteY143" fmla="*/ 428 h 763"/>
              <a:gd name="connsiteX144" fmla="*/ 540 w 687"/>
              <a:gd name="connsiteY144" fmla="*/ 402 h 763"/>
              <a:gd name="connsiteX145" fmla="*/ 546 w 687"/>
              <a:gd name="connsiteY145" fmla="*/ 371 h 763"/>
              <a:gd name="connsiteX146" fmla="*/ 546 w 687"/>
              <a:gd name="connsiteY146" fmla="*/ 345 h 763"/>
              <a:gd name="connsiteX147" fmla="*/ 551 w 687"/>
              <a:gd name="connsiteY147" fmla="*/ 319 h 763"/>
              <a:gd name="connsiteX148" fmla="*/ 551 w 687"/>
              <a:gd name="connsiteY148" fmla="*/ 298 h 763"/>
              <a:gd name="connsiteX149" fmla="*/ 556 w 687"/>
              <a:gd name="connsiteY149" fmla="*/ 272 h 763"/>
              <a:gd name="connsiteX150" fmla="*/ 556 w 687"/>
              <a:gd name="connsiteY150" fmla="*/ 251 h 763"/>
              <a:gd name="connsiteX151" fmla="*/ 561 w 687"/>
              <a:gd name="connsiteY151" fmla="*/ 230 h 763"/>
              <a:gd name="connsiteX152" fmla="*/ 561 w 687"/>
              <a:gd name="connsiteY152" fmla="*/ 214 h 763"/>
              <a:gd name="connsiteX153" fmla="*/ 561 w 687"/>
              <a:gd name="connsiteY153" fmla="*/ 193 h 763"/>
              <a:gd name="connsiteX154" fmla="*/ 567 w 687"/>
              <a:gd name="connsiteY154" fmla="*/ 178 h 763"/>
              <a:gd name="connsiteX155" fmla="*/ 567 w 687"/>
              <a:gd name="connsiteY155" fmla="*/ 167 h 763"/>
              <a:gd name="connsiteX156" fmla="*/ 567 w 687"/>
              <a:gd name="connsiteY156" fmla="*/ 151 h 763"/>
              <a:gd name="connsiteX157" fmla="*/ 567 w 687"/>
              <a:gd name="connsiteY157" fmla="*/ 141 h 763"/>
              <a:gd name="connsiteX158" fmla="*/ 567 w 687"/>
              <a:gd name="connsiteY158" fmla="*/ 131 h 763"/>
              <a:gd name="connsiteX159" fmla="*/ 561 w 687"/>
              <a:gd name="connsiteY159" fmla="*/ 125 h 763"/>
              <a:gd name="connsiteX160" fmla="*/ 561 w 687"/>
              <a:gd name="connsiteY160" fmla="*/ 115 h 763"/>
              <a:gd name="connsiteX161" fmla="*/ 561 w 687"/>
              <a:gd name="connsiteY161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04 w 687"/>
              <a:gd name="connsiteY125" fmla="*/ 742 h 763"/>
              <a:gd name="connsiteX126" fmla="*/ 446 w 687"/>
              <a:gd name="connsiteY126" fmla="*/ 632 h 763"/>
              <a:gd name="connsiteX127" fmla="*/ 451 w 687"/>
              <a:gd name="connsiteY127" fmla="*/ 627 h 763"/>
              <a:gd name="connsiteX128" fmla="*/ 456 w 687"/>
              <a:gd name="connsiteY128" fmla="*/ 627 h 763"/>
              <a:gd name="connsiteX129" fmla="*/ 462 w 687"/>
              <a:gd name="connsiteY129" fmla="*/ 622 h 763"/>
              <a:gd name="connsiteX130" fmla="*/ 467 w 687"/>
              <a:gd name="connsiteY130" fmla="*/ 616 h 763"/>
              <a:gd name="connsiteX131" fmla="*/ 472 w 687"/>
              <a:gd name="connsiteY131" fmla="*/ 611 h 763"/>
              <a:gd name="connsiteX132" fmla="*/ 477 w 687"/>
              <a:gd name="connsiteY132" fmla="*/ 601 h 763"/>
              <a:gd name="connsiteX133" fmla="*/ 483 w 687"/>
              <a:gd name="connsiteY133" fmla="*/ 590 h 763"/>
              <a:gd name="connsiteX134" fmla="*/ 488 w 687"/>
              <a:gd name="connsiteY134" fmla="*/ 580 h 763"/>
              <a:gd name="connsiteX135" fmla="*/ 498 w 687"/>
              <a:gd name="connsiteY135" fmla="*/ 564 h 763"/>
              <a:gd name="connsiteX136" fmla="*/ 504 w 687"/>
              <a:gd name="connsiteY136" fmla="*/ 554 h 763"/>
              <a:gd name="connsiteX137" fmla="*/ 509 w 687"/>
              <a:gd name="connsiteY137" fmla="*/ 538 h 763"/>
              <a:gd name="connsiteX138" fmla="*/ 514 w 687"/>
              <a:gd name="connsiteY138" fmla="*/ 517 h 763"/>
              <a:gd name="connsiteX139" fmla="*/ 519 w 687"/>
              <a:gd name="connsiteY139" fmla="*/ 501 h 763"/>
              <a:gd name="connsiteX140" fmla="*/ 525 w 687"/>
              <a:gd name="connsiteY140" fmla="*/ 475 h 763"/>
              <a:gd name="connsiteX141" fmla="*/ 530 w 687"/>
              <a:gd name="connsiteY141" fmla="*/ 454 h 763"/>
              <a:gd name="connsiteX142" fmla="*/ 535 w 687"/>
              <a:gd name="connsiteY142" fmla="*/ 428 h 763"/>
              <a:gd name="connsiteX143" fmla="*/ 540 w 687"/>
              <a:gd name="connsiteY143" fmla="*/ 402 h 763"/>
              <a:gd name="connsiteX144" fmla="*/ 546 w 687"/>
              <a:gd name="connsiteY144" fmla="*/ 371 h 763"/>
              <a:gd name="connsiteX145" fmla="*/ 546 w 687"/>
              <a:gd name="connsiteY145" fmla="*/ 345 h 763"/>
              <a:gd name="connsiteX146" fmla="*/ 551 w 687"/>
              <a:gd name="connsiteY146" fmla="*/ 319 h 763"/>
              <a:gd name="connsiteX147" fmla="*/ 551 w 687"/>
              <a:gd name="connsiteY147" fmla="*/ 298 h 763"/>
              <a:gd name="connsiteX148" fmla="*/ 556 w 687"/>
              <a:gd name="connsiteY148" fmla="*/ 272 h 763"/>
              <a:gd name="connsiteX149" fmla="*/ 556 w 687"/>
              <a:gd name="connsiteY149" fmla="*/ 251 h 763"/>
              <a:gd name="connsiteX150" fmla="*/ 561 w 687"/>
              <a:gd name="connsiteY150" fmla="*/ 230 h 763"/>
              <a:gd name="connsiteX151" fmla="*/ 561 w 687"/>
              <a:gd name="connsiteY151" fmla="*/ 214 h 763"/>
              <a:gd name="connsiteX152" fmla="*/ 561 w 687"/>
              <a:gd name="connsiteY152" fmla="*/ 193 h 763"/>
              <a:gd name="connsiteX153" fmla="*/ 567 w 687"/>
              <a:gd name="connsiteY153" fmla="*/ 178 h 763"/>
              <a:gd name="connsiteX154" fmla="*/ 567 w 687"/>
              <a:gd name="connsiteY154" fmla="*/ 167 h 763"/>
              <a:gd name="connsiteX155" fmla="*/ 567 w 687"/>
              <a:gd name="connsiteY155" fmla="*/ 151 h 763"/>
              <a:gd name="connsiteX156" fmla="*/ 567 w 687"/>
              <a:gd name="connsiteY156" fmla="*/ 141 h 763"/>
              <a:gd name="connsiteX157" fmla="*/ 567 w 687"/>
              <a:gd name="connsiteY157" fmla="*/ 131 h 763"/>
              <a:gd name="connsiteX158" fmla="*/ 561 w 687"/>
              <a:gd name="connsiteY158" fmla="*/ 125 h 763"/>
              <a:gd name="connsiteX159" fmla="*/ 561 w 687"/>
              <a:gd name="connsiteY159" fmla="*/ 115 h 763"/>
              <a:gd name="connsiteX160" fmla="*/ 561 w 687"/>
              <a:gd name="connsiteY160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04 w 687"/>
              <a:gd name="connsiteY124" fmla="*/ 747 h 763"/>
              <a:gd name="connsiteX125" fmla="*/ 446 w 687"/>
              <a:gd name="connsiteY125" fmla="*/ 632 h 763"/>
              <a:gd name="connsiteX126" fmla="*/ 451 w 687"/>
              <a:gd name="connsiteY126" fmla="*/ 627 h 763"/>
              <a:gd name="connsiteX127" fmla="*/ 456 w 687"/>
              <a:gd name="connsiteY127" fmla="*/ 627 h 763"/>
              <a:gd name="connsiteX128" fmla="*/ 462 w 687"/>
              <a:gd name="connsiteY128" fmla="*/ 622 h 763"/>
              <a:gd name="connsiteX129" fmla="*/ 467 w 687"/>
              <a:gd name="connsiteY129" fmla="*/ 616 h 763"/>
              <a:gd name="connsiteX130" fmla="*/ 472 w 687"/>
              <a:gd name="connsiteY130" fmla="*/ 611 h 763"/>
              <a:gd name="connsiteX131" fmla="*/ 477 w 687"/>
              <a:gd name="connsiteY131" fmla="*/ 601 h 763"/>
              <a:gd name="connsiteX132" fmla="*/ 483 w 687"/>
              <a:gd name="connsiteY132" fmla="*/ 590 h 763"/>
              <a:gd name="connsiteX133" fmla="*/ 488 w 687"/>
              <a:gd name="connsiteY133" fmla="*/ 580 h 763"/>
              <a:gd name="connsiteX134" fmla="*/ 498 w 687"/>
              <a:gd name="connsiteY134" fmla="*/ 564 h 763"/>
              <a:gd name="connsiteX135" fmla="*/ 504 w 687"/>
              <a:gd name="connsiteY135" fmla="*/ 554 h 763"/>
              <a:gd name="connsiteX136" fmla="*/ 509 w 687"/>
              <a:gd name="connsiteY136" fmla="*/ 538 h 763"/>
              <a:gd name="connsiteX137" fmla="*/ 514 w 687"/>
              <a:gd name="connsiteY137" fmla="*/ 517 h 763"/>
              <a:gd name="connsiteX138" fmla="*/ 519 w 687"/>
              <a:gd name="connsiteY138" fmla="*/ 501 h 763"/>
              <a:gd name="connsiteX139" fmla="*/ 525 w 687"/>
              <a:gd name="connsiteY139" fmla="*/ 475 h 763"/>
              <a:gd name="connsiteX140" fmla="*/ 530 w 687"/>
              <a:gd name="connsiteY140" fmla="*/ 454 h 763"/>
              <a:gd name="connsiteX141" fmla="*/ 535 w 687"/>
              <a:gd name="connsiteY141" fmla="*/ 428 h 763"/>
              <a:gd name="connsiteX142" fmla="*/ 540 w 687"/>
              <a:gd name="connsiteY142" fmla="*/ 402 h 763"/>
              <a:gd name="connsiteX143" fmla="*/ 546 w 687"/>
              <a:gd name="connsiteY143" fmla="*/ 371 h 763"/>
              <a:gd name="connsiteX144" fmla="*/ 546 w 687"/>
              <a:gd name="connsiteY144" fmla="*/ 345 h 763"/>
              <a:gd name="connsiteX145" fmla="*/ 551 w 687"/>
              <a:gd name="connsiteY145" fmla="*/ 319 h 763"/>
              <a:gd name="connsiteX146" fmla="*/ 551 w 687"/>
              <a:gd name="connsiteY146" fmla="*/ 298 h 763"/>
              <a:gd name="connsiteX147" fmla="*/ 556 w 687"/>
              <a:gd name="connsiteY147" fmla="*/ 272 h 763"/>
              <a:gd name="connsiteX148" fmla="*/ 556 w 687"/>
              <a:gd name="connsiteY148" fmla="*/ 251 h 763"/>
              <a:gd name="connsiteX149" fmla="*/ 561 w 687"/>
              <a:gd name="connsiteY149" fmla="*/ 230 h 763"/>
              <a:gd name="connsiteX150" fmla="*/ 561 w 687"/>
              <a:gd name="connsiteY150" fmla="*/ 214 h 763"/>
              <a:gd name="connsiteX151" fmla="*/ 561 w 687"/>
              <a:gd name="connsiteY151" fmla="*/ 193 h 763"/>
              <a:gd name="connsiteX152" fmla="*/ 567 w 687"/>
              <a:gd name="connsiteY152" fmla="*/ 178 h 763"/>
              <a:gd name="connsiteX153" fmla="*/ 567 w 687"/>
              <a:gd name="connsiteY153" fmla="*/ 167 h 763"/>
              <a:gd name="connsiteX154" fmla="*/ 567 w 687"/>
              <a:gd name="connsiteY154" fmla="*/ 151 h 763"/>
              <a:gd name="connsiteX155" fmla="*/ 567 w 687"/>
              <a:gd name="connsiteY155" fmla="*/ 141 h 763"/>
              <a:gd name="connsiteX156" fmla="*/ 567 w 687"/>
              <a:gd name="connsiteY156" fmla="*/ 131 h 763"/>
              <a:gd name="connsiteX157" fmla="*/ 561 w 687"/>
              <a:gd name="connsiteY157" fmla="*/ 125 h 763"/>
              <a:gd name="connsiteX158" fmla="*/ 561 w 687"/>
              <a:gd name="connsiteY158" fmla="*/ 115 h 763"/>
              <a:gd name="connsiteX159" fmla="*/ 561 w 687"/>
              <a:gd name="connsiteY159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04 w 687"/>
              <a:gd name="connsiteY123" fmla="*/ 752 h 763"/>
              <a:gd name="connsiteX124" fmla="*/ 446 w 687"/>
              <a:gd name="connsiteY124" fmla="*/ 632 h 763"/>
              <a:gd name="connsiteX125" fmla="*/ 451 w 687"/>
              <a:gd name="connsiteY125" fmla="*/ 627 h 763"/>
              <a:gd name="connsiteX126" fmla="*/ 456 w 687"/>
              <a:gd name="connsiteY126" fmla="*/ 627 h 763"/>
              <a:gd name="connsiteX127" fmla="*/ 462 w 687"/>
              <a:gd name="connsiteY127" fmla="*/ 622 h 763"/>
              <a:gd name="connsiteX128" fmla="*/ 467 w 687"/>
              <a:gd name="connsiteY128" fmla="*/ 616 h 763"/>
              <a:gd name="connsiteX129" fmla="*/ 472 w 687"/>
              <a:gd name="connsiteY129" fmla="*/ 611 h 763"/>
              <a:gd name="connsiteX130" fmla="*/ 477 w 687"/>
              <a:gd name="connsiteY130" fmla="*/ 601 h 763"/>
              <a:gd name="connsiteX131" fmla="*/ 483 w 687"/>
              <a:gd name="connsiteY131" fmla="*/ 590 h 763"/>
              <a:gd name="connsiteX132" fmla="*/ 488 w 687"/>
              <a:gd name="connsiteY132" fmla="*/ 580 h 763"/>
              <a:gd name="connsiteX133" fmla="*/ 498 w 687"/>
              <a:gd name="connsiteY133" fmla="*/ 564 h 763"/>
              <a:gd name="connsiteX134" fmla="*/ 504 w 687"/>
              <a:gd name="connsiteY134" fmla="*/ 554 h 763"/>
              <a:gd name="connsiteX135" fmla="*/ 509 w 687"/>
              <a:gd name="connsiteY135" fmla="*/ 538 h 763"/>
              <a:gd name="connsiteX136" fmla="*/ 514 w 687"/>
              <a:gd name="connsiteY136" fmla="*/ 517 h 763"/>
              <a:gd name="connsiteX137" fmla="*/ 519 w 687"/>
              <a:gd name="connsiteY137" fmla="*/ 501 h 763"/>
              <a:gd name="connsiteX138" fmla="*/ 525 w 687"/>
              <a:gd name="connsiteY138" fmla="*/ 475 h 763"/>
              <a:gd name="connsiteX139" fmla="*/ 530 w 687"/>
              <a:gd name="connsiteY139" fmla="*/ 454 h 763"/>
              <a:gd name="connsiteX140" fmla="*/ 535 w 687"/>
              <a:gd name="connsiteY140" fmla="*/ 428 h 763"/>
              <a:gd name="connsiteX141" fmla="*/ 540 w 687"/>
              <a:gd name="connsiteY141" fmla="*/ 402 h 763"/>
              <a:gd name="connsiteX142" fmla="*/ 546 w 687"/>
              <a:gd name="connsiteY142" fmla="*/ 371 h 763"/>
              <a:gd name="connsiteX143" fmla="*/ 546 w 687"/>
              <a:gd name="connsiteY143" fmla="*/ 345 h 763"/>
              <a:gd name="connsiteX144" fmla="*/ 551 w 687"/>
              <a:gd name="connsiteY144" fmla="*/ 319 h 763"/>
              <a:gd name="connsiteX145" fmla="*/ 551 w 687"/>
              <a:gd name="connsiteY145" fmla="*/ 298 h 763"/>
              <a:gd name="connsiteX146" fmla="*/ 556 w 687"/>
              <a:gd name="connsiteY146" fmla="*/ 272 h 763"/>
              <a:gd name="connsiteX147" fmla="*/ 556 w 687"/>
              <a:gd name="connsiteY147" fmla="*/ 251 h 763"/>
              <a:gd name="connsiteX148" fmla="*/ 561 w 687"/>
              <a:gd name="connsiteY148" fmla="*/ 230 h 763"/>
              <a:gd name="connsiteX149" fmla="*/ 561 w 687"/>
              <a:gd name="connsiteY149" fmla="*/ 214 h 763"/>
              <a:gd name="connsiteX150" fmla="*/ 561 w 687"/>
              <a:gd name="connsiteY150" fmla="*/ 193 h 763"/>
              <a:gd name="connsiteX151" fmla="*/ 567 w 687"/>
              <a:gd name="connsiteY151" fmla="*/ 178 h 763"/>
              <a:gd name="connsiteX152" fmla="*/ 567 w 687"/>
              <a:gd name="connsiteY152" fmla="*/ 167 h 763"/>
              <a:gd name="connsiteX153" fmla="*/ 567 w 687"/>
              <a:gd name="connsiteY153" fmla="*/ 151 h 763"/>
              <a:gd name="connsiteX154" fmla="*/ 567 w 687"/>
              <a:gd name="connsiteY154" fmla="*/ 141 h 763"/>
              <a:gd name="connsiteX155" fmla="*/ 567 w 687"/>
              <a:gd name="connsiteY155" fmla="*/ 131 h 763"/>
              <a:gd name="connsiteX156" fmla="*/ 561 w 687"/>
              <a:gd name="connsiteY156" fmla="*/ 125 h 763"/>
              <a:gd name="connsiteX157" fmla="*/ 561 w 687"/>
              <a:gd name="connsiteY157" fmla="*/ 115 h 763"/>
              <a:gd name="connsiteX158" fmla="*/ 561 w 687"/>
              <a:gd name="connsiteY158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14 w 687"/>
              <a:gd name="connsiteY122" fmla="*/ 757 h 763"/>
              <a:gd name="connsiteX123" fmla="*/ 446 w 687"/>
              <a:gd name="connsiteY123" fmla="*/ 632 h 763"/>
              <a:gd name="connsiteX124" fmla="*/ 451 w 687"/>
              <a:gd name="connsiteY124" fmla="*/ 627 h 763"/>
              <a:gd name="connsiteX125" fmla="*/ 456 w 687"/>
              <a:gd name="connsiteY125" fmla="*/ 627 h 763"/>
              <a:gd name="connsiteX126" fmla="*/ 462 w 687"/>
              <a:gd name="connsiteY126" fmla="*/ 622 h 763"/>
              <a:gd name="connsiteX127" fmla="*/ 467 w 687"/>
              <a:gd name="connsiteY127" fmla="*/ 616 h 763"/>
              <a:gd name="connsiteX128" fmla="*/ 472 w 687"/>
              <a:gd name="connsiteY128" fmla="*/ 611 h 763"/>
              <a:gd name="connsiteX129" fmla="*/ 477 w 687"/>
              <a:gd name="connsiteY129" fmla="*/ 601 h 763"/>
              <a:gd name="connsiteX130" fmla="*/ 483 w 687"/>
              <a:gd name="connsiteY130" fmla="*/ 590 h 763"/>
              <a:gd name="connsiteX131" fmla="*/ 488 w 687"/>
              <a:gd name="connsiteY131" fmla="*/ 580 h 763"/>
              <a:gd name="connsiteX132" fmla="*/ 498 w 687"/>
              <a:gd name="connsiteY132" fmla="*/ 564 h 763"/>
              <a:gd name="connsiteX133" fmla="*/ 504 w 687"/>
              <a:gd name="connsiteY133" fmla="*/ 554 h 763"/>
              <a:gd name="connsiteX134" fmla="*/ 509 w 687"/>
              <a:gd name="connsiteY134" fmla="*/ 538 h 763"/>
              <a:gd name="connsiteX135" fmla="*/ 514 w 687"/>
              <a:gd name="connsiteY135" fmla="*/ 517 h 763"/>
              <a:gd name="connsiteX136" fmla="*/ 519 w 687"/>
              <a:gd name="connsiteY136" fmla="*/ 501 h 763"/>
              <a:gd name="connsiteX137" fmla="*/ 525 w 687"/>
              <a:gd name="connsiteY137" fmla="*/ 475 h 763"/>
              <a:gd name="connsiteX138" fmla="*/ 530 w 687"/>
              <a:gd name="connsiteY138" fmla="*/ 454 h 763"/>
              <a:gd name="connsiteX139" fmla="*/ 535 w 687"/>
              <a:gd name="connsiteY139" fmla="*/ 428 h 763"/>
              <a:gd name="connsiteX140" fmla="*/ 540 w 687"/>
              <a:gd name="connsiteY140" fmla="*/ 402 h 763"/>
              <a:gd name="connsiteX141" fmla="*/ 546 w 687"/>
              <a:gd name="connsiteY141" fmla="*/ 371 h 763"/>
              <a:gd name="connsiteX142" fmla="*/ 546 w 687"/>
              <a:gd name="connsiteY142" fmla="*/ 345 h 763"/>
              <a:gd name="connsiteX143" fmla="*/ 551 w 687"/>
              <a:gd name="connsiteY143" fmla="*/ 319 h 763"/>
              <a:gd name="connsiteX144" fmla="*/ 551 w 687"/>
              <a:gd name="connsiteY144" fmla="*/ 298 h 763"/>
              <a:gd name="connsiteX145" fmla="*/ 556 w 687"/>
              <a:gd name="connsiteY145" fmla="*/ 272 h 763"/>
              <a:gd name="connsiteX146" fmla="*/ 556 w 687"/>
              <a:gd name="connsiteY146" fmla="*/ 251 h 763"/>
              <a:gd name="connsiteX147" fmla="*/ 561 w 687"/>
              <a:gd name="connsiteY147" fmla="*/ 230 h 763"/>
              <a:gd name="connsiteX148" fmla="*/ 561 w 687"/>
              <a:gd name="connsiteY148" fmla="*/ 214 h 763"/>
              <a:gd name="connsiteX149" fmla="*/ 561 w 687"/>
              <a:gd name="connsiteY149" fmla="*/ 193 h 763"/>
              <a:gd name="connsiteX150" fmla="*/ 567 w 687"/>
              <a:gd name="connsiteY150" fmla="*/ 178 h 763"/>
              <a:gd name="connsiteX151" fmla="*/ 567 w 687"/>
              <a:gd name="connsiteY151" fmla="*/ 167 h 763"/>
              <a:gd name="connsiteX152" fmla="*/ 567 w 687"/>
              <a:gd name="connsiteY152" fmla="*/ 151 h 763"/>
              <a:gd name="connsiteX153" fmla="*/ 567 w 687"/>
              <a:gd name="connsiteY153" fmla="*/ 141 h 763"/>
              <a:gd name="connsiteX154" fmla="*/ 567 w 687"/>
              <a:gd name="connsiteY154" fmla="*/ 131 h 763"/>
              <a:gd name="connsiteX155" fmla="*/ 561 w 687"/>
              <a:gd name="connsiteY155" fmla="*/ 125 h 763"/>
              <a:gd name="connsiteX156" fmla="*/ 561 w 687"/>
              <a:gd name="connsiteY156" fmla="*/ 115 h 763"/>
              <a:gd name="connsiteX157" fmla="*/ 561 w 687"/>
              <a:gd name="connsiteY157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5 w 687"/>
              <a:gd name="connsiteY119" fmla="*/ 757 h 763"/>
              <a:gd name="connsiteX120" fmla="*/ 430 w 687"/>
              <a:gd name="connsiteY120" fmla="*/ 763 h 763"/>
              <a:gd name="connsiteX121" fmla="*/ 420 w 687"/>
              <a:gd name="connsiteY121" fmla="*/ 763 h 763"/>
              <a:gd name="connsiteX122" fmla="*/ 446 w 687"/>
              <a:gd name="connsiteY122" fmla="*/ 632 h 763"/>
              <a:gd name="connsiteX123" fmla="*/ 451 w 687"/>
              <a:gd name="connsiteY123" fmla="*/ 627 h 763"/>
              <a:gd name="connsiteX124" fmla="*/ 456 w 687"/>
              <a:gd name="connsiteY124" fmla="*/ 627 h 763"/>
              <a:gd name="connsiteX125" fmla="*/ 462 w 687"/>
              <a:gd name="connsiteY125" fmla="*/ 622 h 763"/>
              <a:gd name="connsiteX126" fmla="*/ 467 w 687"/>
              <a:gd name="connsiteY126" fmla="*/ 616 h 763"/>
              <a:gd name="connsiteX127" fmla="*/ 472 w 687"/>
              <a:gd name="connsiteY127" fmla="*/ 611 h 763"/>
              <a:gd name="connsiteX128" fmla="*/ 477 w 687"/>
              <a:gd name="connsiteY128" fmla="*/ 601 h 763"/>
              <a:gd name="connsiteX129" fmla="*/ 483 w 687"/>
              <a:gd name="connsiteY129" fmla="*/ 590 h 763"/>
              <a:gd name="connsiteX130" fmla="*/ 488 w 687"/>
              <a:gd name="connsiteY130" fmla="*/ 580 h 763"/>
              <a:gd name="connsiteX131" fmla="*/ 498 w 687"/>
              <a:gd name="connsiteY131" fmla="*/ 564 h 763"/>
              <a:gd name="connsiteX132" fmla="*/ 504 w 687"/>
              <a:gd name="connsiteY132" fmla="*/ 554 h 763"/>
              <a:gd name="connsiteX133" fmla="*/ 509 w 687"/>
              <a:gd name="connsiteY133" fmla="*/ 538 h 763"/>
              <a:gd name="connsiteX134" fmla="*/ 514 w 687"/>
              <a:gd name="connsiteY134" fmla="*/ 517 h 763"/>
              <a:gd name="connsiteX135" fmla="*/ 519 w 687"/>
              <a:gd name="connsiteY135" fmla="*/ 501 h 763"/>
              <a:gd name="connsiteX136" fmla="*/ 525 w 687"/>
              <a:gd name="connsiteY136" fmla="*/ 475 h 763"/>
              <a:gd name="connsiteX137" fmla="*/ 530 w 687"/>
              <a:gd name="connsiteY137" fmla="*/ 454 h 763"/>
              <a:gd name="connsiteX138" fmla="*/ 535 w 687"/>
              <a:gd name="connsiteY138" fmla="*/ 428 h 763"/>
              <a:gd name="connsiteX139" fmla="*/ 540 w 687"/>
              <a:gd name="connsiteY139" fmla="*/ 402 h 763"/>
              <a:gd name="connsiteX140" fmla="*/ 546 w 687"/>
              <a:gd name="connsiteY140" fmla="*/ 371 h 763"/>
              <a:gd name="connsiteX141" fmla="*/ 546 w 687"/>
              <a:gd name="connsiteY141" fmla="*/ 345 h 763"/>
              <a:gd name="connsiteX142" fmla="*/ 551 w 687"/>
              <a:gd name="connsiteY142" fmla="*/ 319 h 763"/>
              <a:gd name="connsiteX143" fmla="*/ 551 w 687"/>
              <a:gd name="connsiteY143" fmla="*/ 298 h 763"/>
              <a:gd name="connsiteX144" fmla="*/ 556 w 687"/>
              <a:gd name="connsiteY144" fmla="*/ 272 h 763"/>
              <a:gd name="connsiteX145" fmla="*/ 556 w 687"/>
              <a:gd name="connsiteY145" fmla="*/ 251 h 763"/>
              <a:gd name="connsiteX146" fmla="*/ 561 w 687"/>
              <a:gd name="connsiteY146" fmla="*/ 230 h 763"/>
              <a:gd name="connsiteX147" fmla="*/ 561 w 687"/>
              <a:gd name="connsiteY147" fmla="*/ 214 h 763"/>
              <a:gd name="connsiteX148" fmla="*/ 561 w 687"/>
              <a:gd name="connsiteY148" fmla="*/ 193 h 763"/>
              <a:gd name="connsiteX149" fmla="*/ 567 w 687"/>
              <a:gd name="connsiteY149" fmla="*/ 178 h 763"/>
              <a:gd name="connsiteX150" fmla="*/ 567 w 687"/>
              <a:gd name="connsiteY150" fmla="*/ 167 h 763"/>
              <a:gd name="connsiteX151" fmla="*/ 567 w 687"/>
              <a:gd name="connsiteY151" fmla="*/ 151 h 763"/>
              <a:gd name="connsiteX152" fmla="*/ 567 w 687"/>
              <a:gd name="connsiteY152" fmla="*/ 141 h 763"/>
              <a:gd name="connsiteX153" fmla="*/ 567 w 687"/>
              <a:gd name="connsiteY153" fmla="*/ 131 h 763"/>
              <a:gd name="connsiteX154" fmla="*/ 561 w 687"/>
              <a:gd name="connsiteY154" fmla="*/ 125 h 763"/>
              <a:gd name="connsiteX155" fmla="*/ 561 w 687"/>
              <a:gd name="connsiteY155" fmla="*/ 115 h 763"/>
              <a:gd name="connsiteX156" fmla="*/ 561 w 687"/>
              <a:gd name="connsiteY156" fmla="*/ 115 h 763"/>
              <a:gd name="connsiteX0" fmla="*/ 561 w 687"/>
              <a:gd name="connsiteY0" fmla="*/ 115 h 763"/>
              <a:gd name="connsiteX1" fmla="*/ 556 w 687"/>
              <a:gd name="connsiteY1" fmla="*/ 104 h 763"/>
              <a:gd name="connsiteX2" fmla="*/ 556 w 687"/>
              <a:gd name="connsiteY2" fmla="*/ 94 h 763"/>
              <a:gd name="connsiteX3" fmla="*/ 551 w 687"/>
              <a:gd name="connsiteY3" fmla="*/ 84 h 763"/>
              <a:gd name="connsiteX4" fmla="*/ 546 w 687"/>
              <a:gd name="connsiteY4" fmla="*/ 78 h 763"/>
              <a:gd name="connsiteX5" fmla="*/ 546 w 687"/>
              <a:gd name="connsiteY5" fmla="*/ 78 h 763"/>
              <a:gd name="connsiteX6" fmla="*/ 540 w 687"/>
              <a:gd name="connsiteY6" fmla="*/ 78 h 763"/>
              <a:gd name="connsiteX7" fmla="*/ 530 w 687"/>
              <a:gd name="connsiteY7" fmla="*/ 73 h 763"/>
              <a:gd name="connsiteX8" fmla="*/ 525 w 687"/>
              <a:gd name="connsiteY8" fmla="*/ 73 h 763"/>
              <a:gd name="connsiteX9" fmla="*/ 514 w 687"/>
              <a:gd name="connsiteY9" fmla="*/ 73 h 763"/>
              <a:gd name="connsiteX10" fmla="*/ 504 w 687"/>
              <a:gd name="connsiteY10" fmla="*/ 73 h 763"/>
              <a:gd name="connsiteX11" fmla="*/ 493 w 687"/>
              <a:gd name="connsiteY11" fmla="*/ 73 h 763"/>
              <a:gd name="connsiteX12" fmla="*/ 477 w 687"/>
              <a:gd name="connsiteY12" fmla="*/ 73 h 763"/>
              <a:gd name="connsiteX13" fmla="*/ 451 w 687"/>
              <a:gd name="connsiteY13" fmla="*/ 73 h 763"/>
              <a:gd name="connsiteX14" fmla="*/ 420 w 687"/>
              <a:gd name="connsiteY14" fmla="*/ 73 h 763"/>
              <a:gd name="connsiteX15" fmla="*/ 393 w 687"/>
              <a:gd name="connsiteY15" fmla="*/ 78 h 763"/>
              <a:gd name="connsiteX16" fmla="*/ 362 w 687"/>
              <a:gd name="connsiteY16" fmla="*/ 78 h 763"/>
              <a:gd name="connsiteX17" fmla="*/ 346 w 687"/>
              <a:gd name="connsiteY17" fmla="*/ 84 h 763"/>
              <a:gd name="connsiteX18" fmla="*/ 325 w 687"/>
              <a:gd name="connsiteY18" fmla="*/ 84 h 763"/>
              <a:gd name="connsiteX19" fmla="*/ 309 w 687"/>
              <a:gd name="connsiteY19" fmla="*/ 89 h 763"/>
              <a:gd name="connsiteX20" fmla="*/ 288 w 687"/>
              <a:gd name="connsiteY20" fmla="*/ 94 h 763"/>
              <a:gd name="connsiteX21" fmla="*/ 267 w 687"/>
              <a:gd name="connsiteY21" fmla="*/ 99 h 763"/>
              <a:gd name="connsiteX22" fmla="*/ 246 w 687"/>
              <a:gd name="connsiteY22" fmla="*/ 99 h 763"/>
              <a:gd name="connsiteX23" fmla="*/ 220 w 687"/>
              <a:gd name="connsiteY23" fmla="*/ 104 h 763"/>
              <a:gd name="connsiteX24" fmla="*/ 199 w 687"/>
              <a:gd name="connsiteY24" fmla="*/ 110 h 763"/>
              <a:gd name="connsiteX25" fmla="*/ 173 w 687"/>
              <a:gd name="connsiteY25" fmla="*/ 115 h 763"/>
              <a:gd name="connsiteX26" fmla="*/ 152 w 687"/>
              <a:gd name="connsiteY26" fmla="*/ 120 h 763"/>
              <a:gd name="connsiteX27" fmla="*/ 131 w 687"/>
              <a:gd name="connsiteY27" fmla="*/ 120 h 763"/>
              <a:gd name="connsiteX28" fmla="*/ 115 w 687"/>
              <a:gd name="connsiteY28" fmla="*/ 125 h 763"/>
              <a:gd name="connsiteX29" fmla="*/ 99 w 687"/>
              <a:gd name="connsiteY29" fmla="*/ 125 h 763"/>
              <a:gd name="connsiteX30" fmla="*/ 89 w 687"/>
              <a:gd name="connsiteY30" fmla="*/ 125 h 763"/>
              <a:gd name="connsiteX31" fmla="*/ 78 w 687"/>
              <a:gd name="connsiteY31" fmla="*/ 125 h 763"/>
              <a:gd name="connsiteX32" fmla="*/ 73 w 687"/>
              <a:gd name="connsiteY32" fmla="*/ 125 h 763"/>
              <a:gd name="connsiteX33" fmla="*/ 63 w 687"/>
              <a:gd name="connsiteY33" fmla="*/ 120 h 763"/>
              <a:gd name="connsiteX34" fmla="*/ 52 w 687"/>
              <a:gd name="connsiteY34" fmla="*/ 115 h 763"/>
              <a:gd name="connsiteX35" fmla="*/ 36 w 687"/>
              <a:gd name="connsiteY35" fmla="*/ 110 h 763"/>
              <a:gd name="connsiteX36" fmla="*/ 26 w 687"/>
              <a:gd name="connsiteY36" fmla="*/ 99 h 763"/>
              <a:gd name="connsiteX37" fmla="*/ 15 w 687"/>
              <a:gd name="connsiteY37" fmla="*/ 94 h 763"/>
              <a:gd name="connsiteX38" fmla="*/ 5 w 687"/>
              <a:gd name="connsiteY38" fmla="*/ 89 h 763"/>
              <a:gd name="connsiteX39" fmla="*/ 0 w 687"/>
              <a:gd name="connsiteY39" fmla="*/ 78 h 763"/>
              <a:gd name="connsiteX40" fmla="*/ 0 w 687"/>
              <a:gd name="connsiteY40" fmla="*/ 73 h 763"/>
              <a:gd name="connsiteX41" fmla="*/ 10 w 687"/>
              <a:gd name="connsiteY41" fmla="*/ 73 h 763"/>
              <a:gd name="connsiteX42" fmla="*/ 26 w 687"/>
              <a:gd name="connsiteY42" fmla="*/ 73 h 763"/>
              <a:gd name="connsiteX43" fmla="*/ 42 w 687"/>
              <a:gd name="connsiteY43" fmla="*/ 73 h 763"/>
              <a:gd name="connsiteX44" fmla="*/ 57 w 687"/>
              <a:gd name="connsiteY44" fmla="*/ 68 h 763"/>
              <a:gd name="connsiteX45" fmla="*/ 89 w 687"/>
              <a:gd name="connsiteY45" fmla="*/ 68 h 763"/>
              <a:gd name="connsiteX46" fmla="*/ 131 w 687"/>
              <a:gd name="connsiteY46" fmla="*/ 63 h 763"/>
              <a:gd name="connsiteX47" fmla="*/ 152 w 687"/>
              <a:gd name="connsiteY47" fmla="*/ 63 h 763"/>
              <a:gd name="connsiteX48" fmla="*/ 173 w 687"/>
              <a:gd name="connsiteY48" fmla="*/ 63 h 763"/>
              <a:gd name="connsiteX49" fmla="*/ 199 w 687"/>
              <a:gd name="connsiteY49" fmla="*/ 57 h 763"/>
              <a:gd name="connsiteX50" fmla="*/ 225 w 687"/>
              <a:gd name="connsiteY50" fmla="*/ 57 h 763"/>
              <a:gd name="connsiteX51" fmla="*/ 257 w 687"/>
              <a:gd name="connsiteY51" fmla="*/ 52 h 763"/>
              <a:gd name="connsiteX52" fmla="*/ 288 w 687"/>
              <a:gd name="connsiteY52" fmla="*/ 52 h 763"/>
              <a:gd name="connsiteX53" fmla="*/ 320 w 687"/>
              <a:gd name="connsiteY53" fmla="*/ 47 h 763"/>
              <a:gd name="connsiteX54" fmla="*/ 357 w 687"/>
              <a:gd name="connsiteY54" fmla="*/ 42 h 763"/>
              <a:gd name="connsiteX55" fmla="*/ 372 w 687"/>
              <a:gd name="connsiteY55" fmla="*/ 42 h 763"/>
              <a:gd name="connsiteX56" fmla="*/ 393 w 687"/>
              <a:gd name="connsiteY56" fmla="*/ 37 h 763"/>
              <a:gd name="connsiteX57" fmla="*/ 409 w 687"/>
              <a:gd name="connsiteY57" fmla="*/ 37 h 763"/>
              <a:gd name="connsiteX58" fmla="*/ 420 w 687"/>
              <a:gd name="connsiteY58" fmla="*/ 37 h 763"/>
              <a:gd name="connsiteX59" fmla="*/ 435 w 687"/>
              <a:gd name="connsiteY59" fmla="*/ 31 h 763"/>
              <a:gd name="connsiteX60" fmla="*/ 446 w 687"/>
              <a:gd name="connsiteY60" fmla="*/ 31 h 763"/>
              <a:gd name="connsiteX61" fmla="*/ 456 w 687"/>
              <a:gd name="connsiteY61" fmla="*/ 31 h 763"/>
              <a:gd name="connsiteX62" fmla="*/ 467 w 687"/>
              <a:gd name="connsiteY62" fmla="*/ 26 h 763"/>
              <a:gd name="connsiteX63" fmla="*/ 477 w 687"/>
              <a:gd name="connsiteY63" fmla="*/ 26 h 763"/>
              <a:gd name="connsiteX64" fmla="*/ 488 w 687"/>
              <a:gd name="connsiteY64" fmla="*/ 26 h 763"/>
              <a:gd name="connsiteX65" fmla="*/ 493 w 687"/>
              <a:gd name="connsiteY65" fmla="*/ 21 h 763"/>
              <a:gd name="connsiteX66" fmla="*/ 498 w 687"/>
              <a:gd name="connsiteY66" fmla="*/ 21 h 763"/>
              <a:gd name="connsiteX67" fmla="*/ 504 w 687"/>
              <a:gd name="connsiteY67" fmla="*/ 21 h 763"/>
              <a:gd name="connsiteX68" fmla="*/ 509 w 687"/>
              <a:gd name="connsiteY68" fmla="*/ 16 h 763"/>
              <a:gd name="connsiteX69" fmla="*/ 514 w 687"/>
              <a:gd name="connsiteY69" fmla="*/ 16 h 763"/>
              <a:gd name="connsiteX70" fmla="*/ 514 w 687"/>
              <a:gd name="connsiteY70" fmla="*/ 16 h 763"/>
              <a:gd name="connsiteX71" fmla="*/ 519 w 687"/>
              <a:gd name="connsiteY71" fmla="*/ 10 h 763"/>
              <a:gd name="connsiteX72" fmla="*/ 525 w 687"/>
              <a:gd name="connsiteY72" fmla="*/ 5 h 763"/>
              <a:gd name="connsiteX73" fmla="*/ 535 w 687"/>
              <a:gd name="connsiteY73" fmla="*/ 5 h 763"/>
              <a:gd name="connsiteX74" fmla="*/ 546 w 687"/>
              <a:gd name="connsiteY74" fmla="*/ 0 h 763"/>
              <a:gd name="connsiteX75" fmla="*/ 551 w 687"/>
              <a:gd name="connsiteY75" fmla="*/ 5 h 763"/>
              <a:gd name="connsiteX76" fmla="*/ 561 w 687"/>
              <a:gd name="connsiteY76" fmla="*/ 5 h 763"/>
              <a:gd name="connsiteX77" fmla="*/ 577 w 687"/>
              <a:gd name="connsiteY77" fmla="*/ 10 h 763"/>
              <a:gd name="connsiteX78" fmla="*/ 593 w 687"/>
              <a:gd name="connsiteY78" fmla="*/ 16 h 763"/>
              <a:gd name="connsiteX79" fmla="*/ 630 w 687"/>
              <a:gd name="connsiteY79" fmla="*/ 31 h 763"/>
              <a:gd name="connsiteX80" fmla="*/ 645 w 687"/>
              <a:gd name="connsiteY80" fmla="*/ 42 h 763"/>
              <a:gd name="connsiteX81" fmla="*/ 661 w 687"/>
              <a:gd name="connsiteY81" fmla="*/ 52 h 763"/>
              <a:gd name="connsiteX82" fmla="*/ 672 w 687"/>
              <a:gd name="connsiteY82" fmla="*/ 57 h 763"/>
              <a:gd name="connsiteX83" fmla="*/ 682 w 687"/>
              <a:gd name="connsiteY83" fmla="*/ 68 h 763"/>
              <a:gd name="connsiteX84" fmla="*/ 687 w 687"/>
              <a:gd name="connsiteY84" fmla="*/ 73 h 763"/>
              <a:gd name="connsiteX85" fmla="*/ 687 w 687"/>
              <a:gd name="connsiteY85" fmla="*/ 78 h 763"/>
              <a:gd name="connsiteX86" fmla="*/ 682 w 687"/>
              <a:gd name="connsiteY86" fmla="*/ 78 h 763"/>
              <a:gd name="connsiteX87" fmla="*/ 682 w 687"/>
              <a:gd name="connsiteY87" fmla="*/ 84 h 763"/>
              <a:gd name="connsiteX88" fmla="*/ 677 w 687"/>
              <a:gd name="connsiteY88" fmla="*/ 89 h 763"/>
              <a:gd name="connsiteX89" fmla="*/ 666 w 687"/>
              <a:gd name="connsiteY89" fmla="*/ 94 h 763"/>
              <a:gd name="connsiteX90" fmla="*/ 666 w 687"/>
              <a:gd name="connsiteY90" fmla="*/ 99 h 763"/>
              <a:gd name="connsiteX91" fmla="*/ 661 w 687"/>
              <a:gd name="connsiteY91" fmla="*/ 104 h 763"/>
              <a:gd name="connsiteX92" fmla="*/ 656 w 687"/>
              <a:gd name="connsiteY92" fmla="*/ 115 h 763"/>
              <a:gd name="connsiteX93" fmla="*/ 656 w 687"/>
              <a:gd name="connsiteY93" fmla="*/ 131 h 763"/>
              <a:gd name="connsiteX94" fmla="*/ 651 w 687"/>
              <a:gd name="connsiteY94" fmla="*/ 141 h 763"/>
              <a:gd name="connsiteX95" fmla="*/ 651 w 687"/>
              <a:gd name="connsiteY95" fmla="*/ 162 h 763"/>
              <a:gd name="connsiteX96" fmla="*/ 645 w 687"/>
              <a:gd name="connsiteY96" fmla="*/ 183 h 763"/>
              <a:gd name="connsiteX97" fmla="*/ 645 w 687"/>
              <a:gd name="connsiteY97" fmla="*/ 209 h 763"/>
              <a:gd name="connsiteX98" fmla="*/ 640 w 687"/>
              <a:gd name="connsiteY98" fmla="*/ 261 h 763"/>
              <a:gd name="connsiteX99" fmla="*/ 635 w 687"/>
              <a:gd name="connsiteY99" fmla="*/ 313 h 763"/>
              <a:gd name="connsiteX100" fmla="*/ 630 w 687"/>
              <a:gd name="connsiteY100" fmla="*/ 360 h 763"/>
              <a:gd name="connsiteX101" fmla="*/ 624 w 687"/>
              <a:gd name="connsiteY101" fmla="*/ 413 h 763"/>
              <a:gd name="connsiteX102" fmla="*/ 614 w 687"/>
              <a:gd name="connsiteY102" fmla="*/ 460 h 763"/>
              <a:gd name="connsiteX103" fmla="*/ 603 w 687"/>
              <a:gd name="connsiteY103" fmla="*/ 507 h 763"/>
              <a:gd name="connsiteX104" fmla="*/ 593 w 687"/>
              <a:gd name="connsiteY104" fmla="*/ 548 h 763"/>
              <a:gd name="connsiteX105" fmla="*/ 577 w 687"/>
              <a:gd name="connsiteY105" fmla="*/ 595 h 763"/>
              <a:gd name="connsiteX106" fmla="*/ 567 w 687"/>
              <a:gd name="connsiteY106" fmla="*/ 616 h 763"/>
              <a:gd name="connsiteX107" fmla="*/ 556 w 687"/>
              <a:gd name="connsiteY107" fmla="*/ 637 h 763"/>
              <a:gd name="connsiteX108" fmla="*/ 546 w 687"/>
              <a:gd name="connsiteY108" fmla="*/ 658 h 763"/>
              <a:gd name="connsiteX109" fmla="*/ 535 w 687"/>
              <a:gd name="connsiteY109" fmla="*/ 674 h 763"/>
              <a:gd name="connsiteX110" fmla="*/ 525 w 687"/>
              <a:gd name="connsiteY110" fmla="*/ 689 h 763"/>
              <a:gd name="connsiteX111" fmla="*/ 514 w 687"/>
              <a:gd name="connsiteY111" fmla="*/ 700 h 763"/>
              <a:gd name="connsiteX112" fmla="*/ 504 w 687"/>
              <a:gd name="connsiteY112" fmla="*/ 716 h 763"/>
              <a:gd name="connsiteX113" fmla="*/ 493 w 687"/>
              <a:gd name="connsiteY113" fmla="*/ 726 h 763"/>
              <a:gd name="connsiteX114" fmla="*/ 483 w 687"/>
              <a:gd name="connsiteY114" fmla="*/ 731 h 763"/>
              <a:gd name="connsiteX115" fmla="*/ 467 w 687"/>
              <a:gd name="connsiteY115" fmla="*/ 742 h 763"/>
              <a:gd name="connsiteX116" fmla="*/ 462 w 687"/>
              <a:gd name="connsiteY116" fmla="*/ 747 h 763"/>
              <a:gd name="connsiteX117" fmla="*/ 451 w 687"/>
              <a:gd name="connsiteY117" fmla="*/ 752 h 763"/>
              <a:gd name="connsiteX118" fmla="*/ 441 w 687"/>
              <a:gd name="connsiteY118" fmla="*/ 757 h 763"/>
              <a:gd name="connsiteX119" fmla="*/ 430 w 687"/>
              <a:gd name="connsiteY119" fmla="*/ 763 h 763"/>
              <a:gd name="connsiteX120" fmla="*/ 420 w 687"/>
              <a:gd name="connsiteY120" fmla="*/ 763 h 763"/>
              <a:gd name="connsiteX121" fmla="*/ 446 w 687"/>
              <a:gd name="connsiteY121" fmla="*/ 632 h 763"/>
              <a:gd name="connsiteX122" fmla="*/ 451 w 687"/>
              <a:gd name="connsiteY122" fmla="*/ 627 h 763"/>
              <a:gd name="connsiteX123" fmla="*/ 456 w 687"/>
              <a:gd name="connsiteY123" fmla="*/ 627 h 763"/>
              <a:gd name="connsiteX124" fmla="*/ 462 w 687"/>
              <a:gd name="connsiteY124" fmla="*/ 622 h 763"/>
              <a:gd name="connsiteX125" fmla="*/ 467 w 687"/>
              <a:gd name="connsiteY125" fmla="*/ 616 h 763"/>
              <a:gd name="connsiteX126" fmla="*/ 472 w 687"/>
              <a:gd name="connsiteY126" fmla="*/ 611 h 763"/>
              <a:gd name="connsiteX127" fmla="*/ 477 w 687"/>
              <a:gd name="connsiteY127" fmla="*/ 601 h 763"/>
              <a:gd name="connsiteX128" fmla="*/ 483 w 687"/>
              <a:gd name="connsiteY128" fmla="*/ 590 h 763"/>
              <a:gd name="connsiteX129" fmla="*/ 488 w 687"/>
              <a:gd name="connsiteY129" fmla="*/ 580 h 763"/>
              <a:gd name="connsiteX130" fmla="*/ 498 w 687"/>
              <a:gd name="connsiteY130" fmla="*/ 564 h 763"/>
              <a:gd name="connsiteX131" fmla="*/ 504 w 687"/>
              <a:gd name="connsiteY131" fmla="*/ 554 h 763"/>
              <a:gd name="connsiteX132" fmla="*/ 509 w 687"/>
              <a:gd name="connsiteY132" fmla="*/ 538 h 763"/>
              <a:gd name="connsiteX133" fmla="*/ 514 w 687"/>
              <a:gd name="connsiteY133" fmla="*/ 517 h 763"/>
              <a:gd name="connsiteX134" fmla="*/ 519 w 687"/>
              <a:gd name="connsiteY134" fmla="*/ 501 h 763"/>
              <a:gd name="connsiteX135" fmla="*/ 525 w 687"/>
              <a:gd name="connsiteY135" fmla="*/ 475 h 763"/>
              <a:gd name="connsiteX136" fmla="*/ 530 w 687"/>
              <a:gd name="connsiteY136" fmla="*/ 454 h 763"/>
              <a:gd name="connsiteX137" fmla="*/ 535 w 687"/>
              <a:gd name="connsiteY137" fmla="*/ 428 h 763"/>
              <a:gd name="connsiteX138" fmla="*/ 540 w 687"/>
              <a:gd name="connsiteY138" fmla="*/ 402 h 763"/>
              <a:gd name="connsiteX139" fmla="*/ 546 w 687"/>
              <a:gd name="connsiteY139" fmla="*/ 371 h 763"/>
              <a:gd name="connsiteX140" fmla="*/ 546 w 687"/>
              <a:gd name="connsiteY140" fmla="*/ 345 h 763"/>
              <a:gd name="connsiteX141" fmla="*/ 551 w 687"/>
              <a:gd name="connsiteY141" fmla="*/ 319 h 763"/>
              <a:gd name="connsiteX142" fmla="*/ 551 w 687"/>
              <a:gd name="connsiteY142" fmla="*/ 298 h 763"/>
              <a:gd name="connsiteX143" fmla="*/ 556 w 687"/>
              <a:gd name="connsiteY143" fmla="*/ 272 h 763"/>
              <a:gd name="connsiteX144" fmla="*/ 556 w 687"/>
              <a:gd name="connsiteY144" fmla="*/ 251 h 763"/>
              <a:gd name="connsiteX145" fmla="*/ 561 w 687"/>
              <a:gd name="connsiteY145" fmla="*/ 230 h 763"/>
              <a:gd name="connsiteX146" fmla="*/ 561 w 687"/>
              <a:gd name="connsiteY146" fmla="*/ 214 h 763"/>
              <a:gd name="connsiteX147" fmla="*/ 561 w 687"/>
              <a:gd name="connsiteY147" fmla="*/ 193 h 763"/>
              <a:gd name="connsiteX148" fmla="*/ 567 w 687"/>
              <a:gd name="connsiteY148" fmla="*/ 178 h 763"/>
              <a:gd name="connsiteX149" fmla="*/ 567 w 687"/>
              <a:gd name="connsiteY149" fmla="*/ 167 h 763"/>
              <a:gd name="connsiteX150" fmla="*/ 567 w 687"/>
              <a:gd name="connsiteY150" fmla="*/ 151 h 763"/>
              <a:gd name="connsiteX151" fmla="*/ 567 w 687"/>
              <a:gd name="connsiteY151" fmla="*/ 141 h 763"/>
              <a:gd name="connsiteX152" fmla="*/ 567 w 687"/>
              <a:gd name="connsiteY152" fmla="*/ 131 h 763"/>
              <a:gd name="connsiteX153" fmla="*/ 561 w 687"/>
              <a:gd name="connsiteY153" fmla="*/ 125 h 763"/>
              <a:gd name="connsiteX154" fmla="*/ 561 w 687"/>
              <a:gd name="connsiteY154" fmla="*/ 115 h 763"/>
              <a:gd name="connsiteX155" fmla="*/ 561 w 687"/>
              <a:gd name="connsiteY155" fmla="*/ 115 h 763"/>
              <a:gd name="connsiteX0" fmla="*/ 561 w 687"/>
              <a:gd name="connsiteY0" fmla="*/ 115 h 784"/>
              <a:gd name="connsiteX1" fmla="*/ 556 w 687"/>
              <a:gd name="connsiteY1" fmla="*/ 104 h 784"/>
              <a:gd name="connsiteX2" fmla="*/ 556 w 687"/>
              <a:gd name="connsiteY2" fmla="*/ 94 h 784"/>
              <a:gd name="connsiteX3" fmla="*/ 551 w 687"/>
              <a:gd name="connsiteY3" fmla="*/ 84 h 784"/>
              <a:gd name="connsiteX4" fmla="*/ 546 w 687"/>
              <a:gd name="connsiteY4" fmla="*/ 78 h 784"/>
              <a:gd name="connsiteX5" fmla="*/ 546 w 687"/>
              <a:gd name="connsiteY5" fmla="*/ 78 h 784"/>
              <a:gd name="connsiteX6" fmla="*/ 540 w 687"/>
              <a:gd name="connsiteY6" fmla="*/ 78 h 784"/>
              <a:gd name="connsiteX7" fmla="*/ 530 w 687"/>
              <a:gd name="connsiteY7" fmla="*/ 73 h 784"/>
              <a:gd name="connsiteX8" fmla="*/ 525 w 687"/>
              <a:gd name="connsiteY8" fmla="*/ 73 h 784"/>
              <a:gd name="connsiteX9" fmla="*/ 514 w 687"/>
              <a:gd name="connsiteY9" fmla="*/ 73 h 784"/>
              <a:gd name="connsiteX10" fmla="*/ 504 w 687"/>
              <a:gd name="connsiteY10" fmla="*/ 73 h 784"/>
              <a:gd name="connsiteX11" fmla="*/ 493 w 687"/>
              <a:gd name="connsiteY11" fmla="*/ 73 h 784"/>
              <a:gd name="connsiteX12" fmla="*/ 477 w 687"/>
              <a:gd name="connsiteY12" fmla="*/ 73 h 784"/>
              <a:gd name="connsiteX13" fmla="*/ 451 w 687"/>
              <a:gd name="connsiteY13" fmla="*/ 73 h 784"/>
              <a:gd name="connsiteX14" fmla="*/ 420 w 687"/>
              <a:gd name="connsiteY14" fmla="*/ 73 h 784"/>
              <a:gd name="connsiteX15" fmla="*/ 393 w 687"/>
              <a:gd name="connsiteY15" fmla="*/ 78 h 784"/>
              <a:gd name="connsiteX16" fmla="*/ 362 w 687"/>
              <a:gd name="connsiteY16" fmla="*/ 78 h 784"/>
              <a:gd name="connsiteX17" fmla="*/ 346 w 687"/>
              <a:gd name="connsiteY17" fmla="*/ 84 h 784"/>
              <a:gd name="connsiteX18" fmla="*/ 325 w 687"/>
              <a:gd name="connsiteY18" fmla="*/ 84 h 784"/>
              <a:gd name="connsiteX19" fmla="*/ 309 w 687"/>
              <a:gd name="connsiteY19" fmla="*/ 89 h 784"/>
              <a:gd name="connsiteX20" fmla="*/ 288 w 687"/>
              <a:gd name="connsiteY20" fmla="*/ 94 h 784"/>
              <a:gd name="connsiteX21" fmla="*/ 267 w 687"/>
              <a:gd name="connsiteY21" fmla="*/ 99 h 784"/>
              <a:gd name="connsiteX22" fmla="*/ 246 w 687"/>
              <a:gd name="connsiteY22" fmla="*/ 99 h 784"/>
              <a:gd name="connsiteX23" fmla="*/ 220 w 687"/>
              <a:gd name="connsiteY23" fmla="*/ 104 h 784"/>
              <a:gd name="connsiteX24" fmla="*/ 199 w 687"/>
              <a:gd name="connsiteY24" fmla="*/ 110 h 784"/>
              <a:gd name="connsiteX25" fmla="*/ 173 w 687"/>
              <a:gd name="connsiteY25" fmla="*/ 115 h 784"/>
              <a:gd name="connsiteX26" fmla="*/ 152 w 687"/>
              <a:gd name="connsiteY26" fmla="*/ 120 h 784"/>
              <a:gd name="connsiteX27" fmla="*/ 131 w 687"/>
              <a:gd name="connsiteY27" fmla="*/ 120 h 784"/>
              <a:gd name="connsiteX28" fmla="*/ 115 w 687"/>
              <a:gd name="connsiteY28" fmla="*/ 125 h 784"/>
              <a:gd name="connsiteX29" fmla="*/ 99 w 687"/>
              <a:gd name="connsiteY29" fmla="*/ 125 h 784"/>
              <a:gd name="connsiteX30" fmla="*/ 89 w 687"/>
              <a:gd name="connsiteY30" fmla="*/ 125 h 784"/>
              <a:gd name="connsiteX31" fmla="*/ 78 w 687"/>
              <a:gd name="connsiteY31" fmla="*/ 125 h 784"/>
              <a:gd name="connsiteX32" fmla="*/ 73 w 687"/>
              <a:gd name="connsiteY32" fmla="*/ 125 h 784"/>
              <a:gd name="connsiteX33" fmla="*/ 63 w 687"/>
              <a:gd name="connsiteY33" fmla="*/ 120 h 784"/>
              <a:gd name="connsiteX34" fmla="*/ 52 w 687"/>
              <a:gd name="connsiteY34" fmla="*/ 115 h 784"/>
              <a:gd name="connsiteX35" fmla="*/ 36 w 687"/>
              <a:gd name="connsiteY35" fmla="*/ 110 h 784"/>
              <a:gd name="connsiteX36" fmla="*/ 26 w 687"/>
              <a:gd name="connsiteY36" fmla="*/ 99 h 784"/>
              <a:gd name="connsiteX37" fmla="*/ 15 w 687"/>
              <a:gd name="connsiteY37" fmla="*/ 94 h 784"/>
              <a:gd name="connsiteX38" fmla="*/ 5 w 687"/>
              <a:gd name="connsiteY38" fmla="*/ 89 h 784"/>
              <a:gd name="connsiteX39" fmla="*/ 0 w 687"/>
              <a:gd name="connsiteY39" fmla="*/ 78 h 784"/>
              <a:gd name="connsiteX40" fmla="*/ 0 w 687"/>
              <a:gd name="connsiteY40" fmla="*/ 73 h 784"/>
              <a:gd name="connsiteX41" fmla="*/ 10 w 687"/>
              <a:gd name="connsiteY41" fmla="*/ 73 h 784"/>
              <a:gd name="connsiteX42" fmla="*/ 26 w 687"/>
              <a:gd name="connsiteY42" fmla="*/ 73 h 784"/>
              <a:gd name="connsiteX43" fmla="*/ 42 w 687"/>
              <a:gd name="connsiteY43" fmla="*/ 73 h 784"/>
              <a:gd name="connsiteX44" fmla="*/ 57 w 687"/>
              <a:gd name="connsiteY44" fmla="*/ 68 h 784"/>
              <a:gd name="connsiteX45" fmla="*/ 89 w 687"/>
              <a:gd name="connsiteY45" fmla="*/ 68 h 784"/>
              <a:gd name="connsiteX46" fmla="*/ 131 w 687"/>
              <a:gd name="connsiteY46" fmla="*/ 63 h 784"/>
              <a:gd name="connsiteX47" fmla="*/ 152 w 687"/>
              <a:gd name="connsiteY47" fmla="*/ 63 h 784"/>
              <a:gd name="connsiteX48" fmla="*/ 173 w 687"/>
              <a:gd name="connsiteY48" fmla="*/ 63 h 784"/>
              <a:gd name="connsiteX49" fmla="*/ 199 w 687"/>
              <a:gd name="connsiteY49" fmla="*/ 57 h 784"/>
              <a:gd name="connsiteX50" fmla="*/ 225 w 687"/>
              <a:gd name="connsiteY50" fmla="*/ 57 h 784"/>
              <a:gd name="connsiteX51" fmla="*/ 257 w 687"/>
              <a:gd name="connsiteY51" fmla="*/ 52 h 784"/>
              <a:gd name="connsiteX52" fmla="*/ 288 w 687"/>
              <a:gd name="connsiteY52" fmla="*/ 52 h 784"/>
              <a:gd name="connsiteX53" fmla="*/ 320 w 687"/>
              <a:gd name="connsiteY53" fmla="*/ 47 h 784"/>
              <a:gd name="connsiteX54" fmla="*/ 357 w 687"/>
              <a:gd name="connsiteY54" fmla="*/ 42 h 784"/>
              <a:gd name="connsiteX55" fmla="*/ 372 w 687"/>
              <a:gd name="connsiteY55" fmla="*/ 42 h 784"/>
              <a:gd name="connsiteX56" fmla="*/ 393 w 687"/>
              <a:gd name="connsiteY56" fmla="*/ 37 h 784"/>
              <a:gd name="connsiteX57" fmla="*/ 409 w 687"/>
              <a:gd name="connsiteY57" fmla="*/ 37 h 784"/>
              <a:gd name="connsiteX58" fmla="*/ 420 w 687"/>
              <a:gd name="connsiteY58" fmla="*/ 37 h 784"/>
              <a:gd name="connsiteX59" fmla="*/ 435 w 687"/>
              <a:gd name="connsiteY59" fmla="*/ 31 h 784"/>
              <a:gd name="connsiteX60" fmla="*/ 446 w 687"/>
              <a:gd name="connsiteY60" fmla="*/ 31 h 784"/>
              <a:gd name="connsiteX61" fmla="*/ 456 w 687"/>
              <a:gd name="connsiteY61" fmla="*/ 31 h 784"/>
              <a:gd name="connsiteX62" fmla="*/ 467 w 687"/>
              <a:gd name="connsiteY62" fmla="*/ 26 h 784"/>
              <a:gd name="connsiteX63" fmla="*/ 477 w 687"/>
              <a:gd name="connsiteY63" fmla="*/ 26 h 784"/>
              <a:gd name="connsiteX64" fmla="*/ 488 w 687"/>
              <a:gd name="connsiteY64" fmla="*/ 26 h 784"/>
              <a:gd name="connsiteX65" fmla="*/ 493 w 687"/>
              <a:gd name="connsiteY65" fmla="*/ 21 h 784"/>
              <a:gd name="connsiteX66" fmla="*/ 498 w 687"/>
              <a:gd name="connsiteY66" fmla="*/ 21 h 784"/>
              <a:gd name="connsiteX67" fmla="*/ 504 w 687"/>
              <a:gd name="connsiteY67" fmla="*/ 21 h 784"/>
              <a:gd name="connsiteX68" fmla="*/ 509 w 687"/>
              <a:gd name="connsiteY68" fmla="*/ 16 h 784"/>
              <a:gd name="connsiteX69" fmla="*/ 514 w 687"/>
              <a:gd name="connsiteY69" fmla="*/ 16 h 784"/>
              <a:gd name="connsiteX70" fmla="*/ 514 w 687"/>
              <a:gd name="connsiteY70" fmla="*/ 16 h 784"/>
              <a:gd name="connsiteX71" fmla="*/ 519 w 687"/>
              <a:gd name="connsiteY71" fmla="*/ 10 h 784"/>
              <a:gd name="connsiteX72" fmla="*/ 525 w 687"/>
              <a:gd name="connsiteY72" fmla="*/ 5 h 784"/>
              <a:gd name="connsiteX73" fmla="*/ 535 w 687"/>
              <a:gd name="connsiteY73" fmla="*/ 5 h 784"/>
              <a:gd name="connsiteX74" fmla="*/ 546 w 687"/>
              <a:gd name="connsiteY74" fmla="*/ 0 h 784"/>
              <a:gd name="connsiteX75" fmla="*/ 551 w 687"/>
              <a:gd name="connsiteY75" fmla="*/ 5 h 784"/>
              <a:gd name="connsiteX76" fmla="*/ 561 w 687"/>
              <a:gd name="connsiteY76" fmla="*/ 5 h 784"/>
              <a:gd name="connsiteX77" fmla="*/ 577 w 687"/>
              <a:gd name="connsiteY77" fmla="*/ 10 h 784"/>
              <a:gd name="connsiteX78" fmla="*/ 593 w 687"/>
              <a:gd name="connsiteY78" fmla="*/ 16 h 784"/>
              <a:gd name="connsiteX79" fmla="*/ 630 w 687"/>
              <a:gd name="connsiteY79" fmla="*/ 31 h 784"/>
              <a:gd name="connsiteX80" fmla="*/ 645 w 687"/>
              <a:gd name="connsiteY80" fmla="*/ 42 h 784"/>
              <a:gd name="connsiteX81" fmla="*/ 661 w 687"/>
              <a:gd name="connsiteY81" fmla="*/ 52 h 784"/>
              <a:gd name="connsiteX82" fmla="*/ 672 w 687"/>
              <a:gd name="connsiteY82" fmla="*/ 57 h 784"/>
              <a:gd name="connsiteX83" fmla="*/ 682 w 687"/>
              <a:gd name="connsiteY83" fmla="*/ 68 h 784"/>
              <a:gd name="connsiteX84" fmla="*/ 687 w 687"/>
              <a:gd name="connsiteY84" fmla="*/ 73 h 784"/>
              <a:gd name="connsiteX85" fmla="*/ 687 w 687"/>
              <a:gd name="connsiteY85" fmla="*/ 78 h 784"/>
              <a:gd name="connsiteX86" fmla="*/ 682 w 687"/>
              <a:gd name="connsiteY86" fmla="*/ 78 h 784"/>
              <a:gd name="connsiteX87" fmla="*/ 682 w 687"/>
              <a:gd name="connsiteY87" fmla="*/ 84 h 784"/>
              <a:gd name="connsiteX88" fmla="*/ 677 w 687"/>
              <a:gd name="connsiteY88" fmla="*/ 89 h 784"/>
              <a:gd name="connsiteX89" fmla="*/ 666 w 687"/>
              <a:gd name="connsiteY89" fmla="*/ 94 h 784"/>
              <a:gd name="connsiteX90" fmla="*/ 666 w 687"/>
              <a:gd name="connsiteY90" fmla="*/ 99 h 784"/>
              <a:gd name="connsiteX91" fmla="*/ 661 w 687"/>
              <a:gd name="connsiteY91" fmla="*/ 104 h 784"/>
              <a:gd name="connsiteX92" fmla="*/ 656 w 687"/>
              <a:gd name="connsiteY92" fmla="*/ 115 h 784"/>
              <a:gd name="connsiteX93" fmla="*/ 656 w 687"/>
              <a:gd name="connsiteY93" fmla="*/ 131 h 784"/>
              <a:gd name="connsiteX94" fmla="*/ 651 w 687"/>
              <a:gd name="connsiteY94" fmla="*/ 141 h 784"/>
              <a:gd name="connsiteX95" fmla="*/ 651 w 687"/>
              <a:gd name="connsiteY95" fmla="*/ 162 h 784"/>
              <a:gd name="connsiteX96" fmla="*/ 645 w 687"/>
              <a:gd name="connsiteY96" fmla="*/ 183 h 784"/>
              <a:gd name="connsiteX97" fmla="*/ 645 w 687"/>
              <a:gd name="connsiteY97" fmla="*/ 209 h 784"/>
              <a:gd name="connsiteX98" fmla="*/ 640 w 687"/>
              <a:gd name="connsiteY98" fmla="*/ 261 h 784"/>
              <a:gd name="connsiteX99" fmla="*/ 635 w 687"/>
              <a:gd name="connsiteY99" fmla="*/ 313 h 784"/>
              <a:gd name="connsiteX100" fmla="*/ 630 w 687"/>
              <a:gd name="connsiteY100" fmla="*/ 360 h 784"/>
              <a:gd name="connsiteX101" fmla="*/ 624 w 687"/>
              <a:gd name="connsiteY101" fmla="*/ 413 h 784"/>
              <a:gd name="connsiteX102" fmla="*/ 614 w 687"/>
              <a:gd name="connsiteY102" fmla="*/ 460 h 784"/>
              <a:gd name="connsiteX103" fmla="*/ 603 w 687"/>
              <a:gd name="connsiteY103" fmla="*/ 507 h 784"/>
              <a:gd name="connsiteX104" fmla="*/ 593 w 687"/>
              <a:gd name="connsiteY104" fmla="*/ 548 h 784"/>
              <a:gd name="connsiteX105" fmla="*/ 577 w 687"/>
              <a:gd name="connsiteY105" fmla="*/ 595 h 784"/>
              <a:gd name="connsiteX106" fmla="*/ 567 w 687"/>
              <a:gd name="connsiteY106" fmla="*/ 616 h 784"/>
              <a:gd name="connsiteX107" fmla="*/ 556 w 687"/>
              <a:gd name="connsiteY107" fmla="*/ 637 h 784"/>
              <a:gd name="connsiteX108" fmla="*/ 546 w 687"/>
              <a:gd name="connsiteY108" fmla="*/ 658 h 784"/>
              <a:gd name="connsiteX109" fmla="*/ 535 w 687"/>
              <a:gd name="connsiteY109" fmla="*/ 674 h 784"/>
              <a:gd name="connsiteX110" fmla="*/ 525 w 687"/>
              <a:gd name="connsiteY110" fmla="*/ 689 h 784"/>
              <a:gd name="connsiteX111" fmla="*/ 514 w 687"/>
              <a:gd name="connsiteY111" fmla="*/ 700 h 784"/>
              <a:gd name="connsiteX112" fmla="*/ 504 w 687"/>
              <a:gd name="connsiteY112" fmla="*/ 716 h 784"/>
              <a:gd name="connsiteX113" fmla="*/ 493 w 687"/>
              <a:gd name="connsiteY113" fmla="*/ 726 h 784"/>
              <a:gd name="connsiteX114" fmla="*/ 483 w 687"/>
              <a:gd name="connsiteY114" fmla="*/ 731 h 784"/>
              <a:gd name="connsiteX115" fmla="*/ 467 w 687"/>
              <a:gd name="connsiteY115" fmla="*/ 742 h 784"/>
              <a:gd name="connsiteX116" fmla="*/ 462 w 687"/>
              <a:gd name="connsiteY116" fmla="*/ 747 h 784"/>
              <a:gd name="connsiteX117" fmla="*/ 451 w 687"/>
              <a:gd name="connsiteY117" fmla="*/ 752 h 784"/>
              <a:gd name="connsiteX118" fmla="*/ 441 w 687"/>
              <a:gd name="connsiteY118" fmla="*/ 757 h 784"/>
              <a:gd name="connsiteX119" fmla="*/ 420 w 687"/>
              <a:gd name="connsiteY119" fmla="*/ 763 h 784"/>
              <a:gd name="connsiteX120" fmla="*/ 446 w 687"/>
              <a:gd name="connsiteY120" fmla="*/ 632 h 784"/>
              <a:gd name="connsiteX121" fmla="*/ 451 w 687"/>
              <a:gd name="connsiteY121" fmla="*/ 627 h 784"/>
              <a:gd name="connsiteX122" fmla="*/ 456 w 687"/>
              <a:gd name="connsiteY122" fmla="*/ 627 h 784"/>
              <a:gd name="connsiteX123" fmla="*/ 462 w 687"/>
              <a:gd name="connsiteY123" fmla="*/ 622 h 784"/>
              <a:gd name="connsiteX124" fmla="*/ 467 w 687"/>
              <a:gd name="connsiteY124" fmla="*/ 616 h 784"/>
              <a:gd name="connsiteX125" fmla="*/ 472 w 687"/>
              <a:gd name="connsiteY125" fmla="*/ 611 h 784"/>
              <a:gd name="connsiteX126" fmla="*/ 477 w 687"/>
              <a:gd name="connsiteY126" fmla="*/ 601 h 784"/>
              <a:gd name="connsiteX127" fmla="*/ 483 w 687"/>
              <a:gd name="connsiteY127" fmla="*/ 590 h 784"/>
              <a:gd name="connsiteX128" fmla="*/ 488 w 687"/>
              <a:gd name="connsiteY128" fmla="*/ 580 h 784"/>
              <a:gd name="connsiteX129" fmla="*/ 498 w 687"/>
              <a:gd name="connsiteY129" fmla="*/ 564 h 784"/>
              <a:gd name="connsiteX130" fmla="*/ 504 w 687"/>
              <a:gd name="connsiteY130" fmla="*/ 554 h 784"/>
              <a:gd name="connsiteX131" fmla="*/ 509 w 687"/>
              <a:gd name="connsiteY131" fmla="*/ 538 h 784"/>
              <a:gd name="connsiteX132" fmla="*/ 514 w 687"/>
              <a:gd name="connsiteY132" fmla="*/ 517 h 784"/>
              <a:gd name="connsiteX133" fmla="*/ 519 w 687"/>
              <a:gd name="connsiteY133" fmla="*/ 501 h 784"/>
              <a:gd name="connsiteX134" fmla="*/ 525 w 687"/>
              <a:gd name="connsiteY134" fmla="*/ 475 h 784"/>
              <a:gd name="connsiteX135" fmla="*/ 530 w 687"/>
              <a:gd name="connsiteY135" fmla="*/ 454 h 784"/>
              <a:gd name="connsiteX136" fmla="*/ 535 w 687"/>
              <a:gd name="connsiteY136" fmla="*/ 428 h 784"/>
              <a:gd name="connsiteX137" fmla="*/ 540 w 687"/>
              <a:gd name="connsiteY137" fmla="*/ 402 h 784"/>
              <a:gd name="connsiteX138" fmla="*/ 546 w 687"/>
              <a:gd name="connsiteY138" fmla="*/ 371 h 784"/>
              <a:gd name="connsiteX139" fmla="*/ 546 w 687"/>
              <a:gd name="connsiteY139" fmla="*/ 345 h 784"/>
              <a:gd name="connsiteX140" fmla="*/ 551 w 687"/>
              <a:gd name="connsiteY140" fmla="*/ 319 h 784"/>
              <a:gd name="connsiteX141" fmla="*/ 551 w 687"/>
              <a:gd name="connsiteY141" fmla="*/ 298 h 784"/>
              <a:gd name="connsiteX142" fmla="*/ 556 w 687"/>
              <a:gd name="connsiteY142" fmla="*/ 272 h 784"/>
              <a:gd name="connsiteX143" fmla="*/ 556 w 687"/>
              <a:gd name="connsiteY143" fmla="*/ 251 h 784"/>
              <a:gd name="connsiteX144" fmla="*/ 561 w 687"/>
              <a:gd name="connsiteY144" fmla="*/ 230 h 784"/>
              <a:gd name="connsiteX145" fmla="*/ 561 w 687"/>
              <a:gd name="connsiteY145" fmla="*/ 214 h 784"/>
              <a:gd name="connsiteX146" fmla="*/ 561 w 687"/>
              <a:gd name="connsiteY146" fmla="*/ 193 h 784"/>
              <a:gd name="connsiteX147" fmla="*/ 567 w 687"/>
              <a:gd name="connsiteY147" fmla="*/ 178 h 784"/>
              <a:gd name="connsiteX148" fmla="*/ 567 w 687"/>
              <a:gd name="connsiteY148" fmla="*/ 167 h 784"/>
              <a:gd name="connsiteX149" fmla="*/ 567 w 687"/>
              <a:gd name="connsiteY149" fmla="*/ 151 h 784"/>
              <a:gd name="connsiteX150" fmla="*/ 567 w 687"/>
              <a:gd name="connsiteY150" fmla="*/ 141 h 784"/>
              <a:gd name="connsiteX151" fmla="*/ 567 w 687"/>
              <a:gd name="connsiteY151" fmla="*/ 131 h 784"/>
              <a:gd name="connsiteX152" fmla="*/ 561 w 687"/>
              <a:gd name="connsiteY152" fmla="*/ 125 h 784"/>
              <a:gd name="connsiteX153" fmla="*/ 561 w 687"/>
              <a:gd name="connsiteY153" fmla="*/ 115 h 784"/>
              <a:gd name="connsiteX154" fmla="*/ 561 w 687"/>
              <a:gd name="connsiteY154" fmla="*/ 115 h 784"/>
              <a:gd name="connsiteX0" fmla="*/ 561 w 687"/>
              <a:gd name="connsiteY0" fmla="*/ 115 h 757"/>
              <a:gd name="connsiteX1" fmla="*/ 556 w 687"/>
              <a:gd name="connsiteY1" fmla="*/ 104 h 757"/>
              <a:gd name="connsiteX2" fmla="*/ 556 w 687"/>
              <a:gd name="connsiteY2" fmla="*/ 94 h 757"/>
              <a:gd name="connsiteX3" fmla="*/ 551 w 687"/>
              <a:gd name="connsiteY3" fmla="*/ 84 h 757"/>
              <a:gd name="connsiteX4" fmla="*/ 546 w 687"/>
              <a:gd name="connsiteY4" fmla="*/ 78 h 757"/>
              <a:gd name="connsiteX5" fmla="*/ 546 w 687"/>
              <a:gd name="connsiteY5" fmla="*/ 78 h 757"/>
              <a:gd name="connsiteX6" fmla="*/ 540 w 687"/>
              <a:gd name="connsiteY6" fmla="*/ 78 h 757"/>
              <a:gd name="connsiteX7" fmla="*/ 530 w 687"/>
              <a:gd name="connsiteY7" fmla="*/ 73 h 757"/>
              <a:gd name="connsiteX8" fmla="*/ 525 w 687"/>
              <a:gd name="connsiteY8" fmla="*/ 73 h 757"/>
              <a:gd name="connsiteX9" fmla="*/ 514 w 687"/>
              <a:gd name="connsiteY9" fmla="*/ 73 h 757"/>
              <a:gd name="connsiteX10" fmla="*/ 504 w 687"/>
              <a:gd name="connsiteY10" fmla="*/ 73 h 757"/>
              <a:gd name="connsiteX11" fmla="*/ 493 w 687"/>
              <a:gd name="connsiteY11" fmla="*/ 73 h 757"/>
              <a:gd name="connsiteX12" fmla="*/ 477 w 687"/>
              <a:gd name="connsiteY12" fmla="*/ 73 h 757"/>
              <a:gd name="connsiteX13" fmla="*/ 451 w 687"/>
              <a:gd name="connsiteY13" fmla="*/ 73 h 757"/>
              <a:gd name="connsiteX14" fmla="*/ 420 w 687"/>
              <a:gd name="connsiteY14" fmla="*/ 73 h 757"/>
              <a:gd name="connsiteX15" fmla="*/ 393 w 687"/>
              <a:gd name="connsiteY15" fmla="*/ 78 h 757"/>
              <a:gd name="connsiteX16" fmla="*/ 362 w 687"/>
              <a:gd name="connsiteY16" fmla="*/ 78 h 757"/>
              <a:gd name="connsiteX17" fmla="*/ 346 w 687"/>
              <a:gd name="connsiteY17" fmla="*/ 84 h 757"/>
              <a:gd name="connsiteX18" fmla="*/ 325 w 687"/>
              <a:gd name="connsiteY18" fmla="*/ 84 h 757"/>
              <a:gd name="connsiteX19" fmla="*/ 309 w 687"/>
              <a:gd name="connsiteY19" fmla="*/ 89 h 757"/>
              <a:gd name="connsiteX20" fmla="*/ 288 w 687"/>
              <a:gd name="connsiteY20" fmla="*/ 94 h 757"/>
              <a:gd name="connsiteX21" fmla="*/ 267 w 687"/>
              <a:gd name="connsiteY21" fmla="*/ 99 h 757"/>
              <a:gd name="connsiteX22" fmla="*/ 246 w 687"/>
              <a:gd name="connsiteY22" fmla="*/ 99 h 757"/>
              <a:gd name="connsiteX23" fmla="*/ 220 w 687"/>
              <a:gd name="connsiteY23" fmla="*/ 104 h 757"/>
              <a:gd name="connsiteX24" fmla="*/ 199 w 687"/>
              <a:gd name="connsiteY24" fmla="*/ 110 h 757"/>
              <a:gd name="connsiteX25" fmla="*/ 173 w 687"/>
              <a:gd name="connsiteY25" fmla="*/ 115 h 757"/>
              <a:gd name="connsiteX26" fmla="*/ 152 w 687"/>
              <a:gd name="connsiteY26" fmla="*/ 120 h 757"/>
              <a:gd name="connsiteX27" fmla="*/ 131 w 687"/>
              <a:gd name="connsiteY27" fmla="*/ 120 h 757"/>
              <a:gd name="connsiteX28" fmla="*/ 115 w 687"/>
              <a:gd name="connsiteY28" fmla="*/ 125 h 757"/>
              <a:gd name="connsiteX29" fmla="*/ 99 w 687"/>
              <a:gd name="connsiteY29" fmla="*/ 125 h 757"/>
              <a:gd name="connsiteX30" fmla="*/ 89 w 687"/>
              <a:gd name="connsiteY30" fmla="*/ 125 h 757"/>
              <a:gd name="connsiteX31" fmla="*/ 78 w 687"/>
              <a:gd name="connsiteY31" fmla="*/ 125 h 757"/>
              <a:gd name="connsiteX32" fmla="*/ 73 w 687"/>
              <a:gd name="connsiteY32" fmla="*/ 125 h 757"/>
              <a:gd name="connsiteX33" fmla="*/ 63 w 687"/>
              <a:gd name="connsiteY33" fmla="*/ 120 h 757"/>
              <a:gd name="connsiteX34" fmla="*/ 52 w 687"/>
              <a:gd name="connsiteY34" fmla="*/ 115 h 757"/>
              <a:gd name="connsiteX35" fmla="*/ 36 w 687"/>
              <a:gd name="connsiteY35" fmla="*/ 110 h 757"/>
              <a:gd name="connsiteX36" fmla="*/ 26 w 687"/>
              <a:gd name="connsiteY36" fmla="*/ 99 h 757"/>
              <a:gd name="connsiteX37" fmla="*/ 15 w 687"/>
              <a:gd name="connsiteY37" fmla="*/ 94 h 757"/>
              <a:gd name="connsiteX38" fmla="*/ 5 w 687"/>
              <a:gd name="connsiteY38" fmla="*/ 89 h 757"/>
              <a:gd name="connsiteX39" fmla="*/ 0 w 687"/>
              <a:gd name="connsiteY39" fmla="*/ 78 h 757"/>
              <a:gd name="connsiteX40" fmla="*/ 0 w 687"/>
              <a:gd name="connsiteY40" fmla="*/ 73 h 757"/>
              <a:gd name="connsiteX41" fmla="*/ 10 w 687"/>
              <a:gd name="connsiteY41" fmla="*/ 73 h 757"/>
              <a:gd name="connsiteX42" fmla="*/ 26 w 687"/>
              <a:gd name="connsiteY42" fmla="*/ 73 h 757"/>
              <a:gd name="connsiteX43" fmla="*/ 42 w 687"/>
              <a:gd name="connsiteY43" fmla="*/ 73 h 757"/>
              <a:gd name="connsiteX44" fmla="*/ 57 w 687"/>
              <a:gd name="connsiteY44" fmla="*/ 68 h 757"/>
              <a:gd name="connsiteX45" fmla="*/ 89 w 687"/>
              <a:gd name="connsiteY45" fmla="*/ 68 h 757"/>
              <a:gd name="connsiteX46" fmla="*/ 131 w 687"/>
              <a:gd name="connsiteY46" fmla="*/ 63 h 757"/>
              <a:gd name="connsiteX47" fmla="*/ 152 w 687"/>
              <a:gd name="connsiteY47" fmla="*/ 63 h 757"/>
              <a:gd name="connsiteX48" fmla="*/ 173 w 687"/>
              <a:gd name="connsiteY48" fmla="*/ 63 h 757"/>
              <a:gd name="connsiteX49" fmla="*/ 199 w 687"/>
              <a:gd name="connsiteY49" fmla="*/ 57 h 757"/>
              <a:gd name="connsiteX50" fmla="*/ 225 w 687"/>
              <a:gd name="connsiteY50" fmla="*/ 57 h 757"/>
              <a:gd name="connsiteX51" fmla="*/ 257 w 687"/>
              <a:gd name="connsiteY51" fmla="*/ 52 h 757"/>
              <a:gd name="connsiteX52" fmla="*/ 288 w 687"/>
              <a:gd name="connsiteY52" fmla="*/ 52 h 757"/>
              <a:gd name="connsiteX53" fmla="*/ 320 w 687"/>
              <a:gd name="connsiteY53" fmla="*/ 47 h 757"/>
              <a:gd name="connsiteX54" fmla="*/ 357 w 687"/>
              <a:gd name="connsiteY54" fmla="*/ 42 h 757"/>
              <a:gd name="connsiteX55" fmla="*/ 372 w 687"/>
              <a:gd name="connsiteY55" fmla="*/ 42 h 757"/>
              <a:gd name="connsiteX56" fmla="*/ 393 w 687"/>
              <a:gd name="connsiteY56" fmla="*/ 37 h 757"/>
              <a:gd name="connsiteX57" fmla="*/ 409 w 687"/>
              <a:gd name="connsiteY57" fmla="*/ 37 h 757"/>
              <a:gd name="connsiteX58" fmla="*/ 420 w 687"/>
              <a:gd name="connsiteY58" fmla="*/ 37 h 757"/>
              <a:gd name="connsiteX59" fmla="*/ 435 w 687"/>
              <a:gd name="connsiteY59" fmla="*/ 31 h 757"/>
              <a:gd name="connsiteX60" fmla="*/ 446 w 687"/>
              <a:gd name="connsiteY60" fmla="*/ 31 h 757"/>
              <a:gd name="connsiteX61" fmla="*/ 456 w 687"/>
              <a:gd name="connsiteY61" fmla="*/ 31 h 757"/>
              <a:gd name="connsiteX62" fmla="*/ 467 w 687"/>
              <a:gd name="connsiteY62" fmla="*/ 26 h 757"/>
              <a:gd name="connsiteX63" fmla="*/ 477 w 687"/>
              <a:gd name="connsiteY63" fmla="*/ 26 h 757"/>
              <a:gd name="connsiteX64" fmla="*/ 488 w 687"/>
              <a:gd name="connsiteY64" fmla="*/ 26 h 757"/>
              <a:gd name="connsiteX65" fmla="*/ 493 w 687"/>
              <a:gd name="connsiteY65" fmla="*/ 21 h 757"/>
              <a:gd name="connsiteX66" fmla="*/ 498 w 687"/>
              <a:gd name="connsiteY66" fmla="*/ 21 h 757"/>
              <a:gd name="connsiteX67" fmla="*/ 504 w 687"/>
              <a:gd name="connsiteY67" fmla="*/ 21 h 757"/>
              <a:gd name="connsiteX68" fmla="*/ 509 w 687"/>
              <a:gd name="connsiteY68" fmla="*/ 16 h 757"/>
              <a:gd name="connsiteX69" fmla="*/ 514 w 687"/>
              <a:gd name="connsiteY69" fmla="*/ 16 h 757"/>
              <a:gd name="connsiteX70" fmla="*/ 514 w 687"/>
              <a:gd name="connsiteY70" fmla="*/ 16 h 757"/>
              <a:gd name="connsiteX71" fmla="*/ 519 w 687"/>
              <a:gd name="connsiteY71" fmla="*/ 10 h 757"/>
              <a:gd name="connsiteX72" fmla="*/ 525 w 687"/>
              <a:gd name="connsiteY72" fmla="*/ 5 h 757"/>
              <a:gd name="connsiteX73" fmla="*/ 535 w 687"/>
              <a:gd name="connsiteY73" fmla="*/ 5 h 757"/>
              <a:gd name="connsiteX74" fmla="*/ 546 w 687"/>
              <a:gd name="connsiteY74" fmla="*/ 0 h 757"/>
              <a:gd name="connsiteX75" fmla="*/ 551 w 687"/>
              <a:gd name="connsiteY75" fmla="*/ 5 h 757"/>
              <a:gd name="connsiteX76" fmla="*/ 561 w 687"/>
              <a:gd name="connsiteY76" fmla="*/ 5 h 757"/>
              <a:gd name="connsiteX77" fmla="*/ 577 w 687"/>
              <a:gd name="connsiteY77" fmla="*/ 10 h 757"/>
              <a:gd name="connsiteX78" fmla="*/ 593 w 687"/>
              <a:gd name="connsiteY78" fmla="*/ 16 h 757"/>
              <a:gd name="connsiteX79" fmla="*/ 630 w 687"/>
              <a:gd name="connsiteY79" fmla="*/ 31 h 757"/>
              <a:gd name="connsiteX80" fmla="*/ 645 w 687"/>
              <a:gd name="connsiteY80" fmla="*/ 42 h 757"/>
              <a:gd name="connsiteX81" fmla="*/ 661 w 687"/>
              <a:gd name="connsiteY81" fmla="*/ 52 h 757"/>
              <a:gd name="connsiteX82" fmla="*/ 672 w 687"/>
              <a:gd name="connsiteY82" fmla="*/ 57 h 757"/>
              <a:gd name="connsiteX83" fmla="*/ 682 w 687"/>
              <a:gd name="connsiteY83" fmla="*/ 68 h 757"/>
              <a:gd name="connsiteX84" fmla="*/ 687 w 687"/>
              <a:gd name="connsiteY84" fmla="*/ 73 h 757"/>
              <a:gd name="connsiteX85" fmla="*/ 687 w 687"/>
              <a:gd name="connsiteY85" fmla="*/ 78 h 757"/>
              <a:gd name="connsiteX86" fmla="*/ 682 w 687"/>
              <a:gd name="connsiteY86" fmla="*/ 78 h 757"/>
              <a:gd name="connsiteX87" fmla="*/ 682 w 687"/>
              <a:gd name="connsiteY87" fmla="*/ 84 h 757"/>
              <a:gd name="connsiteX88" fmla="*/ 677 w 687"/>
              <a:gd name="connsiteY88" fmla="*/ 89 h 757"/>
              <a:gd name="connsiteX89" fmla="*/ 666 w 687"/>
              <a:gd name="connsiteY89" fmla="*/ 94 h 757"/>
              <a:gd name="connsiteX90" fmla="*/ 666 w 687"/>
              <a:gd name="connsiteY90" fmla="*/ 99 h 757"/>
              <a:gd name="connsiteX91" fmla="*/ 661 w 687"/>
              <a:gd name="connsiteY91" fmla="*/ 104 h 757"/>
              <a:gd name="connsiteX92" fmla="*/ 656 w 687"/>
              <a:gd name="connsiteY92" fmla="*/ 115 h 757"/>
              <a:gd name="connsiteX93" fmla="*/ 656 w 687"/>
              <a:gd name="connsiteY93" fmla="*/ 131 h 757"/>
              <a:gd name="connsiteX94" fmla="*/ 651 w 687"/>
              <a:gd name="connsiteY94" fmla="*/ 141 h 757"/>
              <a:gd name="connsiteX95" fmla="*/ 651 w 687"/>
              <a:gd name="connsiteY95" fmla="*/ 162 h 757"/>
              <a:gd name="connsiteX96" fmla="*/ 645 w 687"/>
              <a:gd name="connsiteY96" fmla="*/ 183 h 757"/>
              <a:gd name="connsiteX97" fmla="*/ 645 w 687"/>
              <a:gd name="connsiteY97" fmla="*/ 209 h 757"/>
              <a:gd name="connsiteX98" fmla="*/ 640 w 687"/>
              <a:gd name="connsiteY98" fmla="*/ 261 h 757"/>
              <a:gd name="connsiteX99" fmla="*/ 635 w 687"/>
              <a:gd name="connsiteY99" fmla="*/ 313 h 757"/>
              <a:gd name="connsiteX100" fmla="*/ 630 w 687"/>
              <a:gd name="connsiteY100" fmla="*/ 360 h 757"/>
              <a:gd name="connsiteX101" fmla="*/ 624 w 687"/>
              <a:gd name="connsiteY101" fmla="*/ 413 h 757"/>
              <a:gd name="connsiteX102" fmla="*/ 614 w 687"/>
              <a:gd name="connsiteY102" fmla="*/ 460 h 757"/>
              <a:gd name="connsiteX103" fmla="*/ 603 w 687"/>
              <a:gd name="connsiteY103" fmla="*/ 507 h 757"/>
              <a:gd name="connsiteX104" fmla="*/ 593 w 687"/>
              <a:gd name="connsiteY104" fmla="*/ 548 h 757"/>
              <a:gd name="connsiteX105" fmla="*/ 577 w 687"/>
              <a:gd name="connsiteY105" fmla="*/ 595 h 757"/>
              <a:gd name="connsiteX106" fmla="*/ 567 w 687"/>
              <a:gd name="connsiteY106" fmla="*/ 616 h 757"/>
              <a:gd name="connsiteX107" fmla="*/ 556 w 687"/>
              <a:gd name="connsiteY107" fmla="*/ 637 h 757"/>
              <a:gd name="connsiteX108" fmla="*/ 546 w 687"/>
              <a:gd name="connsiteY108" fmla="*/ 658 h 757"/>
              <a:gd name="connsiteX109" fmla="*/ 535 w 687"/>
              <a:gd name="connsiteY109" fmla="*/ 674 h 757"/>
              <a:gd name="connsiteX110" fmla="*/ 525 w 687"/>
              <a:gd name="connsiteY110" fmla="*/ 689 h 757"/>
              <a:gd name="connsiteX111" fmla="*/ 514 w 687"/>
              <a:gd name="connsiteY111" fmla="*/ 700 h 757"/>
              <a:gd name="connsiteX112" fmla="*/ 504 w 687"/>
              <a:gd name="connsiteY112" fmla="*/ 716 h 757"/>
              <a:gd name="connsiteX113" fmla="*/ 493 w 687"/>
              <a:gd name="connsiteY113" fmla="*/ 726 h 757"/>
              <a:gd name="connsiteX114" fmla="*/ 483 w 687"/>
              <a:gd name="connsiteY114" fmla="*/ 731 h 757"/>
              <a:gd name="connsiteX115" fmla="*/ 467 w 687"/>
              <a:gd name="connsiteY115" fmla="*/ 742 h 757"/>
              <a:gd name="connsiteX116" fmla="*/ 462 w 687"/>
              <a:gd name="connsiteY116" fmla="*/ 747 h 757"/>
              <a:gd name="connsiteX117" fmla="*/ 451 w 687"/>
              <a:gd name="connsiteY117" fmla="*/ 752 h 757"/>
              <a:gd name="connsiteX118" fmla="*/ 441 w 687"/>
              <a:gd name="connsiteY118" fmla="*/ 757 h 757"/>
              <a:gd name="connsiteX119" fmla="*/ 446 w 687"/>
              <a:gd name="connsiteY119" fmla="*/ 632 h 757"/>
              <a:gd name="connsiteX120" fmla="*/ 451 w 687"/>
              <a:gd name="connsiteY120" fmla="*/ 627 h 757"/>
              <a:gd name="connsiteX121" fmla="*/ 456 w 687"/>
              <a:gd name="connsiteY121" fmla="*/ 627 h 757"/>
              <a:gd name="connsiteX122" fmla="*/ 462 w 687"/>
              <a:gd name="connsiteY122" fmla="*/ 622 h 757"/>
              <a:gd name="connsiteX123" fmla="*/ 467 w 687"/>
              <a:gd name="connsiteY123" fmla="*/ 616 h 757"/>
              <a:gd name="connsiteX124" fmla="*/ 472 w 687"/>
              <a:gd name="connsiteY124" fmla="*/ 611 h 757"/>
              <a:gd name="connsiteX125" fmla="*/ 477 w 687"/>
              <a:gd name="connsiteY125" fmla="*/ 601 h 757"/>
              <a:gd name="connsiteX126" fmla="*/ 483 w 687"/>
              <a:gd name="connsiteY126" fmla="*/ 590 h 757"/>
              <a:gd name="connsiteX127" fmla="*/ 488 w 687"/>
              <a:gd name="connsiteY127" fmla="*/ 580 h 757"/>
              <a:gd name="connsiteX128" fmla="*/ 498 w 687"/>
              <a:gd name="connsiteY128" fmla="*/ 564 h 757"/>
              <a:gd name="connsiteX129" fmla="*/ 504 w 687"/>
              <a:gd name="connsiteY129" fmla="*/ 554 h 757"/>
              <a:gd name="connsiteX130" fmla="*/ 509 w 687"/>
              <a:gd name="connsiteY130" fmla="*/ 538 h 757"/>
              <a:gd name="connsiteX131" fmla="*/ 514 w 687"/>
              <a:gd name="connsiteY131" fmla="*/ 517 h 757"/>
              <a:gd name="connsiteX132" fmla="*/ 519 w 687"/>
              <a:gd name="connsiteY132" fmla="*/ 501 h 757"/>
              <a:gd name="connsiteX133" fmla="*/ 525 w 687"/>
              <a:gd name="connsiteY133" fmla="*/ 475 h 757"/>
              <a:gd name="connsiteX134" fmla="*/ 530 w 687"/>
              <a:gd name="connsiteY134" fmla="*/ 454 h 757"/>
              <a:gd name="connsiteX135" fmla="*/ 535 w 687"/>
              <a:gd name="connsiteY135" fmla="*/ 428 h 757"/>
              <a:gd name="connsiteX136" fmla="*/ 540 w 687"/>
              <a:gd name="connsiteY136" fmla="*/ 402 h 757"/>
              <a:gd name="connsiteX137" fmla="*/ 546 w 687"/>
              <a:gd name="connsiteY137" fmla="*/ 371 h 757"/>
              <a:gd name="connsiteX138" fmla="*/ 546 w 687"/>
              <a:gd name="connsiteY138" fmla="*/ 345 h 757"/>
              <a:gd name="connsiteX139" fmla="*/ 551 w 687"/>
              <a:gd name="connsiteY139" fmla="*/ 319 h 757"/>
              <a:gd name="connsiteX140" fmla="*/ 551 w 687"/>
              <a:gd name="connsiteY140" fmla="*/ 298 h 757"/>
              <a:gd name="connsiteX141" fmla="*/ 556 w 687"/>
              <a:gd name="connsiteY141" fmla="*/ 272 h 757"/>
              <a:gd name="connsiteX142" fmla="*/ 556 w 687"/>
              <a:gd name="connsiteY142" fmla="*/ 251 h 757"/>
              <a:gd name="connsiteX143" fmla="*/ 561 w 687"/>
              <a:gd name="connsiteY143" fmla="*/ 230 h 757"/>
              <a:gd name="connsiteX144" fmla="*/ 561 w 687"/>
              <a:gd name="connsiteY144" fmla="*/ 214 h 757"/>
              <a:gd name="connsiteX145" fmla="*/ 561 w 687"/>
              <a:gd name="connsiteY145" fmla="*/ 193 h 757"/>
              <a:gd name="connsiteX146" fmla="*/ 567 w 687"/>
              <a:gd name="connsiteY146" fmla="*/ 178 h 757"/>
              <a:gd name="connsiteX147" fmla="*/ 567 w 687"/>
              <a:gd name="connsiteY147" fmla="*/ 167 h 757"/>
              <a:gd name="connsiteX148" fmla="*/ 567 w 687"/>
              <a:gd name="connsiteY148" fmla="*/ 151 h 757"/>
              <a:gd name="connsiteX149" fmla="*/ 567 w 687"/>
              <a:gd name="connsiteY149" fmla="*/ 141 h 757"/>
              <a:gd name="connsiteX150" fmla="*/ 567 w 687"/>
              <a:gd name="connsiteY150" fmla="*/ 131 h 757"/>
              <a:gd name="connsiteX151" fmla="*/ 561 w 687"/>
              <a:gd name="connsiteY151" fmla="*/ 125 h 757"/>
              <a:gd name="connsiteX152" fmla="*/ 561 w 687"/>
              <a:gd name="connsiteY152" fmla="*/ 115 h 757"/>
              <a:gd name="connsiteX153" fmla="*/ 561 w 687"/>
              <a:gd name="connsiteY153" fmla="*/ 115 h 757"/>
              <a:gd name="connsiteX0" fmla="*/ 561 w 687"/>
              <a:gd name="connsiteY0" fmla="*/ 115 h 752"/>
              <a:gd name="connsiteX1" fmla="*/ 556 w 687"/>
              <a:gd name="connsiteY1" fmla="*/ 104 h 752"/>
              <a:gd name="connsiteX2" fmla="*/ 556 w 687"/>
              <a:gd name="connsiteY2" fmla="*/ 94 h 752"/>
              <a:gd name="connsiteX3" fmla="*/ 551 w 687"/>
              <a:gd name="connsiteY3" fmla="*/ 84 h 752"/>
              <a:gd name="connsiteX4" fmla="*/ 546 w 687"/>
              <a:gd name="connsiteY4" fmla="*/ 78 h 752"/>
              <a:gd name="connsiteX5" fmla="*/ 546 w 687"/>
              <a:gd name="connsiteY5" fmla="*/ 78 h 752"/>
              <a:gd name="connsiteX6" fmla="*/ 540 w 687"/>
              <a:gd name="connsiteY6" fmla="*/ 78 h 752"/>
              <a:gd name="connsiteX7" fmla="*/ 530 w 687"/>
              <a:gd name="connsiteY7" fmla="*/ 73 h 752"/>
              <a:gd name="connsiteX8" fmla="*/ 525 w 687"/>
              <a:gd name="connsiteY8" fmla="*/ 73 h 752"/>
              <a:gd name="connsiteX9" fmla="*/ 514 w 687"/>
              <a:gd name="connsiteY9" fmla="*/ 73 h 752"/>
              <a:gd name="connsiteX10" fmla="*/ 504 w 687"/>
              <a:gd name="connsiteY10" fmla="*/ 73 h 752"/>
              <a:gd name="connsiteX11" fmla="*/ 493 w 687"/>
              <a:gd name="connsiteY11" fmla="*/ 73 h 752"/>
              <a:gd name="connsiteX12" fmla="*/ 477 w 687"/>
              <a:gd name="connsiteY12" fmla="*/ 73 h 752"/>
              <a:gd name="connsiteX13" fmla="*/ 451 w 687"/>
              <a:gd name="connsiteY13" fmla="*/ 73 h 752"/>
              <a:gd name="connsiteX14" fmla="*/ 420 w 687"/>
              <a:gd name="connsiteY14" fmla="*/ 73 h 752"/>
              <a:gd name="connsiteX15" fmla="*/ 393 w 687"/>
              <a:gd name="connsiteY15" fmla="*/ 78 h 752"/>
              <a:gd name="connsiteX16" fmla="*/ 362 w 687"/>
              <a:gd name="connsiteY16" fmla="*/ 78 h 752"/>
              <a:gd name="connsiteX17" fmla="*/ 346 w 687"/>
              <a:gd name="connsiteY17" fmla="*/ 84 h 752"/>
              <a:gd name="connsiteX18" fmla="*/ 325 w 687"/>
              <a:gd name="connsiteY18" fmla="*/ 84 h 752"/>
              <a:gd name="connsiteX19" fmla="*/ 309 w 687"/>
              <a:gd name="connsiteY19" fmla="*/ 89 h 752"/>
              <a:gd name="connsiteX20" fmla="*/ 288 w 687"/>
              <a:gd name="connsiteY20" fmla="*/ 94 h 752"/>
              <a:gd name="connsiteX21" fmla="*/ 267 w 687"/>
              <a:gd name="connsiteY21" fmla="*/ 99 h 752"/>
              <a:gd name="connsiteX22" fmla="*/ 246 w 687"/>
              <a:gd name="connsiteY22" fmla="*/ 99 h 752"/>
              <a:gd name="connsiteX23" fmla="*/ 220 w 687"/>
              <a:gd name="connsiteY23" fmla="*/ 104 h 752"/>
              <a:gd name="connsiteX24" fmla="*/ 199 w 687"/>
              <a:gd name="connsiteY24" fmla="*/ 110 h 752"/>
              <a:gd name="connsiteX25" fmla="*/ 173 w 687"/>
              <a:gd name="connsiteY25" fmla="*/ 115 h 752"/>
              <a:gd name="connsiteX26" fmla="*/ 152 w 687"/>
              <a:gd name="connsiteY26" fmla="*/ 120 h 752"/>
              <a:gd name="connsiteX27" fmla="*/ 131 w 687"/>
              <a:gd name="connsiteY27" fmla="*/ 120 h 752"/>
              <a:gd name="connsiteX28" fmla="*/ 115 w 687"/>
              <a:gd name="connsiteY28" fmla="*/ 125 h 752"/>
              <a:gd name="connsiteX29" fmla="*/ 99 w 687"/>
              <a:gd name="connsiteY29" fmla="*/ 125 h 752"/>
              <a:gd name="connsiteX30" fmla="*/ 89 w 687"/>
              <a:gd name="connsiteY30" fmla="*/ 125 h 752"/>
              <a:gd name="connsiteX31" fmla="*/ 78 w 687"/>
              <a:gd name="connsiteY31" fmla="*/ 125 h 752"/>
              <a:gd name="connsiteX32" fmla="*/ 73 w 687"/>
              <a:gd name="connsiteY32" fmla="*/ 125 h 752"/>
              <a:gd name="connsiteX33" fmla="*/ 63 w 687"/>
              <a:gd name="connsiteY33" fmla="*/ 120 h 752"/>
              <a:gd name="connsiteX34" fmla="*/ 52 w 687"/>
              <a:gd name="connsiteY34" fmla="*/ 115 h 752"/>
              <a:gd name="connsiteX35" fmla="*/ 36 w 687"/>
              <a:gd name="connsiteY35" fmla="*/ 110 h 752"/>
              <a:gd name="connsiteX36" fmla="*/ 26 w 687"/>
              <a:gd name="connsiteY36" fmla="*/ 99 h 752"/>
              <a:gd name="connsiteX37" fmla="*/ 15 w 687"/>
              <a:gd name="connsiteY37" fmla="*/ 94 h 752"/>
              <a:gd name="connsiteX38" fmla="*/ 5 w 687"/>
              <a:gd name="connsiteY38" fmla="*/ 89 h 752"/>
              <a:gd name="connsiteX39" fmla="*/ 0 w 687"/>
              <a:gd name="connsiteY39" fmla="*/ 78 h 752"/>
              <a:gd name="connsiteX40" fmla="*/ 0 w 687"/>
              <a:gd name="connsiteY40" fmla="*/ 73 h 752"/>
              <a:gd name="connsiteX41" fmla="*/ 10 w 687"/>
              <a:gd name="connsiteY41" fmla="*/ 73 h 752"/>
              <a:gd name="connsiteX42" fmla="*/ 26 w 687"/>
              <a:gd name="connsiteY42" fmla="*/ 73 h 752"/>
              <a:gd name="connsiteX43" fmla="*/ 42 w 687"/>
              <a:gd name="connsiteY43" fmla="*/ 73 h 752"/>
              <a:gd name="connsiteX44" fmla="*/ 57 w 687"/>
              <a:gd name="connsiteY44" fmla="*/ 68 h 752"/>
              <a:gd name="connsiteX45" fmla="*/ 89 w 687"/>
              <a:gd name="connsiteY45" fmla="*/ 68 h 752"/>
              <a:gd name="connsiteX46" fmla="*/ 131 w 687"/>
              <a:gd name="connsiteY46" fmla="*/ 63 h 752"/>
              <a:gd name="connsiteX47" fmla="*/ 152 w 687"/>
              <a:gd name="connsiteY47" fmla="*/ 63 h 752"/>
              <a:gd name="connsiteX48" fmla="*/ 173 w 687"/>
              <a:gd name="connsiteY48" fmla="*/ 63 h 752"/>
              <a:gd name="connsiteX49" fmla="*/ 199 w 687"/>
              <a:gd name="connsiteY49" fmla="*/ 57 h 752"/>
              <a:gd name="connsiteX50" fmla="*/ 225 w 687"/>
              <a:gd name="connsiteY50" fmla="*/ 57 h 752"/>
              <a:gd name="connsiteX51" fmla="*/ 257 w 687"/>
              <a:gd name="connsiteY51" fmla="*/ 52 h 752"/>
              <a:gd name="connsiteX52" fmla="*/ 288 w 687"/>
              <a:gd name="connsiteY52" fmla="*/ 52 h 752"/>
              <a:gd name="connsiteX53" fmla="*/ 320 w 687"/>
              <a:gd name="connsiteY53" fmla="*/ 47 h 752"/>
              <a:gd name="connsiteX54" fmla="*/ 357 w 687"/>
              <a:gd name="connsiteY54" fmla="*/ 42 h 752"/>
              <a:gd name="connsiteX55" fmla="*/ 372 w 687"/>
              <a:gd name="connsiteY55" fmla="*/ 42 h 752"/>
              <a:gd name="connsiteX56" fmla="*/ 393 w 687"/>
              <a:gd name="connsiteY56" fmla="*/ 37 h 752"/>
              <a:gd name="connsiteX57" fmla="*/ 409 w 687"/>
              <a:gd name="connsiteY57" fmla="*/ 37 h 752"/>
              <a:gd name="connsiteX58" fmla="*/ 420 w 687"/>
              <a:gd name="connsiteY58" fmla="*/ 37 h 752"/>
              <a:gd name="connsiteX59" fmla="*/ 435 w 687"/>
              <a:gd name="connsiteY59" fmla="*/ 31 h 752"/>
              <a:gd name="connsiteX60" fmla="*/ 446 w 687"/>
              <a:gd name="connsiteY60" fmla="*/ 31 h 752"/>
              <a:gd name="connsiteX61" fmla="*/ 456 w 687"/>
              <a:gd name="connsiteY61" fmla="*/ 31 h 752"/>
              <a:gd name="connsiteX62" fmla="*/ 467 w 687"/>
              <a:gd name="connsiteY62" fmla="*/ 26 h 752"/>
              <a:gd name="connsiteX63" fmla="*/ 477 w 687"/>
              <a:gd name="connsiteY63" fmla="*/ 26 h 752"/>
              <a:gd name="connsiteX64" fmla="*/ 488 w 687"/>
              <a:gd name="connsiteY64" fmla="*/ 26 h 752"/>
              <a:gd name="connsiteX65" fmla="*/ 493 w 687"/>
              <a:gd name="connsiteY65" fmla="*/ 21 h 752"/>
              <a:gd name="connsiteX66" fmla="*/ 498 w 687"/>
              <a:gd name="connsiteY66" fmla="*/ 21 h 752"/>
              <a:gd name="connsiteX67" fmla="*/ 504 w 687"/>
              <a:gd name="connsiteY67" fmla="*/ 21 h 752"/>
              <a:gd name="connsiteX68" fmla="*/ 509 w 687"/>
              <a:gd name="connsiteY68" fmla="*/ 16 h 752"/>
              <a:gd name="connsiteX69" fmla="*/ 514 w 687"/>
              <a:gd name="connsiteY69" fmla="*/ 16 h 752"/>
              <a:gd name="connsiteX70" fmla="*/ 514 w 687"/>
              <a:gd name="connsiteY70" fmla="*/ 16 h 752"/>
              <a:gd name="connsiteX71" fmla="*/ 519 w 687"/>
              <a:gd name="connsiteY71" fmla="*/ 10 h 752"/>
              <a:gd name="connsiteX72" fmla="*/ 525 w 687"/>
              <a:gd name="connsiteY72" fmla="*/ 5 h 752"/>
              <a:gd name="connsiteX73" fmla="*/ 535 w 687"/>
              <a:gd name="connsiteY73" fmla="*/ 5 h 752"/>
              <a:gd name="connsiteX74" fmla="*/ 546 w 687"/>
              <a:gd name="connsiteY74" fmla="*/ 0 h 752"/>
              <a:gd name="connsiteX75" fmla="*/ 551 w 687"/>
              <a:gd name="connsiteY75" fmla="*/ 5 h 752"/>
              <a:gd name="connsiteX76" fmla="*/ 561 w 687"/>
              <a:gd name="connsiteY76" fmla="*/ 5 h 752"/>
              <a:gd name="connsiteX77" fmla="*/ 577 w 687"/>
              <a:gd name="connsiteY77" fmla="*/ 10 h 752"/>
              <a:gd name="connsiteX78" fmla="*/ 593 w 687"/>
              <a:gd name="connsiteY78" fmla="*/ 16 h 752"/>
              <a:gd name="connsiteX79" fmla="*/ 630 w 687"/>
              <a:gd name="connsiteY79" fmla="*/ 31 h 752"/>
              <a:gd name="connsiteX80" fmla="*/ 645 w 687"/>
              <a:gd name="connsiteY80" fmla="*/ 42 h 752"/>
              <a:gd name="connsiteX81" fmla="*/ 661 w 687"/>
              <a:gd name="connsiteY81" fmla="*/ 52 h 752"/>
              <a:gd name="connsiteX82" fmla="*/ 672 w 687"/>
              <a:gd name="connsiteY82" fmla="*/ 57 h 752"/>
              <a:gd name="connsiteX83" fmla="*/ 682 w 687"/>
              <a:gd name="connsiteY83" fmla="*/ 68 h 752"/>
              <a:gd name="connsiteX84" fmla="*/ 687 w 687"/>
              <a:gd name="connsiteY84" fmla="*/ 73 h 752"/>
              <a:gd name="connsiteX85" fmla="*/ 687 w 687"/>
              <a:gd name="connsiteY85" fmla="*/ 78 h 752"/>
              <a:gd name="connsiteX86" fmla="*/ 682 w 687"/>
              <a:gd name="connsiteY86" fmla="*/ 78 h 752"/>
              <a:gd name="connsiteX87" fmla="*/ 682 w 687"/>
              <a:gd name="connsiteY87" fmla="*/ 84 h 752"/>
              <a:gd name="connsiteX88" fmla="*/ 677 w 687"/>
              <a:gd name="connsiteY88" fmla="*/ 89 h 752"/>
              <a:gd name="connsiteX89" fmla="*/ 666 w 687"/>
              <a:gd name="connsiteY89" fmla="*/ 94 h 752"/>
              <a:gd name="connsiteX90" fmla="*/ 666 w 687"/>
              <a:gd name="connsiteY90" fmla="*/ 99 h 752"/>
              <a:gd name="connsiteX91" fmla="*/ 661 w 687"/>
              <a:gd name="connsiteY91" fmla="*/ 104 h 752"/>
              <a:gd name="connsiteX92" fmla="*/ 656 w 687"/>
              <a:gd name="connsiteY92" fmla="*/ 115 h 752"/>
              <a:gd name="connsiteX93" fmla="*/ 656 w 687"/>
              <a:gd name="connsiteY93" fmla="*/ 131 h 752"/>
              <a:gd name="connsiteX94" fmla="*/ 651 w 687"/>
              <a:gd name="connsiteY94" fmla="*/ 141 h 752"/>
              <a:gd name="connsiteX95" fmla="*/ 651 w 687"/>
              <a:gd name="connsiteY95" fmla="*/ 162 h 752"/>
              <a:gd name="connsiteX96" fmla="*/ 645 w 687"/>
              <a:gd name="connsiteY96" fmla="*/ 183 h 752"/>
              <a:gd name="connsiteX97" fmla="*/ 645 w 687"/>
              <a:gd name="connsiteY97" fmla="*/ 209 h 752"/>
              <a:gd name="connsiteX98" fmla="*/ 640 w 687"/>
              <a:gd name="connsiteY98" fmla="*/ 261 h 752"/>
              <a:gd name="connsiteX99" fmla="*/ 635 w 687"/>
              <a:gd name="connsiteY99" fmla="*/ 313 h 752"/>
              <a:gd name="connsiteX100" fmla="*/ 630 w 687"/>
              <a:gd name="connsiteY100" fmla="*/ 360 h 752"/>
              <a:gd name="connsiteX101" fmla="*/ 624 w 687"/>
              <a:gd name="connsiteY101" fmla="*/ 413 h 752"/>
              <a:gd name="connsiteX102" fmla="*/ 614 w 687"/>
              <a:gd name="connsiteY102" fmla="*/ 460 h 752"/>
              <a:gd name="connsiteX103" fmla="*/ 603 w 687"/>
              <a:gd name="connsiteY103" fmla="*/ 507 h 752"/>
              <a:gd name="connsiteX104" fmla="*/ 593 w 687"/>
              <a:gd name="connsiteY104" fmla="*/ 548 h 752"/>
              <a:gd name="connsiteX105" fmla="*/ 577 w 687"/>
              <a:gd name="connsiteY105" fmla="*/ 595 h 752"/>
              <a:gd name="connsiteX106" fmla="*/ 567 w 687"/>
              <a:gd name="connsiteY106" fmla="*/ 616 h 752"/>
              <a:gd name="connsiteX107" fmla="*/ 556 w 687"/>
              <a:gd name="connsiteY107" fmla="*/ 637 h 752"/>
              <a:gd name="connsiteX108" fmla="*/ 546 w 687"/>
              <a:gd name="connsiteY108" fmla="*/ 658 h 752"/>
              <a:gd name="connsiteX109" fmla="*/ 535 w 687"/>
              <a:gd name="connsiteY109" fmla="*/ 674 h 752"/>
              <a:gd name="connsiteX110" fmla="*/ 525 w 687"/>
              <a:gd name="connsiteY110" fmla="*/ 689 h 752"/>
              <a:gd name="connsiteX111" fmla="*/ 514 w 687"/>
              <a:gd name="connsiteY111" fmla="*/ 700 h 752"/>
              <a:gd name="connsiteX112" fmla="*/ 504 w 687"/>
              <a:gd name="connsiteY112" fmla="*/ 716 h 752"/>
              <a:gd name="connsiteX113" fmla="*/ 493 w 687"/>
              <a:gd name="connsiteY113" fmla="*/ 726 h 752"/>
              <a:gd name="connsiteX114" fmla="*/ 483 w 687"/>
              <a:gd name="connsiteY114" fmla="*/ 731 h 752"/>
              <a:gd name="connsiteX115" fmla="*/ 467 w 687"/>
              <a:gd name="connsiteY115" fmla="*/ 742 h 752"/>
              <a:gd name="connsiteX116" fmla="*/ 462 w 687"/>
              <a:gd name="connsiteY116" fmla="*/ 747 h 752"/>
              <a:gd name="connsiteX117" fmla="*/ 451 w 687"/>
              <a:gd name="connsiteY117" fmla="*/ 752 h 752"/>
              <a:gd name="connsiteX118" fmla="*/ 446 w 687"/>
              <a:gd name="connsiteY118" fmla="*/ 632 h 752"/>
              <a:gd name="connsiteX119" fmla="*/ 451 w 687"/>
              <a:gd name="connsiteY119" fmla="*/ 627 h 752"/>
              <a:gd name="connsiteX120" fmla="*/ 456 w 687"/>
              <a:gd name="connsiteY120" fmla="*/ 627 h 752"/>
              <a:gd name="connsiteX121" fmla="*/ 462 w 687"/>
              <a:gd name="connsiteY121" fmla="*/ 622 h 752"/>
              <a:gd name="connsiteX122" fmla="*/ 467 w 687"/>
              <a:gd name="connsiteY122" fmla="*/ 616 h 752"/>
              <a:gd name="connsiteX123" fmla="*/ 472 w 687"/>
              <a:gd name="connsiteY123" fmla="*/ 611 h 752"/>
              <a:gd name="connsiteX124" fmla="*/ 477 w 687"/>
              <a:gd name="connsiteY124" fmla="*/ 601 h 752"/>
              <a:gd name="connsiteX125" fmla="*/ 483 w 687"/>
              <a:gd name="connsiteY125" fmla="*/ 590 h 752"/>
              <a:gd name="connsiteX126" fmla="*/ 488 w 687"/>
              <a:gd name="connsiteY126" fmla="*/ 580 h 752"/>
              <a:gd name="connsiteX127" fmla="*/ 498 w 687"/>
              <a:gd name="connsiteY127" fmla="*/ 564 h 752"/>
              <a:gd name="connsiteX128" fmla="*/ 504 w 687"/>
              <a:gd name="connsiteY128" fmla="*/ 554 h 752"/>
              <a:gd name="connsiteX129" fmla="*/ 509 w 687"/>
              <a:gd name="connsiteY129" fmla="*/ 538 h 752"/>
              <a:gd name="connsiteX130" fmla="*/ 514 w 687"/>
              <a:gd name="connsiteY130" fmla="*/ 517 h 752"/>
              <a:gd name="connsiteX131" fmla="*/ 519 w 687"/>
              <a:gd name="connsiteY131" fmla="*/ 501 h 752"/>
              <a:gd name="connsiteX132" fmla="*/ 525 w 687"/>
              <a:gd name="connsiteY132" fmla="*/ 475 h 752"/>
              <a:gd name="connsiteX133" fmla="*/ 530 w 687"/>
              <a:gd name="connsiteY133" fmla="*/ 454 h 752"/>
              <a:gd name="connsiteX134" fmla="*/ 535 w 687"/>
              <a:gd name="connsiteY134" fmla="*/ 428 h 752"/>
              <a:gd name="connsiteX135" fmla="*/ 540 w 687"/>
              <a:gd name="connsiteY135" fmla="*/ 402 h 752"/>
              <a:gd name="connsiteX136" fmla="*/ 546 w 687"/>
              <a:gd name="connsiteY136" fmla="*/ 371 h 752"/>
              <a:gd name="connsiteX137" fmla="*/ 546 w 687"/>
              <a:gd name="connsiteY137" fmla="*/ 345 h 752"/>
              <a:gd name="connsiteX138" fmla="*/ 551 w 687"/>
              <a:gd name="connsiteY138" fmla="*/ 319 h 752"/>
              <a:gd name="connsiteX139" fmla="*/ 551 w 687"/>
              <a:gd name="connsiteY139" fmla="*/ 298 h 752"/>
              <a:gd name="connsiteX140" fmla="*/ 556 w 687"/>
              <a:gd name="connsiteY140" fmla="*/ 272 h 752"/>
              <a:gd name="connsiteX141" fmla="*/ 556 w 687"/>
              <a:gd name="connsiteY141" fmla="*/ 251 h 752"/>
              <a:gd name="connsiteX142" fmla="*/ 561 w 687"/>
              <a:gd name="connsiteY142" fmla="*/ 230 h 752"/>
              <a:gd name="connsiteX143" fmla="*/ 561 w 687"/>
              <a:gd name="connsiteY143" fmla="*/ 214 h 752"/>
              <a:gd name="connsiteX144" fmla="*/ 561 w 687"/>
              <a:gd name="connsiteY144" fmla="*/ 193 h 752"/>
              <a:gd name="connsiteX145" fmla="*/ 567 w 687"/>
              <a:gd name="connsiteY145" fmla="*/ 178 h 752"/>
              <a:gd name="connsiteX146" fmla="*/ 567 w 687"/>
              <a:gd name="connsiteY146" fmla="*/ 167 h 752"/>
              <a:gd name="connsiteX147" fmla="*/ 567 w 687"/>
              <a:gd name="connsiteY147" fmla="*/ 151 h 752"/>
              <a:gd name="connsiteX148" fmla="*/ 567 w 687"/>
              <a:gd name="connsiteY148" fmla="*/ 141 h 752"/>
              <a:gd name="connsiteX149" fmla="*/ 567 w 687"/>
              <a:gd name="connsiteY149" fmla="*/ 131 h 752"/>
              <a:gd name="connsiteX150" fmla="*/ 561 w 687"/>
              <a:gd name="connsiteY150" fmla="*/ 125 h 752"/>
              <a:gd name="connsiteX151" fmla="*/ 561 w 687"/>
              <a:gd name="connsiteY151" fmla="*/ 115 h 752"/>
              <a:gd name="connsiteX152" fmla="*/ 561 w 687"/>
              <a:gd name="connsiteY152" fmla="*/ 115 h 752"/>
              <a:gd name="connsiteX0" fmla="*/ 561 w 687"/>
              <a:gd name="connsiteY0" fmla="*/ 115 h 747"/>
              <a:gd name="connsiteX1" fmla="*/ 556 w 687"/>
              <a:gd name="connsiteY1" fmla="*/ 104 h 747"/>
              <a:gd name="connsiteX2" fmla="*/ 556 w 687"/>
              <a:gd name="connsiteY2" fmla="*/ 94 h 747"/>
              <a:gd name="connsiteX3" fmla="*/ 551 w 687"/>
              <a:gd name="connsiteY3" fmla="*/ 84 h 747"/>
              <a:gd name="connsiteX4" fmla="*/ 546 w 687"/>
              <a:gd name="connsiteY4" fmla="*/ 78 h 747"/>
              <a:gd name="connsiteX5" fmla="*/ 546 w 687"/>
              <a:gd name="connsiteY5" fmla="*/ 78 h 747"/>
              <a:gd name="connsiteX6" fmla="*/ 540 w 687"/>
              <a:gd name="connsiteY6" fmla="*/ 78 h 747"/>
              <a:gd name="connsiteX7" fmla="*/ 530 w 687"/>
              <a:gd name="connsiteY7" fmla="*/ 73 h 747"/>
              <a:gd name="connsiteX8" fmla="*/ 525 w 687"/>
              <a:gd name="connsiteY8" fmla="*/ 73 h 747"/>
              <a:gd name="connsiteX9" fmla="*/ 514 w 687"/>
              <a:gd name="connsiteY9" fmla="*/ 73 h 747"/>
              <a:gd name="connsiteX10" fmla="*/ 504 w 687"/>
              <a:gd name="connsiteY10" fmla="*/ 73 h 747"/>
              <a:gd name="connsiteX11" fmla="*/ 493 w 687"/>
              <a:gd name="connsiteY11" fmla="*/ 73 h 747"/>
              <a:gd name="connsiteX12" fmla="*/ 477 w 687"/>
              <a:gd name="connsiteY12" fmla="*/ 73 h 747"/>
              <a:gd name="connsiteX13" fmla="*/ 451 w 687"/>
              <a:gd name="connsiteY13" fmla="*/ 73 h 747"/>
              <a:gd name="connsiteX14" fmla="*/ 420 w 687"/>
              <a:gd name="connsiteY14" fmla="*/ 73 h 747"/>
              <a:gd name="connsiteX15" fmla="*/ 393 w 687"/>
              <a:gd name="connsiteY15" fmla="*/ 78 h 747"/>
              <a:gd name="connsiteX16" fmla="*/ 362 w 687"/>
              <a:gd name="connsiteY16" fmla="*/ 78 h 747"/>
              <a:gd name="connsiteX17" fmla="*/ 346 w 687"/>
              <a:gd name="connsiteY17" fmla="*/ 84 h 747"/>
              <a:gd name="connsiteX18" fmla="*/ 325 w 687"/>
              <a:gd name="connsiteY18" fmla="*/ 84 h 747"/>
              <a:gd name="connsiteX19" fmla="*/ 309 w 687"/>
              <a:gd name="connsiteY19" fmla="*/ 89 h 747"/>
              <a:gd name="connsiteX20" fmla="*/ 288 w 687"/>
              <a:gd name="connsiteY20" fmla="*/ 94 h 747"/>
              <a:gd name="connsiteX21" fmla="*/ 267 w 687"/>
              <a:gd name="connsiteY21" fmla="*/ 99 h 747"/>
              <a:gd name="connsiteX22" fmla="*/ 246 w 687"/>
              <a:gd name="connsiteY22" fmla="*/ 99 h 747"/>
              <a:gd name="connsiteX23" fmla="*/ 220 w 687"/>
              <a:gd name="connsiteY23" fmla="*/ 104 h 747"/>
              <a:gd name="connsiteX24" fmla="*/ 199 w 687"/>
              <a:gd name="connsiteY24" fmla="*/ 110 h 747"/>
              <a:gd name="connsiteX25" fmla="*/ 173 w 687"/>
              <a:gd name="connsiteY25" fmla="*/ 115 h 747"/>
              <a:gd name="connsiteX26" fmla="*/ 152 w 687"/>
              <a:gd name="connsiteY26" fmla="*/ 120 h 747"/>
              <a:gd name="connsiteX27" fmla="*/ 131 w 687"/>
              <a:gd name="connsiteY27" fmla="*/ 120 h 747"/>
              <a:gd name="connsiteX28" fmla="*/ 115 w 687"/>
              <a:gd name="connsiteY28" fmla="*/ 125 h 747"/>
              <a:gd name="connsiteX29" fmla="*/ 99 w 687"/>
              <a:gd name="connsiteY29" fmla="*/ 125 h 747"/>
              <a:gd name="connsiteX30" fmla="*/ 89 w 687"/>
              <a:gd name="connsiteY30" fmla="*/ 125 h 747"/>
              <a:gd name="connsiteX31" fmla="*/ 78 w 687"/>
              <a:gd name="connsiteY31" fmla="*/ 125 h 747"/>
              <a:gd name="connsiteX32" fmla="*/ 73 w 687"/>
              <a:gd name="connsiteY32" fmla="*/ 125 h 747"/>
              <a:gd name="connsiteX33" fmla="*/ 63 w 687"/>
              <a:gd name="connsiteY33" fmla="*/ 120 h 747"/>
              <a:gd name="connsiteX34" fmla="*/ 52 w 687"/>
              <a:gd name="connsiteY34" fmla="*/ 115 h 747"/>
              <a:gd name="connsiteX35" fmla="*/ 36 w 687"/>
              <a:gd name="connsiteY35" fmla="*/ 110 h 747"/>
              <a:gd name="connsiteX36" fmla="*/ 26 w 687"/>
              <a:gd name="connsiteY36" fmla="*/ 99 h 747"/>
              <a:gd name="connsiteX37" fmla="*/ 15 w 687"/>
              <a:gd name="connsiteY37" fmla="*/ 94 h 747"/>
              <a:gd name="connsiteX38" fmla="*/ 5 w 687"/>
              <a:gd name="connsiteY38" fmla="*/ 89 h 747"/>
              <a:gd name="connsiteX39" fmla="*/ 0 w 687"/>
              <a:gd name="connsiteY39" fmla="*/ 78 h 747"/>
              <a:gd name="connsiteX40" fmla="*/ 0 w 687"/>
              <a:gd name="connsiteY40" fmla="*/ 73 h 747"/>
              <a:gd name="connsiteX41" fmla="*/ 10 w 687"/>
              <a:gd name="connsiteY41" fmla="*/ 73 h 747"/>
              <a:gd name="connsiteX42" fmla="*/ 26 w 687"/>
              <a:gd name="connsiteY42" fmla="*/ 73 h 747"/>
              <a:gd name="connsiteX43" fmla="*/ 42 w 687"/>
              <a:gd name="connsiteY43" fmla="*/ 73 h 747"/>
              <a:gd name="connsiteX44" fmla="*/ 57 w 687"/>
              <a:gd name="connsiteY44" fmla="*/ 68 h 747"/>
              <a:gd name="connsiteX45" fmla="*/ 89 w 687"/>
              <a:gd name="connsiteY45" fmla="*/ 68 h 747"/>
              <a:gd name="connsiteX46" fmla="*/ 131 w 687"/>
              <a:gd name="connsiteY46" fmla="*/ 63 h 747"/>
              <a:gd name="connsiteX47" fmla="*/ 152 w 687"/>
              <a:gd name="connsiteY47" fmla="*/ 63 h 747"/>
              <a:gd name="connsiteX48" fmla="*/ 173 w 687"/>
              <a:gd name="connsiteY48" fmla="*/ 63 h 747"/>
              <a:gd name="connsiteX49" fmla="*/ 199 w 687"/>
              <a:gd name="connsiteY49" fmla="*/ 57 h 747"/>
              <a:gd name="connsiteX50" fmla="*/ 225 w 687"/>
              <a:gd name="connsiteY50" fmla="*/ 57 h 747"/>
              <a:gd name="connsiteX51" fmla="*/ 257 w 687"/>
              <a:gd name="connsiteY51" fmla="*/ 52 h 747"/>
              <a:gd name="connsiteX52" fmla="*/ 288 w 687"/>
              <a:gd name="connsiteY52" fmla="*/ 52 h 747"/>
              <a:gd name="connsiteX53" fmla="*/ 320 w 687"/>
              <a:gd name="connsiteY53" fmla="*/ 47 h 747"/>
              <a:gd name="connsiteX54" fmla="*/ 357 w 687"/>
              <a:gd name="connsiteY54" fmla="*/ 42 h 747"/>
              <a:gd name="connsiteX55" fmla="*/ 372 w 687"/>
              <a:gd name="connsiteY55" fmla="*/ 42 h 747"/>
              <a:gd name="connsiteX56" fmla="*/ 393 w 687"/>
              <a:gd name="connsiteY56" fmla="*/ 37 h 747"/>
              <a:gd name="connsiteX57" fmla="*/ 409 w 687"/>
              <a:gd name="connsiteY57" fmla="*/ 37 h 747"/>
              <a:gd name="connsiteX58" fmla="*/ 420 w 687"/>
              <a:gd name="connsiteY58" fmla="*/ 37 h 747"/>
              <a:gd name="connsiteX59" fmla="*/ 435 w 687"/>
              <a:gd name="connsiteY59" fmla="*/ 31 h 747"/>
              <a:gd name="connsiteX60" fmla="*/ 446 w 687"/>
              <a:gd name="connsiteY60" fmla="*/ 31 h 747"/>
              <a:gd name="connsiteX61" fmla="*/ 456 w 687"/>
              <a:gd name="connsiteY61" fmla="*/ 31 h 747"/>
              <a:gd name="connsiteX62" fmla="*/ 467 w 687"/>
              <a:gd name="connsiteY62" fmla="*/ 26 h 747"/>
              <a:gd name="connsiteX63" fmla="*/ 477 w 687"/>
              <a:gd name="connsiteY63" fmla="*/ 26 h 747"/>
              <a:gd name="connsiteX64" fmla="*/ 488 w 687"/>
              <a:gd name="connsiteY64" fmla="*/ 26 h 747"/>
              <a:gd name="connsiteX65" fmla="*/ 493 w 687"/>
              <a:gd name="connsiteY65" fmla="*/ 21 h 747"/>
              <a:gd name="connsiteX66" fmla="*/ 498 w 687"/>
              <a:gd name="connsiteY66" fmla="*/ 21 h 747"/>
              <a:gd name="connsiteX67" fmla="*/ 504 w 687"/>
              <a:gd name="connsiteY67" fmla="*/ 21 h 747"/>
              <a:gd name="connsiteX68" fmla="*/ 509 w 687"/>
              <a:gd name="connsiteY68" fmla="*/ 16 h 747"/>
              <a:gd name="connsiteX69" fmla="*/ 514 w 687"/>
              <a:gd name="connsiteY69" fmla="*/ 16 h 747"/>
              <a:gd name="connsiteX70" fmla="*/ 514 w 687"/>
              <a:gd name="connsiteY70" fmla="*/ 16 h 747"/>
              <a:gd name="connsiteX71" fmla="*/ 519 w 687"/>
              <a:gd name="connsiteY71" fmla="*/ 10 h 747"/>
              <a:gd name="connsiteX72" fmla="*/ 525 w 687"/>
              <a:gd name="connsiteY72" fmla="*/ 5 h 747"/>
              <a:gd name="connsiteX73" fmla="*/ 535 w 687"/>
              <a:gd name="connsiteY73" fmla="*/ 5 h 747"/>
              <a:gd name="connsiteX74" fmla="*/ 546 w 687"/>
              <a:gd name="connsiteY74" fmla="*/ 0 h 747"/>
              <a:gd name="connsiteX75" fmla="*/ 551 w 687"/>
              <a:gd name="connsiteY75" fmla="*/ 5 h 747"/>
              <a:gd name="connsiteX76" fmla="*/ 561 w 687"/>
              <a:gd name="connsiteY76" fmla="*/ 5 h 747"/>
              <a:gd name="connsiteX77" fmla="*/ 577 w 687"/>
              <a:gd name="connsiteY77" fmla="*/ 10 h 747"/>
              <a:gd name="connsiteX78" fmla="*/ 593 w 687"/>
              <a:gd name="connsiteY78" fmla="*/ 16 h 747"/>
              <a:gd name="connsiteX79" fmla="*/ 630 w 687"/>
              <a:gd name="connsiteY79" fmla="*/ 31 h 747"/>
              <a:gd name="connsiteX80" fmla="*/ 645 w 687"/>
              <a:gd name="connsiteY80" fmla="*/ 42 h 747"/>
              <a:gd name="connsiteX81" fmla="*/ 661 w 687"/>
              <a:gd name="connsiteY81" fmla="*/ 52 h 747"/>
              <a:gd name="connsiteX82" fmla="*/ 672 w 687"/>
              <a:gd name="connsiteY82" fmla="*/ 57 h 747"/>
              <a:gd name="connsiteX83" fmla="*/ 682 w 687"/>
              <a:gd name="connsiteY83" fmla="*/ 68 h 747"/>
              <a:gd name="connsiteX84" fmla="*/ 687 w 687"/>
              <a:gd name="connsiteY84" fmla="*/ 73 h 747"/>
              <a:gd name="connsiteX85" fmla="*/ 687 w 687"/>
              <a:gd name="connsiteY85" fmla="*/ 78 h 747"/>
              <a:gd name="connsiteX86" fmla="*/ 682 w 687"/>
              <a:gd name="connsiteY86" fmla="*/ 78 h 747"/>
              <a:gd name="connsiteX87" fmla="*/ 682 w 687"/>
              <a:gd name="connsiteY87" fmla="*/ 84 h 747"/>
              <a:gd name="connsiteX88" fmla="*/ 677 w 687"/>
              <a:gd name="connsiteY88" fmla="*/ 89 h 747"/>
              <a:gd name="connsiteX89" fmla="*/ 666 w 687"/>
              <a:gd name="connsiteY89" fmla="*/ 94 h 747"/>
              <a:gd name="connsiteX90" fmla="*/ 666 w 687"/>
              <a:gd name="connsiteY90" fmla="*/ 99 h 747"/>
              <a:gd name="connsiteX91" fmla="*/ 661 w 687"/>
              <a:gd name="connsiteY91" fmla="*/ 104 h 747"/>
              <a:gd name="connsiteX92" fmla="*/ 656 w 687"/>
              <a:gd name="connsiteY92" fmla="*/ 115 h 747"/>
              <a:gd name="connsiteX93" fmla="*/ 656 w 687"/>
              <a:gd name="connsiteY93" fmla="*/ 131 h 747"/>
              <a:gd name="connsiteX94" fmla="*/ 651 w 687"/>
              <a:gd name="connsiteY94" fmla="*/ 141 h 747"/>
              <a:gd name="connsiteX95" fmla="*/ 651 w 687"/>
              <a:gd name="connsiteY95" fmla="*/ 162 h 747"/>
              <a:gd name="connsiteX96" fmla="*/ 645 w 687"/>
              <a:gd name="connsiteY96" fmla="*/ 183 h 747"/>
              <a:gd name="connsiteX97" fmla="*/ 645 w 687"/>
              <a:gd name="connsiteY97" fmla="*/ 209 h 747"/>
              <a:gd name="connsiteX98" fmla="*/ 640 w 687"/>
              <a:gd name="connsiteY98" fmla="*/ 261 h 747"/>
              <a:gd name="connsiteX99" fmla="*/ 635 w 687"/>
              <a:gd name="connsiteY99" fmla="*/ 313 h 747"/>
              <a:gd name="connsiteX100" fmla="*/ 630 w 687"/>
              <a:gd name="connsiteY100" fmla="*/ 360 h 747"/>
              <a:gd name="connsiteX101" fmla="*/ 624 w 687"/>
              <a:gd name="connsiteY101" fmla="*/ 413 h 747"/>
              <a:gd name="connsiteX102" fmla="*/ 614 w 687"/>
              <a:gd name="connsiteY102" fmla="*/ 460 h 747"/>
              <a:gd name="connsiteX103" fmla="*/ 603 w 687"/>
              <a:gd name="connsiteY103" fmla="*/ 507 h 747"/>
              <a:gd name="connsiteX104" fmla="*/ 593 w 687"/>
              <a:gd name="connsiteY104" fmla="*/ 548 h 747"/>
              <a:gd name="connsiteX105" fmla="*/ 577 w 687"/>
              <a:gd name="connsiteY105" fmla="*/ 595 h 747"/>
              <a:gd name="connsiteX106" fmla="*/ 567 w 687"/>
              <a:gd name="connsiteY106" fmla="*/ 616 h 747"/>
              <a:gd name="connsiteX107" fmla="*/ 556 w 687"/>
              <a:gd name="connsiteY107" fmla="*/ 637 h 747"/>
              <a:gd name="connsiteX108" fmla="*/ 546 w 687"/>
              <a:gd name="connsiteY108" fmla="*/ 658 h 747"/>
              <a:gd name="connsiteX109" fmla="*/ 535 w 687"/>
              <a:gd name="connsiteY109" fmla="*/ 674 h 747"/>
              <a:gd name="connsiteX110" fmla="*/ 525 w 687"/>
              <a:gd name="connsiteY110" fmla="*/ 689 h 747"/>
              <a:gd name="connsiteX111" fmla="*/ 514 w 687"/>
              <a:gd name="connsiteY111" fmla="*/ 700 h 747"/>
              <a:gd name="connsiteX112" fmla="*/ 504 w 687"/>
              <a:gd name="connsiteY112" fmla="*/ 716 h 747"/>
              <a:gd name="connsiteX113" fmla="*/ 493 w 687"/>
              <a:gd name="connsiteY113" fmla="*/ 726 h 747"/>
              <a:gd name="connsiteX114" fmla="*/ 483 w 687"/>
              <a:gd name="connsiteY114" fmla="*/ 731 h 747"/>
              <a:gd name="connsiteX115" fmla="*/ 467 w 687"/>
              <a:gd name="connsiteY115" fmla="*/ 742 h 747"/>
              <a:gd name="connsiteX116" fmla="*/ 462 w 687"/>
              <a:gd name="connsiteY116" fmla="*/ 747 h 747"/>
              <a:gd name="connsiteX117" fmla="*/ 446 w 687"/>
              <a:gd name="connsiteY117" fmla="*/ 632 h 747"/>
              <a:gd name="connsiteX118" fmla="*/ 451 w 687"/>
              <a:gd name="connsiteY118" fmla="*/ 627 h 747"/>
              <a:gd name="connsiteX119" fmla="*/ 456 w 687"/>
              <a:gd name="connsiteY119" fmla="*/ 627 h 747"/>
              <a:gd name="connsiteX120" fmla="*/ 462 w 687"/>
              <a:gd name="connsiteY120" fmla="*/ 622 h 747"/>
              <a:gd name="connsiteX121" fmla="*/ 467 w 687"/>
              <a:gd name="connsiteY121" fmla="*/ 616 h 747"/>
              <a:gd name="connsiteX122" fmla="*/ 472 w 687"/>
              <a:gd name="connsiteY122" fmla="*/ 611 h 747"/>
              <a:gd name="connsiteX123" fmla="*/ 477 w 687"/>
              <a:gd name="connsiteY123" fmla="*/ 601 h 747"/>
              <a:gd name="connsiteX124" fmla="*/ 483 w 687"/>
              <a:gd name="connsiteY124" fmla="*/ 590 h 747"/>
              <a:gd name="connsiteX125" fmla="*/ 488 w 687"/>
              <a:gd name="connsiteY125" fmla="*/ 580 h 747"/>
              <a:gd name="connsiteX126" fmla="*/ 498 w 687"/>
              <a:gd name="connsiteY126" fmla="*/ 564 h 747"/>
              <a:gd name="connsiteX127" fmla="*/ 504 w 687"/>
              <a:gd name="connsiteY127" fmla="*/ 554 h 747"/>
              <a:gd name="connsiteX128" fmla="*/ 509 w 687"/>
              <a:gd name="connsiteY128" fmla="*/ 538 h 747"/>
              <a:gd name="connsiteX129" fmla="*/ 514 w 687"/>
              <a:gd name="connsiteY129" fmla="*/ 517 h 747"/>
              <a:gd name="connsiteX130" fmla="*/ 519 w 687"/>
              <a:gd name="connsiteY130" fmla="*/ 501 h 747"/>
              <a:gd name="connsiteX131" fmla="*/ 525 w 687"/>
              <a:gd name="connsiteY131" fmla="*/ 475 h 747"/>
              <a:gd name="connsiteX132" fmla="*/ 530 w 687"/>
              <a:gd name="connsiteY132" fmla="*/ 454 h 747"/>
              <a:gd name="connsiteX133" fmla="*/ 535 w 687"/>
              <a:gd name="connsiteY133" fmla="*/ 428 h 747"/>
              <a:gd name="connsiteX134" fmla="*/ 540 w 687"/>
              <a:gd name="connsiteY134" fmla="*/ 402 h 747"/>
              <a:gd name="connsiteX135" fmla="*/ 546 w 687"/>
              <a:gd name="connsiteY135" fmla="*/ 371 h 747"/>
              <a:gd name="connsiteX136" fmla="*/ 546 w 687"/>
              <a:gd name="connsiteY136" fmla="*/ 345 h 747"/>
              <a:gd name="connsiteX137" fmla="*/ 551 w 687"/>
              <a:gd name="connsiteY137" fmla="*/ 319 h 747"/>
              <a:gd name="connsiteX138" fmla="*/ 551 w 687"/>
              <a:gd name="connsiteY138" fmla="*/ 298 h 747"/>
              <a:gd name="connsiteX139" fmla="*/ 556 w 687"/>
              <a:gd name="connsiteY139" fmla="*/ 272 h 747"/>
              <a:gd name="connsiteX140" fmla="*/ 556 w 687"/>
              <a:gd name="connsiteY140" fmla="*/ 251 h 747"/>
              <a:gd name="connsiteX141" fmla="*/ 561 w 687"/>
              <a:gd name="connsiteY141" fmla="*/ 230 h 747"/>
              <a:gd name="connsiteX142" fmla="*/ 561 w 687"/>
              <a:gd name="connsiteY142" fmla="*/ 214 h 747"/>
              <a:gd name="connsiteX143" fmla="*/ 561 w 687"/>
              <a:gd name="connsiteY143" fmla="*/ 193 h 747"/>
              <a:gd name="connsiteX144" fmla="*/ 567 w 687"/>
              <a:gd name="connsiteY144" fmla="*/ 178 h 747"/>
              <a:gd name="connsiteX145" fmla="*/ 567 w 687"/>
              <a:gd name="connsiteY145" fmla="*/ 167 h 747"/>
              <a:gd name="connsiteX146" fmla="*/ 567 w 687"/>
              <a:gd name="connsiteY146" fmla="*/ 151 h 747"/>
              <a:gd name="connsiteX147" fmla="*/ 567 w 687"/>
              <a:gd name="connsiteY147" fmla="*/ 141 h 747"/>
              <a:gd name="connsiteX148" fmla="*/ 567 w 687"/>
              <a:gd name="connsiteY148" fmla="*/ 131 h 747"/>
              <a:gd name="connsiteX149" fmla="*/ 561 w 687"/>
              <a:gd name="connsiteY149" fmla="*/ 125 h 747"/>
              <a:gd name="connsiteX150" fmla="*/ 561 w 687"/>
              <a:gd name="connsiteY150" fmla="*/ 115 h 747"/>
              <a:gd name="connsiteX151" fmla="*/ 561 w 687"/>
              <a:gd name="connsiteY151" fmla="*/ 115 h 747"/>
              <a:gd name="connsiteX0" fmla="*/ 561 w 687"/>
              <a:gd name="connsiteY0" fmla="*/ 115 h 742"/>
              <a:gd name="connsiteX1" fmla="*/ 556 w 687"/>
              <a:gd name="connsiteY1" fmla="*/ 104 h 742"/>
              <a:gd name="connsiteX2" fmla="*/ 556 w 687"/>
              <a:gd name="connsiteY2" fmla="*/ 94 h 742"/>
              <a:gd name="connsiteX3" fmla="*/ 551 w 687"/>
              <a:gd name="connsiteY3" fmla="*/ 84 h 742"/>
              <a:gd name="connsiteX4" fmla="*/ 546 w 687"/>
              <a:gd name="connsiteY4" fmla="*/ 78 h 742"/>
              <a:gd name="connsiteX5" fmla="*/ 546 w 687"/>
              <a:gd name="connsiteY5" fmla="*/ 78 h 742"/>
              <a:gd name="connsiteX6" fmla="*/ 540 w 687"/>
              <a:gd name="connsiteY6" fmla="*/ 78 h 742"/>
              <a:gd name="connsiteX7" fmla="*/ 530 w 687"/>
              <a:gd name="connsiteY7" fmla="*/ 73 h 742"/>
              <a:gd name="connsiteX8" fmla="*/ 525 w 687"/>
              <a:gd name="connsiteY8" fmla="*/ 73 h 742"/>
              <a:gd name="connsiteX9" fmla="*/ 514 w 687"/>
              <a:gd name="connsiteY9" fmla="*/ 73 h 742"/>
              <a:gd name="connsiteX10" fmla="*/ 504 w 687"/>
              <a:gd name="connsiteY10" fmla="*/ 73 h 742"/>
              <a:gd name="connsiteX11" fmla="*/ 493 w 687"/>
              <a:gd name="connsiteY11" fmla="*/ 73 h 742"/>
              <a:gd name="connsiteX12" fmla="*/ 477 w 687"/>
              <a:gd name="connsiteY12" fmla="*/ 73 h 742"/>
              <a:gd name="connsiteX13" fmla="*/ 451 w 687"/>
              <a:gd name="connsiteY13" fmla="*/ 73 h 742"/>
              <a:gd name="connsiteX14" fmla="*/ 420 w 687"/>
              <a:gd name="connsiteY14" fmla="*/ 73 h 742"/>
              <a:gd name="connsiteX15" fmla="*/ 393 w 687"/>
              <a:gd name="connsiteY15" fmla="*/ 78 h 742"/>
              <a:gd name="connsiteX16" fmla="*/ 362 w 687"/>
              <a:gd name="connsiteY16" fmla="*/ 78 h 742"/>
              <a:gd name="connsiteX17" fmla="*/ 346 w 687"/>
              <a:gd name="connsiteY17" fmla="*/ 84 h 742"/>
              <a:gd name="connsiteX18" fmla="*/ 325 w 687"/>
              <a:gd name="connsiteY18" fmla="*/ 84 h 742"/>
              <a:gd name="connsiteX19" fmla="*/ 309 w 687"/>
              <a:gd name="connsiteY19" fmla="*/ 89 h 742"/>
              <a:gd name="connsiteX20" fmla="*/ 288 w 687"/>
              <a:gd name="connsiteY20" fmla="*/ 94 h 742"/>
              <a:gd name="connsiteX21" fmla="*/ 267 w 687"/>
              <a:gd name="connsiteY21" fmla="*/ 99 h 742"/>
              <a:gd name="connsiteX22" fmla="*/ 246 w 687"/>
              <a:gd name="connsiteY22" fmla="*/ 99 h 742"/>
              <a:gd name="connsiteX23" fmla="*/ 220 w 687"/>
              <a:gd name="connsiteY23" fmla="*/ 104 h 742"/>
              <a:gd name="connsiteX24" fmla="*/ 199 w 687"/>
              <a:gd name="connsiteY24" fmla="*/ 110 h 742"/>
              <a:gd name="connsiteX25" fmla="*/ 173 w 687"/>
              <a:gd name="connsiteY25" fmla="*/ 115 h 742"/>
              <a:gd name="connsiteX26" fmla="*/ 152 w 687"/>
              <a:gd name="connsiteY26" fmla="*/ 120 h 742"/>
              <a:gd name="connsiteX27" fmla="*/ 131 w 687"/>
              <a:gd name="connsiteY27" fmla="*/ 120 h 742"/>
              <a:gd name="connsiteX28" fmla="*/ 115 w 687"/>
              <a:gd name="connsiteY28" fmla="*/ 125 h 742"/>
              <a:gd name="connsiteX29" fmla="*/ 99 w 687"/>
              <a:gd name="connsiteY29" fmla="*/ 125 h 742"/>
              <a:gd name="connsiteX30" fmla="*/ 89 w 687"/>
              <a:gd name="connsiteY30" fmla="*/ 125 h 742"/>
              <a:gd name="connsiteX31" fmla="*/ 78 w 687"/>
              <a:gd name="connsiteY31" fmla="*/ 125 h 742"/>
              <a:gd name="connsiteX32" fmla="*/ 73 w 687"/>
              <a:gd name="connsiteY32" fmla="*/ 125 h 742"/>
              <a:gd name="connsiteX33" fmla="*/ 63 w 687"/>
              <a:gd name="connsiteY33" fmla="*/ 120 h 742"/>
              <a:gd name="connsiteX34" fmla="*/ 52 w 687"/>
              <a:gd name="connsiteY34" fmla="*/ 115 h 742"/>
              <a:gd name="connsiteX35" fmla="*/ 36 w 687"/>
              <a:gd name="connsiteY35" fmla="*/ 110 h 742"/>
              <a:gd name="connsiteX36" fmla="*/ 26 w 687"/>
              <a:gd name="connsiteY36" fmla="*/ 99 h 742"/>
              <a:gd name="connsiteX37" fmla="*/ 15 w 687"/>
              <a:gd name="connsiteY37" fmla="*/ 94 h 742"/>
              <a:gd name="connsiteX38" fmla="*/ 5 w 687"/>
              <a:gd name="connsiteY38" fmla="*/ 89 h 742"/>
              <a:gd name="connsiteX39" fmla="*/ 0 w 687"/>
              <a:gd name="connsiteY39" fmla="*/ 78 h 742"/>
              <a:gd name="connsiteX40" fmla="*/ 0 w 687"/>
              <a:gd name="connsiteY40" fmla="*/ 73 h 742"/>
              <a:gd name="connsiteX41" fmla="*/ 10 w 687"/>
              <a:gd name="connsiteY41" fmla="*/ 73 h 742"/>
              <a:gd name="connsiteX42" fmla="*/ 26 w 687"/>
              <a:gd name="connsiteY42" fmla="*/ 73 h 742"/>
              <a:gd name="connsiteX43" fmla="*/ 42 w 687"/>
              <a:gd name="connsiteY43" fmla="*/ 73 h 742"/>
              <a:gd name="connsiteX44" fmla="*/ 57 w 687"/>
              <a:gd name="connsiteY44" fmla="*/ 68 h 742"/>
              <a:gd name="connsiteX45" fmla="*/ 89 w 687"/>
              <a:gd name="connsiteY45" fmla="*/ 68 h 742"/>
              <a:gd name="connsiteX46" fmla="*/ 131 w 687"/>
              <a:gd name="connsiteY46" fmla="*/ 63 h 742"/>
              <a:gd name="connsiteX47" fmla="*/ 152 w 687"/>
              <a:gd name="connsiteY47" fmla="*/ 63 h 742"/>
              <a:gd name="connsiteX48" fmla="*/ 173 w 687"/>
              <a:gd name="connsiteY48" fmla="*/ 63 h 742"/>
              <a:gd name="connsiteX49" fmla="*/ 199 w 687"/>
              <a:gd name="connsiteY49" fmla="*/ 57 h 742"/>
              <a:gd name="connsiteX50" fmla="*/ 225 w 687"/>
              <a:gd name="connsiteY50" fmla="*/ 57 h 742"/>
              <a:gd name="connsiteX51" fmla="*/ 257 w 687"/>
              <a:gd name="connsiteY51" fmla="*/ 52 h 742"/>
              <a:gd name="connsiteX52" fmla="*/ 288 w 687"/>
              <a:gd name="connsiteY52" fmla="*/ 52 h 742"/>
              <a:gd name="connsiteX53" fmla="*/ 320 w 687"/>
              <a:gd name="connsiteY53" fmla="*/ 47 h 742"/>
              <a:gd name="connsiteX54" fmla="*/ 357 w 687"/>
              <a:gd name="connsiteY54" fmla="*/ 42 h 742"/>
              <a:gd name="connsiteX55" fmla="*/ 372 w 687"/>
              <a:gd name="connsiteY55" fmla="*/ 42 h 742"/>
              <a:gd name="connsiteX56" fmla="*/ 393 w 687"/>
              <a:gd name="connsiteY56" fmla="*/ 37 h 742"/>
              <a:gd name="connsiteX57" fmla="*/ 409 w 687"/>
              <a:gd name="connsiteY57" fmla="*/ 37 h 742"/>
              <a:gd name="connsiteX58" fmla="*/ 420 w 687"/>
              <a:gd name="connsiteY58" fmla="*/ 37 h 742"/>
              <a:gd name="connsiteX59" fmla="*/ 435 w 687"/>
              <a:gd name="connsiteY59" fmla="*/ 31 h 742"/>
              <a:gd name="connsiteX60" fmla="*/ 446 w 687"/>
              <a:gd name="connsiteY60" fmla="*/ 31 h 742"/>
              <a:gd name="connsiteX61" fmla="*/ 456 w 687"/>
              <a:gd name="connsiteY61" fmla="*/ 31 h 742"/>
              <a:gd name="connsiteX62" fmla="*/ 467 w 687"/>
              <a:gd name="connsiteY62" fmla="*/ 26 h 742"/>
              <a:gd name="connsiteX63" fmla="*/ 477 w 687"/>
              <a:gd name="connsiteY63" fmla="*/ 26 h 742"/>
              <a:gd name="connsiteX64" fmla="*/ 488 w 687"/>
              <a:gd name="connsiteY64" fmla="*/ 26 h 742"/>
              <a:gd name="connsiteX65" fmla="*/ 493 w 687"/>
              <a:gd name="connsiteY65" fmla="*/ 21 h 742"/>
              <a:gd name="connsiteX66" fmla="*/ 498 w 687"/>
              <a:gd name="connsiteY66" fmla="*/ 21 h 742"/>
              <a:gd name="connsiteX67" fmla="*/ 504 w 687"/>
              <a:gd name="connsiteY67" fmla="*/ 21 h 742"/>
              <a:gd name="connsiteX68" fmla="*/ 509 w 687"/>
              <a:gd name="connsiteY68" fmla="*/ 16 h 742"/>
              <a:gd name="connsiteX69" fmla="*/ 514 w 687"/>
              <a:gd name="connsiteY69" fmla="*/ 16 h 742"/>
              <a:gd name="connsiteX70" fmla="*/ 514 w 687"/>
              <a:gd name="connsiteY70" fmla="*/ 16 h 742"/>
              <a:gd name="connsiteX71" fmla="*/ 519 w 687"/>
              <a:gd name="connsiteY71" fmla="*/ 10 h 742"/>
              <a:gd name="connsiteX72" fmla="*/ 525 w 687"/>
              <a:gd name="connsiteY72" fmla="*/ 5 h 742"/>
              <a:gd name="connsiteX73" fmla="*/ 535 w 687"/>
              <a:gd name="connsiteY73" fmla="*/ 5 h 742"/>
              <a:gd name="connsiteX74" fmla="*/ 546 w 687"/>
              <a:gd name="connsiteY74" fmla="*/ 0 h 742"/>
              <a:gd name="connsiteX75" fmla="*/ 551 w 687"/>
              <a:gd name="connsiteY75" fmla="*/ 5 h 742"/>
              <a:gd name="connsiteX76" fmla="*/ 561 w 687"/>
              <a:gd name="connsiteY76" fmla="*/ 5 h 742"/>
              <a:gd name="connsiteX77" fmla="*/ 577 w 687"/>
              <a:gd name="connsiteY77" fmla="*/ 10 h 742"/>
              <a:gd name="connsiteX78" fmla="*/ 593 w 687"/>
              <a:gd name="connsiteY78" fmla="*/ 16 h 742"/>
              <a:gd name="connsiteX79" fmla="*/ 630 w 687"/>
              <a:gd name="connsiteY79" fmla="*/ 31 h 742"/>
              <a:gd name="connsiteX80" fmla="*/ 645 w 687"/>
              <a:gd name="connsiteY80" fmla="*/ 42 h 742"/>
              <a:gd name="connsiteX81" fmla="*/ 661 w 687"/>
              <a:gd name="connsiteY81" fmla="*/ 52 h 742"/>
              <a:gd name="connsiteX82" fmla="*/ 672 w 687"/>
              <a:gd name="connsiteY82" fmla="*/ 57 h 742"/>
              <a:gd name="connsiteX83" fmla="*/ 682 w 687"/>
              <a:gd name="connsiteY83" fmla="*/ 68 h 742"/>
              <a:gd name="connsiteX84" fmla="*/ 687 w 687"/>
              <a:gd name="connsiteY84" fmla="*/ 73 h 742"/>
              <a:gd name="connsiteX85" fmla="*/ 687 w 687"/>
              <a:gd name="connsiteY85" fmla="*/ 78 h 742"/>
              <a:gd name="connsiteX86" fmla="*/ 682 w 687"/>
              <a:gd name="connsiteY86" fmla="*/ 78 h 742"/>
              <a:gd name="connsiteX87" fmla="*/ 682 w 687"/>
              <a:gd name="connsiteY87" fmla="*/ 84 h 742"/>
              <a:gd name="connsiteX88" fmla="*/ 677 w 687"/>
              <a:gd name="connsiteY88" fmla="*/ 89 h 742"/>
              <a:gd name="connsiteX89" fmla="*/ 666 w 687"/>
              <a:gd name="connsiteY89" fmla="*/ 94 h 742"/>
              <a:gd name="connsiteX90" fmla="*/ 666 w 687"/>
              <a:gd name="connsiteY90" fmla="*/ 99 h 742"/>
              <a:gd name="connsiteX91" fmla="*/ 661 w 687"/>
              <a:gd name="connsiteY91" fmla="*/ 104 h 742"/>
              <a:gd name="connsiteX92" fmla="*/ 656 w 687"/>
              <a:gd name="connsiteY92" fmla="*/ 115 h 742"/>
              <a:gd name="connsiteX93" fmla="*/ 656 w 687"/>
              <a:gd name="connsiteY93" fmla="*/ 131 h 742"/>
              <a:gd name="connsiteX94" fmla="*/ 651 w 687"/>
              <a:gd name="connsiteY94" fmla="*/ 141 h 742"/>
              <a:gd name="connsiteX95" fmla="*/ 651 w 687"/>
              <a:gd name="connsiteY95" fmla="*/ 162 h 742"/>
              <a:gd name="connsiteX96" fmla="*/ 645 w 687"/>
              <a:gd name="connsiteY96" fmla="*/ 183 h 742"/>
              <a:gd name="connsiteX97" fmla="*/ 645 w 687"/>
              <a:gd name="connsiteY97" fmla="*/ 209 h 742"/>
              <a:gd name="connsiteX98" fmla="*/ 640 w 687"/>
              <a:gd name="connsiteY98" fmla="*/ 261 h 742"/>
              <a:gd name="connsiteX99" fmla="*/ 635 w 687"/>
              <a:gd name="connsiteY99" fmla="*/ 313 h 742"/>
              <a:gd name="connsiteX100" fmla="*/ 630 w 687"/>
              <a:gd name="connsiteY100" fmla="*/ 360 h 742"/>
              <a:gd name="connsiteX101" fmla="*/ 624 w 687"/>
              <a:gd name="connsiteY101" fmla="*/ 413 h 742"/>
              <a:gd name="connsiteX102" fmla="*/ 614 w 687"/>
              <a:gd name="connsiteY102" fmla="*/ 460 h 742"/>
              <a:gd name="connsiteX103" fmla="*/ 603 w 687"/>
              <a:gd name="connsiteY103" fmla="*/ 507 h 742"/>
              <a:gd name="connsiteX104" fmla="*/ 593 w 687"/>
              <a:gd name="connsiteY104" fmla="*/ 548 h 742"/>
              <a:gd name="connsiteX105" fmla="*/ 577 w 687"/>
              <a:gd name="connsiteY105" fmla="*/ 595 h 742"/>
              <a:gd name="connsiteX106" fmla="*/ 567 w 687"/>
              <a:gd name="connsiteY106" fmla="*/ 616 h 742"/>
              <a:gd name="connsiteX107" fmla="*/ 556 w 687"/>
              <a:gd name="connsiteY107" fmla="*/ 637 h 742"/>
              <a:gd name="connsiteX108" fmla="*/ 546 w 687"/>
              <a:gd name="connsiteY108" fmla="*/ 658 h 742"/>
              <a:gd name="connsiteX109" fmla="*/ 535 w 687"/>
              <a:gd name="connsiteY109" fmla="*/ 674 h 742"/>
              <a:gd name="connsiteX110" fmla="*/ 525 w 687"/>
              <a:gd name="connsiteY110" fmla="*/ 689 h 742"/>
              <a:gd name="connsiteX111" fmla="*/ 514 w 687"/>
              <a:gd name="connsiteY111" fmla="*/ 700 h 742"/>
              <a:gd name="connsiteX112" fmla="*/ 504 w 687"/>
              <a:gd name="connsiteY112" fmla="*/ 716 h 742"/>
              <a:gd name="connsiteX113" fmla="*/ 493 w 687"/>
              <a:gd name="connsiteY113" fmla="*/ 726 h 742"/>
              <a:gd name="connsiteX114" fmla="*/ 483 w 687"/>
              <a:gd name="connsiteY114" fmla="*/ 731 h 742"/>
              <a:gd name="connsiteX115" fmla="*/ 467 w 687"/>
              <a:gd name="connsiteY115" fmla="*/ 742 h 742"/>
              <a:gd name="connsiteX116" fmla="*/ 446 w 687"/>
              <a:gd name="connsiteY116" fmla="*/ 632 h 742"/>
              <a:gd name="connsiteX117" fmla="*/ 451 w 687"/>
              <a:gd name="connsiteY117" fmla="*/ 627 h 742"/>
              <a:gd name="connsiteX118" fmla="*/ 456 w 687"/>
              <a:gd name="connsiteY118" fmla="*/ 627 h 742"/>
              <a:gd name="connsiteX119" fmla="*/ 462 w 687"/>
              <a:gd name="connsiteY119" fmla="*/ 622 h 742"/>
              <a:gd name="connsiteX120" fmla="*/ 467 w 687"/>
              <a:gd name="connsiteY120" fmla="*/ 616 h 742"/>
              <a:gd name="connsiteX121" fmla="*/ 472 w 687"/>
              <a:gd name="connsiteY121" fmla="*/ 611 h 742"/>
              <a:gd name="connsiteX122" fmla="*/ 477 w 687"/>
              <a:gd name="connsiteY122" fmla="*/ 601 h 742"/>
              <a:gd name="connsiteX123" fmla="*/ 483 w 687"/>
              <a:gd name="connsiteY123" fmla="*/ 590 h 742"/>
              <a:gd name="connsiteX124" fmla="*/ 488 w 687"/>
              <a:gd name="connsiteY124" fmla="*/ 580 h 742"/>
              <a:gd name="connsiteX125" fmla="*/ 498 w 687"/>
              <a:gd name="connsiteY125" fmla="*/ 564 h 742"/>
              <a:gd name="connsiteX126" fmla="*/ 504 w 687"/>
              <a:gd name="connsiteY126" fmla="*/ 554 h 742"/>
              <a:gd name="connsiteX127" fmla="*/ 509 w 687"/>
              <a:gd name="connsiteY127" fmla="*/ 538 h 742"/>
              <a:gd name="connsiteX128" fmla="*/ 514 w 687"/>
              <a:gd name="connsiteY128" fmla="*/ 517 h 742"/>
              <a:gd name="connsiteX129" fmla="*/ 519 w 687"/>
              <a:gd name="connsiteY129" fmla="*/ 501 h 742"/>
              <a:gd name="connsiteX130" fmla="*/ 525 w 687"/>
              <a:gd name="connsiteY130" fmla="*/ 475 h 742"/>
              <a:gd name="connsiteX131" fmla="*/ 530 w 687"/>
              <a:gd name="connsiteY131" fmla="*/ 454 h 742"/>
              <a:gd name="connsiteX132" fmla="*/ 535 w 687"/>
              <a:gd name="connsiteY132" fmla="*/ 428 h 742"/>
              <a:gd name="connsiteX133" fmla="*/ 540 w 687"/>
              <a:gd name="connsiteY133" fmla="*/ 402 h 742"/>
              <a:gd name="connsiteX134" fmla="*/ 546 w 687"/>
              <a:gd name="connsiteY134" fmla="*/ 371 h 742"/>
              <a:gd name="connsiteX135" fmla="*/ 546 w 687"/>
              <a:gd name="connsiteY135" fmla="*/ 345 h 742"/>
              <a:gd name="connsiteX136" fmla="*/ 551 w 687"/>
              <a:gd name="connsiteY136" fmla="*/ 319 h 742"/>
              <a:gd name="connsiteX137" fmla="*/ 551 w 687"/>
              <a:gd name="connsiteY137" fmla="*/ 298 h 742"/>
              <a:gd name="connsiteX138" fmla="*/ 556 w 687"/>
              <a:gd name="connsiteY138" fmla="*/ 272 h 742"/>
              <a:gd name="connsiteX139" fmla="*/ 556 w 687"/>
              <a:gd name="connsiteY139" fmla="*/ 251 h 742"/>
              <a:gd name="connsiteX140" fmla="*/ 561 w 687"/>
              <a:gd name="connsiteY140" fmla="*/ 230 h 742"/>
              <a:gd name="connsiteX141" fmla="*/ 561 w 687"/>
              <a:gd name="connsiteY141" fmla="*/ 214 h 742"/>
              <a:gd name="connsiteX142" fmla="*/ 561 w 687"/>
              <a:gd name="connsiteY142" fmla="*/ 193 h 742"/>
              <a:gd name="connsiteX143" fmla="*/ 567 w 687"/>
              <a:gd name="connsiteY143" fmla="*/ 178 h 742"/>
              <a:gd name="connsiteX144" fmla="*/ 567 w 687"/>
              <a:gd name="connsiteY144" fmla="*/ 167 h 742"/>
              <a:gd name="connsiteX145" fmla="*/ 567 w 687"/>
              <a:gd name="connsiteY145" fmla="*/ 151 h 742"/>
              <a:gd name="connsiteX146" fmla="*/ 567 w 687"/>
              <a:gd name="connsiteY146" fmla="*/ 141 h 742"/>
              <a:gd name="connsiteX147" fmla="*/ 567 w 687"/>
              <a:gd name="connsiteY147" fmla="*/ 131 h 742"/>
              <a:gd name="connsiteX148" fmla="*/ 561 w 687"/>
              <a:gd name="connsiteY148" fmla="*/ 125 h 742"/>
              <a:gd name="connsiteX149" fmla="*/ 561 w 687"/>
              <a:gd name="connsiteY149" fmla="*/ 115 h 742"/>
              <a:gd name="connsiteX150" fmla="*/ 561 w 687"/>
              <a:gd name="connsiteY150" fmla="*/ 115 h 742"/>
              <a:gd name="connsiteX0" fmla="*/ 561 w 687"/>
              <a:gd name="connsiteY0" fmla="*/ 115 h 758"/>
              <a:gd name="connsiteX1" fmla="*/ 556 w 687"/>
              <a:gd name="connsiteY1" fmla="*/ 104 h 758"/>
              <a:gd name="connsiteX2" fmla="*/ 556 w 687"/>
              <a:gd name="connsiteY2" fmla="*/ 94 h 758"/>
              <a:gd name="connsiteX3" fmla="*/ 551 w 687"/>
              <a:gd name="connsiteY3" fmla="*/ 84 h 758"/>
              <a:gd name="connsiteX4" fmla="*/ 546 w 687"/>
              <a:gd name="connsiteY4" fmla="*/ 78 h 758"/>
              <a:gd name="connsiteX5" fmla="*/ 546 w 687"/>
              <a:gd name="connsiteY5" fmla="*/ 78 h 758"/>
              <a:gd name="connsiteX6" fmla="*/ 540 w 687"/>
              <a:gd name="connsiteY6" fmla="*/ 78 h 758"/>
              <a:gd name="connsiteX7" fmla="*/ 530 w 687"/>
              <a:gd name="connsiteY7" fmla="*/ 73 h 758"/>
              <a:gd name="connsiteX8" fmla="*/ 525 w 687"/>
              <a:gd name="connsiteY8" fmla="*/ 73 h 758"/>
              <a:gd name="connsiteX9" fmla="*/ 514 w 687"/>
              <a:gd name="connsiteY9" fmla="*/ 73 h 758"/>
              <a:gd name="connsiteX10" fmla="*/ 504 w 687"/>
              <a:gd name="connsiteY10" fmla="*/ 73 h 758"/>
              <a:gd name="connsiteX11" fmla="*/ 493 w 687"/>
              <a:gd name="connsiteY11" fmla="*/ 73 h 758"/>
              <a:gd name="connsiteX12" fmla="*/ 477 w 687"/>
              <a:gd name="connsiteY12" fmla="*/ 73 h 758"/>
              <a:gd name="connsiteX13" fmla="*/ 451 w 687"/>
              <a:gd name="connsiteY13" fmla="*/ 73 h 758"/>
              <a:gd name="connsiteX14" fmla="*/ 420 w 687"/>
              <a:gd name="connsiteY14" fmla="*/ 73 h 758"/>
              <a:gd name="connsiteX15" fmla="*/ 393 w 687"/>
              <a:gd name="connsiteY15" fmla="*/ 78 h 758"/>
              <a:gd name="connsiteX16" fmla="*/ 362 w 687"/>
              <a:gd name="connsiteY16" fmla="*/ 78 h 758"/>
              <a:gd name="connsiteX17" fmla="*/ 346 w 687"/>
              <a:gd name="connsiteY17" fmla="*/ 84 h 758"/>
              <a:gd name="connsiteX18" fmla="*/ 325 w 687"/>
              <a:gd name="connsiteY18" fmla="*/ 84 h 758"/>
              <a:gd name="connsiteX19" fmla="*/ 309 w 687"/>
              <a:gd name="connsiteY19" fmla="*/ 89 h 758"/>
              <a:gd name="connsiteX20" fmla="*/ 288 w 687"/>
              <a:gd name="connsiteY20" fmla="*/ 94 h 758"/>
              <a:gd name="connsiteX21" fmla="*/ 267 w 687"/>
              <a:gd name="connsiteY21" fmla="*/ 99 h 758"/>
              <a:gd name="connsiteX22" fmla="*/ 246 w 687"/>
              <a:gd name="connsiteY22" fmla="*/ 99 h 758"/>
              <a:gd name="connsiteX23" fmla="*/ 220 w 687"/>
              <a:gd name="connsiteY23" fmla="*/ 104 h 758"/>
              <a:gd name="connsiteX24" fmla="*/ 199 w 687"/>
              <a:gd name="connsiteY24" fmla="*/ 110 h 758"/>
              <a:gd name="connsiteX25" fmla="*/ 173 w 687"/>
              <a:gd name="connsiteY25" fmla="*/ 115 h 758"/>
              <a:gd name="connsiteX26" fmla="*/ 152 w 687"/>
              <a:gd name="connsiteY26" fmla="*/ 120 h 758"/>
              <a:gd name="connsiteX27" fmla="*/ 131 w 687"/>
              <a:gd name="connsiteY27" fmla="*/ 120 h 758"/>
              <a:gd name="connsiteX28" fmla="*/ 115 w 687"/>
              <a:gd name="connsiteY28" fmla="*/ 125 h 758"/>
              <a:gd name="connsiteX29" fmla="*/ 99 w 687"/>
              <a:gd name="connsiteY29" fmla="*/ 125 h 758"/>
              <a:gd name="connsiteX30" fmla="*/ 89 w 687"/>
              <a:gd name="connsiteY30" fmla="*/ 125 h 758"/>
              <a:gd name="connsiteX31" fmla="*/ 78 w 687"/>
              <a:gd name="connsiteY31" fmla="*/ 125 h 758"/>
              <a:gd name="connsiteX32" fmla="*/ 73 w 687"/>
              <a:gd name="connsiteY32" fmla="*/ 125 h 758"/>
              <a:gd name="connsiteX33" fmla="*/ 63 w 687"/>
              <a:gd name="connsiteY33" fmla="*/ 120 h 758"/>
              <a:gd name="connsiteX34" fmla="*/ 52 w 687"/>
              <a:gd name="connsiteY34" fmla="*/ 115 h 758"/>
              <a:gd name="connsiteX35" fmla="*/ 36 w 687"/>
              <a:gd name="connsiteY35" fmla="*/ 110 h 758"/>
              <a:gd name="connsiteX36" fmla="*/ 26 w 687"/>
              <a:gd name="connsiteY36" fmla="*/ 99 h 758"/>
              <a:gd name="connsiteX37" fmla="*/ 15 w 687"/>
              <a:gd name="connsiteY37" fmla="*/ 94 h 758"/>
              <a:gd name="connsiteX38" fmla="*/ 5 w 687"/>
              <a:gd name="connsiteY38" fmla="*/ 89 h 758"/>
              <a:gd name="connsiteX39" fmla="*/ 0 w 687"/>
              <a:gd name="connsiteY39" fmla="*/ 78 h 758"/>
              <a:gd name="connsiteX40" fmla="*/ 0 w 687"/>
              <a:gd name="connsiteY40" fmla="*/ 73 h 758"/>
              <a:gd name="connsiteX41" fmla="*/ 10 w 687"/>
              <a:gd name="connsiteY41" fmla="*/ 73 h 758"/>
              <a:gd name="connsiteX42" fmla="*/ 26 w 687"/>
              <a:gd name="connsiteY42" fmla="*/ 73 h 758"/>
              <a:gd name="connsiteX43" fmla="*/ 42 w 687"/>
              <a:gd name="connsiteY43" fmla="*/ 73 h 758"/>
              <a:gd name="connsiteX44" fmla="*/ 57 w 687"/>
              <a:gd name="connsiteY44" fmla="*/ 68 h 758"/>
              <a:gd name="connsiteX45" fmla="*/ 89 w 687"/>
              <a:gd name="connsiteY45" fmla="*/ 68 h 758"/>
              <a:gd name="connsiteX46" fmla="*/ 131 w 687"/>
              <a:gd name="connsiteY46" fmla="*/ 63 h 758"/>
              <a:gd name="connsiteX47" fmla="*/ 152 w 687"/>
              <a:gd name="connsiteY47" fmla="*/ 63 h 758"/>
              <a:gd name="connsiteX48" fmla="*/ 173 w 687"/>
              <a:gd name="connsiteY48" fmla="*/ 63 h 758"/>
              <a:gd name="connsiteX49" fmla="*/ 199 w 687"/>
              <a:gd name="connsiteY49" fmla="*/ 57 h 758"/>
              <a:gd name="connsiteX50" fmla="*/ 225 w 687"/>
              <a:gd name="connsiteY50" fmla="*/ 57 h 758"/>
              <a:gd name="connsiteX51" fmla="*/ 257 w 687"/>
              <a:gd name="connsiteY51" fmla="*/ 52 h 758"/>
              <a:gd name="connsiteX52" fmla="*/ 288 w 687"/>
              <a:gd name="connsiteY52" fmla="*/ 52 h 758"/>
              <a:gd name="connsiteX53" fmla="*/ 320 w 687"/>
              <a:gd name="connsiteY53" fmla="*/ 47 h 758"/>
              <a:gd name="connsiteX54" fmla="*/ 357 w 687"/>
              <a:gd name="connsiteY54" fmla="*/ 42 h 758"/>
              <a:gd name="connsiteX55" fmla="*/ 372 w 687"/>
              <a:gd name="connsiteY55" fmla="*/ 42 h 758"/>
              <a:gd name="connsiteX56" fmla="*/ 393 w 687"/>
              <a:gd name="connsiteY56" fmla="*/ 37 h 758"/>
              <a:gd name="connsiteX57" fmla="*/ 409 w 687"/>
              <a:gd name="connsiteY57" fmla="*/ 37 h 758"/>
              <a:gd name="connsiteX58" fmla="*/ 420 w 687"/>
              <a:gd name="connsiteY58" fmla="*/ 37 h 758"/>
              <a:gd name="connsiteX59" fmla="*/ 435 w 687"/>
              <a:gd name="connsiteY59" fmla="*/ 31 h 758"/>
              <a:gd name="connsiteX60" fmla="*/ 446 w 687"/>
              <a:gd name="connsiteY60" fmla="*/ 31 h 758"/>
              <a:gd name="connsiteX61" fmla="*/ 456 w 687"/>
              <a:gd name="connsiteY61" fmla="*/ 31 h 758"/>
              <a:gd name="connsiteX62" fmla="*/ 467 w 687"/>
              <a:gd name="connsiteY62" fmla="*/ 26 h 758"/>
              <a:gd name="connsiteX63" fmla="*/ 477 w 687"/>
              <a:gd name="connsiteY63" fmla="*/ 26 h 758"/>
              <a:gd name="connsiteX64" fmla="*/ 488 w 687"/>
              <a:gd name="connsiteY64" fmla="*/ 26 h 758"/>
              <a:gd name="connsiteX65" fmla="*/ 493 w 687"/>
              <a:gd name="connsiteY65" fmla="*/ 21 h 758"/>
              <a:gd name="connsiteX66" fmla="*/ 498 w 687"/>
              <a:gd name="connsiteY66" fmla="*/ 21 h 758"/>
              <a:gd name="connsiteX67" fmla="*/ 504 w 687"/>
              <a:gd name="connsiteY67" fmla="*/ 21 h 758"/>
              <a:gd name="connsiteX68" fmla="*/ 509 w 687"/>
              <a:gd name="connsiteY68" fmla="*/ 16 h 758"/>
              <a:gd name="connsiteX69" fmla="*/ 514 w 687"/>
              <a:gd name="connsiteY69" fmla="*/ 16 h 758"/>
              <a:gd name="connsiteX70" fmla="*/ 514 w 687"/>
              <a:gd name="connsiteY70" fmla="*/ 16 h 758"/>
              <a:gd name="connsiteX71" fmla="*/ 519 w 687"/>
              <a:gd name="connsiteY71" fmla="*/ 10 h 758"/>
              <a:gd name="connsiteX72" fmla="*/ 525 w 687"/>
              <a:gd name="connsiteY72" fmla="*/ 5 h 758"/>
              <a:gd name="connsiteX73" fmla="*/ 535 w 687"/>
              <a:gd name="connsiteY73" fmla="*/ 5 h 758"/>
              <a:gd name="connsiteX74" fmla="*/ 546 w 687"/>
              <a:gd name="connsiteY74" fmla="*/ 0 h 758"/>
              <a:gd name="connsiteX75" fmla="*/ 551 w 687"/>
              <a:gd name="connsiteY75" fmla="*/ 5 h 758"/>
              <a:gd name="connsiteX76" fmla="*/ 561 w 687"/>
              <a:gd name="connsiteY76" fmla="*/ 5 h 758"/>
              <a:gd name="connsiteX77" fmla="*/ 577 w 687"/>
              <a:gd name="connsiteY77" fmla="*/ 10 h 758"/>
              <a:gd name="connsiteX78" fmla="*/ 593 w 687"/>
              <a:gd name="connsiteY78" fmla="*/ 16 h 758"/>
              <a:gd name="connsiteX79" fmla="*/ 630 w 687"/>
              <a:gd name="connsiteY79" fmla="*/ 31 h 758"/>
              <a:gd name="connsiteX80" fmla="*/ 645 w 687"/>
              <a:gd name="connsiteY80" fmla="*/ 42 h 758"/>
              <a:gd name="connsiteX81" fmla="*/ 661 w 687"/>
              <a:gd name="connsiteY81" fmla="*/ 52 h 758"/>
              <a:gd name="connsiteX82" fmla="*/ 672 w 687"/>
              <a:gd name="connsiteY82" fmla="*/ 57 h 758"/>
              <a:gd name="connsiteX83" fmla="*/ 682 w 687"/>
              <a:gd name="connsiteY83" fmla="*/ 68 h 758"/>
              <a:gd name="connsiteX84" fmla="*/ 687 w 687"/>
              <a:gd name="connsiteY84" fmla="*/ 73 h 758"/>
              <a:gd name="connsiteX85" fmla="*/ 687 w 687"/>
              <a:gd name="connsiteY85" fmla="*/ 78 h 758"/>
              <a:gd name="connsiteX86" fmla="*/ 682 w 687"/>
              <a:gd name="connsiteY86" fmla="*/ 78 h 758"/>
              <a:gd name="connsiteX87" fmla="*/ 682 w 687"/>
              <a:gd name="connsiteY87" fmla="*/ 84 h 758"/>
              <a:gd name="connsiteX88" fmla="*/ 677 w 687"/>
              <a:gd name="connsiteY88" fmla="*/ 89 h 758"/>
              <a:gd name="connsiteX89" fmla="*/ 666 w 687"/>
              <a:gd name="connsiteY89" fmla="*/ 94 h 758"/>
              <a:gd name="connsiteX90" fmla="*/ 666 w 687"/>
              <a:gd name="connsiteY90" fmla="*/ 99 h 758"/>
              <a:gd name="connsiteX91" fmla="*/ 661 w 687"/>
              <a:gd name="connsiteY91" fmla="*/ 104 h 758"/>
              <a:gd name="connsiteX92" fmla="*/ 656 w 687"/>
              <a:gd name="connsiteY92" fmla="*/ 115 h 758"/>
              <a:gd name="connsiteX93" fmla="*/ 656 w 687"/>
              <a:gd name="connsiteY93" fmla="*/ 131 h 758"/>
              <a:gd name="connsiteX94" fmla="*/ 651 w 687"/>
              <a:gd name="connsiteY94" fmla="*/ 141 h 758"/>
              <a:gd name="connsiteX95" fmla="*/ 651 w 687"/>
              <a:gd name="connsiteY95" fmla="*/ 162 h 758"/>
              <a:gd name="connsiteX96" fmla="*/ 645 w 687"/>
              <a:gd name="connsiteY96" fmla="*/ 183 h 758"/>
              <a:gd name="connsiteX97" fmla="*/ 645 w 687"/>
              <a:gd name="connsiteY97" fmla="*/ 209 h 758"/>
              <a:gd name="connsiteX98" fmla="*/ 640 w 687"/>
              <a:gd name="connsiteY98" fmla="*/ 261 h 758"/>
              <a:gd name="connsiteX99" fmla="*/ 635 w 687"/>
              <a:gd name="connsiteY99" fmla="*/ 313 h 758"/>
              <a:gd name="connsiteX100" fmla="*/ 630 w 687"/>
              <a:gd name="connsiteY100" fmla="*/ 360 h 758"/>
              <a:gd name="connsiteX101" fmla="*/ 624 w 687"/>
              <a:gd name="connsiteY101" fmla="*/ 413 h 758"/>
              <a:gd name="connsiteX102" fmla="*/ 614 w 687"/>
              <a:gd name="connsiteY102" fmla="*/ 460 h 758"/>
              <a:gd name="connsiteX103" fmla="*/ 603 w 687"/>
              <a:gd name="connsiteY103" fmla="*/ 507 h 758"/>
              <a:gd name="connsiteX104" fmla="*/ 593 w 687"/>
              <a:gd name="connsiteY104" fmla="*/ 548 h 758"/>
              <a:gd name="connsiteX105" fmla="*/ 577 w 687"/>
              <a:gd name="connsiteY105" fmla="*/ 595 h 758"/>
              <a:gd name="connsiteX106" fmla="*/ 567 w 687"/>
              <a:gd name="connsiteY106" fmla="*/ 616 h 758"/>
              <a:gd name="connsiteX107" fmla="*/ 556 w 687"/>
              <a:gd name="connsiteY107" fmla="*/ 637 h 758"/>
              <a:gd name="connsiteX108" fmla="*/ 546 w 687"/>
              <a:gd name="connsiteY108" fmla="*/ 658 h 758"/>
              <a:gd name="connsiteX109" fmla="*/ 535 w 687"/>
              <a:gd name="connsiteY109" fmla="*/ 674 h 758"/>
              <a:gd name="connsiteX110" fmla="*/ 525 w 687"/>
              <a:gd name="connsiteY110" fmla="*/ 689 h 758"/>
              <a:gd name="connsiteX111" fmla="*/ 514 w 687"/>
              <a:gd name="connsiteY111" fmla="*/ 700 h 758"/>
              <a:gd name="connsiteX112" fmla="*/ 504 w 687"/>
              <a:gd name="connsiteY112" fmla="*/ 716 h 758"/>
              <a:gd name="connsiteX113" fmla="*/ 493 w 687"/>
              <a:gd name="connsiteY113" fmla="*/ 726 h 758"/>
              <a:gd name="connsiteX114" fmla="*/ 467 w 687"/>
              <a:gd name="connsiteY114" fmla="*/ 742 h 758"/>
              <a:gd name="connsiteX115" fmla="*/ 446 w 687"/>
              <a:gd name="connsiteY115" fmla="*/ 632 h 758"/>
              <a:gd name="connsiteX116" fmla="*/ 451 w 687"/>
              <a:gd name="connsiteY116" fmla="*/ 627 h 758"/>
              <a:gd name="connsiteX117" fmla="*/ 456 w 687"/>
              <a:gd name="connsiteY117" fmla="*/ 627 h 758"/>
              <a:gd name="connsiteX118" fmla="*/ 462 w 687"/>
              <a:gd name="connsiteY118" fmla="*/ 622 h 758"/>
              <a:gd name="connsiteX119" fmla="*/ 467 w 687"/>
              <a:gd name="connsiteY119" fmla="*/ 616 h 758"/>
              <a:gd name="connsiteX120" fmla="*/ 472 w 687"/>
              <a:gd name="connsiteY120" fmla="*/ 611 h 758"/>
              <a:gd name="connsiteX121" fmla="*/ 477 w 687"/>
              <a:gd name="connsiteY121" fmla="*/ 601 h 758"/>
              <a:gd name="connsiteX122" fmla="*/ 483 w 687"/>
              <a:gd name="connsiteY122" fmla="*/ 590 h 758"/>
              <a:gd name="connsiteX123" fmla="*/ 488 w 687"/>
              <a:gd name="connsiteY123" fmla="*/ 580 h 758"/>
              <a:gd name="connsiteX124" fmla="*/ 498 w 687"/>
              <a:gd name="connsiteY124" fmla="*/ 564 h 758"/>
              <a:gd name="connsiteX125" fmla="*/ 504 w 687"/>
              <a:gd name="connsiteY125" fmla="*/ 554 h 758"/>
              <a:gd name="connsiteX126" fmla="*/ 509 w 687"/>
              <a:gd name="connsiteY126" fmla="*/ 538 h 758"/>
              <a:gd name="connsiteX127" fmla="*/ 514 w 687"/>
              <a:gd name="connsiteY127" fmla="*/ 517 h 758"/>
              <a:gd name="connsiteX128" fmla="*/ 519 w 687"/>
              <a:gd name="connsiteY128" fmla="*/ 501 h 758"/>
              <a:gd name="connsiteX129" fmla="*/ 525 w 687"/>
              <a:gd name="connsiteY129" fmla="*/ 475 h 758"/>
              <a:gd name="connsiteX130" fmla="*/ 530 w 687"/>
              <a:gd name="connsiteY130" fmla="*/ 454 h 758"/>
              <a:gd name="connsiteX131" fmla="*/ 535 w 687"/>
              <a:gd name="connsiteY131" fmla="*/ 428 h 758"/>
              <a:gd name="connsiteX132" fmla="*/ 540 w 687"/>
              <a:gd name="connsiteY132" fmla="*/ 402 h 758"/>
              <a:gd name="connsiteX133" fmla="*/ 546 w 687"/>
              <a:gd name="connsiteY133" fmla="*/ 371 h 758"/>
              <a:gd name="connsiteX134" fmla="*/ 546 w 687"/>
              <a:gd name="connsiteY134" fmla="*/ 345 h 758"/>
              <a:gd name="connsiteX135" fmla="*/ 551 w 687"/>
              <a:gd name="connsiteY135" fmla="*/ 319 h 758"/>
              <a:gd name="connsiteX136" fmla="*/ 551 w 687"/>
              <a:gd name="connsiteY136" fmla="*/ 298 h 758"/>
              <a:gd name="connsiteX137" fmla="*/ 556 w 687"/>
              <a:gd name="connsiteY137" fmla="*/ 272 h 758"/>
              <a:gd name="connsiteX138" fmla="*/ 556 w 687"/>
              <a:gd name="connsiteY138" fmla="*/ 251 h 758"/>
              <a:gd name="connsiteX139" fmla="*/ 561 w 687"/>
              <a:gd name="connsiteY139" fmla="*/ 230 h 758"/>
              <a:gd name="connsiteX140" fmla="*/ 561 w 687"/>
              <a:gd name="connsiteY140" fmla="*/ 214 h 758"/>
              <a:gd name="connsiteX141" fmla="*/ 561 w 687"/>
              <a:gd name="connsiteY141" fmla="*/ 193 h 758"/>
              <a:gd name="connsiteX142" fmla="*/ 567 w 687"/>
              <a:gd name="connsiteY142" fmla="*/ 178 h 758"/>
              <a:gd name="connsiteX143" fmla="*/ 567 w 687"/>
              <a:gd name="connsiteY143" fmla="*/ 167 h 758"/>
              <a:gd name="connsiteX144" fmla="*/ 567 w 687"/>
              <a:gd name="connsiteY144" fmla="*/ 151 h 758"/>
              <a:gd name="connsiteX145" fmla="*/ 567 w 687"/>
              <a:gd name="connsiteY145" fmla="*/ 141 h 758"/>
              <a:gd name="connsiteX146" fmla="*/ 567 w 687"/>
              <a:gd name="connsiteY146" fmla="*/ 131 h 758"/>
              <a:gd name="connsiteX147" fmla="*/ 561 w 687"/>
              <a:gd name="connsiteY147" fmla="*/ 125 h 758"/>
              <a:gd name="connsiteX148" fmla="*/ 561 w 687"/>
              <a:gd name="connsiteY148" fmla="*/ 115 h 758"/>
              <a:gd name="connsiteX149" fmla="*/ 561 w 687"/>
              <a:gd name="connsiteY149" fmla="*/ 115 h 758"/>
              <a:gd name="connsiteX0" fmla="*/ 561 w 687"/>
              <a:gd name="connsiteY0" fmla="*/ 115 h 726"/>
              <a:gd name="connsiteX1" fmla="*/ 556 w 687"/>
              <a:gd name="connsiteY1" fmla="*/ 104 h 726"/>
              <a:gd name="connsiteX2" fmla="*/ 556 w 687"/>
              <a:gd name="connsiteY2" fmla="*/ 94 h 726"/>
              <a:gd name="connsiteX3" fmla="*/ 551 w 687"/>
              <a:gd name="connsiteY3" fmla="*/ 84 h 726"/>
              <a:gd name="connsiteX4" fmla="*/ 546 w 687"/>
              <a:gd name="connsiteY4" fmla="*/ 78 h 726"/>
              <a:gd name="connsiteX5" fmla="*/ 546 w 687"/>
              <a:gd name="connsiteY5" fmla="*/ 78 h 726"/>
              <a:gd name="connsiteX6" fmla="*/ 540 w 687"/>
              <a:gd name="connsiteY6" fmla="*/ 78 h 726"/>
              <a:gd name="connsiteX7" fmla="*/ 530 w 687"/>
              <a:gd name="connsiteY7" fmla="*/ 73 h 726"/>
              <a:gd name="connsiteX8" fmla="*/ 525 w 687"/>
              <a:gd name="connsiteY8" fmla="*/ 73 h 726"/>
              <a:gd name="connsiteX9" fmla="*/ 514 w 687"/>
              <a:gd name="connsiteY9" fmla="*/ 73 h 726"/>
              <a:gd name="connsiteX10" fmla="*/ 504 w 687"/>
              <a:gd name="connsiteY10" fmla="*/ 73 h 726"/>
              <a:gd name="connsiteX11" fmla="*/ 493 w 687"/>
              <a:gd name="connsiteY11" fmla="*/ 73 h 726"/>
              <a:gd name="connsiteX12" fmla="*/ 477 w 687"/>
              <a:gd name="connsiteY12" fmla="*/ 73 h 726"/>
              <a:gd name="connsiteX13" fmla="*/ 451 w 687"/>
              <a:gd name="connsiteY13" fmla="*/ 73 h 726"/>
              <a:gd name="connsiteX14" fmla="*/ 420 w 687"/>
              <a:gd name="connsiteY14" fmla="*/ 73 h 726"/>
              <a:gd name="connsiteX15" fmla="*/ 393 w 687"/>
              <a:gd name="connsiteY15" fmla="*/ 78 h 726"/>
              <a:gd name="connsiteX16" fmla="*/ 362 w 687"/>
              <a:gd name="connsiteY16" fmla="*/ 78 h 726"/>
              <a:gd name="connsiteX17" fmla="*/ 346 w 687"/>
              <a:gd name="connsiteY17" fmla="*/ 84 h 726"/>
              <a:gd name="connsiteX18" fmla="*/ 325 w 687"/>
              <a:gd name="connsiteY18" fmla="*/ 84 h 726"/>
              <a:gd name="connsiteX19" fmla="*/ 309 w 687"/>
              <a:gd name="connsiteY19" fmla="*/ 89 h 726"/>
              <a:gd name="connsiteX20" fmla="*/ 288 w 687"/>
              <a:gd name="connsiteY20" fmla="*/ 94 h 726"/>
              <a:gd name="connsiteX21" fmla="*/ 267 w 687"/>
              <a:gd name="connsiteY21" fmla="*/ 99 h 726"/>
              <a:gd name="connsiteX22" fmla="*/ 246 w 687"/>
              <a:gd name="connsiteY22" fmla="*/ 99 h 726"/>
              <a:gd name="connsiteX23" fmla="*/ 220 w 687"/>
              <a:gd name="connsiteY23" fmla="*/ 104 h 726"/>
              <a:gd name="connsiteX24" fmla="*/ 199 w 687"/>
              <a:gd name="connsiteY24" fmla="*/ 110 h 726"/>
              <a:gd name="connsiteX25" fmla="*/ 173 w 687"/>
              <a:gd name="connsiteY25" fmla="*/ 115 h 726"/>
              <a:gd name="connsiteX26" fmla="*/ 152 w 687"/>
              <a:gd name="connsiteY26" fmla="*/ 120 h 726"/>
              <a:gd name="connsiteX27" fmla="*/ 131 w 687"/>
              <a:gd name="connsiteY27" fmla="*/ 120 h 726"/>
              <a:gd name="connsiteX28" fmla="*/ 115 w 687"/>
              <a:gd name="connsiteY28" fmla="*/ 125 h 726"/>
              <a:gd name="connsiteX29" fmla="*/ 99 w 687"/>
              <a:gd name="connsiteY29" fmla="*/ 125 h 726"/>
              <a:gd name="connsiteX30" fmla="*/ 89 w 687"/>
              <a:gd name="connsiteY30" fmla="*/ 125 h 726"/>
              <a:gd name="connsiteX31" fmla="*/ 78 w 687"/>
              <a:gd name="connsiteY31" fmla="*/ 125 h 726"/>
              <a:gd name="connsiteX32" fmla="*/ 73 w 687"/>
              <a:gd name="connsiteY32" fmla="*/ 125 h 726"/>
              <a:gd name="connsiteX33" fmla="*/ 63 w 687"/>
              <a:gd name="connsiteY33" fmla="*/ 120 h 726"/>
              <a:gd name="connsiteX34" fmla="*/ 52 w 687"/>
              <a:gd name="connsiteY34" fmla="*/ 115 h 726"/>
              <a:gd name="connsiteX35" fmla="*/ 36 w 687"/>
              <a:gd name="connsiteY35" fmla="*/ 110 h 726"/>
              <a:gd name="connsiteX36" fmla="*/ 26 w 687"/>
              <a:gd name="connsiteY36" fmla="*/ 99 h 726"/>
              <a:gd name="connsiteX37" fmla="*/ 15 w 687"/>
              <a:gd name="connsiteY37" fmla="*/ 94 h 726"/>
              <a:gd name="connsiteX38" fmla="*/ 5 w 687"/>
              <a:gd name="connsiteY38" fmla="*/ 89 h 726"/>
              <a:gd name="connsiteX39" fmla="*/ 0 w 687"/>
              <a:gd name="connsiteY39" fmla="*/ 78 h 726"/>
              <a:gd name="connsiteX40" fmla="*/ 0 w 687"/>
              <a:gd name="connsiteY40" fmla="*/ 73 h 726"/>
              <a:gd name="connsiteX41" fmla="*/ 10 w 687"/>
              <a:gd name="connsiteY41" fmla="*/ 73 h 726"/>
              <a:gd name="connsiteX42" fmla="*/ 26 w 687"/>
              <a:gd name="connsiteY42" fmla="*/ 73 h 726"/>
              <a:gd name="connsiteX43" fmla="*/ 42 w 687"/>
              <a:gd name="connsiteY43" fmla="*/ 73 h 726"/>
              <a:gd name="connsiteX44" fmla="*/ 57 w 687"/>
              <a:gd name="connsiteY44" fmla="*/ 68 h 726"/>
              <a:gd name="connsiteX45" fmla="*/ 89 w 687"/>
              <a:gd name="connsiteY45" fmla="*/ 68 h 726"/>
              <a:gd name="connsiteX46" fmla="*/ 131 w 687"/>
              <a:gd name="connsiteY46" fmla="*/ 63 h 726"/>
              <a:gd name="connsiteX47" fmla="*/ 152 w 687"/>
              <a:gd name="connsiteY47" fmla="*/ 63 h 726"/>
              <a:gd name="connsiteX48" fmla="*/ 173 w 687"/>
              <a:gd name="connsiteY48" fmla="*/ 63 h 726"/>
              <a:gd name="connsiteX49" fmla="*/ 199 w 687"/>
              <a:gd name="connsiteY49" fmla="*/ 57 h 726"/>
              <a:gd name="connsiteX50" fmla="*/ 225 w 687"/>
              <a:gd name="connsiteY50" fmla="*/ 57 h 726"/>
              <a:gd name="connsiteX51" fmla="*/ 257 w 687"/>
              <a:gd name="connsiteY51" fmla="*/ 52 h 726"/>
              <a:gd name="connsiteX52" fmla="*/ 288 w 687"/>
              <a:gd name="connsiteY52" fmla="*/ 52 h 726"/>
              <a:gd name="connsiteX53" fmla="*/ 320 w 687"/>
              <a:gd name="connsiteY53" fmla="*/ 47 h 726"/>
              <a:gd name="connsiteX54" fmla="*/ 357 w 687"/>
              <a:gd name="connsiteY54" fmla="*/ 42 h 726"/>
              <a:gd name="connsiteX55" fmla="*/ 372 w 687"/>
              <a:gd name="connsiteY55" fmla="*/ 42 h 726"/>
              <a:gd name="connsiteX56" fmla="*/ 393 w 687"/>
              <a:gd name="connsiteY56" fmla="*/ 37 h 726"/>
              <a:gd name="connsiteX57" fmla="*/ 409 w 687"/>
              <a:gd name="connsiteY57" fmla="*/ 37 h 726"/>
              <a:gd name="connsiteX58" fmla="*/ 420 w 687"/>
              <a:gd name="connsiteY58" fmla="*/ 37 h 726"/>
              <a:gd name="connsiteX59" fmla="*/ 435 w 687"/>
              <a:gd name="connsiteY59" fmla="*/ 31 h 726"/>
              <a:gd name="connsiteX60" fmla="*/ 446 w 687"/>
              <a:gd name="connsiteY60" fmla="*/ 31 h 726"/>
              <a:gd name="connsiteX61" fmla="*/ 456 w 687"/>
              <a:gd name="connsiteY61" fmla="*/ 31 h 726"/>
              <a:gd name="connsiteX62" fmla="*/ 467 w 687"/>
              <a:gd name="connsiteY62" fmla="*/ 26 h 726"/>
              <a:gd name="connsiteX63" fmla="*/ 477 w 687"/>
              <a:gd name="connsiteY63" fmla="*/ 26 h 726"/>
              <a:gd name="connsiteX64" fmla="*/ 488 w 687"/>
              <a:gd name="connsiteY64" fmla="*/ 26 h 726"/>
              <a:gd name="connsiteX65" fmla="*/ 493 w 687"/>
              <a:gd name="connsiteY65" fmla="*/ 21 h 726"/>
              <a:gd name="connsiteX66" fmla="*/ 498 w 687"/>
              <a:gd name="connsiteY66" fmla="*/ 21 h 726"/>
              <a:gd name="connsiteX67" fmla="*/ 504 w 687"/>
              <a:gd name="connsiteY67" fmla="*/ 21 h 726"/>
              <a:gd name="connsiteX68" fmla="*/ 509 w 687"/>
              <a:gd name="connsiteY68" fmla="*/ 16 h 726"/>
              <a:gd name="connsiteX69" fmla="*/ 514 w 687"/>
              <a:gd name="connsiteY69" fmla="*/ 16 h 726"/>
              <a:gd name="connsiteX70" fmla="*/ 514 w 687"/>
              <a:gd name="connsiteY70" fmla="*/ 16 h 726"/>
              <a:gd name="connsiteX71" fmla="*/ 519 w 687"/>
              <a:gd name="connsiteY71" fmla="*/ 10 h 726"/>
              <a:gd name="connsiteX72" fmla="*/ 525 w 687"/>
              <a:gd name="connsiteY72" fmla="*/ 5 h 726"/>
              <a:gd name="connsiteX73" fmla="*/ 535 w 687"/>
              <a:gd name="connsiteY73" fmla="*/ 5 h 726"/>
              <a:gd name="connsiteX74" fmla="*/ 546 w 687"/>
              <a:gd name="connsiteY74" fmla="*/ 0 h 726"/>
              <a:gd name="connsiteX75" fmla="*/ 551 w 687"/>
              <a:gd name="connsiteY75" fmla="*/ 5 h 726"/>
              <a:gd name="connsiteX76" fmla="*/ 561 w 687"/>
              <a:gd name="connsiteY76" fmla="*/ 5 h 726"/>
              <a:gd name="connsiteX77" fmla="*/ 577 w 687"/>
              <a:gd name="connsiteY77" fmla="*/ 10 h 726"/>
              <a:gd name="connsiteX78" fmla="*/ 593 w 687"/>
              <a:gd name="connsiteY78" fmla="*/ 16 h 726"/>
              <a:gd name="connsiteX79" fmla="*/ 630 w 687"/>
              <a:gd name="connsiteY79" fmla="*/ 31 h 726"/>
              <a:gd name="connsiteX80" fmla="*/ 645 w 687"/>
              <a:gd name="connsiteY80" fmla="*/ 42 h 726"/>
              <a:gd name="connsiteX81" fmla="*/ 661 w 687"/>
              <a:gd name="connsiteY81" fmla="*/ 52 h 726"/>
              <a:gd name="connsiteX82" fmla="*/ 672 w 687"/>
              <a:gd name="connsiteY82" fmla="*/ 57 h 726"/>
              <a:gd name="connsiteX83" fmla="*/ 682 w 687"/>
              <a:gd name="connsiteY83" fmla="*/ 68 h 726"/>
              <a:gd name="connsiteX84" fmla="*/ 687 w 687"/>
              <a:gd name="connsiteY84" fmla="*/ 73 h 726"/>
              <a:gd name="connsiteX85" fmla="*/ 687 w 687"/>
              <a:gd name="connsiteY85" fmla="*/ 78 h 726"/>
              <a:gd name="connsiteX86" fmla="*/ 682 w 687"/>
              <a:gd name="connsiteY86" fmla="*/ 78 h 726"/>
              <a:gd name="connsiteX87" fmla="*/ 682 w 687"/>
              <a:gd name="connsiteY87" fmla="*/ 84 h 726"/>
              <a:gd name="connsiteX88" fmla="*/ 677 w 687"/>
              <a:gd name="connsiteY88" fmla="*/ 89 h 726"/>
              <a:gd name="connsiteX89" fmla="*/ 666 w 687"/>
              <a:gd name="connsiteY89" fmla="*/ 94 h 726"/>
              <a:gd name="connsiteX90" fmla="*/ 666 w 687"/>
              <a:gd name="connsiteY90" fmla="*/ 99 h 726"/>
              <a:gd name="connsiteX91" fmla="*/ 661 w 687"/>
              <a:gd name="connsiteY91" fmla="*/ 104 h 726"/>
              <a:gd name="connsiteX92" fmla="*/ 656 w 687"/>
              <a:gd name="connsiteY92" fmla="*/ 115 h 726"/>
              <a:gd name="connsiteX93" fmla="*/ 656 w 687"/>
              <a:gd name="connsiteY93" fmla="*/ 131 h 726"/>
              <a:gd name="connsiteX94" fmla="*/ 651 w 687"/>
              <a:gd name="connsiteY94" fmla="*/ 141 h 726"/>
              <a:gd name="connsiteX95" fmla="*/ 651 w 687"/>
              <a:gd name="connsiteY95" fmla="*/ 162 h 726"/>
              <a:gd name="connsiteX96" fmla="*/ 645 w 687"/>
              <a:gd name="connsiteY96" fmla="*/ 183 h 726"/>
              <a:gd name="connsiteX97" fmla="*/ 645 w 687"/>
              <a:gd name="connsiteY97" fmla="*/ 209 h 726"/>
              <a:gd name="connsiteX98" fmla="*/ 640 w 687"/>
              <a:gd name="connsiteY98" fmla="*/ 261 h 726"/>
              <a:gd name="connsiteX99" fmla="*/ 635 w 687"/>
              <a:gd name="connsiteY99" fmla="*/ 313 h 726"/>
              <a:gd name="connsiteX100" fmla="*/ 630 w 687"/>
              <a:gd name="connsiteY100" fmla="*/ 360 h 726"/>
              <a:gd name="connsiteX101" fmla="*/ 624 w 687"/>
              <a:gd name="connsiteY101" fmla="*/ 413 h 726"/>
              <a:gd name="connsiteX102" fmla="*/ 614 w 687"/>
              <a:gd name="connsiteY102" fmla="*/ 460 h 726"/>
              <a:gd name="connsiteX103" fmla="*/ 603 w 687"/>
              <a:gd name="connsiteY103" fmla="*/ 507 h 726"/>
              <a:gd name="connsiteX104" fmla="*/ 593 w 687"/>
              <a:gd name="connsiteY104" fmla="*/ 548 h 726"/>
              <a:gd name="connsiteX105" fmla="*/ 577 w 687"/>
              <a:gd name="connsiteY105" fmla="*/ 595 h 726"/>
              <a:gd name="connsiteX106" fmla="*/ 567 w 687"/>
              <a:gd name="connsiteY106" fmla="*/ 616 h 726"/>
              <a:gd name="connsiteX107" fmla="*/ 556 w 687"/>
              <a:gd name="connsiteY107" fmla="*/ 637 h 726"/>
              <a:gd name="connsiteX108" fmla="*/ 546 w 687"/>
              <a:gd name="connsiteY108" fmla="*/ 658 h 726"/>
              <a:gd name="connsiteX109" fmla="*/ 535 w 687"/>
              <a:gd name="connsiteY109" fmla="*/ 674 h 726"/>
              <a:gd name="connsiteX110" fmla="*/ 525 w 687"/>
              <a:gd name="connsiteY110" fmla="*/ 689 h 726"/>
              <a:gd name="connsiteX111" fmla="*/ 514 w 687"/>
              <a:gd name="connsiteY111" fmla="*/ 700 h 726"/>
              <a:gd name="connsiteX112" fmla="*/ 504 w 687"/>
              <a:gd name="connsiteY112" fmla="*/ 716 h 726"/>
              <a:gd name="connsiteX113" fmla="*/ 493 w 687"/>
              <a:gd name="connsiteY113" fmla="*/ 726 h 726"/>
              <a:gd name="connsiteX114" fmla="*/ 446 w 687"/>
              <a:gd name="connsiteY114" fmla="*/ 632 h 726"/>
              <a:gd name="connsiteX115" fmla="*/ 451 w 687"/>
              <a:gd name="connsiteY115" fmla="*/ 627 h 726"/>
              <a:gd name="connsiteX116" fmla="*/ 456 w 687"/>
              <a:gd name="connsiteY116" fmla="*/ 627 h 726"/>
              <a:gd name="connsiteX117" fmla="*/ 462 w 687"/>
              <a:gd name="connsiteY117" fmla="*/ 622 h 726"/>
              <a:gd name="connsiteX118" fmla="*/ 467 w 687"/>
              <a:gd name="connsiteY118" fmla="*/ 616 h 726"/>
              <a:gd name="connsiteX119" fmla="*/ 472 w 687"/>
              <a:gd name="connsiteY119" fmla="*/ 611 h 726"/>
              <a:gd name="connsiteX120" fmla="*/ 477 w 687"/>
              <a:gd name="connsiteY120" fmla="*/ 601 h 726"/>
              <a:gd name="connsiteX121" fmla="*/ 483 w 687"/>
              <a:gd name="connsiteY121" fmla="*/ 590 h 726"/>
              <a:gd name="connsiteX122" fmla="*/ 488 w 687"/>
              <a:gd name="connsiteY122" fmla="*/ 580 h 726"/>
              <a:gd name="connsiteX123" fmla="*/ 498 w 687"/>
              <a:gd name="connsiteY123" fmla="*/ 564 h 726"/>
              <a:gd name="connsiteX124" fmla="*/ 504 w 687"/>
              <a:gd name="connsiteY124" fmla="*/ 554 h 726"/>
              <a:gd name="connsiteX125" fmla="*/ 509 w 687"/>
              <a:gd name="connsiteY125" fmla="*/ 538 h 726"/>
              <a:gd name="connsiteX126" fmla="*/ 514 w 687"/>
              <a:gd name="connsiteY126" fmla="*/ 517 h 726"/>
              <a:gd name="connsiteX127" fmla="*/ 519 w 687"/>
              <a:gd name="connsiteY127" fmla="*/ 501 h 726"/>
              <a:gd name="connsiteX128" fmla="*/ 525 w 687"/>
              <a:gd name="connsiteY128" fmla="*/ 475 h 726"/>
              <a:gd name="connsiteX129" fmla="*/ 530 w 687"/>
              <a:gd name="connsiteY129" fmla="*/ 454 h 726"/>
              <a:gd name="connsiteX130" fmla="*/ 535 w 687"/>
              <a:gd name="connsiteY130" fmla="*/ 428 h 726"/>
              <a:gd name="connsiteX131" fmla="*/ 540 w 687"/>
              <a:gd name="connsiteY131" fmla="*/ 402 h 726"/>
              <a:gd name="connsiteX132" fmla="*/ 546 w 687"/>
              <a:gd name="connsiteY132" fmla="*/ 371 h 726"/>
              <a:gd name="connsiteX133" fmla="*/ 546 w 687"/>
              <a:gd name="connsiteY133" fmla="*/ 345 h 726"/>
              <a:gd name="connsiteX134" fmla="*/ 551 w 687"/>
              <a:gd name="connsiteY134" fmla="*/ 319 h 726"/>
              <a:gd name="connsiteX135" fmla="*/ 551 w 687"/>
              <a:gd name="connsiteY135" fmla="*/ 298 h 726"/>
              <a:gd name="connsiteX136" fmla="*/ 556 w 687"/>
              <a:gd name="connsiteY136" fmla="*/ 272 h 726"/>
              <a:gd name="connsiteX137" fmla="*/ 556 w 687"/>
              <a:gd name="connsiteY137" fmla="*/ 251 h 726"/>
              <a:gd name="connsiteX138" fmla="*/ 561 w 687"/>
              <a:gd name="connsiteY138" fmla="*/ 230 h 726"/>
              <a:gd name="connsiteX139" fmla="*/ 561 w 687"/>
              <a:gd name="connsiteY139" fmla="*/ 214 h 726"/>
              <a:gd name="connsiteX140" fmla="*/ 561 w 687"/>
              <a:gd name="connsiteY140" fmla="*/ 193 h 726"/>
              <a:gd name="connsiteX141" fmla="*/ 567 w 687"/>
              <a:gd name="connsiteY141" fmla="*/ 178 h 726"/>
              <a:gd name="connsiteX142" fmla="*/ 567 w 687"/>
              <a:gd name="connsiteY142" fmla="*/ 167 h 726"/>
              <a:gd name="connsiteX143" fmla="*/ 567 w 687"/>
              <a:gd name="connsiteY143" fmla="*/ 151 h 726"/>
              <a:gd name="connsiteX144" fmla="*/ 567 w 687"/>
              <a:gd name="connsiteY144" fmla="*/ 141 h 726"/>
              <a:gd name="connsiteX145" fmla="*/ 567 w 687"/>
              <a:gd name="connsiteY145" fmla="*/ 131 h 726"/>
              <a:gd name="connsiteX146" fmla="*/ 561 w 687"/>
              <a:gd name="connsiteY146" fmla="*/ 125 h 726"/>
              <a:gd name="connsiteX147" fmla="*/ 561 w 687"/>
              <a:gd name="connsiteY147" fmla="*/ 115 h 726"/>
              <a:gd name="connsiteX148" fmla="*/ 561 w 687"/>
              <a:gd name="connsiteY148" fmla="*/ 115 h 726"/>
              <a:gd name="connsiteX0" fmla="*/ 561 w 687"/>
              <a:gd name="connsiteY0" fmla="*/ 115 h 716"/>
              <a:gd name="connsiteX1" fmla="*/ 556 w 687"/>
              <a:gd name="connsiteY1" fmla="*/ 104 h 716"/>
              <a:gd name="connsiteX2" fmla="*/ 556 w 687"/>
              <a:gd name="connsiteY2" fmla="*/ 94 h 716"/>
              <a:gd name="connsiteX3" fmla="*/ 551 w 687"/>
              <a:gd name="connsiteY3" fmla="*/ 84 h 716"/>
              <a:gd name="connsiteX4" fmla="*/ 546 w 687"/>
              <a:gd name="connsiteY4" fmla="*/ 78 h 716"/>
              <a:gd name="connsiteX5" fmla="*/ 546 w 687"/>
              <a:gd name="connsiteY5" fmla="*/ 78 h 716"/>
              <a:gd name="connsiteX6" fmla="*/ 540 w 687"/>
              <a:gd name="connsiteY6" fmla="*/ 78 h 716"/>
              <a:gd name="connsiteX7" fmla="*/ 530 w 687"/>
              <a:gd name="connsiteY7" fmla="*/ 73 h 716"/>
              <a:gd name="connsiteX8" fmla="*/ 525 w 687"/>
              <a:gd name="connsiteY8" fmla="*/ 73 h 716"/>
              <a:gd name="connsiteX9" fmla="*/ 514 w 687"/>
              <a:gd name="connsiteY9" fmla="*/ 73 h 716"/>
              <a:gd name="connsiteX10" fmla="*/ 504 w 687"/>
              <a:gd name="connsiteY10" fmla="*/ 73 h 716"/>
              <a:gd name="connsiteX11" fmla="*/ 493 w 687"/>
              <a:gd name="connsiteY11" fmla="*/ 73 h 716"/>
              <a:gd name="connsiteX12" fmla="*/ 477 w 687"/>
              <a:gd name="connsiteY12" fmla="*/ 73 h 716"/>
              <a:gd name="connsiteX13" fmla="*/ 451 w 687"/>
              <a:gd name="connsiteY13" fmla="*/ 73 h 716"/>
              <a:gd name="connsiteX14" fmla="*/ 420 w 687"/>
              <a:gd name="connsiteY14" fmla="*/ 73 h 716"/>
              <a:gd name="connsiteX15" fmla="*/ 393 w 687"/>
              <a:gd name="connsiteY15" fmla="*/ 78 h 716"/>
              <a:gd name="connsiteX16" fmla="*/ 362 w 687"/>
              <a:gd name="connsiteY16" fmla="*/ 78 h 716"/>
              <a:gd name="connsiteX17" fmla="*/ 346 w 687"/>
              <a:gd name="connsiteY17" fmla="*/ 84 h 716"/>
              <a:gd name="connsiteX18" fmla="*/ 325 w 687"/>
              <a:gd name="connsiteY18" fmla="*/ 84 h 716"/>
              <a:gd name="connsiteX19" fmla="*/ 309 w 687"/>
              <a:gd name="connsiteY19" fmla="*/ 89 h 716"/>
              <a:gd name="connsiteX20" fmla="*/ 288 w 687"/>
              <a:gd name="connsiteY20" fmla="*/ 94 h 716"/>
              <a:gd name="connsiteX21" fmla="*/ 267 w 687"/>
              <a:gd name="connsiteY21" fmla="*/ 99 h 716"/>
              <a:gd name="connsiteX22" fmla="*/ 246 w 687"/>
              <a:gd name="connsiteY22" fmla="*/ 99 h 716"/>
              <a:gd name="connsiteX23" fmla="*/ 220 w 687"/>
              <a:gd name="connsiteY23" fmla="*/ 104 h 716"/>
              <a:gd name="connsiteX24" fmla="*/ 199 w 687"/>
              <a:gd name="connsiteY24" fmla="*/ 110 h 716"/>
              <a:gd name="connsiteX25" fmla="*/ 173 w 687"/>
              <a:gd name="connsiteY25" fmla="*/ 115 h 716"/>
              <a:gd name="connsiteX26" fmla="*/ 152 w 687"/>
              <a:gd name="connsiteY26" fmla="*/ 120 h 716"/>
              <a:gd name="connsiteX27" fmla="*/ 131 w 687"/>
              <a:gd name="connsiteY27" fmla="*/ 120 h 716"/>
              <a:gd name="connsiteX28" fmla="*/ 115 w 687"/>
              <a:gd name="connsiteY28" fmla="*/ 125 h 716"/>
              <a:gd name="connsiteX29" fmla="*/ 99 w 687"/>
              <a:gd name="connsiteY29" fmla="*/ 125 h 716"/>
              <a:gd name="connsiteX30" fmla="*/ 89 w 687"/>
              <a:gd name="connsiteY30" fmla="*/ 125 h 716"/>
              <a:gd name="connsiteX31" fmla="*/ 78 w 687"/>
              <a:gd name="connsiteY31" fmla="*/ 125 h 716"/>
              <a:gd name="connsiteX32" fmla="*/ 73 w 687"/>
              <a:gd name="connsiteY32" fmla="*/ 125 h 716"/>
              <a:gd name="connsiteX33" fmla="*/ 63 w 687"/>
              <a:gd name="connsiteY33" fmla="*/ 120 h 716"/>
              <a:gd name="connsiteX34" fmla="*/ 52 w 687"/>
              <a:gd name="connsiteY34" fmla="*/ 115 h 716"/>
              <a:gd name="connsiteX35" fmla="*/ 36 w 687"/>
              <a:gd name="connsiteY35" fmla="*/ 110 h 716"/>
              <a:gd name="connsiteX36" fmla="*/ 26 w 687"/>
              <a:gd name="connsiteY36" fmla="*/ 99 h 716"/>
              <a:gd name="connsiteX37" fmla="*/ 15 w 687"/>
              <a:gd name="connsiteY37" fmla="*/ 94 h 716"/>
              <a:gd name="connsiteX38" fmla="*/ 5 w 687"/>
              <a:gd name="connsiteY38" fmla="*/ 89 h 716"/>
              <a:gd name="connsiteX39" fmla="*/ 0 w 687"/>
              <a:gd name="connsiteY39" fmla="*/ 78 h 716"/>
              <a:gd name="connsiteX40" fmla="*/ 0 w 687"/>
              <a:gd name="connsiteY40" fmla="*/ 73 h 716"/>
              <a:gd name="connsiteX41" fmla="*/ 10 w 687"/>
              <a:gd name="connsiteY41" fmla="*/ 73 h 716"/>
              <a:gd name="connsiteX42" fmla="*/ 26 w 687"/>
              <a:gd name="connsiteY42" fmla="*/ 73 h 716"/>
              <a:gd name="connsiteX43" fmla="*/ 42 w 687"/>
              <a:gd name="connsiteY43" fmla="*/ 73 h 716"/>
              <a:gd name="connsiteX44" fmla="*/ 57 w 687"/>
              <a:gd name="connsiteY44" fmla="*/ 68 h 716"/>
              <a:gd name="connsiteX45" fmla="*/ 89 w 687"/>
              <a:gd name="connsiteY45" fmla="*/ 68 h 716"/>
              <a:gd name="connsiteX46" fmla="*/ 131 w 687"/>
              <a:gd name="connsiteY46" fmla="*/ 63 h 716"/>
              <a:gd name="connsiteX47" fmla="*/ 152 w 687"/>
              <a:gd name="connsiteY47" fmla="*/ 63 h 716"/>
              <a:gd name="connsiteX48" fmla="*/ 173 w 687"/>
              <a:gd name="connsiteY48" fmla="*/ 63 h 716"/>
              <a:gd name="connsiteX49" fmla="*/ 199 w 687"/>
              <a:gd name="connsiteY49" fmla="*/ 57 h 716"/>
              <a:gd name="connsiteX50" fmla="*/ 225 w 687"/>
              <a:gd name="connsiteY50" fmla="*/ 57 h 716"/>
              <a:gd name="connsiteX51" fmla="*/ 257 w 687"/>
              <a:gd name="connsiteY51" fmla="*/ 52 h 716"/>
              <a:gd name="connsiteX52" fmla="*/ 288 w 687"/>
              <a:gd name="connsiteY52" fmla="*/ 52 h 716"/>
              <a:gd name="connsiteX53" fmla="*/ 320 w 687"/>
              <a:gd name="connsiteY53" fmla="*/ 47 h 716"/>
              <a:gd name="connsiteX54" fmla="*/ 357 w 687"/>
              <a:gd name="connsiteY54" fmla="*/ 42 h 716"/>
              <a:gd name="connsiteX55" fmla="*/ 372 w 687"/>
              <a:gd name="connsiteY55" fmla="*/ 42 h 716"/>
              <a:gd name="connsiteX56" fmla="*/ 393 w 687"/>
              <a:gd name="connsiteY56" fmla="*/ 37 h 716"/>
              <a:gd name="connsiteX57" fmla="*/ 409 w 687"/>
              <a:gd name="connsiteY57" fmla="*/ 37 h 716"/>
              <a:gd name="connsiteX58" fmla="*/ 420 w 687"/>
              <a:gd name="connsiteY58" fmla="*/ 37 h 716"/>
              <a:gd name="connsiteX59" fmla="*/ 435 w 687"/>
              <a:gd name="connsiteY59" fmla="*/ 31 h 716"/>
              <a:gd name="connsiteX60" fmla="*/ 446 w 687"/>
              <a:gd name="connsiteY60" fmla="*/ 31 h 716"/>
              <a:gd name="connsiteX61" fmla="*/ 456 w 687"/>
              <a:gd name="connsiteY61" fmla="*/ 31 h 716"/>
              <a:gd name="connsiteX62" fmla="*/ 467 w 687"/>
              <a:gd name="connsiteY62" fmla="*/ 26 h 716"/>
              <a:gd name="connsiteX63" fmla="*/ 477 w 687"/>
              <a:gd name="connsiteY63" fmla="*/ 26 h 716"/>
              <a:gd name="connsiteX64" fmla="*/ 488 w 687"/>
              <a:gd name="connsiteY64" fmla="*/ 26 h 716"/>
              <a:gd name="connsiteX65" fmla="*/ 493 w 687"/>
              <a:gd name="connsiteY65" fmla="*/ 21 h 716"/>
              <a:gd name="connsiteX66" fmla="*/ 498 w 687"/>
              <a:gd name="connsiteY66" fmla="*/ 21 h 716"/>
              <a:gd name="connsiteX67" fmla="*/ 504 w 687"/>
              <a:gd name="connsiteY67" fmla="*/ 21 h 716"/>
              <a:gd name="connsiteX68" fmla="*/ 509 w 687"/>
              <a:gd name="connsiteY68" fmla="*/ 16 h 716"/>
              <a:gd name="connsiteX69" fmla="*/ 514 w 687"/>
              <a:gd name="connsiteY69" fmla="*/ 16 h 716"/>
              <a:gd name="connsiteX70" fmla="*/ 514 w 687"/>
              <a:gd name="connsiteY70" fmla="*/ 16 h 716"/>
              <a:gd name="connsiteX71" fmla="*/ 519 w 687"/>
              <a:gd name="connsiteY71" fmla="*/ 10 h 716"/>
              <a:gd name="connsiteX72" fmla="*/ 525 w 687"/>
              <a:gd name="connsiteY72" fmla="*/ 5 h 716"/>
              <a:gd name="connsiteX73" fmla="*/ 535 w 687"/>
              <a:gd name="connsiteY73" fmla="*/ 5 h 716"/>
              <a:gd name="connsiteX74" fmla="*/ 546 w 687"/>
              <a:gd name="connsiteY74" fmla="*/ 0 h 716"/>
              <a:gd name="connsiteX75" fmla="*/ 551 w 687"/>
              <a:gd name="connsiteY75" fmla="*/ 5 h 716"/>
              <a:gd name="connsiteX76" fmla="*/ 561 w 687"/>
              <a:gd name="connsiteY76" fmla="*/ 5 h 716"/>
              <a:gd name="connsiteX77" fmla="*/ 577 w 687"/>
              <a:gd name="connsiteY77" fmla="*/ 10 h 716"/>
              <a:gd name="connsiteX78" fmla="*/ 593 w 687"/>
              <a:gd name="connsiteY78" fmla="*/ 16 h 716"/>
              <a:gd name="connsiteX79" fmla="*/ 630 w 687"/>
              <a:gd name="connsiteY79" fmla="*/ 31 h 716"/>
              <a:gd name="connsiteX80" fmla="*/ 645 w 687"/>
              <a:gd name="connsiteY80" fmla="*/ 42 h 716"/>
              <a:gd name="connsiteX81" fmla="*/ 661 w 687"/>
              <a:gd name="connsiteY81" fmla="*/ 52 h 716"/>
              <a:gd name="connsiteX82" fmla="*/ 672 w 687"/>
              <a:gd name="connsiteY82" fmla="*/ 57 h 716"/>
              <a:gd name="connsiteX83" fmla="*/ 682 w 687"/>
              <a:gd name="connsiteY83" fmla="*/ 68 h 716"/>
              <a:gd name="connsiteX84" fmla="*/ 687 w 687"/>
              <a:gd name="connsiteY84" fmla="*/ 73 h 716"/>
              <a:gd name="connsiteX85" fmla="*/ 687 w 687"/>
              <a:gd name="connsiteY85" fmla="*/ 78 h 716"/>
              <a:gd name="connsiteX86" fmla="*/ 682 w 687"/>
              <a:gd name="connsiteY86" fmla="*/ 78 h 716"/>
              <a:gd name="connsiteX87" fmla="*/ 682 w 687"/>
              <a:gd name="connsiteY87" fmla="*/ 84 h 716"/>
              <a:gd name="connsiteX88" fmla="*/ 677 w 687"/>
              <a:gd name="connsiteY88" fmla="*/ 89 h 716"/>
              <a:gd name="connsiteX89" fmla="*/ 666 w 687"/>
              <a:gd name="connsiteY89" fmla="*/ 94 h 716"/>
              <a:gd name="connsiteX90" fmla="*/ 666 w 687"/>
              <a:gd name="connsiteY90" fmla="*/ 99 h 716"/>
              <a:gd name="connsiteX91" fmla="*/ 661 w 687"/>
              <a:gd name="connsiteY91" fmla="*/ 104 h 716"/>
              <a:gd name="connsiteX92" fmla="*/ 656 w 687"/>
              <a:gd name="connsiteY92" fmla="*/ 115 h 716"/>
              <a:gd name="connsiteX93" fmla="*/ 656 w 687"/>
              <a:gd name="connsiteY93" fmla="*/ 131 h 716"/>
              <a:gd name="connsiteX94" fmla="*/ 651 w 687"/>
              <a:gd name="connsiteY94" fmla="*/ 141 h 716"/>
              <a:gd name="connsiteX95" fmla="*/ 651 w 687"/>
              <a:gd name="connsiteY95" fmla="*/ 162 h 716"/>
              <a:gd name="connsiteX96" fmla="*/ 645 w 687"/>
              <a:gd name="connsiteY96" fmla="*/ 183 h 716"/>
              <a:gd name="connsiteX97" fmla="*/ 645 w 687"/>
              <a:gd name="connsiteY97" fmla="*/ 209 h 716"/>
              <a:gd name="connsiteX98" fmla="*/ 640 w 687"/>
              <a:gd name="connsiteY98" fmla="*/ 261 h 716"/>
              <a:gd name="connsiteX99" fmla="*/ 635 w 687"/>
              <a:gd name="connsiteY99" fmla="*/ 313 h 716"/>
              <a:gd name="connsiteX100" fmla="*/ 630 w 687"/>
              <a:gd name="connsiteY100" fmla="*/ 360 h 716"/>
              <a:gd name="connsiteX101" fmla="*/ 624 w 687"/>
              <a:gd name="connsiteY101" fmla="*/ 413 h 716"/>
              <a:gd name="connsiteX102" fmla="*/ 614 w 687"/>
              <a:gd name="connsiteY102" fmla="*/ 460 h 716"/>
              <a:gd name="connsiteX103" fmla="*/ 603 w 687"/>
              <a:gd name="connsiteY103" fmla="*/ 507 h 716"/>
              <a:gd name="connsiteX104" fmla="*/ 593 w 687"/>
              <a:gd name="connsiteY104" fmla="*/ 548 h 716"/>
              <a:gd name="connsiteX105" fmla="*/ 577 w 687"/>
              <a:gd name="connsiteY105" fmla="*/ 595 h 716"/>
              <a:gd name="connsiteX106" fmla="*/ 567 w 687"/>
              <a:gd name="connsiteY106" fmla="*/ 616 h 716"/>
              <a:gd name="connsiteX107" fmla="*/ 556 w 687"/>
              <a:gd name="connsiteY107" fmla="*/ 637 h 716"/>
              <a:gd name="connsiteX108" fmla="*/ 546 w 687"/>
              <a:gd name="connsiteY108" fmla="*/ 658 h 716"/>
              <a:gd name="connsiteX109" fmla="*/ 535 w 687"/>
              <a:gd name="connsiteY109" fmla="*/ 674 h 716"/>
              <a:gd name="connsiteX110" fmla="*/ 525 w 687"/>
              <a:gd name="connsiteY110" fmla="*/ 689 h 716"/>
              <a:gd name="connsiteX111" fmla="*/ 514 w 687"/>
              <a:gd name="connsiteY111" fmla="*/ 700 h 716"/>
              <a:gd name="connsiteX112" fmla="*/ 504 w 687"/>
              <a:gd name="connsiteY112" fmla="*/ 716 h 716"/>
              <a:gd name="connsiteX113" fmla="*/ 446 w 687"/>
              <a:gd name="connsiteY113" fmla="*/ 632 h 716"/>
              <a:gd name="connsiteX114" fmla="*/ 451 w 687"/>
              <a:gd name="connsiteY114" fmla="*/ 627 h 716"/>
              <a:gd name="connsiteX115" fmla="*/ 456 w 687"/>
              <a:gd name="connsiteY115" fmla="*/ 627 h 716"/>
              <a:gd name="connsiteX116" fmla="*/ 462 w 687"/>
              <a:gd name="connsiteY116" fmla="*/ 622 h 716"/>
              <a:gd name="connsiteX117" fmla="*/ 467 w 687"/>
              <a:gd name="connsiteY117" fmla="*/ 616 h 716"/>
              <a:gd name="connsiteX118" fmla="*/ 472 w 687"/>
              <a:gd name="connsiteY118" fmla="*/ 611 h 716"/>
              <a:gd name="connsiteX119" fmla="*/ 477 w 687"/>
              <a:gd name="connsiteY119" fmla="*/ 601 h 716"/>
              <a:gd name="connsiteX120" fmla="*/ 483 w 687"/>
              <a:gd name="connsiteY120" fmla="*/ 590 h 716"/>
              <a:gd name="connsiteX121" fmla="*/ 488 w 687"/>
              <a:gd name="connsiteY121" fmla="*/ 580 h 716"/>
              <a:gd name="connsiteX122" fmla="*/ 498 w 687"/>
              <a:gd name="connsiteY122" fmla="*/ 564 h 716"/>
              <a:gd name="connsiteX123" fmla="*/ 504 w 687"/>
              <a:gd name="connsiteY123" fmla="*/ 554 h 716"/>
              <a:gd name="connsiteX124" fmla="*/ 509 w 687"/>
              <a:gd name="connsiteY124" fmla="*/ 538 h 716"/>
              <a:gd name="connsiteX125" fmla="*/ 514 w 687"/>
              <a:gd name="connsiteY125" fmla="*/ 517 h 716"/>
              <a:gd name="connsiteX126" fmla="*/ 519 w 687"/>
              <a:gd name="connsiteY126" fmla="*/ 501 h 716"/>
              <a:gd name="connsiteX127" fmla="*/ 525 w 687"/>
              <a:gd name="connsiteY127" fmla="*/ 475 h 716"/>
              <a:gd name="connsiteX128" fmla="*/ 530 w 687"/>
              <a:gd name="connsiteY128" fmla="*/ 454 h 716"/>
              <a:gd name="connsiteX129" fmla="*/ 535 w 687"/>
              <a:gd name="connsiteY129" fmla="*/ 428 h 716"/>
              <a:gd name="connsiteX130" fmla="*/ 540 w 687"/>
              <a:gd name="connsiteY130" fmla="*/ 402 h 716"/>
              <a:gd name="connsiteX131" fmla="*/ 546 w 687"/>
              <a:gd name="connsiteY131" fmla="*/ 371 h 716"/>
              <a:gd name="connsiteX132" fmla="*/ 546 w 687"/>
              <a:gd name="connsiteY132" fmla="*/ 345 h 716"/>
              <a:gd name="connsiteX133" fmla="*/ 551 w 687"/>
              <a:gd name="connsiteY133" fmla="*/ 319 h 716"/>
              <a:gd name="connsiteX134" fmla="*/ 551 w 687"/>
              <a:gd name="connsiteY134" fmla="*/ 298 h 716"/>
              <a:gd name="connsiteX135" fmla="*/ 556 w 687"/>
              <a:gd name="connsiteY135" fmla="*/ 272 h 716"/>
              <a:gd name="connsiteX136" fmla="*/ 556 w 687"/>
              <a:gd name="connsiteY136" fmla="*/ 251 h 716"/>
              <a:gd name="connsiteX137" fmla="*/ 561 w 687"/>
              <a:gd name="connsiteY137" fmla="*/ 230 h 716"/>
              <a:gd name="connsiteX138" fmla="*/ 561 w 687"/>
              <a:gd name="connsiteY138" fmla="*/ 214 h 716"/>
              <a:gd name="connsiteX139" fmla="*/ 561 w 687"/>
              <a:gd name="connsiteY139" fmla="*/ 193 h 716"/>
              <a:gd name="connsiteX140" fmla="*/ 567 w 687"/>
              <a:gd name="connsiteY140" fmla="*/ 178 h 716"/>
              <a:gd name="connsiteX141" fmla="*/ 567 w 687"/>
              <a:gd name="connsiteY141" fmla="*/ 167 h 716"/>
              <a:gd name="connsiteX142" fmla="*/ 567 w 687"/>
              <a:gd name="connsiteY142" fmla="*/ 151 h 716"/>
              <a:gd name="connsiteX143" fmla="*/ 567 w 687"/>
              <a:gd name="connsiteY143" fmla="*/ 141 h 716"/>
              <a:gd name="connsiteX144" fmla="*/ 567 w 687"/>
              <a:gd name="connsiteY144" fmla="*/ 131 h 716"/>
              <a:gd name="connsiteX145" fmla="*/ 561 w 687"/>
              <a:gd name="connsiteY145" fmla="*/ 125 h 716"/>
              <a:gd name="connsiteX146" fmla="*/ 561 w 687"/>
              <a:gd name="connsiteY146" fmla="*/ 115 h 716"/>
              <a:gd name="connsiteX147" fmla="*/ 561 w 687"/>
              <a:gd name="connsiteY147" fmla="*/ 115 h 716"/>
              <a:gd name="connsiteX0" fmla="*/ 561 w 687"/>
              <a:gd name="connsiteY0" fmla="*/ 115 h 700"/>
              <a:gd name="connsiteX1" fmla="*/ 556 w 687"/>
              <a:gd name="connsiteY1" fmla="*/ 104 h 700"/>
              <a:gd name="connsiteX2" fmla="*/ 556 w 687"/>
              <a:gd name="connsiteY2" fmla="*/ 94 h 700"/>
              <a:gd name="connsiteX3" fmla="*/ 551 w 687"/>
              <a:gd name="connsiteY3" fmla="*/ 84 h 700"/>
              <a:gd name="connsiteX4" fmla="*/ 546 w 687"/>
              <a:gd name="connsiteY4" fmla="*/ 78 h 700"/>
              <a:gd name="connsiteX5" fmla="*/ 546 w 687"/>
              <a:gd name="connsiteY5" fmla="*/ 78 h 700"/>
              <a:gd name="connsiteX6" fmla="*/ 540 w 687"/>
              <a:gd name="connsiteY6" fmla="*/ 78 h 700"/>
              <a:gd name="connsiteX7" fmla="*/ 530 w 687"/>
              <a:gd name="connsiteY7" fmla="*/ 73 h 700"/>
              <a:gd name="connsiteX8" fmla="*/ 525 w 687"/>
              <a:gd name="connsiteY8" fmla="*/ 73 h 700"/>
              <a:gd name="connsiteX9" fmla="*/ 514 w 687"/>
              <a:gd name="connsiteY9" fmla="*/ 73 h 700"/>
              <a:gd name="connsiteX10" fmla="*/ 504 w 687"/>
              <a:gd name="connsiteY10" fmla="*/ 73 h 700"/>
              <a:gd name="connsiteX11" fmla="*/ 493 w 687"/>
              <a:gd name="connsiteY11" fmla="*/ 73 h 700"/>
              <a:gd name="connsiteX12" fmla="*/ 477 w 687"/>
              <a:gd name="connsiteY12" fmla="*/ 73 h 700"/>
              <a:gd name="connsiteX13" fmla="*/ 451 w 687"/>
              <a:gd name="connsiteY13" fmla="*/ 73 h 700"/>
              <a:gd name="connsiteX14" fmla="*/ 420 w 687"/>
              <a:gd name="connsiteY14" fmla="*/ 73 h 700"/>
              <a:gd name="connsiteX15" fmla="*/ 393 w 687"/>
              <a:gd name="connsiteY15" fmla="*/ 78 h 700"/>
              <a:gd name="connsiteX16" fmla="*/ 362 w 687"/>
              <a:gd name="connsiteY16" fmla="*/ 78 h 700"/>
              <a:gd name="connsiteX17" fmla="*/ 346 w 687"/>
              <a:gd name="connsiteY17" fmla="*/ 84 h 700"/>
              <a:gd name="connsiteX18" fmla="*/ 325 w 687"/>
              <a:gd name="connsiteY18" fmla="*/ 84 h 700"/>
              <a:gd name="connsiteX19" fmla="*/ 309 w 687"/>
              <a:gd name="connsiteY19" fmla="*/ 89 h 700"/>
              <a:gd name="connsiteX20" fmla="*/ 288 w 687"/>
              <a:gd name="connsiteY20" fmla="*/ 94 h 700"/>
              <a:gd name="connsiteX21" fmla="*/ 267 w 687"/>
              <a:gd name="connsiteY21" fmla="*/ 99 h 700"/>
              <a:gd name="connsiteX22" fmla="*/ 246 w 687"/>
              <a:gd name="connsiteY22" fmla="*/ 99 h 700"/>
              <a:gd name="connsiteX23" fmla="*/ 220 w 687"/>
              <a:gd name="connsiteY23" fmla="*/ 104 h 700"/>
              <a:gd name="connsiteX24" fmla="*/ 199 w 687"/>
              <a:gd name="connsiteY24" fmla="*/ 110 h 700"/>
              <a:gd name="connsiteX25" fmla="*/ 173 w 687"/>
              <a:gd name="connsiteY25" fmla="*/ 115 h 700"/>
              <a:gd name="connsiteX26" fmla="*/ 152 w 687"/>
              <a:gd name="connsiteY26" fmla="*/ 120 h 700"/>
              <a:gd name="connsiteX27" fmla="*/ 131 w 687"/>
              <a:gd name="connsiteY27" fmla="*/ 120 h 700"/>
              <a:gd name="connsiteX28" fmla="*/ 115 w 687"/>
              <a:gd name="connsiteY28" fmla="*/ 125 h 700"/>
              <a:gd name="connsiteX29" fmla="*/ 99 w 687"/>
              <a:gd name="connsiteY29" fmla="*/ 125 h 700"/>
              <a:gd name="connsiteX30" fmla="*/ 89 w 687"/>
              <a:gd name="connsiteY30" fmla="*/ 125 h 700"/>
              <a:gd name="connsiteX31" fmla="*/ 78 w 687"/>
              <a:gd name="connsiteY31" fmla="*/ 125 h 700"/>
              <a:gd name="connsiteX32" fmla="*/ 73 w 687"/>
              <a:gd name="connsiteY32" fmla="*/ 125 h 700"/>
              <a:gd name="connsiteX33" fmla="*/ 63 w 687"/>
              <a:gd name="connsiteY33" fmla="*/ 120 h 700"/>
              <a:gd name="connsiteX34" fmla="*/ 52 w 687"/>
              <a:gd name="connsiteY34" fmla="*/ 115 h 700"/>
              <a:gd name="connsiteX35" fmla="*/ 36 w 687"/>
              <a:gd name="connsiteY35" fmla="*/ 110 h 700"/>
              <a:gd name="connsiteX36" fmla="*/ 26 w 687"/>
              <a:gd name="connsiteY36" fmla="*/ 99 h 700"/>
              <a:gd name="connsiteX37" fmla="*/ 15 w 687"/>
              <a:gd name="connsiteY37" fmla="*/ 94 h 700"/>
              <a:gd name="connsiteX38" fmla="*/ 5 w 687"/>
              <a:gd name="connsiteY38" fmla="*/ 89 h 700"/>
              <a:gd name="connsiteX39" fmla="*/ 0 w 687"/>
              <a:gd name="connsiteY39" fmla="*/ 78 h 700"/>
              <a:gd name="connsiteX40" fmla="*/ 0 w 687"/>
              <a:gd name="connsiteY40" fmla="*/ 73 h 700"/>
              <a:gd name="connsiteX41" fmla="*/ 10 w 687"/>
              <a:gd name="connsiteY41" fmla="*/ 73 h 700"/>
              <a:gd name="connsiteX42" fmla="*/ 26 w 687"/>
              <a:gd name="connsiteY42" fmla="*/ 73 h 700"/>
              <a:gd name="connsiteX43" fmla="*/ 42 w 687"/>
              <a:gd name="connsiteY43" fmla="*/ 73 h 700"/>
              <a:gd name="connsiteX44" fmla="*/ 57 w 687"/>
              <a:gd name="connsiteY44" fmla="*/ 68 h 700"/>
              <a:gd name="connsiteX45" fmla="*/ 89 w 687"/>
              <a:gd name="connsiteY45" fmla="*/ 68 h 700"/>
              <a:gd name="connsiteX46" fmla="*/ 131 w 687"/>
              <a:gd name="connsiteY46" fmla="*/ 63 h 700"/>
              <a:gd name="connsiteX47" fmla="*/ 152 w 687"/>
              <a:gd name="connsiteY47" fmla="*/ 63 h 700"/>
              <a:gd name="connsiteX48" fmla="*/ 173 w 687"/>
              <a:gd name="connsiteY48" fmla="*/ 63 h 700"/>
              <a:gd name="connsiteX49" fmla="*/ 199 w 687"/>
              <a:gd name="connsiteY49" fmla="*/ 57 h 700"/>
              <a:gd name="connsiteX50" fmla="*/ 225 w 687"/>
              <a:gd name="connsiteY50" fmla="*/ 57 h 700"/>
              <a:gd name="connsiteX51" fmla="*/ 257 w 687"/>
              <a:gd name="connsiteY51" fmla="*/ 52 h 700"/>
              <a:gd name="connsiteX52" fmla="*/ 288 w 687"/>
              <a:gd name="connsiteY52" fmla="*/ 52 h 700"/>
              <a:gd name="connsiteX53" fmla="*/ 320 w 687"/>
              <a:gd name="connsiteY53" fmla="*/ 47 h 700"/>
              <a:gd name="connsiteX54" fmla="*/ 357 w 687"/>
              <a:gd name="connsiteY54" fmla="*/ 42 h 700"/>
              <a:gd name="connsiteX55" fmla="*/ 372 w 687"/>
              <a:gd name="connsiteY55" fmla="*/ 42 h 700"/>
              <a:gd name="connsiteX56" fmla="*/ 393 w 687"/>
              <a:gd name="connsiteY56" fmla="*/ 37 h 700"/>
              <a:gd name="connsiteX57" fmla="*/ 409 w 687"/>
              <a:gd name="connsiteY57" fmla="*/ 37 h 700"/>
              <a:gd name="connsiteX58" fmla="*/ 420 w 687"/>
              <a:gd name="connsiteY58" fmla="*/ 37 h 700"/>
              <a:gd name="connsiteX59" fmla="*/ 435 w 687"/>
              <a:gd name="connsiteY59" fmla="*/ 31 h 700"/>
              <a:gd name="connsiteX60" fmla="*/ 446 w 687"/>
              <a:gd name="connsiteY60" fmla="*/ 31 h 700"/>
              <a:gd name="connsiteX61" fmla="*/ 456 w 687"/>
              <a:gd name="connsiteY61" fmla="*/ 31 h 700"/>
              <a:gd name="connsiteX62" fmla="*/ 467 w 687"/>
              <a:gd name="connsiteY62" fmla="*/ 26 h 700"/>
              <a:gd name="connsiteX63" fmla="*/ 477 w 687"/>
              <a:gd name="connsiteY63" fmla="*/ 26 h 700"/>
              <a:gd name="connsiteX64" fmla="*/ 488 w 687"/>
              <a:gd name="connsiteY64" fmla="*/ 26 h 700"/>
              <a:gd name="connsiteX65" fmla="*/ 493 w 687"/>
              <a:gd name="connsiteY65" fmla="*/ 21 h 700"/>
              <a:gd name="connsiteX66" fmla="*/ 498 w 687"/>
              <a:gd name="connsiteY66" fmla="*/ 21 h 700"/>
              <a:gd name="connsiteX67" fmla="*/ 504 w 687"/>
              <a:gd name="connsiteY67" fmla="*/ 21 h 700"/>
              <a:gd name="connsiteX68" fmla="*/ 509 w 687"/>
              <a:gd name="connsiteY68" fmla="*/ 16 h 700"/>
              <a:gd name="connsiteX69" fmla="*/ 514 w 687"/>
              <a:gd name="connsiteY69" fmla="*/ 16 h 700"/>
              <a:gd name="connsiteX70" fmla="*/ 514 w 687"/>
              <a:gd name="connsiteY70" fmla="*/ 16 h 700"/>
              <a:gd name="connsiteX71" fmla="*/ 519 w 687"/>
              <a:gd name="connsiteY71" fmla="*/ 10 h 700"/>
              <a:gd name="connsiteX72" fmla="*/ 525 w 687"/>
              <a:gd name="connsiteY72" fmla="*/ 5 h 700"/>
              <a:gd name="connsiteX73" fmla="*/ 535 w 687"/>
              <a:gd name="connsiteY73" fmla="*/ 5 h 700"/>
              <a:gd name="connsiteX74" fmla="*/ 546 w 687"/>
              <a:gd name="connsiteY74" fmla="*/ 0 h 700"/>
              <a:gd name="connsiteX75" fmla="*/ 551 w 687"/>
              <a:gd name="connsiteY75" fmla="*/ 5 h 700"/>
              <a:gd name="connsiteX76" fmla="*/ 561 w 687"/>
              <a:gd name="connsiteY76" fmla="*/ 5 h 700"/>
              <a:gd name="connsiteX77" fmla="*/ 577 w 687"/>
              <a:gd name="connsiteY77" fmla="*/ 10 h 700"/>
              <a:gd name="connsiteX78" fmla="*/ 593 w 687"/>
              <a:gd name="connsiteY78" fmla="*/ 16 h 700"/>
              <a:gd name="connsiteX79" fmla="*/ 630 w 687"/>
              <a:gd name="connsiteY79" fmla="*/ 31 h 700"/>
              <a:gd name="connsiteX80" fmla="*/ 645 w 687"/>
              <a:gd name="connsiteY80" fmla="*/ 42 h 700"/>
              <a:gd name="connsiteX81" fmla="*/ 661 w 687"/>
              <a:gd name="connsiteY81" fmla="*/ 52 h 700"/>
              <a:gd name="connsiteX82" fmla="*/ 672 w 687"/>
              <a:gd name="connsiteY82" fmla="*/ 57 h 700"/>
              <a:gd name="connsiteX83" fmla="*/ 682 w 687"/>
              <a:gd name="connsiteY83" fmla="*/ 68 h 700"/>
              <a:gd name="connsiteX84" fmla="*/ 687 w 687"/>
              <a:gd name="connsiteY84" fmla="*/ 73 h 700"/>
              <a:gd name="connsiteX85" fmla="*/ 687 w 687"/>
              <a:gd name="connsiteY85" fmla="*/ 78 h 700"/>
              <a:gd name="connsiteX86" fmla="*/ 682 w 687"/>
              <a:gd name="connsiteY86" fmla="*/ 78 h 700"/>
              <a:gd name="connsiteX87" fmla="*/ 682 w 687"/>
              <a:gd name="connsiteY87" fmla="*/ 84 h 700"/>
              <a:gd name="connsiteX88" fmla="*/ 677 w 687"/>
              <a:gd name="connsiteY88" fmla="*/ 89 h 700"/>
              <a:gd name="connsiteX89" fmla="*/ 666 w 687"/>
              <a:gd name="connsiteY89" fmla="*/ 94 h 700"/>
              <a:gd name="connsiteX90" fmla="*/ 666 w 687"/>
              <a:gd name="connsiteY90" fmla="*/ 99 h 700"/>
              <a:gd name="connsiteX91" fmla="*/ 661 w 687"/>
              <a:gd name="connsiteY91" fmla="*/ 104 h 700"/>
              <a:gd name="connsiteX92" fmla="*/ 656 w 687"/>
              <a:gd name="connsiteY92" fmla="*/ 115 h 700"/>
              <a:gd name="connsiteX93" fmla="*/ 656 w 687"/>
              <a:gd name="connsiteY93" fmla="*/ 131 h 700"/>
              <a:gd name="connsiteX94" fmla="*/ 651 w 687"/>
              <a:gd name="connsiteY94" fmla="*/ 141 h 700"/>
              <a:gd name="connsiteX95" fmla="*/ 651 w 687"/>
              <a:gd name="connsiteY95" fmla="*/ 162 h 700"/>
              <a:gd name="connsiteX96" fmla="*/ 645 w 687"/>
              <a:gd name="connsiteY96" fmla="*/ 183 h 700"/>
              <a:gd name="connsiteX97" fmla="*/ 645 w 687"/>
              <a:gd name="connsiteY97" fmla="*/ 209 h 700"/>
              <a:gd name="connsiteX98" fmla="*/ 640 w 687"/>
              <a:gd name="connsiteY98" fmla="*/ 261 h 700"/>
              <a:gd name="connsiteX99" fmla="*/ 635 w 687"/>
              <a:gd name="connsiteY99" fmla="*/ 313 h 700"/>
              <a:gd name="connsiteX100" fmla="*/ 630 w 687"/>
              <a:gd name="connsiteY100" fmla="*/ 360 h 700"/>
              <a:gd name="connsiteX101" fmla="*/ 624 w 687"/>
              <a:gd name="connsiteY101" fmla="*/ 413 h 700"/>
              <a:gd name="connsiteX102" fmla="*/ 614 w 687"/>
              <a:gd name="connsiteY102" fmla="*/ 460 h 700"/>
              <a:gd name="connsiteX103" fmla="*/ 603 w 687"/>
              <a:gd name="connsiteY103" fmla="*/ 507 h 700"/>
              <a:gd name="connsiteX104" fmla="*/ 593 w 687"/>
              <a:gd name="connsiteY104" fmla="*/ 548 h 700"/>
              <a:gd name="connsiteX105" fmla="*/ 577 w 687"/>
              <a:gd name="connsiteY105" fmla="*/ 595 h 700"/>
              <a:gd name="connsiteX106" fmla="*/ 567 w 687"/>
              <a:gd name="connsiteY106" fmla="*/ 616 h 700"/>
              <a:gd name="connsiteX107" fmla="*/ 556 w 687"/>
              <a:gd name="connsiteY107" fmla="*/ 637 h 700"/>
              <a:gd name="connsiteX108" fmla="*/ 546 w 687"/>
              <a:gd name="connsiteY108" fmla="*/ 658 h 700"/>
              <a:gd name="connsiteX109" fmla="*/ 535 w 687"/>
              <a:gd name="connsiteY109" fmla="*/ 674 h 700"/>
              <a:gd name="connsiteX110" fmla="*/ 525 w 687"/>
              <a:gd name="connsiteY110" fmla="*/ 689 h 700"/>
              <a:gd name="connsiteX111" fmla="*/ 514 w 687"/>
              <a:gd name="connsiteY111" fmla="*/ 700 h 700"/>
              <a:gd name="connsiteX112" fmla="*/ 446 w 687"/>
              <a:gd name="connsiteY112" fmla="*/ 632 h 700"/>
              <a:gd name="connsiteX113" fmla="*/ 451 w 687"/>
              <a:gd name="connsiteY113" fmla="*/ 627 h 700"/>
              <a:gd name="connsiteX114" fmla="*/ 456 w 687"/>
              <a:gd name="connsiteY114" fmla="*/ 627 h 700"/>
              <a:gd name="connsiteX115" fmla="*/ 462 w 687"/>
              <a:gd name="connsiteY115" fmla="*/ 622 h 700"/>
              <a:gd name="connsiteX116" fmla="*/ 467 w 687"/>
              <a:gd name="connsiteY116" fmla="*/ 616 h 700"/>
              <a:gd name="connsiteX117" fmla="*/ 472 w 687"/>
              <a:gd name="connsiteY117" fmla="*/ 611 h 700"/>
              <a:gd name="connsiteX118" fmla="*/ 477 w 687"/>
              <a:gd name="connsiteY118" fmla="*/ 601 h 700"/>
              <a:gd name="connsiteX119" fmla="*/ 483 w 687"/>
              <a:gd name="connsiteY119" fmla="*/ 590 h 700"/>
              <a:gd name="connsiteX120" fmla="*/ 488 w 687"/>
              <a:gd name="connsiteY120" fmla="*/ 580 h 700"/>
              <a:gd name="connsiteX121" fmla="*/ 498 w 687"/>
              <a:gd name="connsiteY121" fmla="*/ 564 h 700"/>
              <a:gd name="connsiteX122" fmla="*/ 504 w 687"/>
              <a:gd name="connsiteY122" fmla="*/ 554 h 700"/>
              <a:gd name="connsiteX123" fmla="*/ 509 w 687"/>
              <a:gd name="connsiteY123" fmla="*/ 538 h 700"/>
              <a:gd name="connsiteX124" fmla="*/ 514 w 687"/>
              <a:gd name="connsiteY124" fmla="*/ 517 h 700"/>
              <a:gd name="connsiteX125" fmla="*/ 519 w 687"/>
              <a:gd name="connsiteY125" fmla="*/ 501 h 700"/>
              <a:gd name="connsiteX126" fmla="*/ 525 w 687"/>
              <a:gd name="connsiteY126" fmla="*/ 475 h 700"/>
              <a:gd name="connsiteX127" fmla="*/ 530 w 687"/>
              <a:gd name="connsiteY127" fmla="*/ 454 h 700"/>
              <a:gd name="connsiteX128" fmla="*/ 535 w 687"/>
              <a:gd name="connsiteY128" fmla="*/ 428 h 700"/>
              <a:gd name="connsiteX129" fmla="*/ 540 w 687"/>
              <a:gd name="connsiteY129" fmla="*/ 402 h 700"/>
              <a:gd name="connsiteX130" fmla="*/ 546 w 687"/>
              <a:gd name="connsiteY130" fmla="*/ 371 h 700"/>
              <a:gd name="connsiteX131" fmla="*/ 546 w 687"/>
              <a:gd name="connsiteY131" fmla="*/ 345 h 700"/>
              <a:gd name="connsiteX132" fmla="*/ 551 w 687"/>
              <a:gd name="connsiteY132" fmla="*/ 319 h 700"/>
              <a:gd name="connsiteX133" fmla="*/ 551 w 687"/>
              <a:gd name="connsiteY133" fmla="*/ 298 h 700"/>
              <a:gd name="connsiteX134" fmla="*/ 556 w 687"/>
              <a:gd name="connsiteY134" fmla="*/ 272 h 700"/>
              <a:gd name="connsiteX135" fmla="*/ 556 w 687"/>
              <a:gd name="connsiteY135" fmla="*/ 251 h 700"/>
              <a:gd name="connsiteX136" fmla="*/ 561 w 687"/>
              <a:gd name="connsiteY136" fmla="*/ 230 h 700"/>
              <a:gd name="connsiteX137" fmla="*/ 561 w 687"/>
              <a:gd name="connsiteY137" fmla="*/ 214 h 700"/>
              <a:gd name="connsiteX138" fmla="*/ 561 w 687"/>
              <a:gd name="connsiteY138" fmla="*/ 193 h 700"/>
              <a:gd name="connsiteX139" fmla="*/ 567 w 687"/>
              <a:gd name="connsiteY139" fmla="*/ 178 h 700"/>
              <a:gd name="connsiteX140" fmla="*/ 567 w 687"/>
              <a:gd name="connsiteY140" fmla="*/ 167 h 700"/>
              <a:gd name="connsiteX141" fmla="*/ 567 w 687"/>
              <a:gd name="connsiteY141" fmla="*/ 151 h 700"/>
              <a:gd name="connsiteX142" fmla="*/ 567 w 687"/>
              <a:gd name="connsiteY142" fmla="*/ 141 h 700"/>
              <a:gd name="connsiteX143" fmla="*/ 567 w 687"/>
              <a:gd name="connsiteY143" fmla="*/ 131 h 700"/>
              <a:gd name="connsiteX144" fmla="*/ 561 w 687"/>
              <a:gd name="connsiteY144" fmla="*/ 125 h 700"/>
              <a:gd name="connsiteX145" fmla="*/ 561 w 687"/>
              <a:gd name="connsiteY145" fmla="*/ 115 h 700"/>
              <a:gd name="connsiteX146" fmla="*/ 561 w 687"/>
              <a:gd name="connsiteY146" fmla="*/ 115 h 700"/>
              <a:gd name="connsiteX0" fmla="*/ 561 w 687"/>
              <a:gd name="connsiteY0" fmla="*/ 115 h 689"/>
              <a:gd name="connsiteX1" fmla="*/ 556 w 687"/>
              <a:gd name="connsiteY1" fmla="*/ 104 h 689"/>
              <a:gd name="connsiteX2" fmla="*/ 556 w 687"/>
              <a:gd name="connsiteY2" fmla="*/ 94 h 689"/>
              <a:gd name="connsiteX3" fmla="*/ 551 w 687"/>
              <a:gd name="connsiteY3" fmla="*/ 84 h 689"/>
              <a:gd name="connsiteX4" fmla="*/ 546 w 687"/>
              <a:gd name="connsiteY4" fmla="*/ 78 h 689"/>
              <a:gd name="connsiteX5" fmla="*/ 546 w 687"/>
              <a:gd name="connsiteY5" fmla="*/ 78 h 689"/>
              <a:gd name="connsiteX6" fmla="*/ 540 w 687"/>
              <a:gd name="connsiteY6" fmla="*/ 78 h 689"/>
              <a:gd name="connsiteX7" fmla="*/ 530 w 687"/>
              <a:gd name="connsiteY7" fmla="*/ 73 h 689"/>
              <a:gd name="connsiteX8" fmla="*/ 525 w 687"/>
              <a:gd name="connsiteY8" fmla="*/ 73 h 689"/>
              <a:gd name="connsiteX9" fmla="*/ 514 w 687"/>
              <a:gd name="connsiteY9" fmla="*/ 73 h 689"/>
              <a:gd name="connsiteX10" fmla="*/ 504 w 687"/>
              <a:gd name="connsiteY10" fmla="*/ 73 h 689"/>
              <a:gd name="connsiteX11" fmla="*/ 493 w 687"/>
              <a:gd name="connsiteY11" fmla="*/ 73 h 689"/>
              <a:gd name="connsiteX12" fmla="*/ 477 w 687"/>
              <a:gd name="connsiteY12" fmla="*/ 73 h 689"/>
              <a:gd name="connsiteX13" fmla="*/ 451 w 687"/>
              <a:gd name="connsiteY13" fmla="*/ 73 h 689"/>
              <a:gd name="connsiteX14" fmla="*/ 420 w 687"/>
              <a:gd name="connsiteY14" fmla="*/ 73 h 689"/>
              <a:gd name="connsiteX15" fmla="*/ 393 w 687"/>
              <a:gd name="connsiteY15" fmla="*/ 78 h 689"/>
              <a:gd name="connsiteX16" fmla="*/ 362 w 687"/>
              <a:gd name="connsiteY16" fmla="*/ 78 h 689"/>
              <a:gd name="connsiteX17" fmla="*/ 346 w 687"/>
              <a:gd name="connsiteY17" fmla="*/ 84 h 689"/>
              <a:gd name="connsiteX18" fmla="*/ 325 w 687"/>
              <a:gd name="connsiteY18" fmla="*/ 84 h 689"/>
              <a:gd name="connsiteX19" fmla="*/ 309 w 687"/>
              <a:gd name="connsiteY19" fmla="*/ 89 h 689"/>
              <a:gd name="connsiteX20" fmla="*/ 288 w 687"/>
              <a:gd name="connsiteY20" fmla="*/ 94 h 689"/>
              <a:gd name="connsiteX21" fmla="*/ 267 w 687"/>
              <a:gd name="connsiteY21" fmla="*/ 99 h 689"/>
              <a:gd name="connsiteX22" fmla="*/ 246 w 687"/>
              <a:gd name="connsiteY22" fmla="*/ 99 h 689"/>
              <a:gd name="connsiteX23" fmla="*/ 220 w 687"/>
              <a:gd name="connsiteY23" fmla="*/ 104 h 689"/>
              <a:gd name="connsiteX24" fmla="*/ 199 w 687"/>
              <a:gd name="connsiteY24" fmla="*/ 110 h 689"/>
              <a:gd name="connsiteX25" fmla="*/ 173 w 687"/>
              <a:gd name="connsiteY25" fmla="*/ 115 h 689"/>
              <a:gd name="connsiteX26" fmla="*/ 152 w 687"/>
              <a:gd name="connsiteY26" fmla="*/ 120 h 689"/>
              <a:gd name="connsiteX27" fmla="*/ 131 w 687"/>
              <a:gd name="connsiteY27" fmla="*/ 120 h 689"/>
              <a:gd name="connsiteX28" fmla="*/ 115 w 687"/>
              <a:gd name="connsiteY28" fmla="*/ 125 h 689"/>
              <a:gd name="connsiteX29" fmla="*/ 99 w 687"/>
              <a:gd name="connsiteY29" fmla="*/ 125 h 689"/>
              <a:gd name="connsiteX30" fmla="*/ 89 w 687"/>
              <a:gd name="connsiteY30" fmla="*/ 125 h 689"/>
              <a:gd name="connsiteX31" fmla="*/ 78 w 687"/>
              <a:gd name="connsiteY31" fmla="*/ 125 h 689"/>
              <a:gd name="connsiteX32" fmla="*/ 73 w 687"/>
              <a:gd name="connsiteY32" fmla="*/ 125 h 689"/>
              <a:gd name="connsiteX33" fmla="*/ 63 w 687"/>
              <a:gd name="connsiteY33" fmla="*/ 120 h 689"/>
              <a:gd name="connsiteX34" fmla="*/ 52 w 687"/>
              <a:gd name="connsiteY34" fmla="*/ 115 h 689"/>
              <a:gd name="connsiteX35" fmla="*/ 36 w 687"/>
              <a:gd name="connsiteY35" fmla="*/ 110 h 689"/>
              <a:gd name="connsiteX36" fmla="*/ 26 w 687"/>
              <a:gd name="connsiteY36" fmla="*/ 99 h 689"/>
              <a:gd name="connsiteX37" fmla="*/ 15 w 687"/>
              <a:gd name="connsiteY37" fmla="*/ 94 h 689"/>
              <a:gd name="connsiteX38" fmla="*/ 5 w 687"/>
              <a:gd name="connsiteY38" fmla="*/ 89 h 689"/>
              <a:gd name="connsiteX39" fmla="*/ 0 w 687"/>
              <a:gd name="connsiteY39" fmla="*/ 78 h 689"/>
              <a:gd name="connsiteX40" fmla="*/ 0 w 687"/>
              <a:gd name="connsiteY40" fmla="*/ 73 h 689"/>
              <a:gd name="connsiteX41" fmla="*/ 10 w 687"/>
              <a:gd name="connsiteY41" fmla="*/ 73 h 689"/>
              <a:gd name="connsiteX42" fmla="*/ 26 w 687"/>
              <a:gd name="connsiteY42" fmla="*/ 73 h 689"/>
              <a:gd name="connsiteX43" fmla="*/ 42 w 687"/>
              <a:gd name="connsiteY43" fmla="*/ 73 h 689"/>
              <a:gd name="connsiteX44" fmla="*/ 57 w 687"/>
              <a:gd name="connsiteY44" fmla="*/ 68 h 689"/>
              <a:gd name="connsiteX45" fmla="*/ 89 w 687"/>
              <a:gd name="connsiteY45" fmla="*/ 68 h 689"/>
              <a:gd name="connsiteX46" fmla="*/ 131 w 687"/>
              <a:gd name="connsiteY46" fmla="*/ 63 h 689"/>
              <a:gd name="connsiteX47" fmla="*/ 152 w 687"/>
              <a:gd name="connsiteY47" fmla="*/ 63 h 689"/>
              <a:gd name="connsiteX48" fmla="*/ 173 w 687"/>
              <a:gd name="connsiteY48" fmla="*/ 63 h 689"/>
              <a:gd name="connsiteX49" fmla="*/ 199 w 687"/>
              <a:gd name="connsiteY49" fmla="*/ 57 h 689"/>
              <a:gd name="connsiteX50" fmla="*/ 225 w 687"/>
              <a:gd name="connsiteY50" fmla="*/ 57 h 689"/>
              <a:gd name="connsiteX51" fmla="*/ 257 w 687"/>
              <a:gd name="connsiteY51" fmla="*/ 52 h 689"/>
              <a:gd name="connsiteX52" fmla="*/ 288 w 687"/>
              <a:gd name="connsiteY52" fmla="*/ 52 h 689"/>
              <a:gd name="connsiteX53" fmla="*/ 320 w 687"/>
              <a:gd name="connsiteY53" fmla="*/ 47 h 689"/>
              <a:gd name="connsiteX54" fmla="*/ 357 w 687"/>
              <a:gd name="connsiteY54" fmla="*/ 42 h 689"/>
              <a:gd name="connsiteX55" fmla="*/ 372 w 687"/>
              <a:gd name="connsiteY55" fmla="*/ 42 h 689"/>
              <a:gd name="connsiteX56" fmla="*/ 393 w 687"/>
              <a:gd name="connsiteY56" fmla="*/ 37 h 689"/>
              <a:gd name="connsiteX57" fmla="*/ 409 w 687"/>
              <a:gd name="connsiteY57" fmla="*/ 37 h 689"/>
              <a:gd name="connsiteX58" fmla="*/ 420 w 687"/>
              <a:gd name="connsiteY58" fmla="*/ 37 h 689"/>
              <a:gd name="connsiteX59" fmla="*/ 435 w 687"/>
              <a:gd name="connsiteY59" fmla="*/ 31 h 689"/>
              <a:gd name="connsiteX60" fmla="*/ 446 w 687"/>
              <a:gd name="connsiteY60" fmla="*/ 31 h 689"/>
              <a:gd name="connsiteX61" fmla="*/ 456 w 687"/>
              <a:gd name="connsiteY61" fmla="*/ 31 h 689"/>
              <a:gd name="connsiteX62" fmla="*/ 467 w 687"/>
              <a:gd name="connsiteY62" fmla="*/ 26 h 689"/>
              <a:gd name="connsiteX63" fmla="*/ 477 w 687"/>
              <a:gd name="connsiteY63" fmla="*/ 26 h 689"/>
              <a:gd name="connsiteX64" fmla="*/ 488 w 687"/>
              <a:gd name="connsiteY64" fmla="*/ 26 h 689"/>
              <a:gd name="connsiteX65" fmla="*/ 493 w 687"/>
              <a:gd name="connsiteY65" fmla="*/ 21 h 689"/>
              <a:gd name="connsiteX66" fmla="*/ 498 w 687"/>
              <a:gd name="connsiteY66" fmla="*/ 21 h 689"/>
              <a:gd name="connsiteX67" fmla="*/ 504 w 687"/>
              <a:gd name="connsiteY67" fmla="*/ 21 h 689"/>
              <a:gd name="connsiteX68" fmla="*/ 509 w 687"/>
              <a:gd name="connsiteY68" fmla="*/ 16 h 689"/>
              <a:gd name="connsiteX69" fmla="*/ 514 w 687"/>
              <a:gd name="connsiteY69" fmla="*/ 16 h 689"/>
              <a:gd name="connsiteX70" fmla="*/ 514 w 687"/>
              <a:gd name="connsiteY70" fmla="*/ 16 h 689"/>
              <a:gd name="connsiteX71" fmla="*/ 519 w 687"/>
              <a:gd name="connsiteY71" fmla="*/ 10 h 689"/>
              <a:gd name="connsiteX72" fmla="*/ 525 w 687"/>
              <a:gd name="connsiteY72" fmla="*/ 5 h 689"/>
              <a:gd name="connsiteX73" fmla="*/ 535 w 687"/>
              <a:gd name="connsiteY73" fmla="*/ 5 h 689"/>
              <a:gd name="connsiteX74" fmla="*/ 546 w 687"/>
              <a:gd name="connsiteY74" fmla="*/ 0 h 689"/>
              <a:gd name="connsiteX75" fmla="*/ 551 w 687"/>
              <a:gd name="connsiteY75" fmla="*/ 5 h 689"/>
              <a:gd name="connsiteX76" fmla="*/ 561 w 687"/>
              <a:gd name="connsiteY76" fmla="*/ 5 h 689"/>
              <a:gd name="connsiteX77" fmla="*/ 577 w 687"/>
              <a:gd name="connsiteY77" fmla="*/ 10 h 689"/>
              <a:gd name="connsiteX78" fmla="*/ 593 w 687"/>
              <a:gd name="connsiteY78" fmla="*/ 16 h 689"/>
              <a:gd name="connsiteX79" fmla="*/ 630 w 687"/>
              <a:gd name="connsiteY79" fmla="*/ 31 h 689"/>
              <a:gd name="connsiteX80" fmla="*/ 645 w 687"/>
              <a:gd name="connsiteY80" fmla="*/ 42 h 689"/>
              <a:gd name="connsiteX81" fmla="*/ 661 w 687"/>
              <a:gd name="connsiteY81" fmla="*/ 52 h 689"/>
              <a:gd name="connsiteX82" fmla="*/ 672 w 687"/>
              <a:gd name="connsiteY82" fmla="*/ 57 h 689"/>
              <a:gd name="connsiteX83" fmla="*/ 682 w 687"/>
              <a:gd name="connsiteY83" fmla="*/ 68 h 689"/>
              <a:gd name="connsiteX84" fmla="*/ 687 w 687"/>
              <a:gd name="connsiteY84" fmla="*/ 73 h 689"/>
              <a:gd name="connsiteX85" fmla="*/ 687 w 687"/>
              <a:gd name="connsiteY85" fmla="*/ 78 h 689"/>
              <a:gd name="connsiteX86" fmla="*/ 682 w 687"/>
              <a:gd name="connsiteY86" fmla="*/ 78 h 689"/>
              <a:gd name="connsiteX87" fmla="*/ 682 w 687"/>
              <a:gd name="connsiteY87" fmla="*/ 84 h 689"/>
              <a:gd name="connsiteX88" fmla="*/ 677 w 687"/>
              <a:gd name="connsiteY88" fmla="*/ 89 h 689"/>
              <a:gd name="connsiteX89" fmla="*/ 666 w 687"/>
              <a:gd name="connsiteY89" fmla="*/ 94 h 689"/>
              <a:gd name="connsiteX90" fmla="*/ 666 w 687"/>
              <a:gd name="connsiteY90" fmla="*/ 99 h 689"/>
              <a:gd name="connsiteX91" fmla="*/ 661 w 687"/>
              <a:gd name="connsiteY91" fmla="*/ 104 h 689"/>
              <a:gd name="connsiteX92" fmla="*/ 656 w 687"/>
              <a:gd name="connsiteY92" fmla="*/ 115 h 689"/>
              <a:gd name="connsiteX93" fmla="*/ 656 w 687"/>
              <a:gd name="connsiteY93" fmla="*/ 131 h 689"/>
              <a:gd name="connsiteX94" fmla="*/ 651 w 687"/>
              <a:gd name="connsiteY94" fmla="*/ 141 h 689"/>
              <a:gd name="connsiteX95" fmla="*/ 651 w 687"/>
              <a:gd name="connsiteY95" fmla="*/ 162 h 689"/>
              <a:gd name="connsiteX96" fmla="*/ 645 w 687"/>
              <a:gd name="connsiteY96" fmla="*/ 183 h 689"/>
              <a:gd name="connsiteX97" fmla="*/ 645 w 687"/>
              <a:gd name="connsiteY97" fmla="*/ 209 h 689"/>
              <a:gd name="connsiteX98" fmla="*/ 640 w 687"/>
              <a:gd name="connsiteY98" fmla="*/ 261 h 689"/>
              <a:gd name="connsiteX99" fmla="*/ 635 w 687"/>
              <a:gd name="connsiteY99" fmla="*/ 313 h 689"/>
              <a:gd name="connsiteX100" fmla="*/ 630 w 687"/>
              <a:gd name="connsiteY100" fmla="*/ 360 h 689"/>
              <a:gd name="connsiteX101" fmla="*/ 624 w 687"/>
              <a:gd name="connsiteY101" fmla="*/ 413 h 689"/>
              <a:gd name="connsiteX102" fmla="*/ 614 w 687"/>
              <a:gd name="connsiteY102" fmla="*/ 460 h 689"/>
              <a:gd name="connsiteX103" fmla="*/ 603 w 687"/>
              <a:gd name="connsiteY103" fmla="*/ 507 h 689"/>
              <a:gd name="connsiteX104" fmla="*/ 593 w 687"/>
              <a:gd name="connsiteY104" fmla="*/ 548 h 689"/>
              <a:gd name="connsiteX105" fmla="*/ 577 w 687"/>
              <a:gd name="connsiteY105" fmla="*/ 595 h 689"/>
              <a:gd name="connsiteX106" fmla="*/ 567 w 687"/>
              <a:gd name="connsiteY106" fmla="*/ 616 h 689"/>
              <a:gd name="connsiteX107" fmla="*/ 556 w 687"/>
              <a:gd name="connsiteY107" fmla="*/ 637 h 689"/>
              <a:gd name="connsiteX108" fmla="*/ 546 w 687"/>
              <a:gd name="connsiteY108" fmla="*/ 658 h 689"/>
              <a:gd name="connsiteX109" fmla="*/ 535 w 687"/>
              <a:gd name="connsiteY109" fmla="*/ 674 h 689"/>
              <a:gd name="connsiteX110" fmla="*/ 525 w 687"/>
              <a:gd name="connsiteY110" fmla="*/ 689 h 689"/>
              <a:gd name="connsiteX111" fmla="*/ 446 w 687"/>
              <a:gd name="connsiteY111" fmla="*/ 632 h 689"/>
              <a:gd name="connsiteX112" fmla="*/ 451 w 687"/>
              <a:gd name="connsiteY112" fmla="*/ 627 h 689"/>
              <a:gd name="connsiteX113" fmla="*/ 456 w 687"/>
              <a:gd name="connsiteY113" fmla="*/ 627 h 689"/>
              <a:gd name="connsiteX114" fmla="*/ 462 w 687"/>
              <a:gd name="connsiteY114" fmla="*/ 622 h 689"/>
              <a:gd name="connsiteX115" fmla="*/ 467 w 687"/>
              <a:gd name="connsiteY115" fmla="*/ 616 h 689"/>
              <a:gd name="connsiteX116" fmla="*/ 472 w 687"/>
              <a:gd name="connsiteY116" fmla="*/ 611 h 689"/>
              <a:gd name="connsiteX117" fmla="*/ 477 w 687"/>
              <a:gd name="connsiteY117" fmla="*/ 601 h 689"/>
              <a:gd name="connsiteX118" fmla="*/ 483 w 687"/>
              <a:gd name="connsiteY118" fmla="*/ 590 h 689"/>
              <a:gd name="connsiteX119" fmla="*/ 488 w 687"/>
              <a:gd name="connsiteY119" fmla="*/ 580 h 689"/>
              <a:gd name="connsiteX120" fmla="*/ 498 w 687"/>
              <a:gd name="connsiteY120" fmla="*/ 564 h 689"/>
              <a:gd name="connsiteX121" fmla="*/ 504 w 687"/>
              <a:gd name="connsiteY121" fmla="*/ 554 h 689"/>
              <a:gd name="connsiteX122" fmla="*/ 509 w 687"/>
              <a:gd name="connsiteY122" fmla="*/ 538 h 689"/>
              <a:gd name="connsiteX123" fmla="*/ 514 w 687"/>
              <a:gd name="connsiteY123" fmla="*/ 517 h 689"/>
              <a:gd name="connsiteX124" fmla="*/ 519 w 687"/>
              <a:gd name="connsiteY124" fmla="*/ 501 h 689"/>
              <a:gd name="connsiteX125" fmla="*/ 525 w 687"/>
              <a:gd name="connsiteY125" fmla="*/ 475 h 689"/>
              <a:gd name="connsiteX126" fmla="*/ 530 w 687"/>
              <a:gd name="connsiteY126" fmla="*/ 454 h 689"/>
              <a:gd name="connsiteX127" fmla="*/ 535 w 687"/>
              <a:gd name="connsiteY127" fmla="*/ 428 h 689"/>
              <a:gd name="connsiteX128" fmla="*/ 540 w 687"/>
              <a:gd name="connsiteY128" fmla="*/ 402 h 689"/>
              <a:gd name="connsiteX129" fmla="*/ 546 w 687"/>
              <a:gd name="connsiteY129" fmla="*/ 371 h 689"/>
              <a:gd name="connsiteX130" fmla="*/ 546 w 687"/>
              <a:gd name="connsiteY130" fmla="*/ 345 h 689"/>
              <a:gd name="connsiteX131" fmla="*/ 551 w 687"/>
              <a:gd name="connsiteY131" fmla="*/ 319 h 689"/>
              <a:gd name="connsiteX132" fmla="*/ 551 w 687"/>
              <a:gd name="connsiteY132" fmla="*/ 298 h 689"/>
              <a:gd name="connsiteX133" fmla="*/ 556 w 687"/>
              <a:gd name="connsiteY133" fmla="*/ 272 h 689"/>
              <a:gd name="connsiteX134" fmla="*/ 556 w 687"/>
              <a:gd name="connsiteY134" fmla="*/ 251 h 689"/>
              <a:gd name="connsiteX135" fmla="*/ 561 w 687"/>
              <a:gd name="connsiteY135" fmla="*/ 230 h 689"/>
              <a:gd name="connsiteX136" fmla="*/ 561 w 687"/>
              <a:gd name="connsiteY136" fmla="*/ 214 h 689"/>
              <a:gd name="connsiteX137" fmla="*/ 561 w 687"/>
              <a:gd name="connsiteY137" fmla="*/ 193 h 689"/>
              <a:gd name="connsiteX138" fmla="*/ 567 w 687"/>
              <a:gd name="connsiteY138" fmla="*/ 178 h 689"/>
              <a:gd name="connsiteX139" fmla="*/ 567 w 687"/>
              <a:gd name="connsiteY139" fmla="*/ 167 h 689"/>
              <a:gd name="connsiteX140" fmla="*/ 567 w 687"/>
              <a:gd name="connsiteY140" fmla="*/ 151 h 689"/>
              <a:gd name="connsiteX141" fmla="*/ 567 w 687"/>
              <a:gd name="connsiteY141" fmla="*/ 141 h 689"/>
              <a:gd name="connsiteX142" fmla="*/ 567 w 687"/>
              <a:gd name="connsiteY142" fmla="*/ 131 h 689"/>
              <a:gd name="connsiteX143" fmla="*/ 561 w 687"/>
              <a:gd name="connsiteY143" fmla="*/ 125 h 689"/>
              <a:gd name="connsiteX144" fmla="*/ 561 w 687"/>
              <a:gd name="connsiteY144" fmla="*/ 115 h 689"/>
              <a:gd name="connsiteX145" fmla="*/ 561 w 687"/>
              <a:gd name="connsiteY145" fmla="*/ 115 h 689"/>
              <a:gd name="connsiteX0" fmla="*/ 561 w 687"/>
              <a:gd name="connsiteY0" fmla="*/ 115 h 674"/>
              <a:gd name="connsiteX1" fmla="*/ 556 w 687"/>
              <a:gd name="connsiteY1" fmla="*/ 104 h 674"/>
              <a:gd name="connsiteX2" fmla="*/ 556 w 687"/>
              <a:gd name="connsiteY2" fmla="*/ 94 h 674"/>
              <a:gd name="connsiteX3" fmla="*/ 551 w 687"/>
              <a:gd name="connsiteY3" fmla="*/ 84 h 674"/>
              <a:gd name="connsiteX4" fmla="*/ 546 w 687"/>
              <a:gd name="connsiteY4" fmla="*/ 78 h 674"/>
              <a:gd name="connsiteX5" fmla="*/ 546 w 687"/>
              <a:gd name="connsiteY5" fmla="*/ 78 h 674"/>
              <a:gd name="connsiteX6" fmla="*/ 540 w 687"/>
              <a:gd name="connsiteY6" fmla="*/ 78 h 674"/>
              <a:gd name="connsiteX7" fmla="*/ 530 w 687"/>
              <a:gd name="connsiteY7" fmla="*/ 73 h 674"/>
              <a:gd name="connsiteX8" fmla="*/ 525 w 687"/>
              <a:gd name="connsiteY8" fmla="*/ 73 h 674"/>
              <a:gd name="connsiteX9" fmla="*/ 514 w 687"/>
              <a:gd name="connsiteY9" fmla="*/ 73 h 674"/>
              <a:gd name="connsiteX10" fmla="*/ 504 w 687"/>
              <a:gd name="connsiteY10" fmla="*/ 73 h 674"/>
              <a:gd name="connsiteX11" fmla="*/ 493 w 687"/>
              <a:gd name="connsiteY11" fmla="*/ 73 h 674"/>
              <a:gd name="connsiteX12" fmla="*/ 477 w 687"/>
              <a:gd name="connsiteY12" fmla="*/ 73 h 674"/>
              <a:gd name="connsiteX13" fmla="*/ 451 w 687"/>
              <a:gd name="connsiteY13" fmla="*/ 73 h 674"/>
              <a:gd name="connsiteX14" fmla="*/ 420 w 687"/>
              <a:gd name="connsiteY14" fmla="*/ 73 h 674"/>
              <a:gd name="connsiteX15" fmla="*/ 393 w 687"/>
              <a:gd name="connsiteY15" fmla="*/ 78 h 674"/>
              <a:gd name="connsiteX16" fmla="*/ 362 w 687"/>
              <a:gd name="connsiteY16" fmla="*/ 78 h 674"/>
              <a:gd name="connsiteX17" fmla="*/ 346 w 687"/>
              <a:gd name="connsiteY17" fmla="*/ 84 h 674"/>
              <a:gd name="connsiteX18" fmla="*/ 325 w 687"/>
              <a:gd name="connsiteY18" fmla="*/ 84 h 674"/>
              <a:gd name="connsiteX19" fmla="*/ 309 w 687"/>
              <a:gd name="connsiteY19" fmla="*/ 89 h 674"/>
              <a:gd name="connsiteX20" fmla="*/ 288 w 687"/>
              <a:gd name="connsiteY20" fmla="*/ 94 h 674"/>
              <a:gd name="connsiteX21" fmla="*/ 267 w 687"/>
              <a:gd name="connsiteY21" fmla="*/ 99 h 674"/>
              <a:gd name="connsiteX22" fmla="*/ 246 w 687"/>
              <a:gd name="connsiteY22" fmla="*/ 99 h 674"/>
              <a:gd name="connsiteX23" fmla="*/ 220 w 687"/>
              <a:gd name="connsiteY23" fmla="*/ 104 h 674"/>
              <a:gd name="connsiteX24" fmla="*/ 199 w 687"/>
              <a:gd name="connsiteY24" fmla="*/ 110 h 674"/>
              <a:gd name="connsiteX25" fmla="*/ 173 w 687"/>
              <a:gd name="connsiteY25" fmla="*/ 115 h 674"/>
              <a:gd name="connsiteX26" fmla="*/ 152 w 687"/>
              <a:gd name="connsiteY26" fmla="*/ 120 h 674"/>
              <a:gd name="connsiteX27" fmla="*/ 131 w 687"/>
              <a:gd name="connsiteY27" fmla="*/ 120 h 674"/>
              <a:gd name="connsiteX28" fmla="*/ 115 w 687"/>
              <a:gd name="connsiteY28" fmla="*/ 125 h 674"/>
              <a:gd name="connsiteX29" fmla="*/ 99 w 687"/>
              <a:gd name="connsiteY29" fmla="*/ 125 h 674"/>
              <a:gd name="connsiteX30" fmla="*/ 89 w 687"/>
              <a:gd name="connsiteY30" fmla="*/ 125 h 674"/>
              <a:gd name="connsiteX31" fmla="*/ 78 w 687"/>
              <a:gd name="connsiteY31" fmla="*/ 125 h 674"/>
              <a:gd name="connsiteX32" fmla="*/ 73 w 687"/>
              <a:gd name="connsiteY32" fmla="*/ 125 h 674"/>
              <a:gd name="connsiteX33" fmla="*/ 63 w 687"/>
              <a:gd name="connsiteY33" fmla="*/ 120 h 674"/>
              <a:gd name="connsiteX34" fmla="*/ 52 w 687"/>
              <a:gd name="connsiteY34" fmla="*/ 115 h 674"/>
              <a:gd name="connsiteX35" fmla="*/ 36 w 687"/>
              <a:gd name="connsiteY35" fmla="*/ 110 h 674"/>
              <a:gd name="connsiteX36" fmla="*/ 26 w 687"/>
              <a:gd name="connsiteY36" fmla="*/ 99 h 674"/>
              <a:gd name="connsiteX37" fmla="*/ 15 w 687"/>
              <a:gd name="connsiteY37" fmla="*/ 94 h 674"/>
              <a:gd name="connsiteX38" fmla="*/ 5 w 687"/>
              <a:gd name="connsiteY38" fmla="*/ 89 h 674"/>
              <a:gd name="connsiteX39" fmla="*/ 0 w 687"/>
              <a:gd name="connsiteY39" fmla="*/ 78 h 674"/>
              <a:gd name="connsiteX40" fmla="*/ 0 w 687"/>
              <a:gd name="connsiteY40" fmla="*/ 73 h 674"/>
              <a:gd name="connsiteX41" fmla="*/ 10 w 687"/>
              <a:gd name="connsiteY41" fmla="*/ 73 h 674"/>
              <a:gd name="connsiteX42" fmla="*/ 26 w 687"/>
              <a:gd name="connsiteY42" fmla="*/ 73 h 674"/>
              <a:gd name="connsiteX43" fmla="*/ 42 w 687"/>
              <a:gd name="connsiteY43" fmla="*/ 73 h 674"/>
              <a:gd name="connsiteX44" fmla="*/ 57 w 687"/>
              <a:gd name="connsiteY44" fmla="*/ 68 h 674"/>
              <a:gd name="connsiteX45" fmla="*/ 89 w 687"/>
              <a:gd name="connsiteY45" fmla="*/ 68 h 674"/>
              <a:gd name="connsiteX46" fmla="*/ 131 w 687"/>
              <a:gd name="connsiteY46" fmla="*/ 63 h 674"/>
              <a:gd name="connsiteX47" fmla="*/ 152 w 687"/>
              <a:gd name="connsiteY47" fmla="*/ 63 h 674"/>
              <a:gd name="connsiteX48" fmla="*/ 173 w 687"/>
              <a:gd name="connsiteY48" fmla="*/ 63 h 674"/>
              <a:gd name="connsiteX49" fmla="*/ 199 w 687"/>
              <a:gd name="connsiteY49" fmla="*/ 57 h 674"/>
              <a:gd name="connsiteX50" fmla="*/ 225 w 687"/>
              <a:gd name="connsiteY50" fmla="*/ 57 h 674"/>
              <a:gd name="connsiteX51" fmla="*/ 257 w 687"/>
              <a:gd name="connsiteY51" fmla="*/ 52 h 674"/>
              <a:gd name="connsiteX52" fmla="*/ 288 w 687"/>
              <a:gd name="connsiteY52" fmla="*/ 52 h 674"/>
              <a:gd name="connsiteX53" fmla="*/ 320 w 687"/>
              <a:gd name="connsiteY53" fmla="*/ 47 h 674"/>
              <a:gd name="connsiteX54" fmla="*/ 357 w 687"/>
              <a:gd name="connsiteY54" fmla="*/ 42 h 674"/>
              <a:gd name="connsiteX55" fmla="*/ 372 w 687"/>
              <a:gd name="connsiteY55" fmla="*/ 42 h 674"/>
              <a:gd name="connsiteX56" fmla="*/ 393 w 687"/>
              <a:gd name="connsiteY56" fmla="*/ 37 h 674"/>
              <a:gd name="connsiteX57" fmla="*/ 409 w 687"/>
              <a:gd name="connsiteY57" fmla="*/ 37 h 674"/>
              <a:gd name="connsiteX58" fmla="*/ 420 w 687"/>
              <a:gd name="connsiteY58" fmla="*/ 37 h 674"/>
              <a:gd name="connsiteX59" fmla="*/ 435 w 687"/>
              <a:gd name="connsiteY59" fmla="*/ 31 h 674"/>
              <a:gd name="connsiteX60" fmla="*/ 446 w 687"/>
              <a:gd name="connsiteY60" fmla="*/ 31 h 674"/>
              <a:gd name="connsiteX61" fmla="*/ 456 w 687"/>
              <a:gd name="connsiteY61" fmla="*/ 31 h 674"/>
              <a:gd name="connsiteX62" fmla="*/ 467 w 687"/>
              <a:gd name="connsiteY62" fmla="*/ 26 h 674"/>
              <a:gd name="connsiteX63" fmla="*/ 477 w 687"/>
              <a:gd name="connsiteY63" fmla="*/ 26 h 674"/>
              <a:gd name="connsiteX64" fmla="*/ 488 w 687"/>
              <a:gd name="connsiteY64" fmla="*/ 26 h 674"/>
              <a:gd name="connsiteX65" fmla="*/ 493 w 687"/>
              <a:gd name="connsiteY65" fmla="*/ 21 h 674"/>
              <a:gd name="connsiteX66" fmla="*/ 498 w 687"/>
              <a:gd name="connsiteY66" fmla="*/ 21 h 674"/>
              <a:gd name="connsiteX67" fmla="*/ 504 w 687"/>
              <a:gd name="connsiteY67" fmla="*/ 21 h 674"/>
              <a:gd name="connsiteX68" fmla="*/ 509 w 687"/>
              <a:gd name="connsiteY68" fmla="*/ 16 h 674"/>
              <a:gd name="connsiteX69" fmla="*/ 514 w 687"/>
              <a:gd name="connsiteY69" fmla="*/ 16 h 674"/>
              <a:gd name="connsiteX70" fmla="*/ 514 w 687"/>
              <a:gd name="connsiteY70" fmla="*/ 16 h 674"/>
              <a:gd name="connsiteX71" fmla="*/ 519 w 687"/>
              <a:gd name="connsiteY71" fmla="*/ 10 h 674"/>
              <a:gd name="connsiteX72" fmla="*/ 525 w 687"/>
              <a:gd name="connsiteY72" fmla="*/ 5 h 674"/>
              <a:gd name="connsiteX73" fmla="*/ 535 w 687"/>
              <a:gd name="connsiteY73" fmla="*/ 5 h 674"/>
              <a:gd name="connsiteX74" fmla="*/ 546 w 687"/>
              <a:gd name="connsiteY74" fmla="*/ 0 h 674"/>
              <a:gd name="connsiteX75" fmla="*/ 551 w 687"/>
              <a:gd name="connsiteY75" fmla="*/ 5 h 674"/>
              <a:gd name="connsiteX76" fmla="*/ 561 w 687"/>
              <a:gd name="connsiteY76" fmla="*/ 5 h 674"/>
              <a:gd name="connsiteX77" fmla="*/ 577 w 687"/>
              <a:gd name="connsiteY77" fmla="*/ 10 h 674"/>
              <a:gd name="connsiteX78" fmla="*/ 593 w 687"/>
              <a:gd name="connsiteY78" fmla="*/ 16 h 674"/>
              <a:gd name="connsiteX79" fmla="*/ 630 w 687"/>
              <a:gd name="connsiteY79" fmla="*/ 31 h 674"/>
              <a:gd name="connsiteX80" fmla="*/ 645 w 687"/>
              <a:gd name="connsiteY80" fmla="*/ 42 h 674"/>
              <a:gd name="connsiteX81" fmla="*/ 661 w 687"/>
              <a:gd name="connsiteY81" fmla="*/ 52 h 674"/>
              <a:gd name="connsiteX82" fmla="*/ 672 w 687"/>
              <a:gd name="connsiteY82" fmla="*/ 57 h 674"/>
              <a:gd name="connsiteX83" fmla="*/ 682 w 687"/>
              <a:gd name="connsiteY83" fmla="*/ 68 h 674"/>
              <a:gd name="connsiteX84" fmla="*/ 687 w 687"/>
              <a:gd name="connsiteY84" fmla="*/ 73 h 674"/>
              <a:gd name="connsiteX85" fmla="*/ 687 w 687"/>
              <a:gd name="connsiteY85" fmla="*/ 78 h 674"/>
              <a:gd name="connsiteX86" fmla="*/ 682 w 687"/>
              <a:gd name="connsiteY86" fmla="*/ 78 h 674"/>
              <a:gd name="connsiteX87" fmla="*/ 682 w 687"/>
              <a:gd name="connsiteY87" fmla="*/ 84 h 674"/>
              <a:gd name="connsiteX88" fmla="*/ 677 w 687"/>
              <a:gd name="connsiteY88" fmla="*/ 89 h 674"/>
              <a:gd name="connsiteX89" fmla="*/ 666 w 687"/>
              <a:gd name="connsiteY89" fmla="*/ 94 h 674"/>
              <a:gd name="connsiteX90" fmla="*/ 666 w 687"/>
              <a:gd name="connsiteY90" fmla="*/ 99 h 674"/>
              <a:gd name="connsiteX91" fmla="*/ 661 w 687"/>
              <a:gd name="connsiteY91" fmla="*/ 104 h 674"/>
              <a:gd name="connsiteX92" fmla="*/ 656 w 687"/>
              <a:gd name="connsiteY92" fmla="*/ 115 h 674"/>
              <a:gd name="connsiteX93" fmla="*/ 656 w 687"/>
              <a:gd name="connsiteY93" fmla="*/ 131 h 674"/>
              <a:gd name="connsiteX94" fmla="*/ 651 w 687"/>
              <a:gd name="connsiteY94" fmla="*/ 141 h 674"/>
              <a:gd name="connsiteX95" fmla="*/ 651 w 687"/>
              <a:gd name="connsiteY95" fmla="*/ 162 h 674"/>
              <a:gd name="connsiteX96" fmla="*/ 645 w 687"/>
              <a:gd name="connsiteY96" fmla="*/ 183 h 674"/>
              <a:gd name="connsiteX97" fmla="*/ 645 w 687"/>
              <a:gd name="connsiteY97" fmla="*/ 209 h 674"/>
              <a:gd name="connsiteX98" fmla="*/ 640 w 687"/>
              <a:gd name="connsiteY98" fmla="*/ 261 h 674"/>
              <a:gd name="connsiteX99" fmla="*/ 635 w 687"/>
              <a:gd name="connsiteY99" fmla="*/ 313 h 674"/>
              <a:gd name="connsiteX100" fmla="*/ 630 w 687"/>
              <a:gd name="connsiteY100" fmla="*/ 360 h 674"/>
              <a:gd name="connsiteX101" fmla="*/ 624 w 687"/>
              <a:gd name="connsiteY101" fmla="*/ 413 h 674"/>
              <a:gd name="connsiteX102" fmla="*/ 614 w 687"/>
              <a:gd name="connsiteY102" fmla="*/ 460 h 674"/>
              <a:gd name="connsiteX103" fmla="*/ 603 w 687"/>
              <a:gd name="connsiteY103" fmla="*/ 507 h 674"/>
              <a:gd name="connsiteX104" fmla="*/ 593 w 687"/>
              <a:gd name="connsiteY104" fmla="*/ 548 h 674"/>
              <a:gd name="connsiteX105" fmla="*/ 577 w 687"/>
              <a:gd name="connsiteY105" fmla="*/ 595 h 674"/>
              <a:gd name="connsiteX106" fmla="*/ 567 w 687"/>
              <a:gd name="connsiteY106" fmla="*/ 616 h 674"/>
              <a:gd name="connsiteX107" fmla="*/ 556 w 687"/>
              <a:gd name="connsiteY107" fmla="*/ 637 h 674"/>
              <a:gd name="connsiteX108" fmla="*/ 546 w 687"/>
              <a:gd name="connsiteY108" fmla="*/ 658 h 674"/>
              <a:gd name="connsiteX109" fmla="*/ 535 w 687"/>
              <a:gd name="connsiteY109" fmla="*/ 674 h 674"/>
              <a:gd name="connsiteX110" fmla="*/ 446 w 687"/>
              <a:gd name="connsiteY110" fmla="*/ 632 h 674"/>
              <a:gd name="connsiteX111" fmla="*/ 451 w 687"/>
              <a:gd name="connsiteY111" fmla="*/ 627 h 674"/>
              <a:gd name="connsiteX112" fmla="*/ 456 w 687"/>
              <a:gd name="connsiteY112" fmla="*/ 627 h 674"/>
              <a:gd name="connsiteX113" fmla="*/ 462 w 687"/>
              <a:gd name="connsiteY113" fmla="*/ 622 h 674"/>
              <a:gd name="connsiteX114" fmla="*/ 467 w 687"/>
              <a:gd name="connsiteY114" fmla="*/ 616 h 674"/>
              <a:gd name="connsiteX115" fmla="*/ 472 w 687"/>
              <a:gd name="connsiteY115" fmla="*/ 611 h 674"/>
              <a:gd name="connsiteX116" fmla="*/ 477 w 687"/>
              <a:gd name="connsiteY116" fmla="*/ 601 h 674"/>
              <a:gd name="connsiteX117" fmla="*/ 483 w 687"/>
              <a:gd name="connsiteY117" fmla="*/ 590 h 674"/>
              <a:gd name="connsiteX118" fmla="*/ 488 w 687"/>
              <a:gd name="connsiteY118" fmla="*/ 580 h 674"/>
              <a:gd name="connsiteX119" fmla="*/ 498 w 687"/>
              <a:gd name="connsiteY119" fmla="*/ 564 h 674"/>
              <a:gd name="connsiteX120" fmla="*/ 504 w 687"/>
              <a:gd name="connsiteY120" fmla="*/ 554 h 674"/>
              <a:gd name="connsiteX121" fmla="*/ 509 w 687"/>
              <a:gd name="connsiteY121" fmla="*/ 538 h 674"/>
              <a:gd name="connsiteX122" fmla="*/ 514 w 687"/>
              <a:gd name="connsiteY122" fmla="*/ 517 h 674"/>
              <a:gd name="connsiteX123" fmla="*/ 519 w 687"/>
              <a:gd name="connsiteY123" fmla="*/ 501 h 674"/>
              <a:gd name="connsiteX124" fmla="*/ 525 w 687"/>
              <a:gd name="connsiteY124" fmla="*/ 475 h 674"/>
              <a:gd name="connsiteX125" fmla="*/ 530 w 687"/>
              <a:gd name="connsiteY125" fmla="*/ 454 h 674"/>
              <a:gd name="connsiteX126" fmla="*/ 535 w 687"/>
              <a:gd name="connsiteY126" fmla="*/ 428 h 674"/>
              <a:gd name="connsiteX127" fmla="*/ 540 w 687"/>
              <a:gd name="connsiteY127" fmla="*/ 402 h 674"/>
              <a:gd name="connsiteX128" fmla="*/ 546 w 687"/>
              <a:gd name="connsiteY128" fmla="*/ 371 h 674"/>
              <a:gd name="connsiteX129" fmla="*/ 546 w 687"/>
              <a:gd name="connsiteY129" fmla="*/ 345 h 674"/>
              <a:gd name="connsiteX130" fmla="*/ 551 w 687"/>
              <a:gd name="connsiteY130" fmla="*/ 319 h 674"/>
              <a:gd name="connsiteX131" fmla="*/ 551 w 687"/>
              <a:gd name="connsiteY131" fmla="*/ 298 h 674"/>
              <a:gd name="connsiteX132" fmla="*/ 556 w 687"/>
              <a:gd name="connsiteY132" fmla="*/ 272 h 674"/>
              <a:gd name="connsiteX133" fmla="*/ 556 w 687"/>
              <a:gd name="connsiteY133" fmla="*/ 251 h 674"/>
              <a:gd name="connsiteX134" fmla="*/ 561 w 687"/>
              <a:gd name="connsiteY134" fmla="*/ 230 h 674"/>
              <a:gd name="connsiteX135" fmla="*/ 561 w 687"/>
              <a:gd name="connsiteY135" fmla="*/ 214 h 674"/>
              <a:gd name="connsiteX136" fmla="*/ 561 w 687"/>
              <a:gd name="connsiteY136" fmla="*/ 193 h 674"/>
              <a:gd name="connsiteX137" fmla="*/ 567 w 687"/>
              <a:gd name="connsiteY137" fmla="*/ 178 h 674"/>
              <a:gd name="connsiteX138" fmla="*/ 567 w 687"/>
              <a:gd name="connsiteY138" fmla="*/ 167 h 674"/>
              <a:gd name="connsiteX139" fmla="*/ 567 w 687"/>
              <a:gd name="connsiteY139" fmla="*/ 151 h 674"/>
              <a:gd name="connsiteX140" fmla="*/ 567 w 687"/>
              <a:gd name="connsiteY140" fmla="*/ 141 h 674"/>
              <a:gd name="connsiteX141" fmla="*/ 567 w 687"/>
              <a:gd name="connsiteY141" fmla="*/ 131 h 674"/>
              <a:gd name="connsiteX142" fmla="*/ 561 w 687"/>
              <a:gd name="connsiteY142" fmla="*/ 125 h 674"/>
              <a:gd name="connsiteX143" fmla="*/ 561 w 687"/>
              <a:gd name="connsiteY143" fmla="*/ 115 h 674"/>
              <a:gd name="connsiteX144" fmla="*/ 561 w 687"/>
              <a:gd name="connsiteY144" fmla="*/ 115 h 674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46 w 687"/>
              <a:gd name="connsiteY109" fmla="*/ 632 h 658"/>
              <a:gd name="connsiteX110" fmla="*/ 451 w 687"/>
              <a:gd name="connsiteY110" fmla="*/ 627 h 658"/>
              <a:gd name="connsiteX111" fmla="*/ 456 w 687"/>
              <a:gd name="connsiteY111" fmla="*/ 627 h 658"/>
              <a:gd name="connsiteX112" fmla="*/ 462 w 687"/>
              <a:gd name="connsiteY112" fmla="*/ 622 h 658"/>
              <a:gd name="connsiteX113" fmla="*/ 467 w 687"/>
              <a:gd name="connsiteY113" fmla="*/ 616 h 658"/>
              <a:gd name="connsiteX114" fmla="*/ 472 w 687"/>
              <a:gd name="connsiteY114" fmla="*/ 611 h 658"/>
              <a:gd name="connsiteX115" fmla="*/ 477 w 687"/>
              <a:gd name="connsiteY115" fmla="*/ 601 h 658"/>
              <a:gd name="connsiteX116" fmla="*/ 483 w 687"/>
              <a:gd name="connsiteY116" fmla="*/ 590 h 658"/>
              <a:gd name="connsiteX117" fmla="*/ 488 w 687"/>
              <a:gd name="connsiteY117" fmla="*/ 580 h 658"/>
              <a:gd name="connsiteX118" fmla="*/ 498 w 687"/>
              <a:gd name="connsiteY118" fmla="*/ 564 h 658"/>
              <a:gd name="connsiteX119" fmla="*/ 504 w 687"/>
              <a:gd name="connsiteY119" fmla="*/ 554 h 658"/>
              <a:gd name="connsiteX120" fmla="*/ 509 w 687"/>
              <a:gd name="connsiteY120" fmla="*/ 538 h 658"/>
              <a:gd name="connsiteX121" fmla="*/ 514 w 687"/>
              <a:gd name="connsiteY121" fmla="*/ 517 h 658"/>
              <a:gd name="connsiteX122" fmla="*/ 519 w 687"/>
              <a:gd name="connsiteY122" fmla="*/ 501 h 658"/>
              <a:gd name="connsiteX123" fmla="*/ 525 w 687"/>
              <a:gd name="connsiteY123" fmla="*/ 475 h 658"/>
              <a:gd name="connsiteX124" fmla="*/ 530 w 687"/>
              <a:gd name="connsiteY124" fmla="*/ 454 h 658"/>
              <a:gd name="connsiteX125" fmla="*/ 535 w 687"/>
              <a:gd name="connsiteY125" fmla="*/ 428 h 658"/>
              <a:gd name="connsiteX126" fmla="*/ 540 w 687"/>
              <a:gd name="connsiteY126" fmla="*/ 402 h 658"/>
              <a:gd name="connsiteX127" fmla="*/ 546 w 687"/>
              <a:gd name="connsiteY127" fmla="*/ 371 h 658"/>
              <a:gd name="connsiteX128" fmla="*/ 546 w 687"/>
              <a:gd name="connsiteY128" fmla="*/ 345 h 658"/>
              <a:gd name="connsiteX129" fmla="*/ 551 w 687"/>
              <a:gd name="connsiteY129" fmla="*/ 319 h 658"/>
              <a:gd name="connsiteX130" fmla="*/ 551 w 687"/>
              <a:gd name="connsiteY130" fmla="*/ 298 h 658"/>
              <a:gd name="connsiteX131" fmla="*/ 556 w 687"/>
              <a:gd name="connsiteY131" fmla="*/ 272 h 658"/>
              <a:gd name="connsiteX132" fmla="*/ 556 w 687"/>
              <a:gd name="connsiteY132" fmla="*/ 251 h 658"/>
              <a:gd name="connsiteX133" fmla="*/ 561 w 687"/>
              <a:gd name="connsiteY133" fmla="*/ 230 h 658"/>
              <a:gd name="connsiteX134" fmla="*/ 561 w 687"/>
              <a:gd name="connsiteY134" fmla="*/ 214 h 658"/>
              <a:gd name="connsiteX135" fmla="*/ 561 w 687"/>
              <a:gd name="connsiteY135" fmla="*/ 193 h 658"/>
              <a:gd name="connsiteX136" fmla="*/ 567 w 687"/>
              <a:gd name="connsiteY136" fmla="*/ 178 h 658"/>
              <a:gd name="connsiteX137" fmla="*/ 567 w 687"/>
              <a:gd name="connsiteY137" fmla="*/ 167 h 658"/>
              <a:gd name="connsiteX138" fmla="*/ 567 w 687"/>
              <a:gd name="connsiteY138" fmla="*/ 151 h 658"/>
              <a:gd name="connsiteX139" fmla="*/ 567 w 687"/>
              <a:gd name="connsiteY139" fmla="*/ 141 h 658"/>
              <a:gd name="connsiteX140" fmla="*/ 567 w 687"/>
              <a:gd name="connsiteY140" fmla="*/ 131 h 658"/>
              <a:gd name="connsiteX141" fmla="*/ 561 w 687"/>
              <a:gd name="connsiteY141" fmla="*/ 125 h 658"/>
              <a:gd name="connsiteX142" fmla="*/ 561 w 687"/>
              <a:gd name="connsiteY142" fmla="*/ 115 h 658"/>
              <a:gd name="connsiteX143" fmla="*/ 561 w 687"/>
              <a:gd name="connsiteY143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46 w 687"/>
              <a:gd name="connsiteY109" fmla="*/ 632 h 658"/>
              <a:gd name="connsiteX110" fmla="*/ 451 w 687"/>
              <a:gd name="connsiteY110" fmla="*/ 627 h 658"/>
              <a:gd name="connsiteX111" fmla="*/ 456 w 687"/>
              <a:gd name="connsiteY111" fmla="*/ 627 h 658"/>
              <a:gd name="connsiteX112" fmla="*/ 467 w 687"/>
              <a:gd name="connsiteY112" fmla="*/ 616 h 658"/>
              <a:gd name="connsiteX113" fmla="*/ 472 w 687"/>
              <a:gd name="connsiteY113" fmla="*/ 611 h 658"/>
              <a:gd name="connsiteX114" fmla="*/ 477 w 687"/>
              <a:gd name="connsiteY114" fmla="*/ 601 h 658"/>
              <a:gd name="connsiteX115" fmla="*/ 483 w 687"/>
              <a:gd name="connsiteY115" fmla="*/ 590 h 658"/>
              <a:gd name="connsiteX116" fmla="*/ 488 w 687"/>
              <a:gd name="connsiteY116" fmla="*/ 580 h 658"/>
              <a:gd name="connsiteX117" fmla="*/ 498 w 687"/>
              <a:gd name="connsiteY117" fmla="*/ 564 h 658"/>
              <a:gd name="connsiteX118" fmla="*/ 504 w 687"/>
              <a:gd name="connsiteY118" fmla="*/ 554 h 658"/>
              <a:gd name="connsiteX119" fmla="*/ 509 w 687"/>
              <a:gd name="connsiteY119" fmla="*/ 538 h 658"/>
              <a:gd name="connsiteX120" fmla="*/ 514 w 687"/>
              <a:gd name="connsiteY120" fmla="*/ 517 h 658"/>
              <a:gd name="connsiteX121" fmla="*/ 519 w 687"/>
              <a:gd name="connsiteY121" fmla="*/ 501 h 658"/>
              <a:gd name="connsiteX122" fmla="*/ 525 w 687"/>
              <a:gd name="connsiteY122" fmla="*/ 475 h 658"/>
              <a:gd name="connsiteX123" fmla="*/ 530 w 687"/>
              <a:gd name="connsiteY123" fmla="*/ 454 h 658"/>
              <a:gd name="connsiteX124" fmla="*/ 535 w 687"/>
              <a:gd name="connsiteY124" fmla="*/ 428 h 658"/>
              <a:gd name="connsiteX125" fmla="*/ 540 w 687"/>
              <a:gd name="connsiteY125" fmla="*/ 402 h 658"/>
              <a:gd name="connsiteX126" fmla="*/ 546 w 687"/>
              <a:gd name="connsiteY126" fmla="*/ 371 h 658"/>
              <a:gd name="connsiteX127" fmla="*/ 546 w 687"/>
              <a:gd name="connsiteY127" fmla="*/ 345 h 658"/>
              <a:gd name="connsiteX128" fmla="*/ 551 w 687"/>
              <a:gd name="connsiteY128" fmla="*/ 319 h 658"/>
              <a:gd name="connsiteX129" fmla="*/ 551 w 687"/>
              <a:gd name="connsiteY129" fmla="*/ 298 h 658"/>
              <a:gd name="connsiteX130" fmla="*/ 556 w 687"/>
              <a:gd name="connsiteY130" fmla="*/ 272 h 658"/>
              <a:gd name="connsiteX131" fmla="*/ 556 w 687"/>
              <a:gd name="connsiteY131" fmla="*/ 251 h 658"/>
              <a:gd name="connsiteX132" fmla="*/ 561 w 687"/>
              <a:gd name="connsiteY132" fmla="*/ 230 h 658"/>
              <a:gd name="connsiteX133" fmla="*/ 561 w 687"/>
              <a:gd name="connsiteY133" fmla="*/ 214 h 658"/>
              <a:gd name="connsiteX134" fmla="*/ 561 w 687"/>
              <a:gd name="connsiteY134" fmla="*/ 193 h 658"/>
              <a:gd name="connsiteX135" fmla="*/ 567 w 687"/>
              <a:gd name="connsiteY135" fmla="*/ 178 h 658"/>
              <a:gd name="connsiteX136" fmla="*/ 567 w 687"/>
              <a:gd name="connsiteY136" fmla="*/ 167 h 658"/>
              <a:gd name="connsiteX137" fmla="*/ 567 w 687"/>
              <a:gd name="connsiteY137" fmla="*/ 151 h 658"/>
              <a:gd name="connsiteX138" fmla="*/ 567 w 687"/>
              <a:gd name="connsiteY138" fmla="*/ 141 h 658"/>
              <a:gd name="connsiteX139" fmla="*/ 567 w 687"/>
              <a:gd name="connsiteY139" fmla="*/ 131 h 658"/>
              <a:gd name="connsiteX140" fmla="*/ 561 w 687"/>
              <a:gd name="connsiteY140" fmla="*/ 125 h 658"/>
              <a:gd name="connsiteX141" fmla="*/ 561 w 687"/>
              <a:gd name="connsiteY141" fmla="*/ 115 h 658"/>
              <a:gd name="connsiteX142" fmla="*/ 561 w 687"/>
              <a:gd name="connsiteY142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46 w 687"/>
              <a:gd name="connsiteY109" fmla="*/ 632 h 658"/>
              <a:gd name="connsiteX110" fmla="*/ 456 w 687"/>
              <a:gd name="connsiteY110" fmla="*/ 627 h 658"/>
              <a:gd name="connsiteX111" fmla="*/ 467 w 687"/>
              <a:gd name="connsiteY111" fmla="*/ 616 h 658"/>
              <a:gd name="connsiteX112" fmla="*/ 472 w 687"/>
              <a:gd name="connsiteY112" fmla="*/ 611 h 658"/>
              <a:gd name="connsiteX113" fmla="*/ 477 w 687"/>
              <a:gd name="connsiteY113" fmla="*/ 601 h 658"/>
              <a:gd name="connsiteX114" fmla="*/ 483 w 687"/>
              <a:gd name="connsiteY114" fmla="*/ 590 h 658"/>
              <a:gd name="connsiteX115" fmla="*/ 488 w 687"/>
              <a:gd name="connsiteY115" fmla="*/ 580 h 658"/>
              <a:gd name="connsiteX116" fmla="*/ 498 w 687"/>
              <a:gd name="connsiteY116" fmla="*/ 564 h 658"/>
              <a:gd name="connsiteX117" fmla="*/ 504 w 687"/>
              <a:gd name="connsiteY117" fmla="*/ 554 h 658"/>
              <a:gd name="connsiteX118" fmla="*/ 509 w 687"/>
              <a:gd name="connsiteY118" fmla="*/ 538 h 658"/>
              <a:gd name="connsiteX119" fmla="*/ 514 w 687"/>
              <a:gd name="connsiteY119" fmla="*/ 517 h 658"/>
              <a:gd name="connsiteX120" fmla="*/ 519 w 687"/>
              <a:gd name="connsiteY120" fmla="*/ 501 h 658"/>
              <a:gd name="connsiteX121" fmla="*/ 525 w 687"/>
              <a:gd name="connsiteY121" fmla="*/ 475 h 658"/>
              <a:gd name="connsiteX122" fmla="*/ 530 w 687"/>
              <a:gd name="connsiteY122" fmla="*/ 454 h 658"/>
              <a:gd name="connsiteX123" fmla="*/ 535 w 687"/>
              <a:gd name="connsiteY123" fmla="*/ 428 h 658"/>
              <a:gd name="connsiteX124" fmla="*/ 540 w 687"/>
              <a:gd name="connsiteY124" fmla="*/ 402 h 658"/>
              <a:gd name="connsiteX125" fmla="*/ 546 w 687"/>
              <a:gd name="connsiteY125" fmla="*/ 371 h 658"/>
              <a:gd name="connsiteX126" fmla="*/ 546 w 687"/>
              <a:gd name="connsiteY126" fmla="*/ 345 h 658"/>
              <a:gd name="connsiteX127" fmla="*/ 551 w 687"/>
              <a:gd name="connsiteY127" fmla="*/ 319 h 658"/>
              <a:gd name="connsiteX128" fmla="*/ 551 w 687"/>
              <a:gd name="connsiteY128" fmla="*/ 298 h 658"/>
              <a:gd name="connsiteX129" fmla="*/ 556 w 687"/>
              <a:gd name="connsiteY129" fmla="*/ 272 h 658"/>
              <a:gd name="connsiteX130" fmla="*/ 556 w 687"/>
              <a:gd name="connsiteY130" fmla="*/ 251 h 658"/>
              <a:gd name="connsiteX131" fmla="*/ 561 w 687"/>
              <a:gd name="connsiteY131" fmla="*/ 230 h 658"/>
              <a:gd name="connsiteX132" fmla="*/ 561 w 687"/>
              <a:gd name="connsiteY132" fmla="*/ 214 h 658"/>
              <a:gd name="connsiteX133" fmla="*/ 561 w 687"/>
              <a:gd name="connsiteY133" fmla="*/ 193 h 658"/>
              <a:gd name="connsiteX134" fmla="*/ 567 w 687"/>
              <a:gd name="connsiteY134" fmla="*/ 178 h 658"/>
              <a:gd name="connsiteX135" fmla="*/ 567 w 687"/>
              <a:gd name="connsiteY135" fmla="*/ 167 h 658"/>
              <a:gd name="connsiteX136" fmla="*/ 567 w 687"/>
              <a:gd name="connsiteY136" fmla="*/ 151 h 658"/>
              <a:gd name="connsiteX137" fmla="*/ 567 w 687"/>
              <a:gd name="connsiteY137" fmla="*/ 141 h 658"/>
              <a:gd name="connsiteX138" fmla="*/ 567 w 687"/>
              <a:gd name="connsiteY138" fmla="*/ 131 h 658"/>
              <a:gd name="connsiteX139" fmla="*/ 561 w 687"/>
              <a:gd name="connsiteY139" fmla="*/ 125 h 658"/>
              <a:gd name="connsiteX140" fmla="*/ 561 w 687"/>
              <a:gd name="connsiteY140" fmla="*/ 115 h 658"/>
              <a:gd name="connsiteX141" fmla="*/ 561 w 687"/>
              <a:gd name="connsiteY141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56 w 687"/>
              <a:gd name="connsiteY109" fmla="*/ 627 h 658"/>
              <a:gd name="connsiteX110" fmla="*/ 467 w 687"/>
              <a:gd name="connsiteY110" fmla="*/ 616 h 658"/>
              <a:gd name="connsiteX111" fmla="*/ 472 w 687"/>
              <a:gd name="connsiteY111" fmla="*/ 611 h 658"/>
              <a:gd name="connsiteX112" fmla="*/ 477 w 687"/>
              <a:gd name="connsiteY112" fmla="*/ 601 h 658"/>
              <a:gd name="connsiteX113" fmla="*/ 483 w 687"/>
              <a:gd name="connsiteY113" fmla="*/ 590 h 658"/>
              <a:gd name="connsiteX114" fmla="*/ 488 w 687"/>
              <a:gd name="connsiteY114" fmla="*/ 580 h 658"/>
              <a:gd name="connsiteX115" fmla="*/ 498 w 687"/>
              <a:gd name="connsiteY115" fmla="*/ 564 h 658"/>
              <a:gd name="connsiteX116" fmla="*/ 504 w 687"/>
              <a:gd name="connsiteY116" fmla="*/ 554 h 658"/>
              <a:gd name="connsiteX117" fmla="*/ 509 w 687"/>
              <a:gd name="connsiteY117" fmla="*/ 538 h 658"/>
              <a:gd name="connsiteX118" fmla="*/ 514 w 687"/>
              <a:gd name="connsiteY118" fmla="*/ 517 h 658"/>
              <a:gd name="connsiteX119" fmla="*/ 519 w 687"/>
              <a:gd name="connsiteY119" fmla="*/ 501 h 658"/>
              <a:gd name="connsiteX120" fmla="*/ 525 w 687"/>
              <a:gd name="connsiteY120" fmla="*/ 475 h 658"/>
              <a:gd name="connsiteX121" fmla="*/ 530 w 687"/>
              <a:gd name="connsiteY121" fmla="*/ 454 h 658"/>
              <a:gd name="connsiteX122" fmla="*/ 535 w 687"/>
              <a:gd name="connsiteY122" fmla="*/ 428 h 658"/>
              <a:gd name="connsiteX123" fmla="*/ 540 w 687"/>
              <a:gd name="connsiteY123" fmla="*/ 402 h 658"/>
              <a:gd name="connsiteX124" fmla="*/ 546 w 687"/>
              <a:gd name="connsiteY124" fmla="*/ 371 h 658"/>
              <a:gd name="connsiteX125" fmla="*/ 546 w 687"/>
              <a:gd name="connsiteY125" fmla="*/ 345 h 658"/>
              <a:gd name="connsiteX126" fmla="*/ 551 w 687"/>
              <a:gd name="connsiteY126" fmla="*/ 319 h 658"/>
              <a:gd name="connsiteX127" fmla="*/ 551 w 687"/>
              <a:gd name="connsiteY127" fmla="*/ 298 h 658"/>
              <a:gd name="connsiteX128" fmla="*/ 556 w 687"/>
              <a:gd name="connsiteY128" fmla="*/ 272 h 658"/>
              <a:gd name="connsiteX129" fmla="*/ 556 w 687"/>
              <a:gd name="connsiteY129" fmla="*/ 251 h 658"/>
              <a:gd name="connsiteX130" fmla="*/ 561 w 687"/>
              <a:gd name="connsiteY130" fmla="*/ 230 h 658"/>
              <a:gd name="connsiteX131" fmla="*/ 561 w 687"/>
              <a:gd name="connsiteY131" fmla="*/ 214 h 658"/>
              <a:gd name="connsiteX132" fmla="*/ 561 w 687"/>
              <a:gd name="connsiteY132" fmla="*/ 193 h 658"/>
              <a:gd name="connsiteX133" fmla="*/ 567 w 687"/>
              <a:gd name="connsiteY133" fmla="*/ 178 h 658"/>
              <a:gd name="connsiteX134" fmla="*/ 567 w 687"/>
              <a:gd name="connsiteY134" fmla="*/ 167 h 658"/>
              <a:gd name="connsiteX135" fmla="*/ 567 w 687"/>
              <a:gd name="connsiteY135" fmla="*/ 151 h 658"/>
              <a:gd name="connsiteX136" fmla="*/ 567 w 687"/>
              <a:gd name="connsiteY136" fmla="*/ 141 h 658"/>
              <a:gd name="connsiteX137" fmla="*/ 567 w 687"/>
              <a:gd name="connsiteY137" fmla="*/ 131 h 658"/>
              <a:gd name="connsiteX138" fmla="*/ 561 w 687"/>
              <a:gd name="connsiteY138" fmla="*/ 125 h 658"/>
              <a:gd name="connsiteX139" fmla="*/ 561 w 687"/>
              <a:gd name="connsiteY139" fmla="*/ 115 h 658"/>
              <a:gd name="connsiteX140" fmla="*/ 561 w 687"/>
              <a:gd name="connsiteY140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56 w 687"/>
              <a:gd name="connsiteY109" fmla="*/ 627 h 658"/>
              <a:gd name="connsiteX110" fmla="*/ 467 w 687"/>
              <a:gd name="connsiteY110" fmla="*/ 616 h 658"/>
              <a:gd name="connsiteX111" fmla="*/ 477 w 687"/>
              <a:gd name="connsiteY111" fmla="*/ 601 h 658"/>
              <a:gd name="connsiteX112" fmla="*/ 483 w 687"/>
              <a:gd name="connsiteY112" fmla="*/ 590 h 658"/>
              <a:gd name="connsiteX113" fmla="*/ 488 w 687"/>
              <a:gd name="connsiteY113" fmla="*/ 580 h 658"/>
              <a:gd name="connsiteX114" fmla="*/ 498 w 687"/>
              <a:gd name="connsiteY114" fmla="*/ 564 h 658"/>
              <a:gd name="connsiteX115" fmla="*/ 504 w 687"/>
              <a:gd name="connsiteY115" fmla="*/ 554 h 658"/>
              <a:gd name="connsiteX116" fmla="*/ 509 w 687"/>
              <a:gd name="connsiteY116" fmla="*/ 538 h 658"/>
              <a:gd name="connsiteX117" fmla="*/ 514 w 687"/>
              <a:gd name="connsiteY117" fmla="*/ 517 h 658"/>
              <a:gd name="connsiteX118" fmla="*/ 519 w 687"/>
              <a:gd name="connsiteY118" fmla="*/ 501 h 658"/>
              <a:gd name="connsiteX119" fmla="*/ 525 w 687"/>
              <a:gd name="connsiteY119" fmla="*/ 475 h 658"/>
              <a:gd name="connsiteX120" fmla="*/ 530 w 687"/>
              <a:gd name="connsiteY120" fmla="*/ 454 h 658"/>
              <a:gd name="connsiteX121" fmla="*/ 535 w 687"/>
              <a:gd name="connsiteY121" fmla="*/ 428 h 658"/>
              <a:gd name="connsiteX122" fmla="*/ 540 w 687"/>
              <a:gd name="connsiteY122" fmla="*/ 402 h 658"/>
              <a:gd name="connsiteX123" fmla="*/ 546 w 687"/>
              <a:gd name="connsiteY123" fmla="*/ 371 h 658"/>
              <a:gd name="connsiteX124" fmla="*/ 546 w 687"/>
              <a:gd name="connsiteY124" fmla="*/ 345 h 658"/>
              <a:gd name="connsiteX125" fmla="*/ 551 w 687"/>
              <a:gd name="connsiteY125" fmla="*/ 319 h 658"/>
              <a:gd name="connsiteX126" fmla="*/ 551 w 687"/>
              <a:gd name="connsiteY126" fmla="*/ 298 h 658"/>
              <a:gd name="connsiteX127" fmla="*/ 556 w 687"/>
              <a:gd name="connsiteY127" fmla="*/ 272 h 658"/>
              <a:gd name="connsiteX128" fmla="*/ 556 w 687"/>
              <a:gd name="connsiteY128" fmla="*/ 251 h 658"/>
              <a:gd name="connsiteX129" fmla="*/ 561 w 687"/>
              <a:gd name="connsiteY129" fmla="*/ 230 h 658"/>
              <a:gd name="connsiteX130" fmla="*/ 561 w 687"/>
              <a:gd name="connsiteY130" fmla="*/ 214 h 658"/>
              <a:gd name="connsiteX131" fmla="*/ 561 w 687"/>
              <a:gd name="connsiteY131" fmla="*/ 193 h 658"/>
              <a:gd name="connsiteX132" fmla="*/ 567 w 687"/>
              <a:gd name="connsiteY132" fmla="*/ 178 h 658"/>
              <a:gd name="connsiteX133" fmla="*/ 567 w 687"/>
              <a:gd name="connsiteY133" fmla="*/ 167 h 658"/>
              <a:gd name="connsiteX134" fmla="*/ 567 w 687"/>
              <a:gd name="connsiteY134" fmla="*/ 151 h 658"/>
              <a:gd name="connsiteX135" fmla="*/ 567 w 687"/>
              <a:gd name="connsiteY135" fmla="*/ 141 h 658"/>
              <a:gd name="connsiteX136" fmla="*/ 567 w 687"/>
              <a:gd name="connsiteY136" fmla="*/ 131 h 658"/>
              <a:gd name="connsiteX137" fmla="*/ 561 w 687"/>
              <a:gd name="connsiteY137" fmla="*/ 125 h 658"/>
              <a:gd name="connsiteX138" fmla="*/ 561 w 687"/>
              <a:gd name="connsiteY138" fmla="*/ 115 h 658"/>
              <a:gd name="connsiteX139" fmla="*/ 561 w 687"/>
              <a:gd name="connsiteY139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56 w 687"/>
              <a:gd name="connsiteY109" fmla="*/ 627 h 658"/>
              <a:gd name="connsiteX110" fmla="*/ 477 w 687"/>
              <a:gd name="connsiteY110" fmla="*/ 601 h 658"/>
              <a:gd name="connsiteX111" fmla="*/ 483 w 687"/>
              <a:gd name="connsiteY111" fmla="*/ 590 h 658"/>
              <a:gd name="connsiteX112" fmla="*/ 488 w 687"/>
              <a:gd name="connsiteY112" fmla="*/ 580 h 658"/>
              <a:gd name="connsiteX113" fmla="*/ 498 w 687"/>
              <a:gd name="connsiteY113" fmla="*/ 564 h 658"/>
              <a:gd name="connsiteX114" fmla="*/ 504 w 687"/>
              <a:gd name="connsiteY114" fmla="*/ 554 h 658"/>
              <a:gd name="connsiteX115" fmla="*/ 509 w 687"/>
              <a:gd name="connsiteY115" fmla="*/ 538 h 658"/>
              <a:gd name="connsiteX116" fmla="*/ 514 w 687"/>
              <a:gd name="connsiteY116" fmla="*/ 517 h 658"/>
              <a:gd name="connsiteX117" fmla="*/ 519 w 687"/>
              <a:gd name="connsiteY117" fmla="*/ 501 h 658"/>
              <a:gd name="connsiteX118" fmla="*/ 525 w 687"/>
              <a:gd name="connsiteY118" fmla="*/ 475 h 658"/>
              <a:gd name="connsiteX119" fmla="*/ 530 w 687"/>
              <a:gd name="connsiteY119" fmla="*/ 454 h 658"/>
              <a:gd name="connsiteX120" fmla="*/ 535 w 687"/>
              <a:gd name="connsiteY120" fmla="*/ 428 h 658"/>
              <a:gd name="connsiteX121" fmla="*/ 540 w 687"/>
              <a:gd name="connsiteY121" fmla="*/ 402 h 658"/>
              <a:gd name="connsiteX122" fmla="*/ 546 w 687"/>
              <a:gd name="connsiteY122" fmla="*/ 371 h 658"/>
              <a:gd name="connsiteX123" fmla="*/ 546 w 687"/>
              <a:gd name="connsiteY123" fmla="*/ 345 h 658"/>
              <a:gd name="connsiteX124" fmla="*/ 551 w 687"/>
              <a:gd name="connsiteY124" fmla="*/ 319 h 658"/>
              <a:gd name="connsiteX125" fmla="*/ 551 w 687"/>
              <a:gd name="connsiteY125" fmla="*/ 298 h 658"/>
              <a:gd name="connsiteX126" fmla="*/ 556 w 687"/>
              <a:gd name="connsiteY126" fmla="*/ 272 h 658"/>
              <a:gd name="connsiteX127" fmla="*/ 556 w 687"/>
              <a:gd name="connsiteY127" fmla="*/ 251 h 658"/>
              <a:gd name="connsiteX128" fmla="*/ 561 w 687"/>
              <a:gd name="connsiteY128" fmla="*/ 230 h 658"/>
              <a:gd name="connsiteX129" fmla="*/ 561 w 687"/>
              <a:gd name="connsiteY129" fmla="*/ 214 h 658"/>
              <a:gd name="connsiteX130" fmla="*/ 561 w 687"/>
              <a:gd name="connsiteY130" fmla="*/ 193 h 658"/>
              <a:gd name="connsiteX131" fmla="*/ 567 w 687"/>
              <a:gd name="connsiteY131" fmla="*/ 178 h 658"/>
              <a:gd name="connsiteX132" fmla="*/ 567 w 687"/>
              <a:gd name="connsiteY132" fmla="*/ 167 h 658"/>
              <a:gd name="connsiteX133" fmla="*/ 567 w 687"/>
              <a:gd name="connsiteY133" fmla="*/ 151 h 658"/>
              <a:gd name="connsiteX134" fmla="*/ 567 w 687"/>
              <a:gd name="connsiteY134" fmla="*/ 141 h 658"/>
              <a:gd name="connsiteX135" fmla="*/ 567 w 687"/>
              <a:gd name="connsiteY135" fmla="*/ 131 h 658"/>
              <a:gd name="connsiteX136" fmla="*/ 561 w 687"/>
              <a:gd name="connsiteY136" fmla="*/ 125 h 658"/>
              <a:gd name="connsiteX137" fmla="*/ 561 w 687"/>
              <a:gd name="connsiteY137" fmla="*/ 115 h 658"/>
              <a:gd name="connsiteX138" fmla="*/ 561 w 687"/>
              <a:gd name="connsiteY138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56 w 687"/>
              <a:gd name="connsiteY109" fmla="*/ 627 h 658"/>
              <a:gd name="connsiteX110" fmla="*/ 477 w 687"/>
              <a:gd name="connsiteY110" fmla="*/ 601 h 658"/>
              <a:gd name="connsiteX111" fmla="*/ 488 w 687"/>
              <a:gd name="connsiteY111" fmla="*/ 580 h 658"/>
              <a:gd name="connsiteX112" fmla="*/ 498 w 687"/>
              <a:gd name="connsiteY112" fmla="*/ 564 h 658"/>
              <a:gd name="connsiteX113" fmla="*/ 504 w 687"/>
              <a:gd name="connsiteY113" fmla="*/ 554 h 658"/>
              <a:gd name="connsiteX114" fmla="*/ 509 w 687"/>
              <a:gd name="connsiteY114" fmla="*/ 538 h 658"/>
              <a:gd name="connsiteX115" fmla="*/ 514 w 687"/>
              <a:gd name="connsiteY115" fmla="*/ 517 h 658"/>
              <a:gd name="connsiteX116" fmla="*/ 519 w 687"/>
              <a:gd name="connsiteY116" fmla="*/ 501 h 658"/>
              <a:gd name="connsiteX117" fmla="*/ 525 w 687"/>
              <a:gd name="connsiteY117" fmla="*/ 475 h 658"/>
              <a:gd name="connsiteX118" fmla="*/ 530 w 687"/>
              <a:gd name="connsiteY118" fmla="*/ 454 h 658"/>
              <a:gd name="connsiteX119" fmla="*/ 535 w 687"/>
              <a:gd name="connsiteY119" fmla="*/ 428 h 658"/>
              <a:gd name="connsiteX120" fmla="*/ 540 w 687"/>
              <a:gd name="connsiteY120" fmla="*/ 402 h 658"/>
              <a:gd name="connsiteX121" fmla="*/ 546 w 687"/>
              <a:gd name="connsiteY121" fmla="*/ 371 h 658"/>
              <a:gd name="connsiteX122" fmla="*/ 546 w 687"/>
              <a:gd name="connsiteY122" fmla="*/ 345 h 658"/>
              <a:gd name="connsiteX123" fmla="*/ 551 w 687"/>
              <a:gd name="connsiteY123" fmla="*/ 319 h 658"/>
              <a:gd name="connsiteX124" fmla="*/ 551 w 687"/>
              <a:gd name="connsiteY124" fmla="*/ 298 h 658"/>
              <a:gd name="connsiteX125" fmla="*/ 556 w 687"/>
              <a:gd name="connsiteY125" fmla="*/ 272 h 658"/>
              <a:gd name="connsiteX126" fmla="*/ 556 w 687"/>
              <a:gd name="connsiteY126" fmla="*/ 251 h 658"/>
              <a:gd name="connsiteX127" fmla="*/ 561 w 687"/>
              <a:gd name="connsiteY127" fmla="*/ 230 h 658"/>
              <a:gd name="connsiteX128" fmla="*/ 561 w 687"/>
              <a:gd name="connsiteY128" fmla="*/ 214 h 658"/>
              <a:gd name="connsiteX129" fmla="*/ 561 w 687"/>
              <a:gd name="connsiteY129" fmla="*/ 193 h 658"/>
              <a:gd name="connsiteX130" fmla="*/ 567 w 687"/>
              <a:gd name="connsiteY130" fmla="*/ 178 h 658"/>
              <a:gd name="connsiteX131" fmla="*/ 567 w 687"/>
              <a:gd name="connsiteY131" fmla="*/ 167 h 658"/>
              <a:gd name="connsiteX132" fmla="*/ 567 w 687"/>
              <a:gd name="connsiteY132" fmla="*/ 151 h 658"/>
              <a:gd name="connsiteX133" fmla="*/ 567 w 687"/>
              <a:gd name="connsiteY133" fmla="*/ 141 h 658"/>
              <a:gd name="connsiteX134" fmla="*/ 567 w 687"/>
              <a:gd name="connsiteY134" fmla="*/ 131 h 658"/>
              <a:gd name="connsiteX135" fmla="*/ 561 w 687"/>
              <a:gd name="connsiteY135" fmla="*/ 125 h 658"/>
              <a:gd name="connsiteX136" fmla="*/ 561 w 687"/>
              <a:gd name="connsiteY136" fmla="*/ 115 h 658"/>
              <a:gd name="connsiteX137" fmla="*/ 561 w 687"/>
              <a:gd name="connsiteY137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77 w 687"/>
              <a:gd name="connsiteY109" fmla="*/ 601 h 658"/>
              <a:gd name="connsiteX110" fmla="*/ 488 w 687"/>
              <a:gd name="connsiteY110" fmla="*/ 580 h 658"/>
              <a:gd name="connsiteX111" fmla="*/ 498 w 687"/>
              <a:gd name="connsiteY111" fmla="*/ 564 h 658"/>
              <a:gd name="connsiteX112" fmla="*/ 504 w 687"/>
              <a:gd name="connsiteY112" fmla="*/ 554 h 658"/>
              <a:gd name="connsiteX113" fmla="*/ 509 w 687"/>
              <a:gd name="connsiteY113" fmla="*/ 538 h 658"/>
              <a:gd name="connsiteX114" fmla="*/ 514 w 687"/>
              <a:gd name="connsiteY114" fmla="*/ 517 h 658"/>
              <a:gd name="connsiteX115" fmla="*/ 519 w 687"/>
              <a:gd name="connsiteY115" fmla="*/ 501 h 658"/>
              <a:gd name="connsiteX116" fmla="*/ 525 w 687"/>
              <a:gd name="connsiteY116" fmla="*/ 475 h 658"/>
              <a:gd name="connsiteX117" fmla="*/ 530 w 687"/>
              <a:gd name="connsiteY117" fmla="*/ 454 h 658"/>
              <a:gd name="connsiteX118" fmla="*/ 535 w 687"/>
              <a:gd name="connsiteY118" fmla="*/ 428 h 658"/>
              <a:gd name="connsiteX119" fmla="*/ 540 w 687"/>
              <a:gd name="connsiteY119" fmla="*/ 402 h 658"/>
              <a:gd name="connsiteX120" fmla="*/ 546 w 687"/>
              <a:gd name="connsiteY120" fmla="*/ 371 h 658"/>
              <a:gd name="connsiteX121" fmla="*/ 546 w 687"/>
              <a:gd name="connsiteY121" fmla="*/ 345 h 658"/>
              <a:gd name="connsiteX122" fmla="*/ 551 w 687"/>
              <a:gd name="connsiteY122" fmla="*/ 319 h 658"/>
              <a:gd name="connsiteX123" fmla="*/ 551 w 687"/>
              <a:gd name="connsiteY123" fmla="*/ 298 h 658"/>
              <a:gd name="connsiteX124" fmla="*/ 556 w 687"/>
              <a:gd name="connsiteY124" fmla="*/ 272 h 658"/>
              <a:gd name="connsiteX125" fmla="*/ 556 w 687"/>
              <a:gd name="connsiteY125" fmla="*/ 251 h 658"/>
              <a:gd name="connsiteX126" fmla="*/ 561 w 687"/>
              <a:gd name="connsiteY126" fmla="*/ 230 h 658"/>
              <a:gd name="connsiteX127" fmla="*/ 561 w 687"/>
              <a:gd name="connsiteY127" fmla="*/ 214 h 658"/>
              <a:gd name="connsiteX128" fmla="*/ 561 w 687"/>
              <a:gd name="connsiteY128" fmla="*/ 193 h 658"/>
              <a:gd name="connsiteX129" fmla="*/ 567 w 687"/>
              <a:gd name="connsiteY129" fmla="*/ 178 h 658"/>
              <a:gd name="connsiteX130" fmla="*/ 567 w 687"/>
              <a:gd name="connsiteY130" fmla="*/ 167 h 658"/>
              <a:gd name="connsiteX131" fmla="*/ 567 w 687"/>
              <a:gd name="connsiteY131" fmla="*/ 151 h 658"/>
              <a:gd name="connsiteX132" fmla="*/ 567 w 687"/>
              <a:gd name="connsiteY132" fmla="*/ 141 h 658"/>
              <a:gd name="connsiteX133" fmla="*/ 567 w 687"/>
              <a:gd name="connsiteY133" fmla="*/ 131 h 658"/>
              <a:gd name="connsiteX134" fmla="*/ 561 w 687"/>
              <a:gd name="connsiteY134" fmla="*/ 125 h 658"/>
              <a:gd name="connsiteX135" fmla="*/ 561 w 687"/>
              <a:gd name="connsiteY135" fmla="*/ 115 h 658"/>
              <a:gd name="connsiteX136" fmla="*/ 561 w 687"/>
              <a:gd name="connsiteY136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88 w 687"/>
              <a:gd name="connsiteY109" fmla="*/ 580 h 658"/>
              <a:gd name="connsiteX110" fmla="*/ 498 w 687"/>
              <a:gd name="connsiteY110" fmla="*/ 564 h 658"/>
              <a:gd name="connsiteX111" fmla="*/ 504 w 687"/>
              <a:gd name="connsiteY111" fmla="*/ 554 h 658"/>
              <a:gd name="connsiteX112" fmla="*/ 509 w 687"/>
              <a:gd name="connsiteY112" fmla="*/ 538 h 658"/>
              <a:gd name="connsiteX113" fmla="*/ 514 w 687"/>
              <a:gd name="connsiteY113" fmla="*/ 517 h 658"/>
              <a:gd name="connsiteX114" fmla="*/ 519 w 687"/>
              <a:gd name="connsiteY114" fmla="*/ 501 h 658"/>
              <a:gd name="connsiteX115" fmla="*/ 525 w 687"/>
              <a:gd name="connsiteY115" fmla="*/ 475 h 658"/>
              <a:gd name="connsiteX116" fmla="*/ 530 w 687"/>
              <a:gd name="connsiteY116" fmla="*/ 454 h 658"/>
              <a:gd name="connsiteX117" fmla="*/ 535 w 687"/>
              <a:gd name="connsiteY117" fmla="*/ 428 h 658"/>
              <a:gd name="connsiteX118" fmla="*/ 540 w 687"/>
              <a:gd name="connsiteY118" fmla="*/ 402 h 658"/>
              <a:gd name="connsiteX119" fmla="*/ 546 w 687"/>
              <a:gd name="connsiteY119" fmla="*/ 371 h 658"/>
              <a:gd name="connsiteX120" fmla="*/ 546 w 687"/>
              <a:gd name="connsiteY120" fmla="*/ 345 h 658"/>
              <a:gd name="connsiteX121" fmla="*/ 551 w 687"/>
              <a:gd name="connsiteY121" fmla="*/ 319 h 658"/>
              <a:gd name="connsiteX122" fmla="*/ 551 w 687"/>
              <a:gd name="connsiteY122" fmla="*/ 298 h 658"/>
              <a:gd name="connsiteX123" fmla="*/ 556 w 687"/>
              <a:gd name="connsiteY123" fmla="*/ 272 h 658"/>
              <a:gd name="connsiteX124" fmla="*/ 556 w 687"/>
              <a:gd name="connsiteY124" fmla="*/ 251 h 658"/>
              <a:gd name="connsiteX125" fmla="*/ 561 w 687"/>
              <a:gd name="connsiteY125" fmla="*/ 230 h 658"/>
              <a:gd name="connsiteX126" fmla="*/ 561 w 687"/>
              <a:gd name="connsiteY126" fmla="*/ 214 h 658"/>
              <a:gd name="connsiteX127" fmla="*/ 561 w 687"/>
              <a:gd name="connsiteY127" fmla="*/ 193 h 658"/>
              <a:gd name="connsiteX128" fmla="*/ 567 w 687"/>
              <a:gd name="connsiteY128" fmla="*/ 178 h 658"/>
              <a:gd name="connsiteX129" fmla="*/ 567 w 687"/>
              <a:gd name="connsiteY129" fmla="*/ 167 h 658"/>
              <a:gd name="connsiteX130" fmla="*/ 567 w 687"/>
              <a:gd name="connsiteY130" fmla="*/ 151 h 658"/>
              <a:gd name="connsiteX131" fmla="*/ 567 w 687"/>
              <a:gd name="connsiteY131" fmla="*/ 141 h 658"/>
              <a:gd name="connsiteX132" fmla="*/ 567 w 687"/>
              <a:gd name="connsiteY132" fmla="*/ 131 h 658"/>
              <a:gd name="connsiteX133" fmla="*/ 561 w 687"/>
              <a:gd name="connsiteY133" fmla="*/ 125 h 658"/>
              <a:gd name="connsiteX134" fmla="*/ 561 w 687"/>
              <a:gd name="connsiteY134" fmla="*/ 115 h 658"/>
              <a:gd name="connsiteX135" fmla="*/ 561 w 687"/>
              <a:gd name="connsiteY135" fmla="*/ 115 h 658"/>
              <a:gd name="connsiteX0" fmla="*/ 561 w 687"/>
              <a:gd name="connsiteY0" fmla="*/ 115 h 658"/>
              <a:gd name="connsiteX1" fmla="*/ 556 w 687"/>
              <a:gd name="connsiteY1" fmla="*/ 104 h 658"/>
              <a:gd name="connsiteX2" fmla="*/ 556 w 687"/>
              <a:gd name="connsiteY2" fmla="*/ 94 h 658"/>
              <a:gd name="connsiteX3" fmla="*/ 551 w 687"/>
              <a:gd name="connsiteY3" fmla="*/ 84 h 658"/>
              <a:gd name="connsiteX4" fmla="*/ 546 w 687"/>
              <a:gd name="connsiteY4" fmla="*/ 78 h 658"/>
              <a:gd name="connsiteX5" fmla="*/ 546 w 687"/>
              <a:gd name="connsiteY5" fmla="*/ 78 h 658"/>
              <a:gd name="connsiteX6" fmla="*/ 540 w 687"/>
              <a:gd name="connsiteY6" fmla="*/ 78 h 658"/>
              <a:gd name="connsiteX7" fmla="*/ 530 w 687"/>
              <a:gd name="connsiteY7" fmla="*/ 73 h 658"/>
              <a:gd name="connsiteX8" fmla="*/ 525 w 687"/>
              <a:gd name="connsiteY8" fmla="*/ 73 h 658"/>
              <a:gd name="connsiteX9" fmla="*/ 514 w 687"/>
              <a:gd name="connsiteY9" fmla="*/ 73 h 658"/>
              <a:gd name="connsiteX10" fmla="*/ 504 w 687"/>
              <a:gd name="connsiteY10" fmla="*/ 73 h 658"/>
              <a:gd name="connsiteX11" fmla="*/ 493 w 687"/>
              <a:gd name="connsiteY11" fmla="*/ 73 h 658"/>
              <a:gd name="connsiteX12" fmla="*/ 477 w 687"/>
              <a:gd name="connsiteY12" fmla="*/ 73 h 658"/>
              <a:gd name="connsiteX13" fmla="*/ 451 w 687"/>
              <a:gd name="connsiteY13" fmla="*/ 73 h 658"/>
              <a:gd name="connsiteX14" fmla="*/ 420 w 687"/>
              <a:gd name="connsiteY14" fmla="*/ 73 h 658"/>
              <a:gd name="connsiteX15" fmla="*/ 393 w 687"/>
              <a:gd name="connsiteY15" fmla="*/ 78 h 658"/>
              <a:gd name="connsiteX16" fmla="*/ 362 w 687"/>
              <a:gd name="connsiteY16" fmla="*/ 78 h 658"/>
              <a:gd name="connsiteX17" fmla="*/ 346 w 687"/>
              <a:gd name="connsiteY17" fmla="*/ 84 h 658"/>
              <a:gd name="connsiteX18" fmla="*/ 325 w 687"/>
              <a:gd name="connsiteY18" fmla="*/ 84 h 658"/>
              <a:gd name="connsiteX19" fmla="*/ 309 w 687"/>
              <a:gd name="connsiteY19" fmla="*/ 89 h 658"/>
              <a:gd name="connsiteX20" fmla="*/ 288 w 687"/>
              <a:gd name="connsiteY20" fmla="*/ 94 h 658"/>
              <a:gd name="connsiteX21" fmla="*/ 267 w 687"/>
              <a:gd name="connsiteY21" fmla="*/ 99 h 658"/>
              <a:gd name="connsiteX22" fmla="*/ 246 w 687"/>
              <a:gd name="connsiteY22" fmla="*/ 99 h 658"/>
              <a:gd name="connsiteX23" fmla="*/ 220 w 687"/>
              <a:gd name="connsiteY23" fmla="*/ 104 h 658"/>
              <a:gd name="connsiteX24" fmla="*/ 199 w 687"/>
              <a:gd name="connsiteY24" fmla="*/ 110 h 658"/>
              <a:gd name="connsiteX25" fmla="*/ 173 w 687"/>
              <a:gd name="connsiteY25" fmla="*/ 115 h 658"/>
              <a:gd name="connsiteX26" fmla="*/ 152 w 687"/>
              <a:gd name="connsiteY26" fmla="*/ 120 h 658"/>
              <a:gd name="connsiteX27" fmla="*/ 131 w 687"/>
              <a:gd name="connsiteY27" fmla="*/ 120 h 658"/>
              <a:gd name="connsiteX28" fmla="*/ 115 w 687"/>
              <a:gd name="connsiteY28" fmla="*/ 125 h 658"/>
              <a:gd name="connsiteX29" fmla="*/ 99 w 687"/>
              <a:gd name="connsiteY29" fmla="*/ 125 h 658"/>
              <a:gd name="connsiteX30" fmla="*/ 89 w 687"/>
              <a:gd name="connsiteY30" fmla="*/ 125 h 658"/>
              <a:gd name="connsiteX31" fmla="*/ 78 w 687"/>
              <a:gd name="connsiteY31" fmla="*/ 125 h 658"/>
              <a:gd name="connsiteX32" fmla="*/ 73 w 687"/>
              <a:gd name="connsiteY32" fmla="*/ 125 h 658"/>
              <a:gd name="connsiteX33" fmla="*/ 63 w 687"/>
              <a:gd name="connsiteY33" fmla="*/ 120 h 658"/>
              <a:gd name="connsiteX34" fmla="*/ 52 w 687"/>
              <a:gd name="connsiteY34" fmla="*/ 115 h 658"/>
              <a:gd name="connsiteX35" fmla="*/ 36 w 687"/>
              <a:gd name="connsiteY35" fmla="*/ 110 h 658"/>
              <a:gd name="connsiteX36" fmla="*/ 26 w 687"/>
              <a:gd name="connsiteY36" fmla="*/ 99 h 658"/>
              <a:gd name="connsiteX37" fmla="*/ 15 w 687"/>
              <a:gd name="connsiteY37" fmla="*/ 94 h 658"/>
              <a:gd name="connsiteX38" fmla="*/ 5 w 687"/>
              <a:gd name="connsiteY38" fmla="*/ 89 h 658"/>
              <a:gd name="connsiteX39" fmla="*/ 0 w 687"/>
              <a:gd name="connsiteY39" fmla="*/ 78 h 658"/>
              <a:gd name="connsiteX40" fmla="*/ 0 w 687"/>
              <a:gd name="connsiteY40" fmla="*/ 73 h 658"/>
              <a:gd name="connsiteX41" fmla="*/ 10 w 687"/>
              <a:gd name="connsiteY41" fmla="*/ 73 h 658"/>
              <a:gd name="connsiteX42" fmla="*/ 26 w 687"/>
              <a:gd name="connsiteY42" fmla="*/ 73 h 658"/>
              <a:gd name="connsiteX43" fmla="*/ 42 w 687"/>
              <a:gd name="connsiteY43" fmla="*/ 73 h 658"/>
              <a:gd name="connsiteX44" fmla="*/ 57 w 687"/>
              <a:gd name="connsiteY44" fmla="*/ 68 h 658"/>
              <a:gd name="connsiteX45" fmla="*/ 89 w 687"/>
              <a:gd name="connsiteY45" fmla="*/ 68 h 658"/>
              <a:gd name="connsiteX46" fmla="*/ 131 w 687"/>
              <a:gd name="connsiteY46" fmla="*/ 63 h 658"/>
              <a:gd name="connsiteX47" fmla="*/ 152 w 687"/>
              <a:gd name="connsiteY47" fmla="*/ 63 h 658"/>
              <a:gd name="connsiteX48" fmla="*/ 173 w 687"/>
              <a:gd name="connsiteY48" fmla="*/ 63 h 658"/>
              <a:gd name="connsiteX49" fmla="*/ 199 w 687"/>
              <a:gd name="connsiteY49" fmla="*/ 57 h 658"/>
              <a:gd name="connsiteX50" fmla="*/ 225 w 687"/>
              <a:gd name="connsiteY50" fmla="*/ 57 h 658"/>
              <a:gd name="connsiteX51" fmla="*/ 257 w 687"/>
              <a:gd name="connsiteY51" fmla="*/ 52 h 658"/>
              <a:gd name="connsiteX52" fmla="*/ 288 w 687"/>
              <a:gd name="connsiteY52" fmla="*/ 52 h 658"/>
              <a:gd name="connsiteX53" fmla="*/ 320 w 687"/>
              <a:gd name="connsiteY53" fmla="*/ 47 h 658"/>
              <a:gd name="connsiteX54" fmla="*/ 357 w 687"/>
              <a:gd name="connsiteY54" fmla="*/ 42 h 658"/>
              <a:gd name="connsiteX55" fmla="*/ 372 w 687"/>
              <a:gd name="connsiteY55" fmla="*/ 42 h 658"/>
              <a:gd name="connsiteX56" fmla="*/ 393 w 687"/>
              <a:gd name="connsiteY56" fmla="*/ 37 h 658"/>
              <a:gd name="connsiteX57" fmla="*/ 409 w 687"/>
              <a:gd name="connsiteY57" fmla="*/ 37 h 658"/>
              <a:gd name="connsiteX58" fmla="*/ 420 w 687"/>
              <a:gd name="connsiteY58" fmla="*/ 37 h 658"/>
              <a:gd name="connsiteX59" fmla="*/ 435 w 687"/>
              <a:gd name="connsiteY59" fmla="*/ 31 h 658"/>
              <a:gd name="connsiteX60" fmla="*/ 446 w 687"/>
              <a:gd name="connsiteY60" fmla="*/ 31 h 658"/>
              <a:gd name="connsiteX61" fmla="*/ 456 w 687"/>
              <a:gd name="connsiteY61" fmla="*/ 31 h 658"/>
              <a:gd name="connsiteX62" fmla="*/ 467 w 687"/>
              <a:gd name="connsiteY62" fmla="*/ 26 h 658"/>
              <a:gd name="connsiteX63" fmla="*/ 477 w 687"/>
              <a:gd name="connsiteY63" fmla="*/ 26 h 658"/>
              <a:gd name="connsiteX64" fmla="*/ 488 w 687"/>
              <a:gd name="connsiteY64" fmla="*/ 26 h 658"/>
              <a:gd name="connsiteX65" fmla="*/ 493 w 687"/>
              <a:gd name="connsiteY65" fmla="*/ 21 h 658"/>
              <a:gd name="connsiteX66" fmla="*/ 498 w 687"/>
              <a:gd name="connsiteY66" fmla="*/ 21 h 658"/>
              <a:gd name="connsiteX67" fmla="*/ 504 w 687"/>
              <a:gd name="connsiteY67" fmla="*/ 21 h 658"/>
              <a:gd name="connsiteX68" fmla="*/ 509 w 687"/>
              <a:gd name="connsiteY68" fmla="*/ 16 h 658"/>
              <a:gd name="connsiteX69" fmla="*/ 514 w 687"/>
              <a:gd name="connsiteY69" fmla="*/ 16 h 658"/>
              <a:gd name="connsiteX70" fmla="*/ 514 w 687"/>
              <a:gd name="connsiteY70" fmla="*/ 16 h 658"/>
              <a:gd name="connsiteX71" fmla="*/ 519 w 687"/>
              <a:gd name="connsiteY71" fmla="*/ 10 h 658"/>
              <a:gd name="connsiteX72" fmla="*/ 525 w 687"/>
              <a:gd name="connsiteY72" fmla="*/ 5 h 658"/>
              <a:gd name="connsiteX73" fmla="*/ 535 w 687"/>
              <a:gd name="connsiteY73" fmla="*/ 5 h 658"/>
              <a:gd name="connsiteX74" fmla="*/ 546 w 687"/>
              <a:gd name="connsiteY74" fmla="*/ 0 h 658"/>
              <a:gd name="connsiteX75" fmla="*/ 551 w 687"/>
              <a:gd name="connsiteY75" fmla="*/ 5 h 658"/>
              <a:gd name="connsiteX76" fmla="*/ 561 w 687"/>
              <a:gd name="connsiteY76" fmla="*/ 5 h 658"/>
              <a:gd name="connsiteX77" fmla="*/ 577 w 687"/>
              <a:gd name="connsiteY77" fmla="*/ 10 h 658"/>
              <a:gd name="connsiteX78" fmla="*/ 593 w 687"/>
              <a:gd name="connsiteY78" fmla="*/ 16 h 658"/>
              <a:gd name="connsiteX79" fmla="*/ 630 w 687"/>
              <a:gd name="connsiteY79" fmla="*/ 31 h 658"/>
              <a:gd name="connsiteX80" fmla="*/ 645 w 687"/>
              <a:gd name="connsiteY80" fmla="*/ 42 h 658"/>
              <a:gd name="connsiteX81" fmla="*/ 661 w 687"/>
              <a:gd name="connsiteY81" fmla="*/ 52 h 658"/>
              <a:gd name="connsiteX82" fmla="*/ 672 w 687"/>
              <a:gd name="connsiteY82" fmla="*/ 57 h 658"/>
              <a:gd name="connsiteX83" fmla="*/ 682 w 687"/>
              <a:gd name="connsiteY83" fmla="*/ 68 h 658"/>
              <a:gd name="connsiteX84" fmla="*/ 687 w 687"/>
              <a:gd name="connsiteY84" fmla="*/ 73 h 658"/>
              <a:gd name="connsiteX85" fmla="*/ 687 w 687"/>
              <a:gd name="connsiteY85" fmla="*/ 78 h 658"/>
              <a:gd name="connsiteX86" fmla="*/ 682 w 687"/>
              <a:gd name="connsiteY86" fmla="*/ 78 h 658"/>
              <a:gd name="connsiteX87" fmla="*/ 682 w 687"/>
              <a:gd name="connsiteY87" fmla="*/ 84 h 658"/>
              <a:gd name="connsiteX88" fmla="*/ 677 w 687"/>
              <a:gd name="connsiteY88" fmla="*/ 89 h 658"/>
              <a:gd name="connsiteX89" fmla="*/ 666 w 687"/>
              <a:gd name="connsiteY89" fmla="*/ 94 h 658"/>
              <a:gd name="connsiteX90" fmla="*/ 666 w 687"/>
              <a:gd name="connsiteY90" fmla="*/ 99 h 658"/>
              <a:gd name="connsiteX91" fmla="*/ 661 w 687"/>
              <a:gd name="connsiteY91" fmla="*/ 104 h 658"/>
              <a:gd name="connsiteX92" fmla="*/ 656 w 687"/>
              <a:gd name="connsiteY92" fmla="*/ 115 h 658"/>
              <a:gd name="connsiteX93" fmla="*/ 656 w 687"/>
              <a:gd name="connsiteY93" fmla="*/ 131 h 658"/>
              <a:gd name="connsiteX94" fmla="*/ 651 w 687"/>
              <a:gd name="connsiteY94" fmla="*/ 141 h 658"/>
              <a:gd name="connsiteX95" fmla="*/ 651 w 687"/>
              <a:gd name="connsiteY95" fmla="*/ 162 h 658"/>
              <a:gd name="connsiteX96" fmla="*/ 645 w 687"/>
              <a:gd name="connsiteY96" fmla="*/ 183 h 658"/>
              <a:gd name="connsiteX97" fmla="*/ 645 w 687"/>
              <a:gd name="connsiteY97" fmla="*/ 209 h 658"/>
              <a:gd name="connsiteX98" fmla="*/ 640 w 687"/>
              <a:gd name="connsiteY98" fmla="*/ 261 h 658"/>
              <a:gd name="connsiteX99" fmla="*/ 635 w 687"/>
              <a:gd name="connsiteY99" fmla="*/ 313 h 658"/>
              <a:gd name="connsiteX100" fmla="*/ 630 w 687"/>
              <a:gd name="connsiteY100" fmla="*/ 360 h 658"/>
              <a:gd name="connsiteX101" fmla="*/ 624 w 687"/>
              <a:gd name="connsiteY101" fmla="*/ 413 h 658"/>
              <a:gd name="connsiteX102" fmla="*/ 614 w 687"/>
              <a:gd name="connsiteY102" fmla="*/ 460 h 658"/>
              <a:gd name="connsiteX103" fmla="*/ 603 w 687"/>
              <a:gd name="connsiteY103" fmla="*/ 507 h 658"/>
              <a:gd name="connsiteX104" fmla="*/ 593 w 687"/>
              <a:gd name="connsiteY104" fmla="*/ 548 h 658"/>
              <a:gd name="connsiteX105" fmla="*/ 577 w 687"/>
              <a:gd name="connsiteY105" fmla="*/ 595 h 658"/>
              <a:gd name="connsiteX106" fmla="*/ 567 w 687"/>
              <a:gd name="connsiteY106" fmla="*/ 616 h 658"/>
              <a:gd name="connsiteX107" fmla="*/ 556 w 687"/>
              <a:gd name="connsiteY107" fmla="*/ 637 h 658"/>
              <a:gd name="connsiteX108" fmla="*/ 546 w 687"/>
              <a:gd name="connsiteY108" fmla="*/ 658 h 658"/>
              <a:gd name="connsiteX109" fmla="*/ 498 w 687"/>
              <a:gd name="connsiteY109" fmla="*/ 564 h 658"/>
              <a:gd name="connsiteX110" fmla="*/ 504 w 687"/>
              <a:gd name="connsiteY110" fmla="*/ 554 h 658"/>
              <a:gd name="connsiteX111" fmla="*/ 509 w 687"/>
              <a:gd name="connsiteY111" fmla="*/ 538 h 658"/>
              <a:gd name="connsiteX112" fmla="*/ 514 w 687"/>
              <a:gd name="connsiteY112" fmla="*/ 517 h 658"/>
              <a:gd name="connsiteX113" fmla="*/ 519 w 687"/>
              <a:gd name="connsiteY113" fmla="*/ 501 h 658"/>
              <a:gd name="connsiteX114" fmla="*/ 525 w 687"/>
              <a:gd name="connsiteY114" fmla="*/ 475 h 658"/>
              <a:gd name="connsiteX115" fmla="*/ 530 w 687"/>
              <a:gd name="connsiteY115" fmla="*/ 454 h 658"/>
              <a:gd name="connsiteX116" fmla="*/ 535 w 687"/>
              <a:gd name="connsiteY116" fmla="*/ 428 h 658"/>
              <a:gd name="connsiteX117" fmla="*/ 540 w 687"/>
              <a:gd name="connsiteY117" fmla="*/ 402 h 658"/>
              <a:gd name="connsiteX118" fmla="*/ 546 w 687"/>
              <a:gd name="connsiteY118" fmla="*/ 371 h 658"/>
              <a:gd name="connsiteX119" fmla="*/ 546 w 687"/>
              <a:gd name="connsiteY119" fmla="*/ 345 h 658"/>
              <a:gd name="connsiteX120" fmla="*/ 551 w 687"/>
              <a:gd name="connsiteY120" fmla="*/ 319 h 658"/>
              <a:gd name="connsiteX121" fmla="*/ 551 w 687"/>
              <a:gd name="connsiteY121" fmla="*/ 298 h 658"/>
              <a:gd name="connsiteX122" fmla="*/ 556 w 687"/>
              <a:gd name="connsiteY122" fmla="*/ 272 h 658"/>
              <a:gd name="connsiteX123" fmla="*/ 556 w 687"/>
              <a:gd name="connsiteY123" fmla="*/ 251 h 658"/>
              <a:gd name="connsiteX124" fmla="*/ 561 w 687"/>
              <a:gd name="connsiteY124" fmla="*/ 230 h 658"/>
              <a:gd name="connsiteX125" fmla="*/ 561 w 687"/>
              <a:gd name="connsiteY125" fmla="*/ 214 h 658"/>
              <a:gd name="connsiteX126" fmla="*/ 561 w 687"/>
              <a:gd name="connsiteY126" fmla="*/ 193 h 658"/>
              <a:gd name="connsiteX127" fmla="*/ 567 w 687"/>
              <a:gd name="connsiteY127" fmla="*/ 178 h 658"/>
              <a:gd name="connsiteX128" fmla="*/ 567 w 687"/>
              <a:gd name="connsiteY128" fmla="*/ 167 h 658"/>
              <a:gd name="connsiteX129" fmla="*/ 567 w 687"/>
              <a:gd name="connsiteY129" fmla="*/ 151 h 658"/>
              <a:gd name="connsiteX130" fmla="*/ 567 w 687"/>
              <a:gd name="connsiteY130" fmla="*/ 141 h 658"/>
              <a:gd name="connsiteX131" fmla="*/ 567 w 687"/>
              <a:gd name="connsiteY131" fmla="*/ 131 h 658"/>
              <a:gd name="connsiteX132" fmla="*/ 561 w 687"/>
              <a:gd name="connsiteY132" fmla="*/ 125 h 658"/>
              <a:gd name="connsiteX133" fmla="*/ 561 w 687"/>
              <a:gd name="connsiteY133" fmla="*/ 115 h 658"/>
              <a:gd name="connsiteX134" fmla="*/ 561 w 687"/>
              <a:gd name="connsiteY134" fmla="*/ 115 h 658"/>
              <a:gd name="connsiteX0" fmla="*/ 561 w 687"/>
              <a:gd name="connsiteY0" fmla="*/ 115 h 667"/>
              <a:gd name="connsiteX1" fmla="*/ 556 w 687"/>
              <a:gd name="connsiteY1" fmla="*/ 104 h 667"/>
              <a:gd name="connsiteX2" fmla="*/ 556 w 687"/>
              <a:gd name="connsiteY2" fmla="*/ 94 h 667"/>
              <a:gd name="connsiteX3" fmla="*/ 551 w 687"/>
              <a:gd name="connsiteY3" fmla="*/ 84 h 667"/>
              <a:gd name="connsiteX4" fmla="*/ 546 w 687"/>
              <a:gd name="connsiteY4" fmla="*/ 78 h 667"/>
              <a:gd name="connsiteX5" fmla="*/ 546 w 687"/>
              <a:gd name="connsiteY5" fmla="*/ 78 h 667"/>
              <a:gd name="connsiteX6" fmla="*/ 540 w 687"/>
              <a:gd name="connsiteY6" fmla="*/ 78 h 667"/>
              <a:gd name="connsiteX7" fmla="*/ 530 w 687"/>
              <a:gd name="connsiteY7" fmla="*/ 73 h 667"/>
              <a:gd name="connsiteX8" fmla="*/ 525 w 687"/>
              <a:gd name="connsiteY8" fmla="*/ 73 h 667"/>
              <a:gd name="connsiteX9" fmla="*/ 514 w 687"/>
              <a:gd name="connsiteY9" fmla="*/ 73 h 667"/>
              <a:gd name="connsiteX10" fmla="*/ 504 w 687"/>
              <a:gd name="connsiteY10" fmla="*/ 73 h 667"/>
              <a:gd name="connsiteX11" fmla="*/ 493 w 687"/>
              <a:gd name="connsiteY11" fmla="*/ 73 h 667"/>
              <a:gd name="connsiteX12" fmla="*/ 477 w 687"/>
              <a:gd name="connsiteY12" fmla="*/ 73 h 667"/>
              <a:gd name="connsiteX13" fmla="*/ 451 w 687"/>
              <a:gd name="connsiteY13" fmla="*/ 73 h 667"/>
              <a:gd name="connsiteX14" fmla="*/ 420 w 687"/>
              <a:gd name="connsiteY14" fmla="*/ 73 h 667"/>
              <a:gd name="connsiteX15" fmla="*/ 393 w 687"/>
              <a:gd name="connsiteY15" fmla="*/ 78 h 667"/>
              <a:gd name="connsiteX16" fmla="*/ 362 w 687"/>
              <a:gd name="connsiteY16" fmla="*/ 78 h 667"/>
              <a:gd name="connsiteX17" fmla="*/ 346 w 687"/>
              <a:gd name="connsiteY17" fmla="*/ 84 h 667"/>
              <a:gd name="connsiteX18" fmla="*/ 325 w 687"/>
              <a:gd name="connsiteY18" fmla="*/ 84 h 667"/>
              <a:gd name="connsiteX19" fmla="*/ 309 w 687"/>
              <a:gd name="connsiteY19" fmla="*/ 89 h 667"/>
              <a:gd name="connsiteX20" fmla="*/ 288 w 687"/>
              <a:gd name="connsiteY20" fmla="*/ 94 h 667"/>
              <a:gd name="connsiteX21" fmla="*/ 267 w 687"/>
              <a:gd name="connsiteY21" fmla="*/ 99 h 667"/>
              <a:gd name="connsiteX22" fmla="*/ 246 w 687"/>
              <a:gd name="connsiteY22" fmla="*/ 99 h 667"/>
              <a:gd name="connsiteX23" fmla="*/ 220 w 687"/>
              <a:gd name="connsiteY23" fmla="*/ 104 h 667"/>
              <a:gd name="connsiteX24" fmla="*/ 199 w 687"/>
              <a:gd name="connsiteY24" fmla="*/ 110 h 667"/>
              <a:gd name="connsiteX25" fmla="*/ 173 w 687"/>
              <a:gd name="connsiteY25" fmla="*/ 115 h 667"/>
              <a:gd name="connsiteX26" fmla="*/ 152 w 687"/>
              <a:gd name="connsiteY26" fmla="*/ 120 h 667"/>
              <a:gd name="connsiteX27" fmla="*/ 131 w 687"/>
              <a:gd name="connsiteY27" fmla="*/ 120 h 667"/>
              <a:gd name="connsiteX28" fmla="*/ 115 w 687"/>
              <a:gd name="connsiteY28" fmla="*/ 125 h 667"/>
              <a:gd name="connsiteX29" fmla="*/ 99 w 687"/>
              <a:gd name="connsiteY29" fmla="*/ 125 h 667"/>
              <a:gd name="connsiteX30" fmla="*/ 89 w 687"/>
              <a:gd name="connsiteY30" fmla="*/ 125 h 667"/>
              <a:gd name="connsiteX31" fmla="*/ 78 w 687"/>
              <a:gd name="connsiteY31" fmla="*/ 125 h 667"/>
              <a:gd name="connsiteX32" fmla="*/ 73 w 687"/>
              <a:gd name="connsiteY32" fmla="*/ 125 h 667"/>
              <a:gd name="connsiteX33" fmla="*/ 63 w 687"/>
              <a:gd name="connsiteY33" fmla="*/ 120 h 667"/>
              <a:gd name="connsiteX34" fmla="*/ 52 w 687"/>
              <a:gd name="connsiteY34" fmla="*/ 115 h 667"/>
              <a:gd name="connsiteX35" fmla="*/ 36 w 687"/>
              <a:gd name="connsiteY35" fmla="*/ 110 h 667"/>
              <a:gd name="connsiteX36" fmla="*/ 26 w 687"/>
              <a:gd name="connsiteY36" fmla="*/ 99 h 667"/>
              <a:gd name="connsiteX37" fmla="*/ 15 w 687"/>
              <a:gd name="connsiteY37" fmla="*/ 94 h 667"/>
              <a:gd name="connsiteX38" fmla="*/ 5 w 687"/>
              <a:gd name="connsiteY38" fmla="*/ 89 h 667"/>
              <a:gd name="connsiteX39" fmla="*/ 0 w 687"/>
              <a:gd name="connsiteY39" fmla="*/ 78 h 667"/>
              <a:gd name="connsiteX40" fmla="*/ 0 w 687"/>
              <a:gd name="connsiteY40" fmla="*/ 73 h 667"/>
              <a:gd name="connsiteX41" fmla="*/ 10 w 687"/>
              <a:gd name="connsiteY41" fmla="*/ 73 h 667"/>
              <a:gd name="connsiteX42" fmla="*/ 26 w 687"/>
              <a:gd name="connsiteY42" fmla="*/ 73 h 667"/>
              <a:gd name="connsiteX43" fmla="*/ 42 w 687"/>
              <a:gd name="connsiteY43" fmla="*/ 73 h 667"/>
              <a:gd name="connsiteX44" fmla="*/ 57 w 687"/>
              <a:gd name="connsiteY44" fmla="*/ 68 h 667"/>
              <a:gd name="connsiteX45" fmla="*/ 89 w 687"/>
              <a:gd name="connsiteY45" fmla="*/ 68 h 667"/>
              <a:gd name="connsiteX46" fmla="*/ 131 w 687"/>
              <a:gd name="connsiteY46" fmla="*/ 63 h 667"/>
              <a:gd name="connsiteX47" fmla="*/ 152 w 687"/>
              <a:gd name="connsiteY47" fmla="*/ 63 h 667"/>
              <a:gd name="connsiteX48" fmla="*/ 173 w 687"/>
              <a:gd name="connsiteY48" fmla="*/ 63 h 667"/>
              <a:gd name="connsiteX49" fmla="*/ 199 w 687"/>
              <a:gd name="connsiteY49" fmla="*/ 57 h 667"/>
              <a:gd name="connsiteX50" fmla="*/ 225 w 687"/>
              <a:gd name="connsiteY50" fmla="*/ 57 h 667"/>
              <a:gd name="connsiteX51" fmla="*/ 257 w 687"/>
              <a:gd name="connsiteY51" fmla="*/ 52 h 667"/>
              <a:gd name="connsiteX52" fmla="*/ 288 w 687"/>
              <a:gd name="connsiteY52" fmla="*/ 52 h 667"/>
              <a:gd name="connsiteX53" fmla="*/ 320 w 687"/>
              <a:gd name="connsiteY53" fmla="*/ 47 h 667"/>
              <a:gd name="connsiteX54" fmla="*/ 357 w 687"/>
              <a:gd name="connsiteY54" fmla="*/ 42 h 667"/>
              <a:gd name="connsiteX55" fmla="*/ 372 w 687"/>
              <a:gd name="connsiteY55" fmla="*/ 42 h 667"/>
              <a:gd name="connsiteX56" fmla="*/ 393 w 687"/>
              <a:gd name="connsiteY56" fmla="*/ 37 h 667"/>
              <a:gd name="connsiteX57" fmla="*/ 409 w 687"/>
              <a:gd name="connsiteY57" fmla="*/ 37 h 667"/>
              <a:gd name="connsiteX58" fmla="*/ 420 w 687"/>
              <a:gd name="connsiteY58" fmla="*/ 37 h 667"/>
              <a:gd name="connsiteX59" fmla="*/ 435 w 687"/>
              <a:gd name="connsiteY59" fmla="*/ 31 h 667"/>
              <a:gd name="connsiteX60" fmla="*/ 446 w 687"/>
              <a:gd name="connsiteY60" fmla="*/ 31 h 667"/>
              <a:gd name="connsiteX61" fmla="*/ 456 w 687"/>
              <a:gd name="connsiteY61" fmla="*/ 31 h 667"/>
              <a:gd name="connsiteX62" fmla="*/ 467 w 687"/>
              <a:gd name="connsiteY62" fmla="*/ 26 h 667"/>
              <a:gd name="connsiteX63" fmla="*/ 477 w 687"/>
              <a:gd name="connsiteY63" fmla="*/ 26 h 667"/>
              <a:gd name="connsiteX64" fmla="*/ 488 w 687"/>
              <a:gd name="connsiteY64" fmla="*/ 26 h 667"/>
              <a:gd name="connsiteX65" fmla="*/ 493 w 687"/>
              <a:gd name="connsiteY65" fmla="*/ 21 h 667"/>
              <a:gd name="connsiteX66" fmla="*/ 498 w 687"/>
              <a:gd name="connsiteY66" fmla="*/ 21 h 667"/>
              <a:gd name="connsiteX67" fmla="*/ 504 w 687"/>
              <a:gd name="connsiteY67" fmla="*/ 21 h 667"/>
              <a:gd name="connsiteX68" fmla="*/ 509 w 687"/>
              <a:gd name="connsiteY68" fmla="*/ 16 h 667"/>
              <a:gd name="connsiteX69" fmla="*/ 514 w 687"/>
              <a:gd name="connsiteY69" fmla="*/ 16 h 667"/>
              <a:gd name="connsiteX70" fmla="*/ 514 w 687"/>
              <a:gd name="connsiteY70" fmla="*/ 16 h 667"/>
              <a:gd name="connsiteX71" fmla="*/ 519 w 687"/>
              <a:gd name="connsiteY71" fmla="*/ 10 h 667"/>
              <a:gd name="connsiteX72" fmla="*/ 525 w 687"/>
              <a:gd name="connsiteY72" fmla="*/ 5 h 667"/>
              <a:gd name="connsiteX73" fmla="*/ 535 w 687"/>
              <a:gd name="connsiteY73" fmla="*/ 5 h 667"/>
              <a:gd name="connsiteX74" fmla="*/ 546 w 687"/>
              <a:gd name="connsiteY74" fmla="*/ 0 h 667"/>
              <a:gd name="connsiteX75" fmla="*/ 551 w 687"/>
              <a:gd name="connsiteY75" fmla="*/ 5 h 667"/>
              <a:gd name="connsiteX76" fmla="*/ 561 w 687"/>
              <a:gd name="connsiteY76" fmla="*/ 5 h 667"/>
              <a:gd name="connsiteX77" fmla="*/ 577 w 687"/>
              <a:gd name="connsiteY77" fmla="*/ 10 h 667"/>
              <a:gd name="connsiteX78" fmla="*/ 593 w 687"/>
              <a:gd name="connsiteY78" fmla="*/ 16 h 667"/>
              <a:gd name="connsiteX79" fmla="*/ 630 w 687"/>
              <a:gd name="connsiteY79" fmla="*/ 31 h 667"/>
              <a:gd name="connsiteX80" fmla="*/ 645 w 687"/>
              <a:gd name="connsiteY80" fmla="*/ 42 h 667"/>
              <a:gd name="connsiteX81" fmla="*/ 661 w 687"/>
              <a:gd name="connsiteY81" fmla="*/ 52 h 667"/>
              <a:gd name="connsiteX82" fmla="*/ 672 w 687"/>
              <a:gd name="connsiteY82" fmla="*/ 57 h 667"/>
              <a:gd name="connsiteX83" fmla="*/ 682 w 687"/>
              <a:gd name="connsiteY83" fmla="*/ 68 h 667"/>
              <a:gd name="connsiteX84" fmla="*/ 687 w 687"/>
              <a:gd name="connsiteY84" fmla="*/ 73 h 667"/>
              <a:gd name="connsiteX85" fmla="*/ 687 w 687"/>
              <a:gd name="connsiteY85" fmla="*/ 78 h 667"/>
              <a:gd name="connsiteX86" fmla="*/ 682 w 687"/>
              <a:gd name="connsiteY86" fmla="*/ 78 h 667"/>
              <a:gd name="connsiteX87" fmla="*/ 682 w 687"/>
              <a:gd name="connsiteY87" fmla="*/ 84 h 667"/>
              <a:gd name="connsiteX88" fmla="*/ 677 w 687"/>
              <a:gd name="connsiteY88" fmla="*/ 89 h 667"/>
              <a:gd name="connsiteX89" fmla="*/ 666 w 687"/>
              <a:gd name="connsiteY89" fmla="*/ 94 h 667"/>
              <a:gd name="connsiteX90" fmla="*/ 666 w 687"/>
              <a:gd name="connsiteY90" fmla="*/ 99 h 667"/>
              <a:gd name="connsiteX91" fmla="*/ 661 w 687"/>
              <a:gd name="connsiteY91" fmla="*/ 104 h 667"/>
              <a:gd name="connsiteX92" fmla="*/ 656 w 687"/>
              <a:gd name="connsiteY92" fmla="*/ 115 h 667"/>
              <a:gd name="connsiteX93" fmla="*/ 656 w 687"/>
              <a:gd name="connsiteY93" fmla="*/ 131 h 667"/>
              <a:gd name="connsiteX94" fmla="*/ 651 w 687"/>
              <a:gd name="connsiteY94" fmla="*/ 141 h 667"/>
              <a:gd name="connsiteX95" fmla="*/ 651 w 687"/>
              <a:gd name="connsiteY95" fmla="*/ 162 h 667"/>
              <a:gd name="connsiteX96" fmla="*/ 645 w 687"/>
              <a:gd name="connsiteY96" fmla="*/ 183 h 667"/>
              <a:gd name="connsiteX97" fmla="*/ 645 w 687"/>
              <a:gd name="connsiteY97" fmla="*/ 209 h 667"/>
              <a:gd name="connsiteX98" fmla="*/ 640 w 687"/>
              <a:gd name="connsiteY98" fmla="*/ 261 h 667"/>
              <a:gd name="connsiteX99" fmla="*/ 635 w 687"/>
              <a:gd name="connsiteY99" fmla="*/ 313 h 667"/>
              <a:gd name="connsiteX100" fmla="*/ 630 w 687"/>
              <a:gd name="connsiteY100" fmla="*/ 360 h 667"/>
              <a:gd name="connsiteX101" fmla="*/ 624 w 687"/>
              <a:gd name="connsiteY101" fmla="*/ 413 h 667"/>
              <a:gd name="connsiteX102" fmla="*/ 614 w 687"/>
              <a:gd name="connsiteY102" fmla="*/ 460 h 667"/>
              <a:gd name="connsiteX103" fmla="*/ 603 w 687"/>
              <a:gd name="connsiteY103" fmla="*/ 507 h 667"/>
              <a:gd name="connsiteX104" fmla="*/ 593 w 687"/>
              <a:gd name="connsiteY104" fmla="*/ 548 h 667"/>
              <a:gd name="connsiteX105" fmla="*/ 577 w 687"/>
              <a:gd name="connsiteY105" fmla="*/ 595 h 667"/>
              <a:gd name="connsiteX106" fmla="*/ 567 w 687"/>
              <a:gd name="connsiteY106" fmla="*/ 616 h 667"/>
              <a:gd name="connsiteX107" fmla="*/ 546 w 687"/>
              <a:gd name="connsiteY107" fmla="*/ 658 h 667"/>
              <a:gd name="connsiteX108" fmla="*/ 498 w 687"/>
              <a:gd name="connsiteY108" fmla="*/ 564 h 667"/>
              <a:gd name="connsiteX109" fmla="*/ 504 w 687"/>
              <a:gd name="connsiteY109" fmla="*/ 554 h 667"/>
              <a:gd name="connsiteX110" fmla="*/ 509 w 687"/>
              <a:gd name="connsiteY110" fmla="*/ 538 h 667"/>
              <a:gd name="connsiteX111" fmla="*/ 514 w 687"/>
              <a:gd name="connsiteY111" fmla="*/ 517 h 667"/>
              <a:gd name="connsiteX112" fmla="*/ 519 w 687"/>
              <a:gd name="connsiteY112" fmla="*/ 501 h 667"/>
              <a:gd name="connsiteX113" fmla="*/ 525 w 687"/>
              <a:gd name="connsiteY113" fmla="*/ 475 h 667"/>
              <a:gd name="connsiteX114" fmla="*/ 530 w 687"/>
              <a:gd name="connsiteY114" fmla="*/ 454 h 667"/>
              <a:gd name="connsiteX115" fmla="*/ 535 w 687"/>
              <a:gd name="connsiteY115" fmla="*/ 428 h 667"/>
              <a:gd name="connsiteX116" fmla="*/ 540 w 687"/>
              <a:gd name="connsiteY116" fmla="*/ 402 h 667"/>
              <a:gd name="connsiteX117" fmla="*/ 546 w 687"/>
              <a:gd name="connsiteY117" fmla="*/ 371 h 667"/>
              <a:gd name="connsiteX118" fmla="*/ 546 w 687"/>
              <a:gd name="connsiteY118" fmla="*/ 345 h 667"/>
              <a:gd name="connsiteX119" fmla="*/ 551 w 687"/>
              <a:gd name="connsiteY119" fmla="*/ 319 h 667"/>
              <a:gd name="connsiteX120" fmla="*/ 551 w 687"/>
              <a:gd name="connsiteY120" fmla="*/ 298 h 667"/>
              <a:gd name="connsiteX121" fmla="*/ 556 w 687"/>
              <a:gd name="connsiteY121" fmla="*/ 272 h 667"/>
              <a:gd name="connsiteX122" fmla="*/ 556 w 687"/>
              <a:gd name="connsiteY122" fmla="*/ 251 h 667"/>
              <a:gd name="connsiteX123" fmla="*/ 561 w 687"/>
              <a:gd name="connsiteY123" fmla="*/ 230 h 667"/>
              <a:gd name="connsiteX124" fmla="*/ 561 w 687"/>
              <a:gd name="connsiteY124" fmla="*/ 214 h 667"/>
              <a:gd name="connsiteX125" fmla="*/ 561 w 687"/>
              <a:gd name="connsiteY125" fmla="*/ 193 h 667"/>
              <a:gd name="connsiteX126" fmla="*/ 567 w 687"/>
              <a:gd name="connsiteY126" fmla="*/ 178 h 667"/>
              <a:gd name="connsiteX127" fmla="*/ 567 w 687"/>
              <a:gd name="connsiteY127" fmla="*/ 167 h 667"/>
              <a:gd name="connsiteX128" fmla="*/ 567 w 687"/>
              <a:gd name="connsiteY128" fmla="*/ 151 h 667"/>
              <a:gd name="connsiteX129" fmla="*/ 567 w 687"/>
              <a:gd name="connsiteY129" fmla="*/ 141 h 667"/>
              <a:gd name="connsiteX130" fmla="*/ 567 w 687"/>
              <a:gd name="connsiteY130" fmla="*/ 131 h 667"/>
              <a:gd name="connsiteX131" fmla="*/ 561 w 687"/>
              <a:gd name="connsiteY131" fmla="*/ 125 h 667"/>
              <a:gd name="connsiteX132" fmla="*/ 561 w 687"/>
              <a:gd name="connsiteY132" fmla="*/ 115 h 667"/>
              <a:gd name="connsiteX133" fmla="*/ 561 w 687"/>
              <a:gd name="connsiteY133" fmla="*/ 115 h 667"/>
              <a:gd name="connsiteX0" fmla="*/ 561 w 687"/>
              <a:gd name="connsiteY0" fmla="*/ 115 h 616"/>
              <a:gd name="connsiteX1" fmla="*/ 556 w 687"/>
              <a:gd name="connsiteY1" fmla="*/ 104 h 616"/>
              <a:gd name="connsiteX2" fmla="*/ 556 w 687"/>
              <a:gd name="connsiteY2" fmla="*/ 94 h 616"/>
              <a:gd name="connsiteX3" fmla="*/ 551 w 687"/>
              <a:gd name="connsiteY3" fmla="*/ 84 h 616"/>
              <a:gd name="connsiteX4" fmla="*/ 546 w 687"/>
              <a:gd name="connsiteY4" fmla="*/ 78 h 616"/>
              <a:gd name="connsiteX5" fmla="*/ 546 w 687"/>
              <a:gd name="connsiteY5" fmla="*/ 78 h 616"/>
              <a:gd name="connsiteX6" fmla="*/ 540 w 687"/>
              <a:gd name="connsiteY6" fmla="*/ 78 h 616"/>
              <a:gd name="connsiteX7" fmla="*/ 530 w 687"/>
              <a:gd name="connsiteY7" fmla="*/ 73 h 616"/>
              <a:gd name="connsiteX8" fmla="*/ 525 w 687"/>
              <a:gd name="connsiteY8" fmla="*/ 73 h 616"/>
              <a:gd name="connsiteX9" fmla="*/ 514 w 687"/>
              <a:gd name="connsiteY9" fmla="*/ 73 h 616"/>
              <a:gd name="connsiteX10" fmla="*/ 504 w 687"/>
              <a:gd name="connsiteY10" fmla="*/ 73 h 616"/>
              <a:gd name="connsiteX11" fmla="*/ 493 w 687"/>
              <a:gd name="connsiteY11" fmla="*/ 73 h 616"/>
              <a:gd name="connsiteX12" fmla="*/ 477 w 687"/>
              <a:gd name="connsiteY12" fmla="*/ 73 h 616"/>
              <a:gd name="connsiteX13" fmla="*/ 451 w 687"/>
              <a:gd name="connsiteY13" fmla="*/ 73 h 616"/>
              <a:gd name="connsiteX14" fmla="*/ 420 w 687"/>
              <a:gd name="connsiteY14" fmla="*/ 73 h 616"/>
              <a:gd name="connsiteX15" fmla="*/ 393 w 687"/>
              <a:gd name="connsiteY15" fmla="*/ 78 h 616"/>
              <a:gd name="connsiteX16" fmla="*/ 362 w 687"/>
              <a:gd name="connsiteY16" fmla="*/ 78 h 616"/>
              <a:gd name="connsiteX17" fmla="*/ 346 w 687"/>
              <a:gd name="connsiteY17" fmla="*/ 84 h 616"/>
              <a:gd name="connsiteX18" fmla="*/ 325 w 687"/>
              <a:gd name="connsiteY18" fmla="*/ 84 h 616"/>
              <a:gd name="connsiteX19" fmla="*/ 309 w 687"/>
              <a:gd name="connsiteY19" fmla="*/ 89 h 616"/>
              <a:gd name="connsiteX20" fmla="*/ 288 w 687"/>
              <a:gd name="connsiteY20" fmla="*/ 94 h 616"/>
              <a:gd name="connsiteX21" fmla="*/ 267 w 687"/>
              <a:gd name="connsiteY21" fmla="*/ 99 h 616"/>
              <a:gd name="connsiteX22" fmla="*/ 246 w 687"/>
              <a:gd name="connsiteY22" fmla="*/ 99 h 616"/>
              <a:gd name="connsiteX23" fmla="*/ 220 w 687"/>
              <a:gd name="connsiteY23" fmla="*/ 104 h 616"/>
              <a:gd name="connsiteX24" fmla="*/ 199 w 687"/>
              <a:gd name="connsiteY24" fmla="*/ 110 h 616"/>
              <a:gd name="connsiteX25" fmla="*/ 173 w 687"/>
              <a:gd name="connsiteY25" fmla="*/ 115 h 616"/>
              <a:gd name="connsiteX26" fmla="*/ 152 w 687"/>
              <a:gd name="connsiteY26" fmla="*/ 120 h 616"/>
              <a:gd name="connsiteX27" fmla="*/ 131 w 687"/>
              <a:gd name="connsiteY27" fmla="*/ 120 h 616"/>
              <a:gd name="connsiteX28" fmla="*/ 115 w 687"/>
              <a:gd name="connsiteY28" fmla="*/ 125 h 616"/>
              <a:gd name="connsiteX29" fmla="*/ 99 w 687"/>
              <a:gd name="connsiteY29" fmla="*/ 125 h 616"/>
              <a:gd name="connsiteX30" fmla="*/ 89 w 687"/>
              <a:gd name="connsiteY30" fmla="*/ 125 h 616"/>
              <a:gd name="connsiteX31" fmla="*/ 78 w 687"/>
              <a:gd name="connsiteY31" fmla="*/ 125 h 616"/>
              <a:gd name="connsiteX32" fmla="*/ 73 w 687"/>
              <a:gd name="connsiteY32" fmla="*/ 125 h 616"/>
              <a:gd name="connsiteX33" fmla="*/ 63 w 687"/>
              <a:gd name="connsiteY33" fmla="*/ 120 h 616"/>
              <a:gd name="connsiteX34" fmla="*/ 52 w 687"/>
              <a:gd name="connsiteY34" fmla="*/ 115 h 616"/>
              <a:gd name="connsiteX35" fmla="*/ 36 w 687"/>
              <a:gd name="connsiteY35" fmla="*/ 110 h 616"/>
              <a:gd name="connsiteX36" fmla="*/ 26 w 687"/>
              <a:gd name="connsiteY36" fmla="*/ 99 h 616"/>
              <a:gd name="connsiteX37" fmla="*/ 15 w 687"/>
              <a:gd name="connsiteY37" fmla="*/ 94 h 616"/>
              <a:gd name="connsiteX38" fmla="*/ 5 w 687"/>
              <a:gd name="connsiteY38" fmla="*/ 89 h 616"/>
              <a:gd name="connsiteX39" fmla="*/ 0 w 687"/>
              <a:gd name="connsiteY39" fmla="*/ 78 h 616"/>
              <a:gd name="connsiteX40" fmla="*/ 0 w 687"/>
              <a:gd name="connsiteY40" fmla="*/ 73 h 616"/>
              <a:gd name="connsiteX41" fmla="*/ 10 w 687"/>
              <a:gd name="connsiteY41" fmla="*/ 73 h 616"/>
              <a:gd name="connsiteX42" fmla="*/ 26 w 687"/>
              <a:gd name="connsiteY42" fmla="*/ 73 h 616"/>
              <a:gd name="connsiteX43" fmla="*/ 42 w 687"/>
              <a:gd name="connsiteY43" fmla="*/ 73 h 616"/>
              <a:gd name="connsiteX44" fmla="*/ 57 w 687"/>
              <a:gd name="connsiteY44" fmla="*/ 68 h 616"/>
              <a:gd name="connsiteX45" fmla="*/ 89 w 687"/>
              <a:gd name="connsiteY45" fmla="*/ 68 h 616"/>
              <a:gd name="connsiteX46" fmla="*/ 131 w 687"/>
              <a:gd name="connsiteY46" fmla="*/ 63 h 616"/>
              <a:gd name="connsiteX47" fmla="*/ 152 w 687"/>
              <a:gd name="connsiteY47" fmla="*/ 63 h 616"/>
              <a:gd name="connsiteX48" fmla="*/ 173 w 687"/>
              <a:gd name="connsiteY48" fmla="*/ 63 h 616"/>
              <a:gd name="connsiteX49" fmla="*/ 199 w 687"/>
              <a:gd name="connsiteY49" fmla="*/ 57 h 616"/>
              <a:gd name="connsiteX50" fmla="*/ 225 w 687"/>
              <a:gd name="connsiteY50" fmla="*/ 57 h 616"/>
              <a:gd name="connsiteX51" fmla="*/ 257 w 687"/>
              <a:gd name="connsiteY51" fmla="*/ 52 h 616"/>
              <a:gd name="connsiteX52" fmla="*/ 288 w 687"/>
              <a:gd name="connsiteY52" fmla="*/ 52 h 616"/>
              <a:gd name="connsiteX53" fmla="*/ 320 w 687"/>
              <a:gd name="connsiteY53" fmla="*/ 47 h 616"/>
              <a:gd name="connsiteX54" fmla="*/ 357 w 687"/>
              <a:gd name="connsiteY54" fmla="*/ 42 h 616"/>
              <a:gd name="connsiteX55" fmla="*/ 372 w 687"/>
              <a:gd name="connsiteY55" fmla="*/ 42 h 616"/>
              <a:gd name="connsiteX56" fmla="*/ 393 w 687"/>
              <a:gd name="connsiteY56" fmla="*/ 37 h 616"/>
              <a:gd name="connsiteX57" fmla="*/ 409 w 687"/>
              <a:gd name="connsiteY57" fmla="*/ 37 h 616"/>
              <a:gd name="connsiteX58" fmla="*/ 420 w 687"/>
              <a:gd name="connsiteY58" fmla="*/ 37 h 616"/>
              <a:gd name="connsiteX59" fmla="*/ 435 w 687"/>
              <a:gd name="connsiteY59" fmla="*/ 31 h 616"/>
              <a:gd name="connsiteX60" fmla="*/ 446 w 687"/>
              <a:gd name="connsiteY60" fmla="*/ 31 h 616"/>
              <a:gd name="connsiteX61" fmla="*/ 456 w 687"/>
              <a:gd name="connsiteY61" fmla="*/ 31 h 616"/>
              <a:gd name="connsiteX62" fmla="*/ 467 w 687"/>
              <a:gd name="connsiteY62" fmla="*/ 26 h 616"/>
              <a:gd name="connsiteX63" fmla="*/ 477 w 687"/>
              <a:gd name="connsiteY63" fmla="*/ 26 h 616"/>
              <a:gd name="connsiteX64" fmla="*/ 488 w 687"/>
              <a:gd name="connsiteY64" fmla="*/ 26 h 616"/>
              <a:gd name="connsiteX65" fmla="*/ 493 w 687"/>
              <a:gd name="connsiteY65" fmla="*/ 21 h 616"/>
              <a:gd name="connsiteX66" fmla="*/ 498 w 687"/>
              <a:gd name="connsiteY66" fmla="*/ 21 h 616"/>
              <a:gd name="connsiteX67" fmla="*/ 504 w 687"/>
              <a:gd name="connsiteY67" fmla="*/ 21 h 616"/>
              <a:gd name="connsiteX68" fmla="*/ 509 w 687"/>
              <a:gd name="connsiteY68" fmla="*/ 16 h 616"/>
              <a:gd name="connsiteX69" fmla="*/ 514 w 687"/>
              <a:gd name="connsiteY69" fmla="*/ 16 h 616"/>
              <a:gd name="connsiteX70" fmla="*/ 514 w 687"/>
              <a:gd name="connsiteY70" fmla="*/ 16 h 616"/>
              <a:gd name="connsiteX71" fmla="*/ 519 w 687"/>
              <a:gd name="connsiteY71" fmla="*/ 10 h 616"/>
              <a:gd name="connsiteX72" fmla="*/ 525 w 687"/>
              <a:gd name="connsiteY72" fmla="*/ 5 h 616"/>
              <a:gd name="connsiteX73" fmla="*/ 535 w 687"/>
              <a:gd name="connsiteY73" fmla="*/ 5 h 616"/>
              <a:gd name="connsiteX74" fmla="*/ 546 w 687"/>
              <a:gd name="connsiteY74" fmla="*/ 0 h 616"/>
              <a:gd name="connsiteX75" fmla="*/ 551 w 687"/>
              <a:gd name="connsiteY75" fmla="*/ 5 h 616"/>
              <a:gd name="connsiteX76" fmla="*/ 561 w 687"/>
              <a:gd name="connsiteY76" fmla="*/ 5 h 616"/>
              <a:gd name="connsiteX77" fmla="*/ 577 w 687"/>
              <a:gd name="connsiteY77" fmla="*/ 10 h 616"/>
              <a:gd name="connsiteX78" fmla="*/ 593 w 687"/>
              <a:gd name="connsiteY78" fmla="*/ 16 h 616"/>
              <a:gd name="connsiteX79" fmla="*/ 630 w 687"/>
              <a:gd name="connsiteY79" fmla="*/ 31 h 616"/>
              <a:gd name="connsiteX80" fmla="*/ 645 w 687"/>
              <a:gd name="connsiteY80" fmla="*/ 42 h 616"/>
              <a:gd name="connsiteX81" fmla="*/ 661 w 687"/>
              <a:gd name="connsiteY81" fmla="*/ 52 h 616"/>
              <a:gd name="connsiteX82" fmla="*/ 672 w 687"/>
              <a:gd name="connsiteY82" fmla="*/ 57 h 616"/>
              <a:gd name="connsiteX83" fmla="*/ 682 w 687"/>
              <a:gd name="connsiteY83" fmla="*/ 68 h 616"/>
              <a:gd name="connsiteX84" fmla="*/ 687 w 687"/>
              <a:gd name="connsiteY84" fmla="*/ 73 h 616"/>
              <a:gd name="connsiteX85" fmla="*/ 687 w 687"/>
              <a:gd name="connsiteY85" fmla="*/ 78 h 616"/>
              <a:gd name="connsiteX86" fmla="*/ 682 w 687"/>
              <a:gd name="connsiteY86" fmla="*/ 78 h 616"/>
              <a:gd name="connsiteX87" fmla="*/ 682 w 687"/>
              <a:gd name="connsiteY87" fmla="*/ 84 h 616"/>
              <a:gd name="connsiteX88" fmla="*/ 677 w 687"/>
              <a:gd name="connsiteY88" fmla="*/ 89 h 616"/>
              <a:gd name="connsiteX89" fmla="*/ 666 w 687"/>
              <a:gd name="connsiteY89" fmla="*/ 94 h 616"/>
              <a:gd name="connsiteX90" fmla="*/ 666 w 687"/>
              <a:gd name="connsiteY90" fmla="*/ 99 h 616"/>
              <a:gd name="connsiteX91" fmla="*/ 661 w 687"/>
              <a:gd name="connsiteY91" fmla="*/ 104 h 616"/>
              <a:gd name="connsiteX92" fmla="*/ 656 w 687"/>
              <a:gd name="connsiteY92" fmla="*/ 115 h 616"/>
              <a:gd name="connsiteX93" fmla="*/ 656 w 687"/>
              <a:gd name="connsiteY93" fmla="*/ 131 h 616"/>
              <a:gd name="connsiteX94" fmla="*/ 651 w 687"/>
              <a:gd name="connsiteY94" fmla="*/ 141 h 616"/>
              <a:gd name="connsiteX95" fmla="*/ 651 w 687"/>
              <a:gd name="connsiteY95" fmla="*/ 162 h 616"/>
              <a:gd name="connsiteX96" fmla="*/ 645 w 687"/>
              <a:gd name="connsiteY96" fmla="*/ 183 h 616"/>
              <a:gd name="connsiteX97" fmla="*/ 645 w 687"/>
              <a:gd name="connsiteY97" fmla="*/ 209 h 616"/>
              <a:gd name="connsiteX98" fmla="*/ 640 w 687"/>
              <a:gd name="connsiteY98" fmla="*/ 261 h 616"/>
              <a:gd name="connsiteX99" fmla="*/ 635 w 687"/>
              <a:gd name="connsiteY99" fmla="*/ 313 h 616"/>
              <a:gd name="connsiteX100" fmla="*/ 630 w 687"/>
              <a:gd name="connsiteY100" fmla="*/ 360 h 616"/>
              <a:gd name="connsiteX101" fmla="*/ 624 w 687"/>
              <a:gd name="connsiteY101" fmla="*/ 413 h 616"/>
              <a:gd name="connsiteX102" fmla="*/ 614 w 687"/>
              <a:gd name="connsiteY102" fmla="*/ 460 h 616"/>
              <a:gd name="connsiteX103" fmla="*/ 603 w 687"/>
              <a:gd name="connsiteY103" fmla="*/ 507 h 616"/>
              <a:gd name="connsiteX104" fmla="*/ 593 w 687"/>
              <a:gd name="connsiteY104" fmla="*/ 548 h 616"/>
              <a:gd name="connsiteX105" fmla="*/ 577 w 687"/>
              <a:gd name="connsiteY105" fmla="*/ 595 h 616"/>
              <a:gd name="connsiteX106" fmla="*/ 567 w 687"/>
              <a:gd name="connsiteY106" fmla="*/ 616 h 616"/>
              <a:gd name="connsiteX107" fmla="*/ 498 w 687"/>
              <a:gd name="connsiteY107" fmla="*/ 564 h 616"/>
              <a:gd name="connsiteX108" fmla="*/ 504 w 687"/>
              <a:gd name="connsiteY108" fmla="*/ 554 h 616"/>
              <a:gd name="connsiteX109" fmla="*/ 509 w 687"/>
              <a:gd name="connsiteY109" fmla="*/ 538 h 616"/>
              <a:gd name="connsiteX110" fmla="*/ 514 w 687"/>
              <a:gd name="connsiteY110" fmla="*/ 517 h 616"/>
              <a:gd name="connsiteX111" fmla="*/ 519 w 687"/>
              <a:gd name="connsiteY111" fmla="*/ 501 h 616"/>
              <a:gd name="connsiteX112" fmla="*/ 525 w 687"/>
              <a:gd name="connsiteY112" fmla="*/ 475 h 616"/>
              <a:gd name="connsiteX113" fmla="*/ 530 w 687"/>
              <a:gd name="connsiteY113" fmla="*/ 454 h 616"/>
              <a:gd name="connsiteX114" fmla="*/ 535 w 687"/>
              <a:gd name="connsiteY114" fmla="*/ 428 h 616"/>
              <a:gd name="connsiteX115" fmla="*/ 540 w 687"/>
              <a:gd name="connsiteY115" fmla="*/ 402 h 616"/>
              <a:gd name="connsiteX116" fmla="*/ 546 w 687"/>
              <a:gd name="connsiteY116" fmla="*/ 371 h 616"/>
              <a:gd name="connsiteX117" fmla="*/ 546 w 687"/>
              <a:gd name="connsiteY117" fmla="*/ 345 h 616"/>
              <a:gd name="connsiteX118" fmla="*/ 551 w 687"/>
              <a:gd name="connsiteY118" fmla="*/ 319 h 616"/>
              <a:gd name="connsiteX119" fmla="*/ 551 w 687"/>
              <a:gd name="connsiteY119" fmla="*/ 298 h 616"/>
              <a:gd name="connsiteX120" fmla="*/ 556 w 687"/>
              <a:gd name="connsiteY120" fmla="*/ 272 h 616"/>
              <a:gd name="connsiteX121" fmla="*/ 556 w 687"/>
              <a:gd name="connsiteY121" fmla="*/ 251 h 616"/>
              <a:gd name="connsiteX122" fmla="*/ 561 w 687"/>
              <a:gd name="connsiteY122" fmla="*/ 230 h 616"/>
              <a:gd name="connsiteX123" fmla="*/ 561 w 687"/>
              <a:gd name="connsiteY123" fmla="*/ 214 h 616"/>
              <a:gd name="connsiteX124" fmla="*/ 561 w 687"/>
              <a:gd name="connsiteY124" fmla="*/ 193 h 616"/>
              <a:gd name="connsiteX125" fmla="*/ 567 w 687"/>
              <a:gd name="connsiteY125" fmla="*/ 178 h 616"/>
              <a:gd name="connsiteX126" fmla="*/ 567 w 687"/>
              <a:gd name="connsiteY126" fmla="*/ 167 h 616"/>
              <a:gd name="connsiteX127" fmla="*/ 567 w 687"/>
              <a:gd name="connsiteY127" fmla="*/ 151 h 616"/>
              <a:gd name="connsiteX128" fmla="*/ 567 w 687"/>
              <a:gd name="connsiteY128" fmla="*/ 141 h 616"/>
              <a:gd name="connsiteX129" fmla="*/ 567 w 687"/>
              <a:gd name="connsiteY129" fmla="*/ 131 h 616"/>
              <a:gd name="connsiteX130" fmla="*/ 561 w 687"/>
              <a:gd name="connsiteY130" fmla="*/ 125 h 616"/>
              <a:gd name="connsiteX131" fmla="*/ 561 w 687"/>
              <a:gd name="connsiteY131" fmla="*/ 115 h 616"/>
              <a:gd name="connsiteX132" fmla="*/ 561 w 687"/>
              <a:gd name="connsiteY132" fmla="*/ 115 h 616"/>
              <a:gd name="connsiteX0" fmla="*/ 561 w 687"/>
              <a:gd name="connsiteY0" fmla="*/ 115 h 598"/>
              <a:gd name="connsiteX1" fmla="*/ 556 w 687"/>
              <a:gd name="connsiteY1" fmla="*/ 104 h 598"/>
              <a:gd name="connsiteX2" fmla="*/ 556 w 687"/>
              <a:gd name="connsiteY2" fmla="*/ 94 h 598"/>
              <a:gd name="connsiteX3" fmla="*/ 551 w 687"/>
              <a:gd name="connsiteY3" fmla="*/ 84 h 598"/>
              <a:gd name="connsiteX4" fmla="*/ 546 w 687"/>
              <a:gd name="connsiteY4" fmla="*/ 78 h 598"/>
              <a:gd name="connsiteX5" fmla="*/ 546 w 687"/>
              <a:gd name="connsiteY5" fmla="*/ 78 h 598"/>
              <a:gd name="connsiteX6" fmla="*/ 540 w 687"/>
              <a:gd name="connsiteY6" fmla="*/ 78 h 598"/>
              <a:gd name="connsiteX7" fmla="*/ 530 w 687"/>
              <a:gd name="connsiteY7" fmla="*/ 73 h 598"/>
              <a:gd name="connsiteX8" fmla="*/ 525 w 687"/>
              <a:gd name="connsiteY8" fmla="*/ 73 h 598"/>
              <a:gd name="connsiteX9" fmla="*/ 514 w 687"/>
              <a:gd name="connsiteY9" fmla="*/ 73 h 598"/>
              <a:gd name="connsiteX10" fmla="*/ 504 w 687"/>
              <a:gd name="connsiteY10" fmla="*/ 73 h 598"/>
              <a:gd name="connsiteX11" fmla="*/ 493 w 687"/>
              <a:gd name="connsiteY11" fmla="*/ 73 h 598"/>
              <a:gd name="connsiteX12" fmla="*/ 477 w 687"/>
              <a:gd name="connsiteY12" fmla="*/ 73 h 598"/>
              <a:gd name="connsiteX13" fmla="*/ 451 w 687"/>
              <a:gd name="connsiteY13" fmla="*/ 73 h 598"/>
              <a:gd name="connsiteX14" fmla="*/ 420 w 687"/>
              <a:gd name="connsiteY14" fmla="*/ 73 h 598"/>
              <a:gd name="connsiteX15" fmla="*/ 393 w 687"/>
              <a:gd name="connsiteY15" fmla="*/ 78 h 598"/>
              <a:gd name="connsiteX16" fmla="*/ 362 w 687"/>
              <a:gd name="connsiteY16" fmla="*/ 78 h 598"/>
              <a:gd name="connsiteX17" fmla="*/ 346 w 687"/>
              <a:gd name="connsiteY17" fmla="*/ 84 h 598"/>
              <a:gd name="connsiteX18" fmla="*/ 325 w 687"/>
              <a:gd name="connsiteY18" fmla="*/ 84 h 598"/>
              <a:gd name="connsiteX19" fmla="*/ 309 w 687"/>
              <a:gd name="connsiteY19" fmla="*/ 89 h 598"/>
              <a:gd name="connsiteX20" fmla="*/ 288 w 687"/>
              <a:gd name="connsiteY20" fmla="*/ 94 h 598"/>
              <a:gd name="connsiteX21" fmla="*/ 267 w 687"/>
              <a:gd name="connsiteY21" fmla="*/ 99 h 598"/>
              <a:gd name="connsiteX22" fmla="*/ 246 w 687"/>
              <a:gd name="connsiteY22" fmla="*/ 99 h 598"/>
              <a:gd name="connsiteX23" fmla="*/ 220 w 687"/>
              <a:gd name="connsiteY23" fmla="*/ 104 h 598"/>
              <a:gd name="connsiteX24" fmla="*/ 199 w 687"/>
              <a:gd name="connsiteY24" fmla="*/ 110 h 598"/>
              <a:gd name="connsiteX25" fmla="*/ 173 w 687"/>
              <a:gd name="connsiteY25" fmla="*/ 115 h 598"/>
              <a:gd name="connsiteX26" fmla="*/ 152 w 687"/>
              <a:gd name="connsiteY26" fmla="*/ 120 h 598"/>
              <a:gd name="connsiteX27" fmla="*/ 131 w 687"/>
              <a:gd name="connsiteY27" fmla="*/ 120 h 598"/>
              <a:gd name="connsiteX28" fmla="*/ 115 w 687"/>
              <a:gd name="connsiteY28" fmla="*/ 125 h 598"/>
              <a:gd name="connsiteX29" fmla="*/ 99 w 687"/>
              <a:gd name="connsiteY29" fmla="*/ 125 h 598"/>
              <a:gd name="connsiteX30" fmla="*/ 89 w 687"/>
              <a:gd name="connsiteY30" fmla="*/ 125 h 598"/>
              <a:gd name="connsiteX31" fmla="*/ 78 w 687"/>
              <a:gd name="connsiteY31" fmla="*/ 125 h 598"/>
              <a:gd name="connsiteX32" fmla="*/ 73 w 687"/>
              <a:gd name="connsiteY32" fmla="*/ 125 h 598"/>
              <a:gd name="connsiteX33" fmla="*/ 63 w 687"/>
              <a:gd name="connsiteY33" fmla="*/ 120 h 598"/>
              <a:gd name="connsiteX34" fmla="*/ 52 w 687"/>
              <a:gd name="connsiteY34" fmla="*/ 115 h 598"/>
              <a:gd name="connsiteX35" fmla="*/ 36 w 687"/>
              <a:gd name="connsiteY35" fmla="*/ 110 h 598"/>
              <a:gd name="connsiteX36" fmla="*/ 26 w 687"/>
              <a:gd name="connsiteY36" fmla="*/ 99 h 598"/>
              <a:gd name="connsiteX37" fmla="*/ 15 w 687"/>
              <a:gd name="connsiteY37" fmla="*/ 94 h 598"/>
              <a:gd name="connsiteX38" fmla="*/ 5 w 687"/>
              <a:gd name="connsiteY38" fmla="*/ 89 h 598"/>
              <a:gd name="connsiteX39" fmla="*/ 0 w 687"/>
              <a:gd name="connsiteY39" fmla="*/ 78 h 598"/>
              <a:gd name="connsiteX40" fmla="*/ 0 w 687"/>
              <a:gd name="connsiteY40" fmla="*/ 73 h 598"/>
              <a:gd name="connsiteX41" fmla="*/ 10 w 687"/>
              <a:gd name="connsiteY41" fmla="*/ 73 h 598"/>
              <a:gd name="connsiteX42" fmla="*/ 26 w 687"/>
              <a:gd name="connsiteY42" fmla="*/ 73 h 598"/>
              <a:gd name="connsiteX43" fmla="*/ 42 w 687"/>
              <a:gd name="connsiteY43" fmla="*/ 73 h 598"/>
              <a:gd name="connsiteX44" fmla="*/ 57 w 687"/>
              <a:gd name="connsiteY44" fmla="*/ 68 h 598"/>
              <a:gd name="connsiteX45" fmla="*/ 89 w 687"/>
              <a:gd name="connsiteY45" fmla="*/ 68 h 598"/>
              <a:gd name="connsiteX46" fmla="*/ 131 w 687"/>
              <a:gd name="connsiteY46" fmla="*/ 63 h 598"/>
              <a:gd name="connsiteX47" fmla="*/ 152 w 687"/>
              <a:gd name="connsiteY47" fmla="*/ 63 h 598"/>
              <a:gd name="connsiteX48" fmla="*/ 173 w 687"/>
              <a:gd name="connsiteY48" fmla="*/ 63 h 598"/>
              <a:gd name="connsiteX49" fmla="*/ 199 w 687"/>
              <a:gd name="connsiteY49" fmla="*/ 57 h 598"/>
              <a:gd name="connsiteX50" fmla="*/ 225 w 687"/>
              <a:gd name="connsiteY50" fmla="*/ 57 h 598"/>
              <a:gd name="connsiteX51" fmla="*/ 257 w 687"/>
              <a:gd name="connsiteY51" fmla="*/ 52 h 598"/>
              <a:gd name="connsiteX52" fmla="*/ 288 w 687"/>
              <a:gd name="connsiteY52" fmla="*/ 52 h 598"/>
              <a:gd name="connsiteX53" fmla="*/ 320 w 687"/>
              <a:gd name="connsiteY53" fmla="*/ 47 h 598"/>
              <a:gd name="connsiteX54" fmla="*/ 357 w 687"/>
              <a:gd name="connsiteY54" fmla="*/ 42 h 598"/>
              <a:gd name="connsiteX55" fmla="*/ 372 w 687"/>
              <a:gd name="connsiteY55" fmla="*/ 42 h 598"/>
              <a:gd name="connsiteX56" fmla="*/ 393 w 687"/>
              <a:gd name="connsiteY56" fmla="*/ 37 h 598"/>
              <a:gd name="connsiteX57" fmla="*/ 409 w 687"/>
              <a:gd name="connsiteY57" fmla="*/ 37 h 598"/>
              <a:gd name="connsiteX58" fmla="*/ 420 w 687"/>
              <a:gd name="connsiteY58" fmla="*/ 37 h 598"/>
              <a:gd name="connsiteX59" fmla="*/ 435 w 687"/>
              <a:gd name="connsiteY59" fmla="*/ 31 h 598"/>
              <a:gd name="connsiteX60" fmla="*/ 446 w 687"/>
              <a:gd name="connsiteY60" fmla="*/ 31 h 598"/>
              <a:gd name="connsiteX61" fmla="*/ 456 w 687"/>
              <a:gd name="connsiteY61" fmla="*/ 31 h 598"/>
              <a:gd name="connsiteX62" fmla="*/ 467 w 687"/>
              <a:gd name="connsiteY62" fmla="*/ 26 h 598"/>
              <a:gd name="connsiteX63" fmla="*/ 477 w 687"/>
              <a:gd name="connsiteY63" fmla="*/ 26 h 598"/>
              <a:gd name="connsiteX64" fmla="*/ 488 w 687"/>
              <a:gd name="connsiteY64" fmla="*/ 26 h 598"/>
              <a:gd name="connsiteX65" fmla="*/ 493 w 687"/>
              <a:gd name="connsiteY65" fmla="*/ 21 h 598"/>
              <a:gd name="connsiteX66" fmla="*/ 498 w 687"/>
              <a:gd name="connsiteY66" fmla="*/ 21 h 598"/>
              <a:gd name="connsiteX67" fmla="*/ 504 w 687"/>
              <a:gd name="connsiteY67" fmla="*/ 21 h 598"/>
              <a:gd name="connsiteX68" fmla="*/ 509 w 687"/>
              <a:gd name="connsiteY68" fmla="*/ 16 h 598"/>
              <a:gd name="connsiteX69" fmla="*/ 514 w 687"/>
              <a:gd name="connsiteY69" fmla="*/ 16 h 598"/>
              <a:gd name="connsiteX70" fmla="*/ 514 w 687"/>
              <a:gd name="connsiteY70" fmla="*/ 16 h 598"/>
              <a:gd name="connsiteX71" fmla="*/ 519 w 687"/>
              <a:gd name="connsiteY71" fmla="*/ 10 h 598"/>
              <a:gd name="connsiteX72" fmla="*/ 525 w 687"/>
              <a:gd name="connsiteY72" fmla="*/ 5 h 598"/>
              <a:gd name="connsiteX73" fmla="*/ 535 w 687"/>
              <a:gd name="connsiteY73" fmla="*/ 5 h 598"/>
              <a:gd name="connsiteX74" fmla="*/ 546 w 687"/>
              <a:gd name="connsiteY74" fmla="*/ 0 h 598"/>
              <a:gd name="connsiteX75" fmla="*/ 551 w 687"/>
              <a:gd name="connsiteY75" fmla="*/ 5 h 598"/>
              <a:gd name="connsiteX76" fmla="*/ 561 w 687"/>
              <a:gd name="connsiteY76" fmla="*/ 5 h 598"/>
              <a:gd name="connsiteX77" fmla="*/ 577 w 687"/>
              <a:gd name="connsiteY77" fmla="*/ 10 h 598"/>
              <a:gd name="connsiteX78" fmla="*/ 593 w 687"/>
              <a:gd name="connsiteY78" fmla="*/ 16 h 598"/>
              <a:gd name="connsiteX79" fmla="*/ 630 w 687"/>
              <a:gd name="connsiteY79" fmla="*/ 31 h 598"/>
              <a:gd name="connsiteX80" fmla="*/ 645 w 687"/>
              <a:gd name="connsiteY80" fmla="*/ 42 h 598"/>
              <a:gd name="connsiteX81" fmla="*/ 661 w 687"/>
              <a:gd name="connsiteY81" fmla="*/ 52 h 598"/>
              <a:gd name="connsiteX82" fmla="*/ 672 w 687"/>
              <a:gd name="connsiteY82" fmla="*/ 57 h 598"/>
              <a:gd name="connsiteX83" fmla="*/ 682 w 687"/>
              <a:gd name="connsiteY83" fmla="*/ 68 h 598"/>
              <a:gd name="connsiteX84" fmla="*/ 687 w 687"/>
              <a:gd name="connsiteY84" fmla="*/ 73 h 598"/>
              <a:gd name="connsiteX85" fmla="*/ 687 w 687"/>
              <a:gd name="connsiteY85" fmla="*/ 78 h 598"/>
              <a:gd name="connsiteX86" fmla="*/ 682 w 687"/>
              <a:gd name="connsiteY86" fmla="*/ 78 h 598"/>
              <a:gd name="connsiteX87" fmla="*/ 682 w 687"/>
              <a:gd name="connsiteY87" fmla="*/ 84 h 598"/>
              <a:gd name="connsiteX88" fmla="*/ 677 w 687"/>
              <a:gd name="connsiteY88" fmla="*/ 89 h 598"/>
              <a:gd name="connsiteX89" fmla="*/ 666 w 687"/>
              <a:gd name="connsiteY89" fmla="*/ 94 h 598"/>
              <a:gd name="connsiteX90" fmla="*/ 666 w 687"/>
              <a:gd name="connsiteY90" fmla="*/ 99 h 598"/>
              <a:gd name="connsiteX91" fmla="*/ 661 w 687"/>
              <a:gd name="connsiteY91" fmla="*/ 104 h 598"/>
              <a:gd name="connsiteX92" fmla="*/ 656 w 687"/>
              <a:gd name="connsiteY92" fmla="*/ 115 h 598"/>
              <a:gd name="connsiteX93" fmla="*/ 656 w 687"/>
              <a:gd name="connsiteY93" fmla="*/ 131 h 598"/>
              <a:gd name="connsiteX94" fmla="*/ 651 w 687"/>
              <a:gd name="connsiteY94" fmla="*/ 141 h 598"/>
              <a:gd name="connsiteX95" fmla="*/ 651 w 687"/>
              <a:gd name="connsiteY95" fmla="*/ 162 h 598"/>
              <a:gd name="connsiteX96" fmla="*/ 645 w 687"/>
              <a:gd name="connsiteY96" fmla="*/ 183 h 598"/>
              <a:gd name="connsiteX97" fmla="*/ 645 w 687"/>
              <a:gd name="connsiteY97" fmla="*/ 209 h 598"/>
              <a:gd name="connsiteX98" fmla="*/ 640 w 687"/>
              <a:gd name="connsiteY98" fmla="*/ 261 h 598"/>
              <a:gd name="connsiteX99" fmla="*/ 635 w 687"/>
              <a:gd name="connsiteY99" fmla="*/ 313 h 598"/>
              <a:gd name="connsiteX100" fmla="*/ 630 w 687"/>
              <a:gd name="connsiteY100" fmla="*/ 360 h 598"/>
              <a:gd name="connsiteX101" fmla="*/ 624 w 687"/>
              <a:gd name="connsiteY101" fmla="*/ 413 h 598"/>
              <a:gd name="connsiteX102" fmla="*/ 614 w 687"/>
              <a:gd name="connsiteY102" fmla="*/ 460 h 598"/>
              <a:gd name="connsiteX103" fmla="*/ 603 w 687"/>
              <a:gd name="connsiteY103" fmla="*/ 507 h 598"/>
              <a:gd name="connsiteX104" fmla="*/ 593 w 687"/>
              <a:gd name="connsiteY104" fmla="*/ 548 h 598"/>
              <a:gd name="connsiteX105" fmla="*/ 577 w 687"/>
              <a:gd name="connsiteY105" fmla="*/ 595 h 598"/>
              <a:gd name="connsiteX106" fmla="*/ 498 w 687"/>
              <a:gd name="connsiteY106" fmla="*/ 564 h 598"/>
              <a:gd name="connsiteX107" fmla="*/ 504 w 687"/>
              <a:gd name="connsiteY107" fmla="*/ 554 h 598"/>
              <a:gd name="connsiteX108" fmla="*/ 509 w 687"/>
              <a:gd name="connsiteY108" fmla="*/ 538 h 598"/>
              <a:gd name="connsiteX109" fmla="*/ 514 w 687"/>
              <a:gd name="connsiteY109" fmla="*/ 517 h 598"/>
              <a:gd name="connsiteX110" fmla="*/ 519 w 687"/>
              <a:gd name="connsiteY110" fmla="*/ 501 h 598"/>
              <a:gd name="connsiteX111" fmla="*/ 525 w 687"/>
              <a:gd name="connsiteY111" fmla="*/ 475 h 598"/>
              <a:gd name="connsiteX112" fmla="*/ 530 w 687"/>
              <a:gd name="connsiteY112" fmla="*/ 454 h 598"/>
              <a:gd name="connsiteX113" fmla="*/ 535 w 687"/>
              <a:gd name="connsiteY113" fmla="*/ 428 h 598"/>
              <a:gd name="connsiteX114" fmla="*/ 540 w 687"/>
              <a:gd name="connsiteY114" fmla="*/ 402 h 598"/>
              <a:gd name="connsiteX115" fmla="*/ 546 w 687"/>
              <a:gd name="connsiteY115" fmla="*/ 371 h 598"/>
              <a:gd name="connsiteX116" fmla="*/ 546 w 687"/>
              <a:gd name="connsiteY116" fmla="*/ 345 h 598"/>
              <a:gd name="connsiteX117" fmla="*/ 551 w 687"/>
              <a:gd name="connsiteY117" fmla="*/ 319 h 598"/>
              <a:gd name="connsiteX118" fmla="*/ 551 w 687"/>
              <a:gd name="connsiteY118" fmla="*/ 298 h 598"/>
              <a:gd name="connsiteX119" fmla="*/ 556 w 687"/>
              <a:gd name="connsiteY119" fmla="*/ 272 h 598"/>
              <a:gd name="connsiteX120" fmla="*/ 556 w 687"/>
              <a:gd name="connsiteY120" fmla="*/ 251 h 598"/>
              <a:gd name="connsiteX121" fmla="*/ 561 w 687"/>
              <a:gd name="connsiteY121" fmla="*/ 230 h 598"/>
              <a:gd name="connsiteX122" fmla="*/ 561 w 687"/>
              <a:gd name="connsiteY122" fmla="*/ 214 h 598"/>
              <a:gd name="connsiteX123" fmla="*/ 561 w 687"/>
              <a:gd name="connsiteY123" fmla="*/ 193 h 598"/>
              <a:gd name="connsiteX124" fmla="*/ 567 w 687"/>
              <a:gd name="connsiteY124" fmla="*/ 178 h 598"/>
              <a:gd name="connsiteX125" fmla="*/ 567 w 687"/>
              <a:gd name="connsiteY125" fmla="*/ 167 h 598"/>
              <a:gd name="connsiteX126" fmla="*/ 567 w 687"/>
              <a:gd name="connsiteY126" fmla="*/ 151 h 598"/>
              <a:gd name="connsiteX127" fmla="*/ 567 w 687"/>
              <a:gd name="connsiteY127" fmla="*/ 141 h 598"/>
              <a:gd name="connsiteX128" fmla="*/ 567 w 687"/>
              <a:gd name="connsiteY128" fmla="*/ 131 h 598"/>
              <a:gd name="connsiteX129" fmla="*/ 561 w 687"/>
              <a:gd name="connsiteY129" fmla="*/ 125 h 598"/>
              <a:gd name="connsiteX130" fmla="*/ 561 w 687"/>
              <a:gd name="connsiteY130" fmla="*/ 115 h 598"/>
              <a:gd name="connsiteX131" fmla="*/ 561 w 687"/>
              <a:gd name="connsiteY131" fmla="*/ 115 h 598"/>
              <a:gd name="connsiteX0" fmla="*/ 561 w 687"/>
              <a:gd name="connsiteY0" fmla="*/ 115 h 564"/>
              <a:gd name="connsiteX1" fmla="*/ 556 w 687"/>
              <a:gd name="connsiteY1" fmla="*/ 104 h 564"/>
              <a:gd name="connsiteX2" fmla="*/ 556 w 687"/>
              <a:gd name="connsiteY2" fmla="*/ 94 h 564"/>
              <a:gd name="connsiteX3" fmla="*/ 551 w 687"/>
              <a:gd name="connsiteY3" fmla="*/ 84 h 564"/>
              <a:gd name="connsiteX4" fmla="*/ 546 w 687"/>
              <a:gd name="connsiteY4" fmla="*/ 78 h 564"/>
              <a:gd name="connsiteX5" fmla="*/ 546 w 687"/>
              <a:gd name="connsiteY5" fmla="*/ 78 h 564"/>
              <a:gd name="connsiteX6" fmla="*/ 540 w 687"/>
              <a:gd name="connsiteY6" fmla="*/ 78 h 564"/>
              <a:gd name="connsiteX7" fmla="*/ 530 w 687"/>
              <a:gd name="connsiteY7" fmla="*/ 73 h 564"/>
              <a:gd name="connsiteX8" fmla="*/ 525 w 687"/>
              <a:gd name="connsiteY8" fmla="*/ 73 h 564"/>
              <a:gd name="connsiteX9" fmla="*/ 514 w 687"/>
              <a:gd name="connsiteY9" fmla="*/ 73 h 564"/>
              <a:gd name="connsiteX10" fmla="*/ 504 w 687"/>
              <a:gd name="connsiteY10" fmla="*/ 73 h 564"/>
              <a:gd name="connsiteX11" fmla="*/ 493 w 687"/>
              <a:gd name="connsiteY11" fmla="*/ 73 h 564"/>
              <a:gd name="connsiteX12" fmla="*/ 477 w 687"/>
              <a:gd name="connsiteY12" fmla="*/ 73 h 564"/>
              <a:gd name="connsiteX13" fmla="*/ 451 w 687"/>
              <a:gd name="connsiteY13" fmla="*/ 73 h 564"/>
              <a:gd name="connsiteX14" fmla="*/ 420 w 687"/>
              <a:gd name="connsiteY14" fmla="*/ 73 h 564"/>
              <a:gd name="connsiteX15" fmla="*/ 393 w 687"/>
              <a:gd name="connsiteY15" fmla="*/ 78 h 564"/>
              <a:gd name="connsiteX16" fmla="*/ 362 w 687"/>
              <a:gd name="connsiteY16" fmla="*/ 78 h 564"/>
              <a:gd name="connsiteX17" fmla="*/ 346 w 687"/>
              <a:gd name="connsiteY17" fmla="*/ 84 h 564"/>
              <a:gd name="connsiteX18" fmla="*/ 325 w 687"/>
              <a:gd name="connsiteY18" fmla="*/ 84 h 564"/>
              <a:gd name="connsiteX19" fmla="*/ 309 w 687"/>
              <a:gd name="connsiteY19" fmla="*/ 89 h 564"/>
              <a:gd name="connsiteX20" fmla="*/ 288 w 687"/>
              <a:gd name="connsiteY20" fmla="*/ 94 h 564"/>
              <a:gd name="connsiteX21" fmla="*/ 267 w 687"/>
              <a:gd name="connsiteY21" fmla="*/ 99 h 564"/>
              <a:gd name="connsiteX22" fmla="*/ 246 w 687"/>
              <a:gd name="connsiteY22" fmla="*/ 99 h 564"/>
              <a:gd name="connsiteX23" fmla="*/ 220 w 687"/>
              <a:gd name="connsiteY23" fmla="*/ 104 h 564"/>
              <a:gd name="connsiteX24" fmla="*/ 199 w 687"/>
              <a:gd name="connsiteY24" fmla="*/ 110 h 564"/>
              <a:gd name="connsiteX25" fmla="*/ 173 w 687"/>
              <a:gd name="connsiteY25" fmla="*/ 115 h 564"/>
              <a:gd name="connsiteX26" fmla="*/ 152 w 687"/>
              <a:gd name="connsiteY26" fmla="*/ 120 h 564"/>
              <a:gd name="connsiteX27" fmla="*/ 131 w 687"/>
              <a:gd name="connsiteY27" fmla="*/ 120 h 564"/>
              <a:gd name="connsiteX28" fmla="*/ 115 w 687"/>
              <a:gd name="connsiteY28" fmla="*/ 125 h 564"/>
              <a:gd name="connsiteX29" fmla="*/ 99 w 687"/>
              <a:gd name="connsiteY29" fmla="*/ 125 h 564"/>
              <a:gd name="connsiteX30" fmla="*/ 89 w 687"/>
              <a:gd name="connsiteY30" fmla="*/ 125 h 564"/>
              <a:gd name="connsiteX31" fmla="*/ 78 w 687"/>
              <a:gd name="connsiteY31" fmla="*/ 125 h 564"/>
              <a:gd name="connsiteX32" fmla="*/ 73 w 687"/>
              <a:gd name="connsiteY32" fmla="*/ 125 h 564"/>
              <a:gd name="connsiteX33" fmla="*/ 63 w 687"/>
              <a:gd name="connsiteY33" fmla="*/ 120 h 564"/>
              <a:gd name="connsiteX34" fmla="*/ 52 w 687"/>
              <a:gd name="connsiteY34" fmla="*/ 115 h 564"/>
              <a:gd name="connsiteX35" fmla="*/ 36 w 687"/>
              <a:gd name="connsiteY35" fmla="*/ 110 h 564"/>
              <a:gd name="connsiteX36" fmla="*/ 26 w 687"/>
              <a:gd name="connsiteY36" fmla="*/ 99 h 564"/>
              <a:gd name="connsiteX37" fmla="*/ 15 w 687"/>
              <a:gd name="connsiteY37" fmla="*/ 94 h 564"/>
              <a:gd name="connsiteX38" fmla="*/ 5 w 687"/>
              <a:gd name="connsiteY38" fmla="*/ 89 h 564"/>
              <a:gd name="connsiteX39" fmla="*/ 0 w 687"/>
              <a:gd name="connsiteY39" fmla="*/ 78 h 564"/>
              <a:gd name="connsiteX40" fmla="*/ 0 w 687"/>
              <a:gd name="connsiteY40" fmla="*/ 73 h 564"/>
              <a:gd name="connsiteX41" fmla="*/ 10 w 687"/>
              <a:gd name="connsiteY41" fmla="*/ 73 h 564"/>
              <a:gd name="connsiteX42" fmla="*/ 26 w 687"/>
              <a:gd name="connsiteY42" fmla="*/ 73 h 564"/>
              <a:gd name="connsiteX43" fmla="*/ 42 w 687"/>
              <a:gd name="connsiteY43" fmla="*/ 73 h 564"/>
              <a:gd name="connsiteX44" fmla="*/ 57 w 687"/>
              <a:gd name="connsiteY44" fmla="*/ 68 h 564"/>
              <a:gd name="connsiteX45" fmla="*/ 89 w 687"/>
              <a:gd name="connsiteY45" fmla="*/ 68 h 564"/>
              <a:gd name="connsiteX46" fmla="*/ 131 w 687"/>
              <a:gd name="connsiteY46" fmla="*/ 63 h 564"/>
              <a:gd name="connsiteX47" fmla="*/ 152 w 687"/>
              <a:gd name="connsiteY47" fmla="*/ 63 h 564"/>
              <a:gd name="connsiteX48" fmla="*/ 173 w 687"/>
              <a:gd name="connsiteY48" fmla="*/ 63 h 564"/>
              <a:gd name="connsiteX49" fmla="*/ 199 w 687"/>
              <a:gd name="connsiteY49" fmla="*/ 57 h 564"/>
              <a:gd name="connsiteX50" fmla="*/ 225 w 687"/>
              <a:gd name="connsiteY50" fmla="*/ 57 h 564"/>
              <a:gd name="connsiteX51" fmla="*/ 257 w 687"/>
              <a:gd name="connsiteY51" fmla="*/ 52 h 564"/>
              <a:gd name="connsiteX52" fmla="*/ 288 w 687"/>
              <a:gd name="connsiteY52" fmla="*/ 52 h 564"/>
              <a:gd name="connsiteX53" fmla="*/ 320 w 687"/>
              <a:gd name="connsiteY53" fmla="*/ 47 h 564"/>
              <a:gd name="connsiteX54" fmla="*/ 357 w 687"/>
              <a:gd name="connsiteY54" fmla="*/ 42 h 564"/>
              <a:gd name="connsiteX55" fmla="*/ 372 w 687"/>
              <a:gd name="connsiteY55" fmla="*/ 42 h 564"/>
              <a:gd name="connsiteX56" fmla="*/ 393 w 687"/>
              <a:gd name="connsiteY56" fmla="*/ 37 h 564"/>
              <a:gd name="connsiteX57" fmla="*/ 409 w 687"/>
              <a:gd name="connsiteY57" fmla="*/ 37 h 564"/>
              <a:gd name="connsiteX58" fmla="*/ 420 w 687"/>
              <a:gd name="connsiteY58" fmla="*/ 37 h 564"/>
              <a:gd name="connsiteX59" fmla="*/ 435 w 687"/>
              <a:gd name="connsiteY59" fmla="*/ 31 h 564"/>
              <a:gd name="connsiteX60" fmla="*/ 446 w 687"/>
              <a:gd name="connsiteY60" fmla="*/ 31 h 564"/>
              <a:gd name="connsiteX61" fmla="*/ 456 w 687"/>
              <a:gd name="connsiteY61" fmla="*/ 31 h 564"/>
              <a:gd name="connsiteX62" fmla="*/ 467 w 687"/>
              <a:gd name="connsiteY62" fmla="*/ 26 h 564"/>
              <a:gd name="connsiteX63" fmla="*/ 477 w 687"/>
              <a:gd name="connsiteY63" fmla="*/ 26 h 564"/>
              <a:gd name="connsiteX64" fmla="*/ 488 w 687"/>
              <a:gd name="connsiteY64" fmla="*/ 26 h 564"/>
              <a:gd name="connsiteX65" fmla="*/ 493 w 687"/>
              <a:gd name="connsiteY65" fmla="*/ 21 h 564"/>
              <a:gd name="connsiteX66" fmla="*/ 498 w 687"/>
              <a:gd name="connsiteY66" fmla="*/ 21 h 564"/>
              <a:gd name="connsiteX67" fmla="*/ 504 w 687"/>
              <a:gd name="connsiteY67" fmla="*/ 21 h 564"/>
              <a:gd name="connsiteX68" fmla="*/ 509 w 687"/>
              <a:gd name="connsiteY68" fmla="*/ 16 h 564"/>
              <a:gd name="connsiteX69" fmla="*/ 514 w 687"/>
              <a:gd name="connsiteY69" fmla="*/ 16 h 564"/>
              <a:gd name="connsiteX70" fmla="*/ 514 w 687"/>
              <a:gd name="connsiteY70" fmla="*/ 16 h 564"/>
              <a:gd name="connsiteX71" fmla="*/ 519 w 687"/>
              <a:gd name="connsiteY71" fmla="*/ 10 h 564"/>
              <a:gd name="connsiteX72" fmla="*/ 525 w 687"/>
              <a:gd name="connsiteY72" fmla="*/ 5 h 564"/>
              <a:gd name="connsiteX73" fmla="*/ 535 w 687"/>
              <a:gd name="connsiteY73" fmla="*/ 5 h 564"/>
              <a:gd name="connsiteX74" fmla="*/ 546 w 687"/>
              <a:gd name="connsiteY74" fmla="*/ 0 h 564"/>
              <a:gd name="connsiteX75" fmla="*/ 551 w 687"/>
              <a:gd name="connsiteY75" fmla="*/ 5 h 564"/>
              <a:gd name="connsiteX76" fmla="*/ 561 w 687"/>
              <a:gd name="connsiteY76" fmla="*/ 5 h 564"/>
              <a:gd name="connsiteX77" fmla="*/ 577 w 687"/>
              <a:gd name="connsiteY77" fmla="*/ 10 h 564"/>
              <a:gd name="connsiteX78" fmla="*/ 593 w 687"/>
              <a:gd name="connsiteY78" fmla="*/ 16 h 564"/>
              <a:gd name="connsiteX79" fmla="*/ 630 w 687"/>
              <a:gd name="connsiteY79" fmla="*/ 31 h 564"/>
              <a:gd name="connsiteX80" fmla="*/ 645 w 687"/>
              <a:gd name="connsiteY80" fmla="*/ 42 h 564"/>
              <a:gd name="connsiteX81" fmla="*/ 661 w 687"/>
              <a:gd name="connsiteY81" fmla="*/ 52 h 564"/>
              <a:gd name="connsiteX82" fmla="*/ 672 w 687"/>
              <a:gd name="connsiteY82" fmla="*/ 57 h 564"/>
              <a:gd name="connsiteX83" fmla="*/ 682 w 687"/>
              <a:gd name="connsiteY83" fmla="*/ 68 h 564"/>
              <a:gd name="connsiteX84" fmla="*/ 687 w 687"/>
              <a:gd name="connsiteY84" fmla="*/ 73 h 564"/>
              <a:gd name="connsiteX85" fmla="*/ 687 w 687"/>
              <a:gd name="connsiteY85" fmla="*/ 78 h 564"/>
              <a:gd name="connsiteX86" fmla="*/ 682 w 687"/>
              <a:gd name="connsiteY86" fmla="*/ 78 h 564"/>
              <a:gd name="connsiteX87" fmla="*/ 682 w 687"/>
              <a:gd name="connsiteY87" fmla="*/ 84 h 564"/>
              <a:gd name="connsiteX88" fmla="*/ 677 w 687"/>
              <a:gd name="connsiteY88" fmla="*/ 89 h 564"/>
              <a:gd name="connsiteX89" fmla="*/ 666 w 687"/>
              <a:gd name="connsiteY89" fmla="*/ 94 h 564"/>
              <a:gd name="connsiteX90" fmla="*/ 666 w 687"/>
              <a:gd name="connsiteY90" fmla="*/ 99 h 564"/>
              <a:gd name="connsiteX91" fmla="*/ 661 w 687"/>
              <a:gd name="connsiteY91" fmla="*/ 104 h 564"/>
              <a:gd name="connsiteX92" fmla="*/ 656 w 687"/>
              <a:gd name="connsiteY92" fmla="*/ 115 h 564"/>
              <a:gd name="connsiteX93" fmla="*/ 656 w 687"/>
              <a:gd name="connsiteY93" fmla="*/ 131 h 564"/>
              <a:gd name="connsiteX94" fmla="*/ 651 w 687"/>
              <a:gd name="connsiteY94" fmla="*/ 141 h 564"/>
              <a:gd name="connsiteX95" fmla="*/ 651 w 687"/>
              <a:gd name="connsiteY95" fmla="*/ 162 h 564"/>
              <a:gd name="connsiteX96" fmla="*/ 645 w 687"/>
              <a:gd name="connsiteY96" fmla="*/ 183 h 564"/>
              <a:gd name="connsiteX97" fmla="*/ 645 w 687"/>
              <a:gd name="connsiteY97" fmla="*/ 209 h 564"/>
              <a:gd name="connsiteX98" fmla="*/ 640 w 687"/>
              <a:gd name="connsiteY98" fmla="*/ 261 h 564"/>
              <a:gd name="connsiteX99" fmla="*/ 635 w 687"/>
              <a:gd name="connsiteY99" fmla="*/ 313 h 564"/>
              <a:gd name="connsiteX100" fmla="*/ 630 w 687"/>
              <a:gd name="connsiteY100" fmla="*/ 360 h 564"/>
              <a:gd name="connsiteX101" fmla="*/ 624 w 687"/>
              <a:gd name="connsiteY101" fmla="*/ 413 h 564"/>
              <a:gd name="connsiteX102" fmla="*/ 614 w 687"/>
              <a:gd name="connsiteY102" fmla="*/ 460 h 564"/>
              <a:gd name="connsiteX103" fmla="*/ 603 w 687"/>
              <a:gd name="connsiteY103" fmla="*/ 507 h 564"/>
              <a:gd name="connsiteX104" fmla="*/ 593 w 687"/>
              <a:gd name="connsiteY104" fmla="*/ 548 h 564"/>
              <a:gd name="connsiteX105" fmla="*/ 498 w 687"/>
              <a:gd name="connsiteY105" fmla="*/ 564 h 564"/>
              <a:gd name="connsiteX106" fmla="*/ 504 w 687"/>
              <a:gd name="connsiteY106" fmla="*/ 554 h 564"/>
              <a:gd name="connsiteX107" fmla="*/ 509 w 687"/>
              <a:gd name="connsiteY107" fmla="*/ 538 h 564"/>
              <a:gd name="connsiteX108" fmla="*/ 514 w 687"/>
              <a:gd name="connsiteY108" fmla="*/ 517 h 564"/>
              <a:gd name="connsiteX109" fmla="*/ 519 w 687"/>
              <a:gd name="connsiteY109" fmla="*/ 501 h 564"/>
              <a:gd name="connsiteX110" fmla="*/ 525 w 687"/>
              <a:gd name="connsiteY110" fmla="*/ 475 h 564"/>
              <a:gd name="connsiteX111" fmla="*/ 530 w 687"/>
              <a:gd name="connsiteY111" fmla="*/ 454 h 564"/>
              <a:gd name="connsiteX112" fmla="*/ 535 w 687"/>
              <a:gd name="connsiteY112" fmla="*/ 428 h 564"/>
              <a:gd name="connsiteX113" fmla="*/ 540 w 687"/>
              <a:gd name="connsiteY113" fmla="*/ 402 h 564"/>
              <a:gd name="connsiteX114" fmla="*/ 546 w 687"/>
              <a:gd name="connsiteY114" fmla="*/ 371 h 564"/>
              <a:gd name="connsiteX115" fmla="*/ 546 w 687"/>
              <a:gd name="connsiteY115" fmla="*/ 345 h 564"/>
              <a:gd name="connsiteX116" fmla="*/ 551 w 687"/>
              <a:gd name="connsiteY116" fmla="*/ 319 h 564"/>
              <a:gd name="connsiteX117" fmla="*/ 551 w 687"/>
              <a:gd name="connsiteY117" fmla="*/ 298 h 564"/>
              <a:gd name="connsiteX118" fmla="*/ 556 w 687"/>
              <a:gd name="connsiteY118" fmla="*/ 272 h 564"/>
              <a:gd name="connsiteX119" fmla="*/ 556 w 687"/>
              <a:gd name="connsiteY119" fmla="*/ 251 h 564"/>
              <a:gd name="connsiteX120" fmla="*/ 561 w 687"/>
              <a:gd name="connsiteY120" fmla="*/ 230 h 564"/>
              <a:gd name="connsiteX121" fmla="*/ 561 w 687"/>
              <a:gd name="connsiteY121" fmla="*/ 214 h 564"/>
              <a:gd name="connsiteX122" fmla="*/ 561 w 687"/>
              <a:gd name="connsiteY122" fmla="*/ 193 h 564"/>
              <a:gd name="connsiteX123" fmla="*/ 567 w 687"/>
              <a:gd name="connsiteY123" fmla="*/ 178 h 564"/>
              <a:gd name="connsiteX124" fmla="*/ 567 w 687"/>
              <a:gd name="connsiteY124" fmla="*/ 167 h 564"/>
              <a:gd name="connsiteX125" fmla="*/ 567 w 687"/>
              <a:gd name="connsiteY125" fmla="*/ 151 h 564"/>
              <a:gd name="connsiteX126" fmla="*/ 567 w 687"/>
              <a:gd name="connsiteY126" fmla="*/ 141 h 564"/>
              <a:gd name="connsiteX127" fmla="*/ 567 w 687"/>
              <a:gd name="connsiteY127" fmla="*/ 131 h 564"/>
              <a:gd name="connsiteX128" fmla="*/ 561 w 687"/>
              <a:gd name="connsiteY128" fmla="*/ 125 h 564"/>
              <a:gd name="connsiteX129" fmla="*/ 561 w 687"/>
              <a:gd name="connsiteY129" fmla="*/ 115 h 564"/>
              <a:gd name="connsiteX130" fmla="*/ 561 w 687"/>
              <a:gd name="connsiteY130" fmla="*/ 115 h 564"/>
              <a:gd name="connsiteX0" fmla="*/ 561 w 687"/>
              <a:gd name="connsiteY0" fmla="*/ 115 h 564"/>
              <a:gd name="connsiteX1" fmla="*/ 556 w 687"/>
              <a:gd name="connsiteY1" fmla="*/ 104 h 564"/>
              <a:gd name="connsiteX2" fmla="*/ 556 w 687"/>
              <a:gd name="connsiteY2" fmla="*/ 94 h 564"/>
              <a:gd name="connsiteX3" fmla="*/ 551 w 687"/>
              <a:gd name="connsiteY3" fmla="*/ 84 h 564"/>
              <a:gd name="connsiteX4" fmla="*/ 546 w 687"/>
              <a:gd name="connsiteY4" fmla="*/ 78 h 564"/>
              <a:gd name="connsiteX5" fmla="*/ 546 w 687"/>
              <a:gd name="connsiteY5" fmla="*/ 78 h 564"/>
              <a:gd name="connsiteX6" fmla="*/ 540 w 687"/>
              <a:gd name="connsiteY6" fmla="*/ 78 h 564"/>
              <a:gd name="connsiteX7" fmla="*/ 530 w 687"/>
              <a:gd name="connsiteY7" fmla="*/ 73 h 564"/>
              <a:gd name="connsiteX8" fmla="*/ 525 w 687"/>
              <a:gd name="connsiteY8" fmla="*/ 73 h 564"/>
              <a:gd name="connsiteX9" fmla="*/ 514 w 687"/>
              <a:gd name="connsiteY9" fmla="*/ 73 h 564"/>
              <a:gd name="connsiteX10" fmla="*/ 504 w 687"/>
              <a:gd name="connsiteY10" fmla="*/ 73 h 564"/>
              <a:gd name="connsiteX11" fmla="*/ 493 w 687"/>
              <a:gd name="connsiteY11" fmla="*/ 73 h 564"/>
              <a:gd name="connsiteX12" fmla="*/ 477 w 687"/>
              <a:gd name="connsiteY12" fmla="*/ 73 h 564"/>
              <a:gd name="connsiteX13" fmla="*/ 451 w 687"/>
              <a:gd name="connsiteY13" fmla="*/ 73 h 564"/>
              <a:gd name="connsiteX14" fmla="*/ 420 w 687"/>
              <a:gd name="connsiteY14" fmla="*/ 73 h 564"/>
              <a:gd name="connsiteX15" fmla="*/ 393 w 687"/>
              <a:gd name="connsiteY15" fmla="*/ 78 h 564"/>
              <a:gd name="connsiteX16" fmla="*/ 362 w 687"/>
              <a:gd name="connsiteY16" fmla="*/ 78 h 564"/>
              <a:gd name="connsiteX17" fmla="*/ 346 w 687"/>
              <a:gd name="connsiteY17" fmla="*/ 84 h 564"/>
              <a:gd name="connsiteX18" fmla="*/ 325 w 687"/>
              <a:gd name="connsiteY18" fmla="*/ 84 h 564"/>
              <a:gd name="connsiteX19" fmla="*/ 309 w 687"/>
              <a:gd name="connsiteY19" fmla="*/ 89 h 564"/>
              <a:gd name="connsiteX20" fmla="*/ 288 w 687"/>
              <a:gd name="connsiteY20" fmla="*/ 94 h 564"/>
              <a:gd name="connsiteX21" fmla="*/ 267 w 687"/>
              <a:gd name="connsiteY21" fmla="*/ 99 h 564"/>
              <a:gd name="connsiteX22" fmla="*/ 246 w 687"/>
              <a:gd name="connsiteY22" fmla="*/ 99 h 564"/>
              <a:gd name="connsiteX23" fmla="*/ 220 w 687"/>
              <a:gd name="connsiteY23" fmla="*/ 104 h 564"/>
              <a:gd name="connsiteX24" fmla="*/ 199 w 687"/>
              <a:gd name="connsiteY24" fmla="*/ 110 h 564"/>
              <a:gd name="connsiteX25" fmla="*/ 173 w 687"/>
              <a:gd name="connsiteY25" fmla="*/ 115 h 564"/>
              <a:gd name="connsiteX26" fmla="*/ 152 w 687"/>
              <a:gd name="connsiteY26" fmla="*/ 120 h 564"/>
              <a:gd name="connsiteX27" fmla="*/ 131 w 687"/>
              <a:gd name="connsiteY27" fmla="*/ 120 h 564"/>
              <a:gd name="connsiteX28" fmla="*/ 115 w 687"/>
              <a:gd name="connsiteY28" fmla="*/ 125 h 564"/>
              <a:gd name="connsiteX29" fmla="*/ 99 w 687"/>
              <a:gd name="connsiteY29" fmla="*/ 125 h 564"/>
              <a:gd name="connsiteX30" fmla="*/ 89 w 687"/>
              <a:gd name="connsiteY30" fmla="*/ 125 h 564"/>
              <a:gd name="connsiteX31" fmla="*/ 78 w 687"/>
              <a:gd name="connsiteY31" fmla="*/ 125 h 564"/>
              <a:gd name="connsiteX32" fmla="*/ 73 w 687"/>
              <a:gd name="connsiteY32" fmla="*/ 125 h 564"/>
              <a:gd name="connsiteX33" fmla="*/ 63 w 687"/>
              <a:gd name="connsiteY33" fmla="*/ 120 h 564"/>
              <a:gd name="connsiteX34" fmla="*/ 52 w 687"/>
              <a:gd name="connsiteY34" fmla="*/ 115 h 564"/>
              <a:gd name="connsiteX35" fmla="*/ 36 w 687"/>
              <a:gd name="connsiteY35" fmla="*/ 110 h 564"/>
              <a:gd name="connsiteX36" fmla="*/ 26 w 687"/>
              <a:gd name="connsiteY36" fmla="*/ 99 h 564"/>
              <a:gd name="connsiteX37" fmla="*/ 15 w 687"/>
              <a:gd name="connsiteY37" fmla="*/ 94 h 564"/>
              <a:gd name="connsiteX38" fmla="*/ 5 w 687"/>
              <a:gd name="connsiteY38" fmla="*/ 89 h 564"/>
              <a:gd name="connsiteX39" fmla="*/ 0 w 687"/>
              <a:gd name="connsiteY39" fmla="*/ 78 h 564"/>
              <a:gd name="connsiteX40" fmla="*/ 0 w 687"/>
              <a:gd name="connsiteY40" fmla="*/ 73 h 564"/>
              <a:gd name="connsiteX41" fmla="*/ 10 w 687"/>
              <a:gd name="connsiteY41" fmla="*/ 73 h 564"/>
              <a:gd name="connsiteX42" fmla="*/ 26 w 687"/>
              <a:gd name="connsiteY42" fmla="*/ 73 h 564"/>
              <a:gd name="connsiteX43" fmla="*/ 42 w 687"/>
              <a:gd name="connsiteY43" fmla="*/ 73 h 564"/>
              <a:gd name="connsiteX44" fmla="*/ 57 w 687"/>
              <a:gd name="connsiteY44" fmla="*/ 68 h 564"/>
              <a:gd name="connsiteX45" fmla="*/ 89 w 687"/>
              <a:gd name="connsiteY45" fmla="*/ 68 h 564"/>
              <a:gd name="connsiteX46" fmla="*/ 131 w 687"/>
              <a:gd name="connsiteY46" fmla="*/ 63 h 564"/>
              <a:gd name="connsiteX47" fmla="*/ 152 w 687"/>
              <a:gd name="connsiteY47" fmla="*/ 63 h 564"/>
              <a:gd name="connsiteX48" fmla="*/ 173 w 687"/>
              <a:gd name="connsiteY48" fmla="*/ 63 h 564"/>
              <a:gd name="connsiteX49" fmla="*/ 199 w 687"/>
              <a:gd name="connsiteY49" fmla="*/ 57 h 564"/>
              <a:gd name="connsiteX50" fmla="*/ 225 w 687"/>
              <a:gd name="connsiteY50" fmla="*/ 57 h 564"/>
              <a:gd name="connsiteX51" fmla="*/ 257 w 687"/>
              <a:gd name="connsiteY51" fmla="*/ 52 h 564"/>
              <a:gd name="connsiteX52" fmla="*/ 288 w 687"/>
              <a:gd name="connsiteY52" fmla="*/ 52 h 564"/>
              <a:gd name="connsiteX53" fmla="*/ 320 w 687"/>
              <a:gd name="connsiteY53" fmla="*/ 47 h 564"/>
              <a:gd name="connsiteX54" fmla="*/ 357 w 687"/>
              <a:gd name="connsiteY54" fmla="*/ 42 h 564"/>
              <a:gd name="connsiteX55" fmla="*/ 372 w 687"/>
              <a:gd name="connsiteY55" fmla="*/ 42 h 564"/>
              <a:gd name="connsiteX56" fmla="*/ 393 w 687"/>
              <a:gd name="connsiteY56" fmla="*/ 37 h 564"/>
              <a:gd name="connsiteX57" fmla="*/ 409 w 687"/>
              <a:gd name="connsiteY57" fmla="*/ 37 h 564"/>
              <a:gd name="connsiteX58" fmla="*/ 420 w 687"/>
              <a:gd name="connsiteY58" fmla="*/ 37 h 564"/>
              <a:gd name="connsiteX59" fmla="*/ 435 w 687"/>
              <a:gd name="connsiteY59" fmla="*/ 31 h 564"/>
              <a:gd name="connsiteX60" fmla="*/ 446 w 687"/>
              <a:gd name="connsiteY60" fmla="*/ 31 h 564"/>
              <a:gd name="connsiteX61" fmla="*/ 456 w 687"/>
              <a:gd name="connsiteY61" fmla="*/ 31 h 564"/>
              <a:gd name="connsiteX62" fmla="*/ 467 w 687"/>
              <a:gd name="connsiteY62" fmla="*/ 26 h 564"/>
              <a:gd name="connsiteX63" fmla="*/ 477 w 687"/>
              <a:gd name="connsiteY63" fmla="*/ 26 h 564"/>
              <a:gd name="connsiteX64" fmla="*/ 488 w 687"/>
              <a:gd name="connsiteY64" fmla="*/ 26 h 564"/>
              <a:gd name="connsiteX65" fmla="*/ 493 w 687"/>
              <a:gd name="connsiteY65" fmla="*/ 21 h 564"/>
              <a:gd name="connsiteX66" fmla="*/ 498 w 687"/>
              <a:gd name="connsiteY66" fmla="*/ 21 h 564"/>
              <a:gd name="connsiteX67" fmla="*/ 504 w 687"/>
              <a:gd name="connsiteY67" fmla="*/ 21 h 564"/>
              <a:gd name="connsiteX68" fmla="*/ 509 w 687"/>
              <a:gd name="connsiteY68" fmla="*/ 16 h 564"/>
              <a:gd name="connsiteX69" fmla="*/ 514 w 687"/>
              <a:gd name="connsiteY69" fmla="*/ 16 h 564"/>
              <a:gd name="connsiteX70" fmla="*/ 514 w 687"/>
              <a:gd name="connsiteY70" fmla="*/ 16 h 564"/>
              <a:gd name="connsiteX71" fmla="*/ 519 w 687"/>
              <a:gd name="connsiteY71" fmla="*/ 10 h 564"/>
              <a:gd name="connsiteX72" fmla="*/ 525 w 687"/>
              <a:gd name="connsiteY72" fmla="*/ 5 h 564"/>
              <a:gd name="connsiteX73" fmla="*/ 535 w 687"/>
              <a:gd name="connsiteY73" fmla="*/ 5 h 564"/>
              <a:gd name="connsiteX74" fmla="*/ 546 w 687"/>
              <a:gd name="connsiteY74" fmla="*/ 0 h 564"/>
              <a:gd name="connsiteX75" fmla="*/ 551 w 687"/>
              <a:gd name="connsiteY75" fmla="*/ 5 h 564"/>
              <a:gd name="connsiteX76" fmla="*/ 561 w 687"/>
              <a:gd name="connsiteY76" fmla="*/ 5 h 564"/>
              <a:gd name="connsiteX77" fmla="*/ 577 w 687"/>
              <a:gd name="connsiteY77" fmla="*/ 10 h 564"/>
              <a:gd name="connsiteX78" fmla="*/ 593 w 687"/>
              <a:gd name="connsiteY78" fmla="*/ 16 h 564"/>
              <a:gd name="connsiteX79" fmla="*/ 630 w 687"/>
              <a:gd name="connsiteY79" fmla="*/ 31 h 564"/>
              <a:gd name="connsiteX80" fmla="*/ 645 w 687"/>
              <a:gd name="connsiteY80" fmla="*/ 42 h 564"/>
              <a:gd name="connsiteX81" fmla="*/ 661 w 687"/>
              <a:gd name="connsiteY81" fmla="*/ 52 h 564"/>
              <a:gd name="connsiteX82" fmla="*/ 672 w 687"/>
              <a:gd name="connsiteY82" fmla="*/ 57 h 564"/>
              <a:gd name="connsiteX83" fmla="*/ 682 w 687"/>
              <a:gd name="connsiteY83" fmla="*/ 68 h 564"/>
              <a:gd name="connsiteX84" fmla="*/ 687 w 687"/>
              <a:gd name="connsiteY84" fmla="*/ 73 h 564"/>
              <a:gd name="connsiteX85" fmla="*/ 687 w 687"/>
              <a:gd name="connsiteY85" fmla="*/ 78 h 564"/>
              <a:gd name="connsiteX86" fmla="*/ 682 w 687"/>
              <a:gd name="connsiteY86" fmla="*/ 78 h 564"/>
              <a:gd name="connsiteX87" fmla="*/ 682 w 687"/>
              <a:gd name="connsiteY87" fmla="*/ 84 h 564"/>
              <a:gd name="connsiteX88" fmla="*/ 677 w 687"/>
              <a:gd name="connsiteY88" fmla="*/ 89 h 564"/>
              <a:gd name="connsiteX89" fmla="*/ 666 w 687"/>
              <a:gd name="connsiteY89" fmla="*/ 94 h 564"/>
              <a:gd name="connsiteX90" fmla="*/ 666 w 687"/>
              <a:gd name="connsiteY90" fmla="*/ 99 h 564"/>
              <a:gd name="connsiteX91" fmla="*/ 661 w 687"/>
              <a:gd name="connsiteY91" fmla="*/ 104 h 564"/>
              <a:gd name="connsiteX92" fmla="*/ 656 w 687"/>
              <a:gd name="connsiteY92" fmla="*/ 115 h 564"/>
              <a:gd name="connsiteX93" fmla="*/ 656 w 687"/>
              <a:gd name="connsiteY93" fmla="*/ 131 h 564"/>
              <a:gd name="connsiteX94" fmla="*/ 651 w 687"/>
              <a:gd name="connsiteY94" fmla="*/ 141 h 564"/>
              <a:gd name="connsiteX95" fmla="*/ 651 w 687"/>
              <a:gd name="connsiteY95" fmla="*/ 162 h 564"/>
              <a:gd name="connsiteX96" fmla="*/ 645 w 687"/>
              <a:gd name="connsiteY96" fmla="*/ 183 h 564"/>
              <a:gd name="connsiteX97" fmla="*/ 645 w 687"/>
              <a:gd name="connsiteY97" fmla="*/ 209 h 564"/>
              <a:gd name="connsiteX98" fmla="*/ 640 w 687"/>
              <a:gd name="connsiteY98" fmla="*/ 261 h 564"/>
              <a:gd name="connsiteX99" fmla="*/ 635 w 687"/>
              <a:gd name="connsiteY99" fmla="*/ 313 h 564"/>
              <a:gd name="connsiteX100" fmla="*/ 630 w 687"/>
              <a:gd name="connsiteY100" fmla="*/ 360 h 564"/>
              <a:gd name="connsiteX101" fmla="*/ 624 w 687"/>
              <a:gd name="connsiteY101" fmla="*/ 413 h 564"/>
              <a:gd name="connsiteX102" fmla="*/ 614 w 687"/>
              <a:gd name="connsiteY102" fmla="*/ 460 h 564"/>
              <a:gd name="connsiteX103" fmla="*/ 603 w 687"/>
              <a:gd name="connsiteY103" fmla="*/ 507 h 564"/>
              <a:gd name="connsiteX104" fmla="*/ 498 w 687"/>
              <a:gd name="connsiteY104" fmla="*/ 564 h 564"/>
              <a:gd name="connsiteX105" fmla="*/ 504 w 687"/>
              <a:gd name="connsiteY105" fmla="*/ 554 h 564"/>
              <a:gd name="connsiteX106" fmla="*/ 509 w 687"/>
              <a:gd name="connsiteY106" fmla="*/ 538 h 564"/>
              <a:gd name="connsiteX107" fmla="*/ 514 w 687"/>
              <a:gd name="connsiteY107" fmla="*/ 517 h 564"/>
              <a:gd name="connsiteX108" fmla="*/ 519 w 687"/>
              <a:gd name="connsiteY108" fmla="*/ 501 h 564"/>
              <a:gd name="connsiteX109" fmla="*/ 525 w 687"/>
              <a:gd name="connsiteY109" fmla="*/ 475 h 564"/>
              <a:gd name="connsiteX110" fmla="*/ 530 w 687"/>
              <a:gd name="connsiteY110" fmla="*/ 454 h 564"/>
              <a:gd name="connsiteX111" fmla="*/ 535 w 687"/>
              <a:gd name="connsiteY111" fmla="*/ 428 h 564"/>
              <a:gd name="connsiteX112" fmla="*/ 540 w 687"/>
              <a:gd name="connsiteY112" fmla="*/ 402 h 564"/>
              <a:gd name="connsiteX113" fmla="*/ 546 w 687"/>
              <a:gd name="connsiteY113" fmla="*/ 371 h 564"/>
              <a:gd name="connsiteX114" fmla="*/ 546 w 687"/>
              <a:gd name="connsiteY114" fmla="*/ 345 h 564"/>
              <a:gd name="connsiteX115" fmla="*/ 551 w 687"/>
              <a:gd name="connsiteY115" fmla="*/ 319 h 564"/>
              <a:gd name="connsiteX116" fmla="*/ 551 w 687"/>
              <a:gd name="connsiteY116" fmla="*/ 298 h 564"/>
              <a:gd name="connsiteX117" fmla="*/ 556 w 687"/>
              <a:gd name="connsiteY117" fmla="*/ 272 h 564"/>
              <a:gd name="connsiteX118" fmla="*/ 556 w 687"/>
              <a:gd name="connsiteY118" fmla="*/ 251 h 564"/>
              <a:gd name="connsiteX119" fmla="*/ 561 w 687"/>
              <a:gd name="connsiteY119" fmla="*/ 230 h 564"/>
              <a:gd name="connsiteX120" fmla="*/ 561 w 687"/>
              <a:gd name="connsiteY120" fmla="*/ 214 h 564"/>
              <a:gd name="connsiteX121" fmla="*/ 561 w 687"/>
              <a:gd name="connsiteY121" fmla="*/ 193 h 564"/>
              <a:gd name="connsiteX122" fmla="*/ 567 w 687"/>
              <a:gd name="connsiteY122" fmla="*/ 178 h 564"/>
              <a:gd name="connsiteX123" fmla="*/ 567 w 687"/>
              <a:gd name="connsiteY123" fmla="*/ 167 h 564"/>
              <a:gd name="connsiteX124" fmla="*/ 567 w 687"/>
              <a:gd name="connsiteY124" fmla="*/ 151 h 564"/>
              <a:gd name="connsiteX125" fmla="*/ 567 w 687"/>
              <a:gd name="connsiteY125" fmla="*/ 141 h 564"/>
              <a:gd name="connsiteX126" fmla="*/ 567 w 687"/>
              <a:gd name="connsiteY126" fmla="*/ 131 h 564"/>
              <a:gd name="connsiteX127" fmla="*/ 561 w 687"/>
              <a:gd name="connsiteY127" fmla="*/ 125 h 564"/>
              <a:gd name="connsiteX128" fmla="*/ 561 w 687"/>
              <a:gd name="connsiteY128" fmla="*/ 115 h 564"/>
              <a:gd name="connsiteX129" fmla="*/ 561 w 687"/>
              <a:gd name="connsiteY129" fmla="*/ 115 h 564"/>
              <a:gd name="connsiteX0" fmla="*/ 561 w 687"/>
              <a:gd name="connsiteY0" fmla="*/ 115 h 554"/>
              <a:gd name="connsiteX1" fmla="*/ 556 w 687"/>
              <a:gd name="connsiteY1" fmla="*/ 104 h 554"/>
              <a:gd name="connsiteX2" fmla="*/ 556 w 687"/>
              <a:gd name="connsiteY2" fmla="*/ 94 h 554"/>
              <a:gd name="connsiteX3" fmla="*/ 551 w 687"/>
              <a:gd name="connsiteY3" fmla="*/ 84 h 554"/>
              <a:gd name="connsiteX4" fmla="*/ 546 w 687"/>
              <a:gd name="connsiteY4" fmla="*/ 78 h 554"/>
              <a:gd name="connsiteX5" fmla="*/ 546 w 687"/>
              <a:gd name="connsiteY5" fmla="*/ 78 h 554"/>
              <a:gd name="connsiteX6" fmla="*/ 540 w 687"/>
              <a:gd name="connsiteY6" fmla="*/ 78 h 554"/>
              <a:gd name="connsiteX7" fmla="*/ 530 w 687"/>
              <a:gd name="connsiteY7" fmla="*/ 73 h 554"/>
              <a:gd name="connsiteX8" fmla="*/ 525 w 687"/>
              <a:gd name="connsiteY8" fmla="*/ 73 h 554"/>
              <a:gd name="connsiteX9" fmla="*/ 514 w 687"/>
              <a:gd name="connsiteY9" fmla="*/ 73 h 554"/>
              <a:gd name="connsiteX10" fmla="*/ 504 w 687"/>
              <a:gd name="connsiteY10" fmla="*/ 73 h 554"/>
              <a:gd name="connsiteX11" fmla="*/ 493 w 687"/>
              <a:gd name="connsiteY11" fmla="*/ 73 h 554"/>
              <a:gd name="connsiteX12" fmla="*/ 477 w 687"/>
              <a:gd name="connsiteY12" fmla="*/ 73 h 554"/>
              <a:gd name="connsiteX13" fmla="*/ 451 w 687"/>
              <a:gd name="connsiteY13" fmla="*/ 73 h 554"/>
              <a:gd name="connsiteX14" fmla="*/ 420 w 687"/>
              <a:gd name="connsiteY14" fmla="*/ 73 h 554"/>
              <a:gd name="connsiteX15" fmla="*/ 393 w 687"/>
              <a:gd name="connsiteY15" fmla="*/ 78 h 554"/>
              <a:gd name="connsiteX16" fmla="*/ 362 w 687"/>
              <a:gd name="connsiteY16" fmla="*/ 78 h 554"/>
              <a:gd name="connsiteX17" fmla="*/ 346 w 687"/>
              <a:gd name="connsiteY17" fmla="*/ 84 h 554"/>
              <a:gd name="connsiteX18" fmla="*/ 325 w 687"/>
              <a:gd name="connsiteY18" fmla="*/ 84 h 554"/>
              <a:gd name="connsiteX19" fmla="*/ 309 w 687"/>
              <a:gd name="connsiteY19" fmla="*/ 89 h 554"/>
              <a:gd name="connsiteX20" fmla="*/ 288 w 687"/>
              <a:gd name="connsiteY20" fmla="*/ 94 h 554"/>
              <a:gd name="connsiteX21" fmla="*/ 267 w 687"/>
              <a:gd name="connsiteY21" fmla="*/ 99 h 554"/>
              <a:gd name="connsiteX22" fmla="*/ 246 w 687"/>
              <a:gd name="connsiteY22" fmla="*/ 99 h 554"/>
              <a:gd name="connsiteX23" fmla="*/ 220 w 687"/>
              <a:gd name="connsiteY23" fmla="*/ 104 h 554"/>
              <a:gd name="connsiteX24" fmla="*/ 199 w 687"/>
              <a:gd name="connsiteY24" fmla="*/ 110 h 554"/>
              <a:gd name="connsiteX25" fmla="*/ 173 w 687"/>
              <a:gd name="connsiteY25" fmla="*/ 115 h 554"/>
              <a:gd name="connsiteX26" fmla="*/ 152 w 687"/>
              <a:gd name="connsiteY26" fmla="*/ 120 h 554"/>
              <a:gd name="connsiteX27" fmla="*/ 131 w 687"/>
              <a:gd name="connsiteY27" fmla="*/ 120 h 554"/>
              <a:gd name="connsiteX28" fmla="*/ 115 w 687"/>
              <a:gd name="connsiteY28" fmla="*/ 125 h 554"/>
              <a:gd name="connsiteX29" fmla="*/ 99 w 687"/>
              <a:gd name="connsiteY29" fmla="*/ 125 h 554"/>
              <a:gd name="connsiteX30" fmla="*/ 89 w 687"/>
              <a:gd name="connsiteY30" fmla="*/ 125 h 554"/>
              <a:gd name="connsiteX31" fmla="*/ 78 w 687"/>
              <a:gd name="connsiteY31" fmla="*/ 125 h 554"/>
              <a:gd name="connsiteX32" fmla="*/ 73 w 687"/>
              <a:gd name="connsiteY32" fmla="*/ 125 h 554"/>
              <a:gd name="connsiteX33" fmla="*/ 63 w 687"/>
              <a:gd name="connsiteY33" fmla="*/ 120 h 554"/>
              <a:gd name="connsiteX34" fmla="*/ 52 w 687"/>
              <a:gd name="connsiteY34" fmla="*/ 115 h 554"/>
              <a:gd name="connsiteX35" fmla="*/ 36 w 687"/>
              <a:gd name="connsiteY35" fmla="*/ 110 h 554"/>
              <a:gd name="connsiteX36" fmla="*/ 26 w 687"/>
              <a:gd name="connsiteY36" fmla="*/ 99 h 554"/>
              <a:gd name="connsiteX37" fmla="*/ 15 w 687"/>
              <a:gd name="connsiteY37" fmla="*/ 94 h 554"/>
              <a:gd name="connsiteX38" fmla="*/ 5 w 687"/>
              <a:gd name="connsiteY38" fmla="*/ 89 h 554"/>
              <a:gd name="connsiteX39" fmla="*/ 0 w 687"/>
              <a:gd name="connsiteY39" fmla="*/ 78 h 554"/>
              <a:gd name="connsiteX40" fmla="*/ 0 w 687"/>
              <a:gd name="connsiteY40" fmla="*/ 73 h 554"/>
              <a:gd name="connsiteX41" fmla="*/ 10 w 687"/>
              <a:gd name="connsiteY41" fmla="*/ 73 h 554"/>
              <a:gd name="connsiteX42" fmla="*/ 26 w 687"/>
              <a:gd name="connsiteY42" fmla="*/ 73 h 554"/>
              <a:gd name="connsiteX43" fmla="*/ 42 w 687"/>
              <a:gd name="connsiteY43" fmla="*/ 73 h 554"/>
              <a:gd name="connsiteX44" fmla="*/ 57 w 687"/>
              <a:gd name="connsiteY44" fmla="*/ 68 h 554"/>
              <a:gd name="connsiteX45" fmla="*/ 89 w 687"/>
              <a:gd name="connsiteY45" fmla="*/ 68 h 554"/>
              <a:gd name="connsiteX46" fmla="*/ 131 w 687"/>
              <a:gd name="connsiteY46" fmla="*/ 63 h 554"/>
              <a:gd name="connsiteX47" fmla="*/ 152 w 687"/>
              <a:gd name="connsiteY47" fmla="*/ 63 h 554"/>
              <a:gd name="connsiteX48" fmla="*/ 173 w 687"/>
              <a:gd name="connsiteY48" fmla="*/ 63 h 554"/>
              <a:gd name="connsiteX49" fmla="*/ 199 w 687"/>
              <a:gd name="connsiteY49" fmla="*/ 57 h 554"/>
              <a:gd name="connsiteX50" fmla="*/ 225 w 687"/>
              <a:gd name="connsiteY50" fmla="*/ 57 h 554"/>
              <a:gd name="connsiteX51" fmla="*/ 257 w 687"/>
              <a:gd name="connsiteY51" fmla="*/ 52 h 554"/>
              <a:gd name="connsiteX52" fmla="*/ 288 w 687"/>
              <a:gd name="connsiteY52" fmla="*/ 52 h 554"/>
              <a:gd name="connsiteX53" fmla="*/ 320 w 687"/>
              <a:gd name="connsiteY53" fmla="*/ 47 h 554"/>
              <a:gd name="connsiteX54" fmla="*/ 357 w 687"/>
              <a:gd name="connsiteY54" fmla="*/ 42 h 554"/>
              <a:gd name="connsiteX55" fmla="*/ 372 w 687"/>
              <a:gd name="connsiteY55" fmla="*/ 42 h 554"/>
              <a:gd name="connsiteX56" fmla="*/ 393 w 687"/>
              <a:gd name="connsiteY56" fmla="*/ 37 h 554"/>
              <a:gd name="connsiteX57" fmla="*/ 409 w 687"/>
              <a:gd name="connsiteY57" fmla="*/ 37 h 554"/>
              <a:gd name="connsiteX58" fmla="*/ 420 w 687"/>
              <a:gd name="connsiteY58" fmla="*/ 37 h 554"/>
              <a:gd name="connsiteX59" fmla="*/ 435 w 687"/>
              <a:gd name="connsiteY59" fmla="*/ 31 h 554"/>
              <a:gd name="connsiteX60" fmla="*/ 446 w 687"/>
              <a:gd name="connsiteY60" fmla="*/ 31 h 554"/>
              <a:gd name="connsiteX61" fmla="*/ 456 w 687"/>
              <a:gd name="connsiteY61" fmla="*/ 31 h 554"/>
              <a:gd name="connsiteX62" fmla="*/ 467 w 687"/>
              <a:gd name="connsiteY62" fmla="*/ 26 h 554"/>
              <a:gd name="connsiteX63" fmla="*/ 477 w 687"/>
              <a:gd name="connsiteY63" fmla="*/ 26 h 554"/>
              <a:gd name="connsiteX64" fmla="*/ 488 w 687"/>
              <a:gd name="connsiteY64" fmla="*/ 26 h 554"/>
              <a:gd name="connsiteX65" fmla="*/ 493 w 687"/>
              <a:gd name="connsiteY65" fmla="*/ 21 h 554"/>
              <a:gd name="connsiteX66" fmla="*/ 498 w 687"/>
              <a:gd name="connsiteY66" fmla="*/ 21 h 554"/>
              <a:gd name="connsiteX67" fmla="*/ 504 w 687"/>
              <a:gd name="connsiteY67" fmla="*/ 21 h 554"/>
              <a:gd name="connsiteX68" fmla="*/ 509 w 687"/>
              <a:gd name="connsiteY68" fmla="*/ 16 h 554"/>
              <a:gd name="connsiteX69" fmla="*/ 514 w 687"/>
              <a:gd name="connsiteY69" fmla="*/ 16 h 554"/>
              <a:gd name="connsiteX70" fmla="*/ 514 w 687"/>
              <a:gd name="connsiteY70" fmla="*/ 16 h 554"/>
              <a:gd name="connsiteX71" fmla="*/ 519 w 687"/>
              <a:gd name="connsiteY71" fmla="*/ 10 h 554"/>
              <a:gd name="connsiteX72" fmla="*/ 525 w 687"/>
              <a:gd name="connsiteY72" fmla="*/ 5 h 554"/>
              <a:gd name="connsiteX73" fmla="*/ 535 w 687"/>
              <a:gd name="connsiteY73" fmla="*/ 5 h 554"/>
              <a:gd name="connsiteX74" fmla="*/ 546 w 687"/>
              <a:gd name="connsiteY74" fmla="*/ 0 h 554"/>
              <a:gd name="connsiteX75" fmla="*/ 551 w 687"/>
              <a:gd name="connsiteY75" fmla="*/ 5 h 554"/>
              <a:gd name="connsiteX76" fmla="*/ 561 w 687"/>
              <a:gd name="connsiteY76" fmla="*/ 5 h 554"/>
              <a:gd name="connsiteX77" fmla="*/ 577 w 687"/>
              <a:gd name="connsiteY77" fmla="*/ 10 h 554"/>
              <a:gd name="connsiteX78" fmla="*/ 593 w 687"/>
              <a:gd name="connsiteY78" fmla="*/ 16 h 554"/>
              <a:gd name="connsiteX79" fmla="*/ 630 w 687"/>
              <a:gd name="connsiteY79" fmla="*/ 31 h 554"/>
              <a:gd name="connsiteX80" fmla="*/ 645 w 687"/>
              <a:gd name="connsiteY80" fmla="*/ 42 h 554"/>
              <a:gd name="connsiteX81" fmla="*/ 661 w 687"/>
              <a:gd name="connsiteY81" fmla="*/ 52 h 554"/>
              <a:gd name="connsiteX82" fmla="*/ 672 w 687"/>
              <a:gd name="connsiteY82" fmla="*/ 57 h 554"/>
              <a:gd name="connsiteX83" fmla="*/ 682 w 687"/>
              <a:gd name="connsiteY83" fmla="*/ 68 h 554"/>
              <a:gd name="connsiteX84" fmla="*/ 687 w 687"/>
              <a:gd name="connsiteY84" fmla="*/ 73 h 554"/>
              <a:gd name="connsiteX85" fmla="*/ 687 w 687"/>
              <a:gd name="connsiteY85" fmla="*/ 78 h 554"/>
              <a:gd name="connsiteX86" fmla="*/ 682 w 687"/>
              <a:gd name="connsiteY86" fmla="*/ 78 h 554"/>
              <a:gd name="connsiteX87" fmla="*/ 682 w 687"/>
              <a:gd name="connsiteY87" fmla="*/ 84 h 554"/>
              <a:gd name="connsiteX88" fmla="*/ 677 w 687"/>
              <a:gd name="connsiteY88" fmla="*/ 89 h 554"/>
              <a:gd name="connsiteX89" fmla="*/ 666 w 687"/>
              <a:gd name="connsiteY89" fmla="*/ 94 h 554"/>
              <a:gd name="connsiteX90" fmla="*/ 666 w 687"/>
              <a:gd name="connsiteY90" fmla="*/ 99 h 554"/>
              <a:gd name="connsiteX91" fmla="*/ 661 w 687"/>
              <a:gd name="connsiteY91" fmla="*/ 104 h 554"/>
              <a:gd name="connsiteX92" fmla="*/ 656 w 687"/>
              <a:gd name="connsiteY92" fmla="*/ 115 h 554"/>
              <a:gd name="connsiteX93" fmla="*/ 656 w 687"/>
              <a:gd name="connsiteY93" fmla="*/ 131 h 554"/>
              <a:gd name="connsiteX94" fmla="*/ 651 w 687"/>
              <a:gd name="connsiteY94" fmla="*/ 141 h 554"/>
              <a:gd name="connsiteX95" fmla="*/ 651 w 687"/>
              <a:gd name="connsiteY95" fmla="*/ 162 h 554"/>
              <a:gd name="connsiteX96" fmla="*/ 645 w 687"/>
              <a:gd name="connsiteY96" fmla="*/ 183 h 554"/>
              <a:gd name="connsiteX97" fmla="*/ 645 w 687"/>
              <a:gd name="connsiteY97" fmla="*/ 209 h 554"/>
              <a:gd name="connsiteX98" fmla="*/ 640 w 687"/>
              <a:gd name="connsiteY98" fmla="*/ 261 h 554"/>
              <a:gd name="connsiteX99" fmla="*/ 635 w 687"/>
              <a:gd name="connsiteY99" fmla="*/ 313 h 554"/>
              <a:gd name="connsiteX100" fmla="*/ 630 w 687"/>
              <a:gd name="connsiteY100" fmla="*/ 360 h 554"/>
              <a:gd name="connsiteX101" fmla="*/ 624 w 687"/>
              <a:gd name="connsiteY101" fmla="*/ 413 h 554"/>
              <a:gd name="connsiteX102" fmla="*/ 614 w 687"/>
              <a:gd name="connsiteY102" fmla="*/ 460 h 554"/>
              <a:gd name="connsiteX103" fmla="*/ 603 w 687"/>
              <a:gd name="connsiteY103" fmla="*/ 507 h 554"/>
              <a:gd name="connsiteX104" fmla="*/ 504 w 687"/>
              <a:gd name="connsiteY104" fmla="*/ 554 h 554"/>
              <a:gd name="connsiteX105" fmla="*/ 509 w 687"/>
              <a:gd name="connsiteY105" fmla="*/ 538 h 554"/>
              <a:gd name="connsiteX106" fmla="*/ 514 w 687"/>
              <a:gd name="connsiteY106" fmla="*/ 517 h 554"/>
              <a:gd name="connsiteX107" fmla="*/ 519 w 687"/>
              <a:gd name="connsiteY107" fmla="*/ 501 h 554"/>
              <a:gd name="connsiteX108" fmla="*/ 525 w 687"/>
              <a:gd name="connsiteY108" fmla="*/ 475 h 554"/>
              <a:gd name="connsiteX109" fmla="*/ 530 w 687"/>
              <a:gd name="connsiteY109" fmla="*/ 454 h 554"/>
              <a:gd name="connsiteX110" fmla="*/ 535 w 687"/>
              <a:gd name="connsiteY110" fmla="*/ 428 h 554"/>
              <a:gd name="connsiteX111" fmla="*/ 540 w 687"/>
              <a:gd name="connsiteY111" fmla="*/ 402 h 554"/>
              <a:gd name="connsiteX112" fmla="*/ 546 w 687"/>
              <a:gd name="connsiteY112" fmla="*/ 371 h 554"/>
              <a:gd name="connsiteX113" fmla="*/ 546 w 687"/>
              <a:gd name="connsiteY113" fmla="*/ 345 h 554"/>
              <a:gd name="connsiteX114" fmla="*/ 551 w 687"/>
              <a:gd name="connsiteY114" fmla="*/ 319 h 554"/>
              <a:gd name="connsiteX115" fmla="*/ 551 w 687"/>
              <a:gd name="connsiteY115" fmla="*/ 298 h 554"/>
              <a:gd name="connsiteX116" fmla="*/ 556 w 687"/>
              <a:gd name="connsiteY116" fmla="*/ 272 h 554"/>
              <a:gd name="connsiteX117" fmla="*/ 556 w 687"/>
              <a:gd name="connsiteY117" fmla="*/ 251 h 554"/>
              <a:gd name="connsiteX118" fmla="*/ 561 w 687"/>
              <a:gd name="connsiteY118" fmla="*/ 230 h 554"/>
              <a:gd name="connsiteX119" fmla="*/ 561 w 687"/>
              <a:gd name="connsiteY119" fmla="*/ 214 h 554"/>
              <a:gd name="connsiteX120" fmla="*/ 561 w 687"/>
              <a:gd name="connsiteY120" fmla="*/ 193 h 554"/>
              <a:gd name="connsiteX121" fmla="*/ 567 w 687"/>
              <a:gd name="connsiteY121" fmla="*/ 178 h 554"/>
              <a:gd name="connsiteX122" fmla="*/ 567 w 687"/>
              <a:gd name="connsiteY122" fmla="*/ 167 h 554"/>
              <a:gd name="connsiteX123" fmla="*/ 567 w 687"/>
              <a:gd name="connsiteY123" fmla="*/ 151 h 554"/>
              <a:gd name="connsiteX124" fmla="*/ 567 w 687"/>
              <a:gd name="connsiteY124" fmla="*/ 141 h 554"/>
              <a:gd name="connsiteX125" fmla="*/ 567 w 687"/>
              <a:gd name="connsiteY125" fmla="*/ 131 h 554"/>
              <a:gd name="connsiteX126" fmla="*/ 561 w 687"/>
              <a:gd name="connsiteY126" fmla="*/ 125 h 554"/>
              <a:gd name="connsiteX127" fmla="*/ 561 w 687"/>
              <a:gd name="connsiteY127" fmla="*/ 115 h 554"/>
              <a:gd name="connsiteX128" fmla="*/ 561 w 687"/>
              <a:gd name="connsiteY128" fmla="*/ 115 h 554"/>
              <a:gd name="connsiteX0" fmla="*/ 561 w 687"/>
              <a:gd name="connsiteY0" fmla="*/ 115 h 538"/>
              <a:gd name="connsiteX1" fmla="*/ 556 w 687"/>
              <a:gd name="connsiteY1" fmla="*/ 104 h 538"/>
              <a:gd name="connsiteX2" fmla="*/ 556 w 687"/>
              <a:gd name="connsiteY2" fmla="*/ 94 h 538"/>
              <a:gd name="connsiteX3" fmla="*/ 551 w 687"/>
              <a:gd name="connsiteY3" fmla="*/ 84 h 538"/>
              <a:gd name="connsiteX4" fmla="*/ 546 w 687"/>
              <a:gd name="connsiteY4" fmla="*/ 78 h 538"/>
              <a:gd name="connsiteX5" fmla="*/ 546 w 687"/>
              <a:gd name="connsiteY5" fmla="*/ 78 h 538"/>
              <a:gd name="connsiteX6" fmla="*/ 540 w 687"/>
              <a:gd name="connsiteY6" fmla="*/ 78 h 538"/>
              <a:gd name="connsiteX7" fmla="*/ 530 w 687"/>
              <a:gd name="connsiteY7" fmla="*/ 73 h 538"/>
              <a:gd name="connsiteX8" fmla="*/ 525 w 687"/>
              <a:gd name="connsiteY8" fmla="*/ 73 h 538"/>
              <a:gd name="connsiteX9" fmla="*/ 514 w 687"/>
              <a:gd name="connsiteY9" fmla="*/ 73 h 538"/>
              <a:gd name="connsiteX10" fmla="*/ 504 w 687"/>
              <a:gd name="connsiteY10" fmla="*/ 73 h 538"/>
              <a:gd name="connsiteX11" fmla="*/ 493 w 687"/>
              <a:gd name="connsiteY11" fmla="*/ 73 h 538"/>
              <a:gd name="connsiteX12" fmla="*/ 477 w 687"/>
              <a:gd name="connsiteY12" fmla="*/ 73 h 538"/>
              <a:gd name="connsiteX13" fmla="*/ 451 w 687"/>
              <a:gd name="connsiteY13" fmla="*/ 73 h 538"/>
              <a:gd name="connsiteX14" fmla="*/ 420 w 687"/>
              <a:gd name="connsiteY14" fmla="*/ 73 h 538"/>
              <a:gd name="connsiteX15" fmla="*/ 393 w 687"/>
              <a:gd name="connsiteY15" fmla="*/ 78 h 538"/>
              <a:gd name="connsiteX16" fmla="*/ 362 w 687"/>
              <a:gd name="connsiteY16" fmla="*/ 78 h 538"/>
              <a:gd name="connsiteX17" fmla="*/ 346 w 687"/>
              <a:gd name="connsiteY17" fmla="*/ 84 h 538"/>
              <a:gd name="connsiteX18" fmla="*/ 325 w 687"/>
              <a:gd name="connsiteY18" fmla="*/ 84 h 538"/>
              <a:gd name="connsiteX19" fmla="*/ 309 w 687"/>
              <a:gd name="connsiteY19" fmla="*/ 89 h 538"/>
              <a:gd name="connsiteX20" fmla="*/ 288 w 687"/>
              <a:gd name="connsiteY20" fmla="*/ 94 h 538"/>
              <a:gd name="connsiteX21" fmla="*/ 267 w 687"/>
              <a:gd name="connsiteY21" fmla="*/ 99 h 538"/>
              <a:gd name="connsiteX22" fmla="*/ 246 w 687"/>
              <a:gd name="connsiteY22" fmla="*/ 99 h 538"/>
              <a:gd name="connsiteX23" fmla="*/ 220 w 687"/>
              <a:gd name="connsiteY23" fmla="*/ 104 h 538"/>
              <a:gd name="connsiteX24" fmla="*/ 199 w 687"/>
              <a:gd name="connsiteY24" fmla="*/ 110 h 538"/>
              <a:gd name="connsiteX25" fmla="*/ 173 w 687"/>
              <a:gd name="connsiteY25" fmla="*/ 115 h 538"/>
              <a:gd name="connsiteX26" fmla="*/ 152 w 687"/>
              <a:gd name="connsiteY26" fmla="*/ 120 h 538"/>
              <a:gd name="connsiteX27" fmla="*/ 131 w 687"/>
              <a:gd name="connsiteY27" fmla="*/ 120 h 538"/>
              <a:gd name="connsiteX28" fmla="*/ 115 w 687"/>
              <a:gd name="connsiteY28" fmla="*/ 125 h 538"/>
              <a:gd name="connsiteX29" fmla="*/ 99 w 687"/>
              <a:gd name="connsiteY29" fmla="*/ 125 h 538"/>
              <a:gd name="connsiteX30" fmla="*/ 89 w 687"/>
              <a:gd name="connsiteY30" fmla="*/ 125 h 538"/>
              <a:gd name="connsiteX31" fmla="*/ 78 w 687"/>
              <a:gd name="connsiteY31" fmla="*/ 125 h 538"/>
              <a:gd name="connsiteX32" fmla="*/ 73 w 687"/>
              <a:gd name="connsiteY32" fmla="*/ 125 h 538"/>
              <a:gd name="connsiteX33" fmla="*/ 63 w 687"/>
              <a:gd name="connsiteY33" fmla="*/ 120 h 538"/>
              <a:gd name="connsiteX34" fmla="*/ 52 w 687"/>
              <a:gd name="connsiteY34" fmla="*/ 115 h 538"/>
              <a:gd name="connsiteX35" fmla="*/ 36 w 687"/>
              <a:gd name="connsiteY35" fmla="*/ 110 h 538"/>
              <a:gd name="connsiteX36" fmla="*/ 26 w 687"/>
              <a:gd name="connsiteY36" fmla="*/ 99 h 538"/>
              <a:gd name="connsiteX37" fmla="*/ 15 w 687"/>
              <a:gd name="connsiteY37" fmla="*/ 94 h 538"/>
              <a:gd name="connsiteX38" fmla="*/ 5 w 687"/>
              <a:gd name="connsiteY38" fmla="*/ 89 h 538"/>
              <a:gd name="connsiteX39" fmla="*/ 0 w 687"/>
              <a:gd name="connsiteY39" fmla="*/ 78 h 538"/>
              <a:gd name="connsiteX40" fmla="*/ 0 w 687"/>
              <a:gd name="connsiteY40" fmla="*/ 73 h 538"/>
              <a:gd name="connsiteX41" fmla="*/ 10 w 687"/>
              <a:gd name="connsiteY41" fmla="*/ 73 h 538"/>
              <a:gd name="connsiteX42" fmla="*/ 26 w 687"/>
              <a:gd name="connsiteY42" fmla="*/ 73 h 538"/>
              <a:gd name="connsiteX43" fmla="*/ 42 w 687"/>
              <a:gd name="connsiteY43" fmla="*/ 73 h 538"/>
              <a:gd name="connsiteX44" fmla="*/ 57 w 687"/>
              <a:gd name="connsiteY44" fmla="*/ 68 h 538"/>
              <a:gd name="connsiteX45" fmla="*/ 89 w 687"/>
              <a:gd name="connsiteY45" fmla="*/ 68 h 538"/>
              <a:gd name="connsiteX46" fmla="*/ 131 w 687"/>
              <a:gd name="connsiteY46" fmla="*/ 63 h 538"/>
              <a:gd name="connsiteX47" fmla="*/ 152 w 687"/>
              <a:gd name="connsiteY47" fmla="*/ 63 h 538"/>
              <a:gd name="connsiteX48" fmla="*/ 173 w 687"/>
              <a:gd name="connsiteY48" fmla="*/ 63 h 538"/>
              <a:gd name="connsiteX49" fmla="*/ 199 w 687"/>
              <a:gd name="connsiteY49" fmla="*/ 57 h 538"/>
              <a:gd name="connsiteX50" fmla="*/ 225 w 687"/>
              <a:gd name="connsiteY50" fmla="*/ 57 h 538"/>
              <a:gd name="connsiteX51" fmla="*/ 257 w 687"/>
              <a:gd name="connsiteY51" fmla="*/ 52 h 538"/>
              <a:gd name="connsiteX52" fmla="*/ 288 w 687"/>
              <a:gd name="connsiteY52" fmla="*/ 52 h 538"/>
              <a:gd name="connsiteX53" fmla="*/ 320 w 687"/>
              <a:gd name="connsiteY53" fmla="*/ 47 h 538"/>
              <a:gd name="connsiteX54" fmla="*/ 357 w 687"/>
              <a:gd name="connsiteY54" fmla="*/ 42 h 538"/>
              <a:gd name="connsiteX55" fmla="*/ 372 w 687"/>
              <a:gd name="connsiteY55" fmla="*/ 42 h 538"/>
              <a:gd name="connsiteX56" fmla="*/ 393 w 687"/>
              <a:gd name="connsiteY56" fmla="*/ 37 h 538"/>
              <a:gd name="connsiteX57" fmla="*/ 409 w 687"/>
              <a:gd name="connsiteY57" fmla="*/ 37 h 538"/>
              <a:gd name="connsiteX58" fmla="*/ 420 w 687"/>
              <a:gd name="connsiteY58" fmla="*/ 37 h 538"/>
              <a:gd name="connsiteX59" fmla="*/ 435 w 687"/>
              <a:gd name="connsiteY59" fmla="*/ 31 h 538"/>
              <a:gd name="connsiteX60" fmla="*/ 446 w 687"/>
              <a:gd name="connsiteY60" fmla="*/ 31 h 538"/>
              <a:gd name="connsiteX61" fmla="*/ 456 w 687"/>
              <a:gd name="connsiteY61" fmla="*/ 31 h 538"/>
              <a:gd name="connsiteX62" fmla="*/ 467 w 687"/>
              <a:gd name="connsiteY62" fmla="*/ 26 h 538"/>
              <a:gd name="connsiteX63" fmla="*/ 477 w 687"/>
              <a:gd name="connsiteY63" fmla="*/ 26 h 538"/>
              <a:gd name="connsiteX64" fmla="*/ 488 w 687"/>
              <a:gd name="connsiteY64" fmla="*/ 26 h 538"/>
              <a:gd name="connsiteX65" fmla="*/ 493 w 687"/>
              <a:gd name="connsiteY65" fmla="*/ 21 h 538"/>
              <a:gd name="connsiteX66" fmla="*/ 498 w 687"/>
              <a:gd name="connsiteY66" fmla="*/ 21 h 538"/>
              <a:gd name="connsiteX67" fmla="*/ 504 w 687"/>
              <a:gd name="connsiteY67" fmla="*/ 21 h 538"/>
              <a:gd name="connsiteX68" fmla="*/ 509 w 687"/>
              <a:gd name="connsiteY68" fmla="*/ 16 h 538"/>
              <a:gd name="connsiteX69" fmla="*/ 514 w 687"/>
              <a:gd name="connsiteY69" fmla="*/ 16 h 538"/>
              <a:gd name="connsiteX70" fmla="*/ 514 w 687"/>
              <a:gd name="connsiteY70" fmla="*/ 16 h 538"/>
              <a:gd name="connsiteX71" fmla="*/ 519 w 687"/>
              <a:gd name="connsiteY71" fmla="*/ 10 h 538"/>
              <a:gd name="connsiteX72" fmla="*/ 525 w 687"/>
              <a:gd name="connsiteY72" fmla="*/ 5 h 538"/>
              <a:gd name="connsiteX73" fmla="*/ 535 w 687"/>
              <a:gd name="connsiteY73" fmla="*/ 5 h 538"/>
              <a:gd name="connsiteX74" fmla="*/ 546 w 687"/>
              <a:gd name="connsiteY74" fmla="*/ 0 h 538"/>
              <a:gd name="connsiteX75" fmla="*/ 551 w 687"/>
              <a:gd name="connsiteY75" fmla="*/ 5 h 538"/>
              <a:gd name="connsiteX76" fmla="*/ 561 w 687"/>
              <a:gd name="connsiteY76" fmla="*/ 5 h 538"/>
              <a:gd name="connsiteX77" fmla="*/ 577 w 687"/>
              <a:gd name="connsiteY77" fmla="*/ 10 h 538"/>
              <a:gd name="connsiteX78" fmla="*/ 593 w 687"/>
              <a:gd name="connsiteY78" fmla="*/ 16 h 538"/>
              <a:gd name="connsiteX79" fmla="*/ 630 w 687"/>
              <a:gd name="connsiteY79" fmla="*/ 31 h 538"/>
              <a:gd name="connsiteX80" fmla="*/ 645 w 687"/>
              <a:gd name="connsiteY80" fmla="*/ 42 h 538"/>
              <a:gd name="connsiteX81" fmla="*/ 661 w 687"/>
              <a:gd name="connsiteY81" fmla="*/ 52 h 538"/>
              <a:gd name="connsiteX82" fmla="*/ 672 w 687"/>
              <a:gd name="connsiteY82" fmla="*/ 57 h 538"/>
              <a:gd name="connsiteX83" fmla="*/ 682 w 687"/>
              <a:gd name="connsiteY83" fmla="*/ 68 h 538"/>
              <a:gd name="connsiteX84" fmla="*/ 687 w 687"/>
              <a:gd name="connsiteY84" fmla="*/ 73 h 538"/>
              <a:gd name="connsiteX85" fmla="*/ 687 w 687"/>
              <a:gd name="connsiteY85" fmla="*/ 78 h 538"/>
              <a:gd name="connsiteX86" fmla="*/ 682 w 687"/>
              <a:gd name="connsiteY86" fmla="*/ 78 h 538"/>
              <a:gd name="connsiteX87" fmla="*/ 682 w 687"/>
              <a:gd name="connsiteY87" fmla="*/ 84 h 538"/>
              <a:gd name="connsiteX88" fmla="*/ 677 w 687"/>
              <a:gd name="connsiteY88" fmla="*/ 89 h 538"/>
              <a:gd name="connsiteX89" fmla="*/ 666 w 687"/>
              <a:gd name="connsiteY89" fmla="*/ 94 h 538"/>
              <a:gd name="connsiteX90" fmla="*/ 666 w 687"/>
              <a:gd name="connsiteY90" fmla="*/ 99 h 538"/>
              <a:gd name="connsiteX91" fmla="*/ 661 w 687"/>
              <a:gd name="connsiteY91" fmla="*/ 104 h 538"/>
              <a:gd name="connsiteX92" fmla="*/ 656 w 687"/>
              <a:gd name="connsiteY92" fmla="*/ 115 h 538"/>
              <a:gd name="connsiteX93" fmla="*/ 656 w 687"/>
              <a:gd name="connsiteY93" fmla="*/ 131 h 538"/>
              <a:gd name="connsiteX94" fmla="*/ 651 w 687"/>
              <a:gd name="connsiteY94" fmla="*/ 141 h 538"/>
              <a:gd name="connsiteX95" fmla="*/ 651 w 687"/>
              <a:gd name="connsiteY95" fmla="*/ 162 h 538"/>
              <a:gd name="connsiteX96" fmla="*/ 645 w 687"/>
              <a:gd name="connsiteY96" fmla="*/ 183 h 538"/>
              <a:gd name="connsiteX97" fmla="*/ 645 w 687"/>
              <a:gd name="connsiteY97" fmla="*/ 209 h 538"/>
              <a:gd name="connsiteX98" fmla="*/ 640 w 687"/>
              <a:gd name="connsiteY98" fmla="*/ 261 h 538"/>
              <a:gd name="connsiteX99" fmla="*/ 635 w 687"/>
              <a:gd name="connsiteY99" fmla="*/ 313 h 538"/>
              <a:gd name="connsiteX100" fmla="*/ 630 w 687"/>
              <a:gd name="connsiteY100" fmla="*/ 360 h 538"/>
              <a:gd name="connsiteX101" fmla="*/ 624 w 687"/>
              <a:gd name="connsiteY101" fmla="*/ 413 h 538"/>
              <a:gd name="connsiteX102" fmla="*/ 614 w 687"/>
              <a:gd name="connsiteY102" fmla="*/ 460 h 538"/>
              <a:gd name="connsiteX103" fmla="*/ 603 w 687"/>
              <a:gd name="connsiteY103" fmla="*/ 507 h 538"/>
              <a:gd name="connsiteX104" fmla="*/ 509 w 687"/>
              <a:gd name="connsiteY104" fmla="*/ 538 h 538"/>
              <a:gd name="connsiteX105" fmla="*/ 514 w 687"/>
              <a:gd name="connsiteY105" fmla="*/ 517 h 538"/>
              <a:gd name="connsiteX106" fmla="*/ 519 w 687"/>
              <a:gd name="connsiteY106" fmla="*/ 501 h 538"/>
              <a:gd name="connsiteX107" fmla="*/ 525 w 687"/>
              <a:gd name="connsiteY107" fmla="*/ 475 h 538"/>
              <a:gd name="connsiteX108" fmla="*/ 530 w 687"/>
              <a:gd name="connsiteY108" fmla="*/ 454 h 538"/>
              <a:gd name="connsiteX109" fmla="*/ 535 w 687"/>
              <a:gd name="connsiteY109" fmla="*/ 428 h 538"/>
              <a:gd name="connsiteX110" fmla="*/ 540 w 687"/>
              <a:gd name="connsiteY110" fmla="*/ 402 h 538"/>
              <a:gd name="connsiteX111" fmla="*/ 546 w 687"/>
              <a:gd name="connsiteY111" fmla="*/ 371 h 538"/>
              <a:gd name="connsiteX112" fmla="*/ 546 w 687"/>
              <a:gd name="connsiteY112" fmla="*/ 345 h 538"/>
              <a:gd name="connsiteX113" fmla="*/ 551 w 687"/>
              <a:gd name="connsiteY113" fmla="*/ 319 h 538"/>
              <a:gd name="connsiteX114" fmla="*/ 551 w 687"/>
              <a:gd name="connsiteY114" fmla="*/ 298 h 538"/>
              <a:gd name="connsiteX115" fmla="*/ 556 w 687"/>
              <a:gd name="connsiteY115" fmla="*/ 272 h 538"/>
              <a:gd name="connsiteX116" fmla="*/ 556 w 687"/>
              <a:gd name="connsiteY116" fmla="*/ 251 h 538"/>
              <a:gd name="connsiteX117" fmla="*/ 561 w 687"/>
              <a:gd name="connsiteY117" fmla="*/ 230 h 538"/>
              <a:gd name="connsiteX118" fmla="*/ 561 w 687"/>
              <a:gd name="connsiteY118" fmla="*/ 214 h 538"/>
              <a:gd name="connsiteX119" fmla="*/ 561 w 687"/>
              <a:gd name="connsiteY119" fmla="*/ 193 h 538"/>
              <a:gd name="connsiteX120" fmla="*/ 567 w 687"/>
              <a:gd name="connsiteY120" fmla="*/ 178 h 538"/>
              <a:gd name="connsiteX121" fmla="*/ 567 w 687"/>
              <a:gd name="connsiteY121" fmla="*/ 167 h 538"/>
              <a:gd name="connsiteX122" fmla="*/ 567 w 687"/>
              <a:gd name="connsiteY122" fmla="*/ 151 h 538"/>
              <a:gd name="connsiteX123" fmla="*/ 567 w 687"/>
              <a:gd name="connsiteY123" fmla="*/ 141 h 538"/>
              <a:gd name="connsiteX124" fmla="*/ 567 w 687"/>
              <a:gd name="connsiteY124" fmla="*/ 131 h 538"/>
              <a:gd name="connsiteX125" fmla="*/ 561 w 687"/>
              <a:gd name="connsiteY125" fmla="*/ 125 h 538"/>
              <a:gd name="connsiteX126" fmla="*/ 561 w 687"/>
              <a:gd name="connsiteY126" fmla="*/ 115 h 538"/>
              <a:gd name="connsiteX127" fmla="*/ 561 w 687"/>
              <a:gd name="connsiteY127" fmla="*/ 115 h 538"/>
              <a:gd name="connsiteX0" fmla="*/ 561 w 687"/>
              <a:gd name="connsiteY0" fmla="*/ 115 h 518"/>
              <a:gd name="connsiteX1" fmla="*/ 556 w 687"/>
              <a:gd name="connsiteY1" fmla="*/ 104 h 518"/>
              <a:gd name="connsiteX2" fmla="*/ 556 w 687"/>
              <a:gd name="connsiteY2" fmla="*/ 94 h 518"/>
              <a:gd name="connsiteX3" fmla="*/ 551 w 687"/>
              <a:gd name="connsiteY3" fmla="*/ 84 h 518"/>
              <a:gd name="connsiteX4" fmla="*/ 546 w 687"/>
              <a:gd name="connsiteY4" fmla="*/ 78 h 518"/>
              <a:gd name="connsiteX5" fmla="*/ 546 w 687"/>
              <a:gd name="connsiteY5" fmla="*/ 78 h 518"/>
              <a:gd name="connsiteX6" fmla="*/ 540 w 687"/>
              <a:gd name="connsiteY6" fmla="*/ 78 h 518"/>
              <a:gd name="connsiteX7" fmla="*/ 530 w 687"/>
              <a:gd name="connsiteY7" fmla="*/ 73 h 518"/>
              <a:gd name="connsiteX8" fmla="*/ 525 w 687"/>
              <a:gd name="connsiteY8" fmla="*/ 73 h 518"/>
              <a:gd name="connsiteX9" fmla="*/ 514 w 687"/>
              <a:gd name="connsiteY9" fmla="*/ 73 h 518"/>
              <a:gd name="connsiteX10" fmla="*/ 504 w 687"/>
              <a:gd name="connsiteY10" fmla="*/ 73 h 518"/>
              <a:gd name="connsiteX11" fmla="*/ 493 w 687"/>
              <a:gd name="connsiteY11" fmla="*/ 73 h 518"/>
              <a:gd name="connsiteX12" fmla="*/ 477 w 687"/>
              <a:gd name="connsiteY12" fmla="*/ 73 h 518"/>
              <a:gd name="connsiteX13" fmla="*/ 451 w 687"/>
              <a:gd name="connsiteY13" fmla="*/ 73 h 518"/>
              <a:gd name="connsiteX14" fmla="*/ 420 w 687"/>
              <a:gd name="connsiteY14" fmla="*/ 73 h 518"/>
              <a:gd name="connsiteX15" fmla="*/ 393 w 687"/>
              <a:gd name="connsiteY15" fmla="*/ 78 h 518"/>
              <a:gd name="connsiteX16" fmla="*/ 362 w 687"/>
              <a:gd name="connsiteY16" fmla="*/ 78 h 518"/>
              <a:gd name="connsiteX17" fmla="*/ 346 w 687"/>
              <a:gd name="connsiteY17" fmla="*/ 84 h 518"/>
              <a:gd name="connsiteX18" fmla="*/ 325 w 687"/>
              <a:gd name="connsiteY18" fmla="*/ 84 h 518"/>
              <a:gd name="connsiteX19" fmla="*/ 309 w 687"/>
              <a:gd name="connsiteY19" fmla="*/ 89 h 518"/>
              <a:gd name="connsiteX20" fmla="*/ 288 w 687"/>
              <a:gd name="connsiteY20" fmla="*/ 94 h 518"/>
              <a:gd name="connsiteX21" fmla="*/ 267 w 687"/>
              <a:gd name="connsiteY21" fmla="*/ 99 h 518"/>
              <a:gd name="connsiteX22" fmla="*/ 246 w 687"/>
              <a:gd name="connsiteY22" fmla="*/ 99 h 518"/>
              <a:gd name="connsiteX23" fmla="*/ 220 w 687"/>
              <a:gd name="connsiteY23" fmla="*/ 104 h 518"/>
              <a:gd name="connsiteX24" fmla="*/ 199 w 687"/>
              <a:gd name="connsiteY24" fmla="*/ 110 h 518"/>
              <a:gd name="connsiteX25" fmla="*/ 173 w 687"/>
              <a:gd name="connsiteY25" fmla="*/ 115 h 518"/>
              <a:gd name="connsiteX26" fmla="*/ 152 w 687"/>
              <a:gd name="connsiteY26" fmla="*/ 120 h 518"/>
              <a:gd name="connsiteX27" fmla="*/ 131 w 687"/>
              <a:gd name="connsiteY27" fmla="*/ 120 h 518"/>
              <a:gd name="connsiteX28" fmla="*/ 115 w 687"/>
              <a:gd name="connsiteY28" fmla="*/ 125 h 518"/>
              <a:gd name="connsiteX29" fmla="*/ 99 w 687"/>
              <a:gd name="connsiteY29" fmla="*/ 125 h 518"/>
              <a:gd name="connsiteX30" fmla="*/ 89 w 687"/>
              <a:gd name="connsiteY30" fmla="*/ 125 h 518"/>
              <a:gd name="connsiteX31" fmla="*/ 78 w 687"/>
              <a:gd name="connsiteY31" fmla="*/ 125 h 518"/>
              <a:gd name="connsiteX32" fmla="*/ 73 w 687"/>
              <a:gd name="connsiteY32" fmla="*/ 125 h 518"/>
              <a:gd name="connsiteX33" fmla="*/ 63 w 687"/>
              <a:gd name="connsiteY33" fmla="*/ 120 h 518"/>
              <a:gd name="connsiteX34" fmla="*/ 52 w 687"/>
              <a:gd name="connsiteY34" fmla="*/ 115 h 518"/>
              <a:gd name="connsiteX35" fmla="*/ 36 w 687"/>
              <a:gd name="connsiteY35" fmla="*/ 110 h 518"/>
              <a:gd name="connsiteX36" fmla="*/ 26 w 687"/>
              <a:gd name="connsiteY36" fmla="*/ 99 h 518"/>
              <a:gd name="connsiteX37" fmla="*/ 15 w 687"/>
              <a:gd name="connsiteY37" fmla="*/ 94 h 518"/>
              <a:gd name="connsiteX38" fmla="*/ 5 w 687"/>
              <a:gd name="connsiteY38" fmla="*/ 89 h 518"/>
              <a:gd name="connsiteX39" fmla="*/ 0 w 687"/>
              <a:gd name="connsiteY39" fmla="*/ 78 h 518"/>
              <a:gd name="connsiteX40" fmla="*/ 0 w 687"/>
              <a:gd name="connsiteY40" fmla="*/ 73 h 518"/>
              <a:gd name="connsiteX41" fmla="*/ 10 w 687"/>
              <a:gd name="connsiteY41" fmla="*/ 73 h 518"/>
              <a:gd name="connsiteX42" fmla="*/ 26 w 687"/>
              <a:gd name="connsiteY42" fmla="*/ 73 h 518"/>
              <a:gd name="connsiteX43" fmla="*/ 42 w 687"/>
              <a:gd name="connsiteY43" fmla="*/ 73 h 518"/>
              <a:gd name="connsiteX44" fmla="*/ 57 w 687"/>
              <a:gd name="connsiteY44" fmla="*/ 68 h 518"/>
              <a:gd name="connsiteX45" fmla="*/ 89 w 687"/>
              <a:gd name="connsiteY45" fmla="*/ 68 h 518"/>
              <a:gd name="connsiteX46" fmla="*/ 131 w 687"/>
              <a:gd name="connsiteY46" fmla="*/ 63 h 518"/>
              <a:gd name="connsiteX47" fmla="*/ 152 w 687"/>
              <a:gd name="connsiteY47" fmla="*/ 63 h 518"/>
              <a:gd name="connsiteX48" fmla="*/ 173 w 687"/>
              <a:gd name="connsiteY48" fmla="*/ 63 h 518"/>
              <a:gd name="connsiteX49" fmla="*/ 199 w 687"/>
              <a:gd name="connsiteY49" fmla="*/ 57 h 518"/>
              <a:gd name="connsiteX50" fmla="*/ 225 w 687"/>
              <a:gd name="connsiteY50" fmla="*/ 57 h 518"/>
              <a:gd name="connsiteX51" fmla="*/ 257 w 687"/>
              <a:gd name="connsiteY51" fmla="*/ 52 h 518"/>
              <a:gd name="connsiteX52" fmla="*/ 288 w 687"/>
              <a:gd name="connsiteY52" fmla="*/ 52 h 518"/>
              <a:gd name="connsiteX53" fmla="*/ 320 w 687"/>
              <a:gd name="connsiteY53" fmla="*/ 47 h 518"/>
              <a:gd name="connsiteX54" fmla="*/ 357 w 687"/>
              <a:gd name="connsiteY54" fmla="*/ 42 h 518"/>
              <a:gd name="connsiteX55" fmla="*/ 372 w 687"/>
              <a:gd name="connsiteY55" fmla="*/ 42 h 518"/>
              <a:gd name="connsiteX56" fmla="*/ 393 w 687"/>
              <a:gd name="connsiteY56" fmla="*/ 37 h 518"/>
              <a:gd name="connsiteX57" fmla="*/ 409 w 687"/>
              <a:gd name="connsiteY57" fmla="*/ 37 h 518"/>
              <a:gd name="connsiteX58" fmla="*/ 420 w 687"/>
              <a:gd name="connsiteY58" fmla="*/ 37 h 518"/>
              <a:gd name="connsiteX59" fmla="*/ 435 w 687"/>
              <a:gd name="connsiteY59" fmla="*/ 31 h 518"/>
              <a:gd name="connsiteX60" fmla="*/ 446 w 687"/>
              <a:gd name="connsiteY60" fmla="*/ 31 h 518"/>
              <a:gd name="connsiteX61" fmla="*/ 456 w 687"/>
              <a:gd name="connsiteY61" fmla="*/ 31 h 518"/>
              <a:gd name="connsiteX62" fmla="*/ 467 w 687"/>
              <a:gd name="connsiteY62" fmla="*/ 26 h 518"/>
              <a:gd name="connsiteX63" fmla="*/ 477 w 687"/>
              <a:gd name="connsiteY63" fmla="*/ 26 h 518"/>
              <a:gd name="connsiteX64" fmla="*/ 488 w 687"/>
              <a:gd name="connsiteY64" fmla="*/ 26 h 518"/>
              <a:gd name="connsiteX65" fmla="*/ 493 w 687"/>
              <a:gd name="connsiteY65" fmla="*/ 21 h 518"/>
              <a:gd name="connsiteX66" fmla="*/ 498 w 687"/>
              <a:gd name="connsiteY66" fmla="*/ 21 h 518"/>
              <a:gd name="connsiteX67" fmla="*/ 504 w 687"/>
              <a:gd name="connsiteY67" fmla="*/ 21 h 518"/>
              <a:gd name="connsiteX68" fmla="*/ 509 w 687"/>
              <a:gd name="connsiteY68" fmla="*/ 16 h 518"/>
              <a:gd name="connsiteX69" fmla="*/ 514 w 687"/>
              <a:gd name="connsiteY69" fmla="*/ 16 h 518"/>
              <a:gd name="connsiteX70" fmla="*/ 514 w 687"/>
              <a:gd name="connsiteY70" fmla="*/ 16 h 518"/>
              <a:gd name="connsiteX71" fmla="*/ 519 w 687"/>
              <a:gd name="connsiteY71" fmla="*/ 10 h 518"/>
              <a:gd name="connsiteX72" fmla="*/ 525 w 687"/>
              <a:gd name="connsiteY72" fmla="*/ 5 h 518"/>
              <a:gd name="connsiteX73" fmla="*/ 535 w 687"/>
              <a:gd name="connsiteY73" fmla="*/ 5 h 518"/>
              <a:gd name="connsiteX74" fmla="*/ 546 w 687"/>
              <a:gd name="connsiteY74" fmla="*/ 0 h 518"/>
              <a:gd name="connsiteX75" fmla="*/ 551 w 687"/>
              <a:gd name="connsiteY75" fmla="*/ 5 h 518"/>
              <a:gd name="connsiteX76" fmla="*/ 561 w 687"/>
              <a:gd name="connsiteY76" fmla="*/ 5 h 518"/>
              <a:gd name="connsiteX77" fmla="*/ 577 w 687"/>
              <a:gd name="connsiteY77" fmla="*/ 10 h 518"/>
              <a:gd name="connsiteX78" fmla="*/ 593 w 687"/>
              <a:gd name="connsiteY78" fmla="*/ 16 h 518"/>
              <a:gd name="connsiteX79" fmla="*/ 630 w 687"/>
              <a:gd name="connsiteY79" fmla="*/ 31 h 518"/>
              <a:gd name="connsiteX80" fmla="*/ 645 w 687"/>
              <a:gd name="connsiteY80" fmla="*/ 42 h 518"/>
              <a:gd name="connsiteX81" fmla="*/ 661 w 687"/>
              <a:gd name="connsiteY81" fmla="*/ 52 h 518"/>
              <a:gd name="connsiteX82" fmla="*/ 672 w 687"/>
              <a:gd name="connsiteY82" fmla="*/ 57 h 518"/>
              <a:gd name="connsiteX83" fmla="*/ 682 w 687"/>
              <a:gd name="connsiteY83" fmla="*/ 68 h 518"/>
              <a:gd name="connsiteX84" fmla="*/ 687 w 687"/>
              <a:gd name="connsiteY84" fmla="*/ 73 h 518"/>
              <a:gd name="connsiteX85" fmla="*/ 687 w 687"/>
              <a:gd name="connsiteY85" fmla="*/ 78 h 518"/>
              <a:gd name="connsiteX86" fmla="*/ 682 w 687"/>
              <a:gd name="connsiteY86" fmla="*/ 78 h 518"/>
              <a:gd name="connsiteX87" fmla="*/ 682 w 687"/>
              <a:gd name="connsiteY87" fmla="*/ 84 h 518"/>
              <a:gd name="connsiteX88" fmla="*/ 677 w 687"/>
              <a:gd name="connsiteY88" fmla="*/ 89 h 518"/>
              <a:gd name="connsiteX89" fmla="*/ 666 w 687"/>
              <a:gd name="connsiteY89" fmla="*/ 94 h 518"/>
              <a:gd name="connsiteX90" fmla="*/ 666 w 687"/>
              <a:gd name="connsiteY90" fmla="*/ 99 h 518"/>
              <a:gd name="connsiteX91" fmla="*/ 661 w 687"/>
              <a:gd name="connsiteY91" fmla="*/ 104 h 518"/>
              <a:gd name="connsiteX92" fmla="*/ 656 w 687"/>
              <a:gd name="connsiteY92" fmla="*/ 115 h 518"/>
              <a:gd name="connsiteX93" fmla="*/ 656 w 687"/>
              <a:gd name="connsiteY93" fmla="*/ 131 h 518"/>
              <a:gd name="connsiteX94" fmla="*/ 651 w 687"/>
              <a:gd name="connsiteY94" fmla="*/ 141 h 518"/>
              <a:gd name="connsiteX95" fmla="*/ 651 w 687"/>
              <a:gd name="connsiteY95" fmla="*/ 162 h 518"/>
              <a:gd name="connsiteX96" fmla="*/ 645 w 687"/>
              <a:gd name="connsiteY96" fmla="*/ 183 h 518"/>
              <a:gd name="connsiteX97" fmla="*/ 645 w 687"/>
              <a:gd name="connsiteY97" fmla="*/ 209 h 518"/>
              <a:gd name="connsiteX98" fmla="*/ 640 w 687"/>
              <a:gd name="connsiteY98" fmla="*/ 261 h 518"/>
              <a:gd name="connsiteX99" fmla="*/ 635 w 687"/>
              <a:gd name="connsiteY99" fmla="*/ 313 h 518"/>
              <a:gd name="connsiteX100" fmla="*/ 630 w 687"/>
              <a:gd name="connsiteY100" fmla="*/ 360 h 518"/>
              <a:gd name="connsiteX101" fmla="*/ 624 w 687"/>
              <a:gd name="connsiteY101" fmla="*/ 413 h 518"/>
              <a:gd name="connsiteX102" fmla="*/ 614 w 687"/>
              <a:gd name="connsiteY102" fmla="*/ 460 h 518"/>
              <a:gd name="connsiteX103" fmla="*/ 603 w 687"/>
              <a:gd name="connsiteY103" fmla="*/ 507 h 518"/>
              <a:gd name="connsiteX104" fmla="*/ 514 w 687"/>
              <a:gd name="connsiteY104" fmla="*/ 517 h 518"/>
              <a:gd name="connsiteX105" fmla="*/ 519 w 687"/>
              <a:gd name="connsiteY105" fmla="*/ 501 h 518"/>
              <a:gd name="connsiteX106" fmla="*/ 525 w 687"/>
              <a:gd name="connsiteY106" fmla="*/ 475 h 518"/>
              <a:gd name="connsiteX107" fmla="*/ 530 w 687"/>
              <a:gd name="connsiteY107" fmla="*/ 454 h 518"/>
              <a:gd name="connsiteX108" fmla="*/ 535 w 687"/>
              <a:gd name="connsiteY108" fmla="*/ 428 h 518"/>
              <a:gd name="connsiteX109" fmla="*/ 540 w 687"/>
              <a:gd name="connsiteY109" fmla="*/ 402 h 518"/>
              <a:gd name="connsiteX110" fmla="*/ 546 w 687"/>
              <a:gd name="connsiteY110" fmla="*/ 371 h 518"/>
              <a:gd name="connsiteX111" fmla="*/ 546 w 687"/>
              <a:gd name="connsiteY111" fmla="*/ 345 h 518"/>
              <a:gd name="connsiteX112" fmla="*/ 551 w 687"/>
              <a:gd name="connsiteY112" fmla="*/ 319 h 518"/>
              <a:gd name="connsiteX113" fmla="*/ 551 w 687"/>
              <a:gd name="connsiteY113" fmla="*/ 298 h 518"/>
              <a:gd name="connsiteX114" fmla="*/ 556 w 687"/>
              <a:gd name="connsiteY114" fmla="*/ 272 h 518"/>
              <a:gd name="connsiteX115" fmla="*/ 556 w 687"/>
              <a:gd name="connsiteY115" fmla="*/ 251 h 518"/>
              <a:gd name="connsiteX116" fmla="*/ 561 w 687"/>
              <a:gd name="connsiteY116" fmla="*/ 230 h 518"/>
              <a:gd name="connsiteX117" fmla="*/ 561 w 687"/>
              <a:gd name="connsiteY117" fmla="*/ 214 h 518"/>
              <a:gd name="connsiteX118" fmla="*/ 561 w 687"/>
              <a:gd name="connsiteY118" fmla="*/ 193 h 518"/>
              <a:gd name="connsiteX119" fmla="*/ 567 w 687"/>
              <a:gd name="connsiteY119" fmla="*/ 178 h 518"/>
              <a:gd name="connsiteX120" fmla="*/ 567 w 687"/>
              <a:gd name="connsiteY120" fmla="*/ 167 h 518"/>
              <a:gd name="connsiteX121" fmla="*/ 567 w 687"/>
              <a:gd name="connsiteY121" fmla="*/ 151 h 518"/>
              <a:gd name="connsiteX122" fmla="*/ 567 w 687"/>
              <a:gd name="connsiteY122" fmla="*/ 141 h 518"/>
              <a:gd name="connsiteX123" fmla="*/ 567 w 687"/>
              <a:gd name="connsiteY123" fmla="*/ 131 h 518"/>
              <a:gd name="connsiteX124" fmla="*/ 561 w 687"/>
              <a:gd name="connsiteY124" fmla="*/ 125 h 518"/>
              <a:gd name="connsiteX125" fmla="*/ 561 w 687"/>
              <a:gd name="connsiteY125" fmla="*/ 115 h 518"/>
              <a:gd name="connsiteX126" fmla="*/ 561 w 687"/>
              <a:gd name="connsiteY126" fmla="*/ 115 h 518"/>
              <a:gd name="connsiteX0" fmla="*/ 561 w 687"/>
              <a:gd name="connsiteY0" fmla="*/ 115 h 514"/>
              <a:gd name="connsiteX1" fmla="*/ 556 w 687"/>
              <a:gd name="connsiteY1" fmla="*/ 104 h 514"/>
              <a:gd name="connsiteX2" fmla="*/ 556 w 687"/>
              <a:gd name="connsiteY2" fmla="*/ 94 h 514"/>
              <a:gd name="connsiteX3" fmla="*/ 551 w 687"/>
              <a:gd name="connsiteY3" fmla="*/ 84 h 514"/>
              <a:gd name="connsiteX4" fmla="*/ 546 w 687"/>
              <a:gd name="connsiteY4" fmla="*/ 78 h 514"/>
              <a:gd name="connsiteX5" fmla="*/ 546 w 687"/>
              <a:gd name="connsiteY5" fmla="*/ 78 h 514"/>
              <a:gd name="connsiteX6" fmla="*/ 540 w 687"/>
              <a:gd name="connsiteY6" fmla="*/ 78 h 514"/>
              <a:gd name="connsiteX7" fmla="*/ 530 w 687"/>
              <a:gd name="connsiteY7" fmla="*/ 73 h 514"/>
              <a:gd name="connsiteX8" fmla="*/ 525 w 687"/>
              <a:gd name="connsiteY8" fmla="*/ 73 h 514"/>
              <a:gd name="connsiteX9" fmla="*/ 514 w 687"/>
              <a:gd name="connsiteY9" fmla="*/ 73 h 514"/>
              <a:gd name="connsiteX10" fmla="*/ 504 w 687"/>
              <a:gd name="connsiteY10" fmla="*/ 73 h 514"/>
              <a:gd name="connsiteX11" fmla="*/ 493 w 687"/>
              <a:gd name="connsiteY11" fmla="*/ 73 h 514"/>
              <a:gd name="connsiteX12" fmla="*/ 477 w 687"/>
              <a:gd name="connsiteY12" fmla="*/ 73 h 514"/>
              <a:gd name="connsiteX13" fmla="*/ 451 w 687"/>
              <a:gd name="connsiteY13" fmla="*/ 73 h 514"/>
              <a:gd name="connsiteX14" fmla="*/ 420 w 687"/>
              <a:gd name="connsiteY14" fmla="*/ 73 h 514"/>
              <a:gd name="connsiteX15" fmla="*/ 393 w 687"/>
              <a:gd name="connsiteY15" fmla="*/ 78 h 514"/>
              <a:gd name="connsiteX16" fmla="*/ 362 w 687"/>
              <a:gd name="connsiteY16" fmla="*/ 78 h 514"/>
              <a:gd name="connsiteX17" fmla="*/ 346 w 687"/>
              <a:gd name="connsiteY17" fmla="*/ 84 h 514"/>
              <a:gd name="connsiteX18" fmla="*/ 325 w 687"/>
              <a:gd name="connsiteY18" fmla="*/ 84 h 514"/>
              <a:gd name="connsiteX19" fmla="*/ 309 w 687"/>
              <a:gd name="connsiteY19" fmla="*/ 89 h 514"/>
              <a:gd name="connsiteX20" fmla="*/ 288 w 687"/>
              <a:gd name="connsiteY20" fmla="*/ 94 h 514"/>
              <a:gd name="connsiteX21" fmla="*/ 267 w 687"/>
              <a:gd name="connsiteY21" fmla="*/ 99 h 514"/>
              <a:gd name="connsiteX22" fmla="*/ 246 w 687"/>
              <a:gd name="connsiteY22" fmla="*/ 99 h 514"/>
              <a:gd name="connsiteX23" fmla="*/ 220 w 687"/>
              <a:gd name="connsiteY23" fmla="*/ 104 h 514"/>
              <a:gd name="connsiteX24" fmla="*/ 199 w 687"/>
              <a:gd name="connsiteY24" fmla="*/ 110 h 514"/>
              <a:gd name="connsiteX25" fmla="*/ 173 w 687"/>
              <a:gd name="connsiteY25" fmla="*/ 115 h 514"/>
              <a:gd name="connsiteX26" fmla="*/ 152 w 687"/>
              <a:gd name="connsiteY26" fmla="*/ 120 h 514"/>
              <a:gd name="connsiteX27" fmla="*/ 131 w 687"/>
              <a:gd name="connsiteY27" fmla="*/ 120 h 514"/>
              <a:gd name="connsiteX28" fmla="*/ 115 w 687"/>
              <a:gd name="connsiteY28" fmla="*/ 125 h 514"/>
              <a:gd name="connsiteX29" fmla="*/ 99 w 687"/>
              <a:gd name="connsiteY29" fmla="*/ 125 h 514"/>
              <a:gd name="connsiteX30" fmla="*/ 89 w 687"/>
              <a:gd name="connsiteY30" fmla="*/ 125 h 514"/>
              <a:gd name="connsiteX31" fmla="*/ 78 w 687"/>
              <a:gd name="connsiteY31" fmla="*/ 125 h 514"/>
              <a:gd name="connsiteX32" fmla="*/ 73 w 687"/>
              <a:gd name="connsiteY32" fmla="*/ 125 h 514"/>
              <a:gd name="connsiteX33" fmla="*/ 63 w 687"/>
              <a:gd name="connsiteY33" fmla="*/ 120 h 514"/>
              <a:gd name="connsiteX34" fmla="*/ 52 w 687"/>
              <a:gd name="connsiteY34" fmla="*/ 115 h 514"/>
              <a:gd name="connsiteX35" fmla="*/ 36 w 687"/>
              <a:gd name="connsiteY35" fmla="*/ 110 h 514"/>
              <a:gd name="connsiteX36" fmla="*/ 26 w 687"/>
              <a:gd name="connsiteY36" fmla="*/ 99 h 514"/>
              <a:gd name="connsiteX37" fmla="*/ 15 w 687"/>
              <a:gd name="connsiteY37" fmla="*/ 94 h 514"/>
              <a:gd name="connsiteX38" fmla="*/ 5 w 687"/>
              <a:gd name="connsiteY38" fmla="*/ 89 h 514"/>
              <a:gd name="connsiteX39" fmla="*/ 0 w 687"/>
              <a:gd name="connsiteY39" fmla="*/ 78 h 514"/>
              <a:gd name="connsiteX40" fmla="*/ 0 w 687"/>
              <a:gd name="connsiteY40" fmla="*/ 73 h 514"/>
              <a:gd name="connsiteX41" fmla="*/ 10 w 687"/>
              <a:gd name="connsiteY41" fmla="*/ 73 h 514"/>
              <a:gd name="connsiteX42" fmla="*/ 26 w 687"/>
              <a:gd name="connsiteY42" fmla="*/ 73 h 514"/>
              <a:gd name="connsiteX43" fmla="*/ 42 w 687"/>
              <a:gd name="connsiteY43" fmla="*/ 73 h 514"/>
              <a:gd name="connsiteX44" fmla="*/ 57 w 687"/>
              <a:gd name="connsiteY44" fmla="*/ 68 h 514"/>
              <a:gd name="connsiteX45" fmla="*/ 89 w 687"/>
              <a:gd name="connsiteY45" fmla="*/ 68 h 514"/>
              <a:gd name="connsiteX46" fmla="*/ 131 w 687"/>
              <a:gd name="connsiteY46" fmla="*/ 63 h 514"/>
              <a:gd name="connsiteX47" fmla="*/ 152 w 687"/>
              <a:gd name="connsiteY47" fmla="*/ 63 h 514"/>
              <a:gd name="connsiteX48" fmla="*/ 173 w 687"/>
              <a:gd name="connsiteY48" fmla="*/ 63 h 514"/>
              <a:gd name="connsiteX49" fmla="*/ 199 w 687"/>
              <a:gd name="connsiteY49" fmla="*/ 57 h 514"/>
              <a:gd name="connsiteX50" fmla="*/ 225 w 687"/>
              <a:gd name="connsiteY50" fmla="*/ 57 h 514"/>
              <a:gd name="connsiteX51" fmla="*/ 257 w 687"/>
              <a:gd name="connsiteY51" fmla="*/ 52 h 514"/>
              <a:gd name="connsiteX52" fmla="*/ 288 w 687"/>
              <a:gd name="connsiteY52" fmla="*/ 52 h 514"/>
              <a:gd name="connsiteX53" fmla="*/ 320 w 687"/>
              <a:gd name="connsiteY53" fmla="*/ 47 h 514"/>
              <a:gd name="connsiteX54" fmla="*/ 357 w 687"/>
              <a:gd name="connsiteY54" fmla="*/ 42 h 514"/>
              <a:gd name="connsiteX55" fmla="*/ 372 w 687"/>
              <a:gd name="connsiteY55" fmla="*/ 42 h 514"/>
              <a:gd name="connsiteX56" fmla="*/ 393 w 687"/>
              <a:gd name="connsiteY56" fmla="*/ 37 h 514"/>
              <a:gd name="connsiteX57" fmla="*/ 409 w 687"/>
              <a:gd name="connsiteY57" fmla="*/ 37 h 514"/>
              <a:gd name="connsiteX58" fmla="*/ 420 w 687"/>
              <a:gd name="connsiteY58" fmla="*/ 37 h 514"/>
              <a:gd name="connsiteX59" fmla="*/ 435 w 687"/>
              <a:gd name="connsiteY59" fmla="*/ 31 h 514"/>
              <a:gd name="connsiteX60" fmla="*/ 446 w 687"/>
              <a:gd name="connsiteY60" fmla="*/ 31 h 514"/>
              <a:gd name="connsiteX61" fmla="*/ 456 w 687"/>
              <a:gd name="connsiteY61" fmla="*/ 31 h 514"/>
              <a:gd name="connsiteX62" fmla="*/ 467 w 687"/>
              <a:gd name="connsiteY62" fmla="*/ 26 h 514"/>
              <a:gd name="connsiteX63" fmla="*/ 477 w 687"/>
              <a:gd name="connsiteY63" fmla="*/ 26 h 514"/>
              <a:gd name="connsiteX64" fmla="*/ 488 w 687"/>
              <a:gd name="connsiteY64" fmla="*/ 26 h 514"/>
              <a:gd name="connsiteX65" fmla="*/ 493 w 687"/>
              <a:gd name="connsiteY65" fmla="*/ 21 h 514"/>
              <a:gd name="connsiteX66" fmla="*/ 498 w 687"/>
              <a:gd name="connsiteY66" fmla="*/ 21 h 514"/>
              <a:gd name="connsiteX67" fmla="*/ 504 w 687"/>
              <a:gd name="connsiteY67" fmla="*/ 21 h 514"/>
              <a:gd name="connsiteX68" fmla="*/ 509 w 687"/>
              <a:gd name="connsiteY68" fmla="*/ 16 h 514"/>
              <a:gd name="connsiteX69" fmla="*/ 514 w 687"/>
              <a:gd name="connsiteY69" fmla="*/ 16 h 514"/>
              <a:gd name="connsiteX70" fmla="*/ 514 w 687"/>
              <a:gd name="connsiteY70" fmla="*/ 16 h 514"/>
              <a:gd name="connsiteX71" fmla="*/ 519 w 687"/>
              <a:gd name="connsiteY71" fmla="*/ 10 h 514"/>
              <a:gd name="connsiteX72" fmla="*/ 525 w 687"/>
              <a:gd name="connsiteY72" fmla="*/ 5 h 514"/>
              <a:gd name="connsiteX73" fmla="*/ 535 w 687"/>
              <a:gd name="connsiteY73" fmla="*/ 5 h 514"/>
              <a:gd name="connsiteX74" fmla="*/ 546 w 687"/>
              <a:gd name="connsiteY74" fmla="*/ 0 h 514"/>
              <a:gd name="connsiteX75" fmla="*/ 551 w 687"/>
              <a:gd name="connsiteY75" fmla="*/ 5 h 514"/>
              <a:gd name="connsiteX76" fmla="*/ 561 w 687"/>
              <a:gd name="connsiteY76" fmla="*/ 5 h 514"/>
              <a:gd name="connsiteX77" fmla="*/ 577 w 687"/>
              <a:gd name="connsiteY77" fmla="*/ 10 h 514"/>
              <a:gd name="connsiteX78" fmla="*/ 593 w 687"/>
              <a:gd name="connsiteY78" fmla="*/ 16 h 514"/>
              <a:gd name="connsiteX79" fmla="*/ 630 w 687"/>
              <a:gd name="connsiteY79" fmla="*/ 31 h 514"/>
              <a:gd name="connsiteX80" fmla="*/ 645 w 687"/>
              <a:gd name="connsiteY80" fmla="*/ 42 h 514"/>
              <a:gd name="connsiteX81" fmla="*/ 661 w 687"/>
              <a:gd name="connsiteY81" fmla="*/ 52 h 514"/>
              <a:gd name="connsiteX82" fmla="*/ 672 w 687"/>
              <a:gd name="connsiteY82" fmla="*/ 57 h 514"/>
              <a:gd name="connsiteX83" fmla="*/ 682 w 687"/>
              <a:gd name="connsiteY83" fmla="*/ 68 h 514"/>
              <a:gd name="connsiteX84" fmla="*/ 687 w 687"/>
              <a:gd name="connsiteY84" fmla="*/ 73 h 514"/>
              <a:gd name="connsiteX85" fmla="*/ 687 w 687"/>
              <a:gd name="connsiteY85" fmla="*/ 78 h 514"/>
              <a:gd name="connsiteX86" fmla="*/ 682 w 687"/>
              <a:gd name="connsiteY86" fmla="*/ 78 h 514"/>
              <a:gd name="connsiteX87" fmla="*/ 682 w 687"/>
              <a:gd name="connsiteY87" fmla="*/ 84 h 514"/>
              <a:gd name="connsiteX88" fmla="*/ 677 w 687"/>
              <a:gd name="connsiteY88" fmla="*/ 89 h 514"/>
              <a:gd name="connsiteX89" fmla="*/ 666 w 687"/>
              <a:gd name="connsiteY89" fmla="*/ 94 h 514"/>
              <a:gd name="connsiteX90" fmla="*/ 666 w 687"/>
              <a:gd name="connsiteY90" fmla="*/ 99 h 514"/>
              <a:gd name="connsiteX91" fmla="*/ 661 w 687"/>
              <a:gd name="connsiteY91" fmla="*/ 104 h 514"/>
              <a:gd name="connsiteX92" fmla="*/ 656 w 687"/>
              <a:gd name="connsiteY92" fmla="*/ 115 h 514"/>
              <a:gd name="connsiteX93" fmla="*/ 656 w 687"/>
              <a:gd name="connsiteY93" fmla="*/ 131 h 514"/>
              <a:gd name="connsiteX94" fmla="*/ 651 w 687"/>
              <a:gd name="connsiteY94" fmla="*/ 141 h 514"/>
              <a:gd name="connsiteX95" fmla="*/ 651 w 687"/>
              <a:gd name="connsiteY95" fmla="*/ 162 h 514"/>
              <a:gd name="connsiteX96" fmla="*/ 645 w 687"/>
              <a:gd name="connsiteY96" fmla="*/ 183 h 514"/>
              <a:gd name="connsiteX97" fmla="*/ 645 w 687"/>
              <a:gd name="connsiteY97" fmla="*/ 209 h 514"/>
              <a:gd name="connsiteX98" fmla="*/ 640 w 687"/>
              <a:gd name="connsiteY98" fmla="*/ 261 h 514"/>
              <a:gd name="connsiteX99" fmla="*/ 635 w 687"/>
              <a:gd name="connsiteY99" fmla="*/ 313 h 514"/>
              <a:gd name="connsiteX100" fmla="*/ 630 w 687"/>
              <a:gd name="connsiteY100" fmla="*/ 360 h 514"/>
              <a:gd name="connsiteX101" fmla="*/ 624 w 687"/>
              <a:gd name="connsiteY101" fmla="*/ 413 h 514"/>
              <a:gd name="connsiteX102" fmla="*/ 614 w 687"/>
              <a:gd name="connsiteY102" fmla="*/ 460 h 514"/>
              <a:gd name="connsiteX103" fmla="*/ 603 w 687"/>
              <a:gd name="connsiteY103" fmla="*/ 507 h 514"/>
              <a:gd name="connsiteX104" fmla="*/ 519 w 687"/>
              <a:gd name="connsiteY104" fmla="*/ 501 h 514"/>
              <a:gd name="connsiteX105" fmla="*/ 525 w 687"/>
              <a:gd name="connsiteY105" fmla="*/ 475 h 514"/>
              <a:gd name="connsiteX106" fmla="*/ 530 w 687"/>
              <a:gd name="connsiteY106" fmla="*/ 454 h 514"/>
              <a:gd name="connsiteX107" fmla="*/ 535 w 687"/>
              <a:gd name="connsiteY107" fmla="*/ 428 h 514"/>
              <a:gd name="connsiteX108" fmla="*/ 540 w 687"/>
              <a:gd name="connsiteY108" fmla="*/ 402 h 514"/>
              <a:gd name="connsiteX109" fmla="*/ 546 w 687"/>
              <a:gd name="connsiteY109" fmla="*/ 371 h 514"/>
              <a:gd name="connsiteX110" fmla="*/ 546 w 687"/>
              <a:gd name="connsiteY110" fmla="*/ 345 h 514"/>
              <a:gd name="connsiteX111" fmla="*/ 551 w 687"/>
              <a:gd name="connsiteY111" fmla="*/ 319 h 514"/>
              <a:gd name="connsiteX112" fmla="*/ 551 w 687"/>
              <a:gd name="connsiteY112" fmla="*/ 298 h 514"/>
              <a:gd name="connsiteX113" fmla="*/ 556 w 687"/>
              <a:gd name="connsiteY113" fmla="*/ 272 h 514"/>
              <a:gd name="connsiteX114" fmla="*/ 556 w 687"/>
              <a:gd name="connsiteY114" fmla="*/ 251 h 514"/>
              <a:gd name="connsiteX115" fmla="*/ 561 w 687"/>
              <a:gd name="connsiteY115" fmla="*/ 230 h 514"/>
              <a:gd name="connsiteX116" fmla="*/ 561 w 687"/>
              <a:gd name="connsiteY116" fmla="*/ 214 h 514"/>
              <a:gd name="connsiteX117" fmla="*/ 561 w 687"/>
              <a:gd name="connsiteY117" fmla="*/ 193 h 514"/>
              <a:gd name="connsiteX118" fmla="*/ 567 w 687"/>
              <a:gd name="connsiteY118" fmla="*/ 178 h 514"/>
              <a:gd name="connsiteX119" fmla="*/ 567 w 687"/>
              <a:gd name="connsiteY119" fmla="*/ 167 h 514"/>
              <a:gd name="connsiteX120" fmla="*/ 567 w 687"/>
              <a:gd name="connsiteY120" fmla="*/ 151 h 514"/>
              <a:gd name="connsiteX121" fmla="*/ 567 w 687"/>
              <a:gd name="connsiteY121" fmla="*/ 141 h 514"/>
              <a:gd name="connsiteX122" fmla="*/ 567 w 687"/>
              <a:gd name="connsiteY122" fmla="*/ 131 h 514"/>
              <a:gd name="connsiteX123" fmla="*/ 561 w 687"/>
              <a:gd name="connsiteY123" fmla="*/ 125 h 514"/>
              <a:gd name="connsiteX124" fmla="*/ 561 w 687"/>
              <a:gd name="connsiteY124" fmla="*/ 115 h 514"/>
              <a:gd name="connsiteX125" fmla="*/ 561 w 687"/>
              <a:gd name="connsiteY125" fmla="*/ 115 h 514"/>
              <a:gd name="connsiteX0" fmla="*/ 561 w 687"/>
              <a:gd name="connsiteY0" fmla="*/ 115 h 509"/>
              <a:gd name="connsiteX1" fmla="*/ 556 w 687"/>
              <a:gd name="connsiteY1" fmla="*/ 104 h 509"/>
              <a:gd name="connsiteX2" fmla="*/ 556 w 687"/>
              <a:gd name="connsiteY2" fmla="*/ 94 h 509"/>
              <a:gd name="connsiteX3" fmla="*/ 551 w 687"/>
              <a:gd name="connsiteY3" fmla="*/ 84 h 509"/>
              <a:gd name="connsiteX4" fmla="*/ 546 w 687"/>
              <a:gd name="connsiteY4" fmla="*/ 78 h 509"/>
              <a:gd name="connsiteX5" fmla="*/ 546 w 687"/>
              <a:gd name="connsiteY5" fmla="*/ 78 h 509"/>
              <a:gd name="connsiteX6" fmla="*/ 540 w 687"/>
              <a:gd name="connsiteY6" fmla="*/ 78 h 509"/>
              <a:gd name="connsiteX7" fmla="*/ 530 w 687"/>
              <a:gd name="connsiteY7" fmla="*/ 73 h 509"/>
              <a:gd name="connsiteX8" fmla="*/ 525 w 687"/>
              <a:gd name="connsiteY8" fmla="*/ 73 h 509"/>
              <a:gd name="connsiteX9" fmla="*/ 514 w 687"/>
              <a:gd name="connsiteY9" fmla="*/ 73 h 509"/>
              <a:gd name="connsiteX10" fmla="*/ 504 w 687"/>
              <a:gd name="connsiteY10" fmla="*/ 73 h 509"/>
              <a:gd name="connsiteX11" fmla="*/ 493 w 687"/>
              <a:gd name="connsiteY11" fmla="*/ 73 h 509"/>
              <a:gd name="connsiteX12" fmla="*/ 477 w 687"/>
              <a:gd name="connsiteY12" fmla="*/ 73 h 509"/>
              <a:gd name="connsiteX13" fmla="*/ 451 w 687"/>
              <a:gd name="connsiteY13" fmla="*/ 73 h 509"/>
              <a:gd name="connsiteX14" fmla="*/ 420 w 687"/>
              <a:gd name="connsiteY14" fmla="*/ 73 h 509"/>
              <a:gd name="connsiteX15" fmla="*/ 393 w 687"/>
              <a:gd name="connsiteY15" fmla="*/ 78 h 509"/>
              <a:gd name="connsiteX16" fmla="*/ 362 w 687"/>
              <a:gd name="connsiteY16" fmla="*/ 78 h 509"/>
              <a:gd name="connsiteX17" fmla="*/ 346 w 687"/>
              <a:gd name="connsiteY17" fmla="*/ 84 h 509"/>
              <a:gd name="connsiteX18" fmla="*/ 325 w 687"/>
              <a:gd name="connsiteY18" fmla="*/ 84 h 509"/>
              <a:gd name="connsiteX19" fmla="*/ 309 w 687"/>
              <a:gd name="connsiteY19" fmla="*/ 89 h 509"/>
              <a:gd name="connsiteX20" fmla="*/ 288 w 687"/>
              <a:gd name="connsiteY20" fmla="*/ 94 h 509"/>
              <a:gd name="connsiteX21" fmla="*/ 267 w 687"/>
              <a:gd name="connsiteY21" fmla="*/ 99 h 509"/>
              <a:gd name="connsiteX22" fmla="*/ 246 w 687"/>
              <a:gd name="connsiteY22" fmla="*/ 99 h 509"/>
              <a:gd name="connsiteX23" fmla="*/ 220 w 687"/>
              <a:gd name="connsiteY23" fmla="*/ 104 h 509"/>
              <a:gd name="connsiteX24" fmla="*/ 199 w 687"/>
              <a:gd name="connsiteY24" fmla="*/ 110 h 509"/>
              <a:gd name="connsiteX25" fmla="*/ 173 w 687"/>
              <a:gd name="connsiteY25" fmla="*/ 115 h 509"/>
              <a:gd name="connsiteX26" fmla="*/ 152 w 687"/>
              <a:gd name="connsiteY26" fmla="*/ 120 h 509"/>
              <a:gd name="connsiteX27" fmla="*/ 131 w 687"/>
              <a:gd name="connsiteY27" fmla="*/ 120 h 509"/>
              <a:gd name="connsiteX28" fmla="*/ 115 w 687"/>
              <a:gd name="connsiteY28" fmla="*/ 125 h 509"/>
              <a:gd name="connsiteX29" fmla="*/ 99 w 687"/>
              <a:gd name="connsiteY29" fmla="*/ 125 h 509"/>
              <a:gd name="connsiteX30" fmla="*/ 89 w 687"/>
              <a:gd name="connsiteY30" fmla="*/ 125 h 509"/>
              <a:gd name="connsiteX31" fmla="*/ 78 w 687"/>
              <a:gd name="connsiteY31" fmla="*/ 125 h 509"/>
              <a:gd name="connsiteX32" fmla="*/ 73 w 687"/>
              <a:gd name="connsiteY32" fmla="*/ 125 h 509"/>
              <a:gd name="connsiteX33" fmla="*/ 63 w 687"/>
              <a:gd name="connsiteY33" fmla="*/ 120 h 509"/>
              <a:gd name="connsiteX34" fmla="*/ 52 w 687"/>
              <a:gd name="connsiteY34" fmla="*/ 115 h 509"/>
              <a:gd name="connsiteX35" fmla="*/ 36 w 687"/>
              <a:gd name="connsiteY35" fmla="*/ 110 h 509"/>
              <a:gd name="connsiteX36" fmla="*/ 26 w 687"/>
              <a:gd name="connsiteY36" fmla="*/ 99 h 509"/>
              <a:gd name="connsiteX37" fmla="*/ 15 w 687"/>
              <a:gd name="connsiteY37" fmla="*/ 94 h 509"/>
              <a:gd name="connsiteX38" fmla="*/ 5 w 687"/>
              <a:gd name="connsiteY38" fmla="*/ 89 h 509"/>
              <a:gd name="connsiteX39" fmla="*/ 0 w 687"/>
              <a:gd name="connsiteY39" fmla="*/ 78 h 509"/>
              <a:gd name="connsiteX40" fmla="*/ 0 w 687"/>
              <a:gd name="connsiteY40" fmla="*/ 73 h 509"/>
              <a:gd name="connsiteX41" fmla="*/ 10 w 687"/>
              <a:gd name="connsiteY41" fmla="*/ 73 h 509"/>
              <a:gd name="connsiteX42" fmla="*/ 26 w 687"/>
              <a:gd name="connsiteY42" fmla="*/ 73 h 509"/>
              <a:gd name="connsiteX43" fmla="*/ 42 w 687"/>
              <a:gd name="connsiteY43" fmla="*/ 73 h 509"/>
              <a:gd name="connsiteX44" fmla="*/ 57 w 687"/>
              <a:gd name="connsiteY44" fmla="*/ 68 h 509"/>
              <a:gd name="connsiteX45" fmla="*/ 89 w 687"/>
              <a:gd name="connsiteY45" fmla="*/ 68 h 509"/>
              <a:gd name="connsiteX46" fmla="*/ 131 w 687"/>
              <a:gd name="connsiteY46" fmla="*/ 63 h 509"/>
              <a:gd name="connsiteX47" fmla="*/ 152 w 687"/>
              <a:gd name="connsiteY47" fmla="*/ 63 h 509"/>
              <a:gd name="connsiteX48" fmla="*/ 173 w 687"/>
              <a:gd name="connsiteY48" fmla="*/ 63 h 509"/>
              <a:gd name="connsiteX49" fmla="*/ 199 w 687"/>
              <a:gd name="connsiteY49" fmla="*/ 57 h 509"/>
              <a:gd name="connsiteX50" fmla="*/ 225 w 687"/>
              <a:gd name="connsiteY50" fmla="*/ 57 h 509"/>
              <a:gd name="connsiteX51" fmla="*/ 257 w 687"/>
              <a:gd name="connsiteY51" fmla="*/ 52 h 509"/>
              <a:gd name="connsiteX52" fmla="*/ 288 w 687"/>
              <a:gd name="connsiteY52" fmla="*/ 52 h 509"/>
              <a:gd name="connsiteX53" fmla="*/ 320 w 687"/>
              <a:gd name="connsiteY53" fmla="*/ 47 h 509"/>
              <a:gd name="connsiteX54" fmla="*/ 357 w 687"/>
              <a:gd name="connsiteY54" fmla="*/ 42 h 509"/>
              <a:gd name="connsiteX55" fmla="*/ 372 w 687"/>
              <a:gd name="connsiteY55" fmla="*/ 42 h 509"/>
              <a:gd name="connsiteX56" fmla="*/ 393 w 687"/>
              <a:gd name="connsiteY56" fmla="*/ 37 h 509"/>
              <a:gd name="connsiteX57" fmla="*/ 409 w 687"/>
              <a:gd name="connsiteY57" fmla="*/ 37 h 509"/>
              <a:gd name="connsiteX58" fmla="*/ 420 w 687"/>
              <a:gd name="connsiteY58" fmla="*/ 37 h 509"/>
              <a:gd name="connsiteX59" fmla="*/ 435 w 687"/>
              <a:gd name="connsiteY59" fmla="*/ 31 h 509"/>
              <a:gd name="connsiteX60" fmla="*/ 446 w 687"/>
              <a:gd name="connsiteY60" fmla="*/ 31 h 509"/>
              <a:gd name="connsiteX61" fmla="*/ 456 w 687"/>
              <a:gd name="connsiteY61" fmla="*/ 31 h 509"/>
              <a:gd name="connsiteX62" fmla="*/ 467 w 687"/>
              <a:gd name="connsiteY62" fmla="*/ 26 h 509"/>
              <a:gd name="connsiteX63" fmla="*/ 477 w 687"/>
              <a:gd name="connsiteY63" fmla="*/ 26 h 509"/>
              <a:gd name="connsiteX64" fmla="*/ 488 w 687"/>
              <a:gd name="connsiteY64" fmla="*/ 26 h 509"/>
              <a:gd name="connsiteX65" fmla="*/ 493 w 687"/>
              <a:gd name="connsiteY65" fmla="*/ 21 h 509"/>
              <a:gd name="connsiteX66" fmla="*/ 498 w 687"/>
              <a:gd name="connsiteY66" fmla="*/ 21 h 509"/>
              <a:gd name="connsiteX67" fmla="*/ 504 w 687"/>
              <a:gd name="connsiteY67" fmla="*/ 21 h 509"/>
              <a:gd name="connsiteX68" fmla="*/ 509 w 687"/>
              <a:gd name="connsiteY68" fmla="*/ 16 h 509"/>
              <a:gd name="connsiteX69" fmla="*/ 514 w 687"/>
              <a:gd name="connsiteY69" fmla="*/ 16 h 509"/>
              <a:gd name="connsiteX70" fmla="*/ 514 w 687"/>
              <a:gd name="connsiteY70" fmla="*/ 16 h 509"/>
              <a:gd name="connsiteX71" fmla="*/ 519 w 687"/>
              <a:gd name="connsiteY71" fmla="*/ 10 h 509"/>
              <a:gd name="connsiteX72" fmla="*/ 525 w 687"/>
              <a:gd name="connsiteY72" fmla="*/ 5 h 509"/>
              <a:gd name="connsiteX73" fmla="*/ 535 w 687"/>
              <a:gd name="connsiteY73" fmla="*/ 5 h 509"/>
              <a:gd name="connsiteX74" fmla="*/ 546 w 687"/>
              <a:gd name="connsiteY74" fmla="*/ 0 h 509"/>
              <a:gd name="connsiteX75" fmla="*/ 551 w 687"/>
              <a:gd name="connsiteY75" fmla="*/ 5 h 509"/>
              <a:gd name="connsiteX76" fmla="*/ 561 w 687"/>
              <a:gd name="connsiteY76" fmla="*/ 5 h 509"/>
              <a:gd name="connsiteX77" fmla="*/ 577 w 687"/>
              <a:gd name="connsiteY77" fmla="*/ 10 h 509"/>
              <a:gd name="connsiteX78" fmla="*/ 593 w 687"/>
              <a:gd name="connsiteY78" fmla="*/ 16 h 509"/>
              <a:gd name="connsiteX79" fmla="*/ 630 w 687"/>
              <a:gd name="connsiteY79" fmla="*/ 31 h 509"/>
              <a:gd name="connsiteX80" fmla="*/ 645 w 687"/>
              <a:gd name="connsiteY80" fmla="*/ 42 h 509"/>
              <a:gd name="connsiteX81" fmla="*/ 661 w 687"/>
              <a:gd name="connsiteY81" fmla="*/ 52 h 509"/>
              <a:gd name="connsiteX82" fmla="*/ 672 w 687"/>
              <a:gd name="connsiteY82" fmla="*/ 57 h 509"/>
              <a:gd name="connsiteX83" fmla="*/ 682 w 687"/>
              <a:gd name="connsiteY83" fmla="*/ 68 h 509"/>
              <a:gd name="connsiteX84" fmla="*/ 687 w 687"/>
              <a:gd name="connsiteY84" fmla="*/ 73 h 509"/>
              <a:gd name="connsiteX85" fmla="*/ 687 w 687"/>
              <a:gd name="connsiteY85" fmla="*/ 78 h 509"/>
              <a:gd name="connsiteX86" fmla="*/ 682 w 687"/>
              <a:gd name="connsiteY86" fmla="*/ 78 h 509"/>
              <a:gd name="connsiteX87" fmla="*/ 682 w 687"/>
              <a:gd name="connsiteY87" fmla="*/ 84 h 509"/>
              <a:gd name="connsiteX88" fmla="*/ 677 w 687"/>
              <a:gd name="connsiteY88" fmla="*/ 89 h 509"/>
              <a:gd name="connsiteX89" fmla="*/ 666 w 687"/>
              <a:gd name="connsiteY89" fmla="*/ 94 h 509"/>
              <a:gd name="connsiteX90" fmla="*/ 666 w 687"/>
              <a:gd name="connsiteY90" fmla="*/ 99 h 509"/>
              <a:gd name="connsiteX91" fmla="*/ 661 w 687"/>
              <a:gd name="connsiteY91" fmla="*/ 104 h 509"/>
              <a:gd name="connsiteX92" fmla="*/ 656 w 687"/>
              <a:gd name="connsiteY92" fmla="*/ 115 h 509"/>
              <a:gd name="connsiteX93" fmla="*/ 656 w 687"/>
              <a:gd name="connsiteY93" fmla="*/ 131 h 509"/>
              <a:gd name="connsiteX94" fmla="*/ 651 w 687"/>
              <a:gd name="connsiteY94" fmla="*/ 141 h 509"/>
              <a:gd name="connsiteX95" fmla="*/ 651 w 687"/>
              <a:gd name="connsiteY95" fmla="*/ 162 h 509"/>
              <a:gd name="connsiteX96" fmla="*/ 645 w 687"/>
              <a:gd name="connsiteY96" fmla="*/ 183 h 509"/>
              <a:gd name="connsiteX97" fmla="*/ 645 w 687"/>
              <a:gd name="connsiteY97" fmla="*/ 209 h 509"/>
              <a:gd name="connsiteX98" fmla="*/ 640 w 687"/>
              <a:gd name="connsiteY98" fmla="*/ 261 h 509"/>
              <a:gd name="connsiteX99" fmla="*/ 635 w 687"/>
              <a:gd name="connsiteY99" fmla="*/ 313 h 509"/>
              <a:gd name="connsiteX100" fmla="*/ 630 w 687"/>
              <a:gd name="connsiteY100" fmla="*/ 360 h 509"/>
              <a:gd name="connsiteX101" fmla="*/ 624 w 687"/>
              <a:gd name="connsiteY101" fmla="*/ 413 h 509"/>
              <a:gd name="connsiteX102" fmla="*/ 614 w 687"/>
              <a:gd name="connsiteY102" fmla="*/ 460 h 509"/>
              <a:gd name="connsiteX103" fmla="*/ 603 w 687"/>
              <a:gd name="connsiteY103" fmla="*/ 507 h 509"/>
              <a:gd name="connsiteX104" fmla="*/ 525 w 687"/>
              <a:gd name="connsiteY104" fmla="*/ 475 h 509"/>
              <a:gd name="connsiteX105" fmla="*/ 530 w 687"/>
              <a:gd name="connsiteY105" fmla="*/ 454 h 509"/>
              <a:gd name="connsiteX106" fmla="*/ 535 w 687"/>
              <a:gd name="connsiteY106" fmla="*/ 428 h 509"/>
              <a:gd name="connsiteX107" fmla="*/ 540 w 687"/>
              <a:gd name="connsiteY107" fmla="*/ 402 h 509"/>
              <a:gd name="connsiteX108" fmla="*/ 546 w 687"/>
              <a:gd name="connsiteY108" fmla="*/ 371 h 509"/>
              <a:gd name="connsiteX109" fmla="*/ 546 w 687"/>
              <a:gd name="connsiteY109" fmla="*/ 345 h 509"/>
              <a:gd name="connsiteX110" fmla="*/ 551 w 687"/>
              <a:gd name="connsiteY110" fmla="*/ 319 h 509"/>
              <a:gd name="connsiteX111" fmla="*/ 551 w 687"/>
              <a:gd name="connsiteY111" fmla="*/ 298 h 509"/>
              <a:gd name="connsiteX112" fmla="*/ 556 w 687"/>
              <a:gd name="connsiteY112" fmla="*/ 272 h 509"/>
              <a:gd name="connsiteX113" fmla="*/ 556 w 687"/>
              <a:gd name="connsiteY113" fmla="*/ 251 h 509"/>
              <a:gd name="connsiteX114" fmla="*/ 561 w 687"/>
              <a:gd name="connsiteY114" fmla="*/ 230 h 509"/>
              <a:gd name="connsiteX115" fmla="*/ 561 w 687"/>
              <a:gd name="connsiteY115" fmla="*/ 214 h 509"/>
              <a:gd name="connsiteX116" fmla="*/ 561 w 687"/>
              <a:gd name="connsiteY116" fmla="*/ 193 h 509"/>
              <a:gd name="connsiteX117" fmla="*/ 567 w 687"/>
              <a:gd name="connsiteY117" fmla="*/ 178 h 509"/>
              <a:gd name="connsiteX118" fmla="*/ 567 w 687"/>
              <a:gd name="connsiteY118" fmla="*/ 167 h 509"/>
              <a:gd name="connsiteX119" fmla="*/ 567 w 687"/>
              <a:gd name="connsiteY119" fmla="*/ 151 h 509"/>
              <a:gd name="connsiteX120" fmla="*/ 567 w 687"/>
              <a:gd name="connsiteY120" fmla="*/ 141 h 509"/>
              <a:gd name="connsiteX121" fmla="*/ 567 w 687"/>
              <a:gd name="connsiteY121" fmla="*/ 131 h 509"/>
              <a:gd name="connsiteX122" fmla="*/ 561 w 687"/>
              <a:gd name="connsiteY122" fmla="*/ 125 h 509"/>
              <a:gd name="connsiteX123" fmla="*/ 561 w 687"/>
              <a:gd name="connsiteY123" fmla="*/ 115 h 509"/>
              <a:gd name="connsiteX124" fmla="*/ 561 w 687"/>
              <a:gd name="connsiteY124" fmla="*/ 115 h 509"/>
              <a:gd name="connsiteX0" fmla="*/ 561 w 687"/>
              <a:gd name="connsiteY0" fmla="*/ 115 h 507"/>
              <a:gd name="connsiteX1" fmla="*/ 556 w 687"/>
              <a:gd name="connsiteY1" fmla="*/ 104 h 507"/>
              <a:gd name="connsiteX2" fmla="*/ 556 w 687"/>
              <a:gd name="connsiteY2" fmla="*/ 94 h 507"/>
              <a:gd name="connsiteX3" fmla="*/ 551 w 687"/>
              <a:gd name="connsiteY3" fmla="*/ 84 h 507"/>
              <a:gd name="connsiteX4" fmla="*/ 546 w 687"/>
              <a:gd name="connsiteY4" fmla="*/ 78 h 507"/>
              <a:gd name="connsiteX5" fmla="*/ 546 w 687"/>
              <a:gd name="connsiteY5" fmla="*/ 78 h 507"/>
              <a:gd name="connsiteX6" fmla="*/ 540 w 687"/>
              <a:gd name="connsiteY6" fmla="*/ 78 h 507"/>
              <a:gd name="connsiteX7" fmla="*/ 530 w 687"/>
              <a:gd name="connsiteY7" fmla="*/ 73 h 507"/>
              <a:gd name="connsiteX8" fmla="*/ 525 w 687"/>
              <a:gd name="connsiteY8" fmla="*/ 73 h 507"/>
              <a:gd name="connsiteX9" fmla="*/ 514 w 687"/>
              <a:gd name="connsiteY9" fmla="*/ 73 h 507"/>
              <a:gd name="connsiteX10" fmla="*/ 504 w 687"/>
              <a:gd name="connsiteY10" fmla="*/ 73 h 507"/>
              <a:gd name="connsiteX11" fmla="*/ 493 w 687"/>
              <a:gd name="connsiteY11" fmla="*/ 73 h 507"/>
              <a:gd name="connsiteX12" fmla="*/ 477 w 687"/>
              <a:gd name="connsiteY12" fmla="*/ 73 h 507"/>
              <a:gd name="connsiteX13" fmla="*/ 451 w 687"/>
              <a:gd name="connsiteY13" fmla="*/ 73 h 507"/>
              <a:gd name="connsiteX14" fmla="*/ 420 w 687"/>
              <a:gd name="connsiteY14" fmla="*/ 73 h 507"/>
              <a:gd name="connsiteX15" fmla="*/ 393 w 687"/>
              <a:gd name="connsiteY15" fmla="*/ 78 h 507"/>
              <a:gd name="connsiteX16" fmla="*/ 362 w 687"/>
              <a:gd name="connsiteY16" fmla="*/ 78 h 507"/>
              <a:gd name="connsiteX17" fmla="*/ 346 w 687"/>
              <a:gd name="connsiteY17" fmla="*/ 84 h 507"/>
              <a:gd name="connsiteX18" fmla="*/ 325 w 687"/>
              <a:gd name="connsiteY18" fmla="*/ 84 h 507"/>
              <a:gd name="connsiteX19" fmla="*/ 309 w 687"/>
              <a:gd name="connsiteY19" fmla="*/ 89 h 507"/>
              <a:gd name="connsiteX20" fmla="*/ 288 w 687"/>
              <a:gd name="connsiteY20" fmla="*/ 94 h 507"/>
              <a:gd name="connsiteX21" fmla="*/ 267 w 687"/>
              <a:gd name="connsiteY21" fmla="*/ 99 h 507"/>
              <a:gd name="connsiteX22" fmla="*/ 246 w 687"/>
              <a:gd name="connsiteY22" fmla="*/ 99 h 507"/>
              <a:gd name="connsiteX23" fmla="*/ 220 w 687"/>
              <a:gd name="connsiteY23" fmla="*/ 104 h 507"/>
              <a:gd name="connsiteX24" fmla="*/ 199 w 687"/>
              <a:gd name="connsiteY24" fmla="*/ 110 h 507"/>
              <a:gd name="connsiteX25" fmla="*/ 173 w 687"/>
              <a:gd name="connsiteY25" fmla="*/ 115 h 507"/>
              <a:gd name="connsiteX26" fmla="*/ 152 w 687"/>
              <a:gd name="connsiteY26" fmla="*/ 120 h 507"/>
              <a:gd name="connsiteX27" fmla="*/ 131 w 687"/>
              <a:gd name="connsiteY27" fmla="*/ 120 h 507"/>
              <a:gd name="connsiteX28" fmla="*/ 115 w 687"/>
              <a:gd name="connsiteY28" fmla="*/ 125 h 507"/>
              <a:gd name="connsiteX29" fmla="*/ 99 w 687"/>
              <a:gd name="connsiteY29" fmla="*/ 125 h 507"/>
              <a:gd name="connsiteX30" fmla="*/ 89 w 687"/>
              <a:gd name="connsiteY30" fmla="*/ 125 h 507"/>
              <a:gd name="connsiteX31" fmla="*/ 78 w 687"/>
              <a:gd name="connsiteY31" fmla="*/ 125 h 507"/>
              <a:gd name="connsiteX32" fmla="*/ 73 w 687"/>
              <a:gd name="connsiteY32" fmla="*/ 125 h 507"/>
              <a:gd name="connsiteX33" fmla="*/ 63 w 687"/>
              <a:gd name="connsiteY33" fmla="*/ 120 h 507"/>
              <a:gd name="connsiteX34" fmla="*/ 52 w 687"/>
              <a:gd name="connsiteY34" fmla="*/ 115 h 507"/>
              <a:gd name="connsiteX35" fmla="*/ 36 w 687"/>
              <a:gd name="connsiteY35" fmla="*/ 110 h 507"/>
              <a:gd name="connsiteX36" fmla="*/ 26 w 687"/>
              <a:gd name="connsiteY36" fmla="*/ 99 h 507"/>
              <a:gd name="connsiteX37" fmla="*/ 15 w 687"/>
              <a:gd name="connsiteY37" fmla="*/ 94 h 507"/>
              <a:gd name="connsiteX38" fmla="*/ 5 w 687"/>
              <a:gd name="connsiteY38" fmla="*/ 89 h 507"/>
              <a:gd name="connsiteX39" fmla="*/ 0 w 687"/>
              <a:gd name="connsiteY39" fmla="*/ 78 h 507"/>
              <a:gd name="connsiteX40" fmla="*/ 0 w 687"/>
              <a:gd name="connsiteY40" fmla="*/ 73 h 507"/>
              <a:gd name="connsiteX41" fmla="*/ 10 w 687"/>
              <a:gd name="connsiteY41" fmla="*/ 73 h 507"/>
              <a:gd name="connsiteX42" fmla="*/ 26 w 687"/>
              <a:gd name="connsiteY42" fmla="*/ 73 h 507"/>
              <a:gd name="connsiteX43" fmla="*/ 42 w 687"/>
              <a:gd name="connsiteY43" fmla="*/ 73 h 507"/>
              <a:gd name="connsiteX44" fmla="*/ 57 w 687"/>
              <a:gd name="connsiteY44" fmla="*/ 68 h 507"/>
              <a:gd name="connsiteX45" fmla="*/ 89 w 687"/>
              <a:gd name="connsiteY45" fmla="*/ 68 h 507"/>
              <a:gd name="connsiteX46" fmla="*/ 131 w 687"/>
              <a:gd name="connsiteY46" fmla="*/ 63 h 507"/>
              <a:gd name="connsiteX47" fmla="*/ 152 w 687"/>
              <a:gd name="connsiteY47" fmla="*/ 63 h 507"/>
              <a:gd name="connsiteX48" fmla="*/ 173 w 687"/>
              <a:gd name="connsiteY48" fmla="*/ 63 h 507"/>
              <a:gd name="connsiteX49" fmla="*/ 199 w 687"/>
              <a:gd name="connsiteY49" fmla="*/ 57 h 507"/>
              <a:gd name="connsiteX50" fmla="*/ 225 w 687"/>
              <a:gd name="connsiteY50" fmla="*/ 57 h 507"/>
              <a:gd name="connsiteX51" fmla="*/ 257 w 687"/>
              <a:gd name="connsiteY51" fmla="*/ 52 h 507"/>
              <a:gd name="connsiteX52" fmla="*/ 288 w 687"/>
              <a:gd name="connsiteY52" fmla="*/ 52 h 507"/>
              <a:gd name="connsiteX53" fmla="*/ 320 w 687"/>
              <a:gd name="connsiteY53" fmla="*/ 47 h 507"/>
              <a:gd name="connsiteX54" fmla="*/ 357 w 687"/>
              <a:gd name="connsiteY54" fmla="*/ 42 h 507"/>
              <a:gd name="connsiteX55" fmla="*/ 372 w 687"/>
              <a:gd name="connsiteY55" fmla="*/ 42 h 507"/>
              <a:gd name="connsiteX56" fmla="*/ 393 w 687"/>
              <a:gd name="connsiteY56" fmla="*/ 37 h 507"/>
              <a:gd name="connsiteX57" fmla="*/ 409 w 687"/>
              <a:gd name="connsiteY57" fmla="*/ 37 h 507"/>
              <a:gd name="connsiteX58" fmla="*/ 420 w 687"/>
              <a:gd name="connsiteY58" fmla="*/ 37 h 507"/>
              <a:gd name="connsiteX59" fmla="*/ 435 w 687"/>
              <a:gd name="connsiteY59" fmla="*/ 31 h 507"/>
              <a:gd name="connsiteX60" fmla="*/ 446 w 687"/>
              <a:gd name="connsiteY60" fmla="*/ 31 h 507"/>
              <a:gd name="connsiteX61" fmla="*/ 456 w 687"/>
              <a:gd name="connsiteY61" fmla="*/ 31 h 507"/>
              <a:gd name="connsiteX62" fmla="*/ 467 w 687"/>
              <a:gd name="connsiteY62" fmla="*/ 26 h 507"/>
              <a:gd name="connsiteX63" fmla="*/ 477 w 687"/>
              <a:gd name="connsiteY63" fmla="*/ 26 h 507"/>
              <a:gd name="connsiteX64" fmla="*/ 488 w 687"/>
              <a:gd name="connsiteY64" fmla="*/ 26 h 507"/>
              <a:gd name="connsiteX65" fmla="*/ 493 w 687"/>
              <a:gd name="connsiteY65" fmla="*/ 21 h 507"/>
              <a:gd name="connsiteX66" fmla="*/ 498 w 687"/>
              <a:gd name="connsiteY66" fmla="*/ 21 h 507"/>
              <a:gd name="connsiteX67" fmla="*/ 504 w 687"/>
              <a:gd name="connsiteY67" fmla="*/ 21 h 507"/>
              <a:gd name="connsiteX68" fmla="*/ 509 w 687"/>
              <a:gd name="connsiteY68" fmla="*/ 16 h 507"/>
              <a:gd name="connsiteX69" fmla="*/ 514 w 687"/>
              <a:gd name="connsiteY69" fmla="*/ 16 h 507"/>
              <a:gd name="connsiteX70" fmla="*/ 514 w 687"/>
              <a:gd name="connsiteY70" fmla="*/ 16 h 507"/>
              <a:gd name="connsiteX71" fmla="*/ 519 w 687"/>
              <a:gd name="connsiteY71" fmla="*/ 10 h 507"/>
              <a:gd name="connsiteX72" fmla="*/ 525 w 687"/>
              <a:gd name="connsiteY72" fmla="*/ 5 h 507"/>
              <a:gd name="connsiteX73" fmla="*/ 535 w 687"/>
              <a:gd name="connsiteY73" fmla="*/ 5 h 507"/>
              <a:gd name="connsiteX74" fmla="*/ 546 w 687"/>
              <a:gd name="connsiteY74" fmla="*/ 0 h 507"/>
              <a:gd name="connsiteX75" fmla="*/ 551 w 687"/>
              <a:gd name="connsiteY75" fmla="*/ 5 h 507"/>
              <a:gd name="connsiteX76" fmla="*/ 561 w 687"/>
              <a:gd name="connsiteY76" fmla="*/ 5 h 507"/>
              <a:gd name="connsiteX77" fmla="*/ 577 w 687"/>
              <a:gd name="connsiteY77" fmla="*/ 10 h 507"/>
              <a:gd name="connsiteX78" fmla="*/ 593 w 687"/>
              <a:gd name="connsiteY78" fmla="*/ 16 h 507"/>
              <a:gd name="connsiteX79" fmla="*/ 630 w 687"/>
              <a:gd name="connsiteY79" fmla="*/ 31 h 507"/>
              <a:gd name="connsiteX80" fmla="*/ 645 w 687"/>
              <a:gd name="connsiteY80" fmla="*/ 42 h 507"/>
              <a:gd name="connsiteX81" fmla="*/ 661 w 687"/>
              <a:gd name="connsiteY81" fmla="*/ 52 h 507"/>
              <a:gd name="connsiteX82" fmla="*/ 672 w 687"/>
              <a:gd name="connsiteY82" fmla="*/ 57 h 507"/>
              <a:gd name="connsiteX83" fmla="*/ 682 w 687"/>
              <a:gd name="connsiteY83" fmla="*/ 68 h 507"/>
              <a:gd name="connsiteX84" fmla="*/ 687 w 687"/>
              <a:gd name="connsiteY84" fmla="*/ 73 h 507"/>
              <a:gd name="connsiteX85" fmla="*/ 687 w 687"/>
              <a:gd name="connsiteY85" fmla="*/ 78 h 507"/>
              <a:gd name="connsiteX86" fmla="*/ 682 w 687"/>
              <a:gd name="connsiteY86" fmla="*/ 78 h 507"/>
              <a:gd name="connsiteX87" fmla="*/ 682 w 687"/>
              <a:gd name="connsiteY87" fmla="*/ 84 h 507"/>
              <a:gd name="connsiteX88" fmla="*/ 677 w 687"/>
              <a:gd name="connsiteY88" fmla="*/ 89 h 507"/>
              <a:gd name="connsiteX89" fmla="*/ 666 w 687"/>
              <a:gd name="connsiteY89" fmla="*/ 94 h 507"/>
              <a:gd name="connsiteX90" fmla="*/ 666 w 687"/>
              <a:gd name="connsiteY90" fmla="*/ 99 h 507"/>
              <a:gd name="connsiteX91" fmla="*/ 661 w 687"/>
              <a:gd name="connsiteY91" fmla="*/ 104 h 507"/>
              <a:gd name="connsiteX92" fmla="*/ 656 w 687"/>
              <a:gd name="connsiteY92" fmla="*/ 115 h 507"/>
              <a:gd name="connsiteX93" fmla="*/ 656 w 687"/>
              <a:gd name="connsiteY93" fmla="*/ 131 h 507"/>
              <a:gd name="connsiteX94" fmla="*/ 651 w 687"/>
              <a:gd name="connsiteY94" fmla="*/ 141 h 507"/>
              <a:gd name="connsiteX95" fmla="*/ 651 w 687"/>
              <a:gd name="connsiteY95" fmla="*/ 162 h 507"/>
              <a:gd name="connsiteX96" fmla="*/ 645 w 687"/>
              <a:gd name="connsiteY96" fmla="*/ 183 h 507"/>
              <a:gd name="connsiteX97" fmla="*/ 645 w 687"/>
              <a:gd name="connsiteY97" fmla="*/ 209 h 507"/>
              <a:gd name="connsiteX98" fmla="*/ 640 w 687"/>
              <a:gd name="connsiteY98" fmla="*/ 261 h 507"/>
              <a:gd name="connsiteX99" fmla="*/ 635 w 687"/>
              <a:gd name="connsiteY99" fmla="*/ 313 h 507"/>
              <a:gd name="connsiteX100" fmla="*/ 630 w 687"/>
              <a:gd name="connsiteY100" fmla="*/ 360 h 507"/>
              <a:gd name="connsiteX101" fmla="*/ 624 w 687"/>
              <a:gd name="connsiteY101" fmla="*/ 413 h 507"/>
              <a:gd name="connsiteX102" fmla="*/ 614 w 687"/>
              <a:gd name="connsiteY102" fmla="*/ 460 h 507"/>
              <a:gd name="connsiteX103" fmla="*/ 603 w 687"/>
              <a:gd name="connsiteY103" fmla="*/ 507 h 507"/>
              <a:gd name="connsiteX104" fmla="*/ 530 w 687"/>
              <a:gd name="connsiteY104" fmla="*/ 454 h 507"/>
              <a:gd name="connsiteX105" fmla="*/ 535 w 687"/>
              <a:gd name="connsiteY105" fmla="*/ 428 h 507"/>
              <a:gd name="connsiteX106" fmla="*/ 540 w 687"/>
              <a:gd name="connsiteY106" fmla="*/ 402 h 507"/>
              <a:gd name="connsiteX107" fmla="*/ 546 w 687"/>
              <a:gd name="connsiteY107" fmla="*/ 371 h 507"/>
              <a:gd name="connsiteX108" fmla="*/ 546 w 687"/>
              <a:gd name="connsiteY108" fmla="*/ 345 h 507"/>
              <a:gd name="connsiteX109" fmla="*/ 551 w 687"/>
              <a:gd name="connsiteY109" fmla="*/ 319 h 507"/>
              <a:gd name="connsiteX110" fmla="*/ 551 w 687"/>
              <a:gd name="connsiteY110" fmla="*/ 298 h 507"/>
              <a:gd name="connsiteX111" fmla="*/ 556 w 687"/>
              <a:gd name="connsiteY111" fmla="*/ 272 h 507"/>
              <a:gd name="connsiteX112" fmla="*/ 556 w 687"/>
              <a:gd name="connsiteY112" fmla="*/ 251 h 507"/>
              <a:gd name="connsiteX113" fmla="*/ 561 w 687"/>
              <a:gd name="connsiteY113" fmla="*/ 230 h 507"/>
              <a:gd name="connsiteX114" fmla="*/ 561 w 687"/>
              <a:gd name="connsiteY114" fmla="*/ 214 h 507"/>
              <a:gd name="connsiteX115" fmla="*/ 561 w 687"/>
              <a:gd name="connsiteY115" fmla="*/ 193 h 507"/>
              <a:gd name="connsiteX116" fmla="*/ 567 w 687"/>
              <a:gd name="connsiteY116" fmla="*/ 178 h 507"/>
              <a:gd name="connsiteX117" fmla="*/ 567 w 687"/>
              <a:gd name="connsiteY117" fmla="*/ 167 h 507"/>
              <a:gd name="connsiteX118" fmla="*/ 567 w 687"/>
              <a:gd name="connsiteY118" fmla="*/ 151 h 507"/>
              <a:gd name="connsiteX119" fmla="*/ 567 w 687"/>
              <a:gd name="connsiteY119" fmla="*/ 141 h 507"/>
              <a:gd name="connsiteX120" fmla="*/ 567 w 687"/>
              <a:gd name="connsiteY120" fmla="*/ 131 h 507"/>
              <a:gd name="connsiteX121" fmla="*/ 561 w 687"/>
              <a:gd name="connsiteY121" fmla="*/ 125 h 507"/>
              <a:gd name="connsiteX122" fmla="*/ 561 w 687"/>
              <a:gd name="connsiteY122" fmla="*/ 115 h 507"/>
              <a:gd name="connsiteX123" fmla="*/ 561 w 687"/>
              <a:gd name="connsiteY123" fmla="*/ 115 h 507"/>
              <a:gd name="connsiteX0" fmla="*/ 561 w 687"/>
              <a:gd name="connsiteY0" fmla="*/ 115 h 467"/>
              <a:gd name="connsiteX1" fmla="*/ 556 w 687"/>
              <a:gd name="connsiteY1" fmla="*/ 104 h 467"/>
              <a:gd name="connsiteX2" fmla="*/ 556 w 687"/>
              <a:gd name="connsiteY2" fmla="*/ 94 h 467"/>
              <a:gd name="connsiteX3" fmla="*/ 551 w 687"/>
              <a:gd name="connsiteY3" fmla="*/ 84 h 467"/>
              <a:gd name="connsiteX4" fmla="*/ 546 w 687"/>
              <a:gd name="connsiteY4" fmla="*/ 78 h 467"/>
              <a:gd name="connsiteX5" fmla="*/ 546 w 687"/>
              <a:gd name="connsiteY5" fmla="*/ 78 h 467"/>
              <a:gd name="connsiteX6" fmla="*/ 540 w 687"/>
              <a:gd name="connsiteY6" fmla="*/ 78 h 467"/>
              <a:gd name="connsiteX7" fmla="*/ 530 w 687"/>
              <a:gd name="connsiteY7" fmla="*/ 73 h 467"/>
              <a:gd name="connsiteX8" fmla="*/ 525 w 687"/>
              <a:gd name="connsiteY8" fmla="*/ 73 h 467"/>
              <a:gd name="connsiteX9" fmla="*/ 514 w 687"/>
              <a:gd name="connsiteY9" fmla="*/ 73 h 467"/>
              <a:gd name="connsiteX10" fmla="*/ 504 w 687"/>
              <a:gd name="connsiteY10" fmla="*/ 73 h 467"/>
              <a:gd name="connsiteX11" fmla="*/ 493 w 687"/>
              <a:gd name="connsiteY11" fmla="*/ 73 h 467"/>
              <a:gd name="connsiteX12" fmla="*/ 477 w 687"/>
              <a:gd name="connsiteY12" fmla="*/ 73 h 467"/>
              <a:gd name="connsiteX13" fmla="*/ 451 w 687"/>
              <a:gd name="connsiteY13" fmla="*/ 73 h 467"/>
              <a:gd name="connsiteX14" fmla="*/ 420 w 687"/>
              <a:gd name="connsiteY14" fmla="*/ 73 h 467"/>
              <a:gd name="connsiteX15" fmla="*/ 393 w 687"/>
              <a:gd name="connsiteY15" fmla="*/ 78 h 467"/>
              <a:gd name="connsiteX16" fmla="*/ 362 w 687"/>
              <a:gd name="connsiteY16" fmla="*/ 78 h 467"/>
              <a:gd name="connsiteX17" fmla="*/ 346 w 687"/>
              <a:gd name="connsiteY17" fmla="*/ 84 h 467"/>
              <a:gd name="connsiteX18" fmla="*/ 325 w 687"/>
              <a:gd name="connsiteY18" fmla="*/ 84 h 467"/>
              <a:gd name="connsiteX19" fmla="*/ 309 w 687"/>
              <a:gd name="connsiteY19" fmla="*/ 89 h 467"/>
              <a:gd name="connsiteX20" fmla="*/ 288 w 687"/>
              <a:gd name="connsiteY20" fmla="*/ 94 h 467"/>
              <a:gd name="connsiteX21" fmla="*/ 267 w 687"/>
              <a:gd name="connsiteY21" fmla="*/ 99 h 467"/>
              <a:gd name="connsiteX22" fmla="*/ 246 w 687"/>
              <a:gd name="connsiteY22" fmla="*/ 99 h 467"/>
              <a:gd name="connsiteX23" fmla="*/ 220 w 687"/>
              <a:gd name="connsiteY23" fmla="*/ 104 h 467"/>
              <a:gd name="connsiteX24" fmla="*/ 199 w 687"/>
              <a:gd name="connsiteY24" fmla="*/ 110 h 467"/>
              <a:gd name="connsiteX25" fmla="*/ 173 w 687"/>
              <a:gd name="connsiteY25" fmla="*/ 115 h 467"/>
              <a:gd name="connsiteX26" fmla="*/ 152 w 687"/>
              <a:gd name="connsiteY26" fmla="*/ 120 h 467"/>
              <a:gd name="connsiteX27" fmla="*/ 131 w 687"/>
              <a:gd name="connsiteY27" fmla="*/ 120 h 467"/>
              <a:gd name="connsiteX28" fmla="*/ 115 w 687"/>
              <a:gd name="connsiteY28" fmla="*/ 125 h 467"/>
              <a:gd name="connsiteX29" fmla="*/ 99 w 687"/>
              <a:gd name="connsiteY29" fmla="*/ 125 h 467"/>
              <a:gd name="connsiteX30" fmla="*/ 89 w 687"/>
              <a:gd name="connsiteY30" fmla="*/ 125 h 467"/>
              <a:gd name="connsiteX31" fmla="*/ 78 w 687"/>
              <a:gd name="connsiteY31" fmla="*/ 125 h 467"/>
              <a:gd name="connsiteX32" fmla="*/ 73 w 687"/>
              <a:gd name="connsiteY32" fmla="*/ 125 h 467"/>
              <a:gd name="connsiteX33" fmla="*/ 63 w 687"/>
              <a:gd name="connsiteY33" fmla="*/ 120 h 467"/>
              <a:gd name="connsiteX34" fmla="*/ 52 w 687"/>
              <a:gd name="connsiteY34" fmla="*/ 115 h 467"/>
              <a:gd name="connsiteX35" fmla="*/ 36 w 687"/>
              <a:gd name="connsiteY35" fmla="*/ 110 h 467"/>
              <a:gd name="connsiteX36" fmla="*/ 26 w 687"/>
              <a:gd name="connsiteY36" fmla="*/ 99 h 467"/>
              <a:gd name="connsiteX37" fmla="*/ 15 w 687"/>
              <a:gd name="connsiteY37" fmla="*/ 94 h 467"/>
              <a:gd name="connsiteX38" fmla="*/ 5 w 687"/>
              <a:gd name="connsiteY38" fmla="*/ 89 h 467"/>
              <a:gd name="connsiteX39" fmla="*/ 0 w 687"/>
              <a:gd name="connsiteY39" fmla="*/ 78 h 467"/>
              <a:gd name="connsiteX40" fmla="*/ 0 w 687"/>
              <a:gd name="connsiteY40" fmla="*/ 73 h 467"/>
              <a:gd name="connsiteX41" fmla="*/ 10 w 687"/>
              <a:gd name="connsiteY41" fmla="*/ 73 h 467"/>
              <a:gd name="connsiteX42" fmla="*/ 26 w 687"/>
              <a:gd name="connsiteY42" fmla="*/ 73 h 467"/>
              <a:gd name="connsiteX43" fmla="*/ 42 w 687"/>
              <a:gd name="connsiteY43" fmla="*/ 73 h 467"/>
              <a:gd name="connsiteX44" fmla="*/ 57 w 687"/>
              <a:gd name="connsiteY44" fmla="*/ 68 h 467"/>
              <a:gd name="connsiteX45" fmla="*/ 89 w 687"/>
              <a:gd name="connsiteY45" fmla="*/ 68 h 467"/>
              <a:gd name="connsiteX46" fmla="*/ 131 w 687"/>
              <a:gd name="connsiteY46" fmla="*/ 63 h 467"/>
              <a:gd name="connsiteX47" fmla="*/ 152 w 687"/>
              <a:gd name="connsiteY47" fmla="*/ 63 h 467"/>
              <a:gd name="connsiteX48" fmla="*/ 173 w 687"/>
              <a:gd name="connsiteY48" fmla="*/ 63 h 467"/>
              <a:gd name="connsiteX49" fmla="*/ 199 w 687"/>
              <a:gd name="connsiteY49" fmla="*/ 57 h 467"/>
              <a:gd name="connsiteX50" fmla="*/ 225 w 687"/>
              <a:gd name="connsiteY50" fmla="*/ 57 h 467"/>
              <a:gd name="connsiteX51" fmla="*/ 257 w 687"/>
              <a:gd name="connsiteY51" fmla="*/ 52 h 467"/>
              <a:gd name="connsiteX52" fmla="*/ 288 w 687"/>
              <a:gd name="connsiteY52" fmla="*/ 52 h 467"/>
              <a:gd name="connsiteX53" fmla="*/ 320 w 687"/>
              <a:gd name="connsiteY53" fmla="*/ 47 h 467"/>
              <a:gd name="connsiteX54" fmla="*/ 357 w 687"/>
              <a:gd name="connsiteY54" fmla="*/ 42 h 467"/>
              <a:gd name="connsiteX55" fmla="*/ 372 w 687"/>
              <a:gd name="connsiteY55" fmla="*/ 42 h 467"/>
              <a:gd name="connsiteX56" fmla="*/ 393 w 687"/>
              <a:gd name="connsiteY56" fmla="*/ 37 h 467"/>
              <a:gd name="connsiteX57" fmla="*/ 409 w 687"/>
              <a:gd name="connsiteY57" fmla="*/ 37 h 467"/>
              <a:gd name="connsiteX58" fmla="*/ 420 w 687"/>
              <a:gd name="connsiteY58" fmla="*/ 37 h 467"/>
              <a:gd name="connsiteX59" fmla="*/ 435 w 687"/>
              <a:gd name="connsiteY59" fmla="*/ 31 h 467"/>
              <a:gd name="connsiteX60" fmla="*/ 446 w 687"/>
              <a:gd name="connsiteY60" fmla="*/ 31 h 467"/>
              <a:gd name="connsiteX61" fmla="*/ 456 w 687"/>
              <a:gd name="connsiteY61" fmla="*/ 31 h 467"/>
              <a:gd name="connsiteX62" fmla="*/ 467 w 687"/>
              <a:gd name="connsiteY62" fmla="*/ 26 h 467"/>
              <a:gd name="connsiteX63" fmla="*/ 477 w 687"/>
              <a:gd name="connsiteY63" fmla="*/ 26 h 467"/>
              <a:gd name="connsiteX64" fmla="*/ 488 w 687"/>
              <a:gd name="connsiteY64" fmla="*/ 26 h 467"/>
              <a:gd name="connsiteX65" fmla="*/ 493 w 687"/>
              <a:gd name="connsiteY65" fmla="*/ 21 h 467"/>
              <a:gd name="connsiteX66" fmla="*/ 498 w 687"/>
              <a:gd name="connsiteY66" fmla="*/ 21 h 467"/>
              <a:gd name="connsiteX67" fmla="*/ 504 w 687"/>
              <a:gd name="connsiteY67" fmla="*/ 21 h 467"/>
              <a:gd name="connsiteX68" fmla="*/ 509 w 687"/>
              <a:gd name="connsiteY68" fmla="*/ 16 h 467"/>
              <a:gd name="connsiteX69" fmla="*/ 514 w 687"/>
              <a:gd name="connsiteY69" fmla="*/ 16 h 467"/>
              <a:gd name="connsiteX70" fmla="*/ 514 w 687"/>
              <a:gd name="connsiteY70" fmla="*/ 16 h 467"/>
              <a:gd name="connsiteX71" fmla="*/ 519 w 687"/>
              <a:gd name="connsiteY71" fmla="*/ 10 h 467"/>
              <a:gd name="connsiteX72" fmla="*/ 525 w 687"/>
              <a:gd name="connsiteY72" fmla="*/ 5 h 467"/>
              <a:gd name="connsiteX73" fmla="*/ 535 w 687"/>
              <a:gd name="connsiteY73" fmla="*/ 5 h 467"/>
              <a:gd name="connsiteX74" fmla="*/ 546 w 687"/>
              <a:gd name="connsiteY74" fmla="*/ 0 h 467"/>
              <a:gd name="connsiteX75" fmla="*/ 551 w 687"/>
              <a:gd name="connsiteY75" fmla="*/ 5 h 467"/>
              <a:gd name="connsiteX76" fmla="*/ 561 w 687"/>
              <a:gd name="connsiteY76" fmla="*/ 5 h 467"/>
              <a:gd name="connsiteX77" fmla="*/ 577 w 687"/>
              <a:gd name="connsiteY77" fmla="*/ 10 h 467"/>
              <a:gd name="connsiteX78" fmla="*/ 593 w 687"/>
              <a:gd name="connsiteY78" fmla="*/ 16 h 467"/>
              <a:gd name="connsiteX79" fmla="*/ 630 w 687"/>
              <a:gd name="connsiteY79" fmla="*/ 31 h 467"/>
              <a:gd name="connsiteX80" fmla="*/ 645 w 687"/>
              <a:gd name="connsiteY80" fmla="*/ 42 h 467"/>
              <a:gd name="connsiteX81" fmla="*/ 661 w 687"/>
              <a:gd name="connsiteY81" fmla="*/ 52 h 467"/>
              <a:gd name="connsiteX82" fmla="*/ 672 w 687"/>
              <a:gd name="connsiteY82" fmla="*/ 57 h 467"/>
              <a:gd name="connsiteX83" fmla="*/ 682 w 687"/>
              <a:gd name="connsiteY83" fmla="*/ 68 h 467"/>
              <a:gd name="connsiteX84" fmla="*/ 687 w 687"/>
              <a:gd name="connsiteY84" fmla="*/ 73 h 467"/>
              <a:gd name="connsiteX85" fmla="*/ 687 w 687"/>
              <a:gd name="connsiteY85" fmla="*/ 78 h 467"/>
              <a:gd name="connsiteX86" fmla="*/ 682 w 687"/>
              <a:gd name="connsiteY86" fmla="*/ 78 h 467"/>
              <a:gd name="connsiteX87" fmla="*/ 682 w 687"/>
              <a:gd name="connsiteY87" fmla="*/ 84 h 467"/>
              <a:gd name="connsiteX88" fmla="*/ 677 w 687"/>
              <a:gd name="connsiteY88" fmla="*/ 89 h 467"/>
              <a:gd name="connsiteX89" fmla="*/ 666 w 687"/>
              <a:gd name="connsiteY89" fmla="*/ 94 h 467"/>
              <a:gd name="connsiteX90" fmla="*/ 666 w 687"/>
              <a:gd name="connsiteY90" fmla="*/ 99 h 467"/>
              <a:gd name="connsiteX91" fmla="*/ 661 w 687"/>
              <a:gd name="connsiteY91" fmla="*/ 104 h 467"/>
              <a:gd name="connsiteX92" fmla="*/ 656 w 687"/>
              <a:gd name="connsiteY92" fmla="*/ 115 h 467"/>
              <a:gd name="connsiteX93" fmla="*/ 656 w 687"/>
              <a:gd name="connsiteY93" fmla="*/ 131 h 467"/>
              <a:gd name="connsiteX94" fmla="*/ 651 w 687"/>
              <a:gd name="connsiteY94" fmla="*/ 141 h 467"/>
              <a:gd name="connsiteX95" fmla="*/ 651 w 687"/>
              <a:gd name="connsiteY95" fmla="*/ 162 h 467"/>
              <a:gd name="connsiteX96" fmla="*/ 645 w 687"/>
              <a:gd name="connsiteY96" fmla="*/ 183 h 467"/>
              <a:gd name="connsiteX97" fmla="*/ 645 w 687"/>
              <a:gd name="connsiteY97" fmla="*/ 209 h 467"/>
              <a:gd name="connsiteX98" fmla="*/ 640 w 687"/>
              <a:gd name="connsiteY98" fmla="*/ 261 h 467"/>
              <a:gd name="connsiteX99" fmla="*/ 635 w 687"/>
              <a:gd name="connsiteY99" fmla="*/ 313 h 467"/>
              <a:gd name="connsiteX100" fmla="*/ 630 w 687"/>
              <a:gd name="connsiteY100" fmla="*/ 360 h 467"/>
              <a:gd name="connsiteX101" fmla="*/ 624 w 687"/>
              <a:gd name="connsiteY101" fmla="*/ 413 h 467"/>
              <a:gd name="connsiteX102" fmla="*/ 614 w 687"/>
              <a:gd name="connsiteY102" fmla="*/ 460 h 467"/>
              <a:gd name="connsiteX103" fmla="*/ 530 w 687"/>
              <a:gd name="connsiteY103" fmla="*/ 454 h 467"/>
              <a:gd name="connsiteX104" fmla="*/ 535 w 687"/>
              <a:gd name="connsiteY104" fmla="*/ 428 h 467"/>
              <a:gd name="connsiteX105" fmla="*/ 540 w 687"/>
              <a:gd name="connsiteY105" fmla="*/ 402 h 467"/>
              <a:gd name="connsiteX106" fmla="*/ 546 w 687"/>
              <a:gd name="connsiteY106" fmla="*/ 371 h 467"/>
              <a:gd name="connsiteX107" fmla="*/ 546 w 687"/>
              <a:gd name="connsiteY107" fmla="*/ 345 h 467"/>
              <a:gd name="connsiteX108" fmla="*/ 551 w 687"/>
              <a:gd name="connsiteY108" fmla="*/ 319 h 467"/>
              <a:gd name="connsiteX109" fmla="*/ 551 w 687"/>
              <a:gd name="connsiteY109" fmla="*/ 298 h 467"/>
              <a:gd name="connsiteX110" fmla="*/ 556 w 687"/>
              <a:gd name="connsiteY110" fmla="*/ 272 h 467"/>
              <a:gd name="connsiteX111" fmla="*/ 556 w 687"/>
              <a:gd name="connsiteY111" fmla="*/ 251 h 467"/>
              <a:gd name="connsiteX112" fmla="*/ 561 w 687"/>
              <a:gd name="connsiteY112" fmla="*/ 230 h 467"/>
              <a:gd name="connsiteX113" fmla="*/ 561 w 687"/>
              <a:gd name="connsiteY113" fmla="*/ 214 h 467"/>
              <a:gd name="connsiteX114" fmla="*/ 561 w 687"/>
              <a:gd name="connsiteY114" fmla="*/ 193 h 467"/>
              <a:gd name="connsiteX115" fmla="*/ 567 w 687"/>
              <a:gd name="connsiteY115" fmla="*/ 178 h 467"/>
              <a:gd name="connsiteX116" fmla="*/ 567 w 687"/>
              <a:gd name="connsiteY116" fmla="*/ 167 h 467"/>
              <a:gd name="connsiteX117" fmla="*/ 567 w 687"/>
              <a:gd name="connsiteY117" fmla="*/ 151 h 467"/>
              <a:gd name="connsiteX118" fmla="*/ 567 w 687"/>
              <a:gd name="connsiteY118" fmla="*/ 141 h 467"/>
              <a:gd name="connsiteX119" fmla="*/ 567 w 687"/>
              <a:gd name="connsiteY119" fmla="*/ 131 h 467"/>
              <a:gd name="connsiteX120" fmla="*/ 561 w 687"/>
              <a:gd name="connsiteY120" fmla="*/ 125 h 467"/>
              <a:gd name="connsiteX121" fmla="*/ 561 w 687"/>
              <a:gd name="connsiteY121" fmla="*/ 115 h 467"/>
              <a:gd name="connsiteX122" fmla="*/ 561 w 687"/>
              <a:gd name="connsiteY122" fmla="*/ 115 h 467"/>
              <a:gd name="connsiteX0" fmla="*/ 561 w 687"/>
              <a:gd name="connsiteY0" fmla="*/ 115 h 456"/>
              <a:gd name="connsiteX1" fmla="*/ 556 w 687"/>
              <a:gd name="connsiteY1" fmla="*/ 104 h 456"/>
              <a:gd name="connsiteX2" fmla="*/ 556 w 687"/>
              <a:gd name="connsiteY2" fmla="*/ 94 h 456"/>
              <a:gd name="connsiteX3" fmla="*/ 551 w 687"/>
              <a:gd name="connsiteY3" fmla="*/ 84 h 456"/>
              <a:gd name="connsiteX4" fmla="*/ 546 w 687"/>
              <a:gd name="connsiteY4" fmla="*/ 78 h 456"/>
              <a:gd name="connsiteX5" fmla="*/ 546 w 687"/>
              <a:gd name="connsiteY5" fmla="*/ 78 h 456"/>
              <a:gd name="connsiteX6" fmla="*/ 540 w 687"/>
              <a:gd name="connsiteY6" fmla="*/ 78 h 456"/>
              <a:gd name="connsiteX7" fmla="*/ 530 w 687"/>
              <a:gd name="connsiteY7" fmla="*/ 73 h 456"/>
              <a:gd name="connsiteX8" fmla="*/ 525 w 687"/>
              <a:gd name="connsiteY8" fmla="*/ 73 h 456"/>
              <a:gd name="connsiteX9" fmla="*/ 514 w 687"/>
              <a:gd name="connsiteY9" fmla="*/ 73 h 456"/>
              <a:gd name="connsiteX10" fmla="*/ 504 w 687"/>
              <a:gd name="connsiteY10" fmla="*/ 73 h 456"/>
              <a:gd name="connsiteX11" fmla="*/ 493 w 687"/>
              <a:gd name="connsiteY11" fmla="*/ 73 h 456"/>
              <a:gd name="connsiteX12" fmla="*/ 477 w 687"/>
              <a:gd name="connsiteY12" fmla="*/ 73 h 456"/>
              <a:gd name="connsiteX13" fmla="*/ 451 w 687"/>
              <a:gd name="connsiteY13" fmla="*/ 73 h 456"/>
              <a:gd name="connsiteX14" fmla="*/ 420 w 687"/>
              <a:gd name="connsiteY14" fmla="*/ 73 h 456"/>
              <a:gd name="connsiteX15" fmla="*/ 393 w 687"/>
              <a:gd name="connsiteY15" fmla="*/ 78 h 456"/>
              <a:gd name="connsiteX16" fmla="*/ 362 w 687"/>
              <a:gd name="connsiteY16" fmla="*/ 78 h 456"/>
              <a:gd name="connsiteX17" fmla="*/ 346 w 687"/>
              <a:gd name="connsiteY17" fmla="*/ 84 h 456"/>
              <a:gd name="connsiteX18" fmla="*/ 325 w 687"/>
              <a:gd name="connsiteY18" fmla="*/ 84 h 456"/>
              <a:gd name="connsiteX19" fmla="*/ 309 w 687"/>
              <a:gd name="connsiteY19" fmla="*/ 89 h 456"/>
              <a:gd name="connsiteX20" fmla="*/ 288 w 687"/>
              <a:gd name="connsiteY20" fmla="*/ 94 h 456"/>
              <a:gd name="connsiteX21" fmla="*/ 267 w 687"/>
              <a:gd name="connsiteY21" fmla="*/ 99 h 456"/>
              <a:gd name="connsiteX22" fmla="*/ 246 w 687"/>
              <a:gd name="connsiteY22" fmla="*/ 99 h 456"/>
              <a:gd name="connsiteX23" fmla="*/ 220 w 687"/>
              <a:gd name="connsiteY23" fmla="*/ 104 h 456"/>
              <a:gd name="connsiteX24" fmla="*/ 199 w 687"/>
              <a:gd name="connsiteY24" fmla="*/ 110 h 456"/>
              <a:gd name="connsiteX25" fmla="*/ 173 w 687"/>
              <a:gd name="connsiteY25" fmla="*/ 115 h 456"/>
              <a:gd name="connsiteX26" fmla="*/ 152 w 687"/>
              <a:gd name="connsiteY26" fmla="*/ 120 h 456"/>
              <a:gd name="connsiteX27" fmla="*/ 131 w 687"/>
              <a:gd name="connsiteY27" fmla="*/ 120 h 456"/>
              <a:gd name="connsiteX28" fmla="*/ 115 w 687"/>
              <a:gd name="connsiteY28" fmla="*/ 125 h 456"/>
              <a:gd name="connsiteX29" fmla="*/ 99 w 687"/>
              <a:gd name="connsiteY29" fmla="*/ 125 h 456"/>
              <a:gd name="connsiteX30" fmla="*/ 89 w 687"/>
              <a:gd name="connsiteY30" fmla="*/ 125 h 456"/>
              <a:gd name="connsiteX31" fmla="*/ 78 w 687"/>
              <a:gd name="connsiteY31" fmla="*/ 125 h 456"/>
              <a:gd name="connsiteX32" fmla="*/ 73 w 687"/>
              <a:gd name="connsiteY32" fmla="*/ 125 h 456"/>
              <a:gd name="connsiteX33" fmla="*/ 63 w 687"/>
              <a:gd name="connsiteY33" fmla="*/ 120 h 456"/>
              <a:gd name="connsiteX34" fmla="*/ 52 w 687"/>
              <a:gd name="connsiteY34" fmla="*/ 115 h 456"/>
              <a:gd name="connsiteX35" fmla="*/ 36 w 687"/>
              <a:gd name="connsiteY35" fmla="*/ 110 h 456"/>
              <a:gd name="connsiteX36" fmla="*/ 26 w 687"/>
              <a:gd name="connsiteY36" fmla="*/ 99 h 456"/>
              <a:gd name="connsiteX37" fmla="*/ 15 w 687"/>
              <a:gd name="connsiteY37" fmla="*/ 94 h 456"/>
              <a:gd name="connsiteX38" fmla="*/ 5 w 687"/>
              <a:gd name="connsiteY38" fmla="*/ 89 h 456"/>
              <a:gd name="connsiteX39" fmla="*/ 0 w 687"/>
              <a:gd name="connsiteY39" fmla="*/ 78 h 456"/>
              <a:gd name="connsiteX40" fmla="*/ 0 w 687"/>
              <a:gd name="connsiteY40" fmla="*/ 73 h 456"/>
              <a:gd name="connsiteX41" fmla="*/ 10 w 687"/>
              <a:gd name="connsiteY41" fmla="*/ 73 h 456"/>
              <a:gd name="connsiteX42" fmla="*/ 26 w 687"/>
              <a:gd name="connsiteY42" fmla="*/ 73 h 456"/>
              <a:gd name="connsiteX43" fmla="*/ 42 w 687"/>
              <a:gd name="connsiteY43" fmla="*/ 73 h 456"/>
              <a:gd name="connsiteX44" fmla="*/ 57 w 687"/>
              <a:gd name="connsiteY44" fmla="*/ 68 h 456"/>
              <a:gd name="connsiteX45" fmla="*/ 89 w 687"/>
              <a:gd name="connsiteY45" fmla="*/ 68 h 456"/>
              <a:gd name="connsiteX46" fmla="*/ 131 w 687"/>
              <a:gd name="connsiteY46" fmla="*/ 63 h 456"/>
              <a:gd name="connsiteX47" fmla="*/ 152 w 687"/>
              <a:gd name="connsiteY47" fmla="*/ 63 h 456"/>
              <a:gd name="connsiteX48" fmla="*/ 173 w 687"/>
              <a:gd name="connsiteY48" fmla="*/ 63 h 456"/>
              <a:gd name="connsiteX49" fmla="*/ 199 w 687"/>
              <a:gd name="connsiteY49" fmla="*/ 57 h 456"/>
              <a:gd name="connsiteX50" fmla="*/ 225 w 687"/>
              <a:gd name="connsiteY50" fmla="*/ 57 h 456"/>
              <a:gd name="connsiteX51" fmla="*/ 257 w 687"/>
              <a:gd name="connsiteY51" fmla="*/ 52 h 456"/>
              <a:gd name="connsiteX52" fmla="*/ 288 w 687"/>
              <a:gd name="connsiteY52" fmla="*/ 52 h 456"/>
              <a:gd name="connsiteX53" fmla="*/ 320 w 687"/>
              <a:gd name="connsiteY53" fmla="*/ 47 h 456"/>
              <a:gd name="connsiteX54" fmla="*/ 357 w 687"/>
              <a:gd name="connsiteY54" fmla="*/ 42 h 456"/>
              <a:gd name="connsiteX55" fmla="*/ 372 w 687"/>
              <a:gd name="connsiteY55" fmla="*/ 42 h 456"/>
              <a:gd name="connsiteX56" fmla="*/ 393 w 687"/>
              <a:gd name="connsiteY56" fmla="*/ 37 h 456"/>
              <a:gd name="connsiteX57" fmla="*/ 409 w 687"/>
              <a:gd name="connsiteY57" fmla="*/ 37 h 456"/>
              <a:gd name="connsiteX58" fmla="*/ 420 w 687"/>
              <a:gd name="connsiteY58" fmla="*/ 37 h 456"/>
              <a:gd name="connsiteX59" fmla="*/ 435 w 687"/>
              <a:gd name="connsiteY59" fmla="*/ 31 h 456"/>
              <a:gd name="connsiteX60" fmla="*/ 446 w 687"/>
              <a:gd name="connsiteY60" fmla="*/ 31 h 456"/>
              <a:gd name="connsiteX61" fmla="*/ 456 w 687"/>
              <a:gd name="connsiteY61" fmla="*/ 31 h 456"/>
              <a:gd name="connsiteX62" fmla="*/ 467 w 687"/>
              <a:gd name="connsiteY62" fmla="*/ 26 h 456"/>
              <a:gd name="connsiteX63" fmla="*/ 477 w 687"/>
              <a:gd name="connsiteY63" fmla="*/ 26 h 456"/>
              <a:gd name="connsiteX64" fmla="*/ 488 w 687"/>
              <a:gd name="connsiteY64" fmla="*/ 26 h 456"/>
              <a:gd name="connsiteX65" fmla="*/ 493 w 687"/>
              <a:gd name="connsiteY65" fmla="*/ 21 h 456"/>
              <a:gd name="connsiteX66" fmla="*/ 498 w 687"/>
              <a:gd name="connsiteY66" fmla="*/ 21 h 456"/>
              <a:gd name="connsiteX67" fmla="*/ 504 w 687"/>
              <a:gd name="connsiteY67" fmla="*/ 21 h 456"/>
              <a:gd name="connsiteX68" fmla="*/ 509 w 687"/>
              <a:gd name="connsiteY68" fmla="*/ 16 h 456"/>
              <a:gd name="connsiteX69" fmla="*/ 514 w 687"/>
              <a:gd name="connsiteY69" fmla="*/ 16 h 456"/>
              <a:gd name="connsiteX70" fmla="*/ 514 w 687"/>
              <a:gd name="connsiteY70" fmla="*/ 16 h 456"/>
              <a:gd name="connsiteX71" fmla="*/ 519 w 687"/>
              <a:gd name="connsiteY71" fmla="*/ 10 h 456"/>
              <a:gd name="connsiteX72" fmla="*/ 525 w 687"/>
              <a:gd name="connsiteY72" fmla="*/ 5 h 456"/>
              <a:gd name="connsiteX73" fmla="*/ 535 w 687"/>
              <a:gd name="connsiteY73" fmla="*/ 5 h 456"/>
              <a:gd name="connsiteX74" fmla="*/ 546 w 687"/>
              <a:gd name="connsiteY74" fmla="*/ 0 h 456"/>
              <a:gd name="connsiteX75" fmla="*/ 551 w 687"/>
              <a:gd name="connsiteY75" fmla="*/ 5 h 456"/>
              <a:gd name="connsiteX76" fmla="*/ 561 w 687"/>
              <a:gd name="connsiteY76" fmla="*/ 5 h 456"/>
              <a:gd name="connsiteX77" fmla="*/ 577 w 687"/>
              <a:gd name="connsiteY77" fmla="*/ 10 h 456"/>
              <a:gd name="connsiteX78" fmla="*/ 593 w 687"/>
              <a:gd name="connsiteY78" fmla="*/ 16 h 456"/>
              <a:gd name="connsiteX79" fmla="*/ 630 w 687"/>
              <a:gd name="connsiteY79" fmla="*/ 31 h 456"/>
              <a:gd name="connsiteX80" fmla="*/ 645 w 687"/>
              <a:gd name="connsiteY80" fmla="*/ 42 h 456"/>
              <a:gd name="connsiteX81" fmla="*/ 661 w 687"/>
              <a:gd name="connsiteY81" fmla="*/ 52 h 456"/>
              <a:gd name="connsiteX82" fmla="*/ 672 w 687"/>
              <a:gd name="connsiteY82" fmla="*/ 57 h 456"/>
              <a:gd name="connsiteX83" fmla="*/ 682 w 687"/>
              <a:gd name="connsiteY83" fmla="*/ 68 h 456"/>
              <a:gd name="connsiteX84" fmla="*/ 687 w 687"/>
              <a:gd name="connsiteY84" fmla="*/ 73 h 456"/>
              <a:gd name="connsiteX85" fmla="*/ 687 w 687"/>
              <a:gd name="connsiteY85" fmla="*/ 78 h 456"/>
              <a:gd name="connsiteX86" fmla="*/ 682 w 687"/>
              <a:gd name="connsiteY86" fmla="*/ 78 h 456"/>
              <a:gd name="connsiteX87" fmla="*/ 682 w 687"/>
              <a:gd name="connsiteY87" fmla="*/ 84 h 456"/>
              <a:gd name="connsiteX88" fmla="*/ 677 w 687"/>
              <a:gd name="connsiteY88" fmla="*/ 89 h 456"/>
              <a:gd name="connsiteX89" fmla="*/ 666 w 687"/>
              <a:gd name="connsiteY89" fmla="*/ 94 h 456"/>
              <a:gd name="connsiteX90" fmla="*/ 666 w 687"/>
              <a:gd name="connsiteY90" fmla="*/ 99 h 456"/>
              <a:gd name="connsiteX91" fmla="*/ 661 w 687"/>
              <a:gd name="connsiteY91" fmla="*/ 104 h 456"/>
              <a:gd name="connsiteX92" fmla="*/ 656 w 687"/>
              <a:gd name="connsiteY92" fmla="*/ 115 h 456"/>
              <a:gd name="connsiteX93" fmla="*/ 656 w 687"/>
              <a:gd name="connsiteY93" fmla="*/ 131 h 456"/>
              <a:gd name="connsiteX94" fmla="*/ 651 w 687"/>
              <a:gd name="connsiteY94" fmla="*/ 141 h 456"/>
              <a:gd name="connsiteX95" fmla="*/ 651 w 687"/>
              <a:gd name="connsiteY95" fmla="*/ 162 h 456"/>
              <a:gd name="connsiteX96" fmla="*/ 645 w 687"/>
              <a:gd name="connsiteY96" fmla="*/ 183 h 456"/>
              <a:gd name="connsiteX97" fmla="*/ 645 w 687"/>
              <a:gd name="connsiteY97" fmla="*/ 209 h 456"/>
              <a:gd name="connsiteX98" fmla="*/ 640 w 687"/>
              <a:gd name="connsiteY98" fmla="*/ 261 h 456"/>
              <a:gd name="connsiteX99" fmla="*/ 635 w 687"/>
              <a:gd name="connsiteY99" fmla="*/ 313 h 456"/>
              <a:gd name="connsiteX100" fmla="*/ 630 w 687"/>
              <a:gd name="connsiteY100" fmla="*/ 360 h 456"/>
              <a:gd name="connsiteX101" fmla="*/ 624 w 687"/>
              <a:gd name="connsiteY101" fmla="*/ 413 h 456"/>
              <a:gd name="connsiteX102" fmla="*/ 530 w 687"/>
              <a:gd name="connsiteY102" fmla="*/ 454 h 456"/>
              <a:gd name="connsiteX103" fmla="*/ 535 w 687"/>
              <a:gd name="connsiteY103" fmla="*/ 428 h 456"/>
              <a:gd name="connsiteX104" fmla="*/ 540 w 687"/>
              <a:gd name="connsiteY104" fmla="*/ 402 h 456"/>
              <a:gd name="connsiteX105" fmla="*/ 546 w 687"/>
              <a:gd name="connsiteY105" fmla="*/ 371 h 456"/>
              <a:gd name="connsiteX106" fmla="*/ 546 w 687"/>
              <a:gd name="connsiteY106" fmla="*/ 345 h 456"/>
              <a:gd name="connsiteX107" fmla="*/ 551 w 687"/>
              <a:gd name="connsiteY107" fmla="*/ 319 h 456"/>
              <a:gd name="connsiteX108" fmla="*/ 551 w 687"/>
              <a:gd name="connsiteY108" fmla="*/ 298 h 456"/>
              <a:gd name="connsiteX109" fmla="*/ 556 w 687"/>
              <a:gd name="connsiteY109" fmla="*/ 272 h 456"/>
              <a:gd name="connsiteX110" fmla="*/ 556 w 687"/>
              <a:gd name="connsiteY110" fmla="*/ 251 h 456"/>
              <a:gd name="connsiteX111" fmla="*/ 561 w 687"/>
              <a:gd name="connsiteY111" fmla="*/ 230 h 456"/>
              <a:gd name="connsiteX112" fmla="*/ 561 w 687"/>
              <a:gd name="connsiteY112" fmla="*/ 214 h 456"/>
              <a:gd name="connsiteX113" fmla="*/ 561 w 687"/>
              <a:gd name="connsiteY113" fmla="*/ 193 h 456"/>
              <a:gd name="connsiteX114" fmla="*/ 567 w 687"/>
              <a:gd name="connsiteY114" fmla="*/ 178 h 456"/>
              <a:gd name="connsiteX115" fmla="*/ 567 w 687"/>
              <a:gd name="connsiteY115" fmla="*/ 167 h 456"/>
              <a:gd name="connsiteX116" fmla="*/ 567 w 687"/>
              <a:gd name="connsiteY116" fmla="*/ 151 h 456"/>
              <a:gd name="connsiteX117" fmla="*/ 567 w 687"/>
              <a:gd name="connsiteY117" fmla="*/ 141 h 456"/>
              <a:gd name="connsiteX118" fmla="*/ 567 w 687"/>
              <a:gd name="connsiteY118" fmla="*/ 131 h 456"/>
              <a:gd name="connsiteX119" fmla="*/ 561 w 687"/>
              <a:gd name="connsiteY119" fmla="*/ 125 h 456"/>
              <a:gd name="connsiteX120" fmla="*/ 561 w 687"/>
              <a:gd name="connsiteY120" fmla="*/ 115 h 456"/>
              <a:gd name="connsiteX121" fmla="*/ 561 w 687"/>
              <a:gd name="connsiteY121" fmla="*/ 115 h 456"/>
              <a:gd name="connsiteX0" fmla="*/ 561 w 687"/>
              <a:gd name="connsiteY0" fmla="*/ 115 h 430"/>
              <a:gd name="connsiteX1" fmla="*/ 556 w 687"/>
              <a:gd name="connsiteY1" fmla="*/ 104 h 430"/>
              <a:gd name="connsiteX2" fmla="*/ 556 w 687"/>
              <a:gd name="connsiteY2" fmla="*/ 94 h 430"/>
              <a:gd name="connsiteX3" fmla="*/ 551 w 687"/>
              <a:gd name="connsiteY3" fmla="*/ 84 h 430"/>
              <a:gd name="connsiteX4" fmla="*/ 546 w 687"/>
              <a:gd name="connsiteY4" fmla="*/ 78 h 430"/>
              <a:gd name="connsiteX5" fmla="*/ 546 w 687"/>
              <a:gd name="connsiteY5" fmla="*/ 78 h 430"/>
              <a:gd name="connsiteX6" fmla="*/ 540 w 687"/>
              <a:gd name="connsiteY6" fmla="*/ 78 h 430"/>
              <a:gd name="connsiteX7" fmla="*/ 530 w 687"/>
              <a:gd name="connsiteY7" fmla="*/ 73 h 430"/>
              <a:gd name="connsiteX8" fmla="*/ 525 w 687"/>
              <a:gd name="connsiteY8" fmla="*/ 73 h 430"/>
              <a:gd name="connsiteX9" fmla="*/ 514 w 687"/>
              <a:gd name="connsiteY9" fmla="*/ 73 h 430"/>
              <a:gd name="connsiteX10" fmla="*/ 504 w 687"/>
              <a:gd name="connsiteY10" fmla="*/ 73 h 430"/>
              <a:gd name="connsiteX11" fmla="*/ 493 w 687"/>
              <a:gd name="connsiteY11" fmla="*/ 73 h 430"/>
              <a:gd name="connsiteX12" fmla="*/ 477 w 687"/>
              <a:gd name="connsiteY12" fmla="*/ 73 h 430"/>
              <a:gd name="connsiteX13" fmla="*/ 451 w 687"/>
              <a:gd name="connsiteY13" fmla="*/ 73 h 430"/>
              <a:gd name="connsiteX14" fmla="*/ 420 w 687"/>
              <a:gd name="connsiteY14" fmla="*/ 73 h 430"/>
              <a:gd name="connsiteX15" fmla="*/ 393 w 687"/>
              <a:gd name="connsiteY15" fmla="*/ 78 h 430"/>
              <a:gd name="connsiteX16" fmla="*/ 362 w 687"/>
              <a:gd name="connsiteY16" fmla="*/ 78 h 430"/>
              <a:gd name="connsiteX17" fmla="*/ 346 w 687"/>
              <a:gd name="connsiteY17" fmla="*/ 84 h 430"/>
              <a:gd name="connsiteX18" fmla="*/ 325 w 687"/>
              <a:gd name="connsiteY18" fmla="*/ 84 h 430"/>
              <a:gd name="connsiteX19" fmla="*/ 309 w 687"/>
              <a:gd name="connsiteY19" fmla="*/ 89 h 430"/>
              <a:gd name="connsiteX20" fmla="*/ 288 w 687"/>
              <a:gd name="connsiteY20" fmla="*/ 94 h 430"/>
              <a:gd name="connsiteX21" fmla="*/ 267 w 687"/>
              <a:gd name="connsiteY21" fmla="*/ 99 h 430"/>
              <a:gd name="connsiteX22" fmla="*/ 246 w 687"/>
              <a:gd name="connsiteY22" fmla="*/ 99 h 430"/>
              <a:gd name="connsiteX23" fmla="*/ 220 w 687"/>
              <a:gd name="connsiteY23" fmla="*/ 104 h 430"/>
              <a:gd name="connsiteX24" fmla="*/ 199 w 687"/>
              <a:gd name="connsiteY24" fmla="*/ 110 h 430"/>
              <a:gd name="connsiteX25" fmla="*/ 173 w 687"/>
              <a:gd name="connsiteY25" fmla="*/ 115 h 430"/>
              <a:gd name="connsiteX26" fmla="*/ 152 w 687"/>
              <a:gd name="connsiteY26" fmla="*/ 120 h 430"/>
              <a:gd name="connsiteX27" fmla="*/ 131 w 687"/>
              <a:gd name="connsiteY27" fmla="*/ 120 h 430"/>
              <a:gd name="connsiteX28" fmla="*/ 115 w 687"/>
              <a:gd name="connsiteY28" fmla="*/ 125 h 430"/>
              <a:gd name="connsiteX29" fmla="*/ 99 w 687"/>
              <a:gd name="connsiteY29" fmla="*/ 125 h 430"/>
              <a:gd name="connsiteX30" fmla="*/ 89 w 687"/>
              <a:gd name="connsiteY30" fmla="*/ 125 h 430"/>
              <a:gd name="connsiteX31" fmla="*/ 78 w 687"/>
              <a:gd name="connsiteY31" fmla="*/ 125 h 430"/>
              <a:gd name="connsiteX32" fmla="*/ 73 w 687"/>
              <a:gd name="connsiteY32" fmla="*/ 125 h 430"/>
              <a:gd name="connsiteX33" fmla="*/ 63 w 687"/>
              <a:gd name="connsiteY33" fmla="*/ 120 h 430"/>
              <a:gd name="connsiteX34" fmla="*/ 52 w 687"/>
              <a:gd name="connsiteY34" fmla="*/ 115 h 430"/>
              <a:gd name="connsiteX35" fmla="*/ 36 w 687"/>
              <a:gd name="connsiteY35" fmla="*/ 110 h 430"/>
              <a:gd name="connsiteX36" fmla="*/ 26 w 687"/>
              <a:gd name="connsiteY36" fmla="*/ 99 h 430"/>
              <a:gd name="connsiteX37" fmla="*/ 15 w 687"/>
              <a:gd name="connsiteY37" fmla="*/ 94 h 430"/>
              <a:gd name="connsiteX38" fmla="*/ 5 w 687"/>
              <a:gd name="connsiteY38" fmla="*/ 89 h 430"/>
              <a:gd name="connsiteX39" fmla="*/ 0 w 687"/>
              <a:gd name="connsiteY39" fmla="*/ 78 h 430"/>
              <a:gd name="connsiteX40" fmla="*/ 0 w 687"/>
              <a:gd name="connsiteY40" fmla="*/ 73 h 430"/>
              <a:gd name="connsiteX41" fmla="*/ 10 w 687"/>
              <a:gd name="connsiteY41" fmla="*/ 73 h 430"/>
              <a:gd name="connsiteX42" fmla="*/ 26 w 687"/>
              <a:gd name="connsiteY42" fmla="*/ 73 h 430"/>
              <a:gd name="connsiteX43" fmla="*/ 42 w 687"/>
              <a:gd name="connsiteY43" fmla="*/ 73 h 430"/>
              <a:gd name="connsiteX44" fmla="*/ 57 w 687"/>
              <a:gd name="connsiteY44" fmla="*/ 68 h 430"/>
              <a:gd name="connsiteX45" fmla="*/ 89 w 687"/>
              <a:gd name="connsiteY45" fmla="*/ 68 h 430"/>
              <a:gd name="connsiteX46" fmla="*/ 131 w 687"/>
              <a:gd name="connsiteY46" fmla="*/ 63 h 430"/>
              <a:gd name="connsiteX47" fmla="*/ 152 w 687"/>
              <a:gd name="connsiteY47" fmla="*/ 63 h 430"/>
              <a:gd name="connsiteX48" fmla="*/ 173 w 687"/>
              <a:gd name="connsiteY48" fmla="*/ 63 h 430"/>
              <a:gd name="connsiteX49" fmla="*/ 199 w 687"/>
              <a:gd name="connsiteY49" fmla="*/ 57 h 430"/>
              <a:gd name="connsiteX50" fmla="*/ 225 w 687"/>
              <a:gd name="connsiteY50" fmla="*/ 57 h 430"/>
              <a:gd name="connsiteX51" fmla="*/ 257 w 687"/>
              <a:gd name="connsiteY51" fmla="*/ 52 h 430"/>
              <a:gd name="connsiteX52" fmla="*/ 288 w 687"/>
              <a:gd name="connsiteY52" fmla="*/ 52 h 430"/>
              <a:gd name="connsiteX53" fmla="*/ 320 w 687"/>
              <a:gd name="connsiteY53" fmla="*/ 47 h 430"/>
              <a:gd name="connsiteX54" fmla="*/ 357 w 687"/>
              <a:gd name="connsiteY54" fmla="*/ 42 h 430"/>
              <a:gd name="connsiteX55" fmla="*/ 372 w 687"/>
              <a:gd name="connsiteY55" fmla="*/ 42 h 430"/>
              <a:gd name="connsiteX56" fmla="*/ 393 w 687"/>
              <a:gd name="connsiteY56" fmla="*/ 37 h 430"/>
              <a:gd name="connsiteX57" fmla="*/ 409 w 687"/>
              <a:gd name="connsiteY57" fmla="*/ 37 h 430"/>
              <a:gd name="connsiteX58" fmla="*/ 420 w 687"/>
              <a:gd name="connsiteY58" fmla="*/ 37 h 430"/>
              <a:gd name="connsiteX59" fmla="*/ 435 w 687"/>
              <a:gd name="connsiteY59" fmla="*/ 31 h 430"/>
              <a:gd name="connsiteX60" fmla="*/ 446 w 687"/>
              <a:gd name="connsiteY60" fmla="*/ 31 h 430"/>
              <a:gd name="connsiteX61" fmla="*/ 456 w 687"/>
              <a:gd name="connsiteY61" fmla="*/ 31 h 430"/>
              <a:gd name="connsiteX62" fmla="*/ 467 w 687"/>
              <a:gd name="connsiteY62" fmla="*/ 26 h 430"/>
              <a:gd name="connsiteX63" fmla="*/ 477 w 687"/>
              <a:gd name="connsiteY63" fmla="*/ 26 h 430"/>
              <a:gd name="connsiteX64" fmla="*/ 488 w 687"/>
              <a:gd name="connsiteY64" fmla="*/ 26 h 430"/>
              <a:gd name="connsiteX65" fmla="*/ 493 w 687"/>
              <a:gd name="connsiteY65" fmla="*/ 21 h 430"/>
              <a:gd name="connsiteX66" fmla="*/ 498 w 687"/>
              <a:gd name="connsiteY66" fmla="*/ 21 h 430"/>
              <a:gd name="connsiteX67" fmla="*/ 504 w 687"/>
              <a:gd name="connsiteY67" fmla="*/ 21 h 430"/>
              <a:gd name="connsiteX68" fmla="*/ 509 w 687"/>
              <a:gd name="connsiteY68" fmla="*/ 16 h 430"/>
              <a:gd name="connsiteX69" fmla="*/ 514 w 687"/>
              <a:gd name="connsiteY69" fmla="*/ 16 h 430"/>
              <a:gd name="connsiteX70" fmla="*/ 514 w 687"/>
              <a:gd name="connsiteY70" fmla="*/ 16 h 430"/>
              <a:gd name="connsiteX71" fmla="*/ 519 w 687"/>
              <a:gd name="connsiteY71" fmla="*/ 10 h 430"/>
              <a:gd name="connsiteX72" fmla="*/ 525 w 687"/>
              <a:gd name="connsiteY72" fmla="*/ 5 h 430"/>
              <a:gd name="connsiteX73" fmla="*/ 535 w 687"/>
              <a:gd name="connsiteY73" fmla="*/ 5 h 430"/>
              <a:gd name="connsiteX74" fmla="*/ 546 w 687"/>
              <a:gd name="connsiteY74" fmla="*/ 0 h 430"/>
              <a:gd name="connsiteX75" fmla="*/ 551 w 687"/>
              <a:gd name="connsiteY75" fmla="*/ 5 h 430"/>
              <a:gd name="connsiteX76" fmla="*/ 561 w 687"/>
              <a:gd name="connsiteY76" fmla="*/ 5 h 430"/>
              <a:gd name="connsiteX77" fmla="*/ 577 w 687"/>
              <a:gd name="connsiteY77" fmla="*/ 10 h 430"/>
              <a:gd name="connsiteX78" fmla="*/ 593 w 687"/>
              <a:gd name="connsiteY78" fmla="*/ 16 h 430"/>
              <a:gd name="connsiteX79" fmla="*/ 630 w 687"/>
              <a:gd name="connsiteY79" fmla="*/ 31 h 430"/>
              <a:gd name="connsiteX80" fmla="*/ 645 w 687"/>
              <a:gd name="connsiteY80" fmla="*/ 42 h 430"/>
              <a:gd name="connsiteX81" fmla="*/ 661 w 687"/>
              <a:gd name="connsiteY81" fmla="*/ 52 h 430"/>
              <a:gd name="connsiteX82" fmla="*/ 672 w 687"/>
              <a:gd name="connsiteY82" fmla="*/ 57 h 430"/>
              <a:gd name="connsiteX83" fmla="*/ 682 w 687"/>
              <a:gd name="connsiteY83" fmla="*/ 68 h 430"/>
              <a:gd name="connsiteX84" fmla="*/ 687 w 687"/>
              <a:gd name="connsiteY84" fmla="*/ 73 h 430"/>
              <a:gd name="connsiteX85" fmla="*/ 687 w 687"/>
              <a:gd name="connsiteY85" fmla="*/ 78 h 430"/>
              <a:gd name="connsiteX86" fmla="*/ 682 w 687"/>
              <a:gd name="connsiteY86" fmla="*/ 78 h 430"/>
              <a:gd name="connsiteX87" fmla="*/ 682 w 687"/>
              <a:gd name="connsiteY87" fmla="*/ 84 h 430"/>
              <a:gd name="connsiteX88" fmla="*/ 677 w 687"/>
              <a:gd name="connsiteY88" fmla="*/ 89 h 430"/>
              <a:gd name="connsiteX89" fmla="*/ 666 w 687"/>
              <a:gd name="connsiteY89" fmla="*/ 94 h 430"/>
              <a:gd name="connsiteX90" fmla="*/ 666 w 687"/>
              <a:gd name="connsiteY90" fmla="*/ 99 h 430"/>
              <a:gd name="connsiteX91" fmla="*/ 661 w 687"/>
              <a:gd name="connsiteY91" fmla="*/ 104 h 430"/>
              <a:gd name="connsiteX92" fmla="*/ 656 w 687"/>
              <a:gd name="connsiteY92" fmla="*/ 115 h 430"/>
              <a:gd name="connsiteX93" fmla="*/ 656 w 687"/>
              <a:gd name="connsiteY93" fmla="*/ 131 h 430"/>
              <a:gd name="connsiteX94" fmla="*/ 651 w 687"/>
              <a:gd name="connsiteY94" fmla="*/ 141 h 430"/>
              <a:gd name="connsiteX95" fmla="*/ 651 w 687"/>
              <a:gd name="connsiteY95" fmla="*/ 162 h 430"/>
              <a:gd name="connsiteX96" fmla="*/ 645 w 687"/>
              <a:gd name="connsiteY96" fmla="*/ 183 h 430"/>
              <a:gd name="connsiteX97" fmla="*/ 645 w 687"/>
              <a:gd name="connsiteY97" fmla="*/ 209 h 430"/>
              <a:gd name="connsiteX98" fmla="*/ 640 w 687"/>
              <a:gd name="connsiteY98" fmla="*/ 261 h 430"/>
              <a:gd name="connsiteX99" fmla="*/ 635 w 687"/>
              <a:gd name="connsiteY99" fmla="*/ 313 h 430"/>
              <a:gd name="connsiteX100" fmla="*/ 630 w 687"/>
              <a:gd name="connsiteY100" fmla="*/ 360 h 430"/>
              <a:gd name="connsiteX101" fmla="*/ 624 w 687"/>
              <a:gd name="connsiteY101" fmla="*/ 413 h 430"/>
              <a:gd name="connsiteX102" fmla="*/ 535 w 687"/>
              <a:gd name="connsiteY102" fmla="*/ 428 h 430"/>
              <a:gd name="connsiteX103" fmla="*/ 540 w 687"/>
              <a:gd name="connsiteY103" fmla="*/ 402 h 430"/>
              <a:gd name="connsiteX104" fmla="*/ 546 w 687"/>
              <a:gd name="connsiteY104" fmla="*/ 371 h 430"/>
              <a:gd name="connsiteX105" fmla="*/ 546 w 687"/>
              <a:gd name="connsiteY105" fmla="*/ 345 h 430"/>
              <a:gd name="connsiteX106" fmla="*/ 551 w 687"/>
              <a:gd name="connsiteY106" fmla="*/ 319 h 430"/>
              <a:gd name="connsiteX107" fmla="*/ 551 w 687"/>
              <a:gd name="connsiteY107" fmla="*/ 298 h 430"/>
              <a:gd name="connsiteX108" fmla="*/ 556 w 687"/>
              <a:gd name="connsiteY108" fmla="*/ 272 h 430"/>
              <a:gd name="connsiteX109" fmla="*/ 556 w 687"/>
              <a:gd name="connsiteY109" fmla="*/ 251 h 430"/>
              <a:gd name="connsiteX110" fmla="*/ 561 w 687"/>
              <a:gd name="connsiteY110" fmla="*/ 230 h 430"/>
              <a:gd name="connsiteX111" fmla="*/ 561 w 687"/>
              <a:gd name="connsiteY111" fmla="*/ 214 h 430"/>
              <a:gd name="connsiteX112" fmla="*/ 561 w 687"/>
              <a:gd name="connsiteY112" fmla="*/ 193 h 430"/>
              <a:gd name="connsiteX113" fmla="*/ 567 w 687"/>
              <a:gd name="connsiteY113" fmla="*/ 178 h 430"/>
              <a:gd name="connsiteX114" fmla="*/ 567 w 687"/>
              <a:gd name="connsiteY114" fmla="*/ 167 h 430"/>
              <a:gd name="connsiteX115" fmla="*/ 567 w 687"/>
              <a:gd name="connsiteY115" fmla="*/ 151 h 430"/>
              <a:gd name="connsiteX116" fmla="*/ 567 w 687"/>
              <a:gd name="connsiteY116" fmla="*/ 141 h 430"/>
              <a:gd name="connsiteX117" fmla="*/ 567 w 687"/>
              <a:gd name="connsiteY117" fmla="*/ 131 h 430"/>
              <a:gd name="connsiteX118" fmla="*/ 561 w 687"/>
              <a:gd name="connsiteY118" fmla="*/ 125 h 430"/>
              <a:gd name="connsiteX119" fmla="*/ 561 w 687"/>
              <a:gd name="connsiteY119" fmla="*/ 115 h 430"/>
              <a:gd name="connsiteX120" fmla="*/ 561 w 687"/>
              <a:gd name="connsiteY120" fmla="*/ 115 h 430"/>
              <a:gd name="connsiteX0" fmla="*/ 561 w 687"/>
              <a:gd name="connsiteY0" fmla="*/ 115 h 420"/>
              <a:gd name="connsiteX1" fmla="*/ 556 w 687"/>
              <a:gd name="connsiteY1" fmla="*/ 104 h 420"/>
              <a:gd name="connsiteX2" fmla="*/ 556 w 687"/>
              <a:gd name="connsiteY2" fmla="*/ 94 h 420"/>
              <a:gd name="connsiteX3" fmla="*/ 551 w 687"/>
              <a:gd name="connsiteY3" fmla="*/ 84 h 420"/>
              <a:gd name="connsiteX4" fmla="*/ 546 w 687"/>
              <a:gd name="connsiteY4" fmla="*/ 78 h 420"/>
              <a:gd name="connsiteX5" fmla="*/ 546 w 687"/>
              <a:gd name="connsiteY5" fmla="*/ 78 h 420"/>
              <a:gd name="connsiteX6" fmla="*/ 540 w 687"/>
              <a:gd name="connsiteY6" fmla="*/ 78 h 420"/>
              <a:gd name="connsiteX7" fmla="*/ 530 w 687"/>
              <a:gd name="connsiteY7" fmla="*/ 73 h 420"/>
              <a:gd name="connsiteX8" fmla="*/ 525 w 687"/>
              <a:gd name="connsiteY8" fmla="*/ 73 h 420"/>
              <a:gd name="connsiteX9" fmla="*/ 514 w 687"/>
              <a:gd name="connsiteY9" fmla="*/ 73 h 420"/>
              <a:gd name="connsiteX10" fmla="*/ 504 w 687"/>
              <a:gd name="connsiteY10" fmla="*/ 73 h 420"/>
              <a:gd name="connsiteX11" fmla="*/ 493 w 687"/>
              <a:gd name="connsiteY11" fmla="*/ 73 h 420"/>
              <a:gd name="connsiteX12" fmla="*/ 477 w 687"/>
              <a:gd name="connsiteY12" fmla="*/ 73 h 420"/>
              <a:gd name="connsiteX13" fmla="*/ 451 w 687"/>
              <a:gd name="connsiteY13" fmla="*/ 73 h 420"/>
              <a:gd name="connsiteX14" fmla="*/ 420 w 687"/>
              <a:gd name="connsiteY14" fmla="*/ 73 h 420"/>
              <a:gd name="connsiteX15" fmla="*/ 393 w 687"/>
              <a:gd name="connsiteY15" fmla="*/ 78 h 420"/>
              <a:gd name="connsiteX16" fmla="*/ 362 w 687"/>
              <a:gd name="connsiteY16" fmla="*/ 78 h 420"/>
              <a:gd name="connsiteX17" fmla="*/ 346 w 687"/>
              <a:gd name="connsiteY17" fmla="*/ 84 h 420"/>
              <a:gd name="connsiteX18" fmla="*/ 325 w 687"/>
              <a:gd name="connsiteY18" fmla="*/ 84 h 420"/>
              <a:gd name="connsiteX19" fmla="*/ 309 w 687"/>
              <a:gd name="connsiteY19" fmla="*/ 89 h 420"/>
              <a:gd name="connsiteX20" fmla="*/ 288 w 687"/>
              <a:gd name="connsiteY20" fmla="*/ 94 h 420"/>
              <a:gd name="connsiteX21" fmla="*/ 267 w 687"/>
              <a:gd name="connsiteY21" fmla="*/ 99 h 420"/>
              <a:gd name="connsiteX22" fmla="*/ 246 w 687"/>
              <a:gd name="connsiteY22" fmla="*/ 99 h 420"/>
              <a:gd name="connsiteX23" fmla="*/ 220 w 687"/>
              <a:gd name="connsiteY23" fmla="*/ 104 h 420"/>
              <a:gd name="connsiteX24" fmla="*/ 199 w 687"/>
              <a:gd name="connsiteY24" fmla="*/ 110 h 420"/>
              <a:gd name="connsiteX25" fmla="*/ 173 w 687"/>
              <a:gd name="connsiteY25" fmla="*/ 115 h 420"/>
              <a:gd name="connsiteX26" fmla="*/ 152 w 687"/>
              <a:gd name="connsiteY26" fmla="*/ 120 h 420"/>
              <a:gd name="connsiteX27" fmla="*/ 131 w 687"/>
              <a:gd name="connsiteY27" fmla="*/ 120 h 420"/>
              <a:gd name="connsiteX28" fmla="*/ 115 w 687"/>
              <a:gd name="connsiteY28" fmla="*/ 125 h 420"/>
              <a:gd name="connsiteX29" fmla="*/ 99 w 687"/>
              <a:gd name="connsiteY29" fmla="*/ 125 h 420"/>
              <a:gd name="connsiteX30" fmla="*/ 89 w 687"/>
              <a:gd name="connsiteY30" fmla="*/ 125 h 420"/>
              <a:gd name="connsiteX31" fmla="*/ 78 w 687"/>
              <a:gd name="connsiteY31" fmla="*/ 125 h 420"/>
              <a:gd name="connsiteX32" fmla="*/ 73 w 687"/>
              <a:gd name="connsiteY32" fmla="*/ 125 h 420"/>
              <a:gd name="connsiteX33" fmla="*/ 63 w 687"/>
              <a:gd name="connsiteY33" fmla="*/ 120 h 420"/>
              <a:gd name="connsiteX34" fmla="*/ 52 w 687"/>
              <a:gd name="connsiteY34" fmla="*/ 115 h 420"/>
              <a:gd name="connsiteX35" fmla="*/ 36 w 687"/>
              <a:gd name="connsiteY35" fmla="*/ 110 h 420"/>
              <a:gd name="connsiteX36" fmla="*/ 26 w 687"/>
              <a:gd name="connsiteY36" fmla="*/ 99 h 420"/>
              <a:gd name="connsiteX37" fmla="*/ 15 w 687"/>
              <a:gd name="connsiteY37" fmla="*/ 94 h 420"/>
              <a:gd name="connsiteX38" fmla="*/ 5 w 687"/>
              <a:gd name="connsiteY38" fmla="*/ 89 h 420"/>
              <a:gd name="connsiteX39" fmla="*/ 0 w 687"/>
              <a:gd name="connsiteY39" fmla="*/ 78 h 420"/>
              <a:gd name="connsiteX40" fmla="*/ 0 w 687"/>
              <a:gd name="connsiteY40" fmla="*/ 73 h 420"/>
              <a:gd name="connsiteX41" fmla="*/ 10 w 687"/>
              <a:gd name="connsiteY41" fmla="*/ 73 h 420"/>
              <a:gd name="connsiteX42" fmla="*/ 26 w 687"/>
              <a:gd name="connsiteY42" fmla="*/ 73 h 420"/>
              <a:gd name="connsiteX43" fmla="*/ 42 w 687"/>
              <a:gd name="connsiteY43" fmla="*/ 73 h 420"/>
              <a:gd name="connsiteX44" fmla="*/ 57 w 687"/>
              <a:gd name="connsiteY44" fmla="*/ 68 h 420"/>
              <a:gd name="connsiteX45" fmla="*/ 89 w 687"/>
              <a:gd name="connsiteY45" fmla="*/ 68 h 420"/>
              <a:gd name="connsiteX46" fmla="*/ 131 w 687"/>
              <a:gd name="connsiteY46" fmla="*/ 63 h 420"/>
              <a:gd name="connsiteX47" fmla="*/ 152 w 687"/>
              <a:gd name="connsiteY47" fmla="*/ 63 h 420"/>
              <a:gd name="connsiteX48" fmla="*/ 173 w 687"/>
              <a:gd name="connsiteY48" fmla="*/ 63 h 420"/>
              <a:gd name="connsiteX49" fmla="*/ 199 w 687"/>
              <a:gd name="connsiteY49" fmla="*/ 57 h 420"/>
              <a:gd name="connsiteX50" fmla="*/ 225 w 687"/>
              <a:gd name="connsiteY50" fmla="*/ 57 h 420"/>
              <a:gd name="connsiteX51" fmla="*/ 257 w 687"/>
              <a:gd name="connsiteY51" fmla="*/ 52 h 420"/>
              <a:gd name="connsiteX52" fmla="*/ 288 w 687"/>
              <a:gd name="connsiteY52" fmla="*/ 52 h 420"/>
              <a:gd name="connsiteX53" fmla="*/ 320 w 687"/>
              <a:gd name="connsiteY53" fmla="*/ 47 h 420"/>
              <a:gd name="connsiteX54" fmla="*/ 357 w 687"/>
              <a:gd name="connsiteY54" fmla="*/ 42 h 420"/>
              <a:gd name="connsiteX55" fmla="*/ 372 w 687"/>
              <a:gd name="connsiteY55" fmla="*/ 42 h 420"/>
              <a:gd name="connsiteX56" fmla="*/ 393 w 687"/>
              <a:gd name="connsiteY56" fmla="*/ 37 h 420"/>
              <a:gd name="connsiteX57" fmla="*/ 409 w 687"/>
              <a:gd name="connsiteY57" fmla="*/ 37 h 420"/>
              <a:gd name="connsiteX58" fmla="*/ 420 w 687"/>
              <a:gd name="connsiteY58" fmla="*/ 37 h 420"/>
              <a:gd name="connsiteX59" fmla="*/ 435 w 687"/>
              <a:gd name="connsiteY59" fmla="*/ 31 h 420"/>
              <a:gd name="connsiteX60" fmla="*/ 446 w 687"/>
              <a:gd name="connsiteY60" fmla="*/ 31 h 420"/>
              <a:gd name="connsiteX61" fmla="*/ 456 w 687"/>
              <a:gd name="connsiteY61" fmla="*/ 31 h 420"/>
              <a:gd name="connsiteX62" fmla="*/ 467 w 687"/>
              <a:gd name="connsiteY62" fmla="*/ 26 h 420"/>
              <a:gd name="connsiteX63" fmla="*/ 477 w 687"/>
              <a:gd name="connsiteY63" fmla="*/ 26 h 420"/>
              <a:gd name="connsiteX64" fmla="*/ 488 w 687"/>
              <a:gd name="connsiteY64" fmla="*/ 26 h 420"/>
              <a:gd name="connsiteX65" fmla="*/ 493 w 687"/>
              <a:gd name="connsiteY65" fmla="*/ 21 h 420"/>
              <a:gd name="connsiteX66" fmla="*/ 498 w 687"/>
              <a:gd name="connsiteY66" fmla="*/ 21 h 420"/>
              <a:gd name="connsiteX67" fmla="*/ 504 w 687"/>
              <a:gd name="connsiteY67" fmla="*/ 21 h 420"/>
              <a:gd name="connsiteX68" fmla="*/ 509 w 687"/>
              <a:gd name="connsiteY68" fmla="*/ 16 h 420"/>
              <a:gd name="connsiteX69" fmla="*/ 514 w 687"/>
              <a:gd name="connsiteY69" fmla="*/ 16 h 420"/>
              <a:gd name="connsiteX70" fmla="*/ 514 w 687"/>
              <a:gd name="connsiteY70" fmla="*/ 16 h 420"/>
              <a:gd name="connsiteX71" fmla="*/ 519 w 687"/>
              <a:gd name="connsiteY71" fmla="*/ 10 h 420"/>
              <a:gd name="connsiteX72" fmla="*/ 525 w 687"/>
              <a:gd name="connsiteY72" fmla="*/ 5 h 420"/>
              <a:gd name="connsiteX73" fmla="*/ 535 w 687"/>
              <a:gd name="connsiteY73" fmla="*/ 5 h 420"/>
              <a:gd name="connsiteX74" fmla="*/ 546 w 687"/>
              <a:gd name="connsiteY74" fmla="*/ 0 h 420"/>
              <a:gd name="connsiteX75" fmla="*/ 551 w 687"/>
              <a:gd name="connsiteY75" fmla="*/ 5 h 420"/>
              <a:gd name="connsiteX76" fmla="*/ 561 w 687"/>
              <a:gd name="connsiteY76" fmla="*/ 5 h 420"/>
              <a:gd name="connsiteX77" fmla="*/ 577 w 687"/>
              <a:gd name="connsiteY77" fmla="*/ 10 h 420"/>
              <a:gd name="connsiteX78" fmla="*/ 593 w 687"/>
              <a:gd name="connsiteY78" fmla="*/ 16 h 420"/>
              <a:gd name="connsiteX79" fmla="*/ 630 w 687"/>
              <a:gd name="connsiteY79" fmla="*/ 31 h 420"/>
              <a:gd name="connsiteX80" fmla="*/ 645 w 687"/>
              <a:gd name="connsiteY80" fmla="*/ 42 h 420"/>
              <a:gd name="connsiteX81" fmla="*/ 661 w 687"/>
              <a:gd name="connsiteY81" fmla="*/ 52 h 420"/>
              <a:gd name="connsiteX82" fmla="*/ 672 w 687"/>
              <a:gd name="connsiteY82" fmla="*/ 57 h 420"/>
              <a:gd name="connsiteX83" fmla="*/ 682 w 687"/>
              <a:gd name="connsiteY83" fmla="*/ 68 h 420"/>
              <a:gd name="connsiteX84" fmla="*/ 687 w 687"/>
              <a:gd name="connsiteY84" fmla="*/ 73 h 420"/>
              <a:gd name="connsiteX85" fmla="*/ 687 w 687"/>
              <a:gd name="connsiteY85" fmla="*/ 78 h 420"/>
              <a:gd name="connsiteX86" fmla="*/ 682 w 687"/>
              <a:gd name="connsiteY86" fmla="*/ 78 h 420"/>
              <a:gd name="connsiteX87" fmla="*/ 682 w 687"/>
              <a:gd name="connsiteY87" fmla="*/ 84 h 420"/>
              <a:gd name="connsiteX88" fmla="*/ 677 w 687"/>
              <a:gd name="connsiteY88" fmla="*/ 89 h 420"/>
              <a:gd name="connsiteX89" fmla="*/ 666 w 687"/>
              <a:gd name="connsiteY89" fmla="*/ 94 h 420"/>
              <a:gd name="connsiteX90" fmla="*/ 666 w 687"/>
              <a:gd name="connsiteY90" fmla="*/ 99 h 420"/>
              <a:gd name="connsiteX91" fmla="*/ 661 w 687"/>
              <a:gd name="connsiteY91" fmla="*/ 104 h 420"/>
              <a:gd name="connsiteX92" fmla="*/ 656 w 687"/>
              <a:gd name="connsiteY92" fmla="*/ 115 h 420"/>
              <a:gd name="connsiteX93" fmla="*/ 656 w 687"/>
              <a:gd name="connsiteY93" fmla="*/ 131 h 420"/>
              <a:gd name="connsiteX94" fmla="*/ 651 w 687"/>
              <a:gd name="connsiteY94" fmla="*/ 141 h 420"/>
              <a:gd name="connsiteX95" fmla="*/ 651 w 687"/>
              <a:gd name="connsiteY95" fmla="*/ 162 h 420"/>
              <a:gd name="connsiteX96" fmla="*/ 645 w 687"/>
              <a:gd name="connsiteY96" fmla="*/ 183 h 420"/>
              <a:gd name="connsiteX97" fmla="*/ 645 w 687"/>
              <a:gd name="connsiteY97" fmla="*/ 209 h 420"/>
              <a:gd name="connsiteX98" fmla="*/ 640 w 687"/>
              <a:gd name="connsiteY98" fmla="*/ 261 h 420"/>
              <a:gd name="connsiteX99" fmla="*/ 635 w 687"/>
              <a:gd name="connsiteY99" fmla="*/ 313 h 420"/>
              <a:gd name="connsiteX100" fmla="*/ 630 w 687"/>
              <a:gd name="connsiteY100" fmla="*/ 360 h 420"/>
              <a:gd name="connsiteX101" fmla="*/ 624 w 687"/>
              <a:gd name="connsiteY101" fmla="*/ 413 h 420"/>
              <a:gd name="connsiteX102" fmla="*/ 540 w 687"/>
              <a:gd name="connsiteY102" fmla="*/ 402 h 420"/>
              <a:gd name="connsiteX103" fmla="*/ 546 w 687"/>
              <a:gd name="connsiteY103" fmla="*/ 371 h 420"/>
              <a:gd name="connsiteX104" fmla="*/ 546 w 687"/>
              <a:gd name="connsiteY104" fmla="*/ 345 h 420"/>
              <a:gd name="connsiteX105" fmla="*/ 551 w 687"/>
              <a:gd name="connsiteY105" fmla="*/ 319 h 420"/>
              <a:gd name="connsiteX106" fmla="*/ 551 w 687"/>
              <a:gd name="connsiteY106" fmla="*/ 298 h 420"/>
              <a:gd name="connsiteX107" fmla="*/ 556 w 687"/>
              <a:gd name="connsiteY107" fmla="*/ 272 h 420"/>
              <a:gd name="connsiteX108" fmla="*/ 556 w 687"/>
              <a:gd name="connsiteY108" fmla="*/ 251 h 420"/>
              <a:gd name="connsiteX109" fmla="*/ 561 w 687"/>
              <a:gd name="connsiteY109" fmla="*/ 230 h 420"/>
              <a:gd name="connsiteX110" fmla="*/ 561 w 687"/>
              <a:gd name="connsiteY110" fmla="*/ 214 h 420"/>
              <a:gd name="connsiteX111" fmla="*/ 561 w 687"/>
              <a:gd name="connsiteY111" fmla="*/ 193 h 420"/>
              <a:gd name="connsiteX112" fmla="*/ 567 w 687"/>
              <a:gd name="connsiteY112" fmla="*/ 178 h 420"/>
              <a:gd name="connsiteX113" fmla="*/ 567 w 687"/>
              <a:gd name="connsiteY113" fmla="*/ 167 h 420"/>
              <a:gd name="connsiteX114" fmla="*/ 567 w 687"/>
              <a:gd name="connsiteY114" fmla="*/ 151 h 420"/>
              <a:gd name="connsiteX115" fmla="*/ 567 w 687"/>
              <a:gd name="connsiteY115" fmla="*/ 141 h 420"/>
              <a:gd name="connsiteX116" fmla="*/ 567 w 687"/>
              <a:gd name="connsiteY116" fmla="*/ 131 h 420"/>
              <a:gd name="connsiteX117" fmla="*/ 561 w 687"/>
              <a:gd name="connsiteY117" fmla="*/ 125 h 420"/>
              <a:gd name="connsiteX118" fmla="*/ 561 w 687"/>
              <a:gd name="connsiteY118" fmla="*/ 115 h 420"/>
              <a:gd name="connsiteX119" fmla="*/ 561 w 687"/>
              <a:gd name="connsiteY119" fmla="*/ 115 h 420"/>
              <a:gd name="connsiteX0" fmla="*/ 561 w 687"/>
              <a:gd name="connsiteY0" fmla="*/ 115 h 402"/>
              <a:gd name="connsiteX1" fmla="*/ 556 w 687"/>
              <a:gd name="connsiteY1" fmla="*/ 104 h 402"/>
              <a:gd name="connsiteX2" fmla="*/ 556 w 687"/>
              <a:gd name="connsiteY2" fmla="*/ 94 h 402"/>
              <a:gd name="connsiteX3" fmla="*/ 551 w 687"/>
              <a:gd name="connsiteY3" fmla="*/ 84 h 402"/>
              <a:gd name="connsiteX4" fmla="*/ 546 w 687"/>
              <a:gd name="connsiteY4" fmla="*/ 78 h 402"/>
              <a:gd name="connsiteX5" fmla="*/ 546 w 687"/>
              <a:gd name="connsiteY5" fmla="*/ 78 h 402"/>
              <a:gd name="connsiteX6" fmla="*/ 540 w 687"/>
              <a:gd name="connsiteY6" fmla="*/ 78 h 402"/>
              <a:gd name="connsiteX7" fmla="*/ 530 w 687"/>
              <a:gd name="connsiteY7" fmla="*/ 73 h 402"/>
              <a:gd name="connsiteX8" fmla="*/ 525 w 687"/>
              <a:gd name="connsiteY8" fmla="*/ 73 h 402"/>
              <a:gd name="connsiteX9" fmla="*/ 514 w 687"/>
              <a:gd name="connsiteY9" fmla="*/ 73 h 402"/>
              <a:gd name="connsiteX10" fmla="*/ 504 w 687"/>
              <a:gd name="connsiteY10" fmla="*/ 73 h 402"/>
              <a:gd name="connsiteX11" fmla="*/ 493 w 687"/>
              <a:gd name="connsiteY11" fmla="*/ 73 h 402"/>
              <a:gd name="connsiteX12" fmla="*/ 477 w 687"/>
              <a:gd name="connsiteY12" fmla="*/ 73 h 402"/>
              <a:gd name="connsiteX13" fmla="*/ 451 w 687"/>
              <a:gd name="connsiteY13" fmla="*/ 73 h 402"/>
              <a:gd name="connsiteX14" fmla="*/ 420 w 687"/>
              <a:gd name="connsiteY14" fmla="*/ 73 h 402"/>
              <a:gd name="connsiteX15" fmla="*/ 393 w 687"/>
              <a:gd name="connsiteY15" fmla="*/ 78 h 402"/>
              <a:gd name="connsiteX16" fmla="*/ 362 w 687"/>
              <a:gd name="connsiteY16" fmla="*/ 78 h 402"/>
              <a:gd name="connsiteX17" fmla="*/ 346 w 687"/>
              <a:gd name="connsiteY17" fmla="*/ 84 h 402"/>
              <a:gd name="connsiteX18" fmla="*/ 325 w 687"/>
              <a:gd name="connsiteY18" fmla="*/ 84 h 402"/>
              <a:gd name="connsiteX19" fmla="*/ 309 w 687"/>
              <a:gd name="connsiteY19" fmla="*/ 89 h 402"/>
              <a:gd name="connsiteX20" fmla="*/ 288 w 687"/>
              <a:gd name="connsiteY20" fmla="*/ 94 h 402"/>
              <a:gd name="connsiteX21" fmla="*/ 267 w 687"/>
              <a:gd name="connsiteY21" fmla="*/ 99 h 402"/>
              <a:gd name="connsiteX22" fmla="*/ 246 w 687"/>
              <a:gd name="connsiteY22" fmla="*/ 99 h 402"/>
              <a:gd name="connsiteX23" fmla="*/ 220 w 687"/>
              <a:gd name="connsiteY23" fmla="*/ 104 h 402"/>
              <a:gd name="connsiteX24" fmla="*/ 199 w 687"/>
              <a:gd name="connsiteY24" fmla="*/ 110 h 402"/>
              <a:gd name="connsiteX25" fmla="*/ 173 w 687"/>
              <a:gd name="connsiteY25" fmla="*/ 115 h 402"/>
              <a:gd name="connsiteX26" fmla="*/ 152 w 687"/>
              <a:gd name="connsiteY26" fmla="*/ 120 h 402"/>
              <a:gd name="connsiteX27" fmla="*/ 131 w 687"/>
              <a:gd name="connsiteY27" fmla="*/ 120 h 402"/>
              <a:gd name="connsiteX28" fmla="*/ 115 w 687"/>
              <a:gd name="connsiteY28" fmla="*/ 125 h 402"/>
              <a:gd name="connsiteX29" fmla="*/ 99 w 687"/>
              <a:gd name="connsiteY29" fmla="*/ 125 h 402"/>
              <a:gd name="connsiteX30" fmla="*/ 89 w 687"/>
              <a:gd name="connsiteY30" fmla="*/ 125 h 402"/>
              <a:gd name="connsiteX31" fmla="*/ 78 w 687"/>
              <a:gd name="connsiteY31" fmla="*/ 125 h 402"/>
              <a:gd name="connsiteX32" fmla="*/ 73 w 687"/>
              <a:gd name="connsiteY32" fmla="*/ 125 h 402"/>
              <a:gd name="connsiteX33" fmla="*/ 63 w 687"/>
              <a:gd name="connsiteY33" fmla="*/ 120 h 402"/>
              <a:gd name="connsiteX34" fmla="*/ 52 w 687"/>
              <a:gd name="connsiteY34" fmla="*/ 115 h 402"/>
              <a:gd name="connsiteX35" fmla="*/ 36 w 687"/>
              <a:gd name="connsiteY35" fmla="*/ 110 h 402"/>
              <a:gd name="connsiteX36" fmla="*/ 26 w 687"/>
              <a:gd name="connsiteY36" fmla="*/ 99 h 402"/>
              <a:gd name="connsiteX37" fmla="*/ 15 w 687"/>
              <a:gd name="connsiteY37" fmla="*/ 94 h 402"/>
              <a:gd name="connsiteX38" fmla="*/ 5 w 687"/>
              <a:gd name="connsiteY38" fmla="*/ 89 h 402"/>
              <a:gd name="connsiteX39" fmla="*/ 0 w 687"/>
              <a:gd name="connsiteY39" fmla="*/ 78 h 402"/>
              <a:gd name="connsiteX40" fmla="*/ 0 w 687"/>
              <a:gd name="connsiteY40" fmla="*/ 73 h 402"/>
              <a:gd name="connsiteX41" fmla="*/ 10 w 687"/>
              <a:gd name="connsiteY41" fmla="*/ 73 h 402"/>
              <a:gd name="connsiteX42" fmla="*/ 26 w 687"/>
              <a:gd name="connsiteY42" fmla="*/ 73 h 402"/>
              <a:gd name="connsiteX43" fmla="*/ 42 w 687"/>
              <a:gd name="connsiteY43" fmla="*/ 73 h 402"/>
              <a:gd name="connsiteX44" fmla="*/ 57 w 687"/>
              <a:gd name="connsiteY44" fmla="*/ 68 h 402"/>
              <a:gd name="connsiteX45" fmla="*/ 89 w 687"/>
              <a:gd name="connsiteY45" fmla="*/ 68 h 402"/>
              <a:gd name="connsiteX46" fmla="*/ 131 w 687"/>
              <a:gd name="connsiteY46" fmla="*/ 63 h 402"/>
              <a:gd name="connsiteX47" fmla="*/ 152 w 687"/>
              <a:gd name="connsiteY47" fmla="*/ 63 h 402"/>
              <a:gd name="connsiteX48" fmla="*/ 173 w 687"/>
              <a:gd name="connsiteY48" fmla="*/ 63 h 402"/>
              <a:gd name="connsiteX49" fmla="*/ 199 w 687"/>
              <a:gd name="connsiteY49" fmla="*/ 57 h 402"/>
              <a:gd name="connsiteX50" fmla="*/ 225 w 687"/>
              <a:gd name="connsiteY50" fmla="*/ 57 h 402"/>
              <a:gd name="connsiteX51" fmla="*/ 257 w 687"/>
              <a:gd name="connsiteY51" fmla="*/ 52 h 402"/>
              <a:gd name="connsiteX52" fmla="*/ 288 w 687"/>
              <a:gd name="connsiteY52" fmla="*/ 52 h 402"/>
              <a:gd name="connsiteX53" fmla="*/ 320 w 687"/>
              <a:gd name="connsiteY53" fmla="*/ 47 h 402"/>
              <a:gd name="connsiteX54" fmla="*/ 357 w 687"/>
              <a:gd name="connsiteY54" fmla="*/ 42 h 402"/>
              <a:gd name="connsiteX55" fmla="*/ 372 w 687"/>
              <a:gd name="connsiteY55" fmla="*/ 42 h 402"/>
              <a:gd name="connsiteX56" fmla="*/ 393 w 687"/>
              <a:gd name="connsiteY56" fmla="*/ 37 h 402"/>
              <a:gd name="connsiteX57" fmla="*/ 409 w 687"/>
              <a:gd name="connsiteY57" fmla="*/ 37 h 402"/>
              <a:gd name="connsiteX58" fmla="*/ 420 w 687"/>
              <a:gd name="connsiteY58" fmla="*/ 37 h 402"/>
              <a:gd name="connsiteX59" fmla="*/ 435 w 687"/>
              <a:gd name="connsiteY59" fmla="*/ 31 h 402"/>
              <a:gd name="connsiteX60" fmla="*/ 446 w 687"/>
              <a:gd name="connsiteY60" fmla="*/ 31 h 402"/>
              <a:gd name="connsiteX61" fmla="*/ 456 w 687"/>
              <a:gd name="connsiteY61" fmla="*/ 31 h 402"/>
              <a:gd name="connsiteX62" fmla="*/ 467 w 687"/>
              <a:gd name="connsiteY62" fmla="*/ 26 h 402"/>
              <a:gd name="connsiteX63" fmla="*/ 477 w 687"/>
              <a:gd name="connsiteY63" fmla="*/ 26 h 402"/>
              <a:gd name="connsiteX64" fmla="*/ 488 w 687"/>
              <a:gd name="connsiteY64" fmla="*/ 26 h 402"/>
              <a:gd name="connsiteX65" fmla="*/ 493 w 687"/>
              <a:gd name="connsiteY65" fmla="*/ 21 h 402"/>
              <a:gd name="connsiteX66" fmla="*/ 498 w 687"/>
              <a:gd name="connsiteY66" fmla="*/ 21 h 402"/>
              <a:gd name="connsiteX67" fmla="*/ 504 w 687"/>
              <a:gd name="connsiteY67" fmla="*/ 21 h 402"/>
              <a:gd name="connsiteX68" fmla="*/ 509 w 687"/>
              <a:gd name="connsiteY68" fmla="*/ 16 h 402"/>
              <a:gd name="connsiteX69" fmla="*/ 514 w 687"/>
              <a:gd name="connsiteY69" fmla="*/ 16 h 402"/>
              <a:gd name="connsiteX70" fmla="*/ 514 w 687"/>
              <a:gd name="connsiteY70" fmla="*/ 16 h 402"/>
              <a:gd name="connsiteX71" fmla="*/ 519 w 687"/>
              <a:gd name="connsiteY71" fmla="*/ 10 h 402"/>
              <a:gd name="connsiteX72" fmla="*/ 525 w 687"/>
              <a:gd name="connsiteY72" fmla="*/ 5 h 402"/>
              <a:gd name="connsiteX73" fmla="*/ 535 w 687"/>
              <a:gd name="connsiteY73" fmla="*/ 5 h 402"/>
              <a:gd name="connsiteX74" fmla="*/ 546 w 687"/>
              <a:gd name="connsiteY74" fmla="*/ 0 h 402"/>
              <a:gd name="connsiteX75" fmla="*/ 551 w 687"/>
              <a:gd name="connsiteY75" fmla="*/ 5 h 402"/>
              <a:gd name="connsiteX76" fmla="*/ 561 w 687"/>
              <a:gd name="connsiteY76" fmla="*/ 5 h 402"/>
              <a:gd name="connsiteX77" fmla="*/ 577 w 687"/>
              <a:gd name="connsiteY77" fmla="*/ 10 h 402"/>
              <a:gd name="connsiteX78" fmla="*/ 593 w 687"/>
              <a:gd name="connsiteY78" fmla="*/ 16 h 402"/>
              <a:gd name="connsiteX79" fmla="*/ 630 w 687"/>
              <a:gd name="connsiteY79" fmla="*/ 31 h 402"/>
              <a:gd name="connsiteX80" fmla="*/ 645 w 687"/>
              <a:gd name="connsiteY80" fmla="*/ 42 h 402"/>
              <a:gd name="connsiteX81" fmla="*/ 661 w 687"/>
              <a:gd name="connsiteY81" fmla="*/ 52 h 402"/>
              <a:gd name="connsiteX82" fmla="*/ 672 w 687"/>
              <a:gd name="connsiteY82" fmla="*/ 57 h 402"/>
              <a:gd name="connsiteX83" fmla="*/ 682 w 687"/>
              <a:gd name="connsiteY83" fmla="*/ 68 h 402"/>
              <a:gd name="connsiteX84" fmla="*/ 687 w 687"/>
              <a:gd name="connsiteY84" fmla="*/ 73 h 402"/>
              <a:gd name="connsiteX85" fmla="*/ 687 w 687"/>
              <a:gd name="connsiteY85" fmla="*/ 78 h 402"/>
              <a:gd name="connsiteX86" fmla="*/ 682 w 687"/>
              <a:gd name="connsiteY86" fmla="*/ 78 h 402"/>
              <a:gd name="connsiteX87" fmla="*/ 682 w 687"/>
              <a:gd name="connsiteY87" fmla="*/ 84 h 402"/>
              <a:gd name="connsiteX88" fmla="*/ 677 w 687"/>
              <a:gd name="connsiteY88" fmla="*/ 89 h 402"/>
              <a:gd name="connsiteX89" fmla="*/ 666 w 687"/>
              <a:gd name="connsiteY89" fmla="*/ 94 h 402"/>
              <a:gd name="connsiteX90" fmla="*/ 666 w 687"/>
              <a:gd name="connsiteY90" fmla="*/ 99 h 402"/>
              <a:gd name="connsiteX91" fmla="*/ 661 w 687"/>
              <a:gd name="connsiteY91" fmla="*/ 104 h 402"/>
              <a:gd name="connsiteX92" fmla="*/ 656 w 687"/>
              <a:gd name="connsiteY92" fmla="*/ 115 h 402"/>
              <a:gd name="connsiteX93" fmla="*/ 656 w 687"/>
              <a:gd name="connsiteY93" fmla="*/ 131 h 402"/>
              <a:gd name="connsiteX94" fmla="*/ 651 w 687"/>
              <a:gd name="connsiteY94" fmla="*/ 141 h 402"/>
              <a:gd name="connsiteX95" fmla="*/ 651 w 687"/>
              <a:gd name="connsiteY95" fmla="*/ 162 h 402"/>
              <a:gd name="connsiteX96" fmla="*/ 645 w 687"/>
              <a:gd name="connsiteY96" fmla="*/ 183 h 402"/>
              <a:gd name="connsiteX97" fmla="*/ 645 w 687"/>
              <a:gd name="connsiteY97" fmla="*/ 209 h 402"/>
              <a:gd name="connsiteX98" fmla="*/ 640 w 687"/>
              <a:gd name="connsiteY98" fmla="*/ 261 h 402"/>
              <a:gd name="connsiteX99" fmla="*/ 635 w 687"/>
              <a:gd name="connsiteY99" fmla="*/ 313 h 402"/>
              <a:gd name="connsiteX100" fmla="*/ 630 w 687"/>
              <a:gd name="connsiteY100" fmla="*/ 360 h 402"/>
              <a:gd name="connsiteX101" fmla="*/ 540 w 687"/>
              <a:gd name="connsiteY101" fmla="*/ 402 h 402"/>
              <a:gd name="connsiteX102" fmla="*/ 546 w 687"/>
              <a:gd name="connsiteY102" fmla="*/ 371 h 402"/>
              <a:gd name="connsiteX103" fmla="*/ 546 w 687"/>
              <a:gd name="connsiteY103" fmla="*/ 345 h 402"/>
              <a:gd name="connsiteX104" fmla="*/ 551 w 687"/>
              <a:gd name="connsiteY104" fmla="*/ 319 h 402"/>
              <a:gd name="connsiteX105" fmla="*/ 551 w 687"/>
              <a:gd name="connsiteY105" fmla="*/ 298 h 402"/>
              <a:gd name="connsiteX106" fmla="*/ 556 w 687"/>
              <a:gd name="connsiteY106" fmla="*/ 272 h 402"/>
              <a:gd name="connsiteX107" fmla="*/ 556 w 687"/>
              <a:gd name="connsiteY107" fmla="*/ 251 h 402"/>
              <a:gd name="connsiteX108" fmla="*/ 561 w 687"/>
              <a:gd name="connsiteY108" fmla="*/ 230 h 402"/>
              <a:gd name="connsiteX109" fmla="*/ 561 w 687"/>
              <a:gd name="connsiteY109" fmla="*/ 214 h 402"/>
              <a:gd name="connsiteX110" fmla="*/ 561 w 687"/>
              <a:gd name="connsiteY110" fmla="*/ 193 h 402"/>
              <a:gd name="connsiteX111" fmla="*/ 567 w 687"/>
              <a:gd name="connsiteY111" fmla="*/ 178 h 402"/>
              <a:gd name="connsiteX112" fmla="*/ 567 w 687"/>
              <a:gd name="connsiteY112" fmla="*/ 167 h 402"/>
              <a:gd name="connsiteX113" fmla="*/ 567 w 687"/>
              <a:gd name="connsiteY113" fmla="*/ 151 h 402"/>
              <a:gd name="connsiteX114" fmla="*/ 567 w 687"/>
              <a:gd name="connsiteY114" fmla="*/ 141 h 402"/>
              <a:gd name="connsiteX115" fmla="*/ 567 w 687"/>
              <a:gd name="connsiteY115" fmla="*/ 131 h 402"/>
              <a:gd name="connsiteX116" fmla="*/ 561 w 687"/>
              <a:gd name="connsiteY116" fmla="*/ 125 h 402"/>
              <a:gd name="connsiteX117" fmla="*/ 561 w 687"/>
              <a:gd name="connsiteY117" fmla="*/ 115 h 402"/>
              <a:gd name="connsiteX118" fmla="*/ 561 w 687"/>
              <a:gd name="connsiteY118" fmla="*/ 115 h 402"/>
              <a:gd name="connsiteX0" fmla="*/ 561 w 687"/>
              <a:gd name="connsiteY0" fmla="*/ 115 h 373"/>
              <a:gd name="connsiteX1" fmla="*/ 556 w 687"/>
              <a:gd name="connsiteY1" fmla="*/ 104 h 373"/>
              <a:gd name="connsiteX2" fmla="*/ 556 w 687"/>
              <a:gd name="connsiteY2" fmla="*/ 94 h 373"/>
              <a:gd name="connsiteX3" fmla="*/ 551 w 687"/>
              <a:gd name="connsiteY3" fmla="*/ 84 h 373"/>
              <a:gd name="connsiteX4" fmla="*/ 546 w 687"/>
              <a:gd name="connsiteY4" fmla="*/ 78 h 373"/>
              <a:gd name="connsiteX5" fmla="*/ 546 w 687"/>
              <a:gd name="connsiteY5" fmla="*/ 78 h 373"/>
              <a:gd name="connsiteX6" fmla="*/ 540 w 687"/>
              <a:gd name="connsiteY6" fmla="*/ 78 h 373"/>
              <a:gd name="connsiteX7" fmla="*/ 530 w 687"/>
              <a:gd name="connsiteY7" fmla="*/ 73 h 373"/>
              <a:gd name="connsiteX8" fmla="*/ 525 w 687"/>
              <a:gd name="connsiteY8" fmla="*/ 73 h 373"/>
              <a:gd name="connsiteX9" fmla="*/ 514 w 687"/>
              <a:gd name="connsiteY9" fmla="*/ 73 h 373"/>
              <a:gd name="connsiteX10" fmla="*/ 504 w 687"/>
              <a:gd name="connsiteY10" fmla="*/ 73 h 373"/>
              <a:gd name="connsiteX11" fmla="*/ 493 w 687"/>
              <a:gd name="connsiteY11" fmla="*/ 73 h 373"/>
              <a:gd name="connsiteX12" fmla="*/ 477 w 687"/>
              <a:gd name="connsiteY12" fmla="*/ 73 h 373"/>
              <a:gd name="connsiteX13" fmla="*/ 451 w 687"/>
              <a:gd name="connsiteY13" fmla="*/ 73 h 373"/>
              <a:gd name="connsiteX14" fmla="*/ 420 w 687"/>
              <a:gd name="connsiteY14" fmla="*/ 73 h 373"/>
              <a:gd name="connsiteX15" fmla="*/ 393 w 687"/>
              <a:gd name="connsiteY15" fmla="*/ 78 h 373"/>
              <a:gd name="connsiteX16" fmla="*/ 362 w 687"/>
              <a:gd name="connsiteY16" fmla="*/ 78 h 373"/>
              <a:gd name="connsiteX17" fmla="*/ 346 w 687"/>
              <a:gd name="connsiteY17" fmla="*/ 84 h 373"/>
              <a:gd name="connsiteX18" fmla="*/ 325 w 687"/>
              <a:gd name="connsiteY18" fmla="*/ 84 h 373"/>
              <a:gd name="connsiteX19" fmla="*/ 309 w 687"/>
              <a:gd name="connsiteY19" fmla="*/ 89 h 373"/>
              <a:gd name="connsiteX20" fmla="*/ 288 w 687"/>
              <a:gd name="connsiteY20" fmla="*/ 94 h 373"/>
              <a:gd name="connsiteX21" fmla="*/ 267 w 687"/>
              <a:gd name="connsiteY21" fmla="*/ 99 h 373"/>
              <a:gd name="connsiteX22" fmla="*/ 246 w 687"/>
              <a:gd name="connsiteY22" fmla="*/ 99 h 373"/>
              <a:gd name="connsiteX23" fmla="*/ 220 w 687"/>
              <a:gd name="connsiteY23" fmla="*/ 104 h 373"/>
              <a:gd name="connsiteX24" fmla="*/ 199 w 687"/>
              <a:gd name="connsiteY24" fmla="*/ 110 h 373"/>
              <a:gd name="connsiteX25" fmla="*/ 173 w 687"/>
              <a:gd name="connsiteY25" fmla="*/ 115 h 373"/>
              <a:gd name="connsiteX26" fmla="*/ 152 w 687"/>
              <a:gd name="connsiteY26" fmla="*/ 120 h 373"/>
              <a:gd name="connsiteX27" fmla="*/ 131 w 687"/>
              <a:gd name="connsiteY27" fmla="*/ 120 h 373"/>
              <a:gd name="connsiteX28" fmla="*/ 115 w 687"/>
              <a:gd name="connsiteY28" fmla="*/ 125 h 373"/>
              <a:gd name="connsiteX29" fmla="*/ 99 w 687"/>
              <a:gd name="connsiteY29" fmla="*/ 125 h 373"/>
              <a:gd name="connsiteX30" fmla="*/ 89 w 687"/>
              <a:gd name="connsiteY30" fmla="*/ 125 h 373"/>
              <a:gd name="connsiteX31" fmla="*/ 78 w 687"/>
              <a:gd name="connsiteY31" fmla="*/ 125 h 373"/>
              <a:gd name="connsiteX32" fmla="*/ 73 w 687"/>
              <a:gd name="connsiteY32" fmla="*/ 125 h 373"/>
              <a:gd name="connsiteX33" fmla="*/ 63 w 687"/>
              <a:gd name="connsiteY33" fmla="*/ 120 h 373"/>
              <a:gd name="connsiteX34" fmla="*/ 52 w 687"/>
              <a:gd name="connsiteY34" fmla="*/ 115 h 373"/>
              <a:gd name="connsiteX35" fmla="*/ 36 w 687"/>
              <a:gd name="connsiteY35" fmla="*/ 110 h 373"/>
              <a:gd name="connsiteX36" fmla="*/ 26 w 687"/>
              <a:gd name="connsiteY36" fmla="*/ 99 h 373"/>
              <a:gd name="connsiteX37" fmla="*/ 15 w 687"/>
              <a:gd name="connsiteY37" fmla="*/ 94 h 373"/>
              <a:gd name="connsiteX38" fmla="*/ 5 w 687"/>
              <a:gd name="connsiteY38" fmla="*/ 89 h 373"/>
              <a:gd name="connsiteX39" fmla="*/ 0 w 687"/>
              <a:gd name="connsiteY39" fmla="*/ 78 h 373"/>
              <a:gd name="connsiteX40" fmla="*/ 0 w 687"/>
              <a:gd name="connsiteY40" fmla="*/ 73 h 373"/>
              <a:gd name="connsiteX41" fmla="*/ 10 w 687"/>
              <a:gd name="connsiteY41" fmla="*/ 73 h 373"/>
              <a:gd name="connsiteX42" fmla="*/ 26 w 687"/>
              <a:gd name="connsiteY42" fmla="*/ 73 h 373"/>
              <a:gd name="connsiteX43" fmla="*/ 42 w 687"/>
              <a:gd name="connsiteY43" fmla="*/ 73 h 373"/>
              <a:gd name="connsiteX44" fmla="*/ 57 w 687"/>
              <a:gd name="connsiteY44" fmla="*/ 68 h 373"/>
              <a:gd name="connsiteX45" fmla="*/ 89 w 687"/>
              <a:gd name="connsiteY45" fmla="*/ 68 h 373"/>
              <a:gd name="connsiteX46" fmla="*/ 131 w 687"/>
              <a:gd name="connsiteY46" fmla="*/ 63 h 373"/>
              <a:gd name="connsiteX47" fmla="*/ 152 w 687"/>
              <a:gd name="connsiteY47" fmla="*/ 63 h 373"/>
              <a:gd name="connsiteX48" fmla="*/ 173 w 687"/>
              <a:gd name="connsiteY48" fmla="*/ 63 h 373"/>
              <a:gd name="connsiteX49" fmla="*/ 199 w 687"/>
              <a:gd name="connsiteY49" fmla="*/ 57 h 373"/>
              <a:gd name="connsiteX50" fmla="*/ 225 w 687"/>
              <a:gd name="connsiteY50" fmla="*/ 57 h 373"/>
              <a:gd name="connsiteX51" fmla="*/ 257 w 687"/>
              <a:gd name="connsiteY51" fmla="*/ 52 h 373"/>
              <a:gd name="connsiteX52" fmla="*/ 288 w 687"/>
              <a:gd name="connsiteY52" fmla="*/ 52 h 373"/>
              <a:gd name="connsiteX53" fmla="*/ 320 w 687"/>
              <a:gd name="connsiteY53" fmla="*/ 47 h 373"/>
              <a:gd name="connsiteX54" fmla="*/ 357 w 687"/>
              <a:gd name="connsiteY54" fmla="*/ 42 h 373"/>
              <a:gd name="connsiteX55" fmla="*/ 372 w 687"/>
              <a:gd name="connsiteY55" fmla="*/ 42 h 373"/>
              <a:gd name="connsiteX56" fmla="*/ 393 w 687"/>
              <a:gd name="connsiteY56" fmla="*/ 37 h 373"/>
              <a:gd name="connsiteX57" fmla="*/ 409 w 687"/>
              <a:gd name="connsiteY57" fmla="*/ 37 h 373"/>
              <a:gd name="connsiteX58" fmla="*/ 420 w 687"/>
              <a:gd name="connsiteY58" fmla="*/ 37 h 373"/>
              <a:gd name="connsiteX59" fmla="*/ 435 w 687"/>
              <a:gd name="connsiteY59" fmla="*/ 31 h 373"/>
              <a:gd name="connsiteX60" fmla="*/ 446 w 687"/>
              <a:gd name="connsiteY60" fmla="*/ 31 h 373"/>
              <a:gd name="connsiteX61" fmla="*/ 456 w 687"/>
              <a:gd name="connsiteY61" fmla="*/ 31 h 373"/>
              <a:gd name="connsiteX62" fmla="*/ 467 w 687"/>
              <a:gd name="connsiteY62" fmla="*/ 26 h 373"/>
              <a:gd name="connsiteX63" fmla="*/ 477 w 687"/>
              <a:gd name="connsiteY63" fmla="*/ 26 h 373"/>
              <a:gd name="connsiteX64" fmla="*/ 488 w 687"/>
              <a:gd name="connsiteY64" fmla="*/ 26 h 373"/>
              <a:gd name="connsiteX65" fmla="*/ 493 w 687"/>
              <a:gd name="connsiteY65" fmla="*/ 21 h 373"/>
              <a:gd name="connsiteX66" fmla="*/ 498 w 687"/>
              <a:gd name="connsiteY66" fmla="*/ 21 h 373"/>
              <a:gd name="connsiteX67" fmla="*/ 504 w 687"/>
              <a:gd name="connsiteY67" fmla="*/ 21 h 373"/>
              <a:gd name="connsiteX68" fmla="*/ 509 w 687"/>
              <a:gd name="connsiteY68" fmla="*/ 16 h 373"/>
              <a:gd name="connsiteX69" fmla="*/ 514 w 687"/>
              <a:gd name="connsiteY69" fmla="*/ 16 h 373"/>
              <a:gd name="connsiteX70" fmla="*/ 514 w 687"/>
              <a:gd name="connsiteY70" fmla="*/ 16 h 373"/>
              <a:gd name="connsiteX71" fmla="*/ 519 w 687"/>
              <a:gd name="connsiteY71" fmla="*/ 10 h 373"/>
              <a:gd name="connsiteX72" fmla="*/ 525 w 687"/>
              <a:gd name="connsiteY72" fmla="*/ 5 h 373"/>
              <a:gd name="connsiteX73" fmla="*/ 535 w 687"/>
              <a:gd name="connsiteY73" fmla="*/ 5 h 373"/>
              <a:gd name="connsiteX74" fmla="*/ 546 w 687"/>
              <a:gd name="connsiteY74" fmla="*/ 0 h 373"/>
              <a:gd name="connsiteX75" fmla="*/ 551 w 687"/>
              <a:gd name="connsiteY75" fmla="*/ 5 h 373"/>
              <a:gd name="connsiteX76" fmla="*/ 561 w 687"/>
              <a:gd name="connsiteY76" fmla="*/ 5 h 373"/>
              <a:gd name="connsiteX77" fmla="*/ 577 w 687"/>
              <a:gd name="connsiteY77" fmla="*/ 10 h 373"/>
              <a:gd name="connsiteX78" fmla="*/ 593 w 687"/>
              <a:gd name="connsiteY78" fmla="*/ 16 h 373"/>
              <a:gd name="connsiteX79" fmla="*/ 630 w 687"/>
              <a:gd name="connsiteY79" fmla="*/ 31 h 373"/>
              <a:gd name="connsiteX80" fmla="*/ 645 w 687"/>
              <a:gd name="connsiteY80" fmla="*/ 42 h 373"/>
              <a:gd name="connsiteX81" fmla="*/ 661 w 687"/>
              <a:gd name="connsiteY81" fmla="*/ 52 h 373"/>
              <a:gd name="connsiteX82" fmla="*/ 672 w 687"/>
              <a:gd name="connsiteY82" fmla="*/ 57 h 373"/>
              <a:gd name="connsiteX83" fmla="*/ 682 w 687"/>
              <a:gd name="connsiteY83" fmla="*/ 68 h 373"/>
              <a:gd name="connsiteX84" fmla="*/ 687 w 687"/>
              <a:gd name="connsiteY84" fmla="*/ 73 h 373"/>
              <a:gd name="connsiteX85" fmla="*/ 687 w 687"/>
              <a:gd name="connsiteY85" fmla="*/ 78 h 373"/>
              <a:gd name="connsiteX86" fmla="*/ 682 w 687"/>
              <a:gd name="connsiteY86" fmla="*/ 78 h 373"/>
              <a:gd name="connsiteX87" fmla="*/ 682 w 687"/>
              <a:gd name="connsiteY87" fmla="*/ 84 h 373"/>
              <a:gd name="connsiteX88" fmla="*/ 677 w 687"/>
              <a:gd name="connsiteY88" fmla="*/ 89 h 373"/>
              <a:gd name="connsiteX89" fmla="*/ 666 w 687"/>
              <a:gd name="connsiteY89" fmla="*/ 94 h 373"/>
              <a:gd name="connsiteX90" fmla="*/ 666 w 687"/>
              <a:gd name="connsiteY90" fmla="*/ 99 h 373"/>
              <a:gd name="connsiteX91" fmla="*/ 661 w 687"/>
              <a:gd name="connsiteY91" fmla="*/ 104 h 373"/>
              <a:gd name="connsiteX92" fmla="*/ 656 w 687"/>
              <a:gd name="connsiteY92" fmla="*/ 115 h 373"/>
              <a:gd name="connsiteX93" fmla="*/ 656 w 687"/>
              <a:gd name="connsiteY93" fmla="*/ 131 h 373"/>
              <a:gd name="connsiteX94" fmla="*/ 651 w 687"/>
              <a:gd name="connsiteY94" fmla="*/ 141 h 373"/>
              <a:gd name="connsiteX95" fmla="*/ 651 w 687"/>
              <a:gd name="connsiteY95" fmla="*/ 162 h 373"/>
              <a:gd name="connsiteX96" fmla="*/ 645 w 687"/>
              <a:gd name="connsiteY96" fmla="*/ 183 h 373"/>
              <a:gd name="connsiteX97" fmla="*/ 645 w 687"/>
              <a:gd name="connsiteY97" fmla="*/ 209 h 373"/>
              <a:gd name="connsiteX98" fmla="*/ 640 w 687"/>
              <a:gd name="connsiteY98" fmla="*/ 261 h 373"/>
              <a:gd name="connsiteX99" fmla="*/ 635 w 687"/>
              <a:gd name="connsiteY99" fmla="*/ 313 h 373"/>
              <a:gd name="connsiteX100" fmla="*/ 630 w 687"/>
              <a:gd name="connsiteY100" fmla="*/ 360 h 373"/>
              <a:gd name="connsiteX101" fmla="*/ 546 w 687"/>
              <a:gd name="connsiteY101" fmla="*/ 371 h 373"/>
              <a:gd name="connsiteX102" fmla="*/ 546 w 687"/>
              <a:gd name="connsiteY102" fmla="*/ 345 h 373"/>
              <a:gd name="connsiteX103" fmla="*/ 551 w 687"/>
              <a:gd name="connsiteY103" fmla="*/ 319 h 373"/>
              <a:gd name="connsiteX104" fmla="*/ 551 w 687"/>
              <a:gd name="connsiteY104" fmla="*/ 298 h 373"/>
              <a:gd name="connsiteX105" fmla="*/ 556 w 687"/>
              <a:gd name="connsiteY105" fmla="*/ 272 h 373"/>
              <a:gd name="connsiteX106" fmla="*/ 556 w 687"/>
              <a:gd name="connsiteY106" fmla="*/ 251 h 373"/>
              <a:gd name="connsiteX107" fmla="*/ 561 w 687"/>
              <a:gd name="connsiteY107" fmla="*/ 230 h 373"/>
              <a:gd name="connsiteX108" fmla="*/ 561 w 687"/>
              <a:gd name="connsiteY108" fmla="*/ 214 h 373"/>
              <a:gd name="connsiteX109" fmla="*/ 561 w 687"/>
              <a:gd name="connsiteY109" fmla="*/ 193 h 373"/>
              <a:gd name="connsiteX110" fmla="*/ 567 w 687"/>
              <a:gd name="connsiteY110" fmla="*/ 178 h 373"/>
              <a:gd name="connsiteX111" fmla="*/ 567 w 687"/>
              <a:gd name="connsiteY111" fmla="*/ 167 h 373"/>
              <a:gd name="connsiteX112" fmla="*/ 567 w 687"/>
              <a:gd name="connsiteY112" fmla="*/ 151 h 373"/>
              <a:gd name="connsiteX113" fmla="*/ 567 w 687"/>
              <a:gd name="connsiteY113" fmla="*/ 141 h 373"/>
              <a:gd name="connsiteX114" fmla="*/ 567 w 687"/>
              <a:gd name="connsiteY114" fmla="*/ 131 h 373"/>
              <a:gd name="connsiteX115" fmla="*/ 561 w 687"/>
              <a:gd name="connsiteY115" fmla="*/ 125 h 373"/>
              <a:gd name="connsiteX116" fmla="*/ 561 w 687"/>
              <a:gd name="connsiteY116" fmla="*/ 115 h 373"/>
              <a:gd name="connsiteX117" fmla="*/ 561 w 687"/>
              <a:gd name="connsiteY117" fmla="*/ 115 h 373"/>
              <a:gd name="connsiteX0" fmla="*/ 561 w 687"/>
              <a:gd name="connsiteY0" fmla="*/ 115 h 365"/>
              <a:gd name="connsiteX1" fmla="*/ 556 w 687"/>
              <a:gd name="connsiteY1" fmla="*/ 104 h 365"/>
              <a:gd name="connsiteX2" fmla="*/ 556 w 687"/>
              <a:gd name="connsiteY2" fmla="*/ 94 h 365"/>
              <a:gd name="connsiteX3" fmla="*/ 551 w 687"/>
              <a:gd name="connsiteY3" fmla="*/ 84 h 365"/>
              <a:gd name="connsiteX4" fmla="*/ 546 w 687"/>
              <a:gd name="connsiteY4" fmla="*/ 78 h 365"/>
              <a:gd name="connsiteX5" fmla="*/ 546 w 687"/>
              <a:gd name="connsiteY5" fmla="*/ 78 h 365"/>
              <a:gd name="connsiteX6" fmla="*/ 540 w 687"/>
              <a:gd name="connsiteY6" fmla="*/ 78 h 365"/>
              <a:gd name="connsiteX7" fmla="*/ 530 w 687"/>
              <a:gd name="connsiteY7" fmla="*/ 73 h 365"/>
              <a:gd name="connsiteX8" fmla="*/ 525 w 687"/>
              <a:gd name="connsiteY8" fmla="*/ 73 h 365"/>
              <a:gd name="connsiteX9" fmla="*/ 514 w 687"/>
              <a:gd name="connsiteY9" fmla="*/ 73 h 365"/>
              <a:gd name="connsiteX10" fmla="*/ 504 w 687"/>
              <a:gd name="connsiteY10" fmla="*/ 73 h 365"/>
              <a:gd name="connsiteX11" fmla="*/ 493 w 687"/>
              <a:gd name="connsiteY11" fmla="*/ 73 h 365"/>
              <a:gd name="connsiteX12" fmla="*/ 477 w 687"/>
              <a:gd name="connsiteY12" fmla="*/ 73 h 365"/>
              <a:gd name="connsiteX13" fmla="*/ 451 w 687"/>
              <a:gd name="connsiteY13" fmla="*/ 73 h 365"/>
              <a:gd name="connsiteX14" fmla="*/ 420 w 687"/>
              <a:gd name="connsiteY14" fmla="*/ 73 h 365"/>
              <a:gd name="connsiteX15" fmla="*/ 393 w 687"/>
              <a:gd name="connsiteY15" fmla="*/ 78 h 365"/>
              <a:gd name="connsiteX16" fmla="*/ 362 w 687"/>
              <a:gd name="connsiteY16" fmla="*/ 78 h 365"/>
              <a:gd name="connsiteX17" fmla="*/ 346 w 687"/>
              <a:gd name="connsiteY17" fmla="*/ 84 h 365"/>
              <a:gd name="connsiteX18" fmla="*/ 325 w 687"/>
              <a:gd name="connsiteY18" fmla="*/ 84 h 365"/>
              <a:gd name="connsiteX19" fmla="*/ 309 w 687"/>
              <a:gd name="connsiteY19" fmla="*/ 89 h 365"/>
              <a:gd name="connsiteX20" fmla="*/ 288 w 687"/>
              <a:gd name="connsiteY20" fmla="*/ 94 h 365"/>
              <a:gd name="connsiteX21" fmla="*/ 267 w 687"/>
              <a:gd name="connsiteY21" fmla="*/ 99 h 365"/>
              <a:gd name="connsiteX22" fmla="*/ 246 w 687"/>
              <a:gd name="connsiteY22" fmla="*/ 99 h 365"/>
              <a:gd name="connsiteX23" fmla="*/ 220 w 687"/>
              <a:gd name="connsiteY23" fmla="*/ 104 h 365"/>
              <a:gd name="connsiteX24" fmla="*/ 199 w 687"/>
              <a:gd name="connsiteY24" fmla="*/ 110 h 365"/>
              <a:gd name="connsiteX25" fmla="*/ 173 w 687"/>
              <a:gd name="connsiteY25" fmla="*/ 115 h 365"/>
              <a:gd name="connsiteX26" fmla="*/ 152 w 687"/>
              <a:gd name="connsiteY26" fmla="*/ 120 h 365"/>
              <a:gd name="connsiteX27" fmla="*/ 131 w 687"/>
              <a:gd name="connsiteY27" fmla="*/ 120 h 365"/>
              <a:gd name="connsiteX28" fmla="*/ 115 w 687"/>
              <a:gd name="connsiteY28" fmla="*/ 125 h 365"/>
              <a:gd name="connsiteX29" fmla="*/ 99 w 687"/>
              <a:gd name="connsiteY29" fmla="*/ 125 h 365"/>
              <a:gd name="connsiteX30" fmla="*/ 89 w 687"/>
              <a:gd name="connsiteY30" fmla="*/ 125 h 365"/>
              <a:gd name="connsiteX31" fmla="*/ 78 w 687"/>
              <a:gd name="connsiteY31" fmla="*/ 125 h 365"/>
              <a:gd name="connsiteX32" fmla="*/ 73 w 687"/>
              <a:gd name="connsiteY32" fmla="*/ 125 h 365"/>
              <a:gd name="connsiteX33" fmla="*/ 63 w 687"/>
              <a:gd name="connsiteY33" fmla="*/ 120 h 365"/>
              <a:gd name="connsiteX34" fmla="*/ 52 w 687"/>
              <a:gd name="connsiteY34" fmla="*/ 115 h 365"/>
              <a:gd name="connsiteX35" fmla="*/ 36 w 687"/>
              <a:gd name="connsiteY35" fmla="*/ 110 h 365"/>
              <a:gd name="connsiteX36" fmla="*/ 26 w 687"/>
              <a:gd name="connsiteY36" fmla="*/ 99 h 365"/>
              <a:gd name="connsiteX37" fmla="*/ 15 w 687"/>
              <a:gd name="connsiteY37" fmla="*/ 94 h 365"/>
              <a:gd name="connsiteX38" fmla="*/ 5 w 687"/>
              <a:gd name="connsiteY38" fmla="*/ 89 h 365"/>
              <a:gd name="connsiteX39" fmla="*/ 0 w 687"/>
              <a:gd name="connsiteY39" fmla="*/ 78 h 365"/>
              <a:gd name="connsiteX40" fmla="*/ 0 w 687"/>
              <a:gd name="connsiteY40" fmla="*/ 73 h 365"/>
              <a:gd name="connsiteX41" fmla="*/ 10 w 687"/>
              <a:gd name="connsiteY41" fmla="*/ 73 h 365"/>
              <a:gd name="connsiteX42" fmla="*/ 26 w 687"/>
              <a:gd name="connsiteY42" fmla="*/ 73 h 365"/>
              <a:gd name="connsiteX43" fmla="*/ 42 w 687"/>
              <a:gd name="connsiteY43" fmla="*/ 73 h 365"/>
              <a:gd name="connsiteX44" fmla="*/ 57 w 687"/>
              <a:gd name="connsiteY44" fmla="*/ 68 h 365"/>
              <a:gd name="connsiteX45" fmla="*/ 89 w 687"/>
              <a:gd name="connsiteY45" fmla="*/ 68 h 365"/>
              <a:gd name="connsiteX46" fmla="*/ 131 w 687"/>
              <a:gd name="connsiteY46" fmla="*/ 63 h 365"/>
              <a:gd name="connsiteX47" fmla="*/ 152 w 687"/>
              <a:gd name="connsiteY47" fmla="*/ 63 h 365"/>
              <a:gd name="connsiteX48" fmla="*/ 173 w 687"/>
              <a:gd name="connsiteY48" fmla="*/ 63 h 365"/>
              <a:gd name="connsiteX49" fmla="*/ 199 w 687"/>
              <a:gd name="connsiteY49" fmla="*/ 57 h 365"/>
              <a:gd name="connsiteX50" fmla="*/ 225 w 687"/>
              <a:gd name="connsiteY50" fmla="*/ 57 h 365"/>
              <a:gd name="connsiteX51" fmla="*/ 257 w 687"/>
              <a:gd name="connsiteY51" fmla="*/ 52 h 365"/>
              <a:gd name="connsiteX52" fmla="*/ 288 w 687"/>
              <a:gd name="connsiteY52" fmla="*/ 52 h 365"/>
              <a:gd name="connsiteX53" fmla="*/ 320 w 687"/>
              <a:gd name="connsiteY53" fmla="*/ 47 h 365"/>
              <a:gd name="connsiteX54" fmla="*/ 357 w 687"/>
              <a:gd name="connsiteY54" fmla="*/ 42 h 365"/>
              <a:gd name="connsiteX55" fmla="*/ 372 w 687"/>
              <a:gd name="connsiteY55" fmla="*/ 42 h 365"/>
              <a:gd name="connsiteX56" fmla="*/ 393 w 687"/>
              <a:gd name="connsiteY56" fmla="*/ 37 h 365"/>
              <a:gd name="connsiteX57" fmla="*/ 409 w 687"/>
              <a:gd name="connsiteY57" fmla="*/ 37 h 365"/>
              <a:gd name="connsiteX58" fmla="*/ 420 w 687"/>
              <a:gd name="connsiteY58" fmla="*/ 37 h 365"/>
              <a:gd name="connsiteX59" fmla="*/ 435 w 687"/>
              <a:gd name="connsiteY59" fmla="*/ 31 h 365"/>
              <a:gd name="connsiteX60" fmla="*/ 446 w 687"/>
              <a:gd name="connsiteY60" fmla="*/ 31 h 365"/>
              <a:gd name="connsiteX61" fmla="*/ 456 w 687"/>
              <a:gd name="connsiteY61" fmla="*/ 31 h 365"/>
              <a:gd name="connsiteX62" fmla="*/ 467 w 687"/>
              <a:gd name="connsiteY62" fmla="*/ 26 h 365"/>
              <a:gd name="connsiteX63" fmla="*/ 477 w 687"/>
              <a:gd name="connsiteY63" fmla="*/ 26 h 365"/>
              <a:gd name="connsiteX64" fmla="*/ 488 w 687"/>
              <a:gd name="connsiteY64" fmla="*/ 26 h 365"/>
              <a:gd name="connsiteX65" fmla="*/ 493 w 687"/>
              <a:gd name="connsiteY65" fmla="*/ 21 h 365"/>
              <a:gd name="connsiteX66" fmla="*/ 498 w 687"/>
              <a:gd name="connsiteY66" fmla="*/ 21 h 365"/>
              <a:gd name="connsiteX67" fmla="*/ 504 w 687"/>
              <a:gd name="connsiteY67" fmla="*/ 21 h 365"/>
              <a:gd name="connsiteX68" fmla="*/ 509 w 687"/>
              <a:gd name="connsiteY68" fmla="*/ 16 h 365"/>
              <a:gd name="connsiteX69" fmla="*/ 514 w 687"/>
              <a:gd name="connsiteY69" fmla="*/ 16 h 365"/>
              <a:gd name="connsiteX70" fmla="*/ 514 w 687"/>
              <a:gd name="connsiteY70" fmla="*/ 16 h 365"/>
              <a:gd name="connsiteX71" fmla="*/ 519 w 687"/>
              <a:gd name="connsiteY71" fmla="*/ 10 h 365"/>
              <a:gd name="connsiteX72" fmla="*/ 525 w 687"/>
              <a:gd name="connsiteY72" fmla="*/ 5 h 365"/>
              <a:gd name="connsiteX73" fmla="*/ 535 w 687"/>
              <a:gd name="connsiteY73" fmla="*/ 5 h 365"/>
              <a:gd name="connsiteX74" fmla="*/ 546 w 687"/>
              <a:gd name="connsiteY74" fmla="*/ 0 h 365"/>
              <a:gd name="connsiteX75" fmla="*/ 551 w 687"/>
              <a:gd name="connsiteY75" fmla="*/ 5 h 365"/>
              <a:gd name="connsiteX76" fmla="*/ 561 w 687"/>
              <a:gd name="connsiteY76" fmla="*/ 5 h 365"/>
              <a:gd name="connsiteX77" fmla="*/ 577 w 687"/>
              <a:gd name="connsiteY77" fmla="*/ 10 h 365"/>
              <a:gd name="connsiteX78" fmla="*/ 593 w 687"/>
              <a:gd name="connsiteY78" fmla="*/ 16 h 365"/>
              <a:gd name="connsiteX79" fmla="*/ 630 w 687"/>
              <a:gd name="connsiteY79" fmla="*/ 31 h 365"/>
              <a:gd name="connsiteX80" fmla="*/ 645 w 687"/>
              <a:gd name="connsiteY80" fmla="*/ 42 h 365"/>
              <a:gd name="connsiteX81" fmla="*/ 661 w 687"/>
              <a:gd name="connsiteY81" fmla="*/ 52 h 365"/>
              <a:gd name="connsiteX82" fmla="*/ 672 w 687"/>
              <a:gd name="connsiteY82" fmla="*/ 57 h 365"/>
              <a:gd name="connsiteX83" fmla="*/ 682 w 687"/>
              <a:gd name="connsiteY83" fmla="*/ 68 h 365"/>
              <a:gd name="connsiteX84" fmla="*/ 687 w 687"/>
              <a:gd name="connsiteY84" fmla="*/ 73 h 365"/>
              <a:gd name="connsiteX85" fmla="*/ 687 w 687"/>
              <a:gd name="connsiteY85" fmla="*/ 78 h 365"/>
              <a:gd name="connsiteX86" fmla="*/ 682 w 687"/>
              <a:gd name="connsiteY86" fmla="*/ 78 h 365"/>
              <a:gd name="connsiteX87" fmla="*/ 682 w 687"/>
              <a:gd name="connsiteY87" fmla="*/ 84 h 365"/>
              <a:gd name="connsiteX88" fmla="*/ 677 w 687"/>
              <a:gd name="connsiteY88" fmla="*/ 89 h 365"/>
              <a:gd name="connsiteX89" fmla="*/ 666 w 687"/>
              <a:gd name="connsiteY89" fmla="*/ 94 h 365"/>
              <a:gd name="connsiteX90" fmla="*/ 666 w 687"/>
              <a:gd name="connsiteY90" fmla="*/ 99 h 365"/>
              <a:gd name="connsiteX91" fmla="*/ 661 w 687"/>
              <a:gd name="connsiteY91" fmla="*/ 104 h 365"/>
              <a:gd name="connsiteX92" fmla="*/ 656 w 687"/>
              <a:gd name="connsiteY92" fmla="*/ 115 h 365"/>
              <a:gd name="connsiteX93" fmla="*/ 656 w 687"/>
              <a:gd name="connsiteY93" fmla="*/ 131 h 365"/>
              <a:gd name="connsiteX94" fmla="*/ 651 w 687"/>
              <a:gd name="connsiteY94" fmla="*/ 141 h 365"/>
              <a:gd name="connsiteX95" fmla="*/ 651 w 687"/>
              <a:gd name="connsiteY95" fmla="*/ 162 h 365"/>
              <a:gd name="connsiteX96" fmla="*/ 645 w 687"/>
              <a:gd name="connsiteY96" fmla="*/ 183 h 365"/>
              <a:gd name="connsiteX97" fmla="*/ 645 w 687"/>
              <a:gd name="connsiteY97" fmla="*/ 209 h 365"/>
              <a:gd name="connsiteX98" fmla="*/ 640 w 687"/>
              <a:gd name="connsiteY98" fmla="*/ 261 h 365"/>
              <a:gd name="connsiteX99" fmla="*/ 635 w 687"/>
              <a:gd name="connsiteY99" fmla="*/ 313 h 365"/>
              <a:gd name="connsiteX100" fmla="*/ 630 w 687"/>
              <a:gd name="connsiteY100" fmla="*/ 360 h 365"/>
              <a:gd name="connsiteX101" fmla="*/ 546 w 687"/>
              <a:gd name="connsiteY101" fmla="*/ 345 h 365"/>
              <a:gd name="connsiteX102" fmla="*/ 551 w 687"/>
              <a:gd name="connsiteY102" fmla="*/ 319 h 365"/>
              <a:gd name="connsiteX103" fmla="*/ 551 w 687"/>
              <a:gd name="connsiteY103" fmla="*/ 298 h 365"/>
              <a:gd name="connsiteX104" fmla="*/ 556 w 687"/>
              <a:gd name="connsiteY104" fmla="*/ 272 h 365"/>
              <a:gd name="connsiteX105" fmla="*/ 556 w 687"/>
              <a:gd name="connsiteY105" fmla="*/ 251 h 365"/>
              <a:gd name="connsiteX106" fmla="*/ 561 w 687"/>
              <a:gd name="connsiteY106" fmla="*/ 230 h 365"/>
              <a:gd name="connsiteX107" fmla="*/ 561 w 687"/>
              <a:gd name="connsiteY107" fmla="*/ 214 h 365"/>
              <a:gd name="connsiteX108" fmla="*/ 561 w 687"/>
              <a:gd name="connsiteY108" fmla="*/ 193 h 365"/>
              <a:gd name="connsiteX109" fmla="*/ 567 w 687"/>
              <a:gd name="connsiteY109" fmla="*/ 178 h 365"/>
              <a:gd name="connsiteX110" fmla="*/ 567 w 687"/>
              <a:gd name="connsiteY110" fmla="*/ 167 h 365"/>
              <a:gd name="connsiteX111" fmla="*/ 567 w 687"/>
              <a:gd name="connsiteY111" fmla="*/ 151 h 365"/>
              <a:gd name="connsiteX112" fmla="*/ 567 w 687"/>
              <a:gd name="connsiteY112" fmla="*/ 141 h 365"/>
              <a:gd name="connsiteX113" fmla="*/ 567 w 687"/>
              <a:gd name="connsiteY113" fmla="*/ 131 h 365"/>
              <a:gd name="connsiteX114" fmla="*/ 561 w 687"/>
              <a:gd name="connsiteY114" fmla="*/ 125 h 365"/>
              <a:gd name="connsiteX115" fmla="*/ 561 w 687"/>
              <a:gd name="connsiteY115" fmla="*/ 115 h 365"/>
              <a:gd name="connsiteX116" fmla="*/ 561 w 687"/>
              <a:gd name="connsiteY116" fmla="*/ 115 h 365"/>
              <a:gd name="connsiteX0" fmla="*/ 561 w 687"/>
              <a:gd name="connsiteY0" fmla="*/ 115 h 361"/>
              <a:gd name="connsiteX1" fmla="*/ 556 w 687"/>
              <a:gd name="connsiteY1" fmla="*/ 104 h 361"/>
              <a:gd name="connsiteX2" fmla="*/ 556 w 687"/>
              <a:gd name="connsiteY2" fmla="*/ 94 h 361"/>
              <a:gd name="connsiteX3" fmla="*/ 551 w 687"/>
              <a:gd name="connsiteY3" fmla="*/ 84 h 361"/>
              <a:gd name="connsiteX4" fmla="*/ 546 w 687"/>
              <a:gd name="connsiteY4" fmla="*/ 78 h 361"/>
              <a:gd name="connsiteX5" fmla="*/ 546 w 687"/>
              <a:gd name="connsiteY5" fmla="*/ 78 h 361"/>
              <a:gd name="connsiteX6" fmla="*/ 540 w 687"/>
              <a:gd name="connsiteY6" fmla="*/ 78 h 361"/>
              <a:gd name="connsiteX7" fmla="*/ 530 w 687"/>
              <a:gd name="connsiteY7" fmla="*/ 73 h 361"/>
              <a:gd name="connsiteX8" fmla="*/ 525 w 687"/>
              <a:gd name="connsiteY8" fmla="*/ 73 h 361"/>
              <a:gd name="connsiteX9" fmla="*/ 514 w 687"/>
              <a:gd name="connsiteY9" fmla="*/ 73 h 361"/>
              <a:gd name="connsiteX10" fmla="*/ 504 w 687"/>
              <a:gd name="connsiteY10" fmla="*/ 73 h 361"/>
              <a:gd name="connsiteX11" fmla="*/ 493 w 687"/>
              <a:gd name="connsiteY11" fmla="*/ 73 h 361"/>
              <a:gd name="connsiteX12" fmla="*/ 477 w 687"/>
              <a:gd name="connsiteY12" fmla="*/ 73 h 361"/>
              <a:gd name="connsiteX13" fmla="*/ 451 w 687"/>
              <a:gd name="connsiteY13" fmla="*/ 73 h 361"/>
              <a:gd name="connsiteX14" fmla="*/ 420 w 687"/>
              <a:gd name="connsiteY14" fmla="*/ 73 h 361"/>
              <a:gd name="connsiteX15" fmla="*/ 393 w 687"/>
              <a:gd name="connsiteY15" fmla="*/ 78 h 361"/>
              <a:gd name="connsiteX16" fmla="*/ 362 w 687"/>
              <a:gd name="connsiteY16" fmla="*/ 78 h 361"/>
              <a:gd name="connsiteX17" fmla="*/ 346 w 687"/>
              <a:gd name="connsiteY17" fmla="*/ 84 h 361"/>
              <a:gd name="connsiteX18" fmla="*/ 325 w 687"/>
              <a:gd name="connsiteY18" fmla="*/ 84 h 361"/>
              <a:gd name="connsiteX19" fmla="*/ 309 w 687"/>
              <a:gd name="connsiteY19" fmla="*/ 89 h 361"/>
              <a:gd name="connsiteX20" fmla="*/ 288 w 687"/>
              <a:gd name="connsiteY20" fmla="*/ 94 h 361"/>
              <a:gd name="connsiteX21" fmla="*/ 267 w 687"/>
              <a:gd name="connsiteY21" fmla="*/ 99 h 361"/>
              <a:gd name="connsiteX22" fmla="*/ 246 w 687"/>
              <a:gd name="connsiteY22" fmla="*/ 99 h 361"/>
              <a:gd name="connsiteX23" fmla="*/ 220 w 687"/>
              <a:gd name="connsiteY23" fmla="*/ 104 h 361"/>
              <a:gd name="connsiteX24" fmla="*/ 199 w 687"/>
              <a:gd name="connsiteY24" fmla="*/ 110 h 361"/>
              <a:gd name="connsiteX25" fmla="*/ 173 w 687"/>
              <a:gd name="connsiteY25" fmla="*/ 115 h 361"/>
              <a:gd name="connsiteX26" fmla="*/ 152 w 687"/>
              <a:gd name="connsiteY26" fmla="*/ 120 h 361"/>
              <a:gd name="connsiteX27" fmla="*/ 131 w 687"/>
              <a:gd name="connsiteY27" fmla="*/ 120 h 361"/>
              <a:gd name="connsiteX28" fmla="*/ 115 w 687"/>
              <a:gd name="connsiteY28" fmla="*/ 125 h 361"/>
              <a:gd name="connsiteX29" fmla="*/ 99 w 687"/>
              <a:gd name="connsiteY29" fmla="*/ 125 h 361"/>
              <a:gd name="connsiteX30" fmla="*/ 89 w 687"/>
              <a:gd name="connsiteY30" fmla="*/ 125 h 361"/>
              <a:gd name="connsiteX31" fmla="*/ 78 w 687"/>
              <a:gd name="connsiteY31" fmla="*/ 125 h 361"/>
              <a:gd name="connsiteX32" fmla="*/ 73 w 687"/>
              <a:gd name="connsiteY32" fmla="*/ 125 h 361"/>
              <a:gd name="connsiteX33" fmla="*/ 63 w 687"/>
              <a:gd name="connsiteY33" fmla="*/ 120 h 361"/>
              <a:gd name="connsiteX34" fmla="*/ 52 w 687"/>
              <a:gd name="connsiteY34" fmla="*/ 115 h 361"/>
              <a:gd name="connsiteX35" fmla="*/ 36 w 687"/>
              <a:gd name="connsiteY35" fmla="*/ 110 h 361"/>
              <a:gd name="connsiteX36" fmla="*/ 26 w 687"/>
              <a:gd name="connsiteY36" fmla="*/ 99 h 361"/>
              <a:gd name="connsiteX37" fmla="*/ 15 w 687"/>
              <a:gd name="connsiteY37" fmla="*/ 94 h 361"/>
              <a:gd name="connsiteX38" fmla="*/ 5 w 687"/>
              <a:gd name="connsiteY38" fmla="*/ 89 h 361"/>
              <a:gd name="connsiteX39" fmla="*/ 0 w 687"/>
              <a:gd name="connsiteY39" fmla="*/ 78 h 361"/>
              <a:gd name="connsiteX40" fmla="*/ 0 w 687"/>
              <a:gd name="connsiteY40" fmla="*/ 73 h 361"/>
              <a:gd name="connsiteX41" fmla="*/ 10 w 687"/>
              <a:gd name="connsiteY41" fmla="*/ 73 h 361"/>
              <a:gd name="connsiteX42" fmla="*/ 26 w 687"/>
              <a:gd name="connsiteY42" fmla="*/ 73 h 361"/>
              <a:gd name="connsiteX43" fmla="*/ 42 w 687"/>
              <a:gd name="connsiteY43" fmla="*/ 73 h 361"/>
              <a:gd name="connsiteX44" fmla="*/ 57 w 687"/>
              <a:gd name="connsiteY44" fmla="*/ 68 h 361"/>
              <a:gd name="connsiteX45" fmla="*/ 89 w 687"/>
              <a:gd name="connsiteY45" fmla="*/ 68 h 361"/>
              <a:gd name="connsiteX46" fmla="*/ 131 w 687"/>
              <a:gd name="connsiteY46" fmla="*/ 63 h 361"/>
              <a:gd name="connsiteX47" fmla="*/ 152 w 687"/>
              <a:gd name="connsiteY47" fmla="*/ 63 h 361"/>
              <a:gd name="connsiteX48" fmla="*/ 173 w 687"/>
              <a:gd name="connsiteY48" fmla="*/ 63 h 361"/>
              <a:gd name="connsiteX49" fmla="*/ 199 w 687"/>
              <a:gd name="connsiteY49" fmla="*/ 57 h 361"/>
              <a:gd name="connsiteX50" fmla="*/ 225 w 687"/>
              <a:gd name="connsiteY50" fmla="*/ 57 h 361"/>
              <a:gd name="connsiteX51" fmla="*/ 257 w 687"/>
              <a:gd name="connsiteY51" fmla="*/ 52 h 361"/>
              <a:gd name="connsiteX52" fmla="*/ 288 w 687"/>
              <a:gd name="connsiteY52" fmla="*/ 52 h 361"/>
              <a:gd name="connsiteX53" fmla="*/ 320 w 687"/>
              <a:gd name="connsiteY53" fmla="*/ 47 h 361"/>
              <a:gd name="connsiteX54" fmla="*/ 357 w 687"/>
              <a:gd name="connsiteY54" fmla="*/ 42 h 361"/>
              <a:gd name="connsiteX55" fmla="*/ 372 w 687"/>
              <a:gd name="connsiteY55" fmla="*/ 42 h 361"/>
              <a:gd name="connsiteX56" fmla="*/ 393 w 687"/>
              <a:gd name="connsiteY56" fmla="*/ 37 h 361"/>
              <a:gd name="connsiteX57" fmla="*/ 409 w 687"/>
              <a:gd name="connsiteY57" fmla="*/ 37 h 361"/>
              <a:gd name="connsiteX58" fmla="*/ 420 w 687"/>
              <a:gd name="connsiteY58" fmla="*/ 37 h 361"/>
              <a:gd name="connsiteX59" fmla="*/ 435 w 687"/>
              <a:gd name="connsiteY59" fmla="*/ 31 h 361"/>
              <a:gd name="connsiteX60" fmla="*/ 446 w 687"/>
              <a:gd name="connsiteY60" fmla="*/ 31 h 361"/>
              <a:gd name="connsiteX61" fmla="*/ 456 w 687"/>
              <a:gd name="connsiteY61" fmla="*/ 31 h 361"/>
              <a:gd name="connsiteX62" fmla="*/ 467 w 687"/>
              <a:gd name="connsiteY62" fmla="*/ 26 h 361"/>
              <a:gd name="connsiteX63" fmla="*/ 477 w 687"/>
              <a:gd name="connsiteY63" fmla="*/ 26 h 361"/>
              <a:gd name="connsiteX64" fmla="*/ 488 w 687"/>
              <a:gd name="connsiteY64" fmla="*/ 26 h 361"/>
              <a:gd name="connsiteX65" fmla="*/ 493 w 687"/>
              <a:gd name="connsiteY65" fmla="*/ 21 h 361"/>
              <a:gd name="connsiteX66" fmla="*/ 498 w 687"/>
              <a:gd name="connsiteY66" fmla="*/ 21 h 361"/>
              <a:gd name="connsiteX67" fmla="*/ 504 w 687"/>
              <a:gd name="connsiteY67" fmla="*/ 21 h 361"/>
              <a:gd name="connsiteX68" fmla="*/ 509 w 687"/>
              <a:gd name="connsiteY68" fmla="*/ 16 h 361"/>
              <a:gd name="connsiteX69" fmla="*/ 514 w 687"/>
              <a:gd name="connsiteY69" fmla="*/ 16 h 361"/>
              <a:gd name="connsiteX70" fmla="*/ 514 w 687"/>
              <a:gd name="connsiteY70" fmla="*/ 16 h 361"/>
              <a:gd name="connsiteX71" fmla="*/ 519 w 687"/>
              <a:gd name="connsiteY71" fmla="*/ 10 h 361"/>
              <a:gd name="connsiteX72" fmla="*/ 525 w 687"/>
              <a:gd name="connsiteY72" fmla="*/ 5 h 361"/>
              <a:gd name="connsiteX73" fmla="*/ 535 w 687"/>
              <a:gd name="connsiteY73" fmla="*/ 5 h 361"/>
              <a:gd name="connsiteX74" fmla="*/ 546 w 687"/>
              <a:gd name="connsiteY74" fmla="*/ 0 h 361"/>
              <a:gd name="connsiteX75" fmla="*/ 551 w 687"/>
              <a:gd name="connsiteY75" fmla="*/ 5 h 361"/>
              <a:gd name="connsiteX76" fmla="*/ 561 w 687"/>
              <a:gd name="connsiteY76" fmla="*/ 5 h 361"/>
              <a:gd name="connsiteX77" fmla="*/ 577 w 687"/>
              <a:gd name="connsiteY77" fmla="*/ 10 h 361"/>
              <a:gd name="connsiteX78" fmla="*/ 593 w 687"/>
              <a:gd name="connsiteY78" fmla="*/ 16 h 361"/>
              <a:gd name="connsiteX79" fmla="*/ 630 w 687"/>
              <a:gd name="connsiteY79" fmla="*/ 31 h 361"/>
              <a:gd name="connsiteX80" fmla="*/ 645 w 687"/>
              <a:gd name="connsiteY80" fmla="*/ 42 h 361"/>
              <a:gd name="connsiteX81" fmla="*/ 661 w 687"/>
              <a:gd name="connsiteY81" fmla="*/ 52 h 361"/>
              <a:gd name="connsiteX82" fmla="*/ 672 w 687"/>
              <a:gd name="connsiteY82" fmla="*/ 57 h 361"/>
              <a:gd name="connsiteX83" fmla="*/ 682 w 687"/>
              <a:gd name="connsiteY83" fmla="*/ 68 h 361"/>
              <a:gd name="connsiteX84" fmla="*/ 687 w 687"/>
              <a:gd name="connsiteY84" fmla="*/ 73 h 361"/>
              <a:gd name="connsiteX85" fmla="*/ 687 w 687"/>
              <a:gd name="connsiteY85" fmla="*/ 78 h 361"/>
              <a:gd name="connsiteX86" fmla="*/ 682 w 687"/>
              <a:gd name="connsiteY86" fmla="*/ 78 h 361"/>
              <a:gd name="connsiteX87" fmla="*/ 682 w 687"/>
              <a:gd name="connsiteY87" fmla="*/ 84 h 361"/>
              <a:gd name="connsiteX88" fmla="*/ 677 w 687"/>
              <a:gd name="connsiteY88" fmla="*/ 89 h 361"/>
              <a:gd name="connsiteX89" fmla="*/ 666 w 687"/>
              <a:gd name="connsiteY89" fmla="*/ 94 h 361"/>
              <a:gd name="connsiteX90" fmla="*/ 666 w 687"/>
              <a:gd name="connsiteY90" fmla="*/ 99 h 361"/>
              <a:gd name="connsiteX91" fmla="*/ 661 w 687"/>
              <a:gd name="connsiteY91" fmla="*/ 104 h 361"/>
              <a:gd name="connsiteX92" fmla="*/ 656 w 687"/>
              <a:gd name="connsiteY92" fmla="*/ 115 h 361"/>
              <a:gd name="connsiteX93" fmla="*/ 656 w 687"/>
              <a:gd name="connsiteY93" fmla="*/ 131 h 361"/>
              <a:gd name="connsiteX94" fmla="*/ 651 w 687"/>
              <a:gd name="connsiteY94" fmla="*/ 141 h 361"/>
              <a:gd name="connsiteX95" fmla="*/ 651 w 687"/>
              <a:gd name="connsiteY95" fmla="*/ 162 h 361"/>
              <a:gd name="connsiteX96" fmla="*/ 645 w 687"/>
              <a:gd name="connsiteY96" fmla="*/ 183 h 361"/>
              <a:gd name="connsiteX97" fmla="*/ 645 w 687"/>
              <a:gd name="connsiteY97" fmla="*/ 209 h 361"/>
              <a:gd name="connsiteX98" fmla="*/ 640 w 687"/>
              <a:gd name="connsiteY98" fmla="*/ 261 h 361"/>
              <a:gd name="connsiteX99" fmla="*/ 635 w 687"/>
              <a:gd name="connsiteY99" fmla="*/ 313 h 361"/>
              <a:gd name="connsiteX100" fmla="*/ 630 w 687"/>
              <a:gd name="connsiteY100" fmla="*/ 360 h 361"/>
              <a:gd name="connsiteX101" fmla="*/ 551 w 687"/>
              <a:gd name="connsiteY101" fmla="*/ 319 h 361"/>
              <a:gd name="connsiteX102" fmla="*/ 551 w 687"/>
              <a:gd name="connsiteY102" fmla="*/ 298 h 361"/>
              <a:gd name="connsiteX103" fmla="*/ 556 w 687"/>
              <a:gd name="connsiteY103" fmla="*/ 272 h 361"/>
              <a:gd name="connsiteX104" fmla="*/ 556 w 687"/>
              <a:gd name="connsiteY104" fmla="*/ 251 h 361"/>
              <a:gd name="connsiteX105" fmla="*/ 561 w 687"/>
              <a:gd name="connsiteY105" fmla="*/ 230 h 361"/>
              <a:gd name="connsiteX106" fmla="*/ 561 w 687"/>
              <a:gd name="connsiteY106" fmla="*/ 214 h 361"/>
              <a:gd name="connsiteX107" fmla="*/ 561 w 687"/>
              <a:gd name="connsiteY107" fmla="*/ 193 h 361"/>
              <a:gd name="connsiteX108" fmla="*/ 567 w 687"/>
              <a:gd name="connsiteY108" fmla="*/ 178 h 361"/>
              <a:gd name="connsiteX109" fmla="*/ 567 w 687"/>
              <a:gd name="connsiteY109" fmla="*/ 167 h 361"/>
              <a:gd name="connsiteX110" fmla="*/ 567 w 687"/>
              <a:gd name="connsiteY110" fmla="*/ 151 h 361"/>
              <a:gd name="connsiteX111" fmla="*/ 567 w 687"/>
              <a:gd name="connsiteY111" fmla="*/ 141 h 361"/>
              <a:gd name="connsiteX112" fmla="*/ 567 w 687"/>
              <a:gd name="connsiteY112" fmla="*/ 131 h 361"/>
              <a:gd name="connsiteX113" fmla="*/ 561 w 687"/>
              <a:gd name="connsiteY113" fmla="*/ 125 h 361"/>
              <a:gd name="connsiteX114" fmla="*/ 561 w 687"/>
              <a:gd name="connsiteY114" fmla="*/ 115 h 361"/>
              <a:gd name="connsiteX115" fmla="*/ 561 w 687"/>
              <a:gd name="connsiteY115" fmla="*/ 115 h 361"/>
              <a:gd name="connsiteX0" fmla="*/ 561 w 687"/>
              <a:gd name="connsiteY0" fmla="*/ 115 h 323"/>
              <a:gd name="connsiteX1" fmla="*/ 556 w 687"/>
              <a:gd name="connsiteY1" fmla="*/ 104 h 323"/>
              <a:gd name="connsiteX2" fmla="*/ 556 w 687"/>
              <a:gd name="connsiteY2" fmla="*/ 94 h 323"/>
              <a:gd name="connsiteX3" fmla="*/ 551 w 687"/>
              <a:gd name="connsiteY3" fmla="*/ 84 h 323"/>
              <a:gd name="connsiteX4" fmla="*/ 546 w 687"/>
              <a:gd name="connsiteY4" fmla="*/ 78 h 323"/>
              <a:gd name="connsiteX5" fmla="*/ 546 w 687"/>
              <a:gd name="connsiteY5" fmla="*/ 78 h 323"/>
              <a:gd name="connsiteX6" fmla="*/ 540 w 687"/>
              <a:gd name="connsiteY6" fmla="*/ 78 h 323"/>
              <a:gd name="connsiteX7" fmla="*/ 530 w 687"/>
              <a:gd name="connsiteY7" fmla="*/ 73 h 323"/>
              <a:gd name="connsiteX8" fmla="*/ 525 w 687"/>
              <a:gd name="connsiteY8" fmla="*/ 73 h 323"/>
              <a:gd name="connsiteX9" fmla="*/ 514 w 687"/>
              <a:gd name="connsiteY9" fmla="*/ 73 h 323"/>
              <a:gd name="connsiteX10" fmla="*/ 504 w 687"/>
              <a:gd name="connsiteY10" fmla="*/ 73 h 323"/>
              <a:gd name="connsiteX11" fmla="*/ 493 w 687"/>
              <a:gd name="connsiteY11" fmla="*/ 73 h 323"/>
              <a:gd name="connsiteX12" fmla="*/ 477 w 687"/>
              <a:gd name="connsiteY12" fmla="*/ 73 h 323"/>
              <a:gd name="connsiteX13" fmla="*/ 451 w 687"/>
              <a:gd name="connsiteY13" fmla="*/ 73 h 323"/>
              <a:gd name="connsiteX14" fmla="*/ 420 w 687"/>
              <a:gd name="connsiteY14" fmla="*/ 73 h 323"/>
              <a:gd name="connsiteX15" fmla="*/ 393 w 687"/>
              <a:gd name="connsiteY15" fmla="*/ 78 h 323"/>
              <a:gd name="connsiteX16" fmla="*/ 362 w 687"/>
              <a:gd name="connsiteY16" fmla="*/ 78 h 323"/>
              <a:gd name="connsiteX17" fmla="*/ 346 w 687"/>
              <a:gd name="connsiteY17" fmla="*/ 84 h 323"/>
              <a:gd name="connsiteX18" fmla="*/ 325 w 687"/>
              <a:gd name="connsiteY18" fmla="*/ 84 h 323"/>
              <a:gd name="connsiteX19" fmla="*/ 309 w 687"/>
              <a:gd name="connsiteY19" fmla="*/ 89 h 323"/>
              <a:gd name="connsiteX20" fmla="*/ 288 w 687"/>
              <a:gd name="connsiteY20" fmla="*/ 94 h 323"/>
              <a:gd name="connsiteX21" fmla="*/ 267 w 687"/>
              <a:gd name="connsiteY21" fmla="*/ 99 h 323"/>
              <a:gd name="connsiteX22" fmla="*/ 246 w 687"/>
              <a:gd name="connsiteY22" fmla="*/ 99 h 323"/>
              <a:gd name="connsiteX23" fmla="*/ 220 w 687"/>
              <a:gd name="connsiteY23" fmla="*/ 104 h 323"/>
              <a:gd name="connsiteX24" fmla="*/ 199 w 687"/>
              <a:gd name="connsiteY24" fmla="*/ 110 h 323"/>
              <a:gd name="connsiteX25" fmla="*/ 173 w 687"/>
              <a:gd name="connsiteY25" fmla="*/ 115 h 323"/>
              <a:gd name="connsiteX26" fmla="*/ 152 w 687"/>
              <a:gd name="connsiteY26" fmla="*/ 120 h 323"/>
              <a:gd name="connsiteX27" fmla="*/ 131 w 687"/>
              <a:gd name="connsiteY27" fmla="*/ 120 h 323"/>
              <a:gd name="connsiteX28" fmla="*/ 115 w 687"/>
              <a:gd name="connsiteY28" fmla="*/ 125 h 323"/>
              <a:gd name="connsiteX29" fmla="*/ 99 w 687"/>
              <a:gd name="connsiteY29" fmla="*/ 125 h 323"/>
              <a:gd name="connsiteX30" fmla="*/ 89 w 687"/>
              <a:gd name="connsiteY30" fmla="*/ 125 h 323"/>
              <a:gd name="connsiteX31" fmla="*/ 78 w 687"/>
              <a:gd name="connsiteY31" fmla="*/ 125 h 323"/>
              <a:gd name="connsiteX32" fmla="*/ 73 w 687"/>
              <a:gd name="connsiteY32" fmla="*/ 125 h 323"/>
              <a:gd name="connsiteX33" fmla="*/ 63 w 687"/>
              <a:gd name="connsiteY33" fmla="*/ 120 h 323"/>
              <a:gd name="connsiteX34" fmla="*/ 52 w 687"/>
              <a:gd name="connsiteY34" fmla="*/ 115 h 323"/>
              <a:gd name="connsiteX35" fmla="*/ 36 w 687"/>
              <a:gd name="connsiteY35" fmla="*/ 110 h 323"/>
              <a:gd name="connsiteX36" fmla="*/ 26 w 687"/>
              <a:gd name="connsiteY36" fmla="*/ 99 h 323"/>
              <a:gd name="connsiteX37" fmla="*/ 15 w 687"/>
              <a:gd name="connsiteY37" fmla="*/ 94 h 323"/>
              <a:gd name="connsiteX38" fmla="*/ 5 w 687"/>
              <a:gd name="connsiteY38" fmla="*/ 89 h 323"/>
              <a:gd name="connsiteX39" fmla="*/ 0 w 687"/>
              <a:gd name="connsiteY39" fmla="*/ 78 h 323"/>
              <a:gd name="connsiteX40" fmla="*/ 0 w 687"/>
              <a:gd name="connsiteY40" fmla="*/ 73 h 323"/>
              <a:gd name="connsiteX41" fmla="*/ 10 w 687"/>
              <a:gd name="connsiteY41" fmla="*/ 73 h 323"/>
              <a:gd name="connsiteX42" fmla="*/ 26 w 687"/>
              <a:gd name="connsiteY42" fmla="*/ 73 h 323"/>
              <a:gd name="connsiteX43" fmla="*/ 42 w 687"/>
              <a:gd name="connsiteY43" fmla="*/ 73 h 323"/>
              <a:gd name="connsiteX44" fmla="*/ 57 w 687"/>
              <a:gd name="connsiteY44" fmla="*/ 68 h 323"/>
              <a:gd name="connsiteX45" fmla="*/ 89 w 687"/>
              <a:gd name="connsiteY45" fmla="*/ 68 h 323"/>
              <a:gd name="connsiteX46" fmla="*/ 131 w 687"/>
              <a:gd name="connsiteY46" fmla="*/ 63 h 323"/>
              <a:gd name="connsiteX47" fmla="*/ 152 w 687"/>
              <a:gd name="connsiteY47" fmla="*/ 63 h 323"/>
              <a:gd name="connsiteX48" fmla="*/ 173 w 687"/>
              <a:gd name="connsiteY48" fmla="*/ 63 h 323"/>
              <a:gd name="connsiteX49" fmla="*/ 199 w 687"/>
              <a:gd name="connsiteY49" fmla="*/ 57 h 323"/>
              <a:gd name="connsiteX50" fmla="*/ 225 w 687"/>
              <a:gd name="connsiteY50" fmla="*/ 57 h 323"/>
              <a:gd name="connsiteX51" fmla="*/ 257 w 687"/>
              <a:gd name="connsiteY51" fmla="*/ 52 h 323"/>
              <a:gd name="connsiteX52" fmla="*/ 288 w 687"/>
              <a:gd name="connsiteY52" fmla="*/ 52 h 323"/>
              <a:gd name="connsiteX53" fmla="*/ 320 w 687"/>
              <a:gd name="connsiteY53" fmla="*/ 47 h 323"/>
              <a:gd name="connsiteX54" fmla="*/ 357 w 687"/>
              <a:gd name="connsiteY54" fmla="*/ 42 h 323"/>
              <a:gd name="connsiteX55" fmla="*/ 372 w 687"/>
              <a:gd name="connsiteY55" fmla="*/ 42 h 323"/>
              <a:gd name="connsiteX56" fmla="*/ 393 w 687"/>
              <a:gd name="connsiteY56" fmla="*/ 37 h 323"/>
              <a:gd name="connsiteX57" fmla="*/ 409 w 687"/>
              <a:gd name="connsiteY57" fmla="*/ 37 h 323"/>
              <a:gd name="connsiteX58" fmla="*/ 420 w 687"/>
              <a:gd name="connsiteY58" fmla="*/ 37 h 323"/>
              <a:gd name="connsiteX59" fmla="*/ 435 w 687"/>
              <a:gd name="connsiteY59" fmla="*/ 31 h 323"/>
              <a:gd name="connsiteX60" fmla="*/ 446 w 687"/>
              <a:gd name="connsiteY60" fmla="*/ 31 h 323"/>
              <a:gd name="connsiteX61" fmla="*/ 456 w 687"/>
              <a:gd name="connsiteY61" fmla="*/ 31 h 323"/>
              <a:gd name="connsiteX62" fmla="*/ 467 w 687"/>
              <a:gd name="connsiteY62" fmla="*/ 26 h 323"/>
              <a:gd name="connsiteX63" fmla="*/ 477 w 687"/>
              <a:gd name="connsiteY63" fmla="*/ 26 h 323"/>
              <a:gd name="connsiteX64" fmla="*/ 488 w 687"/>
              <a:gd name="connsiteY64" fmla="*/ 26 h 323"/>
              <a:gd name="connsiteX65" fmla="*/ 493 w 687"/>
              <a:gd name="connsiteY65" fmla="*/ 21 h 323"/>
              <a:gd name="connsiteX66" fmla="*/ 498 w 687"/>
              <a:gd name="connsiteY66" fmla="*/ 21 h 323"/>
              <a:gd name="connsiteX67" fmla="*/ 504 w 687"/>
              <a:gd name="connsiteY67" fmla="*/ 21 h 323"/>
              <a:gd name="connsiteX68" fmla="*/ 509 w 687"/>
              <a:gd name="connsiteY68" fmla="*/ 16 h 323"/>
              <a:gd name="connsiteX69" fmla="*/ 514 w 687"/>
              <a:gd name="connsiteY69" fmla="*/ 16 h 323"/>
              <a:gd name="connsiteX70" fmla="*/ 514 w 687"/>
              <a:gd name="connsiteY70" fmla="*/ 16 h 323"/>
              <a:gd name="connsiteX71" fmla="*/ 519 w 687"/>
              <a:gd name="connsiteY71" fmla="*/ 10 h 323"/>
              <a:gd name="connsiteX72" fmla="*/ 525 w 687"/>
              <a:gd name="connsiteY72" fmla="*/ 5 h 323"/>
              <a:gd name="connsiteX73" fmla="*/ 535 w 687"/>
              <a:gd name="connsiteY73" fmla="*/ 5 h 323"/>
              <a:gd name="connsiteX74" fmla="*/ 546 w 687"/>
              <a:gd name="connsiteY74" fmla="*/ 0 h 323"/>
              <a:gd name="connsiteX75" fmla="*/ 551 w 687"/>
              <a:gd name="connsiteY75" fmla="*/ 5 h 323"/>
              <a:gd name="connsiteX76" fmla="*/ 561 w 687"/>
              <a:gd name="connsiteY76" fmla="*/ 5 h 323"/>
              <a:gd name="connsiteX77" fmla="*/ 577 w 687"/>
              <a:gd name="connsiteY77" fmla="*/ 10 h 323"/>
              <a:gd name="connsiteX78" fmla="*/ 593 w 687"/>
              <a:gd name="connsiteY78" fmla="*/ 16 h 323"/>
              <a:gd name="connsiteX79" fmla="*/ 630 w 687"/>
              <a:gd name="connsiteY79" fmla="*/ 31 h 323"/>
              <a:gd name="connsiteX80" fmla="*/ 645 w 687"/>
              <a:gd name="connsiteY80" fmla="*/ 42 h 323"/>
              <a:gd name="connsiteX81" fmla="*/ 661 w 687"/>
              <a:gd name="connsiteY81" fmla="*/ 52 h 323"/>
              <a:gd name="connsiteX82" fmla="*/ 672 w 687"/>
              <a:gd name="connsiteY82" fmla="*/ 57 h 323"/>
              <a:gd name="connsiteX83" fmla="*/ 682 w 687"/>
              <a:gd name="connsiteY83" fmla="*/ 68 h 323"/>
              <a:gd name="connsiteX84" fmla="*/ 687 w 687"/>
              <a:gd name="connsiteY84" fmla="*/ 73 h 323"/>
              <a:gd name="connsiteX85" fmla="*/ 687 w 687"/>
              <a:gd name="connsiteY85" fmla="*/ 78 h 323"/>
              <a:gd name="connsiteX86" fmla="*/ 682 w 687"/>
              <a:gd name="connsiteY86" fmla="*/ 78 h 323"/>
              <a:gd name="connsiteX87" fmla="*/ 682 w 687"/>
              <a:gd name="connsiteY87" fmla="*/ 84 h 323"/>
              <a:gd name="connsiteX88" fmla="*/ 677 w 687"/>
              <a:gd name="connsiteY88" fmla="*/ 89 h 323"/>
              <a:gd name="connsiteX89" fmla="*/ 666 w 687"/>
              <a:gd name="connsiteY89" fmla="*/ 94 h 323"/>
              <a:gd name="connsiteX90" fmla="*/ 666 w 687"/>
              <a:gd name="connsiteY90" fmla="*/ 99 h 323"/>
              <a:gd name="connsiteX91" fmla="*/ 661 w 687"/>
              <a:gd name="connsiteY91" fmla="*/ 104 h 323"/>
              <a:gd name="connsiteX92" fmla="*/ 656 w 687"/>
              <a:gd name="connsiteY92" fmla="*/ 115 h 323"/>
              <a:gd name="connsiteX93" fmla="*/ 656 w 687"/>
              <a:gd name="connsiteY93" fmla="*/ 131 h 323"/>
              <a:gd name="connsiteX94" fmla="*/ 651 w 687"/>
              <a:gd name="connsiteY94" fmla="*/ 141 h 323"/>
              <a:gd name="connsiteX95" fmla="*/ 651 w 687"/>
              <a:gd name="connsiteY95" fmla="*/ 162 h 323"/>
              <a:gd name="connsiteX96" fmla="*/ 645 w 687"/>
              <a:gd name="connsiteY96" fmla="*/ 183 h 323"/>
              <a:gd name="connsiteX97" fmla="*/ 645 w 687"/>
              <a:gd name="connsiteY97" fmla="*/ 209 h 323"/>
              <a:gd name="connsiteX98" fmla="*/ 640 w 687"/>
              <a:gd name="connsiteY98" fmla="*/ 261 h 323"/>
              <a:gd name="connsiteX99" fmla="*/ 635 w 687"/>
              <a:gd name="connsiteY99" fmla="*/ 313 h 323"/>
              <a:gd name="connsiteX100" fmla="*/ 551 w 687"/>
              <a:gd name="connsiteY100" fmla="*/ 319 h 323"/>
              <a:gd name="connsiteX101" fmla="*/ 551 w 687"/>
              <a:gd name="connsiteY101" fmla="*/ 298 h 323"/>
              <a:gd name="connsiteX102" fmla="*/ 556 w 687"/>
              <a:gd name="connsiteY102" fmla="*/ 272 h 323"/>
              <a:gd name="connsiteX103" fmla="*/ 556 w 687"/>
              <a:gd name="connsiteY103" fmla="*/ 251 h 323"/>
              <a:gd name="connsiteX104" fmla="*/ 561 w 687"/>
              <a:gd name="connsiteY104" fmla="*/ 230 h 323"/>
              <a:gd name="connsiteX105" fmla="*/ 561 w 687"/>
              <a:gd name="connsiteY105" fmla="*/ 214 h 323"/>
              <a:gd name="connsiteX106" fmla="*/ 561 w 687"/>
              <a:gd name="connsiteY106" fmla="*/ 193 h 323"/>
              <a:gd name="connsiteX107" fmla="*/ 567 w 687"/>
              <a:gd name="connsiteY107" fmla="*/ 178 h 323"/>
              <a:gd name="connsiteX108" fmla="*/ 567 w 687"/>
              <a:gd name="connsiteY108" fmla="*/ 167 h 323"/>
              <a:gd name="connsiteX109" fmla="*/ 567 w 687"/>
              <a:gd name="connsiteY109" fmla="*/ 151 h 323"/>
              <a:gd name="connsiteX110" fmla="*/ 567 w 687"/>
              <a:gd name="connsiteY110" fmla="*/ 141 h 323"/>
              <a:gd name="connsiteX111" fmla="*/ 567 w 687"/>
              <a:gd name="connsiteY111" fmla="*/ 131 h 323"/>
              <a:gd name="connsiteX112" fmla="*/ 561 w 687"/>
              <a:gd name="connsiteY112" fmla="*/ 125 h 323"/>
              <a:gd name="connsiteX113" fmla="*/ 561 w 687"/>
              <a:gd name="connsiteY113" fmla="*/ 115 h 323"/>
              <a:gd name="connsiteX114" fmla="*/ 561 w 687"/>
              <a:gd name="connsiteY114" fmla="*/ 115 h 323"/>
              <a:gd name="connsiteX0" fmla="*/ 561 w 687"/>
              <a:gd name="connsiteY0" fmla="*/ 115 h 319"/>
              <a:gd name="connsiteX1" fmla="*/ 556 w 687"/>
              <a:gd name="connsiteY1" fmla="*/ 104 h 319"/>
              <a:gd name="connsiteX2" fmla="*/ 556 w 687"/>
              <a:gd name="connsiteY2" fmla="*/ 94 h 319"/>
              <a:gd name="connsiteX3" fmla="*/ 551 w 687"/>
              <a:gd name="connsiteY3" fmla="*/ 84 h 319"/>
              <a:gd name="connsiteX4" fmla="*/ 546 w 687"/>
              <a:gd name="connsiteY4" fmla="*/ 78 h 319"/>
              <a:gd name="connsiteX5" fmla="*/ 546 w 687"/>
              <a:gd name="connsiteY5" fmla="*/ 78 h 319"/>
              <a:gd name="connsiteX6" fmla="*/ 540 w 687"/>
              <a:gd name="connsiteY6" fmla="*/ 78 h 319"/>
              <a:gd name="connsiteX7" fmla="*/ 530 w 687"/>
              <a:gd name="connsiteY7" fmla="*/ 73 h 319"/>
              <a:gd name="connsiteX8" fmla="*/ 525 w 687"/>
              <a:gd name="connsiteY8" fmla="*/ 73 h 319"/>
              <a:gd name="connsiteX9" fmla="*/ 514 w 687"/>
              <a:gd name="connsiteY9" fmla="*/ 73 h 319"/>
              <a:gd name="connsiteX10" fmla="*/ 504 w 687"/>
              <a:gd name="connsiteY10" fmla="*/ 73 h 319"/>
              <a:gd name="connsiteX11" fmla="*/ 493 w 687"/>
              <a:gd name="connsiteY11" fmla="*/ 73 h 319"/>
              <a:gd name="connsiteX12" fmla="*/ 477 w 687"/>
              <a:gd name="connsiteY12" fmla="*/ 73 h 319"/>
              <a:gd name="connsiteX13" fmla="*/ 451 w 687"/>
              <a:gd name="connsiteY13" fmla="*/ 73 h 319"/>
              <a:gd name="connsiteX14" fmla="*/ 420 w 687"/>
              <a:gd name="connsiteY14" fmla="*/ 73 h 319"/>
              <a:gd name="connsiteX15" fmla="*/ 393 w 687"/>
              <a:gd name="connsiteY15" fmla="*/ 78 h 319"/>
              <a:gd name="connsiteX16" fmla="*/ 362 w 687"/>
              <a:gd name="connsiteY16" fmla="*/ 78 h 319"/>
              <a:gd name="connsiteX17" fmla="*/ 346 w 687"/>
              <a:gd name="connsiteY17" fmla="*/ 84 h 319"/>
              <a:gd name="connsiteX18" fmla="*/ 325 w 687"/>
              <a:gd name="connsiteY18" fmla="*/ 84 h 319"/>
              <a:gd name="connsiteX19" fmla="*/ 309 w 687"/>
              <a:gd name="connsiteY19" fmla="*/ 89 h 319"/>
              <a:gd name="connsiteX20" fmla="*/ 288 w 687"/>
              <a:gd name="connsiteY20" fmla="*/ 94 h 319"/>
              <a:gd name="connsiteX21" fmla="*/ 267 w 687"/>
              <a:gd name="connsiteY21" fmla="*/ 99 h 319"/>
              <a:gd name="connsiteX22" fmla="*/ 246 w 687"/>
              <a:gd name="connsiteY22" fmla="*/ 99 h 319"/>
              <a:gd name="connsiteX23" fmla="*/ 220 w 687"/>
              <a:gd name="connsiteY23" fmla="*/ 104 h 319"/>
              <a:gd name="connsiteX24" fmla="*/ 199 w 687"/>
              <a:gd name="connsiteY24" fmla="*/ 110 h 319"/>
              <a:gd name="connsiteX25" fmla="*/ 173 w 687"/>
              <a:gd name="connsiteY25" fmla="*/ 115 h 319"/>
              <a:gd name="connsiteX26" fmla="*/ 152 w 687"/>
              <a:gd name="connsiteY26" fmla="*/ 120 h 319"/>
              <a:gd name="connsiteX27" fmla="*/ 131 w 687"/>
              <a:gd name="connsiteY27" fmla="*/ 120 h 319"/>
              <a:gd name="connsiteX28" fmla="*/ 115 w 687"/>
              <a:gd name="connsiteY28" fmla="*/ 125 h 319"/>
              <a:gd name="connsiteX29" fmla="*/ 99 w 687"/>
              <a:gd name="connsiteY29" fmla="*/ 125 h 319"/>
              <a:gd name="connsiteX30" fmla="*/ 89 w 687"/>
              <a:gd name="connsiteY30" fmla="*/ 125 h 319"/>
              <a:gd name="connsiteX31" fmla="*/ 78 w 687"/>
              <a:gd name="connsiteY31" fmla="*/ 125 h 319"/>
              <a:gd name="connsiteX32" fmla="*/ 73 w 687"/>
              <a:gd name="connsiteY32" fmla="*/ 125 h 319"/>
              <a:gd name="connsiteX33" fmla="*/ 63 w 687"/>
              <a:gd name="connsiteY33" fmla="*/ 120 h 319"/>
              <a:gd name="connsiteX34" fmla="*/ 52 w 687"/>
              <a:gd name="connsiteY34" fmla="*/ 115 h 319"/>
              <a:gd name="connsiteX35" fmla="*/ 36 w 687"/>
              <a:gd name="connsiteY35" fmla="*/ 110 h 319"/>
              <a:gd name="connsiteX36" fmla="*/ 26 w 687"/>
              <a:gd name="connsiteY36" fmla="*/ 99 h 319"/>
              <a:gd name="connsiteX37" fmla="*/ 15 w 687"/>
              <a:gd name="connsiteY37" fmla="*/ 94 h 319"/>
              <a:gd name="connsiteX38" fmla="*/ 5 w 687"/>
              <a:gd name="connsiteY38" fmla="*/ 89 h 319"/>
              <a:gd name="connsiteX39" fmla="*/ 0 w 687"/>
              <a:gd name="connsiteY39" fmla="*/ 78 h 319"/>
              <a:gd name="connsiteX40" fmla="*/ 0 w 687"/>
              <a:gd name="connsiteY40" fmla="*/ 73 h 319"/>
              <a:gd name="connsiteX41" fmla="*/ 10 w 687"/>
              <a:gd name="connsiteY41" fmla="*/ 73 h 319"/>
              <a:gd name="connsiteX42" fmla="*/ 26 w 687"/>
              <a:gd name="connsiteY42" fmla="*/ 73 h 319"/>
              <a:gd name="connsiteX43" fmla="*/ 42 w 687"/>
              <a:gd name="connsiteY43" fmla="*/ 73 h 319"/>
              <a:gd name="connsiteX44" fmla="*/ 57 w 687"/>
              <a:gd name="connsiteY44" fmla="*/ 68 h 319"/>
              <a:gd name="connsiteX45" fmla="*/ 89 w 687"/>
              <a:gd name="connsiteY45" fmla="*/ 68 h 319"/>
              <a:gd name="connsiteX46" fmla="*/ 131 w 687"/>
              <a:gd name="connsiteY46" fmla="*/ 63 h 319"/>
              <a:gd name="connsiteX47" fmla="*/ 152 w 687"/>
              <a:gd name="connsiteY47" fmla="*/ 63 h 319"/>
              <a:gd name="connsiteX48" fmla="*/ 173 w 687"/>
              <a:gd name="connsiteY48" fmla="*/ 63 h 319"/>
              <a:gd name="connsiteX49" fmla="*/ 199 w 687"/>
              <a:gd name="connsiteY49" fmla="*/ 57 h 319"/>
              <a:gd name="connsiteX50" fmla="*/ 225 w 687"/>
              <a:gd name="connsiteY50" fmla="*/ 57 h 319"/>
              <a:gd name="connsiteX51" fmla="*/ 257 w 687"/>
              <a:gd name="connsiteY51" fmla="*/ 52 h 319"/>
              <a:gd name="connsiteX52" fmla="*/ 288 w 687"/>
              <a:gd name="connsiteY52" fmla="*/ 52 h 319"/>
              <a:gd name="connsiteX53" fmla="*/ 320 w 687"/>
              <a:gd name="connsiteY53" fmla="*/ 47 h 319"/>
              <a:gd name="connsiteX54" fmla="*/ 357 w 687"/>
              <a:gd name="connsiteY54" fmla="*/ 42 h 319"/>
              <a:gd name="connsiteX55" fmla="*/ 372 w 687"/>
              <a:gd name="connsiteY55" fmla="*/ 42 h 319"/>
              <a:gd name="connsiteX56" fmla="*/ 393 w 687"/>
              <a:gd name="connsiteY56" fmla="*/ 37 h 319"/>
              <a:gd name="connsiteX57" fmla="*/ 409 w 687"/>
              <a:gd name="connsiteY57" fmla="*/ 37 h 319"/>
              <a:gd name="connsiteX58" fmla="*/ 420 w 687"/>
              <a:gd name="connsiteY58" fmla="*/ 37 h 319"/>
              <a:gd name="connsiteX59" fmla="*/ 435 w 687"/>
              <a:gd name="connsiteY59" fmla="*/ 31 h 319"/>
              <a:gd name="connsiteX60" fmla="*/ 446 w 687"/>
              <a:gd name="connsiteY60" fmla="*/ 31 h 319"/>
              <a:gd name="connsiteX61" fmla="*/ 456 w 687"/>
              <a:gd name="connsiteY61" fmla="*/ 31 h 319"/>
              <a:gd name="connsiteX62" fmla="*/ 467 w 687"/>
              <a:gd name="connsiteY62" fmla="*/ 26 h 319"/>
              <a:gd name="connsiteX63" fmla="*/ 477 w 687"/>
              <a:gd name="connsiteY63" fmla="*/ 26 h 319"/>
              <a:gd name="connsiteX64" fmla="*/ 488 w 687"/>
              <a:gd name="connsiteY64" fmla="*/ 26 h 319"/>
              <a:gd name="connsiteX65" fmla="*/ 493 w 687"/>
              <a:gd name="connsiteY65" fmla="*/ 21 h 319"/>
              <a:gd name="connsiteX66" fmla="*/ 498 w 687"/>
              <a:gd name="connsiteY66" fmla="*/ 21 h 319"/>
              <a:gd name="connsiteX67" fmla="*/ 504 w 687"/>
              <a:gd name="connsiteY67" fmla="*/ 21 h 319"/>
              <a:gd name="connsiteX68" fmla="*/ 509 w 687"/>
              <a:gd name="connsiteY68" fmla="*/ 16 h 319"/>
              <a:gd name="connsiteX69" fmla="*/ 514 w 687"/>
              <a:gd name="connsiteY69" fmla="*/ 16 h 319"/>
              <a:gd name="connsiteX70" fmla="*/ 514 w 687"/>
              <a:gd name="connsiteY70" fmla="*/ 16 h 319"/>
              <a:gd name="connsiteX71" fmla="*/ 519 w 687"/>
              <a:gd name="connsiteY71" fmla="*/ 10 h 319"/>
              <a:gd name="connsiteX72" fmla="*/ 525 w 687"/>
              <a:gd name="connsiteY72" fmla="*/ 5 h 319"/>
              <a:gd name="connsiteX73" fmla="*/ 535 w 687"/>
              <a:gd name="connsiteY73" fmla="*/ 5 h 319"/>
              <a:gd name="connsiteX74" fmla="*/ 546 w 687"/>
              <a:gd name="connsiteY74" fmla="*/ 0 h 319"/>
              <a:gd name="connsiteX75" fmla="*/ 551 w 687"/>
              <a:gd name="connsiteY75" fmla="*/ 5 h 319"/>
              <a:gd name="connsiteX76" fmla="*/ 561 w 687"/>
              <a:gd name="connsiteY76" fmla="*/ 5 h 319"/>
              <a:gd name="connsiteX77" fmla="*/ 577 w 687"/>
              <a:gd name="connsiteY77" fmla="*/ 10 h 319"/>
              <a:gd name="connsiteX78" fmla="*/ 593 w 687"/>
              <a:gd name="connsiteY78" fmla="*/ 16 h 319"/>
              <a:gd name="connsiteX79" fmla="*/ 630 w 687"/>
              <a:gd name="connsiteY79" fmla="*/ 31 h 319"/>
              <a:gd name="connsiteX80" fmla="*/ 645 w 687"/>
              <a:gd name="connsiteY80" fmla="*/ 42 h 319"/>
              <a:gd name="connsiteX81" fmla="*/ 661 w 687"/>
              <a:gd name="connsiteY81" fmla="*/ 52 h 319"/>
              <a:gd name="connsiteX82" fmla="*/ 672 w 687"/>
              <a:gd name="connsiteY82" fmla="*/ 57 h 319"/>
              <a:gd name="connsiteX83" fmla="*/ 682 w 687"/>
              <a:gd name="connsiteY83" fmla="*/ 68 h 319"/>
              <a:gd name="connsiteX84" fmla="*/ 687 w 687"/>
              <a:gd name="connsiteY84" fmla="*/ 73 h 319"/>
              <a:gd name="connsiteX85" fmla="*/ 687 w 687"/>
              <a:gd name="connsiteY85" fmla="*/ 78 h 319"/>
              <a:gd name="connsiteX86" fmla="*/ 682 w 687"/>
              <a:gd name="connsiteY86" fmla="*/ 78 h 319"/>
              <a:gd name="connsiteX87" fmla="*/ 682 w 687"/>
              <a:gd name="connsiteY87" fmla="*/ 84 h 319"/>
              <a:gd name="connsiteX88" fmla="*/ 677 w 687"/>
              <a:gd name="connsiteY88" fmla="*/ 89 h 319"/>
              <a:gd name="connsiteX89" fmla="*/ 666 w 687"/>
              <a:gd name="connsiteY89" fmla="*/ 94 h 319"/>
              <a:gd name="connsiteX90" fmla="*/ 666 w 687"/>
              <a:gd name="connsiteY90" fmla="*/ 99 h 319"/>
              <a:gd name="connsiteX91" fmla="*/ 661 w 687"/>
              <a:gd name="connsiteY91" fmla="*/ 104 h 319"/>
              <a:gd name="connsiteX92" fmla="*/ 656 w 687"/>
              <a:gd name="connsiteY92" fmla="*/ 115 h 319"/>
              <a:gd name="connsiteX93" fmla="*/ 656 w 687"/>
              <a:gd name="connsiteY93" fmla="*/ 131 h 319"/>
              <a:gd name="connsiteX94" fmla="*/ 651 w 687"/>
              <a:gd name="connsiteY94" fmla="*/ 141 h 319"/>
              <a:gd name="connsiteX95" fmla="*/ 651 w 687"/>
              <a:gd name="connsiteY95" fmla="*/ 162 h 319"/>
              <a:gd name="connsiteX96" fmla="*/ 645 w 687"/>
              <a:gd name="connsiteY96" fmla="*/ 183 h 319"/>
              <a:gd name="connsiteX97" fmla="*/ 645 w 687"/>
              <a:gd name="connsiteY97" fmla="*/ 209 h 319"/>
              <a:gd name="connsiteX98" fmla="*/ 640 w 687"/>
              <a:gd name="connsiteY98" fmla="*/ 261 h 319"/>
              <a:gd name="connsiteX99" fmla="*/ 551 w 687"/>
              <a:gd name="connsiteY99" fmla="*/ 319 h 319"/>
              <a:gd name="connsiteX100" fmla="*/ 551 w 687"/>
              <a:gd name="connsiteY100" fmla="*/ 298 h 319"/>
              <a:gd name="connsiteX101" fmla="*/ 556 w 687"/>
              <a:gd name="connsiteY101" fmla="*/ 272 h 319"/>
              <a:gd name="connsiteX102" fmla="*/ 556 w 687"/>
              <a:gd name="connsiteY102" fmla="*/ 251 h 319"/>
              <a:gd name="connsiteX103" fmla="*/ 561 w 687"/>
              <a:gd name="connsiteY103" fmla="*/ 230 h 319"/>
              <a:gd name="connsiteX104" fmla="*/ 561 w 687"/>
              <a:gd name="connsiteY104" fmla="*/ 214 h 319"/>
              <a:gd name="connsiteX105" fmla="*/ 561 w 687"/>
              <a:gd name="connsiteY105" fmla="*/ 193 h 319"/>
              <a:gd name="connsiteX106" fmla="*/ 567 w 687"/>
              <a:gd name="connsiteY106" fmla="*/ 178 h 319"/>
              <a:gd name="connsiteX107" fmla="*/ 567 w 687"/>
              <a:gd name="connsiteY107" fmla="*/ 167 h 319"/>
              <a:gd name="connsiteX108" fmla="*/ 567 w 687"/>
              <a:gd name="connsiteY108" fmla="*/ 151 h 319"/>
              <a:gd name="connsiteX109" fmla="*/ 567 w 687"/>
              <a:gd name="connsiteY109" fmla="*/ 141 h 319"/>
              <a:gd name="connsiteX110" fmla="*/ 567 w 687"/>
              <a:gd name="connsiteY110" fmla="*/ 131 h 319"/>
              <a:gd name="connsiteX111" fmla="*/ 561 w 687"/>
              <a:gd name="connsiteY111" fmla="*/ 125 h 319"/>
              <a:gd name="connsiteX112" fmla="*/ 561 w 687"/>
              <a:gd name="connsiteY112" fmla="*/ 115 h 319"/>
              <a:gd name="connsiteX113" fmla="*/ 561 w 687"/>
              <a:gd name="connsiteY113" fmla="*/ 115 h 319"/>
              <a:gd name="connsiteX0" fmla="*/ 561 w 687"/>
              <a:gd name="connsiteY0" fmla="*/ 115 h 298"/>
              <a:gd name="connsiteX1" fmla="*/ 556 w 687"/>
              <a:gd name="connsiteY1" fmla="*/ 104 h 298"/>
              <a:gd name="connsiteX2" fmla="*/ 556 w 687"/>
              <a:gd name="connsiteY2" fmla="*/ 94 h 298"/>
              <a:gd name="connsiteX3" fmla="*/ 551 w 687"/>
              <a:gd name="connsiteY3" fmla="*/ 84 h 298"/>
              <a:gd name="connsiteX4" fmla="*/ 546 w 687"/>
              <a:gd name="connsiteY4" fmla="*/ 78 h 298"/>
              <a:gd name="connsiteX5" fmla="*/ 546 w 687"/>
              <a:gd name="connsiteY5" fmla="*/ 78 h 298"/>
              <a:gd name="connsiteX6" fmla="*/ 540 w 687"/>
              <a:gd name="connsiteY6" fmla="*/ 78 h 298"/>
              <a:gd name="connsiteX7" fmla="*/ 530 w 687"/>
              <a:gd name="connsiteY7" fmla="*/ 73 h 298"/>
              <a:gd name="connsiteX8" fmla="*/ 525 w 687"/>
              <a:gd name="connsiteY8" fmla="*/ 73 h 298"/>
              <a:gd name="connsiteX9" fmla="*/ 514 w 687"/>
              <a:gd name="connsiteY9" fmla="*/ 73 h 298"/>
              <a:gd name="connsiteX10" fmla="*/ 504 w 687"/>
              <a:gd name="connsiteY10" fmla="*/ 73 h 298"/>
              <a:gd name="connsiteX11" fmla="*/ 493 w 687"/>
              <a:gd name="connsiteY11" fmla="*/ 73 h 298"/>
              <a:gd name="connsiteX12" fmla="*/ 477 w 687"/>
              <a:gd name="connsiteY12" fmla="*/ 73 h 298"/>
              <a:gd name="connsiteX13" fmla="*/ 451 w 687"/>
              <a:gd name="connsiteY13" fmla="*/ 73 h 298"/>
              <a:gd name="connsiteX14" fmla="*/ 420 w 687"/>
              <a:gd name="connsiteY14" fmla="*/ 73 h 298"/>
              <a:gd name="connsiteX15" fmla="*/ 393 w 687"/>
              <a:gd name="connsiteY15" fmla="*/ 78 h 298"/>
              <a:gd name="connsiteX16" fmla="*/ 362 w 687"/>
              <a:gd name="connsiteY16" fmla="*/ 78 h 298"/>
              <a:gd name="connsiteX17" fmla="*/ 346 w 687"/>
              <a:gd name="connsiteY17" fmla="*/ 84 h 298"/>
              <a:gd name="connsiteX18" fmla="*/ 325 w 687"/>
              <a:gd name="connsiteY18" fmla="*/ 84 h 298"/>
              <a:gd name="connsiteX19" fmla="*/ 309 w 687"/>
              <a:gd name="connsiteY19" fmla="*/ 89 h 298"/>
              <a:gd name="connsiteX20" fmla="*/ 288 w 687"/>
              <a:gd name="connsiteY20" fmla="*/ 94 h 298"/>
              <a:gd name="connsiteX21" fmla="*/ 267 w 687"/>
              <a:gd name="connsiteY21" fmla="*/ 99 h 298"/>
              <a:gd name="connsiteX22" fmla="*/ 246 w 687"/>
              <a:gd name="connsiteY22" fmla="*/ 99 h 298"/>
              <a:gd name="connsiteX23" fmla="*/ 220 w 687"/>
              <a:gd name="connsiteY23" fmla="*/ 104 h 298"/>
              <a:gd name="connsiteX24" fmla="*/ 199 w 687"/>
              <a:gd name="connsiteY24" fmla="*/ 110 h 298"/>
              <a:gd name="connsiteX25" fmla="*/ 173 w 687"/>
              <a:gd name="connsiteY25" fmla="*/ 115 h 298"/>
              <a:gd name="connsiteX26" fmla="*/ 152 w 687"/>
              <a:gd name="connsiteY26" fmla="*/ 120 h 298"/>
              <a:gd name="connsiteX27" fmla="*/ 131 w 687"/>
              <a:gd name="connsiteY27" fmla="*/ 120 h 298"/>
              <a:gd name="connsiteX28" fmla="*/ 115 w 687"/>
              <a:gd name="connsiteY28" fmla="*/ 125 h 298"/>
              <a:gd name="connsiteX29" fmla="*/ 99 w 687"/>
              <a:gd name="connsiteY29" fmla="*/ 125 h 298"/>
              <a:gd name="connsiteX30" fmla="*/ 89 w 687"/>
              <a:gd name="connsiteY30" fmla="*/ 125 h 298"/>
              <a:gd name="connsiteX31" fmla="*/ 78 w 687"/>
              <a:gd name="connsiteY31" fmla="*/ 125 h 298"/>
              <a:gd name="connsiteX32" fmla="*/ 73 w 687"/>
              <a:gd name="connsiteY32" fmla="*/ 125 h 298"/>
              <a:gd name="connsiteX33" fmla="*/ 63 w 687"/>
              <a:gd name="connsiteY33" fmla="*/ 120 h 298"/>
              <a:gd name="connsiteX34" fmla="*/ 52 w 687"/>
              <a:gd name="connsiteY34" fmla="*/ 115 h 298"/>
              <a:gd name="connsiteX35" fmla="*/ 36 w 687"/>
              <a:gd name="connsiteY35" fmla="*/ 110 h 298"/>
              <a:gd name="connsiteX36" fmla="*/ 26 w 687"/>
              <a:gd name="connsiteY36" fmla="*/ 99 h 298"/>
              <a:gd name="connsiteX37" fmla="*/ 15 w 687"/>
              <a:gd name="connsiteY37" fmla="*/ 94 h 298"/>
              <a:gd name="connsiteX38" fmla="*/ 5 w 687"/>
              <a:gd name="connsiteY38" fmla="*/ 89 h 298"/>
              <a:gd name="connsiteX39" fmla="*/ 0 w 687"/>
              <a:gd name="connsiteY39" fmla="*/ 78 h 298"/>
              <a:gd name="connsiteX40" fmla="*/ 0 w 687"/>
              <a:gd name="connsiteY40" fmla="*/ 73 h 298"/>
              <a:gd name="connsiteX41" fmla="*/ 10 w 687"/>
              <a:gd name="connsiteY41" fmla="*/ 73 h 298"/>
              <a:gd name="connsiteX42" fmla="*/ 26 w 687"/>
              <a:gd name="connsiteY42" fmla="*/ 73 h 298"/>
              <a:gd name="connsiteX43" fmla="*/ 42 w 687"/>
              <a:gd name="connsiteY43" fmla="*/ 73 h 298"/>
              <a:gd name="connsiteX44" fmla="*/ 57 w 687"/>
              <a:gd name="connsiteY44" fmla="*/ 68 h 298"/>
              <a:gd name="connsiteX45" fmla="*/ 89 w 687"/>
              <a:gd name="connsiteY45" fmla="*/ 68 h 298"/>
              <a:gd name="connsiteX46" fmla="*/ 131 w 687"/>
              <a:gd name="connsiteY46" fmla="*/ 63 h 298"/>
              <a:gd name="connsiteX47" fmla="*/ 152 w 687"/>
              <a:gd name="connsiteY47" fmla="*/ 63 h 298"/>
              <a:gd name="connsiteX48" fmla="*/ 173 w 687"/>
              <a:gd name="connsiteY48" fmla="*/ 63 h 298"/>
              <a:gd name="connsiteX49" fmla="*/ 199 w 687"/>
              <a:gd name="connsiteY49" fmla="*/ 57 h 298"/>
              <a:gd name="connsiteX50" fmla="*/ 225 w 687"/>
              <a:gd name="connsiteY50" fmla="*/ 57 h 298"/>
              <a:gd name="connsiteX51" fmla="*/ 257 w 687"/>
              <a:gd name="connsiteY51" fmla="*/ 52 h 298"/>
              <a:gd name="connsiteX52" fmla="*/ 288 w 687"/>
              <a:gd name="connsiteY52" fmla="*/ 52 h 298"/>
              <a:gd name="connsiteX53" fmla="*/ 320 w 687"/>
              <a:gd name="connsiteY53" fmla="*/ 47 h 298"/>
              <a:gd name="connsiteX54" fmla="*/ 357 w 687"/>
              <a:gd name="connsiteY54" fmla="*/ 42 h 298"/>
              <a:gd name="connsiteX55" fmla="*/ 372 w 687"/>
              <a:gd name="connsiteY55" fmla="*/ 42 h 298"/>
              <a:gd name="connsiteX56" fmla="*/ 393 w 687"/>
              <a:gd name="connsiteY56" fmla="*/ 37 h 298"/>
              <a:gd name="connsiteX57" fmla="*/ 409 w 687"/>
              <a:gd name="connsiteY57" fmla="*/ 37 h 298"/>
              <a:gd name="connsiteX58" fmla="*/ 420 w 687"/>
              <a:gd name="connsiteY58" fmla="*/ 37 h 298"/>
              <a:gd name="connsiteX59" fmla="*/ 435 w 687"/>
              <a:gd name="connsiteY59" fmla="*/ 31 h 298"/>
              <a:gd name="connsiteX60" fmla="*/ 446 w 687"/>
              <a:gd name="connsiteY60" fmla="*/ 31 h 298"/>
              <a:gd name="connsiteX61" fmla="*/ 456 w 687"/>
              <a:gd name="connsiteY61" fmla="*/ 31 h 298"/>
              <a:gd name="connsiteX62" fmla="*/ 467 w 687"/>
              <a:gd name="connsiteY62" fmla="*/ 26 h 298"/>
              <a:gd name="connsiteX63" fmla="*/ 477 w 687"/>
              <a:gd name="connsiteY63" fmla="*/ 26 h 298"/>
              <a:gd name="connsiteX64" fmla="*/ 488 w 687"/>
              <a:gd name="connsiteY64" fmla="*/ 26 h 298"/>
              <a:gd name="connsiteX65" fmla="*/ 493 w 687"/>
              <a:gd name="connsiteY65" fmla="*/ 21 h 298"/>
              <a:gd name="connsiteX66" fmla="*/ 498 w 687"/>
              <a:gd name="connsiteY66" fmla="*/ 21 h 298"/>
              <a:gd name="connsiteX67" fmla="*/ 504 w 687"/>
              <a:gd name="connsiteY67" fmla="*/ 21 h 298"/>
              <a:gd name="connsiteX68" fmla="*/ 509 w 687"/>
              <a:gd name="connsiteY68" fmla="*/ 16 h 298"/>
              <a:gd name="connsiteX69" fmla="*/ 514 w 687"/>
              <a:gd name="connsiteY69" fmla="*/ 16 h 298"/>
              <a:gd name="connsiteX70" fmla="*/ 514 w 687"/>
              <a:gd name="connsiteY70" fmla="*/ 16 h 298"/>
              <a:gd name="connsiteX71" fmla="*/ 519 w 687"/>
              <a:gd name="connsiteY71" fmla="*/ 10 h 298"/>
              <a:gd name="connsiteX72" fmla="*/ 525 w 687"/>
              <a:gd name="connsiteY72" fmla="*/ 5 h 298"/>
              <a:gd name="connsiteX73" fmla="*/ 535 w 687"/>
              <a:gd name="connsiteY73" fmla="*/ 5 h 298"/>
              <a:gd name="connsiteX74" fmla="*/ 546 w 687"/>
              <a:gd name="connsiteY74" fmla="*/ 0 h 298"/>
              <a:gd name="connsiteX75" fmla="*/ 551 w 687"/>
              <a:gd name="connsiteY75" fmla="*/ 5 h 298"/>
              <a:gd name="connsiteX76" fmla="*/ 561 w 687"/>
              <a:gd name="connsiteY76" fmla="*/ 5 h 298"/>
              <a:gd name="connsiteX77" fmla="*/ 577 w 687"/>
              <a:gd name="connsiteY77" fmla="*/ 10 h 298"/>
              <a:gd name="connsiteX78" fmla="*/ 593 w 687"/>
              <a:gd name="connsiteY78" fmla="*/ 16 h 298"/>
              <a:gd name="connsiteX79" fmla="*/ 630 w 687"/>
              <a:gd name="connsiteY79" fmla="*/ 31 h 298"/>
              <a:gd name="connsiteX80" fmla="*/ 645 w 687"/>
              <a:gd name="connsiteY80" fmla="*/ 42 h 298"/>
              <a:gd name="connsiteX81" fmla="*/ 661 w 687"/>
              <a:gd name="connsiteY81" fmla="*/ 52 h 298"/>
              <a:gd name="connsiteX82" fmla="*/ 672 w 687"/>
              <a:gd name="connsiteY82" fmla="*/ 57 h 298"/>
              <a:gd name="connsiteX83" fmla="*/ 682 w 687"/>
              <a:gd name="connsiteY83" fmla="*/ 68 h 298"/>
              <a:gd name="connsiteX84" fmla="*/ 687 w 687"/>
              <a:gd name="connsiteY84" fmla="*/ 73 h 298"/>
              <a:gd name="connsiteX85" fmla="*/ 687 w 687"/>
              <a:gd name="connsiteY85" fmla="*/ 78 h 298"/>
              <a:gd name="connsiteX86" fmla="*/ 682 w 687"/>
              <a:gd name="connsiteY86" fmla="*/ 78 h 298"/>
              <a:gd name="connsiteX87" fmla="*/ 682 w 687"/>
              <a:gd name="connsiteY87" fmla="*/ 84 h 298"/>
              <a:gd name="connsiteX88" fmla="*/ 677 w 687"/>
              <a:gd name="connsiteY88" fmla="*/ 89 h 298"/>
              <a:gd name="connsiteX89" fmla="*/ 666 w 687"/>
              <a:gd name="connsiteY89" fmla="*/ 94 h 298"/>
              <a:gd name="connsiteX90" fmla="*/ 666 w 687"/>
              <a:gd name="connsiteY90" fmla="*/ 99 h 298"/>
              <a:gd name="connsiteX91" fmla="*/ 661 w 687"/>
              <a:gd name="connsiteY91" fmla="*/ 104 h 298"/>
              <a:gd name="connsiteX92" fmla="*/ 656 w 687"/>
              <a:gd name="connsiteY92" fmla="*/ 115 h 298"/>
              <a:gd name="connsiteX93" fmla="*/ 656 w 687"/>
              <a:gd name="connsiteY93" fmla="*/ 131 h 298"/>
              <a:gd name="connsiteX94" fmla="*/ 651 w 687"/>
              <a:gd name="connsiteY94" fmla="*/ 141 h 298"/>
              <a:gd name="connsiteX95" fmla="*/ 651 w 687"/>
              <a:gd name="connsiteY95" fmla="*/ 162 h 298"/>
              <a:gd name="connsiteX96" fmla="*/ 645 w 687"/>
              <a:gd name="connsiteY96" fmla="*/ 183 h 298"/>
              <a:gd name="connsiteX97" fmla="*/ 645 w 687"/>
              <a:gd name="connsiteY97" fmla="*/ 209 h 298"/>
              <a:gd name="connsiteX98" fmla="*/ 640 w 687"/>
              <a:gd name="connsiteY98" fmla="*/ 261 h 298"/>
              <a:gd name="connsiteX99" fmla="*/ 551 w 687"/>
              <a:gd name="connsiteY99" fmla="*/ 298 h 298"/>
              <a:gd name="connsiteX100" fmla="*/ 556 w 687"/>
              <a:gd name="connsiteY100" fmla="*/ 272 h 298"/>
              <a:gd name="connsiteX101" fmla="*/ 556 w 687"/>
              <a:gd name="connsiteY101" fmla="*/ 251 h 298"/>
              <a:gd name="connsiteX102" fmla="*/ 561 w 687"/>
              <a:gd name="connsiteY102" fmla="*/ 230 h 298"/>
              <a:gd name="connsiteX103" fmla="*/ 561 w 687"/>
              <a:gd name="connsiteY103" fmla="*/ 214 h 298"/>
              <a:gd name="connsiteX104" fmla="*/ 561 w 687"/>
              <a:gd name="connsiteY104" fmla="*/ 193 h 298"/>
              <a:gd name="connsiteX105" fmla="*/ 567 w 687"/>
              <a:gd name="connsiteY105" fmla="*/ 178 h 298"/>
              <a:gd name="connsiteX106" fmla="*/ 567 w 687"/>
              <a:gd name="connsiteY106" fmla="*/ 167 h 298"/>
              <a:gd name="connsiteX107" fmla="*/ 567 w 687"/>
              <a:gd name="connsiteY107" fmla="*/ 151 h 298"/>
              <a:gd name="connsiteX108" fmla="*/ 567 w 687"/>
              <a:gd name="connsiteY108" fmla="*/ 141 h 298"/>
              <a:gd name="connsiteX109" fmla="*/ 567 w 687"/>
              <a:gd name="connsiteY109" fmla="*/ 131 h 298"/>
              <a:gd name="connsiteX110" fmla="*/ 561 w 687"/>
              <a:gd name="connsiteY110" fmla="*/ 125 h 298"/>
              <a:gd name="connsiteX111" fmla="*/ 561 w 687"/>
              <a:gd name="connsiteY111" fmla="*/ 115 h 298"/>
              <a:gd name="connsiteX112" fmla="*/ 561 w 687"/>
              <a:gd name="connsiteY112" fmla="*/ 115 h 298"/>
              <a:gd name="connsiteX0" fmla="*/ 561 w 687"/>
              <a:gd name="connsiteY0" fmla="*/ 115 h 274"/>
              <a:gd name="connsiteX1" fmla="*/ 556 w 687"/>
              <a:gd name="connsiteY1" fmla="*/ 104 h 274"/>
              <a:gd name="connsiteX2" fmla="*/ 556 w 687"/>
              <a:gd name="connsiteY2" fmla="*/ 94 h 274"/>
              <a:gd name="connsiteX3" fmla="*/ 551 w 687"/>
              <a:gd name="connsiteY3" fmla="*/ 84 h 274"/>
              <a:gd name="connsiteX4" fmla="*/ 546 w 687"/>
              <a:gd name="connsiteY4" fmla="*/ 78 h 274"/>
              <a:gd name="connsiteX5" fmla="*/ 546 w 687"/>
              <a:gd name="connsiteY5" fmla="*/ 78 h 274"/>
              <a:gd name="connsiteX6" fmla="*/ 540 w 687"/>
              <a:gd name="connsiteY6" fmla="*/ 78 h 274"/>
              <a:gd name="connsiteX7" fmla="*/ 530 w 687"/>
              <a:gd name="connsiteY7" fmla="*/ 73 h 274"/>
              <a:gd name="connsiteX8" fmla="*/ 525 w 687"/>
              <a:gd name="connsiteY8" fmla="*/ 73 h 274"/>
              <a:gd name="connsiteX9" fmla="*/ 514 w 687"/>
              <a:gd name="connsiteY9" fmla="*/ 73 h 274"/>
              <a:gd name="connsiteX10" fmla="*/ 504 w 687"/>
              <a:gd name="connsiteY10" fmla="*/ 73 h 274"/>
              <a:gd name="connsiteX11" fmla="*/ 493 w 687"/>
              <a:gd name="connsiteY11" fmla="*/ 73 h 274"/>
              <a:gd name="connsiteX12" fmla="*/ 477 w 687"/>
              <a:gd name="connsiteY12" fmla="*/ 73 h 274"/>
              <a:gd name="connsiteX13" fmla="*/ 451 w 687"/>
              <a:gd name="connsiteY13" fmla="*/ 73 h 274"/>
              <a:gd name="connsiteX14" fmla="*/ 420 w 687"/>
              <a:gd name="connsiteY14" fmla="*/ 73 h 274"/>
              <a:gd name="connsiteX15" fmla="*/ 393 w 687"/>
              <a:gd name="connsiteY15" fmla="*/ 78 h 274"/>
              <a:gd name="connsiteX16" fmla="*/ 362 w 687"/>
              <a:gd name="connsiteY16" fmla="*/ 78 h 274"/>
              <a:gd name="connsiteX17" fmla="*/ 346 w 687"/>
              <a:gd name="connsiteY17" fmla="*/ 84 h 274"/>
              <a:gd name="connsiteX18" fmla="*/ 325 w 687"/>
              <a:gd name="connsiteY18" fmla="*/ 84 h 274"/>
              <a:gd name="connsiteX19" fmla="*/ 309 w 687"/>
              <a:gd name="connsiteY19" fmla="*/ 89 h 274"/>
              <a:gd name="connsiteX20" fmla="*/ 288 w 687"/>
              <a:gd name="connsiteY20" fmla="*/ 94 h 274"/>
              <a:gd name="connsiteX21" fmla="*/ 267 w 687"/>
              <a:gd name="connsiteY21" fmla="*/ 99 h 274"/>
              <a:gd name="connsiteX22" fmla="*/ 246 w 687"/>
              <a:gd name="connsiteY22" fmla="*/ 99 h 274"/>
              <a:gd name="connsiteX23" fmla="*/ 220 w 687"/>
              <a:gd name="connsiteY23" fmla="*/ 104 h 274"/>
              <a:gd name="connsiteX24" fmla="*/ 199 w 687"/>
              <a:gd name="connsiteY24" fmla="*/ 110 h 274"/>
              <a:gd name="connsiteX25" fmla="*/ 173 w 687"/>
              <a:gd name="connsiteY25" fmla="*/ 115 h 274"/>
              <a:gd name="connsiteX26" fmla="*/ 152 w 687"/>
              <a:gd name="connsiteY26" fmla="*/ 120 h 274"/>
              <a:gd name="connsiteX27" fmla="*/ 131 w 687"/>
              <a:gd name="connsiteY27" fmla="*/ 120 h 274"/>
              <a:gd name="connsiteX28" fmla="*/ 115 w 687"/>
              <a:gd name="connsiteY28" fmla="*/ 125 h 274"/>
              <a:gd name="connsiteX29" fmla="*/ 99 w 687"/>
              <a:gd name="connsiteY29" fmla="*/ 125 h 274"/>
              <a:gd name="connsiteX30" fmla="*/ 89 w 687"/>
              <a:gd name="connsiteY30" fmla="*/ 125 h 274"/>
              <a:gd name="connsiteX31" fmla="*/ 78 w 687"/>
              <a:gd name="connsiteY31" fmla="*/ 125 h 274"/>
              <a:gd name="connsiteX32" fmla="*/ 73 w 687"/>
              <a:gd name="connsiteY32" fmla="*/ 125 h 274"/>
              <a:gd name="connsiteX33" fmla="*/ 63 w 687"/>
              <a:gd name="connsiteY33" fmla="*/ 120 h 274"/>
              <a:gd name="connsiteX34" fmla="*/ 52 w 687"/>
              <a:gd name="connsiteY34" fmla="*/ 115 h 274"/>
              <a:gd name="connsiteX35" fmla="*/ 36 w 687"/>
              <a:gd name="connsiteY35" fmla="*/ 110 h 274"/>
              <a:gd name="connsiteX36" fmla="*/ 26 w 687"/>
              <a:gd name="connsiteY36" fmla="*/ 99 h 274"/>
              <a:gd name="connsiteX37" fmla="*/ 15 w 687"/>
              <a:gd name="connsiteY37" fmla="*/ 94 h 274"/>
              <a:gd name="connsiteX38" fmla="*/ 5 w 687"/>
              <a:gd name="connsiteY38" fmla="*/ 89 h 274"/>
              <a:gd name="connsiteX39" fmla="*/ 0 w 687"/>
              <a:gd name="connsiteY39" fmla="*/ 78 h 274"/>
              <a:gd name="connsiteX40" fmla="*/ 0 w 687"/>
              <a:gd name="connsiteY40" fmla="*/ 73 h 274"/>
              <a:gd name="connsiteX41" fmla="*/ 10 w 687"/>
              <a:gd name="connsiteY41" fmla="*/ 73 h 274"/>
              <a:gd name="connsiteX42" fmla="*/ 26 w 687"/>
              <a:gd name="connsiteY42" fmla="*/ 73 h 274"/>
              <a:gd name="connsiteX43" fmla="*/ 42 w 687"/>
              <a:gd name="connsiteY43" fmla="*/ 73 h 274"/>
              <a:gd name="connsiteX44" fmla="*/ 57 w 687"/>
              <a:gd name="connsiteY44" fmla="*/ 68 h 274"/>
              <a:gd name="connsiteX45" fmla="*/ 89 w 687"/>
              <a:gd name="connsiteY45" fmla="*/ 68 h 274"/>
              <a:gd name="connsiteX46" fmla="*/ 131 w 687"/>
              <a:gd name="connsiteY46" fmla="*/ 63 h 274"/>
              <a:gd name="connsiteX47" fmla="*/ 152 w 687"/>
              <a:gd name="connsiteY47" fmla="*/ 63 h 274"/>
              <a:gd name="connsiteX48" fmla="*/ 173 w 687"/>
              <a:gd name="connsiteY48" fmla="*/ 63 h 274"/>
              <a:gd name="connsiteX49" fmla="*/ 199 w 687"/>
              <a:gd name="connsiteY49" fmla="*/ 57 h 274"/>
              <a:gd name="connsiteX50" fmla="*/ 225 w 687"/>
              <a:gd name="connsiteY50" fmla="*/ 57 h 274"/>
              <a:gd name="connsiteX51" fmla="*/ 257 w 687"/>
              <a:gd name="connsiteY51" fmla="*/ 52 h 274"/>
              <a:gd name="connsiteX52" fmla="*/ 288 w 687"/>
              <a:gd name="connsiteY52" fmla="*/ 52 h 274"/>
              <a:gd name="connsiteX53" fmla="*/ 320 w 687"/>
              <a:gd name="connsiteY53" fmla="*/ 47 h 274"/>
              <a:gd name="connsiteX54" fmla="*/ 357 w 687"/>
              <a:gd name="connsiteY54" fmla="*/ 42 h 274"/>
              <a:gd name="connsiteX55" fmla="*/ 372 w 687"/>
              <a:gd name="connsiteY55" fmla="*/ 42 h 274"/>
              <a:gd name="connsiteX56" fmla="*/ 393 w 687"/>
              <a:gd name="connsiteY56" fmla="*/ 37 h 274"/>
              <a:gd name="connsiteX57" fmla="*/ 409 w 687"/>
              <a:gd name="connsiteY57" fmla="*/ 37 h 274"/>
              <a:gd name="connsiteX58" fmla="*/ 420 w 687"/>
              <a:gd name="connsiteY58" fmla="*/ 37 h 274"/>
              <a:gd name="connsiteX59" fmla="*/ 435 w 687"/>
              <a:gd name="connsiteY59" fmla="*/ 31 h 274"/>
              <a:gd name="connsiteX60" fmla="*/ 446 w 687"/>
              <a:gd name="connsiteY60" fmla="*/ 31 h 274"/>
              <a:gd name="connsiteX61" fmla="*/ 456 w 687"/>
              <a:gd name="connsiteY61" fmla="*/ 31 h 274"/>
              <a:gd name="connsiteX62" fmla="*/ 467 w 687"/>
              <a:gd name="connsiteY62" fmla="*/ 26 h 274"/>
              <a:gd name="connsiteX63" fmla="*/ 477 w 687"/>
              <a:gd name="connsiteY63" fmla="*/ 26 h 274"/>
              <a:gd name="connsiteX64" fmla="*/ 488 w 687"/>
              <a:gd name="connsiteY64" fmla="*/ 26 h 274"/>
              <a:gd name="connsiteX65" fmla="*/ 493 w 687"/>
              <a:gd name="connsiteY65" fmla="*/ 21 h 274"/>
              <a:gd name="connsiteX66" fmla="*/ 498 w 687"/>
              <a:gd name="connsiteY66" fmla="*/ 21 h 274"/>
              <a:gd name="connsiteX67" fmla="*/ 504 w 687"/>
              <a:gd name="connsiteY67" fmla="*/ 21 h 274"/>
              <a:gd name="connsiteX68" fmla="*/ 509 w 687"/>
              <a:gd name="connsiteY68" fmla="*/ 16 h 274"/>
              <a:gd name="connsiteX69" fmla="*/ 514 w 687"/>
              <a:gd name="connsiteY69" fmla="*/ 16 h 274"/>
              <a:gd name="connsiteX70" fmla="*/ 514 w 687"/>
              <a:gd name="connsiteY70" fmla="*/ 16 h 274"/>
              <a:gd name="connsiteX71" fmla="*/ 519 w 687"/>
              <a:gd name="connsiteY71" fmla="*/ 10 h 274"/>
              <a:gd name="connsiteX72" fmla="*/ 525 w 687"/>
              <a:gd name="connsiteY72" fmla="*/ 5 h 274"/>
              <a:gd name="connsiteX73" fmla="*/ 535 w 687"/>
              <a:gd name="connsiteY73" fmla="*/ 5 h 274"/>
              <a:gd name="connsiteX74" fmla="*/ 546 w 687"/>
              <a:gd name="connsiteY74" fmla="*/ 0 h 274"/>
              <a:gd name="connsiteX75" fmla="*/ 551 w 687"/>
              <a:gd name="connsiteY75" fmla="*/ 5 h 274"/>
              <a:gd name="connsiteX76" fmla="*/ 561 w 687"/>
              <a:gd name="connsiteY76" fmla="*/ 5 h 274"/>
              <a:gd name="connsiteX77" fmla="*/ 577 w 687"/>
              <a:gd name="connsiteY77" fmla="*/ 10 h 274"/>
              <a:gd name="connsiteX78" fmla="*/ 593 w 687"/>
              <a:gd name="connsiteY78" fmla="*/ 16 h 274"/>
              <a:gd name="connsiteX79" fmla="*/ 630 w 687"/>
              <a:gd name="connsiteY79" fmla="*/ 31 h 274"/>
              <a:gd name="connsiteX80" fmla="*/ 645 w 687"/>
              <a:gd name="connsiteY80" fmla="*/ 42 h 274"/>
              <a:gd name="connsiteX81" fmla="*/ 661 w 687"/>
              <a:gd name="connsiteY81" fmla="*/ 52 h 274"/>
              <a:gd name="connsiteX82" fmla="*/ 672 w 687"/>
              <a:gd name="connsiteY82" fmla="*/ 57 h 274"/>
              <a:gd name="connsiteX83" fmla="*/ 682 w 687"/>
              <a:gd name="connsiteY83" fmla="*/ 68 h 274"/>
              <a:gd name="connsiteX84" fmla="*/ 687 w 687"/>
              <a:gd name="connsiteY84" fmla="*/ 73 h 274"/>
              <a:gd name="connsiteX85" fmla="*/ 687 w 687"/>
              <a:gd name="connsiteY85" fmla="*/ 78 h 274"/>
              <a:gd name="connsiteX86" fmla="*/ 682 w 687"/>
              <a:gd name="connsiteY86" fmla="*/ 78 h 274"/>
              <a:gd name="connsiteX87" fmla="*/ 682 w 687"/>
              <a:gd name="connsiteY87" fmla="*/ 84 h 274"/>
              <a:gd name="connsiteX88" fmla="*/ 677 w 687"/>
              <a:gd name="connsiteY88" fmla="*/ 89 h 274"/>
              <a:gd name="connsiteX89" fmla="*/ 666 w 687"/>
              <a:gd name="connsiteY89" fmla="*/ 94 h 274"/>
              <a:gd name="connsiteX90" fmla="*/ 666 w 687"/>
              <a:gd name="connsiteY90" fmla="*/ 99 h 274"/>
              <a:gd name="connsiteX91" fmla="*/ 661 w 687"/>
              <a:gd name="connsiteY91" fmla="*/ 104 h 274"/>
              <a:gd name="connsiteX92" fmla="*/ 656 w 687"/>
              <a:gd name="connsiteY92" fmla="*/ 115 h 274"/>
              <a:gd name="connsiteX93" fmla="*/ 656 w 687"/>
              <a:gd name="connsiteY93" fmla="*/ 131 h 274"/>
              <a:gd name="connsiteX94" fmla="*/ 651 w 687"/>
              <a:gd name="connsiteY94" fmla="*/ 141 h 274"/>
              <a:gd name="connsiteX95" fmla="*/ 651 w 687"/>
              <a:gd name="connsiteY95" fmla="*/ 162 h 274"/>
              <a:gd name="connsiteX96" fmla="*/ 645 w 687"/>
              <a:gd name="connsiteY96" fmla="*/ 183 h 274"/>
              <a:gd name="connsiteX97" fmla="*/ 645 w 687"/>
              <a:gd name="connsiteY97" fmla="*/ 209 h 274"/>
              <a:gd name="connsiteX98" fmla="*/ 640 w 687"/>
              <a:gd name="connsiteY98" fmla="*/ 261 h 274"/>
              <a:gd name="connsiteX99" fmla="*/ 556 w 687"/>
              <a:gd name="connsiteY99" fmla="*/ 272 h 274"/>
              <a:gd name="connsiteX100" fmla="*/ 556 w 687"/>
              <a:gd name="connsiteY100" fmla="*/ 251 h 274"/>
              <a:gd name="connsiteX101" fmla="*/ 561 w 687"/>
              <a:gd name="connsiteY101" fmla="*/ 230 h 274"/>
              <a:gd name="connsiteX102" fmla="*/ 561 w 687"/>
              <a:gd name="connsiteY102" fmla="*/ 214 h 274"/>
              <a:gd name="connsiteX103" fmla="*/ 561 w 687"/>
              <a:gd name="connsiteY103" fmla="*/ 193 h 274"/>
              <a:gd name="connsiteX104" fmla="*/ 567 w 687"/>
              <a:gd name="connsiteY104" fmla="*/ 178 h 274"/>
              <a:gd name="connsiteX105" fmla="*/ 567 w 687"/>
              <a:gd name="connsiteY105" fmla="*/ 167 h 274"/>
              <a:gd name="connsiteX106" fmla="*/ 567 w 687"/>
              <a:gd name="connsiteY106" fmla="*/ 151 h 274"/>
              <a:gd name="connsiteX107" fmla="*/ 567 w 687"/>
              <a:gd name="connsiteY107" fmla="*/ 141 h 274"/>
              <a:gd name="connsiteX108" fmla="*/ 567 w 687"/>
              <a:gd name="connsiteY108" fmla="*/ 131 h 274"/>
              <a:gd name="connsiteX109" fmla="*/ 561 w 687"/>
              <a:gd name="connsiteY109" fmla="*/ 125 h 274"/>
              <a:gd name="connsiteX110" fmla="*/ 561 w 687"/>
              <a:gd name="connsiteY110" fmla="*/ 115 h 274"/>
              <a:gd name="connsiteX111" fmla="*/ 561 w 687"/>
              <a:gd name="connsiteY111" fmla="*/ 115 h 274"/>
              <a:gd name="connsiteX0" fmla="*/ 561 w 687"/>
              <a:gd name="connsiteY0" fmla="*/ 115 h 268"/>
              <a:gd name="connsiteX1" fmla="*/ 556 w 687"/>
              <a:gd name="connsiteY1" fmla="*/ 104 h 268"/>
              <a:gd name="connsiteX2" fmla="*/ 556 w 687"/>
              <a:gd name="connsiteY2" fmla="*/ 94 h 268"/>
              <a:gd name="connsiteX3" fmla="*/ 551 w 687"/>
              <a:gd name="connsiteY3" fmla="*/ 84 h 268"/>
              <a:gd name="connsiteX4" fmla="*/ 546 w 687"/>
              <a:gd name="connsiteY4" fmla="*/ 78 h 268"/>
              <a:gd name="connsiteX5" fmla="*/ 546 w 687"/>
              <a:gd name="connsiteY5" fmla="*/ 78 h 268"/>
              <a:gd name="connsiteX6" fmla="*/ 540 w 687"/>
              <a:gd name="connsiteY6" fmla="*/ 78 h 268"/>
              <a:gd name="connsiteX7" fmla="*/ 530 w 687"/>
              <a:gd name="connsiteY7" fmla="*/ 73 h 268"/>
              <a:gd name="connsiteX8" fmla="*/ 525 w 687"/>
              <a:gd name="connsiteY8" fmla="*/ 73 h 268"/>
              <a:gd name="connsiteX9" fmla="*/ 514 w 687"/>
              <a:gd name="connsiteY9" fmla="*/ 73 h 268"/>
              <a:gd name="connsiteX10" fmla="*/ 504 w 687"/>
              <a:gd name="connsiteY10" fmla="*/ 73 h 268"/>
              <a:gd name="connsiteX11" fmla="*/ 493 w 687"/>
              <a:gd name="connsiteY11" fmla="*/ 73 h 268"/>
              <a:gd name="connsiteX12" fmla="*/ 477 w 687"/>
              <a:gd name="connsiteY12" fmla="*/ 73 h 268"/>
              <a:gd name="connsiteX13" fmla="*/ 451 w 687"/>
              <a:gd name="connsiteY13" fmla="*/ 73 h 268"/>
              <a:gd name="connsiteX14" fmla="*/ 420 w 687"/>
              <a:gd name="connsiteY14" fmla="*/ 73 h 268"/>
              <a:gd name="connsiteX15" fmla="*/ 393 w 687"/>
              <a:gd name="connsiteY15" fmla="*/ 78 h 268"/>
              <a:gd name="connsiteX16" fmla="*/ 362 w 687"/>
              <a:gd name="connsiteY16" fmla="*/ 78 h 268"/>
              <a:gd name="connsiteX17" fmla="*/ 346 w 687"/>
              <a:gd name="connsiteY17" fmla="*/ 84 h 268"/>
              <a:gd name="connsiteX18" fmla="*/ 325 w 687"/>
              <a:gd name="connsiteY18" fmla="*/ 84 h 268"/>
              <a:gd name="connsiteX19" fmla="*/ 309 w 687"/>
              <a:gd name="connsiteY19" fmla="*/ 89 h 268"/>
              <a:gd name="connsiteX20" fmla="*/ 288 w 687"/>
              <a:gd name="connsiteY20" fmla="*/ 94 h 268"/>
              <a:gd name="connsiteX21" fmla="*/ 267 w 687"/>
              <a:gd name="connsiteY21" fmla="*/ 99 h 268"/>
              <a:gd name="connsiteX22" fmla="*/ 246 w 687"/>
              <a:gd name="connsiteY22" fmla="*/ 99 h 268"/>
              <a:gd name="connsiteX23" fmla="*/ 220 w 687"/>
              <a:gd name="connsiteY23" fmla="*/ 104 h 268"/>
              <a:gd name="connsiteX24" fmla="*/ 199 w 687"/>
              <a:gd name="connsiteY24" fmla="*/ 110 h 268"/>
              <a:gd name="connsiteX25" fmla="*/ 173 w 687"/>
              <a:gd name="connsiteY25" fmla="*/ 115 h 268"/>
              <a:gd name="connsiteX26" fmla="*/ 152 w 687"/>
              <a:gd name="connsiteY26" fmla="*/ 120 h 268"/>
              <a:gd name="connsiteX27" fmla="*/ 131 w 687"/>
              <a:gd name="connsiteY27" fmla="*/ 120 h 268"/>
              <a:gd name="connsiteX28" fmla="*/ 115 w 687"/>
              <a:gd name="connsiteY28" fmla="*/ 125 h 268"/>
              <a:gd name="connsiteX29" fmla="*/ 99 w 687"/>
              <a:gd name="connsiteY29" fmla="*/ 125 h 268"/>
              <a:gd name="connsiteX30" fmla="*/ 89 w 687"/>
              <a:gd name="connsiteY30" fmla="*/ 125 h 268"/>
              <a:gd name="connsiteX31" fmla="*/ 78 w 687"/>
              <a:gd name="connsiteY31" fmla="*/ 125 h 268"/>
              <a:gd name="connsiteX32" fmla="*/ 73 w 687"/>
              <a:gd name="connsiteY32" fmla="*/ 125 h 268"/>
              <a:gd name="connsiteX33" fmla="*/ 63 w 687"/>
              <a:gd name="connsiteY33" fmla="*/ 120 h 268"/>
              <a:gd name="connsiteX34" fmla="*/ 52 w 687"/>
              <a:gd name="connsiteY34" fmla="*/ 115 h 268"/>
              <a:gd name="connsiteX35" fmla="*/ 36 w 687"/>
              <a:gd name="connsiteY35" fmla="*/ 110 h 268"/>
              <a:gd name="connsiteX36" fmla="*/ 26 w 687"/>
              <a:gd name="connsiteY36" fmla="*/ 99 h 268"/>
              <a:gd name="connsiteX37" fmla="*/ 15 w 687"/>
              <a:gd name="connsiteY37" fmla="*/ 94 h 268"/>
              <a:gd name="connsiteX38" fmla="*/ 5 w 687"/>
              <a:gd name="connsiteY38" fmla="*/ 89 h 268"/>
              <a:gd name="connsiteX39" fmla="*/ 0 w 687"/>
              <a:gd name="connsiteY39" fmla="*/ 78 h 268"/>
              <a:gd name="connsiteX40" fmla="*/ 0 w 687"/>
              <a:gd name="connsiteY40" fmla="*/ 73 h 268"/>
              <a:gd name="connsiteX41" fmla="*/ 10 w 687"/>
              <a:gd name="connsiteY41" fmla="*/ 73 h 268"/>
              <a:gd name="connsiteX42" fmla="*/ 26 w 687"/>
              <a:gd name="connsiteY42" fmla="*/ 73 h 268"/>
              <a:gd name="connsiteX43" fmla="*/ 42 w 687"/>
              <a:gd name="connsiteY43" fmla="*/ 73 h 268"/>
              <a:gd name="connsiteX44" fmla="*/ 57 w 687"/>
              <a:gd name="connsiteY44" fmla="*/ 68 h 268"/>
              <a:gd name="connsiteX45" fmla="*/ 89 w 687"/>
              <a:gd name="connsiteY45" fmla="*/ 68 h 268"/>
              <a:gd name="connsiteX46" fmla="*/ 131 w 687"/>
              <a:gd name="connsiteY46" fmla="*/ 63 h 268"/>
              <a:gd name="connsiteX47" fmla="*/ 152 w 687"/>
              <a:gd name="connsiteY47" fmla="*/ 63 h 268"/>
              <a:gd name="connsiteX48" fmla="*/ 173 w 687"/>
              <a:gd name="connsiteY48" fmla="*/ 63 h 268"/>
              <a:gd name="connsiteX49" fmla="*/ 199 w 687"/>
              <a:gd name="connsiteY49" fmla="*/ 57 h 268"/>
              <a:gd name="connsiteX50" fmla="*/ 225 w 687"/>
              <a:gd name="connsiteY50" fmla="*/ 57 h 268"/>
              <a:gd name="connsiteX51" fmla="*/ 257 w 687"/>
              <a:gd name="connsiteY51" fmla="*/ 52 h 268"/>
              <a:gd name="connsiteX52" fmla="*/ 288 w 687"/>
              <a:gd name="connsiteY52" fmla="*/ 52 h 268"/>
              <a:gd name="connsiteX53" fmla="*/ 320 w 687"/>
              <a:gd name="connsiteY53" fmla="*/ 47 h 268"/>
              <a:gd name="connsiteX54" fmla="*/ 357 w 687"/>
              <a:gd name="connsiteY54" fmla="*/ 42 h 268"/>
              <a:gd name="connsiteX55" fmla="*/ 372 w 687"/>
              <a:gd name="connsiteY55" fmla="*/ 42 h 268"/>
              <a:gd name="connsiteX56" fmla="*/ 393 w 687"/>
              <a:gd name="connsiteY56" fmla="*/ 37 h 268"/>
              <a:gd name="connsiteX57" fmla="*/ 409 w 687"/>
              <a:gd name="connsiteY57" fmla="*/ 37 h 268"/>
              <a:gd name="connsiteX58" fmla="*/ 420 w 687"/>
              <a:gd name="connsiteY58" fmla="*/ 37 h 268"/>
              <a:gd name="connsiteX59" fmla="*/ 435 w 687"/>
              <a:gd name="connsiteY59" fmla="*/ 31 h 268"/>
              <a:gd name="connsiteX60" fmla="*/ 446 w 687"/>
              <a:gd name="connsiteY60" fmla="*/ 31 h 268"/>
              <a:gd name="connsiteX61" fmla="*/ 456 w 687"/>
              <a:gd name="connsiteY61" fmla="*/ 31 h 268"/>
              <a:gd name="connsiteX62" fmla="*/ 467 w 687"/>
              <a:gd name="connsiteY62" fmla="*/ 26 h 268"/>
              <a:gd name="connsiteX63" fmla="*/ 477 w 687"/>
              <a:gd name="connsiteY63" fmla="*/ 26 h 268"/>
              <a:gd name="connsiteX64" fmla="*/ 488 w 687"/>
              <a:gd name="connsiteY64" fmla="*/ 26 h 268"/>
              <a:gd name="connsiteX65" fmla="*/ 493 w 687"/>
              <a:gd name="connsiteY65" fmla="*/ 21 h 268"/>
              <a:gd name="connsiteX66" fmla="*/ 498 w 687"/>
              <a:gd name="connsiteY66" fmla="*/ 21 h 268"/>
              <a:gd name="connsiteX67" fmla="*/ 504 w 687"/>
              <a:gd name="connsiteY67" fmla="*/ 21 h 268"/>
              <a:gd name="connsiteX68" fmla="*/ 509 w 687"/>
              <a:gd name="connsiteY68" fmla="*/ 16 h 268"/>
              <a:gd name="connsiteX69" fmla="*/ 514 w 687"/>
              <a:gd name="connsiteY69" fmla="*/ 16 h 268"/>
              <a:gd name="connsiteX70" fmla="*/ 514 w 687"/>
              <a:gd name="connsiteY70" fmla="*/ 16 h 268"/>
              <a:gd name="connsiteX71" fmla="*/ 519 w 687"/>
              <a:gd name="connsiteY71" fmla="*/ 10 h 268"/>
              <a:gd name="connsiteX72" fmla="*/ 525 w 687"/>
              <a:gd name="connsiteY72" fmla="*/ 5 h 268"/>
              <a:gd name="connsiteX73" fmla="*/ 535 w 687"/>
              <a:gd name="connsiteY73" fmla="*/ 5 h 268"/>
              <a:gd name="connsiteX74" fmla="*/ 546 w 687"/>
              <a:gd name="connsiteY74" fmla="*/ 0 h 268"/>
              <a:gd name="connsiteX75" fmla="*/ 551 w 687"/>
              <a:gd name="connsiteY75" fmla="*/ 5 h 268"/>
              <a:gd name="connsiteX76" fmla="*/ 561 w 687"/>
              <a:gd name="connsiteY76" fmla="*/ 5 h 268"/>
              <a:gd name="connsiteX77" fmla="*/ 577 w 687"/>
              <a:gd name="connsiteY77" fmla="*/ 10 h 268"/>
              <a:gd name="connsiteX78" fmla="*/ 593 w 687"/>
              <a:gd name="connsiteY78" fmla="*/ 16 h 268"/>
              <a:gd name="connsiteX79" fmla="*/ 630 w 687"/>
              <a:gd name="connsiteY79" fmla="*/ 31 h 268"/>
              <a:gd name="connsiteX80" fmla="*/ 645 w 687"/>
              <a:gd name="connsiteY80" fmla="*/ 42 h 268"/>
              <a:gd name="connsiteX81" fmla="*/ 661 w 687"/>
              <a:gd name="connsiteY81" fmla="*/ 52 h 268"/>
              <a:gd name="connsiteX82" fmla="*/ 672 w 687"/>
              <a:gd name="connsiteY82" fmla="*/ 57 h 268"/>
              <a:gd name="connsiteX83" fmla="*/ 682 w 687"/>
              <a:gd name="connsiteY83" fmla="*/ 68 h 268"/>
              <a:gd name="connsiteX84" fmla="*/ 687 w 687"/>
              <a:gd name="connsiteY84" fmla="*/ 73 h 268"/>
              <a:gd name="connsiteX85" fmla="*/ 687 w 687"/>
              <a:gd name="connsiteY85" fmla="*/ 78 h 268"/>
              <a:gd name="connsiteX86" fmla="*/ 682 w 687"/>
              <a:gd name="connsiteY86" fmla="*/ 78 h 268"/>
              <a:gd name="connsiteX87" fmla="*/ 682 w 687"/>
              <a:gd name="connsiteY87" fmla="*/ 84 h 268"/>
              <a:gd name="connsiteX88" fmla="*/ 677 w 687"/>
              <a:gd name="connsiteY88" fmla="*/ 89 h 268"/>
              <a:gd name="connsiteX89" fmla="*/ 666 w 687"/>
              <a:gd name="connsiteY89" fmla="*/ 94 h 268"/>
              <a:gd name="connsiteX90" fmla="*/ 666 w 687"/>
              <a:gd name="connsiteY90" fmla="*/ 99 h 268"/>
              <a:gd name="connsiteX91" fmla="*/ 661 w 687"/>
              <a:gd name="connsiteY91" fmla="*/ 104 h 268"/>
              <a:gd name="connsiteX92" fmla="*/ 656 w 687"/>
              <a:gd name="connsiteY92" fmla="*/ 115 h 268"/>
              <a:gd name="connsiteX93" fmla="*/ 656 w 687"/>
              <a:gd name="connsiteY93" fmla="*/ 131 h 268"/>
              <a:gd name="connsiteX94" fmla="*/ 651 w 687"/>
              <a:gd name="connsiteY94" fmla="*/ 141 h 268"/>
              <a:gd name="connsiteX95" fmla="*/ 651 w 687"/>
              <a:gd name="connsiteY95" fmla="*/ 162 h 268"/>
              <a:gd name="connsiteX96" fmla="*/ 645 w 687"/>
              <a:gd name="connsiteY96" fmla="*/ 183 h 268"/>
              <a:gd name="connsiteX97" fmla="*/ 645 w 687"/>
              <a:gd name="connsiteY97" fmla="*/ 209 h 268"/>
              <a:gd name="connsiteX98" fmla="*/ 640 w 687"/>
              <a:gd name="connsiteY98" fmla="*/ 261 h 268"/>
              <a:gd name="connsiteX99" fmla="*/ 556 w 687"/>
              <a:gd name="connsiteY99" fmla="*/ 251 h 268"/>
              <a:gd name="connsiteX100" fmla="*/ 561 w 687"/>
              <a:gd name="connsiteY100" fmla="*/ 230 h 268"/>
              <a:gd name="connsiteX101" fmla="*/ 561 w 687"/>
              <a:gd name="connsiteY101" fmla="*/ 214 h 268"/>
              <a:gd name="connsiteX102" fmla="*/ 561 w 687"/>
              <a:gd name="connsiteY102" fmla="*/ 193 h 268"/>
              <a:gd name="connsiteX103" fmla="*/ 567 w 687"/>
              <a:gd name="connsiteY103" fmla="*/ 178 h 268"/>
              <a:gd name="connsiteX104" fmla="*/ 567 w 687"/>
              <a:gd name="connsiteY104" fmla="*/ 167 h 268"/>
              <a:gd name="connsiteX105" fmla="*/ 567 w 687"/>
              <a:gd name="connsiteY105" fmla="*/ 151 h 268"/>
              <a:gd name="connsiteX106" fmla="*/ 567 w 687"/>
              <a:gd name="connsiteY106" fmla="*/ 141 h 268"/>
              <a:gd name="connsiteX107" fmla="*/ 567 w 687"/>
              <a:gd name="connsiteY107" fmla="*/ 131 h 268"/>
              <a:gd name="connsiteX108" fmla="*/ 561 w 687"/>
              <a:gd name="connsiteY108" fmla="*/ 125 h 268"/>
              <a:gd name="connsiteX109" fmla="*/ 561 w 687"/>
              <a:gd name="connsiteY109" fmla="*/ 115 h 268"/>
              <a:gd name="connsiteX110" fmla="*/ 561 w 687"/>
              <a:gd name="connsiteY110" fmla="*/ 115 h 268"/>
              <a:gd name="connsiteX0" fmla="*/ 561 w 687"/>
              <a:gd name="connsiteY0" fmla="*/ 115 h 265"/>
              <a:gd name="connsiteX1" fmla="*/ 556 w 687"/>
              <a:gd name="connsiteY1" fmla="*/ 104 h 265"/>
              <a:gd name="connsiteX2" fmla="*/ 556 w 687"/>
              <a:gd name="connsiteY2" fmla="*/ 94 h 265"/>
              <a:gd name="connsiteX3" fmla="*/ 551 w 687"/>
              <a:gd name="connsiteY3" fmla="*/ 84 h 265"/>
              <a:gd name="connsiteX4" fmla="*/ 546 w 687"/>
              <a:gd name="connsiteY4" fmla="*/ 78 h 265"/>
              <a:gd name="connsiteX5" fmla="*/ 546 w 687"/>
              <a:gd name="connsiteY5" fmla="*/ 78 h 265"/>
              <a:gd name="connsiteX6" fmla="*/ 540 w 687"/>
              <a:gd name="connsiteY6" fmla="*/ 78 h 265"/>
              <a:gd name="connsiteX7" fmla="*/ 530 w 687"/>
              <a:gd name="connsiteY7" fmla="*/ 73 h 265"/>
              <a:gd name="connsiteX8" fmla="*/ 525 w 687"/>
              <a:gd name="connsiteY8" fmla="*/ 73 h 265"/>
              <a:gd name="connsiteX9" fmla="*/ 514 w 687"/>
              <a:gd name="connsiteY9" fmla="*/ 73 h 265"/>
              <a:gd name="connsiteX10" fmla="*/ 504 w 687"/>
              <a:gd name="connsiteY10" fmla="*/ 73 h 265"/>
              <a:gd name="connsiteX11" fmla="*/ 493 w 687"/>
              <a:gd name="connsiteY11" fmla="*/ 73 h 265"/>
              <a:gd name="connsiteX12" fmla="*/ 477 w 687"/>
              <a:gd name="connsiteY12" fmla="*/ 73 h 265"/>
              <a:gd name="connsiteX13" fmla="*/ 451 w 687"/>
              <a:gd name="connsiteY13" fmla="*/ 73 h 265"/>
              <a:gd name="connsiteX14" fmla="*/ 420 w 687"/>
              <a:gd name="connsiteY14" fmla="*/ 73 h 265"/>
              <a:gd name="connsiteX15" fmla="*/ 393 w 687"/>
              <a:gd name="connsiteY15" fmla="*/ 78 h 265"/>
              <a:gd name="connsiteX16" fmla="*/ 362 w 687"/>
              <a:gd name="connsiteY16" fmla="*/ 78 h 265"/>
              <a:gd name="connsiteX17" fmla="*/ 346 w 687"/>
              <a:gd name="connsiteY17" fmla="*/ 84 h 265"/>
              <a:gd name="connsiteX18" fmla="*/ 325 w 687"/>
              <a:gd name="connsiteY18" fmla="*/ 84 h 265"/>
              <a:gd name="connsiteX19" fmla="*/ 309 w 687"/>
              <a:gd name="connsiteY19" fmla="*/ 89 h 265"/>
              <a:gd name="connsiteX20" fmla="*/ 288 w 687"/>
              <a:gd name="connsiteY20" fmla="*/ 94 h 265"/>
              <a:gd name="connsiteX21" fmla="*/ 267 w 687"/>
              <a:gd name="connsiteY21" fmla="*/ 99 h 265"/>
              <a:gd name="connsiteX22" fmla="*/ 246 w 687"/>
              <a:gd name="connsiteY22" fmla="*/ 99 h 265"/>
              <a:gd name="connsiteX23" fmla="*/ 220 w 687"/>
              <a:gd name="connsiteY23" fmla="*/ 104 h 265"/>
              <a:gd name="connsiteX24" fmla="*/ 199 w 687"/>
              <a:gd name="connsiteY24" fmla="*/ 110 h 265"/>
              <a:gd name="connsiteX25" fmla="*/ 173 w 687"/>
              <a:gd name="connsiteY25" fmla="*/ 115 h 265"/>
              <a:gd name="connsiteX26" fmla="*/ 152 w 687"/>
              <a:gd name="connsiteY26" fmla="*/ 120 h 265"/>
              <a:gd name="connsiteX27" fmla="*/ 131 w 687"/>
              <a:gd name="connsiteY27" fmla="*/ 120 h 265"/>
              <a:gd name="connsiteX28" fmla="*/ 115 w 687"/>
              <a:gd name="connsiteY28" fmla="*/ 125 h 265"/>
              <a:gd name="connsiteX29" fmla="*/ 99 w 687"/>
              <a:gd name="connsiteY29" fmla="*/ 125 h 265"/>
              <a:gd name="connsiteX30" fmla="*/ 89 w 687"/>
              <a:gd name="connsiteY30" fmla="*/ 125 h 265"/>
              <a:gd name="connsiteX31" fmla="*/ 78 w 687"/>
              <a:gd name="connsiteY31" fmla="*/ 125 h 265"/>
              <a:gd name="connsiteX32" fmla="*/ 73 w 687"/>
              <a:gd name="connsiteY32" fmla="*/ 125 h 265"/>
              <a:gd name="connsiteX33" fmla="*/ 63 w 687"/>
              <a:gd name="connsiteY33" fmla="*/ 120 h 265"/>
              <a:gd name="connsiteX34" fmla="*/ 52 w 687"/>
              <a:gd name="connsiteY34" fmla="*/ 115 h 265"/>
              <a:gd name="connsiteX35" fmla="*/ 36 w 687"/>
              <a:gd name="connsiteY35" fmla="*/ 110 h 265"/>
              <a:gd name="connsiteX36" fmla="*/ 26 w 687"/>
              <a:gd name="connsiteY36" fmla="*/ 99 h 265"/>
              <a:gd name="connsiteX37" fmla="*/ 15 w 687"/>
              <a:gd name="connsiteY37" fmla="*/ 94 h 265"/>
              <a:gd name="connsiteX38" fmla="*/ 5 w 687"/>
              <a:gd name="connsiteY38" fmla="*/ 89 h 265"/>
              <a:gd name="connsiteX39" fmla="*/ 0 w 687"/>
              <a:gd name="connsiteY39" fmla="*/ 78 h 265"/>
              <a:gd name="connsiteX40" fmla="*/ 0 w 687"/>
              <a:gd name="connsiteY40" fmla="*/ 73 h 265"/>
              <a:gd name="connsiteX41" fmla="*/ 10 w 687"/>
              <a:gd name="connsiteY41" fmla="*/ 73 h 265"/>
              <a:gd name="connsiteX42" fmla="*/ 26 w 687"/>
              <a:gd name="connsiteY42" fmla="*/ 73 h 265"/>
              <a:gd name="connsiteX43" fmla="*/ 42 w 687"/>
              <a:gd name="connsiteY43" fmla="*/ 73 h 265"/>
              <a:gd name="connsiteX44" fmla="*/ 57 w 687"/>
              <a:gd name="connsiteY44" fmla="*/ 68 h 265"/>
              <a:gd name="connsiteX45" fmla="*/ 89 w 687"/>
              <a:gd name="connsiteY45" fmla="*/ 68 h 265"/>
              <a:gd name="connsiteX46" fmla="*/ 131 w 687"/>
              <a:gd name="connsiteY46" fmla="*/ 63 h 265"/>
              <a:gd name="connsiteX47" fmla="*/ 152 w 687"/>
              <a:gd name="connsiteY47" fmla="*/ 63 h 265"/>
              <a:gd name="connsiteX48" fmla="*/ 173 w 687"/>
              <a:gd name="connsiteY48" fmla="*/ 63 h 265"/>
              <a:gd name="connsiteX49" fmla="*/ 199 w 687"/>
              <a:gd name="connsiteY49" fmla="*/ 57 h 265"/>
              <a:gd name="connsiteX50" fmla="*/ 225 w 687"/>
              <a:gd name="connsiteY50" fmla="*/ 57 h 265"/>
              <a:gd name="connsiteX51" fmla="*/ 257 w 687"/>
              <a:gd name="connsiteY51" fmla="*/ 52 h 265"/>
              <a:gd name="connsiteX52" fmla="*/ 288 w 687"/>
              <a:gd name="connsiteY52" fmla="*/ 52 h 265"/>
              <a:gd name="connsiteX53" fmla="*/ 320 w 687"/>
              <a:gd name="connsiteY53" fmla="*/ 47 h 265"/>
              <a:gd name="connsiteX54" fmla="*/ 357 w 687"/>
              <a:gd name="connsiteY54" fmla="*/ 42 h 265"/>
              <a:gd name="connsiteX55" fmla="*/ 372 w 687"/>
              <a:gd name="connsiteY55" fmla="*/ 42 h 265"/>
              <a:gd name="connsiteX56" fmla="*/ 393 w 687"/>
              <a:gd name="connsiteY56" fmla="*/ 37 h 265"/>
              <a:gd name="connsiteX57" fmla="*/ 409 w 687"/>
              <a:gd name="connsiteY57" fmla="*/ 37 h 265"/>
              <a:gd name="connsiteX58" fmla="*/ 420 w 687"/>
              <a:gd name="connsiteY58" fmla="*/ 37 h 265"/>
              <a:gd name="connsiteX59" fmla="*/ 435 w 687"/>
              <a:gd name="connsiteY59" fmla="*/ 31 h 265"/>
              <a:gd name="connsiteX60" fmla="*/ 446 w 687"/>
              <a:gd name="connsiteY60" fmla="*/ 31 h 265"/>
              <a:gd name="connsiteX61" fmla="*/ 456 w 687"/>
              <a:gd name="connsiteY61" fmla="*/ 31 h 265"/>
              <a:gd name="connsiteX62" fmla="*/ 467 w 687"/>
              <a:gd name="connsiteY62" fmla="*/ 26 h 265"/>
              <a:gd name="connsiteX63" fmla="*/ 477 w 687"/>
              <a:gd name="connsiteY63" fmla="*/ 26 h 265"/>
              <a:gd name="connsiteX64" fmla="*/ 488 w 687"/>
              <a:gd name="connsiteY64" fmla="*/ 26 h 265"/>
              <a:gd name="connsiteX65" fmla="*/ 493 w 687"/>
              <a:gd name="connsiteY65" fmla="*/ 21 h 265"/>
              <a:gd name="connsiteX66" fmla="*/ 498 w 687"/>
              <a:gd name="connsiteY66" fmla="*/ 21 h 265"/>
              <a:gd name="connsiteX67" fmla="*/ 504 w 687"/>
              <a:gd name="connsiteY67" fmla="*/ 21 h 265"/>
              <a:gd name="connsiteX68" fmla="*/ 509 w 687"/>
              <a:gd name="connsiteY68" fmla="*/ 16 h 265"/>
              <a:gd name="connsiteX69" fmla="*/ 514 w 687"/>
              <a:gd name="connsiteY69" fmla="*/ 16 h 265"/>
              <a:gd name="connsiteX70" fmla="*/ 514 w 687"/>
              <a:gd name="connsiteY70" fmla="*/ 16 h 265"/>
              <a:gd name="connsiteX71" fmla="*/ 519 w 687"/>
              <a:gd name="connsiteY71" fmla="*/ 10 h 265"/>
              <a:gd name="connsiteX72" fmla="*/ 525 w 687"/>
              <a:gd name="connsiteY72" fmla="*/ 5 h 265"/>
              <a:gd name="connsiteX73" fmla="*/ 535 w 687"/>
              <a:gd name="connsiteY73" fmla="*/ 5 h 265"/>
              <a:gd name="connsiteX74" fmla="*/ 546 w 687"/>
              <a:gd name="connsiteY74" fmla="*/ 0 h 265"/>
              <a:gd name="connsiteX75" fmla="*/ 551 w 687"/>
              <a:gd name="connsiteY75" fmla="*/ 5 h 265"/>
              <a:gd name="connsiteX76" fmla="*/ 561 w 687"/>
              <a:gd name="connsiteY76" fmla="*/ 5 h 265"/>
              <a:gd name="connsiteX77" fmla="*/ 577 w 687"/>
              <a:gd name="connsiteY77" fmla="*/ 10 h 265"/>
              <a:gd name="connsiteX78" fmla="*/ 593 w 687"/>
              <a:gd name="connsiteY78" fmla="*/ 16 h 265"/>
              <a:gd name="connsiteX79" fmla="*/ 630 w 687"/>
              <a:gd name="connsiteY79" fmla="*/ 31 h 265"/>
              <a:gd name="connsiteX80" fmla="*/ 645 w 687"/>
              <a:gd name="connsiteY80" fmla="*/ 42 h 265"/>
              <a:gd name="connsiteX81" fmla="*/ 661 w 687"/>
              <a:gd name="connsiteY81" fmla="*/ 52 h 265"/>
              <a:gd name="connsiteX82" fmla="*/ 672 w 687"/>
              <a:gd name="connsiteY82" fmla="*/ 57 h 265"/>
              <a:gd name="connsiteX83" fmla="*/ 682 w 687"/>
              <a:gd name="connsiteY83" fmla="*/ 68 h 265"/>
              <a:gd name="connsiteX84" fmla="*/ 687 w 687"/>
              <a:gd name="connsiteY84" fmla="*/ 73 h 265"/>
              <a:gd name="connsiteX85" fmla="*/ 687 w 687"/>
              <a:gd name="connsiteY85" fmla="*/ 78 h 265"/>
              <a:gd name="connsiteX86" fmla="*/ 682 w 687"/>
              <a:gd name="connsiteY86" fmla="*/ 78 h 265"/>
              <a:gd name="connsiteX87" fmla="*/ 682 w 687"/>
              <a:gd name="connsiteY87" fmla="*/ 84 h 265"/>
              <a:gd name="connsiteX88" fmla="*/ 677 w 687"/>
              <a:gd name="connsiteY88" fmla="*/ 89 h 265"/>
              <a:gd name="connsiteX89" fmla="*/ 666 w 687"/>
              <a:gd name="connsiteY89" fmla="*/ 94 h 265"/>
              <a:gd name="connsiteX90" fmla="*/ 666 w 687"/>
              <a:gd name="connsiteY90" fmla="*/ 99 h 265"/>
              <a:gd name="connsiteX91" fmla="*/ 661 w 687"/>
              <a:gd name="connsiteY91" fmla="*/ 104 h 265"/>
              <a:gd name="connsiteX92" fmla="*/ 656 w 687"/>
              <a:gd name="connsiteY92" fmla="*/ 115 h 265"/>
              <a:gd name="connsiteX93" fmla="*/ 656 w 687"/>
              <a:gd name="connsiteY93" fmla="*/ 131 h 265"/>
              <a:gd name="connsiteX94" fmla="*/ 651 w 687"/>
              <a:gd name="connsiteY94" fmla="*/ 141 h 265"/>
              <a:gd name="connsiteX95" fmla="*/ 651 w 687"/>
              <a:gd name="connsiteY95" fmla="*/ 162 h 265"/>
              <a:gd name="connsiteX96" fmla="*/ 645 w 687"/>
              <a:gd name="connsiteY96" fmla="*/ 183 h 265"/>
              <a:gd name="connsiteX97" fmla="*/ 645 w 687"/>
              <a:gd name="connsiteY97" fmla="*/ 209 h 265"/>
              <a:gd name="connsiteX98" fmla="*/ 640 w 687"/>
              <a:gd name="connsiteY98" fmla="*/ 261 h 265"/>
              <a:gd name="connsiteX99" fmla="*/ 561 w 687"/>
              <a:gd name="connsiteY99" fmla="*/ 230 h 265"/>
              <a:gd name="connsiteX100" fmla="*/ 561 w 687"/>
              <a:gd name="connsiteY100" fmla="*/ 214 h 265"/>
              <a:gd name="connsiteX101" fmla="*/ 561 w 687"/>
              <a:gd name="connsiteY101" fmla="*/ 193 h 265"/>
              <a:gd name="connsiteX102" fmla="*/ 567 w 687"/>
              <a:gd name="connsiteY102" fmla="*/ 178 h 265"/>
              <a:gd name="connsiteX103" fmla="*/ 567 w 687"/>
              <a:gd name="connsiteY103" fmla="*/ 167 h 265"/>
              <a:gd name="connsiteX104" fmla="*/ 567 w 687"/>
              <a:gd name="connsiteY104" fmla="*/ 151 h 265"/>
              <a:gd name="connsiteX105" fmla="*/ 567 w 687"/>
              <a:gd name="connsiteY105" fmla="*/ 141 h 265"/>
              <a:gd name="connsiteX106" fmla="*/ 567 w 687"/>
              <a:gd name="connsiteY106" fmla="*/ 131 h 265"/>
              <a:gd name="connsiteX107" fmla="*/ 561 w 687"/>
              <a:gd name="connsiteY107" fmla="*/ 125 h 265"/>
              <a:gd name="connsiteX108" fmla="*/ 561 w 687"/>
              <a:gd name="connsiteY108" fmla="*/ 115 h 265"/>
              <a:gd name="connsiteX109" fmla="*/ 561 w 687"/>
              <a:gd name="connsiteY109" fmla="*/ 115 h 265"/>
              <a:gd name="connsiteX0" fmla="*/ 561 w 687"/>
              <a:gd name="connsiteY0" fmla="*/ 115 h 262"/>
              <a:gd name="connsiteX1" fmla="*/ 556 w 687"/>
              <a:gd name="connsiteY1" fmla="*/ 104 h 262"/>
              <a:gd name="connsiteX2" fmla="*/ 556 w 687"/>
              <a:gd name="connsiteY2" fmla="*/ 94 h 262"/>
              <a:gd name="connsiteX3" fmla="*/ 551 w 687"/>
              <a:gd name="connsiteY3" fmla="*/ 84 h 262"/>
              <a:gd name="connsiteX4" fmla="*/ 546 w 687"/>
              <a:gd name="connsiteY4" fmla="*/ 78 h 262"/>
              <a:gd name="connsiteX5" fmla="*/ 546 w 687"/>
              <a:gd name="connsiteY5" fmla="*/ 78 h 262"/>
              <a:gd name="connsiteX6" fmla="*/ 540 w 687"/>
              <a:gd name="connsiteY6" fmla="*/ 78 h 262"/>
              <a:gd name="connsiteX7" fmla="*/ 530 w 687"/>
              <a:gd name="connsiteY7" fmla="*/ 73 h 262"/>
              <a:gd name="connsiteX8" fmla="*/ 525 w 687"/>
              <a:gd name="connsiteY8" fmla="*/ 73 h 262"/>
              <a:gd name="connsiteX9" fmla="*/ 514 w 687"/>
              <a:gd name="connsiteY9" fmla="*/ 73 h 262"/>
              <a:gd name="connsiteX10" fmla="*/ 504 w 687"/>
              <a:gd name="connsiteY10" fmla="*/ 73 h 262"/>
              <a:gd name="connsiteX11" fmla="*/ 493 w 687"/>
              <a:gd name="connsiteY11" fmla="*/ 73 h 262"/>
              <a:gd name="connsiteX12" fmla="*/ 477 w 687"/>
              <a:gd name="connsiteY12" fmla="*/ 73 h 262"/>
              <a:gd name="connsiteX13" fmla="*/ 451 w 687"/>
              <a:gd name="connsiteY13" fmla="*/ 73 h 262"/>
              <a:gd name="connsiteX14" fmla="*/ 420 w 687"/>
              <a:gd name="connsiteY14" fmla="*/ 73 h 262"/>
              <a:gd name="connsiteX15" fmla="*/ 393 w 687"/>
              <a:gd name="connsiteY15" fmla="*/ 78 h 262"/>
              <a:gd name="connsiteX16" fmla="*/ 362 w 687"/>
              <a:gd name="connsiteY16" fmla="*/ 78 h 262"/>
              <a:gd name="connsiteX17" fmla="*/ 346 w 687"/>
              <a:gd name="connsiteY17" fmla="*/ 84 h 262"/>
              <a:gd name="connsiteX18" fmla="*/ 325 w 687"/>
              <a:gd name="connsiteY18" fmla="*/ 84 h 262"/>
              <a:gd name="connsiteX19" fmla="*/ 309 w 687"/>
              <a:gd name="connsiteY19" fmla="*/ 89 h 262"/>
              <a:gd name="connsiteX20" fmla="*/ 288 w 687"/>
              <a:gd name="connsiteY20" fmla="*/ 94 h 262"/>
              <a:gd name="connsiteX21" fmla="*/ 267 w 687"/>
              <a:gd name="connsiteY21" fmla="*/ 99 h 262"/>
              <a:gd name="connsiteX22" fmla="*/ 246 w 687"/>
              <a:gd name="connsiteY22" fmla="*/ 99 h 262"/>
              <a:gd name="connsiteX23" fmla="*/ 220 w 687"/>
              <a:gd name="connsiteY23" fmla="*/ 104 h 262"/>
              <a:gd name="connsiteX24" fmla="*/ 199 w 687"/>
              <a:gd name="connsiteY24" fmla="*/ 110 h 262"/>
              <a:gd name="connsiteX25" fmla="*/ 173 w 687"/>
              <a:gd name="connsiteY25" fmla="*/ 115 h 262"/>
              <a:gd name="connsiteX26" fmla="*/ 152 w 687"/>
              <a:gd name="connsiteY26" fmla="*/ 120 h 262"/>
              <a:gd name="connsiteX27" fmla="*/ 131 w 687"/>
              <a:gd name="connsiteY27" fmla="*/ 120 h 262"/>
              <a:gd name="connsiteX28" fmla="*/ 115 w 687"/>
              <a:gd name="connsiteY28" fmla="*/ 125 h 262"/>
              <a:gd name="connsiteX29" fmla="*/ 99 w 687"/>
              <a:gd name="connsiteY29" fmla="*/ 125 h 262"/>
              <a:gd name="connsiteX30" fmla="*/ 89 w 687"/>
              <a:gd name="connsiteY30" fmla="*/ 125 h 262"/>
              <a:gd name="connsiteX31" fmla="*/ 78 w 687"/>
              <a:gd name="connsiteY31" fmla="*/ 125 h 262"/>
              <a:gd name="connsiteX32" fmla="*/ 73 w 687"/>
              <a:gd name="connsiteY32" fmla="*/ 125 h 262"/>
              <a:gd name="connsiteX33" fmla="*/ 63 w 687"/>
              <a:gd name="connsiteY33" fmla="*/ 120 h 262"/>
              <a:gd name="connsiteX34" fmla="*/ 52 w 687"/>
              <a:gd name="connsiteY34" fmla="*/ 115 h 262"/>
              <a:gd name="connsiteX35" fmla="*/ 36 w 687"/>
              <a:gd name="connsiteY35" fmla="*/ 110 h 262"/>
              <a:gd name="connsiteX36" fmla="*/ 26 w 687"/>
              <a:gd name="connsiteY36" fmla="*/ 99 h 262"/>
              <a:gd name="connsiteX37" fmla="*/ 15 w 687"/>
              <a:gd name="connsiteY37" fmla="*/ 94 h 262"/>
              <a:gd name="connsiteX38" fmla="*/ 5 w 687"/>
              <a:gd name="connsiteY38" fmla="*/ 89 h 262"/>
              <a:gd name="connsiteX39" fmla="*/ 0 w 687"/>
              <a:gd name="connsiteY39" fmla="*/ 78 h 262"/>
              <a:gd name="connsiteX40" fmla="*/ 0 w 687"/>
              <a:gd name="connsiteY40" fmla="*/ 73 h 262"/>
              <a:gd name="connsiteX41" fmla="*/ 10 w 687"/>
              <a:gd name="connsiteY41" fmla="*/ 73 h 262"/>
              <a:gd name="connsiteX42" fmla="*/ 26 w 687"/>
              <a:gd name="connsiteY42" fmla="*/ 73 h 262"/>
              <a:gd name="connsiteX43" fmla="*/ 42 w 687"/>
              <a:gd name="connsiteY43" fmla="*/ 73 h 262"/>
              <a:gd name="connsiteX44" fmla="*/ 57 w 687"/>
              <a:gd name="connsiteY44" fmla="*/ 68 h 262"/>
              <a:gd name="connsiteX45" fmla="*/ 89 w 687"/>
              <a:gd name="connsiteY45" fmla="*/ 68 h 262"/>
              <a:gd name="connsiteX46" fmla="*/ 131 w 687"/>
              <a:gd name="connsiteY46" fmla="*/ 63 h 262"/>
              <a:gd name="connsiteX47" fmla="*/ 152 w 687"/>
              <a:gd name="connsiteY47" fmla="*/ 63 h 262"/>
              <a:gd name="connsiteX48" fmla="*/ 173 w 687"/>
              <a:gd name="connsiteY48" fmla="*/ 63 h 262"/>
              <a:gd name="connsiteX49" fmla="*/ 199 w 687"/>
              <a:gd name="connsiteY49" fmla="*/ 57 h 262"/>
              <a:gd name="connsiteX50" fmla="*/ 225 w 687"/>
              <a:gd name="connsiteY50" fmla="*/ 57 h 262"/>
              <a:gd name="connsiteX51" fmla="*/ 257 w 687"/>
              <a:gd name="connsiteY51" fmla="*/ 52 h 262"/>
              <a:gd name="connsiteX52" fmla="*/ 288 w 687"/>
              <a:gd name="connsiteY52" fmla="*/ 52 h 262"/>
              <a:gd name="connsiteX53" fmla="*/ 320 w 687"/>
              <a:gd name="connsiteY53" fmla="*/ 47 h 262"/>
              <a:gd name="connsiteX54" fmla="*/ 357 w 687"/>
              <a:gd name="connsiteY54" fmla="*/ 42 h 262"/>
              <a:gd name="connsiteX55" fmla="*/ 372 w 687"/>
              <a:gd name="connsiteY55" fmla="*/ 42 h 262"/>
              <a:gd name="connsiteX56" fmla="*/ 393 w 687"/>
              <a:gd name="connsiteY56" fmla="*/ 37 h 262"/>
              <a:gd name="connsiteX57" fmla="*/ 409 w 687"/>
              <a:gd name="connsiteY57" fmla="*/ 37 h 262"/>
              <a:gd name="connsiteX58" fmla="*/ 420 w 687"/>
              <a:gd name="connsiteY58" fmla="*/ 37 h 262"/>
              <a:gd name="connsiteX59" fmla="*/ 435 w 687"/>
              <a:gd name="connsiteY59" fmla="*/ 31 h 262"/>
              <a:gd name="connsiteX60" fmla="*/ 446 w 687"/>
              <a:gd name="connsiteY60" fmla="*/ 31 h 262"/>
              <a:gd name="connsiteX61" fmla="*/ 456 w 687"/>
              <a:gd name="connsiteY61" fmla="*/ 31 h 262"/>
              <a:gd name="connsiteX62" fmla="*/ 467 w 687"/>
              <a:gd name="connsiteY62" fmla="*/ 26 h 262"/>
              <a:gd name="connsiteX63" fmla="*/ 477 w 687"/>
              <a:gd name="connsiteY63" fmla="*/ 26 h 262"/>
              <a:gd name="connsiteX64" fmla="*/ 488 w 687"/>
              <a:gd name="connsiteY64" fmla="*/ 26 h 262"/>
              <a:gd name="connsiteX65" fmla="*/ 493 w 687"/>
              <a:gd name="connsiteY65" fmla="*/ 21 h 262"/>
              <a:gd name="connsiteX66" fmla="*/ 498 w 687"/>
              <a:gd name="connsiteY66" fmla="*/ 21 h 262"/>
              <a:gd name="connsiteX67" fmla="*/ 504 w 687"/>
              <a:gd name="connsiteY67" fmla="*/ 21 h 262"/>
              <a:gd name="connsiteX68" fmla="*/ 509 w 687"/>
              <a:gd name="connsiteY68" fmla="*/ 16 h 262"/>
              <a:gd name="connsiteX69" fmla="*/ 514 w 687"/>
              <a:gd name="connsiteY69" fmla="*/ 16 h 262"/>
              <a:gd name="connsiteX70" fmla="*/ 514 w 687"/>
              <a:gd name="connsiteY70" fmla="*/ 16 h 262"/>
              <a:gd name="connsiteX71" fmla="*/ 519 w 687"/>
              <a:gd name="connsiteY71" fmla="*/ 10 h 262"/>
              <a:gd name="connsiteX72" fmla="*/ 525 w 687"/>
              <a:gd name="connsiteY72" fmla="*/ 5 h 262"/>
              <a:gd name="connsiteX73" fmla="*/ 535 w 687"/>
              <a:gd name="connsiteY73" fmla="*/ 5 h 262"/>
              <a:gd name="connsiteX74" fmla="*/ 546 w 687"/>
              <a:gd name="connsiteY74" fmla="*/ 0 h 262"/>
              <a:gd name="connsiteX75" fmla="*/ 551 w 687"/>
              <a:gd name="connsiteY75" fmla="*/ 5 h 262"/>
              <a:gd name="connsiteX76" fmla="*/ 561 w 687"/>
              <a:gd name="connsiteY76" fmla="*/ 5 h 262"/>
              <a:gd name="connsiteX77" fmla="*/ 577 w 687"/>
              <a:gd name="connsiteY77" fmla="*/ 10 h 262"/>
              <a:gd name="connsiteX78" fmla="*/ 593 w 687"/>
              <a:gd name="connsiteY78" fmla="*/ 16 h 262"/>
              <a:gd name="connsiteX79" fmla="*/ 630 w 687"/>
              <a:gd name="connsiteY79" fmla="*/ 31 h 262"/>
              <a:gd name="connsiteX80" fmla="*/ 645 w 687"/>
              <a:gd name="connsiteY80" fmla="*/ 42 h 262"/>
              <a:gd name="connsiteX81" fmla="*/ 661 w 687"/>
              <a:gd name="connsiteY81" fmla="*/ 52 h 262"/>
              <a:gd name="connsiteX82" fmla="*/ 672 w 687"/>
              <a:gd name="connsiteY82" fmla="*/ 57 h 262"/>
              <a:gd name="connsiteX83" fmla="*/ 682 w 687"/>
              <a:gd name="connsiteY83" fmla="*/ 68 h 262"/>
              <a:gd name="connsiteX84" fmla="*/ 687 w 687"/>
              <a:gd name="connsiteY84" fmla="*/ 73 h 262"/>
              <a:gd name="connsiteX85" fmla="*/ 687 w 687"/>
              <a:gd name="connsiteY85" fmla="*/ 78 h 262"/>
              <a:gd name="connsiteX86" fmla="*/ 682 w 687"/>
              <a:gd name="connsiteY86" fmla="*/ 78 h 262"/>
              <a:gd name="connsiteX87" fmla="*/ 682 w 687"/>
              <a:gd name="connsiteY87" fmla="*/ 84 h 262"/>
              <a:gd name="connsiteX88" fmla="*/ 677 w 687"/>
              <a:gd name="connsiteY88" fmla="*/ 89 h 262"/>
              <a:gd name="connsiteX89" fmla="*/ 666 w 687"/>
              <a:gd name="connsiteY89" fmla="*/ 94 h 262"/>
              <a:gd name="connsiteX90" fmla="*/ 666 w 687"/>
              <a:gd name="connsiteY90" fmla="*/ 99 h 262"/>
              <a:gd name="connsiteX91" fmla="*/ 661 w 687"/>
              <a:gd name="connsiteY91" fmla="*/ 104 h 262"/>
              <a:gd name="connsiteX92" fmla="*/ 656 w 687"/>
              <a:gd name="connsiteY92" fmla="*/ 115 h 262"/>
              <a:gd name="connsiteX93" fmla="*/ 656 w 687"/>
              <a:gd name="connsiteY93" fmla="*/ 131 h 262"/>
              <a:gd name="connsiteX94" fmla="*/ 651 w 687"/>
              <a:gd name="connsiteY94" fmla="*/ 141 h 262"/>
              <a:gd name="connsiteX95" fmla="*/ 651 w 687"/>
              <a:gd name="connsiteY95" fmla="*/ 162 h 262"/>
              <a:gd name="connsiteX96" fmla="*/ 645 w 687"/>
              <a:gd name="connsiteY96" fmla="*/ 183 h 262"/>
              <a:gd name="connsiteX97" fmla="*/ 645 w 687"/>
              <a:gd name="connsiteY97" fmla="*/ 209 h 262"/>
              <a:gd name="connsiteX98" fmla="*/ 640 w 687"/>
              <a:gd name="connsiteY98" fmla="*/ 261 h 262"/>
              <a:gd name="connsiteX99" fmla="*/ 561 w 687"/>
              <a:gd name="connsiteY99" fmla="*/ 214 h 262"/>
              <a:gd name="connsiteX100" fmla="*/ 561 w 687"/>
              <a:gd name="connsiteY100" fmla="*/ 193 h 262"/>
              <a:gd name="connsiteX101" fmla="*/ 567 w 687"/>
              <a:gd name="connsiteY101" fmla="*/ 178 h 262"/>
              <a:gd name="connsiteX102" fmla="*/ 567 w 687"/>
              <a:gd name="connsiteY102" fmla="*/ 167 h 262"/>
              <a:gd name="connsiteX103" fmla="*/ 567 w 687"/>
              <a:gd name="connsiteY103" fmla="*/ 151 h 262"/>
              <a:gd name="connsiteX104" fmla="*/ 567 w 687"/>
              <a:gd name="connsiteY104" fmla="*/ 141 h 262"/>
              <a:gd name="connsiteX105" fmla="*/ 567 w 687"/>
              <a:gd name="connsiteY105" fmla="*/ 131 h 262"/>
              <a:gd name="connsiteX106" fmla="*/ 561 w 687"/>
              <a:gd name="connsiteY106" fmla="*/ 125 h 262"/>
              <a:gd name="connsiteX107" fmla="*/ 561 w 687"/>
              <a:gd name="connsiteY107" fmla="*/ 115 h 262"/>
              <a:gd name="connsiteX108" fmla="*/ 561 w 687"/>
              <a:gd name="connsiteY108" fmla="*/ 115 h 262"/>
              <a:gd name="connsiteX0" fmla="*/ 561 w 687"/>
              <a:gd name="connsiteY0" fmla="*/ 115 h 217"/>
              <a:gd name="connsiteX1" fmla="*/ 556 w 687"/>
              <a:gd name="connsiteY1" fmla="*/ 104 h 217"/>
              <a:gd name="connsiteX2" fmla="*/ 556 w 687"/>
              <a:gd name="connsiteY2" fmla="*/ 94 h 217"/>
              <a:gd name="connsiteX3" fmla="*/ 551 w 687"/>
              <a:gd name="connsiteY3" fmla="*/ 84 h 217"/>
              <a:gd name="connsiteX4" fmla="*/ 546 w 687"/>
              <a:gd name="connsiteY4" fmla="*/ 78 h 217"/>
              <a:gd name="connsiteX5" fmla="*/ 546 w 687"/>
              <a:gd name="connsiteY5" fmla="*/ 78 h 217"/>
              <a:gd name="connsiteX6" fmla="*/ 540 w 687"/>
              <a:gd name="connsiteY6" fmla="*/ 78 h 217"/>
              <a:gd name="connsiteX7" fmla="*/ 530 w 687"/>
              <a:gd name="connsiteY7" fmla="*/ 73 h 217"/>
              <a:gd name="connsiteX8" fmla="*/ 525 w 687"/>
              <a:gd name="connsiteY8" fmla="*/ 73 h 217"/>
              <a:gd name="connsiteX9" fmla="*/ 514 w 687"/>
              <a:gd name="connsiteY9" fmla="*/ 73 h 217"/>
              <a:gd name="connsiteX10" fmla="*/ 504 w 687"/>
              <a:gd name="connsiteY10" fmla="*/ 73 h 217"/>
              <a:gd name="connsiteX11" fmla="*/ 493 w 687"/>
              <a:gd name="connsiteY11" fmla="*/ 73 h 217"/>
              <a:gd name="connsiteX12" fmla="*/ 477 w 687"/>
              <a:gd name="connsiteY12" fmla="*/ 73 h 217"/>
              <a:gd name="connsiteX13" fmla="*/ 451 w 687"/>
              <a:gd name="connsiteY13" fmla="*/ 73 h 217"/>
              <a:gd name="connsiteX14" fmla="*/ 420 w 687"/>
              <a:gd name="connsiteY14" fmla="*/ 73 h 217"/>
              <a:gd name="connsiteX15" fmla="*/ 393 w 687"/>
              <a:gd name="connsiteY15" fmla="*/ 78 h 217"/>
              <a:gd name="connsiteX16" fmla="*/ 362 w 687"/>
              <a:gd name="connsiteY16" fmla="*/ 78 h 217"/>
              <a:gd name="connsiteX17" fmla="*/ 346 w 687"/>
              <a:gd name="connsiteY17" fmla="*/ 84 h 217"/>
              <a:gd name="connsiteX18" fmla="*/ 325 w 687"/>
              <a:gd name="connsiteY18" fmla="*/ 84 h 217"/>
              <a:gd name="connsiteX19" fmla="*/ 309 w 687"/>
              <a:gd name="connsiteY19" fmla="*/ 89 h 217"/>
              <a:gd name="connsiteX20" fmla="*/ 288 w 687"/>
              <a:gd name="connsiteY20" fmla="*/ 94 h 217"/>
              <a:gd name="connsiteX21" fmla="*/ 267 w 687"/>
              <a:gd name="connsiteY21" fmla="*/ 99 h 217"/>
              <a:gd name="connsiteX22" fmla="*/ 246 w 687"/>
              <a:gd name="connsiteY22" fmla="*/ 99 h 217"/>
              <a:gd name="connsiteX23" fmla="*/ 220 w 687"/>
              <a:gd name="connsiteY23" fmla="*/ 104 h 217"/>
              <a:gd name="connsiteX24" fmla="*/ 199 w 687"/>
              <a:gd name="connsiteY24" fmla="*/ 110 h 217"/>
              <a:gd name="connsiteX25" fmla="*/ 173 w 687"/>
              <a:gd name="connsiteY25" fmla="*/ 115 h 217"/>
              <a:gd name="connsiteX26" fmla="*/ 152 w 687"/>
              <a:gd name="connsiteY26" fmla="*/ 120 h 217"/>
              <a:gd name="connsiteX27" fmla="*/ 131 w 687"/>
              <a:gd name="connsiteY27" fmla="*/ 120 h 217"/>
              <a:gd name="connsiteX28" fmla="*/ 115 w 687"/>
              <a:gd name="connsiteY28" fmla="*/ 125 h 217"/>
              <a:gd name="connsiteX29" fmla="*/ 99 w 687"/>
              <a:gd name="connsiteY29" fmla="*/ 125 h 217"/>
              <a:gd name="connsiteX30" fmla="*/ 89 w 687"/>
              <a:gd name="connsiteY30" fmla="*/ 125 h 217"/>
              <a:gd name="connsiteX31" fmla="*/ 78 w 687"/>
              <a:gd name="connsiteY31" fmla="*/ 125 h 217"/>
              <a:gd name="connsiteX32" fmla="*/ 73 w 687"/>
              <a:gd name="connsiteY32" fmla="*/ 125 h 217"/>
              <a:gd name="connsiteX33" fmla="*/ 63 w 687"/>
              <a:gd name="connsiteY33" fmla="*/ 120 h 217"/>
              <a:gd name="connsiteX34" fmla="*/ 52 w 687"/>
              <a:gd name="connsiteY34" fmla="*/ 115 h 217"/>
              <a:gd name="connsiteX35" fmla="*/ 36 w 687"/>
              <a:gd name="connsiteY35" fmla="*/ 110 h 217"/>
              <a:gd name="connsiteX36" fmla="*/ 26 w 687"/>
              <a:gd name="connsiteY36" fmla="*/ 99 h 217"/>
              <a:gd name="connsiteX37" fmla="*/ 15 w 687"/>
              <a:gd name="connsiteY37" fmla="*/ 94 h 217"/>
              <a:gd name="connsiteX38" fmla="*/ 5 w 687"/>
              <a:gd name="connsiteY38" fmla="*/ 89 h 217"/>
              <a:gd name="connsiteX39" fmla="*/ 0 w 687"/>
              <a:gd name="connsiteY39" fmla="*/ 78 h 217"/>
              <a:gd name="connsiteX40" fmla="*/ 0 w 687"/>
              <a:gd name="connsiteY40" fmla="*/ 73 h 217"/>
              <a:gd name="connsiteX41" fmla="*/ 10 w 687"/>
              <a:gd name="connsiteY41" fmla="*/ 73 h 217"/>
              <a:gd name="connsiteX42" fmla="*/ 26 w 687"/>
              <a:gd name="connsiteY42" fmla="*/ 73 h 217"/>
              <a:gd name="connsiteX43" fmla="*/ 42 w 687"/>
              <a:gd name="connsiteY43" fmla="*/ 73 h 217"/>
              <a:gd name="connsiteX44" fmla="*/ 57 w 687"/>
              <a:gd name="connsiteY44" fmla="*/ 68 h 217"/>
              <a:gd name="connsiteX45" fmla="*/ 89 w 687"/>
              <a:gd name="connsiteY45" fmla="*/ 68 h 217"/>
              <a:gd name="connsiteX46" fmla="*/ 131 w 687"/>
              <a:gd name="connsiteY46" fmla="*/ 63 h 217"/>
              <a:gd name="connsiteX47" fmla="*/ 152 w 687"/>
              <a:gd name="connsiteY47" fmla="*/ 63 h 217"/>
              <a:gd name="connsiteX48" fmla="*/ 173 w 687"/>
              <a:gd name="connsiteY48" fmla="*/ 63 h 217"/>
              <a:gd name="connsiteX49" fmla="*/ 199 w 687"/>
              <a:gd name="connsiteY49" fmla="*/ 57 h 217"/>
              <a:gd name="connsiteX50" fmla="*/ 225 w 687"/>
              <a:gd name="connsiteY50" fmla="*/ 57 h 217"/>
              <a:gd name="connsiteX51" fmla="*/ 257 w 687"/>
              <a:gd name="connsiteY51" fmla="*/ 52 h 217"/>
              <a:gd name="connsiteX52" fmla="*/ 288 w 687"/>
              <a:gd name="connsiteY52" fmla="*/ 52 h 217"/>
              <a:gd name="connsiteX53" fmla="*/ 320 w 687"/>
              <a:gd name="connsiteY53" fmla="*/ 47 h 217"/>
              <a:gd name="connsiteX54" fmla="*/ 357 w 687"/>
              <a:gd name="connsiteY54" fmla="*/ 42 h 217"/>
              <a:gd name="connsiteX55" fmla="*/ 372 w 687"/>
              <a:gd name="connsiteY55" fmla="*/ 42 h 217"/>
              <a:gd name="connsiteX56" fmla="*/ 393 w 687"/>
              <a:gd name="connsiteY56" fmla="*/ 37 h 217"/>
              <a:gd name="connsiteX57" fmla="*/ 409 w 687"/>
              <a:gd name="connsiteY57" fmla="*/ 37 h 217"/>
              <a:gd name="connsiteX58" fmla="*/ 420 w 687"/>
              <a:gd name="connsiteY58" fmla="*/ 37 h 217"/>
              <a:gd name="connsiteX59" fmla="*/ 435 w 687"/>
              <a:gd name="connsiteY59" fmla="*/ 31 h 217"/>
              <a:gd name="connsiteX60" fmla="*/ 446 w 687"/>
              <a:gd name="connsiteY60" fmla="*/ 31 h 217"/>
              <a:gd name="connsiteX61" fmla="*/ 456 w 687"/>
              <a:gd name="connsiteY61" fmla="*/ 31 h 217"/>
              <a:gd name="connsiteX62" fmla="*/ 467 w 687"/>
              <a:gd name="connsiteY62" fmla="*/ 26 h 217"/>
              <a:gd name="connsiteX63" fmla="*/ 477 w 687"/>
              <a:gd name="connsiteY63" fmla="*/ 26 h 217"/>
              <a:gd name="connsiteX64" fmla="*/ 488 w 687"/>
              <a:gd name="connsiteY64" fmla="*/ 26 h 217"/>
              <a:gd name="connsiteX65" fmla="*/ 493 w 687"/>
              <a:gd name="connsiteY65" fmla="*/ 21 h 217"/>
              <a:gd name="connsiteX66" fmla="*/ 498 w 687"/>
              <a:gd name="connsiteY66" fmla="*/ 21 h 217"/>
              <a:gd name="connsiteX67" fmla="*/ 504 w 687"/>
              <a:gd name="connsiteY67" fmla="*/ 21 h 217"/>
              <a:gd name="connsiteX68" fmla="*/ 509 w 687"/>
              <a:gd name="connsiteY68" fmla="*/ 16 h 217"/>
              <a:gd name="connsiteX69" fmla="*/ 514 w 687"/>
              <a:gd name="connsiteY69" fmla="*/ 16 h 217"/>
              <a:gd name="connsiteX70" fmla="*/ 514 w 687"/>
              <a:gd name="connsiteY70" fmla="*/ 16 h 217"/>
              <a:gd name="connsiteX71" fmla="*/ 519 w 687"/>
              <a:gd name="connsiteY71" fmla="*/ 10 h 217"/>
              <a:gd name="connsiteX72" fmla="*/ 525 w 687"/>
              <a:gd name="connsiteY72" fmla="*/ 5 h 217"/>
              <a:gd name="connsiteX73" fmla="*/ 535 w 687"/>
              <a:gd name="connsiteY73" fmla="*/ 5 h 217"/>
              <a:gd name="connsiteX74" fmla="*/ 546 w 687"/>
              <a:gd name="connsiteY74" fmla="*/ 0 h 217"/>
              <a:gd name="connsiteX75" fmla="*/ 551 w 687"/>
              <a:gd name="connsiteY75" fmla="*/ 5 h 217"/>
              <a:gd name="connsiteX76" fmla="*/ 561 w 687"/>
              <a:gd name="connsiteY76" fmla="*/ 5 h 217"/>
              <a:gd name="connsiteX77" fmla="*/ 577 w 687"/>
              <a:gd name="connsiteY77" fmla="*/ 10 h 217"/>
              <a:gd name="connsiteX78" fmla="*/ 593 w 687"/>
              <a:gd name="connsiteY78" fmla="*/ 16 h 217"/>
              <a:gd name="connsiteX79" fmla="*/ 630 w 687"/>
              <a:gd name="connsiteY79" fmla="*/ 31 h 217"/>
              <a:gd name="connsiteX80" fmla="*/ 645 w 687"/>
              <a:gd name="connsiteY80" fmla="*/ 42 h 217"/>
              <a:gd name="connsiteX81" fmla="*/ 661 w 687"/>
              <a:gd name="connsiteY81" fmla="*/ 52 h 217"/>
              <a:gd name="connsiteX82" fmla="*/ 672 w 687"/>
              <a:gd name="connsiteY82" fmla="*/ 57 h 217"/>
              <a:gd name="connsiteX83" fmla="*/ 682 w 687"/>
              <a:gd name="connsiteY83" fmla="*/ 68 h 217"/>
              <a:gd name="connsiteX84" fmla="*/ 687 w 687"/>
              <a:gd name="connsiteY84" fmla="*/ 73 h 217"/>
              <a:gd name="connsiteX85" fmla="*/ 687 w 687"/>
              <a:gd name="connsiteY85" fmla="*/ 78 h 217"/>
              <a:gd name="connsiteX86" fmla="*/ 682 w 687"/>
              <a:gd name="connsiteY86" fmla="*/ 78 h 217"/>
              <a:gd name="connsiteX87" fmla="*/ 682 w 687"/>
              <a:gd name="connsiteY87" fmla="*/ 84 h 217"/>
              <a:gd name="connsiteX88" fmla="*/ 677 w 687"/>
              <a:gd name="connsiteY88" fmla="*/ 89 h 217"/>
              <a:gd name="connsiteX89" fmla="*/ 666 w 687"/>
              <a:gd name="connsiteY89" fmla="*/ 94 h 217"/>
              <a:gd name="connsiteX90" fmla="*/ 666 w 687"/>
              <a:gd name="connsiteY90" fmla="*/ 99 h 217"/>
              <a:gd name="connsiteX91" fmla="*/ 661 w 687"/>
              <a:gd name="connsiteY91" fmla="*/ 104 h 217"/>
              <a:gd name="connsiteX92" fmla="*/ 656 w 687"/>
              <a:gd name="connsiteY92" fmla="*/ 115 h 217"/>
              <a:gd name="connsiteX93" fmla="*/ 656 w 687"/>
              <a:gd name="connsiteY93" fmla="*/ 131 h 217"/>
              <a:gd name="connsiteX94" fmla="*/ 651 w 687"/>
              <a:gd name="connsiteY94" fmla="*/ 141 h 217"/>
              <a:gd name="connsiteX95" fmla="*/ 651 w 687"/>
              <a:gd name="connsiteY95" fmla="*/ 162 h 217"/>
              <a:gd name="connsiteX96" fmla="*/ 645 w 687"/>
              <a:gd name="connsiteY96" fmla="*/ 183 h 217"/>
              <a:gd name="connsiteX97" fmla="*/ 645 w 687"/>
              <a:gd name="connsiteY97" fmla="*/ 209 h 217"/>
              <a:gd name="connsiteX98" fmla="*/ 561 w 687"/>
              <a:gd name="connsiteY98" fmla="*/ 214 h 217"/>
              <a:gd name="connsiteX99" fmla="*/ 561 w 687"/>
              <a:gd name="connsiteY99" fmla="*/ 193 h 217"/>
              <a:gd name="connsiteX100" fmla="*/ 567 w 687"/>
              <a:gd name="connsiteY100" fmla="*/ 178 h 217"/>
              <a:gd name="connsiteX101" fmla="*/ 567 w 687"/>
              <a:gd name="connsiteY101" fmla="*/ 167 h 217"/>
              <a:gd name="connsiteX102" fmla="*/ 567 w 687"/>
              <a:gd name="connsiteY102" fmla="*/ 151 h 217"/>
              <a:gd name="connsiteX103" fmla="*/ 567 w 687"/>
              <a:gd name="connsiteY103" fmla="*/ 141 h 217"/>
              <a:gd name="connsiteX104" fmla="*/ 567 w 687"/>
              <a:gd name="connsiteY104" fmla="*/ 131 h 217"/>
              <a:gd name="connsiteX105" fmla="*/ 561 w 687"/>
              <a:gd name="connsiteY105" fmla="*/ 125 h 217"/>
              <a:gd name="connsiteX106" fmla="*/ 561 w 687"/>
              <a:gd name="connsiteY106" fmla="*/ 115 h 217"/>
              <a:gd name="connsiteX107" fmla="*/ 561 w 687"/>
              <a:gd name="connsiteY107" fmla="*/ 115 h 217"/>
              <a:gd name="connsiteX0" fmla="*/ 561 w 687"/>
              <a:gd name="connsiteY0" fmla="*/ 115 h 214"/>
              <a:gd name="connsiteX1" fmla="*/ 556 w 687"/>
              <a:gd name="connsiteY1" fmla="*/ 104 h 214"/>
              <a:gd name="connsiteX2" fmla="*/ 556 w 687"/>
              <a:gd name="connsiteY2" fmla="*/ 94 h 214"/>
              <a:gd name="connsiteX3" fmla="*/ 551 w 687"/>
              <a:gd name="connsiteY3" fmla="*/ 84 h 214"/>
              <a:gd name="connsiteX4" fmla="*/ 546 w 687"/>
              <a:gd name="connsiteY4" fmla="*/ 78 h 214"/>
              <a:gd name="connsiteX5" fmla="*/ 546 w 687"/>
              <a:gd name="connsiteY5" fmla="*/ 78 h 214"/>
              <a:gd name="connsiteX6" fmla="*/ 540 w 687"/>
              <a:gd name="connsiteY6" fmla="*/ 78 h 214"/>
              <a:gd name="connsiteX7" fmla="*/ 530 w 687"/>
              <a:gd name="connsiteY7" fmla="*/ 73 h 214"/>
              <a:gd name="connsiteX8" fmla="*/ 525 w 687"/>
              <a:gd name="connsiteY8" fmla="*/ 73 h 214"/>
              <a:gd name="connsiteX9" fmla="*/ 514 w 687"/>
              <a:gd name="connsiteY9" fmla="*/ 73 h 214"/>
              <a:gd name="connsiteX10" fmla="*/ 504 w 687"/>
              <a:gd name="connsiteY10" fmla="*/ 73 h 214"/>
              <a:gd name="connsiteX11" fmla="*/ 493 w 687"/>
              <a:gd name="connsiteY11" fmla="*/ 73 h 214"/>
              <a:gd name="connsiteX12" fmla="*/ 477 w 687"/>
              <a:gd name="connsiteY12" fmla="*/ 73 h 214"/>
              <a:gd name="connsiteX13" fmla="*/ 451 w 687"/>
              <a:gd name="connsiteY13" fmla="*/ 73 h 214"/>
              <a:gd name="connsiteX14" fmla="*/ 420 w 687"/>
              <a:gd name="connsiteY14" fmla="*/ 73 h 214"/>
              <a:gd name="connsiteX15" fmla="*/ 393 w 687"/>
              <a:gd name="connsiteY15" fmla="*/ 78 h 214"/>
              <a:gd name="connsiteX16" fmla="*/ 362 w 687"/>
              <a:gd name="connsiteY16" fmla="*/ 78 h 214"/>
              <a:gd name="connsiteX17" fmla="*/ 346 w 687"/>
              <a:gd name="connsiteY17" fmla="*/ 84 h 214"/>
              <a:gd name="connsiteX18" fmla="*/ 325 w 687"/>
              <a:gd name="connsiteY18" fmla="*/ 84 h 214"/>
              <a:gd name="connsiteX19" fmla="*/ 309 w 687"/>
              <a:gd name="connsiteY19" fmla="*/ 89 h 214"/>
              <a:gd name="connsiteX20" fmla="*/ 288 w 687"/>
              <a:gd name="connsiteY20" fmla="*/ 94 h 214"/>
              <a:gd name="connsiteX21" fmla="*/ 267 w 687"/>
              <a:gd name="connsiteY21" fmla="*/ 99 h 214"/>
              <a:gd name="connsiteX22" fmla="*/ 246 w 687"/>
              <a:gd name="connsiteY22" fmla="*/ 99 h 214"/>
              <a:gd name="connsiteX23" fmla="*/ 220 w 687"/>
              <a:gd name="connsiteY23" fmla="*/ 104 h 214"/>
              <a:gd name="connsiteX24" fmla="*/ 199 w 687"/>
              <a:gd name="connsiteY24" fmla="*/ 110 h 214"/>
              <a:gd name="connsiteX25" fmla="*/ 173 w 687"/>
              <a:gd name="connsiteY25" fmla="*/ 115 h 214"/>
              <a:gd name="connsiteX26" fmla="*/ 152 w 687"/>
              <a:gd name="connsiteY26" fmla="*/ 120 h 214"/>
              <a:gd name="connsiteX27" fmla="*/ 131 w 687"/>
              <a:gd name="connsiteY27" fmla="*/ 120 h 214"/>
              <a:gd name="connsiteX28" fmla="*/ 115 w 687"/>
              <a:gd name="connsiteY28" fmla="*/ 125 h 214"/>
              <a:gd name="connsiteX29" fmla="*/ 99 w 687"/>
              <a:gd name="connsiteY29" fmla="*/ 125 h 214"/>
              <a:gd name="connsiteX30" fmla="*/ 89 w 687"/>
              <a:gd name="connsiteY30" fmla="*/ 125 h 214"/>
              <a:gd name="connsiteX31" fmla="*/ 78 w 687"/>
              <a:gd name="connsiteY31" fmla="*/ 125 h 214"/>
              <a:gd name="connsiteX32" fmla="*/ 73 w 687"/>
              <a:gd name="connsiteY32" fmla="*/ 125 h 214"/>
              <a:gd name="connsiteX33" fmla="*/ 63 w 687"/>
              <a:gd name="connsiteY33" fmla="*/ 120 h 214"/>
              <a:gd name="connsiteX34" fmla="*/ 52 w 687"/>
              <a:gd name="connsiteY34" fmla="*/ 115 h 214"/>
              <a:gd name="connsiteX35" fmla="*/ 36 w 687"/>
              <a:gd name="connsiteY35" fmla="*/ 110 h 214"/>
              <a:gd name="connsiteX36" fmla="*/ 26 w 687"/>
              <a:gd name="connsiteY36" fmla="*/ 99 h 214"/>
              <a:gd name="connsiteX37" fmla="*/ 15 w 687"/>
              <a:gd name="connsiteY37" fmla="*/ 94 h 214"/>
              <a:gd name="connsiteX38" fmla="*/ 5 w 687"/>
              <a:gd name="connsiteY38" fmla="*/ 89 h 214"/>
              <a:gd name="connsiteX39" fmla="*/ 0 w 687"/>
              <a:gd name="connsiteY39" fmla="*/ 78 h 214"/>
              <a:gd name="connsiteX40" fmla="*/ 0 w 687"/>
              <a:gd name="connsiteY40" fmla="*/ 73 h 214"/>
              <a:gd name="connsiteX41" fmla="*/ 10 w 687"/>
              <a:gd name="connsiteY41" fmla="*/ 73 h 214"/>
              <a:gd name="connsiteX42" fmla="*/ 26 w 687"/>
              <a:gd name="connsiteY42" fmla="*/ 73 h 214"/>
              <a:gd name="connsiteX43" fmla="*/ 42 w 687"/>
              <a:gd name="connsiteY43" fmla="*/ 73 h 214"/>
              <a:gd name="connsiteX44" fmla="*/ 57 w 687"/>
              <a:gd name="connsiteY44" fmla="*/ 68 h 214"/>
              <a:gd name="connsiteX45" fmla="*/ 89 w 687"/>
              <a:gd name="connsiteY45" fmla="*/ 68 h 214"/>
              <a:gd name="connsiteX46" fmla="*/ 131 w 687"/>
              <a:gd name="connsiteY46" fmla="*/ 63 h 214"/>
              <a:gd name="connsiteX47" fmla="*/ 152 w 687"/>
              <a:gd name="connsiteY47" fmla="*/ 63 h 214"/>
              <a:gd name="connsiteX48" fmla="*/ 173 w 687"/>
              <a:gd name="connsiteY48" fmla="*/ 63 h 214"/>
              <a:gd name="connsiteX49" fmla="*/ 199 w 687"/>
              <a:gd name="connsiteY49" fmla="*/ 57 h 214"/>
              <a:gd name="connsiteX50" fmla="*/ 225 w 687"/>
              <a:gd name="connsiteY50" fmla="*/ 57 h 214"/>
              <a:gd name="connsiteX51" fmla="*/ 257 w 687"/>
              <a:gd name="connsiteY51" fmla="*/ 52 h 214"/>
              <a:gd name="connsiteX52" fmla="*/ 288 w 687"/>
              <a:gd name="connsiteY52" fmla="*/ 52 h 214"/>
              <a:gd name="connsiteX53" fmla="*/ 320 w 687"/>
              <a:gd name="connsiteY53" fmla="*/ 47 h 214"/>
              <a:gd name="connsiteX54" fmla="*/ 357 w 687"/>
              <a:gd name="connsiteY54" fmla="*/ 42 h 214"/>
              <a:gd name="connsiteX55" fmla="*/ 372 w 687"/>
              <a:gd name="connsiteY55" fmla="*/ 42 h 214"/>
              <a:gd name="connsiteX56" fmla="*/ 393 w 687"/>
              <a:gd name="connsiteY56" fmla="*/ 37 h 214"/>
              <a:gd name="connsiteX57" fmla="*/ 409 w 687"/>
              <a:gd name="connsiteY57" fmla="*/ 37 h 214"/>
              <a:gd name="connsiteX58" fmla="*/ 420 w 687"/>
              <a:gd name="connsiteY58" fmla="*/ 37 h 214"/>
              <a:gd name="connsiteX59" fmla="*/ 435 w 687"/>
              <a:gd name="connsiteY59" fmla="*/ 31 h 214"/>
              <a:gd name="connsiteX60" fmla="*/ 446 w 687"/>
              <a:gd name="connsiteY60" fmla="*/ 31 h 214"/>
              <a:gd name="connsiteX61" fmla="*/ 456 w 687"/>
              <a:gd name="connsiteY61" fmla="*/ 31 h 214"/>
              <a:gd name="connsiteX62" fmla="*/ 467 w 687"/>
              <a:gd name="connsiteY62" fmla="*/ 26 h 214"/>
              <a:gd name="connsiteX63" fmla="*/ 477 w 687"/>
              <a:gd name="connsiteY63" fmla="*/ 26 h 214"/>
              <a:gd name="connsiteX64" fmla="*/ 488 w 687"/>
              <a:gd name="connsiteY64" fmla="*/ 26 h 214"/>
              <a:gd name="connsiteX65" fmla="*/ 493 w 687"/>
              <a:gd name="connsiteY65" fmla="*/ 21 h 214"/>
              <a:gd name="connsiteX66" fmla="*/ 498 w 687"/>
              <a:gd name="connsiteY66" fmla="*/ 21 h 214"/>
              <a:gd name="connsiteX67" fmla="*/ 504 w 687"/>
              <a:gd name="connsiteY67" fmla="*/ 21 h 214"/>
              <a:gd name="connsiteX68" fmla="*/ 509 w 687"/>
              <a:gd name="connsiteY68" fmla="*/ 16 h 214"/>
              <a:gd name="connsiteX69" fmla="*/ 514 w 687"/>
              <a:gd name="connsiteY69" fmla="*/ 16 h 214"/>
              <a:gd name="connsiteX70" fmla="*/ 514 w 687"/>
              <a:gd name="connsiteY70" fmla="*/ 16 h 214"/>
              <a:gd name="connsiteX71" fmla="*/ 519 w 687"/>
              <a:gd name="connsiteY71" fmla="*/ 10 h 214"/>
              <a:gd name="connsiteX72" fmla="*/ 525 w 687"/>
              <a:gd name="connsiteY72" fmla="*/ 5 h 214"/>
              <a:gd name="connsiteX73" fmla="*/ 535 w 687"/>
              <a:gd name="connsiteY73" fmla="*/ 5 h 214"/>
              <a:gd name="connsiteX74" fmla="*/ 546 w 687"/>
              <a:gd name="connsiteY74" fmla="*/ 0 h 214"/>
              <a:gd name="connsiteX75" fmla="*/ 551 w 687"/>
              <a:gd name="connsiteY75" fmla="*/ 5 h 214"/>
              <a:gd name="connsiteX76" fmla="*/ 561 w 687"/>
              <a:gd name="connsiteY76" fmla="*/ 5 h 214"/>
              <a:gd name="connsiteX77" fmla="*/ 577 w 687"/>
              <a:gd name="connsiteY77" fmla="*/ 10 h 214"/>
              <a:gd name="connsiteX78" fmla="*/ 593 w 687"/>
              <a:gd name="connsiteY78" fmla="*/ 16 h 214"/>
              <a:gd name="connsiteX79" fmla="*/ 630 w 687"/>
              <a:gd name="connsiteY79" fmla="*/ 31 h 214"/>
              <a:gd name="connsiteX80" fmla="*/ 645 w 687"/>
              <a:gd name="connsiteY80" fmla="*/ 42 h 214"/>
              <a:gd name="connsiteX81" fmla="*/ 661 w 687"/>
              <a:gd name="connsiteY81" fmla="*/ 52 h 214"/>
              <a:gd name="connsiteX82" fmla="*/ 672 w 687"/>
              <a:gd name="connsiteY82" fmla="*/ 57 h 214"/>
              <a:gd name="connsiteX83" fmla="*/ 682 w 687"/>
              <a:gd name="connsiteY83" fmla="*/ 68 h 214"/>
              <a:gd name="connsiteX84" fmla="*/ 687 w 687"/>
              <a:gd name="connsiteY84" fmla="*/ 73 h 214"/>
              <a:gd name="connsiteX85" fmla="*/ 687 w 687"/>
              <a:gd name="connsiteY85" fmla="*/ 78 h 214"/>
              <a:gd name="connsiteX86" fmla="*/ 682 w 687"/>
              <a:gd name="connsiteY86" fmla="*/ 78 h 214"/>
              <a:gd name="connsiteX87" fmla="*/ 682 w 687"/>
              <a:gd name="connsiteY87" fmla="*/ 84 h 214"/>
              <a:gd name="connsiteX88" fmla="*/ 677 w 687"/>
              <a:gd name="connsiteY88" fmla="*/ 89 h 214"/>
              <a:gd name="connsiteX89" fmla="*/ 666 w 687"/>
              <a:gd name="connsiteY89" fmla="*/ 94 h 214"/>
              <a:gd name="connsiteX90" fmla="*/ 666 w 687"/>
              <a:gd name="connsiteY90" fmla="*/ 99 h 214"/>
              <a:gd name="connsiteX91" fmla="*/ 661 w 687"/>
              <a:gd name="connsiteY91" fmla="*/ 104 h 214"/>
              <a:gd name="connsiteX92" fmla="*/ 656 w 687"/>
              <a:gd name="connsiteY92" fmla="*/ 115 h 214"/>
              <a:gd name="connsiteX93" fmla="*/ 656 w 687"/>
              <a:gd name="connsiteY93" fmla="*/ 131 h 214"/>
              <a:gd name="connsiteX94" fmla="*/ 651 w 687"/>
              <a:gd name="connsiteY94" fmla="*/ 141 h 214"/>
              <a:gd name="connsiteX95" fmla="*/ 651 w 687"/>
              <a:gd name="connsiteY95" fmla="*/ 162 h 214"/>
              <a:gd name="connsiteX96" fmla="*/ 645 w 687"/>
              <a:gd name="connsiteY96" fmla="*/ 183 h 214"/>
              <a:gd name="connsiteX97" fmla="*/ 561 w 687"/>
              <a:gd name="connsiteY97" fmla="*/ 214 h 214"/>
              <a:gd name="connsiteX98" fmla="*/ 561 w 687"/>
              <a:gd name="connsiteY98" fmla="*/ 193 h 214"/>
              <a:gd name="connsiteX99" fmla="*/ 567 w 687"/>
              <a:gd name="connsiteY99" fmla="*/ 178 h 214"/>
              <a:gd name="connsiteX100" fmla="*/ 567 w 687"/>
              <a:gd name="connsiteY100" fmla="*/ 167 h 214"/>
              <a:gd name="connsiteX101" fmla="*/ 567 w 687"/>
              <a:gd name="connsiteY101" fmla="*/ 151 h 214"/>
              <a:gd name="connsiteX102" fmla="*/ 567 w 687"/>
              <a:gd name="connsiteY102" fmla="*/ 141 h 214"/>
              <a:gd name="connsiteX103" fmla="*/ 567 w 687"/>
              <a:gd name="connsiteY103" fmla="*/ 131 h 214"/>
              <a:gd name="connsiteX104" fmla="*/ 561 w 687"/>
              <a:gd name="connsiteY104" fmla="*/ 125 h 214"/>
              <a:gd name="connsiteX105" fmla="*/ 561 w 687"/>
              <a:gd name="connsiteY105" fmla="*/ 115 h 214"/>
              <a:gd name="connsiteX106" fmla="*/ 561 w 687"/>
              <a:gd name="connsiteY106" fmla="*/ 115 h 214"/>
              <a:gd name="connsiteX0" fmla="*/ 561 w 687"/>
              <a:gd name="connsiteY0" fmla="*/ 115 h 194"/>
              <a:gd name="connsiteX1" fmla="*/ 556 w 687"/>
              <a:gd name="connsiteY1" fmla="*/ 104 h 194"/>
              <a:gd name="connsiteX2" fmla="*/ 556 w 687"/>
              <a:gd name="connsiteY2" fmla="*/ 94 h 194"/>
              <a:gd name="connsiteX3" fmla="*/ 551 w 687"/>
              <a:gd name="connsiteY3" fmla="*/ 84 h 194"/>
              <a:gd name="connsiteX4" fmla="*/ 546 w 687"/>
              <a:gd name="connsiteY4" fmla="*/ 78 h 194"/>
              <a:gd name="connsiteX5" fmla="*/ 546 w 687"/>
              <a:gd name="connsiteY5" fmla="*/ 78 h 194"/>
              <a:gd name="connsiteX6" fmla="*/ 540 w 687"/>
              <a:gd name="connsiteY6" fmla="*/ 78 h 194"/>
              <a:gd name="connsiteX7" fmla="*/ 530 w 687"/>
              <a:gd name="connsiteY7" fmla="*/ 73 h 194"/>
              <a:gd name="connsiteX8" fmla="*/ 525 w 687"/>
              <a:gd name="connsiteY8" fmla="*/ 73 h 194"/>
              <a:gd name="connsiteX9" fmla="*/ 514 w 687"/>
              <a:gd name="connsiteY9" fmla="*/ 73 h 194"/>
              <a:gd name="connsiteX10" fmla="*/ 504 w 687"/>
              <a:gd name="connsiteY10" fmla="*/ 73 h 194"/>
              <a:gd name="connsiteX11" fmla="*/ 493 w 687"/>
              <a:gd name="connsiteY11" fmla="*/ 73 h 194"/>
              <a:gd name="connsiteX12" fmla="*/ 477 w 687"/>
              <a:gd name="connsiteY12" fmla="*/ 73 h 194"/>
              <a:gd name="connsiteX13" fmla="*/ 451 w 687"/>
              <a:gd name="connsiteY13" fmla="*/ 73 h 194"/>
              <a:gd name="connsiteX14" fmla="*/ 420 w 687"/>
              <a:gd name="connsiteY14" fmla="*/ 73 h 194"/>
              <a:gd name="connsiteX15" fmla="*/ 393 w 687"/>
              <a:gd name="connsiteY15" fmla="*/ 78 h 194"/>
              <a:gd name="connsiteX16" fmla="*/ 362 w 687"/>
              <a:gd name="connsiteY16" fmla="*/ 78 h 194"/>
              <a:gd name="connsiteX17" fmla="*/ 346 w 687"/>
              <a:gd name="connsiteY17" fmla="*/ 84 h 194"/>
              <a:gd name="connsiteX18" fmla="*/ 325 w 687"/>
              <a:gd name="connsiteY18" fmla="*/ 84 h 194"/>
              <a:gd name="connsiteX19" fmla="*/ 309 w 687"/>
              <a:gd name="connsiteY19" fmla="*/ 89 h 194"/>
              <a:gd name="connsiteX20" fmla="*/ 288 w 687"/>
              <a:gd name="connsiteY20" fmla="*/ 94 h 194"/>
              <a:gd name="connsiteX21" fmla="*/ 267 w 687"/>
              <a:gd name="connsiteY21" fmla="*/ 99 h 194"/>
              <a:gd name="connsiteX22" fmla="*/ 246 w 687"/>
              <a:gd name="connsiteY22" fmla="*/ 99 h 194"/>
              <a:gd name="connsiteX23" fmla="*/ 220 w 687"/>
              <a:gd name="connsiteY23" fmla="*/ 104 h 194"/>
              <a:gd name="connsiteX24" fmla="*/ 199 w 687"/>
              <a:gd name="connsiteY24" fmla="*/ 110 h 194"/>
              <a:gd name="connsiteX25" fmla="*/ 173 w 687"/>
              <a:gd name="connsiteY25" fmla="*/ 115 h 194"/>
              <a:gd name="connsiteX26" fmla="*/ 152 w 687"/>
              <a:gd name="connsiteY26" fmla="*/ 120 h 194"/>
              <a:gd name="connsiteX27" fmla="*/ 131 w 687"/>
              <a:gd name="connsiteY27" fmla="*/ 120 h 194"/>
              <a:gd name="connsiteX28" fmla="*/ 115 w 687"/>
              <a:gd name="connsiteY28" fmla="*/ 125 h 194"/>
              <a:gd name="connsiteX29" fmla="*/ 99 w 687"/>
              <a:gd name="connsiteY29" fmla="*/ 125 h 194"/>
              <a:gd name="connsiteX30" fmla="*/ 89 w 687"/>
              <a:gd name="connsiteY30" fmla="*/ 125 h 194"/>
              <a:gd name="connsiteX31" fmla="*/ 78 w 687"/>
              <a:gd name="connsiteY31" fmla="*/ 125 h 194"/>
              <a:gd name="connsiteX32" fmla="*/ 73 w 687"/>
              <a:gd name="connsiteY32" fmla="*/ 125 h 194"/>
              <a:gd name="connsiteX33" fmla="*/ 63 w 687"/>
              <a:gd name="connsiteY33" fmla="*/ 120 h 194"/>
              <a:gd name="connsiteX34" fmla="*/ 52 w 687"/>
              <a:gd name="connsiteY34" fmla="*/ 115 h 194"/>
              <a:gd name="connsiteX35" fmla="*/ 36 w 687"/>
              <a:gd name="connsiteY35" fmla="*/ 110 h 194"/>
              <a:gd name="connsiteX36" fmla="*/ 26 w 687"/>
              <a:gd name="connsiteY36" fmla="*/ 99 h 194"/>
              <a:gd name="connsiteX37" fmla="*/ 15 w 687"/>
              <a:gd name="connsiteY37" fmla="*/ 94 h 194"/>
              <a:gd name="connsiteX38" fmla="*/ 5 w 687"/>
              <a:gd name="connsiteY38" fmla="*/ 89 h 194"/>
              <a:gd name="connsiteX39" fmla="*/ 0 w 687"/>
              <a:gd name="connsiteY39" fmla="*/ 78 h 194"/>
              <a:gd name="connsiteX40" fmla="*/ 0 w 687"/>
              <a:gd name="connsiteY40" fmla="*/ 73 h 194"/>
              <a:gd name="connsiteX41" fmla="*/ 10 w 687"/>
              <a:gd name="connsiteY41" fmla="*/ 73 h 194"/>
              <a:gd name="connsiteX42" fmla="*/ 26 w 687"/>
              <a:gd name="connsiteY42" fmla="*/ 73 h 194"/>
              <a:gd name="connsiteX43" fmla="*/ 42 w 687"/>
              <a:gd name="connsiteY43" fmla="*/ 73 h 194"/>
              <a:gd name="connsiteX44" fmla="*/ 57 w 687"/>
              <a:gd name="connsiteY44" fmla="*/ 68 h 194"/>
              <a:gd name="connsiteX45" fmla="*/ 89 w 687"/>
              <a:gd name="connsiteY45" fmla="*/ 68 h 194"/>
              <a:gd name="connsiteX46" fmla="*/ 131 w 687"/>
              <a:gd name="connsiteY46" fmla="*/ 63 h 194"/>
              <a:gd name="connsiteX47" fmla="*/ 152 w 687"/>
              <a:gd name="connsiteY47" fmla="*/ 63 h 194"/>
              <a:gd name="connsiteX48" fmla="*/ 173 w 687"/>
              <a:gd name="connsiteY48" fmla="*/ 63 h 194"/>
              <a:gd name="connsiteX49" fmla="*/ 199 w 687"/>
              <a:gd name="connsiteY49" fmla="*/ 57 h 194"/>
              <a:gd name="connsiteX50" fmla="*/ 225 w 687"/>
              <a:gd name="connsiteY50" fmla="*/ 57 h 194"/>
              <a:gd name="connsiteX51" fmla="*/ 257 w 687"/>
              <a:gd name="connsiteY51" fmla="*/ 52 h 194"/>
              <a:gd name="connsiteX52" fmla="*/ 288 w 687"/>
              <a:gd name="connsiteY52" fmla="*/ 52 h 194"/>
              <a:gd name="connsiteX53" fmla="*/ 320 w 687"/>
              <a:gd name="connsiteY53" fmla="*/ 47 h 194"/>
              <a:gd name="connsiteX54" fmla="*/ 357 w 687"/>
              <a:gd name="connsiteY54" fmla="*/ 42 h 194"/>
              <a:gd name="connsiteX55" fmla="*/ 372 w 687"/>
              <a:gd name="connsiteY55" fmla="*/ 42 h 194"/>
              <a:gd name="connsiteX56" fmla="*/ 393 w 687"/>
              <a:gd name="connsiteY56" fmla="*/ 37 h 194"/>
              <a:gd name="connsiteX57" fmla="*/ 409 w 687"/>
              <a:gd name="connsiteY57" fmla="*/ 37 h 194"/>
              <a:gd name="connsiteX58" fmla="*/ 420 w 687"/>
              <a:gd name="connsiteY58" fmla="*/ 37 h 194"/>
              <a:gd name="connsiteX59" fmla="*/ 435 w 687"/>
              <a:gd name="connsiteY59" fmla="*/ 31 h 194"/>
              <a:gd name="connsiteX60" fmla="*/ 446 w 687"/>
              <a:gd name="connsiteY60" fmla="*/ 31 h 194"/>
              <a:gd name="connsiteX61" fmla="*/ 456 w 687"/>
              <a:gd name="connsiteY61" fmla="*/ 31 h 194"/>
              <a:gd name="connsiteX62" fmla="*/ 467 w 687"/>
              <a:gd name="connsiteY62" fmla="*/ 26 h 194"/>
              <a:gd name="connsiteX63" fmla="*/ 477 w 687"/>
              <a:gd name="connsiteY63" fmla="*/ 26 h 194"/>
              <a:gd name="connsiteX64" fmla="*/ 488 w 687"/>
              <a:gd name="connsiteY64" fmla="*/ 26 h 194"/>
              <a:gd name="connsiteX65" fmla="*/ 493 w 687"/>
              <a:gd name="connsiteY65" fmla="*/ 21 h 194"/>
              <a:gd name="connsiteX66" fmla="*/ 498 w 687"/>
              <a:gd name="connsiteY66" fmla="*/ 21 h 194"/>
              <a:gd name="connsiteX67" fmla="*/ 504 w 687"/>
              <a:gd name="connsiteY67" fmla="*/ 21 h 194"/>
              <a:gd name="connsiteX68" fmla="*/ 509 w 687"/>
              <a:gd name="connsiteY68" fmla="*/ 16 h 194"/>
              <a:gd name="connsiteX69" fmla="*/ 514 w 687"/>
              <a:gd name="connsiteY69" fmla="*/ 16 h 194"/>
              <a:gd name="connsiteX70" fmla="*/ 514 w 687"/>
              <a:gd name="connsiteY70" fmla="*/ 16 h 194"/>
              <a:gd name="connsiteX71" fmla="*/ 519 w 687"/>
              <a:gd name="connsiteY71" fmla="*/ 10 h 194"/>
              <a:gd name="connsiteX72" fmla="*/ 525 w 687"/>
              <a:gd name="connsiteY72" fmla="*/ 5 h 194"/>
              <a:gd name="connsiteX73" fmla="*/ 535 w 687"/>
              <a:gd name="connsiteY73" fmla="*/ 5 h 194"/>
              <a:gd name="connsiteX74" fmla="*/ 546 w 687"/>
              <a:gd name="connsiteY74" fmla="*/ 0 h 194"/>
              <a:gd name="connsiteX75" fmla="*/ 551 w 687"/>
              <a:gd name="connsiteY75" fmla="*/ 5 h 194"/>
              <a:gd name="connsiteX76" fmla="*/ 561 w 687"/>
              <a:gd name="connsiteY76" fmla="*/ 5 h 194"/>
              <a:gd name="connsiteX77" fmla="*/ 577 w 687"/>
              <a:gd name="connsiteY77" fmla="*/ 10 h 194"/>
              <a:gd name="connsiteX78" fmla="*/ 593 w 687"/>
              <a:gd name="connsiteY78" fmla="*/ 16 h 194"/>
              <a:gd name="connsiteX79" fmla="*/ 630 w 687"/>
              <a:gd name="connsiteY79" fmla="*/ 31 h 194"/>
              <a:gd name="connsiteX80" fmla="*/ 645 w 687"/>
              <a:gd name="connsiteY80" fmla="*/ 42 h 194"/>
              <a:gd name="connsiteX81" fmla="*/ 661 w 687"/>
              <a:gd name="connsiteY81" fmla="*/ 52 h 194"/>
              <a:gd name="connsiteX82" fmla="*/ 672 w 687"/>
              <a:gd name="connsiteY82" fmla="*/ 57 h 194"/>
              <a:gd name="connsiteX83" fmla="*/ 682 w 687"/>
              <a:gd name="connsiteY83" fmla="*/ 68 h 194"/>
              <a:gd name="connsiteX84" fmla="*/ 687 w 687"/>
              <a:gd name="connsiteY84" fmla="*/ 73 h 194"/>
              <a:gd name="connsiteX85" fmla="*/ 687 w 687"/>
              <a:gd name="connsiteY85" fmla="*/ 78 h 194"/>
              <a:gd name="connsiteX86" fmla="*/ 682 w 687"/>
              <a:gd name="connsiteY86" fmla="*/ 78 h 194"/>
              <a:gd name="connsiteX87" fmla="*/ 682 w 687"/>
              <a:gd name="connsiteY87" fmla="*/ 84 h 194"/>
              <a:gd name="connsiteX88" fmla="*/ 677 w 687"/>
              <a:gd name="connsiteY88" fmla="*/ 89 h 194"/>
              <a:gd name="connsiteX89" fmla="*/ 666 w 687"/>
              <a:gd name="connsiteY89" fmla="*/ 94 h 194"/>
              <a:gd name="connsiteX90" fmla="*/ 666 w 687"/>
              <a:gd name="connsiteY90" fmla="*/ 99 h 194"/>
              <a:gd name="connsiteX91" fmla="*/ 661 w 687"/>
              <a:gd name="connsiteY91" fmla="*/ 104 h 194"/>
              <a:gd name="connsiteX92" fmla="*/ 656 w 687"/>
              <a:gd name="connsiteY92" fmla="*/ 115 h 194"/>
              <a:gd name="connsiteX93" fmla="*/ 656 w 687"/>
              <a:gd name="connsiteY93" fmla="*/ 131 h 194"/>
              <a:gd name="connsiteX94" fmla="*/ 651 w 687"/>
              <a:gd name="connsiteY94" fmla="*/ 141 h 194"/>
              <a:gd name="connsiteX95" fmla="*/ 651 w 687"/>
              <a:gd name="connsiteY95" fmla="*/ 162 h 194"/>
              <a:gd name="connsiteX96" fmla="*/ 645 w 687"/>
              <a:gd name="connsiteY96" fmla="*/ 183 h 194"/>
              <a:gd name="connsiteX97" fmla="*/ 561 w 687"/>
              <a:gd name="connsiteY97" fmla="*/ 193 h 194"/>
              <a:gd name="connsiteX98" fmla="*/ 567 w 687"/>
              <a:gd name="connsiteY98" fmla="*/ 178 h 194"/>
              <a:gd name="connsiteX99" fmla="*/ 567 w 687"/>
              <a:gd name="connsiteY99" fmla="*/ 167 h 194"/>
              <a:gd name="connsiteX100" fmla="*/ 567 w 687"/>
              <a:gd name="connsiteY100" fmla="*/ 151 h 194"/>
              <a:gd name="connsiteX101" fmla="*/ 567 w 687"/>
              <a:gd name="connsiteY101" fmla="*/ 141 h 194"/>
              <a:gd name="connsiteX102" fmla="*/ 567 w 687"/>
              <a:gd name="connsiteY102" fmla="*/ 131 h 194"/>
              <a:gd name="connsiteX103" fmla="*/ 561 w 687"/>
              <a:gd name="connsiteY103" fmla="*/ 125 h 194"/>
              <a:gd name="connsiteX104" fmla="*/ 561 w 687"/>
              <a:gd name="connsiteY104" fmla="*/ 115 h 194"/>
              <a:gd name="connsiteX105" fmla="*/ 561 w 687"/>
              <a:gd name="connsiteY105" fmla="*/ 115 h 194"/>
              <a:gd name="connsiteX0" fmla="*/ 561 w 687"/>
              <a:gd name="connsiteY0" fmla="*/ 115 h 186"/>
              <a:gd name="connsiteX1" fmla="*/ 556 w 687"/>
              <a:gd name="connsiteY1" fmla="*/ 104 h 186"/>
              <a:gd name="connsiteX2" fmla="*/ 556 w 687"/>
              <a:gd name="connsiteY2" fmla="*/ 94 h 186"/>
              <a:gd name="connsiteX3" fmla="*/ 551 w 687"/>
              <a:gd name="connsiteY3" fmla="*/ 84 h 186"/>
              <a:gd name="connsiteX4" fmla="*/ 546 w 687"/>
              <a:gd name="connsiteY4" fmla="*/ 78 h 186"/>
              <a:gd name="connsiteX5" fmla="*/ 546 w 687"/>
              <a:gd name="connsiteY5" fmla="*/ 78 h 186"/>
              <a:gd name="connsiteX6" fmla="*/ 540 w 687"/>
              <a:gd name="connsiteY6" fmla="*/ 78 h 186"/>
              <a:gd name="connsiteX7" fmla="*/ 530 w 687"/>
              <a:gd name="connsiteY7" fmla="*/ 73 h 186"/>
              <a:gd name="connsiteX8" fmla="*/ 525 w 687"/>
              <a:gd name="connsiteY8" fmla="*/ 73 h 186"/>
              <a:gd name="connsiteX9" fmla="*/ 514 w 687"/>
              <a:gd name="connsiteY9" fmla="*/ 73 h 186"/>
              <a:gd name="connsiteX10" fmla="*/ 504 w 687"/>
              <a:gd name="connsiteY10" fmla="*/ 73 h 186"/>
              <a:gd name="connsiteX11" fmla="*/ 493 w 687"/>
              <a:gd name="connsiteY11" fmla="*/ 73 h 186"/>
              <a:gd name="connsiteX12" fmla="*/ 477 w 687"/>
              <a:gd name="connsiteY12" fmla="*/ 73 h 186"/>
              <a:gd name="connsiteX13" fmla="*/ 451 w 687"/>
              <a:gd name="connsiteY13" fmla="*/ 73 h 186"/>
              <a:gd name="connsiteX14" fmla="*/ 420 w 687"/>
              <a:gd name="connsiteY14" fmla="*/ 73 h 186"/>
              <a:gd name="connsiteX15" fmla="*/ 393 w 687"/>
              <a:gd name="connsiteY15" fmla="*/ 78 h 186"/>
              <a:gd name="connsiteX16" fmla="*/ 362 w 687"/>
              <a:gd name="connsiteY16" fmla="*/ 78 h 186"/>
              <a:gd name="connsiteX17" fmla="*/ 346 w 687"/>
              <a:gd name="connsiteY17" fmla="*/ 84 h 186"/>
              <a:gd name="connsiteX18" fmla="*/ 325 w 687"/>
              <a:gd name="connsiteY18" fmla="*/ 84 h 186"/>
              <a:gd name="connsiteX19" fmla="*/ 309 w 687"/>
              <a:gd name="connsiteY19" fmla="*/ 89 h 186"/>
              <a:gd name="connsiteX20" fmla="*/ 288 w 687"/>
              <a:gd name="connsiteY20" fmla="*/ 94 h 186"/>
              <a:gd name="connsiteX21" fmla="*/ 267 w 687"/>
              <a:gd name="connsiteY21" fmla="*/ 99 h 186"/>
              <a:gd name="connsiteX22" fmla="*/ 246 w 687"/>
              <a:gd name="connsiteY22" fmla="*/ 99 h 186"/>
              <a:gd name="connsiteX23" fmla="*/ 220 w 687"/>
              <a:gd name="connsiteY23" fmla="*/ 104 h 186"/>
              <a:gd name="connsiteX24" fmla="*/ 199 w 687"/>
              <a:gd name="connsiteY24" fmla="*/ 110 h 186"/>
              <a:gd name="connsiteX25" fmla="*/ 173 w 687"/>
              <a:gd name="connsiteY25" fmla="*/ 115 h 186"/>
              <a:gd name="connsiteX26" fmla="*/ 152 w 687"/>
              <a:gd name="connsiteY26" fmla="*/ 120 h 186"/>
              <a:gd name="connsiteX27" fmla="*/ 131 w 687"/>
              <a:gd name="connsiteY27" fmla="*/ 120 h 186"/>
              <a:gd name="connsiteX28" fmla="*/ 115 w 687"/>
              <a:gd name="connsiteY28" fmla="*/ 125 h 186"/>
              <a:gd name="connsiteX29" fmla="*/ 99 w 687"/>
              <a:gd name="connsiteY29" fmla="*/ 125 h 186"/>
              <a:gd name="connsiteX30" fmla="*/ 89 w 687"/>
              <a:gd name="connsiteY30" fmla="*/ 125 h 186"/>
              <a:gd name="connsiteX31" fmla="*/ 78 w 687"/>
              <a:gd name="connsiteY31" fmla="*/ 125 h 186"/>
              <a:gd name="connsiteX32" fmla="*/ 73 w 687"/>
              <a:gd name="connsiteY32" fmla="*/ 125 h 186"/>
              <a:gd name="connsiteX33" fmla="*/ 63 w 687"/>
              <a:gd name="connsiteY33" fmla="*/ 120 h 186"/>
              <a:gd name="connsiteX34" fmla="*/ 52 w 687"/>
              <a:gd name="connsiteY34" fmla="*/ 115 h 186"/>
              <a:gd name="connsiteX35" fmla="*/ 36 w 687"/>
              <a:gd name="connsiteY35" fmla="*/ 110 h 186"/>
              <a:gd name="connsiteX36" fmla="*/ 26 w 687"/>
              <a:gd name="connsiteY36" fmla="*/ 99 h 186"/>
              <a:gd name="connsiteX37" fmla="*/ 15 w 687"/>
              <a:gd name="connsiteY37" fmla="*/ 94 h 186"/>
              <a:gd name="connsiteX38" fmla="*/ 5 w 687"/>
              <a:gd name="connsiteY38" fmla="*/ 89 h 186"/>
              <a:gd name="connsiteX39" fmla="*/ 0 w 687"/>
              <a:gd name="connsiteY39" fmla="*/ 78 h 186"/>
              <a:gd name="connsiteX40" fmla="*/ 0 w 687"/>
              <a:gd name="connsiteY40" fmla="*/ 73 h 186"/>
              <a:gd name="connsiteX41" fmla="*/ 10 w 687"/>
              <a:gd name="connsiteY41" fmla="*/ 73 h 186"/>
              <a:gd name="connsiteX42" fmla="*/ 26 w 687"/>
              <a:gd name="connsiteY42" fmla="*/ 73 h 186"/>
              <a:gd name="connsiteX43" fmla="*/ 42 w 687"/>
              <a:gd name="connsiteY43" fmla="*/ 73 h 186"/>
              <a:gd name="connsiteX44" fmla="*/ 57 w 687"/>
              <a:gd name="connsiteY44" fmla="*/ 68 h 186"/>
              <a:gd name="connsiteX45" fmla="*/ 89 w 687"/>
              <a:gd name="connsiteY45" fmla="*/ 68 h 186"/>
              <a:gd name="connsiteX46" fmla="*/ 131 w 687"/>
              <a:gd name="connsiteY46" fmla="*/ 63 h 186"/>
              <a:gd name="connsiteX47" fmla="*/ 152 w 687"/>
              <a:gd name="connsiteY47" fmla="*/ 63 h 186"/>
              <a:gd name="connsiteX48" fmla="*/ 173 w 687"/>
              <a:gd name="connsiteY48" fmla="*/ 63 h 186"/>
              <a:gd name="connsiteX49" fmla="*/ 199 w 687"/>
              <a:gd name="connsiteY49" fmla="*/ 57 h 186"/>
              <a:gd name="connsiteX50" fmla="*/ 225 w 687"/>
              <a:gd name="connsiteY50" fmla="*/ 57 h 186"/>
              <a:gd name="connsiteX51" fmla="*/ 257 w 687"/>
              <a:gd name="connsiteY51" fmla="*/ 52 h 186"/>
              <a:gd name="connsiteX52" fmla="*/ 288 w 687"/>
              <a:gd name="connsiteY52" fmla="*/ 52 h 186"/>
              <a:gd name="connsiteX53" fmla="*/ 320 w 687"/>
              <a:gd name="connsiteY53" fmla="*/ 47 h 186"/>
              <a:gd name="connsiteX54" fmla="*/ 357 w 687"/>
              <a:gd name="connsiteY54" fmla="*/ 42 h 186"/>
              <a:gd name="connsiteX55" fmla="*/ 372 w 687"/>
              <a:gd name="connsiteY55" fmla="*/ 42 h 186"/>
              <a:gd name="connsiteX56" fmla="*/ 393 w 687"/>
              <a:gd name="connsiteY56" fmla="*/ 37 h 186"/>
              <a:gd name="connsiteX57" fmla="*/ 409 w 687"/>
              <a:gd name="connsiteY57" fmla="*/ 37 h 186"/>
              <a:gd name="connsiteX58" fmla="*/ 420 w 687"/>
              <a:gd name="connsiteY58" fmla="*/ 37 h 186"/>
              <a:gd name="connsiteX59" fmla="*/ 435 w 687"/>
              <a:gd name="connsiteY59" fmla="*/ 31 h 186"/>
              <a:gd name="connsiteX60" fmla="*/ 446 w 687"/>
              <a:gd name="connsiteY60" fmla="*/ 31 h 186"/>
              <a:gd name="connsiteX61" fmla="*/ 456 w 687"/>
              <a:gd name="connsiteY61" fmla="*/ 31 h 186"/>
              <a:gd name="connsiteX62" fmla="*/ 467 w 687"/>
              <a:gd name="connsiteY62" fmla="*/ 26 h 186"/>
              <a:gd name="connsiteX63" fmla="*/ 477 w 687"/>
              <a:gd name="connsiteY63" fmla="*/ 26 h 186"/>
              <a:gd name="connsiteX64" fmla="*/ 488 w 687"/>
              <a:gd name="connsiteY64" fmla="*/ 26 h 186"/>
              <a:gd name="connsiteX65" fmla="*/ 493 w 687"/>
              <a:gd name="connsiteY65" fmla="*/ 21 h 186"/>
              <a:gd name="connsiteX66" fmla="*/ 498 w 687"/>
              <a:gd name="connsiteY66" fmla="*/ 21 h 186"/>
              <a:gd name="connsiteX67" fmla="*/ 504 w 687"/>
              <a:gd name="connsiteY67" fmla="*/ 21 h 186"/>
              <a:gd name="connsiteX68" fmla="*/ 509 w 687"/>
              <a:gd name="connsiteY68" fmla="*/ 16 h 186"/>
              <a:gd name="connsiteX69" fmla="*/ 514 w 687"/>
              <a:gd name="connsiteY69" fmla="*/ 16 h 186"/>
              <a:gd name="connsiteX70" fmla="*/ 514 w 687"/>
              <a:gd name="connsiteY70" fmla="*/ 16 h 186"/>
              <a:gd name="connsiteX71" fmla="*/ 519 w 687"/>
              <a:gd name="connsiteY71" fmla="*/ 10 h 186"/>
              <a:gd name="connsiteX72" fmla="*/ 525 w 687"/>
              <a:gd name="connsiteY72" fmla="*/ 5 h 186"/>
              <a:gd name="connsiteX73" fmla="*/ 535 w 687"/>
              <a:gd name="connsiteY73" fmla="*/ 5 h 186"/>
              <a:gd name="connsiteX74" fmla="*/ 546 w 687"/>
              <a:gd name="connsiteY74" fmla="*/ 0 h 186"/>
              <a:gd name="connsiteX75" fmla="*/ 551 w 687"/>
              <a:gd name="connsiteY75" fmla="*/ 5 h 186"/>
              <a:gd name="connsiteX76" fmla="*/ 561 w 687"/>
              <a:gd name="connsiteY76" fmla="*/ 5 h 186"/>
              <a:gd name="connsiteX77" fmla="*/ 577 w 687"/>
              <a:gd name="connsiteY77" fmla="*/ 10 h 186"/>
              <a:gd name="connsiteX78" fmla="*/ 593 w 687"/>
              <a:gd name="connsiteY78" fmla="*/ 16 h 186"/>
              <a:gd name="connsiteX79" fmla="*/ 630 w 687"/>
              <a:gd name="connsiteY79" fmla="*/ 31 h 186"/>
              <a:gd name="connsiteX80" fmla="*/ 645 w 687"/>
              <a:gd name="connsiteY80" fmla="*/ 42 h 186"/>
              <a:gd name="connsiteX81" fmla="*/ 661 w 687"/>
              <a:gd name="connsiteY81" fmla="*/ 52 h 186"/>
              <a:gd name="connsiteX82" fmla="*/ 672 w 687"/>
              <a:gd name="connsiteY82" fmla="*/ 57 h 186"/>
              <a:gd name="connsiteX83" fmla="*/ 682 w 687"/>
              <a:gd name="connsiteY83" fmla="*/ 68 h 186"/>
              <a:gd name="connsiteX84" fmla="*/ 687 w 687"/>
              <a:gd name="connsiteY84" fmla="*/ 73 h 186"/>
              <a:gd name="connsiteX85" fmla="*/ 687 w 687"/>
              <a:gd name="connsiteY85" fmla="*/ 78 h 186"/>
              <a:gd name="connsiteX86" fmla="*/ 682 w 687"/>
              <a:gd name="connsiteY86" fmla="*/ 78 h 186"/>
              <a:gd name="connsiteX87" fmla="*/ 682 w 687"/>
              <a:gd name="connsiteY87" fmla="*/ 84 h 186"/>
              <a:gd name="connsiteX88" fmla="*/ 677 w 687"/>
              <a:gd name="connsiteY88" fmla="*/ 89 h 186"/>
              <a:gd name="connsiteX89" fmla="*/ 666 w 687"/>
              <a:gd name="connsiteY89" fmla="*/ 94 h 186"/>
              <a:gd name="connsiteX90" fmla="*/ 666 w 687"/>
              <a:gd name="connsiteY90" fmla="*/ 99 h 186"/>
              <a:gd name="connsiteX91" fmla="*/ 661 w 687"/>
              <a:gd name="connsiteY91" fmla="*/ 104 h 186"/>
              <a:gd name="connsiteX92" fmla="*/ 656 w 687"/>
              <a:gd name="connsiteY92" fmla="*/ 115 h 186"/>
              <a:gd name="connsiteX93" fmla="*/ 656 w 687"/>
              <a:gd name="connsiteY93" fmla="*/ 131 h 186"/>
              <a:gd name="connsiteX94" fmla="*/ 651 w 687"/>
              <a:gd name="connsiteY94" fmla="*/ 141 h 186"/>
              <a:gd name="connsiteX95" fmla="*/ 651 w 687"/>
              <a:gd name="connsiteY95" fmla="*/ 162 h 186"/>
              <a:gd name="connsiteX96" fmla="*/ 645 w 687"/>
              <a:gd name="connsiteY96" fmla="*/ 183 h 186"/>
              <a:gd name="connsiteX97" fmla="*/ 567 w 687"/>
              <a:gd name="connsiteY97" fmla="*/ 178 h 186"/>
              <a:gd name="connsiteX98" fmla="*/ 567 w 687"/>
              <a:gd name="connsiteY98" fmla="*/ 167 h 186"/>
              <a:gd name="connsiteX99" fmla="*/ 567 w 687"/>
              <a:gd name="connsiteY99" fmla="*/ 151 h 186"/>
              <a:gd name="connsiteX100" fmla="*/ 567 w 687"/>
              <a:gd name="connsiteY100" fmla="*/ 141 h 186"/>
              <a:gd name="connsiteX101" fmla="*/ 567 w 687"/>
              <a:gd name="connsiteY101" fmla="*/ 131 h 186"/>
              <a:gd name="connsiteX102" fmla="*/ 561 w 687"/>
              <a:gd name="connsiteY102" fmla="*/ 125 h 186"/>
              <a:gd name="connsiteX103" fmla="*/ 561 w 687"/>
              <a:gd name="connsiteY103" fmla="*/ 115 h 186"/>
              <a:gd name="connsiteX104" fmla="*/ 561 w 687"/>
              <a:gd name="connsiteY104" fmla="*/ 115 h 186"/>
              <a:gd name="connsiteX0" fmla="*/ 561 w 687"/>
              <a:gd name="connsiteY0" fmla="*/ 115 h 184"/>
              <a:gd name="connsiteX1" fmla="*/ 556 w 687"/>
              <a:gd name="connsiteY1" fmla="*/ 104 h 184"/>
              <a:gd name="connsiteX2" fmla="*/ 556 w 687"/>
              <a:gd name="connsiteY2" fmla="*/ 94 h 184"/>
              <a:gd name="connsiteX3" fmla="*/ 551 w 687"/>
              <a:gd name="connsiteY3" fmla="*/ 84 h 184"/>
              <a:gd name="connsiteX4" fmla="*/ 546 w 687"/>
              <a:gd name="connsiteY4" fmla="*/ 78 h 184"/>
              <a:gd name="connsiteX5" fmla="*/ 546 w 687"/>
              <a:gd name="connsiteY5" fmla="*/ 78 h 184"/>
              <a:gd name="connsiteX6" fmla="*/ 540 w 687"/>
              <a:gd name="connsiteY6" fmla="*/ 78 h 184"/>
              <a:gd name="connsiteX7" fmla="*/ 530 w 687"/>
              <a:gd name="connsiteY7" fmla="*/ 73 h 184"/>
              <a:gd name="connsiteX8" fmla="*/ 525 w 687"/>
              <a:gd name="connsiteY8" fmla="*/ 73 h 184"/>
              <a:gd name="connsiteX9" fmla="*/ 514 w 687"/>
              <a:gd name="connsiteY9" fmla="*/ 73 h 184"/>
              <a:gd name="connsiteX10" fmla="*/ 504 w 687"/>
              <a:gd name="connsiteY10" fmla="*/ 73 h 184"/>
              <a:gd name="connsiteX11" fmla="*/ 493 w 687"/>
              <a:gd name="connsiteY11" fmla="*/ 73 h 184"/>
              <a:gd name="connsiteX12" fmla="*/ 477 w 687"/>
              <a:gd name="connsiteY12" fmla="*/ 73 h 184"/>
              <a:gd name="connsiteX13" fmla="*/ 451 w 687"/>
              <a:gd name="connsiteY13" fmla="*/ 73 h 184"/>
              <a:gd name="connsiteX14" fmla="*/ 420 w 687"/>
              <a:gd name="connsiteY14" fmla="*/ 73 h 184"/>
              <a:gd name="connsiteX15" fmla="*/ 393 w 687"/>
              <a:gd name="connsiteY15" fmla="*/ 78 h 184"/>
              <a:gd name="connsiteX16" fmla="*/ 362 w 687"/>
              <a:gd name="connsiteY16" fmla="*/ 78 h 184"/>
              <a:gd name="connsiteX17" fmla="*/ 346 w 687"/>
              <a:gd name="connsiteY17" fmla="*/ 84 h 184"/>
              <a:gd name="connsiteX18" fmla="*/ 325 w 687"/>
              <a:gd name="connsiteY18" fmla="*/ 84 h 184"/>
              <a:gd name="connsiteX19" fmla="*/ 309 w 687"/>
              <a:gd name="connsiteY19" fmla="*/ 89 h 184"/>
              <a:gd name="connsiteX20" fmla="*/ 288 w 687"/>
              <a:gd name="connsiteY20" fmla="*/ 94 h 184"/>
              <a:gd name="connsiteX21" fmla="*/ 267 w 687"/>
              <a:gd name="connsiteY21" fmla="*/ 99 h 184"/>
              <a:gd name="connsiteX22" fmla="*/ 246 w 687"/>
              <a:gd name="connsiteY22" fmla="*/ 99 h 184"/>
              <a:gd name="connsiteX23" fmla="*/ 220 w 687"/>
              <a:gd name="connsiteY23" fmla="*/ 104 h 184"/>
              <a:gd name="connsiteX24" fmla="*/ 199 w 687"/>
              <a:gd name="connsiteY24" fmla="*/ 110 h 184"/>
              <a:gd name="connsiteX25" fmla="*/ 173 w 687"/>
              <a:gd name="connsiteY25" fmla="*/ 115 h 184"/>
              <a:gd name="connsiteX26" fmla="*/ 152 w 687"/>
              <a:gd name="connsiteY26" fmla="*/ 120 h 184"/>
              <a:gd name="connsiteX27" fmla="*/ 131 w 687"/>
              <a:gd name="connsiteY27" fmla="*/ 120 h 184"/>
              <a:gd name="connsiteX28" fmla="*/ 115 w 687"/>
              <a:gd name="connsiteY28" fmla="*/ 125 h 184"/>
              <a:gd name="connsiteX29" fmla="*/ 99 w 687"/>
              <a:gd name="connsiteY29" fmla="*/ 125 h 184"/>
              <a:gd name="connsiteX30" fmla="*/ 89 w 687"/>
              <a:gd name="connsiteY30" fmla="*/ 125 h 184"/>
              <a:gd name="connsiteX31" fmla="*/ 78 w 687"/>
              <a:gd name="connsiteY31" fmla="*/ 125 h 184"/>
              <a:gd name="connsiteX32" fmla="*/ 73 w 687"/>
              <a:gd name="connsiteY32" fmla="*/ 125 h 184"/>
              <a:gd name="connsiteX33" fmla="*/ 63 w 687"/>
              <a:gd name="connsiteY33" fmla="*/ 120 h 184"/>
              <a:gd name="connsiteX34" fmla="*/ 52 w 687"/>
              <a:gd name="connsiteY34" fmla="*/ 115 h 184"/>
              <a:gd name="connsiteX35" fmla="*/ 36 w 687"/>
              <a:gd name="connsiteY35" fmla="*/ 110 h 184"/>
              <a:gd name="connsiteX36" fmla="*/ 26 w 687"/>
              <a:gd name="connsiteY36" fmla="*/ 99 h 184"/>
              <a:gd name="connsiteX37" fmla="*/ 15 w 687"/>
              <a:gd name="connsiteY37" fmla="*/ 94 h 184"/>
              <a:gd name="connsiteX38" fmla="*/ 5 w 687"/>
              <a:gd name="connsiteY38" fmla="*/ 89 h 184"/>
              <a:gd name="connsiteX39" fmla="*/ 0 w 687"/>
              <a:gd name="connsiteY39" fmla="*/ 78 h 184"/>
              <a:gd name="connsiteX40" fmla="*/ 0 w 687"/>
              <a:gd name="connsiteY40" fmla="*/ 73 h 184"/>
              <a:gd name="connsiteX41" fmla="*/ 10 w 687"/>
              <a:gd name="connsiteY41" fmla="*/ 73 h 184"/>
              <a:gd name="connsiteX42" fmla="*/ 26 w 687"/>
              <a:gd name="connsiteY42" fmla="*/ 73 h 184"/>
              <a:gd name="connsiteX43" fmla="*/ 42 w 687"/>
              <a:gd name="connsiteY43" fmla="*/ 73 h 184"/>
              <a:gd name="connsiteX44" fmla="*/ 57 w 687"/>
              <a:gd name="connsiteY44" fmla="*/ 68 h 184"/>
              <a:gd name="connsiteX45" fmla="*/ 89 w 687"/>
              <a:gd name="connsiteY45" fmla="*/ 68 h 184"/>
              <a:gd name="connsiteX46" fmla="*/ 131 w 687"/>
              <a:gd name="connsiteY46" fmla="*/ 63 h 184"/>
              <a:gd name="connsiteX47" fmla="*/ 152 w 687"/>
              <a:gd name="connsiteY47" fmla="*/ 63 h 184"/>
              <a:gd name="connsiteX48" fmla="*/ 173 w 687"/>
              <a:gd name="connsiteY48" fmla="*/ 63 h 184"/>
              <a:gd name="connsiteX49" fmla="*/ 199 w 687"/>
              <a:gd name="connsiteY49" fmla="*/ 57 h 184"/>
              <a:gd name="connsiteX50" fmla="*/ 225 w 687"/>
              <a:gd name="connsiteY50" fmla="*/ 57 h 184"/>
              <a:gd name="connsiteX51" fmla="*/ 257 w 687"/>
              <a:gd name="connsiteY51" fmla="*/ 52 h 184"/>
              <a:gd name="connsiteX52" fmla="*/ 288 w 687"/>
              <a:gd name="connsiteY52" fmla="*/ 52 h 184"/>
              <a:gd name="connsiteX53" fmla="*/ 320 w 687"/>
              <a:gd name="connsiteY53" fmla="*/ 47 h 184"/>
              <a:gd name="connsiteX54" fmla="*/ 357 w 687"/>
              <a:gd name="connsiteY54" fmla="*/ 42 h 184"/>
              <a:gd name="connsiteX55" fmla="*/ 372 w 687"/>
              <a:gd name="connsiteY55" fmla="*/ 42 h 184"/>
              <a:gd name="connsiteX56" fmla="*/ 393 w 687"/>
              <a:gd name="connsiteY56" fmla="*/ 37 h 184"/>
              <a:gd name="connsiteX57" fmla="*/ 409 w 687"/>
              <a:gd name="connsiteY57" fmla="*/ 37 h 184"/>
              <a:gd name="connsiteX58" fmla="*/ 420 w 687"/>
              <a:gd name="connsiteY58" fmla="*/ 37 h 184"/>
              <a:gd name="connsiteX59" fmla="*/ 435 w 687"/>
              <a:gd name="connsiteY59" fmla="*/ 31 h 184"/>
              <a:gd name="connsiteX60" fmla="*/ 446 w 687"/>
              <a:gd name="connsiteY60" fmla="*/ 31 h 184"/>
              <a:gd name="connsiteX61" fmla="*/ 456 w 687"/>
              <a:gd name="connsiteY61" fmla="*/ 31 h 184"/>
              <a:gd name="connsiteX62" fmla="*/ 467 w 687"/>
              <a:gd name="connsiteY62" fmla="*/ 26 h 184"/>
              <a:gd name="connsiteX63" fmla="*/ 477 w 687"/>
              <a:gd name="connsiteY63" fmla="*/ 26 h 184"/>
              <a:gd name="connsiteX64" fmla="*/ 488 w 687"/>
              <a:gd name="connsiteY64" fmla="*/ 26 h 184"/>
              <a:gd name="connsiteX65" fmla="*/ 493 w 687"/>
              <a:gd name="connsiteY65" fmla="*/ 21 h 184"/>
              <a:gd name="connsiteX66" fmla="*/ 498 w 687"/>
              <a:gd name="connsiteY66" fmla="*/ 21 h 184"/>
              <a:gd name="connsiteX67" fmla="*/ 504 w 687"/>
              <a:gd name="connsiteY67" fmla="*/ 21 h 184"/>
              <a:gd name="connsiteX68" fmla="*/ 509 w 687"/>
              <a:gd name="connsiteY68" fmla="*/ 16 h 184"/>
              <a:gd name="connsiteX69" fmla="*/ 514 w 687"/>
              <a:gd name="connsiteY69" fmla="*/ 16 h 184"/>
              <a:gd name="connsiteX70" fmla="*/ 514 w 687"/>
              <a:gd name="connsiteY70" fmla="*/ 16 h 184"/>
              <a:gd name="connsiteX71" fmla="*/ 519 w 687"/>
              <a:gd name="connsiteY71" fmla="*/ 10 h 184"/>
              <a:gd name="connsiteX72" fmla="*/ 525 w 687"/>
              <a:gd name="connsiteY72" fmla="*/ 5 h 184"/>
              <a:gd name="connsiteX73" fmla="*/ 535 w 687"/>
              <a:gd name="connsiteY73" fmla="*/ 5 h 184"/>
              <a:gd name="connsiteX74" fmla="*/ 546 w 687"/>
              <a:gd name="connsiteY74" fmla="*/ 0 h 184"/>
              <a:gd name="connsiteX75" fmla="*/ 551 w 687"/>
              <a:gd name="connsiteY75" fmla="*/ 5 h 184"/>
              <a:gd name="connsiteX76" fmla="*/ 561 w 687"/>
              <a:gd name="connsiteY76" fmla="*/ 5 h 184"/>
              <a:gd name="connsiteX77" fmla="*/ 577 w 687"/>
              <a:gd name="connsiteY77" fmla="*/ 10 h 184"/>
              <a:gd name="connsiteX78" fmla="*/ 593 w 687"/>
              <a:gd name="connsiteY78" fmla="*/ 16 h 184"/>
              <a:gd name="connsiteX79" fmla="*/ 630 w 687"/>
              <a:gd name="connsiteY79" fmla="*/ 31 h 184"/>
              <a:gd name="connsiteX80" fmla="*/ 645 w 687"/>
              <a:gd name="connsiteY80" fmla="*/ 42 h 184"/>
              <a:gd name="connsiteX81" fmla="*/ 661 w 687"/>
              <a:gd name="connsiteY81" fmla="*/ 52 h 184"/>
              <a:gd name="connsiteX82" fmla="*/ 672 w 687"/>
              <a:gd name="connsiteY82" fmla="*/ 57 h 184"/>
              <a:gd name="connsiteX83" fmla="*/ 682 w 687"/>
              <a:gd name="connsiteY83" fmla="*/ 68 h 184"/>
              <a:gd name="connsiteX84" fmla="*/ 687 w 687"/>
              <a:gd name="connsiteY84" fmla="*/ 73 h 184"/>
              <a:gd name="connsiteX85" fmla="*/ 687 w 687"/>
              <a:gd name="connsiteY85" fmla="*/ 78 h 184"/>
              <a:gd name="connsiteX86" fmla="*/ 682 w 687"/>
              <a:gd name="connsiteY86" fmla="*/ 78 h 184"/>
              <a:gd name="connsiteX87" fmla="*/ 682 w 687"/>
              <a:gd name="connsiteY87" fmla="*/ 84 h 184"/>
              <a:gd name="connsiteX88" fmla="*/ 677 w 687"/>
              <a:gd name="connsiteY88" fmla="*/ 89 h 184"/>
              <a:gd name="connsiteX89" fmla="*/ 666 w 687"/>
              <a:gd name="connsiteY89" fmla="*/ 94 h 184"/>
              <a:gd name="connsiteX90" fmla="*/ 666 w 687"/>
              <a:gd name="connsiteY90" fmla="*/ 99 h 184"/>
              <a:gd name="connsiteX91" fmla="*/ 661 w 687"/>
              <a:gd name="connsiteY91" fmla="*/ 104 h 184"/>
              <a:gd name="connsiteX92" fmla="*/ 656 w 687"/>
              <a:gd name="connsiteY92" fmla="*/ 115 h 184"/>
              <a:gd name="connsiteX93" fmla="*/ 656 w 687"/>
              <a:gd name="connsiteY93" fmla="*/ 131 h 184"/>
              <a:gd name="connsiteX94" fmla="*/ 651 w 687"/>
              <a:gd name="connsiteY94" fmla="*/ 141 h 184"/>
              <a:gd name="connsiteX95" fmla="*/ 651 w 687"/>
              <a:gd name="connsiteY95" fmla="*/ 162 h 184"/>
              <a:gd name="connsiteX96" fmla="*/ 645 w 687"/>
              <a:gd name="connsiteY96" fmla="*/ 183 h 184"/>
              <a:gd name="connsiteX97" fmla="*/ 567 w 687"/>
              <a:gd name="connsiteY97" fmla="*/ 167 h 184"/>
              <a:gd name="connsiteX98" fmla="*/ 567 w 687"/>
              <a:gd name="connsiteY98" fmla="*/ 151 h 184"/>
              <a:gd name="connsiteX99" fmla="*/ 567 w 687"/>
              <a:gd name="connsiteY99" fmla="*/ 141 h 184"/>
              <a:gd name="connsiteX100" fmla="*/ 567 w 687"/>
              <a:gd name="connsiteY100" fmla="*/ 131 h 184"/>
              <a:gd name="connsiteX101" fmla="*/ 561 w 687"/>
              <a:gd name="connsiteY101" fmla="*/ 125 h 184"/>
              <a:gd name="connsiteX102" fmla="*/ 561 w 687"/>
              <a:gd name="connsiteY102" fmla="*/ 115 h 184"/>
              <a:gd name="connsiteX103" fmla="*/ 561 w 687"/>
              <a:gd name="connsiteY103" fmla="*/ 115 h 184"/>
              <a:gd name="connsiteX0" fmla="*/ 561 w 687"/>
              <a:gd name="connsiteY0" fmla="*/ 115 h 183"/>
              <a:gd name="connsiteX1" fmla="*/ 556 w 687"/>
              <a:gd name="connsiteY1" fmla="*/ 104 h 183"/>
              <a:gd name="connsiteX2" fmla="*/ 556 w 687"/>
              <a:gd name="connsiteY2" fmla="*/ 94 h 183"/>
              <a:gd name="connsiteX3" fmla="*/ 551 w 687"/>
              <a:gd name="connsiteY3" fmla="*/ 84 h 183"/>
              <a:gd name="connsiteX4" fmla="*/ 546 w 687"/>
              <a:gd name="connsiteY4" fmla="*/ 78 h 183"/>
              <a:gd name="connsiteX5" fmla="*/ 546 w 687"/>
              <a:gd name="connsiteY5" fmla="*/ 78 h 183"/>
              <a:gd name="connsiteX6" fmla="*/ 540 w 687"/>
              <a:gd name="connsiteY6" fmla="*/ 78 h 183"/>
              <a:gd name="connsiteX7" fmla="*/ 530 w 687"/>
              <a:gd name="connsiteY7" fmla="*/ 73 h 183"/>
              <a:gd name="connsiteX8" fmla="*/ 525 w 687"/>
              <a:gd name="connsiteY8" fmla="*/ 73 h 183"/>
              <a:gd name="connsiteX9" fmla="*/ 514 w 687"/>
              <a:gd name="connsiteY9" fmla="*/ 73 h 183"/>
              <a:gd name="connsiteX10" fmla="*/ 504 w 687"/>
              <a:gd name="connsiteY10" fmla="*/ 73 h 183"/>
              <a:gd name="connsiteX11" fmla="*/ 493 w 687"/>
              <a:gd name="connsiteY11" fmla="*/ 73 h 183"/>
              <a:gd name="connsiteX12" fmla="*/ 477 w 687"/>
              <a:gd name="connsiteY12" fmla="*/ 73 h 183"/>
              <a:gd name="connsiteX13" fmla="*/ 451 w 687"/>
              <a:gd name="connsiteY13" fmla="*/ 73 h 183"/>
              <a:gd name="connsiteX14" fmla="*/ 420 w 687"/>
              <a:gd name="connsiteY14" fmla="*/ 73 h 183"/>
              <a:gd name="connsiteX15" fmla="*/ 393 w 687"/>
              <a:gd name="connsiteY15" fmla="*/ 78 h 183"/>
              <a:gd name="connsiteX16" fmla="*/ 362 w 687"/>
              <a:gd name="connsiteY16" fmla="*/ 78 h 183"/>
              <a:gd name="connsiteX17" fmla="*/ 346 w 687"/>
              <a:gd name="connsiteY17" fmla="*/ 84 h 183"/>
              <a:gd name="connsiteX18" fmla="*/ 325 w 687"/>
              <a:gd name="connsiteY18" fmla="*/ 84 h 183"/>
              <a:gd name="connsiteX19" fmla="*/ 309 w 687"/>
              <a:gd name="connsiteY19" fmla="*/ 89 h 183"/>
              <a:gd name="connsiteX20" fmla="*/ 288 w 687"/>
              <a:gd name="connsiteY20" fmla="*/ 94 h 183"/>
              <a:gd name="connsiteX21" fmla="*/ 267 w 687"/>
              <a:gd name="connsiteY21" fmla="*/ 99 h 183"/>
              <a:gd name="connsiteX22" fmla="*/ 246 w 687"/>
              <a:gd name="connsiteY22" fmla="*/ 99 h 183"/>
              <a:gd name="connsiteX23" fmla="*/ 220 w 687"/>
              <a:gd name="connsiteY23" fmla="*/ 104 h 183"/>
              <a:gd name="connsiteX24" fmla="*/ 199 w 687"/>
              <a:gd name="connsiteY24" fmla="*/ 110 h 183"/>
              <a:gd name="connsiteX25" fmla="*/ 173 w 687"/>
              <a:gd name="connsiteY25" fmla="*/ 115 h 183"/>
              <a:gd name="connsiteX26" fmla="*/ 152 w 687"/>
              <a:gd name="connsiteY26" fmla="*/ 120 h 183"/>
              <a:gd name="connsiteX27" fmla="*/ 131 w 687"/>
              <a:gd name="connsiteY27" fmla="*/ 120 h 183"/>
              <a:gd name="connsiteX28" fmla="*/ 115 w 687"/>
              <a:gd name="connsiteY28" fmla="*/ 125 h 183"/>
              <a:gd name="connsiteX29" fmla="*/ 99 w 687"/>
              <a:gd name="connsiteY29" fmla="*/ 125 h 183"/>
              <a:gd name="connsiteX30" fmla="*/ 89 w 687"/>
              <a:gd name="connsiteY30" fmla="*/ 125 h 183"/>
              <a:gd name="connsiteX31" fmla="*/ 78 w 687"/>
              <a:gd name="connsiteY31" fmla="*/ 125 h 183"/>
              <a:gd name="connsiteX32" fmla="*/ 73 w 687"/>
              <a:gd name="connsiteY32" fmla="*/ 125 h 183"/>
              <a:gd name="connsiteX33" fmla="*/ 63 w 687"/>
              <a:gd name="connsiteY33" fmla="*/ 120 h 183"/>
              <a:gd name="connsiteX34" fmla="*/ 52 w 687"/>
              <a:gd name="connsiteY34" fmla="*/ 115 h 183"/>
              <a:gd name="connsiteX35" fmla="*/ 36 w 687"/>
              <a:gd name="connsiteY35" fmla="*/ 110 h 183"/>
              <a:gd name="connsiteX36" fmla="*/ 26 w 687"/>
              <a:gd name="connsiteY36" fmla="*/ 99 h 183"/>
              <a:gd name="connsiteX37" fmla="*/ 15 w 687"/>
              <a:gd name="connsiteY37" fmla="*/ 94 h 183"/>
              <a:gd name="connsiteX38" fmla="*/ 5 w 687"/>
              <a:gd name="connsiteY38" fmla="*/ 89 h 183"/>
              <a:gd name="connsiteX39" fmla="*/ 0 w 687"/>
              <a:gd name="connsiteY39" fmla="*/ 78 h 183"/>
              <a:gd name="connsiteX40" fmla="*/ 0 w 687"/>
              <a:gd name="connsiteY40" fmla="*/ 73 h 183"/>
              <a:gd name="connsiteX41" fmla="*/ 10 w 687"/>
              <a:gd name="connsiteY41" fmla="*/ 73 h 183"/>
              <a:gd name="connsiteX42" fmla="*/ 26 w 687"/>
              <a:gd name="connsiteY42" fmla="*/ 73 h 183"/>
              <a:gd name="connsiteX43" fmla="*/ 42 w 687"/>
              <a:gd name="connsiteY43" fmla="*/ 73 h 183"/>
              <a:gd name="connsiteX44" fmla="*/ 57 w 687"/>
              <a:gd name="connsiteY44" fmla="*/ 68 h 183"/>
              <a:gd name="connsiteX45" fmla="*/ 89 w 687"/>
              <a:gd name="connsiteY45" fmla="*/ 68 h 183"/>
              <a:gd name="connsiteX46" fmla="*/ 131 w 687"/>
              <a:gd name="connsiteY46" fmla="*/ 63 h 183"/>
              <a:gd name="connsiteX47" fmla="*/ 152 w 687"/>
              <a:gd name="connsiteY47" fmla="*/ 63 h 183"/>
              <a:gd name="connsiteX48" fmla="*/ 173 w 687"/>
              <a:gd name="connsiteY48" fmla="*/ 63 h 183"/>
              <a:gd name="connsiteX49" fmla="*/ 199 w 687"/>
              <a:gd name="connsiteY49" fmla="*/ 57 h 183"/>
              <a:gd name="connsiteX50" fmla="*/ 225 w 687"/>
              <a:gd name="connsiteY50" fmla="*/ 57 h 183"/>
              <a:gd name="connsiteX51" fmla="*/ 257 w 687"/>
              <a:gd name="connsiteY51" fmla="*/ 52 h 183"/>
              <a:gd name="connsiteX52" fmla="*/ 288 w 687"/>
              <a:gd name="connsiteY52" fmla="*/ 52 h 183"/>
              <a:gd name="connsiteX53" fmla="*/ 320 w 687"/>
              <a:gd name="connsiteY53" fmla="*/ 47 h 183"/>
              <a:gd name="connsiteX54" fmla="*/ 357 w 687"/>
              <a:gd name="connsiteY54" fmla="*/ 42 h 183"/>
              <a:gd name="connsiteX55" fmla="*/ 372 w 687"/>
              <a:gd name="connsiteY55" fmla="*/ 42 h 183"/>
              <a:gd name="connsiteX56" fmla="*/ 393 w 687"/>
              <a:gd name="connsiteY56" fmla="*/ 37 h 183"/>
              <a:gd name="connsiteX57" fmla="*/ 409 w 687"/>
              <a:gd name="connsiteY57" fmla="*/ 37 h 183"/>
              <a:gd name="connsiteX58" fmla="*/ 420 w 687"/>
              <a:gd name="connsiteY58" fmla="*/ 37 h 183"/>
              <a:gd name="connsiteX59" fmla="*/ 435 w 687"/>
              <a:gd name="connsiteY59" fmla="*/ 31 h 183"/>
              <a:gd name="connsiteX60" fmla="*/ 446 w 687"/>
              <a:gd name="connsiteY60" fmla="*/ 31 h 183"/>
              <a:gd name="connsiteX61" fmla="*/ 456 w 687"/>
              <a:gd name="connsiteY61" fmla="*/ 31 h 183"/>
              <a:gd name="connsiteX62" fmla="*/ 467 w 687"/>
              <a:gd name="connsiteY62" fmla="*/ 26 h 183"/>
              <a:gd name="connsiteX63" fmla="*/ 477 w 687"/>
              <a:gd name="connsiteY63" fmla="*/ 26 h 183"/>
              <a:gd name="connsiteX64" fmla="*/ 488 w 687"/>
              <a:gd name="connsiteY64" fmla="*/ 26 h 183"/>
              <a:gd name="connsiteX65" fmla="*/ 493 w 687"/>
              <a:gd name="connsiteY65" fmla="*/ 21 h 183"/>
              <a:gd name="connsiteX66" fmla="*/ 498 w 687"/>
              <a:gd name="connsiteY66" fmla="*/ 21 h 183"/>
              <a:gd name="connsiteX67" fmla="*/ 504 w 687"/>
              <a:gd name="connsiteY67" fmla="*/ 21 h 183"/>
              <a:gd name="connsiteX68" fmla="*/ 509 w 687"/>
              <a:gd name="connsiteY68" fmla="*/ 16 h 183"/>
              <a:gd name="connsiteX69" fmla="*/ 514 w 687"/>
              <a:gd name="connsiteY69" fmla="*/ 16 h 183"/>
              <a:gd name="connsiteX70" fmla="*/ 514 w 687"/>
              <a:gd name="connsiteY70" fmla="*/ 16 h 183"/>
              <a:gd name="connsiteX71" fmla="*/ 519 w 687"/>
              <a:gd name="connsiteY71" fmla="*/ 10 h 183"/>
              <a:gd name="connsiteX72" fmla="*/ 525 w 687"/>
              <a:gd name="connsiteY72" fmla="*/ 5 h 183"/>
              <a:gd name="connsiteX73" fmla="*/ 535 w 687"/>
              <a:gd name="connsiteY73" fmla="*/ 5 h 183"/>
              <a:gd name="connsiteX74" fmla="*/ 546 w 687"/>
              <a:gd name="connsiteY74" fmla="*/ 0 h 183"/>
              <a:gd name="connsiteX75" fmla="*/ 551 w 687"/>
              <a:gd name="connsiteY75" fmla="*/ 5 h 183"/>
              <a:gd name="connsiteX76" fmla="*/ 561 w 687"/>
              <a:gd name="connsiteY76" fmla="*/ 5 h 183"/>
              <a:gd name="connsiteX77" fmla="*/ 577 w 687"/>
              <a:gd name="connsiteY77" fmla="*/ 10 h 183"/>
              <a:gd name="connsiteX78" fmla="*/ 593 w 687"/>
              <a:gd name="connsiteY78" fmla="*/ 16 h 183"/>
              <a:gd name="connsiteX79" fmla="*/ 630 w 687"/>
              <a:gd name="connsiteY79" fmla="*/ 31 h 183"/>
              <a:gd name="connsiteX80" fmla="*/ 645 w 687"/>
              <a:gd name="connsiteY80" fmla="*/ 42 h 183"/>
              <a:gd name="connsiteX81" fmla="*/ 661 w 687"/>
              <a:gd name="connsiteY81" fmla="*/ 52 h 183"/>
              <a:gd name="connsiteX82" fmla="*/ 672 w 687"/>
              <a:gd name="connsiteY82" fmla="*/ 57 h 183"/>
              <a:gd name="connsiteX83" fmla="*/ 682 w 687"/>
              <a:gd name="connsiteY83" fmla="*/ 68 h 183"/>
              <a:gd name="connsiteX84" fmla="*/ 687 w 687"/>
              <a:gd name="connsiteY84" fmla="*/ 73 h 183"/>
              <a:gd name="connsiteX85" fmla="*/ 687 w 687"/>
              <a:gd name="connsiteY85" fmla="*/ 78 h 183"/>
              <a:gd name="connsiteX86" fmla="*/ 682 w 687"/>
              <a:gd name="connsiteY86" fmla="*/ 78 h 183"/>
              <a:gd name="connsiteX87" fmla="*/ 682 w 687"/>
              <a:gd name="connsiteY87" fmla="*/ 84 h 183"/>
              <a:gd name="connsiteX88" fmla="*/ 677 w 687"/>
              <a:gd name="connsiteY88" fmla="*/ 89 h 183"/>
              <a:gd name="connsiteX89" fmla="*/ 666 w 687"/>
              <a:gd name="connsiteY89" fmla="*/ 94 h 183"/>
              <a:gd name="connsiteX90" fmla="*/ 666 w 687"/>
              <a:gd name="connsiteY90" fmla="*/ 99 h 183"/>
              <a:gd name="connsiteX91" fmla="*/ 661 w 687"/>
              <a:gd name="connsiteY91" fmla="*/ 104 h 183"/>
              <a:gd name="connsiteX92" fmla="*/ 656 w 687"/>
              <a:gd name="connsiteY92" fmla="*/ 115 h 183"/>
              <a:gd name="connsiteX93" fmla="*/ 656 w 687"/>
              <a:gd name="connsiteY93" fmla="*/ 131 h 183"/>
              <a:gd name="connsiteX94" fmla="*/ 651 w 687"/>
              <a:gd name="connsiteY94" fmla="*/ 141 h 183"/>
              <a:gd name="connsiteX95" fmla="*/ 651 w 687"/>
              <a:gd name="connsiteY95" fmla="*/ 162 h 183"/>
              <a:gd name="connsiteX96" fmla="*/ 645 w 687"/>
              <a:gd name="connsiteY96" fmla="*/ 183 h 183"/>
              <a:gd name="connsiteX97" fmla="*/ 567 w 687"/>
              <a:gd name="connsiteY97" fmla="*/ 151 h 183"/>
              <a:gd name="connsiteX98" fmla="*/ 567 w 687"/>
              <a:gd name="connsiteY98" fmla="*/ 141 h 183"/>
              <a:gd name="connsiteX99" fmla="*/ 567 w 687"/>
              <a:gd name="connsiteY99" fmla="*/ 131 h 183"/>
              <a:gd name="connsiteX100" fmla="*/ 561 w 687"/>
              <a:gd name="connsiteY100" fmla="*/ 125 h 183"/>
              <a:gd name="connsiteX101" fmla="*/ 561 w 687"/>
              <a:gd name="connsiteY101" fmla="*/ 115 h 183"/>
              <a:gd name="connsiteX102" fmla="*/ 561 w 687"/>
              <a:gd name="connsiteY102" fmla="*/ 115 h 183"/>
              <a:gd name="connsiteX0" fmla="*/ 561 w 687"/>
              <a:gd name="connsiteY0" fmla="*/ 115 h 183"/>
              <a:gd name="connsiteX1" fmla="*/ 556 w 687"/>
              <a:gd name="connsiteY1" fmla="*/ 104 h 183"/>
              <a:gd name="connsiteX2" fmla="*/ 556 w 687"/>
              <a:gd name="connsiteY2" fmla="*/ 94 h 183"/>
              <a:gd name="connsiteX3" fmla="*/ 551 w 687"/>
              <a:gd name="connsiteY3" fmla="*/ 84 h 183"/>
              <a:gd name="connsiteX4" fmla="*/ 546 w 687"/>
              <a:gd name="connsiteY4" fmla="*/ 78 h 183"/>
              <a:gd name="connsiteX5" fmla="*/ 546 w 687"/>
              <a:gd name="connsiteY5" fmla="*/ 78 h 183"/>
              <a:gd name="connsiteX6" fmla="*/ 540 w 687"/>
              <a:gd name="connsiteY6" fmla="*/ 78 h 183"/>
              <a:gd name="connsiteX7" fmla="*/ 530 w 687"/>
              <a:gd name="connsiteY7" fmla="*/ 73 h 183"/>
              <a:gd name="connsiteX8" fmla="*/ 525 w 687"/>
              <a:gd name="connsiteY8" fmla="*/ 73 h 183"/>
              <a:gd name="connsiteX9" fmla="*/ 514 w 687"/>
              <a:gd name="connsiteY9" fmla="*/ 73 h 183"/>
              <a:gd name="connsiteX10" fmla="*/ 504 w 687"/>
              <a:gd name="connsiteY10" fmla="*/ 73 h 183"/>
              <a:gd name="connsiteX11" fmla="*/ 493 w 687"/>
              <a:gd name="connsiteY11" fmla="*/ 73 h 183"/>
              <a:gd name="connsiteX12" fmla="*/ 477 w 687"/>
              <a:gd name="connsiteY12" fmla="*/ 73 h 183"/>
              <a:gd name="connsiteX13" fmla="*/ 451 w 687"/>
              <a:gd name="connsiteY13" fmla="*/ 73 h 183"/>
              <a:gd name="connsiteX14" fmla="*/ 420 w 687"/>
              <a:gd name="connsiteY14" fmla="*/ 73 h 183"/>
              <a:gd name="connsiteX15" fmla="*/ 393 w 687"/>
              <a:gd name="connsiteY15" fmla="*/ 78 h 183"/>
              <a:gd name="connsiteX16" fmla="*/ 362 w 687"/>
              <a:gd name="connsiteY16" fmla="*/ 78 h 183"/>
              <a:gd name="connsiteX17" fmla="*/ 346 w 687"/>
              <a:gd name="connsiteY17" fmla="*/ 84 h 183"/>
              <a:gd name="connsiteX18" fmla="*/ 325 w 687"/>
              <a:gd name="connsiteY18" fmla="*/ 84 h 183"/>
              <a:gd name="connsiteX19" fmla="*/ 309 w 687"/>
              <a:gd name="connsiteY19" fmla="*/ 89 h 183"/>
              <a:gd name="connsiteX20" fmla="*/ 288 w 687"/>
              <a:gd name="connsiteY20" fmla="*/ 94 h 183"/>
              <a:gd name="connsiteX21" fmla="*/ 267 w 687"/>
              <a:gd name="connsiteY21" fmla="*/ 99 h 183"/>
              <a:gd name="connsiteX22" fmla="*/ 246 w 687"/>
              <a:gd name="connsiteY22" fmla="*/ 99 h 183"/>
              <a:gd name="connsiteX23" fmla="*/ 220 w 687"/>
              <a:gd name="connsiteY23" fmla="*/ 104 h 183"/>
              <a:gd name="connsiteX24" fmla="*/ 199 w 687"/>
              <a:gd name="connsiteY24" fmla="*/ 110 h 183"/>
              <a:gd name="connsiteX25" fmla="*/ 173 w 687"/>
              <a:gd name="connsiteY25" fmla="*/ 115 h 183"/>
              <a:gd name="connsiteX26" fmla="*/ 152 w 687"/>
              <a:gd name="connsiteY26" fmla="*/ 120 h 183"/>
              <a:gd name="connsiteX27" fmla="*/ 131 w 687"/>
              <a:gd name="connsiteY27" fmla="*/ 120 h 183"/>
              <a:gd name="connsiteX28" fmla="*/ 115 w 687"/>
              <a:gd name="connsiteY28" fmla="*/ 125 h 183"/>
              <a:gd name="connsiteX29" fmla="*/ 99 w 687"/>
              <a:gd name="connsiteY29" fmla="*/ 125 h 183"/>
              <a:gd name="connsiteX30" fmla="*/ 89 w 687"/>
              <a:gd name="connsiteY30" fmla="*/ 125 h 183"/>
              <a:gd name="connsiteX31" fmla="*/ 78 w 687"/>
              <a:gd name="connsiteY31" fmla="*/ 125 h 183"/>
              <a:gd name="connsiteX32" fmla="*/ 73 w 687"/>
              <a:gd name="connsiteY32" fmla="*/ 125 h 183"/>
              <a:gd name="connsiteX33" fmla="*/ 63 w 687"/>
              <a:gd name="connsiteY33" fmla="*/ 120 h 183"/>
              <a:gd name="connsiteX34" fmla="*/ 52 w 687"/>
              <a:gd name="connsiteY34" fmla="*/ 115 h 183"/>
              <a:gd name="connsiteX35" fmla="*/ 36 w 687"/>
              <a:gd name="connsiteY35" fmla="*/ 110 h 183"/>
              <a:gd name="connsiteX36" fmla="*/ 26 w 687"/>
              <a:gd name="connsiteY36" fmla="*/ 99 h 183"/>
              <a:gd name="connsiteX37" fmla="*/ 15 w 687"/>
              <a:gd name="connsiteY37" fmla="*/ 94 h 183"/>
              <a:gd name="connsiteX38" fmla="*/ 5 w 687"/>
              <a:gd name="connsiteY38" fmla="*/ 89 h 183"/>
              <a:gd name="connsiteX39" fmla="*/ 0 w 687"/>
              <a:gd name="connsiteY39" fmla="*/ 78 h 183"/>
              <a:gd name="connsiteX40" fmla="*/ 0 w 687"/>
              <a:gd name="connsiteY40" fmla="*/ 73 h 183"/>
              <a:gd name="connsiteX41" fmla="*/ 10 w 687"/>
              <a:gd name="connsiteY41" fmla="*/ 73 h 183"/>
              <a:gd name="connsiteX42" fmla="*/ 26 w 687"/>
              <a:gd name="connsiteY42" fmla="*/ 73 h 183"/>
              <a:gd name="connsiteX43" fmla="*/ 42 w 687"/>
              <a:gd name="connsiteY43" fmla="*/ 73 h 183"/>
              <a:gd name="connsiteX44" fmla="*/ 57 w 687"/>
              <a:gd name="connsiteY44" fmla="*/ 68 h 183"/>
              <a:gd name="connsiteX45" fmla="*/ 89 w 687"/>
              <a:gd name="connsiteY45" fmla="*/ 68 h 183"/>
              <a:gd name="connsiteX46" fmla="*/ 131 w 687"/>
              <a:gd name="connsiteY46" fmla="*/ 63 h 183"/>
              <a:gd name="connsiteX47" fmla="*/ 152 w 687"/>
              <a:gd name="connsiteY47" fmla="*/ 63 h 183"/>
              <a:gd name="connsiteX48" fmla="*/ 173 w 687"/>
              <a:gd name="connsiteY48" fmla="*/ 63 h 183"/>
              <a:gd name="connsiteX49" fmla="*/ 199 w 687"/>
              <a:gd name="connsiteY49" fmla="*/ 57 h 183"/>
              <a:gd name="connsiteX50" fmla="*/ 225 w 687"/>
              <a:gd name="connsiteY50" fmla="*/ 57 h 183"/>
              <a:gd name="connsiteX51" fmla="*/ 257 w 687"/>
              <a:gd name="connsiteY51" fmla="*/ 52 h 183"/>
              <a:gd name="connsiteX52" fmla="*/ 288 w 687"/>
              <a:gd name="connsiteY52" fmla="*/ 52 h 183"/>
              <a:gd name="connsiteX53" fmla="*/ 320 w 687"/>
              <a:gd name="connsiteY53" fmla="*/ 47 h 183"/>
              <a:gd name="connsiteX54" fmla="*/ 357 w 687"/>
              <a:gd name="connsiteY54" fmla="*/ 42 h 183"/>
              <a:gd name="connsiteX55" fmla="*/ 372 w 687"/>
              <a:gd name="connsiteY55" fmla="*/ 42 h 183"/>
              <a:gd name="connsiteX56" fmla="*/ 393 w 687"/>
              <a:gd name="connsiteY56" fmla="*/ 37 h 183"/>
              <a:gd name="connsiteX57" fmla="*/ 409 w 687"/>
              <a:gd name="connsiteY57" fmla="*/ 37 h 183"/>
              <a:gd name="connsiteX58" fmla="*/ 420 w 687"/>
              <a:gd name="connsiteY58" fmla="*/ 37 h 183"/>
              <a:gd name="connsiteX59" fmla="*/ 435 w 687"/>
              <a:gd name="connsiteY59" fmla="*/ 31 h 183"/>
              <a:gd name="connsiteX60" fmla="*/ 446 w 687"/>
              <a:gd name="connsiteY60" fmla="*/ 31 h 183"/>
              <a:gd name="connsiteX61" fmla="*/ 456 w 687"/>
              <a:gd name="connsiteY61" fmla="*/ 31 h 183"/>
              <a:gd name="connsiteX62" fmla="*/ 467 w 687"/>
              <a:gd name="connsiteY62" fmla="*/ 26 h 183"/>
              <a:gd name="connsiteX63" fmla="*/ 477 w 687"/>
              <a:gd name="connsiteY63" fmla="*/ 26 h 183"/>
              <a:gd name="connsiteX64" fmla="*/ 488 w 687"/>
              <a:gd name="connsiteY64" fmla="*/ 26 h 183"/>
              <a:gd name="connsiteX65" fmla="*/ 493 w 687"/>
              <a:gd name="connsiteY65" fmla="*/ 21 h 183"/>
              <a:gd name="connsiteX66" fmla="*/ 498 w 687"/>
              <a:gd name="connsiteY66" fmla="*/ 21 h 183"/>
              <a:gd name="connsiteX67" fmla="*/ 504 w 687"/>
              <a:gd name="connsiteY67" fmla="*/ 21 h 183"/>
              <a:gd name="connsiteX68" fmla="*/ 509 w 687"/>
              <a:gd name="connsiteY68" fmla="*/ 16 h 183"/>
              <a:gd name="connsiteX69" fmla="*/ 514 w 687"/>
              <a:gd name="connsiteY69" fmla="*/ 16 h 183"/>
              <a:gd name="connsiteX70" fmla="*/ 514 w 687"/>
              <a:gd name="connsiteY70" fmla="*/ 16 h 183"/>
              <a:gd name="connsiteX71" fmla="*/ 519 w 687"/>
              <a:gd name="connsiteY71" fmla="*/ 10 h 183"/>
              <a:gd name="connsiteX72" fmla="*/ 525 w 687"/>
              <a:gd name="connsiteY72" fmla="*/ 5 h 183"/>
              <a:gd name="connsiteX73" fmla="*/ 535 w 687"/>
              <a:gd name="connsiteY73" fmla="*/ 5 h 183"/>
              <a:gd name="connsiteX74" fmla="*/ 546 w 687"/>
              <a:gd name="connsiteY74" fmla="*/ 0 h 183"/>
              <a:gd name="connsiteX75" fmla="*/ 551 w 687"/>
              <a:gd name="connsiteY75" fmla="*/ 5 h 183"/>
              <a:gd name="connsiteX76" fmla="*/ 561 w 687"/>
              <a:gd name="connsiteY76" fmla="*/ 5 h 183"/>
              <a:gd name="connsiteX77" fmla="*/ 577 w 687"/>
              <a:gd name="connsiteY77" fmla="*/ 10 h 183"/>
              <a:gd name="connsiteX78" fmla="*/ 593 w 687"/>
              <a:gd name="connsiteY78" fmla="*/ 16 h 183"/>
              <a:gd name="connsiteX79" fmla="*/ 630 w 687"/>
              <a:gd name="connsiteY79" fmla="*/ 31 h 183"/>
              <a:gd name="connsiteX80" fmla="*/ 645 w 687"/>
              <a:gd name="connsiteY80" fmla="*/ 42 h 183"/>
              <a:gd name="connsiteX81" fmla="*/ 661 w 687"/>
              <a:gd name="connsiteY81" fmla="*/ 52 h 183"/>
              <a:gd name="connsiteX82" fmla="*/ 672 w 687"/>
              <a:gd name="connsiteY82" fmla="*/ 57 h 183"/>
              <a:gd name="connsiteX83" fmla="*/ 682 w 687"/>
              <a:gd name="connsiteY83" fmla="*/ 68 h 183"/>
              <a:gd name="connsiteX84" fmla="*/ 687 w 687"/>
              <a:gd name="connsiteY84" fmla="*/ 73 h 183"/>
              <a:gd name="connsiteX85" fmla="*/ 687 w 687"/>
              <a:gd name="connsiteY85" fmla="*/ 78 h 183"/>
              <a:gd name="connsiteX86" fmla="*/ 682 w 687"/>
              <a:gd name="connsiteY86" fmla="*/ 78 h 183"/>
              <a:gd name="connsiteX87" fmla="*/ 682 w 687"/>
              <a:gd name="connsiteY87" fmla="*/ 84 h 183"/>
              <a:gd name="connsiteX88" fmla="*/ 677 w 687"/>
              <a:gd name="connsiteY88" fmla="*/ 89 h 183"/>
              <a:gd name="connsiteX89" fmla="*/ 666 w 687"/>
              <a:gd name="connsiteY89" fmla="*/ 94 h 183"/>
              <a:gd name="connsiteX90" fmla="*/ 666 w 687"/>
              <a:gd name="connsiteY90" fmla="*/ 99 h 183"/>
              <a:gd name="connsiteX91" fmla="*/ 661 w 687"/>
              <a:gd name="connsiteY91" fmla="*/ 104 h 183"/>
              <a:gd name="connsiteX92" fmla="*/ 656 w 687"/>
              <a:gd name="connsiteY92" fmla="*/ 115 h 183"/>
              <a:gd name="connsiteX93" fmla="*/ 656 w 687"/>
              <a:gd name="connsiteY93" fmla="*/ 131 h 183"/>
              <a:gd name="connsiteX94" fmla="*/ 651 w 687"/>
              <a:gd name="connsiteY94" fmla="*/ 141 h 183"/>
              <a:gd name="connsiteX95" fmla="*/ 651 w 687"/>
              <a:gd name="connsiteY95" fmla="*/ 162 h 183"/>
              <a:gd name="connsiteX96" fmla="*/ 645 w 687"/>
              <a:gd name="connsiteY96" fmla="*/ 183 h 183"/>
              <a:gd name="connsiteX97" fmla="*/ 567 w 687"/>
              <a:gd name="connsiteY97" fmla="*/ 141 h 183"/>
              <a:gd name="connsiteX98" fmla="*/ 567 w 687"/>
              <a:gd name="connsiteY98" fmla="*/ 131 h 183"/>
              <a:gd name="connsiteX99" fmla="*/ 561 w 687"/>
              <a:gd name="connsiteY99" fmla="*/ 125 h 183"/>
              <a:gd name="connsiteX100" fmla="*/ 561 w 687"/>
              <a:gd name="connsiteY100" fmla="*/ 115 h 183"/>
              <a:gd name="connsiteX101" fmla="*/ 561 w 687"/>
              <a:gd name="connsiteY101" fmla="*/ 115 h 183"/>
              <a:gd name="connsiteX0" fmla="*/ 561 w 687"/>
              <a:gd name="connsiteY0" fmla="*/ 115 h 183"/>
              <a:gd name="connsiteX1" fmla="*/ 556 w 687"/>
              <a:gd name="connsiteY1" fmla="*/ 104 h 183"/>
              <a:gd name="connsiteX2" fmla="*/ 556 w 687"/>
              <a:gd name="connsiteY2" fmla="*/ 94 h 183"/>
              <a:gd name="connsiteX3" fmla="*/ 551 w 687"/>
              <a:gd name="connsiteY3" fmla="*/ 84 h 183"/>
              <a:gd name="connsiteX4" fmla="*/ 546 w 687"/>
              <a:gd name="connsiteY4" fmla="*/ 78 h 183"/>
              <a:gd name="connsiteX5" fmla="*/ 546 w 687"/>
              <a:gd name="connsiteY5" fmla="*/ 78 h 183"/>
              <a:gd name="connsiteX6" fmla="*/ 540 w 687"/>
              <a:gd name="connsiteY6" fmla="*/ 78 h 183"/>
              <a:gd name="connsiteX7" fmla="*/ 530 w 687"/>
              <a:gd name="connsiteY7" fmla="*/ 73 h 183"/>
              <a:gd name="connsiteX8" fmla="*/ 525 w 687"/>
              <a:gd name="connsiteY8" fmla="*/ 73 h 183"/>
              <a:gd name="connsiteX9" fmla="*/ 514 w 687"/>
              <a:gd name="connsiteY9" fmla="*/ 73 h 183"/>
              <a:gd name="connsiteX10" fmla="*/ 504 w 687"/>
              <a:gd name="connsiteY10" fmla="*/ 73 h 183"/>
              <a:gd name="connsiteX11" fmla="*/ 493 w 687"/>
              <a:gd name="connsiteY11" fmla="*/ 73 h 183"/>
              <a:gd name="connsiteX12" fmla="*/ 477 w 687"/>
              <a:gd name="connsiteY12" fmla="*/ 73 h 183"/>
              <a:gd name="connsiteX13" fmla="*/ 451 w 687"/>
              <a:gd name="connsiteY13" fmla="*/ 73 h 183"/>
              <a:gd name="connsiteX14" fmla="*/ 420 w 687"/>
              <a:gd name="connsiteY14" fmla="*/ 73 h 183"/>
              <a:gd name="connsiteX15" fmla="*/ 393 w 687"/>
              <a:gd name="connsiteY15" fmla="*/ 78 h 183"/>
              <a:gd name="connsiteX16" fmla="*/ 362 w 687"/>
              <a:gd name="connsiteY16" fmla="*/ 78 h 183"/>
              <a:gd name="connsiteX17" fmla="*/ 346 w 687"/>
              <a:gd name="connsiteY17" fmla="*/ 84 h 183"/>
              <a:gd name="connsiteX18" fmla="*/ 325 w 687"/>
              <a:gd name="connsiteY18" fmla="*/ 84 h 183"/>
              <a:gd name="connsiteX19" fmla="*/ 309 w 687"/>
              <a:gd name="connsiteY19" fmla="*/ 89 h 183"/>
              <a:gd name="connsiteX20" fmla="*/ 288 w 687"/>
              <a:gd name="connsiteY20" fmla="*/ 94 h 183"/>
              <a:gd name="connsiteX21" fmla="*/ 267 w 687"/>
              <a:gd name="connsiteY21" fmla="*/ 99 h 183"/>
              <a:gd name="connsiteX22" fmla="*/ 246 w 687"/>
              <a:gd name="connsiteY22" fmla="*/ 99 h 183"/>
              <a:gd name="connsiteX23" fmla="*/ 220 w 687"/>
              <a:gd name="connsiteY23" fmla="*/ 104 h 183"/>
              <a:gd name="connsiteX24" fmla="*/ 199 w 687"/>
              <a:gd name="connsiteY24" fmla="*/ 110 h 183"/>
              <a:gd name="connsiteX25" fmla="*/ 173 w 687"/>
              <a:gd name="connsiteY25" fmla="*/ 115 h 183"/>
              <a:gd name="connsiteX26" fmla="*/ 152 w 687"/>
              <a:gd name="connsiteY26" fmla="*/ 120 h 183"/>
              <a:gd name="connsiteX27" fmla="*/ 131 w 687"/>
              <a:gd name="connsiteY27" fmla="*/ 120 h 183"/>
              <a:gd name="connsiteX28" fmla="*/ 115 w 687"/>
              <a:gd name="connsiteY28" fmla="*/ 125 h 183"/>
              <a:gd name="connsiteX29" fmla="*/ 99 w 687"/>
              <a:gd name="connsiteY29" fmla="*/ 125 h 183"/>
              <a:gd name="connsiteX30" fmla="*/ 89 w 687"/>
              <a:gd name="connsiteY30" fmla="*/ 125 h 183"/>
              <a:gd name="connsiteX31" fmla="*/ 78 w 687"/>
              <a:gd name="connsiteY31" fmla="*/ 125 h 183"/>
              <a:gd name="connsiteX32" fmla="*/ 73 w 687"/>
              <a:gd name="connsiteY32" fmla="*/ 125 h 183"/>
              <a:gd name="connsiteX33" fmla="*/ 63 w 687"/>
              <a:gd name="connsiteY33" fmla="*/ 120 h 183"/>
              <a:gd name="connsiteX34" fmla="*/ 52 w 687"/>
              <a:gd name="connsiteY34" fmla="*/ 115 h 183"/>
              <a:gd name="connsiteX35" fmla="*/ 36 w 687"/>
              <a:gd name="connsiteY35" fmla="*/ 110 h 183"/>
              <a:gd name="connsiteX36" fmla="*/ 26 w 687"/>
              <a:gd name="connsiteY36" fmla="*/ 99 h 183"/>
              <a:gd name="connsiteX37" fmla="*/ 15 w 687"/>
              <a:gd name="connsiteY37" fmla="*/ 94 h 183"/>
              <a:gd name="connsiteX38" fmla="*/ 5 w 687"/>
              <a:gd name="connsiteY38" fmla="*/ 89 h 183"/>
              <a:gd name="connsiteX39" fmla="*/ 0 w 687"/>
              <a:gd name="connsiteY39" fmla="*/ 78 h 183"/>
              <a:gd name="connsiteX40" fmla="*/ 0 w 687"/>
              <a:gd name="connsiteY40" fmla="*/ 73 h 183"/>
              <a:gd name="connsiteX41" fmla="*/ 10 w 687"/>
              <a:gd name="connsiteY41" fmla="*/ 73 h 183"/>
              <a:gd name="connsiteX42" fmla="*/ 26 w 687"/>
              <a:gd name="connsiteY42" fmla="*/ 73 h 183"/>
              <a:gd name="connsiteX43" fmla="*/ 42 w 687"/>
              <a:gd name="connsiteY43" fmla="*/ 73 h 183"/>
              <a:gd name="connsiteX44" fmla="*/ 57 w 687"/>
              <a:gd name="connsiteY44" fmla="*/ 68 h 183"/>
              <a:gd name="connsiteX45" fmla="*/ 89 w 687"/>
              <a:gd name="connsiteY45" fmla="*/ 68 h 183"/>
              <a:gd name="connsiteX46" fmla="*/ 131 w 687"/>
              <a:gd name="connsiteY46" fmla="*/ 63 h 183"/>
              <a:gd name="connsiteX47" fmla="*/ 152 w 687"/>
              <a:gd name="connsiteY47" fmla="*/ 63 h 183"/>
              <a:gd name="connsiteX48" fmla="*/ 173 w 687"/>
              <a:gd name="connsiteY48" fmla="*/ 63 h 183"/>
              <a:gd name="connsiteX49" fmla="*/ 199 w 687"/>
              <a:gd name="connsiteY49" fmla="*/ 57 h 183"/>
              <a:gd name="connsiteX50" fmla="*/ 225 w 687"/>
              <a:gd name="connsiteY50" fmla="*/ 57 h 183"/>
              <a:gd name="connsiteX51" fmla="*/ 257 w 687"/>
              <a:gd name="connsiteY51" fmla="*/ 52 h 183"/>
              <a:gd name="connsiteX52" fmla="*/ 288 w 687"/>
              <a:gd name="connsiteY52" fmla="*/ 52 h 183"/>
              <a:gd name="connsiteX53" fmla="*/ 320 w 687"/>
              <a:gd name="connsiteY53" fmla="*/ 47 h 183"/>
              <a:gd name="connsiteX54" fmla="*/ 357 w 687"/>
              <a:gd name="connsiteY54" fmla="*/ 42 h 183"/>
              <a:gd name="connsiteX55" fmla="*/ 372 w 687"/>
              <a:gd name="connsiteY55" fmla="*/ 42 h 183"/>
              <a:gd name="connsiteX56" fmla="*/ 393 w 687"/>
              <a:gd name="connsiteY56" fmla="*/ 37 h 183"/>
              <a:gd name="connsiteX57" fmla="*/ 409 w 687"/>
              <a:gd name="connsiteY57" fmla="*/ 37 h 183"/>
              <a:gd name="connsiteX58" fmla="*/ 420 w 687"/>
              <a:gd name="connsiteY58" fmla="*/ 37 h 183"/>
              <a:gd name="connsiteX59" fmla="*/ 435 w 687"/>
              <a:gd name="connsiteY59" fmla="*/ 31 h 183"/>
              <a:gd name="connsiteX60" fmla="*/ 446 w 687"/>
              <a:gd name="connsiteY60" fmla="*/ 31 h 183"/>
              <a:gd name="connsiteX61" fmla="*/ 456 w 687"/>
              <a:gd name="connsiteY61" fmla="*/ 31 h 183"/>
              <a:gd name="connsiteX62" fmla="*/ 467 w 687"/>
              <a:gd name="connsiteY62" fmla="*/ 26 h 183"/>
              <a:gd name="connsiteX63" fmla="*/ 477 w 687"/>
              <a:gd name="connsiteY63" fmla="*/ 26 h 183"/>
              <a:gd name="connsiteX64" fmla="*/ 488 w 687"/>
              <a:gd name="connsiteY64" fmla="*/ 26 h 183"/>
              <a:gd name="connsiteX65" fmla="*/ 493 w 687"/>
              <a:gd name="connsiteY65" fmla="*/ 21 h 183"/>
              <a:gd name="connsiteX66" fmla="*/ 498 w 687"/>
              <a:gd name="connsiteY66" fmla="*/ 21 h 183"/>
              <a:gd name="connsiteX67" fmla="*/ 504 w 687"/>
              <a:gd name="connsiteY67" fmla="*/ 21 h 183"/>
              <a:gd name="connsiteX68" fmla="*/ 509 w 687"/>
              <a:gd name="connsiteY68" fmla="*/ 16 h 183"/>
              <a:gd name="connsiteX69" fmla="*/ 514 w 687"/>
              <a:gd name="connsiteY69" fmla="*/ 16 h 183"/>
              <a:gd name="connsiteX70" fmla="*/ 514 w 687"/>
              <a:gd name="connsiteY70" fmla="*/ 16 h 183"/>
              <a:gd name="connsiteX71" fmla="*/ 519 w 687"/>
              <a:gd name="connsiteY71" fmla="*/ 10 h 183"/>
              <a:gd name="connsiteX72" fmla="*/ 525 w 687"/>
              <a:gd name="connsiteY72" fmla="*/ 5 h 183"/>
              <a:gd name="connsiteX73" fmla="*/ 535 w 687"/>
              <a:gd name="connsiteY73" fmla="*/ 5 h 183"/>
              <a:gd name="connsiteX74" fmla="*/ 546 w 687"/>
              <a:gd name="connsiteY74" fmla="*/ 0 h 183"/>
              <a:gd name="connsiteX75" fmla="*/ 551 w 687"/>
              <a:gd name="connsiteY75" fmla="*/ 5 h 183"/>
              <a:gd name="connsiteX76" fmla="*/ 561 w 687"/>
              <a:gd name="connsiteY76" fmla="*/ 5 h 183"/>
              <a:gd name="connsiteX77" fmla="*/ 577 w 687"/>
              <a:gd name="connsiteY77" fmla="*/ 10 h 183"/>
              <a:gd name="connsiteX78" fmla="*/ 593 w 687"/>
              <a:gd name="connsiteY78" fmla="*/ 16 h 183"/>
              <a:gd name="connsiteX79" fmla="*/ 630 w 687"/>
              <a:gd name="connsiteY79" fmla="*/ 31 h 183"/>
              <a:gd name="connsiteX80" fmla="*/ 645 w 687"/>
              <a:gd name="connsiteY80" fmla="*/ 42 h 183"/>
              <a:gd name="connsiteX81" fmla="*/ 661 w 687"/>
              <a:gd name="connsiteY81" fmla="*/ 52 h 183"/>
              <a:gd name="connsiteX82" fmla="*/ 672 w 687"/>
              <a:gd name="connsiteY82" fmla="*/ 57 h 183"/>
              <a:gd name="connsiteX83" fmla="*/ 682 w 687"/>
              <a:gd name="connsiteY83" fmla="*/ 68 h 183"/>
              <a:gd name="connsiteX84" fmla="*/ 687 w 687"/>
              <a:gd name="connsiteY84" fmla="*/ 73 h 183"/>
              <a:gd name="connsiteX85" fmla="*/ 687 w 687"/>
              <a:gd name="connsiteY85" fmla="*/ 78 h 183"/>
              <a:gd name="connsiteX86" fmla="*/ 682 w 687"/>
              <a:gd name="connsiteY86" fmla="*/ 78 h 183"/>
              <a:gd name="connsiteX87" fmla="*/ 682 w 687"/>
              <a:gd name="connsiteY87" fmla="*/ 84 h 183"/>
              <a:gd name="connsiteX88" fmla="*/ 677 w 687"/>
              <a:gd name="connsiteY88" fmla="*/ 89 h 183"/>
              <a:gd name="connsiteX89" fmla="*/ 666 w 687"/>
              <a:gd name="connsiteY89" fmla="*/ 94 h 183"/>
              <a:gd name="connsiteX90" fmla="*/ 666 w 687"/>
              <a:gd name="connsiteY90" fmla="*/ 99 h 183"/>
              <a:gd name="connsiteX91" fmla="*/ 661 w 687"/>
              <a:gd name="connsiteY91" fmla="*/ 104 h 183"/>
              <a:gd name="connsiteX92" fmla="*/ 656 w 687"/>
              <a:gd name="connsiteY92" fmla="*/ 115 h 183"/>
              <a:gd name="connsiteX93" fmla="*/ 656 w 687"/>
              <a:gd name="connsiteY93" fmla="*/ 131 h 183"/>
              <a:gd name="connsiteX94" fmla="*/ 651 w 687"/>
              <a:gd name="connsiteY94" fmla="*/ 141 h 183"/>
              <a:gd name="connsiteX95" fmla="*/ 651 w 687"/>
              <a:gd name="connsiteY95" fmla="*/ 162 h 183"/>
              <a:gd name="connsiteX96" fmla="*/ 645 w 687"/>
              <a:gd name="connsiteY96" fmla="*/ 183 h 183"/>
              <a:gd name="connsiteX97" fmla="*/ 567 w 687"/>
              <a:gd name="connsiteY97" fmla="*/ 131 h 183"/>
              <a:gd name="connsiteX98" fmla="*/ 561 w 687"/>
              <a:gd name="connsiteY98" fmla="*/ 125 h 183"/>
              <a:gd name="connsiteX99" fmla="*/ 561 w 687"/>
              <a:gd name="connsiteY99" fmla="*/ 115 h 183"/>
              <a:gd name="connsiteX100" fmla="*/ 561 w 687"/>
              <a:gd name="connsiteY100" fmla="*/ 115 h 183"/>
              <a:gd name="connsiteX0" fmla="*/ 561 w 687"/>
              <a:gd name="connsiteY0" fmla="*/ 115 h 183"/>
              <a:gd name="connsiteX1" fmla="*/ 556 w 687"/>
              <a:gd name="connsiteY1" fmla="*/ 104 h 183"/>
              <a:gd name="connsiteX2" fmla="*/ 556 w 687"/>
              <a:gd name="connsiteY2" fmla="*/ 94 h 183"/>
              <a:gd name="connsiteX3" fmla="*/ 551 w 687"/>
              <a:gd name="connsiteY3" fmla="*/ 84 h 183"/>
              <a:gd name="connsiteX4" fmla="*/ 546 w 687"/>
              <a:gd name="connsiteY4" fmla="*/ 78 h 183"/>
              <a:gd name="connsiteX5" fmla="*/ 546 w 687"/>
              <a:gd name="connsiteY5" fmla="*/ 78 h 183"/>
              <a:gd name="connsiteX6" fmla="*/ 540 w 687"/>
              <a:gd name="connsiteY6" fmla="*/ 78 h 183"/>
              <a:gd name="connsiteX7" fmla="*/ 530 w 687"/>
              <a:gd name="connsiteY7" fmla="*/ 73 h 183"/>
              <a:gd name="connsiteX8" fmla="*/ 525 w 687"/>
              <a:gd name="connsiteY8" fmla="*/ 73 h 183"/>
              <a:gd name="connsiteX9" fmla="*/ 514 w 687"/>
              <a:gd name="connsiteY9" fmla="*/ 73 h 183"/>
              <a:gd name="connsiteX10" fmla="*/ 504 w 687"/>
              <a:gd name="connsiteY10" fmla="*/ 73 h 183"/>
              <a:gd name="connsiteX11" fmla="*/ 493 w 687"/>
              <a:gd name="connsiteY11" fmla="*/ 73 h 183"/>
              <a:gd name="connsiteX12" fmla="*/ 477 w 687"/>
              <a:gd name="connsiteY12" fmla="*/ 73 h 183"/>
              <a:gd name="connsiteX13" fmla="*/ 451 w 687"/>
              <a:gd name="connsiteY13" fmla="*/ 73 h 183"/>
              <a:gd name="connsiteX14" fmla="*/ 420 w 687"/>
              <a:gd name="connsiteY14" fmla="*/ 73 h 183"/>
              <a:gd name="connsiteX15" fmla="*/ 393 w 687"/>
              <a:gd name="connsiteY15" fmla="*/ 78 h 183"/>
              <a:gd name="connsiteX16" fmla="*/ 362 w 687"/>
              <a:gd name="connsiteY16" fmla="*/ 78 h 183"/>
              <a:gd name="connsiteX17" fmla="*/ 346 w 687"/>
              <a:gd name="connsiteY17" fmla="*/ 84 h 183"/>
              <a:gd name="connsiteX18" fmla="*/ 325 w 687"/>
              <a:gd name="connsiteY18" fmla="*/ 84 h 183"/>
              <a:gd name="connsiteX19" fmla="*/ 309 w 687"/>
              <a:gd name="connsiteY19" fmla="*/ 89 h 183"/>
              <a:gd name="connsiteX20" fmla="*/ 288 w 687"/>
              <a:gd name="connsiteY20" fmla="*/ 94 h 183"/>
              <a:gd name="connsiteX21" fmla="*/ 267 w 687"/>
              <a:gd name="connsiteY21" fmla="*/ 99 h 183"/>
              <a:gd name="connsiteX22" fmla="*/ 246 w 687"/>
              <a:gd name="connsiteY22" fmla="*/ 99 h 183"/>
              <a:gd name="connsiteX23" fmla="*/ 220 w 687"/>
              <a:gd name="connsiteY23" fmla="*/ 104 h 183"/>
              <a:gd name="connsiteX24" fmla="*/ 199 w 687"/>
              <a:gd name="connsiteY24" fmla="*/ 110 h 183"/>
              <a:gd name="connsiteX25" fmla="*/ 173 w 687"/>
              <a:gd name="connsiteY25" fmla="*/ 115 h 183"/>
              <a:gd name="connsiteX26" fmla="*/ 152 w 687"/>
              <a:gd name="connsiteY26" fmla="*/ 120 h 183"/>
              <a:gd name="connsiteX27" fmla="*/ 131 w 687"/>
              <a:gd name="connsiteY27" fmla="*/ 120 h 183"/>
              <a:gd name="connsiteX28" fmla="*/ 115 w 687"/>
              <a:gd name="connsiteY28" fmla="*/ 125 h 183"/>
              <a:gd name="connsiteX29" fmla="*/ 99 w 687"/>
              <a:gd name="connsiteY29" fmla="*/ 125 h 183"/>
              <a:gd name="connsiteX30" fmla="*/ 89 w 687"/>
              <a:gd name="connsiteY30" fmla="*/ 125 h 183"/>
              <a:gd name="connsiteX31" fmla="*/ 78 w 687"/>
              <a:gd name="connsiteY31" fmla="*/ 125 h 183"/>
              <a:gd name="connsiteX32" fmla="*/ 73 w 687"/>
              <a:gd name="connsiteY32" fmla="*/ 125 h 183"/>
              <a:gd name="connsiteX33" fmla="*/ 63 w 687"/>
              <a:gd name="connsiteY33" fmla="*/ 120 h 183"/>
              <a:gd name="connsiteX34" fmla="*/ 52 w 687"/>
              <a:gd name="connsiteY34" fmla="*/ 115 h 183"/>
              <a:gd name="connsiteX35" fmla="*/ 36 w 687"/>
              <a:gd name="connsiteY35" fmla="*/ 110 h 183"/>
              <a:gd name="connsiteX36" fmla="*/ 26 w 687"/>
              <a:gd name="connsiteY36" fmla="*/ 99 h 183"/>
              <a:gd name="connsiteX37" fmla="*/ 15 w 687"/>
              <a:gd name="connsiteY37" fmla="*/ 94 h 183"/>
              <a:gd name="connsiteX38" fmla="*/ 5 w 687"/>
              <a:gd name="connsiteY38" fmla="*/ 89 h 183"/>
              <a:gd name="connsiteX39" fmla="*/ 0 w 687"/>
              <a:gd name="connsiteY39" fmla="*/ 78 h 183"/>
              <a:gd name="connsiteX40" fmla="*/ 0 w 687"/>
              <a:gd name="connsiteY40" fmla="*/ 73 h 183"/>
              <a:gd name="connsiteX41" fmla="*/ 10 w 687"/>
              <a:gd name="connsiteY41" fmla="*/ 73 h 183"/>
              <a:gd name="connsiteX42" fmla="*/ 26 w 687"/>
              <a:gd name="connsiteY42" fmla="*/ 73 h 183"/>
              <a:gd name="connsiteX43" fmla="*/ 42 w 687"/>
              <a:gd name="connsiteY43" fmla="*/ 73 h 183"/>
              <a:gd name="connsiteX44" fmla="*/ 57 w 687"/>
              <a:gd name="connsiteY44" fmla="*/ 68 h 183"/>
              <a:gd name="connsiteX45" fmla="*/ 89 w 687"/>
              <a:gd name="connsiteY45" fmla="*/ 68 h 183"/>
              <a:gd name="connsiteX46" fmla="*/ 131 w 687"/>
              <a:gd name="connsiteY46" fmla="*/ 63 h 183"/>
              <a:gd name="connsiteX47" fmla="*/ 152 w 687"/>
              <a:gd name="connsiteY47" fmla="*/ 63 h 183"/>
              <a:gd name="connsiteX48" fmla="*/ 173 w 687"/>
              <a:gd name="connsiteY48" fmla="*/ 63 h 183"/>
              <a:gd name="connsiteX49" fmla="*/ 199 w 687"/>
              <a:gd name="connsiteY49" fmla="*/ 57 h 183"/>
              <a:gd name="connsiteX50" fmla="*/ 225 w 687"/>
              <a:gd name="connsiteY50" fmla="*/ 57 h 183"/>
              <a:gd name="connsiteX51" fmla="*/ 257 w 687"/>
              <a:gd name="connsiteY51" fmla="*/ 52 h 183"/>
              <a:gd name="connsiteX52" fmla="*/ 288 w 687"/>
              <a:gd name="connsiteY52" fmla="*/ 52 h 183"/>
              <a:gd name="connsiteX53" fmla="*/ 320 w 687"/>
              <a:gd name="connsiteY53" fmla="*/ 47 h 183"/>
              <a:gd name="connsiteX54" fmla="*/ 357 w 687"/>
              <a:gd name="connsiteY54" fmla="*/ 42 h 183"/>
              <a:gd name="connsiteX55" fmla="*/ 372 w 687"/>
              <a:gd name="connsiteY55" fmla="*/ 42 h 183"/>
              <a:gd name="connsiteX56" fmla="*/ 393 w 687"/>
              <a:gd name="connsiteY56" fmla="*/ 37 h 183"/>
              <a:gd name="connsiteX57" fmla="*/ 409 w 687"/>
              <a:gd name="connsiteY57" fmla="*/ 37 h 183"/>
              <a:gd name="connsiteX58" fmla="*/ 420 w 687"/>
              <a:gd name="connsiteY58" fmla="*/ 37 h 183"/>
              <a:gd name="connsiteX59" fmla="*/ 435 w 687"/>
              <a:gd name="connsiteY59" fmla="*/ 31 h 183"/>
              <a:gd name="connsiteX60" fmla="*/ 446 w 687"/>
              <a:gd name="connsiteY60" fmla="*/ 31 h 183"/>
              <a:gd name="connsiteX61" fmla="*/ 456 w 687"/>
              <a:gd name="connsiteY61" fmla="*/ 31 h 183"/>
              <a:gd name="connsiteX62" fmla="*/ 467 w 687"/>
              <a:gd name="connsiteY62" fmla="*/ 26 h 183"/>
              <a:gd name="connsiteX63" fmla="*/ 477 w 687"/>
              <a:gd name="connsiteY63" fmla="*/ 26 h 183"/>
              <a:gd name="connsiteX64" fmla="*/ 488 w 687"/>
              <a:gd name="connsiteY64" fmla="*/ 26 h 183"/>
              <a:gd name="connsiteX65" fmla="*/ 493 w 687"/>
              <a:gd name="connsiteY65" fmla="*/ 21 h 183"/>
              <a:gd name="connsiteX66" fmla="*/ 498 w 687"/>
              <a:gd name="connsiteY66" fmla="*/ 21 h 183"/>
              <a:gd name="connsiteX67" fmla="*/ 504 w 687"/>
              <a:gd name="connsiteY67" fmla="*/ 21 h 183"/>
              <a:gd name="connsiteX68" fmla="*/ 509 w 687"/>
              <a:gd name="connsiteY68" fmla="*/ 16 h 183"/>
              <a:gd name="connsiteX69" fmla="*/ 514 w 687"/>
              <a:gd name="connsiteY69" fmla="*/ 16 h 183"/>
              <a:gd name="connsiteX70" fmla="*/ 514 w 687"/>
              <a:gd name="connsiteY70" fmla="*/ 16 h 183"/>
              <a:gd name="connsiteX71" fmla="*/ 519 w 687"/>
              <a:gd name="connsiteY71" fmla="*/ 10 h 183"/>
              <a:gd name="connsiteX72" fmla="*/ 525 w 687"/>
              <a:gd name="connsiteY72" fmla="*/ 5 h 183"/>
              <a:gd name="connsiteX73" fmla="*/ 535 w 687"/>
              <a:gd name="connsiteY73" fmla="*/ 5 h 183"/>
              <a:gd name="connsiteX74" fmla="*/ 546 w 687"/>
              <a:gd name="connsiteY74" fmla="*/ 0 h 183"/>
              <a:gd name="connsiteX75" fmla="*/ 551 w 687"/>
              <a:gd name="connsiteY75" fmla="*/ 5 h 183"/>
              <a:gd name="connsiteX76" fmla="*/ 561 w 687"/>
              <a:gd name="connsiteY76" fmla="*/ 5 h 183"/>
              <a:gd name="connsiteX77" fmla="*/ 577 w 687"/>
              <a:gd name="connsiteY77" fmla="*/ 10 h 183"/>
              <a:gd name="connsiteX78" fmla="*/ 593 w 687"/>
              <a:gd name="connsiteY78" fmla="*/ 16 h 183"/>
              <a:gd name="connsiteX79" fmla="*/ 630 w 687"/>
              <a:gd name="connsiteY79" fmla="*/ 31 h 183"/>
              <a:gd name="connsiteX80" fmla="*/ 645 w 687"/>
              <a:gd name="connsiteY80" fmla="*/ 42 h 183"/>
              <a:gd name="connsiteX81" fmla="*/ 661 w 687"/>
              <a:gd name="connsiteY81" fmla="*/ 52 h 183"/>
              <a:gd name="connsiteX82" fmla="*/ 672 w 687"/>
              <a:gd name="connsiteY82" fmla="*/ 57 h 183"/>
              <a:gd name="connsiteX83" fmla="*/ 682 w 687"/>
              <a:gd name="connsiteY83" fmla="*/ 68 h 183"/>
              <a:gd name="connsiteX84" fmla="*/ 687 w 687"/>
              <a:gd name="connsiteY84" fmla="*/ 73 h 183"/>
              <a:gd name="connsiteX85" fmla="*/ 687 w 687"/>
              <a:gd name="connsiteY85" fmla="*/ 78 h 183"/>
              <a:gd name="connsiteX86" fmla="*/ 682 w 687"/>
              <a:gd name="connsiteY86" fmla="*/ 78 h 183"/>
              <a:gd name="connsiteX87" fmla="*/ 682 w 687"/>
              <a:gd name="connsiteY87" fmla="*/ 84 h 183"/>
              <a:gd name="connsiteX88" fmla="*/ 677 w 687"/>
              <a:gd name="connsiteY88" fmla="*/ 89 h 183"/>
              <a:gd name="connsiteX89" fmla="*/ 666 w 687"/>
              <a:gd name="connsiteY89" fmla="*/ 94 h 183"/>
              <a:gd name="connsiteX90" fmla="*/ 666 w 687"/>
              <a:gd name="connsiteY90" fmla="*/ 99 h 183"/>
              <a:gd name="connsiteX91" fmla="*/ 661 w 687"/>
              <a:gd name="connsiteY91" fmla="*/ 104 h 183"/>
              <a:gd name="connsiteX92" fmla="*/ 656 w 687"/>
              <a:gd name="connsiteY92" fmla="*/ 115 h 183"/>
              <a:gd name="connsiteX93" fmla="*/ 656 w 687"/>
              <a:gd name="connsiteY93" fmla="*/ 131 h 183"/>
              <a:gd name="connsiteX94" fmla="*/ 651 w 687"/>
              <a:gd name="connsiteY94" fmla="*/ 141 h 183"/>
              <a:gd name="connsiteX95" fmla="*/ 651 w 687"/>
              <a:gd name="connsiteY95" fmla="*/ 162 h 183"/>
              <a:gd name="connsiteX96" fmla="*/ 645 w 687"/>
              <a:gd name="connsiteY96" fmla="*/ 183 h 183"/>
              <a:gd name="connsiteX97" fmla="*/ 561 w 687"/>
              <a:gd name="connsiteY97" fmla="*/ 125 h 183"/>
              <a:gd name="connsiteX98" fmla="*/ 561 w 687"/>
              <a:gd name="connsiteY98" fmla="*/ 115 h 183"/>
              <a:gd name="connsiteX99" fmla="*/ 561 w 687"/>
              <a:gd name="connsiteY99" fmla="*/ 115 h 183"/>
              <a:gd name="connsiteX0" fmla="*/ 561 w 687"/>
              <a:gd name="connsiteY0" fmla="*/ 115 h 162"/>
              <a:gd name="connsiteX1" fmla="*/ 556 w 687"/>
              <a:gd name="connsiteY1" fmla="*/ 104 h 162"/>
              <a:gd name="connsiteX2" fmla="*/ 556 w 687"/>
              <a:gd name="connsiteY2" fmla="*/ 94 h 162"/>
              <a:gd name="connsiteX3" fmla="*/ 551 w 687"/>
              <a:gd name="connsiteY3" fmla="*/ 84 h 162"/>
              <a:gd name="connsiteX4" fmla="*/ 546 w 687"/>
              <a:gd name="connsiteY4" fmla="*/ 78 h 162"/>
              <a:gd name="connsiteX5" fmla="*/ 546 w 687"/>
              <a:gd name="connsiteY5" fmla="*/ 78 h 162"/>
              <a:gd name="connsiteX6" fmla="*/ 540 w 687"/>
              <a:gd name="connsiteY6" fmla="*/ 78 h 162"/>
              <a:gd name="connsiteX7" fmla="*/ 530 w 687"/>
              <a:gd name="connsiteY7" fmla="*/ 73 h 162"/>
              <a:gd name="connsiteX8" fmla="*/ 525 w 687"/>
              <a:gd name="connsiteY8" fmla="*/ 73 h 162"/>
              <a:gd name="connsiteX9" fmla="*/ 514 w 687"/>
              <a:gd name="connsiteY9" fmla="*/ 73 h 162"/>
              <a:gd name="connsiteX10" fmla="*/ 504 w 687"/>
              <a:gd name="connsiteY10" fmla="*/ 73 h 162"/>
              <a:gd name="connsiteX11" fmla="*/ 493 w 687"/>
              <a:gd name="connsiteY11" fmla="*/ 73 h 162"/>
              <a:gd name="connsiteX12" fmla="*/ 477 w 687"/>
              <a:gd name="connsiteY12" fmla="*/ 73 h 162"/>
              <a:gd name="connsiteX13" fmla="*/ 451 w 687"/>
              <a:gd name="connsiteY13" fmla="*/ 73 h 162"/>
              <a:gd name="connsiteX14" fmla="*/ 420 w 687"/>
              <a:gd name="connsiteY14" fmla="*/ 73 h 162"/>
              <a:gd name="connsiteX15" fmla="*/ 393 w 687"/>
              <a:gd name="connsiteY15" fmla="*/ 78 h 162"/>
              <a:gd name="connsiteX16" fmla="*/ 362 w 687"/>
              <a:gd name="connsiteY16" fmla="*/ 78 h 162"/>
              <a:gd name="connsiteX17" fmla="*/ 346 w 687"/>
              <a:gd name="connsiteY17" fmla="*/ 84 h 162"/>
              <a:gd name="connsiteX18" fmla="*/ 325 w 687"/>
              <a:gd name="connsiteY18" fmla="*/ 84 h 162"/>
              <a:gd name="connsiteX19" fmla="*/ 309 w 687"/>
              <a:gd name="connsiteY19" fmla="*/ 89 h 162"/>
              <a:gd name="connsiteX20" fmla="*/ 288 w 687"/>
              <a:gd name="connsiteY20" fmla="*/ 94 h 162"/>
              <a:gd name="connsiteX21" fmla="*/ 267 w 687"/>
              <a:gd name="connsiteY21" fmla="*/ 99 h 162"/>
              <a:gd name="connsiteX22" fmla="*/ 246 w 687"/>
              <a:gd name="connsiteY22" fmla="*/ 99 h 162"/>
              <a:gd name="connsiteX23" fmla="*/ 220 w 687"/>
              <a:gd name="connsiteY23" fmla="*/ 104 h 162"/>
              <a:gd name="connsiteX24" fmla="*/ 199 w 687"/>
              <a:gd name="connsiteY24" fmla="*/ 110 h 162"/>
              <a:gd name="connsiteX25" fmla="*/ 173 w 687"/>
              <a:gd name="connsiteY25" fmla="*/ 115 h 162"/>
              <a:gd name="connsiteX26" fmla="*/ 152 w 687"/>
              <a:gd name="connsiteY26" fmla="*/ 120 h 162"/>
              <a:gd name="connsiteX27" fmla="*/ 131 w 687"/>
              <a:gd name="connsiteY27" fmla="*/ 120 h 162"/>
              <a:gd name="connsiteX28" fmla="*/ 115 w 687"/>
              <a:gd name="connsiteY28" fmla="*/ 125 h 162"/>
              <a:gd name="connsiteX29" fmla="*/ 99 w 687"/>
              <a:gd name="connsiteY29" fmla="*/ 125 h 162"/>
              <a:gd name="connsiteX30" fmla="*/ 89 w 687"/>
              <a:gd name="connsiteY30" fmla="*/ 125 h 162"/>
              <a:gd name="connsiteX31" fmla="*/ 78 w 687"/>
              <a:gd name="connsiteY31" fmla="*/ 125 h 162"/>
              <a:gd name="connsiteX32" fmla="*/ 73 w 687"/>
              <a:gd name="connsiteY32" fmla="*/ 125 h 162"/>
              <a:gd name="connsiteX33" fmla="*/ 63 w 687"/>
              <a:gd name="connsiteY33" fmla="*/ 120 h 162"/>
              <a:gd name="connsiteX34" fmla="*/ 52 w 687"/>
              <a:gd name="connsiteY34" fmla="*/ 115 h 162"/>
              <a:gd name="connsiteX35" fmla="*/ 36 w 687"/>
              <a:gd name="connsiteY35" fmla="*/ 110 h 162"/>
              <a:gd name="connsiteX36" fmla="*/ 26 w 687"/>
              <a:gd name="connsiteY36" fmla="*/ 99 h 162"/>
              <a:gd name="connsiteX37" fmla="*/ 15 w 687"/>
              <a:gd name="connsiteY37" fmla="*/ 94 h 162"/>
              <a:gd name="connsiteX38" fmla="*/ 5 w 687"/>
              <a:gd name="connsiteY38" fmla="*/ 89 h 162"/>
              <a:gd name="connsiteX39" fmla="*/ 0 w 687"/>
              <a:gd name="connsiteY39" fmla="*/ 78 h 162"/>
              <a:gd name="connsiteX40" fmla="*/ 0 w 687"/>
              <a:gd name="connsiteY40" fmla="*/ 73 h 162"/>
              <a:gd name="connsiteX41" fmla="*/ 10 w 687"/>
              <a:gd name="connsiteY41" fmla="*/ 73 h 162"/>
              <a:gd name="connsiteX42" fmla="*/ 26 w 687"/>
              <a:gd name="connsiteY42" fmla="*/ 73 h 162"/>
              <a:gd name="connsiteX43" fmla="*/ 42 w 687"/>
              <a:gd name="connsiteY43" fmla="*/ 73 h 162"/>
              <a:gd name="connsiteX44" fmla="*/ 57 w 687"/>
              <a:gd name="connsiteY44" fmla="*/ 68 h 162"/>
              <a:gd name="connsiteX45" fmla="*/ 89 w 687"/>
              <a:gd name="connsiteY45" fmla="*/ 68 h 162"/>
              <a:gd name="connsiteX46" fmla="*/ 131 w 687"/>
              <a:gd name="connsiteY46" fmla="*/ 63 h 162"/>
              <a:gd name="connsiteX47" fmla="*/ 152 w 687"/>
              <a:gd name="connsiteY47" fmla="*/ 63 h 162"/>
              <a:gd name="connsiteX48" fmla="*/ 173 w 687"/>
              <a:gd name="connsiteY48" fmla="*/ 63 h 162"/>
              <a:gd name="connsiteX49" fmla="*/ 199 w 687"/>
              <a:gd name="connsiteY49" fmla="*/ 57 h 162"/>
              <a:gd name="connsiteX50" fmla="*/ 225 w 687"/>
              <a:gd name="connsiteY50" fmla="*/ 57 h 162"/>
              <a:gd name="connsiteX51" fmla="*/ 257 w 687"/>
              <a:gd name="connsiteY51" fmla="*/ 52 h 162"/>
              <a:gd name="connsiteX52" fmla="*/ 288 w 687"/>
              <a:gd name="connsiteY52" fmla="*/ 52 h 162"/>
              <a:gd name="connsiteX53" fmla="*/ 320 w 687"/>
              <a:gd name="connsiteY53" fmla="*/ 47 h 162"/>
              <a:gd name="connsiteX54" fmla="*/ 357 w 687"/>
              <a:gd name="connsiteY54" fmla="*/ 42 h 162"/>
              <a:gd name="connsiteX55" fmla="*/ 372 w 687"/>
              <a:gd name="connsiteY55" fmla="*/ 42 h 162"/>
              <a:gd name="connsiteX56" fmla="*/ 393 w 687"/>
              <a:gd name="connsiteY56" fmla="*/ 37 h 162"/>
              <a:gd name="connsiteX57" fmla="*/ 409 w 687"/>
              <a:gd name="connsiteY57" fmla="*/ 37 h 162"/>
              <a:gd name="connsiteX58" fmla="*/ 420 w 687"/>
              <a:gd name="connsiteY58" fmla="*/ 37 h 162"/>
              <a:gd name="connsiteX59" fmla="*/ 435 w 687"/>
              <a:gd name="connsiteY59" fmla="*/ 31 h 162"/>
              <a:gd name="connsiteX60" fmla="*/ 446 w 687"/>
              <a:gd name="connsiteY60" fmla="*/ 31 h 162"/>
              <a:gd name="connsiteX61" fmla="*/ 456 w 687"/>
              <a:gd name="connsiteY61" fmla="*/ 31 h 162"/>
              <a:gd name="connsiteX62" fmla="*/ 467 w 687"/>
              <a:gd name="connsiteY62" fmla="*/ 26 h 162"/>
              <a:gd name="connsiteX63" fmla="*/ 477 w 687"/>
              <a:gd name="connsiteY63" fmla="*/ 26 h 162"/>
              <a:gd name="connsiteX64" fmla="*/ 488 w 687"/>
              <a:gd name="connsiteY64" fmla="*/ 26 h 162"/>
              <a:gd name="connsiteX65" fmla="*/ 493 w 687"/>
              <a:gd name="connsiteY65" fmla="*/ 21 h 162"/>
              <a:gd name="connsiteX66" fmla="*/ 498 w 687"/>
              <a:gd name="connsiteY66" fmla="*/ 21 h 162"/>
              <a:gd name="connsiteX67" fmla="*/ 504 w 687"/>
              <a:gd name="connsiteY67" fmla="*/ 21 h 162"/>
              <a:gd name="connsiteX68" fmla="*/ 509 w 687"/>
              <a:gd name="connsiteY68" fmla="*/ 16 h 162"/>
              <a:gd name="connsiteX69" fmla="*/ 514 w 687"/>
              <a:gd name="connsiteY69" fmla="*/ 16 h 162"/>
              <a:gd name="connsiteX70" fmla="*/ 514 w 687"/>
              <a:gd name="connsiteY70" fmla="*/ 16 h 162"/>
              <a:gd name="connsiteX71" fmla="*/ 519 w 687"/>
              <a:gd name="connsiteY71" fmla="*/ 10 h 162"/>
              <a:gd name="connsiteX72" fmla="*/ 525 w 687"/>
              <a:gd name="connsiteY72" fmla="*/ 5 h 162"/>
              <a:gd name="connsiteX73" fmla="*/ 535 w 687"/>
              <a:gd name="connsiteY73" fmla="*/ 5 h 162"/>
              <a:gd name="connsiteX74" fmla="*/ 546 w 687"/>
              <a:gd name="connsiteY74" fmla="*/ 0 h 162"/>
              <a:gd name="connsiteX75" fmla="*/ 551 w 687"/>
              <a:gd name="connsiteY75" fmla="*/ 5 h 162"/>
              <a:gd name="connsiteX76" fmla="*/ 561 w 687"/>
              <a:gd name="connsiteY76" fmla="*/ 5 h 162"/>
              <a:gd name="connsiteX77" fmla="*/ 577 w 687"/>
              <a:gd name="connsiteY77" fmla="*/ 10 h 162"/>
              <a:gd name="connsiteX78" fmla="*/ 593 w 687"/>
              <a:gd name="connsiteY78" fmla="*/ 16 h 162"/>
              <a:gd name="connsiteX79" fmla="*/ 630 w 687"/>
              <a:gd name="connsiteY79" fmla="*/ 31 h 162"/>
              <a:gd name="connsiteX80" fmla="*/ 645 w 687"/>
              <a:gd name="connsiteY80" fmla="*/ 42 h 162"/>
              <a:gd name="connsiteX81" fmla="*/ 661 w 687"/>
              <a:gd name="connsiteY81" fmla="*/ 52 h 162"/>
              <a:gd name="connsiteX82" fmla="*/ 672 w 687"/>
              <a:gd name="connsiteY82" fmla="*/ 57 h 162"/>
              <a:gd name="connsiteX83" fmla="*/ 682 w 687"/>
              <a:gd name="connsiteY83" fmla="*/ 68 h 162"/>
              <a:gd name="connsiteX84" fmla="*/ 687 w 687"/>
              <a:gd name="connsiteY84" fmla="*/ 73 h 162"/>
              <a:gd name="connsiteX85" fmla="*/ 687 w 687"/>
              <a:gd name="connsiteY85" fmla="*/ 78 h 162"/>
              <a:gd name="connsiteX86" fmla="*/ 682 w 687"/>
              <a:gd name="connsiteY86" fmla="*/ 78 h 162"/>
              <a:gd name="connsiteX87" fmla="*/ 682 w 687"/>
              <a:gd name="connsiteY87" fmla="*/ 84 h 162"/>
              <a:gd name="connsiteX88" fmla="*/ 677 w 687"/>
              <a:gd name="connsiteY88" fmla="*/ 89 h 162"/>
              <a:gd name="connsiteX89" fmla="*/ 666 w 687"/>
              <a:gd name="connsiteY89" fmla="*/ 94 h 162"/>
              <a:gd name="connsiteX90" fmla="*/ 666 w 687"/>
              <a:gd name="connsiteY90" fmla="*/ 99 h 162"/>
              <a:gd name="connsiteX91" fmla="*/ 661 w 687"/>
              <a:gd name="connsiteY91" fmla="*/ 104 h 162"/>
              <a:gd name="connsiteX92" fmla="*/ 656 w 687"/>
              <a:gd name="connsiteY92" fmla="*/ 115 h 162"/>
              <a:gd name="connsiteX93" fmla="*/ 656 w 687"/>
              <a:gd name="connsiteY93" fmla="*/ 131 h 162"/>
              <a:gd name="connsiteX94" fmla="*/ 651 w 687"/>
              <a:gd name="connsiteY94" fmla="*/ 141 h 162"/>
              <a:gd name="connsiteX95" fmla="*/ 651 w 687"/>
              <a:gd name="connsiteY95" fmla="*/ 162 h 162"/>
              <a:gd name="connsiteX96" fmla="*/ 561 w 687"/>
              <a:gd name="connsiteY96" fmla="*/ 125 h 162"/>
              <a:gd name="connsiteX97" fmla="*/ 561 w 687"/>
              <a:gd name="connsiteY97" fmla="*/ 115 h 162"/>
              <a:gd name="connsiteX98" fmla="*/ 561 w 687"/>
              <a:gd name="connsiteY98" fmla="*/ 115 h 162"/>
              <a:gd name="connsiteX0" fmla="*/ 561 w 687"/>
              <a:gd name="connsiteY0" fmla="*/ 115 h 141"/>
              <a:gd name="connsiteX1" fmla="*/ 556 w 687"/>
              <a:gd name="connsiteY1" fmla="*/ 104 h 141"/>
              <a:gd name="connsiteX2" fmla="*/ 556 w 687"/>
              <a:gd name="connsiteY2" fmla="*/ 94 h 141"/>
              <a:gd name="connsiteX3" fmla="*/ 551 w 687"/>
              <a:gd name="connsiteY3" fmla="*/ 84 h 141"/>
              <a:gd name="connsiteX4" fmla="*/ 546 w 687"/>
              <a:gd name="connsiteY4" fmla="*/ 78 h 141"/>
              <a:gd name="connsiteX5" fmla="*/ 546 w 687"/>
              <a:gd name="connsiteY5" fmla="*/ 78 h 141"/>
              <a:gd name="connsiteX6" fmla="*/ 540 w 687"/>
              <a:gd name="connsiteY6" fmla="*/ 78 h 141"/>
              <a:gd name="connsiteX7" fmla="*/ 530 w 687"/>
              <a:gd name="connsiteY7" fmla="*/ 73 h 141"/>
              <a:gd name="connsiteX8" fmla="*/ 525 w 687"/>
              <a:gd name="connsiteY8" fmla="*/ 73 h 141"/>
              <a:gd name="connsiteX9" fmla="*/ 514 w 687"/>
              <a:gd name="connsiteY9" fmla="*/ 73 h 141"/>
              <a:gd name="connsiteX10" fmla="*/ 504 w 687"/>
              <a:gd name="connsiteY10" fmla="*/ 73 h 141"/>
              <a:gd name="connsiteX11" fmla="*/ 493 w 687"/>
              <a:gd name="connsiteY11" fmla="*/ 73 h 141"/>
              <a:gd name="connsiteX12" fmla="*/ 477 w 687"/>
              <a:gd name="connsiteY12" fmla="*/ 73 h 141"/>
              <a:gd name="connsiteX13" fmla="*/ 451 w 687"/>
              <a:gd name="connsiteY13" fmla="*/ 73 h 141"/>
              <a:gd name="connsiteX14" fmla="*/ 420 w 687"/>
              <a:gd name="connsiteY14" fmla="*/ 73 h 141"/>
              <a:gd name="connsiteX15" fmla="*/ 393 w 687"/>
              <a:gd name="connsiteY15" fmla="*/ 78 h 141"/>
              <a:gd name="connsiteX16" fmla="*/ 362 w 687"/>
              <a:gd name="connsiteY16" fmla="*/ 78 h 141"/>
              <a:gd name="connsiteX17" fmla="*/ 346 w 687"/>
              <a:gd name="connsiteY17" fmla="*/ 84 h 141"/>
              <a:gd name="connsiteX18" fmla="*/ 325 w 687"/>
              <a:gd name="connsiteY18" fmla="*/ 84 h 141"/>
              <a:gd name="connsiteX19" fmla="*/ 309 w 687"/>
              <a:gd name="connsiteY19" fmla="*/ 89 h 141"/>
              <a:gd name="connsiteX20" fmla="*/ 288 w 687"/>
              <a:gd name="connsiteY20" fmla="*/ 94 h 141"/>
              <a:gd name="connsiteX21" fmla="*/ 267 w 687"/>
              <a:gd name="connsiteY21" fmla="*/ 99 h 141"/>
              <a:gd name="connsiteX22" fmla="*/ 246 w 687"/>
              <a:gd name="connsiteY22" fmla="*/ 99 h 141"/>
              <a:gd name="connsiteX23" fmla="*/ 220 w 687"/>
              <a:gd name="connsiteY23" fmla="*/ 104 h 141"/>
              <a:gd name="connsiteX24" fmla="*/ 199 w 687"/>
              <a:gd name="connsiteY24" fmla="*/ 110 h 141"/>
              <a:gd name="connsiteX25" fmla="*/ 173 w 687"/>
              <a:gd name="connsiteY25" fmla="*/ 115 h 141"/>
              <a:gd name="connsiteX26" fmla="*/ 152 w 687"/>
              <a:gd name="connsiteY26" fmla="*/ 120 h 141"/>
              <a:gd name="connsiteX27" fmla="*/ 131 w 687"/>
              <a:gd name="connsiteY27" fmla="*/ 120 h 141"/>
              <a:gd name="connsiteX28" fmla="*/ 115 w 687"/>
              <a:gd name="connsiteY28" fmla="*/ 125 h 141"/>
              <a:gd name="connsiteX29" fmla="*/ 99 w 687"/>
              <a:gd name="connsiteY29" fmla="*/ 125 h 141"/>
              <a:gd name="connsiteX30" fmla="*/ 89 w 687"/>
              <a:gd name="connsiteY30" fmla="*/ 125 h 141"/>
              <a:gd name="connsiteX31" fmla="*/ 78 w 687"/>
              <a:gd name="connsiteY31" fmla="*/ 125 h 141"/>
              <a:gd name="connsiteX32" fmla="*/ 73 w 687"/>
              <a:gd name="connsiteY32" fmla="*/ 125 h 141"/>
              <a:gd name="connsiteX33" fmla="*/ 63 w 687"/>
              <a:gd name="connsiteY33" fmla="*/ 120 h 141"/>
              <a:gd name="connsiteX34" fmla="*/ 52 w 687"/>
              <a:gd name="connsiteY34" fmla="*/ 115 h 141"/>
              <a:gd name="connsiteX35" fmla="*/ 36 w 687"/>
              <a:gd name="connsiteY35" fmla="*/ 110 h 141"/>
              <a:gd name="connsiteX36" fmla="*/ 26 w 687"/>
              <a:gd name="connsiteY36" fmla="*/ 99 h 141"/>
              <a:gd name="connsiteX37" fmla="*/ 15 w 687"/>
              <a:gd name="connsiteY37" fmla="*/ 94 h 141"/>
              <a:gd name="connsiteX38" fmla="*/ 5 w 687"/>
              <a:gd name="connsiteY38" fmla="*/ 89 h 141"/>
              <a:gd name="connsiteX39" fmla="*/ 0 w 687"/>
              <a:gd name="connsiteY39" fmla="*/ 78 h 141"/>
              <a:gd name="connsiteX40" fmla="*/ 0 w 687"/>
              <a:gd name="connsiteY40" fmla="*/ 73 h 141"/>
              <a:gd name="connsiteX41" fmla="*/ 10 w 687"/>
              <a:gd name="connsiteY41" fmla="*/ 73 h 141"/>
              <a:gd name="connsiteX42" fmla="*/ 26 w 687"/>
              <a:gd name="connsiteY42" fmla="*/ 73 h 141"/>
              <a:gd name="connsiteX43" fmla="*/ 42 w 687"/>
              <a:gd name="connsiteY43" fmla="*/ 73 h 141"/>
              <a:gd name="connsiteX44" fmla="*/ 57 w 687"/>
              <a:gd name="connsiteY44" fmla="*/ 68 h 141"/>
              <a:gd name="connsiteX45" fmla="*/ 89 w 687"/>
              <a:gd name="connsiteY45" fmla="*/ 68 h 141"/>
              <a:gd name="connsiteX46" fmla="*/ 131 w 687"/>
              <a:gd name="connsiteY46" fmla="*/ 63 h 141"/>
              <a:gd name="connsiteX47" fmla="*/ 152 w 687"/>
              <a:gd name="connsiteY47" fmla="*/ 63 h 141"/>
              <a:gd name="connsiteX48" fmla="*/ 173 w 687"/>
              <a:gd name="connsiteY48" fmla="*/ 63 h 141"/>
              <a:gd name="connsiteX49" fmla="*/ 199 w 687"/>
              <a:gd name="connsiteY49" fmla="*/ 57 h 141"/>
              <a:gd name="connsiteX50" fmla="*/ 225 w 687"/>
              <a:gd name="connsiteY50" fmla="*/ 57 h 141"/>
              <a:gd name="connsiteX51" fmla="*/ 257 w 687"/>
              <a:gd name="connsiteY51" fmla="*/ 52 h 141"/>
              <a:gd name="connsiteX52" fmla="*/ 288 w 687"/>
              <a:gd name="connsiteY52" fmla="*/ 52 h 141"/>
              <a:gd name="connsiteX53" fmla="*/ 320 w 687"/>
              <a:gd name="connsiteY53" fmla="*/ 47 h 141"/>
              <a:gd name="connsiteX54" fmla="*/ 357 w 687"/>
              <a:gd name="connsiteY54" fmla="*/ 42 h 141"/>
              <a:gd name="connsiteX55" fmla="*/ 372 w 687"/>
              <a:gd name="connsiteY55" fmla="*/ 42 h 141"/>
              <a:gd name="connsiteX56" fmla="*/ 393 w 687"/>
              <a:gd name="connsiteY56" fmla="*/ 37 h 141"/>
              <a:gd name="connsiteX57" fmla="*/ 409 w 687"/>
              <a:gd name="connsiteY57" fmla="*/ 37 h 141"/>
              <a:gd name="connsiteX58" fmla="*/ 420 w 687"/>
              <a:gd name="connsiteY58" fmla="*/ 37 h 141"/>
              <a:gd name="connsiteX59" fmla="*/ 435 w 687"/>
              <a:gd name="connsiteY59" fmla="*/ 31 h 141"/>
              <a:gd name="connsiteX60" fmla="*/ 446 w 687"/>
              <a:gd name="connsiteY60" fmla="*/ 31 h 141"/>
              <a:gd name="connsiteX61" fmla="*/ 456 w 687"/>
              <a:gd name="connsiteY61" fmla="*/ 31 h 141"/>
              <a:gd name="connsiteX62" fmla="*/ 467 w 687"/>
              <a:gd name="connsiteY62" fmla="*/ 26 h 141"/>
              <a:gd name="connsiteX63" fmla="*/ 477 w 687"/>
              <a:gd name="connsiteY63" fmla="*/ 26 h 141"/>
              <a:gd name="connsiteX64" fmla="*/ 488 w 687"/>
              <a:gd name="connsiteY64" fmla="*/ 26 h 141"/>
              <a:gd name="connsiteX65" fmla="*/ 493 w 687"/>
              <a:gd name="connsiteY65" fmla="*/ 21 h 141"/>
              <a:gd name="connsiteX66" fmla="*/ 498 w 687"/>
              <a:gd name="connsiteY66" fmla="*/ 21 h 141"/>
              <a:gd name="connsiteX67" fmla="*/ 504 w 687"/>
              <a:gd name="connsiteY67" fmla="*/ 21 h 141"/>
              <a:gd name="connsiteX68" fmla="*/ 509 w 687"/>
              <a:gd name="connsiteY68" fmla="*/ 16 h 141"/>
              <a:gd name="connsiteX69" fmla="*/ 514 w 687"/>
              <a:gd name="connsiteY69" fmla="*/ 16 h 141"/>
              <a:gd name="connsiteX70" fmla="*/ 514 w 687"/>
              <a:gd name="connsiteY70" fmla="*/ 16 h 141"/>
              <a:gd name="connsiteX71" fmla="*/ 519 w 687"/>
              <a:gd name="connsiteY71" fmla="*/ 10 h 141"/>
              <a:gd name="connsiteX72" fmla="*/ 525 w 687"/>
              <a:gd name="connsiteY72" fmla="*/ 5 h 141"/>
              <a:gd name="connsiteX73" fmla="*/ 535 w 687"/>
              <a:gd name="connsiteY73" fmla="*/ 5 h 141"/>
              <a:gd name="connsiteX74" fmla="*/ 546 w 687"/>
              <a:gd name="connsiteY74" fmla="*/ 0 h 141"/>
              <a:gd name="connsiteX75" fmla="*/ 551 w 687"/>
              <a:gd name="connsiteY75" fmla="*/ 5 h 141"/>
              <a:gd name="connsiteX76" fmla="*/ 561 w 687"/>
              <a:gd name="connsiteY76" fmla="*/ 5 h 141"/>
              <a:gd name="connsiteX77" fmla="*/ 577 w 687"/>
              <a:gd name="connsiteY77" fmla="*/ 10 h 141"/>
              <a:gd name="connsiteX78" fmla="*/ 593 w 687"/>
              <a:gd name="connsiteY78" fmla="*/ 16 h 141"/>
              <a:gd name="connsiteX79" fmla="*/ 630 w 687"/>
              <a:gd name="connsiteY79" fmla="*/ 31 h 141"/>
              <a:gd name="connsiteX80" fmla="*/ 645 w 687"/>
              <a:gd name="connsiteY80" fmla="*/ 42 h 141"/>
              <a:gd name="connsiteX81" fmla="*/ 661 w 687"/>
              <a:gd name="connsiteY81" fmla="*/ 52 h 141"/>
              <a:gd name="connsiteX82" fmla="*/ 672 w 687"/>
              <a:gd name="connsiteY82" fmla="*/ 57 h 141"/>
              <a:gd name="connsiteX83" fmla="*/ 682 w 687"/>
              <a:gd name="connsiteY83" fmla="*/ 68 h 141"/>
              <a:gd name="connsiteX84" fmla="*/ 687 w 687"/>
              <a:gd name="connsiteY84" fmla="*/ 73 h 141"/>
              <a:gd name="connsiteX85" fmla="*/ 687 w 687"/>
              <a:gd name="connsiteY85" fmla="*/ 78 h 141"/>
              <a:gd name="connsiteX86" fmla="*/ 682 w 687"/>
              <a:gd name="connsiteY86" fmla="*/ 78 h 141"/>
              <a:gd name="connsiteX87" fmla="*/ 682 w 687"/>
              <a:gd name="connsiteY87" fmla="*/ 84 h 141"/>
              <a:gd name="connsiteX88" fmla="*/ 677 w 687"/>
              <a:gd name="connsiteY88" fmla="*/ 89 h 141"/>
              <a:gd name="connsiteX89" fmla="*/ 666 w 687"/>
              <a:gd name="connsiteY89" fmla="*/ 94 h 141"/>
              <a:gd name="connsiteX90" fmla="*/ 666 w 687"/>
              <a:gd name="connsiteY90" fmla="*/ 99 h 141"/>
              <a:gd name="connsiteX91" fmla="*/ 661 w 687"/>
              <a:gd name="connsiteY91" fmla="*/ 104 h 141"/>
              <a:gd name="connsiteX92" fmla="*/ 656 w 687"/>
              <a:gd name="connsiteY92" fmla="*/ 115 h 141"/>
              <a:gd name="connsiteX93" fmla="*/ 656 w 687"/>
              <a:gd name="connsiteY93" fmla="*/ 131 h 141"/>
              <a:gd name="connsiteX94" fmla="*/ 651 w 687"/>
              <a:gd name="connsiteY94" fmla="*/ 141 h 141"/>
              <a:gd name="connsiteX95" fmla="*/ 561 w 687"/>
              <a:gd name="connsiteY95" fmla="*/ 125 h 141"/>
              <a:gd name="connsiteX96" fmla="*/ 561 w 687"/>
              <a:gd name="connsiteY96" fmla="*/ 115 h 141"/>
              <a:gd name="connsiteX97" fmla="*/ 561 w 687"/>
              <a:gd name="connsiteY97" fmla="*/ 115 h 141"/>
              <a:gd name="connsiteX0" fmla="*/ 561 w 687"/>
              <a:gd name="connsiteY0" fmla="*/ 115 h 133"/>
              <a:gd name="connsiteX1" fmla="*/ 556 w 687"/>
              <a:gd name="connsiteY1" fmla="*/ 104 h 133"/>
              <a:gd name="connsiteX2" fmla="*/ 556 w 687"/>
              <a:gd name="connsiteY2" fmla="*/ 94 h 133"/>
              <a:gd name="connsiteX3" fmla="*/ 551 w 687"/>
              <a:gd name="connsiteY3" fmla="*/ 84 h 133"/>
              <a:gd name="connsiteX4" fmla="*/ 546 w 687"/>
              <a:gd name="connsiteY4" fmla="*/ 78 h 133"/>
              <a:gd name="connsiteX5" fmla="*/ 546 w 687"/>
              <a:gd name="connsiteY5" fmla="*/ 78 h 133"/>
              <a:gd name="connsiteX6" fmla="*/ 540 w 687"/>
              <a:gd name="connsiteY6" fmla="*/ 78 h 133"/>
              <a:gd name="connsiteX7" fmla="*/ 530 w 687"/>
              <a:gd name="connsiteY7" fmla="*/ 73 h 133"/>
              <a:gd name="connsiteX8" fmla="*/ 525 w 687"/>
              <a:gd name="connsiteY8" fmla="*/ 73 h 133"/>
              <a:gd name="connsiteX9" fmla="*/ 514 w 687"/>
              <a:gd name="connsiteY9" fmla="*/ 73 h 133"/>
              <a:gd name="connsiteX10" fmla="*/ 504 w 687"/>
              <a:gd name="connsiteY10" fmla="*/ 73 h 133"/>
              <a:gd name="connsiteX11" fmla="*/ 493 w 687"/>
              <a:gd name="connsiteY11" fmla="*/ 73 h 133"/>
              <a:gd name="connsiteX12" fmla="*/ 477 w 687"/>
              <a:gd name="connsiteY12" fmla="*/ 73 h 133"/>
              <a:gd name="connsiteX13" fmla="*/ 451 w 687"/>
              <a:gd name="connsiteY13" fmla="*/ 73 h 133"/>
              <a:gd name="connsiteX14" fmla="*/ 420 w 687"/>
              <a:gd name="connsiteY14" fmla="*/ 73 h 133"/>
              <a:gd name="connsiteX15" fmla="*/ 393 w 687"/>
              <a:gd name="connsiteY15" fmla="*/ 78 h 133"/>
              <a:gd name="connsiteX16" fmla="*/ 362 w 687"/>
              <a:gd name="connsiteY16" fmla="*/ 78 h 133"/>
              <a:gd name="connsiteX17" fmla="*/ 346 w 687"/>
              <a:gd name="connsiteY17" fmla="*/ 84 h 133"/>
              <a:gd name="connsiteX18" fmla="*/ 325 w 687"/>
              <a:gd name="connsiteY18" fmla="*/ 84 h 133"/>
              <a:gd name="connsiteX19" fmla="*/ 309 w 687"/>
              <a:gd name="connsiteY19" fmla="*/ 89 h 133"/>
              <a:gd name="connsiteX20" fmla="*/ 288 w 687"/>
              <a:gd name="connsiteY20" fmla="*/ 94 h 133"/>
              <a:gd name="connsiteX21" fmla="*/ 267 w 687"/>
              <a:gd name="connsiteY21" fmla="*/ 99 h 133"/>
              <a:gd name="connsiteX22" fmla="*/ 246 w 687"/>
              <a:gd name="connsiteY22" fmla="*/ 99 h 133"/>
              <a:gd name="connsiteX23" fmla="*/ 220 w 687"/>
              <a:gd name="connsiteY23" fmla="*/ 104 h 133"/>
              <a:gd name="connsiteX24" fmla="*/ 199 w 687"/>
              <a:gd name="connsiteY24" fmla="*/ 110 h 133"/>
              <a:gd name="connsiteX25" fmla="*/ 173 w 687"/>
              <a:gd name="connsiteY25" fmla="*/ 115 h 133"/>
              <a:gd name="connsiteX26" fmla="*/ 152 w 687"/>
              <a:gd name="connsiteY26" fmla="*/ 120 h 133"/>
              <a:gd name="connsiteX27" fmla="*/ 131 w 687"/>
              <a:gd name="connsiteY27" fmla="*/ 120 h 133"/>
              <a:gd name="connsiteX28" fmla="*/ 115 w 687"/>
              <a:gd name="connsiteY28" fmla="*/ 125 h 133"/>
              <a:gd name="connsiteX29" fmla="*/ 99 w 687"/>
              <a:gd name="connsiteY29" fmla="*/ 125 h 133"/>
              <a:gd name="connsiteX30" fmla="*/ 89 w 687"/>
              <a:gd name="connsiteY30" fmla="*/ 125 h 133"/>
              <a:gd name="connsiteX31" fmla="*/ 78 w 687"/>
              <a:gd name="connsiteY31" fmla="*/ 125 h 133"/>
              <a:gd name="connsiteX32" fmla="*/ 73 w 687"/>
              <a:gd name="connsiteY32" fmla="*/ 125 h 133"/>
              <a:gd name="connsiteX33" fmla="*/ 63 w 687"/>
              <a:gd name="connsiteY33" fmla="*/ 120 h 133"/>
              <a:gd name="connsiteX34" fmla="*/ 52 w 687"/>
              <a:gd name="connsiteY34" fmla="*/ 115 h 133"/>
              <a:gd name="connsiteX35" fmla="*/ 36 w 687"/>
              <a:gd name="connsiteY35" fmla="*/ 110 h 133"/>
              <a:gd name="connsiteX36" fmla="*/ 26 w 687"/>
              <a:gd name="connsiteY36" fmla="*/ 99 h 133"/>
              <a:gd name="connsiteX37" fmla="*/ 15 w 687"/>
              <a:gd name="connsiteY37" fmla="*/ 94 h 133"/>
              <a:gd name="connsiteX38" fmla="*/ 5 w 687"/>
              <a:gd name="connsiteY38" fmla="*/ 89 h 133"/>
              <a:gd name="connsiteX39" fmla="*/ 0 w 687"/>
              <a:gd name="connsiteY39" fmla="*/ 78 h 133"/>
              <a:gd name="connsiteX40" fmla="*/ 0 w 687"/>
              <a:gd name="connsiteY40" fmla="*/ 73 h 133"/>
              <a:gd name="connsiteX41" fmla="*/ 10 w 687"/>
              <a:gd name="connsiteY41" fmla="*/ 73 h 133"/>
              <a:gd name="connsiteX42" fmla="*/ 26 w 687"/>
              <a:gd name="connsiteY42" fmla="*/ 73 h 133"/>
              <a:gd name="connsiteX43" fmla="*/ 42 w 687"/>
              <a:gd name="connsiteY43" fmla="*/ 73 h 133"/>
              <a:gd name="connsiteX44" fmla="*/ 57 w 687"/>
              <a:gd name="connsiteY44" fmla="*/ 68 h 133"/>
              <a:gd name="connsiteX45" fmla="*/ 89 w 687"/>
              <a:gd name="connsiteY45" fmla="*/ 68 h 133"/>
              <a:gd name="connsiteX46" fmla="*/ 131 w 687"/>
              <a:gd name="connsiteY46" fmla="*/ 63 h 133"/>
              <a:gd name="connsiteX47" fmla="*/ 152 w 687"/>
              <a:gd name="connsiteY47" fmla="*/ 63 h 133"/>
              <a:gd name="connsiteX48" fmla="*/ 173 w 687"/>
              <a:gd name="connsiteY48" fmla="*/ 63 h 133"/>
              <a:gd name="connsiteX49" fmla="*/ 199 w 687"/>
              <a:gd name="connsiteY49" fmla="*/ 57 h 133"/>
              <a:gd name="connsiteX50" fmla="*/ 225 w 687"/>
              <a:gd name="connsiteY50" fmla="*/ 57 h 133"/>
              <a:gd name="connsiteX51" fmla="*/ 257 w 687"/>
              <a:gd name="connsiteY51" fmla="*/ 52 h 133"/>
              <a:gd name="connsiteX52" fmla="*/ 288 w 687"/>
              <a:gd name="connsiteY52" fmla="*/ 52 h 133"/>
              <a:gd name="connsiteX53" fmla="*/ 320 w 687"/>
              <a:gd name="connsiteY53" fmla="*/ 47 h 133"/>
              <a:gd name="connsiteX54" fmla="*/ 357 w 687"/>
              <a:gd name="connsiteY54" fmla="*/ 42 h 133"/>
              <a:gd name="connsiteX55" fmla="*/ 372 w 687"/>
              <a:gd name="connsiteY55" fmla="*/ 42 h 133"/>
              <a:gd name="connsiteX56" fmla="*/ 393 w 687"/>
              <a:gd name="connsiteY56" fmla="*/ 37 h 133"/>
              <a:gd name="connsiteX57" fmla="*/ 409 w 687"/>
              <a:gd name="connsiteY57" fmla="*/ 37 h 133"/>
              <a:gd name="connsiteX58" fmla="*/ 420 w 687"/>
              <a:gd name="connsiteY58" fmla="*/ 37 h 133"/>
              <a:gd name="connsiteX59" fmla="*/ 435 w 687"/>
              <a:gd name="connsiteY59" fmla="*/ 31 h 133"/>
              <a:gd name="connsiteX60" fmla="*/ 446 w 687"/>
              <a:gd name="connsiteY60" fmla="*/ 31 h 133"/>
              <a:gd name="connsiteX61" fmla="*/ 456 w 687"/>
              <a:gd name="connsiteY61" fmla="*/ 31 h 133"/>
              <a:gd name="connsiteX62" fmla="*/ 467 w 687"/>
              <a:gd name="connsiteY62" fmla="*/ 26 h 133"/>
              <a:gd name="connsiteX63" fmla="*/ 477 w 687"/>
              <a:gd name="connsiteY63" fmla="*/ 26 h 133"/>
              <a:gd name="connsiteX64" fmla="*/ 488 w 687"/>
              <a:gd name="connsiteY64" fmla="*/ 26 h 133"/>
              <a:gd name="connsiteX65" fmla="*/ 493 w 687"/>
              <a:gd name="connsiteY65" fmla="*/ 21 h 133"/>
              <a:gd name="connsiteX66" fmla="*/ 498 w 687"/>
              <a:gd name="connsiteY66" fmla="*/ 21 h 133"/>
              <a:gd name="connsiteX67" fmla="*/ 504 w 687"/>
              <a:gd name="connsiteY67" fmla="*/ 21 h 133"/>
              <a:gd name="connsiteX68" fmla="*/ 509 w 687"/>
              <a:gd name="connsiteY68" fmla="*/ 16 h 133"/>
              <a:gd name="connsiteX69" fmla="*/ 514 w 687"/>
              <a:gd name="connsiteY69" fmla="*/ 16 h 133"/>
              <a:gd name="connsiteX70" fmla="*/ 514 w 687"/>
              <a:gd name="connsiteY70" fmla="*/ 16 h 133"/>
              <a:gd name="connsiteX71" fmla="*/ 519 w 687"/>
              <a:gd name="connsiteY71" fmla="*/ 10 h 133"/>
              <a:gd name="connsiteX72" fmla="*/ 525 w 687"/>
              <a:gd name="connsiteY72" fmla="*/ 5 h 133"/>
              <a:gd name="connsiteX73" fmla="*/ 535 w 687"/>
              <a:gd name="connsiteY73" fmla="*/ 5 h 133"/>
              <a:gd name="connsiteX74" fmla="*/ 546 w 687"/>
              <a:gd name="connsiteY74" fmla="*/ 0 h 133"/>
              <a:gd name="connsiteX75" fmla="*/ 551 w 687"/>
              <a:gd name="connsiteY75" fmla="*/ 5 h 133"/>
              <a:gd name="connsiteX76" fmla="*/ 561 w 687"/>
              <a:gd name="connsiteY76" fmla="*/ 5 h 133"/>
              <a:gd name="connsiteX77" fmla="*/ 577 w 687"/>
              <a:gd name="connsiteY77" fmla="*/ 10 h 133"/>
              <a:gd name="connsiteX78" fmla="*/ 593 w 687"/>
              <a:gd name="connsiteY78" fmla="*/ 16 h 133"/>
              <a:gd name="connsiteX79" fmla="*/ 630 w 687"/>
              <a:gd name="connsiteY79" fmla="*/ 31 h 133"/>
              <a:gd name="connsiteX80" fmla="*/ 645 w 687"/>
              <a:gd name="connsiteY80" fmla="*/ 42 h 133"/>
              <a:gd name="connsiteX81" fmla="*/ 661 w 687"/>
              <a:gd name="connsiteY81" fmla="*/ 52 h 133"/>
              <a:gd name="connsiteX82" fmla="*/ 672 w 687"/>
              <a:gd name="connsiteY82" fmla="*/ 57 h 133"/>
              <a:gd name="connsiteX83" fmla="*/ 682 w 687"/>
              <a:gd name="connsiteY83" fmla="*/ 68 h 133"/>
              <a:gd name="connsiteX84" fmla="*/ 687 w 687"/>
              <a:gd name="connsiteY84" fmla="*/ 73 h 133"/>
              <a:gd name="connsiteX85" fmla="*/ 687 w 687"/>
              <a:gd name="connsiteY85" fmla="*/ 78 h 133"/>
              <a:gd name="connsiteX86" fmla="*/ 682 w 687"/>
              <a:gd name="connsiteY86" fmla="*/ 78 h 133"/>
              <a:gd name="connsiteX87" fmla="*/ 682 w 687"/>
              <a:gd name="connsiteY87" fmla="*/ 84 h 133"/>
              <a:gd name="connsiteX88" fmla="*/ 677 w 687"/>
              <a:gd name="connsiteY88" fmla="*/ 89 h 133"/>
              <a:gd name="connsiteX89" fmla="*/ 666 w 687"/>
              <a:gd name="connsiteY89" fmla="*/ 94 h 133"/>
              <a:gd name="connsiteX90" fmla="*/ 666 w 687"/>
              <a:gd name="connsiteY90" fmla="*/ 99 h 133"/>
              <a:gd name="connsiteX91" fmla="*/ 661 w 687"/>
              <a:gd name="connsiteY91" fmla="*/ 104 h 133"/>
              <a:gd name="connsiteX92" fmla="*/ 656 w 687"/>
              <a:gd name="connsiteY92" fmla="*/ 115 h 133"/>
              <a:gd name="connsiteX93" fmla="*/ 656 w 687"/>
              <a:gd name="connsiteY93" fmla="*/ 131 h 133"/>
              <a:gd name="connsiteX94" fmla="*/ 561 w 687"/>
              <a:gd name="connsiteY94" fmla="*/ 125 h 133"/>
              <a:gd name="connsiteX95" fmla="*/ 561 w 687"/>
              <a:gd name="connsiteY95" fmla="*/ 115 h 133"/>
              <a:gd name="connsiteX96" fmla="*/ 561 w 687"/>
              <a:gd name="connsiteY96" fmla="*/ 115 h 133"/>
              <a:gd name="connsiteX0" fmla="*/ 561 w 687"/>
              <a:gd name="connsiteY0" fmla="*/ 115 h 125"/>
              <a:gd name="connsiteX1" fmla="*/ 556 w 687"/>
              <a:gd name="connsiteY1" fmla="*/ 104 h 125"/>
              <a:gd name="connsiteX2" fmla="*/ 556 w 687"/>
              <a:gd name="connsiteY2" fmla="*/ 94 h 125"/>
              <a:gd name="connsiteX3" fmla="*/ 551 w 687"/>
              <a:gd name="connsiteY3" fmla="*/ 84 h 125"/>
              <a:gd name="connsiteX4" fmla="*/ 546 w 687"/>
              <a:gd name="connsiteY4" fmla="*/ 78 h 125"/>
              <a:gd name="connsiteX5" fmla="*/ 546 w 687"/>
              <a:gd name="connsiteY5" fmla="*/ 78 h 125"/>
              <a:gd name="connsiteX6" fmla="*/ 540 w 687"/>
              <a:gd name="connsiteY6" fmla="*/ 78 h 125"/>
              <a:gd name="connsiteX7" fmla="*/ 530 w 687"/>
              <a:gd name="connsiteY7" fmla="*/ 73 h 125"/>
              <a:gd name="connsiteX8" fmla="*/ 525 w 687"/>
              <a:gd name="connsiteY8" fmla="*/ 73 h 125"/>
              <a:gd name="connsiteX9" fmla="*/ 514 w 687"/>
              <a:gd name="connsiteY9" fmla="*/ 73 h 125"/>
              <a:gd name="connsiteX10" fmla="*/ 504 w 687"/>
              <a:gd name="connsiteY10" fmla="*/ 73 h 125"/>
              <a:gd name="connsiteX11" fmla="*/ 493 w 687"/>
              <a:gd name="connsiteY11" fmla="*/ 73 h 125"/>
              <a:gd name="connsiteX12" fmla="*/ 477 w 687"/>
              <a:gd name="connsiteY12" fmla="*/ 73 h 125"/>
              <a:gd name="connsiteX13" fmla="*/ 451 w 687"/>
              <a:gd name="connsiteY13" fmla="*/ 73 h 125"/>
              <a:gd name="connsiteX14" fmla="*/ 420 w 687"/>
              <a:gd name="connsiteY14" fmla="*/ 73 h 125"/>
              <a:gd name="connsiteX15" fmla="*/ 393 w 687"/>
              <a:gd name="connsiteY15" fmla="*/ 78 h 125"/>
              <a:gd name="connsiteX16" fmla="*/ 362 w 687"/>
              <a:gd name="connsiteY16" fmla="*/ 78 h 125"/>
              <a:gd name="connsiteX17" fmla="*/ 346 w 687"/>
              <a:gd name="connsiteY17" fmla="*/ 84 h 125"/>
              <a:gd name="connsiteX18" fmla="*/ 325 w 687"/>
              <a:gd name="connsiteY18" fmla="*/ 84 h 125"/>
              <a:gd name="connsiteX19" fmla="*/ 309 w 687"/>
              <a:gd name="connsiteY19" fmla="*/ 89 h 125"/>
              <a:gd name="connsiteX20" fmla="*/ 288 w 687"/>
              <a:gd name="connsiteY20" fmla="*/ 94 h 125"/>
              <a:gd name="connsiteX21" fmla="*/ 267 w 687"/>
              <a:gd name="connsiteY21" fmla="*/ 99 h 125"/>
              <a:gd name="connsiteX22" fmla="*/ 246 w 687"/>
              <a:gd name="connsiteY22" fmla="*/ 99 h 125"/>
              <a:gd name="connsiteX23" fmla="*/ 220 w 687"/>
              <a:gd name="connsiteY23" fmla="*/ 104 h 125"/>
              <a:gd name="connsiteX24" fmla="*/ 199 w 687"/>
              <a:gd name="connsiteY24" fmla="*/ 110 h 125"/>
              <a:gd name="connsiteX25" fmla="*/ 173 w 687"/>
              <a:gd name="connsiteY25" fmla="*/ 115 h 125"/>
              <a:gd name="connsiteX26" fmla="*/ 152 w 687"/>
              <a:gd name="connsiteY26" fmla="*/ 120 h 125"/>
              <a:gd name="connsiteX27" fmla="*/ 131 w 687"/>
              <a:gd name="connsiteY27" fmla="*/ 120 h 125"/>
              <a:gd name="connsiteX28" fmla="*/ 115 w 687"/>
              <a:gd name="connsiteY28" fmla="*/ 125 h 125"/>
              <a:gd name="connsiteX29" fmla="*/ 99 w 687"/>
              <a:gd name="connsiteY29" fmla="*/ 125 h 125"/>
              <a:gd name="connsiteX30" fmla="*/ 89 w 687"/>
              <a:gd name="connsiteY30" fmla="*/ 125 h 125"/>
              <a:gd name="connsiteX31" fmla="*/ 78 w 687"/>
              <a:gd name="connsiteY31" fmla="*/ 125 h 125"/>
              <a:gd name="connsiteX32" fmla="*/ 73 w 687"/>
              <a:gd name="connsiteY32" fmla="*/ 125 h 125"/>
              <a:gd name="connsiteX33" fmla="*/ 63 w 687"/>
              <a:gd name="connsiteY33" fmla="*/ 120 h 125"/>
              <a:gd name="connsiteX34" fmla="*/ 52 w 687"/>
              <a:gd name="connsiteY34" fmla="*/ 115 h 125"/>
              <a:gd name="connsiteX35" fmla="*/ 36 w 687"/>
              <a:gd name="connsiteY35" fmla="*/ 110 h 125"/>
              <a:gd name="connsiteX36" fmla="*/ 26 w 687"/>
              <a:gd name="connsiteY36" fmla="*/ 99 h 125"/>
              <a:gd name="connsiteX37" fmla="*/ 15 w 687"/>
              <a:gd name="connsiteY37" fmla="*/ 94 h 125"/>
              <a:gd name="connsiteX38" fmla="*/ 5 w 687"/>
              <a:gd name="connsiteY38" fmla="*/ 89 h 125"/>
              <a:gd name="connsiteX39" fmla="*/ 0 w 687"/>
              <a:gd name="connsiteY39" fmla="*/ 78 h 125"/>
              <a:gd name="connsiteX40" fmla="*/ 0 w 687"/>
              <a:gd name="connsiteY40" fmla="*/ 73 h 125"/>
              <a:gd name="connsiteX41" fmla="*/ 10 w 687"/>
              <a:gd name="connsiteY41" fmla="*/ 73 h 125"/>
              <a:gd name="connsiteX42" fmla="*/ 26 w 687"/>
              <a:gd name="connsiteY42" fmla="*/ 73 h 125"/>
              <a:gd name="connsiteX43" fmla="*/ 42 w 687"/>
              <a:gd name="connsiteY43" fmla="*/ 73 h 125"/>
              <a:gd name="connsiteX44" fmla="*/ 57 w 687"/>
              <a:gd name="connsiteY44" fmla="*/ 68 h 125"/>
              <a:gd name="connsiteX45" fmla="*/ 89 w 687"/>
              <a:gd name="connsiteY45" fmla="*/ 68 h 125"/>
              <a:gd name="connsiteX46" fmla="*/ 131 w 687"/>
              <a:gd name="connsiteY46" fmla="*/ 63 h 125"/>
              <a:gd name="connsiteX47" fmla="*/ 152 w 687"/>
              <a:gd name="connsiteY47" fmla="*/ 63 h 125"/>
              <a:gd name="connsiteX48" fmla="*/ 173 w 687"/>
              <a:gd name="connsiteY48" fmla="*/ 63 h 125"/>
              <a:gd name="connsiteX49" fmla="*/ 199 w 687"/>
              <a:gd name="connsiteY49" fmla="*/ 57 h 125"/>
              <a:gd name="connsiteX50" fmla="*/ 225 w 687"/>
              <a:gd name="connsiteY50" fmla="*/ 57 h 125"/>
              <a:gd name="connsiteX51" fmla="*/ 257 w 687"/>
              <a:gd name="connsiteY51" fmla="*/ 52 h 125"/>
              <a:gd name="connsiteX52" fmla="*/ 288 w 687"/>
              <a:gd name="connsiteY52" fmla="*/ 52 h 125"/>
              <a:gd name="connsiteX53" fmla="*/ 320 w 687"/>
              <a:gd name="connsiteY53" fmla="*/ 47 h 125"/>
              <a:gd name="connsiteX54" fmla="*/ 357 w 687"/>
              <a:gd name="connsiteY54" fmla="*/ 42 h 125"/>
              <a:gd name="connsiteX55" fmla="*/ 372 w 687"/>
              <a:gd name="connsiteY55" fmla="*/ 42 h 125"/>
              <a:gd name="connsiteX56" fmla="*/ 393 w 687"/>
              <a:gd name="connsiteY56" fmla="*/ 37 h 125"/>
              <a:gd name="connsiteX57" fmla="*/ 409 w 687"/>
              <a:gd name="connsiteY57" fmla="*/ 37 h 125"/>
              <a:gd name="connsiteX58" fmla="*/ 420 w 687"/>
              <a:gd name="connsiteY58" fmla="*/ 37 h 125"/>
              <a:gd name="connsiteX59" fmla="*/ 435 w 687"/>
              <a:gd name="connsiteY59" fmla="*/ 31 h 125"/>
              <a:gd name="connsiteX60" fmla="*/ 446 w 687"/>
              <a:gd name="connsiteY60" fmla="*/ 31 h 125"/>
              <a:gd name="connsiteX61" fmla="*/ 456 w 687"/>
              <a:gd name="connsiteY61" fmla="*/ 31 h 125"/>
              <a:gd name="connsiteX62" fmla="*/ 467 w 687"/>
              <a:gd name="connsiteY62" fmla="*/ 26 h 125"/>
              <a:gd name="connsiteX63" fmla="*/ 477 w 687"/>
              <a:gd name="connsiteY63" fmla="*/ 26 h 125"/>
              <a:gd name="connsiteX64" fmla="*/ 488 w 687"/>
              <a:gd name="connsiteY64" fmla="*/ 26 h 125"/>
              <a:gd name="connsiteX65" fmla="*/ 493 w 687"/>
              <a:gd name="connsiteY65" fmla="*/ 21 h 125"/>
              <a:gd name="connsiteX66" fmla="*/ 498 w 687"/>
              <a:gd name="connsiteY66" fmla="*/ 21 h 125"/>
              <a:gd name="connsiteX67" fmla="*/ 504 w 687"/>
              <a:gd name="connsiteY67" fmla="*/ 21 h 125"/>
              <a:gd name="connsiteX68" fmla="*/ 509 w 687"/>
              <a:gd name="connsiteY68" fmla="*/ 16 h 125"/>
              <a:gd name="connsiteX69" fmla="*/ 514 w 687"/>
              <a:gd name="connsiteY69" fmla="*/ 16 h 125"/>
              <a:gd name="connsiteX70" fmla="*/ 514 w 687"/>
              <a:gd name="connsiteY70" fmla="*/ 16 h 125"/>
              <a:gd name="connsiteX71" fmla="*/ 519 w 687"/>
              <a:gd name="connsiteY71" fmla="*/ 10 h 125"/>
              <a:gd name="connsiteX72" fmla="*/ 525 w 687"/>
              <a:gd name="connsiteY72" fmla="*/ 5 h 125"/>
              <a:gd name="connsiteX73" fmla="*/ 535 w 687"/>
              <a:gd name="connsiteY73" fmla="*/ 5 h 125"/>
              <a:gd name="connsiteX74" fmla="*/ 546 w 687"/>
              <a:gd name="connsiteY74" fmla="*/ 0 h 125"/>
              <a:gd name="connsiteX75" fmla="*/ 551 w 687"/>
              <a:gd name="connsiteY75" fmla="*/ 5 h 125"/>
              <a:gd name="connsiteX76" fmla="*/ 561 w 687"/>
              <a:gd name="connsiteY76" fmla="*/ 5 h 125"/>
              <a:gd name="connsiteX77" fmla="*/ 577 w 687"/>
              <a:gd name="connsiteY77" fmla="*/ 10 h 125"/>
              <a:gd name="connsiteX78" fmla="*/ 593 w 687"/>
              <a:gd name="connsiteY78" fmla="*/ 16 h 125"/>
              <a:gd name="connsiteX79" fmla="*/ 630 w 687"/>
              <a:gd name="connsiteY79" fmla="*/ 31 h 125"/>
              <a:gd name="connsiteX80" fmla="*/ 645 w 687"/>
              <a:gd name="connsiteY80" fmla="*/ 42 h 125"/>
              <a:gd name="connsiteX81" fmla="*/ 661 w 687"/>
              <a:gd name="connsiteY81" fmla="*/ 52 h 125"/>
              <a:gd name="connsiteX82" fmla="*/ 672 w 687"/>
              <a:gd name="connsiteY82" fmla="*/ 57 h 125"/>
              <a:gd name="connsiteX83" fmla="*/ 682 w 687"/>
              <a:gd name="connsiteY83" fmla="*/ 68 h 125"/>
              <a:gd name="connsiteX84" fmla="*/ 687 w 687"/>
              <a:gd name="connsiteY84" fmla="*/ 73 h 125"/>
              <a:gd name="connsiteX85" fmla="*/ 687 w 687"/>
              <a:gd name="connsiteY85" fmla="*/ 78 h 125"/>
              <a:gd name="connsiteX86" fmla="*/ 682 w 687"/>
              <a:gd name="connsiteY86" fmla="*/ 78 h 125"/>
              <a:gd name="connsiteX87" fmla="*/ 682 w 687"/>
              <a:gd name="connsiteY87" fmla="*/ 84 h 125"/>
              <a:gd name="connsiteX88" fmla="*/ 677 w 687"/>
              <a:gd name="connsiteY88" fmla="*/ 89 h 125"/>
              <a:gd name="connsiteX89" fmla="*/ 666 w 687"/>
              <a:gd name="connsiteY89" fmla="*/ 94 h 125"/>
              <a:gd name="connsiteX90" fmla="*/ 666 w 687"/>
              <a:gd name="connsiteY90" fmla="*/ 99 h 125"/>
              <a:gd name="connsiteX91" fmla="*/ 661 w 687"/>
              <a:gd name="connsiteY91" fmla="*/ 104 h 125"/>
              <a:gd name="connsiteX92" fmla="*/ 656 w 687"/>
              <a:gd name="connsiteY92" fmla="*/ 115 h 125"/>
              <a:gd name="connsiteX93" fmla="*/ 561 w 687"/>
              <a:gd name="connsiteY93" fmla="*/ 125 h 125"/>
              <a:gd name="connsiteX94" fmla="*/ 561 w 687"/>
              <a:gd name="connsiteY94" fmla="*/ 115 h 125"/>
              <a:gd name="connsiteX95" fmla="*/ 561 w 687"/>
              <a:gd name="connsiteY95" fmla="*/ 115 h 125"/>
              <a:gd name="connsiteX0" fmla="*/ 561 w 687"/>
              <a:gd name="connsiteY0" fmla="*/ 115 h 127"/>
              <a:gd name="connsiteX1" fmla="*/ 556 w 687"/>
              <a:gd name="connsiteY1" fmla="*/ 104 h 127"/>
              <a:gd name="connsiteX2" fmla="*/ 556 w 687"/>
              <a:gd name="connsiteY2" fmla="*/ 94 h 127"/>
              <a:gd name="connsiteX3" fmla="*/ 551 w 687"/>
              <a:gd name="connsiteY3" fmla="*/ 84 h 127"/>
              <a:gd name="connsiteX4" fmla="*/ 546 w 687"/>
              <a:gd name="connsiteY4" fmla="*/ 78 h 127"/>
              <a:gd name="connsiteX5" fmla="*/ 546 w 687"/>
              <a:gd name="connsiteY5" fmla="*/ 78 h 127"/>
              <a:gd name="connsiteX6" fmla="*/ 540 w 687"/>
              <a:gd name="connsiteY6" fmla="*/ 78 h 127"/>
              <a:gd name="connsiteX7" fmla="*/ 530 w 687"/>
              <a:gd name="connsiteY7" fmla="*/ 73 h 127"/>
              <a:gd name="connsiteX8" fmla="*/ 525 w 687"/>
              <a:gd name="connsiteY8" fmla="*/ 73 h 127"/>
              <a:gd name="connsiteX9" fmla="*/ 514 w 687"/>
              <a:gd name="connsiteY9" fmla="*/ 73 h 127"/>
              <a:gd name="connsiteX10" fmla="*/ 504 w 687"/>
              <a:gd name="connsiteY10" fmla="*/ 73 h 127"/>
              <a:gd name="connsiteX11" fmla="*/ 493 w 687"/>
              <a:gd name="connsiteY11" fmla="*/ 73 h 127"/>
              <a:gd name="connsiteX12" fmla="*/ 477 w 687"/>
              <a:gd name="connsiteY12" fmla="*/ 73 h 127"/>
              <a:gd name="connsiteX13" fmla="*/ 451 w 687"/>
              <a:gd name="connsiteY13" fmla="*/ 73 h 127"/>
              <a:gd name="connsiteX14" fmla="*/ 420 w 687"/>
              <a:gd name="connsiteY14" fmla="*/ 73 h 127"/>
              <a:gd name="connsiteX15" fmla="*/ 393 w 687"/>
              <a:gd name="connsiteY15" fmla="*/ 78 h 127"/>
              <a:gd name="connsiteX16" fmla="*/ 362 w 687"/>
              <a:gd name="connsiteY16" fmla="*/ 78 h 127"/>
              <a:gd name="connsiteX17" fmla="*/ 346 w 687"/>
              <a:gd name="connsiteY17" fmla="*/ 84 h 127"/>
              <a:gd name="connsiteX18" fmla="*/ 325 w 687"/>
              <a:gd name="connsiteY18" fmla="*/ 84 h 127"/>
              <a:gd name="connsiteX19" fmla="*/ 309 w 687"/>
              <a:gd name="connsiteY19" fmla="*/ 89 h 127"/>
              <a:gd name="connsiteX20" fmla="*/ 288 w 687"/>
              <a:gd name="connsiteY20" fmla="*/ 94 h 127"/>
              <a:gd name="connsiteX21" fmla="*/ 267 w 687"/>
              <a:gd name="connsiteY21" fmla="*/ 99 h 127"/>
              <a:gd name="connsiteX22" fmla="*/ 246 w 687"/>
              <a:gd name="connsiteY22" fmla="*/ 99 h 127"/>
              <a:gd name="connsiteX23" fmla="*/ 220 w 687"/>
              <a:gd name="connsiteY23" fmla="*/ 104 h 127"/>
              <a:gd name="connsiteX24" fmla="*/ 199 w 687"/>
              <a:gd name="connsiteY24" fmla="*/ 110 h 127"/>
              <a:gd name="connsiteX25" fmla="*/ 173 w 687"/>
              <a:gd name="connsiteY25" fmla="*/ 115 h 127"/>
              <a:gd name="connsiteX26" fmla="*/ 152 w 687"/>
              <a:gd name="connsiteY26" fmla="*/ 120 h 127"/>
              <a:gd name="connsiteX27" fmla="*/ 131 w 687"/>
              <a:gd name="connsiteY27" fmla="*/ 120 h 127"/>
              <a:gd name="connsiteX28" fmla="*/ 115 w 687"/>
              <a:gd name="connsiteY28" fmla="*/ 125 h 127"/>
              <a:gd name="connsiteX29" fmla="*/ 99 w 687"/>
              <a:gd name="connsiteY29" fmla="*/ 125 h 127"/>
              <a:gd name="connsiteX30" fmla="*/ 89 w 687"/>
              <a:gd name="connsiteY30" fmla="*/ 125 h 127"/>
              <a:gd name="connsiteX31" fmla="*/ 78 w 687"/>
              <a:gd name="connsiteY31" fmla="*/ 125 h 127"/>
              <a:gd name="connsiteX32" fmla="*/ 73 w 687"/>
              <a:gd name="connsiteY32" fmla="*/ 125 h 127"/>
              <a:gd name="connsiteX33" fmla="*/ 63 w 687"/>
              <a:gd name="connsiteY33" fmla="*/ 120 h 127"/>
              <a:gd name="connsiteX34" fmla="*/ 52 w 687"/>
              <a:gd name="connsiteY34" fmla="*/ 115 h 127"/>
              <a:gd name="connsiteX35" fmla="*/ 36 w 687"/>
              <a:gd name="connsiteY35" fmla="*/ 110 h 127"/>
              <a:gd name="connsiteX36" fmla="*/ 26 w 687"/>
              <a:gd name="connsiteY36" fmla="*/ 99 h 127"/>
              <a:gd name="connsiteX37" fmla="*/ 15 w 687"/>
              <a:gd name="connsiteY37" fmla="*/ 94 h 127"/>
              <a:gd name="connsiteX38" fmla="*/ 5 w 687"/>
              <a:gd name="connsiteY38" fmla="*/ 89 h 127"/>
              <a:gd name="connsiteX39" fmla="*/ 0 w 687"/>
              <a:gd name="connsiteY39" fmla="*/ 78 h 127"/>
              <a:gd name="connsiteX40" fmla="*/ 0 w 687"/>
              <a:gd name="connsiteY40" fmla="*/ 73 h 127"/>
              <a:gd name="connsiteX41" fmla="*/ 10 w 687"/>
              <a:gd name="connsiteY41" fmla="*/ 73 h 127"/>
              <a:gd name="connsiteX42" fmla="*/ 26 w 687"/>
              <a:gd name="connsiteY42" fmla="*/ 73 h 127"/>
              <a:gd name="connsiteX43" fmla="*/ 42 w 687"/>
              <a:gd name="connsiteY43" fmla="*/ 73 h 127"/>
              <a:gd name="connsiteX44" fmla="*/ 57 w 687"/>
              <a:gd name="connsiteY44" fmla="*/ 68 h 127"/>
              <a:gd name="connsiteX45" fmla="*/ 89 w 687"/>
              <a:gd name="connsiteY45" fmla="*/ 68 h 127"/>
              <a:gd name="connsiteX46" fmla="*/ 131 w 687"/>
              <a:gd name="connsiteY46" fmla="*/ 63 h 127"/>
              <a:gd name="connsiteX47" fmla="*/ 152 w 687"/>
              <a:gd name="connsiteY47" fmla="*/ 63 h 127"/>
              <a:gd name="connsiteX48" fmla="*/ 173 w 687"/>
              <a:gd name="connsiteY48" fmla="*/ 63 h 127"/>
              <a:gd name="connsiteX49" fmla="*/ 199 w 687"/>
              <a:gd name="connsiteY49" fmla="*/ 57 h 127"/>
              <a:gd name="connsiteX50" fmla="*/ 225 w 687"/>
              <a:gd name="connsiteY50" fmla="*/ 57 h 127"/>
              <a:gd name="connsiteX51" fmla="*/ 257 w 687"/>
              <a:gd name="connsiteY51" fmla="*/ 52 h 127"/>
              <a:gd name="connsiteX52" fmla="*/ 288 w 687"/>
              <a:gd name="connsiteY52" fmla="*/ 52 h 127"/>
              <a:gd name="connsiteX53" fmla="*/ 320 w 687"/>
              <a:gd name="connsiteY53" fmla="*/ 47 h 127"/>
              <a:gd name="connsiteX54" fmla="*/ 357 w 687"/>
              <a:gd name="connsiteY54" fmla="*/ 42 h 127"/>
              <a:gd name="connsiteX55" fmla="*/ 372 w 687"/>
              <a:gd name="connsiteY55" fmla="*/ 42 h 127"/>
              <a:gd name="connsiteX56" fmla="*/ 393 w 687"/>
              <a:gd name="connsiteY56" fmla="*/ 37 h 127"/>
              <a:gd name="connsiteX57" fmla="*/ 409 w 687"/>
              <a:gd name="connsiteY57" fmla="*/ 37 h 127"/>
              <a:gd name="connsiteX58" fmla="*/ 420 w 687"/>
              <a:gd name="connsiteY58" fmla="*/ 37 h 127"/>
              <a:gd name="connsiteX59" fmla="*/ 435 w 687"/>
              <a:gd name="connsiteY59" fmla="*/ 31 h 127"/>
              <a:gd name="connsiteX60" fmla="*/ 446 w 687"/>
              <a:gd name="connsiteY60" fmla="*/ 31 h 127"/>
              <a:gd name="connsiteX61" fmla="*/ 456 w 687"/>
              <a:gd name="connsiteY61" fmla="*/ 31 h 127"/>
              <a:gd name="connsiteX62" fmla="*/ 467 w 687"/>
              <a:gd name="connsiteY62" fmla="*/ 26 h 127"/>
              <a:gd name="connsiteX63" fmla="*/ 477 w 687"/>
              <a:gd name="connsiteY63" fmla="*/ 26 h 127"/>
              <a:gd name="connsiteX64" fmla="*/ 488 w 687"/>
              <a:gd name="connsiteY64" fmla="*/ 26 h 127"/>
              <a:gd name="connsiteX65" fmla="*/ 493 w 687"/>
              <a:gd name="connsiteY65" fmla="*/ 21 h 127"/>
              <a:gd name="connsiteX66" fmla="*/ 498 w 687"/>
              <a:gd name="connsiteY66" fmla="*/ 21 h 127"/>
              <a:gd name="connsiteX67" fmla="*/ 504 w 687"/>
              <a:gd name="connsiteY67" fmla="*/ 21 h 127"/>
              <a:gd name="connsiteX68" fmla="*/ 509 w 687"/>
              <a:gd name="connsiteY68" fmla="*/ 16 h 127"/>
              <a:gd name="connsiteX69" fmla="*/ 514 w 687"/>
              <a:gd name="connsiteY69" fmla="*/ 16 h 127"/>
              <a:gd name="connsiteX70" fmla="*/ 514 w 687"/>
              <a:gd name="connsiteY70" fmla="*/ 16 h 127"/>
              <a:gd name="connsiteX71" fmla="*/ 519 w 687"/>
              <a:gd name="connsiteY71" fmla="*/ 10 h 127"/>
              <a:gd name="connsiteX72" fmla="*/ 525 w 687"/>
              <a:gd name="connsiteY72" fmla="*/ 5 h 127"/>
              <a:gd name="connsiteX73" fmla="*/ 535 w 687"/>
              <a:gd name="connsiteY73" fmla="*/ 5 h 127"/>
              <a:gd name="connsiteX74" fmla="*/ 546 w 687"/>
              <a:gd name="connsiteY74" fmla="*/ 0 h 127"/>
              <a:gd name="connsiteX75" fmla="*/ 551 w 687"/>
              <a:gd name="connsiteY75" fmla="*/ 5 h 127"/>
              <a:gd name="connsiteX76" fmla="*/ 561 w 687"/>
              <a:gd name="connsiteY76" fmla="*/ 5 h 127"/>
              <a:gd name="connsiteX77" fmla="*/ 577 w 687"/>
              <a:gd name="connsiteY77" fmla="*/ 10 h 127"/>
              <a:gd name="connsiteX78" fmla="*/ 593 w 687"/>
              <a:gd name="connsiteY78" fmla="*/ 16 h 127"/>
              <a:gd name="connsiteX79" fmla="*/ 630 w 687"/>
              <a:gd name="connsiteY79" fmla="*/ 31 h 127"/>
              <a:gd name="connsiteX80" fmla="*/ 645 w 687"/>
              <a:gd name="connsiteY80" fmla="*/ 42 h 127"/>
              <a:gd name="connsiteX81" fmla="*/ 661 w 687"/>
              <a:gd name="connsiteY81" fmla="*/ 52 h 127"/>
              <a:gd name="connsiteX82" fmla="*/ 672 w 687"/>
              <a:gd name="connsiteY82" fmla="*/ 57 h 127"/>
              <a:gd name="connsiteX83" fmla="*/ 682 w 687"/>
              <a:gd name="connsiteY83" fmla="*/ 68 h 127"/>
              <a:gd name="connsiteX84" fmla="*/ 687 w 687"/>
              <a:gd name="connsiteY84" fmla="*/ 73 h 127"/>
              <a:gd name="connsiteX85" fmla="*/ 687 w 687"/>
              <a:gd name="connsiteY85" fmla="*/ 78 h 127"/>
              <a:gd name="connsiteX86" fmla="*/ 682 w 687"/>
              <a:gd name="connsiteY86" fmla="*/ 78 h 127"/>
              <a:gd name="connsiteX87" fmla="*/ 682 w 687"/>
              <a:gd name="connsiteY87" fmla="*/ 84 h 127"/>
              <a:gd name="connsiteX88" fmla="*/ 677 w 687"/>
              <a:gd name="connsiteY88" fmla="*/ 89 h 127"/>
              <a:gd name="connsiteX89" fmla="*/ 666 w 687"/>
              <a:gd name="connsiteY89" fmla="*/ 94 h 127"/>
              <a:gd name="connsiteX90" fmla="*/ 666 w 687"/>
              <a:gd name="connsiteY90" fmla="*/ 99 h 127"/>
              <a:gd name="connsiteX91" fmla="*/ 661 w 687"/>
              <a:gd name="connsiteY91" fmla="*/ 104 h 127"/>
              <a:gd name="connsiteX92" fmla="*/ 561 w 687"/>
              <a:gd name="connsiteY92" fmla="*/ 125 h 127"/>
              <a:gd name="connsiteX93" fmla="*/ 561 w 687"/>
              <a:gd name="connsiteY93" fmla="*/ 115 h 127"/>
              <a:gd name="connsiteX94" fmla="*/ 561 w 687"/>
              <a:gd name="connsiteY94" fmla="*/ 115 h 127"/>
              <a:gd name="connsiteX0" fmla="*/ 561 w 687"/>
              <a:gd name="connsiteY0" fmla="*/ 115 h 127"/>
              <a:gd name="connsiteX1" fmla="*/ 556 w 687"/>
              <a:gd name="connsiteY1" fmla="*/ 104 h 127"/>
              <a:gd name="connsiteX2" fmla="*/ 556 w 687"/>
              <a:gd name="connsiteY2" fmla="*/ 94 h 127"/>
              <a:gd name="connsiteX3" fmla="*/ 551 w 687"/>
              <a:gd name="connsiteY3" fmla="*/ 84 h 127"/>
              <a:gd name="connsiteX4" fmla="*/ 546 w 687"/>
              <a:gd name="connsiteY4" fmla="*/ 78 h 127"/>
              <a:gd name="connsiteX5" fmla="*/ 546 w 687"/>
              <a:gd name="connsiteY5" fmla="*/ 78 h 127"/>
              <a:gd name="connsiteX6" fmla="*/ 540 w 687"/>
              <a:gd name="connsiteY6" fmla="*/ 78 h 127"/>
              <a:gd name="connsiteX7" fmla="*/ 530 w 687"/>
              <a:gd name="connsiteY7" fmla="*/ 73 h 127"/>
              <a:gd name="connsiteX8" fmla="*/ 525 w 687"/>
              <a:gd name="connsiteY8" fmla="*/ 73 h 127"/>
              <a:gd name="connsiteX9" fmla="*/ 514 w 687"/>
              <a:gd name="connsiteY9" fmla="*/ 73 h 127"/>
              <a:gd name="connsiteX10" fmla="*/ 504 w 687"/>
              <a:gd name="connsiteY10" fmla="*/ 73 h 127"/>
              <a:gd name="connsiteX11" fmla="*/ 493 w 687"/>
              <a:gd name="connsiteY11" fmla="*/ 73 h 127"/>
              <a:gd name="connsiteX12" fmla="*/ 477 w 687"/>
              <a:gd name="connsiteY12" fmla="*/ 73 h 127"/>
              <a:gd name="connsiteX13" fmla="*/ 451 w 687"/>
              <a:gd name="connsiteY13" fmla="*/ 73 h 127"/>
              <a:gd name="connsiteX14" fmla="*/ 420 w 687"/>
              <a:gd name="connsiteY14" fmla="*/ 73 h 127"/>
              <a:gd name="connsiteX15" fmla="*/ 393 w 687"/>
              <a:gd name="connsiteY15" fmla="*/ 78 h 127"/>
              <a:gd name="connsiteX16" fmla="*/ 362 w 687"/>
              <a:gd name="connsiteY16" fmla="*/ 78 h 127"/>
              <a:gd name="connsiteX17" fmla="*/ 346 w 687"/>
              <a:gd name="connsiteY17" fmla="*/ 84 h 127"/>
              <a:gd name="connsiteX18" fmla="*/ 325 w 687"/>
              <a:gd name="connsiteY18" fmla="*/ 84 h 127"/>
              <a:gd name="connsiteX19" fmla="*/ 309 w 687"/>
              <a:gd name="connsiteY19" fmla="*/ 89 h 127"/>
              <a:gd name="connsiteX20" fmla="*/ 288 w 687"/>
              <a:gd name="connsiteY20" fmla="*/ 94 h 127"/>
              <a:gd name="connsiteX21" fmla="*/ 267 w 687"/>
              <a:gd name="connsiteY21" fmla="*/ 99 h 127"/>
              <a:gd name="connsiteX22" fmla="*/ 246 w 687"/>
              <a:gd name="connsiteY22" fmla="*/ 99 h 127"/>
              <a:gd name="connsiteX23" fmla="*/ 220 w 687"/>
              <a:gd name="connsiteY23" fmla="*/ 104 h 127"/>
              <a:gd name="connsiteX24" fmla="*/ 199 w 687"/>
              <a:gd name="connsiteY24" fmla="*/ 110 h 127"/>
              <a:gd name="connsiteX25" fmla="*/ 173 w 687"/>
              <a:gd name="connsiteY25" fmla="*/ 115 h 127"/>
              <a:gd name="connsiteX26" fmla="*/ 152 w 687"/>
              <a:gd name="connsiteY26" fmla="*/ 120 h 127"/>
              <a:gd name="connsiteX27" fmla="*/ 131 w 687"/>
              <a:gd name="connsiteY27" fmla="*/ 120 h 127"/>
              <a:gd name="connsiteX28" fmla="*/ 115 w 687"/>
              <a:gd name="connsiteY28" fmla="*/ 125 h 127"/>
              <a:gd name="connsiteX29" fmla="*/ 99 w 687"/>
              <a:gd name="connsiteY29" fmla="*/ 125 h 127"/>
              <a:gd name="connsiteX30" fmla="*/ 89 w 687"/>
              <a:gd name="connsiteY30" fmla="*/ 125 h 127"/>
              <a:gd name="connsiteX31" fmla="*/ 78 w 687"/>
              <a:gd name="connsiteY31" fmla="*/ 125 h 127"/>
              <a:gd name="connsiteX32" fmla="*/ 73 w 687"/>
              <a:gd name="connsiteY32" fmla="*/ 125 h 127"/>
              <a:gd name="connsiteX33" fmla="*/ 63 w 687"/>
              <a:gd name="connsiteY33" fmla="*/ 120 h 127"/>
              <a:gd name="connsiteX34" fmla="*/ 52 w 687"/>
              <a:gd name="connsiteY34" fmla="*/ 115 h 127"/>
              <a:gd name="connsiteX35" fmla="*/ 36 w 687"/>
              <a:gd name="connsiteY35" fmla="*/ 110 h 127"/>
              <a:gd name="connsiteX36" fmla="*/ 26 w 687"/>
              <a:gd name="connsiteY36" fmla="*/ 99 h 127"/>
              <a:gd name="connsiteX37" fmla="*/ 15 w 687"/>
              <a:gd name="connsiteY37" fmla="*/ 94 h 127"/>
              <a:gd name="connsiteX38" fmla="*/ 5 w 687"/>
              <a:gd name="connsiteY38" fmla="*/ 89 h 127"/>
              <a:gd name="connsiteX39" fmla="*/ 0 w 687"/>
              <a:gd name="connsiteY39" fmla="*/ 78 h 127"/>
              <a:gd name="connsiteX40" fmla="*/ 0 w 687"/>
              <a:gd name="connsiteY40" fmla="*/ 73 h 127"/>
              <a:gd name="connsiteX41" fmla="*/ 10 w 687"/>
              <a:gd name="connsiteY41" fmla="*/ 73 h 127"/>
              <a:gd name="connsiteX42" fmla="*/ 26 w 687"/>
              <a:gd name="connsiteY42" fmla="*/ 73 h 127"/>
              <a:gd name="connsiteX43" fmla="*/ 42 w 687"/>
              <a:gd name="connsiteY43" fmla="*/ 73 h 127"/>
              <a:gd name="connsiteX44" fmla="*/ 57 w 687"/>
              <a:gd name="connsiteY44" fmla="*/ 68 h 127"/>
              <a:gd name="connsiteX45" fmla="*/ 89 w 687"/>
              <a:gd name="connsiteY45" fmla="*/ 68 h 127"/>
              <a:gd name="connsiteX46" fmla="*/ 131 w 687"/>
              <a:gd name="connsiteY46" fmla="*/ 63 h 127"/>
              <a:gd name="connsiteX47" fmla="*/ 152 w 687"/>
              <a:gd name="connsiteY47" fmla="*/ 63 h 127"/>
              <a:gd name="connsiteX48" fmla="*/ 173 w 687"/>
              <a:gd name="connsiteY48" fmla="*/ 63 h 127"/>
              <a:gd name="connsiteX49" fmla="*/ 199 w 687"/>
              <a:gd name="connsiteY49" fmla="*/ 57 h 127"/>
              <a:gd name="connsiteX50" fmla="*/ 225 w 687"/>
              <a:gd name="connsiteY50" fmla="*/ 57 h 127"/>
              <a:gd name="connsiteX51" fmla="*/ 257 w 687"/>
              <a:gd name="connsiteY51" fmla="*/ 52 h 127"/>
              <a:gd name="connsiteX52" fmla="*/ 288 w 687"/>
              <a:gd name="connsiteY52" fmla="*/ 52 h 127"/>
              <a:gd name="connsiteX53" fmla="*/ 320 w 687"/>
              <a:gd name="connsiteY53" fmla="*/ 47 h 127"/>
              <a:gd name="connsiteX54" fmla="*/ 357 w 687"/>
              <a:gd name="connsiteY54" fmla="*/ 42 h 127"/>
              <a:gd name="connsiteX55" fmla="*/ 372 w 687"/>
              <a:gd name="connsiteY55" fmla="*/ 42 h 127"/>
              <a:gd name="connsiteX56" fmla="*/ 393 w 687"/>
              <a:gd name="connsiteY56" fmla="*/ 37 h 127"/>
              <a:gd name="connsiteX57" fmla="*/ 409 w 687"/>
              <a:gd name="connsiteY57" fmla="*/ 37 h 127"/>
              <a:gd name="connsiteX58" fmla="*/ 420 w 687"/>
              <a:gd name="connsiteY58" fmla="*/ 37 h 127"/>
              <a:gd name="connsiteX59" fmla="*/ 435 w 687"/>
              <a:gd name="connsiteY59" fmla="*/ 31 h 127"/>
              <a:gd name="connsiteX60" fmla="*/ 446 w 687"/>
              <a:gd name="connsiteY60" fmla="*/ 31 h 127"/>
              <a:gd name="connsiteX61" fmla="*/ 456 w 687"/>
              <a:gd name="connsiteY61" fmla="*/ 31 h 127"/>
              <a:gd name="connsiteX62" fmla="*/ 467 w 687"/>
              <a:gd name="connsiteY62" fmla="*/ 26 h 127"/>
              <a:gd name="connsiteX63" fmla="*/ 477 w 687"/>
              <a:gd name="connsiteY63" fmla="*/ 26 h 127"/>
              <a:gd name="connsiteX64" fmla="*/ 488 w 687"/>
              <a:gd name="connsiteY64" fmla="*/ 26 h 127"/>
              <a:gd name="connsiteX65" fmla="*/ 493 w 687"/>
              <a:gd name="connsiteY65" fmla="*/ 21 h 127"/>
              <a:gd name="connsiteX66" fmla="*/ 498 w 687"/>
              <a:gd name="connsiteY66" fmla="*/ 21 h 127"/>
              <a:gd name="connsiteX67" fmla="*/ 504 w 687"/>
              <a:gd name="connsiteY67" fmla="*/ 21 h 127"/>
              <a:gd name="connsiteX68" fmla="*/ 509 w 687"/>
              <a:gd name="connsiteY68" fmla="*/ 16 h 127"/>
              <a:gd name="connsiteX69" fmla="*/ 514 w 687"/>
              <a:gd name="connsiteY69" fmla="*/ 16 h 127"/>
              <a:gd name="connsiteX70" fmla="*/ 514 w 687"/>
              <a:gd name="connsiteY70" fmla="*/ 16 h 127"/>
              <a:gd name="connsiteX71" fmla="*/ 519 w 687"/>
              <a:gd name="connsiteY71" fmla="*/ 10 h 127"/>
              <a:gd name="connsiteX72" fmla="*/ 525 w 687"/>
              <a:gd name="connsiteY72" fmla="*/ 5 h 127"/>
              <a:gd name="connsiteX73" fmla="*/ 535 w 687"/>
              <a:gd name="connsiteY73" fmla="*/ 5 h 127"/>
              <a:gd name="connsiteX74" fmla="*/ 546 w 687"/>
              <a:gd name="connsiteY74" fmla="*/ 0 h 127"/>
              <a:gd name="connsiteX75" fmla="*/ 551 w 687"/>
              <a:gd name="connsiteY75" fmla="*/ 5 h 127"/>
              <a:gd name="connsiteX76" fmla="*/ 561 w 687"/>
              <a:gd name="connsiteY76" fmla="*/ 5 h 127"/>
              <a:gd name="connsiteX77" fmla="*/ 577 w 687"/>
              <a:gd name="connsiteY77" fmla="*/ 10 h 127"/>
              <a:gd name="connsiteX78" fmla="*/ 593 w 687"/>
              <a:gd name="connsiteY78" fmla="*/ 16 h 127"/>
              <a:gd name="connsiteX79" fmla="*/ 630 w 687"/>
              <a:gd name="connsiteY79" fmla="*/ 31 h 127"/>
              <a:gd name="connsiteX80" fmla="*/ 645 w 687"/>
              <a:gd name="connsiteY80" fmla="*/ 42 h 127"/>
              <a:gd name="connsiteX81" fmla="*/ 661 w 687"/>
              <a:gd name="connsiteY81" fmla="*/ 52 h 127"/>
              <a:gd name="connsiteX82" fmla="*/ 672 w 687"/>
              <a:gd name="connsiteY82" fmla="*/ 57 h 127"/>
              <a:gd name="connsiteX83" fmla="*/ 682 w 687"/>
              <a:gd name="connsiteY83" fmla="*/ 68 h 127"/>
              <a:gd name="connsiteX84" fmla="*/ 687 w 687"/>
              <a:gd name="connsiteY84" fmla="*/ 73 h 127"/>
              <a:gd name="connsiteX85" fmla="*/ 687 w 687"/>
              <a:gd name="connsiteY85" fmla="*/ 78 h 127"/>
              <a:gd name="connsiteX86" fmla="*/ 682 w 687"/>
              <a:gd name="connsiteY86" fmla="*/ 78 h 127"/>
              <a:gd name="connsiteX87" fmla="*/ 682 w 687"/>
              <a:gd name="connsiteY87" fmla="*/ 84 h 127"/>
              <a:gd name="connsiteX88" fmla="*/ 677 w 687"/>
              <a:gd name="connsiteY88" fmla="*/ 89 h 127"/>
              <a:gd name="connsiteX89" fmla="*/ 666 w 687"/>
              <a:gd name="connsiteY89" fmla="*/ 94 h 127"/>
              <a:gd name="connsiteX90" fmla="*/ 666 w 687"/>
              <a:gd name="connsiteY90" fmla="*/ 99 h 127"/>
              <a:gd name="connsiteX91" fmla="*/ 561 w 687"/>
              <a:gd name="connsiteY91" fmla="*/ 125 h 127"/>
              <a:gd name="connsiteX92" fmla="*/ 561 w 687"/>
              <a:gd name="connsiteY92" fmla="*/ 115 h 127"/>
              <a:gd name="connsiteX93" fmla="*/ 561 w 687"/>
              <a:gd name="connsiteY93" fmla="*/ 115 h 127"/>
              <a:gd name="connsiteX0" fmla="*/ 561 w 687"/>
              <a:gd name="connsiteY0" fmla="*/ 115 h 127"/>
              <a:gd name="connsiteX1" fmla="*/ 556 w 687"/>
              <a:gd name="connsiteY1" fmla="*/ 104 h 127"/>
              <a:gd name="connsiteX2" fmla="*/ 556 w 687"/>
              <a:gd name="connsiteY2" fmla="*/ 94 h 127"/>
              <a:gd name="connsiteX3" fmla="*/ 551 w 687"/>
              <a:gd name="connsiteY3" fmla="*/ 84 h 127"/>
              <a:gd name="connsiteX4" fmla="*/ 546 w 687"/>
              <a:gd name="connsiteY4" fmla="*/ 78 h 127"/>
              <a:gd name="connsiteX5" fmla="*/ 546 w 687"/>
              <a:gd name="connsiteY5" fmla="*/ 78 h 127"/>
              <a:gd name="connsiteX6" fmla="*/ 540 w 687"/>
              <a:gd name="connsiteY6" fmla="*/ 78 h 127"/>
              <a:gd name="connsiteX7" fmla="*/ 530 w 687"/>
              <a:gd name="connsiteY7" fmla="*/ 73 h 127"/>
              <a:gd name="connsiteX8" fmla="*/ 525 w 687"/>
              <a:gd name="connsiteY8" fmla="*/ 73 h 127"/>
              <a:gd name="connsiteX9" fmla="*/ 514 w 687"/>
              <a:gd name="connsiteY9" fmla="*/ 73 h 127"/>
              <a:gd name="connsiteX10" fmla="*/ 504 w 687"/>
              <a:gd name="connsiteY10" fmla="*/ 73 h 127"/>
              <a:gd name="connsiteX11" fmla="*/ 493 w 687"/>
              <a:gd name="connsiteY11" fmla="*/ 73 h 127"/>
              <a:gd name="connsiteX12" fmla="*/ 477 w 687"/>
              <a:gd name="connsiteY12" fmla="*/ 73 h 127"/>
              <a:gd name="connsiteX13" fmla="*/ 451 w 687"/>
              <a:gd name="connsiteY13" fmla="*/ 73 h 127"/>
              <a:gd name="connsiteX14" fmla="*/ 420 w 687"/>
              <a:gd name="connsiteY14" fmla="*/ 73 h 127"/>
              <a:gd name="connsiteX15" fmla="*/ 393 w 687"/>
              <a:gd name="connsiteY15" fmla="*/ 78 h 127"/>
              <a:gd name="connsiteX16" fmla="*/ 362 w 687"/>
              <a:gd name="connsiteY16" fmla="*/ 78 h 127"/>
              <a:gd name="connsiteX17" fmla="*/ 346 w 687"/>
              <a:gd name="connsiteY17" fmla="*/ 84 h 127"/>
              <a:gd name="connsiteX18" fmla="*/ 325 w 687"/>
              <a:gd name="connsiteY18" fmla="*/ 84 h 127"/>
              <a:gd name="connsiteX19" fmla="*/ 309 w 687"/>
              <a:gd name="connsiteY19" fmla="*/ 89 h 127"/>
              <a:gd name="connsiteX20" fmla="*/ 288 w 687"/>
              <a:gd name="connsiteY20" fmla="*/ 94 h 127"/>
              <a:gd name="connsiteX21" fmla="*/ 267 w 687"/>
              <a:gd name="connsiteY21" fmla="*/ 99 h 127"/>
              <a:gd name="connsiteX22" fmla="*/ 246 w 687"/>
              <a:gd name="connsiteY22" fmla="*/ 99 h 127"/>
              <a:gd name="connsiteX23" fmla="*/ 220 w 687"/>
              <a:gd name="connsiteY23" fmla="*/ 104 h 127"/>
              <a:gd name="connsiteX24" fmla="*/ 199 w 687"/>
              <a:gd name="connsiteY24" fmla="*/ 110 h 127"/>
              <a:gd name="connsiteX25" fmla="*/ 173 w 687"/>
              <a:gd name="connsiteY25" fmla="*/ 115 h 127"/>
              <a:gd name="connsiteX26" fmla="*/ 152 w 687"/>
              <a:gd name="connsiteY26" fmla="*/ 120 h 127"/>
              <a:gd name="connsiteX27" fmla="*/ 131 w 687"/>
              <a:gd name="connsiteY27" fmla="*/ 120 h 127"/>
              <a:gd name="connsiteX28" fmla="*/ 115 w 687"/>
              <a:gd name="connsiteY28" fmla="*/ 125 h 127"/>
              <a:gd name="connsiteX29" fmla="*/ 99 w 687"/>
              <a:gd name="connsiteY29" fmla="*/ 125 h 127"/>
              <a:gd name="connsiteX30" fmla="*/ 89 w 687"/>
              <a:gd name="connsiteY30" fmla="*/ 125 h 127"/>
              <a:gd name="connsiteX31" fmla="*/ 78 w 687"/>
              <a:gd name="connsiteY31" fmla="*/ 125 h 127"/>
              <a:gd name="connsiteX32" fmla="*/ 73 w 687"/>
              <a:gd name="connsiteY32" fmla="*/ 125 h 127"/>
              <a:gd name="connsiteX33" fmla="*/ 63 w 687"/>
              <a:gd name="connsiteY33" fmla="*/ 120 h 127"/>
              <a:gd name="connsiteX34" fmla="*/ 52 w 687"/>
              <a:gd name="connsiteY34" fmla="*/ 115 h 127"/>
              <a:gd name="connsiteX35" fmla="*/ 36 w 687"/>
              <a:gd name="connsiteY35" fmla="*/ 110 h 127"/>
              <a:gd name="connsiteX36" fmla="*/ 26 w 687"/>
              <a:gd name="connsiteY36" fmla="*/ 99 h 127"/>
              <a:gd name="connsiteX37" fmla="*/ 15 w 687"/>
              <a:gd name="connsiteY37" fmla="*/ 94 h 127"/>
              <a:gd name="connsiteX38" fmla="*/ 5 w 687"/>
              <a:gd name="connsiteY38" fmla="*/ 89 h 127"/>
              <a:gd name="connsiteX39" fmla="*/ 0 w 687"/>
              <a:gd name="connsiteY39" fmla="*/ 78 h 127"/>
              <a:gd name="connsiteX40" fmla="*/ 0 w 687"/>
              <a:gd name="connsiteY40" fmla="*/ 73 h 127"/>
              <a:gd name="connsiteX41" fmla="*/ 10 w 687"/>
              <a:gd name="connsiteY41" fmla="*/ 73 h 127"/>
              <a:gd name="connsiteX42" fmla="*/ 26 w 687"/>
              <a:gd name="connsiteY42" fmla="*/ 73 h 127"/>
              <a:gd name="connsiteX43" fmla="*/ 42 w 687"/>
              <a:gd name="connsiteY43" fmla="*/ 73 h 127"/>
              <a:gd name="connsiteX44" fmla="*/ 57 w 687"/>
              <a:gd name="connsiteY44" fmla="*/ 68 h 127"/>
              <a:gd name="connsiteX45" fmla="*/ 89 w 687"/>
              <a:gd name="connsiteY45" fmla="*/ 68 h 127"/>
              <a:gd name="connsiteX46" fmla="*/ 131 w 687"/>
              <a:gd name="connsiteY46" fmla="*/ 63 h 127"/>
              <a:gd name="connsiteX47" fmla="*/ 152 w 687"/>
              <a:gd name="connsiteY47" fmla="*/ 63 h 127"/>
              <a:gd name="connsiteX48" fmla="*/ 173 w 687"/>
              <a:gd name="connsiteY48" fmla="*/ 63 h 127"/>
              <a:gd name="connsiteX49" fmla="*/ 199 w 687"/>
              <a:gd name="connsiteY49" fmla="*/ 57 h 127"/>
              <a:gd name="connsiteX50" fmla="*/ 225 w 687"/>
              <a:gd name="connsiteY50" fmla="*/ 57 h 127"/>
              <a:gd name="connsiteX51" fmla="*/ 257 w 687"/>
              <a:gd name="connsiteY51" fmla="*/ 52 h 127"/>
              <a:gd name="connsiteX52" fmla="*/ 288 w 687"/>
              <a:gd name="connsiteY52" fmla="*/ 52 h 127"/>
              <a:gd name="connsiteX53" fmla="*/ 320 w 687"/>
              <a:gd name="connsiteY53" fmla="*/ 47 h 127"/>
              <a:gd name="connsiteX54" fmla="*/ 357 w 687"/>
              <a:gd name="connsiteY54" fmla="*/ 42 h 127"/>
              <a:gd name="connsiteX55" fmla="*/ 372 w 687"/>
              <a:gd name="connsiteY55" fmla="*/ 42 h 127"/>
              <a:gd name="connsiteX56" fmla="*/ 393 w 687"/>
              <a:gd name="connsiteY56" fmla="*/ 37 h 127"/>
              <a:gd name="connsiteX57" fmla="*/ 409 w 687"/>
              <a:gd name="connsiteY57" fmla="*/ 37 h 127"/>
              <a:gd name="connsiteX58" fmla="*/ 420 w 687"/>
              <a:gd name="connsiteY58" fmla="*/ 37 h 127"/>
              <a:gd name="connsiteX59" fmla="*/ 435 w 687"/>
              <a:gd name="connsiteY59" fmla="*/ 31 h 127"/>
              <a:gd name="connsiteX60" fmla="*/ 446 w 687"/>
              <a:gd name="connsiteY60" fmla="*/ 31 h 127"/>
              <a:gd name="connsiteX61" fmla="*/ 456 w 687"/>
              <a:gd name="connsiteY61" fmla="*/ 31 h 127"/>
              <a:gd name="connsiteX62" fmla="*/ 467 w 687"/>
              <a:gd name="connsiteY62" fmla="*/ 26 h 127"/>
              <a:gd name="connsiteX63" fmla="*/ 477 w 687"/>
              <a:gd name="connsiteY63" fmla="*/ 26 h 127"/>
              <a:gd name="connsiteX64" fmla="*/ 488 w 687"/>
              <a:gd name="connsiteY64" fmla="*/ 26 h 127"/>
              <a:gd name="connsiteX65" fmla="*/ 493 w 687"/>
              <a:gd name="connsiteY65" fmla="*/ 21 h 127"/>
              <a:gd name="connsiteX66" fmla="*/ 498 w 687"/>
              <a:gd name="connsiteY66" fmla="*/ 21 h 127"/>
              <a:gd name="connsiteX67" fmla="*/ 504 w 687"/>
              <a:gd name="connsiteY67" fmla="*/ 21 h 127"/>
              <a:gd name="connsiteX68" fmla="*/ 509 w 687"/>
              <a:gd name="connsiteY68" fmla="*/ 16 h 127"/>
              <a:gd name="connsiteX69" fmla="*/ 514 w 687"/>
              <a:gd name="connsiteY69" fmla="*/ 16 h 127"/>
              <a:gd name="connsiteX70" fmla="*/ 514 w 687"/>
              <a:gd name="connsiteY70" fmla="*/ 16 h 127"/>
              <a:gd name="connsiteX71" fmla="*/ 519 w 687"/>
              <a:gd name="connsiteY71" fmla="*/ 10 h 127"/>
              <a:gd name="connsiteX72" fmla="*/ 525 w 687"/>
              <a:gd name="connsiteY72" fmla="*/ 5 h 127"/>
              <a:gd name="connsiteX73" fmla="*/ 535 w 687"/>
              <a:gd name="connsiteY73" fmla="*/ 5 h 127"/>
              <a:gd name="connsiteX74" fmla="*/ 546 w 687"/>
              <a:gd name="connsiteY74" fmla="*/ 0 h 127"/>
              <a:gd name="connsiteX75" fmla="*/ 551 w 687"/>
              <a:gd name="connsiteY75" fmla="*/ 5 h 127"/>
              <a:gd name="connsiteX76" fmla="*/ 561 w 687"/>
              <a:gd name="connsiteY76" fmla="*/ 5 h 127"/>
              <a:gd name="connsiteX77" fmla="*/ 577 w 687"/>
              <a:gd name="connsiteY77" fmla="*/ 10 h 127"/>
              <a:gd name="connsiteX78" fmla="*/ 593 w 687"/>
              <a:gd name="connsiteY78" fmla="*/ 16 h 127"/>
              <a:gd name="connsiteX79" fmla="*/ 630 w 687"/>
              <a:gd name="connsiteY79" fmla="*/ 31 h 127"/>
              <a:gd name="connsiteX80" fmla="*/ 645 w 687"/>
              <a:gd name="connsiteY80" fmla="*/ 42 h 127"/>
              <a:gd name="connsiteX81" fmla="*/ 661 w 687"/>
              <a:gd name="connsiteY81" fmla="*/ 52 h 127"/>
              <a:gd name="connsiteX82" fmla="*/ 672 w 687"/>
              <a:gd name="connsiteY82" fmla="*/ 57 h 127"/>
              <a:gd name="connsiteX83" fmla="*/ 682 w 687"/>
              <a:gd name="connsiteY83" fmla="*/ 68 h 127"/>
              <a:gd name="connsiteX84" fmla="*/ 687 w 687"/>
              <a:gd name="connsiteY84" fmla="*/ 73 h 127"/>
              <a:gd name="connsiteX85" fmla="*/ 687 w 687"/>
              <a:gd name="connsiteY85" fmla="*/ 78 h 127"/>
              <a:gd name="connsiteX86" fmla="*/ 682 w 687"/>
              <a:gd name="connsiteY86" fmla="*/ 78 h 127"/>
              <a:gd name="connsiteX87" fmla="*/ 682 w 687"/>
              <a:gd name="connsiteY87" fmla="*/ 84 h 127"/>
              <a:gd name="connsiteX88" fmla="*/ 677 w 687"/>
              <a:gd name="connsiteY88" fmla="*/ 89 h 127"/>
              <a:gd name="connsiteX89" fmla="*/ 666 w 687"/>
              <a:gd name="connsiteY89" fmla="*/ 94 h 127"/>
              <a:gd name="connsiteX90" fmla="*/ 561 w 687"/>
              <a:gd name="connsiteY90" fmla="*/ 125 h 127"/>
              <a:gd name="connsiteX91" fmla="*/ 561 w 687"/>
              <a:gd name="connsiteY91" fmla="*/ 115 h 127"/>
              <a:gd name="connsiteX92" fmla="*/ 561 w 687"/>
              <a:gd name="connsiteY92" fmla="*/ 115 h 127"/>
              <a:gd name="connsiteX0" fmla="*/ 561 w 687"/>
              <a:gd name="connsiteY0" fmla="*/ 115 h 129"/>
              <a:gd name="connsiteX1" fmla="*/ 556 w 687"/>
              <a:gd name="connsiteY1" fmla="*/ 104 h 129"/>
              <a:gd name="connsiteX2" fmla="*/ 556 w 687"/>
              <a:gd name="connsiteY2" fmla="*/ 94 h 129"/>
              <a:gd name="connsiteX3" fmla="*/ 551 w 687"/>
              <a:gd name="connsiteY3" fmla="*/ 84 h 129"/>
              <a:gd name="connsiteX4" fmla="*/ 546 w 687"/>
              <a:gd name="connsiteY4" fmla="*/ 78 h 129"/>
              <a:gd name="connsiteX5" fmla="*/ 546 w 687"/>
              <a:gd name="connsiteY5" fmla="*/ 78 h 129"/>
              <a:gd name="connsiteX6" fmla="*/ 540 w 687"/>
              <a:gd name="connsiteY6" fmla="*/ 78 h 129"/>
              <a:gd name="connsiteX7" fmla="*/ 530 w 687"/>
              <a:gd name="connsiteY7" fmla="*/ 73 h 129"/>
              <a:gd name="connsiteX8" fmla="*/ 525 w 687"/>
              <a:gd name="connsiteY8" fmla="*/ 73 h 129"/>
              <a:gd name="connsiteX9" fmla="*/ 514 w 687"/>
              <a:gd name="connsiteY9" fmla="*/ 73 h 129"/>
              <a:gd name="connsiteX10" fmla="*/ 504 w 687"/>
              <a:gd name="connsiteY10" fmla="*/ 73 h 129"/>
              <a:gd name="connsiteX11" fmla="*/ 493 w 687"/>
              <a:gd name="connsiteY11" fmla="*/ 73 h 129"/>
              <a:gd name="connsiteX12" fmla="*/ 477 w 687"/>
              <a:gd name="connsiteY12" fmla="*/ 73 h 129"/>
              <a:gd name="connsiteX13" fmla="*/ 451 w 687"/>
              <a:gd name="connsiteY13" fmla="*/ 73 h 129"/>
              <a:gd name="connsiteX14" fmla="*/ 420 w 687"/>
              <a:gd name="connsiteY14" fmla="*/ 73 h 129"/>
              <a:gd name="connsiteX15" fmla="*/ 393 w 687"/>
              <a:gd name="connsiteY15" fmla="*/ 78 h 129"/>
              <a:gd name="connsiteX16" fmla="*/ 362 w 687"/>
              <a:gd name="connsiteY16" fmla="*/ 78 h 129"/>
              <a:gd name="connsiteX17" fmla="*/ 346 w 687"/>
              <a:gd name="connsiteY17" fmla="*/ 84 h 129"/>
              <a:gd name="connsiteX18" fmla="*/ 325 w 687"/>
              <a:gd name="connsiteY18" fmla="*/ 84 h 129"/>
              <a:gd name="connsiteX19" fmla="*/ 309 w 687"/>
              <a:gd name="connsiteY19" fmla="*/ 89 h 129"/>
              <a:gd name="connsiteX20" fmla="*/ 288 w 687"/>
              <a:gd name="connsiteY20" fmla="*/ 94 h 129"/>
              <a:gd name="connsiteX21" fmla="*/ 267 w 687"/>
              <a:gd name="connsiteY21" fmla="*/ 99 h 129"/>
              <a:gd name="connsiteX22" fmla="*/ 246 w 687"/>
              <a:gd name="connsiteY22" fmla="*/ 99 h 129"/>
              <a:gd name="connsiteX23" fmla="*/ 220 w 687"/>
              <a:gd name="connsiteY23" fmla="*/ 104 h 129"/>
              <a:gd name="connsiteX24" fmla="*/ 199 w 687"/>
              <a:gd name="connsiteY24" fmla="*/ 110 h 129"/>
              <a:gd name="connsiteX25" fmla="*/ 173 w 687"/>
              <a:gd name="connsiteY25" fmla="*/ 115 h 129"/>
              <a:gd name="connsiteX26" fmla="*/ 152 w 687"/>
              <a:gd name="connsiteY26" fmla="*/ 120 h 129"/>
              <a:gd name="connsiteX27" fmla="*/ 131 w 687"/>
              <a:gd name="connsiteY27" fmla="*/ 120 h 129"/>
              <a:gd name="connsiteX28" fmla="*/ 115 w 687"/>
              <a:gd name="connsiteY28" fmla="*/ 125 h 129"/>
              <a:gd name="connsiteX29" fmla="*/ 99 w 687"/>
              <a:gd name="connsiteY29" fmla="*/ 125 h 129"/>
              <a:gd name="connsiteX30" fmla="*/ 89 w 687"/>
              <a:gd name="connsiteY30" fmla="*/ 125 h 129"/>
              <a:gd name="connsiteX31" fmla="*/ 78 w 687"/>
              <a:gd name="connsiteY31" fmla="*/ 125 h 129"/>
              <a:gd name="connsiteX32" fmla="*/ 73 w 687"/>
              <a:gd name="connsiteY32" fmla="*/ 125 h 129"/>
              <a:gd name="connsiteX33" fmla="*/ 63 w 687"/>
              <a:gd name="connsiteY33" fmla="*/ 120 h 129"/>
              <a:gd name="connsiteX34" fmla="*/ 52 w 687"/>
              <a:gd name="connsiteY34" fmla="*/ 115 h 129"/>
              <a:gd name="connsiteX35" fmla="*/ 36 w 687"/>
              <a:gd name="connsiteY35" fmla="*/ 110 h 129"/>
              <a:gd name="connsiteX36" fmla="*/ 26 w 687"/>
              <a:gd name="connsiteY36" fmla="*/ 99 h 129"/>
              <a:gd name="connsiteX37" fmla="*/ 15 w 687"/>
              <a:gd name="connsiteY37" fmla="*/ 94 h 129"/>
              <a:gd name="connsiteX38" fmla="*/ 5 w 687"/>
              <a:gd name="connsiteY38" fmla="*/ 89 h 129"/>
              <a:gd name="connsiteX39" fmla="*/ 0 w 687"/>
              <a:gd name="connsiteY39" fmla="*/ 78 h 129"/>
              <a:gd name="connsiteX40" fmla="*/ 0 w 687"/>
              <a:gd name="connsiteY40" fmla="*/ 73 h 129"/>
              <a:gd name="connsiteX41" fmla="*/ 10 w 687"/>
              <a:gd name="connsiteY41" fmla="*/ 73 h 129"/>
              <a:gd name="connsiteX42" fmla="*/ 26 w 687"/>
              <a:gd name="connsiteY42" fmla="*/ 73 h 129"/>
              <a:gd name="connsiteX43" fmla="*/ 42 w 687"/>
              <a:gd name="connsiteY43" fmla="*/ 73 h 129"/>
              <a:gd name="connsiteX44" fmla="*/ 57 w 687"/>
              <a:gd name="connsiteY44" fmla="*/ 68 h 129"/>
              <a:gd name="connsiteX45" fmla="*/ 89 w 687"/>
              <a:gd name="connsiteY45" fmla="*/ 68 h 129"/>
              <a:gd name="connsiteX46" fmla="*/ 131 w 687"/>
              <a:gd name="connsiteY46" fmla="*/ 63 h 129"/>
              <a:gd name="connsiteX47" fmla="*/ 152 w 687"/>
              <a:gd name="connsiteY47" fmla="*/ 63 h 129"/>
              <a:gd name="connsiteX48" fmla="*/ 173 w 687"/>
              <a:gd name="connsiteY48" fmla="*/ 63 h 129"/>
              <a:gd name="connsiteX49" fmla="*/ 199 w 687"/>
              <a:gd name="connsiteY49" fmla="*/ 57 h 129"/>
              <a:gd name="connsiteX50" fmla="*/ 225 w 687"/>
              <a:gd name="connsiteY50" fmla="*/ 57 h 129"/>
              <a:gd name="connsiteX51" fmla="*/ 257 w 687"/>
              <a:gd name="connsiteY51" fmla="*/ 52 h 129"/>
              <a:gd name="connsiteX52" fmla="*/ 288 w 687"/>
              <a:gd name="connsiteY52" fmla="*/ 52 h 129"/>
              <a:gd name="connsiteX53" fmla="*/ 320 w 687"/>
              <a:gd name="connsiteY53" fmla="*/ 47 h 129"/>
              <a:gd name="connsiteX54" fmla="*/ 357 w 687"/>
              <a:gd name="connsiteY54" fmla="*/ 42 h 129"/>
              <a:gd name="connsiteX55" fmla="*/ 372 w 687"/>
              <a:gd name="connsiteY55" fmla="*/ 42 h 129"/>
              <a:gd name="connsiteX56" fmla="*/ 393 w 687"/>
              <a:gd name="connsiteY56" fmla="*/ 37 h 129"/>
              <a:gd name="connsiteX57" fmla="*/ 409 w 687"/>
              <a:gd name="connsiteY57" fmla="*/ 37 h 129"/>
              <a:gd name="connsiteX58" fmla="*/ 420 w 687"/>
              <a:gd name="connsiteY58" fmla="*/ 37 h 129"/>
              <a:gd name="connsiteX59" fmla="*/ 435 w 687"/>
              <a:gd name="connsiteY59" fmla="*/ 31 h 129"/>
              <a:gd name="connsiteX60" fmla="*/ 446 w 687"/>
              <a:gd name="connsiteY60" fmla="*/ 31 h 129"/>
              <a:gd name="connsiteX61" fmla="*/ 456 w 687"/>
              <a:gd name="connsiteY61" fmla="*/ 31 h 129"/>
              <a:gd name="connsiteX62" fmla="*/ 467 w 687"/>
              <a:gd name="connsiteY62" fmla="*/ 26 h 129"/>
              <a:gd name="connsiteX63" fmla="*/ 477 w 687"/>
              <a:gd name="connsiteY63" fmla="*/ 26 h 129"/>
              <a:gd name="connsiteX64" fmla="*/ 488 w 687"/>
              <a:gd name="connsiteY64" fmla="*/ 26 h 129"/>
              <a:gd name="connsiteX65" fmla="*/ 493 w 687"/>
              <a:gd name="connsiteY65" fmla="*/ 21 h 129"/>
              <a:gd name="connsiteX66" fmla="*/ 498 w 687"/>
              <a:gd name="connsiteY66" fmla="*/ 21 h 129"/>
              <a:gd name="connsiteX67" fmla="*/ 504 w 687"/>
              <a:gd name="connsiteY67" fmla="*/ 21 h 129"/>
              <a:gd name="connsiteX68" fmla="*/ 509 w 687"/>
              <a:gd name="connsiteY68" fmla="*/ 16 h 129"/>
              <a:gd name="connsiteX69" fmla="*/ 514 w 687"/>
              <a:gd name="connsiteY69" fmla="*/ 16 h 129"/>
              <a:gd name="connsiteX70" fmla="*/ 514 w 687"/>
              <a:gd name="connsiteY70" fmla="*/ 16 h 129"/>
              <a:gd name="connsiteX71" fmla="*/ 519 w 687"/>
              <a:gd name="connsiteY71" fmla="*/ 10 h 129"/>
              <a:gd name="connsiteX72" fmla="*/ 525 w 687"/>
              <a:gd name="connsiteY72" fmla="*/ 5 h 129"/>
              <a:gd name="connsiteX73" fmla="*/ 535 w 687"/>
              <a:gd name="connsiteY73" fmla="*/ 5 h 129"/>
              <a:gd name="connsiteX74" fmla="*/ 546 w 687"/>
              <a:gd name="connsiteY74" fmla="*/ 0 h 129"/>
              <a:gd name="connsiteX75" fmla="*/ 551 w 687"/>
              <a:gd name="connsiteY75" fmla="*/ 5 h 129"/>
              <a:gd name="connsiteX76" fmla="*/ 561 w 687"/>
              <a:gd name="connsiteY76" fmla="*/ 5 h 129"/>
              <a:gd name="connsiteX77" fmla="*/ 577 w 687"/>
              <a:gd name="connsiteY77" fmla="*/ 10 h 129"/>
              <a:gd name="connsiteX78" fmla="*/ 593 w 687"/>
              <a:gd name="connsiteY78" fmla="*/ 16 h 129"/>
              <a:gd name="connsiteX79" fmla="*/ 630 w 687"/>
              <a:gd name="connsiteY79" fmla="*/ 31 h 129"/>
              <a:gd name="connsiteX80" fmla="*/ 645 w 687"/>
              <a:gd name="connsiteY80" fmla="*/ 42 h 129"/>
              <a:gd name="connsiteX81" fmla="*/ 661 w 687"/>
              <a:gd name="connsiteY81" fmla="*/ 52 h 129"/>
              <a:gd name="connsiteX82" fmla="*/ 672 w 687"/>
              <a:gd name="connsiteY82" fmla="*/ 57 h 129"/>
              <a:gd name="connsiteX83" fmla="*/ 682 w 687"/>
              <a:gd name="connsiteY83" fmla="*/ 68 h 129"/>
              <a:gd name="connsiteX84" fmla="*/ 687 w 687"/>
              <a:gd name="connsiteY84" fmla="*/ 73 h 129"/>
              <a:gd name="connsiteX85" fmla="*/ 687 w 687"/>
              <a:gd name="connsiteY85" fmla="*/ 78 h 129"/>
              <a:gd name="connsiteX86" fmla="*/ 682 w 687"/>
              <a:gd name="connsiteY86" fmla="*/ 78 h 129"/>
              <a:gd name="connsiteX87" fmla="*/ 682 w 687"/>
              <a:gd name="connsiteY87" fmla="*/ 84 h 129"/>
              <a:gd name="connsiteX88" fmla="*/ 677 w 687"/>
              <a:gd name="connsiteY88" fmla="*/ 89 h 129"/>
              <a:gd name="connsiteX89" fmla="*/ 561 w 687"/>
              <a:gd name="connsiteY89" fmla="*/ 125 h 129"/>
              <a:gd name="connsiteX90" fmla="*/ 561 w 687"/>
              <a:gd name="connsiteY90" fmla="*/ 115 h 129"/>
              <a:gd name="connsiteX91" fmla="*/ 561 w 687"/>
              <a:gd name="connsiteY91" fmla="*/ 115 h 129"/>
              <a:gd name="connsiteX0" fmla="*/ 561 w 687"/>
              <a:gd name="connsiteY0" fmla="*/ 115 h 129"/>
              <a:gd name="connsiteX1" fmla="*/ 556 w 687"/>
              <a:gd name="connsiteY1" fmla="*/ 104 h 129"/>
              <a:gd name="connsiteX2" fmla="*/ 556 w 687"/>
              <a:gd name="connsiteY2" fmla="*/ 94 h 129"/>
              <a:gd name="connsiteX3" fmla="*/ 551 w 687"/>
              <a:gd name="connsiteY3" fmla="*/ 84 h 129"/>
              <a:gd name="connsiteX4" fmla="*/ 546 w 687"/>
              <a:gd name="connsiteY4" fmla="*/ 78 h 129"/>
              <a:gd name="connsiteX5" fmla="*/ 546 w 687"/>
              <a:gd name="connsiteY5" fmla="*/ 78 h 129"/>
              <a:gd name="connsiteX6" fmla="*/ 540 w 687"/>
              <a:gd name="connsiteY6" fmla="*/ 78 h 129"/>
              <a:gd name="connsiteX7" fmla="*/ 530 w 687"/>
              <a:gd name="connsiteY7" fmla="*/ 73 h 129"/>
              <a:gd name="connsiteX8" fmla="*/ 525 w 687"/>
              <a:gd name="connsiteY8" fmla="*/ 73 h 129"/>
              <a:gd name="connsiteX9" fmla="*/ 514 w 687"/>
              <a:gd name="connsiteY9" fmla="*/ 73 h 129"/>
              <a:gd name="connsiteX10" fmla="*/ 504 w 687"/>
              <a:gd name="connsiteY10" fmla="*/ 73 h 129"/>
              <a:gd name="connsiteX11" fmla="*/ 493 w 687"/>
              <a:gd name="connsiteY11" fmla="*/ 73 h 129"/>
              <a:gd name="connsiteX12" fmla="*/ 477 w 687"/>
              <a:gd name="connsiteY12" fmla="*/ 73 h 129"/>
              <a:gd name="connsiteX13" fmla="*/ 451 w 687"/>
              <a:gd name="connsiteY13" fmla="*/ 73 h 129"/>
              <a:gd name="connsiteX14" fmla="*/ 420 w 687"/>
              <a:gd name="connsiteY14" fmla="*/ 73 h 129"/>
              <a:gd name="connsiteX15" fmla="*/ 393 w 687"/>
              <a:gd name="connsiteY15" fmla="*/ 78 h 129"/>
              <a:gd name="connsiteX16" fmla="*/ 362 w 687"/>
              <a:gd name="connsiteY16" fmla="*/ 78 h 129"/>
              <a:gd name="connsiteX17" fmla="*/ 346 w 687"/>
              <a:gd name="connsiteY17" fmla="*/ 84 h 129"/>
              <a:gd name="connsiteX18" fmla="*/ 325 w 687"/>
              <a:gd name="connsiteY18" fmla="*/ 84 h 129"/>
              <a:gd name="connsiteX19" fmla="*/ 309 w 687"/>
              <a:gd name="connsiteY19" fmla="*/ 89 h 129"/>
              <a:gd name="connsiteX20" fmla="*/ 288 w 687"/>
              <a:gd name="connsiteY20" fmla="*/ 94 h 129"/>
              <a:gd name="connsiteX21" fmla="*/ 267 w 687"/>
              <a:gd name="connsiteY21" fmla="*/ 99 h 129"/>
              <a:gd name="connsiteX22" fmla="*/ 246 w 687"/>
              <a:gd name="connsiteY22" fmla="*/ 99 h 129"/>
              <a:gd name="connsiteX23" fmla="*/ 220 w 687"/>
              <a:gd name="connsiteY23" fmla="*/ 104 h 129"/>
              <a:gd name="connsiteX24" fmla="*/ 199 w 687"/>
              <a:gd name="connsiteY24" fmla="*/ 110 h 129"/>
              <a:gd name="connsiteX25" fmla="*/ 173 w 687"/>
              <a:gd name="connsiteY25" fmla="*/ 115 h 129"/>
              <a:gd name="connsiteX26" fmla="*/ 152 w 687"/>
              <a:gd name="connsiteY26" fmla="*/ 120 h 129"/>
              <a:gd name="connsiteX27" fmla="*/ 131 w 687"/>
              <a:gd name="connsiteY27" fmla="*/ 120 h 129"/>
              <a:gd name="connsiteX28" fmla="*/ 115 w 687"/>
              <a:gd name="connsiteY28" fmla="*/ 125 h 129"/>
              <a:gd name="connsiteX29" fmla="*/ 99 w 687"/>
              <a:gd name="connsiteY29" fmla="*/ 125 h 129"/>
              <a:gd name="connsiteX30" fmla="*/ 89 w 687"/>
              <a:gd name="connsiteY30" fmla="*/ 125 h 129"/>
              <a:gd name="connsiteX31" fmla="*/ 78 w 687"/>
              <a:gd name="connsiteY31" fmla="*/ 125 h 129"/>
              <a:gd name="connsiteX32" fmla="*/ 73 w 687"/>
              <a:gd name="connsiteY32" fmla="*/ 125 h 129"/>
              <a:gd name="connsiteX33" fmla="*/ 63 w 687"/>
              <a:gd name="connsiteY33" fmla="*/ 120 h 129"/>
              <a:gd name="connsiteX34" fmla="*/ 52 w 687"/>
              <a:gd name="connsiteY34" fmla="*/ 115 h 129"/>
              <a:gd name="connsiteX35" fmla="*/ 36 w 687"/>
              <a:gd name="connsiteY35" fmla="*/ 110 h 129"/>
              <a:gd name="connsiteX36" fmla="*/ 26 w 687"/>
              <a:gd name="connsiteY36" fmla="*/ 99 h 129"/>
              <a:gd name="connsiteX37" fmla="*/ 15 w 687"/>
              <a:gd name="connsiteY37" fmla="*/ 94 h 129"/>
              <a:gd name="connsiteX38" fmla="*/ 5 w 687"/>
              <a:gd name="connsiteY38" fmla="*/ 89 h 129"/>
              <a:gd name="connsiteX39" fmla="*/ 0 w 687"/>
              <a:gd name="connsiteY39" fmla="*/ 78 h 129"/>
              <a:gd name="connsiteX40" fmla="*/ 0 w 687"/>
              <a:gd name="connsiteY40" fmla="*/ 73 h 129"/>
              <a:gd name="connsiteX41" fmla="*/ 10 w 687"/>
              <a:gd name="connsiteY41" fmla="*/ 73 h 129"/>
              <a:gd name="connsiteX42" fmla="*/ 26 w 687"/>
              <a:gd name="connsiteY42" fmla="*/ 73 h 129"/>
              <a:gd name="connsiteX43" fmla="*/ 42 w 687"/>
              <a:gd name="connsiteY43" fmla="*/ 73 h 129"/>
              <a:gd name="connsiteX44" fmla="*/ 57 w 687"/>
              <a:gd name="connsiteY44" fmla="*/ 68 h 129"/>
              <a:gd name="connsiteX45" fmla="*/ 89 w 687"/>
              <a:gd name="connsiteY45" fmla="*/ 68 h 129"/>
              <a:gd name="connsiteX46" fmla="*/ 131 w 687"/>
              <a:gd name="connsiteY46" fmla="*/ 63 h 129"/>
              <a:gd name="connsiteX47" fmla="*/ 152 w 687"/>
              <a:gd name="connsiteY47" fmla="*/ 63 h 129"/>
              <a:gd name="connsiteX48" fmla="*/ 173 w 687"/>
              <a:gd name="connsiteY48" fmla="*/ 63 h 129"/>
              <a:gd name="connsiteX49" fmla="*/ 199 w 687"/>
              <a:gd name="connsiteY49" fmla="*/ 57 h 129"/>
              <a:gd name="connsiteX50" fmla="*/ 225 w 687"/>
              <a:gd name="connsiteY50" fmla="*/ 57 h 129"/>
              <a:gd name="connsiteX51" fmla="*/ 257 w 687"/>
              <a:gd name="connsiteY51" fmla="*/ 52 h 129"/>
              <a:gd name="connsiteX52" fmla="*/ 288 w 687"/>
              <a:gd name="connsiteY52" fmla="*/ 52 h 129"/>
              <a:gd name="connsiteX53" fmla="*/ 320 w 687"/>
              <a:gd name="connsiteY53" fmla="*/ 47 h 129"/>
              <a:gd name="connsiteX54" fmla="*/ 357 w 687"/>
              <a:gd name="connsiteY54" fmla="*/ 42 h 129"/>
              <a:gd name="connsiteX55" fmla="*/ 372 w 687"/>
              <a:gd name="connsiteY55" fmla="*/ 42 h 129"/>
              <a:gd name="connsiteX56" fmla="*/ 393 w 687"/>
              <a:gd name="connsiteY56" fmla="*/ 37 h 129"/>
              <a:gd name="connsiteX57" fmla="*/ 409 w 687"/>
              <a:gd name="connsiteY57" fmla="*/ 37 h 129"/>
              <a:gd name="connsiteX58" fmla="*/ 420 w 687"/>
              <a:gd name="connsiteY58" fmla="*/ 37 h 129"/>
              <a:gd name="connsiteX59" fmla="*/ 435 w 687"/>
              <a:gd name="connsiteY59" fmla="*/ 31 h 129"/>
              <a:gd name="connsiteX60" fmla="*/ 446 w 687"/>
              <a:gd name="connsiteY60" fmla="*/ 31 h 129"/>
              <a:gd name="connsiteX61" fmla="*/ 456 w 687"/>
              <a:gd name="connsiteY61" fmla="*/ 31 h 129"/>
              <a:gd name="connsiteX62" fmla="*/ 467 w 687"/>
              <a:gd name="connsiteY62" fmla="*/ 26 h 129"/>
              <a:gd name="connsiteX63" fmla="*/ 477 w 687"/>
              <a:gd name="connsiteY63" fmla="*/ 26 h 129"/>
              <a:gd name="connsiteX64" fmla="*/ 488 w 687"/>
              <a:gd name="connsiteY64" fmla="*/ 26 h 129"/>
              <a:gd name="connsiteX65" fmla="*/ 493 w 687"/>
              <a:gd name="connsiteY65" fmla="*/ 21 h 129"/>
              <a:gd name="connsiteX66" fmla="*/ 498 w 687"/>
              <a:gd name="connsiteY66" fmla="*/ 21 h 129"/>
              <a:gd name="connsiteX67" fmla="*/ 504 w 687"/>
              <a:gd name="connsiteY67" fmla="*/ 21 h 129"/>
              <a:gd name="connsiteX68" fmla="*/ 509 w 687"/>
              <a:gd name="connsiteY68" fmla="*/ 16 h 129"/>
              <a:gd name="connsiteX69" fmla="*/ 514 w 687"/>
              <a:gd name="connsiteY69" fmla="*/ 16 h 129"/>
              <a:gd name="connsiteX70" fmla="*/ 514 w 687"/>
              <a:gd name="connsiteY70" fmla="*/ 16 h 129"/>
              <a:gd name="connsiteX71" fmla="*/ 519 w 687"/>
              <a:gd name="connsiteY71" fmla="*/ 10 h 129"/>
              <a:gd name="connsiteX72" fmla="*/ 525 w 687"/>
              <a:gd name="connsiteY72" fmla="*/ 5 h 129"/>
              <a:gd name="connsiteX73" fmla="*/ 535 w 687"/>
              <a:gd name="connsiteY73" fmla="*/ 5 h 129"/>
              <a:gd name="connsiteX74" fmla="*/ 546 w 687"/>
              <a:gd name="connsiteY74" fmla="*/ 0 h 129"/>
              <a:gd name="connsiteX75" fmla="*/ 551 w 687"/>
              <a:gd name="connsiteY75" fmla="*/ 5 h 129"/>
              <a:gd name="connsiteX76" fmla="*/ 561 w 687"/>
              <a:gd name="connsiteY76" fmla="*/ 5 h 129"/>
              <a:gd name="connsiteX77" fmla="*/ 577 w 687"/>
              <a:gd name="connsiteY77" fmla="*/ 10 h 129"/>
              <a:gd name="connsiteX78" fmla="*/ 593 w 687"/>
              <a:gd name="connsiteY78" fmla="*/ 16 h 129"/>
              <a:gd name="connsiteX79" fmla="*/ 630 w 687"/>
              <a:gd name="connsiteY79" fmla="*/ 31 h 129"/>
              <a:gd name="connsiteX80" fmla="*/ 645 w 687"/>
              <a:gd name="connsiteY80" fmla="*/ 42 h 129"/>
              <a:gd name="connsiteX81" fmla="*/ 661 w 687"/>
              <a:gd name="connsiteY81" fmla="*/ 52 h 129"/>
              <a:gd name="connsiteX82" fmla="*/ 672 w 687"/>
              <a:gd name="connsiteY82" fmla="*/ 57 h 129"/>
              <a:gd name="connsiteX83" fmla="*/ 682 w 687"/>
              <a:gd name="connsiteY83" fmla="*/ 68 h 129"/>
              <a:gd name="connsiteX84" fmla="*/ 687 w 687"/>
              <a:gd name="connsiteY84" fmla="*/ 73 h 129"/>
              <a:gd name="connsiteX85" fmla="*/ 687 w 687"/>
              <a:gd name="connsiteY85" fmla="*/ 78 h 129"/>
              <a:gd name="connsiteX86" fmla="*/ 682 w 687"/>
              <a:gd name="connsiteY86" fmla="*/ 78 h 129"/>
              <a:gd name="connsiteX87" fmla="*/ 682 w 687"/>
              <a:gd name="connsiteY87" fmla="*/ 84 h 129"/>
              <a:gd name="connsiteX88" fmla="*/ 677 w 687"/>
              <a:gd name="connsiteY88" fmla="*/ 89 h 129"/>
              <a:gd name="connsiteX89" fmla="*/ 561 w 687"/>
              <a:gd name="connsiteY89" fmla="*/ 125 h 129"/>
              <a:gd name="connsiteX90" fmla="*/ 561 w 687"/>
              <a:gd name="connsiteY90" fmla="*/ 115 h 129"/>
              <a:gd name="connsiteX0" fmla="*/ 561 w 687"/>
              <a:gd name="connsiteY0" fmla="*/ 115 h 125"/>
              <a:gd name="connsiteX1" fmla="*/ 556 w 687"/>
              <a:gd name="connsiteY1" fmla="*/ 104 h 125"/>
              <a:gd name="connsiteX2" fmla="*/ 556 w 687"/>
              <a:gd name="connsiteY2" fmla="*/ 94 h 125"/>
              <a:gd name="connsiteX3" fmla="*/ 551 w 687"/>
              <a:gd name="connsiteY3" fmla="*/ 84 h 125"/>
              <a:gd name="connsiteX4" fmla="*/ 546 w 687"/>
              <a:gd name="connsiteY4" fmla="*/ 78 h 125"/>
              <a:gd name="connsiteX5" fmla="*/ 546 w 687"/>
              <a:gd name="connsiteY5" fmla="*/ 78 h 125"/>
              <a:gd name="connsiteX6" fmla="*/ 540 w 687"/>
              <a:gd name="connsiteY6" fmla="*/ 78 h 125"/>
              <a:gd name="connsiteX7" fmla="*/ 530 w 687"/>
              <a:gd name="connsiteY7" fmla="*/ 73 h 125"/>
              <a:gd name="connsiteX8" fmla="*/ 525 w 687"/>
              <a:gd name="connsiteY8" fmla="*/ 73 h 125"/>
              <a:gd name="connsiteX9" fmla="*/ 514 w 687"/>
              <a:gd name="connsiteY9" fmla="*/ 73 h 125"/>
              <a:gd name="connsiteX10" fmla="*/ 504 w 687"/>
              <a:gd name="connsiteY10" fmla="*/ 73 h 125"/>
              <a:gd name="connsiteX11" fmla="*/ 493 w 687"/>
              <a:gd name="connsiteY11" fmla="*/ 73 h 125"/>
              <a:gd name="connsiteX12" fmla="*/ 477 w 687"/>
              <a:gd name="connsiteY12" fmla="*/ 73 h 125"/>
              <a:gd name="connsiteX13" fmla="*/ 451 w 687"/>
              <a:gd name="connsiteY13" fmla="*/ 73 h 125"/>
              <a:gd name="connsiteX14" fmla="*/ 420 w 687"/>
              <a:gd name="connsiteY14" fmla="*/ 73 h 125"/>
              <a:gd name="connsiteX15" fmla="*/ 393 w 687"/>
              <a:gd name="connsiteY15" fmla="*/ 78 h 125"/>
              <a:gd name="connsiteX16" fmla="*/ 362 w 687"/>
              <a:gd name="connsiteY16" fmla="*/ 78 h 125"/>
              <a:gd name="connsiteX17" fmla="*/ 346 w 687"/>
              <a:gd name="connsiteY17" fmla="*/ 84 h 125"/>
              <a:gd name="connsiteX18" fmla="*/ 325 w 687"/>
              <a:gd name="connsiteY18" fmla="*/ 84 h 125"/>
              <a:gd name="connsiteX19" fmla="*/ 309 w 687"/>
              <a:gd name="connsiteY19" fmla="*/ 89 h 125"/>
              <a:gd name="connsiteX20" fmla="*/ 288 w 687"/>
              <a:gd name="connsiteY20" fmla="*/ 94 h 125"/>
              <a:gd name="connsiteX21" fmla="*/ 267 w 687"/>
              <a:gd name="connsiteY21" fmla="*/ 99 h 125"/>
              <a:gd name="connsiteX22" fmla="*/ 246 w 687"/>
              <a:gd name="connsiteY22" fmla="*/ 99 h 125"/>
              <a:gd name="connsiteX23" fmla="*/ 220 w 687"/>
              <a:gd name="connsiteY23" fmla="*/ 104 h 125"/>
              <a:gd name="connsiteX24" fmla="*/ 199 w 687"/>
              <a:gd name="connsiteY24" fmla="*/ 110 h 125"/>
              <a:gd name="connsiteX25" fmla="*/ 173 w 687"/>
              <a:gd name="connsiteY25" fmla="*/ 115 h 125"/>
              <a:gd name="connsiteX26" fmla="*/ 152 w 687"/>
              <a:gd name="connsiteY26" fmla="*/ 120 h 125"/>
              <a:gd name="connsiteX27" fmla="*/ 131 w 687"/>
              <a:gd name="connsiteY27" fmla="*/ 120 h 125"/>
              <a:gd name="connsiteX28" fmla="*/ 115 w 687"/>
              <a:gd name="connsiteY28" fmla="*/ 125 h 125"/>
              <a:gd name="connsiteX29" fmla="*/ 99 w 687"/>
              <a:gd name="connsiteY29" fmla="*/ 125 h 125"/>
              <a:gd name="connsiteX30" fmla="*/ 89 w 687"/>
              <a:gd name="connsiteY30" fmla="*/ 125 h 125"/>
              <a:gd name="connsiteX31" fmla="*/ 78 w 687"/>
              <a:gd name="connsiteY31" fmla="*/ 125 h 125"/>
              <a:gd name="connsiteX32" fmla="*/ 73 w 687"/>
              <a:gd name="connsiteY32" fmla="*/ 125 h 125"/>
              <a:gd name="connsiteX33" fmla="*/ 63 w 687"/>
              <a:gd name="connsiteY33" fmla="*/ 120 h 125"/>
              <a:gd name="connsiteX34" fmla="*/ 52 w 687"/>
              <a:gd name="connsiteY34" fmla="*/ 115 h 125"/>
              <a:gd name="connsiteX35" fmla="*/ 36 w 687"/>
              <a:gd name="connsiteY35" fmla="*/ 110 h 125"/>
              <a:gd name="connsiteX36" fmla="*/ 26 w 687"/>
              <a:gd name="connsiteY36" fmla="*/ 99 h 125"/>
              <a:gd name="connsiteX37" fmla="*/ 15 w 687"/>
              <a:gd name="connsiteY37" fmla="*/ 94 h 125"/>
              <a:gd name="connsiteX38" fmla="*/ 5 w 687"/>
              <a:gd name="connsiteY38" fmla="*/ 89 h 125"/>
              <a:gd name="connsiteX39" fmla="*/ 0 w 687"/>
              <a:gd name="connsiteY39" fmla="*/ 78 h 125"/>
              <a:gd name="connsiteX40" fmla="*/ 0 w 687"/>
              <a:gd name="connsiteY40" fmla="*/ 73 h 125"/>
              <a:gd name="connsiteX41" fmla="*/ 10 w 687"/>
              <a:gd name="connsiteY41" fmla="*/ 73 h 125"/>
              <a:gd name="connsiteX42" fmla="*/ 26 w 687"/>
              <a:gd name="connsiteY42" fmla="*/ 73 h 125"/>
              <a:gd name="connsiteX43" fmla="*/ 42 w 687"/>
              <a:gd name="connsiteY43" fmla="*/ 73 h 125"/>
              <a:gd name="connsiteX44" fmla="*/ 57 w 687"/>
              <a:gd name="connsiteY44" fmla="*/ 68 h 125"/>
              <a:gd name="connsiteX45" fmla="*/ 89 w 687"/>
              <a:gd name="connsiteY45" fmla="*/ 68 h 125"/>
              <a:gd name="connsiteX46" fmla="*/ 131 w 687"/>
              <a:gd name="connsiteY46" fmla="*/ 63 h 125"/>
              <a:gd name="connsiteX47" fmla="*/ 152 w 687"/>
              <a:gd name="connsiteY47" fmla="*/ 63 h 125"/>
              <a:gd name="connsiteX48" fmla="*/ 173 w 687"/>
              <a:gd name="connsiteY48" fmla="*/ 63 h 125"/>
              <a:gd name="connsiteX49" fmla="*/ 199 w 687"/>
              <a:gd name="connsiteY49" fmla="*/ 57 h 125"/>
              <a:gd name="connsiteX50" fmla="*/ 225 w 687"/>
              <a:gd name="connsiteY50" fmla="*/ 57 h 125"/>
              <a:gd name="connsiteX51" fmla="*/ 257 w 687"/>
              <a:gd name="connsiteY51" fmla="*/ 52 h 125"/>
              <a:gd name="connsiteX52" fmla="*/ 288 w 687"/>
              <a:gd name="connsiteY52" fmla="*/ 52 h 125"/>
              <a:gd name="connsiteX53" fmla="*/ 320 w 687"/>
              <a:gd name="connsiteY53" fmla="*/ 47 h 125"/>
              <a:gd name="connsiteX54" fmla="*/ 357 w 687"/>
              <a:gd name="connsiteY54" fmla="*/ 42 h 125"/>
              <a:gd name="connsiteX55" fmla="*/ 372 w 687"/>
              <a:gd name="connsiteY55" fmla="*/ 42 h 125"/>
              <a:gd name="connsiteX56" fmla="*/ 393 w 687"/>
              <a:gd name="connsiteY56" fmla="*/ 37 h 125"/>
              <a:gd name="connsiteX57" fmla="*/ 409 w 687"/>
              <a:gd name="connsiteY57" fmla="*/ 37 h 125"/>
              <a:gd name="connsiteX58" fmla="*/ 420 w 687"/>
              <a:gd name="connsiteY58" fmla="*/ 37 h 125"/>
              <a:gd name="connsiteX59" fmla="*/ 435 w 687"/>
              <a:gd name="connsiteY59" fmla="*/ 31 h 125"/>
              <a:gd name="connsiteX60" fmla="*/ 446 w 687"/>
              <a:gd name="connsiteY60" fmla="*/ 31 h 125"/>
              <a:gd name="connsiteX61" fmla="*/ 456 w 687"/>
              <a:gd name="connsiteY61" fmla="*/ 31 h 125"/>
              <a:gd name="connsiteX62" fmla="*/ 467 w 687"/>
              <a:gd name="connsiteY62" fmla="*/ 26 h 125"/>
              <a:gd name="connsiteX63" fmla="*/ 477 w 687"/>
              <a:gd name="connsiteY63" fmla="*/ 26 h 125"/>
              <a:gd name="connsiteX64" fmla="*/ 488 w 687"/>
              <a:gd name="connsiteY64" fmla="*/ 26 h 125"/>
              <a:gd name="connsiteX65" fmla="*/ 493 w 687"/>
              <a:gd name="connsiteY65" fmla="*/ 21 h 125"/>
              <a:gd name="connsiteX66" fmla="*/ 498 w 687"/>
              <a:gd name="connsiteY66" fmla="*/ 21 h 125"/>
              <a:gd name="connsiteX67" fmla="*/ 504 w 687"/>
              <a:gd name="connsiteY67" fmla="*/ 21 h 125"/>
              <a:gd name="connsiteX68" fmla="*/ 509 w 687"/>
              <a:gd name="connsiteY68" fmla="*/ 16 h 125"/>
              <a:gd name="connsiteX69" fmla="*/ 514 w 687"/>
              <a:gd name="connsiteY69" fmla="*/ 16 h 125"/>
              <a:gd name="connsiteX70" fmla="*/ 514 w 687"/>
              <a:gd name="connsiteY70" fmla="*/ 16 h 125"/>
              <a:gd name="connsiteX71" fmla="*/ 519 w 687"/>
              <a:gd name="connsiteY71" fmla="*/ 10 h 125"/>
              <a:gd name="connsiteX72" fmla="*/ 525 w 687"/>
              <a:gd name="connsiteY72" fmla="*/ 5 h 125"/>
              <a:gd name="connsiteX73" fmla="*/ 535 w 687"/>
              <a:gd name="connsiteY73" fmla="*/ 5 h 125"/>
              <a:gd name="connsiteX74" fmla="*/ 546 w 687"/>
              <a:gd name="connsiteY74" fmla="*/ 0 h 125"/>
              <a:gd name="connsiteX75" fmla="*/ 551 w 687"/>
              <a:gd name="connsiteY75" fmla="*/ 5 h 125"/>
              <a:gd name="connsiteX76" fmla="*/ 561 w 687"/>
              <a:gd name="connsiteY76" fmla="*/ 5 h 125"/>
              <a:gd name="connsiteX77" fmla="*/ 577 w 687"/>
              <a:gd name="connsiteY77" fmla="*/ 10 h 125"/>
              <a:gd name="connsiteX78" fmla="*/ 593 w 687"/>
              <a:gd name="connsiteY78" fmla="*/ 16 h 125"/>
              <a:gd name="connsiteX79" fmla="*/ 630 w 687"/>
              <a:gd name="connsiteY79" fmla="*/ 31 h 125"/>
              <a:gd name="connsiteX80" fmla="*/ 645 w 687"/>
              <a:gd name="connsiteY80" fmla="*/ 42 h 125"/>
              <a:gd name="connsiteX81" fmla="*/ 661 w 687"/>
              <a:gd name="connsiteY81" fmla="*/ 52 h 125"/>
              <a:gd name="connsiteX82" fmla="*/ 672 w 687"/>
              <a:gd name="connsiteY82" fmla="*/ 57 h 125"/>
              <a:gd name="connsiteX83" fmla="*/ 682 w 687"/>
              <a:gd name="connsiteY83" fmla="*/ 68 h 125"/>
              <a:gd name="connsiteX84" fmla="*/ 687 w 687"/>
              <a:gd name="connsiteY84" fmla="*/ 73 h 125"/>
              <a:gd name="connsiteX85" fmla="*/ 687 w 687"/>
              <a:gd name="connsiteY85" fmla="*/ 78 h 125"/>
              <a:gd name="connsiteX86" fmla="*/ 682 w 687"/>
              <a:gd name="connsiteY86" fmla="*/ 78 h 125"/>
              <a:gd name="connsiteX87" fmla="*/ 682 w 687"/>
              <a:gd name="connsiteY87" fmla="*/ 84 h 125"/>
              <a:gd name="connsiteX88" fmla="*/ 677 w 687"/>
              <a:gd name="connsiteY88" fmla="*/ 89 h 125"/>
              <a:gd name="connsiteX89" fmla="*/ 561 w 687"/>
              <a:gd name="connsiteY89" fmla="*/ 115 h 125"/>
              <a:gd name="connsiteX0" fmla="*/ 561 w 687"/>
              <a:gd name="connsiteY0" fmla="*/ 115 h 125"/>
              <a:gd name="connsiteX1" fmla="*/ 556 w 687"/>
              <a:gd name="connsiteY1" fmla="*/ 104 h 125"/>
              <a:gd name="connsiteX2" fmla="*/ 556 w 687"/>
              <a:gd name="connsiteY2" fmla="*/ 94 h 125"/>
              <a:gd name="connsiteX3" fmla="*/ 551 w 687"/>
              <a:gd name="connsiteY3" fmla="*/ 84 h 125"/>
              <a:gd name="connsiteX4" fmla="*/ 546 w 687"/>
              <a:gd name="connsiteY4" fmla="*/ 78 h 125"/>
              <a:gd name="connsiteX5" fmla="*/ 546 w 687"/>
              <a:gd name="connsiteY5" fmla="*/ 78 h 125"/>
              <a:gd name="connsiteX6" fmla="*/ 540 w 687"/>
              <a:gd name="connsiteY6" fmla="*/ 78 h 125"/>
              <a:gd name="connsiteX7" fmla="*/ 530 w 687"/>
              <a:gd name="connsiteY7" fmla="*/ 73 h 125"/>
              <a:gd name="connsiteX8" fmla="*/ 525 w 687"/>
              <a:gd name="connsiteY8" fmla="*/ 73 h 125"/>
              <a:gd name="connsiteX9" fmla="*/ 514 w 687"/>
              <a:gd name="connsiteY9" fmla="*/ 73 h 125"/>
              <a:gd name="connsiteX10" fmla="*/ 504 w 687"/>
              <a:gd name="connsiteY10" fmla="*/ 73 h 125"/>
              <a:gd name="connsiteX11" fmla="*/ 493 w 687"/>
              <a:gd name="connsiteY11" fmla="*/ 73 h 125"/>
              <a:gd name="connsiteX12" fmla="*/ 477 w 687"/>
              <a:gd name="connsiteY12" fmla="*/ 73 h 125"/>
              <a:gd name="connsiteX13" fmla="*/ 451 w 687"/>
              <a:gd name="connsiteY13" fmla="*/ 73 h 125"/>
              <a:gd name="connsiteX14" fmla="*/ 420 w 687"/>
              <a:gd name="connsiteY14" fmla="*/ 73 h 125"/>
              <a:gd name="connsiteX15" fmla="*/ 393 w 687"/>
              <a:gd name="connsiteY15" fmla="*/ 78 h 125"/>
              <a:gd name="connsiteX16" fmla="*/ 362 w 687"/>
              <a:gd name="connsiteY16" fmla="*/ 78 h 125"/>
              <a:gd name="connsiteX17" fmla="*/ 346 w 687"/>
              <a:gd name="connsiteY17" fmla="*/ 84 h 125"/>
              <a:gd name="connsiteX18" fmla="*/ 325 w 687"/>
              <a:gd name="connsiteY18" fmla="*/ 84 h 125"/>
              <a:gd name="connsiteX19" fmla="*/ 309 w 687"/>
              <a:gd name="connsiteY19" fmla="*/ 89 h 125"/>
              <a:gd name="connsiteX20" fmla="*/ 288 w 687"/>
              <a:gd name="connsiteY20" fmla="*/ 94 h 125"/>
              <a:gd name="connsiteX21" fmla="*/ 267 w 687"/>
              <a:gd name="connsiteY21" fmla="*/ 99 h 125"/>
              <a:gd name="connsiteX22" fmla="*/ 246 w 687"/>
              <a:gd name="connsiteY22" fmla="*/ 99 h 125"/>
              <a:gd name="connsiteX23" fmla="*/ 220 w 687"/>
              <a:gd name="connsiteY23" fmla="*/ 104 h 125"/>
              <a:gd name="connsiteX24" fmla="*/ 199 w 687"/>
              <a:gd name="connsiteY24" fmla="*/ 110 h 125"/>
              <a:gd name="connsiteX25" fmla="*/ 173 w 687"/>
              <a:gd name="connsiteY25" fmla="*/ 115 h 125"/>
              <a:gd name="connsiteX26" fmla="*/ 152 w 687"/>
              <a:gd name="connsiteY26" fmla="*/ 120 h 125"/>
              <a:gd name="connsiteX27" fmla="*/ 131 w 687"/>
              <a:gd name="connsiteY27" fmla="*/ 120 h 125"/>
              <a:gd name="connsiteX28" fmla="*/ 115 w 687"/>
              <a:gd name="connsiteY28" fmla="*/ 125 h 125"/>
              <a:gd name="connsiteX29" fmla="*/ 99 w 687"/>
              <a:gd name="connsiteY29" fmla="*/ 125 h 125"/>
              <a:gd name="connsiteX30" fmla="*/ 89 w 687"/>
              <a:gd name="connsiteY30" fmla="*/ 125 h 125"/>
              <a:gd name="connsiteX31" fmla="*/ 78 w 687"/>
              <a:gd name="connsiteY31" fmla="*/ 125 h 125"/>
              <a:gd name="connsiteX32" fmla="*/ 73 w 687"/>
              <a:gd name="connsiteY32" fmla="*/ 125 h 125"/>
              <a:gd name="connsiteX33" fmla="*/ 63 w 687"/>
              <a:gd name="connsiteY33" fmla="*/ 120 h 125"/>
              <a:gd name="connsiteX34" fmla="*/ 52 w 687"/>
              <a:gd name="connsiteY34" fmla="*/ 115 h 125"/>
              <a:gd name="connsiteX35" fmla="*/ 36 w 687"/>
              <a:gd name="connsiteY35" fmla="*/ 110 h 125"/>
              <a:gd name="connsiteX36" fmla="*/ 26 w 687"/>
              <a:gd name="connsiteY36" fmla="*/ 99 h 125"/>
              <a:gd name="connsiteX37" fmla="*/ 15 w 687"/>
              <a:gd name="connsiteY37" fmla="*/ 94 h 125"/>
              <a:gd name="connsiteX38" fmla="*/ 5 w 687"/>
              <a:gd name="connsiteY38" fmla="*/ 89 h 125"/>
              <a:gd name="connsiteX39" fmla="*/ 0 w 687"/>
              <a:gd name="connsiteY39" fmla="*/ 78 h 125"/>
              <a:gd name="connsiteX40" fmla="*/ 0 w 687"/>
              <a:gd name="connsiteY40" fmla="*/ 73 h 125"/>
              <a:gd name="connsiteX41" fmla="*/ 10 w 687"/>
              <a:gd name="connsiteY41" fmla="*/ 73 h 125"/>
              <a:gd name="connsiteX42" fmla="*/ 26 w 687"/>
              <a:gd name="connsiteY42" fmla="*/ 73 h 125"/>
              <a:gd name="connsiteX43" fmla="*/ 42 w 687"/>
              <a:gd name="connsiteY43" fmla="*/ 73 h 125"/>
              <a:gd name="connsiteX44" fmla="*/ 57 w 687"/>
              <a:gd name="connsiteY44" fmla="*/ 68 h 125"/>
              <a:gd name="connsiteX45" fmla="*/ 89 w 687"/>
              <a:gd name="connsiteY45" fmla="*/ 68 h 125"/>
              <a:gd name="connsiteX46" fmla="*/ 131 w 687"/>
              <a:gd name="connsiteY46" fmla="*/ 63 h 125"/>
              <a:gd name="connsiteX47" fmla="*/ 152 w 687"/>
              <a:gd name="connsiteY47" fmla="*/ 63 h 125"/>
              <a:gd name="connsiteX48" fmla="*/ 173 w 687"/>
              <a:gd name="connsiteY48" fmla="*/ 63 h 125"/>
              <a:gd name="connsiteX49" fmla="*/ 199 w 687"/>
              <a:gd name="connsiteY49" fmla="*/ 57 h 125"/>
              <a:gd name="connsiteX50" fmla="*/ 225 w 687"/>
              <a:gd name="connsiteY50" fmla="*/ 57 h 125"/>
              <a:gd name="connsiteX51" fmla="*/ 257 w 687"/>
              <a:gd name="connsiteY51" fmla="*/ 52 h 125"/>
              <a:gd name="connsiteX52" fmla="*/ 288 w 687"/>
              <a:gd name="connsiteY52" fmla="*/ 52 h 125"/>
              <a:gd name="connsiteX53" fmla="*/ 320 w 687"/>
              <a:gd name="connsiteY53" fmla="*/ 47 h 125"/>
              <a:gd name="connsiteX54" fmla="*/ 357 w 687"/>
              <a:gd name="connsiteY54" fmla="*/ 42 h 125"/>
              <a:gd name="connsiteX55" fmla="*/ 372 w 687"/>
              <a:gd name="connsiteY55" fmla="*/ 42 h 125"/>
              <a:gd name="connsiteX56" fmla="*/ 393 w 687"/>
              <a:gd name="connsiteY56" fmla="*/ 37 h 125"/>
              <a:gd name="connsiteX57" fmla="*/ 409 w 687"/>
              <a:gd name="connsiteY57" fmla="*/ 37 h 125"/>
              <a:gd name="connsiteX58" fmla="*/ 420 w 687"/>
              <a:gd name="connsiteY58" fmla="*/ 37 h 125"/>
              <a:gd name="connsiteX59" fmla="*/ 435 w 687"/>
              <a:gd name="connsiteY59" fmla="*/ 31 h 125"/>
              <a:gd name="connsiteX60" fmla="*/ 446 w 687"/>
              <a:gd name="connsiteY60" fmla="*/ 31 h 125"/>
              <a:gd name="connsiteX61" fmla="*/ 456 w 687"/>
              <a:gd name="connsiteY61" fmla="*/ 31 h 125"/>
              <a:gd name="connsiteX62" fmla="*/ 467 w 687"/>
              <a:gd name="connsiteY62" fmla="*/ 26 h 125"/>
              <a:gd name="connsiteX63" fmla="*/ 477 w 687"/>
              <a:gd name="connsiteY63" fmla="*/ 26 h 125"/>
              <a:gd name="connsiteX64" fmla="*/ 488 w 687"/>
              <a:gd name="connsiteY64" fmla="*/ 26 h 125"/>
              <a:gd name="connsiteX65" fmla="*/ 493 w 687"/>
              <a:gd name="connsiteY65" fmla="*/ 21 h 125"/>
              <a:gd name="connsiteX66" fmla="*/ 498 w 687"/>
              <a:gd name="connsiteY66" fmla="*/ 21 h 125"/>
              <a:gd name="connsiteX67" fmla="*/ 504 w 687"/>
              <a:gd name="connsiteY67" fmla="*/ 21 h 125"/>
              <a:gd name="connsiteX68" fmla="*/ 509 w 687"/>
              <a:gd name="connsiteY68" fmla="*/ 16 h 125"/>
              <a:gd name="connsiteX69" fmla="*/ 514 w 687"/>
              <a:gd name="connsiteY69" fmla="*/ 16 h 125"/>
              <a:gd name="connsiteX70" fmla="*/ 514 w 687"/>
              <a:gd name="connsiteY70" fmla="*/ 16 h 125"/>
              <a:gd name="connsiteX71" fmla="*/ 519 w 687"/>
              <a:gd name="connsiteY71" fmla="*/ 10 h 125"/>
              <a:gd name="connsiteX72" fmla="*/ 525 w 687"/>
              <a:gd name="connsiteY72" fmla="*/ 5 h 125"/>
              <a:gd name="connsiteX73" fmla="*/ 535 w 687"/>
              <a:gd name="connsiteY73" fmla="*/ 5 h 125"/>
              <a:gd name="connsiteX74" fmla="*/ 546 w 687"/>
              <a:gd name="connsiteY74" fmla="*/ 0 h 125"/>
              <a:gd name="connsiteX75" fmla="*/ 551 w 687"/>
              <a:gd name="connsiteY75" fmla="*/ 5 h 125"/>
              <a:gd name="connsiteX76" fmla="*/ 561 w 687"/>
              <a:gd name="connsiteY76" fmla="*/ 5 h 125"/>
              <a:gd name="connsiteX77" fmla="*/ 577 w 687"/>
              <a:gd name="connsiteY77" fmla="*/ 10 h 125"/>
              <a:gd name="connsiteX78" fmla="*/ 593 w 687"/>
              <a:gd name="connsiteY78" fmla="*/ 16 h 125"/>
              <a:gd name="connsiteX79" fmla="*/ 630 w 687"/>
              <a:gd name="connsiteY79" fmla="*/ 31 h 125"/>
              <a:gd name="connsiteX80" fmla="*/ 645 w 687"/>
              <a:gd name="connsiteY80" fmla="*/ 42 h 125"/>
              <a:gd name="connsiteX81" fmla="*/ 661 w 687"/>
              <a:gd name="connsiteY81" fmla="*/ 52 h 125"/>
              <a:gd name="connsiteX82" fmla="*/ 672 w 687"/>
              <a:gd name="connsiteY82" fmla="*/ 57 h 125"/>
              <a:gd name="connsiteX83" fmla="*/ 682 w 687"/>
              <a:gd name="connsiteY83" fmla="*/ 68 h 125"/>
              <a:gd name="connsiteX84" fmla="*/ 687 w 687"/>
              <a:gd name="connsiteY84" fmla="*/ 73 h 125"/>
              <a:gd name="connsiteX85" fmla="*/ 687 w 687"/>
              <a:gd name="connsiteY85" fmla="*/ 78 h 125"/>
              <a:gd name="connsiteX86" fmla="*/ 682 w 687"/>
              <a:gd name="connsiteY86" fmla="*/ 78 h 125"/>
              <a:gd name="connsiteX87" fmla="*/ 682 w 687"/>
              <a:gd name="connsiteY87" fmla="*/ 84 h 125"/>
              <a:gd name="connsiteX88" fmla="*/ 677 w 687"/>
              <a:gd name="connsiteY88" fmla="*/ 89 h 125"/>
              <a:gd name="connsiteX0" fmla="*/ 556 w 687"/>
              <a:gd name="connsiteY0" fmla="*/ 104 h 125"/>
              <a:gd name="connsiteX1" fmla="*/ 556 w 687"/>
              <a:gd name="connsiteY1" fmla="*/ 94 h 125"/>
              <a:gd name="connsiteX2" fmla="*/ 551 w 687"/>
              <a:gd name="connsiteY2" fmla="*/ 84 h 125"/>
              <a:gd name="connsiteX3" fmla="*/ 546 w 687"/>
              <a:gd name="connsiteY3" fmla="*/ 78 h 125"/>
              <a:gd name="connsiteX4" fmla="*/ 546 w 687"/>
              <a:gd name="connsiteY4" fmla="*/ 78 h 125"/>
              <a:gd name="connsiteX5" fmla="*/ 540 w 687"/>
              <a:gd name="connsiteY5" fmla="*/ 78 h 125"/>
              <a:gd name="connsiteX6" fmla="*/ 530 w 687"/>
              <a:gd name="connsiteY6" fmla="*/ 73 h 125"/>
              <a:gd name="connsiteX7" fmla="*/ 525 w 687"/>
              <a:gd name="connsiteY7" fmla="*/ 73 h 125"/>
              <a:gd name="connsiteX8" fmla="*/ 514 w 687"/>
              <a:gd name="connsiteY8" fmla="*/ 73 h 125"/>
              <a:gd name="connsiteX9" fmla="*/ 504 w 687"/>
              <a:gd name="connsiteY9" fmla="*/ 73 h 125"/>
              <a:gd name="connsiteX10" fmla="*/ 493 w 687"/>
              <a:gd name="connsiteY10" fmla="*/ 73 h 125"/>
              <a:gd name="connsiteX11" fmla="*/ 477 w 687"/>
              <a:gd name="connsiteY11" fmla="*/ 73 h 125"/>
              <a:gd name="connsiteX12" fmla="*/ 451 w 687"/>
              <a:gd name="connsiteY12" fmla="*/ 73 h 125"/>
              <a:gd name="connsiteX13" fmla="*/ 420 w 687"/>
              <a:gd name="connsiteY13" fmla="*/ 73 h 125"/>
              <a:gd name="connsiteX14" fmla="*/ 393 w 687"/>
              <a:gd name="connsiteY14" fmla="*/ 78 h 125"/>
              <a:gd name="connsiteX15" fmla="*/ 362 w 687"/>
              <a:gd name="connsiteY15" fmla="*/ 78 h 125"/>
              <a:gd name="connsiteX16" fmla="*/ 346 w 687"/>
              <a:gd name="connsiteY16" fmla="*/ 84 h 125"/>
              <a:gd name="connsiteX17" fmla="*/ 325 w 687"/>
              <a:gd name="connsiteY17" fmla="*/ 84 h 125"/>
              <a:gd name="connsiteX18" fmla="*/ 309 w 687"/>
              <a:gd name="connsiteY18" fmla="*/ 89 h 125"/>
              <a:gd name="connsiteX19" fmla="*/ 288 w 687"/>
              <a:gd name="connsiteY19" fmla="*/ 94 h 125"/>
              <a:gd name="connsiteX20" fmla="*/ 267 w 687"/>
              <a:gd name="connsiteY20" fmla="*/ 99 h 125"/>
              <a:gd name="connsiteX21" fmla="*/ 246 w 687"/>
              <a:gd name="connsiteY21" fmla="*/ 99 h 125"/>
              <a:gd name="connsiteX22" fmla="*/ 220 w 687"/>
              <a:gd name="connsiteY22" fmla="*/ 104 h 125"/>
              <a:gd name="connsiteX23" fmla="*/ 199 w 687"/>
              <a:gd name="connsiteY23" fmla="*/ 110 h 125"/>
              <a:gd name="connsiteX24" fmla="*/ 173 w 687"/>
              <a:gd name="connsiteY24" fmla="*/ 115 h 125"/>
              <a:gd name="connsiteX25" fmla="*/ 152 w 687"/>
              <a:gd name="connsiteY25" fmla="*/ 120 h 125"/>
              <a:gd name="connsiteX26" fmla="*/ 131 w 687"/>
              <a:gd name="connsiteY26" fmla="*/ 120 h 125"/>
              <a:gd name="connsiteX27" fmla="*/ 115 w 687"/>
              <a:gd name="connsiteY27" fmla="*/ 125 h 125"/>
              <a:gd name="connsiteX28" fmla="*/ 99 w 687"/>
              <a:gd name="connsiteY28" fmla="*/ 125 h 125"/>
              <a:gd name="connsiteX29" fmla="*/ 89 w 687"/>
              <a:gd name="connsiteY29" fmla="*/ 125 h 125"/>
              <a:gd name="connsiteX30" fmla="*/ 78 w 687"/>
              <a:gd name="connsiteY30" fmla="*/ 125 h 125"/>
              <a:gd name="connsiteX31" fmla="*/ 73 w 687"/>
              <a:gd name="connsiteY31" fmla="*/ 125 h 125"/>
              <a:gd name="connsiteX32" fmla="*/ 63 w 687"/>
              <a:gd name="connsiteY32" fmla="*/ 120 h 125"/>
              <a:gd name="connsiteX33" fmla="*/ 52 w 687"/>
              <a:gd name="connsiteY33" fmla="*/ 115 h 125"/>
              <a:gd name="connsiteX34" fmla="*/ 36 w 687"/>
              <a:gd name="connsiteY34" fmla="*/ 110 h 125"/>
              <a:gd name="connsiteX35" fmla="*/ 26 w 687"/>
              <a:gd name="connsiteY35" fmla="*/ 99 h 125"/>
              <a:gd name="connsiteX36" fmla="*/ 15 w 687"/>
              <a:gd name="connsiteY36" fmla="*/ 94 h 125"/>
              <a:gd name="connsiteX37" fmla="*/ 5 w 687"/>
              <a:gd name="connsiteY37" fmla="*/ 89 h 125"/>
              <a:gd name="connsiteX38" fmla="*/ 0 w 687"/>
              <a:gd name="connsiteY38" fmla="*/ 78 h 125"/>
              <a:gd name="connsiteX39" fmla="*/ 0 w 687"/>
              <a:gd name="connsiteY39" fmla="*/ 73 h 125"/>
              <a:gd name="connsiteX40" fmla="*/ 10 w 687"/>
              <a:gd name="connsiteY40" fmla="*/ 73 h 125"/>
              <a:gd name="connsiteX41" fmla="*/ 26 w 687"/>
              <a:gd name="connsiteY41" fmla="*/ 73 h 125"/>
              <a:gd name="connsiteX42" fmla="*/ 42 w 687"/>
              <a:gd name="connsiteY42" fmla="*/ 73 h 125"/>
              <a:gd name="connsiteX43" fmla="*/ 57 w 687"/>
              <a:gd name="connsiteY43" fmla="*/ 68 h 125"/>
              <a:gd name="connsiteX44" fmla="*/ 89 w 687"/>
              <a:gd name="connsiteY44" fmla="*/ 68 h 125"/>
              <a:gd name="connsiteX45" fmla="*/ 131 w 687"/>
              <a:gd name="connsiteY45" fmla="*/ 63 h 125"/>
              <a:gd name="connsiteX46" fmla="*/ 152 w 687"/>
              <a:gd name="connsiteY46" fmla="*/ 63 h 125"/>
              <a:gd name="connsiteX47" fmla="*/ 173 w 687"/>
              <a:gd name="connsiteY47" fmla="*/ 63 h 125"/>
              <a:gd name="connsiteX48" fmla="*/ 199 w 687"/>
              <a:gd name="connsiteY48" fmla="*/ 57 h 125"/>
              <a:gd name="connsiteX49" fmla="*/ 225 w 687"/>
              <a:gd name="connsiteY49" fmla="*/ 57 h 125"/>
              <a:gd name="connsiteX50" fmla="*/ 257 w 687"/>
              <a:gd name="connsiteY50" fmla="*/ 52 h 125"/>
              <a:gd name="connsiteX51" fmla="*/ 288 w 687"/>
              <a:gd name="connsiteY51" fmla="*/ 52 h 125"/>
              <a:gd name="connsiteX52" fmla="*/ 320 w 687"/>
              <a:gd name="connsiteY52" fmla="*/ 47 h 125"/>
              <a:gd name="connsiteX53" fmla="*/ 357 w 687"/>
              <a:gd name="connsiteY53" fmla="*/ 42 h 125"/>
              <a:gd name="connsiteX54" fmla="*/ 372 w 687"/>
              <a:gd name="connsiteY54" fmla="*/ 42 h 125"/>
              <a:gd name="connsiteX55" fmla="*/ 393 w 687"/>
              <a:gd name="connsiteY55" fmla="*/ 37 h 125"/>
              <a:gd name="connsiteX56" fmla="*/ 409 w 687"/>
              <a:gd name="connsiteY56" fmla="*/ 37 h 125"/>
              <a:gd name="connsiteX57" fmla="*/ 420 w 687"/>
              <a:gd name="connsiteY57" fmla="*/ 37 h 125"/>
              <a:gd name="connsiteX58" fmla="*/ 435 w 687"/>
              <a:gd name="connsiteY58" fmla="*/ 31 h 125"/>
              <a:gd name="connsiteX59" fmla="*/ 446 w 687"/>
              <a:gd name="connsiteY59" fmla="*/ 31 h 125"/>
              <a:gd name="connsiteX60" fmla="*/ 456 w 687"/>
              <a:gd name="connsiteY60" fmla="*/ 31 h 125"/>
              <a:gd name="connsiteX61" fmla="*/ 467 w 687"/>
              <a:gd name="connsiteY61" fmla="*/ 26 h 125"/>
              <a:gd name="connsiteX62" fmla="*/ 477 w 687"/>
              <a:gd name="connsiteY62" fmla="*/ 26 h 125"/>
              <a:gd name="connsiteX63" fmla="*/ 488 w 687"/>
              <a:gd name="connsiteY63" fmla="*/ 26 h 125"/>
              <a:gd name="connsiteX64" fmla="*/ 493 w 687"/>
              <a:gd name="connsiteY64" fmla="*/ 21 h 125"/>
              <a:gd name="connsiteX65" fmla="*/ 498 w 687"/>
              <a:gd name="connsiteY65" fmla="*/ 21 h 125"/>
              <a:gd name="connsiteX66" fmla="*/ 504 w 687"/>
              <a:gd name="connsiteY66" fmla="*/ 21 h 125"/>
              <a:gd name="connsiteX67" fmla="*/ 509 w 687"/>
              <a:gd name="connsiteY67" fmla="*/ 16 h 125"/>
              <a:gd name="connsiteX68" fmla="*/ 514 w 687"/>
              <a:gd name="connsiteY68" fmla="*/ 16 h 125"/>
              <a:gd name="connsiteX69" fmla="*/ 514 w 687"/>
              <a:gd name="connsiteY69" fmla="*/ 16 h 125"/>
              <a:gd name="connsiteX70" fmla="*/ 519 w 687"/>
              <a:gd name="connsiteY70" fmla="*/ 10 h 125"/>
              <a:gd name="connsiteX71" fmla="*/ 525 w 687"/>
              <a:gd name="connsiteY71" fmla="*/ 5 h 125"/>
              <a:gd name="connsiteX72" fmla="*/ 535 w 687"/>
              <a:gd name="connsiteY72" fmla="*/ 5 h 125"/>
              <a:gd name="connsiteX73" fmla="*/ 546 w 687"/>
              <a:gd name="connsiteY73" fmla="*/ 0 h 125"/>
              <a:gd name="connsiteX74" fmla="*/ 551 w 687"/>
              <a:gd name="connsiteY74" fmla="*/ 5 h 125"/>
              <a:gd name="connsiteX75" fmla="*/ 561 w 687"/>
              <a:gd name="connsiteY75" fmla="*/ 5 h 125"/>
              <a:gd name="connsiteX76" fmla="*/ 577 w 687"/>
              <a:gd name="connsiteY76" fmla="*/ 10 h 125"/>
              <a:gd name="connsiteX77" fmla="*/ 593 w 687"/>
              <a:gd name="connsiteY77" fmla="*/ 16 h 125"/>
              <a:gd name="connsiteX78" fmla="*/ 630 w 687"/>
              <a:gd name="connsiteY78" fmla="*/ 31 h 125"/>
              <a:gd name="connsiteX79" fmla="*/ 645 w 687"/>
              <a:gd name="connsiteY79" fmla="*/ 42 h 125"/>
              <a:gd name="connsiteX80" fmla="*/ 661 w 687"/>
              <a:gd name="connsiteY80" fmla="*/ 52 h 125"/>
              <a:gd name="connsiteX81" fmla="*/ 672 w 687"/>
              <a:gd name="connsiteY81" fmla="*/ 57 h 125"/>
              <a:gd name="connsiteX82" fmla="*/ 682 w 687"/>
              <a:gd name="connsiteY82" fmla="*/ 68 h 125"/>
              <a:gd name="connsiteX83" fmla="*/ 687 w 687"/>
              <a:gd name="connsiteY83" fmla="*/ 73 h 125"/>
              <a:gd name="connsiteX84" fmla="*/ 687 w 687"/>
              <a:gd name="connsiteY84" fmla="*/ 78 h 125"/>
              <a:gd name="connsiteX85" fmla="*/ 682 w 687"/>
              <a:gd name="connsiteY85" fmla="*/ 78 h 125"/>
              <a:gd name="connsiteX86" fmla="*/ 682 w 687"/>
              <a:gd name="connsiteY86" fmla="*/ 84 h 125"/>
              <a:gd name="connsiteX87" fmla="*/ 677 w 687"/>
              <a:gd name="connsiteY87" fmla="*/ 89 h 125"/>
              <a:gd name="connsiteX0" fmla="*/ 556 w 687"/>
              <a:gd name="connsiteY0" fmla="*/ 94 h 125"/>
              <a:gd name="connsiteX1" fmla="*/ 551 w 687"/>
              <a:gd name="connsiteY1" fmla="*/ 84 h 125"/>
              <a:gd name="connsiteX2" fmla="*/ 546 w 687"/>
              <a:gd name="connsiteY2" fmla="*/ 78 h 125"/>
              <a:gd name="connsiteX3" fmla="*/ 546 w 687"/>
              <a:gd name="connsiteY3" fmla="*/ 78 h 125"/>
              <a:gd name="connsiteX4" fmla="*/ 540 w 687"/>
              <a:gd name="connsiteY4" fmla="*/ 78 h 125"/>
              <a:gd name="connsiteX5" fmla="*/ 530 w 687"/>
              <a:gd name="connsiteY5" fmla="*/ 73 h 125"/>
              <a:gd name="connsiteX6" fmla="*/ 525 w 687"/>
              <a:gd name="connsiteY6" fmla="*/ 73 h 125"/>
              <a:gd name="connsiteX7" fmla="*/ 514 w 687"/>
              <a:gd name="connsiteY7" fmla="*/ 73 h 125"/>
              <a:gd name="connsiteX8" fmla="*/ 504 w 687"/>
              <a:gd name="connsiteY8" fmla="*/ 73 h 125"/>
              <a:gd name="connsiteX9" fmla="*/ 493 w 687"/>
              <a:gd name="connsiteY9" fmla="*/ 73 h 125"/>
              <a:gd name="connsiteX10" fmla="*/ 477 w 687"/>
              <a:gd name="connsiteY10" fmla="*/ 73 h 125"/>
              <a:gd name="connsiteX11" fmla="*/ 451 w 687"/>
              <a:gd name="connsiteY11" fmla="*/ 73 h 125"/>
              <a:gd name="connsiteX12" fmla="*/ 420 w 687"/>
              <a:gd name="connsiteY12" fmla="*/ 73 h 125"/>
              <a:gd name="connsiteX13" fmla="*/ 393 w 687"/>
              <a:gd name="connsiteY13" fmla="*/ 78 h 125"/>
              <a:gd name="connsiteX14" fmla="*/ 362 w 687"/>
              <a:gd name="connsiteY14" fmla="*/ 78 h 125"/>
              <a:gd name="connsiteX15" fmla="*/ 346 w 687"/>
              <a:gd name="connsiteY15" fmla="*/ 84 h 125"/>
              <a:gd name="connsiteX16" fmla="*/ 325 w 687"/>
              <a:gd name="connsiteY16" fmla="*/ 84 h 125"/>
              <a:gd name="connsiteX17" fmla="*/ 309 w 687"/>
              <a:gd name="connsiteY17" fmla="*/ 89 h 125"/>
              <a:gd name="connsiteX18" fmla="*/ 288 w 687"/>
              <a:gd name="connsiteY18" fmla="*/ 94 h 125"/>
              <a:gd name="connsiteX19" fmla="*/ 267 w 687"/>
              <a:gd name="connsiteY19" fmla="*/ 99 h 125"/>
              <a:gd name="connsiteX20" fmla="*/ 246 w 687"/>
              <a:gd name="connsiteY20" fmla="*/ 99 h 125"/>
              <a:gd name="connsiteX21" fmla="*/ 220 w 687"/>
              <a:gd name="connsiteY21" fmla="*/ 104 h 125"/>
              <a:gd name="connsiteX22" fmla="*/ 199 w 687"/>
              <a:gd name="connsiteY22" fmla="*/ 110 h 125"/>
              <a:gd name="connsiteX23" fmla="*/ 173 w 687"/>
              <a:gd name="connsiteY23" fmla="*/ 115 h 125"/>
              <a:gd name="connsiteX24" fmla="*/ 152 w 687"/>
              <a:gd name="connsiteY24" fmla="*/ 120 h 125"/>
              <a:gd name="connsiteX25" fmla="*/ 131 w 687"/>
              <a:gd name="connsiteY25" fmla="*/ 120 h 125"/>
              <a:gd name="connsiteX26" fmla="*/ 115 w 687"/>
              <a:gd name="connsiteY26" fmla="*/ 125 h 125"/>
              <a:gd name="connsiteX27" fmla="*/ 99 w 687"/>
              <a:gd name="connsiteY27" fmla="*/ 125 h 125"/>
              <a:gd name="connsiteX28" fmla="*/ 89 w 687"/>
              <a:gd name="connsiteY28" fmla="*/ 125 h 125"/>
              <a:gd name="connsiteX29" fmla="*/ 78 w 687"/>
              <a:gd name="connsiteY29" fmla="*/ 125 h 125"/>
              <a:gd name="connsiteX30" fmla="*/ 73 w 687"/>
              <a:gd name="connsiteY30" fmla="*/ 125 h 125"/>
              <a:gd name="connsiteX31" fmla="*/ 63 w 687"/>
              <a:gd name="connsiteY31" fmla="*/ 120 h 125"/>
              <a:gd name="connsiteX32" fmla="*/ 52 w 687"/>
              <a:gd name="connsiteY32" fmla="*/ 115 h 125"/>
              <a:gd name="connsiteX33" fmla="*/ 36 w 687"/>
              <a:gd name="connsiteY33" fmla="*/ 110 h 125"/>
              <a:gd name="connsiteX34" fmla="*/ 26 w 687"/>
              <a:gd name="connsiteY34" fmla="*/ 99 h 125"/>
              <a:gd name="connsiteX35" fmla="*/ 15 w 687"/>
              <a:gd name="connsiteY35" fmla="*/ 94 h 125"/>
              <a:gd name="connsiteX36" fmla="*/ 5 w 687"/>
              <a:gd name="connsiteY36" fmla="*/ 89 h 125"/>
              <a:gd name="connsiteX37" fmla="*/ 0 w 687"/>
              <a:gd name="connsiteY37" fmla="*/ 78 h 125"/>
              <a:gd name="connsiteX38" fmla="*/ 0 w 687"/>
              <a:gd name="connsiteY38" fmla="*/ 73 h 125"/>
              <a:gd name="connsiteX39" fmla="*/ 10 w 687"/>
              <a:gd name="connsiteY39" fmla="*/ 73 h 125"/>
              <a:gd name="connsiteX40" fmla="*/ 26 w 687"/>
              <a:gd name="connsiteY40" fmla="*/ 73 h 125"/>
              <a:gd name="connsiteX41" fmla="*/ 42 w 687"/>
              <a:gd name="connsiteY41" fmla="*/ 73 h 125"/>
              <a:gd name="connsiteX42" fmla="*/ 57 w 687"/>
              <a:gd name="connsiteY42" fmla="*/ 68 h 125"/>
              <a:gd name="connsiteX43" fmla="*/ 89 w 687"/>
              <a:gd name="connsiteY43" fmla="*/ 68 h 125"/>
              <a:gd name="connsiteX44" fmla="*/ 131 w 687"/>
              <a:gd name="connsiteY44" fmla="*/ 63 h 125"/>
              <a:gd name="connsiteX45" fmla="*/ 152 w 687"/>
              <a:gd name="connsiteY45" fmla="*/ 63 h 125"/>
              <a:gd name="connsiteX46" fmla="*/ 173 w 687"/>
              <a:gd name="connsiteY46" fmla="*/ 63 h 125"/>
              <a:gd name="connsiteX47" fmla="*/ 199 w 687"/>
              <a:gd name="connsiteY47" fmla="*/ 57 h 125"/>
              <a:gd name="connsiteX48" fmla="*/ 225 w 687"/>
              <a:gd name="connsiteY48" fmla="*/ 57 h 125"/>
              <a:gd name="connsiteX49" fmla="*/ 257 w 687"/>
              <a:gd name="connsiteY49" fmla="*/ 52 h 125"/>
              <a:gd name="connsiteX50" fmla="*/ 288 w 687"/>
              <a:gd name="connsiteY50" fmla="*/ 52 h 125"/>
              <a:gd name="connsiteX51" fmla="*/ 320 w 687"/>
              <a:gd name="connsiteY51" fmla="*/ 47 h 125"/>
              <a:gd name="connsiteX52" fmla="*/ 357 w 687"/>
              <a:gd name="connsiteY52" fmla="*/ 42 h 125"/>
              <a:gd name="connsiteX53" fmla="*/ 372 w 687"/>
              <a:gd name="connsiteY53" fmla="*/ 42 h 125"/>
              <a:gd name="connsiteX54" fmla="*/ 393 w 687"/>
              <a:gd name="connsiteY54" fmla="*/ 37 h 125"/>
              <a:gd name="connsiteX55" fmla="*/ 409 w 687"/>
              <a:gd name="connsiteY55" fmla="*/ 37 h 125"/>
              <a:gd name="connsiteX56" fmla="*/ 420 w 687"/>
              <a:gd name="connsiteY56" fmla="*/ 37 h 125"/>
              <a:gd name="connsiteX57" fmla="*/ 435 w 687"/>
              <a:gd name="connsiteY57" fmla="*/ 31 h 125"/>
              <a:gd name="connsiteX58" fmla="*/ 446 w 687"/>
              <a:gd name="connsiteY58" fmla="*/ 31 h 125"/>
              <a:gd name="connsiteX59" fmla="*/ 456 w 687"/>
              <a:gd name="connsiteY59" fmla="*/ 31 h 125"/>
              <a:gd name="connsiteX60" fmla="*/ 467 w 687"/>
              <a:gd name="connsiteY60" fmla="*/ 26 h 125"/>
              <a:gd name="connsiteX61" fmla="*/ 477 w 687"/>
              <a:gd name="connsiteY61" fmla="*/ 26 h 125"/>
              <a:gd name="connsiteX62" fmla="*/ 488 w 687"/>
              <a:gd name="connsiteY62" fmla="*/ 26 h 125"/>
              <a:gd name="connsiteX63" fmla="*/ 493 w 687"/>
              <a:gd name="connsiteY63" fmla="*/ 21 h 125"/>
              <a:gd name="connsiteX64" fmla="*/ 498 w 687"/>
              <a:gd name="connsiteY64" fmla="*/ 21 h 125"/>
              <a:gd name="connsiteX65" fmla="*/ 504 w 687"/>
              <a:gd name="connsiteY65" fmla="*/ 21 h 125"/>
              <a:gd name="connsiteX66" fmla="*/ 509 w 687"/>
              <a:gd name="connsiteY66" fmla="*/ 16 h 125"/>
              <a:gd name="connsiteX67" fmla="*/ 514 w 687"/>
              <a:gd name="connsiteY67" fmla="*/ 16 h 125"/>
              <a:gd name="connsiteX68" fmla="*/ 514 w 687"/>
              <a:gd name="connsiteY68" fmla="*/ 16 h 125"/>
              <a:gd name="connsiteX69" fmla="*/ 519 w 687"/>
              <a:gd name="connsiteY69" fmla="*/ 10 h 125"/>
              <a:gd name="connsiteX70" fmla="*/ 525 w 687"/>
              <a:gd name="connsiteY70" fmla="*/ 5 h 125"/>
              <a:gd name="connsiteX71" fmla="*/ 535 w 687"/>
              <a:gd name="connsiteY71" fmla="*/ 5 h 125"/>
              <a:gd name="connsiteX72" fmla="*/ 546 w 687"/>
              <a:gd name="connsiteY72" fmla="*/ 0 h 125"/>
              <a:gd name="connsiteX73" fmla="*/ 551 w 687"/>
              <a:gd name="connsiteY73" fmla="*/ 5 h 125"/>
              <a:gd name="connsiteX74" fmla="*/ 561 w 687"/>
              <a:gd name="connsiteY74" fmla="*/ 5 h 125"/>
              <a:gd name="connsiteX75" fmla="*/ 577 w 687"/>
              <a:gd name="connsiteY75" fmla="*/ 10 h 125"/>
              <a:gd name="connsiteX76" fmla="*/ 593 w 687"/>
              <a:gd name="connsiteY76" fmla="*/ 16 h 125"/>
              <a:gd name="connsiteX77" fmla="*/ 630 w 687"/>
              <a:gd name="connsiteY77" fmla="*/ 31 h 125"/>
              <a:gd name="connsiteX78" fmla="*/ 645 w 687"/>
              <a:gd name="connsiteY78" fmla="*/ 42 h 125"/>
              <a:gd name="connsiteX79" fmla="*/ 661 w 687"/>
              <a:gd name="connsiteY79" fmla="*/ 52 h 125"/>
              <a:gd name="connsiteX80" fmla="*/ 672 w 687"/>
              <a:gd name="connsiteY80" fmla="*/ 57 h 125"/>
              <a:gd name="connsiteX81" fmla="*/ 682 w 687"/>
              <a:gd name="connsiteY81" fmla="*/ 68 h 125"/>
              <a:gd name="connsiteX82" fmla="*/ 687 w 687"/>
              <a:gd name="connsiteY82" fmla="*/ 73 h 125"/>
              <a:gd name="connsiteX83" fmla="*/ 687 w 687"/>
              <a:gd name="connsiteY83" fmla="*/ 78 h 125"/>
              <a:gd name="connsiteX84" fmla="*/ 682 w 687"/>
              <a:gd name="connsiteY84" fmla="*/ 78 h 125"/>
              <a:gd name="connsiteX85" fmla="*/ 682 w 687"/>
              <a:gd name="connsiteY85" fmla="*/ 84 h 125"/>
              <a:gd name="connsiteX86" fmla="*/ 677 w 687"/>
              <a:gd name="connsiteY86" fmla="*/ 89 h 125"/>
              <a:gd name="connsiteX0" fmla="*/ 551 w 687"/>
              <a:gd name="connsiteY0" fmla="*/ 84 h 125"/>
              <a:gd name="connsiteX1" fmla="*/ 546 w 687"/>
              <a:gd name="connsiteY1" fmla="*/ 78 h 125"/>
              <a:gd name="connsiteX2" fmla="*/ 546 w 687"/>
              <a:gd name="connsiteY2" fmla="*/ 78 h 125"/>
              <a:gd name="connsiteX3" fmla="*/ 540 w 687"/>
              <a:gd name="connsiteY3" fmla="*/ 78 h 125"/>
              <a:gd name="connsiteX4" fmla="*/ 530 w 687"/>
              <a:gd name="connsiteY4" fmla="*/ 73 h 125"/>
              <a:gd name="connsiteX5" fmla="*/ 525 w 687"/>
              <a:gd name="connsiteY5" fmla="*/ 73 h 125"/>
              <a:gd name="connsiteX6" fmla="*/ 514 w 687"/>
              <a:gd name="connsiteY6" fmla="*/ 73 h 125"/>
              <a:gd name="connsiteX7" fmla="*/ 504 w 687"/>
              <a:gd name="connsiteY7" fmla="*/ 73 h 125"/>
              <a:gd name="connsiteX8" fmla="*/ 493 w 687"/>
              <a:gd name="connsiteY8" fmla="*/ 73 h 125"/>
              <a:gd name="connsiteX9" fmla="*/ 477 w 687"/>
              <a:gd name="connsiteY9" fmla="*/ 73 h 125"/>
              <a:gd name="connsiteX10" fmla="*/ 451 w 687"/>
              <a:gd name="connsiteY10" fmla="*/ 73 h 125"/>
              <a:gd name="connsiteX11" fmla="*/ 420 w 687"/>
              <a:gd name="connsiteY11" fmla="*/ 73 h 125"/>
              <a:gd name="connsiteX12" fmla="*/ 393 w 687"/>
              <a:gd name="connsiteY12" fmla="*/ 78 h 125"/>
              <a:gd name="connsiteX13" fmla="*/ 362 w 687"/>
              <a:gd name="connsiteY13" fmla="*/ 78 h 125"/>
              <a:gd name="connsiteX14" fmla="*/ 346 w 687"/>
              <a:gd name="connsiteY14" fmla="*/ 84 h 125"/>
              <a:gd name="connsiteX15" fmla="*/ 325 w 687"/>
              <a:gd name="connsiteY15" fmla="*/ 84 h 125"/>
              <a:gd name="connsiteX16" fmla="*/ 309 w 687"/>
              <a:gd name="connsiteY16" fmla="*/ 89 h 125"/>
              <a:gd name="connsiteX17" fmla="*/ 288 w 687"/>
              <a:gd name="connsiteY17" fmla="*/ 94 h 125"/>
              <a:gd name="connsiteX18" fmla="*/ 267 w 687"/>
              <a:gd name="connsiteY18" fmla="*/ 99 h 125"/>
              <a:gd name="connsiteX19" fmla="*/ 246 w 687"/>
              <a:gd name="connsiteY19" fmla="*/ 99 h 125"/>
              <a:gd name="connsiteX20" fmla="*/ 220 w 687"/>
              <a:gd name="connsiteY20" fmla="*/ 104 h 125"/>
              <a:gd name="connsiteX21" fmla="*/ 199 w 687"/>
              <a:gd name="connsiteY21" fmla="*/ 110 h 125"/>
              <a:gd name="connsiteX22" fmla="*/ 173 w 687"/>
              <a:gd name="connsiteY22" fmla="*/ 115 h 125"/>
              <a:gd name="connsiteX23" fmla="*/ 152 w 687"/>
              <a:gd name="connsiteY23" fmla="*/ 120 h 125"/>
              <a:gd name="connsiteX24" fmla="*/ 131 w 687"/>
              <a:gd name="connsiteY24" fmla="*/ 120 h 125"/>
              <a:gd name="connsiteX25" fmla="*/ 115 w 687"/>
              <a:gd name="connsiteY25" fmla="*/ 125 h 125"/>
              <a:gd name="connsiteX26" fmla="*/ 99 w 687"/>
              <a:gd name="connsiteY26" fmla="*/ 125 h 125"/>
              <a:gd name="connsiteX27" fmla="*/ 89 w 687"/>
              <a:gd name="connsiteY27" fmla="*/ 125 h 125"/>
              <a:gd name="connsiteX28" fmla="*/ 78 w 687"/>
              <a:gd name="connsiteY28" fmla="*/ 125 h 125"/>
              <a:gd name="connsiteX29" fmla="*/ 73 w 687"/>
              <a:gd name="connsiteY29" fmla="*/ 125 h 125"/>
              <a:gd name="connsiteX30" fmla="*/ 63 w 687"/>
              <a:gd name="connsiteY30" fmla="*/ 120 h 125"/>
              <a:gd name="connsiteX31" fmla="*/ 52 w 687"/>
              <a:gd name="connsiteY31" fmla="*/ 115 h 125"/>
              <a:gd name="connsiteX32" fmla="*/ 36 w 687"/>
              <a:gd name="connsiteY32" fmla="*/ 110 h 125"/>
              <a:gd name="connsiteX33" fmla="*/ 26 w 687"/>
              <a:gd name="connsiteY33" fmla="*/ 99 h 125"/>
              <a:gd name="connsiteX34" fmla="*/ 15 w 687"/>
              <a:gd name="connsiteY34" fmla="*/ 94 h 125"/>
              <a:gd name="connsiteX35" fmla="*/ 5 w 687"/>
              <a:gd name="connsiteY35" fmla="*/ 89 h 125"/>
              <a:gd name="connsiteX36" fmla="*/ 0 w 687"/>
              <a:gd name="connsiteY36" fmla="*/ 78 h 125"/>
              <a:gd name="connsiteX37" fmla="*/ 0 w 687"/>
              <a:gd name="connsiteY37" fmla="*/ 73 h 125"/>
              <a:gd name="connsiteX38" fmla="*/ 10 w 687"/>
              <a:gd name="connsiteY38" fmla="*/ 73 h 125"/>
              <a:gd name="connsiteX39" fmla="*/ 26 w 687"/>
              <a:gd name="connsiteY39" fmla="*/ 73 h 125"/>
              <a:gd name="connsiteX40" fmla="*/ 42 w 687"/>
              <a:gd name="connsiteY40" fmla="*/ 73 h 125"/>
              <a:gd name="connsiteX41" fmla="*/ 57 w 687"/>
              <a:gd name="connsiteY41" fmla="*/ 68 h 125"/>
              <a:gd name="connsiteX42" fmla="*/ 89 w 687"/>
              <a:gd name="connsiteY42" fmla="*/ 68 h 125"/>
              <a:gd name="connsiteX43" fmla="*/ 131 w 687"/>
              <a:gd name="connsiteY43" fmla="*/ 63 h 125"/>
              <a:gd name="connsiteX44" fmla="*/ 152 w 687"/>
              <a:gd name="connsiteY44" fmla="*/ 63 h 125"/>
              <a:gd name="connsiteX45" fmla="*/ 173 w 687"/>
              <a:gd name="connsiteY45" fmla="*/ 63 h 125"/>
              <a:gd name="connsiteX46" fmla="*/ 199 w 687"/>
              <a:gd name="connsiteY46" fmla="*/ 57 h 125"/>
              <a:gd name="connsiteX47" fmla="*/ 225 w 687"/>
              <a:gd name="connsiteY47" fmla="*/ 57 h 125"/>
              <a:gd name="connsiteX48" fmla="*/ 257 w 687"/>
              <a:gd name="connsiteY48" fmla="*/ 52 h 125"/>
              <a:gd name="connsiteX49" fmla="*/ 288 w 687"/>
              <a:gd name="connsiteY49" fmla="*/ 52 h 125"/>
              <a:gd name="connsiteX50" fmla="*/ 320 w 687"/>
              <a:gd name="connsiteY50" fmla="*/ 47 h 125"/>
              <a:gd name="connsiteX51" fmla="*/ 357 w 687"/>
              <a:gd name="connsiteY51" fmla="*/ 42 h 125"/>
              <a:gd name="connsiteX52" fmla="*/ 372 w 687"/>
              <a:gd name="connsiteY52" fmla="*/ 42 h 125"/>
              <a:gd name="connsiteX53" fmla="*/ 393 w 687"/>
              <a:gd name="connsiteY53" fmla="*/ 37 h 125"/>
              <a:gd name="connsiteX54" fmla="*/ 409 w 687"/>
              <a:gd name="connsiteY54" fmla="*/ 37 h 125"/>
              <a:gd name="connsiteX55" fmla="*/ 420 w 687"/>
              <a:gd name="connsiteY55" fmla="*/ 37 h 125"/>
              <a:gd name="connsiteX56" fmla="*/ 435 w 687"/>
              <a:gd name="connsiteY56" fmla="*/ 31 h 125"/>
              <a:gd name="connsiteX57" fmla="*/ 446 w 687"/>
              <a:gd name="connsiteY57" fmla="*/ 31 h 125"/>
              <a:gd name="connsiteX58" fmla="*/ 456 w 687"/>
              <a:gd name="connsiteY58" fmla="*/ 31 h 125"/>
              <a:gd name="connsiteX59" fmla="*/ 467 w 687"/>
              <a:gd name="connsiteY59" fmla="*/ 26 h 125"/>
              <a:gd name="connsiteX60" fmla="*/ 477 w 687"/>
              <a:gd name="connsiteY60" fmla="*/ 26 h 125"/>
              <a:gd name="connsiteX61" fmla="*/ 488 w 687"/>
              <a:gd name="connsiteY61" fmla="*/ 26 h 125"/>
              <a:gd name="connsiteX62" fmla="*/ 493 w 687"/>
              <a:gd name="connsiteY62" fmla="*/ 21 h 125"/>
              <a:gd name="connsiteX63" fmla="*/ 498 w 687"/>
              <a:gd name="connsiteY63" fmla="*/ 21 h 125"/>
              <a:gd name="connsiteX64" fmla="*/ 504 w 687"/>
              <a:gd name="connsiteY64" fmla="*/ 21 h 125"/>
              <a:gd name="connsiteX65" fmla="*/ 509 w 687"/>
              <a:gd name="connsiteY65" fmla="*/ 16 h 125"/>
              <a:gd name="connsiteX66" fmla="*/ 514 w 687"/>
              <a:gd name="connsiteY66" fmla="*/ 16 h 125"/>
              <a:gd name="connsiteX67" fmla="*/ 514 w 687"/>
              <a:gd name="connsiteY67" fmla="*/ 16 h 125"/>
              <a:gd name="connsiteX68" fmla="*/ 519 w 687"/>
              <a:gd name="connsiteY68" fmla="*/ 10 h 125"/>
              <a:gd name="connsiteX69" fmla="*/ 525 w 687"/>
              <a:gd name="connsiteY69" fmla="*/ 5 h 125"/>
              <a:gd name="connsiteX70" fmla="*/ 535 w 687"/>
              <a:gd name="connsiteY70" fmla="*/ 5 h 125"/>
              <a:gd name="connsiteX71" fmla="*/ 546 w 687"/>
              <a:gd name="connsiteY71" fmla="*/ 0 h 125"/>
              <a:gd name="connsiteX72" fmla="*/ 551 w 687"/>
              <a:gd name="connsiteY72" fmla="*/ 5 h 125"/>
              <a:gd name="connsiteX73" fmla="*/ 561 w 687"/>
              <a:gd name="connsiteY73" fmla="*/ 5 h 125"/>
              <a:gd name="connsiteX74" fmla="*/ 577 w 687"/>
              <a:gd name="connsiteY74" fmla="*/ 10 h 125"/>
              <a:gd name="connsiteX75" fmla="*/ 593 w 687"/>
              <a:gd name="connsiteY75" fmla="*/ 16 h 125"/>
              <a:gd name="connsiteX76" fmla="*/ 630 w 687"/>
              <a:gd name="connsiteY76" fmla="*/ 31 h 125"/>
              <a:gd name="connsiteX77" fmla="*/ 645 w 687"/>
              <a:gd name="connsiteY77" fmla="*/ 42 h 125"/>
              <a:gd name="connsiteX78" fmla="*/ 661 w 687"/>
              <a:gd name="connsiteY78" fmla="*/ 52 h 125"/>
              <a:gd name="connsiteX79" fmla="*/ 672 w 687"/>
              <a:gd name="connsiteY79" fmla="*/ 57 h 125"/>
              <a:gd name="connsiteX80" fmla="*/ 682 w 687"/>
              <a:gd name="connsiteY80" fmla="*/ 68 h 125"/>
              <a:gd name="connsiteX81" fmla="*/ 687 w 687"/>
              <a:gd name="connsiteY81" fmla="*/ 73 h 125"/>
              <a:gd name="connsiteX82" fmla="*/ 687 w 687"/>
              <a:gd name="connsiteY82" fmla="*/ 78 h 125"/>
              <a:gd name="connsiteX83" fmla="*/ 682 w 687"/>
              <a:gd name="connsiteY83" fmla="*/ 78 h 125"/>
              <a:gd name="connsiteX84" fmla="*/ 682 w 687"/>
              <a:gd name="connsiteY84" fmla="*/ 84 h 125"/>
              <a:gd name="connsiteX85" fmla="*/ 677 w 687"/>
              <a:gd name="connsiteY85" fmla="*/ 89 h 125"/>
              <a:gd name="connsiteX0" fmla="*/ 551 w 687"/>
              <a:gd name="connsiteY0" fmla="*/ 84 h 125"/>
              <a:gd name="connsiteX1" fmla="*/ 546 w 687"/>
              <a:gd name="connsiteY1" fmla="*/ 78 h 125"/>
              <a:gd name="connsiteX2" fmla="*/ 546 w 687"/>
              <a:gd name="connsiteY2" fmla="*/ 78 h 125"/>
              <a:gd name="connsiteX3" fmla="*/ 540 w 687"/>
              <a:gd name="connsiteY3" fmla="*/ 78 h 125"/>
              <a:gd name="connsiteX4" fmla="*/ 530 w 687"/>
              <a:gd name="connsiteY4" fmla="*/ 73 h 125"/>
              <a:gd name="connsiteX5" fmla="*/ 525 w 687"/>
              <a:gd name="connsiteY5" fmla="*/ 73 h 125"/>
              <a:gd name="connsiteX6" fmla="*/ 514 w 687"/>
              <a:gd name="connsiteY6" fmla="*/ 73 h 125"/>
              <a:gd name="connsiteX7" fmla="*/ 504 w 687"/>
              <a:gd name="connsiteY7" fmla="*/ 73 h 125"/>
              <a:gd name="connsiteX8" fmla="*/ 493 w 687"/>
              <a:gd name="connsiteY8" fmla="*/ 73 h 125"/>
              <a:gd name="connsiteX9" fmla="*/ 477 w 687"/>
              <a:gd name="connsiteY9" fmla="*/ 73 h 125"/>
              <a:gd name="connsiteX10" fmla="*/ 451 w 687"/>
              <a:gd name="connsiteY10" fmla="*/ 73 h 125"/>
              <a:gd name="connsiteX11" fmla="*/ 420 w 687"/>
              <a:gd name="connsiteY11" fmla="*/ 73 h 125"/>
              <a:gd name="connsiteX12" fmla="*/ 393 w 687"/>
              <a:gd name="connsiteY12" fmla="*/ 78 h 125"/>
              <a:gd name="connsiteX13" fmla="*/ 362 w 687"/>
              <a:gd name="connsiteY13" fmla="*/ 78 h 125"/>
              <a:gd name="connsiteX14" fmla="*/ 346 w 687"/>
              <a:gd name="connsiteY14" fmla="*/ 84 h 125"/>
              <a:gd name="connsiteX15" fmla="*/ 325 w 687"/>
              <a:gd name="connsiteY15" fmla="*/ 84 h 125"/>
              <a:gd name="connsiteX16" fmla="*/ 309 w 687"/>
              <a:gd name="connsiteY16" fmla="*/ 89 h 125"/>
              <a:gd name="connsiteX17" fmla="*/ 288 w 687"/>
              <a:gd name="connsiteY17" fmla="*/ 94 h 125"/>
              <a:gd name="connsiteX18" fmla="*/ 267 w 687"/>
              <a:gd name="connsiteY18" fmla="*/ 99 h 125"/>
              <a:gd name="connsiteX19" fmla="*/ 246 w 687"/>
              <a:gd name="connsiteY19" fmla="*/ 99 h 125"/>
              <a:gd name="connsiteX20" fmla="*/ 220 w 687"/>
              <a:gd name="connsiteY20" fmla="*/ 104 h 125"/>
              <a:gd name="connsiteX21" fmla="*/ 199 w 687"/>
              <a:gd name="connsiteY21" fmla="*/ 110 h 125"/>
              <a:gd name="connsiteX22" fmla="*/ 173 w 687"/>
              <a:gd name="connsiteY22" fmla="*/ 115 h 125"/>
              <a:gd name="connsiteX23" fmla="*/ 152 w 687"/>
              <a:gd name="connsiteY23" fmla="*/ 120 h 125"/>
              <a:gd name="connsiteX24" fmla="*/ 131 w 687"/>
              <a:gd name="connsiteY24" fmla="*/ 120 h 125"/>
              <a:gd name="connsiteX25" fmla="*/ 115 w 687"/>
              <a:gd name="connsiteY25" fmla="*/ 125 h 125"/>
              <a:gd name="connsiteX26" fmla="*/ 99 w 687"/>
              <a:gd name="connsiteY26" fmla="*/ 125 h 125"/>
              <a:gd name="connsiteX27" fmla="*/ 89 w 687"/>
              <a:gd name="connsiteY27" fmla="*/ 125 h 125"/>
              <a:gd name="connsiteX28" fmla="*/ 78 w 687"/>
              <a:gd name="connsiteY28" fmla="*/ 125 h 125"/>
              <a:gd name="connsiteX29" fmla="*/ 73 w 687"/>
              <a:gd name="connsiteY29" fmla="*/ 125 h 125"/>
              <a:gd name="connsiteX30" fmla="*/ 63 w 687"/>
              <a:gd name="connsiteY30" fmla="*/ 120 h 125"/>
              <a:gd name="connsiteX31" fmla="*/ 52 w 687"/>
              <a:gd name="connsiteY31" fmla="*/ 115 h 125"/>
              <a:gd name="connsiteX32" fmla="*/ 36 w 687"/>
              <a:gd name="connsiteY32" fmla="*/ 110 h 125"/>
              <a:gd name="connsiteX33" fmla="*/ 26 w 687"/>
              <a:gd name="connsiteY33" fmla="*/ 99 h 125"/>
              <a:gd name="connsiteX34" fmla="*/ 15 w 687"/>
              <a:gd name="connsiteY34" fmla="*/ 94 h 125"/>
              <a:gd name="connsiteX35" fmla="*/ 5 w 687"/>
              <a:gd name="connsiteY35" fmla="*/ 89 h 125"/>
              <a:gd name="connsiteX36" fmla="*/ 0 w 687"/>
              <a:gd name="connsiteY36" fmla="*/ 78 h 125"/>
              <a:gd name="connsiteX37" fmla="*/ 0 w 687"/>
              <a:gd name="connsiteY37" fmla="*/ 73 h 125"/>
              <a:gd name="connsiteX38" fmla="*/ 10 w 687"/>
              <a:gd name="connsiteY38" fmla="*/ 73 h 125"/>
              <a:gd name="connsiteX39" fmla="*/ 26 w 687"/>
              <a:gd name="connsiteY39" fmla="*/ 73 h 125"/>
              <a:gd name="connsiteX40" fmla="*/ 42 w 687"/>
              <a:gd name="connsiteY40" fmla="*/ 73 h 125"/>
              <a:gd name="connsiteX41" fmla="*/ 57 w 687"/>
              <a:gd name="connsiteY41" fmla="*/ 68 h 125"/>
              <a:gd name="connsiteX42" fmla="*/ 89 w 687"/>
              <a:gd name="connsiteY42" fmla="*/ 68 h 125"/>
              <a:gd name="connsiteX43" fmla="*/ 131 w 687"/>
              <a:gd name="connsiteY43" fmla="*/ 63 h 125"/>
              <a:gd name="connsiteX44" fmla="*/ 152 w 687"/>
              <a:gd name="connsiteY44" fmla="*/ 63 h 125"/>
              <a:gd name="connsiteX45" fmla="*/ 173 w 687"/>
              <a:gd name="connsiteY45" fmla="*/ 63 h 125"/>
              <a:gd name="connsiteX46" fmla="*/ 199 w 687"/>
              <a:gd name="connsiteY46" fmla="*/ 57 h 125"/>
              <a:gd name="connsiteX47" fmla="*/ 225 w 687"/>
              <a:gd name="connsiteY47" fmla="*/ 57 h 125"/>
              <a:gd name="connsiteX48" fmla="*/ 257 w 687"/>
              <a:gd name="connsiteY48" fmla="*/ 52 h 125"/>
              <a:gd name="connsiteX49" fmla="*/ 288 w 687"/>
              <a:gd name="connsiteY49" fmla="*/ 52 h 125"/>
              <a:gd name="connsiteX50" fmla="*/ 320 w 687"/>
              <a:gd name="connsiteY50" fmla="*/ 47 h 125"/>
              <a:gd name="connsiteX51" fmla="*/ 357 w 687"/>
              <a:gd name="connsiteY51" fmla="*/ 42 h 125"/>
              <a:gd name="connsiteX52" fmla="*/ 372 w 687"/>
              <a:gd name="connsiteY52" fmla="*/ 42 h 125"/>
              <a:gd name="connsiteX53" fmla="*/ 393 w 687"/>
              <a:gd name="connsiteY53" fmla="*/ 37 h 125"/>
              <a:gd name="connsiteX54" fmla="*/ 409 w 687"/>
              <a:gd name="connsiteY54" fmla="*/ 37 h 125"/>
              <a:gd name="connsiteX55" fmla="*/ 420 w 687"/>
              <a:gd name="connsiteY55" fmla="*/ 37 h 125"/>
              <a:gd name="connsiteX56" fmla="*/ 435 w 687"/>
              <a:gd name="connsiteY56" fmla="*/ 31 h 125"/>
              <a:gd name="connsiteX57" fmla="*/ 446 w 687"/>
              <a:gd name="connsiteY57" fmla="*/ 31 h 125"/>
              <a:gd name="connsiteX58" fmla="*/ 456 w 687"/>
              <a:gd name="connsiteY58" fmla="*/ 31 h 125"/>
              <a:gd name="connsiteX59" fmla="*/ 467 w 687"/>
              <a:gd name="connsiteY59" fmla="*/ 26 h 125"/>
              <a:gd name="connsiteX60" fmla="*/ 477 w 687"/>
              <a:gd name="connsiteY60" fmla="*/ 26 h 125"/>
              <a:gd name="connsiteX61" fmla="*/ 488 w 687"/>
              <a:gd name="connsiteY61" fmla="*/ 26 h 125"/>
              <a:gd name="connsiteX62" fmla="*/ 493 w 687"/>
              <a:gd name="connsiteY62" fmla="*/ 21 h 125"/>
              <a:gd name="connsiteX63" fmla="*/ 498 w 687"/>
              <a:gd name="connsiteY63" fmla="*/ 21 h 125"/>
              <a:gd name="connsiteX64" fmla="*/ 504 w 687"/>
              <a:gd name="connsiteY64" fmla="*/ 21 h 125"/>
              <a:gd name="connsiteX65" fmla="*/ 509 w 687"/>
              <a:gd name="connsiteY65" fmla="*/ 16 h 125"/>
              <a:gd name="connsiteX66" fmla="*/ 514 w 687"/>
              <a:gd name="connsiteY66" fmla="*/ 16 h 125"/>
              <a:gd name="connsiteX67" fmla="*/ 514 w 687"/>
              <a:gd name="connsiteY67" fmla="*/ 16 h 125"/>
              <a:gd name="connsiteX68" fmla="*/ 519 w 687"/>
              <a:gd name="connsiteY68" fmla="*/ 10 h 125"/>
              <a:gd name="connsiteX69" fmla="*/ 525 w 687"/>
              <a:gd name="connsiteY69" fmla="*/ 5 h 125"/>
              <a:gd name="connsiteX70" fmla="*/ 535 w 687"/>
              <a:gd name="connsiteY70" fmla="*/ 5 h 125"/>
              <a:gd name="connsiteX71" fmla="*/ 546 w 687"/>
              <a:gd name="connsiteY71" fmla="*/ 0 h 125"/>
              <a:gd name="connsiteX72" fmla="*/ 551 w 687"/>
              <a:gd name="connsiteY72" fmla="*/ 5 h 125"/>
              <a:gd name="connsiteX73" fmla="*/ 561 w 687"/>
              <a:gd name="connsiteY73" fmla="*/ 5 h 125"/>
              <a:gd name="connsiteX74" fmla="*/ 577 w 687"/>
              <a:gd name="connsiteY74" fmla="*/ 10 h 125"/>
              <a:gd name="connsiteX75" fmla="*/ 593 w 687"/>
              <a:gd name="connsiteY75" fmla="*/ 16 h 125"/>
              <a:gd name="connsiteX76" fmla="*/ 630 w 687"/>
              <a:gd name="connsiteY76" fmla="*/ 31 h 125"/>
              <a:gd name="connsiteX77" fmla="*/ 645 w 687"/>
              <a:gd name="connsiteY77" fmla="*/ 42 h 125"/>
              <a:gd name="connsiteX78" fmla="*/ 661 w 687"/>
              <a:gd name="connsiteY78" fmla="*/ 52 h 125"/>
              <a:gd name="connsiteX79" fmla="*/ 672 w 687"/>
              <a:gd name="connsiteY79" fmla="*/ 57 h 125"/>
              <a:gd name="connsiteX80" fmla="*/ 682 w 687"/>
              <a:gd name="connsiteY80" fmla="*/ 68 h 125"/>
              <a:gd name="connsiteX81" fmla="*/ 687 w 687"/>
              <a:gd name="connsiteY81" fmla="*/ 73 h 125"/>
              <a:gd name="connsiteX82" fmla="*/ 687 w 687"/>
              <a:gd name="connsiteY82" fmla="*/ 78 h 125"/>
              <a:gd name="connsiteX83" fmla="*/ 682 w 687"/>
              <a:gd name="connsiteY83" fmla="*/ 78 h 125"/>
              <a:gd name="connsiteX84" fmla="*/ 682 w 687"/>
              <a:gd name="connsiteY84" fmla="*/ 84 h 125"/>
              <a:gd name="connsiteX0" fmla="*/ 551 w 687"/>
              <a:gd name="connsiteY0" fmla="*/ 84 h 125"/>
              <a:gd name="connsiteX1" fmla="*/ 546 w 687"/>
              <a:gd name="connsiteY1" fmla="*/ 78 h 125"/>
              <a:gd name="connsiteX2" fmla="*/ 546 w 687"/>
              <a:gd name="connsiteY2" fmla="*/ 78 h 125"/>
              <a:gd name="connsiteX3" fmla="*/ 540 w 687"/>
              <a:gd name="connsiteY3" fmla="*/ 78 h 125"/>
              <a:gd name="connsiteX4" fmla="*/ 530 w 687"/>
              <a:gd name="connsiteY4" fmla="*/ 73 h 125"/>
              <a:gd name="connsiteX5" fmla="*/ 525 w 687"/>
              <a:gd name="connsiteY5" fmla="*/ 73 h 125"/>
              <a:gd name="connsiteX6" fmla="*/ 514 w 687"/>
              <a:gd name="connsiteY6" fmla="*/ 73 h 125"/>
              <a:gd name="connsiteX7" fmla="*/ 504 w 687"/>
              <a:gd name="connsiteY7" fmla="*/ 73 h 125"/>
              <a:gd name="connsiteX8" fmla="*/ 493 w 687"/>
              <a:gd name="connsiteY8" fmla="*/ 73 h 125"/>
              <a:gd name="connsiteX9" fmla="*/ 477 w 687"/>
              <a:gd name="connsiteY9" fmla="*/ 73 h 125"/>
              <a:gd name="connsiteX10" fmla="*/ 451 w 687"/>
              <a:gd name="connsiteY10" fmla="*/ 73 h 125"/>
              <a:gd name="connsiteX11" fmla="*/ 420 w 687"/>
              <a:gd name="connsiteY11" fmla="*/ 73 h 125"/>
              <a:gd name="connsiteX12" fmla="*/ 393 w 687"/>
              <a:gd name="connsiteY12" fmla="*/ 78 h 125"/>
              <a:gd name="connsiteX13" fmla="*/ 362 w 687"/>
              <a:gd name="connsiteY13" fmla="*/ 78 h 125"/>
              <a:gd name="connsiteX14" fmla="*/ 346 w 687"/>
              <a:gd name="connsiteY14" fmla="*/ 84 h 125"/>
              <a:gd name="connsiteX15" fmla="*/ 325 w 687"/>
              <a:gd name="connsiteY15" fmla="*/ 84 h 125"/>
              <a:gd name="connsiteX16" fmla="*/ 309 w 687"/>
              <a:gd name="connsiteY16" fmla="*/ 89 h 125"/>
              <a:gd name="connsiteX17" fmla="*/ 288 w 687"/>
              <a:gd name="connsiteY17" fmla="*/ 94 h 125"/>
              <a:gd name="connsiteX18" fmla="*/ 267 w 687"/>
              <a:gd name="connsiteY18" fmla="*/ 99 h 125"/>
              <a:gd name="connsiteX19" fmla="*/ 246 w 687"/>
              <a:gd name="connsiteY19" fmla="*/ 99 h 125"/>
              <a:gd name="connsiteX20" fmla="*/ 220 w 687"/>
              <a:gd name="connsiteY20" fmla="*/ 104 h 125"/>
              <a:gd name="connsiteX21" fmla="*/ 199 w 687"/>
              <a:gd name="connsiteY21" fmla="*/ 110 h 125"/>
              <a:gd name="connsiteX22" fmla="*/ 173 w 687"/>
              <a:gd name="connsiteY22" fmla="*/ 115 h 125"/>
              <a:gd name="connsiteX23" fmla="*/ 152 w 687"/>
              <a:gd name="connsiteY23" fmla="*/ 120 h 125"/>
              <a:gd name="connsiteX24" fmla="*/ 131 w 687"/>
              <a:gd name="connsiteY24" fmla="*/ 120 h 125"/>
              <a:gd name="connsiteX25" fmla="*/ 115 w 687"/>
              <a:gd name="connsiteY25" fmla="*/ 125 h 125"/>
              <a:gd name="connsiteX26" fmla="*/ 99 w 687"/>
              <a:gd name="connsiteY26" fmla="*/ 125 h 125"/>
              <a:gd name="connsiteX27" fmla="*/ 89 w 687"/>
              <a:gd name="connsiteY27" fmla="*/ 125 h 125"/>
              <a:gd name="connsiteX28" fmla="*/ 78 w 687"/>
              <a:gd name="connsiteY28" fmla="*/ 125 h 125"/>
              <a:gd name="connsiteX29" fmla="*/ 73 w 687"/>
              <a:gd name="connsiteY29" fmla="*/ 125 h 125"/>
              <a:gd name="connsiteX30" fmla="*/ 63 w 687"/>
              <a:gd name="connsiteY30" fmla="*/ 120 h 125"/>
              <a:gd name="connsiteX31" fmla="*/ 52 w 687"/>
              <a:gd name="connsiteY31" fmla="*/ 115 h 125"/>
              <a:gd name="connsiteX32" fmla="*/ 36 w 687"/>
              <a:gd name="connsiteY32" fmla="*/ 110 h 125"/>
              <a:gd name="connsiteX33" fmla="*/ 26 w 687"/>
              <a:gd name="connsiteY33" fmla="*/ 99 h 125"/>
              <a:gd name="connsiteX34" fmla="*/ 15 w 687"/>
              <a:gd name="connsiteY34" fmla="*/ 94 h 125"/>
              <a:gd name="connsiteX35" fmla="*/ 5 w 687"/>
              <a:gd name="connsiteY35" fmla="*/ 89 h 125"/>
              <a:gd name="connsiteX36" fmla="*/ 0 w 687"/>
              <a:gd name="connsiteY36" fmla="*/ 78 h 125"/>
              <a:gd name="connsiteX37" fmla="*/ 0 w 687"/>
              <a:gd name="connsiteY37" fmla="*/ 73 h 125"/>
              <a:gd name="connsiteX38" fmla="*/ 10 w 687"/>
              <a:gd name="connsiteY38" fmla="*/ 73 h 125"/>
              <a:gd name="connsiteX39" fmla="*/ 26 w 687"/>
              <a:gd name="connsiteY39" fmla="*/ 73 h 125"/>
              <a:gd name="connsiteX40" fmla="*/ 42 w 687"/>
              <a:gd name="connsiteY40" fmla="*/ 73 h 125"/>
              <a:gd name="connsiteX41" fmla="*/ 57 w 687"/>
              <a:gd name="connsiteY41" fmla="*/ 68 h 125"/>
              <a:gd name="connsiteX42" fmla="*/ 89 w 687"/>
              <a:gd name="connsiteY42" fmla="*/ 68 h 125"/>
              <a:gd name="connsiteX43" fmla="*/ 131 w 687"/>
              <a:gd name="connsiteY43" fmla="*/ 63 h 125"/>
              <a:gd name="connsiteX44" fmla="*/ 152 w 687"/>
              <a:gd name="connsiteY44" fmla="*/ 63 h 125"/>
              <a:gd name="connsiteX45" fmla="*/ 173 w 687"/>
              <a:gd name="connsiteY45" fmla="*/ 63 h 125"/>
              <a:gd name="connsiteX46" fmla="*/ 199 w 687"/>
              <a:gd name="connsiteY46" fmla="*/ 57 h 125"/>
              <a:gd name="connsiteX47" fmla="*/ 225 w 687"/>
              <a:gd name="connsiteY47" fmla="*/ 57 h 125"/>
              <a:gd name="connsiteX48" fmla="*/ 257 w 687"/>
              <a:gd name="connsiteY48" fmla="*/ 52 h 125"/>
              <a:gd name="connsiteX49" fmla="*/ 288 w 687"/>
              <a:gd name="connsiteY49" fmla="*/ 52 h 125"/>
              <a:gd name="connsiteX50" fmla="*/ 320 w 687"/>
              <a:gd name="connsiteY50" fmla="*/ 47 h 125"/>
              <a:gd name="connsiteX51" fmla="*/ 357 w 687"/>
              <a:gd name="connsiteY51" fmla="*/ 42 h 125"/>
              <a:gd name="connsiteX52" fmla="*/ 372 w 687"/>
              <a:gd name="connsiteY52" fmla="*/ 42 h 125"/>
              <a:gd name="connsiteX53" fmla="*/ 393 w 687"/>
              <a:gd name="connsiteY53" fmla="*/ 37 h 125"/>
              <a:gd name="connsiteX54" fmla="*/ 409 w 687"/>
              <a:gd name="connsiteY54" fmla="*/ 37 h 125"/>
              <a:gd name="connsiteX55" fmla="*/ 420 w 687"/>
              <a:gd name="connsiteY55" fmla="*/ 37 h 125"/>
              <a:gd name="connsiteX56" fmla="*/ 435 w 687"/>
              <a:gd name="connsiteY56" fmla="*/ 31 h 125"/>
              <a:gd name="connsiteX57" fmla="*/ 446 w 687"/>
              <a:gd name="connsiteY57" fmla="*/ 31 h 125"/>
              <a:gd name="connsiteX58" fmla="*/ 456 w 687"/>
              <a:gd name="connsiteY58" fmla="*/ 31 h 125"/>
              <a:gd name="connsiteX59" fmla="*/ 467 w 687"/>
              <a:gd name="connsiteY59" fmla="*/ 26 h 125"/>
              <a:gd name="connsiteX60" fmla="*/ 477 w 687"/>
              <a:gd name="connsiteY60" fmla="*/ 26 h 125"/>
              <a:gd name="connsiteX61" fmla="*/ 488 w 687"/>
              <a:gd name="connsiteY61" fmla="*/ 26 h 125"/>
              <a:gd name="connsiteX62" fmla="*/ 493 w 687"/>
              <a:gd name="connsiteY62" fmla="*/ 21 h 125"/>
              <a:gd name="connsiteX63" fmla="*/ 498 w 687"/>
              <a:gd name="connsiteY63" fmla="*/ 21 h 125"/>
              <a:gd name="connsiteX64" fmla="*/ 504 w 687"/>
              <a:gd name="connsiteY64" fmla="*/ 21 h 125"/>
              <a:gd name="connsiteX65" fmla="*/ 509 w 687"/>
              <a:gd name="connsiteY65" fmla="*/ 16 h 125"/>
              <a:gd name="connsiteX66" fmla="*/ 514 w 687"/>
              <a:gd name="connsiteY66" fmla="*/ 16 h 125"/>
              <a:gd name="connsiteX67" fmla="*/ 514 w 687"/>
              <a:gd name="connsiteY67" fmla="*/ 16 h 125"/>
              <a:gd name="connsiteX68" fmla="*/ 519 w 687"/>
              <a:gd name="connsiteY68" fmla="*/ 10 h 125"/>
              <a:gd name="connsiteX69" fmla="*/ 525 w 687"/>
              <a:gd name="connsiteY69" fmla="*/ 5 h 125"/>
              <a:gd name="connsiteX70" fmla="*/ 535 w 687"/>
              <a:gd name="connsiteY70" fmla="*/ 5 h 125"/>
              <a:gd name="connsiteX71" fmla="*/ 546 w 687"/>
              <a:gd name="connsiteY71" fmla="*/ 0 h 125"/>
              <a:gd name="connsiteX72" fmla="*/ 551 w 687"/>
              <a:gd name="connsiteY72" fmla="*/ 5 h 125"/>
              <a:gd name="connsiteX73" fmla="*/ 561 w 687"/>
              <a:gd name="connsiteY73" fmla="*/ 5 h 125"/>
              <a:gd name="connsiteX74" fmla="*/ 577 w 687"/>
              <a:gd name="connsiteY74" fmla="*/ 10 h 125"/>
              <a:gd name="connsiteX75" fmla="*/ 593 w 687"/>
              <a:gd name="connsiteY75" fmla="*/ 16 h 125"/>
              <a:gd name="connsiteX76" fmla="*/ 630 w 687"/>
              <a:gd name="connsiteY76" fmla="*/ 31 h 125"/>
              <a:gd name="connsiteX77" fmla="*/ 645 w 687"/>
              <a:gd name="connsiteY77" fmla="*/ 42 h 125"/>
              <a:gd name="connsiteX78" fmla="*/ 661 w 687"/>
              <a:gd name="connsiteY78" fmla="*/ 52 h 125"/>
              <a:gd name="connsiteX79" fmla="*/ 672 w 687"/>
              <a:gd name="connsiteY79" fmla="*/ 57 h 125"/>
              <a:gd name="connsiteX80" fmla="*/ 682 w 687"/>
              <a:gd name="connsiteY80" fmla="*/ 68 h 125"/>
              <a:gd name="connsiteX81" fmla="*/ 687 w 687"/>
              <a:gd name="connsiteY81" fmla="*/ 73 h 125"/>
              <a:gd name="connsiteX82" fmla="*/ 687 w 687"/>
              <a:gd name="connsiteY82" fmla="*/ 78 h 125"/>
              <a:gd name="connsiteX83" fmla="*/ 682 w 687"/>
              <a:gd name="connsiteY83" fmla="*/ 78 h 125"/>
              <a:gd name="connsiteX0" fmla="*/ 551 w 687"/>
              <a:gd name="connsiteY0" fmla="*/ 84 h 125"/>
              <a:gd name="connsiteX1" fmla="*/ 546 w 687"/>
              <a:gd name="connsiteY1" fmla="*/ 78 h 125"/>
              <a:gd name="connsiteX2" fmla="*/ 546 w 687"/>
              <a:gd name="connsiteY2" fmla="*/ 78 h 125"/>
              <a:gd name="connsiteX3" fmla="*/ 540 w 687"/>
              <a:gd name="connsiteY3" fmla="*/ 78 h 125"/>
              <a:gd name="connsiteX4" fmla="*/ 530 w 687"/>
              <a:gd name="connsiteY4" fmla="*/ 73 h 125"/>
              <a:gd name="connsiteX5" fmla="*/ 525 w 687"/>
              <a:gd name="connsiteY5" fmla="*/ 73 h 125"/>
              <a:gd name="connsiteX6" fmla="*/ 514 w 687"/>
              <a:gd name="connsiteY6" fmla="*/ 73 h 125"/>
              <a:gd name="connsiteX7" fmla="*/ 504 w 687"/>
              <a:gd name="connsiteY7" fmla="*/ 73 h 125"/>
              <a:gd name="connsiteX8" fmla="*/ 493 w 687"/>
              <a:gd name="connsiteY8" fmla="*/ 73 h 125"/>
              <a:gd name="connsiteX9" fmla="*/ 477 w 687"/>
              <a:gd name="connsiteY9" fmla="*/ 73 h 125"/>
              <a:gd name="connsiteX10" fmla="*/ 451 w 687"/>
              <a:gd name="connsiteY10" fmla="*/ 73 h 125"/>
              <a:gd name="connsiteX11" fmla="*/ 420 w 687"/>
              <a:gd name="connsiteY11" fmla="*/ 73 h 125"/>
              <a:gd name="connsiteX12" fmla="*/ 393 w 687"/>
              <a:gd name="connsiteY12" fmla="*/ 78 h 125"/>
              <a:gd name="connsiteX13" fmla="*/ 362 w 687"/>
              <a:gd name="connsiteY13" fmla="*/ 78 h 125"/>
              <a:gd name="connsiteX14" fmla="*/ 346 w 687"/>
              <a:gd name="connsiteY14" fmla="*/ 84 h 125"/>
              <a:gd name="connsiteX15" fmla="*/ 325 w 687"/>
              <a:gd name="connsiteY15" fmla="*/ 84 h 125"/>
              <a:gd name="connsiteX16" fmla="*/ 309 w 687"/>
              <a:gd name="connsiteY16" fmla="*/ 89 h 125"/>
              <a:gd name="connsiteX17" fmla="*/ 288 w 687"/>
              <a:gd name="connsiteY17" fmla="*/ 94 h 125"/>
              <a:gd name="connsiteX18" fmla="*/ 267 w 687"/>
              <a:gd name="connsiteY18" fmla="*/ 99 h 125"/>
              <a:gd name="connsiteX19" fmla="*/ 246 w 687"/>
              <a:gd name="connsiteY19" fmla="*/ 99 h 125"/>
              <a:gd name="connsiteX20" fmla="*/ 220 w 687"/>
              <a:gd name="connsiteY20" fmla="*/ 104 h 125"/>
              <a:gd name="connsiteX21" fmla="*/ 199 w 687"/>
              <a:gd name="connsiteY21" fmla="*/ 110 h 125"/>
              <a:gd name="connsiteX22" fmla="*/ 173 w 687"/>
              <a:gd name="connsiteY22" fmla="*/ 115 h 125"/>
              <a:gd name="connsiteX23" fmla="*/ 152 w 687"/>
              <a:gd name="connsiteY23" fmla="*/ 120 h 125"/>
              <a:gd name="connsiteX24" fmla="*/ 131 w 687"/>
              <a:gd name="connsiteY24" fmla="*/ 120 h 125"/>
              <a:gd name="connsiteX25" fmla="*/ 115 w 687"/>
              <a:gd name="connsiteY25" fmla="*/ 125 h 125"/>
              <a:gd name="connsiteX26" fmla="*/ 99 w 687"/>
              <a:gd name="connsiteY26" fmla="*/ 125 h 125"/>
              <a:gd name="connsiteX27" fmla="*/ 89 w 687"/>
              <a:gd name="connsiteY27" fmla="*/ 125 h 125"/>
              <a:gd name="connsiteX28" fmla="*/ 78 w 687"/>
              <a:gd name="connsiteY28" fmla="*/ 125 h 125"/>
              <a:gd name="connsiteX29" fmla="*/ 73 w 687"/>
              <a:gd name="connsiteY29" fmla="*/ 125 h 125"/>
              <a:gd name="connsiteX30" fmla="*/ 63 w 687"/>
              <a:gd name="connsiteY30" fmla="*/ 120 h 125"/>
              <a:gd name="connsiteX31" fmla="*/ 52 w 687"/>
              <a:gd name="connsiteY31" fmla="*/ 115 h 125"/>
              <a:gd name="connsiteX32" fmla="*/ 36 w 687"/>
              <a:gd name="connsiteY32" fmla="*/ 110 h 125"/>
              <a:gd name="connsiteX33" fmla="*/ 26 w 687"/>
              <a:gd name="connsiteY33" fmla="*/ 99 h 125"/>
              <a:gd name="connsiteX34" fmla="*/ 15 w 687"/>
              <a:gd name="connsiteY34" fmla="*/ 94 h 125"/>
              <a:gd name="connsiteX35" fmla="*/ 5 w 687"/>
              <a:gd name="connsiteY35" fmla="*/ 89 h 125"/>
              <a:gd name="connsiteX36" fmla="*/ 0 w 687"/>
              <a:gd name="connsiteY36" fmla="*/ 78 h 125"/>
              <a:gd name="connsiteX37" fmla="*/ 0 w 687"/>
              <a:gd name="connsiteY37" fmla="*/ 73 h 125"/>
              <a:gd name="connsiteX38" fmla="*/ 10 w 687"/>
              <a:gd name="connsiteY38" fmla="*/ 73 h 125"/>
              <a:gd name="connsiteX39" fmla="*/ 26 w 687"/>
              <a:gd name="connsiteY39" fmla="*/ 73 h 125"/>
              <a:gd name="connsiteX40" fmla="*/ 42 w 687"/>
              <a:gd name="connsiteY40" fmla="*/ 73 h 125"/>
              <a:gd name="connsiteX41" fmla="*/ 57 w 687"/>
              <a:gd name="connsiteY41" fmla="*/ 68 h 125"/>
              <a:gd name="connsiteX42" fmla="*/ 89 w 687"/>
              <a:gd name="connsiteY42" fmla="*/ 68 h 125"/>
              <a:gd name="connsiteX43" fmla="*/ 131 w 687"/>
              <a:gd name="connsiteY43" fmla="*/ 63 h 125"/>
              <a:gd name="connsiteX44" fmla="*/ 152 w 687"/>
              <a:gd name="connsiteY44" fmla="*/ 63 h 125"/>
              <a:gd name="connsiteX45" fmla="*/ 173 w 687"/>
              <a:gd name="connsiteY45" fmla="*/ 63 h 125"/>
              <a:gd name="connsiteX46" fmla="*/ 199 w 687"/>
              <a:gd name="connsiteY46" fmla="*/ 57 h 125"/>
              <a:gd name="connsiteX47" fmla="*/ 225 w 687"/>
              <a:gd name="connsiteY47" fmla="*/ 57 h 125"/>
              <a:gd name="connsiteX48" fmla="*/ 257 w 687"/>
              <a:gd name="connsiteY48" fmla="*/ 52 h 125"/>
              <a:gd name="connsiteX49" fmla="*/ 288 w 687"/>
              <a:gd name="connsiteY49" fmla="*/ 52 h 125"/>
              <a:gd name="connsiteX50" fmla="*/ 320 w 687"/>
              <a:gd name="connsiteY50" fmla="*/ 47 h 125"/>
              <a:gd name="connsiteX51" fmla="*/ 357 w 687"/>
              <a:gd name="connsiteY51" fmla="*/ 42 h 125"/>
              <a:gd name="connsiteX52" fmla="*/ 372 w 687"/>
              <a:gd name="connsiteY52" fmla="*/ 42 h 125"/>
              <a:gd name="connsiteX53" fmla="*/ 393 w 687"/>
              <a:gd name="connsiteY53" fmla="*/ 37 h 125"/>
              <a:gd name="connsiteX54" fmla="*/ 409 w 687"/>
              <a:gd name="connsiteY54" fmla="*/ 37 h 125"/>
              <a:gd name="connsiteX55" fmla="*/ 420 w 687"/>
              <a:gd name="connsiteY55" fmla="*/ 37 h 125"/>
              <a:gd name="connsiteX56" fmla="*/ 435 w 687"/>
              <a:gd name="connsiteY56" fmla="*/ 31 h 125"/>
              <a:gd name="connsiteX57" fmla="*/ 446 w 687"/>
              <a:gd name="connsiteY57" fmla="*/ 31 h 125"/>
              <a:gd name="connsiteX58" fmla="*/ 456 w 687"/>
              <a:gd name="connsiteY58" fmla="*/ 31 h 125"/>
              <a:gd name="connsiteX59" fmla="*/ 467 w 687"/>
              <a:gd name="connsiteY59" fmla="*/ 26 h 125"/>
              <a:gd name="connsiteX60" fmla="*/ 477 w 687"/>
              <a:gd name="connsiteY60" fmla="*/ 26 h 125"/>
              <a:gd name="connsiteX61" fmla="*/ 488 w 687"/>
              <a:gd name="connsiteY61" fmla="*/ 26 h 125"/>
              <a:gd name="connsiteX62" fmla="*/ 493 w 687"/>
              <a:gd name="connsiteY62" fmla="*/ 21 h 125"/>
              <a:gd name="connsiteX63" fmla="*/ 498 w 687"/>
              <a:gd name="connsiteY63" fmla="*/ 21 h 125"/>
              <a:gd name="connsiteX64" fmla="*/ 504 w 687"/>
              <a:gd name="connsiteY64" fmla="*/ 21 h 125"/>
              <a:gd name="connsiteX65" fmla="*/ 509 w 687"/>
              <a:gd name="connsiteY65" fmla="*/ 16 h 125"/>
              <a:gd name="connsiteX66" fmla="*/ 514 w 687"/>
              <a:gd name="connsiteY66" fmla="*/ 16 h 125"/>
              <a:gd name="connsiteX67" fmla="*/ 514 w 687"/>
              <a:gd name="connsiteY67" fmla="*/ 16 h 125"/>
              <a:gd name="connsiteX68" fmla="*/ 519 w 687"/>
              <a:gd name="connsiteY68" fmla="*/ 10 h 125"/>
              <a:gd name="connsiteX69" fmla="*/ 525 w 687"/>
              <a:gd name="connsiteY69" fmla="*/ 5 h 125"/>
              <a:gd name="connsiteX70" fmla="*/ 535 w 687"/>
              <a:gd name="connsiteY70" fmla="*/ 5 h 125"/>
              <a:gd name="connsiteX71" fmla="*/ 546 w 687"/>
              <a:gd name="connsiteY71" fmla="*/ 0 h 125"/>
              <a:gd name="connsiteX72" fmla="*/ 551 w 687"/>
              <a:gd name="connsiteY72" fmla="*/ 5 h 125"/>
              <a:gd name="connsiteX73" fmla="*/ 561 w 687"/>
              <a:gd name="connsiteY73" fmla="*/ 5 h 125"/>
              <a:gd name="connsiteX74" fmla="*/ 577 w 687"/>
              <a:gd name="connsiteY74" fmla="*/ 10 h 125"/>
              <a:gd name="connsiteX75" fmla="*/ 593 w 687"/>
              <a:gd name="connsiteY75" fmla="*/ 16 h 125"/>
              <a:gd name="connsiteX76" fmla="*/ 630 w 687"/>
              <a:gd name="connsiteY76" fmla="*/ 31 h 125"/>
              <a:gd name="connsiteX77" fmla="*/ 645 w 687"/>
              <a:gd name="connsiteY77" fmla="*/ 42 h 125"/>
              <a:gd name="connsiteX78" fmla="*/ 661 w 687"/>
              <a:gd name="connsiteY78" fmla="*/ 52 h 125"/>
              <a:gd name="connsiteX79" fmla="*/ 672 w 687"/>
              <a:gd name="connsiteY79" fmla="*/ 57 h 125"/>
              <a:gd name="connsiteX80" fmla="*/ 682 w 687"/>
              <a:gd name="connsiteY80" fmla="*/ 68 h 125"/>
              <a:gd name="connsiteX81" fmla="*/ 687 w 687"/>
              <a:gd name="connsiteY81" fmla="*/ 73 h 125"/>
              <a:gd name="connsiteX82" fmla="*/ 687 w 687"/>
              <a:gd name="connsiteY82" fmla="*/ 78 h 125"/>
              <a:gd name="connsiteX0" fmla="*/ 551 w 687"/>
              <a:gd name="connsiteY0" fmla="*/ 84 h 125"/>
              <a:gd name="connsiteX1" fmla="*/ 546 w 687"/>
              <a:gd name="connsiteY1" fmla="*/ 78 h 125"/>
              <a:gd name="connsiteX2" fmla="*/ 546 w 687"/>
              <a:gd name="connsiteY2" fmla="*/ 78 h 125"/>
              <a:gd name="connsiteX3" fmla="*/ 540 w 687"/>
              <a:gd name="connsiteY3" fmla="*/ 78 h 125"/>
              <a:gd name="connsiteX4" fmla="*/ 530 w 687"/>
              <a:gd name="connsiteY4" fmla="*/ 73 h 125"/>
              <a:gd name="connsiteX5" fmla="*/ 525 w 687"/>
              <a:gd name="connsiteY5" fmla="*/ 73 h 125"/>
              <a:gd name="connsiteX6" fmla="*/ 514 w 687"/>
              <a:gd name="connsiteY6" fmla="*/ 73 h 125"/>
              <a:gd name="connsiteX7" fmla="*/ 504 w 687"/>
              <a:gd name="connsiteY7" fmla="*/ 73 h 125"/>
              <a:gd name="connsiteX8" fmla="*/ 493 w 687"/>
              <a:gd name="connsiteY8" fmla="*/ 73 h 125"/>
              <a:gd name="connsiteX9" fmla="*/ 477 w 687"/>
              <a:gd name="connsiteY9" fmla="*/ 73 h 125"/>
              <a:gd name="connsiteX10" fmla="*/ 451 w 687"/>
              <a:gd name="connsiteY10" fmla="*/ 73 h 125"/>
              <a:gd name="connsiteX11" fmla="*/ 420 w 687"/>
              <a:gd name="connsiteY11" fmla="*/ 73 h 125"/>
              <a:gd name="connsiteX12" fmla="*/ 393 w 687"/>
              <a:gd name="connsiteY12" fmla="*/ 78 h 125"/>
              <a:gd name="connsiteX13" fmla="*/ 362 w 687"/>
              <a:gd name="connsiteY13" fmla="*/ 78 h 125"/>
              <a:gd name="connsiteX14" fmla="*/ 346 w 687"/>
              <a:gd name="connsiteY14" fmla="*/ 84 h 125"/>
              <a:gd name="connsiteX15" fmla="*/ 325 w 687"/>
              <a:gd name="connsiteY15" fmla="*/ 84 h 125"/>
              <a:gd name="connsiteX16" fmla="*/ 309 w 687"/>
              <a:gd name="connsiteY16" fmla="*/ 89 h 125"/>
              <a:gd name="connsiteX17" fmla="*/ 288 w 687"/>
              <a:gd name="connsiteY17" fmla="*/ 94 h 125"/>
              <a:gd name="connsiteX18" fmla="*/ 267 w 687"/>
              <a:gd name="connsiteY18" fmla="*/ 99 h 125"/>
              <a:gd name="connsiteX19" fmla="*/ 246 w 687"/>
              <a:gd name="connsiteY19" fmla="*/ 99 h 125"/>
              <a:gd name="connsiteX20" fmla="*/ 220 w 687"/>
              <a:gd name="connsiteY20" fmla="*/ 104 h 125"/>
              <a:gd name="connsiteX21" fmla="*/ 199 w 687"/>
              <a:gd name="connsiteY21" fmla="*/ 110 h 125"/>
              <a:gd name="connsiteX22" fmla="*/ 173 w 687"/>
              <a:gd name="connsiteY22" fmla="*/ 115 h 125"/>
              <a:gd name="connsiteX23" fmla="*/ 152 w 687"/>
              <a:gd name="connsiteY23" fmla="*/ 120 h 125"/>
              <a:gd name="connsiteX24" fmla="*/ 131 w 687"/>
              <a:gd name="connsiteY24" fmla="*/ 120 h 125"/>
              <a:gd name="connsiteX25" fmla="*/ 115 w 687"/>
              <a:gd name="connsiteY25" fmla="*/ 125 h 125"/>
              <a:gd name="connsiteX26" fmla="*/ 99 w 687"/>
              <a:gd name="connsiteY26" fmla="*/ 125 h 125"/>
              <a:gd name="connsiteX27" fmla="*/ 89 w 687"/>
              <a:gd name="connsiteY27" fmla="*/ 125 h 125"/>
              <a:gd name="connsiteX28" fmla="*/ 78 w 687"/>
              <a:gd name="connsiteY28" fmla="*/ 125 h 125"/>
              <a:gd name="connsiteX29" fmla="*/ 73 w 687"/>
              <a:gd name="connsiteY29" fmla="*/ 125 h 125"/>
              <a:gd name="connsiteX30" fmla="*/ 63 w 687"/>
              <a:gd name="connsiteY30" fmla="*/ 120 h 125"/>
              <a:gd name="connsiteX31" fmla="*/ 52 w 687"/>
              <a:gd name="connsiteY31" fmla="*/ 115 h 125"/>
              <a:gd name="connsiteX32" fmla="*/ 36 w 687"/>
              <a:gd name="connsiteY32" fmla="*/ 110 h 125"/>
              <a:gd name="connsiteX33" fmla="*/ 26 w 687"/>
              <a:gd name="connsiteY33" fmla="*/ 99 h 125"/>
              <a:gd name="connsiteX34" fmla="*/ 15 w 687"/>
              <a:gd name="connsiteY34" fmla="*/ 94 h 125"/>
              <a:gd name="connsiteX35" fmla="*/ 5 w 687"/>
              <a:gd name="connsiteY35" fmla="*/ 89 h 125"/>
              <a:gd name="connsiteX36" fmla="*/ 0 w 687"/>
              <a:gd name="connsiteY36" fmla="*/ 78 h 125"/>
              <a:gd name="connsiteX37" fmla="*/ 0 w 687"/>
              <a:gd name="connsiteY37" fmla="*/ 73 h 125"/>
              <a:gd name="connsiteX38" fmla="*/ 10 w 687"/>
              <a:gd name="connsiteY38" fmla="*/ 73 h 125"/>
              <a:gd name="connsiteX39" fmla="*/ 26 w 687"/>
              <a:gd name="connsiteY39" fmla="*/ 73 h 125"/>
              <a:gd name="connsiteX40" fmla="*/ 42 w 687"/>
              <a:gd name="connsiteY40" fmla="*/ 73 h 125"/>
              <a:gd name="connsiteX41" fmla="*/ 57 w 687"/>
              <a:gd name="connsiteY41" fmla="*/ 68 h 125"/>
              <a:gd name="connsiteX42" fmla="*/ 89 w 687"/>
              <a:gd name="connsiteY42" fmla="*/ 68 h 125"/>
              <a:gd name="connsiteX43" fmla="*/ 131 w 687"/>
              <a:gd name="connsiteY43" fmla="*/ 63 h 125"/>
              <a:gd name="connsiteX44" fmla="*/ 152 w 687"/>
              <a:gd name="connsiteY44" fmla="*/ 63 h 125"/>
              <a:gd name="connsiteX45" fmla="*/ 173 w 687"/>
              <a:gd name="connsiteY45" fmla="*/ 63 h 125"/>
              <a:gd name="connsiteX46" fmla="*/ 199 w 687"/>
              <a:gd name="connsiteY46" fmla="*/ 57 h 125"/>
              <a:gd name="connsiteX47" fmla="*/ 225 w 687"/>
              <a:gd name="connsiteY47" fmla="*/ 57 h 125"/>
              <a:gd name="connsiteX48" fmla="*/ 257 w 687"/>
              <a:gd name="connsiteY48" fmla="*/ 52 h 125"/>
              <a:gd name="connsiteX49" fmla="*/ 288 w 687"/>
              <a:gd name="connsiteY49" fmla="*/ 52 h 125"/>
              <a:gd name="connsiteX50" fmla="*/ 320 w 687"/>
              <a:gd name="connsiteY50" fmla="*/ 47 h 125"/>
              <a:gd name="connsiteX51" fmla="*/ 357 w 687"/>
              <a:gd name="connsiteY51" fmla="*/ 42 h 125"/>
              <a:gd name="connsiteX52" fmla="*/ 372 w 687"/>
              <a:gd name="connsiteY52" fmla="*/ 42 h 125"/>
              <a:gd name="connsiteX53" fmla="*/ 393 w 687"/>
              <a:gd name="connsiteY53" fmla="*/ 37 h 125"/>
              <a:gd name="connsiteX54" fmla="*/ 409 w 687"/>
              <a:gd name="connsiteY54" fmla="*/ 37 h 125"/>
              <a:gd name="connsiteX55" fmla="*/ 420 w 687"/>
              <a:gd name="connsiteY55" fmla="*/ 37 h 125"/>
              <a:gd name="connsiteX56" fmla="*/ 435 w 687"/>
              <a:gd name="connsiteY56" fmla="*/ 31 h 125"/>
              <a:gd name="connsiteX57" fmla="*/ 446 w 687"/>
              <a:gd name="connsiteY57" fmla="*/ 31 h 125"/>
              <a:gd name="connsiteX58" fmla="*/ 456 w 687"/>
              <a:gd name="connsiteY58" fmla="*/ 31 h 125"/>
              <a:gd name="connsiteX59" fmla="*/ 467 w 687"/>
              <a:gd name="connsiteY59" fmla="*/ 26 h 125"/>
              <a:gd name="connsiteX60" fmla="*/ 477 w 687"/>
              <a:gd name="connsiteY60" fmla="*/ 26 h 125"/>
              <a:gd name="connsiteX61" fmla="*/ 488 w 687"/>
              <a:gd name="connsiteY61" fmla="*/ 26 h 125"/>
              <a:gd name="connsiteX62" fmla="*/ 493 w 687"/>
              <a:gd name="connsiteY62" fmla="*/ 21 h 125"/>
              <a:gd name="connsiteX63" fmla="*/ 498 w 687"/>
              <a:gd name="connsiteY63" fmla="*/ 21 h 125"/>
              <a:gd name="connsiteX64" fmla="*/ 504 w 687"/>
              <a:gd name="connsiteY64" fmla="*/ 21 h 125"/>
              <a:gd name="connsiteX65" fmla="*/ 509 w 687"/>
              <a:gd name="connsiteY65" fmla="*/ 16 h 125"/>
              <a:gd name="connsiteX66" fmla="*/ 514 w 687"/>
              <a:gd name="connsiteY66" fmla="*/ 16 h 125"/>
              <a:gd name="connsiteX67" fmla="*/ 514 w 687"/>
              <a:gd name="connsiteY67" fmla="*/ 16 h 125"/>
              <a:gd name="connsiteX68" fmla="*/ 519 w 687"/>
              <a:gd name="connsiteY68" fmla="*/ 10 h 125"/>
              <a:gd name="connsiteX69" fmla="*/ 525 w 687"/>
              <a:gd name="connsiteY69" fmla="*/ 5 h 125"/>
              <a:gd name="connsiteX70" fmla="*/ 535 w 687"/>
              <a:gd name="connsiteY70" fmla="*/ 5 h 125"/>
              <a:gd name="connsiteX71" fmla="*/ 546 w 687"/>
              <a:gd name="connsiteY71" fmla="*/ 0 h 125"/>
              <a:gd name="connsiteX72" fmla="*/ 551 w 687"/>
              <a:gd name="connsiteY72" fmla="*/ 5 h 125"/>
              <a:gd name="connsiteX73" fmla="*/ 561 w 687"/>
              <a:gd name="connsiteY73" fmla="*/ 5 h 125"/>
              <a:gd name="connsiteX74" fmla="*/ 577 w 687"/>
              <a:gd name="connsiteY74" fmla="*/ 10 h 125"/>
              <a:gd name="connsiteX75" fmla="*/ 593 w 687"/>
              <a:gd name="connsiteY75" fmla="*/ 16 h 125"/>
              <a:gd name="connsiteX76" fmla="*/ 630 w 687"/>
              <a:gd name="connsiteY76" fmla="*/ 31 h 125"/>
              <a:gd name="connsiteX77" fmla="*/ 645 w 687"/>
              <a:gd name="connsiteY77" fmla="*/ 42 h 125"/>
              <a:gd name="connsiteX78" fmla="*/ 661 w 687"/>
              <a:gd name="connsiteY78" fmla="*/ 52 h 125"/>
              <a:gd name="connsiteX79" fmla="*/ 672 w 687"/>
              <a:gd name="connsiteY79" fmla="*/ 57 h 125"/>
              <a:gd name="connsiteX80" fmla="*/ 682 w 687"/>
              <a:gd name="connsiteY80" fmla="*/ 68 h 125"/>
              <a:gd name="connsiteX81" fmla="*/ 687 w 687"/>
              <a:gd name="connsiteY81" fmla="*/ 73 h 125"/>
              <a:gd name="connsiteX0" fmla="*/ 551 w 682"/>
              <a:gd name="connsiteY0" fmla="*/ 84 h 125"/>
              <a:gd name="connsiteX1" fmla="*/ 546 w 682"/>
              <a:gd name="connsiteY1" fmla="*/ 78 h 125"/>
              <a:gd name="connsiteX2" fmla="*/ 546 w 682"/>
              <a:gd name="connsiteY2" fmla="*/ 78 h 125"/>
              <a:gd name="connsiteX3" fmla="*/ 540 w 682"/>
              <a:gd name="connsiteY3" fmla="*/ 78 h 125"/>
              <a:gd name="connsiteX4" fmla="*/ 530 w 682"/>
              <a:gd name="connsiteY4" fmla="*/ 73 h 125"/>
              <a:gd name="connsiteX5" fmla="*/ 525 w 682"/>
              <a:gd name="connsiteY5" fmla="*/ 73 h 125"/>
              <a:gd name="connsiteX6" fmla="*/ 514 w 682"/>
              <a:gd name="connsiteY6" fmla="*/ 73 h 125"/>
              <a:gd name="connsiteX7" fmla="*/ 504 w 682"/>
              <a:gd name="connsiteY7" fmla="*/ 73 h 125"/>
              <a:gd name="connsiteX8" fmla="*/ 493 w 682"/>
              <a:gd name="connsiteY8" fmla="*/ 73 h 125"/>
              <a:gd name="connsiteX9" fmla="*/ 477 w 682"/>
              <a:gd name="connsiteY9" fmla="*/ 73 h 125"/>
              <a:gd name="connsiteX10" fmla="*/ 451 w 682"/>
              <a:gd name="connsiteY10" fmla="*/ 73 h 125"/>
              <a:gd name="connsiteX11" fmla="*/ 420 w 682"/>
              <a:gd name="connsiteY11" fmla="*/ 73 h 125"/>
              <a:gd name="connsiteX12" fmla="*/ 393 w 682"/>
              <a:gd name="connsiteY12" fmla="*/ 78 h 125"/>
              <a:gd name="connsiteX13" fmla="*/ 362 w 682"/>
              <a:gd name="connsiteY13" fmla="*/ 78 h 125"/>
              <a:gd name="connsiteX14" fmla="*/ 346 w 682"/>
              <a:gd name="connsiteY14" fmla="*/ 84 h 125"/>
              <a:gd name="connsiteX15" fmla="*/ 325 w 682"/>
              <a:gd name="connsiteY15" fmla="*/ 84 h 125"/>
              <a:gd name="connsiteX16" fmla="*/ 309 w 682"/>
              <a:gd name="connsiteY16" fmla="*/ 89 h 125"/>
              <a:gd name="connsiteX17" fmla="*/ 288 w 682"/>
              <a:gd name="connsiteY17" fmla="*/ 94 h 125"/>
              <a:gd name="connsiteX18" fmla="*/ 267 w 682"/>
              <a:gd name="connsiteY18" fmla="*/ 99 h 125"/>
              <a:gd name="connsiteX19" fmla="*/ 246 w 682"/>
              <a:gd name="connsiteY19" fmla="*/ 99 h 125"/>
              <a:gd name="connsiteX20" fmla="*/ 220 w 682"/>
              <a:gd name="connsiteY20" fmla="*/ 104 h 125"/>
              <a:gd name="connsiteX21" fmla="*/ 199 w 682"/>
              <a:gd name="connsiteY21" fmla="*/ 110 h 125"/>
              <a:gd name="connsiteX22" fmla="*/ 173 w 682"/>
              <a:gd name="connsiteY22" fmla="*/ 115 h 125"/>
              <a:gd name="connsiteX23" fmla="*/ 152 w 682"/>
              <a:gd name="connsiteY23" fmla="*/ 120 h 125"/>
              <a:gd name="connsiteX24" fmla="*/ 131 w 682"/>
              <a:gd name="connsiteY24" fmla="*/ 120 h 125"/>
              <a:gd name="connsiteX25" fmla="*/ 115 w 682"/>
              <a:gd name="connsiteY25" fmla="*/ 125 h 125"/>
              <a:gd name="connsiteX26" fmla="*/ 99 w 682"/>
              <a:gd name="connsiteY26" fmla="*/ 125 h 125"/>
              <a:gd name="connsiteX27" fmla="*/ 89 w 682"/>
              <a:gd name="connsiteY27" fmla="*/ 125 h 125"/>
              <a:gd name="connsiteX28" fmla="*/ 78 w 682"/>
              <a:gd name="connsiteY28" fmla="*/ 125 h 125"/>
              <a:gd name="connsiteX29" fmla="*/ 73 w 682"/>
              <a:gd name="connsiteY29" fmla="*/ 125 h 125"/>
              <a:gd name="connsiteX30" fmla="*/ 63 w 682"/>
              <a:gd name="connsiteY30" fmla="*/ 120 h 125"/>
              <a:gd name="connsiteX31" fmla="*/ 52 w 682"/>
              <a:gd name="connsiteY31" fmla="*/ 115 h 125"/>
              <a:gd name="connsiteX32" fmla="*/ 36 w 682"/>
              <a:gd name="connsiteY32" fmla="*/ 110 h 125"/>
              <a:gd name="connsiteX33" fmla="*/ 26 w 682"/>
              <a:gd name="connsiteY33" fmla="*/ 99 h 125"/>
              <a:gd name="connsiteX34" fmla="*/ 15 w 682"/>
              <a:gd name="connsiteY34" fmla="*/ 94 h 125"/>
              <a:gd name="connsiteX35" fmla="*/ 5 w 682"/>
              <a:gd name="connsiteY35" fmla="*/ 89 h 125"/>
              <a:gd name="connsiteX36" fmla="*/ 0 w 682"/>
              <a:gd name="connsiteY36" fmla="*/ 78 h 125"/>
              <a:gd name="connsiteX37" fmla="*/ 0 w 682"/>
              <a:gd name="connsiteY37" fmla="*/ 73 h 125"/>
              <a:gd name="connsiteX38" fmla="*/ 10 w 682"/>
              <a:gd name="connsiteY38" fmla="*/ 73 h 125"/>
              <a:gd name="connsiteX39" fmla="*/ 26 w 682"/>
              <a:gd name="connsiteY39" fmla="*/ 73 h 125"/>
              <a:gd name="connsiteX40" fmla="*/ 42 w 682"/>
              <a:gd name="connsiteY40" fmla="*/ 73 h 125"/>
              <a:gd name="connsiteX41" fmla="*/ 57 w 682"/>
              <a:gd name="connsiteY41" fmla="*/ 68 h 125"/>
              <a:gd name="connsiteX42" fmla="*/ 89 w 682"/>
              <a:gd name="connsiteY42" fmla="*/ 68 h 125"/>
              <a:gd name="connsiteX43" fmla="*/ 131 w 682"/>
              <a:gd name="connsiteY43" fmla="*/ 63 h 125"/>
              <a:gd name="connsiteX44" fmla="*/ 152 w 682"/>
              <a:gd name="connsiteY44" fmla="*/ 63 h 125"/>
              <a:gd name="connsiteX45" fmla="*/ 173 w 682"/>
              <a:gd name="connsiteY45" fmla="*/ 63 h 125"/>
              <a:gd name="connsiteX46" fmla="*/ 199 w 682"/>
              <a:gd name="connsiteY46" fmla="*/ 57 h 125"/>
              <a:gd name="connsiteX47" fmla="*/ 225 w 682"/>
              <a:gd name="connsiteY47" fmla="*/ 57 h 125"/>
              <a:gd name="connsiteX48" fmla="*/ 257 w 682"/>
              <a:gd name="connsiteY48" fmla="*/ 52 h 125"/>
              <a:gd name="connsiteX49" fmla="*/ 288 w 682"/>
              <a:gd name="connsiteY49" fmla="*/ 52 h 125"/>
              <a:gd name="connsiteX50" fmla="*/ 320 w 682"/>
              <a:gd name="connsiteY50" fmla="*/ 47 h 125"/>
              <a:gd name="connsiteX51" fmla="*/ 357 w 682"/>
              <a:gd name="connsiteY51" fmla="*/ 42 h 125"/>
              <a:gd name="connsiteX52" fmla="*/ 372 w 682"/>
              <a:gd name="connsiteY52" fmla="*/ 42 h 125"/>
              <a:gd name="connsiteX53" fmla="*/ 393 w 682"/>
              <a:gd name="connsiteY53" fmla="*/ 37 h 125"/>
              <a:gd name="connsiteX54" fmla="*/ 409 w 682"/>
              <a:gd name="connsiteY54" fmla="*/ 37 h 125"/>
              <a:gd name="connsiteX55" fmla="*/ 420 w 682"/>
              <a:gd name="connsiteY55" fmla="*/ 37 h 125"/>
              <a:gd name="connsiteX56" fmla="*/ 435 w 682"/>
              <a:gd name="connsiteY56" fmla="*/ 31 h 125"/>
              <a:gd name="connsiteX57" fmla="*/ 446 w 682"/>
              <a:gd name="connsiteY57" fmla="*/ 31 h 125"/>
              <a:gd name="connsiteX58" fmla="*/ 456 w 682"/>
              <a:gd name="connsiteY58" fmla="*/ 31 h 125"/>
              <a:gd name="connsiteX59" fmla="*/ 467 w 682"/>
              <a:gd name="connsiteY59" fmla="*/ 26 h 125"/>
              <a:gd name="connsiteX60" fmla="*/ 477 w 682"/>
              <a:gd name="connsiteY60" fmla="*/ 26 h 125"/>
              <a:gd name="connsiteX61" fmla="*/ 488 w 682"/>
              <a:gd name="connsiteY61" fmla="*/ 26 h 125"/>
              <a:gd name="connsiteX62" fmla="*/ 493 w 682"/>
              <a:gd name="connsiteY62" fmla="*/ 21 h 125"/>
              <a:gd name="connsiteX63" fmla="*/ 498 w 682"/>
              <a:gd name="connsiteY63" fmla="*/ 21 h 125"/>
              <a:gd name="connsiteX64" fmla="*/ 504 w 682"/>
              <a:gd name="connsiteY64" fmla="*/ 21 h 125"/>
              <a:gd name="connsiteX65" fmla="*/ 509 w 682"/>
              <a:gd name="connsiteY65" fmla="*/ 16 h 125"/>
              <a:gd name="connsiteX66" fmla="*/ 514 w 682"/>
              <a:gd name="connsiteY66" fmla="*/ 16 h 125"/>
              <a:gd name="connsiteX67" fmla="*/ 514 w 682"/>
              <a:gd name="connsiteY67" fmla="*/ 16 h 125"/>
              <a:gd name="connsiteX68" fmla="*/ 519 w 682"/>
              <a:gd name="connsiteY68" fmla="*/ 10 h 125"/>
              <a:gd name="connsiteX69" fmla="*/ 525 w 682"/>
              <a:gd name="connsiteY69" fmla="*/ 5 h 125"/>
              <a:gd name="connsiteX70" fmla="*/ 535 w 682"/>
              <a:gd name="connsiteY70" fmla="*/ 5 h 125"/>
              <a:gd name="connsiteX71" fmla="*/ 546 w 682"/>
              <a:gd name="connsiteY71" fmla="*/ 0 h 125"/>
              <a:gd name="connsiteX72" fmla="*/ 551 w 682"/>
              <a:gd name="connsiteY72" fmla="*/ 5 h 125"/>
              <a:gd name="connsiteX73" fmla="*/ 561 w 682"/>
              <a:gd name="connsiteY73" fmla="*/ 5 h 125"/>
              <a:gd name="connsiteX74" fmla="*/ 577 w 682"/>
              <a:gd name="connsiteY74" fmla="*/ 10 h 125"/>
              <a:gd name="connsiteX75" fmla="*/ 593 w 682"/>
              <a:gd name="connsiteY75" fmla="*/ 16 h 125"/>
              <a:gd name="connsiteX76" fmla="*/ 630 w 682"/>
              <a:gd name="connsiteY76" fmla="*/ 31 h 125"/>
              <a:gd name="connsiteX77" fmla="*/ 645 w 682"/>
              <a:gd name="connsiteY77" fmla="*/ 42 h 125"/>
              <a:gd name="connsiteX78" fmla="*/ 661 w 682"/>
              <a:gd name="connsiteY78" fmla="*/ 52 h 125"/>
              <a:gd name="connsiteX79" fmla="*/ 672 w 682"/>
              <a:gd name="connsiteY79" fmla="*/ 57 h 125"/>
              <a:gd name="connsiteX80" fmla="*/ 682 w 682"/>
              <a:gd name="connsiteY80" fmla="*/ 68 h 125"/>
              <a:gd name="connsiteX0" fmla="*/ 551 w 672"/>
              <a:gd name="connsiteY0" fmla="*/ 84 h 125"/>
              <a:gd name="connsiteX1" fmla="*/ 546 w 672"/>
              <a:gd name="connsiteY1" fmla="*/ 78 h 125"/>
              <a:gd name="connsiteX2" fmla="*/ 546 w 672"/>
              <a:gd name="connsiteY2" fmla="*/ 78 h 125"/>
              <a:gd name="connsiteX3" fmla="*/ 540 w 672"/>
              <a:gd name="connsiteY3" fmla="*/ 78 h 125"/>
              <a:gd name="connsiteX4" fmla="*/ 530 w 672"/>
              <a:gd name="connsiteY4" fmla="*/ 73 h 125"/>
              <a:gd name="connsiteX5" fmla="*/ 525 w 672"/>
              <a:gd name="connsiteY5" fmla="*/ 73 h 125"/>
              <a:gd name="connsiteX6" fmla="*/ 514 w 672"/>
              <a:gd name="connsiteY6" fmla="*/ 73 h 125"/>
              <a:gd name="connsiteX7" fmla="*/ 504 w 672"/>
              <a:gd name="connsiteY7" fmla="*/ 73 h 125"/>
              <a:gd name="connsiteX8" fmla="*/ 493 w 672"/>
              <a:gd name="connsiteY8" fmla="*/ 73 h 125"/>
              <a:gd name="connsiteX9" fmla="*/ 477 w 672"/>
              <a:gd name="connsiteY9" fmla="*/ 73 h 125"/>
              <a:gd name="connsiteX10" fmla="*/ 451 w 672"/>
              <a:gd name="connsiteY10" fmla="*/ 73 h 125"/>
              <a:gd name="connsiteX11" fmla="*/ 420 w 672"/>
              <a:gd name="connsiteY11" fmla="*/ 73 h 125"/>
              <a:gd name="connsiteX12" fmla="*/ 393 w 672"/>
              <a:gd name="connsiteY12" fmla="*/ 78 h 125"/>
              <a:gd name="connsiteX13" fmla="*/ 362 w 672"/>
              <a:gd name="connsiteY13" fmla="*/ 78 h 125"/>
              <a:gd name="connsiteX14" fmla="*/ 346 w 672"/>
              <a:gd name="connsiteY14" fmla="*/ 84 h 125"/>
              <a:gd name="connsiteX15" fmla="*/ 325 w 672"/>
              <a:gd name="connsiteY15" fmla="*/ 84 h 125"/>
              <a:gd name="connsiteX16" fmla="*/ 309 w 672"/>
              <a:gd name="connsiteY16" fmla="*/ 89 h 125"/>
              <a:gd name="connsiteX17" fmla="*/ 288 w 672"/>
              <a:gd name="connsiteY17" fmla="*/ 94 h 125"/>
              <a:gd name="connsiteX18" fmla="*/ 267 w 672"/>
              <a:gd name="connsiteY18" fmla="*/ 99 h 125"/>
              <a:gd name="connsiteX19" fmla="*/ 246 w 672"/>
              <a:gd name="connsiteY19" fmla="*/ 99 h 125"/>
              <a:gd name="connsiteX20" fmla="*/ 220 w 672"/>
              <a:gd name="connsiteY20" fmla="*/ 104 h 125"/>
              <a:gd name="connsiteX21" fmla="*/ 199 w 672"/>
              <a:gd name="connsiteY21" fmla="*/ 110 h 125"/>
              <a:gd name="connsiteX22" fmla="*/ 173 w 672"/>
              <a:gd name="connsiteY22" fmla="*/ 115 h 125"/>
              <a:gd name="connsiteX23" fmla="*/ 152 w 672"/>
              <a:gd name="connsiteY23" fmla="*/ 120 h 125"/>
              <a:gd name="connsiteX24" fmla="*/ 131 w 672"/>
              <a:gd name="connsiteY24" fmla="*/ 120 h 125"/>
              <a:gd name="connsiteX25" fmla="*/ 115 w 672"/>
              <a:gd name="connsiteY25" fmla="*/ 125 h 125"/>
              <a:gd name="connsiteX26" fmla="*/ 99 w 672"/>
              <a:gd name="connsiteY26" fmla="*/ 125 h 125"/>
              <a:gd name="connsiteX27" fmla="*/ 89 w 672"/>
              <a:gd name="connsiteY27" fmla="*/ 125 h 125"/>
              <a:gd name="connsiteX28" fmla="*/ 78 w 672"/>
              <a:gd name="connsiteY28" fmla="*/ 125 h 125"/>
              <a:gd name="connsiteX29" fmla="*/ 73 w 672"/>
              <a:gd name="connsiteY29" fmla="*/ 125 h 125"/>
              <a:gd name="connsiteX30" fmla="*/ 63 w 672"/>
              <a:gd name="connsiteY30" fmla="*/ 120 h 125"/>
              <a:gd name="connsiteX31" fmla="*/ 52 w 672"/>
              <a:gd name="connsiteY31" fmla="*/ 115 h 125"/>
              <a:gd name="connsiteX32" fmla="*/ 36 w 672"/>
              <a:gd name="connsiteY32" fmla="*/ 110 h 125"/>
              <a:gd name="connsiteX33" fmla="*/ 26 w 672"/>
              <a:gd name="connsiteY33" fmla="*/ 99 h 125"/>
              <a:gd name="connsiteX34" fmla="*/ 15 w 672"/>
              <a:gd name="connsiteY34" fmla="*/ 94 h 125"/>
              <a:gd name="connsiteX35" fmla="*/ 5 w 672"/>
              <a:gd name="connsiteY35" fmla="*/ 89 h 125"/>
              <a:gd name="connsiteX36" fmla="*/ 0 w 672"/>
              <a:gd name="connsiteY36" fmla="*/ 78 h 125"/>
              <a:gd name="connsiteX37" fmla="*/ 0 w 672"/>
              <a:gd name="connsiteY37" fmla="*/ 73 h 125"/>
              <a:gd name="connsiteX38" fmla="*/ 10 w 672"/>
              <a:gd name="connsiteY38" fmla="*/ 73 h 125"/>
              <a:gd name="connsiteX39" fmla="*/ 26 w 672"/>
              <a:gd name="connsiteY39" fmla="*/ 73 h 125"/>
              <a:gd name="connsiteX40" fmla="*/ 42 w 672"/>
              <a:gd name="connsiteY40" fmla="*/ 73 h 125"/>
              <a:gd name="connsiteX41" fmla="*/ 57 w 672"/>
              <a:gd name="connsiteY41" fmla="*/ 68 h 125"/>
              <a:gd name="connsiteX42" fmla="*/ 89 w 672"/>
              <a:gd name="connsiteY42" fmla="*/ 68 h 125"/>
              <a:gd name="connsiteX43" fmla="*/ 131 w 672"/>
              <a:gd name="connsiteY43" fmla="*/ 63 h 125"/>
              <a:gd name="connsiteX44" fmla="*/ 152 w 672"/>
              <a:gd name="connsiteY44" fmla="*/ 63 h 125"/>
              <a:gd name="connsiteX45" fmla="*/ 173 w 672"/>
              <a:gd name="connsiteY45" fmla="*/ 63 h 125"/>
              <a:gd name="connsiteX46" fmla="*/ 199 w 672"/>
              <a:gd name="connsiteY46" fmla="*/ 57 h 125"/>
              <a:gd name="connsiteX47" fmla="*/ 225 w 672"/>
              <a:gd name="connsiteY47" fmla="*/ 57 h 125"/>
              <a:gd name="connsiteX48" fmla="*/ 257 w 672"/>
              <a:gd name="connsiteY48" fmla="*/ 52 h 125"/>
              <a:gd name="connsiteX49" fmla="*/ 288 w 672"/>
              <a:gd name="connsiteY49" fmla="*/ 52 h 125"/>
              <a:gd name="connsiteX50" fmla="*/ 320 w 672"/>
              <a:gd name="connsiteY50" fmla="*/ 47 h 125"/>
              <a:gd name="connsiteX51" fmla="*/ 357 w 672"/>
              <a:gd name="connsiteY51" fmla="*/ 42 h 125"/>
              <a:gd name="connsiteX52" fmla="*/ 372 w 672"/>
              <a:gd name="connsiteY52" fmla="*/ 42 h 125"/>
              <a:gd name="connsiteX53" fmla="*/ 393 w 672"/>
              <a:gd name="connsiteY53" fmla="*/ 37 h 125"/>
              <a:gd name="connsiteX54" fmla="*/ 409 w 672"/>
              <a:gd name="connsiteY54" fmla="*/ 37 h 125"/>
              <a:gd name="connsiteX55" fmla="*/ 420 w 672"/>
              <a:gd name="connsiteY55" fmla="*/ 37 h 125"/>
              <a:gd name="connsiteX56" fmla="*/ 435 w 672"/>
              <a:gd name="connsiteY56" fmla="*/ 31 h 125"/>
              <a:gd name="connsiteX57" fmla="*/ 446 w 672"/>
              <a:gd name="connsiteY57" fmla="*/ 31 h 125"/>
              <a:gd name="connsiteX58" fmla="*/ 456 w 672"/>
              <a:gd name="connsiteY58" fmla="*/ 31 h 125"/>
              <a:gd name="connsiteX59" fmla="*/ 467 w 672"/>
              <a:gd name="connsiteY59" fmla="*/ 26 h 125"/>
              <a:gd name="connsiteX60" fmla="*/ 477 w 672"/>
              <a:gd name="connsiteY60" fmla="*/ 26 h 125"/>
              <a:gd name="connsiteX61" fmla="*/ 488 w 672"/>
              <a:gd name="connsiteY61" fmla="*/ 26 h 125"/>
              <a:gd name="connsiteX62" fmla="*/ 493 w 672"/>
              <a:gd name="connsiteY62" fmla="*/ 21 h 125"/>
              <a:gd name="connsiteX63" fmla="*/ 498 w 672"/>
              <a:gd name="connsiteY63" fmla="*/ 21 h 125"/>
              <a:gd name="connsiteX64" fmla="*/ 504 w 672"/>
              <a:gd name="connsiteY64" fmla="*/ 21 h 125"/>
              <a:gd name="connsiteX65" fmla="*/ 509 w 672"/>
              <a:gd name="connsiteY65" fmla="*/ 16 h 125"/>
              <a:gd name="connsiteX66" fmla="*/ 514 w 672"/>
              <a:gd name="connsiteY66" fmla="*/ 16 h 125"/>
              <a:gd name="connsiteX67" fmla="*/ 514 w 672"/>
              <a:gd name="connsiteY67" fmla="*/ 16 h 125"/>
              <a:gd name="connsiteX68" fmla="*/ 519 w 672"/>
              <a:gd name="connsiteY68" fmla="*/ 10 h 125"/>
              <a:gd name="connsiteX69" fmla="*/ 525 w 672"/>
              <a:gd name="connsiteY69" fmla="*/ 5 h 125"/>
              <a:gd name="connsiteX70" fmla="*/ 535 w 672"/>
              <a:gd name="connsiteY70" fmla="*/ 5 h 125"/>
              <a:gd name="connsiteX71" fmla="*/ 546 w 672"/>
              <a:gd name="connsiteY71" fmla="*/ 0 h 125"/>
              <a:gd name="connsiteX72" fmla="*/ 551 w 672"/>
              <a:gd name="connsiteY72" fmla="*/ 5 h 125"/>
              <a:gd name="connsiteX73" fmla="*/ 561 w 672"/>
              <a:gd name="connsiteY73" fmla="*/ 5 h 125"/>
              <a:gd name="connsiteX74" fmla="*/ 577 w 672"/>
              <a:gd name="connsiteY74" fmla="*/ 10 h 125"/>
              <a:gd name="connsiteX75" fmla="*/ 593 w 672"/>
              <a:gd name="connsiteY75" fmla="*/ 16 h 125"/>
              <a:gd name="connsiteX76" fmla="*/ 630 w 672"/>
              <a:gd name="connsiteY76" fmla="*/ 31 h 125"/>
              <a:gd name="connsiteX77" fmla="*/ 645 w 672"/>
              <a:gd name="connsiteY77" fmla="*/ 42 h 125"/>
              <a:gd name="connsiteX78" fmla="*/ 661 w 672"/>
              <a:gd name="connsiteY78" fmla="*/ 52 h 125"/>
              <a:gd name="connsiteX79" fmla="*/ 672 w 672"/>
              <a:gd name="connsiteY79" fmla="*/ 57 h 125"/>
              <a:gd name="connsiteX0" fmla="*/ 551 w 661"/>
              <a:gd name="connsiteY0" fmla="*/ 84 h 125"/>
              <a:gd name="connsiteX1" fmla="*/ 546 w 661"/>
              <a:gd name="connsiteY1" fmla="*/ 78 h 125"/>
              <a:gd name="connsiteX2" fmla="*/ 546 w 661"/>
              <a:gd name="connsiteY2" fmla="*/ 78 h 125"/>
              <a:gd name="connsiteX3" fmla="*/ 540 w 661"/>
              <a:gd name="connsiteY3" fmla="*/ 78 h 125"/>
              <a:gd name="connsiteX4" fmla="*/ 530 w 661"/>
              <a:gd name="connsiteY4" fmla="*/ 73 h 125"/>
              <a:gd name="connsiteX5" fmla="*/ 525 w 661"/>
              <a:gd name="connsiteY5" fmla="*/ 73 h 125"/>
              <a:gd name="connsiteX6" fmla="*/ 514 w 661"/>
              <a:gd name="connsiteY6" fmla="*/ 73 h 125"/>
              <a:gd name="connsiteX7" fmla="*/ 504 w 661"/>
              <a:gd name="connsiteY7" fmla="*/ 73 h 125"/>
              <a:gd name="connsiteX8" fmla="*/ 493 w 661"/>
              <a:gd name="connsiteY8" fmla="*/ 73 h 125"/>
              <a:gd name="connsiteX9" fmla="*/ 477 w 661"/>
              <a:gd name="connsiteY9" fmla="*/ 73 h 125"/>
              <a:gd name="connsiteX10" fmla="*/ 451 w 661"/>
              <a:gd name="connsiteY10" fmla="*/ 73 h 125"/>
              <a:gd name="connsiteX11" fmla="*/ 420 w 661"/>
              <a:gd name="connsiteY11" fmla="*/ 73 h 125"/>
              <a:gd name="connsiteX12" fmla="*/ 393 w 661"/>
              <a:gd name="connsiteY12" fmla="*/ 78 h 125"/>
              <a:gd name="connsiteX13" fmla="*/ 362 w 661"/>
              <a:gd name="connsiteY13" fmla="*/ 78 h 125"/>
              <a:gd name="connsiteX14" fmla="*/ 346 w 661"/>
              <a:gd name="connsiteY14" fmla="*/ 84 h 125"/>
              <a:gd name="connsiteX15" fmla="*/ 325 w 661"/>
              <a:gd name="connsiteY15" fmla="*/ 84 h 125"/>
              <a:gd name="connsiteX16" fmla="*/ 309 w 661"/>
              <a:gd name="connsiteY16" fmla="*/ 89 h 125"/>
              <a:gd name="connsiteX17" fmla="*/ 288 w 661"/>
              <a:gd name="connsiteY17" fmla="*/ 94 h 125"/>
              <a:gd name="connsiteX18" fmla="*/ 267 w 661"/>
              <a:gd name="connsiteY18" fmla="*/ 99 h 125"/>
              <a:gd name="connsiteX19" fmla="*/ 246 w 661"/>
              <a:gd name="connsiteY19" fmla="*/ 99 h 125"/>
              <a:gd name="connsiteX20" fmla="*/ 220 w 661"/>
              <a:gd name="connsiteY20" fmla="*/ 104 h 125"/>
              <a:gd name="connsiteX21" fmla="*/ 199 w 661"/>
              <a:gd name="connsiteY21" fmla="*/ 110 h 125"/>
              <a:gd name="connsiteX22" fmla="*/ 173 w 661"/>
              <a:gd name="connsiteY22" fmla="*/ 115 h 125"/>
              <a:gd name="connsiteX23" fmla="*/ 152 w 661"/>
              <a:gd name="connsiteY23" fmla="*/ 120 h 125"/>
              <a:gd name="connsiteX24" fmla="*/ 131 w 661"/>
              <a:gd name="connsiteY24" fmla="*/ 120 h 125"/>
              <a:gd name="connsiteX25" fmla="*/ 115 w 661"/>
              <a:gd name="connsiteY25" fmla="*/ 125 h 125"/>
              <a:gd name="connsiteX26" fmla="*/ 99 w 661"/>
              <a:gd name="connsiteY26" fmla="*/ 125 h 125"/>
              <a:gd name="connsiteX27" fmla="*/ 89 w 661"/>
              <a:gd name="connsiteY27" fmla="*/ 125 h 125"/>
              <a:gd name="connsiteX28" fmla="*/ 78 w 661"/>
              <a:gd name="connsiteY28" fmla="*/ 125 h 125"/>
              <a:gd name="connsiteX29" fmla="*/ 73 w 661"/>
              <a:gd name="connsiteY29" fmla="*/ 125 h 125"/>
              <a:gd name="connsiteX30" fmla="*/ 63 w 661"/>
              <a:gd name="connsiteY30" fmla="*/ 120 h 125"/>
              <a:gd name="connsiteX31" fmla="*/ 52 w 661"/>
              <a:gd name="connsiteY31" fmla="*/ 115 h 125"/>
              <a:gd name="connsiteX32" fmla="*/ 36 w 661"/>
              <a:gd name="connsiteY32" fmla="*/ 110 h 125"/>
              <a:gd name="connsiteX33" fmla="*/ 26 w 661"/>
              <a:gd name="connsiteY33" fmla="*/ 99 h 125"/>
              <a:gd name="connsiteX34" fmla="*/ 15 w 661"/>
              <a:gd name="connsiteY34" fmla="*/ 94 h 125"/>
              <a:gd name="connsiteX35" fmla="*/ 5 w 661"/>
              <a:gd name="connsiteY35" fmla="*/ 89 h 125"/>
              <a:gd name="connsiteX36" fmla="*/ 0 w 661"/>
              <a:gd name="connsiteY36" fmla="*/ 78 h 125"/>
              <a:gd name="connsiteX37" fmla="*/ 0 w 661"/>
              <a:gd name="connsiteY37" fmla="*/ 73 h 125"/>
              <a:gd name="connsiteX38" fmla="*/ 10 w 661"/>
              <a:gd name="connsiteY38" fmla="*/ 73 h 125"/>
              <a:gd name="connsiteX39" fmla="*/ 26 w 661"/>
              <a:gd name="connsiteY39" fmla="*/ 73 h 125"/>
              <a:gd name="connsiteX40" fmla="*/ 42 w 661"/>
              <a:gd name="connsiteY40" fmla="*/ 73 h 125"/>
              <a:gd name="connsiteX41" fmla="*/ 57 w 661"/>
              <a:gd name="connsiteY41" fmla="*/ 68 h 125"/>
              <a:gd name="connsiteX42" fmla="*/ 89 w 661"/>
              <a:gd name="connsiteY42" fmla="*/ 68 h 125"/>
              <a:gd name="connsiteX43" fmla="*/ 131 w 661"/>
              <a:gd name="connsiteY43" fmla="*/ 63 h 125"/>
              <a:gd name="connsiteX44" fmla="*/ 152 w 661"/>
              <a:gd name="connsiteY44" fmla="*/ 63 h 125"/>
              <a:gd name="connsiteX45" fmla="*/ 173 w 661"/>
              <a:gd name="connsiteY45" fmla="*/ 63 h 125"/>
              <a:gd name="connsiteX46" fmla="*/ 199 w 661"/>
              <a:gd name="connsiteY46" fmla="*/ 57 h 125"/>
              <a:gd name="connsiteX47" fmla="*/ 225 w 661"/>
              <a:gd name="connsiteY47" fmla="*/ 57 h 125"/>
              <a:gd name="connsiteX48" fmla="*/ 257 w 661"/>
              <a:gd name="connsiteY48" fmla="*/ 52 h 125"/>
              <a:gd name="connsiteX49" fmla="*/ 288 w 661"/>
              <a:gd name="connsiteY49" fmla="*/ 52 h 125"/>
              <a:gd name="connsiteX50" fmla="*/ 320 w 661"/>
              <a:gd name="connsiteY50" fmla="*/ 47 h 125"/>
              <a:gd name="connsiteX51" fmla="*/ 357 w 661"/>
              <a:gd name="connsiteY51" fmla="*/ 42 h 125"/>
              <a:gd name="connsiteX52" fmla="*/ 372 w 661"/>
              <a:gd name="connsiteY52" fmla="*/ 42 h 125"/>
              <a:gd name="connsiteX53" fmla="*/ 393 w 661"/>
              <a:gd name="connsiteY53" fmla="*/ 37 h 125"/>
              <a:gd name="connsiteX54" fmla="*/ 409 w 661"/>
              <a:gd name="connsiteY54" fmla="*/ 37 h 125"/>
              <a:gd name="connsiteX55" fmla="*/ 420 w 661"/>
              <a:gd name="connsiteY55" fmla="*/ 37 h 125"/>
              <a:gd name="connsiteX56" fmla="*/ 435 w 661"/>
              <a:gd name="connsiteY56" fmla="*/ 31 h 125"/>
              <a:gd name="connsiteX57" fmla="*/ 446 w 661"/>
              <a:gd name="connsiteY57" fmla="*/ 31 h 125"/>
              <a:gd name="connsiteX58" fmla="*/ 456 w 661"/>
              <a:gd name="connsiteY58" fmla="*/ 31 h 125"/>
              <a:gd name="connsiteX59" fmla="*/ 467 w 661"/>
              <a:gd name="connsiteY59" fmla="*/ 26 h 125"/>
              <a:gd name="connsiteX60" fmla="*/ 477 w 661"/>
              <a:gd name="connsiteY60" fmla="*/ 26 h 125"/>
              <a:gd name="connsiteX61" fmla="*/ 488 w 661"/>
              <a:gd name="connsiteY61" fmla="*/ 26 h 125"/>
              <a:gd name="connsiteX62" fmla="*/ 493 w 661"/>
              <a:gd name="connsiteY62" fmla="*/ 21 h 125"/>
              <a:gd name="connsiteX63" fmla="*/ 498 w 661"/>
              <a:gd name="connsiteY63" fmla="*/ 21 h 125"/>
              <a:gd name="connsiteX64" fmla="*/ 504 w 661"/>
              <a:gd name="connsiteY64" fmla="*/ 21 h 125"/>
              <a:gd name="connsiteX65" fmla="*/ 509 w 661"/>
              <a:gd name="connsiteY65" fmla="*/ 16 h 125"/>
              <a:gd name="connsiteX66" fmla="*/ 514 w 661"/>
              <a:gd name="connsiteY66" fmla="*/ 16 h 125"/>
              <a:gd name="connsiteX67" fmla="*/ 514 w 661"/>
              <a:gd name="connsiteY67" fmla="*/ 16 h 125"/>
              <a:gd name="connsiteX68" fmla="*/ 519 w 661"/>
              <a:gd name="connsiteY68" fmla="*/ 10 h 125"/>
              <a:gd name="connsiteX69" fmla="*/ 525 w 661"/>
              <a:gd name="connsiteY69" fmla="*/ 5 h 125"/>
              <a:gd name="connsiteX70" fmla="*/ 535 w 661"/>
              <a:gd name="connsiteY70" fmla="*/ 5 h 125"/>
              <a:gd name="connsiteX71" fmla="*/ 546 w 661"/>
              <a:gd name="connsiteY71" fmla="*/ 0 h 125"/>
              <a:gd name="connsiteX72" fmla="*/ 551 w 661"/>
              <a:gd name="connsiteY72" fmla="*/ 5 h 125"/>
              <a:gd name="connsiteX73" fmla="*/ 561 w 661"/>
              <a:gd name="connsiteY73" fmla="*/ 5 h 125"/>
              <a:gd name="connsiteX74" fmla="*/ 577 w 661"/>
              <a:gd name="connsiteY74" fmla="*/ 10 h 125"/>
              <a:gd name="connsiteX75" fmla="*/ 593 w 661"/>
              <a:gd name="connsiteY75" fmla="*/ 16 h 125"/>
              <a:gd name="connsiteX76" fmla="*/ 630 w 661"/>
              <a:gd name="connsiteY76" fmla="*/ 31 h 125"/>
              <a:gd name="connsiteX77" fmla="*/ 645 w 661"/>
              <a:gd name="connsiteY77" fmla="*/ 42 h 125"/>
              <a:gd name="connsiteX78" fmla="*/ 661 w 661"/>
              <a:gd name="connsiteY78" fmla="*/ 52 h 125"/>
              <a:gd name="connsiteX0" fmla="*/ 551 w 645"/>
              <a:gd name="connsiteY0" fmla="*/ 84 h 125"/>
              <a:gd name="connsiteX1" fmla="*/ 546 w 645"/>
              <a:gd name="connsiteY1" fmla="*/ 78 h 125"/>
              <a:gd name="connsiteX2" fmla="*/ 546 w 645"/>
              <a:gd name="connsiteY2" fmla="*/ 78 h 125"/>
              <a:gd name="connsiteX3" fmla="*/ 540 w 645"/>
              <a:gd name="connsiteY3" fmla="*/ 78 h 125"/>
              <a:gd name="connsiteX4" fmla="*/ 530 w 645"/>
              <a:gd name="connsiteY4" fmla="*/ 73 h 125"/>
              <a:gd name="connsiteX5" fmla="*/ 525 w 645"/>
              <a:gd name="connsiteY5" fmla="*/ 73 h 125"/>
              <a:gd name="connsiteX6" fmla="*/ 514 w 645"/>
              <a:gd name="connsiteY6" fmla="*/ 73 h 125"/>
              <a:gd name="connsiteX7" fmla="*/ 504 w 645"/>
              <a:gd name="connsiteY7" fmla="*/ 73 h 125"/>
              <a:gd name="connsiteX8" fmla="*/ 493 w 645"/>
              <a:gd name="connsiteY8" fmla="*/ 73 h 125"/>
              <a:gd name="connsiteX9" fmla="*/ 477 w 645"/>
              <a:gd name="connsiteY9" fmla="*/ 73 h 125"/>
              <a:gd name="connsiteX10" fmla="*/ 451 w 645"/>
              <a:gd name="connsiteY10" fmla="*/ 73 h 125"/>
              <a:gd name="connsiteX11" fmla="*/ 420 w 645"/>
              <a:gd name="connsiteY11" fmla="*/ 73 h 125"/>
              <a:gd name="connsiteX12" fmla="*/ 393 w 645"/>
              <a:gd name="connsiteY12" fmla="*/ 78 h 125"/>
              <a:gd name="connsiteX13" fmla="*/ 362 w 645"/>
              <a:gd name="connsiteY13" fmla="*/ 78 h 125"/>
              <a:gd name="connsiteX14" fmla="*/ 346 w 645"/>
              <a:gd name="connsiteY14" fmla="*/ 84 h 125"/>
              <a:gd name="connsiteX15" fmla="*/ 325 w 645"/>
              <a:gd name="connsiteY15" fmla="*/ 84 h 125"/>
              <a:gd name="connsiteX16" fmla="*/ 309 w 645"/>
              <a:gd name="connsiteY16" fmla="*/ 89 h 125"/>
              <a:gd name="connsiteX17" fmla="*/ 288 w 645"/>
              <a:gd name="connsiteY17" fmla="*/ 94 h 125"/>
              <a:gd name="connsiteX18" fmla="*/ 267 w 645"/>
              <a:gd name="connsiteY18" fmla="*/ 99 h 125"/>
              <a:gd name="connsiteX19" fmla="*/ 246 w 645"/>
              <a:gd name="connsiteY19" fmla="*/ 99 h 125"/>
              <a:gd name="connsiteX20" fmla="*/ 220 w 645"/>
              <a:gd name="connsiteY20" fmla="*/ 104 h 125"/>
              <a:gd name="connsiteX21" fmla="*/ 199 w 645"/>
              <a:gd name="connsiteY21" fmla="*/ 110 h 125"/>
              <a:gd name="connsiteX22" fmla="*/ 173 w 645"/>
              <a:gd name="connsiteY22" fmla="*/ 115 h 125"/>
              <a:gd name="connsiteX23" fmla="*/ 152 w 645"/>
              <a:gd name="connsiteY23" fmla="*/ 120 h 125"/>
              <a:gd name="connsiteX24" fmla="*/ 131 w 645"/>
              <a:gd name="connsiteY24" fmla="*/ 120 h 125"/>
              <a:gd name="connsiteX25" fmla="*/ 115 w 645"/>
              <a:gd name="connsiteY25" fmla="*/ 125 h 125"/>
              <a:gd name="connsiteX26" fmla="*/ 99 w 645"/>
              <a:gd name="connsiteY26" fmla="*/ 125 h 125"/>
              <a:gd name="connsiteX27" fmla="*/ 89 w 645"/>
              <a:gd name="connsiteY27" fmla="*/ 125 h 125"/>
              <a:gd name="connsiteX28" fmla="*/ 78 w 645"/>
              <a:gd name="connsiteY28" fmla="*/ 125 h 125"/>
              <a:gd name="connsiteX29" fmla="*/ 73 w 645"/>
              <a:gd name="connsiteY29" fmla="*/ 125 h 125"/>
              <a:gd name="connsiteX30" fmla="*/ 63 w 645"/>
              <a:gd name="connsiteY30" fmla="*/ 120 h 125"/>
              <a:gd name="connsiteX31" fmla="*/ 52 w 645"/>
              <a:gd name="connsiteY31" fmla="*/ 115 h 125"/>
              <a:gd name="connsiteX32" fmla="*/ 36 w 645"/>
              <a:gd name="connsiteY32" fmla="*/ 110 h 125"/>
              <a:gd name="connsiteX33" fmla="*/ 26 w 645"/>
              <a:gd name="connsiteY33" fmla="*/ 99 h 125"/>
              <a:gd name="connsiteX34" fmla="*/ 15 w 645"/>
              <a:gd name="connsiteY34" fmla="*/ 94 h 125"/>
              <a:gd name="connsiteX35" fmla="*/ 5 w 645"/>
              <a:gd name="connsiteY35" fmla="*/ 89 h 125"/>
              <a:gd name="connsiteX36" fmla="*/ 0 w 645"/>
              <a:gd name="connsiteY36" fmla="*/ 78 h 125"/>
              <a:gd name="connsiteX37" fmla="*/ 0 w 645"/>
              <a:gd name="connsiteY37" fmla="*/ 73 h 125"/>
              <a:gd name="connsiteX38" fmla="*/ 10 w 645"/>
              <a:gd name="connsiteY38" fmla="*/ 73 h 125"/>
              <a:gd name="connsiteX39" fmla="*/ 26 w 645"/>
              <a:gd name="connsiteY39" fmla="*/ 73 h 125"/>
              <a:gd name="connsiteX40" fmla="*/ 42 w 645"/>
              <a:gd name="connsiteY40" fmla="*/ 73 h 125"/>
              <a:gd name="connsiteX41" fmla="*/ 57 w 645"/>
              <a:gd name="connsiteY41" fmla="*/ 68 h 125"/>
              <a:gd name="connsiteX42" fmla="*/ 89 w 645"/>
              <a:gd name="connsiteY42" fmla="*/ 68 h 125"/>
              <a:gd name="connsiteX43" fmla="*/ 131 w 645"/>
              <a:gd name="connsiteY43" fmla="*/ 63 h 125"/>
              <a:gd name="connsiteX44" fmla="*/ 152 w 645"/>
              <a:gd name="connsiteY44" fmla="*/ 63 h 125"/>
              <a:gd name="connsiteX45" fmla="*/ 173 w 645"/>
              <a:gd name="connsiteY45" fmla="*/ 63 h 125"/>
              <a:gd name="connsiteX46" fmla="*/ 199 w 645"/>
              <a:gd name="connsiteY46" fmla="*/ 57 h 125"/>
              <a:gd name="connsiteX47" fmla="*/ 225 w 645"/>
              <a:gd name="connsiteY47" fmla="*/ 57 h 125"/>
              <a:gd name="connsiteX48" fmla="*/ 257 w 645"/>
              <a:gd name="connsiteY48" fmla="*/ 52 h 125"/>
              <a:gd name="connsiteX49" fmla="*/ 288 w 645"/>
              <a:gd name="connsiteY49" fmla="*/ 52 h 125"/>
              <a:gd name="connsiteX50" fmla="*/ 320 w 645"/>
              <a:gd name="connsiteY50" fmla="*/ 47 h 125"/>
              <a:gd name="connsiteX51" fmla="*/ 357 w 645"/>
              <a:gd name="connsiteY51" fmla="*/ 42 h 125"/>
              <a:gd name="connsiteX52" fmla="*/ 372 w 645"/>
              <a:gd name="connsiteY52" fmla="*/ 42 h 125"/>
              <a:gd name="connsiteX53" fmla="*/ 393 w 645"/>
              <a:gd name="connsiteY53" fmla="*/ 37 h 125"/>
              <a:gd name="connsiteX54" fmla="*/ 409 w 645"/>
              <a:gd name="connsiteY54" fmla="*/ 37 h 125"/>
              <a:gd name="connsiteX55" fmla="*/ 420 w 645"/>
              <a:gd name="connsiteY55" fmla="*/ 37 h 125"/>
              <a:gd name="connsiteX56" fmla="*/ 435 w 645"/>
              <a:gd name="connsiteY56" fmla="*/ 31 h 125"/>
              <a:gd name="connsiteX57" fmla="*/ 446 w 645"/>
              <a:gd name="connsiteY57" fmla="*/ 31 h 125"/>
              <a:gd name="connsiteX58" fmla="*/ 456 w 645"/>
              <a:gd name="connsiteY58" fmla="*/ 31 h 125"/>
              <a:gd name="connsiteX59" fmla="*/ 467 w 645"/>
              <a:gd name="connsiteY59" fmla="*/ 26 h 125"/>
              <a:gd name="connsiteX60" fmla="*/ 477 w 645"/>
              <a:gd name="connsiteY60" fmla="*/ 26 h 125"/>
              <a:gd name="connsiteX61" fmla="*/ 488 w 645"/>
              <a:gd name="connsiteY61" fmla="*/ 26 h 125"/>
              <a:gd name="connsiteX62" fmla="*/ 493 w 645"/>
              <a:gd name="connsiteY62" fmla="*/ 21 h 125"/>
              <a:gd name="connsiteX63" fmla="*/ 498 w 645"/>
              <a:gd name="connsiteY63" fmla="*/ 21 h 125"/>
              <a:gd name="connsiteX64" fmla="*/ 504 w 645"/>
              <a:gd name="connsiteY64" fmla="*/ 21 h 125"/>
              <a:gd name="connsiteX65" fmla="*/ 509 w 645"/>
              <a:gd name="connsiteY65" fmla="*/ 16 h 125"/>
              <a:gd name="connsiteX66" fmla="*/ 514 w 645"/>
              <a:gd name="connsiteY66" fmla="*/ 16 h 125"/>
              <a:gd name="connsiteX67" fmla="*/ 514 w 645"/>
              <a:gd name="connsiteY67" fmla="*/ 16 h 125"/>
              <a:gd name="connsiteX68" fmla="*/ 519 w 645"/>
              <a:gd name="connsiteY68" fmla="*/ 10 h 125"/>
              <a:gd name="connsiteX69" fmla="*/ 525 w 645"/>
              <a:gd name="connsiteY69" fmla="*/ 5 h 125"/>
              <a:gd name="connsiteX70" fmla="*/ 535 w 645"/>
              <a:gd name="connsiteY70" fmla="*/ 5 h 125"/>
              <a:gd name="connsiteX71" fmla="*/ 546 w 645"/>
              <a:gd name="connsiteY71" fmla="*/ 0 h 125"/>
              <a:gd name="connsiteX72" fmla="*/ 551 w 645"/>
              <a:gd name="connsiteY72" fmla="*/ 5 h 125"/>
              <a:gd name="connsiteX73" fmla="*/ 561 w 645"/>
              <a:gd name="connsiteY73" fmla="*/ 5 h 125"/>
              <a:gd name="connsiteX74" fmla="*/ 577 w 645"/>
              <a:gd name="connsiteY74" fmla="*/ 10 h 125"/>
              <a:gd name="connsiteX75" fmla="*/ 593 w 645"/>
              <a:gd name="connsiteY75" fmla="*/ 16 h 125"/>
              <a:gd name="connsiteX76" fmla="*/ 630 w 645"/>
              <a:gd name="connsiteY76" fmla="*/ 31 h 125"/>
              <a:gd name="connsiteX77" fmla="*/ 645 w 645"/>
              <a:gd name="connsiteY77" fmla="*/ 42 h 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45" h="125">
                <a:moveTo>
                  <a:pt x="551" y="84"/>
                </a:moveTo>
                <a:cubicBezTo>
                  <a:pt x="549" y="82"/>
                  <a:pt x="548" y="80"/>
                  <a:pt x="546" y="78"/>
                </a:cubicBezTo>
                <a:lnTo>
                  <a:pt x="546" y="78"/>
                </a:lnTo>
                <a:lnTo>
                  <a:pt x="540" y="78"/>
                </a:lnTo>
                <a:cubicBezTo>
                  <a:pt x="537" y="76"/>
                  <a:pt x="533" y="75"/>
                  <a:pt x="530" y="73"/>
                </a:cubicBezTo>
                <a:lnTo>
                  <a:pt x="525" y="73"/>
                </a:lnTo>
                <a:lnTo>
                  <a:pt x="514" y="73"/>
                </a:lnTo>
                <a:lnTo>
                  <a:pt x="504" y="73"/>
                </a:lnTo>
                <a:lnTo>
                  <a:pt x="493" y="73"/>
                </a:lnTo>
                <a:lnTo>
                  <a:pt x="477" y="73"/>
                </a:lnTo>
                <a:lnTo>
                  <a:pt x="451" y="73"/>
                </a:lnTo>
                <a:lnTo>
                  <a:pt x="420" y="73"/>
                </a:lnTo>
                <a:cubicBezTo>
                  <a:pt x="411" y="75"/>
                  <a:pt x="402" y="76"/>
                  <a:pt x="393" y="78"/>
                </a:cubicBezTo>
                <a:lnTo>
                  <a:pt x="362" y="78"/>
                </a:lnTo>
                <a:cubicBezTo>
                  <a:pt x="357" y="80"/>
                  <a:pt x="351" y="82"/>
                  <a:pt x="346" y="84"/>
                </a:cubicBezTo>
                <a:lnTo>
                  <a:pt x="325" y="84"/>
                </a:lnTo>
                <a:cubicBezTo>
                  <a:pt x="320" y="86"/>
                  <a:pt x="314" y="87"/>
                  <a:pt x="309" y="89"/>
                </a:cubicBezTo>
                <a:cubicBezTo>
                  <a:pt x="302" y="91"/>
                  <a:pt x="295" y="92"/>
                  <a:pt x="288" y="94"/>
                </a:cubicBezTo>
                <a:cubicBezTo>
                  <a:pt x="281" y="96"/>
                  <a:pt x="274" y="97"/>
                  <a:pt x="267" y="99"/>
                </a:cubicBezTo>
                <a:lnTo>
                  <a:pt x="246" y="99"/>
                </a:lnTo>
                <a:cubicBezTo>
                  <a:pt x="237" y="101"/>
                  <a:pt x="229" y="102"/>
                  <a:pt x="220" y="104"/>
                </a:cubicBezTo>
                <a:lnTo>
                  <a:pt x="199" y="110"/>
                </a:lnTo>
                <a:cubicBezTo>
                  <a:pt x="190" y="112"/>
                  <a:pt x="182" y="113"/>
                  <a:pt x="173" y="115"/>
                </a:cubicBezTo>
                <a:cubicBezTo>
                  <a:pt x="166" y="117"/>
                  <a:pt x="159" y="118"/>
                  <a:pt x="152" y="120"/>
                </a:cubicBezTo>
                <a:lnTo>
                  <a:pt x="131" y="120"/>
                </a:lnTo>
                <a:cubicBezTo>
                  <a:pt x="126" y="122"/>
                  <a:pt x="120" y="123"/>
                  <a:pt x="115" y="125"/>
                </a:cubicBezTo>
                <a:lnTo>
                  <a:pt x="99" y="125"/>
                </a:lnTo>
                <a:lnTo>
                  <a:pt x="89" y="125"/>
                </a:lnTo>
                <a:lnTo>
                  <a:pt x="78" y="125"/>
                </a:lnTo>
                <a:lnTo>
                  <a:pt x="73" y="125"/>
                </a:lnTo>
                <a:cubicBezTo>
                  <a:pt x="70" y="123"/>
                  <a:pt x="66" y="122"/>
                  <a:pt x="63" y="120"/>
                </a:cubicBezTo>
                <a:cubicBezTo>
                  <a:pt x="59" y="118"/>
                  <a:pt x="56" y="117"/>
                  <a:pt x="52" y="115"/>
                </a:cubicBezTo>
                <a:cubicBezTo>
                  <a:pt x="47" y="113"/>
                  <a:pt x="41" y="112"/>
                  <a:pt x="36" y="110"/>
                </a:cubicBezTo>
                <a:cubicBezTo>
                  <a:pt x="33" y="106"/>
                  <a:pt x="29" y="103"/>
                  <a:pt x="26" y="99"/>
                </a:cubicBezTo>
                <a:cubicBezTo>
                  <a:pt x="22" y="97"/>
                  <a:pt x="19" y="96"/>
                  <a:pt x="15" y="94"/>
                </a:cubicBezTo>
                <a:cubicBezTo>
                  <a:pt x="12" y="92"/>
                  <a:pt x="8" y="91"/>
                  <a:pt x="5" y="89"/>
                </a:cubicBezTo>
                <a:cubicBezTo>
                  <a:pt x="3" y="85"/>
                  <a:pt x="2" y="82"/>
                  <a:pt x="0" y="78"/>
                </a:cubicBezTo>
                <a:lnTo>
                  <a:pt x="0" y="73"/>
                </a:lnTo>
                <a:lnTo>
                  <a:pt x="10" y="73"/>
                </a:lnTo>
                <a:lnTo>
                  <a:pt x="26" y="73"/>
                </a:lnTo>
                <a:lnTo>
                  <a:pt x="42" y="73"/>
                </a:lnTo>
                <a:cubicBezTo>
                  <a:pt x="47" y="71"/>
                  <a:pt x="52" y="70"/>
                  <a:pt x="57" y="68"/>
                </a:cubicBezTo>
                <a:lnTo>
                  <a:pt x="89" y="68"/>
                </a:lnTo>
                <a:cubicBezTo>
                  <a:pt x="103" y="66"/>
                  <a:pt x="117" y="65"/>
                  <a:pt x="131" y="63"/>
                </a:cubicBezTo>
                <a:lnTo>
                  <a:pt x="152" y="63"/>
                </a:lnTo>
                <a:lnTo>
                  <a:pt x="173" y="63"/>
                </a:lnTo>
                <a:lnTo>
                  <a:pt x="199" y="57"/>
                </a:lnTo>
                <a:lnTo>
                  <a:pt x="225" y="57"/>
                </a:lnTo>
                <a:cubicBezTo>
                  <a:pt x="236" y="55"/>
                  <a:pt x="246" y="54"/>
                  <a:pt x="257" y="52"/>
                </a:cubicBezTo>
                <a:lnTo>
                  <a:pt x="288" y="52"/>
                </a:lnTo>
                <a:cubicBezTo>
                  <a:pt x="299" y="50"/>
                  <a:pt x="309" y="49"/>
                  <a:pt x="320" y="47"/>
                </a:cubicBezTo>
                <a:cubicBezTo>
                  <a:pt x="332" y="45"/>
                  <a:pt x="345" y="44"/>
                  <a:pt x="357" y="42"/>
                </a:cubicBezTo>
                <a:lnTo>
                  <a:pt x="372" y="42"/>
                </a:lnTo>
                <a:cubicBezTo>
                  <a:pt x="379" y="40"/>
                  <a:pt x="386" y="39"/>
                  <a:pt x="393" y="37"/>
                </a:cubicBezTo>
                <a:lnTo>
                  <a:pt x="409" y="37"/>
                </a:lnTo>
                <a:lnTo>
                  <a:pt x="420" y="37"/>
                </a:lnTo>
                <a:lnTo>
                  <a:pt x="435" y="31"/>
                </a:lnTo>
                <a:lnTo>
                  <a:pt x="446" y="31"/>
                </a:lnTo>
                <a:lnTo>
                  <a:pt x="456" y="31"/>
                </a:lnTo>
                <a:cubicBezTo>
                  <a:pt x="460" y="29"/>
                  <a:pt x="463" y="28"/>
                  <a:pt x="467" y="26"/>
                </a:cubicBezTo>
                <a:lnTo>
                  <a:pt x="477" y="26"/>
                </a:lnTo>
                <a:lnTo>
                  <a:pt x="488" y="26"/>
                </a:lnTo>
                <a:lnTo>
                  <a:pt x="493" y="21"/>
                </a:lnTo>
                <a:lnTo>
                  <a:pt x="498" y="21"/>
                </a:lnTo>
                <a:lnTo>
                  <a:pt x="504" y="21"/>
                </a:lnTo>
                <a:lnTo>
                  <a:pt x="509" y="16"/>
                </a:lnTo>
                <a:lnTo>
                  <a:pt x="514" y="16"/>
                </a:lnTo>
                <a:lnTo>
                  <a:pt x="514" y="16"/>
                </a:lnTo>
                <a:cubicBezTo>
                  <a:pt x="516" y="14"/>
                  <a:pt x="517" y="12"/>
                  <a:pt x="519" y="10"/>
                </a:cubicBezTo>
                <a:cubicBezTo>
                  <a:pt x="521" y="8"/>
                  <a:pt x="523" y="7"/>
                  <a:pt x="525" y="5"/>
                </a:cubicBezTo>
                <a:lnTo>
                  <a:pt x="535" y="5"/>
                </a:lnTo>
                <a:cubicBezTo>
                  <a:pt x="539" y="3"/>
                  <a:pt x="542" y="2"/>
                  <a:pt x="546" y="0"/>
                </a:cubicBezTo>
                <a:lnTo>
                  <a:pt x="551" y="5"/>
                </a:lnTo>
                <a:lnTo>
                  <a:pt x="561" y="5"/>
                </a:lnTo>
                <a:cubicBezTo>
                  <a:pt x="566" y="7"/>
                  <a:pt x="572" y="8"/>
                  <a:pt x="577" y="10"/>
                </a:cubicBezTo>
                <a:cubicBezTo>
                  <a:pt x="582" y="12"/>
                  <a:pt x="588" y="14"/>
                  <a:pt x="593" y="16"/>
                </a:cubicBezTo>
                <a:cubicBezTo>
                  <a:pt x="605" y="21"/>
                  <a:pt x="618" y="26"/>
                  <a:pt x="630" y="31"/>
                </a:cubicBezTo>
                <a:cubicBezTo>
                  <a:pt x="635" y="35"/>
                  <a:pt x="640" y="38"/>
                  <a:pt x="645" y="42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1" name="Freeform 31"/>
          <p:cNvSpPr>
            <a:spLocks/>
          </p:cNvSpPr>
          <p:nvPr/>
        </p:nvSpPr>
        <p:spPr bwMode="auto">
          <a:xfrm>
            <a:off x="10194925" y="3011488"/>
            <a:ext cx="417513" cy="1162050"/>
          </a:xfrm>
          <a:custGeom>
            <a:avLst/>
            <a:gdLst>
              <a:gd name="connsiteX0" fmla="*/ 557 w 683"/>
              <a:gd name="connsiteY0" fmla="*/ 116 h 764"/>
              <a:gd name="connsiteX1" fmla="*/ 557 w 683"/>
              <a:gd name="connsiteY1" fmla="*/ 105 h 764"/>
              <a:gd name="connsiteX2" fmla="*/ 552 w 683"/>
              <a:gd name="connsiteY2" fmla="*/ 95 h 764"/>
              <a:gd name="connsiteX3" fmla="*/ 547 w 683"/>
              <a:gd name="connsiteY3" fmla="*/ 84 h 764"/>
              <a:gd name="connsiteX4" fmla="*/ 547 w 683"/>
              <a:gd name="connsiteY4" fmla="*/ 79 h 764"/>
              <a:gd name="connsiteX5" fmla="*/ 541 w 683"/>
              <a:gd name="connsiteY5" fmla="*/ 79 h 764"/>
              <a:gd name="connsiteX6" fmla="*/ 536 w 683"/>
              <a:gd name="connsiteY6" fmla="*/ 79 h 764"/>
              <a:gd name="connsiteX7" fmla="*/ 531 w 683"/>
              <a:gd name="connsiteY7" fmla="*/ 74 h 764"/>
              <a:gd name="connsiteX8" fmla="*/ 520 w 683"/>
              <a:gd name="connsiteY8" fmla="*/ 74 h 764"/>
              <a:gd name="connsiteX9" fmla="*/ 510 w 683"/>
              <a:gd name="connsiteY9" fmla="*/ 74 h 764"/>
              <a:gd name="connsiteX10" fmla="*/ 499 w 683"/>
              <a:gd name="connsiteY10" fmla="*/ 74 h 764"/>
              <a:gd name="connsiteX11" fmla="*/ 489 w 683"/>
              <a:gd name="connsiteY11" fmla="*/ 74 h 764"/>
              <a:gd name="connsiteX12" fmla="*/ 478 w 683"/>
              <a:gd name="connsiteY12" fmla="*/ 74 h 764"/>
              <a:gd name="connsiteX13" fmla="*/ 447 w 683"/>
              <a:gd name="connsiteY13" fmla="*/ 74 h 764"/>
              <a:gd name="connsiteX14" fmla="*/ 420 w 683"/>
              <a:gd name="connsiteY14" fmla="*/ 74 h 764"/>
              <a:gd name="connsiteX15" fmla="*/ 389 w 683"/>
              <a:gd name="connsiteY15" fmla="*/ 79 h 764"/>
              <a:gd name="connsiteX16" fmla="*/ 357 w 683"/>
              <a:gd name="connsiteY16" fmla="*/ 79 h 764"/>
              <a:gd name="connsiteX17" fmla="*/ 342 w 683"/>
              <a:gd name="connsiteY17" fmla="*/ 84 h 764"/>
              <a:gd name="connsiteX18" fmla="*/ 326 w 683"/>
              <a:gd name="connsiteY18" fmla="*/ 84 h 764"/>
              <a:gd name="connsiteX19" fmla="*/ 305 w 683"/>
              <a:gd name="connsiteY19" fmla="*/ 90 h 764"/>
              <a:gd name="connsiteX20" fmla="*/ 289 w 683"/>
              <a:gd name="connsiteY20" fmla="*/ 95 h 764"/>
              <a:gd name="connsiteX21" fmla="*/ 268 w 683"/>
              <a:gd name="connsiteY21" fmla="*/ 95 h 764"/>
              <a:gd name="connsiteX22" fmla="*/ 247 w 683"/>
              <a:gd name="connsiteY22" fmla="*/ 100 h 764"/>
              <a:gd name="connsiteX23" fmla="*/ 221 w 683"/>
              <a:gd name="connsiteY23" fmla="*/ 105 h 764"/>
              <a:gd name="connsiteX24" fmla="*/ 200 w 683"/>
              <a:gd name="connsiteY24" fmla="*/ 111 h 764"/>
              <a:gd name="connsiteX25" fmla="*/ 173 w 683"/>
              <a:gd name="connsiteY25" fmla="*/ 116 h 764"/>
              <a:gd name="connsiteX26" fmla="*/ 152 w 683"/>
              <a:gd name="connsiteY26" fmla="*/ 121 h 764"/>
              <a:gd name="connsiteX27" fmla="*/ 131 w 683"/>
              <a:gd name="connsiteY27" fmla="*/ 121 h 764"/>
              <a:gd name="connsiteX28" fmla="*/ 115 w 683"/>
              <a:gd name="connsiteY28" fmla="*/ 126 h 764"/>
              <a:gd name="connsiteX29" fmla="*/ 100 w 683"/>
              <a:gd name="connsiteY29" fmla="*/ 126 h 764"/>
              <a:gd name="connsiteX30" fmla="*/ 89 w 683"/>
              <a:gd name="connsiteY30" fmla="*/ 126 h 764"/>
              <a:gd name="connsiteX31" fmla="*/ 79 w 683"/>
              <a:gd name="connsiteY31" fmla="*/ 126 h 764"/>
              <a:gd name="connsiteX32" fmla="*/ 73 w 683"/>
              <a:gd name="connsiteY32" fmla="*/ 126 h 764"/>
              <a:gd name="connsiteX33" fmla="*/ 63 w 683"/>
              <a:gd name="connsiteY33" fmla="*/ 121 h 764"/>
              <a:gd name="connsiteX34" fmla="*/ 47 w 683"/>
              <a:gd name="connsiteY34" fmla="*/ 116 h 764"/>
              <a:gd name="connsiteX35" fmla="*/ 36 w 683"/>
              <a:gd name="connsiteY35" fmla="*/ 111 h 764"/>
              <a:gd name="connsiteX36" fmla="*/ 26 w 683"/>
              <a:gd name="connsiteY36" fmla="*/ 100 h 764"/>
              <a:gd name="connsiteX37" fmla="*/ 15 w 683"/>
              <a:gd name="connsiteY37" fmla="*/ 95 h 764"/>
              <a:gd name="connsiteX38" fmla="*/ 5 w 683"/>
              <a:gd name="connsiteY38" fmla="*/ 90 h 764"/>
              <a:gd name="connsiteX39" fmla="*/ 0 w 683"/>
              <a:gd name="connsiteY39" fmla="*/ 79 h 764"/>
              <a:gd name="connsiteX40" fmla="*/ 0 w 683"/>
              <a:gd name="connsiteY40" fmla="*/ 74 h 764"/>
              <a:gd name="connsiteX41" fmla="*/ 10 w 683"/>
              <a:gd name="connsiteY41" fmla="*/ 74 h 764"/>
              <a:gd name="connsiteX42" fmla="*/ 26 w 683"/>
              <a:gd name="connsiteY42" fmla="*/ 74 h 764"/>
              <a:gd name="connsiteX43" fmla="*/ 58 w 683"/>
              <a:gd name="connsiteY43" fmla="*/ 68 h 764"/>
              <a:gd name="connsiteX44" fmla="*/ 89 w 683"/>
              <a:gd name="connsiteY44" fmla="*/ 68 h 764"/>
              <a:gd name="connsiteX45" fmla="*/ 126 w 683"/>
              <a:gd name="connsiteY45" fmla="*/ 63 h 764"/>
              <a:gd name="connsiteX46" fmla="*/ 147 w 683"/>
              <a:gd name="connsiteY46" fmla="*/ 63 h 764"/>
              <a:gd name="connsiteX47" fmla="*/ 173 w 683"/>
              <a:gd name="connsiteY47" fmla="*/ 63 h 764"/>
              <a:gd name="connsiteX48" fmla="*/ 194 w 683"/>
              <a:gd name="connsiteY48" fmla="*/ 58 h 764"/>
              <a:gd name="connsiteX49" fmla="*/ 226 w 683"/>
              <a:gd name="connsiteY49" fmla="*/ 58 h 764"/>
              <a:gd name="connsiteX50" fmla="*/ 252 w 683"/>
              <a:gd name="connsiteY50" fmla="*/ 53 h 764"/>
              <a:gd name="connsiteX51" fmla="*/ 284 w 683"/>
              <a:gd name="connsiteY51" fmla="*/ 53 h 764"/>
              <a:gd name="connsiteX52" fmla="*/ 321 w 683"/>
              <a:gd name="connsiteY52" fmla="*/ 47 h 764"/>
              <a:gd name="connsiteX53" fmla="*/ 357 w 683"/>
              <a:gd name="connsiteY53" fmla="*/ 42 h 764"/>
              <a:gd name="connsiteX54" fmla="*/ 373 w 683"/>
              <a:gd name="connsiteY54" fmla="*/ 42 h 764"/>
              <a:gd name="connsiteX55" fmla="*/ 389 w 683"/>
              <a:gd name="connsiteY55" fmla="*/ 37 h 764"/>
              <a:gd name="connsiteX56" fmla="*/ 405 w 683"/>
              <a:gd name="connsiteY56" fmla="*/ 37 h 764"/>
              <a:gd name="connsiteX57" fmla="*/ 420 w 683"/>
              <a:gd name="connsiteY57" fmla="*/ 37 h 764"/>
              <a:gd name="connsiteX58" fmla="*/ 431 w 683"/>
              <a:gd name="connsiteY58" fmla="*/ 32 h 764"/>
              <a:gd name="connsiteX59" fmla="*/ 447 w 683"/>
              <a:gd name="connsiteY59" fmla="*/ 32 h 764"/>
              <a:gd name="connsiteX60" fmla="*/ 457 w 683"/>
              <a:gd name="connsiteY60" fmla="*/ 32 h 764"/>
              <a:gd name="connsiteX61" fmla="*/ 468 w 683"/>
              <a:gd name="connsiteY61" fmla="*/ 26 h 764"/>
              <a:gd name="connsiteX62" fmla="*/ 478 w 683"/>
              <a:gd name="connsiteY62" fmla="*/ 26 h 764"/>
              <a:gd name="connsiteX63" fmla="*/ 484 w 683"/>
              <a:gd name="connsiteY63" fmla="*/ 26 h 764"/>
              <a:gd name="connsiteX64" fmla="*/ 494 w 683"/>
              <a:gd name="connsiteY64" fmla="*/ 21 h 764"/>
              <a:gd name="connsiteX65" fmla="*/ 499 w 683"/>
              <a:gd name="connsiteY65" fmla="*/ 21 h 764"/>
              <a:gd name="connsiteX66" fmla="*/ 505 w 683"/>
              <a:gd name="connsiteY66" fmla="*/ 21 h 764"/>
              <a:gd name="connsiteX67" fmla="*/ 510 w 683"/>
              <a:gd name="connsiteY67" fmla="*/ 16 h 764"/>
              <a:gd name="connsiteX68" fmla="*/ 510 w 683"/>
              <a:gd name="connsiteY68" fmla="*/ 16 h 764"/>
              <a:gd name="connsiteX69" fmla="*/ 515 w 683"/>
              <a:gd name="connsiteY69" fmla="*/ 16 h 764"/>
              <a:gd name="connsiteX70" fmla="*/ 515 w 683"/>
              <a:gd name="connsiteY70" fmla="*/ 11 h 764"/>
              <a:gd name="connsiteX71" fmla="*/ 526 w 683"/>
              <a:gd name="connsiteY71" fmla="*/ 5 h 764"/>
              <a:gd name="connsiteX72" fmla="*/ 531 w 683"/>
              <a:gd name="connsiteY72" fmla="*/ 5 h 764"/>
              <a:gd name="connsiteX73" fmla="*/ 541 w 683"/>
              <a:gd name="connsiteY73" fmla="*/ 0 h 764"/>
              <a:gd name="connsiteX74" fmla="*/ 547 w 683"/>
              <a:gd name="connsiteY74" fmla="*/ 5 h 764"/>
              <a:gd name="connsiteX75" fmla="*/ 562 w 683"/>
              <a:gd name="connsiteY75" fmla="*/ 5 h 764"/>
              <a:gd name="connsiteX76" fmla="*/ 573 w 683"/>
              <a:gd name="connsiteY76" fmla="*/ 11 h 764"/>
              <a:gd name="connsiteX77" fmla="*/ 594 w 683"/>
              <a:gd name="connsiteY77" fmla="*/ 16 h 764"/>
              <a:gd name="connsiteX78" fmla="*/ 626 w 683"/>
              <a:gd name="connsiteY78" fmla="*/ 32 h 764"/>
              <a:gd name="connsiteX79" fmla="*/ 641 w 683"/>
              <a:gd name="connsiteY79" fmla="*/ 42 h 764"/>
              <a:gd name="connsiteX80" fmla="*/ 657 w 683"/>
              <a:gd name="connsiteY80" fmla="*/ 53 h 764"/>
              <a:gd name="connsiteX81" fmla="*/ 668 w 683"/>
              <a:gd name="connsiteY81" fmla="*/ 58 h 764"/>
              <a:gd name="connsiteX82" fmla="*/ 678 w 683"/>
              <a:gd name="connsiteY82" fmla="*/ 68 h 764"/>
              <a:gd name="connsiteX83" fmla="*/ 683 w 683"/>
              <a:gd name="connsiteY83" fmla="*/ 74 h 764"/>
              <a:gd name="connsiteX84" fmla="*/ 683 w 683"/>
              <a:gd name="connsiteY84" fmla="*/ 74 h 764"/>
              <a:gd name="connsiteX85" fmla="*/ 678 w 683"/>
              <a:gd name="connsiteY85" fmla="*/ 79 h 764"/>
              <a:gd name="connsiteX86" fmla="*/ 678 w 683"/>
              <a:gd name="connsiteY86" fmla="*/ 84 h 764"/>
              <a:gd name="connsiteX87" fmla="*/ 673 w 683"/>
              <a:gd name="connsiteY87" fmla="*/ 90 h 764"/>
              <a:gd name="connsiteX88" fmla="*/ 668 w 683"/>
              <a:gd name="connsiteY88" fmla="*/ 95 h 764"/>
              <a:gd name="connsiteX89" fmla="*/ 662 w 683"/>
              <a:gd name="connsiteY89" fmla="*/ 100 h 764"/>
              <a:gd name="connsiteX90" fmla="*/ 657 w 683"/>
              <a:gd name="connsiteY90" fmla="*/ 105 h 764"/>
              <a:gd name="connsiteX91" fmla="*/ 652 w 683"/>
              <a:gd name="connsiteY91" fmla="*/ 116 h 764"/>
              <a:gd name="connsiteX92" fmla="*/ 652 w 683"/>
              <a:gd name="connsiteY92" fmla="*/ 126 h 764"/>
              <a:gd name="connsiteX93" fmla="*/ 647 w 683"/>
              <a:gd name="connsiteY93" fmla="*/ 142 h 764"/>
              <a:gd name="connsiteX94" fmla="*/ 647 w 683"/>
              <a:gd name="connsiteY94" fmla="*/ 163 h 764"/>
              <a:gd name="connsiteX95" fmla="*/ 647 w 683"/>
              <a:gd name="connsiteY95" fmla="*/ 184 h 764"/>
              <a:gd name="connsiteX96" fmla="*/ 641 w 683"/>
              <a:gd name="connsiteY96" fmla="*/ 211 h 764"/>
              <a:gd name="connsiteX97" fmla="*/ 636 w 683"/>
              <a:gd name="connsiteY97" fmla="*/ 263 h 764"/>
              <a:gd name="connsiteX98" fmla="*/ 631 w 683"/>
              <a:gd name="connsiteY98" fmla="*/ 316 h 764"/>
              <a:gd name="connsiteX99" fmla="*/ 626 w 683"/>
              <a:gd name="connsiteY99" fmla="*/ 363 h 764"/>
              <a:gd name="connsiteX100" fmla="*/ 620 w 683"/>
              <a:gd name="connsiteY100" fmla="*/ 411 h 764"/>
              <a:gd name="connsiteX101" fmla="*/ 610 w 683"/>
              <a:gd name="connsiteY101" fmla="*/ 458 h 764"/>
              <a:gd name="connsiteX102" fmla="*/ 599 w 683"/>
              <a:gd name="connsiteY102" fmla="*/ 506 h 764"/>
              <a:gd name="connsiteX103" fmla="*/ 589 w 683"/>
              <a:gd name="connsiteY103" fmla="*/ 553 h 764"/>
              <a:gd name="connsiteX104" fmla="*/ 573 w 683"/>
              <a:gd name="connsiteY104" fmla="*/ 595 h 764"/>
              <a:gd name="connsiteX105" fmla="*/ 562 w 683"/>
              <a:gd name="connsiteY105" fmla="*/ 622 h 764"/>
              <a:gd name="connsiteX106" fmla="*/ 557 w 683"/>
              <a:gd name="connsiteY106" fmla="*/ 643 h 764"/>
              <a:gd name="connsiteX107" fmla="*/ 547 w 683"/>
              <a:gd name="connsiteY107" fmla="*/ 658 h 764"/>
              <a:gd name="connsiteX108" fmla="*/ 536 w 683"/>
              <a:gd name="connsiteY108" fmla="*/ 674 h 764"/>
              <a:gd name="connsiteX109" fmla="*/ 526 w 683"/>
              <a:gd name="connsiteY109" fmla="*/ 690 h 764"/>
              <a:gd name="connsiteX110" fmla="*/ 515 w 683"/>
              <a:gd name="connsiteY110" fmla="*/ 706 h 764"/>
              <a:gd name="connsiteX111" fmla="*/ 499 w 683"/>
              <a:gd name="connsiteY111" fmla="*/ 716 h 764"/>
              <a:gd name="connsiteX112" fmla="*/ 489 w 683"/>
              <a:gd name="connsiteY112" fmla="*/ 727 h 764"/>
              <a:gd name="connsiteX113" fmla="*/ 478 w 683"/>
              <a:gd name="connsiteY113" fmla="*/ 737 h 764"/>
              <a:gd name="connsiteX114" fmla="*/ 468 w 683"/>
              <a:gd name="connsiteY114" fmla="*/ 743 h 764"/>
              <a:gd name="connsiteX115" fmla="*/ 457 w 683"/>
              <a:gd name="connsiteY115" fmla="*/ 748 h 764"/>
              <a:gd name="connsiteX116" fmla="*/ 447 w 683"/>
              <a:gd name="connsiteY116" fmla="*/ 753 h 764"/>
              <a:gd name="connsiteX117" fmla="*/ 442 w 683"/>
              <a:gd name="connsiteY117" fmla="*/ 758 h 764"/>
              <a:gd name="connsiteX118" fmla="*/ 431 w 683"/>
              <a:gd name="connsiteY118" fmla="*/ 764 h 764"/>
              <a:gd name="connsiteX119" fmla="*/ 426 w 683"/>
              <a:gd name="connsiteY119" fmla="*/ 764 h 764"/>
              <a:gd name="connsiteX120" fmla="*/ 420 w 683"/>
              <a:gd name="connsiteY120" fmla="*/ 764 h 764"/>
              <a:gd name="connsiteX121" fmla="*/ 410 w 683"/>
              <a:gd name="connsiteY121" fmla="*/ 758 h 764"/>
              <a:gd name="connsiteX122" fmla="*/ 405 w 683"/>
              <a:gd name="connsiteY122" fmla="*/ 753 h 764"/>
              <a:gd name="connsiteX123" fmla="*/ 399 w 683"/>
              <a:gd name="connsiteY123" fmla="*/ 748 h 764"/>
              <a:gd name="connsiteX124" fmla="*/ 399 w 683"/>
              <a:gd name="connsiteY124" fmla="*/ 743 h 764"/>
              <a:gd name="connsiteX125" fmla="*/ 399 w 683"/>
              <a:gd name="connsiteY125" fmla="*/ 737 h 764"/>
              <a:gd name="connsiteX126" fmla="*/ 399 w 683"/>
              <a:gd name="connsiteY126" fmla="*/ 732 h 764"/>
              <a:gd name="connsiteX127" fmla="*/ 399 w 683"/>
              <a:gd name="connsiteY127" fmla="*/ 722 h 764"/>
              <a:gd name="connsiteX128" fmla="*/ 399 w 683"/>
              <a:gd name="connsiteY128" fmla="*/ 716 h 764"/>
              <a:gd name="connsiteX129" fmla="*/ 394 w 683"/>
              <a:gd name="connsiteY129" fmla="*/ 706 h 764"/>
              <a:gd name="connsiteX130" fmla="*/ 384 w 683"/>
              <a:gd name="connsiteY130" fmla="*/ 695 h 764"/>
              <a:gd name="connsiteX131" fmla="*/ 373 w 683"/>
              <a:gd name="connsiteY131" fmla="*/ 690 h 764"/>
              <a:gd name="connsiteX132" fmla="*/ 363 w 683"/>
              <a:gd name="connsiteY132" fmla="*/ 679 h 764"/>
              <a:gd name="connsiteX133" fmla="*/ 347 w 683"/>
              <a:gd name="connsiteY133" fmla="*/ 669 h 764"/>
              <a:gd name="connsiteX134" fmla="*/ 331 w 683"/>
              <a:gd name="connsiteY134" fmla="*/ 658 h 764"/>
              <a:gd name="connsiteX135" fmla="*/ 315 w 683"/>
              <a:gd name="connsiteY135" fmla="*/ 648 h 764"/>
              <a:gd name="connsiteX136" fmla="*/ 299 w 683"/>
              <a:gd name="connsiteY136" fmla="*/ 643 h 764"/>
              <a:gd name="connsiteX137" fmla="*/ 289 w 683"/>
              <a:gd name="connsiteY137" fmla="*/ 632 h 764"/>
              <a:gd name="connsiteX138" fmla="*/ 278 w 683"/>
              <a:gd name="connsiteY138" fmla="*/ 627 h 764"/>
              <a:gd name="connsiteX139" fmla="*/ 268 w 683"/>
              <a:gd name="connsiteY139" fmla="*/ 622 h 764"/>
              <a:gd name="connsiteX140" fmla="*/ 263 w 683"/>
              <a:gd name="connsiteY140" fmla="*/ 616 h 764"/>
              <a:gd name="connsiteX141" fmla="*/ 263 w 683"/>
              <a:gd name="connsiteY141" fmla="*/ 616 h 764"/>
              <a:gd name="connsiteX142" fmla="*/ 263 w 683"/>
              <a:gd name="connsiteY142" fmla="*/ 611 h 764"/>
              <a:gd name="connsiteX143" fmla="*/ 263 w 683"/>
              <a:gd name="connsiteY143" fmla="*/ 611 h 764"/>
              <a:gd name="connsiteX144" fmla="*/ 268 w 683"/>
              <a:gd name="connsiteY144" fmla="*/ 611 h 764"/>
              <a:gd name="connsiteX145" fmla="*/ 273 w 683"/>
              <a:gd name="connsiteY145" fmla="*/ 611 h 764"/>
              <a:gd name="connsiteX146" fmla="*/ 284 w 683"/>
              <a:gd name="connsiteY146" fmla="*/ 611 h 764"/>
              <a:gd name="connsiteX147" fmla="*/ 294 w 683"/>
              <a:gd name="connsiteY147" fmla="*/ 611 h 764"/>
              <a:gd name="connsiteX148" fmla="*/ 310 w 683"/>
              <a:gd name="connsiteY148" fmla="*/ 616 h 764"/>
              <a:gd name="connsiteX149" fmla="*/ 326 w 683"/>
              <a:gd name="connsiteY149" fmla="*/ 622 h 764"/>
              <a:gd name="connsiteX150" fmla="*/ 347 w 683"/>
              <a:gd name="connsiteY150" fmla="*/ 622 h 764"/>
              <a:gd name="connsiteX151" fmla="*/ 368 w 683"/>
              <a:gd name="connsiteY151" fmla="*/ 627 h 764"/>
              <a:gd name="connsiteX152" fmla="*/ 384 w 683"/>
              <a:gd name="connsiteY152" fmla="*/ 632 h 764"/>
              <a:gd name="connsiteX153" fmla="*/ 399 w 683"/>
              <a:gd name="connsiteY153" fmla="*/ 632 h 764"/>
              <a:gd name="connsiteX154" fmla="*/ 415 w 683"/>
              <a:gd name="connsiteY154" fmla="*/ 632 h 764"/>
              <a:gd name="connsiteX155" fmla="*/ 426 w 683"/>
              <a:gd name="connsiteY155" fmla="*/ 632 h 764"/>
              <a:gd name="connsiteX156" fmla="*/ 436 w 683"/>
              <a:gd name="connsiteY156" fmla="*/ 632 h 764"/>
              <a:gd name="connsiteX157" fmla="*/ 442 w 683"/>
              <a:gd name="connsiteY157" fmla="*/ 632 h 764"/>
              <a:gd name="connsiteX158" fmla="*/ 447 w 683"/>
              <a:gd name="connsiteY158" fmla="*/ 632 h 764"/>
              <a:gd name="connsiteX159" fmla="*/ 452 w 683"/>
              <a:gd name="connsiteY159" fmla="*/ 627 h 764"/>
              <a:gd name="connsiteX160" fmla="*/ 457 w 683"/>
              <a:gd name="connsiteY160" fmla="*/ 622 h 764"/>
              <a:gd name="connsiteX161" fmla="*/ 463 w 683"/>
              <a:gd name="connsiteY161" fmla="*/ 616 h 764"/>
              <a:gd name="connsiteX162" fmla="*/ 468 w 683"/>
              <a:gd name="connsiteY162" fmla="*/ 611 h 764"/>
              <a:gd name="connsiteX163" fmla="*/ 473 w 683"/>
              <a:gd name="connsiteY163" fmla="*/ 600 h 764"/>
              <a:gd name="connsiteX164" fmla="*/ 484 w 683"/>
              <a:gd name="connsiteY164" fmla="*/ 590 h 764"/>
              <a:gd name="connsiteX165" fmla="*/ 489 w 683"/>
              <a:gd name="connsiteY165" fmla="*/ 579 h 764"/>
              <a:gd name="connsiteX166" fmla="*/ 494 w 683"/>
              <a:gd name="connsiteY166" fmla="*/ 569 h 764"/>
              <a:gd name="connsiteX167" fmla="*/ 499 w 683"/>
              <a:gd name="connsiteY167" fmla="*/ 553 h 764"/>
              <a:gd name="connsiteX168" fmla="*/ 505 w 683"/>
              <a:gd name="connsiteY168" fmla="*/ 537 h 764"/>
              <a:gd name="connsiteX169" fmla="*/ 510 w 683"/>
              <a:gd name="connsiteY169" fmla="*/ 521 h 764"/>
              <a:gd name="connsiteX170" fmla="*/ 515 w 683"/>
              <a:gd name="connsiteY170" fmla="*/ 500 h 764"/>
              <a:gd name="connsiteX171" fmla="*/ 520 w 683"/>
              <a:gd name="connsiteY171" fmla="*/ 479 h 764"/>
              <a:gd name="connsiteX172" fmla="*/ 526 w 683"/>
              <a:gd name="connsiteY172" fmla="*/ 453 h 764"/>
              <a:gd name="connsiteX173" fmla="*/ 531 w 683"/>
              <a:gd name="connsiteY173" fmla="*/ 427 h 764"/>
              <a:gd name="connsiteX174" fmla="*/ 536 w 683"/>
              <a:gd name="connsiteY174" fmla="*/ 400 h 764"/>
              <a:gd name="connsiteX175" fmla="*/ 541 w 683"/>
              <a:gd name="connsiteY175" fmla="*/ 374 h 764"/>
              <a:gd name="connsiteX176" fmla="*/ 547 w 683"/>
              <a:gd name="connsiteY176" fmla="*/ 348 h 764"/>
              <a:gd name="connsiteX177" fmla="*/ 547 w 683"/>
              <a:gd name="connsiteY177" fmla="*/ 321 h 764"/>
              <a:gd name="connsiteX178" fmla="*/ 552 w 683"/>
              <a:gd name="connsiteY178" fmla="*/ 295 h 764"/>
              <a:gd name="connsiteX179" fmla="*/ 552 w 683"/>
              <a:gd name="connsiteY179" fmla="*/ 274 h 764"/>
              <a:gd name="connsiteX180" fmla="*/ 557 w 683"/>
              <a:gd name="connsiteY180" fmla="*/ 253 h 764"/>
              <a:gd name="connsiteX181" fmla="*/ 557 w 683"/>
              <a:gd name="connsiteY181" fmla="*/ 232 h 764"/>
              <a:gd name="connsiteX182" fmla="*/ 557 w 683"/>
              <a:gd name="connsiteY182" fmla="*/ 211 h 764"/>
              <a:gd name="connsiteX183" fmla="*/ 562 w 683"/>
              <a:gd name="connsiteY183" fmla="*/ 195 h 764"/>
              <a:gd name="connsiteX184" fmla="*/ 562 w 683"/>
              <a:gd name="connsiteY184" fmla="*/ 179 h 764"/>
              <a:gd name="connsiteX185" fmla="*/ 562 w 683"/>
              <a:gd name="connsiteY185" fmla="*/ 163 h 764"/>
              <a:gd name="connsiteX186" fmla="*/ 562 w 683"/>
              <a:gd name="connsiteY186" fmla="*/ 153 h 764"/>
              <a:gd name="connsiteX187" fmla="*/ 562 w 683"/>
              <a:gd name="connsiteY187" fmla="*/ 142 h 764"/>
              <a:gd name="connsiteX188" fmla="*/ 562 w 683"/>
              <a:gd name="connsiteY188" fmla="*/ 132 h 764"/>
              <a:gd name="connsiteX189" fmla="*/ 562 w 683"/>
              <a:gd name="connsiteY189" fmla="*/ 121 h 764"/>
              <a:gd name="connsiteX190" fmla="*/ 557 w 683"/>
              <a:gd name="connsiteY190" fmla="*/ 116 h 764"/>
              <a:gd name="connsiteX191" fmla="*/ 557 w 683"/>
              <a:gd name="connsiteY191" fmla="*/ 116 h 764"/>
              <a:gd name="connsiteX0" fmla="*/ 557 w 683"/>
              <a:gd name="connsiteY0" fmla="*/ 116 h 764"/>
              <a:gd name="connsiteX1" fmla="*/ 557 w 683"/>
              <a:gd name="connsiteY1" fmla="*/ 105 h 764"/>
              <a:gd name="connsiteX2" fmla="*/ 552 w 683"/>
              <a:gd name="connsiteY2" fmla="*/ 95 h 764"/>
              <a:gd name="connsiteX3" fmla="*/ 547 w 683"/>
              <a:gd name="connsiteY3" fmla="*/ 84 h 764"/>
              <a:gd name="connsiteX4" fmla="*/ 547 w 683"/>
              <a:gd name="connsiteY4" fmla="*/ 79 h 764"/>
              <a:gd name="connsiteX5" fmla="*/ 541 w 683"/>
              <a:gd name="connsiteY5" fmla="*/ 79 h 764"/>
              <a:gd name="connsiteX6" fmla="*/ 536 w 683"/>
              <a:gd name="connsiteY6" fmla="*/ 79 h 764"/>
              <a:gd name="connsiteX7" fmla="*/ 531 w 683"/>
              <a:gd name="connsiteY7" fmla="*/ 74 h 764"/>
              <a:gd name="connsiteX8" fmla="*/ 520 w 683"/>
              <a:gd name="connsiteY8" fmla="*/ 74 h 764"/>
              <a:gd name="connsiteX9" fmla="*/ 510 w 683"/>
              <a:gd name="connsiteY9" fmla="*/ 74 h 764"/>
              <a:gd name="connsiteX10" fmla="*/ 499 w 683"/>
              <a:gd name="connsiteY10" fmla="*/ 74 h 764"/>
              <a:gd name="connsiteX11" fmla="*/ 489 w 683"/>
              <a:gd name="connsiteY11" fmla="*/ 74 h 764"/>
              <a:gd name="connsiteX12" fmla="*/ 478 w 683"/>
              <a:gd name="connsiteY12" fmla="*/ 74 h 764"/>
              <a:gd name="connsiteX13" fmla="*/ 447 w 683"/>
              <a:gd name="connsiteY13" fmla="*/ 74 h 764"/>
              <a:gd name="connsiteX14" fmla="*/ 420 w 683"/>
              <a:gd name="connsiteY14" fmla="*/ 74 h 764"/>
              <a:gd name="connsiteX15" fmla="*/ 389 w 683"/>
              <a:gd name="connsiteY15" fmla="*/ 79 h 764"/>
              <a:gd name="connsiteX16" fmla="*/ 357 w 683"/>
              <a:gd name="connsiteY16" fmla="*/ 79 h 764"/>
              <a:gd name="connsiteX17" fmla="*/ 342 w 683"/>
              <a:gd name="connsiteY17" fmla="*/ 84 h 764"/>
              <a:gd name="connsiteX18" fmla="*/ 326 w 683"/>
              <a:gd name="connsiteY18" fmla="*/ 84 h 764"/>
              <a:gd name="connsiteX19" fmla="*/ 305 w 683"/>
              <a:gd name="connsiteY19" fmla="*/ 90 h 764"/>
              <a:gd name="connsiteX20" fmla="*/ 289 w 683"/>
              <a:gd name="connsiteY20" fmla="*/ 95 h 764"/>
              <a:gd name="connsiteX21" fmla="*/ 268 w 683"/>
              <a:gd name="connsiteY21" fmla="*/ 95 h 764"/>
              <a:gd name="connsiteX22" fmla="*/ 247 w 683"/>
              <a:gd name="connsiteY22" fmla="*/ 100 h 764"/>
              <a:gd name="connsiteX23" fmla="*/ 221 w 683"/>
              <a:gd name="connsiteY23" fmla="*/ 105 h 764"/>
              <a:gd name="connsiteX24" fmla="*/ 200 w 683"/>
              <a:gd name="connsiteY24" fmla="*/ 111 h 764"/>
              <a:gd name="connsiteX25" fmla="*/ 173 w 683"/>
              <a:gd name="connsiteY25" fmla="*/ 116 h 764"/>
              <a:gd name="connsiteX26" fmla="*/ 152 w 683"/>
              <a:gd name="connsiteY26" fmla="*/ 121 h 764"/>
              <a:gd name="connsiteX27" fmla="*/ 131 w 683"/>
              <a:gd name="connsiteY27" fmla="*/ 121 h 764"/>
              <a:gd name="connsiteX28" fmla="*/ 115 w 683"/>
              <a:gd name="connsiteY28" fmla="*/ 126 h 764"/>
              <a:gd name="connsiteX29" fmla="*/ 100 w 683"/>
              <a:gd name="connsiteY29" fmla="*/ 126 h 764"/>
              <a:gd name="connsiteX30" fmla="*/ 89 w 683"/>
              <a:gd name="connsiteY30" fmla="*/ 126 h 764"/>
              <a:gd name="connsiteX31" fmla="*/ 79 w 683"/>
              <a:gd name="connsiteY31" fmla="*/ 126 h 764"/>
              <a:gd name="connsiteX32" fmla="*/ 73 w 683"/>
              <a:gd name="connsiteY32" fmla="*/ 126 h 764"/>
              <a:gd name="connsiteX33" fmla="*/ 63 w 683"/>
              <a:gd name="connsiteY33" fmla="*/ 121 h 764"/>
              <a:gd name="connsiteX34" fmla="*/ 47 w 683"/>
              <a:gd name="connsiteY34" fmla="*/ 116 h 764"/>
              <a:gd name="connsiteX35" fmla="*/ 36 w 683"/>
              <a:gd name="connsiteY35" fmla="*/ 111 h 764"/>
              <a:gd name="connsiteX36" fmla="*/ 26 w 683"/>
              <a:gd name="connsiteY36" fmla="*/ 100 h 764"/>
              <a:gd name="connsiteX37" fmla="*/ 15 w 683"/>
              <a:gd name="connsiteY37" fmla="*/ 95 h 764"/>
              <a:gd name="connsiteX38" fmla="*/ 5 w 683"/>
              <a:gd name="connsiteY38" fmla="*/ 90 h 764"/>
              <a:gd name="connsiteX39" fmla="*/ 0 w 683"/>
              <a:gd name="connsiteY39" fmla="*/ 79 h 764"/>
              <a:gd name="connsiteX40" fmla="*/ 0 w 683"/>
              <a:gd name="connsiteY40" fmla="*/ 74 h 764"/>
              <a:gd name="connsiteX41" fmla="*/ 26 w 683"/>
              <a:gd name="connsiteY41" fmla="*/ 74 h 764"/>
              <a:gd name="connsiteX42" fmla="*/ 58 w 683"/>
              <a:gd name="connsiteY42" fmla="*/ 68 h 764"/>
              <a:gd name="connsiteX43" fmla="*/ 89 w 683"/>
              <a:gd name="connsiteY43" fmla="*/ 68 h 764"/>
              <a:gd name="connsiteX44" fmla="*/ 126 w 683"/>
              <a:gd name="connsiteY44" fmla="*/ 63 h 764"/>
              <a:gd name="connsiteX45" fmla="*/ 147 w 683"/>
              <a:gd name="connsiteY45" fmla="*/ 63 h 764"/>
              <a:gd name="connsiteX46" fmla="*/ 173 w 683"/>
              <a:gd name="connsiteY46" fmla="*/ 63 h 764"/>
              <a:gd name="connsiteX47" fmla="*/ 194 w 683"/>
              <a:gd name="connsiteY47" fmla="*/ 58 h 764"/>
              <a:gd name="connsiteX48" fmla="*/ 226 w 683"/>
              <a:gd name="connsiteY48" fmla="*/ 58 h 764"/>
              <a:gd name="connsiteX49" fmla="*/ 252 w 683"/>
              <a:gd name="connsiteY49" fmla="*/ 53 h 764"/>
              <a:gd name="connsiteX50" fmla="*/ 284 w 683"/>
              <a:gd name="connsiteY50" fmla="*/ 53 h 764"/>
              <a:gd name="connsiteX51" fmla="*/ 321 w 683"/>
              <a:gd name="connsiteY51" fmla="*/ 47 h 764"/>
              <a:gd name="connsiteX52" fmla="*/ 357 w 683"/>
              <a:gd name="connsiteY52" fmla="*/ 42 h 764"/>
              <a:gd name="connsiteX53" fmla="*/ 373 w 683"/>
              <a:gd name="connsiteY53" fmla="*/ 42 h 764"/>
              <a:gd name="connsiteX54" fmla="*/ 389 w 683"/>
              <a:gd name="connsiteY54" fmla="*/ 37 h 764"/>
              <a:gd name="connsiteX55" fmla="*/ 405 w 683"/>
              <a:gd name="connsiteY55" fmla="*/ 37 h 764"/>
              <a:gd name="connsiteX56" fmla="*/ 420 w 683"/>
              <a:gd name="connsiteY56" fmla="*/ 37 h 764"/>
              <a:gd name="connsiteX57" fmla="*/ 431 w 683"/>
              <a:gd name="connsiteY57" fmla="*/ 32 h 764"/>
              <a:gd name="connsiteX58" fmla="*/ 447 w 683"/>
              <a:gd name="connsiteY58" fmla="*/ 32 h 764"/>
              <a:gd name="connsiteX59" fmla="*/ 457 w 683"/>
              <a:gd name="connsiteY59" fmla="*/ 32 h 764"/>
              <a:gd name="connsiteX60" fmla="*/ 468 w 683"/>
              <a:gd name="connsiteY60" fmla="*/ 26 h 764"/>
              <a:gd name="connsiteX61" fmla="*/ 478 w 683"/>
              <a:gd name="connsiteY61" fmla="*/ 26 h 764"/>
              <a:gd name="connsiteX62" fmla="*/ 484 w 683"/>
              <a:gd name="connsiteY62" fmla="*/ 26 h 764"/>
              <a:gd name="connsiteX63" fmla="*/ 494 w 683"/>
              <a:gd name="connsiteY63" fmla="*/ 21 h 764"/>
              <a:gd name="connsiteX64" fmla="*/ 499 w 683"/>
              <a:gd name="connsiteY64" fmla="*/ 21 h 764"/>
              <a:gd name="connsiteX65" fmla="*/ 505 w 683"/>
              <a:gd name="connsiteY65" fmla="*/ 21 h 764"/>
              <a:gd name="connsiteX66" fmla="*/ 510 w 683"/>
              <a:gd name="connsiteY66" fmla="*/ 16 h 764"/>
              <a:gd name="connsiteX67" fmla="*/ 510 w 683"/>
              <a:gd name="connsiteY67" fmla="*/ 16 h 764"/>
              <a:gd name="connsiteX68" fmla="*/ 515 w 683"/>
              <a:gd name="connsiteY68" fmla="*/ 16 h 764"/>
              <a:gd name="connsiteX69" fmla="*/ 515 w 683"/>
              <a:gd name="connsiteY69" fmla="*/ 11 h 764"/>
              <a:gd name="connsiteX70" fmla="*/ 526 w 683"/>
              <a:gd name="connsiteY70" fmla="*/ 5 h 764"/>
              <a:gd name="connsiteX71" fmla="*/ 531 w 683"/>
              <a:gd name="connsiteY71" fmla="*/ 5 h 764"/>
              <a:gd name="connsiteX72" fmla="*/ 541 w 683"/>
              <a:gd name="connsiteY72" fmla="*/ 0 h 764"/>
              <a:gd name="connsiteX73" fmla="*/ 547 w 683"/>
              <a:gd name="connsiteY73" fmla="*/ 5 h 764"/>
              <a:gd name="connsiteX74" fmla="*/ 562 w 683"/>
              <a:gd name="connsiteY74" fmla="*/ 5 h 764"/>
              <a:gd name="connsiteX75" fmla="*/ 573 w 683"/>
              <a:gd name="connsiteY75" fmla="*/ 11 h 764"/>
              <a:gd name="connsiteX76" fmla="*/ 594 w 683"/>
              <a:gd name="connsiteY76" fmla="*/ 16 h 764"/>
              <a:gd name="connsiteX77" fmla="*/ 626 w 683"/>
              <a:gd name="connsiteY77" fmla="*/ 32 h 764"/>
              <a:gd name="connsiteX78" fmla="*/ 641 w 683"/>
              <a:gd name="connsiteY78" fmla="*/ 42 h 764"/>
              <a:gd name="connsiteX79" fmla="*/ 657 w 683"/>
              <a:gd name="connsiteY79" fmla="*/ 53 h 764"/>
              <a:gd name="connsiteX80" fmla="*/ 668 w 683"/>
              <a:gd name="connsiteY80" fmla="*/ 58 h 764"/>
              <a:gd name="connsiteX81" fmla="*/ 678 w 683"/>
              <a:gd name="connsiteY81" fmla="*/ 68 h 764"/>
              <a:gd name="connsiteX82" fmla="*/ 683 w 683"/>
              <a:gd name="connsiteY82" fmla="*/ 74 h 764"/>
              <a:gd name="connsiteX83" fmla="*/ 683 w 683"/>
              <a:gd name="connsiteY83" fmla="*/ 74 h 764"/>
              <a:gd name="connsiteX84" fmla="*/ 678 w 683"/>
              <a:gd name="connsiteY84" fmla="*/ 79 h 764"/>
              <a:gd name="connsiteX85" fmla="*/ 678 w 683"/>
              <a:gd name="connsiteY85" fmla="*/ 84 h 764"/>
              <a:gd name="connsiteX86" fmla="*/ 673 w 683"/>
              <a:gd name="connsiteY86" fmla="*/ 90 h 764"/>
              <a:gd name="connsiteX87" fmla="*/ 668 w 683"/>
              <a:gd name="connsiteY87" fmla="*/ 95 h 764"/>
              <a:gd name="connsiteX88" fmla="*/ 662 w 683"/>
              <a:gd name="connsiteY88" fmla="*/ 100 h 764"/>
              <a:gd name="connsiteX89" fmla="*/ 657 w 683"/>
              <a:gd name="connsiteY89" fmla="*/ 105 h 764"/>
              <a:gd name="connsiteX90" fmla="*/ 652 w 683"/>
              <a:gd name="connsiteY90" fmla="*/ 116 h 764"/>
              <a:gd name="connsiteX91" fmla="*/ 652 w 683"/>
              <a:gd name="connsiteY91" fmla="*/ 126 h 764"/>
              <a:gd name="connsiteX92" fmla="*/ 647 w 683"/>
              <a:gd name="connsiteY92" fmla="*/ 142 h 764"/>
              <a:gd name="connsiteX93" fmla="*/ 647 w 683"/>
              <a:gd name="connsiteY93" fmla="*/ 163 h 764"/>
              <a:gd name="connsiteX94" fmla="*/ 647 w 683"/>
              <a:gd name="connsiteY94" fmla="*/ 184 h 764"/>
              <a:gd name="connsiteX95" fmla="*/ 641 w 683"/>
              <a:gd name="connsiteY95" fmla="*/ 211 h 764"/>
              <a:gd name="connsiteX96" fmla="*/ 636 w 683"/>
              <a:gd name="connsiteY96" fmla="*/ 263 h 764"/>
              <a:gd name="connsiteX97" fmla="*/ 631 w 683"/>
              <a:gd name="connsiteY97" fmla="*/ 316 h 764"/>
              <a:gd name="connsiteX98" fmla="*/ 626 w 683"/>
              <a:gd name="connsiteY98" fmla="*/ 363 h 764"/>
              <a:gd name="connsiteX99" fmla="*/ 620 w 683"/>
              <a:gd name="connsiteY99" fmla="*/ 411 h 764"/>
              <a:gd name="connsiteX100" fmla="*/ 610 w 683"/>
              <a:gd name="connsiteY100" fmla="*/ 458 h 764"/>
              <a:gd name="connsiteX101" fmla="*/ 599 w 683"/>
              <a:gd name="connsiteY101" fmla="*/ 506 h 764"/>
              <a:gd name="connsiteX102" fmla="*/ 589 w 683"/>
              <a:gd name="connsiteY102" fmla="*/ 553 h 764"/>
              <a:gd name="connsiteX103" fmla="*/ 573 w 683"/>
              <a:gd name="connsiteY103" fmla="*/ 595 h 764"/>
              <a:gd name="connsiteX104" fmla="*/ 562 w 683"/>
              <a:gd name="connsiteY104" fmla="*/ 622 h 764"/>
              <a:gd name="connsiteX105" fmla="*/ 557 w 683"/>
              <a:gd name="connsiteY105" fmla="*/ 643 h 764"/>
              <a:gd name="connsiteX106" fmla="*/ 547 w 683"/>
              <a:gd name="connsiteY106" fmla="*/ 658 h 764"/>
              <a:gd name="connsiteX107" fmla="*/ 536 w 683"/>
              <a:gd name="connsiteY107" fmla="*/ 674 h 764"/>
              <a:gd name="connsiteX108" fmla="*/ 526 w 683"/>
              <a:gd name="connsiteY108" fmla="*/ 690 h 764"/>
              <a:gd name="connsiteX109" fmla="*/ 515 w 683"/>
              <a:gd name="connsiteY109" fmla="*/ 706 h 764"/>
              <a:gd name="connsiteX110" fmla="*/ 499 w 683"/>
              <a:gd name="connsiteY110" fmla="*/ 716 h 764"/>
              <a:gd name="connsiteX111" fmla="*/ 489 w 683"/>
              <a:gd name="connsiteY111" fmla="*/ 727 h 764"/>
              <a:gd name="connsiteX112" fmla="*/ 478 w 683"/>
              <a:gd name="connsiteY112" fmla="*/ 737 h 764"/>
              <a:gd name="connsiteX113" fmla="*/ 468 w 683"/>
              <a:gd name="connsiteY113" fmla="*/ 743 h 764"/>
              <a:gd name="connsiteX114" fmla="*/ 457 w 683"/>
              <a:gd name="connsiteY114" fmla="*/ 748 h 764"/>
              <a:gd name="connsiteX115" fmla="*/ 447 w 683"/>
              <a:gd name="connsiteY115" fmla="*/ 753 h 764"/>
              <a:gd name="connsiteX116" fmla="*/ 442 w 683"/>
              <a:gd name="connsiteY116" fmla="*/ 758 h 764"/>
              <a:gd name="connsiteX117" fmla="*/ 431 w 683"/>
              <a:gd name="connsiteY117" fmla="*/ 764 h 764"/>
              <a:gd name="connsiteX118" fmla="*/ 426 w 683"/>
              <a:gd name="connsiteY118" fmla="*/ 764 h 764"/>
              <a:gd name="connsiteX119" fmla="*/ 420 w 683"/>
              <a:gd name="connsiteY119" fmla="*/ 764 h 764"/>
              <a:gd name="connsiteX120" fmla="*/ 410 w 683"/>
              <a:gd name="connsiteY120" fmla="*/ 758 h 764"/>
              <a:gd name="connsiteX121" fmla="*/ 405 w 683"/>
              <a:gd name="connsiteY121" fmla="*/ 753 h 764"/>
              <a:gd name="connsiteX122" fmla="*/ 399 w 683"/>
              <a:gd name="connsiteY122" fmla="*/ 748 h 764"/>
              <a:gd name="connsiteX123" fmla="*/ 399 w 683"/>
              <a:gd name="connsiteY123" fmla="*/ 743 h 764"/>
              <a:gd name="connsiteX124" fmla="*/ 399 w 683"/>
              <a:gd name="connsiteY124" fmla="*/ 737 h 764"/>
              <a:gd name="connsiteX125" fmla="*/ 399 w 683"/>
              <a:gd name="connsiteY125" fmla="*/ 732 h 764"/>
              <a:gd name="connsiteX126" fmla="*/ 399 w 683"/>
              <a:gd name="connsiteY126" fmla="*/ 722 h 764"/>
              <a:gd name="connsiteX127" fmla="*/ 399 w 683"/>
              <a:gd name="connsiteY127" fmla="*/ 716 h 764"/>
              <a:gd name="connsiteX128" fmla="*/ 394 w 683"/>
              <a:gd name="connsiteY128" fmla="*/ 706 h 764"/>
              <a:gd name="connsiteX129" fmla="*/ 384 w 683"/>
              <a:gd name="connsiteY129" fmla="*/ 695 h 764"/>
              <a:gd name="connsiteX130" fmla="*/ 373 w 683"/>
              <a:gd name="connsiteY130" fmla="*/ 690 h 764"/>
              <a:gd name="connsiteX131" fmla="*/ 363 w 683"/>
              <a:gd name="connsiteY131" fmla="*/ 679 h 764"/>
              <a:gd name="connsiteX132" fmla="*/ 347 w 683"/>
              <a:gd name="connsiteY132" fmla="*/ 669 h 764"/>
              <a:gd name="connsiteX133" fmla="*/ 331 w 683"/>
              <a:gd name="connsiteY133" fmla="*/ 658 h 764"/>
              <a:gd name="connsiteX134" fmla="*/ 315 w 683"/>
              <a:gd name="connsiteY134" fmla="*/ 648 h 764"/>
              <a:gd name="connsiteX135" fmla="*/ 299 w 683"/>
              <a:gd name="connsiteY135" fmla="*/ 643 h 764"/>
              <a:gd name="connsiteX136" fmla="*/ 289 w 683"/>
              <a:gd name="connsiteY136" fmla="*/ 632 h 764"/>
              <a:gd name="connsiteX137" fmla="*/ 278 w 683"/>
              <a:gd name="connsiteY137" fmla="*/ 627 h 764"/>
              <a:gd name="connsiteX138" fmla="*/ 268 w 683"/>
              <a:gd name="connsiteY138" fmla="*/ 622 h 764"/>
              <a:gd name="connsiteX139" fmla="*/ 263 w 683"/>
              <a:gd name="connsiteY139" fmla="*/ 616 h 764"/>
              <a:gd name="connsiteX140" fmla="*/ 263 w 683"/>
              <a:gd name="connsiteY140" fmla="*/ 616 h 764"/>
              <a:gd name="connsiteX141" fmla="*/ 263 w 683"/>
              <a:gd name="connsiteY141" fmla="*/ 611 h 764"/>
              <a:gd name="connsiteX142" fmla="*/ 263 w 683"/>
              <a:gd name="connsiteY142" fmla="*/ 611 h 764"/>
              <a:gd name="connsiteX143" fmla="*/ 268 w 683"/>
              <a:gd name="connsiteY143" fmla="*/ 611 h 764"/>
              <a:gd name="connsiteX144" fmla="*/ 273 w 683"/>
              <a:gd name="connsiteY144" fmla="*/ 611 h 764"/>
              <a:gd name="connsiteX145" fmla="*/ 284 w 683"/>
              <a:gd name="connsiteY145" fmla="*/ 611 h 764"/>
              <a:gd name="connsiteX146" fmla="*/ 294 w 683"/>
              <a:gd name="connsiteY146" fmla="*/ 611 h 764"/>
              <a:gd name="connsiteX147" fmla="*/ 310 w 683"/>
              <a:gd name="connsiteY147" fmla="*/ 616 h 764"/>
              <a:gd name="connsiteX148" fmla="*/ 326 w 683"/>
              <a:gd name="connsiteY148" fmla="*/ 622 h 764"/>
              <a:gd name="connsiteX149" fmla="*/ 347 w 683"/>
              <a:gd name="connsiteY149" fmla="*/ 622 h 764"/>
              <a:gd name="connsiteX150" fmla="*/ 368 w 683"/>
              <a:gd name="connsiteY150" fmla="*/ 627 h 764"/>
              <a:gd name="connsiteX151" fmla="*/ 384 w 683"/>
              <a:gd name="connsiteY151" fmla="*/ 632 h 764"/>
              <a:gd name="connsiteX152" fmla="*/ 399 w 683"/>
              <a:gd name="connsiteY152" fmla="*/ 632 h 764"/>
              <a:gd name="connsiteX153" fmla="*/ 415 w 683"/>
              <a:gd name="connsiteY153" fmla="*/ 632 h 764"/>
              <a:gd name="connsiteX154" fmla="*/ 426 w 683"/>
              <a:gd name="connsiteY154" fmla="*/ 632 h 764"/>
              <a:gd name="connsiteX155" fmla="*/ 436 w 683"/>
              <a:gd name="connsiteY155" fmla="*/ 632 h 764"/>
              <a:gd name="connsiteX156" fmla="*/ 442 w 683"/>
              <a:gd name="connsiteY156" fmla="*/ 632 h 764"/>
              <a:gd name="connsiteX157" fmla="*/ 447 w 683"/>
              <a:gd name="connsiteY157" fmla="*/ 632 h 764"/>
              <a:gd name="connsiteX158" fmla="*/ 452 w 683"/>
              <a:gd name="connsiteY158" fmla="*/ 627 h 764"/>
              <a:gd name="connsiteX159" fmla="*/ 457 w 683"/>
              <a:gd name="connsiteY159" fmla="*/ 622 h 764"/>
              <a:gd name="connsiteX160" fmla="*/ 463 w 683"/>
              <a:gd name="connsiteY160" fmla="*/ 616 h 764"/>
              <a:gd name="connsiteX161" fmla="*/ 468 w 683"/>
              <a:gd name="connsiteY161" fmla="*/ 611 h 764"/>
              <a:gd name="connsiteX162" fmla="*/ 473 w 683"/>
              <a:gd name="connsiteY162" fmla="*/ 600 h 764"/>
              <a:gd name="connsiteX163" fmla="*/ 484 w 683"/>
              <a:gd name="connsiteY163" fmla="*/ 590 h 764"/>
              <a:gd name="connsiteX164" fmla="*/ 489 w 683"/>
              <a:gd name="connsiteY164" fmla="*/ 579 h 764"/>
              <a:gd name="connsiteX165" fmla="*/ 494 w 683"/>
              <a:gd name="connsiteY165" fmla="*/ 569 h 764"/>
              <a:gd name="connsiteX166" fmla="*/ 499 w 683"/>
              <a:gd name="connsiteY166" fmla="*/ 553 h 764"/>
              <a:gd name="connsiteX167" fmla="*/ 505 w 683"/>
              <a:gd name="connsiteY167" fmla="*/ 537 h 764"/>
              <a:gd name="connsiteX168" fmla="*/ 510 w 683"/>
              <a:gd name="connsiteY168" fmla="*/ 521 h 764"/>
              <a:gd name="connsiteX169" fmla="*/ 515 w 683"/>
              <a:gd name="connsiteY169" fmla="*/ 500 h 764"/>
              <a:gd name="connsiteX170" fmla="*/ 520 w 683"/>
              <a:gd name="connsiteY170" fmla="*/ 479 h 764"/>
              <a:gd name="connsiteX171" fmla="*/ 526 w 683"/>
              <a:gd name="connsiteY171" fmla="*/ 453 h 764"/>
              <a:gd name="connsiteX172" fmla="*/ 531 w 683"/>
              <a:gd name="connsiteY172" fmla="*/ 427 h 764"/>
              <a:gd name="connsiteX173" fmla="*/ 536 w 683"/>
              <a:gd name="connsiteY173" fmla="*/ 400 h 764"/>
              <a:gd name="connsiteX174" fmla="*/ 541 w 683"/>
              <a:gd name="connsiteY174" fmla="*/ 374 h 764"/>
              <a:gd name="connsiteX175" fmla="*/ 547 w 683"/>
              <a:gd name="connsiteY175" fmla="*/ 348 h 764"/>
              <a:gd name="connsiteX176" fmla="*/ 547 w 683"/>
              <a:gd name="connsiteY176" fmla="*/ 321 h 764"/>
              <a:gd name="connsiteX177" fmla="*/ 552 w 683"/>
              <a:gd name="connsiteY177" fmla="*/ 295 h 764"/>
              <a:gd name="connsiteX178" fmla="*/ 552 w 683"/>
              <a:gd name="connsiteY178" fmla="*/ 274 h 764"/>
              <a:gd name="connsiteX179" fmla="*/ 557 w 683"/>
              <a:gd name="connsiteY179" fmla="*/ 253 h 764"/>
              <a:gd name="connsiteX180" fmla="*/ 557 w 683"/>
              <a:gd name="connsiteY180" fmla="*/ 232 h 764"/>
              <a:gd name="connsiteX181" fmla="*/ 557 w 683"/>
              <a:gd name="connsiteY181" fmla="*/ 211 h 764"/>
              <a:gd name="connsiteX182" fmla="*/ 562 w 683"/>
              <a:gd name="connsiteY182" fmla="*/ 195 h 764"/>
              <a:gd name="connsiteX183" fmla="*/ 562 w 683"/>
              <a:gd name="connsiteY183" fmla="*/ 179 h 764"/>
              <a:gd name="connsiteX184" fmla="*/ 562 w 683"/>
              <a:gd name="connsiteY184" fmla="*/ 163 h 764"/>
              <a:gd name="connsiteX185" fmla="*/ 562 w 683"/>
              <a:gd name="connsiteY185" fmla="*/ 153 h 764"/>
              <a:gd name="connsiteX186" fmla="*/ 562 w 683"/>
              <a:gd name="connsiteY186" fmla="*/ 142 h 764"/>
              <a:gd name="connsiteX187" fmla="*/ 562 w 683"/>
              <a:gd name="connsiteY187" fmla="*/ 132 h 764"/>
              <a:gd name="connsiteX188" fmla="*/ 562 w 683"/>
              <a:gd name="connsiteY188" fmla="*/ 121 h 764"/>
              <a:gd name="connsiteX189" fmla="*/ 557 w 683"/>
              <a:gd name="connsiteY189" fmla="*/ 116 h 764"/>
              <a:gd name="connsiteX190" fmla="*/ 557 w 683"/>
              <a:gd name="connsiteY190" fmla="*/ 116 h 764"/>
              <a:gd name="connsiteX0" fmla="*/ 557 w 683"/>
              <a:gd name="connsiteY0" fmla="*/ 116 h 764"/>
              <a:gd name="connsiteX1" fmla="*/ 557 w 683"/>
              <a:gd name="connsiteY1" fmla="*/ 105 h 764"/>
              <a:gd name="connsiteX2" fmla="*/ 552 w 683"/>
              <a:gd name="connsiteY2" fmla="*/ 95 h 764"/>
              <a:gd name="connsiteX3" fmla="*/ 547 w 683"/>
              <a:gd name="connsiteY3" fmla="*/ 84 h 764"/>
              <a:gd name="connsiteX4" fmla="*/ 547 w 683"/>
              <a:gd name="connsiteY4" fmla="*/ 79 h 764"/>
              <a:gd name="connsiteX5" fmla="*/ 541 w 683"/>
              <a:gd name="connsiteY5" fmla="*/ 79 h 764"/>
              <a:gd name="connsiteX6" fmla="*/ 536 w 683"/>
              <a:gd name="connsiteY6" fmla="*/ 79 h 764"/>
              <a:gd name="connsiteX7" fmla="*/ 531 w 683"/>
              <a:gd name="connsiteY7" fmla="*/ 74 h 764"/>
              <a:gd name="connsiteX8" fmla="*/ 520 w 683"/>
              <a:gd name="connsiteY8" fmla="*/ 74 h 764"/>
              <a:gd name="connsiteX9" fmla="*/ 510 w 683"/>
              <a:gd name="connsiteY9" fmla="*/ 74 h 764"/>
              <a:gd name="connsiteX10" fmla="*/ 499 w 683"/>
              <a:gd name="connsiteY10" fmla="*/ 74 h 764"/>
              <a:gd name="connsiteX11" fmla="*/ 489 w 683"/>
              <a:gd name="connsiteY11" fmla="*/ 74 h 764"/>
              <a:gd name="connsiteX12" fmla="*/ 478 w 683"/>
              <a:gd name="connsiteY12" fmla="*/ 74 h 764"/>
              <a:gd name="connsiteX13" fmla="*/ 447 w 683"/>
              <a:gd name="connsiteY13" fmla="*/ 74 h 764"/>
              <a:gd name="connsiteX14" fmla="*/ 420 w 683"/>
              <a:gd name="connsiteY14" fmla="*/ 74 h 764"/>
              <a:gd name="connsiteX15" fmla="*/ 389 w 683"/>
              <a:gd name="connsiteY15" fmla="*/ 79 h 764"/>
              <a:gd name="connsiteX16" fmla="*/ 357 w 683"/>
              <a:gd name="connsiteY16" fmla="*/ 79 h 764"/>
              <a:gd name="connsiteX17" fmla="*/ 342 w 683"/>
              <a:gd name="connsiteY17" fmla="*/ 84 h 764"/>
              <a:gd name="connsiteX18" fmla="*/ 326 w 683"/>
              <a:gd name="connsiteY18" fmla="*/ 84 h 764"/>
              <a:gd name="connsiteX19" fmla="*/ 305 w 683"/>
              <a:gd name="connsiteY19" fmla="*/ 90 h 764"/>
              <a:gd name="connsiteX20" fmla="*/ 289 w 683"/>
              <a:gd name="connsiteY20" fmla="*/ 95 h 764"/>
              <a:gd name="connsiteX21" fmla="*/ 268 w 683"/>
              <a:gd name="connsiteY21" fmla="*/ 95 h 764"/>
              <a:gd name="connsiteX22" fmla="*/ 247 w 683"/>
              <a:gd name="connsiteY22" fmla="*/ 100 h 764"/>
              <a:gd name="connsiteX23" fmla="*/ 221 w 683"/>
              <a:gd name="connsiteY23" fmla="*/ 105 h 764"/>
              <a:gd name="connsiteX24" fmla="*/ 200 w 683"/>
              <a:gd name="connsiteY24" fmla="*/ 111 h 764"/>
              <a:gd name="connsiteX25" fmla="*/ 173 w 683"/>
              <a:gd name="connsiteY25" fmla="*/ 116 h 764"/>
              <a:gd name="connsiteX26" fmla="*/ 152 w 683"/>
              <a:gd name="connsiteY26" fmla="*/ 121 h 764"/>
              <a:gd name="connsiteX27" fmla="*/ 131 w 683"/>
              <a:gd name="connsiteY27" fmla="*/ 121 h 764"/>
              <a:gd name="connsiteX28" fmla="*/ 115 w 683"/>
              <a:gd name="connsiteY28" fmla="*/ 126 h 764"/>
              <a:gd name="connsiteX29" fmla="*/ 100 w 683"/>
              <a:gd name="connsiteY29" fmla="*/ 126 h 764"/>
              <a:gd name="connsiteX30" fmla="*/ 89 w 683"/>
              <a:gd name="connsiteY30" fmla="*/ 126 h 764"/>
              <a:gd name="connsiteX31" fmla="*/ 79 w 683"/>
              <a:gd name="connsiteY31" fmla="*/ 126 h 764"/>
              <a:gd name="connsiteX32" fmla="*/ 73 w 683"/>
              <a:gd name="connsiteY32" fmla="*/ 126 h 764"/>
              <a:gd name="connsiteX33" fmla="*/ 63 w 683"/>
              <a:gd name="connsiteY33" fmla="*/ 121 h 764"/>
              <a:gd name="connsiteX34" fmla="*/ 47 w 683"/>
              <a:gd name="connsiteY34" fmla="*/ 116 h 764"/>
              <a:gd name="connsiteX35" fmla="*/ 36 w 683"/>
              <a:gd name="connsiteY35" fmla="*/ 111 h 764"/>
              <a:gd name="connsiteX36" fmla="*/ 26 w 683"/>
              <a:gd name="connsiteY36" fmla="*/ 100 h 764"/>
              <a:gd name="connsiteX37" fmla="*/ 15 w 683"/>
              <a:gd name="connsiteY37" fmla="*/ 95 h 764"/>
              <a:gd name="connsiteX38" fmla="*/ 5 w 683"/>
              <a:gd name="connsiteY38" fmla="*/ 90 h 764"/>
              <a:gd name="connsiteX39" fmla="*/ 0 w 683"/>
              <a:gd name="connsiteY39" fmla="*/ 79 h 764"/>
              <a:gd name="connsiteX40" fmla="*/ 26 w 683"/>
              <a:gd name="connsiteY40" fmla="*/ 74 h 764"/>
              <a:gd name="connsiteX41" fmla="*/ 58 w 683"/>
              <a:gd name="connsiteY41" fmla="*/ 68 h 764"/>
              <a:gd name="connsiteX42" fmla="*/ 89 w 683"/>
              <a:gd name="connsiteY42" fmla="*/ 68 h 764"/>
              <a:gd name="connsiteX43" fmla="*/ 126 w 683"/>
              <a:gd name="connsiteY43" fmla="*/ 63 h 764"/>
              <a:gd name="connsiteX44" fmla="*/ 147 w 683"/>
              <a:gd name="connsiteY44" fmla="*/ 63 h 764"/>
              <a:gd name="connsiteX45" fmla="*/ 173 w 683"/>
              <a:gd name="connsiteY45" fmla="*/ 63 h 764"/>
              <a:gd name="connsiteX46" fmla="*/ 194 w 683"/>
              <a:gd name="connsiteY46" fmla="*/ 58 h 764"/>
              <a:gd name="connsiteX47" fmla="*/ 226 w 683"/>
              <a:gd name="connsiteY47" fmla="*/ 58 h 764"/>
              <a:gd name="connsiteX48" fmla="*/ 252 w 683"/>
              <a:gd name="connsiteY48" fmla="*/ 53 h 764"/>
              <a:gd name="connsiteX49" fmla="*/ 284 w 683"/>
              <a:gd name="connsiteY49" fmla="*/ 53 h 764"/>
              <a:gd name="connsiteX50" fmla="*/ 321 w 683"/>
              <a:gd name="connsiteY50" fmla="*/ 47 h 764"/>
              <a:gd name="connsiteX51" fmla="*/ 357 w 683"/>
              <a:gd name="connsiteY51" fmla="*/ 42 h 764"/>
              <a:gd name="connsiteX52" fmla="*/ 373 w 683"/>
              <a:gd name="connsiteY52" fmla="*/ 42 h 764"/>
              <a:gd name="connsiteX53" fmla="*/ 389 w 683"/>
              <a:gd name="connsiteY53" fmla="*/ 37 h 764"/>
              <a:gd name="connsiteX54" fmla="*/ 405 w 683"/>
              <a:gd name="connsiteY54" fmla="*/ 37 h 764"/>
              <a:gd name="connsiteX55" fmla="*/ 420 w 683"/>
              <a:gd name="connsiteY55" fmla="*/ 37 h 764"/>
              <a:gd name="connsiteX56" fmla="*/ 431 w 683"/>
              <a:gd name="connsiteY56" fmla="*/ 32 h 764"/>
              <a:gd name="connsiteX57" fmla="*/ 447 w 683"/>
              <a:gd name="connsiteY57" fmla="*/ 32 h 764"/>
              <a:gd name="connsiteX58" fmla="*/ 457 w 683"/>
              <a:gd name="connsiteY58" fmla="*/ 32 h 764"/>
              <a:gd name="connsiteX59" fmla="*/ 468 w 683"/>
              <a:gd name="connsiteY59" fmla="*/ 26 h 764"/>
              <a:gd name="connsiteX60" fmla="*/ 478 w 683"/>
              <a:gd name="connsiteY60" fmla="*/ 26 h 764"/>
              <a:gd name="connsiteX61" fmla="*/ 484 w 683"/>
              <a:gd name="connsiteY61" fmla="*/ 26 h 764"/>
              <a:gd name="connsiteX62" fmla="*/ 494 w 683"/>
              <a:gd name="connsiteY62" fmla="*/ 21 h 764"/>
              <a:gd name="connsiteX63" fmla="*/ 499 w 683"/>
              <a:gd name="connsiteY63" fmla="*/ 21 h 764"/>
              <a:gd name="connsiteX64" fmla="*/ 505 w 683"/>
              <a:gd name="connsiteY64" fmla="*/ 21 h 764"/>
              <a:gd name="connsiteX65" fmla="*/ 510 w 683"/>
              <a:gd name="connsiteY65" fmla="*/ 16 h 764"/>
              <a:gd name="connsiteX66" fmla="*/ 510 w 683"/>
              <a:gd name="connsiteY66" fmla="*/ 16 h 764"/>
              <a:gd name="connsiteX67" fmla="*/ 515 w 683"/>
              <a:gd name="connsiteY67" fmla="*/ 16 h 764"/>
              <a:gd name="connsiteX68" fmla="*/ 515 w 683"/>
              <a:gd name="connsiteY68" fmla="*/ 11 h 764"/>
              <a:gd name="connsiteX69" fmla="*/ 526 w 683"/>
              <a:gd name="connsiteY69" fmla="*/ 5 h 764"/>
              <a:gd name="connsiteX70" fmla="*/ 531 w 683"/>
              <a:gd name="connsiteY70" fmla="*/ 5 h 764"/>
              <a:gd name="connsiteX71" fmla="*/ 541 w 683"/>
              <a:gd name="connsiteY71" fmla="*/ 0 h 764"/>
              <a:gd name="connsiteX72" fmla="*/ 547 w 683"/>
              <a:gd name="connsiteY72" fmla="*/ 5 h 764"/>
              <a:gd name="connsiteX73" fmla="*/ 562 w 683"/>
              <a:gd name="connsiteY73" fmla="*/ 5 h 764"/>
              <a:gd name="connsiteX74" fmla="*/ 573 w 683"/>
              <a:gd name="connsiteY74" fmla="*/ 11 h 764"/>
              <a:gd name="connsiteX75" fmla="*/ 594 w 683"/>
              <a:gd name="connsiteY75" fmla="*/ 16 h 764"/>
              <a:gd name="connsiteX76" fmla="*/ 626 w 683"/>
              <a:gd name="connsiteY76" fmla="*/ 32 h 764"/>
              <a:gd name="connsiteX77" fmla="*/ 641 w 683"/>
              <a:gd name="connsiteY77" fmla="*/ 42 h 764"/>
              <a:gd name="connsiteX78" fmla="*/ 657 w 683"/>
              <a:gd name="connsiteY78" fmla="*/ 53 h 764"/>
              <a:gd name="connsiteX79" fmla="*/ 668 w 683"/>
              <a:gd name="connsiteY79" fmla="*/ 58 h 764"/>
              <a:gd name="connsiteX80" fmla="*/ 678 w 683"/>
              <a:gd name="connsiteY80" fmla="*/ 68 h 764"/>
              <a:gd name="connsiteX81" fmla="*/ 683 w 683"/>
              <a:gd name="connsiteY81" fmla="*/ 74 h 764"/>
              <a:gd name="connsiteX82" fmla="*/ 683 w 683"/>
              <a:gd name="connsiteY82" fmla="*/ 74 h 764"/>
              <a:gd name="connsiteX83" fmla="*/ 678 w 683"/>
              <a:gd name="connsiteY83" fmla="*/ 79 h 764"/>
              <a:gd name="connsiteX84" fmla="*/ 678 w 683"/>
              <a:gd name="connsiteY84" fmla="*/ 84 h 764"/>
              <a:gd name="connsiteX85" fmla="*/ 673 w 683"/>
              <a:gd name="connsiteY85" fmla="*/ 90 h 764"/>
              <a:gd name="connsiteX86" fmla="*/ 668 w 683"/>
              <a:gd name="connsiteY86" fmla="*/ 95 h 764"/>
              <a:gd name="connsiteX87" fmla="*/ 662 w 683"/>
              <a:gd name="connsiteY87" fmla="*/ 100 h 764"/>
              <a:gd name="connsiteX88" fmla="*/ 657 w 683"/>
              <a:gd name="connsiteY88" fmla="*/ 105 h 764"/>
              <a:gd name="connsiteX89" fmla="*/ 652 w 683"/>
              <a:gd name="connsiteY89" fmla="*/ 116 h 764"/>
              <a:gd name="connsiteX90" fmla="*/ 652 w 683"/>
              <a:gd name="connsiteY90" fmla="*/ 126 h 764"/>
              <a:gd name="connsiteX91" fmla="*/ 647 w 683"/>
              <a:gd name="connsiteY91" fmla="*/ 142 h 764"/>
              <a:gd name="connsiteX92" fmla="*/ 647 w 683"/>
              <a:gd name="connsiteY92" fmla="*/ 163 h 764"/>
              <a:gd name="connsiteX93" fmla="*/ 647 w 683"/>
              <a:gd name="connsiteY93" fmla="*/ 184 h 764"/>
              <a:gd name="connsiteX94" fmla="*/ 641 w 683"/>
              <a:gd name="connsiteY94" fmla="*/ 211 h 764"/>
              <a:gd name="connsiteX95" fmla="*/ 636 w 683"/>
              <a:gd name="connsiteY95" fmla="*/ 263 h 764"/>
              <a:gd name="connsiteX96" fmla="*/ 631 w 683"/>
              <a:gd name="connsiteY96" fmla="*/ 316 h 764"/>
              <a:gd name="connsiteX97" fmla="*/ 626 w 683"/>
              <a:gd name="connsiteY97" fmla="*/ 363 h 764"/>
              <a:gd name="connsiteX98" fmla="*/ 620 w 683"/>
              <a:gd name="connsiteY98" fmla="*/ 411 h 764"/>
              <a:gd name="connsiteX99" fmla="*/ 610 w 683"/>
              <a:gd name="connsiteY99" fmla="*/ 458 h 764"/>
              <a:gd name="connsiteX100" fmla="*/ 599 w 683"/>
              <a:gd name="connsiteY100" fmla="*/ 506 h 764"/>
              <a:gd name="connsiteX101" fmla="*/ 589 w 683"/>
              <a:gd name="connsiteY101" fmla="*/ 553 h 764"/>
              <a:gd name="connsiteX102" fmla="*/ 573 w 683"/>
              <a:gd name="connsiteY102" fmla="*/ 595 h 764"/>
              <a:gd name="connsiteX103" fmla="*/ 562 w 683"/>
              <a:gd name="connsiteY103" fmla="*/ 622 h 764"/>
              <a:gd name="connsiteX104" fmla="*/ 557 w 683"/>
              <a:gd name="connsiteY104" fmla="*/ 643 h 764"/>
              <a:gd name="connsiteX105" fmla="*/ 547 w 683"/>
              <a:gd name="connsiteY105" fmla="*/ 658 h 764"/>
              <a:gd name="connsiteX106" fmla="*/ 536 w 683"/>
              <a:gd name="connsiteY106" fmla="*/ 674 h 764"/>
              <a:gd name="connsiteX107" fmla="*/ 526 w 683"/>
              <a:gd name="connsiteY107" fmla="*/ 690 h 764"/>
              <a:gd name="connsiteX108" fmla="*/ 515 w 683"/>
              <a:gd name="connsiteY108" fmla="*/ 706 h 764"/>
              <a:gd name="connsiteX109" fmla="*/ 499 w 683"/>
              <a:gd name="connsiteY109" fmla="*/ 716 h 764"/>
              <a:gd name="connsiteX110" fmla="*/ 489 w 683"/>
              <a:gd name="connsiteY110" fmla="*/ 727 h 764"/>
              <a:gd name="connsiteX111" fmla="*/ 478 w 683"/>
              <a:gd name="connsiteY111" fmla="*/ 737 h 764"/>
              <a:gd name="connsiteX112" fmla="*/ 468 w 683"/>
              <a:gd name="connsiteY112" fmla="*/ 743 h 764"/>
              <a:gd name="connsiteX113" fmla="*/ 457 w 683"/>
              <a:gd name="connsiteY113" fmla="*/ 748 h 764"/>
              <a:gd name="connsiteX114" fmla="*/ 447 w 683"/>
              <a:gd name="connsiteY114" fmla="*/ 753 h 764"/>
              <a:gd name="connsiteX115" fmla="*/ 442 w 683"/>
              <a:gd name="connsiteY115" fmla="*/ 758 h 764"/>
              <a:gd name="connsiteX116" fmla="*/ 431 w 683"/>
              <a:gd name="connsiteY116" fmla="*/ 764 h 764"/>
              <a:gd name="connsiteX117" fmla="*/ 426 w 683"/>
              <a:gd name="connsiteY117" fmla="*/ 764 h 764"/>
              <a:gd name="connsiteX118" fmla="*/ 420 w 683"/>
              <a:gd name="connsiteY118" fmla="*/ 764 h 764"/>
              <a:gd name="connsiteX119" fmla="*/ 410 w 683"/>
              <a:gd name="connsiteY119" fmla="*/ 758 h 764"/>
              <a:gd name="connsiteX120" fmla="*/ 405 w 683"/>
              <a:gd name="connsiteY120" fmla="*/ 753 h 764"/>
              <a:gd name="connsiteX121" fmla="*/ 399 w 683"/>
              <a:gd name="connsiteY121" fmla="*/ 748 h 764"/>
              <a:gd name="connsiteX122" fmla="*/ 399 w 683"/>
              <a:gd name="connsiteY122" fmla="*/ 743 h 764"/>
              <a:gd name="connsiteX123" fmla="*/ 399 w 683"/>
              <a:gd name="connsiteY123" fmla="*/ 737 h 764"/>
              <a:gd name="connsiteX124" fmla="*/ 399 w 683"/>
              <a:gd name="connsiteY124" fmla="*/ 732 h 764"/>
              <a:gd name="connsiteX125" fmla="*/ 399 w 683"/>
              <a:gd name="connsiteY125" fmla="*/ 722 h 764"/>
              <a:gd name="connsiteX126" fmla="*/ 399 w 683"/>
              <a:gd name="connsiteY126" fmla="*/ 716 h 764"/>
              <a:gd name="connsiteX127" fmla="*/ 394 w 683"/>
              <a:gd name="connsiteY127" fmla="*/ 706 h 764"/>
              <a:gd name="connsiteX128" fmla="*/ 384 w 683"/>
              <a:gd name="connsiteY128" fmla="*/ 695 h 764"/>
              <a:gd name="connsiteX129" fmla="*/ 373 w 683"/>
              <a:gd name="connsiteY129" fmla="*/ 690 h 764"/>
              <a:gd name="connsiteX130" fmla="*/ 363 w 683"/>
              <a:gd name="connsiteY130" fmla="*/ 679 h 764"/>
              <a:gd name="connsiteX131" fmla="*/ 347 w 683"/>
              <a:gd name="connsiteY131" fmla="*/ 669 h 764"/>
              <a:gd name="connsiteX132" fmla="*/ 331 w 683"/>
              <a:gd name="connsiteY132" fmla="*/ 658 h 764"/>
              <a:gd name="connsiteX133" fmla="*/ 315 w 683"/>
              <a:gd name="connsiteY133" fmla="*/ 648 h 764"/>
              <a:gd name="connsiteX134" fmla="*/ 299 w 683"/>
              <a:gd name="connsiteY134" fmla="*/ 643 h 764"/>
              <a:gd name="connsiteX135" fmla="*/ 289 w 683"/>
              <a:gd name="connsiteY135" fmla="*/ 632 h 764"/>
              <a:gd name="connsiteX136" fmla="*/ 278 w 683"/>
              <a:gd name="connsiteY136" fmla="*/ 627 h 764"/>
              <a:gd name="connsiteX137" fmla="*/ 268 w 683"/>
              <a:gd name="connsiteY137" fmla="*/ 622 h 764"/>
              <a:gd name="connsiteX138" fmla="*/ 263 w 683"/>
              <a:gd name="connsiteY138" fmla="*/ 616 h 764"/>
              <a:gd name="connsiteX139" fmla="*/ 263 w 683"/>
              <a:gd name="connsiteY139" fmla="*/ 616 h 764"/>
              <a:gd name="connsiteX140" fmla="*/ 263 w 683"/>
              <a:gd name="connsiteY140" fmla="*/ 611 h 764"/>
              <a:gd name="connsiteX141" fmla="*/ 263 w 683"/>
              <a:gd name="connsiteY141" fmla="*/ 611 h 764"/>
              <a:gd name="connsiteX142" fmla="*/ 268 w 683"/>
              <a:gd name="connsiteY142" fmla="*/ 611 h 764"/>
              <a:gd name="connsiteX143" fmla="*/ 273 w 683"/>
              <a:gd name="connsiteY143" fmla="*/ 611 h 764"/>
              <a:gd name="connsiteX144" fmla="*/ 284 w 683"/>
              <a:gd name="connsiteY144" fmla="*/ 611 h 764"/>
              <a:gd name="connsiteX145" fmla="*/ 294 w 683"/>
              <a:gd name="connsiteY145" fmla="*/ 611 h 764"/>
              <a:gd name="connsiteX146" fmla="*/ 310 w 683"/>
              <a:gd name="connsiteY146" fmla="*/ 616 h 764"/>
              <a:gd name="connsiteX147" fmla="*/ 326 w 683"/>
              <a:gd name="connsiteY147" fmla="*/ 622 h 764"/>
              <a:gd name="connsiteX148" fmla="*/ 347 w 683"/>
              <a:gd name="connsiteY148" fmla="*/ 622 h 764"/>
              <a:gd name="connsiteX149" fmla="*/ 368 w 683"/>
              <a:gd name="connsiteY149" fmla="*/ 627 h 764"/>
              <a:gd name="connsiteX150" fmla="*/ 384 w 683"/>
              <a:gd name="connsiteY150" fmla="*/ 632 h 764"/>
              <a:gd name="connsiteX151" fmla="*/ 399 w 683"/>
              <a:gd name="connsiteY151" fmla="*/ 632 h 764"/>
              <a:gd name="connsiteX152" fmla="*/ 415 w 683"/>
              <a:gd name="connsiteY152" fmla="*/ 632 h 764"/>
              <a:gd name="connsiteX153" fmla="*/ 426 w 683"/>
              <a:gd name="connsiteY153" fmla="*/ 632 h 764"/>
              <a:gd name="connsiteX154" fmla="*/ 436 w 683"/>
              <a:gd name="connsiteY154" fmla="*/ 632 h 764"/>
              <a:gd name="connsiteX155" fmla="*/ 442 w 683"/>
              <a:gd name="connsiteY155" fmla="*/ 632 h 764"/>
              <a:gd name="connsiteX156" fmla="*/ 447 w 683"/>
              <a:gd name="connsiteY156" fmla="*/ 632 h 764"/>
              <a:gd name="connsiteX157" fmla="*/ 452 w 683"/>
              <a:gd name="connsiteY157" fmla="*/ 627 h 764"/>
              <a:gd name="connsiteX158" fmla="*/ 457 w 683"/>
              <a:gd name="connsiteY158" fmla="*/ 622 h 764"/>
              <a:gd name="connsiteX159" fmla="*/ 463 w 683"/>
              <a:gd name="connsiteY159" fmla="*/ 616 h 764"/>
              <a:gd name="connsiteX160" fmla="*/ 468 w 683"/>
              <a:gd name="connsiteY160" fmla="*/ 611 h 764"/>
              <a:gd name="connsiteX161" fmla="*/ 473 w 683"/>
              <a:gd name="connsiteY161" fmla="*/ 600 h 764"/>
              <a:gd name="connsiteX162" fmla="*/ 484 w 683"/>
              <a:gd name="connsiteY162" fmla="*/ 590 h 764"/>
              <a:gd name="connsiteX163" fmla="*/ 489 w 683"/>
              <a:gd name="connsiteY163" fmla="*/ 579 h 764"/>
              <a:gd name="connsiteX164" fmla="*/ 494 w 683"/>
              <a:gd name="connsiteY164" fmla="*/ 569 h 764"/>
              <a:gd name="connsiteX165" fmla="*/ 499 w 683"/>
              <a:gd name="connsiteY165" fmla="*/ 553 h 764"/>
              <a:gd name="connsiteX166" fmla="*/ 505 w 683"/>
              <a:gd name="connsiteY166" fmla="*/ 537 h 764"/>
              <a:gd name="connsiteX167" fmla="*/ 510 w 683"/>
              <a:gd name="connsiteY167" fmla="*/ 521 h 764"/>
              <a:gd name="connsiteX168" fmla="*/ 515 w 683"/>
              <a:gd name="connsiteY168" fmla="*/ 500 h 764"/>
              <a:gd name="connsiteX169" fmla="*/ 520 w 683"/>
              <a:gd name="connsiteY169" fmla="*/ 479 h 764"/>
              <a:gd name="connsiteX170" fmla="*/ 526 w 683"/>
              <a:gd name="connsiteY170" fmla="*/ 453 h 764"/>
              <a:gd name="connsiteX171" fmla="*/ 531 w 683"/>
              <a:gd name="connsiteY171" fmla="*/ 427 h 764"/>
              <a:gd name="connsiteX172" fmla="*/ 536 w 683"/>
              <a:gd name="connsiteY172" fmla="*/ 400 h 764"/>
              <a:gd name="connsiteX173" fmla="*/ 541 w 683"/>
              <a:gd name="connsiteY173" fmla="*/ 374 h 764"/>
              <a:gd name="connsiteX174" fmla="*/ 547 w 683"/>
              <a:gd name="connsiteY174" fmla="*/ 348 h 764"/>
              <a:gd name="connsiteX175" fmla="*/ 547 w 683"/>
              <a:gd name="connsiteY175" fmla="*/ 321 h 764"/>
              <a:gd name="connsiteX176" fmla="*/ 552 w 683"/>
              <a:gd name="connsiteY176" fmla="*/ 295 h 764"/>
              <a:gd name="connsiteX177" fmla="*/ 552 w 683"/>
              <a:gd name="connsiteY177" fmla="*/ 274 h 764"/>
              <a:gd name="connsiteX178" fmla="*/ 557 w 683"/>
              <a:gd name="connsiteY178" fmla="*/ 253 h 764"/>
              <a:gd name="connsiteX179" fmla="*/ 557 w 683"/>
              <a:gd name="connsiteY179" fmla="*/ 232 h 764"/>
              <a:gd name="connsiteX180" fmla="*/ 557 w 683"/>
              <a:gd name="connsiteY180" fmla="*/ 211 h 764"/>
              <a:gd name="connsiteX181" fmla="*/ 562 w 683"/>
              <a:gd name="connsiteY181" fmla="*/ 195 h 764"/>
              <a:gd name="connsiteX182" fmla="*/ 562 w 683"/>
              <a:gd name="connsiteY182" fmla="*/ 179 h 764"/>
              <a:gd name="connsiteX183" fmla="*/ 562 w 683"/>
              <a:gd name="connsiteY183" fmla="*/ 163 h 764"/>
              <a:gd name="connsiteX184" fmla="*/ 562 w 683"/>
              <a:gd name="connsiteY184" fmla="*/ 153 h 764"/>
              <a:gd name="connsiteX185" fmla="*/ 562 w 683"/>
              <a:gd name="connsiteY185" fmla="*/ 142 h 764"/>
              <a:gd name="connsiteX186" fmla="*/ 562 w 683"/>
              <a:gd name="connsiteY186" fmla="*/ 132 h 764"/>
              <a:gd name="connsiteX187" fmla="*/ 562 w 683"/>
              <a:gd name="connsiteY187" fmla="*/ 121 h 764"/>
              <a:gd name="connsiteX188" fmla="*/ 557 w 683"/>
              <a:gd name="connsiteY188" fmla="*/ 116 h 764"/>
              <a:gd name="connsiteX189" fmla="*/ 557 w 683"/>
              <a:gd name="connsiteY189" fmla="*/ 116 h 764"/>
              <a:gd name="connsiteX0" fmla="*/ 557 w 683"/>
              <a:gd name="connsiteY0" fmla="*/ 116 h 764"/>
              <a:gd name="connsiteX1" fmla="*/ 557 w 683"/>
              <a:gd name="connsiteY1" fmla="*/ 105 h 764"/>
              <a:gd name="connsiteX2" fmla="*/ 552 w 683"/>
              <a:gd name="connsiteY2" fmla="*/ 95 h 764"/>
              <a:gd name="connsiteX3" fmla="*/ 547 w 683"/>
              <a:gd name="connsiteY3" fmla="*/ 84 h 764"/>
              <a:gd name="connsiteX4" fmla="*/ 547 w 683"/>
              <a:gd name="connsiteY4" fmla="*/ 79 h 764"/>
              <a:gd name="connsiteX5" fmla="*/ 541 w 683"/>
              <a:gd name="connsiteY5" fmla="*/ 79 h 764"/>
              <a:gd name="connsiteX6" fmla="*/ 536 w 683"/>
              <a:gd name="connsiteY6" fmla="*/ 79 h 764"/>
              <a:gd name="connsiteX7" fmla="*/ 531 w 683"/>
              <a:gd name="connsiteY7" fmla="*/ 74 h 764"/>
              <a:gd name="connsiteX8" fmla="*/ 520 w 683"/>
              <a:gd name="connsiteY8" fmla="*/ 74 h 764"/>
              <a:gd name="connsiteX9" fmla="*/ 510 w 683"/>
              <a:gd name="connsiteY9" fmla="*/ 74 h 764"/>
              <a:gd name="connsiteX10" fmla="*/ 499 w 683"/>
              <a:gd name="connsiteY10" fmla="*/ 74 h 764"/>
              <a:gd name="connsiteX11" fmla="*/ 489 w 683"/>
              <a:gd name="connsiteY11" fmla="*/ 74 h 764"/>
              <a:gd name="connsiteX12" fmla="*/ 478 w 683"/>
              <a:gd name="connsiteY12" fmla="*/ 74 h 764"/>
              <a:gd name="connsiteX13" fmla="*/ 447 w 683"/>
              <a:gd name="connsiteY13" fmla="*/ 74 h 764"/>
              <a:gd name="connsiteX14" fmla="*/ 420 w 683"/>
              <a:gd name="connsiteY14" fmla="*/ 74 h 764"/>
              <a:gd name="connsiteX15" fmla="*/ 389 w 683"/>
              <a:gd name="connsiteY15" fmla="*/ 79 h 764"/>
              <a:gd name="connsiteX16" fmla="*/ 357 w 683"/>
              <a:gd name="connsiteY16" fmla="*/ 79 h 764"/>
              <a:gd name="connsiteX17" fmla="*/ 342 w 683"/>
              <a:gd name="connsiteY17" fmla="*/ 84 h 764"/>
              <a:gd name="connsiteX18" fmla="*/ 326 w 683"/>
              <a:gd name="connsiteY18" fmla="*/ 84 h 764"/>
              <a:gd name="connsiteX19" fmla="*/ 305 w 683"/>
              <a:gd name="connsiteY19" fmla="*/ 90 h 764"/>
              <a:gd name="connsiteX20" fmla="*/ 289 w 683"/>
              <a:gd name="connsiteY20" fmla="*/ 95 h 764"/>
              <a:gd name="connsiteX21" fmla="*/ 268 w 683"/>
              <a:gd name="connsiteY21" fmla="*/ 95 h 764"/>
              <a:gd name="connsiteX22" fmla="*/ 247 w 683"/>
              <a:gd name="connsiteY22" fmla="*/ 100 h 764"/>
              <a:gd name="connsiteX23" fmla="*/ 221 w 683"/>
              <a:gd name="connsiteY23" fmla="*/ 105 h 764"/>
              <a:gd name="connsiteX24" fmla="*/ 200 w 683"/>
              <a:gd name="connsiteY24" fmla="*/ 111 h 764"/>
              <a:gd name="connsiteX25" fmla="*/ 173 w 683"/>
              <a:gd name="connsiteY25" fmla="*/ 116 h 764"/>
              <a:gd name="connsiteX26" fmla="*/ 152 w 683"/>
              <a:gd name="connsiteY26" fmla="*/ 121 h 764"/>
              <a:gd name="connsiteX27" fmla="*/ 131 w 683"/>
              <a:gd name="connsiteY27" fmla="*/ 121 h 764"/>
              <a:gd name="connsiteX28" fmla="*/ 115 w 683"/>
              <a:gd name="connsiteY28" fmla="*/ 126 h 764"/>
              <a:gd name="connsiteX29" fmla="*/ 100 w 683"/>
              <a:gd name="connsiteY29" fmla="*/ 126 h 764"/>
              <a:gd name="connsiteX30" fmla="*/ 89 w 683"/>
              <a:gd name="connsiteY30" fmla="*/ 126 h 764"/>
              <a:gd name="connsiteX31" fmla="*/ 79 w 683"/>
              <a:gd name="connsiteY31" fmla="*/ 126 h 764"/>
              <a:gd name="connsiteX32" fmla="*/ 73 w 683"/>
              <a:gd name="connsiteY32" fmla="*/ 126 h 764"/>
              <a:gd name="connsiteX33" fmla="*/ 63 w 683"/>
              <a:gd name="connsiteY33" fmla="*/ 121 h 764"/>
              <a:gd name="connsiteX34" fmla="*/ 47 w 683"/>
              <a:gd name="connsiteY34" fmla="*/ 116 h 764"/>
              <a:gd name="connsiteX35" fmla="*/ 36 w 683"/>
              <a:gd name="connsiteY35" fmla="*/ 111 h 764"/>
              <a:gd name="connsiteX36" fmla="*/ 26 w 683"/>
              <a:gd name="connsiteY36" fmla="*/ 100 h 764"/>
              <a:gd name="connsiteX37" fmla="*/ 15 w 683"/>
              <a:gd name="connsiteY37" fmla="*/ 95 h 764"/>
              <a:gd name="connsiteX38" fmla="*/ 5 w 683"/>
              <a:gd name="connsiteY38" fmla="*/ 90 h 764"/>
              <a:gd name="connsiteX39" fmla="*/ 0 w 683"/>
              <a:gd name="connsiteY39" fmla="*/ 79 h 764"/>
              <a:gd name="connsiteX40" fmla="*/ 58 w 683"/>
              <a:gd name="connsiteY40" fmla="*/ 68 h 764"/>
              <a:gd name="connsiteX41" fmla="*/ 89 w 683"/>
              <a:gd name="connsiteY41" fmla="*/ 68 h 764"/>
              <a:gd name="connsiteX42" fmla="*/ 126 w 683"/>
              <a:gd name="connsiteY42" fmla="*/ 63 h 764"/>
              <a:gd name="connsiteX43" fmla="*/ 147 w 683"/>
              <a:gd name="connsiteY43" fmla="*/ 63 h 764"/>
              <a:gd name="connsiteX44" fmla="*/ 173 w 683"/>
              <a:gd name="connsiteY44" fmla="*/ 63 h 764"/>
              <a:gd name="connsiteX45" fmla="*/ 194 w 683"/>
              <a:gd name="connsiteY45" fmla="*/ 58 h 764"/>
              <a:gd name="connsiteX46" fmla="*/ 226 w 683"/>
              <a:gd name="connsiteY46" fmla="*/ 58 h 764"/>
              <a:gd name="connsiteX47" fmla="*/ 252 w 683"/>
              <a:gd name="connsiteY47" fmla="*/ 53 h 764"/>
              <a:gd name="connsiteX48" fmla="*/ 284 w 683"/>
              <a:gd name="connsiteY48" fmla="*/ 53 h 764"/>
              <a:gd name="connsiteX49" fmla="*/ 321 w 683"/>
              <a:gd name="connsiteY49" fmla="*/ 47 h 764"/>
              <a:gd name="connsiteX50" fmla="*/ 357 w 683"/>
              <a:gd name="connsiteY50" fmla="*/ 42 h 764"/>
              <a:gd name="connsiteX51" fmla="*/ 373 w 683"/>
              <a:gd name="connsiteY51" fmla="*/ 42 h 764"/>
              <a:gd name="connsiteX52" fmla="*/ 389 w 683"/>
              <a:gd name="connsiteY52" fmla="*/ 37 h 764"/>
              <a:gd name="connsiteX53" fmla="*/ 405 w 683"/>
              <a:gd name="connsiteY53" fmla="*/ 37 h 764"/>
              <a:gd name="connsiteX54" fmla="*/ 420 w 683"/>
              <a:gd name="connsiteY54" fmla="*/ 37 h 764"/>
              <a:gd name="connsiteX55" fmla="*/ 431 w 683"/>
              <a:gd name="connsiteY55" fmla="*/ 32 h 764"/>
              <a:gd name="connsiteX56" fmla="*/ 447 w 683"/>
              <a:gd name="connsiteY56" fmla="*/ 32 h 764"/>
              <a:gd name="connsiteX57" fmla="*/ 457 w 683"/>
              <a:gd name="connsiteY57" fmla="*/ 32 h 764"/>
              <a:gd name="connsiteX58" fmla="*/ 468 w 683"/>
              <a:gd name="connsiteY58" fmla="*/ 26 h 764"/>
              <a:gd name="connsiteX59" fmla="*/ 478 w 683"/>
              <a:gd name="connsiteY59" fmla="*/ 26 h 764"/>
              <a:gd name="connsiteX60" fmla="*/ 484 w 683"/>
              <a:gd name="connsiteY60" fmla="*/ 26 h 764"/>
              <a:gd name="connsiteX61" fmla="*/ 494 w 683"/>
              <a:gd name="connsiteY61" fmla="*/ 21 h 764"/>
              <a:gd name="connsiteX62" fmla="*/ 499 w 683"/>
              <a:gd name="connsiteY62" fmla="*/ 21 h 764"/>
              <a:gd name="connsiteX63" fmla="*/ 505 w 683"/>
              <a:gd name="connsiteY63" fmla="*/ 21 h 764"/>
              <a:gd name="connsiteX64" fmla="*/ 510 w 683"/>
              <a:gd name="connsiteY64" fmla="*/ 16 h 764"/>
              <a:gd name="connsiteX65" fmla="*/ 510 w 683"/>
              <a:gd name="connsiteY65" fmla="*/ 16 h 764"/>
              <a:gd name="connsiteX66" fmla="*/ 515 w 683"/>
              <a:gd name="connsiteY66" fmla="*/ 16 h 764"/>
              <a:gd name="connsiteX67" fmla="*/ 515 w 683"/>
              <a:gd name="connsiteY67" fmla="*/ 11 h 764"/>
              <a:gd name="connsiteX68" fmla="*/ 526 w 683"/>
              <a:gd name="connsiteY68" fmla="*/ 5 h 764"/>
              <a:gd name="connsiteX69" fmla="*/ 531 w 683"/>
              <a:gd name="connsiteY69" fmla="*/ 5 h 764"/>
              <a:gd name="connsiteX70" fmla="*/ 541 w 683"/>
              <a:gd name="connsiteY70" fmla="*/ 0 h 764"/>
              <a:gd name="connsiteX71" fmla="*/ 547 w 683"/>
              <a:gd name="connsiteY71" fmla="*/ 5 h 764"/>
              <a:gd name="connsiteX72" fmla="*/ 562 w 683"/>
              <a:gd name="connsiteY72" fmla="*/ 5 h 764"/>
              <a:gd name="connsiteX73" fmla="*/ 573 w 683"/>
              <a:gd name="connsiteY73" fmla="*/ 11 h 764"/>
              <a:gd name="connsiteX74" fmla="*/ 594 w 683"/>
              <a:gd name="connsiteY74" fmla="*/ 16 h 764"/>
              <a:gd name="connsiteX75" fmla="*/ 626 w 683"/>
              <a:gd name="connsiteY75" fmla="*/ 32 h 764"/>
              <a:gd name="connsiteX76" fmla="*/ 641 w 683"/>
              <a:gd name="connsiteY76" fmla="*/ 42 h 764"/>
              <a:gd name="connsiteX77" fmla="*/ 657 w 683"/>
              <a:gd name="connsiteY77" fmla="*/ 53 h 764"/>
              <a:gd name="connsiteX78" fmla="*/ 668 w 683"/>
              <a:gd name="connsiteY78" fmla="*/ 58 h 764"/>
              <a:gd name="connsiteX79" fmla="*/ 678 w 683"/>
              <a:gd name="connsiteY79" fmla="*/ 68 h 764"/>
              <a:gd name="connsiteX80" fmla="*/ 683 w 683"/>
              <a:gd name="connsiteY80" fmla="*/ 74 h 764"/>
              <a:gd name="connsiteX81" fmla="*/ 683 w 683"/>
              <a:gd name="connsiteY81" fmla="*/ 74 h 764"/>
              <a:gd name="connsiteX82" fmla="*/ 678 w 683"/>
              <a:gd name="connsiteY82" fmla="*/ 79 h 764"/>
              <a:gd name="connsiteX83" fmla="*/ 678 w 683"/>
              <a:gd name="connsiteY83" fmla="*/ 84 h 764"/>
              <a:gd name="connsiteX84" fmla="*/ 673 w 683"/>
              <a:gd name="connsiteY84" fmla="*/ 90 h 764"/>
              <a:gd name="connsiteX85" fmla="*/ 668 w 683"/>
              <a:gd name="connsiteY85" fmla="*/ 95 h 764"/>
              <a:gd name="connsiteX86" fmla="*/ 662 w 683"/>
              <a:gd name="connsiteY86" fmla="*/ 100 h 764"/>
              <a:gd name="connsiteX87" fmla="*/ 657 w 683"/>
              <a:gd name="connsiteY87" fmla="*/ 105 h 764"/>
              <a:gd name="connsiteX88" fmla="*/ 652 w 683"/>
              <a:gd name="connsiteY88" fmla="*/ 116 h 764"/>
              <a:gd name="connsiteX89" fmla="*/ 652 w 683"/>
              <a:gd name="connsiteY89" fmla="*/ 126 h 764"/>
              <a:gd name="connsiteX90" fmla="*/ 647 w 683"/>
              <a:gd name="connsiteY90" fmla="*/ 142 h 764"/>
              <a:gd name="connsiteX91" fmla="*/ 647 w 683"/>
              <a:gd name="connsiteY91" fmla="*/ 163 h 764"/>
              <a:gd name="connsiteX92" fmla="*/ 647 w 683"/>
              <a:gd name="connsiteY92" fmla="*/ 184 h 764"/>
              <a:gd name="connsiteX93" fmla="*/ 641 w 683"/>
              <a:gd name="connsiteY93" fmla="*/ 211 h 764"/>
              <a:gd name="connsiteX94" fmla="*/ 636 w 683"/>
              <a:gd name="connsiteY94" fmla="*/ 263 h 764"/>
              <a:gd name="connsiteX95" fmla="*/ 631 w 683"/>
              <a:gd name="connsiteY95" fmla="*/ 316 h 764"/>
              <a:gd name="connsiteX96" fmla="*/ 626 w 683"/>
              <a:gd name="connsiteY96" fmla="*/ 363 h 764"/>
              <a:gd name="connsiteX97" fmla="*/ 620 w 683"/>
              <a:gd name="connsiteY97" fmla="*/ 411 h 764"/>
              <a:gd name="connsiteX98" fmla="*/ 610 w 683"/>
              <a:gd name="connsiteY98" fmla="*/ 458 h 764"/>
              <a:gd name="connsiteX99" fmla="*/ 599 w 683"/>
              <a:gd name="connsiteY99" fmla="*/ 506 h 764"/>
              <a:gd name="connsiteX100" fmla="*/ 589 w 683"/>
              <a:gd name="connsiteY100" fmla="*/ 553 h 764"/>
              <a:gd name="connsiteX101" fmla="*/ 573 w 683"/>
              <a:gd name="connsiteY101" fmla="*/ 595 h 764"/>
              <a:gd name="connsiteX102" fmla="*/ 562 w 683"/>
              <a:gd name="connsiteY102" fmla="*/ 622 h 764"/>
              <a:gd name="connsiteX103" fmla="*/ 557 w 683"/>
              <a:gd name="connsiteY103" fmla="*/ 643 h 764"/>
              <a:gd name="connsiteX104" fmla="*/ 547 w 683"/>
              <a:gd name="connsiteY104" fmla="*/ 658 h 764"/>
              <a:gd name="connsiteX105" fmla="*/ 536 w 683"/>
              <a:gd name="connsiteY105" fmla="*/ 674 h 764"/>
              <a:gd name="connsiteX106" fmla="*/ 526 w 683"/>
              <a:gd name="connsiteY106" fmla="*/ 690 h 764"/>
              <a:gd name="connsiteX107" fmla="*/ 515 w 683"/>
              <a:gd name="connsiteY107" fmla="*/ 706 h 764"/>
              <a:gd name="connsiteX108" fmla="*/ 499 w 683"/>
              <a:gd name="connsiteY108" fmla="*/ 716 h 764"/>
              <a:gd name="connsiteX109" fmla="*/ 489 w 683"/>
              <a:gd name="connsiteY109" fmla="*/ 727 h 764"/>
              <a:gd name="connsiteX110" fmla="*/ 478 w 683"/>
              <a:gd name="connsiteY110" fmla="*/ 737 h 764"/>
              <a:gd name="connsiteX111" fmla="*/ 468 w 683"/>
              <a:gd name="connsiteY111" fmla="*/ 743 h 764"/>
              <a:gd name="connsiteX112" fmla="*/ 457 w 683"/>
              <a:gd name="connsiteY112" fmla="*/ 748 h 764"/>
              <a:gd name="connsiteX113" fmla="*/ 447 w 683"/>
              <a:gd name="connsiteY113" fmla="*/ 753 h 764"/>
              <a:gd name="connsiteX114" fmla="*/ 442 w 683"/>
              <a:gd name="connsiteY114" fmla="*/ 758 h 764"/>
              <a:gd name="connsiteX115" fmla="*/ 431 w 683"/>
              <a:gd name="connsiteY115" fmla="*/ 764 h 764"/>
              <a:gd name="connsiteX116" fmla="*/ 426 w 683"/>
              <a:gd name="connsiteY116" fmla="*/ 764 h 764"/>
              <a:gd name="connsiteX117" fmla="*/ 420 w 683"/>
              <a:gd name="connsiteY117" fmla="*/ 764 h 764"/>
              <a:gd name="connsiteX118" fmla="*/ 410 w 683"/>
              <a:gd name="connsiteY118" fmla="*/ 758 h 764"/>
              <a:gd name="connsiteX119" fmla="*/ 405 w 683"/>
              <a:gd name="connsiteY119" fmla="*/ 753 h 764"/>
              <a:gd name="connsiteX120" fmla="*/ 399 w 683"/>
              <a:gd name="connsiteY120" fmla="*/ 748 h 764"/>
              <a:gd name="connsiteX121" fmla="*/ 399 w 683"/>
              <a:gd name="connsiteY121" fmla="*/ 743 h 764"/>
              <a:gd name="connsiteX122" fmla="*/ 399 w 683"/>
              <a:gd name="connsiteY122" fmla="*/ 737 h 764"/>
              <a:gd name="connsiteX123" fmla="*/ 399 w 683"/>
              <a:gd name="connsiteY123" fmla="*/ 732 h 764"/>
              <a:gd name="connsiteX124" fmla="*/ 399 w 683"/>
              <a:gd name="connsiteY124" fmla="*/ 722 h 764"/>
              <a:gd name="connsiteX125" fmla="*/ 399 w 683"/>
              <a:gd name="connsiteY125" fmla="*/ 716 h 764"/>
              <a:gd name="connsiteX126" fmla="*/ 394 w 683"/>
              <a:gd name="connsiteY126" fmla="*/ 706 h 764"/>
              <a:gd name="connsiteX127" fmla="*/ 384 w 683"/>
              <a:gd name="connsiteY127" fmla="*/ 695 h 764"/>
              <a:gd name="connsiteX128" fmla="*/ 373 w 683"/>
              <a:gd name="connsiteY128" fmla="*/ 690 h 764"/>
              <a:gd name="connsiteX129" fmla="*/ 363 w 683"/>
              <a:gd name="connsiteY129" fmla="*/ 679 h 764"/>
              <a:gd name="connsiteX130" fmla="*/ 347 w 683"/>
              <a:gd name="connsiteY130" fmla="*/ 669 h 764"/>
              <a:gd name="connsiteX131" fmla="*/ 331 w 683"/>
              <a:gd name="connsiteY131" fmla="*/ 658 h 764"/>
              <a:gd name="connsiteX132" fmla="*/ 315 w 683"/>
              <a:gd name="connsiteY132" fmla="*/ 648 h 764"/>
              <a:gd name="connsiteX133" fmla="*/ 299 w 683"/>
              <a:gd name="connsiteY133" fmla="*/ 643 h 764"/>
              <a:gd name="connsiteX134" fmla="*/ 289 w 683"/>
              <a:gd name="connsiteY134" fmla="*/ 632 h 764"/>
              <a:gd name="connsiteX135" fmla="*/ 278 w 683"/>
              <a:gd name="connsiteY135" fmla="*/ 627 h 764"/>
              <a:gd name="connsiteX136" fmla="*/ 268 w 683"/>
              <a:gd name="connsiteY136" fmla="*/ 622 h 764"/>
              <a:gd name="connsiteX137" fmla="*/ 263 w 683"/>
              <a:gd name="connsiteY137" fmla="*/ 616 h 764"/>
              <a:gd name="connsiteX138" fmla="*/ 263 w 683"/>
              <a:gd name="connsiteY138" fmla="*/ 616 h 764"/>
              <a:gd name="connsiteX139" fmla="*/ 263 w 683"/>
              <a:gd name="connsiteY139" fmla="*/ 611 h 764"/>
              <a:gd name="connsiteX140" fmla="*/ 263 w 683"/>
              <a:gd name="connsiteY140" fmla="*/ 611 h 764"/>
              <a:gd name="connsiteX141" fmla="*/ 268 w 683"/>
              <a:gd name="connsiteY141" fmla="*/ 611 h 764"/>
              <a:gd name="connsiteX142" fmla="*/ 273 w 683"/>
              <a:gd name="connsiteY142" fmla="*/ 611 h 764"/>
              <a:gd name="connsiteX143" fmla="*/ 284 w 683"/>
              <a:gd name="connsiteY143" fmla="*/ 611 h 764"/>
              <a:gd name="connsiteX144" fmla="*/ 294 w 683"/>
              <a:gd name="connsiteY144" fmla="*/ 611 h 764"/>
              <a:gd name="connsiteX145" fmla="*/ 310 w 683"/>
              <a:gd name="connsiteY145" fmla="*/ 616 h 764"/>
              <a:gd name="connsiteX146" fmla="*/ 326 w 683"/>
              <a:gd name="connsiteY146" fmla="*/ 622 h 764"/>
              <a:gd name="connsiteX147" fmla="*/ 347 w 683"/>
              <a:gd name="connsiteY147" fmla="*/ 622 h 764"/>
              <a:gd name="connsiteX148" fmla="*/ 368 w 683"/>
              <a:gd name="connsiteY148" fmla="*/ 627 h 764"/>
              <a:gd name="connsiteX149" fmla="*/ 384 w 683"/>
              <a:gd name="connsiteY149" fmla="*/ 632 h 764"/>
              <a:gd name="connsiteX150" fmla="*/ 399 w 683"/>
              <a:gd name="connsiteY150" fmla="*/ 632 h 764"/>
              <a:gd name="connsiteX151" fmla="*/ 415 w 683"/>
              <a:gd name="connsiteY151" fmla="*/ 632 h 764"/>
              <a:gd name="connsiteX152" fmla="*/ 426 w 683"/>
              <a:gd name="connsiteY152" fmla="*/ 632 h 764"/>
              <a:gd name="connsiteX153" fmla="*/ 436 w 683"/>
              <a:gd name="connsiteY153" fmla="*/ 632 h 764"/>
              <a:gd name="connsiteX154" fmla="*/ 442 w 683"/>
              <a:gd name="connsiteY154" fmla="*/ 632 h 764"/>
              <a:gd name="connsiteX155" fmla="*/ 447 w 683"/>
              <a:gd name="connsiteY155" fmla="*/ 632 h 764"/>
              <a:gd name="connsiteX156" fmla="*/ 452 w 683"/>
              <a:gd name="connsiteY156" fmla="*/ 627 h 764"/>
              <a:gd name="connsiteX157" fmla="*/ 457 w 683"/>
              <a:gd name="connsiteY157" fmla="*/ 622 h 764"/>
              <a:gd name="connsiteX158" fmla="*/ 463 w 683"/>
              <a:gd name="connsiteY158" fmla="*/ 616 h 764"/>
              <a:gd name="connsiteX159" fmla="*/ 468 w 683"/>
              <a:gd name="connsiteY159" fmla="*/ 611 h 764"/>
              <a:gd name="connsiteX160" fmla="*/ 473 w 683"/>
              <a:gd name="connsiteY160" fmla="*/ 600 h 764"/>
              <a:gd name="connsiteX161" fmla="*/ 484 w 683"/>
              <a:gd name="connsiteY161" fmla="*/ 590 h 764"/>
              <a:gd name="connsiteX162" fmla="*/ 489 w 683"/>
              <a:gd name="connsiteY162" fmla="*/ 579 h 764"/>
              <a:gd name="connsiteX163" fmla="*/ 494 w 683"/>
              <a:gd name="connsiteY163" fmla="*/ 569 h 764"/>
              <a:gd name="connsiteX164" fmla="*/ 499 w 683"/>
              <a:gd name="connsiteY164" fmla="*/ 553 h 764"/>
              <a:gd name="connsiteX165" fmla="*/ 505 w 683"/>
              <a:gd name="connsiteY165" fmla="*/ 537 h 764"/>
              <a:gd name="connsiteX166" fmla="*/ 510 w 683"/>
              <a:gd name="connsiteY166" fmla="*/ 521 h 764"/>
              <a:gd name="connsiteX167" fmla="*/ 515 w 683"/>
              <a:gd name="connsiteY167" fmla="*/ 500 h 764"/>
              <a:gd name="connsiteX168" fmla="*/ 520 w 683"/>
              <a:gd name="connsiteY168" fmla="*/ 479 h 764"/>
              <a:gd name="connsiteX169" fmla="*/ 526 w 683"/>
              <a:gd name="connsiteY169" fmla="*/ 453 h 764"/>
              <a:gd name="connsiteX170" fmla="*/ 531 w 683"/>
              <a:gd name="connsiteY170" fmla="*/ 427 h 764"/>
              <a:gd name="connsiteX171" fmla="*/ 536 w 683"/>
              <a:gd name="connsiteY171" fmla="*/ 400 h 764"/>
              <a:gd name="connsiteX172" fmla="*/ 541 w 683"/>
              <a:gd name="connsiteY172" fmla="*/ 374 h 764"/>
              <a:gd name="connsiteX173" fmla="*/ 547 w 683"/>
              <a:gd name="connsiteY173" fmla="*/ 348 h 764"/>
              <a:gd name="connsiteX174" fmla="*/ 547 w 683"/>
              <a:gd name="connsiteY174" fmla="*/ 321 h 764"/>
              <a:gd name="connsiteX175" fmla="*/ 552 w 683"/>
              <a:gd name="connsiteY175" fmla="*/ 295 h 764"/>
              <a:gd name="connsiteX176" fmla="*/ 552 w 683"/>
              <a:gd name="connsiteY176" fmla="*/ 274 h 764"/>
              <a:gd name="connsiteX177" fmla="*/ 557 w 683"/>
              <a:gd name="connsiteY177" fmla="*/ 253 h 764"/>
              <a:gd name="connsiteX178" fmla="*/ 557 w 683"/>
              <a:gd name="connsiteY178" fmla="*/ 232 h 764"/>
              <a:gd name="connsiteX179" fmla="*/ 557 w 683"/>
              <a:gd name="connsiteY179" fmla="*/ 211 h 764"/>
              <a:gd name="connsiteX180" fmla="*/ 562 w 683"/>
              <a:gd name="connsiteY180" fmla="*/ 195 h 764"/>
              <a:gd name="connsiteX181" fmla="*/ 562 w 683"/>
              <a:gd name="connsiteY181" fmla="*/ 179 h 764"/>
              <a:gd name="connsiteX182" fmla="*/ 562 w 683"/>
              <a:gd name="connsiteY182" fmla="*/ 163 h 764"/>
              <a:gd name="connsiteX183" fmla="*/ 562 w 683"/>
              <a:gd name="connsiteY183" fmla="*/ 153 h 764"/>
              <a:gd name="connsiteX184" fmla="*/ 562 w 683"/>
              <a:gd name="connsiteY184" fmla="*/ 142 h 764"/>
              <a:gd name="connsiteX185" fmla="*/ 562 w 683"/>
              <a:gd name="connsiteY185" fmla="*/ 132 h 764"/>
              <a:gd name="connsiteX186" fmla="*/ 562 w 683"/>
              <a:gd name="connsiteY186" fmla="*/ 121 h 764"/>
              <a:gd name="connsiteX187" fmla="*/ 557 w 683"/>
              <a:gd name="connsiteY187" fmla="*/ 116 h 764"/>
              <a:gd name="connsiteX188" fmla="*/ 557 w 683"/>
              <a:gd name="connsiteY188" fmla="*/ 116 h 764"/>
              <a:gd name="connsiteX0" fmla="*/ 552 w 678"/>
              <a:gd name="connsiteY0" fmla="*/ 116 h 764"/>
              <a:gd name="connsiteX1" fmla="*/ 552 w 678"/>
              <a:gd name="connsiteY1" fmla="*/ 105 h 764"/>
              <a:gd name="connsiteX2" fmla="*/ 547 w 678"/>
              <a:gd name="connsiteY2" fmla="*/ 95 h 764"/>
              <a:gd name="connsiteX3" fmla="*/ 542 w 678"/>
              <a:gd name="connsiteY3" fmla="*/ 84 h 764"/>
              <a:gd name="connsiteX4" fmla="*/ 542 w 678"/>
              <a:gd name="connsiteY4" fmla="*/ 79 h 764"/>
              <a:gd name="connsiteX5" fmla="*/ 536 w 678"/>
              <a:gd name="connsiteY5" fmla="*/ 79 h 764"/>
              <a:gd name="connsiteX6" fmla="*/ 531 w 678"/>
              <a:gd name="connsiteY6" fmla="*/ 79 h 764"/>
              <a:gd name="connsiteX7" fmla="*/ 526 w 678"/>
              <a:gd name="connsiteY7" fmla="*/ 74 h 764"/>
              <a:gd name="connsiteX8" fmla="*/ 515 w 678"/>
              <a:gd name="connsiteY8" fmla="*/ 74 h 764"/>
              <a:gd name="connsiteX9" fmla="*/ 505 w 678"/>
              <a:gd name="connsiteY9" fmla="*/ 74 h 764"/>
              <a:gd name="connsiteX10" fmla="*/ 494 w 678"/>
              <a:gd name="connsiteY10" fmla="*/ 74 h 764"/>
              <a:gd name="connsiteX11" fmla="*/ 484 w 678"/>
              <a:gd name="connsiteY11" fmla="*/ 74 h 764"/>
              <a:gd name="connsiteX12" fmla="*/ 473 w 678"/>
              <a:gd name="connsiteY12" fmla="*/ 74 h 764"/>
              <a:gd name="connsiteX13" fmla="*/ 442 w 678"/>
              <a:gd name="connsiteY13" fmla="*/ 74 h 764"/>
              <a:gd name="connsiteX14" fmla="*/ 415 w 678"/>
              <a:gd name="connsiteY14" fmla="*/ 74 h 764"/>
              <a:gd name="connsiteX15" fmla="*/ 384 w 678"/>
              <a:gd name="connsiteY15" fmla="*/ 79 h 764"/>
              <a:gd name="connsiteX16" fmla="*/ 352 w 678"/>
              <a:gd name="connsiteY16" fmla="*/ 79 h 764"/>
              <a:gd name="connsiteX17" fmla="*/ 337 w 678"/>
              <a:gd name="connsiteY17" fmla="*/ 84 h 764"/>
              <a:gd name="connsiteX18" fmla="*/ 321 w 678"/>
              <a:gd name="connsiteY18" fmla="*/ 84 h 764"/>
              <a:gd name="connsiteX19" fmla="*/ 300 w 678"/>
              <a:gd name="connsiteY19" fmla="*/ 90 h 764"/>
              <a:gd name="connsiteX20" fmla="*/ 284 w 678"/>
              <a:gd name="connsiteY20" fmla="*/ 95 h 764"/>
              <a:gd name="connsiteX21" fmla="*/ 263 w 678"/>
              <a:gd name="connsiteY21" fmla="*/ 95 h 764"/>
              <a:gd name="connsiteX22" fmla="*/ 242 w 678"/>
              <a:gd name="connsiteY22" fmla="*/ 100 h 764"/>
              <a:gd name="connsiteX23" fmla="*/ 216 w 678"/>
              <a:gd name="connsiteY23" fmla="*/ 105 h 764"/>
              <a:gd name="connsiteX24" fmla="*/ 195 w 678"/>
              <a:gd name="connsiteY24" fmla="*/ 111 h 764"/>
              <a:gd name="connsiteX25" fmla="*/ 168 w 678"/>
              <a:gd name="connsiteY25" fmla="*/ 116 h 764"/>
              <a:gd name="connsiteX26" fmla="*/ 147 w 678"/>
              <a:gd name="connsiteY26" fmla="*/ 121 h 764"/>
              <a:gd name="connsiteX27" fmla="*/ 126 w 678"/>
              <a:gd name="connsiteY27" fmla="*/ 121 h 764"/>
              <a:gd name="connsiteX28" fmla="*/ 110 w 678"/>
              <a:gd name="connsiteY28" fmla="*/ 126 h 764"/>
              <a:gd name="connsiteX29" fmla="*/ 95 w 678"/>
              <a:gd name="connsiteY29" fmla="*/ 126 h 764"/>
              <a:gd name="connsiteX30" fmla="*/ 84 w 678"/>
              <a:gd name="connsiteY30" fmla="*/ 126 h 764"/>
              <a:gd name="connsiteX31" fmla="*/ 74 w 678"/>
              <a:gd name="connsiteY31" fmla="*/ 126 h 764"/>
              <a:gd name="connsiteX32" fmla="*/ 68 w 678"/>
              <a:gd name="connsiteY32" fmla="*/ 126 h 764"/>
              <a:gd name="connsiteX33" fmla="*/ 58 w 678"/>
              <a:gd name="connsiteY33" fmla="*/ 121 h 764"/>
              <a:gd name="connsiteX34" fmla="*/ 42 w 678"/>
              <a:gd name="connsiteY34" fmla="*/ 116 h 764"/>
              <a:gd name="connsiteX35" fmla="*/ 31 w 678"/>
              <a:gd name="connsiteY35" fmla="*/ 111 h 764"/>
              <a:gd name="connsiteX36" fmla="*/ 21 w 678"/>
              <a:gd name="connsiteY36" fmla="*/ 100 h 764"/>
              <a:gd name="connsiteX37" fmla="*/ 10 w 678"/>
              <a:gd name="connsiteY37" fmla="*/ 95 h 764"/>
              <a:gd name="connsiteX38" fmla="*/ 0 w 678"/>
              <a:gd name="connsiteY38" fmla="*/ 90 h 764"/>
              <a:gd name="connsiteX39" fmla="*/ 53 w 678"/>
              <a:gd name="connsiteY39" fmla="*/ 68 h 764"/>
              <a:gd name="connsiteX40" fmla="*/ 84 w 678"/>
              <a:gd name="connsiteY40" fmla="*/ 68 h 764"/>
              <a:gd name="connsiteX41" fmla="*/ 121 w 678"/>
              <a:gd name="connsiteY41" fmla="*/ 63 h 764"/>
              <a:gd name="connsiteX42" fmla="*/ 142 w 678"/>
              <a:gd name="connsiteY42" fmla="*/ 63 h 764"/>
              <a:gd name="connsiteX43" fmla="*/ 168 w 678"/>
              <a:gd name="connsiteY43" fmla="*/ 63 h 764"/>
              <a:gd name="connsiteX44" fmla="*/ 189 w 678"/>
              <a:gd name="connsiteY44" fmla="*/ 58 h 764"/>
              <a:gd name="connsiteX45" fmla="*/ 221 w 678"/>
              <a:gd name="connsiteY45" fmla="*/ 58 h 764"/>
              <a:gd name="connsiteX46" fmla="*/ 247 w 678"/>
              <a:gd name="connsiteY46" fmla="*/ 53 h 764"/>
              <a:gd name="connsiteX47" fmla="*/ 279 w 678"/>
              <a:gd name="connsiteY47" fmla="*/ 53 h 764"/>
              <a:gd name="connsiteX48" fmla="*/ 316 w 678"/>
              <a:gd name="connsiteY48" fmla="*/ 47 h 764"/>
              <a:gd name="connsiteX49" fmla="*/ 352 w 678"/>
              <a:gd name="connsiteY49" fmla="*/ 42 h 764"/>
              <a:gd name="connsiteX50" fmla="*/ 368 w 678"/>
              <a:gd name="connsiteY50" fmla="*/ 42 h 764"/>
              <a:gd name="connsiteX51" fmla="*/ 384 w 678"/>
              <a:gd name="connsiteY51" fmla="*/ 37 h 764"/>
              <a:gd name="connsiteX52" fmla="*/ 400 w 678"/>
              <a:gd name="connsiteY52" fmla="*/ 37 h 764"/>
              <a:gd name="connsiteX53" fmla="*/ 415 w 678"/>
              <a:gd name="connsiteY53" fmla="*/ 37 h 764"/>
              <a:gd name="connsiteX54" fmla="*/ 426 w 678"/>
              <a:gd name="connsiteY54" fmla="*/ 32 h 764"/>
              <a:gd name="connsiteX55" fmla="*/ 442 w 678"/>
              <a:gd name="connsiteY55" fmla="*/ 32 h 764"/>
              <a:gd name="connsiteX56" fmla="*/ 452 w 678"/>
              <a:gd name="connsiteY56" fmla="*/ 32 h 764"/>
              <a:gd name="connsiteX57" fmla="*/ 463 w 678"/>
              <a:gd name="connsiteY57" fmla="*/ 26 h 764"/>
              <a:gd name="connsiteX58" fmla="*/ 473 w 678"/>
              <a:gd name="connsiteY58" fmla="*/ 26 h 764"/>
              <a:gd name="connsiteX59" fmla="*/ 479 w 678"/>
              <a:gd name="connsiteY59" fmla="*/ 26 h 764"/>
              <a:gd name="connsiteX60" fmla="*/ 489 w 678"/>
              <a:gd name="connsiteY60" fmla="*/ 21 h 764"/>
              <a:gd name="connsiteX61" fmla="*/ 494 w 678"/>
              <a:gd name="connsiteY61" fmla="*/ 21 h 764"/>
              <a:gd name="connsiteX62" fmla="*/ 500 w 678"/>
              <a:gd name="connsiteY62" fmla="*/ 21 h 764"/>
              <a:gd name="connsiteX63" fmla="*/ 505 w 678"/>
              <a:gd name="connsiteY63" fmla="*/ 16 h 764"/>
              <a:gd name="connsiteX64" fmla="*/ 505 w 678"/>
              <a:gd name="connsiteY64" fmla="*/ 16 h 764"/>
              <a:gd name="connsiteX65" fmla="*/ 510 w 678"/>
              <a:gd name="connsiteY65" fmla="*/ 16 h 764"/>
              <a:gd name="connsiteX66" fmla="*/ 510 w 678"/>
              <a:gd name="connsiteY66" fmla="*/ 11 h 764"/>
              <a:gd name="connsiteX67" fmla="*/ 521 w 678"/>
              <a:gd name="connsiteY67" fmla="*/ 5 h 764"/>
              <a:gd name="connsiteX68" fmla="*/ 526 w 678"/>
              <a:gd name="connsiteY68" fmla="*/ 5 h 764"/>
              <a:gd name="connsiteX69" fmla="*/ 536 w 678"/>
              <a:gd name="connsiteY69" fmla="*/ 0 h 764"/>
              <a:gd name="connsiteX70" fmla="*/ 542 w 678"/>
              <a:gd name="connsiteY70" fmla="*/ 5 h 764"/>
              <a:gd name="connsiteX71" fmla="*/ 557 w 678"/>
              <a:gd name="connsiteY71" fmla="*/ 5 h 764"/>
              <a:gd name="connsiteX72" fmla="*/ 568 w 678"/>
              <a:gd name="connsiteY72" fmla="*/ 11 h 764"/>
              <a:gd name="connsiteX73" fmla="*/ 589 w 678"/>
              <a:gd name="connsiteY73" fmla="*/ 16 h 764"/>
              <a:gd name="connsiteX74" fmla="*/ 621 w 678"/>
              <a:gd name="connsiteY74" fmla="*/ 32 h 764"/>
              <a:gd name="connsiteX75" fmla="*/ 636 w 678"/>
              <a:gd name="connsiteY75" fmla="*/ 42 h 764"/>
              <a:gd name="connsiteX76" fmla="*/ 652 w 678"/>
              <a:gd name="connsiteY76" fmla="*/ 53 h 764"/>
              <a:gd name="connsiteX77" fmla="*/ 663 w 678"/>
              <a:gd name="connsiteY77" fmla="*/ 58 h 764"/>
              <a:gd name="connsiteX78" fmla="*/ 673 w 678"/>
              <a:gd name="connsiteY78" fmla="*/ 68 h 764"/>
              <a:gd name="connsiteX79" fmla="*/ 678 w 678"/>
              <a:gd name="connsiteY79" fmla="*/ 74 h 764"/>
              <a:gd name="connsiteX80" fmla="*/ 678 w 678"/>
              <a:gd name="connsiteY80" fmla="*/ 74 h 764"/>
              <a:gd name="connsiteX81" fmla="*/ 673 w 678"/>
              <a:gd name="connsiteY81" fmla="*/ 79 h 764"/>
              <a:gd name="connsiteX82" fmla="*/ 673 w 678"/>
              <a:gd name="connsiteY82" fmla="*/ 84 h 764"/>
              <a:gd name="connsiteX83" fmla="*/ 668 w 678"/>
              <a:gd name="connsiteY83" fmla="*/ 90 h 764"/>
              <a:gd name="connsiteX84" fmla="*/ 663 w 678"/>
              <a:gd name="connsiteY84" fmla="*/ 95 h 764"/>
              <a:gd name="connsiteX85" fmla="*/ 657 w 678"/>
              <a:gd name="connsiteY85" fmla="*/ 100 h 764"/>
              <a:gd name="connsiteX86" fmla="*/ 652 w 678"/>
              <a:gd name="connsiteY86" fmla="*/ 105 h 764"/>
              <a:gd name="connsiteX87" fmla="*/ 647 w 678"/>
              <a:gd name="connsiteY87" fmla="*/ 116 h 764"/>
              <a:gd name="connsiteX88" fmla="*/ 647 w 678"/>
              <a:gd name="connsiteY88" fmla="*/ 126 h 764"/>
              <a:gd name="connsiteX89" fmla="*/ 642 w 678"/>
              <a:gd name="connsiteY89" fmla="*/ 142 h 764"/>
              <a:gd name="connsiteX90" fmla="*/ 642 w 678"/>
              <a:gd name="connsiteY90" fmla="*/ 163 h 764"/>
              <a:gd name="connsiteX91" fmla="*/ 642 w 678"/>
              <a:gd name="connsiteY91" fmla="*/ 184 h 764"/>
              <a:gd name="connsiteX92" fmla="*/ 636 w 678"/>
              <a:gd name="connsiteY92" fmla="*/ 211 h 764"/>
              <a:gd name="connsiteX93" fmla="*/ 631 w 678"/>
              <a:gd name="connsiteY93" fmla="*/ 263 h 764"/>
              <a:gd name="connsiteX94" fmla="*/ 626 w 678"/>
              <a:gd name="connsiteY94" fmla="*/ 316 h 764"/>
              <a:gd name="connsiteX95" fmla="*/ 621 w 678"/>
              <a:gd name="connsiteY95" fmla="*/ 363 h 764"/>
              <a:gd name="connsiteX96" fmla="*/ 615 w 678"/>
              <a:gd name="connsiteY96" fmla="*/ 411 h 764"/>
              <a:gd name="connsiteX97" fmla="*/ 605 w 678"/>
              <a:gd name="connsiteY97" fmla="*/ 458 h 764"/>
              <a:gd name="connsiteX98" fmla="*/ 594 w 678"/>
              <a:gd name="connsiteY98" fmla="*/ 506 h 764"/>
              <a:gd name="connsiteX99" fmla="*/ 584 w 678"/>
              <a:gd name="connsiteY99" fmla="*/ 553 h 764"/>
              <a:gd name="connsiteX100" fmla="*/ 568 w 678"/>
              <a:gd name="connsiteY100" fmla="*/ 595 h 764"/>
              <a:gd name="connsiteX101" fmla="*/ 557 w 678"/>
              <a:gd name="connsiteY101" fmla="*/ 622 h 764"/>
              <a:gd name="connsiteX102" fmla="*/ 552 w 678"/>
              <a:gd name="connsiteY102" fmla="*/ 643 h 764"/>
              <a:gd name="connsiteX103" fmla="*/ 542 w 678"/>
              <a:gd name="connsiteY103" fmla="*/ 658 h 764"/>
              <a:gd name="connsiteX104" fmla="*/ 531 w 678"/>
              <a:gd name="connsiteY104" fmla="*/ 674 h 764"/>
              <a:gd name="connsiteX105" fmla="*/ 521 w 678"/>
              <a:gd name="connsiteY105" fmla="*/ 690 h 764"/>
              <a:gd name="connsiteX106" fmla="*/ 510 w 678"/>
              <a:gd name="connsiteY106" fmla="*/ 706 h 764"/>
              <a:gd name="connsiteX107" fmla="*/ 494 w 678"/>
              <a:gd name="connsiteY107" fmla="*/ 716 h 764"/>
              <a:gd name="connsiteX108" fmla="*/ 484 w 678"/>
              <a:gd name="connsiteY108" fmla="*/ 727 h 764"/>
              <a:gd name="connsiteX109" fmla="*/ 473 w 678"/>
              <a:gd name="connsiteY109" fmla="*/ 737 h 764"/>
              <a:gd name="connsiteX110" fmla="*/ 463 w 678"/>
              <a:gd name="connsiteY110" fmla="*/ 743 h 764"/>
              <a:gd name="connsiteX111" fmla="*/ 452 w 678"/>
              <a:gd name="connsiteY111" fmla="*/ 748 h 764"/>
              <a:gd name="connsiteX112" fmla="*/ 442 w 678"/>
              <a:gd name="connsiteY112" fmla="*/ 753 h 764"/>
              <a:gd name="connsiteX113" fmla="*/ 437 w 678"/>
              <a:gd name="connsiteY113" fmla="*/ 758 h 764"/>
              <a:gd name="connsiteX114" fmla="*/ 426 w 678"/>
              <a:gd name="connsiteY114" fmla="*/ 764 h 764"/>
              <a:gd name="connsiteX115" fmla="*/ 421 w 678"/>
              <a:gd name="connsiteY115" fmla="*/ 764 h 764"/>
              <a:gd name="connsiteX116" fmla="*/ 415 w 678"/>
              <a:gd name="connsiteY116" fmla="*/ 764 h 764"/>
              <a:gd name="connsiteX117" fmla="*/ 405 w 678"/>
              <a:gd name="connsiteY117" fmla="*/ 758 h 764"/>
              <a:gd name="connsiteX118" fmla="*/ 400 w 678"/>
              <a:gd name="connsiteY118" fmla="*/ 753 h 764"/>
              <a:gd name="connsiteX119" fmla="*/ 394 w 678"/>
              <a:gd name="connsiteY119" fmla="*/ 748 h 764"/>
              <a:gd name="connsiteX120" fmla="*/ 394 w 678"/>
              <a:gd name="connsiteY120" fmla="*/ 743 h 764"/>
              <a:gd name="connsiteX121" fmla="*/ 394 w 678"/>
              <a:gd name="connsiteY121" fmla="*/ 737 h 764"/>
              <a:gd name="connsiteX122" fmla="*/ 394 w 678"/>
              <a:gd name="connsiteY122" fmla="*/ 732 h 764"/>
              <a:gd name="connsiteX123" fmla="*/ 394 w 678"/>
              <a:gd name="connsiteY123" fmla="*/ 722 h 764"/>
              <a:gd name="connsiteX124" fmla="*/ 394 w 678"/>
              <a:gd name="connsiteY124" fmla="*/ 716 h 764"/>
              <a:gd name="connsiteX125" fmla="*/ 389 w 678"/>
              <a:gd name="connsiteY125" fmla="*/ 706 h 764"/>
              <a:gd name="connsiteX126" fmla="*/ 379 w 678"/>
              <a:gd name="connsiteY126" fmla="*/ 695 h 764"/>
              <a:gd name="connsiteX127" fmla="*/ 368 w 678"/>
              <a:gd name="connsiteY127" fmla="*/ 690 h 764"/>
              <a:gd name="connsiteX128" fmla="*/ 358 w 678"/>
              <a:gd name="connsiteY128" fmla="*/ 679 h 764"/>
              <a:gd name="connsiteX129" fmla="*/ 342 w 678"/>
              <a:gd name="connsiteY129" fmla="*/ 669 h 764"/>
              <a:gd name="connsiteX130" fmla="*/ 326 w 678"/>
              <a:gd name="connsiteY130" fmla="*/ 658 h 764"/>
              <a:gd name="connsiteX131" fmla="*/ 310 w 678"/>
              <a:gd name="connsiteY131" fmla="*/ 648 h 764"/>
              <a:gd name="connsiteX132" fmla="*/ 294 w 678"/>
              <a:gd name="connsiteY132" fmla="*/ 643 h 764"/>
              <a:gd name="connsiteX133" fmla="*/ 284 w 678"/>
              <a:gd name="connsiteY133" fmla="*/ 632 h 764"/>
              <a:gd name="connsiteX134" fmla="*/ 273 w 678"/>
              <a:gd name="connsiteY134" fmla="*/ 627 h 764"/>
              <a:gd name="connsiteX135" fmla="*/ 263 w 678"/>
              <a:gd name="connsiteY135" fmla="*/ 622 h 764"/>
              <a:gd name="connsiteX136" fmla="*/ 258 w 678"/>
              <a:gd name="connsiteY136" fmla="*/ 616 h 764"/>
              <a:gd name="connsiteX137" fmla="*/ 258 w 678"/>
              <a:gd name="connsiteY137" fmla="*/ 616 h 764"/>
              <a:gd name="connsiteX138" fmla="*/ 258 w 678"/>
              <a:gd name="connsiteY138" fmla="*/ 611 h 764"/>
              <a:gd name="connsiteX139" fmla="*/ 258 w 678"/>
              <a:gd name="connsiteY139" fmla="*/ 611 h 764"/>
              <a:gd name="connsiteX140" fmla="*/ 263 w 678"/>
              <a:gd name="connsiteY140" fmla="*/ 611 h 764"/>
              <a:gd name="connsiteX141" fmla="*/ 268 w 678"/>
              <a:gd name="connsiteY141" fmla="*/ 611 h 764"/>
              <a:gd name="connsiteX142" fmla="*/ 279 w 678"/>
              <a:gd name="connsiteY142" fmla="*/ 611 h 764"/>
              <a:gd name="connsiteX143" fmla="*/ 289 w 678"/>
              <a:gd name="connsiteY143" fmla="*/ 611 h 764"/>
              <a:gd name="connsiteX144" fmla="*/ 305 w 678"/>
              <a:gd name="connsiteY144" fmla="*/ 616 h 764"/>
              <a:gd name="connsiteX145" fmla="*/ 321 w 678"/>
              <a:gd name="connsiteY145" fmla="*/ 622 h 764"/>
              <a:gd name="connsiteX146" fmla="*/ 342 w 678"/>
              <a:gd name="connsiteY146" fmla="*/ 622 h 764"/>
              <a:gd name="connsiteX147" fmla="*/ 363 w 678"/>
              <a:gd name="connsiteY147" fmla="*/ 627 h 764"/>
              <a:gd name="connsiteX148" fmla="*/ 379 w 678"/>
              <a:gd name="connsiteY148" fmla="*/ 632 h 764"/>
              <a:gd name="connsiteX149" fmla="*/ 394 w 678"/>
              <a:gd name="connsiteY149" fmla="*/ 632 h 764"/>
              <a:gd name="connsiteX150" fmla="*/ 410 w 678"/>
              <a:gd name="connsiteY150" fmla="*/ 632 h 764"/>
              <a:gd name="connsiteX151" fmla="*/ 421 w 678"/>
              <a:gd name="connsiteY151" fmla="*/ 632 h 764"/>
              <a:gd name="connsiteX152" fmla="*/ 431 w 678"/>
              <a:gd name="connsiteY152" fmla="*/ 632 h 764"/>
              <a:gd name="connsiteX153" fmla="*/ 437 w 678"/>
              <a:gd name="connsiteY153" fmla="*/ 632 h 764"/>
              <a:gd name="connsiteX154" fmla="*/ 442 w 678"/>
              <a:gd name="connsiteY154" fmla="*/ 632 h 764"/>
              <a:gd name="connsiteX155" fmla="*/ 447 w 678"/>
              <a:gd name="connsiteY155" fmla="*/ 627 h 764"/>
              <a:gd name="connsiteX156" fmla="*/ 452 w 678"/>
              <a:gd name="connsiteY156" fmla="*/ 622 h 764"/>
              <a:gd name="connsiteX157" fmla="*/ 458 w 678"/>
              <a:gd name="connsiteY157" fmla="*/ 616 h 764"/>
              <a:gd name="connsiteX158" fmla="*/ 463 w 678"/>
              <a:gd name="connsiteY158" fmla="*/ 611 h 764"/>
              <a:gd name="connsiteX159" fmla="*/ 468 w 678"/>
              <a:gd name="connsiteY159" fmla="*/ 600 h 764"/>
              <a:gd name="connsiteX160" fmla="*/ 479 w 678"/>
              <a:gd name="connsiteY160" fmla="*/ 590 h 764"/>
              <a:gd name="connsiteX161" fmla="*/ 484 w 678"/>
              <a:gd name="connsiteY161" fmla="*/ 579 h 764"/>
              <a:gd name="connsiteX162" fmla="*/ 489 w 678"/>
              <a:gd name="connsiteY162" fmla="*/ 569 h 764"/>
              <a:gd name="connsiteX163" fmla="*/ 494 w 678"/>
              <a:gd name="connsiteY163" fmla="*/ 553 h 764"/>
              <a:gd name="connsiteX164" fmla="*/ 500 w 678"/>
              <a:gd name="connsiteY164" fmla="*/ 537 h 764"/>
              <a:gd name="connsiteX165" fmla="*/ 505 w 678"/>
              <a:gd name="connsiteY165" fmla="*/ 521 h 764"/>
              <a:gd name="connsiteX166" fmla="*/ 510 w 678"/>
              <a:gd name="connsiteY166" fmla="*/ 500 h 764"/>
              <a:gd name="connsiteX167" fmla="*/ 515 w 678"/>
              <a:gd name="connsiteY167" fmla="*/ 479 h 764"/>
              <a:gd name="connsiteX168" fmla="*/ 521 w 678"/>
              <a:gd name="connsiteY168" fmla="*/ 453 h 764"/>
              <a:gd name="connsiteX169" fmla="*/ 526 w 678"/>
              <a:gd name="connsiteY169" fmla="*/ 427 h 764"/>
              <a:gd name="connsiteX170" fmla="*/ 531 w 678"/>
              <a:gd name="connsiteY170" fmla="*/ 400 h 764"/>
              <a:gd name="connsiteX171" fmla="*/ 536 w 678"/>
              <a:gd name="connsiteY171" fmla="*/ 374 h 764"/>
              <a:gd name="connsiteX172" fmla="*/ 542 w 678"/>
              <a:gd name="connsiteY172" fmla="*/ 348 h 764"/>
              <a:gd name="connsiteX173" fmla="*/ 542 w 678"/>
              <a:gd name="connsiteY173" fmla="*/ 321 h 764"/>
              <a:gd name="connsiteX174" fmla="*/ 547 w 678"/>
              <a:gd name="connsiteY174" fmla="*/ 295 h 764"/>
              <a:gd name="connsiteX175" fmla="*/ 547 w 678"/>
              <a:gd name="connsiteY175" fmla="*/ 274 h 764"/>
              <a:gd name="connsiteX176" fmla="*/ 552 w 678"/>
              <a:gd name="connsiteY176" fmla="*/ 253 h 764"/>
              <a:gd name="connsiteX177" fmla="*/ 552 w 678"/>
              <a:gd name="connsiteY177" fmla="*/ 232 h 764"/>
              <a:gd name="connsiteX178" fmla="*/ 552 w 678"/>
              <a:gd name="connsiteY178" fmla="*/ 211 h 764"/>
              <a:gd name="connsiteX179" fmla="*/ 557 w 678"/>
              <a:gd name="connsiteY179" fmla="*/ 195 h 764"/>
              <a:gd name="connsiteX180" fmla="*/ 557 w 678"/>
              <a:gd name="connsiteY180" fmla="*/ 179 h 764"/>
              <a:gd name="connsiteX181" fmla="*/ 557 w 678"/>
              <a:gd name="connsiteY181" fmla="*/ 163 h 764"/>
              <a:gd name="connsiteX182" fmla="*/ 557 w 678"/>
              <a:gd name="connsiteY182" fmla="*/ 153 h 764"/>
              <a:gd name="connsiteX183" fmla="*/ 557 w 678"/>
              <a:gd name="connsiteY183" fmla="*/ 142 h 764"/>
              <a:gd name="connsiteX184" fmla="*/ 557 w 678"/>
              <a:gd name="connsiteY184" fmla="*/ 132 h 764"/>
              <a:gd name="connsiteX185" fmla="*/ 557 w 678"/>
              <a:gd name="connsiteY185" fmla="*/ 121 h 764"/>
              <a:gd name="connsiteX186" fmla="*/ 552 w 678"/>
              <a:gd name="connsiteY186" fmla="*/ 116 h 764"/>
              <a:gd name="connsiteX187" fmla="*/ 552 w 678"/>
              <a:gd name="connsiteY187" fmla="*/ 116 h 764"/>
              <a:gd name="connsiteX0" fmla="*/ 542 w 668"/>
              <a:gd name="connsiteY0" fmla="*/ 116 h 764"/>
              <a:gd name="connsiteX1" fmla="*/ 542 w 668"/>
              <a:gd name="connsiteY1" fmla="*/ 105 h 764"/>
              <a:gd name="connsiteX2" fmla="*/ 537 w 668"/>
              <a:gd name="connsiteY2" fmla="*/ 95 h 764"/>
              <a:gd name="connsiteX3" fmla="*/ 532 w 668"/>
              <a:gd name="connsiteY3" fmla="*/ 84 h 764"/>
              <a:gd name="connsiteX4" fmla="*/ 532 w 668"/>
              <a:gd name="connsiteY4" fmla="*/ 79 h 764"/>
              <a:gd name="connsiteX5" fmla="*/ 526 w 668"/>
              <a:gd name="connsiteY5" fmla="*/ 79 h 764"/>
              <a:gd name="connsiteX6" fmla="*/ 521 w 668"/>
              <a:gd name="connsiteY6" fmla="*/ 79 h 764"/>
              <a:gd name="connsiteX7" fmla="*/ 516 w 668"/>
              <a:gd name="connsiteY7" fmla="*/ 74 h 764"/>
              <a:gd name="connsiteX8" fmla="*/ 505 w 668"/>
              <a:gd name="connsiteY8" fmla="*/ 74 h 764"/>
              <a:gd name="connsiteX9" fmla="*/ 495 w 668"/>
              <a:gd name="connsiteY9" fmla="*/ 74 h 764"/>
              <a:gd name="connsiteX10" fmla="*/ 484 w 668"/>
              <a:gd name="connsiteY10" fmla="*/ 74 h 764"/>
              <a:gd name="connsiteX11" fmla="*/ 474 w 668"/>
              <a:gd name="connsiteY11" fmla="*/ 74 h 764"/>
              <a:gd name="connsiteX12" fmla="*/ 463 w 668"/>
              <a:gd name="connsiteY12" fmla="*/ 74 h 764"/>
              <a:gd name="connsiteX13" fmla="*/ 432 w 668"/>
              <a:gd name="connsiteY13" fmla="*/ 74 h 764"/>
              <a:gd name="connsiteX14" fmla="*/ 405 w 668"/>
              <a:gd name="connsiteY14" fmla="*/ 74 h 764"/>
              <a:gd name="connsiteX15" fmla="*/ 374 w 668"/>
              <a:gd name="connsiteY15" fmla="*/ 79 h 764"/>
              <a:gd name="connsiteX16" fmla="*/ 342 w 668"/>
              <a:gd name="connsiteY16" fmla="*/ 79 h 764"/>
              <a:gd name="connsiteX17" fmla="*/ 327 w 668"/>
              <a:gd name="connsiteY17" fmla="*/ 84 h 764"/>
              <a:gd name="connsiteX18" fmla="*/ 311 w 668"/>
              <a:gd name="connsiteY18" fmla="*/ 84 h 764"/>
              <a:gd name="connsiteX19" fmla="*/ 290 w 668"/>
              <a:gd name="connsiteY19" fmla="*/ 90 h 764"/>
              <a:gd name="connsiteX20" fmla="*/ 274 w 668"/>
              <a:gd name="connsiteY20" fmla="*/ 95 h 764"/>
              <a:gd name="connsiteX21" fmla="*/ 253 w 668"/>
              <a:gd name="connsiteY21" fmla="*/ 95 h 764"/>
              <a:gd name="connsiteX22" fmla="*/ 232 w 668"/>
              <a:gd name="connsiteY22" fmla="*/ 100 h 764"/>
              <a:gd name="connsiteX23" fmla="*/ 206 w 668"/>
              <a:gd name="connsiteY23" fmla="*/ 105 h 764"/>
              <a:gd name="connsiteX24" fmla="*/ 185 w 668"/>
              <a:gd name="connsiteY24" fmla="*/ 111 h 764"/>
              <a:gd name="connsiteX25" fmla="*/ 158 w 668"/>
              <a:gd name="connsiteY25" fmla="*/ 116 h 764"/>
              <a:gd name="connsiteX26" fmla="*/ 137 w 668"/>
              <a:gd name="connsiteY26" fmla="*/ 121 h 764"/>
              <a:gd name="connsiteX27" fmla="*/ 116 w 668"/>
              <a:gd name="connsiteY27" fmla="*/ 121 h 764"/>
              <a:gd name="connsiteX28" fmla="*/ 100 w 668"/>
              <a:gd name="connsiteY28" fmla="*/ 126 h 764"/>
              <a:gd name="connsiteX29" fmla="*/ 85 w 668"/>
              <a:gd name="connsiteY29" fmla="*/ 126 h 764"/>
              <a:gd name="connsiteX30" fmla="*/ 74 w 668"/>
              <a:gd name="connsiteY30" fmla="*/ 126 h 764"/>
              <a:gd name="connsiteX31" fmla="*/ 64 w 668"/>
              <a:gd name="connsiteY31" fmla="*/ 126 h 764"/>
              <a:gd name="connsiteX32" fmla="*/ 58 w 668"/>
              <a:gd name="connsiteY32" fmla="*/ 126 h 764"/>
              <a:gd name="connsiteX33" fmla="*/ 48 w 668"/>
              <a:gd name="connsiteY33" fmla="*/ 121 h 764"/>
              <a:gd name="connsiteX34" fmla="*/ 32 w 668"/>
              <a:gd name="connsiteY34" fmla="*/ 116 h 764"/>
              <a:gd name="connsiteX35" fmla="*/ 21 w 668"/>
              <a:gd name="connsiteY35" fmla="*/ 111 h 764"/>
              <a:gd name="connsiteX36" fmla="*/ 11 w 668"/>
              <a:gd name="connsiteY36" fmla="*/ 100 h 764"/>
              <a:gd name="connsiteX37" fmla="*/ 0 w 668"/>
              <a:gd name="connsiteY37" fmla="*/ 95 h 764"/>
              <a:gd name="connsiteX38" fmla="*/ 43 w 668"/>
              <a:gd name="connsiteY38" fmla="*/ 68 h 764"/>
              <a:gd name="connsiteX39" fmla="*/ 74 w 668"/>
              <a:gd name="connsiteY39" fmla="*/ 68 h 764"/>
              <a:gd name="connsiteX40" fmla="*/ 111 w 668"/>
              <a:gd name="connsiteY40" fmla="*/ 63 h 764"/>
              <a:gd name="connsiteX41" fmla="*/ 132 w 668"/>
              <a:gd name="connsiteY41" fmla="*/ 63 h 764"/>
              <a:gd name="connsiteX42" fmla="*/ 158 w 668"/>
              <a:gd name="connsiteY42" fmla="*/ 63 h 764"/>
              <a:gd name="connsiteX43" fmla="*/ 179 w 668"/>
              <a:gd name="connsiteY43" fmla="*/ 58 h 764"/>
              <a:gd name="connsiteX44" fmla="*/ 211 w 668"/>
              <a:gd name="connsiteY44" fmla="*/ 58 h 764"/>
              <a:gd name="connsiteX45" fmla="*/ 237 w 668"/>
              <a:gd name="connsiteY45" fmla="*/ 53 h 764"/>
              <a:gd name="connsiteX46" fmla="*/ 269 w 668"/>
              <a:gd name="connsiteY46" fmla="*/ 53 h 764"/>
              <a:gd name="connsiteX47" fmla="*/ 306 w 668"/>
              <a:gd name="connsiteY47" fmla="*/ 47 h 764"/>
              <a:gd name="connsiteX48" fmla="*/ 342 w 668"/>
              <a:gd name="connsiteY48" fmla="*/ 42 h 764"/>
              <a:gd name="connsiteX49" fmla="*/ 358 w 668"/>
              <a:gd name="connsiteY49" fmla="*/ 42 h 764"/>
              <a:gd name="connsiteX50" fmla="*/ 374 w 668"/>
              <a:gd name="connsiteY50" fmla="*/ 37 h 764"/>
              <a:gd name="connsiteX51" fmla="*/ 390 w 668"/>
              <a:gd name="connsiteY51" fmla="*/ 37 h 764"/>
              <a:gd name="connsiteX52" fmla="*/ 405 w 668"/>
              <a:gd name="connsiteY52" fmla="*/ 37 h 764"/>
              <a:gd name="connsiteX53" fmla="*/ 416 w 668"/>
              <a:gd name="connsiteY53" fmla="*/ 32 h 764"/>
              <a:gd name="connsiteX54" fmla="*/ 432 w 668"/>
              <a:gd name="connsiteY54" fmla="*/ 32 h 764"/>
              <a:gd name="connsiteX55" fmla="*/ 442 w 668"/>
              <a:gd name="connsiteY55" fmla="*/ 32 h 764"/>
              <a:gd name="connsiteX56" fmla="*/ 453 w 668"/>
              <a:gd name="connsiteY56" fmla="*/ 26 h 764"/>
              <a:gd name="connsiteX57" fmla="*/ 463 w 668"/>
              <a:gd name="connsiteY57" fmla="*/ 26 h 764"/>
              <a:gd name="connsiteX58" fmla="*/ 469 w 668"/>
              <a:gd name="connsiteY58" fmla="*/ 26 h 764"/>
              <a:gd name="connsiteX59" fmla="*/ 479 w 668"/>
              <a:gd name="connsiteY59" fmla="*/ 21 h 764"/>
              <a:gd name="connsiteX60" fmla="*/ 484 w 668"/>
              <a:gd name="connsiteY60" fmla="*/ 21 h 764"/>
              <a:gd name="connsiteX61" fmla="*/ 490 w 668"/>
              <a:gd name="connsiteY61" fmla="*/ 21 h 764"/>
              <a:gd name="connsiteX62" fmla="*/ 495 w 668"/>
              <a:gd name="connsiteY62" fmla="*/ 16 h 764"/>
              <a:gd name="connsiteX63" fmla="*/ 495 w 668"/>
              <a:gd name="connsiteY63" fmla="*/ 16 h 764"/>
              <a:gd name="connsiteX64" fmla="*/ 500 w 668"/>
              <a:gd name="connsiteY64" fmla="*/ 16 h 764"/>
              <a:gd name="connsiteX65" fmla="*/ 500 w 668"/>
              <a:gd name="connsiteY65" fmla="*/ 11 h 764"/>
              <a:gd name="connsiteX66" fmla="*/ 511 w 668"/>
              <a:gd name="connsiteY66" fmla="*/ 5 h 764"/>
              <a:gd name="connsiteX67" fmla="*/ 516 w 668"/>
              <a:gd name="connsiteY67" fmla="*/ 5 h 764"/>
              <a:gd name="connsiteX68" fmla="*/ 526 w 668"/>
              <a:gd name="connsiteY68" fmla="*/ 0 h 764"/>
              <a:gd name="connsiteX69" fmla="*/ 532 w 668"/>
              <a:gd name="connsiteY69" fmla="*/ 5 h 764"/>
              <a:gd name="connsiteX70" fmla="*/ 547 w 668"/>
              <a:gd name="connsiteY70" fmla="*/ 5 h 764"/>
              <a:gd name="connsiteX71" fmla="*/ 558 w 668"/>
              <a:gd name="connsiteY71" fmla="*/ 11 h 764"/>
              <a:gd name="connsiteX72" fmla="*/ 579 w 668"/>
              <a:gd name="connsiteY72" fmla="*/ 16 h 764"/>
              <a:gd name="connsiteX73" fmla="*/ 611 w 668"/>
              <a:gd name="connsiteY73" fmla="*/ 32 h 764"/>
              <a:gd name="connsiteX74" fmla="*/ 626 w 668"/>
              <a:gd name="connsiteY74" fmla="*/ 42 h 764"/>
              <a:gd name="connsiteX75" fmla="*/ 642 w 668"/>
              <a:gd name="connsiteY75" fmla="*/ 53 h 764"/>
              <a:gd name="connsiteX76" fmla="*/ 653 w 668"/>
              <a:gd name="connsiteY76" fmla="*/ 58 h 764"/>
              <a:gd name="connsiteX77" fmla="*/ 663 w 668"/>
              <a:gd name="connsiteY77" fmla="*/ 68 h 764"/>
              <a:gd name="connsiteX78" fmla="*/ 668 w 668"/>
              <a:gd name="connsiteY78" fmla="*/ 74 h 764"/>
              <a:gd name="connsiteX79" fmla="*/ 668 w 668"/>
              <a:gd name="connsiteY79" fmla="*/ 74 h 764"/>
              <a:gd name="connsiteX80" fmla="*/ 663 w 668"/>
              <a:gd name="connsiteY80" fmla="*/ 79 h 764"/>
              <a:gd name="connsiteX81" fmla="*/ 663 w 668"/>
              <a:gd name="connsiteY81" fmla="*/ 84 h 764"/>
              <a:gd name="connsiteX82" fmla="*/ 658 w 668"/>
              <a:gd name="connsiteY82" fmla="*/ 90 h 764"/>
              <a:gd name="connsiteX83" fmla="*/ 653 w 668"/>
              <a:gd name="connsiteY83" fmla="*/ 95 h 764"/>
              <a:gd name="connsiteX84" fmla="*/ 647 w 668"/>
              <a:gd name="connsiteY84" fmla="*/ 100 h 764"/>
              <a:gd name="connsiteX85" fmla="*/ 642 w 668"/>
              <a:gd name="connsiteY85" fmla="*/ 105 h 764"/>
              <a:gd name="connsiteX86" fmla="*/ 637 w 668"/>
              <a:gd name="connsiteY86" fmla="*/ 116 h 764"/>
              <a:gd name="connsiteX87" fmla="*/ 637 w 668"/>
              <a:gd name="connsiteY87" fmla="*/ 126 h 764"/>
              <a:gd name="connsiteX88" fmla="*/ 632 w 668"/>
              <a:gd name="connsiteY88" fmla="*/ 142 h 764"/>
              <a:gd name="connsiteX89" fmla="*/ 632 w 668"/>
              <a:gd name="connsiteY89" fmla="*/ 163 h 764"/>
              <a:gd name="connsiteX90" fmla="*/ 632 w 668"/>
              <a:gd name="connsiteY90" fmla="*/ 184 h 764"/>
              <a:gd name="connsiteX91" fmla="*/ 626 w 668"/>
              <a:gd name="connsiteY91" fmla="*/ 211 h 764"/>
              <a:gd name="connsiteX92" fmla="*/ 621 w 668"/>
              <a:gd name="connsiteY92" fmla="*/ 263 h 764"/>
              <a:gd name="connsiteX93" fmla="*/ 616 w 668"/>
              <a:gd name="connsiteY93" fmla="*/ 316 h 764"/>
              <a:gd name="connsiteX94" fmla="*/ 611 w 668"/>
              <a:gd name="connsiteY94" fmla="*/ 363 h 764"/>
              <a:gd name="connsiteX95" fmla="*/ 605 w 668"/>
              <a:gd name="connsiteY95" fmla="*/ 411 h 764"/>
              <a:gd name="connsiteX96" fmla="*/ 595 w 668"/>
              <a:gd name="connsiteY96" fmla="*/ 458 h 764"/>
              <a:gd name="connsiteX97" fmla="*/ 584 w 668"/>
              <a:gd name="connsiteY97" fmla="*/ 506 h 764"/>
              <a:gd name="connsiteX98" fmla="*/ 574 w 668"/>
              <a:gd name="connsiteY98" fmla="*/ 553 h 764"/>
              <a:gd name="connsiteX99" fmla="*/ 558 w 668"/>
              <a:gd name="connsiteY99" fmla="*/ 595 h 764"/>
              <a:gd name="connsiteX100" fmla="*/ 547 w 668"/>
              <a:gd name="connsiteY100" fmla="*/ 622 h 764"/>
              <a:gd name="connsiteX101" fmla="*/ 542 w 668"/>
              <a:gd name="connsiteY101" fmla="*/ 643 h 764"/>
              <a:gd name="connsiteX102" fmla="*/ 532 w 668"/>
              <a:gd name="connsiteY102" fmla="*/ 658 h 764"/>
              <a:gd name="connsiteX103" fmla="*/ 521 w 668"/>
              <a:gd name="connsiteY103" fmla="*/ 674 h 764"/>
              <a:gd name="connsiteX104" fmla="*/ 511 w 668"/>
              <a:gd name="connsiteY104" fmla="*/ 690 h 764"/>
              <a:gd name="connsiteX105" fmla="*/ 500 w 668"/>
              <a:gd name="connsiteY105" fmla="*/ 706 h 764"/>
              <a:gd name="connsiteX106" fmla="*/ 484 w 668"/>
              <a:gd name="connsiteY106" fmla="*/ 716 h 764"/>
              <a:gd name="connsiteX107" fmla="*/ 474 w 668"/>
              <a:gd name="connsiteY107" fmla="*/ 727 h 764"/>
              <a:gd name="connsiteX108" fmla="*/ 463 w 668"/>
              <a:gd name="connsiteY108" fmla="*/ 737 h 764"/>
              <a:gd name="connsiteX109" fmla="*/ 453 w 668"/>
              <a:gd name="connsiteY109" fmla="*/ 743 h 764"/>
              <a:gd name="connsiteX110" fmla="*/ 442 w 668"/>
              <a:gd name="connsiteY110" fmla="*/ 748 h 764"/>
              <a:gd name="connsiteX111" fmla="*/ 432 w 668"/>
              <a:gd name="connsiteY111" fmla="*/ 753 h 764"/>
              <a:gd name="connsiteX112" fmla="*/ 427 w 668"/>
              <a:gd name="connsiteY112" fmla="*/ 758 h 764"/>
              <a:gd name="connsiteX113" fmla="*/ 416 w 668"/>
              <a:gd name="connsiteY113" fmla="*/ 764 h 764"/>
              <a:gd name="connsiteX114" fmla="*/ 411 w 668"/>
              <a:gd name="connsiteY114" fmla="*/ 764 h 764"/>
              <a:gd name="connsiteX115" fmla="*/ 405 w 668"/>
              <a:gd name="connsiteY115" fmla="*/ 764 h 764"/>
              <a:gd name="connsiteX116" fmla="*/ 395 w 668"/>
              <a:gd name="connsiteY116" fmla="*/ 758 h 764"/>
              <a:gd name="connsiteX117" fmla="*/ 390 w 668"/>
              <a:gd name="connsiteY117" fmla="*/ 753 h 764"/>
              <a:gd name="connsiteX118" fmla="*/ 384 w 668"/>
              <a:gd name="connsiteY118" fmla="*/ 748 h 764"/>
              <a:gd name="connsiteX119" fmla="*/ 384 w 668"/>
              <a:gd name="connsiteY119" fmla="*/ 743 h 764"/>
              <a:gd name="connsiteX120" fmla="*/ 384 w 668"/>
              <a:gd name="connsiteY120" fmla="*/ 737 h 764"/>
              <a:gd name="connsiteX121" fmla="*/ 384 w 668"/>
              <a:gd name="connsiteY121" fmla="*/ 732 h 764"/>
              <a:gd name="connsiteX122" fmla="*/ 384 w 668"/>
              <a:gd name="connsiteY122" fmla="*/ 722 h 764"/>
              <a:gd name="connsiteX123" fmla="*/ 384 w 668"/>
              <a:gd name="connsiteY123" fmla="*/ 716 h 764"/>
              <a:gd name="connsiteX124" fmla="*/ 379 w 668"/>
              <a:gd name="connsiteY124" fmla="*/ 706 h 764"/>
              <a:gd name="connsiteX125" fmla="*/ 369 w 668"/>
              <a:gd name="connsiteY125" fmla="*/ 695 h 764"/>
              <a:gd name="connsiteX126" fmla="*/ 358 w 668"/>
              <a:gd name="connsiteY126" fmla="*/ 690 h 764"/>
              <a:gd name="connsiteX127" fmla="*/ 348 w 668"/>
              <a:gd name="connsiteY127" fmla="*/ 679 h 764"/>
              <a:gd name="connsiteX128" fmla="*/ 332 w 668"/>
              <a:gd name="connsiteY128" fmla="*/ 669 h 764"/>
              <a:gd name="connsiteX129" fmla="*/ 316 w 668"/>
              <a:gd name="connsiteY129" fmla="*/ 658 h 764"/>
              <a:gd name="connsiteX130" fmla="*/ 300 w 668"/>
              <a:gd name="connsiteY130" fmla="*/ 648 h 764"/>
              <a:gd name="connsiteX131" fmla="*/ 284 w 668"/>
              <a:gd name="connsiteY131" fmla="*/ 643 h 764"/>
              <a:gd name="connsiteX132" fmla="*/ 274 w 668"/>
              <a:gd name="connsiteY132" fmla="*/ 632 h 764"/>
              <a:gd name="connsiteX133" fmla="*/ 263 w 668"/>
              <a:gd name="connsiteY133" fmla="*/ 627 h 764"/>
              <a:gd name="connsiteX134" fmla="*/ 253 w 668"/>
              <a:gd name="connsiteY134" fmla="*/ 622 h 764"/>
              <a:gd name="connsiteX135" fmla="*/ 248 w 668"/>
              <a:gd name="connsiteY135" fmla="*/ 616 h 764"/>
              <a:gd name="connsiteX136" fmla="*/ 248 w 668"/>
              <a:gd name="connsiteY136" fmla="*/ 616 h 764"/>
              <a:gd name="connsiteX137" fmla="*/ 248 w 668"/>
              <a:gd name="connsiteY137" fmla="*/ 611 h 764"/>
              <a:gd name="connsiteX138" fmla="*/ 248 w 668"/>
              <a:gd name="connsiteY138" fmla="*/ 611 h 764"/>
              <a:gd name="connsiteX139" fmla="*/ 253 w 668"/>
              <a:gd name="connsiteY139" fmla="*/ 611 h 764"/>
              <a:gd name="connsiteX140" fmla="*/ 258 w 668"/>
              <a:gd name="connsiteY140" fmla="*/ 611 h 764"/>
              <a:gd name="connsiteX141" fmla="*/ 269 w 668"/>
              <a:gd name="connsiteY141" fmla="*/ 611 h 764"/>
              <a:gd name="connsiteX142" fmla="*/ 279 w 668"/>
              <a:gd name="connsiteY142" fmla="*/ 611 h 764"/>
              <a:gd name="connsiteX143" fmla="*/ 295 w 668"/>
              <a:gd name="connsiteY143" fmla="*/ 616 h 764"/>
              <a:gd name="connsiteX144" fmla="*/ 311 w 668"/>
              <a:gd name="connsiteY144" fmla="*/ 622 h 764"/>
              <a:gd name="connsiteX145" fmla="*/ 332 w 668"/>
              <a:gd name="connsiteY145" fmla="*/ 622 h 764"/>
              <a:gd name="connsiteX146" fmla="*/ 353 w 668"/>
              <a:gd name="connsiteY146" fmla="*/ 627 h 764"/>
              <a:gd name="connsiteX147" fmla="*/ 369 w 668"/>
              <a:gd name="connsiteY147" fmla="*/ 632 h 764"/>
              <a:gd name="connsiteX148" fmla="*/ 384 w 668"/>
              <a:gd name="connsiteY148" fmla="*/ 632 h 764"/>
              <a:gd name="connsiteX149" fmla="*/ 400 w 668"/>
              <a:gd name="connsiteY149" fmla="*/ 632 h 764"/>
              <a:gd name="connsiteX150" fmla="*/ 411 w 668"/>
              <a:gd name="connsiteY150" fmla="*/ 632 h 764"/>
              <a:gd name="connsiteX151" fmla="*/ 421 w 668"/>
              <a:gd name="connsiteY151" fmla="*/ 632 h 764"/>
              <a:gd name="connsiteX152" fmla="*/ 427 w 668"/>
              <a:gd name="connsiteY152" fmla="*/ 632 h 764"/>
              <a:gd name="connsiteX153" fmla="*/ 432 w 668"/>
              <a:gd name="connsiteY153" fmla="*/ 632 h 764"/>
              <a:gd name="connsiteX154" fmla="*/ 437 w 668"/>
              <a:gd name="connsiteY154" fmla="*/ 627 h 764"/>
              <a:gd name="connsiteX155" fmla="*/ 442 w 668"/>
              <a:gd name="connsiteY155" fmla="*/ 622 h 764"/>
              <a:gd name="connsiteX156" fmla="*/ 448 w 668"/>
              <a:gd name="connsiteY156" fmla="*/ 616 h 764"/>
              <a:gd name="connsiteX157" fmla="*/ 453 w 668"/>
              <a:gd name="connsiteY157" fmla="*/ 611 h 764"/>
              <a:gd name="connsiteX158" fmla="*/ 458 w 668"/>
              <a:gd name="connsiteY158" fmla="*/ 600 h 764"/>
              <a:gd name="connsiteX159" fmla="*/ 469 w 668"/>
              <a:gd name="connsiteY159" fmla="*/ 590 h 764"/>
              <a:gd name="connsiteX160" fmla="*/ 474 w 668"/>
              <a:gd name="connsiteY160" fmla="*/ 579 h 764"/>
              <a:gd name="connsiteX161" fmla="*/ 479 w 668"/>
              <a:gd name="connsiteY161" fmla="*/ 569 h 764"/>
              <a:gd name="connsiteX162" fmla="*/ 484 w 668"/>
              <a:gd name="connsiteY162" fmla="*/ 553 h 764"/>
              <a:gd name="connsiteX163" fmla="*/ 490 w 668"/>
              <a:gd name="connsiteY163" fmla="*/ 537 h 764"/>
              <a:gd name="connsiteX164" fmla="*/ 495 w 668"/>
              <a:gd name="connsiteY164" fmla="*/ 521 h 764"/>
              <a:gd name="connsiteX165" fmla="*/ 500 w 668"/>
              <a:gd name="connsiteY165" fmla="*/ 500 h 764"/>
              <a:gd name="connsiteX166" fmla="*/ 505 w 668"/>
              <a:gd name="connsiteY166" fmla="*/ 479 h 764"/>
              <a:gd name="connsiteX167" fmla="*/ 511 w 668"/>
              <a:gd name="connsiteY167" fmla="*/ 453 h 764"/>
              <a:gd name="connsiteX168" fmla="*/ 516 w 668"/>
              <a:gd name="connsiteY168" fmla="*/ 427 h 764"/>
              <a:gd name="connsiteX169" fmla="*/ 521 w 668"/>
              <a:gd name="connsiteY169" fmla="*/ 400 h 764"/>
              <a:gd name="connsiteX170" fmla="*/ 526 w 668"/>
              <a:gd name="connsiteY170" fmla="*/ 374 h 764"/>
              <a:gd name="connsiteX171" fmla="*/ 532 w 668"/>
              <a:gd name="connsiteY171" fmla="*/ 348 h 764"/>
              <a:gd name="connsiteX172" fmla="*/ 532 w 668"/>
              <a:gd name="connsiteY172" fmla="*/ 321 h 764"/>
              <a:gd name="connsiteX173" fmla="*/ 537 w 668"/>
              <a:gd name="connsiteY173" fmla="*/ 295 h 764"/>
              <a:gd name="connsiteX174" fmla="*/ 537 w 668"/>
              <a:gd name="connsiteY174" fmla="*/ 274 h 764"/>
              <a:gd name="connsiteX175" fmla="*/ 542 w 668"/>
              <a:gd name="connsiteY175" fmla="*/ 253 h 764"/>
              <a:gd name="connsiteX176" fmla="*/ 542 w 668"/>
              <a:gd name="connsiteY176" fmla="*/ 232 h 764"/>
              <a:gd name="connsiteX177" fmla="*/ 542 w 668"/>
              <a:gd name="connsiteY177" fmla="*/ 211 h 764"/>
              <a:gd name="connsiteX178" fmla="*/ 547 w 668"/>
              <a:gd name="connsiteY178" fmla="*/ 195 h 764"/>
              <a:gd name="connsiteX179" fmla="*/ 547 w 668"/>
              <a:gd name="connsiteY179" fmla="*/ 179 h 764"/>
              <a:gd name="connsiteX180" fmla="*/ 547 w 668"/>
              <a:gd name="connsiteY180" fmla="*/ 163 h 764"/>
              <a:gd name="connsiteX181" fmla="*/ 547 w 668"/>
              <a:gd name="connsiteY181" fmla="*/ 153 h 764"/>
              <a:gd name="connsiteX182" fmla="*/ 547 w 668"/>
              <a:gd name="connsiteY182" fmla="*/ 142 h 764"/>
              <a:gd name="connsiteX183" fmla="*/ 547 w 668"/>
              <a:gd name="connsiteY183" fmla="*/ 132 h 764"/>
              <a:gd name="connsiteX184" fmla="*/ 547 w 668"/>
              <a:gd name="connsiteY184" fmla="*/ 121 h 764"/>
              <a:gd name="connsiteX185" fmla="*/ 542 w 668"/>
              <a:gd name="connsiteY185" fmla="*/ 116 h 764"/>
              <a:gd name="connsiteX186" fmla="*/ 542 w 668"/>
              <a:gd name="connsiteY186" fmla="*/ 116 h 764"/>
              <a:gd name="connsiteX0" fmla="*/ 546 w 672"/>
              <a:gd name="connsiteY0" fmla="*/ 116 h 764"/>
              <a:gd name="connsiteX1" fmla="*/ 546 w 672"/>
              <a:gd name="connsiteY1" fmla="*/ 105 h 764"/>
              <a:gd name="connsiteX2" fmla="*/ 541 w 672"/>
              <a:gd name="connsiteY2" fmla="*/ 95 h 764"/>
              <a:gd name="connsiteX3" fmla="*/ 536 w 672"/>
              <a:gd name="connsiteY3" fmla="*/ 84 h 764"/>
              <a:gd name="connsiteX4" fmla="*/ 536 w 672"/>
              <a:gd name="connsiteY4" fmla="*/ 79 h 764"/>
              <a:gd name="connsiteX5" fmla="*/ 530 w 672"/>
              <a:gd name="connsiteY5" fmla="*/ 79 h 764"/>
              <a:gd name="connsiteX6" fmla="*/ 525 w 672"/>
              <a:gd name="connsiteY6" fmla="*/ 79 h 764"/>
              <a:gd name="connsiteX7" fmla="*/ 520 w 672"/>
              <a:gd name="connsiteY7" fmla="*/ 74 h 764"/>
              <a:gd name="connsiteX8" fmla="*/ 509 w 672"/>
              <a:gd name="connsiteY8" fmla="*/ 74 h 764"/>
              <a:gd name="connsiteX9" fmla="*/ 499 w 672"/>
              <a:gd name="connsiteY9" fmla="*/ 74 h 764"/>
              <a:gd name="connsiteX10" fmla="*/ 488 w 672"/>
              <a:gd name="connsiteY10" fmla="*/ 74 h 764"/>
              <a:gd name="connsiteX11" fmla="*/ 478 w 672"/>
              <a:gd name="connsiteY11" fmla="*/ 74 h 764"/>
              <a:gd name="connsiteX12" fmla="*/ 467 w 672"/>
              <a:gd name="connsiteY12" fmla="*/ 74 h 764"/>
              <a:gd name="connsiteX13" fmla="*/ 436 w 672"/>
              <a:gd name="connsiteY13" fmla="*/ 74 h 764"/>
              <a:gd name="connsiteX14" fmla="*/ 409 w 672"/>
              <a:gd name="connsiteY14" fmla="*/ 74 h 764"/>
              <a:gd name="connsiteX15" fmla="*/ 378 w 672"/>
              <a:gd name="connsiteY15" fmla="*/ 79 h 764"/>
              <a:gd name="connsiteX16" fmla="*/ 346 w 672"/>
              <a:gd name="connsiteY16" fmla="*/ 79 h 764"/>
              <a:gd name="connsiteX17" fmla="*/ 331 w 672"/>
              <a:gd name="connsiteY17" fmla="*/ 84 h 764"/>
              <a:gd name="connsiteX18" fmla="*/ 315 w 672"/>
              <a:gd name="connsiteY18" fmla="*/ 84 h 764"/>
              <a:gd name="connsiteX19" fmla="*/ 294 w 672"/>
              <a:gd name="connsiteY19" fmla="*/ 90 h 764"/>
              <a:gd name="connsiteX20" fmla="*/ 278 w 672"/>
              <a:gd name="connsiteY20" fmla="*/ 95 h 764"/>
              <a:gd name="connsiteX21" fmla="*/ 257 w 672"/>
              <a:gd name="connsiteY21" fmla="*/ 95 h 764"/>
              <a:gd name="connsiteX22" fmla="*/ 236 w 672"/>
              <a:gd name="connsiteY22" fmla="*/ 100 h 764"/>
              <a:gd name="connsiteX23" fmla="*/ 210 w 672"/>
              <a:gd name="connsiteY23" fmla="*/ 105 h 764"/>
              <a:gd name="connsiteX24" fmla="*/ 189 w 672"/>
              <a:gd name="connsiteY24" fmla="*/ 111 h 764"/>
              <a:gd name="connsiteX25" fmla="*/ 162 w 672"/>
              <a:gd name="connsiteY25" fmla="*/ 116 h 764"/>
              <a:gd name="connsiteX26" fmla="*/ 141 w 672"/>
              <a:gd name="connsiteY26" fmla="*/ 121 h 764"/>
              <a:gd name="connsiteX27" fmla="*/ 120 w 672"/>
              <a:gd name="connsiteY27" fmla="*/ 121 h 764"/>
              <a:gd name="connsiteX28" fmla="*/ 104 w 672"/>
              <a:gd name="connsiteY28" fmla="*/ 126 h 764"/>
              <a:gd name="connsiteX29" fmla="*/ 89 w 672"/>
              <a:gd name="connsiteY29" fmla="*/ 126 h 764"/>
              <a:gd name="connsiteX30" fmla="*/ 78 w 672"/>
              <a:gd name="connsiteY30" fmla="*/ 126 h 764"/>
              <a:gd name="connsiteX31" fmla="*/ 68 w 672"/>
              <a:gd name="connsiteY31" fmla="*/ 126 h 764"/>
              <a:gd name="connsiteX32" fmla="*/ 62 w 672"/>
              <a:gd name="connsiteY32" fmla="*/ 126 h 764"/>
              <a:gd name="connsiteX33" fmla="*/ 52 w 672"/>
              <a:gd name="connsiteY33" fmla="*/ 121 h 764"/>
              <a:gd name="connsiteX34" fmla="*/ 36 w 672"/>
              <a:gd name="connsiteY34" fmla="*/ 116 h 764"/>
              <a:gd name="connsiteX35" fmla="*/ 25 w 672"/>
              <a:gd name="connsiteY35" fmla="*/ 111 h 764"/>
              <a:gd name="connsiteX36" fmla="*/ 4 w 672"/>
              <a:gd name="connsiteY36" fmla="*/ 95 h 764"/>
              <a:gd name="connsiteX37" fmla="*/ 47 w 672"/>
              <a:gd name="connsiteY37" fmla="*/ 68 h 764"/>
              <a:gd name="connsiteX38" fmla="*/ 78 w 672"/>
              <a:gd name="connsiteY38" fmla="*/ 68 h 764"/>
              <a:gd name="connsiteX39" fmla="*/ 115 w 672"/>
              <a:gd name="connsiteY39" fmla="*/ 63 h 764"/>
              <a:gd name="connsiteX40" fmla="*/ 136 w 672"/>
              <a:gd name="connsiteY40" fmla="*/ 63 h 764"/>
              <a:gd name="connsiteX41" fmla="*/ 162 w 672"/>
              <a:gd name="connsiteY41" fmla="*/ 63 h 764"/>
              <a:gd name="connsiteX42" fmla="*/ 183 w 672"/>
              <a:gd name="connsiteY42" fmla="*/ 58 h 764"/>
              <a:gd name="connsiteX43" fmla="*/ 215 w 672"/>
              <a:gd name="connsiteY43" fmla="*/ 58 h 764"/>
              <a:gd name="connsiteX44" fmla="*/ 241 w 672"/>
              <a:gd name="connsiteY44" fmla="*/ 53 h 764"/>
              <a:gd name="connsiteX45" fmla="*/ 273 w 672"/>
              <a:gd name="connsiteY45" fmla="*/ 53 h 764"/>
              <a:gd name="connsiteX46" fmla="*/ 310 w 672"/>
              <a:gd name="connsiteY46" fmla="*/ 47 h 764"/>
              <a:gd name="connsiteX47" fmla="*/ 346 w 672"/>
              <a:gd name="connsiteY47" fmla="*/ 42 h 764"/>
              <a:gd name="connsiteX48" fmla="*/ 362 w 672"/>
              <a:gd name="connsiteY48" fmla="*/ 42 h 764"/>
              <a:gd name="connsiteX49" fmla="*/ 378 w 672"/>
              <a:gd name="connsiteY49" fmla="*/ 37 h 764"/>
              <a:gd name="connsiteX50" fmla="*/ 394 w 672"/>
              <a:gd name="connsiteY50" fmla="*/ 37 h 764"/>
              <a:gd name="connsiteX51" fmla="*/ 409 w 672"/>
              <a:gd name="connsiteY51" fmla="*/ 37 h 764"/>
              <a:gd name="connsiteX52" fmla="*/ 420 w 672"/>
              <a:gd name="connsiteY52" fmla="*/ 32 h 764"/>
              <a:gd name="connsiteX53" fmla="*/ 436 w 672"/>
              <a:gd name="connsiteY53" fmla="*/ 32 h 764"/>
              <a:gd name="connsiteX54" fmla="*/ 446 w 672"/>
              <a:gd name="connsiteY54" fmla="*/ 32 h 764"/>
              <a:gd name="connsiteX55" fmla="*/ 457 w 672"/>
              <a:gd name="connsiteY55" fmla="*/ 26 h 764"/>
              <a:gd name="connsiteX56" fmla="*/ 467 w 672"/>
              <a:gd name="connsiteY56" fmla="*/ 26 h 764"/>
              <a:gd name="connsiteX57" fmla="*/ 473 w 672"/>
              <a:gd name="connsiteY57" fmla="*/ 26 h 764"/>
              <a:gd name="connsiteX58" fmla="*/ 483 w 672"/>
              <a:gd name="connsiteY58" fmla="*/ 21 h 764"/>
              <a:gd name="connsiteX59" fmla="*/ 488 w 672"/>
              <a:gd name="connsiteY59" fmla="*/ 21 h 764"/>
              <a:gd name="connsiteX60" fmla="*/ 494 w 672"/>
              <a:gd name="connsiteY60" fmla="*/ 21 h 764"/>
              <a:gd name="connsiteX61" fmla="*/ 499 w 672"/>
              <a:gd name="connsiteY61" fmla="*/ 16 h 764"/>
              <a:gd name="connsiteX62" fmla="*/ 499 w 672"/>
              <a:gd name="connsiteY62" fmla="*/ 16 h 764"/>
              <a:gd name="connsiteX63" fmla="*/ 504 w 672"/>
              <a:gd name="connsiteY63" fmla="*/ 16 h 764"/>
              <a:gd name="connsiteX64" fmla="*/ 504 w 672"/>
              <a:gd name="connsiteY64" fmla="*/ 11 h 764"/>
              <a:gd name="connsiteX65" fmla="*/ 515 w 672"/>
              <a:gd name="connsiteY65" fmla="*/ 5 h 764"/>
              <a:gd name="connsiteX66" fmla="*/ 520 w 672"/>
              <a:gd name="connsiteY66" fmla="*/ 5 h 764"/>
              <a:gd name="connsiteX67" fmla="*/ 530 w 672"/>
              <a:gd name="connsiteY67" fmla="*/ 0 h 764"/>
              <a:gd name="connsiteX68" fmla="*/ 536 w 672"/>
              <a:gd name="connsiteY68" fmla="*/ 5 h 764"/>
              <a:gd name="connsiteX69" fmla="*/ 551 w 672"/>
              <a:gd name="connsiteY69" fmla="*/ 5 h 764"/>
              <a:gd name="connsiteX70" fmla="*/ 562 w 672"/>
              <a:gd name="connsiteY70" fmla="*/ 11 h 764"/>
              <a:gd name="connsiteX71" fmla="*/ 583 w 672"/>
              <a:gd name="connsiteY71" fmla="*/ 16 h 764"/>
              <a:gd name="connsiteX72" fmla="*/ 615 w 672"/>
              <a:gd name="connsiteY72" fmla="*/ 32 h 764"/>
              <a:gd name="connsiteX73" fmla="*/ 630 w 672"/>
              <a:gd name="connsiteY73" fmla="*/ 42 h 764"/>
              <a:gd name="connsiteX74" fmla="*/ 646 w 672"/>
              <a:gd name="connsiteY74" fmla="*/ 53 h 764"/>
              <a:gd name="connsiteX75" fmla="*/ 657 w 672"/>
              <a:gd name="connsiteY75" fmla="*/ 58 h 764"/>
              <a:gd name="connsiteX76" fmla="*/ 667 w 672"/>
              <a:gd name="connsiteY76" fmla="*/ 68 h 764"/>
              <a:gd name="connsiteX77" fmla="*/ 672 w 672"/>
              <a:gd name="connsiteY77" fmla="*/ 74 h 764"/>
              <a:gd name="connsiteX78" fmla="*/ 672 w 672"/>
              <a:gd name="connsiteY78" fmla="*/ 74 h 764"/>
              <a:gd name="connsiteX79" fmla="*/ 667 w 672"/>
              <a:gd name="connsiteY79" fmla="*/ 79 h 764"/>
              <a:gd name="connsiteX80" fmla="*/ 667 w 672"/>
              <a:gd name="connsiteY80" fmla="*/ 84 h 764"/>
              <a:gd name="connsiteX81" fmla="*/ 662 w 672"/>
              <a:gd name="connsiteY81" fmla="*/ 90 h 764"/>
              <a:gd name="connsiteX82" fmla="*/ 657 w 672"/>
              <a:gd name="connsiteY82" fmla="*/ 95 h 764"/>
              <a:gd name="connsiteX83" fmla="*/ 651 w 672"/>
              <a:gd name="connsiteY83" fmla="*/ 100 h 764"/>
              <a:gd name="connsiteX84" fmla="*/ 646 w 672"/>
              <a:gd name="connsiteY84" fmla="*/ 105 h 764"/>
              <a:gd name="connsiteX85" fmla="*/ 641 w 672"/>
              <a:gd name="connsiteY85" fmla="*/ 116 h 764"/>
              <a:gd name="connsiteX86" fmla="*/ 641 w 672"/>
              <a:gd name="connsiteY86" fmla="*/ 126 h 764"/>
              <a:gd name="connsiteX87" fmla="*/ 636 w 672"/>
              <a:gd name="connsiteY87" fmla="*/ 142 h 764"/>
              <a:gd name="connsiteX88" fmla="*/ 636 w 672"/>
              <a:gd name="connsiteY88" fmla="*/ 163 h 764"/>
              <a:gd name="connsiteX89" fmla="*/ 636 w 672"/>
              <a:gd name="connsiteY89" fmla="*/ 184 h 764"/>
              <a:gd name="connsiteX90" fmla="*/ 630 w 672"/>
              <a:gd name="connsiteY90" fmla="*/ 211 h 764"/>
              <a:gd name="connsiteX91" fmla="*/ 625 w 672"/>
              <a:gd name="connsiteY91" fmla="*/ 263 h 764"/>
              <a:gd name="connsiteX92" fmla="*/ 620 w 672"/>
              <a:gd name="connsiteY92" fmla="*/ 316 h 764"/>
              <a:gd name="connsiteX93" fmla="*/ 615 w 672"/>
              <a:gd name="connsiteY93" fmla="*/ 363 h 764"/>
              <a:gd name="connsiteX94" fmla="*/ 609 w 672"/>
              <a:gd name="connsiteY94" fmla="*/ 411 h 764"/>
              <a:gd name="connsiteX95" fmla="*/ 599 w 672"/>
              <a:gd name="connsiteY95" fmla="*/ 458 h 764"/>
              <a:gd name="connsiteX96" fmla="*/ 588 w 672"/>
              <a:gd name="connsiteY96" fmla="*/ 506 h 764"/>
              <a:gd name="connsiteX97" fmla="*/ 578 w 672"/>
              <a:gd name="connsiteY97" fmla="*/ 553 h 764"/>
              <a:gd name="connsiteX98" fmla="*/ 562 w 672"/>
              <a:gd name="connsiteY98" fmla="*/ 595 h 764"/>
              <a:gd name="connsiteX99" fmla="*/ 551 w 672"/>
              <a:gd name="connsiteY99" fmla="*/ 622 h 764"/>
              <a:gd name="connsiteX100" fmla="*/ 546 w 672"/>
              <a:gd name="connsiteY100" fmla="*/ 643 h 764"/>
              <a:gd name="connsiteX101" fmla="*/ 536 w 672"/>
              <a:gd name="connsiteY101" fmla="*/ 658 h 764"/>
              <a:gd name="connsiteX102" fmla="*/ 525 w 672"/>
              <a:gd name="connsiteY102" fmla="*/ 674 h 764"/>
              <a:gd name="connsiteX103" fmla="*/ 515 w 672"/>
              <a:gd name="connsiteY103" fmla="*/ 690 h 764"/>
              <a:gd name="connsiteX104" fmla="*/ 504 w 672"/>
              <a:gd name="connsiteY104" fmla="*/ 706 h 764"/>
              <a:gd name="connsiteX105" fmla="*/ 488 w 672"/>
              <a:gd name="connsiteY105" fmla="*/ 716 h 764"/>
              <a:gd name="connsiteX106" fmla="*/ 478 w 672"/>
              <a:gd name="connsiteY106" fmla="*/ 727 h 764"/>
              <a:gd name="connsiteX107" fmla="*/ 467 w 672"/>
              <a:gd name="connsiteY107" fmla="*/ 737 h 764"/>
              <a:gd name="connsiteX108" fmla="*/ 457 w 672"/>
              <a:gd name="connsiteY108" fmla="*/ 743 h 764"/>
              <a:gd name="connsiteX109" fmla="*/ 446 w 672"/>
              <a:gd name="connsiteY109" fmla="*/ 748 h 764"/>
              <a:gd name="connsiteX110" fmla="*/ 436 w 672"/>
              <a:gd name="connsiteY110" fmla="*/ 753 h 764"/>
              <a:gd name="connsiteX111" fmla="*/ 431 w 672"/>
              <a:gd name="connsiteY111" fmla="*/ 758 h 764"/>
              <a:gd name="connsiteX112" fmla="*/ 420 w 672"/>
              <a:gd name="connsiteY112" fmla="*/ 764 h 764"/>
              <a:gd name="connsiteX113" fmla="*/ 415 w 672"/>
              <a:gd name="connsiteY113" fmla="*/ 764 h 764"/>
              <a:gd name="connsiteX114" fmla="*/ 409 w 672"/>
              <a:gd name="connsiteY114" fmla="*/ 764 h 764"/>
              <a:gd name="connsiteX115" fmla="*/ 399 w 672"/>
              <a:gd name="connsiteY115" fmla="*/ 758 h 764"/>
              <a:gd name="connsiteX116" fmla="*/ 394 w 672"/>
              <a:gd name="connsiteY116" fmla="*/ 753 h 764"/>
              <a:gd name="connsiteX117" fmla="*/ 388 w 672"/>
              <a:gd name="connsiteY117" fmla="*/ 748 h 764"/>
              <a:gd name="connsiteX118" fmla="*/ 388 w 672"/>
              <a:gd name="connsiteY118" fmla="*/ 743 h 764"/>
              <a:gd name="connsiteX119" fmla="*/ 388 w 672"/>
              <a:gd name="connsiteY119" fmla="*/ 737 h 764"/>
              <a:gd name="connsiteX120" fmla="*/ 388 w 672"/>
              <a:gd name="connsiteY120" fmla="*/ 732 h 764"/>
              <a:gd name="connsiteX121" fmla="*/ 388 w 672"/>
              <a:gd name="connsiteY121" fmla="*/ 722 h 764"/>
              <a:gd name="connsiteX122" fmla="*/ 388 w 672"/>
              <a:gd name="connsiteY122" fmla="*/ 716 h 764"/>
              <a:gd name="connsiteX123" fmla="*/ 383 w 672"/>
              <a:gd name="connsiteY123" fmla="*/ 706 h 764"/>
              <a:gd name="connsiteX124" fmla="*/ 373 w 672"/>
              <a:gd name="connsiteY124" fmla="*/ 695 h 764"/>
              <a:gd name="connsiteX125" fmla="*/ 362 w 672"/>
              <a:gd name="connsiteY125" fmla="*/ 690 h 764"/>
              <a:gd name="connsiteX126" fmla="*/ 352 w 672"/>
              <a:gd name="connsiteY126" fmla="*/ 679 h 764"/>
              <a:gd name="connsiteX127" fmla="*/ 336 w 672"/>
              <a:gd name="connsiteY127" fmla="*/ 669 h 764"/>
              <a:gd name="connsiteX128" fmla="*/ 320 w 672"/>
              <a:gd name="connsiteY128" fmla="*/ 658 h 764"/>
              <a:gd name="connsiteX129" fmla="*/ 304 w 672"/>
              <a:gd name="connsiteY129" fmla="*/ 648 h 764"/>
              <a:gd name="connsiteX130" fmla="*/ 288 w 672"/>
              <a:gd name="connsiteY130" fmla="*/ 643 h 764"/>
              <a:gd name="connsiteX131" fmla="*/ 278 w 672"/>
              <a:gd name="connsiteY131" fmla="*/ 632 h 764"/>
              <a:gd name="connsiteX132" fmla="*/ 267 w 672"/>
              <a:gd name="connsiteY132" fmla="*/ 627 h 764"/>
              <a:gd name="connsiteX133" fmla="*/ 257 w 672"/>
              <a:gd name="connsiteY133" fmla="*/ 622 h 764"/>
              <a:gd name="connsiteX134" fmla="*/ 252 w 672"/>
              <a:gd name="connsiteY134" fmla="*/ 616 h 764"/>
              <a:gd name="connsiteX135" fmla="*/ 252 w 672"/>
              <a:gd name="connsiteY135" fmla="*/ 616 h 764"/>
              <a:gd name="connsiteX136" fmla="*/ 252 w 672"/>
              <a:gd name="connsiteY136" fmla="*/ 611 h 764"/>
              <a:gd name="connsiteX137" fmla="*/ 252 w 672"/>
              <a:gd name="connsiteY137" fmla="*/ 611 h 764"/>
              <a:gd name="connsiteX138" fmla="*/ 257 w 672"/>
              <a:gd name="connsiteY138" fmla="*/ 611 h 764"/>
              <a:gd name="connsiteX139" fmla="*/ 262 w 672"/>
              <a:gd name="connsiteY139" fmla="*/ 611 h 764"/>
              <a:gd name="connsiteX140" fmla="*/ 273 w 672"/>
              <a:gd name="connsiteY140" fmla="*/ 611 h 764"/>
              <a:gd name="connsiteX141" fmla="*/ 283 w 672"/>
              <a:gd name="connsiteY141" fmla="*/ 611 h 764"/>
              <a:gd name="connsiteX142" fmla="*/ 299 w 672"/>
              <a:gd name="connsiteY142" fmla="*/ 616 h 764"/>
              <a:gd name="connsiteX143" fmla="*/ 315 w 672"/>
              <a:gd name="connsiteY143" fmla="*/ 622 h 764"/>
              <a:gd name="connsiteX144" fmla="*/ 336 w 672"/>
              <a:gd name="connsiteY144" fmla="*/ 622 h 764"/>
              <a:gd name="connsiteX145" fmla="*/ 357 w 672"/>
              <a:gd name="connsiteY145" fmla="*/ 627 h 764"/>
              <a:gd name="connsiteX146" fmla="*/ 373 w 672"/>
              <a:gd name="connsiteY146" fmla="*/ 632 h 764"/>
              <a:gd name="connsiteX147" fmla="*/ 388 w 672"/>
              <a:gd name="connsiteY147" fmla="*/ 632 h 764"/>
              <a:gd name="connsiteX148" fmla="*/ 404 w 672"/>
              <a:gd name="connsiteY148" fmla="*/ 632 h 764"/>
              <a:gd name="connsiteX149" fmla="*/ 415 w 672"/>
              <a:gd name="connsiteY149" fmla="*/ 632 h 764"/>
              <a:gd name="connsiteX150" fmla="*/ 425 w 672"/>
              <a:gd name="connsiteY150" fmla="*/ 632 h 764"/>
              <a:gd name="connsiteX151" fmla="*/ 431 w 672"/>
              <a:gd name="connsiteY151" fmla="*/ 632 h 764"/>
              <a:gd name="connsiteX152" fmla="*/ 436 w 672"/>
              <a:gd name="connsiteY152" fmla="*/ 632 h 764"/>
              <a:gd name="connsiteX153" fmla="*/ 441 w 672"/>
              <a:gd name="connsiteY153" fmla="*/ 627 h 764"/>
              <a:gd name="connsiteX154" fmla="*/ 446 w 672"/>
              <a:gd name="connsiteY154" fmla="*/ 622 h 764"/>
              <a:gd name="connsiteX155" fmla="*/ 452 w 672"/>
              <a:gd name="connsiteY155" fmla="*/ 616 h 764"/>
              <a:gd name="connsiteX156" fmla="*/ 457 w 672"/>
              <a:gd name="connsiteY156" fmla="*/ 611 h 764"/>
              <a:gd name="connsiteX157" fmla="*/ 462 w 672"/>
              <a:gd name="connsiteY157" fmla="*/ 600 h 764"/>
              <a:gd name="connsiteX158" fmla="*/ 473 w 672"/>
              <a:gd name="connsiteY158" fmla="*/ 590 h 764"/>
              <a:gd name="connsiteX159" fmla="*/ 478 w 672"/>
              <a:gd name="connsiteY159" fmla="*/ 579 h 764"/>
              <a:gd name="connsiteX160" fmla="*/ 483 w 672"/>
              <a:gd name="connsiteY160" fmla="*/ 569 h 764"/>
              <a:gd name="connsiteX161" fmla="*/ 488 w 672"/>
              <a:gd name="connsiteY161" fmla="*/ 553 h 764"/>
              <a:gd name="connsiteX162" fmla="*/ 494 w 672"/>
              <a:gd name="connsiteY162" fmla="*/ 537 h 764"/>
              <a:gd name="connsiteX163" fmla="*/ 499 w 672"/>
              <a:gd name="connsiteY163" fmla="*/ 521 h 764"/>
              <a:gd name="connsiteX164" fmla="*/ 504 w 672"/>
              <a:gd name="connsiteY164" fmla="*/ 500 h 764"/>
              <a:gd name="connsiteX165" fmla="*/ 509 w 672"/>
              <a:gd name="connsiteY165" fmla="*/ 479 h 764"/>
              <a:gd name="connsiteX166" fmla="*/ 515 w 672"/>
              <a:gd name="connsiteY166" fmla="*/ 453 h 764"/>
              <a:gd name="connsiteX167" fmla="*/ 520 w 672"/>
              <a:gd name="connsiteY167" fmla="*/ 427 h 764"/>
              <a:gd name="connsiteX168" fmla="*/ 525 w 672"/>
              <a:gd name="connsiteY168" fmla="*/ 400 h 764"/>
              <a:gd name="connsiteX169" fmla="*/ 530 w 672"/>
              <a:gd name="connsiteY169" fmla="*/ 374 h 764"/>
              <a:gd name="connsiteX170" fmla="*/ 536 w 672"/>
              <a:gd name="connsiteY170" fmla="*/ 348 h 764"/>
              <a:gd name="connsiteX171" fmla="*/ 536 w 672"/>
              <a:gd name="connsiteY171" fmla="*/ 321 h 764"/>
              <a:gd name="connsiteX172" fmla="*/ 541 w 672"/>
              <a:gd name="connsiteY172" fmla="*/ 295 h 764"/>
              <a:gd name="connsiteX173" fmla="*/ 541 w 672"/>
              <a:gd name="connsiteY173" fmla="*/ 274 h 764"/>
              <a:gd name="connsiteX174" fmla="*/ 546 w 672"/>
              <a:gd name="connsiteY174" fmla="*/ 253 h 764"/>
              <a:gd name="connsiteX175" fmla="*/ 546 w 672"/>
              <a:gd name="connsiteY175" fmla="*/ 232 h 764"/>
              <a:gd name="connsiteX176" fmla="*/ 546 w 672"/>
              <a:gd name="connsiteY176" fmla="*/ 211 h 764"/>
              <a:gd name="connsiteX177" fmla="*/ 551 w 672"/>
              <a:gd name="connsiteY177" fmla="*/ 195 h 764"/>
              <a:gd name="connsiteX178" fmla="*/ 551 w 672"/>
              <a:gd name="connsiteY178" fmla="*/ 179 h 764"/>
              <a:gd name="connsiteX179" fmla="*/ 551 w 672"/>
              <a:gd name="connsiteY179" fmla="*/ 163 h 764"/>
              <a:gd name="connsiteX180" fmla="*/ 551 w 672"/>
              <a:gd name="connsiteY180" fmla="*/ 153 h 764"/>
              <a:gd name="connsiteX181" fmla="*/ 551 w 672"/>
              <a:gd name="connsiteY181" fmla="*/ 142 h 764"/>
              <a:gd name="connsiteX182" fmla="*/ 551 w 672"/>
              <a:gd name="connsiteY182" fmla="*/ 132 h 764"/>
              <a:gd name="connsiteX183" fmla="*/ 551 w 672"/>
              <a:gd name="connsiteY183" fmla="*/ 121 h 764"/>
              <a:gd name="connsiteX184" fmla="*/ 546 w 672"/>
              <a:gd name="connsiteY184" fmla="*/ 116 h 764"/>
              <a:gd name="connsiteX185" fmla="*/ 546 w 672"/>
              <a:gd name="connsiteY185" fmla="*/ 116 h 764"/>
              <a:gd name="connsiteX0" fmla="*/ 521 w 647"/>
              <a:gd name="connsiteY0" fmla="*/ 116 h 764"/>
              <a:gd name="connsiteX1" fmla="*/ 521 w 647"/>
              <a:gd name="connsiteY1" fmla="*/ 105 h 764"/>
              <a:gd name="connsiteX2" fmla="*/ 516 w 647"/>
              <a:gd name="connsiteY2" fmla="*/ 95 h 764"/>
              <a:gd name="connsiteX3" fmla="*/ 511 w 647"/>
              <a:gd name="connsiteY3" fmla="*/ 84 h 764"/>
              <a:gd name="connsiteX4" fmla="*/ 511 w 647"/>
              <a:gd name="connsiteY4" fmla="*/ 79 h 764"/>
              <a:gd name="connsiteX5" fmla="*/ 505 w 647"/>
              <a:gd name="connsiteY5" fmla="*/ 79 h 764"/>
              <a:gd name="connsiteX6" fmla="*/ 500 w 647"/>
              <a:gd name="connsiteY6" fmla="*/ 79 h 764"/>
              <a:gd name="connsiteX7" fmla="*/ 495 w 647"/>
              <a:gd name="connsiteY7" fmla="*/ 74 h 764"/>
              <a:gd name="connsiteX8" fmla="*/ 484 w 647"/>
              <a:gd name="connsiteY8" fmla="*/ 74 h 764"/>
              <a:gd name="connsiteX9" fmla="*/ 474 w 647"/>
              <a:gd name="connsiteY9" fmla="*/ 74 h 764"/>
              <a:gd name="connsiteX10" fmla="*/ 463 w 647"/>
              <a:gd name="connsiteY10" fmla="*/ 74 h 764"/>
              <a:gd name="connsiteX11" fmla="*/ 453 w 647"/>
              <a:gd name="connsiteY11" fmla="*/ 74 h 764"/>
              <a:gd name="connsiteX12" fmla="*/ 442 w 647"/>
              <a:gd name="connsiteY12" fmla="*/ 74 h 764"/>
              <a:gd name="connsiteX13" fmla="*/ 411 w 647"/>
              <a:gd name="connsiteY13" fmla="*/ 74 h 764"/>
              <a:gd name="connsiteX14" fmla="*/ 384 w 647"/>
              <a:gd name="connsiteY14" fmla="*/ 74 h 764"/>
              <a:gd name="connsiteX15" fmla="*/ 353 w 647"/>
              <a:gd name="connsiteY15" fmla="*/ 79 h 764"/>
              <a:gd name="connsiteX16" fmla="*/ 321 w 647"/>
              <a:gd name="connsiteY16" fmla="*/ 79 h 764"/>
              <a:gd name="connsiteX17" fmla="*/ 306 w 647"/>
              <a:gd name="connsiteY17" fmla="*/ 84 h 764"/>
              <a:gd name="connsiteX18" fmla="*/ 290 w 647"/>
              <a:gd name="connsiteY18" fmla="*/ 84 h 764"/>
              <a:gd name="connsiteX19" fmla="*/ 269 w 647"/>
              <a:gd name="connsiteY19" fmla="*/ 90 h 764"/>
              <a:gd name="connsiteX20" fmla="*/ 253 w 647"/>
              <a:gd name="connsiteY20" fmla="*/ 95 h 764"/>
              <a:gd name="connsiteX21" fmla="*/ 232 w 647"/>
              <a:gd name="connsiteY21" fmla="*/ 95 h 764"/>
              <a:gd name="connsiteX22" fmla="*/ 211 w 647"/>
              <a:gd name="connsiteY22" fmla="*/ 100 h 764"/>
              <a:gd name="connsiteX23" fmla="*/ 185 w 647"/>
              <a:gd name="connsiteY23" fmla="*/ 105 h 764"/>
              <a:gd name="connsiteX24" fmla="*/ 164 w 647"/>
              <a:gd name="connsiteY24" fmla="*/ 111 h 764"/>
              <a:gd name="connsiteX25" fmla="*/ 137 w 647"/>
              <a:gd name="connsiteY25" fmla="*/ 116 h 764"/>
              <a:gd name="connsiteX26" fmla="*/ 116 w 647"/>
              <a:gd name="connsiteY26" fmla="*/ 121 h 764"/>
              <a:gd name="connsiteX27" fmla="*/ 95 w 647"/>
              <a:gd name="connsiteY27" fmla="*/ 121 h 764"/>
              <a:gd name="connsiteX28" fmla="*/ 79 w 647"/>
              <a:gd name="connsiteY28" fmla="*/ 126 h 764"/>
              <a:gd name="connsiteX29" fmla="*/ 64 w 647"/>
              <a:gd name="connsiteY29" fmla="*/ 126 h 764"/>
              <a:gd name="connsiteX30" fmla="*/ 53 w 647"/>
              <a:gd name="connsiteY30" fmla="*/ 126 h 764"/>
              <a:gd name="connsiteX31" fmla="*/ 43 w 647"/>
              <a:gd name="connsiteY31" fmla="*/ 126 h 764"/>
              <a:gd name="connsiteX32" fmla="*/ 37 w 647"/>
              <a:gd name="connsiteY32" fmla="*/ 126 h 764"/>
              <a:gd name="connsiteX33" fmla="*/ 27 w 647"/>
              <a:gd name="connsiteY33" fmla="*/ 121 h 764"/>
              <a:gd name="connsiteX34" fmla="*/ 11 w 647"/>
              <a:gd name="connsiteY34" fmla="*/ 116 h 764"/>
              <a:gd name="connsiteX35" fmla="*/ 0 w 647"/>
              <a:gd name="connsiteY35" fmla="*/ 111 h 764"/>
              <a:gd name="connsiteX36" fmla="*/ 22 w 647"/>
              <a:gd name="connsiteY36" fmla="*/ 68 h 764"/>
              <a:gd name="connsiteX37" fmla="*/ 53 w 647"/>
              <a:gd name="connsiteY37" fmla="*/ 68 h 764"/>
              <a:gd name="connsiteX38" fmla="*/ 90 w 647"/>
              <a:gd name="connsiteY38" fmla="*/ 63 h 764"/>
              <a:gd name="connsiteX39" fmla="*/ 111 w 647"/>
              <a:gd name="connsiteY39" fmla="*/ 63 h 764"/>
              <a:gd name="connsiteX40" fmla="*/ 137 w 647"/>
              <a:gd name="connsiteY40" fmla="*/ 63 h 764"/>
              <a:gd name="connsiteX41" fmla="*/ 158 w 647"/>
              <a:gd name="connsiteY41" fmla="*/ 58 h 764"/>
              <a:gd name="connsiteX42" fmla="*/ 190 w 647"/>
              <a:gd name="connsiteY42" fmla="*/ 58 h 764"/>
              <a:gd name="connsiteX43" fmla="*/ 216 w 647"/>
              <a:gd name="connsiteY43" fmla="*/ 53 h 764"/>
              <a:gd name="connsiteX44" fmla="*/ 248 w 647"/>
              <a:gd name="connsiteY44" fmla="*/ 53 h 764"/>
              <a:gd name="connsiteX45" fmla="*/ 285 w 647"/>
              <a:gd name="connsiteY45" fmla="*/ 47 h 764"/>
              <a:gd name="connsiteX46" fmla="*/ 321 w 647"/>
              <a:gd name="connsiteY46" fmla="*/ 42 h 764"/>
              <a:gd name="connsiteX47" fmla="*/ 337 w 647"/>
              <a:gd name="connsiteY47" fmla="*/ 42 h 764"/>
              <a:gd name="connsiteX48" fmla="*/ 353 w 647"/>
              <a:gd name="connsiteY48" fmla="*/ 37 h 764"/>
              <a:gd name="connsiteX49" fmla="*/ 369 w 647"/>
              <a:gd name="connsiteY49" fmla="*/ 37 h 764"/>
              <a:gd name="connsiteX50" fmla="*/ 384 w 647"/>
              <a:gd name="connsiteY50" fmla="*/ 37 h 764"/>
              <a:gd name="connsiteX51" fmla="*/ 395 w 647"/>
              <a:gd name="connsiteY51" fmla="*/ 32 h 764"/>
              <a:gd name="connsiteX52" fmla="*/ 411 w 647"/>
              <a:gd name="connsiteY52" fmla="*/ 32 h 764"/>
              <a:gd name="connsiteX53" fmla="*/ 421 w 647"/>
              <a:gd name="connsiteY53" fmla="*/ 32 h 764"/>
              <a:gd name="connsiteX54" fmla="*/ 432 w 647"/>
              <a:gd name="connsiteY54" fmla="*/ 26 h 764"/>
              <a:gd name="connsiteX55" fmla="*/ 442 w 647"/>
              <a:gd name="connsiteY55" fmla="*/ 26 h 764"/>
              <a:gd name="connsiteX56" fmla="*/ 448 w 647"/>
              <a:gd name="connsiteY56" fmla="*/ 26 h 764"/>
              <a:gd name="connsiteX57" fmla="*/ 458 w 647"/>
              <a:gd name="connsiteY57" fmla="*/ 21 h 764"/>
              <a:gd name="connsiteX58" fmla="*/ 463 w 647"/>
              <a:gd name="connsiteY58" fmla="*/ 21 h 764"/>
              <a:gd name="connsiteX59" fmla="*/ 469 w 647"/>
              <a:gd name="connsiteY59" fmla="*/ 21 h 764"/>
              <a:gd name="connsiteX60" fmla="*/ 474 w 647"/>
              <a:gd name="connsiteY60" fmla="*/ 16 h 764"/>
              <a:gd name="connsiteX61" fmla="*/ 474 w 647"/>
              <a:gd name="connsiteY61" fmla="*/ 16 h 764"/>
              <a:gd name="connsiteX62" fmla="*/ 479 w 647"/>
              <a:gd name="connsiteY62" fmla="*/ 16 h 764"/>
              <a:gd name="connsiteX63" fmla="*/ 479 w 647"/>
              <a:gd name="connsiteY63" fmla="*/ 11 h 764"/>
              <a:gd name="connsiteX64" fmla="*/ 490 w 647"/>
              <a:gd name="connsiteY64" fmla="*/ 5 h 764"/>
              <a:gd name="connsiteX65" fmla="*/ 495 w 647"/>
              <a:gd name="connsiteY65" fmla="*/ 5 h 764"/>
              <a:gd name="connsiteX66" fmla="*/ 505 w 647"/>
              <a:gd name="connsiteY66" fmla="*/ 0 h 764"/>
              <a:gd name="connsiteX67" fmla="*/ 511 w 647"/>
              <a:gd name="connsiteY67" fmla="*/ 5 h 764"/>
              <a:gd name="connsiteX68" fmla="*/ 526 w 647"/>
              <a:gd name="connsiteY68" fmla="*/ 5 h 764"/>
              <a:gd name="connsiteX69" fmla="*/ 537 w 647"/>
              <a:gd name="connsiteY69" fmla="*/ 11 h 764"/>
              <a:gd name="connsiteX70" fmla="*/ 558 w 647"/>
              <a:gd name="connsiteY70" fmla="*/ 16 h 764"/>
              <a:gd name="connsiteX71" fmla="*/ 590 w 647"/>
              <a:gd name="connsiteY71" fmla="*/ 32 h 764"/>
              <a:gd name="connsiteX72" fmla="*/ 605 w 647"/>
              <a:gd name="connsiteY72" fmla="*/ 42 h 764"/>
              <a:gd name="connsiteX73" fmla="*/ 621 w 647"/>
              <a:gd name="connsiteY73" fmla="*/ 53 h 764"/>
              <a:gd name="connsiteX74" fmla="*/ 632 w 647"/>
              <a:gd name="connsiteY74" fmla="*/ 58 h 764"/>
              <a:gd name="connsiteX75" fmla="*/ 642 w 647"/>
              <a:gd name="connsiteY75" fmla="*/ 68 h 764"/>
              <a:gd name="connsiteX76" fmla="*/ 647 w 647"/>
              <a:gd name="connsiteY76" fmla="*/ 74 h 764"/>
              <a:gd name="connsiteX77" fmla="*/ 647 w 647"/>
              <a:gd name="connsiteY77" fmla="*/ 74 h 764"/>
              <a:gd name="connsiteX78" fmla="*/ 642 w 647"/>
              <a:gd name="connsiteY78" fmla="*/ 79 h 764"/>
              <a:gd name="connsiteX79" fmla="*/ 642 w 647"/>
              <a:gd name="connsiteY79" fmla="*/ 84 h 764"/>
              <a:gd name="connsiteX80" fmla="*/ 637 w 647"/>
              <a:gd name="connsiteY80" fmla="*/ 90 h 764"/>
              <a:gd name="connsiteX81" fmla="*/ 632 w 647"/>
              <a:gd name="connsiteY81" fmla="*/ 95 h 764"/>
              <a:gd name="connsiteX82" fmla="*/ 626 w 647"/>
              <a:gd name="connsiteY82" fmla="*/ 100 h 764"/>
              <a:gd name="connsiteX83" fmla="*/ 621 w 647"/>
              <a:gd name="connsiteY83" fmla="*/ 105 h 764"/>
              <a:gd name="connsiteX84" fmla="*/ 616 w 647"/>
              <a:gd name="connsiteY84" fmla="*/ 116 h 764"/>
              <a:gd name="connsiteX85" fmla="*/ 616 w 647"/>
              <a:gd name="connsiteY85" fmla="*/ 126 h 764"/>
              <a:gd name="connsiteX86" fmla="*/ 611 w 647"/>
              <a:gd name="connsiteY86" fmla="*/ 142 h 764"/>
              <a:gd name="connsiteX87" fmla="*/ 611 w 647"/>
              <a:gd name="connsiteY87" fmla="*/ 163 h 764"/>
              <a:gd name="connsiteX88" fmla="*/ 611 w 647"/>
              <a:gd name="connsiteY88" fmla="*/ 184 h 764"/>
              <a:gd name="connsiteX89" fmla="*/ 605 w 647"/>
              <a:gd name="connsiteY89" fmla="*/ 211 h 764"/>
              <a:gd name="connsiteX90" fmla="*/ 600 w 647"/>
              <a:gd name="connsiteY90" fmla="*/ 263 h 764"/>
              <a:gd name="connsiteX91" fmla="*/ 595 w 647"/>
              <a:gd name="connsiteY91" fmla="*/ 316 h 764"/>
              <a:gd name="connsiteX92" fmla="*/ 590 w 647"/>
              <a:gd name="connsiteY92" fmla="*/ 363 h 764"/>
              <a:gd name="connsiteX93" fmla="*/ 584 w 647"/>
              <a:gd name="connsiteY93" fmla="*/ 411 h 764"/>
              <a:gd name="connsiteX94" fmla="*/ 574 w 647"/>
              <a:gd name="connsiteY94" fmla="*/ 458 h 764"/>
              <a:gd name="connsiteX95" fmla="*/ 563 w 647"/>
              <a:gd name="connsiteY95" fmla="*/ 506 h 764"/>
              <a:gd name="connsiteX96" fmla="*/ 553 w 647"/>
              <a:gd name="connsiteY96" fmla="*/ 553 h 764"/>
              <a:gd name="connsiteX97" fmla="*/ 537 w 647"/>
              <a:gd name="connsiteY97" fmla="*/ 595 h 764"/>
              <a:gd name="connsiteX98" fmla="*/ 526 w 647"/>
              <a:gd name="connsiteY98" fmla="*/ 622 h 764"/>
              <a:gd name="connsiteX99" fmla="*/ 521 w 647"/>
              <a:gd name="connsiteY99" fmla="*/ 643 h 764"/>
              <a:gd name="connsiteX100" fmla="*/ 511 w 647"/>
              <a:gd name="connsiteY100" fmla="*/ 658 h 764"/>
              <a:gd name="connsiteX101" fmla="*/ 500 w 647"/>
              <a:gd name="connsiteY101" fmla="*/ 674 h 764"/>
              <a:gd name="connsiteX102" fmla="*/ 490 w 647"/>
              <a:gd name="connsiteY102" fmla="*/ 690 h 764"/>
              <a:gd name="connsiteX103" fmla="*/ 479 w 647"/>
              <a:gd name="connsiteY103" fmla="*/ 706 h 764"/>
              <a:gd name="connsiteX104" fmla="*/ 463 w 647"/>
              <a:gd name="connsiteY104" fmla="*/ 716 h 764"/>
              <a:gd name="connsiteX105" fmla="*/ 453 w 647"/>
              <a:gd name="connsiteY105" fmla="*/ 727 h 764"/>
              <a:gd name="connsiteX106" fmla="*/ 442 w 647"/>
              <a:gd name="connsiteY106" fmla="*/ 737 h 764"/>
              <a:gd name="connsiteX107" fmla="*/ 432 w 647"/>
              <a:gd name="connsiteY107" fmla="*/ 743 h 764"/>
              <a:gd name="connsiteX108" fmla="*/ 421 w 647"/>
              <a:gd name="connsiteY108" fmla="*/ 748 h 764"/>
              <a:gd name="connsiteX109" fmla="*/ 411 w 647"/>
              <a:gd name="connsiteY109" fmla="*/ 753 h 764"/>
              <a:gd name="connsiteX110" fmla="*/ 406 w 647"/>
              <a:gd name="connsiteY110" fmla="*/ 758 h 764"/>
              <a:gd name="connsiteX111" fmla="*/ 395 w 647"/>
              <a:gd name="connsiteY111" fmla="*/ 764 h 764"/>
              <a:gd name="connsiteX112" fmla="*/ 390 w 647"/>
              <a:gd name="connsiteY112" fmla="*/ 764 h 764"/>
              <a:gd name="connsiteX113" fmla="*/ 384 w 647"/>
              <a:gd name="connsiteY113" fmla="*/ 764 h 764"/>
              <a:gd name="connsiteX114" fmla="*/ 374 w 647"/>
              <a:gd name="connsiteY114" fmla="*/ 758 h 764"/>
              <a:gd name="connsiteX115" fmla="*/ 369 w 647"/>
              <a:gd name="connsiteY115" fmla="*/ 753 h 764"/>
              <a:gd name="connsiteX116" fmla="*/ 363 w 647"/>
              <a:gd name="connsiteY116" fmla="*/ 748 h 764"/>
              <a:gd name="connsiteX117" fmla="*/ 363 w 647"/>
              <a:gd name="connsiteY117" fmla="*/ 743 h 764"/>
              <a:gd name="connsiteX118" fmla="*/ 363 w 647"/>
              <a:gd name="connsiteY118" fmla="*/ 737 h 764"/>
              <a:gd name="connsiteX119" fmla="*/ 363 w 647"/>
              <a:gd name="connsiteY119" fmla="*/ 732 h 764"/>
              <a:gd name="connsiteX120" fmla="*/ 363 w 647"/>
              <a:gd name="connsiteY120" fmla="*/ 722 h 764"/>
              <a:gd name="connsiteX121" fmla="*/ 363 w 647"/>
              <a:gd name="connsiteY121" fmla="*/ 716 h 764"/>
              <a:gd name="connsiteX122" fmla="*/ 358 w 647"/>
              <a:gd name="connsiteY122" fmla="*/ 706 h 764"/>
              <a:gd name="connsiteX123" fmla="*/ 348 w 647"/>
              <a:gd name="connsiteY123" fmla="*/ 695 h 764"/>
              <a:gd name="connsiteX124" fmla="*/ 337 w 647"/>
              <a:gd name="connsiteY124" fmla="*/ 690 h 764"/>
              <a:gd name="connsiteX125" fmla="*/ 327 w 647"/>
              <a:gd name="connsiteY125" fmla="*/ 679 h 764"/>
              <a:gd name="connsiteX126" fmla="*/ 311 w 647"/>
              <a:gd name="connsiteY126" fmla="*/ 669 h 764"/>
              <a:gd name="connsiteX127" fmla="*/ 295 w 647"/>
              <a:gd name="connsiteY127" fmla="*/ 658 h 764"/>
              <a:gd name="connsiteX128" fmla="*/ 279 w 647"/>
              <a:gd name="connsiteY128" fmla="*/ 648 h 764"/>
              <a:gd name="connsiteX129" fmla="*/ 263 w 647"/>
              <a:gd name="connsiteY129" fmla="*/ 643 h 764"/>
              <a:gd name="connsiteX130" fmla="*/ 253 w 647"/>
              <a:gd name="connsiteY130" fmla="*/ 632 h 764"/>
              <a:gd name="connsiteX131" fmla="*/ 242 w 647"/>
              <a:gd name="connsiteY131" fmla="*/ 627 h 764"/>
              <a:gd name="connsiteX132" fmla="*/ 232 w 647"/>
              <a:gd name="connsiteY132" fmla="*/ 622 h 764"/>
              <a:gd name="connsiteX133" fmla="*/ 227 w 647"/>
              <a:gd name="connsiteY133" fmla="*/ 616 h 764"/>
              <a:gd name="connsiteX134" fmla="*/ 227 w 647"/>
              <a:gd name="connsiteY134" fmla="*/ 616 h 764"/>
              <a:gd name="connsiteX135" fmla="*/ 227 w 647"/>
              <a:gd name="connsiteY135" fmla="*/ 611 h 764"/>
              <a:gd name="connsiteX136" fmla="*/ 227 w 647"/>
              <a:gd name="connsiteY136" fmla="*/ 611 h 764"/>
              <a:gd name="connsiteX137" fmla="*/ 232 w 647"/>
              <a:gd name="connsiteY137" fmla="*/ 611 h 764"/>
              <a:gd name="connsiteX138" fmla="*/ 237 w 647"/>
              <a:gd name="connsiteY138" fmla="*/ 611 h 764"/>
              <a:gd name="connsiteX139" fmla="*/ 248 w 647"/>
              <a:gd name="connsiteY139" fmla="*/ 611 h 764"/>
              <a:gd name="connsiteX140" fmla="*/ 258 w 647"/>
              <a:gd name="connsiteY140" fmla="*/ 611 h 764"/>
              <a:gd name="connsiteX141" fmla="*/ 274 w 647"/>
              <a:gd name="connsiteY141" fmla="*/ 616 h 764"/>
              <a:gd name="connsiteX142" fmla="*/ 290 w 647"/>
              <a:gd name="connsiteY142" fmla="*/ 622 h 764"/>
              <a:gd name="connsiteX143" fmla="*/ 311 w 647"/>
              <a:gd name="connsiteY143" fmla="*/ 622 h 764"/>
              <a:gd name="connsiteX144" fmla="*/ 332 w 647"/>
              <a:gd name="connsiteY144" fmla="*/ 627 h 764"/>
              <a:gd name="connsiteX145" fmla="*/ 348 w 647"/>
              <a:gd name="connsiteY145" fmla="*/ 632 h 764"/>
              <a:gd name="connsiteX146" fmla="*/ 363 w 647"/>
              <a:gd name="connsiteY146" fmla="*/ 632 h 764"/>
              <a:gd name="connsiteX147" fmla="*/ 379 w 647"/>
              <a:gd name="connsiteY147" fmla="*/ 632 h 764"/>
              <a:gd name="connsiteX148" fmla="*/ 390 w 647"/>
              <a:gd name="connsiteY148" fmla="*/ 632 h 764"/>
              <a:gd name="connsiteX149" fmla="*/ 400 w 647"/>
              <a:gd name="connsiteY149" fmla="*/ 632 h 764"/>
              <a:gd name="connsiteX150" fmla="*/ 406 w 647"/>
              <a:gd name="connsiteY150" fmla="*/ 632 h 764"/>
              <a:gd name="connsiteX151" fmla="*/ 411 w 647"/>
              <a:gd name="connsiteY151" fmla="*/ 632 h 764"/>
              <a:gd name="connsiteX152" fmla="*/ 416 w 647"/>
              <a:gd name="connsiteY152" fmla="*/ 627 h 764"/>
              <a:gd name="connsiteX153" fmla="*/ 421 w 647"/>
              <a:gd name="connsiteY153" fmla="*/ 622 h 764"/>
              <a:gd name="connsiteX154" fmla="*/ 427 w 647"/>
              <a:gd name="connsiteY154" fmla="*/ 616 h 764"/>
              <a:gd name="connsiteX155" fmla="*/ 432 w 647"/>
              <a:gd name="connsiteY155" fmla="*/ 611 h 764"/>
              <a:gd name="connsiteX156" fmla="*/ 437 w 647"/>
              <a:gd name="connsiteY156" fmla="*/ 600 h 764"/>
              <a:gd name="connsiteX157" fmla="*/ 448 w 647"/>
              <a:gd name="connsiteY157" fmla="*/ 590 h 764"/>
              <a:gd name="connsiteX158" fmla="*/ 453 w 647"/>
              <a:gd name="connsiteY158" fmla="*/ 579 h 764"/>
              <a:gd name="connsiteX159" fmla="*/ 458 w 647"/>
              <a:gd name="connsiteY159" fmla="*/ 569 h 764"/>
              <a:gd name="connsiteX160" fmla="*/ 463 w 647"/>
              <a:gd name="connsiteY160" fmla="*/ 553 h 764"/>
              <a:gd name="connsiteX161" fmla="*/ 469 w 647"/>
              <a:gd name="connsiteY161" fmla="*/ 537 h 764"/>
              <a:gd name="connsiteX162" fmla="*/ 474 w 647"/>
              <a:gd name="connsiteY162" fmla="*/ 521 h 764"/>
              <a:gd name="connsiteX163" fmla="*/ 479 w 647"/>
              <a:gd name="connsiteY163" fmla="*/ 500 h 764"/>
              <a:gd name="connsiteX164" fmla="*/ 484 w 647"/>
              <a:gd name="connsiteY164" fmla="*/ 479 h 764"/>
              <a:gd name="connsiteX165" fmla="*/ 490 w 647"/>
              <a:gd name="connsiteY165" fmla="*/ 453 h 764"/>
              <a:gd name="connsiteX166" fmla="*/ 495 w 647"/>
              <a:gd name="connsiteY166" fmla="*/ 427 h 764"/>
              <a:gd name="connsiteX167" fmla="*/ 500 w 647"/>
              <a:gd name="connsiteY167" fmla="*/ 400 h 764"/>
              <a:gd name="connsiteX168" fmla="*/ 505 w 647"/>
              <a:gd name="connsiteY168" fmla="*/ 374 h 764"/>
              <a:gd name="connsiteX169" fmla="*/ 511 w 647"/>
              <a:gd name="connsiteY169" fmla="*/ 348 h 764"/>
              <a:gd name="connsiteX170" fmla="*/ 511 w 647"/>
              <a:gd name="connsiteY170" fmla="*/ 321 h 764"/>
              <a:gd name="connsiteX171" fmla="*/ 516 w 647"/>
              <a:gd name="connsiteY171" fmla="*/ 295 h 764"/>
              <a:gd name="connsiteX172" fmla="*/ 516 w 647"/>
              <a:gd name="connsiteY172" fmla="*/ 274 h 764"/>
              <a:gd name="connsiteX173" fmla="*/ 521 w 647"/>
              <a:gd name="connsiteY173" fmla="*/ 253 h 764"/>
              <a:gd name="connsiteX174" fmla="*/ 521 w 647"/>
              <a:gd name="connsiteY174" fmla="*/ 232 h 764"/>
              <a:gd name="connsiteX175" fmla="*/ 521 w 647"/>
              <a:gd name="connsiteY175" fmla="*/ 211 h 764"/>
              <a:gd name="connsiteX176" fmla="*/ 526 w 647"/>
              <a:gd name="connsiteY176" fmla="*/ 195 h 764"/>
              <a:gd name="connsiteX177" fmla="*/ 526 w 647"/>
              <a:gd name="connsiteY177" fmla="*/ 179 h 764"/>
              <a:gd name="connsiteX178" fmla="*/ 526 w 647"/>
              <a:gd name="connsiteY178" fmla="*/ 163 h 764"/>
              <a:gd name="connsiteX179" fmla="*/ 526 w 647"/>
              <a:gd name="connsiteY179" fmla="*/ 153 h 764"/>
              <a:gd name="connsiteX180" fmla="*/ 526 w 647"/>
              <a:gd name="connsiteY180" fmla="*/ 142 h 764"/>
              <a:gd name="connsiteX181" fmla="*/ 526 w 647"/>
              <a:gd name="connsiteY181" fmla="*/ 132 h 764"/>
              <a:gd name="connsiteX182" fmla="*/ 526 w 647"/>
              <a:gd name="connsiteY182" fmla="*/ 121 h 764"/>
              <a:gd name="connsiteX183" fmla="*/ 521 w 647"/>
              <a:gd name="connsiteY183" fmla="*/ 116 h 764"/>
              <a:gd name="connsiteX184" fmla="*/ 521 w 647"/>
              <a:gd name="connsiteY184" fmla="*/ 116 h 764"/>
              <a:gd name="connsiteX0" fmla="*/ 511 w 637"/>
              <a:gd name="connsiteY0" fmla="*/ 116 h 764"/>
              <a:gd name="connsiteX1" fmla="*/ 511 w 637"/>
              <a:gd name="connsiteY1" fmla="*/ 105 h 764"/>
              <a:gd name="connsiteX2" fmla="*/ 506 w 637"/>
              <a:gd name="connsiteY2" fmla="*/ 95 h 764"/>
              <a:gd name="connsiteX3" fmla="*/ 501 w 637"/>
              <a:gd name="connsiteY3" fmla="*/ 84 h 764"/>
              <a:gd name="connsiteX4" fmla="*/ 501 w 637"/>
              <a:gd name="connsiteY4" fmla="*/ 79 h 764"/>
              <a:gd name="connsiteX5" fmla="*/ 495 w 637"/>
              <a:gd name="connsiteY5" fmla="*/ 79 h 764"/>
              <a:gd name="connsiteX6" fmla="*/ 490 w 637"/>
              <a:gd name="connsiteY6" fmla="*/ 79 h 764"/>
              <a:gd name="connsiteX7" fmla="*/ 485 w 637"/>
              <a:gd name="connsiteY7" fmla="*/ 74 h 764"/>
              <a:gd name="connsiteX8" fmla="*/ 474 w 637"/>
              <a:gd name="connsiteY8" fmla="*/ 74 h 764"/>
              <a:gd name="connsiteX9" fmla="*/ 464 w 637"/>
              <a:gd name="connsiteY9" fmla="*/ 74 h 764"/>
              <a:gd name="connsiteX10" fmla="*/ 453 w 637"/>
              <a:gd name="connsiteY10" fmla="*/ 74 h 764"/>
              <a:gd name="connsiteX11" fmla="*/ 443 w 637"/>
              <a:gd name="connsiteY11" fmla="*/ 74 h 764"/>
              <a:gd name="connsiteX12" fmla="*/ 432 w 637"/>
              <a:gd name="connsiteY12" fmla="*/ 74 h 764"/>
              <a:gd name="connsiteX13" fmla="*/ 401 w 637"/>
              <a:gd name="connsiteY13" fmla="*/ 74 h 764"/>
              <a:gd name="connsiteX14" fmla="*/ 374 w 637"/>
              <a:gd name="connsiteY14" fmla="*/ 74 h 764"/>
              <a:gd name="connsiteX15" fmla="*/ 343 w 637"/>
              <a:gd name="connsiteY15" fmla="*/ 79 h 764"/>
              <a:gd name="connsiteX16" fmla="*/ 311 w 637"/>
              <a:gd name="connsiteY16" fmla="*/ 79 h 764"/>
              <a:gd name="connsiteX17" fmla="*/ 296 w 637"/>
              <a:gd name="connsiteY17" fmla="*/ 84 h 764"/>
              <a:gd name="connsiteX18" fmla="*/ 280 w 637"/>
              <a:gd name="connsiteY18" fmla="*/ 84 h 764"/>
              <a:gd name="connsiteX19" fmla="*/ 259 w 637"/>
              <a:gd name="connsiteY19" fmla="*/ 90 h 764"/>
              <a:gd name="connsiteX20" fmla="*/ 243 w 637"/>
              <a:gd name="connsiteY20" fmla="*/ 95 h 764"/>
              <a:gd name="connsiteX21" fmla="*/ 222 w 637"/>
              <a:gd name="connsiteY21" fmla="*/ 95 h 764"/>
              <a:gd name="connsiteX22" fmla="*/ 201 w 637"/>
              <a:gd name="connsiteY22" fmla="*/ 100 h 764"/>
              <a:gd name="connsiteX23" fmla="*/ 175 w 637"/>
              <a:gd name="connsiteY23" fmla="*/ 105 h 764"/>
              <a:gd name="connsiteX24" fmla="*/ 154 w 637"/>
              <a:gd name="connsiteY24" fmla="*/ 111 h 764"/>
              <a:gd name="connsiteX25" fmla="*/ 127 w 637"/>
              <a:gd name="connsiteY25" fmla="*/ 116 h 764"/>
              <a:gd name="connsiteX26" fmla="*/ 106 w 637"/>
              <a:gd name="connsiteY26" fmla="*/ 121 h 764"/>
              <a:gd name="connsiteX27" fmla="*/ 85 w 637"/>
              <a:gd name="connsiteY27" fmla="*/ 121 h 764"/>
              <a:gd name="connsiteX28" fmla="*/ 69 w 637"/>
              <a:gd name="connsiteY28" fmla="*/ 126 h 764"/>
              <a:gd name="connsiteX29" fmla="*/ 54 w 637"/>
              <a:gd name="connsiteY29" fmla="*/ 126 h 764"/>
              <a:gd name="connsiteX30" fmla="*/ 43 w 637"/>
              <a:gd name="connsiteY30" fmla="*/ 126 h 764"/>
              <a:gd name="connsiteX31" fmla="*/ 33 w 637"/>
              <a:gd name="connsiteY31" fmla="*/ 126 h 764"/>
              <a:gd name="connsiteX32" fmla="*/ 27 w 637"/>
              <a:gd name="connsiteY32" fmla="*/ 126 h 764"/>
              <a:gd name="connsiteX33" fmla="*/ 17 w 637"/>
              <a:gd name="connsiteY33" fmla="*/ 121 h 764"/>
              <a:gd name="connsiteX34" fmla="*/ 1 w 637"/>
              <a:gd name="connsiteY34" fmla="*/ 116 h 764"/>
              <a:gd name="connsiteX35" fmla="*/ 12 w 637"/>
              <a:gd name="connsiteY35" fmla="*/ 68 h 764"/>
              <a:gd name="connsiteX36" fmla="*/ 43 w 637"/>
              <a:gd name="connsiteY36" fmla="*/ 68 h 764"/>
              <a:gd name="connsiteX37" fmla="*/ 80 w 637"/>
              <a:gd name="connsiteY37" fmla="*/ 63 h 764"/>
              <a:gd name="connsiteX38" fmla="*/ 101 w 637"/>
              <a:gd name="connsiteY38" fmla="*/ 63 h 764"/>
              <a:gd name="connsiteX39" fmla="*/ 127 w 637"/>
              <a:gd name="connsiteY39" fmla="*/ 63 h 764"/>
              <a:gd name="connsiteX40" fmla="*/ 148 w 637"/>
              <a:gd name="connsiteY40" fmla="*/ 58 h 764"/>
              <a:gd name="connsiteX41" fmla="*/ 180 w 637"/>
              <a:gd name="connsiteY41" fmla="*/ 58 h 764"/>
              <a:gd name="connsiteX42" fmla="*/ 206 w 637"/>
              <a:gd name="connsiteY42" fmla="*/ 53 h 764"/>
              <a:gd name="connsiteX43" fmla="*/ 238 w 637"/>
              <a:gd name="connsiteY43" fmla="*/ 53 h 764"/>
              <a:gd name="connsiteX44" fmla="*/ 275 w 637"/>
              <a:gd name="connsiteY44" fmla="*/ 47 h 764"/>
              <a:gd name="connsiteX45" fmla="*/ 311 w 637"/>
              <a:gd name="connsiteY45" fmla="*/ 42 h 764"/>
              <a:gd name="connsiteX46" fmla="*/ 327 w 637"/>
              <a:gd name="connsiteY46" fmla="*/ 42 h 764"/>
              <a:gd name="connsiteX47" fmla="*/ 343 w 637"/>
              <a:gd name="connsiteY47" fmla="*/ 37 h 764"/>
              <a:gd name="connsiteX48" fmla="*/ 359 w 637"/>
              <a:gd name="connsiteY48" fmla="*/ 37 h 764"/>
              <a:gd name="connsiteX49" fmla="*/ 374 w 637"/>
              <a:gd name="connsiteY49" fmla="*/ 37 h 764"/>
              <a:gd name="connsiteX50" fmla="*/ 385 w 637"/>
              <a:gd name="connsiteY50" fmla="*/ 32 h 764"/>
              <a:gd name="connsiteX51" fmla="*/ 401 w 637"/>
              <a:gd name="connsiteY51" fmla="*/ 32 h 764"/>
              <a:gd name="connsiteX52" fmla="*/ 411 w 637"/>
              <a:gd name="connsiteY52" fmla="*/ 32 h 764"/>
              <a:gd name="connsiteX53" fmla="*/ 422 w 637"/>
              <a:gd name="connsiteY53" fmla="*/ 26 h 764"/>
              <a:gd name="connsiteX54" fmla="*/ 432 w 637"/>
              <a:gd name="connsiteY54" fmla="*/ 26 h 764"/>
              <a:gd name="connsiteX55" fmla="*/ 438 w 637"/>
              <a:gd name="connsiteY55" fmla="*/ 26 h 764"/>
              <a:gd name="connsiteX56" fmla="*/ 448 w 637"/>
              <a:gd name="connsiteY56" fmla="*/ 21 h 764"/>
              <a:gd name="connsiteX57" fmla="*/ 453 w 637"/>
              <a:gd name="connsiteY57" fmla="*/ 21 h 764"/>
              <a:gd name="connsiteX58" fmla="*/ 459 w 637"/>
              <a:gd name="connsiteY58" fmla="*/ 21 h 764"/>
              <a:gd name="connsiteX59" fmla="*/ 464 w 637"/>
              <a:gd name="connsiteY59" fmla="*/ 16 h 764"/>
              <a:gd name="connsiteX60" fmla="*/ 464 w 637"/>
              <a:gd name="connsiteY60" fmla="*/ 16 h 764"/>
              <a:gd name="connsiteX61" fmla="*/ 469 w 637"/>
              <a:gd name="connsiteY61" fmla="*/ 16 h 764"/>
              <a:gd name="connsiteX62" fmla="*/ 469 w 637"/>
              <a:gd name="connsiteY62" fmla="*/ 11 h 764"/>
              <a:gd name="connsiteX63" fmla="*/ 480 w 637"/>
              <a:gd name="connsiteY63" fmla="*/ 5 h 764"/>
              <a:gd name="connsiteX64" fmla="*/ 485 w 637"/>
              <a:gd name="connsiteY64" fmla="*/ 5 h 764"/>
              <a:gd name="connsiteX65" fmla="*/ 495 w 637"/>
              <a:gd name="connsiteY65" fmla="*/ 0 h 764"/>
              <a:gd name="connsiteX66" fmla="*/ 501 w 637"/>
              <a:gd name="connsiteY66" fmla="*/ 5 h 764"/>
              <a:gd name="connsiteX67" fmla="*/ 516 w 637"/>
              <a:gd name="connsiteY67" fmla="*/ 5 h 764"/>
              <a:gd name="connsiteX68" fmla="*/ 527 w 637"/>
              <a:gd name="connsiteY68" fmla="*/ 11 h 764"/>
              <a:gd name="connsiteX69" fmla="*/ 548 w 637"/>
              <a:gd name="connsiteY69" fmla="*/ 16 h 764"/>
              <a:gd name="connsiteX70" fmla="*/ 580 w 637"/>
              <a:gd name="connsiteY70" fmla="*/ 32 h 764"/>
              <a:gd name="connsiteX71" fmla="*/ 595 w 637"/>
              <a:gd name="connsiteY71" fmla="*/ 42 h 764"/>
              <a:gd name="connsiteX72" fmla="*/ 611 w 637"/>
              <a:gd name="connsiteY72" fmla="*/ 53 h 764"/>
              <a:gd name="connsiteX73" fmla="*/ 622 w 637"/>
              <a:gd name="connsiteY73" fmla="*/ 58 h 764"/>
              <a:gd name="connsiteX74" fmla="*/ 632 w 637"/>
              <a:gd name="connsiteY74" fmla="*/ 68 h 764"/>
              <a:gd name="connsiteX75" fmla="*/ 637 w 637"/>
              <a:gd name="connsiteY75" fmla="*/ 74 h 764"/>
              <a:gd name="connsiteX76" fmla="*/ 637 w 637"/>
              <a:gd name="connsiteY76" fmla="*/ 74 h 764"/>
              <a:gd name="connsiteX77" fmla="*/ 632 w 637"/>
              <a:gd name="connsiteY77" fmla="*/ 79 h 764"/>
              <a:gd name="connsiteX78" fmla="*/ 632 w 637"/>
              <a:gd name="connsiteY78" fmla="*/ 84 h 764"/>
              <a:gd name="connsiteX79" fmla="*/ 627 w 637"/>
              <a:gd name="connsiteY79" fmla="*/ 90 h 764"/>
              <a:gd name="connsiteX80" fmla="*/ 622 w 637"/>
              <a:gd name="connsiteY80" fmla="*/ 95 h 764"/>
              <a:gd name="connsiteX81" fmla="*/ 616 w 637"/>
              <a:gd name="connsiteY81" fmla="*/ 100 h 764"/>
              <a:gd name="connsiteX82" fmla="*/ 611 w 637"/>
              <a:gd name="connsiteY82" fmla="*/ 105 h 764"/>
              <a:gd name="connsiteX83" fmla="*/ 606 w 637"/>
              <a:gd name="connsiteY83" fmla="*/ 116 h 764"/>
              <a:gd name="connsiteX84" fmla="*/ 606 w 637"/>
              <a:gd name="connsiteY84" fmla="*/ 126 h 764"/>
              <a:gd name="connsiteX85" fmla="*/ 601 w 637"/>
              <a:gd name="connsiteY85" fmla="*/ 142 h 764"/>
              <a:gd name="connsiteX86" fmla="*/ 601 w 637"/>
              <a:gd name="connsiteY86" fmla="*/ 163 h 764"/>
              <a:gd name="connsiteX87" fmla="*/ 601 w 637"/>
              <a:gd name="connsiteY87" fmla="*/ 184 h 764"/>
              <a:gd name="connsiteX88" fmla="*/ 595 w 637"/>
              <a:gd name="connsiteY88" fmla="*/ 211 h 764"/>
              <a:gd name="connsiteX89" fmla="*/ 590 w 637"/>
              <a:gd name="connsiteY89" fmla="*/ 263 h 764"/>
              <a:gd name="connsiteX90" fmla="*/ 585 w 637"/>
              <a:gd name="connsiteY90" fmla="*/ 316 h 764"/>
              <a:gd name="connsiteX91" fmla="*/ 580 w 637"/>
              <a:gd name="connsiteY91" fmla="*/ 363 h 764"/>
              <a:gd name="connsiteX92" fmla="*/ 574 w 637"/>
              <a:gd name="connsiteY92" fmla="*/ 411 h 764"/>
              <a:gd name="connsiteX93" fmla="*/ 564 w 637"/>
              <a:gd name="connsiteY93" fmla="*/ 458 h 764"/>
              <a:gd name="connsiteX94" fmla="*/ 553 w 637"/>
              <a:gd name="connsiteY94" fmla="*/ 506 h 764"/>
              <a:gd name="connsiteX95" fmla="*/ 543 w 637"/>
              <a:gd name="connsiteY95" fmla="*/ 553 h 764"/>
              <a:gd name="connsiteX96" fmla="*/ 527 w 637"/>
              <a:gd name="connsiteY96" fmla="*/ 595 h 764"/>
              <a:gd name="connsiteX97" fmla="*/ 516 w 637"/>
              <a:gd name="connsiteY97" fmla="*/ 622 h 764"/>
              <a:gd name="connsiteX98" fmla="*/ 511 w 637"/>
              <a:gd name="connsiteY98" fmla="*/ 643 h 764"/>
              <a:gd name="connsiteX99" fmla="*/ 501 w 637"/>
              <a:gd name="connsiteY99" fmla="*/ 658 h 764"/>
              <a:gd name="connsiteX100" fmla="*/ 490 w 637"/>
              <a:gd name="connsiteY100" fmla="*/ 674 h 764"/>
              <a:gd name="connsiteX101" fmla="*/ 480 w 637"/>
              <a:gd name="connsiteY101" fmla="*/ 690 h 764"/>
              <a:gd name="connsiteX102" fmla="*/ 469 w 637"/>
              <a:gd name="connsiteY102" fmla="*/ 706 h 764"/>
              <a:gd name="connsiteX103" fmla="*/ 453 w 637"/>
              <a:gd name="connsiteY103" fmla="*/ 716 h 764"/>
              <a:gd name="connsiteX104" fmla="*/ 443 w 637"/>
              <a:gd name="connsiteY104" fmla="*/ 727 h 764"/>
              <a:gd name="connsiteX105" fmla="*/ 432 w 637"/>
              <a:gd name="connsiteY105" fmla="*/ 737 h 764"/>
              <a:gd name="connsiteX106" fmla="*/ 422 w 637"/>
              <a:gd name="connsiteY106" fmla="*/ 743 h 764"/>
              <a:gd name="connsiteX107" fmla="*/ 411 w 637"/>
              <a:gd name="connsiteY107" fmla="*/ 748 h 764"/>
              <a:gd name="connsiteX108" fmla="*/ 401 w 637"/>
              <a:gd name="connsiteY108" fmla="*/ 753 h 764"/>
              <a:gd name="connsiteX109" fmla="*/ 396 w 637"/>
              <a:gd name="connsiteY109" fmla="*/ 758 h 764"/>
              <a:gd name="connsiteX110" fmla="*/ 385 w 637"/>
              <a:gd name="connsiteY110" fmla="*/ 764 h 764"/>
              <a:gd name="connsiteX111" fmla="*/ 380 w 637"/>
              <a:gd name="connsiteY111" fmla="*/ 764 h 764"/>
              <a:gd name="connsiteX112" fmla="*/ 374 w 637"/>
              <a:gd name="connsiteY112" fmla="*/ 764 h 764"/>
              <a:gd name="connsiteX113" fmla="*/ 364 w 637"/>
              <a:gd name="connsiteY113" fmla="*/ 758 h 764"/>
              <a:gd name="connsiteX114" fmla="*/ 359 w 637"/>
              <a:gd name="connsiteY114" fmla="*/ 753 h 764"/>
              <a:gd name="connsiteX115" fmla="*/ 353 w 637"/>
              <a:gd name="connsiteY115" fmla="*/ 748 h 764"/>
              <a:gd name="connsiteX116" fmla="*/ 353 w 637"/>
              <a:gd name="connsiteY116" fmla="*/ 743 h 764"/>
              <a:gd name="connsiteX117" fmla="*/ 353 w 637"/>
              <a:gd name="connsiteY117" fmla="*/ 737 h 764"/>
              <a:gd name="connsiteX118" fmla="*/ 353 w 637"/>
              <a:gd name="connsiteY118" fmla="*/ 732 h 764"/>
              <a:gd name="connsiteX119" fmla="*/ 353 w 637"/>
              <a:gd name="connsiteY119" fmla="*/ 722 h 764"/>
              <a:gd name="connsiteX120" fmla="*/ 353 w 637"/>
              <a:gd name="connsiteY120" fmla="*/ 716 h 764"/>
              <a:gd name="connsiteX121" fmla="*/ 348 w 637"/>
              <a:gd name="connsiteY121" fmla="*/ 706 h 764"/>
              <a:gd name="connsiteX122" fmla="*/ 338 w 637"/>
              <a:gd name="connsiteY122" fmla="*/ 695 h 764"/>
              <a:gd name="connsiteX123" fmla="*/ 327 w 637"/>
              <a:gd name="connsiteY123" fmla="*/ 690 h 764"/>
              <a:gd name="connsiteX124" fmla="*/ 317 w 637"/>
              <a:gd name="connsiteY124" fmla="*/ 679 h 764"/>
              <a:gd name="connsiteX125" fmla="*/ 301 w 637"/>
              <a:gd name="connsiteY125" fmla="*/ 669 h 764"/>
              <a:gd name="connsiteX126" fmla="*/ 285 w 637"/>
              <a:gd name="connsiteY126" fmla="*/ 658 h 764"/>
              <a:gd name="connsiteX127" fmla="*/ 269 w 637"/>
              <a:gd name="connsiteY127" fmla="*/ 648 h 764"/>
              <a:gd name="connsiteX128" fmla="*/ 253 w 637"/>
              <a:gd name="connsiteY128" fmla="*/ 643 h 764"/>
              <a:gd name="connsiteX129" fmla="*/ 243 w 637"/>
              <a:gd name="connsiteY129" fmla="*/ 632 h 764"/>
              <a:gd name="connsiteX130" fmla="*/ 232 w 637"/>
              <a:gd name="connsiteY130" fmla="*/ 627 h 764"/>
              <a:gd name="connsiteX131" fmla="*/ 222 w 637"/>
              <a:gd name="connsiteY131" fmla="*/ 622 h 764"/>
              <a:gd name="connsiteX132" fmla="*/ 217 w 637"/>
              <a:gd name="connsiteY132" fmla="*/ 616 h 764"/>
              <a:gd name="connsiteX133" fmla="*/ 217 w 637"/>
              <a:gd name="connsiteY133" fmla="*/ 616 h 764"/>
              <a:gd name="connsiteX134" fmla="*/ 217 w 637"/>
              <a:gd name="connsiteY134" fmla="*/ 611 h 764"/>
              <a:gd name="connsiteX135" fmla="*/ 217 w 637"/>
              <a:gd name="connsiteY135" fmla="*/ 611 h 764"/>
              <a:gd name="connsiteX136" fmla="*/ 222 w 637"/>
              <a:gd name="connsiteY136" fmla="*/ 611 h 764"/>
              <a:gd name="connsiteX137" fmla="*/ 227 w 637"/>
              <a:gd name="connsiteY137" fmla="*/ 611 h 764"/>
              <a:gd name="connsiteX138" fmla="*/ 238 w 637"/>
              <a:gd name="connsiteY138" fmla="*/ 611 h 764"/>
              <a:gd name="connsiteX139" fmla="*/ 248 w 637"/>
              <a:gd name="connsiteY139" fmla="*/ 611 h 764"/>
              <a:gd name="connsiteX140" fmla="*/ 264 w 637"/>
              <a:gd name="connsiteY140" fmla="*/ 616 h 764"/>
              <a:gd name="connsiteX141" fmla="*/ 280 w 637"/>
              <a:gd name="connsiteY141" fmla="*/ 622 h 764"/>
              <a:gd name="connsiteX142" fmla="*/ 301 w 637"/>
              <a:gd name="connsiteY142" fmla="*/ 622 h 764"/>
              <a:gd name="connsiteX143" fmla="*/ 322 w 637"/>
              <a:gd name="connsiteY143" fmla="*/ 627 h 764"/>
              <a:gd name="connsiteX144" fmla="*/ 338 w 637"/>
              <a:gd name="connsiteY144" fmla="*/ 632 h 764"/>
              <a:gd name="connsiteX145" fmla="*/ 353 w 637"/>
              <a:gd name="connsiteY145" fmla="*/ 632 h 764"/>
              <a:gd name="connsiteX146" fmla="*/ 369 w 637"/>
              <a:gd name="connsiteY146" fmla="*/ 632 h 764"/>
              <a:gd name="connsiteX147" fmla="*/ 380 w 637"/>
              <a:gd name="connsiteY147" fmla="*/ 632 h 764"/>
              <a:gd name="connsiteX148" fmla="*/ 390 w 637"/>
              <a:gd name="connsiteY148" fmla="*/ 632 h 764"/>
              <a:gd name="connsiteX149" fmla="*/ 396 w 637"/>
              <a:gd name="connsiteY149" fmla="*/ 632 h 764"/>
              <a:gd name="connsiteX150" fmla="*/ 401 w 637"/>
              <a:gd name="connsiteY150" fmla="*/ 632 h 764"/>
              <a:gd name="connsiteX151" fmla="*/ 406 w 637"/>
              <a:gd name="connsiteY151" fmla="*/ 627 h 764"/>
              <a:gd name="connsiteX152" fmla="*/ 411 w 637"/>
              <a:gd name="connsiteY152" fmla="*/ 622 h 764"/>
              <a:gd name="connsiteX153" fmla="*/ 417 w 637"/>
              <a:gd name="connsiteY153" fmla="*/ 616 h 764"/>
              <a:gd name="connsiteX154" fmla="*/ 422 w 637"/>
              <a:gd name="connsiteY154" fmla="*/ 611 h 764"/>
              <a:gd name="connsiteX155" fmla="*/ 427 w 637"/>
              <a:gd name="connsiteY155" fmla="*/ 600 h 764"/>
              <a:gd name="connsiteX156" fmla="*/ 438 w 637"/>
              <a:gd name="connsiteY156" fmla="*/ 590 h 764"/>
              <a:gd name="connsiteX157" fmla="*/ 443 w 637"/>
              <a:gd name="connsiteY157" fmla="*/ 579 h 764"/>
              <a:gd name="connsiteX158" fmla="*/ 448 w 637"/>
              <a:gd name="connsiteY158" fmla="*/ 569 h 764"/>
              <a:gd name="connsiteX159" fmla="*/ 453 w 637"/>
              <a:gd name="connsiteY159" fmla="*/ 553 h 764"/>
              <a:gd name="connsiteX160" fmla="*/ 459 w 637"/>
              <a:gd name="connsiteY160" fmla="*/ 537 h 764"/>
              <a:gd name="connsiteX161" fmla="*/ 464 w 637"/>
              <a:gd name="connsiteY161" fmla="*/ 521 h 764"/>
              <a:gd name="connsiteX162" fmla="*/ 469 w 637"/>
              <a:gd name="connsiteY162" fmla="*/ 500 h 764"/>
              <a:gd name="connsiteX163" fmla="*/ 474 w 637"/>
              <a:gd name="connsiteY163" fmla="*/ 479 h 764"/>
              <a:gd name="connsiteX164" fmla="*/ 480 w 637"/>
              <a:gd name="connsiteY164" fmla="*/ 453 h 764"/>
              <a:gd name="connsiteX165" fmla="*/ 485 w 637"/>
              <a:gd name="connsiteY165" fmla="*/ 427 h 764"/>
              <a:gd name="connsiteX166" fmla="*/ 490 w 637"/>
              <a:gd name="connsiteY166" fmla="*/ 400 h 764"/>
              <a:gd name="connsiteX167" fmla="*/ 495 w 637"/>
              <a:gd name="connsiteY167" fmla="*/ 374 h 764"/>
              <a:gd name="connsiteX168" fmla="*/ 501 w 637"/>
              <a:gd name="connsiteY168" fmla="*/ 348 h 764"/>
              <a:gd name="connsiteX169" fmla="*/ 501 w 637"/>
              <a:gd name="connsiteY169" fmla="*/ 321 h 764"/>
              <a:gd name="connsiteX170" fmla="*/ 506 w 637"/>
              <a:gd name="connsiteY170" fmla="*/ 295 h 764"/>
              <a:gd name="connsiteX171" fmla="*/ 506 w 637"/>
              <a:gd name="connsiteY171" fmla="*/ 274 h 764"/>
              <a:gd name="connsiteX172" fmla="*/ 511 w 637"/>
              <a:gd name="connsiteY172" fmla="*/ 253 h 764"/>
              <a:gd name="connsiteX173" fmla="*/ 511 w 637"/>
              <a:gd name="connsiteY173" fmla="*/ 232 h 764"/>
              <a:gd name="connsiteX174" fmla="*/ 511 w 637"/>
              <a:gd name="connsiteY174" fmla="*/ 211 h 764"/>
              <a:gd name="connsiteX175" fmla="*/ 516 w 637"/>
              <a:gd name="connsiteY175" fmla="*/ 195 h 764"/>
              <a:gd name="connsiteX176" fmla="*/ 516 w 637"/>
              <a:gd name="connsiteY176" fmla="*/ 179 h 764"/>
              <a:gd name="connsiteX177" fmla="*/ 516 w 637"/>
              <a:gd name="connsiteY177" fmla="*/ 163 h 764"/>
              <a:gd name="connsiteX178" fmla="*/ 516 w 637"/>
              <a:gd name="connsiteY178" fmla="*/ 153 h 764"/>
              <a:gd name="connsiteX179" fmla="*/ 516 w 637"/>
              <a:gd name="connsiteY179" fmla="*/ 142 h 764"/>
              <a:gd name="connsiteX180" fmla="*/ 516 w 637"/>
              <a:gd name="connsiteY180" fmla="*/ 132 h 764"/>
              <a:gd name="connsiteX181" fmla="*/ 516 w 637"/>
              <a:gd name="connsiteY181" fmla="*/ 121 h 764"/>
              <a:gd name="connsiteX182" fmla="*/ 511 w 637"/>
              <a:gd name="connsiteY182" fmla="*/ 116 h 764"/>
              <a:gd name="connsiteX183" fmla="*/ 511 w 637"/>
              <a:gd name="connsiteY183" fmla="*/ 116 h 764"/>
              <a:gd name="connsiteX0" fmla="*/ 503 w 629"/>
              <a:gd name="connsiteY0" fmla="*/ 116 h 764"/>
              <a:gd name="connsiteX1" fmla="*/ 503 w 629"/>
              <a:gd name="connsiteY1" fmla="*/ 105 h 764"/>
              <a:gd name="connsiteX2" fmla="*/ 498 w 629"/>
              <a:gd name="connsiteY2" fmla="*/ 95 h 764"/>
              <a:gd name="connsiteX3" fmla="*/ 493 w 629"/>
              <a:gd name="connsiteY3" fmla="*/ 84 h 764"/>
              <a:gd name="connsiteX4" fmla="*/ 493 w 629"/>
              <a:gd name="connsiteY4" fmla="*/ 79 h 764"/>
              <a:gd name="connsiteX5" fmla="*/ 487 w 629"/>
              <a:gd name="connsiteY5" fmla="*/ 79 h 764"/>
              <a:gd name="connsiteX6" fmla="*/ 482 w 629"/>
              <a:gd name="connsiteY6" fmla="*/ 79 h 764"/>
              <a:gd name="connsiteX7" fmla="*/ 477 w 629"/>
              <a:gd name="connsiteY7" fmla="*/ 74 h 764"/>
              <a:gd name="connsiteX8" fmla="*/ 466 w 629"/>
              <a:gd name="connsiteY8" fmla="*/ 74 h 764"/>
              <a:gd name="connsiteX9" fmla="*/ 456 w 629"/>
              <a:gd name="connsiteY9" fmla="*/ 74 h 764"/>
              <a:gd name="connsiteX10" fmla="*/ 445 w 629"/>
              <a:gd name="connsiteY10" fmla="*/ 74 h 764"/>
              <a:gd name="connsiteX11" fmla="*/ 435 w 629"/>
              <a:gd name="connsiteY11" fmla="*/ 74 h 764"/>
              <a:gd name="connsiteX12" fmla="*/ 424 w 629"/>
              <a:gd name="connsiteY12" fmla="*/ 74 h 764"/>
              <a:gd name="connsiteX13" fmla="*/ 393 w 629"/>
              <a:gd name="connsiteY13" fmla="*/ 74 h 764"/>
              <a:gd name="connsiteX14" fmla="*/ 366 w 629"/>
              <a:gd name="connsiteY14" fmla="*/ 74 h 764"/>
              <a:gd name="connsiteX15" fmla="*/ 335 w 629"/>
              <a:gd name="connsiteY15" fmla="*/ 79 h 764"/>
              <a:gd name="connsiteX16" fmla="*/ 303 w 629"/>
              <a:gd name="connsiteY16" fmla="*/ 79 h 764"/>
              <a:gd name="connsiteX17" fmla="*/ 288 w 629"/>
              <a:gd name="connsiteY17" fmla="*/ 84 h 764"/>
              <a:gd name="connsiteX18" fmla="*/ 272 w 629"/>
              <a:gd name="connsiteY18" fmla="*/ 84 h 764"/>
              <a:gd name="connsiteX19" fmla="*/ 251 w 629"/>
              <a:gd name="connsiteY19" fmla="*/ 90 h 764"/>
              <a:gd name="connsiteX20" fmla="*/ 235 w 629"/>
              <a:gd name="connsiteY20" fmla="*/ 95 h 764"/>
              <a:gd name="connsiteX21" fmla="*/ 214 w 629"/>
              <a:gd name="connsiteY21" fmla="*/ 95 h 764"/>
              <a:gd name="connsiteX22" fmla="*/ 193 w 629"/>
              <a:gd name="connsiteY22" fmla="*/ 100 h 764"/>
              <a:gd name="connsiteX23" fmla="*/ 167 w 629"/>
              <a:gd name="connsiteY23" fmla="*/ 105 h 764"/>
              <a:gd name="connsiteX24" fmla="*/ 146 w 629"/>
              <a:gd name="connsiteY24" fmla="*/ 111 h 764"/>
              <a:gd name="connsiteX25" fmla="*/ 119 w 629"/>
              <a:gd name="connsiteY25" fmla="*/ 116 h 764"/>
              <a:gd name="connsiteX26" fmla="*/ 98 w 629"/>
              <a:gd name="connsiteY26" fmla="*/ 121 h 764"/>
              <a:gd name="connsiteX27" fmla="*/ 77 w 629"/>
              <a:gd name="connsiteY27" fmla="*/ 121 h 764"/>
              <a:gd name="connsiteX28" fmla="*/ 61 w 629"/>
              <a:gd name="connsiteY28" fmla="*/ 126 h 764"/>
              <a:gd name="connsiteX29" fmla="*/ 46 w 629"/>
              <a:gd name="connsiteY29" fmla="*/ 126 h 764"/>
              <a:gd name="connsiteX30" fmla="*/ 35 w 629"/>
              <a:gd name="connsiteY30" fmla="*/ 126 h 764"/>
              <a:gd name="connsiteX31" fmla="*/ 25 w 629"/>
              <a:gd name="connsiteY31" fmla="*/ 126 h 764"/>
              <a:gd name="connsiteX32" fmla="*/ 19 w 629"/>
              <a:gd name="connsiteY32" fmla="*/ 126 h 764"/>
              <a:gd name="connsiteX33" fmla="*/ 9 w 629"/>
              <a:gd name="connsiteY33" fmla="*/ 121 h 764"/>
              <a:gd name="connsiteX34" fmla="*/ 4 w 629"/>
              <a:gd name="connsiteY34" fmla="*/ 68 h 764"/>
              <a:gd name="connsiteX35" fmla="*/ 35 w 629"/>
              <a:gd name="connsiteY35" fmla="*/ 68 h 764"/>
              <a:gd name="connsiteX36" fmla="*/ 72 w 629"/>
              <a:gd name="connsiteY36" fmla="*/ 63 h 764"/>
              <a:gd name="connsiteX37" fmla="*/ 93 w 629"/>
              <a:gd name="connsiteY37" fmla="*/ 63 h 764"/>
              <a:gd name="connsiteX38" fmla="*/ 119 w 629"/>
              <a:gd name="connsiteY38" fmla="*/ 63 h 764"/>
              <a:gd name="connsiteX39" fmla="*/ 140 w 629"/>
              <a:gd name="connsiteY39" fmla="*/ 58 h 764"/>
              <a:gd name="connsiteX40" fmla="*/ 172 w 629"/>
              <a:gd name="connsiteY40" fmla="*/ 58 h 764"/>
              <a:gd name="connsiteX41" fmla="*/ 198 w 629"/>
              <a:gd name="connsiteY41" fmla="*/ 53 h 764"/>
              <a:gd name="connsiteX42" fmla="*/ 230 w 629"/>
              <a:gd name="connsiteY42" fmla="*/ 53 h 764"/>
              <a:gd name="connsiteX43" fmla="*/ 267 w 629"/>
              <a:gd name="connsiteY43" fmla="*/ 47 h 764"/>
              <a:gd name="connsiteX44" fmla="*/ 303 w 629"/>
              <a:gd name="connsiteY44" fmla="*/ 42 h 764"/>
              <a:gd name="connsiteX45" fmla="*/ 319 w 629"/>
              <a:gd name="connsiteY45" fmla="*/ 42 h 764"/>
              <a:gd name="connsiteX46" fmla="*/ 335 w 629"/>
              <a:gd name="connsiteY46" fmla="*/ 37 h 764"/>
              <a:gd name="connsiteX47" fmla="*/ 351 w 629"/>
              <a:gd name="connsiteY47" fmla="*/ 37 h 764"/>
              <a:gd name="connsiteX48" fmla="*/ 366 w 629"/>
              <a:gd name="connsiteY48" fmla="*/ 37 h 764"/>
              <a:gd name="connsiteX49" fmla="*/ 377 w 629"/>
              <a:gd name="connsiteY49" fmla="*/ 32 h 764"/>
              <a:gd name="connsiteX50" fmla="*/ 393 w 629"/>
              <a:gd name="connsiteY50" fmla="*/ 32 h 764"/>
              <a:gd name="connsiteX51" fmla="*/ 403 w 629"/>
              <a:gd name="connsiteY51" fmla="*/ 32 h 764"/>
              <a:gd name="connsiteX52" fmla="*/ 414 w 629"/>
              <a:gd name="connsiteY52" fmla="*/ 26 h 764"/>
              <a:gd name="connsiteX53" fmla="*/ 424 w 629"/>
              <a:gd name="connsiteY53" fmla="*/ 26 h 764"/>
              <a:gd name="connsiteX54" fmla="*/ 430 w 629"/>
              <a:gd name="connsiteY54" fmla="*/ 26 h 764"/>
              <a:gd name="connsiteX55" fmla="*/ 440 w 629"/>
              <a:gd name="connsiteY55" fmla="*/ 21 h 764"/>
              <a:gd name="connsiteX56" fmla="*/ 445 w 629"/>
              <a:gd name="connsiteY56" fmla="*/ 21 h 764"/>
              <a:gd name="connsiteX57" fmla="*/ 451 w 629"/>
              <a:gd name="connsiteY57" fmla="*/ 21 h 764"/>
              <a:gd name="connsiteX58" fmla="*/ 456 w 629"/>
              <a:gd name="connsiteY58" fmla="*/ 16 h 764"/>
              <a:gd name="connsiteX59" fmla="*/ 456 w 629"/>
              <a:gd name="connsiteY59" fmla="*/ 16 h 764"/>
              <a:gd name="connsiteX60" fmla="*/ 461 w 629"/>
              <a:gd name="connsiteY60" fmla="*/ 16 h 764"/>
              <a:gd name="connsiteX61" fmla="*/ 461 w 629"/>
              <a:gd name="connsiteY61" fmla="*/ 11 h 764"/>
              <a:gd name="connsiteX62" fmla="*/ 472 w 629"/>
              <a:gd name="connsiteY62" fmla="*/ 5 h 764"/>
              <a:gd name="connsiteX63" fmla="*/ 477 w 629"/>
              <a:gd name="connsiteY63" fmla="*/ 5 h 764"/>
              <a:gd name="connsiteX64" fmla="*/ 487 w 629"/>
              <a:gd name="connsiteY64" fmla="*/ 0 h 764"/>
              <a:gd name="connsiteX65" fmla="*/ 493 w 629"/>
              <a:gd name="connsiteY65" fmla="*/ 5 h 764"/>
              <a:gd name="connsiteX66" fmla="*/ 508 w 629"/>
              <a:gd name="connsiteY66" fmla="*/ 5 h 764"/>
              <a:gd name="connsiteX67" fmla="*/ 519 w 629"/>
              <a:gd name="connsiteY67" fmla="*/ 11 h 764"/>
              <a:gd name="connsiteX68" fmla="*/ 540 w 629"/>
              <a:gd name="connsiteY68" fmla="*/ 16 h 764"/>
              <a:gd name="connsiteX69" fmla="*/ 572 w 629"/>
              <a:gd name="connsiteY69" fmla="*/ 32 h 764"/>
              <a:gd name="connsiteX70" fmla="*/ 587 w 629"/>
              <a:gd name="connsiteY70" fmla="*/ 42 h 764"/>
              <a:gd name="connsiteX71" fmla="*/ 603 w 629"/>
              <a:gd name="connsiteY71" fmla="*/ 53 h 764"/>
              <a:gd name="connsiteX72" fmla="*/ 614 w 629"/>
              <a:gd name="connsiteY72" fmla="*/ 58 h 764"/>
              <a:gd name="connsiteX73" fmla="*/ 624 w 629"/>
              <a:gd name="connsiteY73" fmla="*/ 68 h 764"/>
              <a:gd name="connsiteX74" fmla="*/ 629 w 629"/>
              <a:gd name="connsiteY74" fmla="*/ 74 h 764"/>
              <a:gd name="connsiteX75" fmla="*/ 629 w 629"/>
              <a:gd name="connsiteY75" fmla="*/ 74 h 764"/>
              <a:gd name="connsiteX76" fmla="*/ 624 w 629"/>
              <a:gd name="connsiteY76" fmla="*/ 79 h 764"/>
              <a:gd name="connsiteX77" fmla="*/ 624 w 629"/>
              <a:gd name="connsiteY77" fmla="*/ 84 h 764"/>
              <a:gd name="connsiteX78" fmla="*/ 619 w 629"/>
              <a:gd name="connsiteY78" fmla="*/ 90 h 764"/>
              <a:gd name="connsiteX79" fmla="*/ 614 w 629"/>
              <a:gd name="connsiteY79" fmla="*/ 95 h 764"/>
              <a:gd name="connsiteX80" fmla="*/ 608 w 629"/>
              <a:gd name="connsiteY80" fmla="*/ 100 h 764"/>
              <a:gd name="connsiteX81" fmla="*/ 603 w 629"/>
              <a:gd name="connsiteY81" fmla="*/ 105 h 764"/>
              <a:gd name="connsiteX82" fmla="*/ 598 w 629"/>
              <a:gd name="connsiteY82" fmla="*/ 116 h 764"/>
              <a:gd name="connsiteX83" fmla="*/ 598 w 629"/>
              <a:gd name="connsiteY83" fmla="*/ 126 h 764"/>
              <a:gd name="connsiteX84" fmla="*/ 593 w 629"/>
              <a:gd name="connsiteY84" fmla="*/ 142 h 764"/>
              <a:gd name="connsiteX85" fmla="*/ 593 w 629"/>
              <a:gd name="connsiteY85" fmla="*/ 163 h 764"/>
              <a:gd name="connsiteX86" fmla="*/ 593 w 629"/>
              <a:gd name="connsiteY86" fmla="*/ 184 h 764"/>
              <a:gd name="connsiteX87" fmla="*/ 587 w 629"/>
              <a:gd name="connsiteY87" fmla="*/ 211 h 764"/>
              <a:gd name="connsiteX88" fmla="*/ 582 w 629"/>
              <a:gd name="connsiteY88" fmla="*/ 263 h 764"/>
              <a:gd name="connsiteX89" fmla="*/ 577 w 629"/>
              <a:gd name="connsiteY89" fmla="*/ 316 h 764"/>
              <a:gd name="connsiteX90" fmla="*/ 572 w 629"/>
              <a:gd name="connsiteY90" fmla="*/ 363 h 764"/>
              <a:gd name="connsiteX91" fmla="*/ 566 w 629"/>
              <a:gd name="connsiteY91" fmla="*/ 411 h 764"/>
              <a:gd name="connsiteX92" fmla="*/ 556 w 629"/>
              <a:gd name="connsiteY92" fmla="*/ 458 h 764"/>
              <a:gd name="connsiteX93" fmla="*/ 545 w 629"/>
              <a:gd name="connsiteY93" fmla="*/ 506 h 764"/>
              <a:gd name="connsiteX94" fmla="*/ 535 w 629"/>
              <a:gd name="connsiteY94" fmla="*/ 553 h 764"/>
              <a:gd name="connsiteX95" fmla="*/ 519 w 629"/>
              <a:gd name="connsiteY95" fmla="*/ 595 h 764"/>
              <a:gd name="connsiteX96" fmla="*/ 508 w 629"/>
              <a:gd name="connsiteY96" fmla="*/ 622 h 764"/>
              <a:gd name="connsiteX97" fmla="*/ 503 w 629"/>
              <a:gd name="connsiteY97" fmla="*/ 643 h 764"/>
              <a:gd name="connsiteX98" fmla="*/ 493 w 629"/>
              <a:gd name="connsiteY98" fmla="*/ 658 h 764"/>
              <a:gd name="connsiteX99" fmla="*/ 482 w 629"/>
              <a:gd name="connsiteY99" fmla="*/ 674 h 764"/>
              <a:gd name="connsiteX100" fmla="*/ 472 w 629"/>
              <a:gd name="connsiteY100" fmla="*/ 690 h 764"/>
              <a:gd name="connsiteX101" fmla="*/ 461 w 629"/>
              <a:gd name="connsiteY101" fmla="*/ 706 h 764"/>
              <a:gd name="connsiteX102" fmla="*/ 445 w 629"/>
              <a:gd name="connsiteY102" fmla="*/ 716 h 764"/>
              <a:gd name="connsiteX103" fmla="*/ 435 w 629"/>
              <a:gd name="connsiteY103" fmla="*/ 727 h 764"/>
              <a:gd name="connsiteX104" fmla="*/ 424 w 629"/>
              <a:gd name="connsiteY104" fmla="*/ 737 h 764"/>
              <a:gd name="connsiteX105" fmla="*/ 414 w 629"/>
              <a:gd name="connsiteY105" fmla="*/ 743 h 764"/>
              <a:gd name="connsiteX106" fmla="*/ 403 w 629"/>
              <a:gd name="connsiteY106" fmla="*/ 748 h 764"/>
              <a:gd name="connsiteX107" fmla="*/ 393 w 629"/>
              <a:gd name="connsiteY107" fmla="*/ 753 h 764"/>
              <a:gd name="connsiteX108" fmla="*/ 388 w 629"/>
              <a:gd name="connsiteY108" fmla="*/ 758 h 764"/>
              <a:gd name="connsiteX109" fmla="*/ 377 w 629"/>
              <a:gd name="connsiteY109" fmla="*/ 764 h 764"/>
              <a:gd name="connsiteX110" fmla="*/ 372 w 629"/>
              <a:gd name="connsiteY110" fmla="*/ 764 h 764"/>
              <a:gd name="connsiteX111" fmla="*/ 366 w 629"/>
              <a:gd name="connsiteY111" fmla="*/ 764 h 764"/>
              <a:gd name="connsiteX112" fmla="*/ 356 w 629"/>
              <a:gd name="connsiteY112" fmla="*/ 758 h 764"/>
              <a:gd name="connsiteX113" fmla="*/ 351 w 629"/>
              <a:gd name="connsiteY113" fmla="*/ 753 h 764"/>
              <a:gd name="connsiteX114" fmla="*/ 345 w 629"/>
              <a:gd name="connsiteY114" fmla="*/ 748 h 764"/>
              <a:gd name="connsiteX115" fmla="*/ 345 w 629"/>
              <a:gd name="connsiteY115" fmla="*/ 743 h 764"/>
              <a:gd name="connsiteX116" fmla="*/ 345 w 629"/>
              <a:gd name="connsiteY116" fmla="*/ 737 h 764"/>
              <a:gd name="connsiteX117" fmla="*/ 345 w 629"/>
              <a:gd name="connsiteY117" fmla="*/ 732 h 764"/>
              <a:gd name="connsiteX118" fmla="*/ 345 w 629"/>
              <a:gd name="connsiteY118" fmla="*/ 722 h 764"/>
              <a:gd name="connsiteX119" fmla="*/ 345 w 629"/>
              <a:gd name="connsiteY119" fmla="*/ 716 h 764"/>
              <a:gd name="connsiteX120" fmla="*/ 340 w 629"/>
              <a:gd name="connsiteY120" fmla="*/ 706 h 764"/>
              <a:gd name="connsiteX121" fmla="*/ 330 w 629"/>
              <a:gd name="connsiteY121" fmla="*/ 695 h 764"/>
              <a:gd name="connsiteX122" fmla="*/ 319 w 629"/>
              <a:gd name="connsiteY122" fmla="*/ 690 h 764"/>
              <a:gd name="connsiteX123" fmla="*/ 309 w 629"/>
              <a:gd name="connsiteY123" fmla="*/ 679 h 764"/>
              <a:gd name="connsiteX124" fmla="*/ 293 w 629"/>
              <a:gd name="connsiteY124" fmla="*/ 669 h 764"/>
              <a:gd name="connsiteX125" fmla="*/ 277 w 629"/>
              <a:gd name="connsiteY125" fmla="*/ 658 h 764"/>
              <a:gd name="connsiteX126" fmla="*/ 261 w 629"/>
              <a:gd name="connsiteY126" fmla="*/ 648 h 764"/>
              <a:gd name="connsiteX127" fmla="*/ 245 w 629"/>
              <a:gd name="connsiteY127" fmla="*/ 643 h 764"/>
              <a:gd name="connsiteX128" fmla="*/ 235 w 629"/>
              <a:gd name="connsiteY128" fmla="*/ 632 h 764"/>
              <a:gd name="connsiteX129" fmla="*/ 224 w 629"/>
              <a:gd name="connsiteY129" fmla="*/ 627 h 764"/>
              <a:gd name="connsiteX130" fmla="*/ 214 w 629"/>
              <a:gd name="connsiteY130" fmla="*/ 622 h 764"/>
              <a:gd name="connsiteX131" fmla="*/ 209 w 629"/>
              <a:gd name="connsiteY131" fmla="*/ 616 h 764"/>
              <a:gd name="connsiteX132" fmla="*/ 209 w 629"/>
              <a:gd name="connsiteY132" fmla="*/ 616 h 764"/>
              <a:gd name="connsiteX133" fmla="*/ 209 w 629"/>
              <a:gd name="connsiteY133" fmla="*/ 611 h 764"/>
              <a:gd name="connsiteX134" fmla="*/ 209 w 629"/>
              <a:gd name="connsiteY134" fmla="*/ 611 h 764"/>
              <a:gd name="connsiteX135" fmla="*/ 214 w 629"/>
              <a:gd name="connsiteY135" fmla="*/ 611 h 764"/>
              <a:gd name="connsiteX136" fmla="*/ 219 w 629"/>
              <a:gd name="connsiteY136" fmla="*/ 611 h 764"/>
              <a:gd name="connsiteX137" fmla="*/ 230 w 629"/>
              <a:gd name="connsiteY137" fmla="*/ 611 h 764"/>
              <a:gd name="connsiteX138" fmla="*/ 240 w 629"/>
              <a:gd name="connsiteY138" fmla="*/ 611 h 764"/>
              <a:gd name="connsiteX139" fmla="*/ 256 w 629"/>
              <a:gd name="connsiteY139" fmla="*/ 616 h 764"/>
              <a:gd name="connsiteX140" fmla="*/ 272 w 629"/>
              <a:gd name="connsiteY140" fmla="*/ 622 h 764"/>
              <a:gd name="connsiteX141" fmla="*/ 293 w 629"/>
              <a:gd name="connsiteY141" fmla="*/ 622 h 764"/>
              <a:gd name="connsiteX142" fmla="*/ 314 w 629"/>
              <a:gd name="connsiteY142" fmla="*/ 627 h 764"/>
              <a:gd name="connsiteX143" fmla="*/ 330 w 629"/>
              <a:gd name="connsiteY143" fmla="*/ 632 h 764"/>
              <a:gd name="connsiteX144" fmla="*/ 345 w 629"/>
              <a:gd name="connsiteY144" fmla="*/ 632 h 764"/>
              <a:gd name="connsiteX145" fmla="*/ 361 w 629"/>
              <a:gd name="connsiteY145" fmla="*/ 632 h 764"/>
              <a:gd name="connsiteX146" fmla="*/ 372 w 629"/>
              <a:gd name="connsiteY146" fmla="*/ 632 h 764"/>
              <a:gd name="connsiteX147" fmla="*/ 382 w 629"/>
              <a:gd name="connsiteY147" fmla="*/ 632 h 764"/>
              <a:gd name="connsiteX148" fmla="*/ 388 w 629"/>
              <a:gd name="connsiteY148" fmla="*/ 632 h 764"/>
              <a:gd name="connsiteX149" fmla="*/ 393 w 629"/>
              <a:gd name="connsiteY149" fmla="*/ 632 h 764"/>
              <a:gd name="connsiteX150" fmla="*/ 398 w 629"/>
              <a:gd name="connsiteY150" fmla="*/ 627 h 764"/>
              <a:gd name="connsiteX151" fmla="*/ 403 w 629"/>
              <a:gd name="connsiteY151" fmla="*/ 622 h 764"/>
              <a:gd name="connsiteX152" fmla="*/ 409 w 629"/>
              <a:gd name="connsiteY152" fmla="*/ 616 h 764"/>
              <a:gd name="connsiteX153" fmla="*/ 414 w 629"/>
              <a:gd name="connsiteY153" fmla="*/ 611 h 764"/>
              <a:gd name="connsiteX154" fmla="*/ 419 w 629"/>
              <a:gd name="connsiteY154" fmla="*/ 600 h 764"/>
              <a:gd name="connsiteX155" fmla="*/ 430 w 629"/>
              <a:gd name="connsiteY155" fmla="*/ 590 h 764"/>
              <a:gd name="connsiteX156" fmla="*/ 435 w 629"/>
              <a:gd name="connsiteY156" fmla="*/ 579 h 764"/>
              <a:gd name="connsiteX157" fmla="*/ 440 w 629"/>
              <a:gd name="connsiteY157" fmla="*/ 569 h 764"/>
              <a:gd name="connsiteX158" fmla="*/ 445 w 629"/>
              <a:gd name="connsiteY158" fmla="*/ 553 h 764"/>
              <a:gd name="connsiteX159" fmla="*/ 451 w 629"/>
              <a:gd name="connsiteY159" fmla="*/ 537 h 764"/>
              <a:gd name="connsiteX160" fmla="*/ 456 w 629"/>
              <a:gd name="connsiteY160" fmla="*/ 521 h 764"/>
              <a:gd name="connsiteX161" fmla="*/ 461 w 629"/>
              <a:gd name="connsiteY161" fmla="*/ 500 h 764"/>
              <a:gd name="connsiteX162" fmla="*/ 466 w 629"/>
              <a:gd name="connsiteY162" fmla="*/ 479 h 764"/>
              <a:gd name="connsiteX163" fmla="*/ 472 w 629"/>
              <a:gd name="connsiteY163" fmla="*/ 453 h 764"/>
              <a:gd name="connsiteX164" fmla="*/ 477 w 629"/>
              <a:gd name="connsiteY164" fmla="*/ 427 h 764"/>
              <a:gd name="connsiteX165" fmla="*/ 482 w 629"/>
              <a:gd name="connsiteY165" fmla="*/ 400 h 764"/>
              <a:gd name="connsiteX166" fmla="*/ 487 w 629"/>
              <a:gd name="connsiteY166" fmla="*/ 374 h 764"/>
              <a:gd name="connsiteX167" fmla="*/ 493 w 629"/>
              <a:gd name="connsiteY167" fmla="*/ 348 h 764"/>
              <a:gd name="connsiteX168" fmla="*/ 493 w 629"/>
              <a:gd name="connsiteY168" fmla="*/ 321 h 764"/>
              <a:gd name="connsiteX169" fmla="*/ 498 w 629"/>
              <a:gd name="connsiteY169" fmla="*/ 295 h 764"/>
              <a:gd name="connsiteX170" fmla="*/ 498 w 629"/>
              <a:gd name="connsiteY170" fmla="*/ 274 h 764"/>
              <a:gd name="connsiteX171" fmla="*/ 503 w 629"/>
              <a:gd name="connsiteY171" fmla="*/ 253 h 764"/>
              <a:gd name="connsiteX172" fmla="*/ 503 w 629"/>
              <a:gd name="connsiteY172" fmla="*/ 232 h 764"/>
              <a:gd name="connsiteX173" fmla="*/ 503 w 629"/>
              <a:gd name="connsiteY173" fmla="*/ 211 h 764"/>
              <a:gd name="connsiteX174" fmla="*/ 508 w 629"/>
              <a:gd name="connsiteY174" fmla="*/ 195 h 764"/>
              <a:gd name="connsiteX175" fmla="*/ 508 w 629"/>
              <a:gd name="connsiteY175" fmla="*/ 179 h 764"/>
              <a:gd name="connsiteX176" fmla="*/ 508 w 629"/>
              <a:gd name="connsiteY176" fmla="*/ 163 h 764"/>
              <a:gd name="connsiteX177" fmla="*/ 508 w 629"/>
              <a:gd name="connsiteY177" fmla="*/ 153 h 764"/>
              <a:gd name="connsiteX178" fmla="*/ 508 w 629"/>
              <a:gd name="connsiteY178" fmla="*/ 142 h 764"/>
              <a:gd name="connsiteX179" fmla="*/ 508 w 629"/>
              <a:gd name="connsiteY179" fmla="*/ 132 h 764"/>
              <a:gd name="connsiteX180" fmla="*/ 508 w 629"/>
              <a:gd name="connsiteY180" fmla="*/ 121 h 764"/>
              <a:gd name="connsiteX181" fmla="*/ 503 w 629"/>
              <a:gd name="connsiteY181" fmla="*/ 116 h 764"/>
              <a:gd name="connsiteX182" fmla="*/ 503 w 629"/>
              <a:gd name="connsiteY182" fmla="*/ 116 h 764"/>
              <a:gd name="connsiteX0" fmla="*/ 502 w 628"/>
              <a:gd name="connsiteY0" fmla="*/ 116 h 764"/>
              <a:gd name="connsiteX1" fmla="*/ 502 w 628"/>
              <a:gd name="connsiteY1" fmla="*/ 105 h 764"/>
              <a:gd name="connsiteX2" fmla="*/ 497 w 628"/>
              <a:gd name="connsiteY2" fmla="*/ 95 h 764"/>
              <a:gd name="connsiteX3" fmla="*/ 492 w 628"/>
              <a:gd name="connsiteY3" fmla="*/ 84 h 764"/>
              <a:gd name="connsiteX4" fmla="*/ 492 w 628"/>
              <a:gd name="connsiteY4" fmla="*/ 79 h 764"/>
              <a:gd name="connsiteX5" fmla="*/ 486 w 628"/>
              <a:gd name="connsiteY5" fmla="*/ 79 h 764"/>
              <a:gd name="connsiteX6" fmla="*/ 481 w 628"/>
              <a:gd name="connsiteY6" fmla="*/ 79 h 764"/>
              <a:gd name="connsiteX7" fmla="*/ 476 w 628"/>
              <a:gd name="connsiteY7" fmla="*/ 74 h 764"/>
              <a:gd name="connsiteX8" fmla="*/ 465 w 628"/>
              <a:gd name="connsiteY8" fmla="*/ 74 h 764"/>
              <a:gd name="connsiteX9" fmla="*/ 455 w 628"/>
              <a:gd name="connsiteY9" fmla="*/ 74 h 764"/>
              <a:gd name="connsiteX10" fmla="*/ 444 w 628"/>
              <a:gd name="connsiteY10" fmla="*/ 74 h 764"/>
              <a:gd name="connsiteX11" fmla="*/ 434 w 628"/>
              <a:gd name="connsiteY11" fmla="*/ 74 h 764"/>
              <a:gd name="connsiteX12" fmla="*/ 423 w 628"/>
              <a:gd name="connsiteY12" fmla="*/ 74 h 764"/>
              <a:gd name="connsiteX13" fmla="*/ 392 w 628"/>
              <a:gd name="connsiteY13" fmla="*/ 74 h 764"/>
              <a:gd name="connsiteX14" fmla="*/ 365 w 628"/>
              <a:gd name="connsiteY14" fmla="*/ 74 h 764"/>
              <a:gd name="connsiteX15" fmla="*/ 334 w 628"/>
              <a:gd name="connsiteY15" fmla="*/ 79 h 764"/>
              <a:gd name="connsiteX16" fmla="*/ 302 w 628"/>
              <a:gd name="connsiteY16" fmla="*/ 79 h 764"/>
              <a:gd name="connsiteX17" fmla="*/ 287 w 628"/>
              <a:gd name="connsiteY17" fmla="*/ 84 h 764"/>
              <a:gd name="connsiteX18" fmla="*/ 271 w 628"/>
              <a:gd name="connsiteY18" fmla="*/ 84 h 764"/>
              <a:gd name="connsiteX19" fmla="*/ 250 w 628"/>
              <a:gd name="connsiteY19" fmla="*/ 90 h 764"/>
              <a:gd name="connsiteX20" fmla="*/ 234 w 628"/>
              <a:gd name="connsiteY20" fmla="*/ 95 h 764"/>
              <a:gd name="connsiteX21" fmla="*/ 213 w 628"/>
              <a:gd name="connsiteY21" fmla="*/ 95 h 764"/>
              <a:gd name="connsiteX22" fmla="*/ 192 w 628"/>
              <a:gd name="connsiteY22" fmla="*/ 100 h 764"/>
              <a:gd name="connsiteX23" fmla="*/ 166 w 628"/>
              <a:gd name="connsiteY23" fmla="*/ 105 h 764"/>
              <a:gd name="connsiteX24" fmla="*/ 145 w 628"/>
              <a:gd name="connsiteY24" fmla="*/ 111 h 764"/>
              <a:gd name="connsiteX25" fmla="*/ 118 w 628"/>
              <a:gd name="connsiteY25" fmla="*/ 116 h 764"/>
              <a:gd name="connsiteX26" fmla="*/ 97 w 628"/>
              <a:gd name="connsiteY26" fmla="*/ 121 h 764"/>
              <a:gd name="connsiteX27" fmla="*/ 76 w 628"/>
              <a:gd name="connsiteY27" fmla="*/ 121 h 764"/>
              <a:gd name="connsiteX28" fmla="*/ 60 w 628"/>
              <a:gd name="connsiteY28" fmla="*/ 126 h 764"/>
              <a:gd name="connsiteX29" fmla="*/ 45 w 628"/>
              <a:gd name="connsiteY29" fmla="*/ 126 h 764"/>
              <a:gd name="connsiteX30" fmla="*/ 34 w 628"/>
              <a:gd name="connsiteY30" fmla="*/ 126 h 764"/>
              <a:gd name="connsiteX31" fmla="*/ 24 w 628"/>
              <a:gd name="connsiteY31" fmla="*/ 126 h 764"/>
              <a:gd name="connsiteX32" fmla="*/ 18 w 628"/>
              <a:gd name="connsiteY32" fmla="*/ 126 h 764"/>
              <a:gd name="connsiteX33" fmla="*/ 3 w 628"/>
              <a:gd name="connsiteY33" fmla="*/ 68 h 764"/>
              <a:gd name="connsiteX34" fmla="*/ 34 w 628"/>
              <a:gd name="connsiteY34" fmla="*/ 68 h 764"/>
              <a:gd name="connsiteX35" fmla="*/ 71 w 628"/>
              <a:gd name="connsiteY35" fmla="*/ 63 h 764"/>
              <a:gd name="connsiteX36" fmla="*/ 92 w 628"/>
              <a:gd name="connsiteY36" fmla="*/ 63 h 764"/>
              <a:gd name="connsiteX37" fmla="*/ 118 w 628"/>
              <a:gd name="connsiteY37" fmla="*/ 63 h 764"/>
              <a:gd name="connsiteX38" fmla="*/ 139 w 628"/>
              <a:gd name="connsiteY38" fmla="*/ 58 h 764"/>
              <a:gd name="connsiteX39" fmla="*/ 171 w 628"/>
              <a:gd name="connsiteY39" fmla="*/ 58 h 764"/>
              <a:gd name="connsiteX40" fmla="*/ 197 w 628"/>
              <a:gd name="connsiteY40" fmla="*/ 53 h 764"/>
              <a:gd name="connsiteX41" fmla="*/ 229 w 628"/>
              <a:gd name="connsiteY41" fmla="*/ 53 h 764"/>
              <a:gd name="connsiteX42" fmla="*/ 266 w 628"/>
              <a:gd name="connsiteY42" fmla="*/ 47 h 764"/>
              <a:gd name="connsiteX43" fmla="*/ 302 w 628"/>
              <a:gd name="connsiteY43" fmla="*/ 42 h 764"/>
              <a:gd name="connsiteX44" fmla="*/ 318 w 628"/>
              <a:gd name="connsiteY44" fmla="*/ 42 h 764"/>
              <a:gd name="connsiteX45" fmla="*/ 334 w 628"/>
              <a:gd name="connsiteY45" fmla="*/ 37 h 764"/>
              <a:gd name="connsiteX46" fmla="*/ 350 w 628"/>
              <a:gd name="connsiteY46" fmla="*/ 37 h 764"/>
              <a:gd name="connsiteX47" fmla="*/ 365 w 628"/>
              <a:gd name="connsiteY47" fmla="*/ 37 h 764"/>
              <a:gd name="connsiteX48" fmla="*/ 376 w 628"/>
              <a:gd name="connsiteY48" fmla="*/ 32 h 764"/>
              <a:gd name="connsiteX49" fmla="*/ 392 w 628"/>
              <a:gd name="connsiteY49" fmla="*/ 32 h 764"/>
              <a:gd name="connsiteX50" fmla="*/ 402 w 628"/>
              <a:gd name="connsiteY50" fmla="*/ 32 h 764"/>
              <a:gd name="connsiteX51" fmla="*/ 413 w 628"/>
              <a:gd name="connsiteY51" fmla="*/ 26 h 764"/>
              <a:gd name="connsiteX52" fmla="*/ 423 w 628"/>
              <a:gd name="connsiteY52" fmla="*/ 26 h 764"/>
              <a:gd name="connsiteX53" fmla="*/ 429 w 628"/>
              <a:gd name="connsiteY53" fmla="*/ 26 h 764"/>
              <a:gd name="connsiteX54" fmla="*/ 439 w 628"/>
              <a:gd name="connsiteY54" fmla="*/ 21 h 764"/>
              <a:gd name="connsiteX55" fmla="*/ 444 w 628"/>
              <a:gd name="connsiteY55" fmla="*/ 21 h 764"/>
              <a:gd name="connsiteX56" fmla="*/ 450 w 628"/>
              <a:gd name="connsiteY56" fmla="*/ 21 h 764"/>
              <a:gd name="connsiteX57" fmla="*/ 455 w 628"/>
              <a:gd name="connsiteY57" fmla="*/ 16 h 764"/>
              <a:gd name="connsiteX58" fmla="*/ 455 w 628"/>
              <a:gd name="connsiteY58" fmla="*/ 16 h 764"/>
              <a:gd name="connsiteX59" fmla="*/ 460 w 628"/>
              <a:gd name="connsiteY59" fmla="*/ 16 h 764"/>
              <a:gd name="connsiteX60" fmla="*/ 460 w 628"/>
              <a:gd name="connsiteY60" fmla="*/ 11 h 764"/>
              <a:gd name="connsiteX61" fmla="*/ 471 w 628"/>
              <a:gd name="connsiteY61" fmla="*/ 5 h 764"/>
              <a:gd name="connsiteX62" fmla="*/ 476 w 628"/>
              <a:gd name="connsiteY62" fmla="*/ 5 h 764"/>
              <a:gd name="connsiteX63" fmla="*/ 486 w 628"/>
              <a:gd name="connsiteY63" fmla="*/ 0 h 764"/>
              <a:gd name="connsiteX64" fmla="*/ 492 w 628"/>
              <a:gd name="connsiteY64" fmla="*/ 5 h 764"/>
              <a:gd name="connsiteX65" fmla="*/ 507 w 628"/>
              <a:gd name="connsiteY65" fmla="*/ 5 h 764"/>
              <a:gd name="connsiteX66" fmla="*/ 518 w 628"/>
              <a:gd name="connsiteY66" fmla="*/ 11 h 764"/>
              <a:gd name="connsiteX67" fmla="*/ 539 w 628"/>
              <a:gd name="connsiteY67" fmla="*/ 16 h 764"/>
              <a:gd name="connsiteX68" fmla="*/ 571 w 628"/>
              <a:gd name="connsiteY68" fmla="*/ 32 h 764"/>
              <a:gd name="connsiteX69" fmla="*/ 586 w 628"/>
              <a:gd name="connsiteY69" fmla="*/ 42 h 764"/>
              <a:gd name="connsiteX70" fmla="*/ 602 w 628"/>
              <a:gd name="connsiteY70" fmla="*/ 53 h 764"/>
              <a:gd name="connsiteX71" fmla="*/ 613 w 628"/>
              <a:gd name="connsiteY71" fmla="*/ 58 h 764"/>
              <a:gd name="connsiteX72" fmla="*/ 623 w 628"/>
              <a:gd name="connsiteY72" fmla="*/ 68 h 764"/>
              <a:gd name="connsiteX73" fmla="*/ 628 w 628"/>
              <a:gd name="connsiteY73" fmla="*/ 74 h 764"/>
              <a:gd name="connsiteX74" fmla="*/ 628 w 628"/>
              <a:gd name="connsiteY74" fmla="*/ 74 h 764"/>
              <a:gd name="connsiteX75" fmla="*/ 623 w 628"/>
              <a:gd name="connsiteY75" fmla="*/ 79 h 764"/>
              <a:gd name="connsiteX76" fmla="*/ 623 w 628"/>
              <a:gd name="connsiteY76" fmla="*/ 84 h 764"/>
              <a:gd name="connsiteX77" fmla="*/ 618 w 628"/>
              <a:gd name="connsiteY77" fmla="*/ 90 h 764"/>
              <a:gd name="connsiteX78" fmla="*/ 613 w 628"/>
              <a:gd name="connsiteY78" fmla="*/ 95 h 764"/>
              <a:gd name="connsiteX79" fmla="*/ 607 w 628"/>
              <a:gd name="connsiteY79" fmla="*/ 100 h 764"/>
              <a:gd name="connsiteX80" fmla="*/ 602 w 628"/>
              <a:gd name="connsiteY80" fmla="*/ 105 h 764"/>
              <a:gd name="connsiteX81" fmla="*/ 597 w 628"/>
              <a:gd name="connsiteY81" fmla="*/ 116 h 764"/>
              <a:gd name="connsiteX82" fmla="*/ 597 w 628"/>
              <a:gd name="connsiteY82" fmla="*/ 126 h 764"/>
              <a:gd name="connsiteX83" fmla="*/ 592 w 628"/>
              <a:gd name="connsiteY83" fmla="*/ 142 h 764"/>
              <a:gd name="connsiteX84" fmla="*/ 592 w 628"/>
              <a:gd name="connsiteY84" fmla="*/ 163 h 764"/>
              <a:gd name="connsiteX85" fmla="*/ 592 w 628"/>
              <a:gd name="connsiteY85" fmla="*/ 184 h 764"/>
              <a:gd name="connsiteX86" fmla="*/ 586 w 628"/>
              <a:gd name="connsiteY86" fmla="*/ 211 h 764"/>
              <a:gd name="connsiteX87" fmla="*/ 581 w 628"/>
              <a:gd name="connsiteY87" fmla="*/ 263 h 764"/>
              <a:gd name="connsiteX88" fmla="*/ 576 w 628"/>
              <a:gd name="connsiteY88" fmla="*/ 316 h 764"/>
              <a:gd name="connsiteX89" fmla="*/ 571 w 628"/>
              <a:gd name="connsiteY89" fmla="*/ 363 h 764"/>
              <a:gd name="connsiteX90" fmla="*/ 565 w 628"/>
              <a:gd name="connsiteY90" fmla="*/ 411 h 764"/>
              <a:gd name="connsiteX91" fmla="*/ 555 w 628"/>
              <a:gd name="connsiteY91" fmla="*/ 458 h 764"/>
              <a:gd name="connsiteX92" fmla="*/ 544 w 628"/>
              <a:gd name="connsiteY92" fmla="*/ 506 h 764"/>
              <a:gd name="connsiteX93" fmla="*/ 534 w 628"/>
              <a:gd name="connsiteY93" fmla="*/ 553 h 764"/>
              <a:gd name="connsiteX94" fmla="*/ 518 w 628"/>
              <a:gd name="connsiteY94" fmla="*/ 595 h 764"/>
              <a:gd name="connsiteX95" fmla="*/ 507 w 628"/>
              <a:gd name="connsiteY95" fmla="*/ 622 h 764"/>
              <a:gd name="connsiteX96" fmla="*/ 502 w 628"/>
              <a:gd name="connsiteY96" fmla="*/ 643 h 764"/>
              <a:gd name="connsiteX97" fmla="*/ 492 w 628"/>
              <a:gd name="connsiteY97" fmla="*/ 658 h 764"/>
              <a:gd name="connsiteX98" fmla="*/ 481 w 628"/>
              <a:gd name="connsiteY98" fmla="*/ 674 h 764"/>
              <a:gd name="connsiteX99" fmla="*/ 471 w 628"/>
              <a:gd name="connsiteY99" fmla="*/ 690 h 764"/>
              <a:gd name="connsiteX100" fmla="*/ 460 w 628"/>
              <a:gd name="connsiteY100" fmla="*/ 706 h 764"/>
              <a:gd name="connsiteX101" fmla="*/ 444 w 628"/>
              <a:gd name="connsiteY101" fmla="*/ 716 h 764"/>
              <a:gd name="connsiteX102" fmla="*/ 434 w 628"/>
              <a:gd name="connsiteY102" fmla="*/ 727 h 764"/>
              <a:gd name="connsiteX103" fmla="*/ 423 w 628"/>
              <a:gd name="connsiteY103" fmla="*/ 737 h 764"/>
              <a:gd name="connsiteX104" fmla="*/ 413 w 628"/>
              <a:gd name="connsiteY104" fmla="*/ 743 h 764"/>
              <a:gd name="connsiteX105" fmla="*/ 402 w 628"/>
              <a:gd name="connsiteY105" fmla="*/ 748 h 764"/>
              <a:gd name="connsiteX106" fmla="*/ 392 w 628"/>
              <a:gd name="connsiteY106" fmla="*/ 753 h 764"/>
              <a:gd name="connsiteX107" fmla="*/ 387 w 628"/>
              <a:gd name="connsiteY107" fmla="*/ 758 h 764"/>
              <a:gd name="connsiteX108" fmla="*/ 376 w 628"/>
              <a:gd name="connsiteY108" fmla="*/ 764 h 764"/>
              <a:gd name="connsiteX109" fmla="*/ 371 w 628"/>
              <a:gd name="connsiteY109" fmla="*/ 764 h 764"/>
              <a:gd name="connsiteX110" fmla="*/ 365 w 628"/>
              <a:gd name="connsiteY110" fmla="*/ 764 h 764"/>
              <a:gd name="connsiteX111" fmla="*/ 355 w 628"/>
              <a:gd name="connsiteY111" fmla="*/ 758 h 764"/>
              <a:gd name="connsiteX112" fmla="*/ 350 w 628"/>
              <a:gd name="connsiteY112" fmla="*/ 753 h 764"/>
              <a:gd name="connsiteX113" fmla="*/ 344 w 628"/>
              <a:gd name="connsiteY113" fmla="*/ 748 h 764"/>
              <a:gd name="connsiteX114" fmla="*/ 344 w 628"/>
              <a:gd name="connsiteY114" fmla="*/ 743 h 764"/>
              <a:gd name="connsiteX115" fmla="*/ 344 w 628"/>
              <a:gd name="connsiteY115" fmla="*/ 737 h 764"/>
              <a:gd name="connsiteX116" fmla="*/ 344 w 628"/>
              <a:gd name="connsiteY116" fmla="*/ 732 h 764"/>
              <a:gd name="connsiteX117" fmla="*/ 344 w 628"/>
              <a:gd name="connsiteY117" fmla="*/ 722 h 764"/>
              <a:gd name="connsiteX118" fmla="*/ 344 w 628"/>
              <a:gd name="connsiteY118" fmla="*/ 716 h 764"/>
              <a:gd name="connsiteX119" fmla="*/ 339 w 628"/>
              <a:gd name="connsiteY119" fmla="*/ 706 h 764"/>
              <a:gd name="connsiteX120" fmla="*/ 329 w 628"/>
              <a:gd name="connsiteY120" fmla="*/ 695 h 764"/>
              <a:gd name="connsiteX121" fmla="*/ 318 w 628"/>
              <a:gd name="connsiteY121" fmla="*/ 690 h 764"/>
              <a:gd name="connsiteX122" fmla="*/ 308 w 628"/>
              <a:gd name="connsiteY122" fmla="*/ 679 h 764"/>
              <a:gd name="connsiteX123" fmla="*/ 292 w 628"/>
              <a:gd name="connsiteY123" fmla="*/ 669 h 764"/>
              <a:gd name="connsiteX124" fmla="*/ 276 w 628"/>
              <a:gd name="connsiteY124" fmla="*/ 658 h 764"/>
              <a:gd name="connsiteX125" fmla="*/ 260 w 628"/>
              <a:gd name="connsiteY125" fmla="*/ 648 h 764"/>
              <a:gd name="connsiteX126" fmla="*/ 244 w 628"/>
              <a:gd name="connsiteY126" fmla="*/ 643 h 764"/>
              <a:gd name="connsiteX127" fmla="*/ 234 w 628"/>
              <a:gd name="connsiteY127" fmla="*/ 632 h 764"/>
              <a:gd name="connsiteX128" fmla="*/ 223 w 628"/>
              <a:gd name="connsiteY128" fmla="*/ 627 h 764"/>
              <a:gd name="connsiteX129" fmla="*/ 213 w 628"/>
              <a:gd name="connsiteY129" fmla="*/ 622 h 764"/>
              <a:gd name="connsiteX130" fmla="*/ 208 w 628"/>
              <a:gd name="connsiteY130" fmla="*/ 616 h 764"/>
              <a:gd name="connsiteX131" fmla="*/ 208 w 628"/>
              <a:gd name="connsiteY131" fmla="*/ 616 h 764"/>
              <a:gd name="connsiteX132" fmla="*/ 208 w 628"/>
              <a:gd name="connsiteY132" fmla="*/ 611 h 764"/>
              <a:gd name="connsiteX133" fmla="*/ 208 w 628"/>
              <a:gd name="connsiteY133" fmla="*/ 611 h 764"/>
              <a:gd name="connsiteX134" fmla="*/ 213 w 628"/>
              <a:gd name="connsiteY134" fmla="*/ 611 h 764"/>
              <a:gd name="connsiteX135" fmla="*/ 218 w 628"/>
              <a:gd name="connsiteY135" fmla="*/ 611 h 764"/>
              <a:gd name="connsiteX136" fmla="*/ 229 w 628"/>
              <a:gd name="connsiteY136" fmla="*/ 611 h 764"/>
              <a:gd name="connsiteX137" fmla="*/ 239 w 628"/>
              <a:gd name="connsiteY137" fmla="*/ 611 h 764"/>
              <a:gd name="connsiteX138" fmla="*/ 255 w 628"/>
              <a:gd name="connsiteY138" fmla="*/ 616 h 764"/>
              <a:gd name="connsiteX139" fmla="*/ 271 w 628"/>
              <a:gd name="connsiteY139" fmla="*/ 622 h 764"/>
              <a:gd name="connsiteX140" fmla="*/ 292 w 628"/>
              <a:gd name="connsiteY140" fmla="*/ 622 h 764"/>
              <a:gd name="connsiteX141" fmla="*/ 313 w 628"/>
              <a:gd name="connsiteY141" fmla="*/ 627 h 764"/>
              <a:gd name="connsiteX142" fmla="*/ 329 w 628"/>
              <a:gd name="connsiteY142" fmla="*/ 632 h 764"/>
              <a:gd name="connsiteX143" fmla="*/ 344 w 628"/>
              <a:gd name="connsiteY143" fmla="*/ 632 h 764"/>
              <a:gd name="connsiteX144" fmla="*/ 360 w 628"/>
              <a:gd name="connsiteY144" fmla="*/ 632 h 764"/>
              <a:gd name="connsiteX145" fmla="*/ 371 w 628"/>
              <a:gd name="connsiteY145" fmla="*/ 632 h 764"/>
              <a:gd name="connsiteX146" fmla="*/ 381 w 628"/>
              <a:gd name="connsiteY146" fmla="*/ 632 h 764"/>
              <a:gd name="connsiteX147" fmla="*/ 387 w 628"/>
              <a:gd name="connsiteY147" fmla="*/ 632 h 764"/>
              <a:gd name="connsiteX148" fmla="*/ 392 w 628"/>
              <a:gd name="connsiteY148" fmla="*/ 632 h 764"/>
              <a:gd name="connsiteX149" fmla="*/ 397 w 628"/>
              <a:gd name="connsiteY149" fmla="*/ 627 h 764"/>
              <a:gd name="connsiteX150" fmla="*/ 402 w 628"/>
              <a:gd name="connsiteY150" fmla="*/ 622 h 764"/>
              <a:gd name="connsiteX151" fmla="*/ 408 w 628"/>
              <a:gd name="connsiteY151" fmla="*/ 616 h 764"/>
              <a:gd name="connsiteX152" fmla="*/ 413 w 628"/>
              <a:gd name="connsiteY152" fmla="*/ 611 h 764"/>
              <a:gd name="connsiteX153" fmla="*/ 418 w 628"/>
              <a:gd name="connsiteY153" fmla="*/ 600 h 764"/>
              <a:gd name="connsiteX154" fmla="*/ 429 w 628"/>
              <a:gd name="connsiteY154" fmla="*/ 590 h 764"/>
              <a:gd name="connsiteX155" fmla="*/ 434 w 628"/>
              <a:gd name="connsiteY155" fmla="*/ 579 h 764"/>
              <a:gd name="connsiteX156" fmla="*/ 439 w 628"/>
              <a:gd name="connsiteY156" fmla="*/ 569 h 764"/>
              <a:gd name="connsiteX157" fmla="*/ 444 w 628"/>
              <a:gd name="connsiteY157" fmla="*/ 553 h 764"/>
              <a:gd name="connsiteX158" fmla="*/ 450 w 628"/>
              <a:gd name="connsiteY158" fmla="*/ 537 h 764"/>
              <a:gd name="connsiteX159" fmla="*/ 455 w 628"/>
              <a:gd name="connsiteY159" fmla="*/ 521 h 764"/>
              <a:gd name="connsiteX160" fmla="*/ 460 w 628"/>
              <a:gd name="connsiteY160" fmla="*/ 500 h 764"/>
              <a:gd name="connsiteX161" fmla="*/ 465 w 628"/>
              <a:gd name="connsiteY161" fmla="*/ 479 h 764"/>
              <a:gd name="connsiteX162" fmla="*/ 471 w 628"/>
              <a:gd name="connsiteY162" fmla="*/ 453 h 764"/>
              <a:gd name="connsiteX163" fmla="*/ 476 w 628"/>
              <a:gd name="connsiteY163" fmla="*/ 427 h 764"/>
              <a:gd name="connsiteX164" fmla="*/ 481 w 628"/>
              <a:gd name="connsiteY164" fmla="*/ 400 h 764"/>
              <a:gd name="connsiteX165" fmla="*/ 486 w 628"/>
              <a:gd name="connsiteY165" fmla="*/ 374 h 764"/>
              <a:gd name="connsiteX166" fmla="*/ 492 w 628"/>
              <a:gd name="connsiteY166" fmla="*/ 348 h 764"/>
              <a:gd name="connsiteX167" fmla="*/ 492 w 628"/>
              <a:gd name="connsiteY167" fmla="*/ 321 h 764"/>
              <a:gd name="connsiteX168" fmla="*/ 497 w 628"/>
              <a:gd name="connsiteY168" fmla="*/ 295 h 764"/>
              <a:gd name="connsiteX169" fmla="*/ 497 w 628"/>
              <a:gd name="connsiteY169" fmla="*/ 274 h 764"/>
              <a:gd name="connsiteX170" fmla="*/ 502 w 628"/>
              <a:gd name="connsiteY170" fmla="*/ 253 h 764"/>
              <a:gd name="connsiteX171" fmla="*/ 502 w 628"/>
              <a:gd name="connsiteY171" fmla="*/ 232 h 764"/>
              <a:gd name="connsiteX172" fmla="*/ 502 w 628"/>
              <a:gd name="connsiteY172" fmla="*/ 211 h 764"/>
              <a:gd name="connsiteX173" fmla="*/ 507 w 628"/>
              <a:gd name="connsiteY173" fmla="*/ 195 h 764"/>
              <a:gd name="connsiteX174" fmla="*/ 507 w 628"/>
              <a:gd name="connsiteY174" fmla="*/ 179 h 764"/>
              <a:gd name="connsiteX175" fmla="*/ 507 w 628"/>
              <a:gd name="connsiteY175" fmla="*/ 163 h 764"/>
              <a:gd name="connsiteX176" fmla="*/ 507 w 628"/>
              <a:gd name="connsiteY176" fmla="*/ 153 h 764"/>
              <a:gd name="connsiteX177" fmla="*/ 507 w 628"/>
              <a:gd name="connsiteY177" fmla="*/ 142 h 764"/>
              <a:gd name="connsiteX178" fmla="*/ 507 w 628"/>
              <a:gd name="connsiteY178" fmla="*/ 132 h 764"/>
              <a:gd name="connsiteX179" fmla="*/ 507 w 628"/>
              <a:gd name="connsiteY179" fmla="*/ 121 h 764"/>
              <a:gd name="connsiteX180" fmla="*/ 502 w 628"/>
              <a:gd name="connsiteY180" fmla="*/ 116 h 764"/>
              <a:gd name="connsiteX181" fmla="*/ 502 w 628"/>
              <a:gd name="connsiteY181" fmla="*/ 116 h 764"/>
              <a:gd name="connsiteX0" fmla="*/ 499 w 625"/>
              <a:gd name="connsiteY0" fmla="*/ 116 h 764"/>
              <a:gd name="connsiteX1" fmla="*/ 499 w 625"/>
              <a:gd name="connsiteY1" fmla="*/ 105 h 764"/>
              <a:gd name="connsiteX2" fmla="*/ 494 w 625"/>
              <a:gd name="connsiteY2" fmla="*/ 95 h 764"/>
              <a:gd name="connsiteX3" fmla="*/ 489 w 625"/>
              <a:gd name="connsiteY3" fmla="*/ 84 h 764"/>
              <a:gd name="connsiteX4" fmla="*/ 489 w 625"/>
              <a:gd name="connsiteY4" fmla="*/ 79 h 764"/>
              <a:gd name="connsiteX5" fmla="*/ 483 w 625"/>
              <a:gd name="connsiteY5" fmla="*/ 79 h 764"/>
              <a:gd name="connsiteX6" fmla="*/ 478 w 625"/>
              <a:gd name="connsiteY6" fmla="*/ 79 h 764"/>
              <a:gd name="connsiteX7" fmla="*/ 473 w 625"/>
              <a:gd name="connsiteY7" fmla="*/ 74 h 764"/>
              <a:gd name="connsiteX8" fmla="*/ 462 w 625"/>
              <a:gd name="connsiteY8" fmla="*/ 74 h 764"/>
              <a:gd name="connsiteX9" fmla="*/ 452 w 625"/>
              <a:gd name="connsiteY9" fmla="*/ 74 h 764"/>
              <a:gd name="connsiteX10" fmla="*/ 441 w 625"/>
              <a:gd name="connsiteY10" fmla="*/ 74 h 764"/>
              <a:gd name="connsiteX11" fmla="*/ 431 w 625"/>
              <a:gd name="connsiteY11" fmla="*/ 74 h 764"/>
              <a:gd name="connsiteX12" fmla="*/ 420 w 625"/>
              <a:gd name="connsiteY12" fmla="*/ 74 h 764"/>
              <a:gd name="connsiteX13" fmla="*/ 389 w 625"/>
              <a:gd name="connsiteY13" fmla="*/ 74 h 764"/>
              <a:gd name="connsiteX14" fmla="*/ 362 w 625"/>
              <a:gd name="connsiteY14" fmla="*/ 74 h 764"/>
              <a:gd name="connsiteX15" fmla="*/ 331 w 625"/>
              <a:gd name="connsiteY15" fmla="*/ 79 h 764"/>
              <a:gd name="connsiteX16" fmla="*/ 299 w 625"/>
              <a:gd name="connsiteY16" fmla="*/ 79 h 764"/>
              <a:gd name="connsiteX17" fmla="*/ 284 w 625"/>
              <a:gd name="connsiteY17" fmla="*/ 84 h 764"/>
              <a:gd name="connsiteX18" fmla="*/ 268 w 625"/>
              <a:gd name="connsiteY18" fmla="*/ 84 h 764"/>
              <a:gd name="connsiteX19" fmla="*/ 247 w 625"/>
              <a:gd name="connsiteY19" fmla="*/ 90 h 764"/>
              <a:gd name="connsiteX20" fmla="*/ 231 w 625"/>
              <a:gd name="connsiteY20" fmla="*/ 95 h 764"/>
              <a:gd name="connsiteX21" fmla="*/ 210 w 625"/>
              <a:gd name="connsiteY21" fmla="*/ 95 h 764"/>
              <a:gd name="connsiteX22" fmla="*/ 189 w 625"/>
              <a:gd name="connsiteY22" fmla="*/ 100 h 764"/>
              <a:gd name="connsiteX23" fmla="*/ 163 w 625"/>
              <a:gd name="connsiteY23" fmla="*/ 105 h 764"/>
              <a:gd name="connsiteX24" fmla="*/ 142 w 625"/>
              <a:gd name="connsiteY24" fmla="*/ 111 h 764"/>
              <a:gd name="connsiteX25" fmla="*/ 115 w 625"/>
              <a:gd name="connsiteY25" fmla="*/ 116 h 764"/>
              <a:gd name="connsiteX26" fmla="*/ 94 w 625"/>
              <a:gd name="connsiteY26" fmla="*/ 121 h 764"/>
              <a:gd name="connsiteX27" fmla="*/ 73 w 625"/>
              <a:gd name="connsiteY27" fmla="*/ 121 h 764"/>
              <a:gd name="connsiteX28" fmla="*/ 57 w 625"/>
              <a:gd name="connsiteY28" fmla="*/ 126 h 764"/>
              <a:gd name="connsiteX29" fmla="*/ 42 w 625"/>
              <a:gd name="connsiteY29" fmla="*/ 126 h 764"/>
              <a:gd name="connsiteX30" fmla="*/ 31 w 625"/>
              <a:gd name="connsiteY30" fmla="*/ 126 h 764"/>
              <a:gd name="connsiteX31" fmla="*/ 21 w 625"/>
              <a:gd name="connsiteY31" fmla="*/ 126 h 764"/>
              <a:gd name="connsiteX32" fmla="*/ 0 w 625"/>
              <a:gd name="connsiteY32" fmla="*/ 68 h 764"/>
              <a:gd name="connsiteX33" fmla="*/ 31 w 625"/>
              <a:gd name="connsiteY33" fmla="*/ 68 h 764"/>
              <a:gd name="connsiteX34" fmla="*/ 68 w 625"/>
              <a:gd name="connsiteY34" fmla="*/ 63 h 764"/>
              <a:gd name="connsiteX35" fmla="*/ 89 w 625"/>
              <a:gd name="connsiteY35" fmla="*/ 63 h 764"/>
              <a:gd name="connsiteX36" fmla="*/ 115 w 625"/>
              <a:gd name="connsiteY36" fmla="*/ 63 h 764"/>
              <a:gd name="connsiteX37" fmla="*/ 136 w 625"/>
              <a:gd name="connsiteY37" fmla="*/ 58 h 764"/>
              <a:gd name="connsiteX38" fmla="*/ 168 w 625"/>
              <a:gd name="connsiteY38" fmla="*/ 58 h 764"/>
              <a:gd name="connsiteX39" fmla="*/ 194 w 625"/>
              <a:gd name="connsiteY39" fmla="*/ 53 h 764"/>
              <a:gd name="connsiteX40" fmla="*/ 226 w 625"/>
              <a:gd name="connsiteY40" fmla="*/ 53 h 764"/>
              <a:gd name="connsiteX41" fmla="*/ 263 w 625"/>
              <a:gd name="connsiteY41" fmla="*/ 47 h 764"/>
              <a:gd name="connsiteX42" fmla="*/ 299 w 625"/>
              <a:gd name="connsiteY42" fmla="*/ 42 h 764"/>
              <a:gd name="connsiteX43" fmla="*/ 315 w 625"/>
              <a:gd name="connsiteY43" fmla="*/ 42 h 764"/>
              <a:gd name="connsiteX44" fmla="*/ 331 w 625"/>
              <a:gd name="connsiteY44" fmla="*/ 37 h 764"/>
              <a:gd name="connsiteX45" fmla="*/ 347 w 625"/>
              <a:gd name="connsiteY45" fmla="*/ 37 h 764"/>
              <a:gd name="connsiteX46" fmla="*/ 362 w 625"/>
              <a:gd name="connsiteY46" fmla="*/ 37 h 764"/>
              <a:gd name="connsiteX47" fmla="*/ 373 w 625"/>
              <a:gd name="connsiteY47" fmla="*/ 32 h 764"/>
              <a:gd name="connsiteX48" fmla="*/ 389 w 625"/>
              <a:gd name="connsiteY48" fmla="*/ 32 h 764"/>
              <a:gd name="connsiteX49" fmla="*/ 399 w 625"/>
              <a:gd name="connsiteY49" fmla="*/ 32 h 764"/>
              <a:gd name="connsiteX50" fmla="*/ 410 w 625"/>
              <a:gd name="connsiteY50" fmla="*/ 26 h 764"/>
              <a:gd name="connsiteX51" fmla="*/ 420 w 625"/>
              <a:gd name="connsiteY51" fmla="*/ 26 h 764"/>
              <a:gd name="connsiteX52" fmla="*/ 426 w 625"/>
              <a:gd name="connsiteY52" fmla="*/ 26 h 764"/>
              <a:gd name="connsiteX53" fmla="*/ 436 w 625"/>
              <a:gd name="connsiteY53" fmla="*/ 21 h 764"/>
              <a:gd name="connsiteX54" fmla="*/ 441 w 625"/>
              <a:gd name="connsiteY54" fmla="*/ 21 h 764"/>
              <a:gd name="connsiteX55" fmla="*/ 447 w 625"/>
              <a:gd name="connsiteY55" fmla="*/ 21 h 764"/>
              <a:gd name="connsiteX56" fmla="*/ 452 w 625"/>
              <a:gd name="connsiteY56" fmla="*/ 16 h 764"/>
              <a:gd name="connsiteX57" fmla="*/ 452 w 625"/>
              <a:gd name="connsiteY57" fmla="*/ 16 h 764"/>
              <a:gd name="connsiteX58" fmla="*/ 457 w 625"/>
              <a:gd name="connsiteY58" fmla="*/ 16 h 764"/>
              <a:gd name="connsiteX59" fmla="*/ 457 w 625"/>
              <a:gd name="connsiteY59" fmla="*/ 11 h 764"/>
              <a:gd name="connsiteX60" fmla="*/ 468 w 625"/>
              <a:gd name="connsiteY60" fmla="*/ 5 h 764"/>
              <a:gd name="connsiteX61" fmla="*/ 473 w 625"/>
              <a:gd name="connsiteY61" fmla="*/ 5 h 764"/>
              <a:gd name="connsiteX62" fmla="*/ 483 w 625"/>
              <a:gd name="connsiteY62" fmla="*/ 0 h 764"/>
              <a:gd name="connsiteX63" fmla="*/ 489 w 625"/>
              <a:gd name="connsiteY63" fmla="*/ 5 h 764"/>
              <a:gd name="connsiteX64" fmla="*/ 504 w 625"/>
              <a:gd name="connsiteY64" fmla="*/ 5 h 764"/>
              <a:gd name="connsiteX65" fmla="*/ 515 w 625"/>
              <a:gd name="connsiteY65" fmla="*/ 11 h 764"/>
              <a:gd name="connsiteX66" fmla="*/ 536 w 625"/>
              <a:gd name="connsiteY66" fmla="*/ 16 h 764"/>
              <a:gd name="connsiteX67" fmla="*/ 568 w 625"/>
              <a:gd name="connsiteY67" fmla="*/ 32 h 764"/>
              <a:gd name="connsiteX68" fmla="*/ 583 w 625"/>
              <a:gd name="connsiteY68" fmla="*/ 42 h 764"/>
              <a:gd name="connsiteX69" fmla="*/ 599 w 625"/>
              <a:gd name="connsiteY69" fmla="*/ 53 h 764"/>
              <a:gd name="connsiteX70" fmla="*/ 610 w 625"/>
              <a:gd name="connsiteY70" fmla="*/ 58 h 764"/>
              <a:gd name="connsiteX71" fmla="*/ 620 w 625"/>
              <a:gd name="connsiteY71" fmla="*/ 68 h 764"/>
              <a:gd name="connsiteX72" fmla="*/ 625 w 625"/>
              <a:gd name="connsiteY72" fmla="*/ 74 h 764"/>
              <a:gd name="connsiteX73" fmla="*/ 625 w 625"/>
              <a:gd name="connsiteY73" fmla="*/ 74 h 764"/>
              <a:gd name="connsiteX74" fmla="*/ 620 w 625"/>
              <a:gd name="connsiteY74" fmla="*/ 79 h 764"/>
              <a:gd name="connsiteX75" fmla="*/ 620 w 625"/>
              <a:gd name="connsiteY75" fmla="*/ 84 h 764"/>
              <a:gd name="connsiteX76" fmla="*/ 615 w 625"/>
              <a:gd name="connsiteY76" fmla="*/ 90 h 764"/>
              <a:gd name="connsiteX77" fmla="*/ 610 w 625"/>
              <a:gd name="connsiteY77" fmla="*/ 95 h 764"/>
              <a:gd name="connsiteX78" fmla="*/ 604 w 625"/>
              <a:gd name="connsiteY78" fmla="*/ 100 h 764"/>
              <a:gd name="connsiteX79" fmla="*/ 599 w 625"/>
              <a:gd name="connsiteY79" fmla="*/ 105 h 764"/>
              <a:gd name="connsiteX80" fmla="*/ 594 w 625"/>
              <a:gd name="connsiteY80" fmla="*/ 116 h 764"/>
              <a:gd name="connsiteX81" fmla="*/ 594 w 625"/>
              <a:gd name="connsiteY81" fmla="*/ 126 h 764"/>
              <a:gd name="connsiteX82" fmla="*/ 589 w 625"/>
              <a:gd name="connsiteY82" fmla="*/ 142 h 764"/>
              <a:gd name="connsiteX83" fmla="*/ 589 w 625"/>
              <a:gd name="connsiteY83" fmla="*/ 163 h 764"/>
              <a:gd name="connsiteX84" fmla="*/ 589 w 625"/>
              <a:gd name="connsiteY84" fmla="*/ 184 h 764"/>
              <a:gd name="connsiteX85" fmla="*/ 583 w 625"/>
              <a:gd name="connsiteY85" fmla="*/ 211 h 764"/>
              <a:gd name="connsiteX86" fmla="*/ 578 w 625"/>
              <a:gd name="connsiteY86" fmla="*/ 263 h 764"/>
              <a:gd name="connsiteX87" fmla="*/ 573 w 625"/>
              <a:gd name="connsiteY87" fmla="*/ 316 h 764"/>
              <a:gd name="connsiteX88" fmla="*/ 568 w 625"/>
              <a:gd name="connsiteY88" fmla="*/ 363 h 764"/>
              <a:gd name="connsiteX89" fmla="*/ 562 w 625"/>
              <a:gd name="connsiteY89" fmla="*/ 411 h 764"/>
              <a:gd name="connsiteX90" fmla="*/ 552 w 625"/>
              <a:gd name="connsiteY90" fmla="*/ 458 h 764"/>
              <a:gd name="connsiteX91" fmla="*/ 541 w 625"/>
              <a:gd name="connsiteY91" fmla="*/ 506 h 764"/>
              <a:gd name="connsiteX92" fmla="*/ 531 w 625"/>
              <a:gd name="connsiteY92" fmla="*/ 553 h 764"/>
              <a:gd name="connsiteX93" fmla="*/ 515 w 625"/>
              <a:gd name="connsiteY93" fmla="*/ 595 h 764"/>
              <a:gd name="connsiteX94" fmla="*/ 504 w 625"/>
              <a:gd name="connsiteY94" fmla="*/ 622 h 764"/>
              <a:gd name="connsiteX95" fmla="*/ 499 w 625"/>
              <a:gd name="connsiteY95" fmla="*/ 643 h 764"/>
              <a:gd name="connsiteX96" fmla="*/ 489 w 625"/>
              <a:gd name="connsiteY96" fmla="*/ 658 h 764"/>
              <a:gd name="connsiteX97" fmla="*/ 478 w 625"/>
              <a:gd name="connsiteY97" fmla="*/ 674 h 764"/>
              <a:gd name="connsiteX98" fmla="*/ 468 w 625"/>
              <a:gd name="connsiteY98" fmla="*/ 690 h 764"/>
              <a:gd name="connsiteX99" fmla="*/ 457 w 625"/>
              <a:gd name="connsiteY99" fmla="*/ 706 h 764"/>
              <a:gd name="connsiteX100" fmla="*/ 441 w 625"/>
              <a:gd name="connsiteY100" fmla="*/ 716 h 764"/>
              <a:gd name="connsiteX101" fmla="*/ 431 w 625"/>
              <a:gd name="connsiteY101" fmla="*/ 727 h 764"/>
              <a:gd name="connsiteX102" fmla="*/ 420 w 625"/>
              <a:gd name="connsiteY102" fmla="*/ 737 h 764"/>
              <a:gd name="connsiteX103" fmla="*/ 410 w 625"/>
              <a:gd name="connsiteY103" fmla="*/ 743 h 764"/>
              <a:gd name="connsiteX104" fmla="*/ 399 w 625"/>
              <a:gd name="connsiteY104" fmla="*/ 748 h 764"/>
              <a:gd name="connsiteX105" fmla="*/ 389 w 625"/>
              <a:gd name="connsiteY105" fmla="*/ 753 h 764"/>
              <a:gd name="connsiteX106" fmla="*/ 384 w 625"/>
              <a:gd name="connsiteY106" fmla="*/ 758 h 764"/>
              <a:gd name="connsiteX107" fmla="*/ 373 w 625"/>
              <a:gd name="connsiteY107" fmla="*/ 764 h 764"/>
              <a:gd name="connsiteX108" fmla="*/ 368 w 625"/>
              <a:gd name="connsiteY108" fmla="*/ 764 h 764"/>
              <a:gd name="connsiteX109" fmla="*/ 362 w 625"/>
              <a:gd name="connsiteY109" fmla="*/ 764 h 764"/>
              <a:gd name="connsiteX110" fmla="*/ 352 w 625"/>
              <a:gd name="connsiteY110" fmla="*/ 758 h 764"/>
              <a:gd name="connsiteX111" fmla="*/ 347 w 625"/>
              <a:gd name="connsiteY111" fmla="*/ 753 h 764"/>
              <a:gd name="connsiteX112" fmla="*/ 341 w 625"/>
              <a:gd name="connsiteY112" fmla="*/ 748 h 764"/>
              <a:gd name="connsiteX113" fmla="*/ 341 w 625"/>
              <a:gd name="connsiteY113" fmla="*/ 743 h 764"/>
              <a:gd name="connsiteX114" fmla="*/ 341 w 625"/>
              <a:gd name="connsiteY114" fmla="*/ 737 h 764"/>
              <a:gd name="connsiteX115" fmla="*/ 341 w 625"/>
              <a:gd name="connsiteY115" fmla="*/ 732 h 764"/>
              <a:gd name="connsiteX116" fmla="*/ 341 w 625"/>
              <a:gd name="connsiteY116" fmla="*/ 722 h 764"/>
              <a:gd name="connsiteX117" fmla="*/ 341 w 625"/>
              <a:gd name="connsiteY117" fmla="*/ 716 h 764"/>
              <a:gd name="connsiteX118" fmla="*/ 336 w 625"/>
              <a:gd name="connsiteY118" fmla="*/ 706 h 764"/>
              <a:gd name="connsiteX119" fmla="*/ 326 w 625"/>
              <a:gd name="connsiteY119" fmla="*/ 695 h 764"/>
              <a:gd name="connsiteX120" fmla="*/ 315 w 625"/>
              <a:gd name="connsiteY120" fmla="*/ 690 h 764"/>
              <a:gd name="connsiteX121" fmla="*/ 305 w 625"/>
              <a:gd name="connsiteY121" fmla="*/ 679 h 764"/>
              <a:gd name="connsiteX122" fmla="*/ 289 w 625"/>
              <a:gd name="connsiteY122" fmla="*/ 669 h 764"/>
              <a:gd name="connsiteX123" fmla="*/ 273 w 625"/>
              <a:gd name="connsiteY123" fmla="*/ 658 h 764"/>
              <a:gd name="connsiteX124" fmla="*/ 257 w 625"/>
              <a:gd name="connsiteY124" fmla="*/ 648 h 764"/>
              <a:gd name="connsiteX125" fmla="*/ 241 w 625"/>
              <a:gd name="connsiteY125" fmla="*/ 643 h 764"/>
              <a:gd name="connsiteX126" fmla="*/ 231 w 625"/>
              <a:gd name="connsiteY126" fmla="*/ 632 h 764"/>
              <a:gd name="connsiteX127" fmla="*/ 220 w 625"/>
              <a:gd name="connsiteY127" fmla="*/ 627 h 764"/>
              <a:gd name="connsiteX128" fmla="*/ 210 w 625"/>
              <a:gd name="connsiteY128" fmla="*/ 622 h 764"/>
              <a:gd name="connsiteX129" fmla="*/ 205 w 625"/>
              <a:gd name="connsiteY129" fmla="*/ 616 h 764"/>
              <a:gd name="connsiteX130" fmla="*/ 205 w 625"/>
              <a:gd name="connsiteY130" fmla="*/ 616 h 764"/>
              <a:gd name="connsiteX131" fmla="*/ 205 w 625"/>
              <a:gd name="connsiteY131" fmla="*/ 611 h 764"/>
              <a:gd name="connsiteX132" fmla="*/ 205 w 625"/>
              <a:gd name="connsiteY132" fmla="*/ 611 h 764"/>
              <a:gd name="connsiteX133" fmla="*/ 210 w 625"/>
              <a:gd name="connsiteY133" fmla="*/ 611 h 764"/>
              <a:gd name="connsiteX134" fmla="*/ 215 w 625"/>
              <a:gd name="connsiteY134" fmla="*/ 611 h 764"/>
              <a:gd name="connsiteX135" fmla="*/ 226 w 625"/>
              <a:gd name="connsiteY135" fmla="*/ 611 h 764"/>
              <a:gd name="connsiteX136" fmla="*/ 236 w 625"/>
              <a:gd name="connsiteY136" fmla="*/ 611 h 764"/>
              <a:gd name="connsiteX137" fmla="*/ 252 w 625"/>
              <a:gd name="connsiteY137" fmla="*/ 616 h 764"/>
              <a:gd name="connsiteX138" fmla="*/ 268 w 625"/>
              <a:gd name="connsiteY138" fmla="*/ 622 h 764"/>
              <a:gd name="connsiteX139" fmla="*/ 289 w 625"/>
              <a:gd name="connsiteY139" fmla="*/ 622 h 764"/>
              <a:gd name="connsiteX140" fmla="*/ 310 w 625"/>
              <a:gd name="connsiteY140" fmla="*/ 627 h 764"/>
              <a:gd name="connsiteX141" fmla="*/ 326 w 625"/>
              <a:gd name="connsiteY141" fmla="*/ 632 h 764"/>
              <a:gd name="connsiteX142" fmla="*/ 341 w 625"/>
              <a:gd name="connsiteY142" fmla="*/ 632 h 764"/>
              <a:gd name="connsiteX143" fmla="*/ 357 w 625"/>
              <a:gd name="connsiteY143" fmla="*/ 632 h 764"/>
              <a:gd name="connsiteX144" fmla="*/ 368 w 625"/>
              <a:gd name="connsiteY144" fmla="*/ 632 h 764"/>
              <a:gd name="connsiteX145" fmla="*/ 378 w 625"/>
              <a:gd name="connsiteY145" fmla="*/ 632 h 764"/>
              <a:gd name="connsiteX146" fmla="*/ 384 w 625"/>
              <a:gd name="connsiteY146" fmla="*/ 632 h 764"/>
              <a:gd name="connsiteX147" fmla="*/ 389 w 625"/>
              <a:gd name="connsiteY147" fmla="*/ 632 h 764"/>
              <a:gd name="connsiteX148" fmla="*/ 394 w 625"/>
              <a:gd name="connsiteY148" fmla="*/ 627 h 764"/>
              <a:gd name="connsiteX149" fmla="*/ 399 w 625"/>
              <a:gd name="connsiteY149" fmla="*/ 622 h 764"/>
              <a:gd name="connsiteX150" fmla="*/ 405 w 625"/>
              <a:gd name="connsiteY150" fmla="*/ 616 h 764"/>
              <a:gd name="connsiteX151" fmla="*/ 410 w 625"/>
              <a:gd name="connsiteY151" fmla="*/ 611 h 764"/>
              <a:gd name="connsiteX152" fmla="*/ 415 w 625"/>
              <a:gd name="connsiteY152" fmla="*/ 600 h 764"/>
              <a:gd name="connsiteX153" fmla="*/ 426 w 625"/>
              <a:gd name="connsiteY153" fmla="*/ 590 h 764"/>
              <a:gd name="connsiteX154" fmla="*/ 431 w 625"/>
              <a:gd name="connsiteY154" fmla="*/ 579 h 764"/>
              <a:gd name="connsiteX155" fmla="*/ 436 w 625"/>
              <a:gd name="connsiteY155" fmla="*/ 569 h 764"/>
              <a:gd name="connsiteX156" fmla="*/ 441 w 625"/>
              <a:gd name="connsiteY156" fmla="*/ 553 h 764"/>
              <a:gd name="connsiteX157" fmla="*/ 447 w 625"/>
              <a:gd name="connsiteY157" fmla="*/ 537 h 764"/>
              <a:gd name="connsiteX158" fmla="*/ 452 w 625"/>
              <a:gd name="connsiteY158" fmla="*/ 521 h 764"/>
              <a:gd name="connsiteX159" fmla="*/ 457 w 625"/>
              <a:gd name="connsiteY159" fmla="*/ 500 h 764"/>
              <a:gd name="connsiteX160" fmla="*/ 462 w 625"/>
              <a:gd name="connsiteY160" fmla="*/ 479 h 764"/>
              <a:gd name="connsiteX161" fmla="*/ 468 w 625"/>
              <a:gd name="connsiteY161" fmla="*/ 453 h 764"/>
              <a:gd name="connsiteX162" fmla="*/ 473 w 625"/>
              <a:gd name="connsiteY162" fmla="*/ 427 h 764"/>
              <a:gd name="connsiteX163" fmla="*/ 478 w 625"/>
              <a:gd name="connsiteY163" fmla="*/ 400 h 764"/>
              <a:gd name="connsiteX164" fmla="*/ 483 w 625"/>
              <a:gd name="connsiteY164" fmla="*/ 374 h 764"/>
              <a:gd name="connsiteX165" fmla="*/ 489 w 625"/>
              <a:gd name="connsiteY165" fmla="*/ 348 h 764"/>
              <a:gd name="connsiteX166" fmla="*/ 489 w 625"/>
              <a:gd name="connsiteY166" fmla="*/ 321 h 764"/>
              <a:gd name="connsiteX167" fmla="*/ 494 w 625"/>
              <a:gd name="connsiteY167" fmla="*/ 295 h 764"/>
              <a:gd name="connsiteX168" fmla="*/ 494 w 625"/>
              <a:gd name="connsiteY168" fmla="*/ 274 h 764"/>
              <a:gd name="connsiteX169" fmla="*/ 499 w 625"/>
              <a:gd name="connsiteY169" fmla="*/ 253 h 764"/>
              <a:gd name="connsiteX170" fmla="*/ 499 w 625"/>
              <a:gd name="connsiteY170" fmla="*/ 232 h 764"/>
              <a:gd name="connsiteX171" fmla="*/ 499 w 625"/>
              <a:gd name="connsiteY171" fmla="*/ 211 h 764"/>
              <a:gd name="connsiteX172" fmla="*/ 504 w 625"/>
              <a:gd name="connsiteY172" fmla="*/ 195 h 764"/>
              <a:gd name="connsiteX173" fmla="*/ 504 w 625"/>
              <a:gd name="connsiteY173" fmla="*/ 179 h 764"/>
              <a:gd name="connsiteX174" fmla="*/ 504 w 625"/>
              <a:gd name="connsiteY174" fmla="*/ 163 h 764"/>
              <a:gd name="connsiteX175" fmla="*/ 504 w 625"/>
              <a:gd name="connsiteY175" fmla="*/ 153 h 764"/>
              <a:gd name="connsiteX176" fmla="*/ 504 w 625"/>
              <a:gd name="connsiteY176" fmla="*/ 142 h 764"/>
              <a:gd name="connsiteX177" fmla="*/ 504 w 625"/>
              <a:gd name="connsiteY177" fmla="*/ 132 h 764"/>
              <a:gd name="connsiteX178" fmla="*/ 504 w 625"/>
              <a:gd name="connsiteY178" fmla="*/ 121 h 764"/>
              <a:gd name="connsiteX179" fmla="*/ 499 w 625"/>
              <a:gd name="connsiteY179" fmla="*/ 116 h 764"/>
              <a:gd name="connsiteX180" fmla="*/ 499 w 625"/>
              <a:gd name="connsiteY180" fmla="*/ 116 h 764"/>
              <a:gd name="connsiteX0" fmla="*/ 499 w 625"/>
              <a:gd name="connsiteY0" fmla="*/ 116 h 764"/>
              <a:gd name="connsiteX1" fmla="*/ 499 w 625"/>
              <a:gd name="connsiteY1" fmla="*/ 105 h 764"/>
              <a:gd name="connsiteX2" fmla="*/ 494 w 625"/>
              <a:gd name="connsiteY2" fmla="*/ 95 h 764"/>
              <a:gd name="connsiteX3" fmla="*/ 489 w 625"/>
              <a:gd name="connsiteY3" fmla="*/ 84 h 764"/>
              <a:gd name="connsiteX4" fmla="*/ 489 w 625"/>
              <a:gd name="connsiteY4" fmla="*/ 79 h 764"/>
              <a:gd name="connsiteX5" fmla="*/ 483 w 625"/>
              <a:gd name="connsiteY5" fmla="*/ 79 h 764"/>
              <a:gd name="connsiteX6" fmla="*/ 478 w 625"/>
              <a:gd name="connsiteY6" fmla="*/ 79 h 764"/>
              <a:gd name="connsiteX7" fmla="*/ 473 w 625"/>
              <a:gd name="connsiteY7" fmla="*/ 74 h 764"/>
              <a:gd name="connsiteX8" fmla="*/ 462 w 625"/>
              <a:gd name="connsiteY8" fmla="*/ 74 h 764"/>
              <a:gd name="connsiteX9" fmla="*/ 452 w 625"/>
              <a:gd name="connsiteY9" fmla="*/ 74 h 764"/>
              <a:gd name="connsiteX10" fmla="*/ 441 w 625"/>
              <a:gd name="connsiteY10" fmla="*/ 74 h 764"/>
              <a:gd name="connsiteX11" fmla="*/ 431 w 625"/>
              <a:gd name="connsiteY11" fmla="*/ 74 h 764"/>
              <a:gd name="connsiteX12" fmla="*/ 420 w 625"/>
              <a:gd name="connsiteY12" fmla="*/ 74 h 764"/>
              <a:gd name="connsiteX13" fmla="*/ 389 w 625"/>
              <a:gd name="connsiteY13" fmla="*/ 74 h 764"/>
              <a:gd name="connsiteX14" fmla="*/ 362 w 625"/>
              <a:gd name="connsiteY14" fmla="*/ 74 h 764"/>
              <a:gd name="connsiteX15" fmla="*/ 331 w 625"/>
              <a:gd name="connsiteY15" fmla="*/ 79 h 764"/>
              <a:gd name="connsiteX16" fmla="*/ 299 w 625"/>
              <a:gd name="connsiteY16" fmla="*/ 79 h 764"/>
              <a:gd name="connsiteX17" fmla="*/ 284 w 625"/>
              <a:gd name="connsiteY17" fmla="*/ 84 h 764"/>
              <a:gd name="connsiteX18" fmla="*/ 268 w 625"/>
              <a:gd name="connsiteY18" fmla="*/ 84 h 764"/>
              <a:gd name="connsiteX19" fmla="*/ 247 w 625"/>
              <a:gd name="connsiteY19" fmla="*/ 90 h 764"/>
              <a:gd name="connsiteX20" fmla="*/ 231 w 625"/>
              <a:gd name="connsiteY20" fmla="*/ 95 h 764"/>
              <a:gd name="connsiteX21" fmla="*/ 210 w 625"/>
              <a:gd name="connsiteY21" fmla="*/ 95 h 764"/>
              <a:gd name="connsiteX22" fmla="*/ 189 w 625"/>
              <a:gd name="connsiteY22" fmla="*/ 100 h 764"/>
              <a:gd name="connsiteX23" fmla="*/ 163 w 625"/>
              <a:gd name="connsiteY23" fmla="*/ 105 h 764"/>
              <a:gd name="connsiteX24" fmla="*/ 142 w 625"/>
              <a:gd name="connsiteY24" fmla="*/ 111 h 764"/>
              <a:gd name="connsiteX25" fmla="*/ 115 w 625"/>
              <a:gd name="connsiteY25" fmla="*/ 116 h 764"/>
              <a:gd name="connsiteX26" fmla="*/ 94 w 625"/>
              <a:gd name="connsiteY26" fmla="*/ 121 h 764"/>
              <a:gd name="connsiteX27" fmla="*/ 73 w 625"/>
              <a:gd name="connsiteY27" fmla="*/ 121 h 764"/>
              <a:gd name="connsiteX28" fmla="*/ 57 w 625"/>
              <a:gd name="connsiteY28" fmla="*/ 126 h 764"/>
              <a:gd name="connsiteX29" fmla="*/ 42 w 625"/>
              <a:gd name="connsiteY29" fmla="*/ 126 h 764"/>
              <a:gd name="connsiteX30" fmla="*/ 31 w 625"/>
              <a:gd name="connsiteY30" fmla="*/ 126 h 764"/>
              <a:gd name="connsiteX31" fmla="*/ 0 w 625"/>
              <a:gd name="connsiteY31" fmla="*/ 68 h 764"/>
              <a:gd name="connsiteX32" fmla="*/ 31 w 625"/>
              <a:gd name="connsiteY32" fmla="*/ 68 h 764"/>
              <a:gd name="connsiteX33" fmla="*/ 68 w 625"/>
              <a:gd name="connsiteY33" fmla="*/ 63 h 764"/>
              <a:gd name="connsiteX34" fmla="*/ 89 w 625"/>
              <a:gd name="connsiteY34" fmla="*/ 63 h 764"/>
              <a:gd name="connsiteX35" fmla="*/ 115 w 625"/>
              <a:gd name="connsiteY35" fmla="*/ 63 h 764"/>
              <a:gd name="connsiteX36" fmla="*/ 136 w 625"/>
              <a:gd name="connsiteY36" fmla="*/ 58 h 764"/>
              <a:gd name="connsiteX37" fmla="*/ 168 w 625"/>
              <a:gd name="connsiteY37" fmla="*/ 58 h 764"/>
              <a:gd name="connsiteX38" fmla="*/ 194 w 625"/>
              <a:gd name="connsiteY38" fmla="*/ 53 h 764"/>
              <a:gd name="connsiteX39" fmla="*/ 226 w 625"/>
              <a:gd name="connsiteY39" fmla="*/ 53 h 764"/>
              <a:gd name="connsiteX40" fmla="*/ 263 w 625"/>
              <a:gd name="connsiteY40" fmla="*/ 47 h 764"/>
              <a:gd name="connsiteX41" fmla="*/ 299 w 625"/>
              <a:gd name="connsiteY41" fmla="*/ 42 h 764"/>
              <a:gd name="connsiteX42" fmla="*/ 315 w 625"/>
              <a:gd name="connsiteY42" fmla="*/ 42 h 764"/>
              <a:gd name="connsiteX43" fmla="*/ 331 w 625"/>
              <a:gd name="connsiteY43" fmla="*/ 37 h 764"/>
              <a:gd name="connsiteX44" fmla="*/ 347 w 625"/>
              <a:gd name="connsiteY44" fmla="*/ 37 h 764"/>
              <a:gd name="connsiteX45" fmla="*/ 362 w 625"/>
              <a:gd name="connsiteY45" fmla="*/ 37 h 764"/>
              <a:gd name="connsiteX46" fmla="*/ 373 w 625"/>
              <a:gd name="connsiteY46" fmla="*/ 32 h 764"/>
              <a:gd name="connsiteX47" fmla="*/ 389 w 625"/>
              <a:gd name="connsiteY47" fmla="*/ 32 h 764"/>
              <a:gd name="connsiteX48" fmla="*/ 399 w 625"/>
              <a:gd name="connsiteY48" fmla="*/ 32 h 764"/>
              <a:gd name="connsiteX49" fmla="*/ 410 w 625"/>
              <a:gd name="connsiteY49" fmla="*/ 26 h 764"/>
              <a:gd name="connsiteX50" fmla="*/ 420 w 625"/>
              <a:gd name="connsiteY50" fmla="*/ 26 h 764"/>
              <a:gd name="connsiteX51" fmla="*/ 426 w 625"/>
              <a:gd name="connsiteY51" fmla="*/ 26 h 764"/>
              <a:gd name="connsiteX52" fmla="*/ 436 w 625"/>
              <a:gd name="connsiteY52" fmla="*/ 21 h 764"/>
              <a:gd name="connsiteX53" fmla="*/ 441 w 625"/>
              <a:gd name="connsiteY53" fmla="*/ 21 h 764"/>
              <a:gd name="connsiteX54" fmla="*/ 447 w 625"/>
              <a:gd name="connsiteY54" fmla="*/ 21 h 764"/>
              <a:gd name="connsiteX55" fmla="*/ 452 w 625"/>
              <a:gd name="connsiteY55" fmla="*/ 16 h 764"/>
              <a:gd name="connsiteX56" fmla="*/ 452 w 625"/>
              <a:gd name="connsiteY56" fmla="*/ 16 h 764"/>
              <a:gd name="connsiteX57" fmla="*/ 457 w 625"/>
              <a:gd name="connsiteY57" fmla="*/ 16 h 764"/>
              <a:gd name="connsiteX58" fmla="*/ 457 w 625"/>
              <a:gd name="connsiteY58" fmla="*/ 11 h 764"/>
              <a:gd name="connsiteX59" fmla="*/ 468 w 625"/>
              <a:gd name="connsiteY59" fmla="*/ 5 h 764"/>
              <a:gd name="connsiteX60" fmla="*/ 473 w 625"/>
              <a:gd name="connsiteY60" fmla="*/ 5 h 764"/>
              <a:gd name="connsiteX61" fmla="*/ 483 w 625"/>
              <a:gd name="connsiteY61" fmla="*/ 0 h 764"/>
              <a:gd name="connsiteX62" fmla="*/ 489 w 625"/>
              <a:gd name="connsiteY62" fmla="*/ 5 h 764"/>
              <a:gd name="connsiteX63" fmla="*/ 504 w 625"/>
              <a:gd name="connsiteY63" fmla="*/ 5 h 764"/>
              <a:gd name="connsiteX64" fmla="*/ 515 w 625"/>
              <a:gd name="connsiteY64" fmla="*/ 11 h 764"/>
              <a:gd name="connsiteX65" fmla="*/ 536 w 625"/>
              <a:gd name="connsiteY65" fmla="*/ 16 h 764"/>
              <a:gd name="connsiteX66" fmla="*/ 568 w 625"/>
              <a:gd name="connsiteY66" fmla="*/ 32 h 764"/>
              <a:gd name="connsiteX67" fmla="*/ 583 w 625"/>
              <a:gd name="connsiteY67" fmla="*/ 42 h 764"/>
              <a:gd name="connsiteX68" fmla="*/ 599 w 625"/>
              <a:gd name="connsiteY68" fmla="*/ 53 h 764"/>
              <a:gd name="connsiteX69" fmla="*/ 610 w 625"/>
              <a:gd name="connsiteY69" fmla="*/ 58 h 764"/>
              <a:gd name="connsiteX70" fmla="*/ 620 w 625"/>
              <a:gd name="connsiteY70" fmla="*/ 68 h 764"/>
              <a:gd name="connsiteX71" fmla="*/ 625 w 625"/>
              <a:gd name="connsiteY71" fmla="*/ 74 h 764"/>
              <a:gd name="connsiteX72" fmla="*/ 625 w 625"/>
              <a:gd name="connsiteY72" fmla="*/ 74 h 764"/>
              <a:gd name="connsiteX73" fmla="*/ 620 w 625"/>
              <a:gd name="connsiteY73" fmla="*/ 79 h 764"/>
              <a:gd name="connsiteX74" fmla="*/ 620 w 625"/>
              <a:gd name="connsiteY74" fmla="*/ 84 h 764"/>
              <a:gd name="connsiteX75" fmla="*/ 615 w 625"/>
              <a:gd name="connsiteY75" fmla="*/ 90 h 764"/>
              <a:gd name="connsiteX76" fmla="*/ 610 w 625"/>
              <a:gd name="connsiteY76" fmla="*/ 95 h 764"/>
              <a:gd name="connsiteX77" fmla="*/ 604 w 625"/>
              <a:gd name="connsiteY77" fmla="*/ 100 h 764"/>
              <a:gd name="connsiteX78" fmla="*/ 599 w 625"/>
              <a:gd name="connsiteY78" fmla="*/ 105 h 764"/>
              <a:gd name="connsiteX79" fmla="*/ 594 w 625"/>
              <a:gd name="connsiteY79" fmla="*/ 116 h 764"/>
              <a:gd name="connsiteX80" fmla="*/ 594 w 625"/>
              <a:gd name="connsiteY80" fmla="*/ 126 h 764"/>
              <a:gd name="connsiteX81" fmla="*/ 589 w 625"/>
              <a:gd name="connsiteY81" fmla="*/ 142 h 764"/>
              <a:gd name="connsiteX82" fmla="*/ 589 w 625"/>
              <a:gd name="connsiteY82" fmla="*/ 163 h 764"/>
              <a:gd name="connsiteX83" fmla="*/ 589 w 625"/>
              <a:gd name="connsiteY83" fmla="*/ 184 h 764"/>
              <a:gd name="connsiteX84" fmla="*/ 583 w 625"/>
              <a:gd name="connsiteY84" fmla="*/ 211 h 764"/>
              <a:gd name="connsiteX85" fmla="*/ 578 w 625"/>
              <a:gd name="connsiteY85" fmla="*/ 263 h 764"/>
              <a:gd name="connsiteX86" fmla="*/ 573 w 625"/>
              <a:gd name="connsiteY86" fmla="*/ 316 h 764"/>
              <a:gd name="connsiteX87" fmla="*/ 568 w 625"/>
              <a:gd name="connsiteY87" fmla="*/ 363 h 764"/>
              <a:gd name="connsiteX88" fmla="*/ 562 w 625"/>
              <a:gd name="connsiteY88" fmla="*/ 411 h 764"/>
              <a:gd name="connsiteX89" fmla="*/ 552 w 625"/>
              <a:gd name="connsiteY89" fmla="*/ 458 h 764"/>
              <a:gd name="connsiteX90" fmla="*/ 541 w 625"/>
              <a:gd name="connsiteY90" fmla="*/ 506 h 764"/>
              <a:gd name="connsiteX91" fmla="*/ 531 w 625"/>
              <a:gd name="connsiteY91" fmla="*/ 553 h 764"/>
              <a:gd name="connsiteX92" fmla="*/ 515 w 625"/>
              <a:gd name="connsiteY92" fmla="*/ 595 h 764"/>
              <a:gd name="connsiteX93" fmla="*/ 504 w 625"/>
              <a:gd name="connsiteY93" fmla="*/ 622 h 764"/>
              <a:gd name="connsiteX94" fmla="*/ 499 w 625"/>
              <a:gd name="connsiteY94" fmla="*/ 643 h 764"/>
              <a:gd name="connsiteX95" fmla="*/ 489 w 625"/>
              <a:gd name="connsiteY95" fmla="*/ 658 h 764"/>
              <a:gd name="connsiteX96" fmla="*/ 478 w 625"/>
              <a:gd name="connsiteY96" fmla="*/ 674 h 764"/>
              <a:gd name="connsiteX97" fmla="*/ 468 w 625"/>
              <a:gd name="connsiteY97" fmla="*/ 690 h 764"/>
              <a:gd name="connsiteX98" fmla="*/ 457 w 625"/>
              <a:gd name="connsiteY98" fmla="*/ 706 h 764"/>
              <a:gd name="connsiteX99" fmla="*/ 441 w 625"/>
              <a:gd name="connsiteY99" fmla="*/ 716 h 764"/>
              <a:gd name="connsiteX100" fmla="*/ 431 w 625"/>
              <a:gd name="connsiteY100" fmla="*/ 727 h 764"/>
              <a:gd name="connsiteX101" fmla="*/ 420 w 625"/>
              <a:gd name="connsiteY101" fmla="*/ 737 h 764"/>
              <a:gd name="connsiteX102" fmla="*/ 410 w 625"/>
              <a:gd name="connsiteY102" fmla="*/ 743 h 764"/>
              <a:gd name="connsiteX103" fmla="*/ 399 w 625"/>
              <a:gd name="connsiteY103" fmla="*/ 748 h 764"/>
              <a:gd name="connsiteX104" fmla="*/ 389 w 625"/>
              <a:gd name="connsiteY104" fmla="*/ 753 h 764"/>
              <a:gd name="connsiteX105" fmla="*/ 384 w 625"/>
              <a:gd name="connsiteY105" fmla="*/ 758 h 764"/>
              <a:gd name="connsiteX106" fmla="*/ 373 w 625"/>
              <a:gd name="connsiteY106" fmla="*/ 764 h 764"/>
              <a:gd name="connsiteX107" fmla="*/ 368 w 625"/>
              <a:gd name="connsiteY107" fmla="*/ 764 h 764"/>
              <a:gd name="connsiteX108" fmla="*/ 362 w 625"/>
              <a:gd name="connsiteY108" fmla="*/ 764 h 764"/>
              <a:gd name="connsiteX109" fmla="*/ 352 w 625"/>
              <a:gd name="connsiteY109" fmla="*/ 758 h 764"/>
              <a:gd name="connsiteX110" fmla="*/ 347 w 625"/>
              <a:gd name="connsiteY110" fmla="*/ 753 h 764"/>
              <a:gd name="connsiteX111" fmla="*/ 341 w 625"/>
              <a:gd name="connsiteY111" fmla="*/ 748 h 764"/>
              <a:gd name="connsiteX112" fmla="*/ 341 w 625"/>
              <a:gd name="connsiteY112" fmla="*/ 743 h 764"/>
              <a:gd name="connsiteX113" fmla="*/ 341 w 625"/>
              <a:gd name="connsiteY113" fmla="*/ 737 h 764"/>
              <a:gd name="connsiteX114" fmla="*/ 341 w 625"/>
              <a:gd name="connsiteY114" fmla="*/ 732 h 764"/>
              <a:gd name="connsiteX115" fmla="*/ 341 w 625"/>
              <a:gd name="connsiteY115" fmla="*/ 722 h 764"/>
              <a:gd name="connsiteX116" fmla="*/ 341 w 625"/>
              <a:gd name="connsiteY116" fmla="*/ 716 h 764"/>
              <a:gd name="connsiteX117" fmla="*/ 336 w 625"/>
              <a:gd name="connsiteY117" fmla="*/ 706 h 764"/>
              <a:gd name="connsiteX118" fmla="*/ 326 w 625"/>
              <a:gd name="connsiteY118" fmla="*/ 695 h 764"/>
              <a:gd name="connsiteX119" fmla="*/ 315 w 625"/>
              <a:gd name="connsiteY119" fmla="*/ 690 h 764"/>
              <a:gd name="connsiteX120" fmla="*/ 305 w 625"/>
              <a:gd name="connsiteY120" fmla="*/ 679 h 764"/>
              <a:gd name="connsiteX121" fmla="*/ 289 w 625"/>
              <a:gd name="connsiteY121" fmla="*/ 669 h 764"/>
              <a:gd name="connsiteX122" fmla="*/ 273 w 625"/>
              <a:gd name="connsiteY122" fmla="*/ 658 h 764"/>
              <a:gd name="connsiteX123" fmla="*/ 257 w 625"/>
              <a:gd name="connsiteY123" fmla="*/ 648 h 764"/>
              <a:gd name="connsiteX124" fmla="*/ 241 w 625"/>
              <a:gd name="connsiteY124" fmla="*/ 643 h 764"/>
              <a:gd name="connsiteX125" fmla="*/ 231 w 625"/>
              <a:gd name="connsiteY125" fmla="*/ 632 h 764"/>
              <a:gd name="connsiteX126" fmla="*/ 220 w 625"/>
              <a:gd name="connsiteY126" fmla="*/ 627 h 764"/>
              <a:gd name="connsiteX127" fmla="*/ 210 w 625"/>
              <a:gd name="connsiteY127" fmla="*/ 622 h 764"/>
              <a:gd name="connsiteX128" fmla="*/ 205 w 625"/>
              <a:gd name="connsiteY128" fmla="*/ 616 h 764"/>
              <a:gd name="connsiteX129" fmla="*/ 205 w 625"/>
              <a:gd name="connsiteY129" fmla="*/ 616 h 764"/>
              <a:gd name="connsiteX130" fmla="*/ 205 w 625"/>
              <a:gd name="connsiteY130" fmla="*/ 611 h 764"/>
              <a:gd name="connsiteX131" fmla="*/ 205 w 625"/>
              <a:gd name="connsiteY131" fmla="*/ 611 h 764"/>
              <a:gd name="connsiteX132" fmla="*/ 210 w 625"/>
              <a:gd name="connsiteY132" fmla="*/ 611 h 764"/>
              <a:gd name="connsiteX133" fmla="*/ 215 w 625"/>
              <a:gd name="connsiteY133" fmla="*/ 611 h 764"/>
              <a:gd name="connsiteX134" fmla="*/ 226 w 625"/>
              <a:gd name="connsiteY134" fmla="*/ 611 h 764"/>
              <a:gd name="connsiteX135" fmla="*/ 236 w 625"/>
              <a:gd name="connsiteY135" fmla="*/ 611 h 764"/>
              <a:gd name="connsiteX136" fmla="*/ 252 w 625"/>
              <a:gd name="connsiteY136" fmla="*/ 616 h 764"/>
              <a:gd name="connsiteX137" fmla="*/ 268 w 625"/>
              <a:gd name="connsiteY137" fmla="*/ 622 h 764"/>
              <a:gd name="connsiteX138" fmla="*/ 289 w 625"/>
              <a:gd name="connsiteY138" fmla="*/ 622 h 764"/>
              <a:gd name="connsiteX139" fmla="*/ 310 w 625"/>
              <a:gd name="connsiteY139" fmla="*/ 627 h 764"/>
              <a:gd name="connsiteX140" fmla="*/ 326 w 625"/>
              <a:gd name="connsiteY140" fmla="*/ 632 h 764"/>
              <a:gd name="connsiteX141" fmla="*/ 341 w 625"/>
              <a:gd name="connsiteY141" fmla="*/ 632 h 764"/>
              <a:gd name="connsiteX142" fmla="*/ 357 w 625"/>
              <a:gd name="connsiteY142" fmla="*/ 632 h 764"/>
              <a:gd name="connsiteX143" fmla="*/ 368 w 625"/>
              <a:gd name="connsiteY143" fmla="*/ 632 h 764"/>
              <a:gd name="connsiteX144" fmla="*/ 378 w 625"/>
              <a:gd name="connsiteY144" fmla="*/ 632 h 764"/>
              <a:gd name="connsiteX145" fmla="*/ 384 w 625"/>
              <a:gd name="connsiteY145" fmla="*/ 632 h 764"/>
              <a:gd name="connsiteX146" fmla="*/ 389 w 625"/>
              <a:gd name="connsiteY146" fmla="*/ 632 h 764"/>
              <a:gd name="connsiteX147" fmla="*/ 394 w 625"/>
              <a:gd name="connsiteY147" fmla="*/ 627 h 764"/>
              <a:gd name="connsiteX148" fmla="*/ 399 w 625"/>
              <a:gd name="connsiteY148" fmla="*/ 622 h 764"/>
              <a:gd name="connsiteX149" fmla="*/ 405 w 625"/>
              <a:gd name="connsiteY149" fmla="*/ 616 h 764"/>
              <a:gd name="connsiteX150" fmla="*/ 410 w 625"/>
              <a:gd name="connsiteY150" fmla="*/ 611 h 764"/>
              <a:gd name="connsiteX151" fmla="*/ 415 w 625"/>
              <a:gd name="connsiteY151" fmla="*/ 600 h 764"/>
              <a:gd name="connsiteX152" fmla="*/ 426 w 625"/>
              <a:gd name="connsiteY152" fmla="*/ 590 h 764"/>
              <a:gd name="connsiteX153" fmla="*/ 431 w 625"/>
              <a:gd name="connsiteY153" fmla="*/ 579 h 764"/>
              <a:gd name="connsiteX154" fmla="*/ 436 w 625"/>
              <a:gd name="connsiteY154" fmla="*/ 569 h 764"/>
              <a:gd name="connsiteX155" fmla="*/ 441 w 625"/>
              <a:gd name="connsiteY155" fmla="*/ 553 h 764"/>
              <a:gd name="connsiteX156" fmla="*/ 447 w 625"/>
              <a:gd name="connsiteY156" fmla="*/ 537 h 764"/>
              <a:gd name="connsiteX157" fmla="*/ 452 w 625"/>
              <a:gd name="connsiteY157" fmla="*/ 521 h 764"/>
              <a:gd name="connsiteX158" fmla="*/ 457 w 625"/>
              <a:gd name="connsiteY158" fmla="*/ 500 h 764"/>
              <a:gd name="connsiteX159" fmla="*/ 462 w 625"/>
              <a:gd name="connsiteY159" fmla="*/ 479 h 764"/>
              <a:gd name="connsiteX160" fmla="*/ 468 w 625"/>
              <a:gd name="connsiteY160" fmla="*/ 453 h 764"/>
              <a:gd name="connsiteX161" fmla="*/ 473 w 625"/>
              <a:gd name="connsiteY161" fmla="*/ 427 h 764"/>
              <a:gd name="connsiteX162" fmla="*/ 478 w 625"/>
              <a:gd name="connsiteY162" fmla="*/ 400 h 764"/>
              <a:gd name="connsiteX163" fmla="*/ 483 w 625"/>
              <a:gd name="connsiteY163" fmla="*/ 374 h 764"/>
              <a:gd name="connsiteX164" fmla="*/ 489 w 625"/>
              <a:gd name="connsiteY164" fmla="*/ 348 h 764"/>
              <a:gd name="connsiteX165" fmla="*/ 489 w 625"/>
              <a:gd name="connsiteY165" fmla="*/ 321 h 764"/>
              <a:gd name="connsiteX166" fmla="*/ 494 w 625"/>
              <a:gd name="connsiteY166" fmla="*/ 295 h 764"/>
              <a:gd name="connsiteX167" fmla="*/ 494 w 625"/>
              <a:gd name="connsiteY167" fmla="*/ 274 h 764"/>
              <a:gd name="connsiteX168" fmla="*/ 499 w 625"/>
              <a:gd name="connsiteY168" fmla="*/ 253 h 764"/>
              <a:gd name="connsiteX169" fmla="*/ 499 w 625"/>
              <a:gd name="connsiteY169" fmla="*/ 232 h 764"/>
              <a:gd name="connsiteX170" fmla="*/ 499 w 625"/>
              <a:gd name="connsiteY170" fmla="*/ 211 h 764"/>
              <a:gd name="connsiteX171" fmla="*/ 504 w 625"/>
              <a:gd name="connsiteY171" fmla="*/ 195 h 764"/>
              <a:gd name="connsiteX172" fmla="*/ 504 w 625"/>
              <a:gd name="connsiteY172" fmla="*/ 179 h 764"/>
              <a:gd name="connsiteX173" fmla="*/ 504 w 625"/>
              <a:gd name="connsiteY173" fmla="*/ 163 h 764"/>
              <a:gd name="connsiteX174" fmla="*/ 504 w 625"/>
              <a:gd name="connsiteY174" fmla="*/ 153 h 764"/>
              <a:gd name="connsiteX175" fmla="*/ 504 w 625"/>
              <a:gd name="connsiteY175" fmla="*/ 142 h 764"/>
              <a:gd name="connsiteX176" fmla="*/ 504 w 625"/>
              <a:gd name="connsiteY176" fmla="*/ 132 h 764"/>
              <a:gd name="connsiteX177" fmla="*/ 504 w 625"/>
              <a:gd name="connsiteY177" fmla="*/ 121 h 764"/>
              <a:gd name="connsiteX178" fmla="*/ 499 w 625"/>
              <a:gd name="connsiteY178" fmla="*/ 116 h 764"/>
              <a:gd name="connsiteX179" fmla="*/ 499 w 625"/>
              <a:gd name="connsiteY179" fmla="*/ 116 h 764"/>
              <a:gd name="connsiteX0" fmla="*/ 499 w 625"/>
              <a:gd name="connsiteY0" fmla="*/ 116 h 764"/>
              <a:gd name="connsiteX1" fmla="*/ 499 w 625"/>
              <a:gd name="connsiteY1" fmla="*/ 105 h 764"/>
              <a:gd name="connsiteX2" fmla="*/ 494 w 625"/>
              <a:gd name="connsiteY2" fmla="*/ 95 h 764"/>
              <a:gd name="connsiteX3" fmla="*/ 489 w 625"/>
              <a:gd name="connsiteY3" fmla="*/ 84 h 764"/>
              <a:gd name="connsiteX4" fmla="*/ 489 w 625"/>
              <a:gd name="connsiteY4" fmla="*/ 79 h 764"/>
              <a:gd name="connsiteX5" fmla="*/ 483 w 625"/>
              <a:gd name="connsiteY5" fmla="*/ 79 h 764"/>
              <a:gd name="connsiteX6" fmla="*/ 478 w 625"/>
              <a:gd name="connsiteY6" fmla="*/ 79 h 764"/>
              <a:gd name="connsiteX7" fmla="*/ 473 w 625"/>
              <a:gd name="connsiteY7" fmla="*/ 74 h 764"/>
              <a:gd name="connsiteX8" fmla="*/ 462 w 625"/>
              <a:gd name="connsiteY8" fmla="*/ 74 h 764"/>
              <a:gd name="connsiteX9" fmla="*/ 452 w 625"/>
              <a:gd name="connsiteY9" fmla="*/ 74 h 764"/>
              <a:gd name="connsiteX10" fmla="*/ 441 w 625"/>
              <a:gd name="connsiteY10" fmla="*/ 74 h 764"/>
              <a:gd name="connsiteX11" fmla="*/ 431 w 625"/>
              <a:gd name="connsiteY11" fmla="*/ 74 h 764"/>
              <a:gd name="connsiteX12" fmla="*/ 420 w 625"/>
              <a:gd name="connsiteY12" fmla="*/ 74 h 764"/>
              <a:gd name="connsiteX13" fmla="*/ 389 w 625"/>
              <a:gd name="connsiteY13" fmla="*/ 74 h 764"/>
              <a:gd name="connsiteX14" fmla="*/ 362 w 625"/>
              <a:gd name="connsiteY14" fmla="*/ 74 h 764"/>
              <a:gd name="connsiteX15" fmla="*/ 331 w 625"/>
              <a:gd name="connsiteY15" fmla="*/ 79 h 764"/>
              <a:gd name="connsiteX16" fmla="*/ 299 w 625"/>
              <a:gd name="connsiteY16" fmla="*/ 79 h 764"/>
              <a:gd name="connsiteX17" fmla="*/ 284 w 625"/>
              <a:gd name="connsiteY17" fmla="*/ 84 h 764"/>
              <a:gd name="connsiteX18" fmla="*/ 268 w 625"/>
              <a:gd name="connsiteY18" fmla="*/ 84 h 764"/>
              <a:gd name="connsiteX19" fmla="*/ 247 w 625"/>
              <a:gd name="connsiteY19" fmla="*/ 90 h 764"/>
              <a:gd name="connsiteX20" fmla="*/ 231 w 625"/>
              <a:gd name="connsiteY20" fmla="*/ 95 h 764"/>
              <a:gd name="connsiteX21" fmla="*/ 210 w 625"/>
              <a:gd name="connsiteY21" fmla="*/ 95 h 764"/>
              <a:gd name="connsiteX22" fmla="*/ 189 w 625"/>
              <a:gd name="connsiteY22" fmla="*/ 100 h 764"/>
              <a:gd name="connsiteX23" fmla="*/ 163 w 625"/>
              <a:gd name="connsiteY23" fmla="*/ 105 h 764"/>
              <a:gd name="connsiteX24" fmla="*/ 142 w 625"/>
              <a:gd name="connsiteY24" fmla="*/ 111 h 764"/>
              <a:gd name="connsiteX25" fmla="*/ 115 w 625"/>
              <a:gd name="connsiteY25" fmla="*/ 116 h 764"/>
              <a:gd name="connsiteX26" fmla="*/ 94 w 625"/>
              <a:gd name="connsiteY26" fmla="*/ 121 h 764"/>
              <a:gd name="connsiteX27" fmla="*/ 73 w 625"/>
              <a:gd name="connsiteY27" fmla="*/ 121 h 764"/>
              <a:gd name="connsiteX28" fmla="*/ 57 w 625"/>
              <a:gd name="connsiteY28" fmla="*/ 126 h 764"/>
              <a:gd name="connsiteX29" fmla="*/ 42 w 625"/>
              <a:gd name="connsiteY29" fmla="*/ 126 h 764"/>
              <a:gd name="connsiteX30" fmla="*/ 0 w 625"/>
              <a:gd name="connsiteY30" fmla="*/ 68 h 764"/>
              <a:gd name="connsiteX31" fmla="*/ 31 w 625"/>
              <a:gd name="connsiteY31" fmla="*/ 68 h 764"/>
              <a:gd name="connsiteX32" fmla="*/ 68 w 625"/>
              <a:gd name="connsiteY32" fmla="*/ 63 h 764"/>
              <a:gd name="connsiteX33" fmla="*/ 89 w 625"/>
              <a:gd name="connsiteY33" fmla="*/ 63 h 764"/>
              <a:gd name="connsiteX34" fmla="*/ 115 w 625"/>
              <a:gd name="connsiteY34" fmla="*/ 63 h 764"/>
              <a:gd name="connsiteX35" fmla="*/ 136 w 625"/>
              <a:gd name="connsiteY35" fmla="*/ 58 h 764"/>
              <a:gd name="connsiteX36" fmla="*/ 168 w 625"/>
              <a:gd name="connsiteY36" fmla="*/ 58 h 764"/>
              <a:gd name="connsiteX37" fmla="*/ 194 w 625"/>
              <a:gd name="connsiteY37" fmla="*/ 53 h 764"/>
              <a:gd name="connsiteX38" fmla="*/ 226 w 625"/>
              <a:gd name="connsiteY38" fmla="*/ 53 h 764"/>
              <a:gd name="connsiteX39" fmla="*/ 263 w 625"/>
              <a:gd name="connsiteY39" fmla="*/ 47 h 764"/>
              <a:gd name="connsiteX40" fmla="*/ 299 w 625"/>
              <a:gd name="connsiteY40" fmla="*/ 42 h 764"/>
              <a:gd name="connsiteX41" fmla="*/ 315 w 625"/>
              <a:gd name="connsiteY41" fmla="*/ 42 h 764"/>
              <a:gd name="connsiteX42" fmla="*/ 331 w 625"/>
              <a:gd name="connsiteY42" fmla="*/ 37 h 764"/>
              <a:gd name="connsiteX43" fmla="*/ 347 w 625"/>
              <a:gd name="connsiteY43" fmla="*/ 37 h 764"/>
              <a:gd name="connsiteX44" fmla="*/ 362 w 625"/>
              <a:gd name="connsiteY44" fmla="*/ 37 h 764"/>
              <a:gd name="connsiteX45" fmla="*/ 373 w 625"/>
              <a:gd name="connsiteY45" fmla="*/ 32 h 764"/>
              <a:gd name="connsiteX46" fmla="*/ 389 w 625"/>
              <a:gd name="connsiteY46" fmla="*/ 32 h 764"/>
              <a:gd name="connsiteX47" fmla="*/ 399 w 625"/>
              <a:gd name="connsiteY47" fmla="*/ 32 h 764"/>
              <a:gd name="connsiteX48" fmla="*/ 410 w 625"/>
              <a:gd name="connsiteY48" fmla="*/ 26 h 764"/>
              <a:gd name="connsiteX49" fmla="*/ 420 w 625"/>
              <a:gd name="connsiteY49" fmla="*/ 26 h 764"/>
              <a:gd name="connsiteX50" fmla="*/ 426 w 625"/>
              <a:gd name="connsiteY50" fmla="*/ 26 h 764"/>
              <a:gd name="connsiteX51" fmla="*/ 436 w 625"/>
              <a:gd name="connsiteY51" fmla="*/ 21 h 764"/>
              <a:gd name="connsiteX52" fmla="*/ 441 w 625"/>
              <a:gd name="connsiteY52" fmla="*/ 21 h 764"/>
              <a:gd name="connsiteX53" fmla="*/ 447 w 625"/>
              <a:gd name="connsiteY53" fmla="*/ 21 h 764"/>
              <a:gd name="connsiteX54" fmla="*/ 452 w 625"/>
              <a:gd name="connsiteY54" fmla="*/ 16 h 764"/>
              <a:gd name="connsiteX55" fmla="*/ 452 w 625"/>
              <a:gd name="connsiteY55" fmla="*/ 16 h 764"/>
              <a:gd name="connsiteX56" fmla="*/ 457 w 625"/>
              <a:gd name="connsiteY56" fmla="*/ 16 h 764"/>
              <a:gd name="connsiteX57" fmla="*/ 457 w 625"/>
              <a:gd name="connsiteY57" fmla="*/ 11 h 764"/>
              <a:gd name="connsiteX58" fmla="*/ 468 w 625"/>
              <a:gd name="connsiteY58" fmla="*/ 5 h 764"/>
              <a:gd name="connsiteX59" fmla="*/ 473 w 625"/>
              <a:gd name="connsiteY59" fmla="*/ 5 h 764"/>
              <a:gd name="connsiteX60" fmla="*/ 483 w 625"/>
              <a:gd name="connsiteY60" fmla="*/ 0 h 764"/>
              <a:gd name="connsiteX61" fmla="*/ 489 w 625"/>
              <a:gd name="connsiteY61" fmla="*/ 5 h 764"/>
              <a:gd name="connsiteX62" fmla="*/ 504 w 625"/>
              <a:gd name="connsiteY62" fmla="*/ 5 h 764"/>
              <a:gd name="connsiteX63" fmla="*/ 515 w 625"/>
              <a:gd name="connsiteY63" fmla="*/ 11 h 764"/>
              <a:gd name="connsiteX64" fmla="*/ 536 w 625"/>
              <a:gd name="connsiteY64" fmla="*/ 16 h 764"/>
              <a:gd name="connsiteX65" fmla="*/ 568 w 625"/>
              <a:gd name="connsiteY65" fmla="*/ 32 h 764"/>
              <a:gd name="connsiteX66" fmla="*/ 583 w 625"/>
              <a:gd name="connsiteY66" fmla="*/ 42 h 764"/>
              <a:gd name="connsiteX67" fmla="*/ 599 w 625"/>
              <a:gd name="connsiteY67" fmla="*/ 53 h 764"/>
              <a:gd name="connsiteX68" fmla="*/ 610 w 625"/>
              <a:gd name="connsiteY68" fmla="*/ 58 h 764"/>
              <a:gd name="connsiteX69" fmla="*/ 620 w 625"/>
              <a:gd name="connsiteY69" fmla="*/ 68 h 764"/>
              <a:gd name="connsiteX70" fmla="*/ 625 w 625"/>
              <a:gd name="connsiteY70" fmla="*/ 74 h 764"/>
              <a:gd name="connsiteX71" fmla="*/ 625 w 625"/>
              <a:gd name="connsiteY71" fmla="*/ 74 h 764"/>
              <a:gd name="connsiteX72" fmla="*/ 620 w 625"/>
              <a:gd name="connsiteY72" fmla="*/ 79 h 764"/>
              <a:gd name="connsiteX73" fmla="*/ 620 w 625"/>
              <a:gd name="connsiteY73" fmla="*/ 84 h 764"/>
              <a:gd name="connsiteX74" fmla="*/ 615 w 625"/>
              <a:gd name="connsiteY74" fmla="*/ 90 h 764"/>
              <a:gd name="connsiteX75" fmla="*/ 610 w 625"/>
              <a:gd name="connsiteY75" fmla="*/ 95 h 764"/>
              <a:gd name="connsiteX76" fmla="*/ 604 w 625"/>
              <a:gd name="connsiteY76" fmla="*/ 100 h 764"/>
              <a:gd name="connsiteX77" fmla="*/ 599 w 625"/>
              <a:gd name="connsiteY77" fmla="*/ 105 h 764"/>
              <a:gd name="connsiteX78" fmla="*/ 594 w 625"/>
              <a:gd name="connsiteY78" fmla="*/ 116 h 764"/>
              <a:gd name="connsiteX79" fmla="*/ 594 w 625"/>
              <a:gd name="connsiteY79" fmla="*/ 126 h 764"/>
              <a:gd name="connsiteX80" fmla="*/ 589 w 625"/>
              <a:gd name="connsiteY80" fmla="*/ 142 h 764"/>
              <a:gd name="connsiteX81" fmla="*/ 589 w 625"/>
              <a:gd name="connsiteY81" fmla="*/ 163 h 764"/>
              <a:gd name="connsiteX82" fmla="*/ 589 w 625"/>
              <a:gd name="connsiteY82" fmla="*/ 184 h 764"/>
              <a:gd name="connsiteX83" fmla="*/ 583 w 625"/>
              <a:gd name="connsiteY83" fmla="*/ 211 h 764"/>
              <a:gd name="connsiteX84" fmla="*/ 578 w 625"/>
              <a:gd name="connsiteY84" fmla="*/ 263 h 764"/>
              <a:gd name="connsiteX85" fmla="*/ 573 w 625"/>
              <a:gd name="connsiteY85" fmla="*/ 316 h 764"/>
              <a:gd name="connsiteX86" fmla="*/ 568 w 625"/>
              <a:gd name="connsiteY86" fmla="*/ 363 h 764"/>
              <a:gd name="connsiteX87" fmla="*/ 562 w 625"/>
              <a:gd name="connsiteY87" fmla="*/ 411 h 764"/>
              <a:gd name="connsiteX88" fmla="*/ 552 w 625"/>
              <a:gd name="connsiteY88" fmla="*/ 458 h 764"/>
              <a:gd name="connsiteX89" fmla="*/ 541 w 625"/>
              <a:gd name="connsiteY89" fmla="*/ 506 h 764"/>
              <a:gd name="connsiteX90" fmla="*/ 531 w 625"/>
              <a:gd name="connsiteY90" fmla="*/ 553 h 764"/>
              <a:gd name="connsiteX91" fmla="*/ 515 w 625"/>
              <a:gd name="connsiteY91" fmla="*/ 595 h 764"/>
              <a:gd name="connsiteX92" fmla="*/ 504 w 625"/>
              <a:gd name="connsiteY92" fmla="*/ 622 h 764"/>
              <a:gd name="connsiteX93" fmla="*/ 499 w 625"/>
              <a:gd name="connsiteY93" fmla="*/ 643 h 764"/>
              <a:gd name="connsiteX94" fmla="*/ 489 w 625"/>
              <a:gd name="connsiteY94" fmla="*/ 658 h 764"/>
              <a:gd name="connsiteX95" fmla="*/ 478 w 625"/>
              <a:gd name="connsiteY95" fmla="*/ 674 h 764"/>
              <a:gd name="connsiteX96" fmla="*/ 468 w 625"/>
              <a:gd name="connsiteY96" fmla="*/ 690 h 764"/>
              <a:gd name="connsiteX97" fmla="*/ 457 w 625"/>
              <a:gd name="connsiteY97" fmla="*/ 706 h 764"/>
              <a:gd name="connsiteX98" fmla="*/ 441 w 625"/>
              <a:gd name="connsiteY98" fmla="*/ 716 h 764"/>
              <a:gd name="connsiteX99" fmla="*/ 431 w 625"/>
              <a:gd name="connsiteY99" fmla="*/ 727 h 764"/>
              <a:gd name="connsiteX100" fmla="*/ 420 w 625"/>
              <a:gd name="connsiteY100" fmla="*/ 737 h 764"/>
              <a:gd name="connsiteX101" fmla="*/ 410 w 625"/>
              <a:gd name="connsiteY101" fmla="*/ 743 h 764"/>
              <a:gd name="connsiteX102" fmla="*/ 399 w 625"/>
              <a:gd name="connsiteY102" fmla="*/ 748 h 764"/>
              <a:gd name="connsiteX103" fmla="*/ 389 w 625"/>
              <a:gd name="connsiteY103" fmla="*/ 753 h 764"/>
              <a:gd name="connsiteX104" fmla="*/ 384 w 625"/>
              <a:gd name="connsiteY104" fmla="*/ 758 h 764"/>
              <a:gd name="connsiteX105" fmla="*/ 373 w 625"/>
              <a:gd name="connsiteY105" fmla="*/ 764 h 764"/>
              <a:gd name="connsiteX106" fmla="*/ 368 w 625"/>
              <a:gd name="connsiteY106" fmla="*/ 764 h 764"/>
              <a:gd name="connsiteX107" fmla="*/ 362 w 625"/>
              <a:gd name="connsiteY107" fmla="*/ 764 h 764"/>
              <a:gd name="connsiteX108" fmla="*/ 352 w 625"/>
              <a:gd name="connsiteY108" fmla="*/ 758 h 764"/>
              <a:gd name="connsiteX109" fmla="*/ 347 w 625"/>
              <a:gd name="connsiteY109" fmla="*/ 753 h 764"/>
              <a:gd name="connsiteX110" fmla="*/ 341 w 625"/>
              <a:gd name="connsiteY110" fmla="*/ 748 h 764"/>
              <a:gd name="connsiteX111" fmla="*/ 341 w 625"/>
              <a:gd name="connsiteY111" fmla="*/ 743 h 764"/>
              <a:gd name="connsiteX112" fmla="*/ 341 w 625"/>
              <a:gd name="connsiteY112" fmla="*/ 737 h 764"/>
              <a:gd name="connsiteX113" fmla="*/ 341 w 625"/>
              <a:gd name="connsiteY113" fmla="*/ 732 h 764"/>
              <a:gd name="connsiteX114" fmla="*/ 341 w 625"/>
              <a:gd name="connsiteY114" fmla="*/ 722 h 764"/>
              <a:gd name="connsiteX115" fmla="*/ 341 w 625"/>
              <a:gd name="connsiteY115" fmla="*/ 716 h 764"/>
              <a:gd name="connsiteX116" fmla="*/ 336 w 625"/>
              <a:gd name="connsiteY116" fmla="*/ 706 h 764"/>
              <a:gd name="connsiteX117" fmla="*/ 326 w 625"/>
              <a:gd name="connsiteY117" fmla="*/ 695 h 764"/>
              <a:gd name="connsiteX118" fmla="*/ 315 w 625"/>
              <a:gd name="connsiteY118" fmla="*/ 690 h 764"/>
              <a:gd name="connsiteX119" fmla="*/ 305 w 625"/>
              <a:gd name="connsiteY119" fmla="*/ 679 h 764"/>
              <a:gd name="connsiteX120" fmla="*/ 289 w 625"/>
              <a:gd name="connsiteY120" fmla="*/ 669 h 764"/>
              <a:gd name="connsiteX121" fmla="*/ 273 w 625"/>
              <a:gd name="connsiteY121" fmla="*/ 658 h 764"/>
              <a:gd name="connsiteX122" fmla="*/ 257 w 625"/>
              <a:gd name="connsiteY122" fmla="*/ 648 h 764"/>
              <a:gd name="connsiteX123" fmla="*/ 241 w 625"/>
              <a:gd name="connsiteY123" fmla="*/ 643 h 764"/>
              <a:gd name="connsiteX124" fmla="*/ 231 w 625"/>
              <a:gd name="connsiteY124" fmla="*/ 632 h 764"/>
              <a:gd name="connsiteX125" fmla="*/ 220 w 625"/>
              <a:gd name="connsiteY125" fmla="*/ 627 h 764"/>
              <a:gd name="connsiteX126" fmla="*/ 210 w 625"/>
              <a:gd name="connsiteY126" fmla="*/ 622 h 764"/>
              <a:gd name="connsiteX127" fmla="*/ 205 w 625"/>
              <a:gd name="connsiteY127" fmla="*/ 616 h 764"/>
              <a:gd name="connsiteX128" fmla="*/ 205 w 625"/>
              <a:gd name="connsiteY128" fmla="*/ 616 h 764"/>
              <a:gd name="connsiteX129" fmla="*/ 205 w 625"/>
              <a:gd name="connsiteY129" fmla="*/ 611 h 764"/>
              <a:gd name="connsiteX130" fmla="*/ 205 w 625"/>
              <a:gd name="connsiteY130" fmla="*/ 611 h 764"/>
              <a:gd name="connsiteX131" fmla="*/ 210 w 625"/>
              <a:gd name="connsiteY131" fmla="*/ 611 h 764"/>
              <a:gd name="connsiteX132" fmla="*/ 215 w 625"/>
              <a:gd name="connsiteY132" fmla="*/ 611 h 764"/>
              <a:gd name="connsiteX133" fmla="*/ 226 w 625"/>
              <a:gd name="connsiteY133" fmla="*/ 611 h 764"/>
              <a:gd name="connsiteX134" fmla="*/ 236 w 625"/>
              <a:gd name="connsiteY134" fmla="*/ 611 h 764"/>
              <a:gd name="connsiteX135" fmla="*/ 252 w 625"/>
              <a:gd name="connsiteY135" fmla="*/ 616 h 764"/>
              <a:gd name="connsiteX136" fmla="*/ 268 w 625"/>
              <a:gd name="connsiteY136" fmla="*/ 622 h 764"/>
              <a:gd name="connsiteX137" fmla="*/ 289 w 625"/>
              <a:gd name="connsiteY137" fmla="*/ 622 h 764"/>
              <a:gd name="connsiteX138" fmla="*/ 310 w 625"/>
              <a:gd name="connsiteY138" fmla="*/ 627 h 764"/>
              <a:gd name="connsiteX139" fmla="*/ 326 w 625"/>
              <a:gd name="connsiteY139" fmla="*/ 632 h 764"/>
              <a:gd name="connsiteX140" fmla="*/ 341 w 625"/>
              <a:gd name="connsiteY140" fmla="*/ 632 h 764"/>
              <a:gd name="connsiteX141" fmla="*/ 357 w 625"/>
              <a:gd name="connsiteY141" fmla="*/ 632 h 764"/>
              <a:gd name="connsiteX142" fmla="*/ 368 w 625"/>
              <a:gd name="connsiteY142" fmla="*/ 632 h 764"/>
              <a:gd name="connsiteX143" fmla="*/ 378 w 625"/>
              <a:gd name="connsiteY143" fmla="*/ 632 h 764"/>
              <a:gd name="connsiteX144" fmla="*/ 384 w 625"/>
              <a:gd name="connsiteY144" fmla="*/ 632 h 764"/>
              <a:gd name="connsiteX145" fmla="*/ 389 w 625"/>
              <a:gd name="connsiteY145" fmla="*/ 632 h 764"/>
              <a:gd name="connsiteX146" fmla="*/ 394 w 625"/>
              <a:gd name="connsiteY146" fmla="*/ 627 h 764"/>
              <a:gd name="connsiteX147" fmla="*/ 399 w 625"/>
              <a:gd name="connsiteY147" fmla="*/ 622 h 764"/>
              <a:gd name="connsiteX148" fmla="*/ 405 w 625"/>
              <a:gd name="connsiteY148" fmla="*/ 616 h 764"/>
              <a:gd name="connsiteX149" fmla="*/ 410 w 625"/>
              <a:gd name="connsiteY149" fmla="*/ 611 h 764"/>
              <a:gd name="connsiteX150" fmla="*/ 415 w 625"/>
              <a:gd name="connsiteY150" fmla="*/ 600 h 764"/>
              <a:gd name="connsiteX151" fmla="*/ 426 w 625"/>
              <a:gd name="connsiteY151" fmla="*/ 590 h 764"/>
              <a:gd name="connsiteX152" fmla="*/ 431 w 625"/>
              <a:gd name="connsiteY152" fmla="*/ 579 h 764"/>
              <a:gd name="connsiteX153" fmla="*/ 436 w 625"/>
              <a:gd name="connsiteY153" fmla="*/ 569 h 764"/>
              <a:gd name="connsiteX154" fmla="*/ 441 w 625"/>
              <a:gd name="connsiteY154" fmla="*/ 553 h 764"/>
              <a:gd name="connsiteX155" fmla="*/ 447 w 625"/>
              <a:gd name="connsiteY155" fmla="*/ 537 h 764"/>
              <a:gd name="connsiteX156" fmla="*/ 452 w 625"/>
              <a:gd name="connsiteY156" fmla="*/ 521 h 764"/>
              <a:gd name="connsiteX157" fmla="*/ 457 w 625"/>
              <a:gd name="connsiteY157" fmla="*/ 500 h 764"/>
              <a:gd name="connsiteX158" fmla="*/ 462 w 625"/>
              <a:gd name="connsiteY158" fmla="*/ 479 h 764"/>
              <a:gd name="connsiteX159" fmla="*/ 468 w 625"/>
              <a:gd name="connsiteY159" fmla="*/ 453 h 764"/>
              <a:gd name="connsiteX160" fmla="*/ 473 w 625"/>
              <a:gd name="connsiteY160" fmla="*/ 427 h 764"/>
              <a:gd name="connsiteX161" fmla="*/ 478 w 625"/>
              <a:gd name="connsiteY161" fmla="*/ 400 h 764"/>
              <a:gd name="connsiteX162" fmla="*/ 483 w 625"/>
              <a:gd name="connsiteY162" fmla="*/ 374 h 764"/>
              <a:gd name="connsiteX163" fmla="*/ 489 w 625"/>
              <a:gd name="connsiteY163" fmla="*/ 348 h 764"/>
              <a:gd name="connsiteX164" fmla="*/ 489 w 625"/>
              <a:gd name="connsiteY164" fmla="*/ 321 h 764"/>
              <a:gd name="connsiteX165" fmla="*/ 494 w 625"/>
              <a:gd name="connsiteY165" fmla="*/ 295 h 764"/>
              <a:gd name="connsiteX166" fmla="*/ 494 w 625"/>
              <a:gd name="connsiteY166" fmla="*/ 274 h 764"/>
              <a:gd name="connsiteX167" fmla="*/ 499 w 625"/>
              <a:gd name="connsiteY167" fmla="*/ 253 h 764"/>
              <a:gd name="connsiteX168" fmla="*/ 499 w 625"/>
              <a:gd name="connsiteY168" fmla="*/ 232 h 764"/>
              <a:gd name="connsiteX169" fmla="*/ 499 w 625"/>
              <a:gd name="connsiteY169" fmla="*/ 211 h 764"/>
              <a:gd name="connsiteX170" fmla="*/ 504 w 625"/>
              <a:gd name="connsiteY170" fmla="*/ 195 h 764"/>
              <a:gd name="connsiteX171" fmla="*/ 504 w 625"/>
              <a:gd name="connsiteY171" fmla="*/ 179 h 764"/>
              <a:gd name="connsiteX172" fmla="*/ 504 w 625"/>
              <a:gd name="connsiteY172" fmla="*/ 163 h 764"/>
              <a:gd name="connsiteX173" fmla="*/ 504 w 625"/>
              <a:gd name="connsiteY173" fmla="*/ 153 h 764"/>
              <a:gd name="connsiteX174" fmla="*/ 504 w 625"/>
              <a:gd name="connsiteY174" fmla="*/ 142 h 764"/>
              <a:gd name="connsiteX175" fmla="*/ 504 w 625"/>
              <a:gd name="connsiteY175" fmla="*/ 132 h 764"/>
              <a:gd name="connsiteX176" fmla="*/ 504 w 625"/>
              <a:gd name="connsiteY176" fmla="*/ 121 h 764"/>
              <a:gd name="connsiteX177" fmla="*/ 499 w 625"/>
              <a:gd name="connsiteY177" fmla="*/ 116 h 764"/>
              <a:gd name="connsiteX178" fmla="*/ 499 w 625"/>
              <a:gd name="connsiteY178" fmla="*/ 116 h 764"/>
              <a:gd name="connsiteX0" fmla="*/ 499 w 625"/>
              <a:gd name="connsiteY0" fmla="*/ 116 h 764"/>
              <a:gd name="connsiteX1" fmla="*/ 499 w 625"/>
              <a:gd name="connsiteY1" fmla="*/ 105 h 764"/>
              <a:gd name="connsiteX2" fmla="*/ 494 w 625"/>
              <a:gd name="connsiteY2" fmla="*/ 95 h 764"/>
              <a:gd name="connsiteX3" fmla="*/ 489 w 625"/>
              <a:gd name="connsiteY3" fmla="*/ 84 h 764"/>
              <a:gd name="connsiteX4" fmla="*/ 489 w 625"/>
              <a:gd name="connsiteY4" fmla="*/ 79 h 764"/>
              <a:gd name="connsiteX5" fmla="*/ 483 w 625"/>
              <a:gd name="connsiteY5" fmla="*/ 79 h 764"/>
              <a:gd name="connsiteX6" fmla="*/ 478 w 625"/>
              <a:gd name="connsiteY6" fmla="*/ 79 h 764"/>
              <a:gd name="connsiteX7" fmla="*/ 473 w 625"/>
              <a:gd name="connsiteY7" fmla="*/ 74 h 764"/>
              <a:gd name="connsiteX8" fmla="*/ 462 w 625"/>
              <a:gd name="connsiteY8" fmla="*/ 74 h 764"/>
              <a:gd name="connsiteX9" fmla="*/ 452 w 625"/>
              <a:gd name="connsiteY9" fmla="*/ 74 h 764"/>
              <a:gd name="connsiteX10" fmla="*/ 441 w 625"/>
              <a:gd name="connsiteY10" fmla="*/ 74 h 764"/>
              <a:gd name="connsiteX11" fmla="*/ 431 w 625"/>
              <a:gd name="connsiteY11" fmla="*/ 74 h 764"/>
              <a:gd name="connsiteX12" fmla="*/ 420 w 625"/>
              <a:gd name="connsiteY12" fmla="*/ 74 h 764"/>
              <a:gd name="connsiteX13" fmla="*/ 389 w 625"/>
              <a:gd name="connsiteY13" fmla="*/ 74 h 764"/>
              <a:gd name="connsiteX14" fmla="*/ 362 w 625"/>
              <a:gd name="connsiteY14" fmla="*/ 74 h 764"/>
              <a:gd name="connsiteX15" fmla="*/ 331 w 625"/>
              <a:gd name="connsiteY15" fmla="*/ 79 h 764"/>
              <a:gd name="connsiteX16" fmla="*/ 299 w 625"/>
              <a:gd name="connsiteY16" fmla="*/ 79 h 764"/>
              <a:gd name="connsiteX17" fmla="*/ 284 w 625"/>
              <a:gd name="connsiteY17" fmla="*/ 84 h 764"/>
              <a:gd name="connsiteX18" fmla="*/ 268 w 625"/>
              <a:gd name="connsiteY18" fmla="*/ 84 h 764"/>
              <a:gd name="connsiteX19" fmla="*/ 247 w 625"/>
              <a:gd name="connsiteY19" fmla="*/ 90 h 764"/>
              <a:gd name="connsiteX20" fmla="*/ 231 w 625"/>
              <a:gd name="connsiteY20" fmla="*/ 95 h 764"/>
              <a:gd name="connsiteX21" fmla="*/ 210 w 625"/>
              <a:gd name="connsiteY21" fmla="*/ 95 h 764"/>
              <a:gd name="connsiteX22" fmla="*/ 189 w 625"/>
              <a:gd name="connsiteY22" fmla="*/ 100 h 764"/>
              <a:gd name="connsiteX23" fmla="*/ 163 w 625"/>
              <a:gd name="connsiteY23" fmla="*/ 105 h 764"/>
              <a:gd name="connsiteX24" fmla="*/ 142 w 625"/>
              <a:gd name="connsiteY24" fmla="*/ 111 h 764"/>
              <a:gd name="connsiteX25" fmla="*/ 115 w 625"/>
              <a:gd name="connsiteY25" fmla="*/ 116 h 764"/>
              <a:gd name="connsiteX26" fmla="*/ 94 w 625"/>
              <a:gd name="connsiteY26" fmla="*/ 121 h 764"/>
              <a:gd name="connsiteX27" fmla="*/ 73 w 625"/>
              <a:gd name="connsiteY27" fmla="*/ 121 h 764"/>
              <a:gd name="connsiteX28" fmla="*/ 42 w 625"/>
              <a:gd name="connsiteY28" fmla="*/ 126 h 764"/>
              <a:gd name="connsiteX29" fmla="*/ 0 w 625"/>
              <a:gd name="connsiteY29" fmla="*/ 68 h 764"/>
              <a:gd name="connsiteX30" fmla="*/ 31 w 625"/>
              <a:gd name="connsiteY30" fmla="*/ 68 h 764"/>
              <a:gd name="connsiteX31" fmla="*/ 68 w 625"/>
              <a:gd name="connsiteY31" fmla="*/ 63 h 764"/>
              <a:gd name="connsiteX32" fmla="*/ 89 w 625"/>
              <a:gd name="connsiteY32" fmla="*/ 63 h 764"/>
              <a:gd name="connsiteX33" fmla="*/ 115 w 625"/>
              <a:gd name="connsiteY33" fmla="*/ 63 h 764"/>
              <a:gd name="connsiteX34" fmla="*/ 136 w 625"/>
              <a:gd name="connsiteY34" fmla="*/ 58 h 764"/>
              <a:gd name="connsiteX35" fmla="*/ 168 w 625"/>
              <a:gd name="connsiteY35" fmla="*/ 58 h 764"/>
              <a:gd name="connsiteX36" fmla="*/ 194 w 625"/>
              <a:gd name="connsiteY36" fmla="*/ 53 h 764"/>
              <a:gd name="connsiteX37" fmla="*/ 226 w 625"/>
              <a:gd name="connsiteY37" fmla="*/ 53 h 764"/>
              <a:gd name="connsiteX38" fmla="*/ 263 w 625"/>
              <a:gd name="connsiteY38" fmla="*/ 47 h 764"/>
              <a:gd name="connsiteX39" fmla="*/ 299 w 625"/>
              <a:gd name="connsiteY39" fmla="*/ 42 h 764"/>
              <a:gd name="connsiteX40" fmla="*/ 315 w 625"/>
              <a:gd name="connsiteY40" fmla="*/ 42 h 764"/>
              <a:gd name="connsiteX41" fmla="*/ 331 w 625"/>
              <a:gd name="connsiteY41" fmla="*/ 37 h 764"/>
              <a:gd name="connsiteX42" fmla="*/ 347 w 625"/>
              <a:gd name="connsiteY42" fmla="*/ 37 h 764"/>
              <a:gd name="connsiteX43" fmla="*/ 362 w 625"/>
              <a:gd name="connsiteY43" fmla="*/ 37 h 764"/>
              <a:gd name="connsiteX44" fmla="*/ 373 w 625"/>
              <a:gd name="connsiteY44" fmla="*/ 32 h 764"/>
              <a:gd name="connsiteX45" fmla="*/ 389 w 625"/>
              <a:gd name="connsiteY45" fmla="*/ 32 h 764"/>
              <a:gd name="connsiteX46" fmla="*/ 399 w 625"/>
              <a:gd name="connsiteY46" fmla="*/ 32 h 764"/>
              <a:gd name="connsiteX47" fmla="*/ 410 w 625"/>
              <a:gd name="connsiteY47" fmla="*/ 26 h 764"/>
              <a:gd name="connsiteX48" fmla="*/ 420 w 625"/>
              <a:gd name="connsiteY48" fmla="*/ 26 h 764"/>
              <a:gd name="connsiteX49" fmla="*/ 426 w 625"/>
              <a:gd name="connsiteY49" fmla="*/ 26 h 764"/>
              <a:gd name="connsiteX50" fmla="*/ 436 w 625"/>
              <a:gd name="connsiteY50" fmla="*/ 21 h 764"/>
              <a:gd name="connsiteX51" fmla="*/ 441 w 625"/>
              <a:gd name="connsiteY51" fmla="*/ 21 h 764"/>
              <a:gd name="connsiteX52" fmla="*/ 447 w 625"/>
              <a:gd name="connsiteY52" fmla="*/ 21 h 764"/>
              <a:gd name="connsiteX53" fmla="*/ 452 w 625"/>
              <a:gd name="connsiteY53" fmla="*/ 16 h 764"/>
              <a:gd name="connsiteX54" fmla="*/ 452 w 625"/>
              <a:gd name="connsiteY54" fmla="*/ 16 h 764"/>
              <a:gd name="connsiteX55" fmla="*/ 457 w 625"/>
              <a:gd name="connsiteY55" fmla="*/ 16 h 764"/>
              <a:gd name="connsiteX56" fmla="*/ 457 w 625"/>
              <a:gd name="connsiteY56" fmla="*/ 11 h 764"/>
              <a:gd name="connsiteX57" fmla="*/ 468 w 625"/>
              <a:gd name="connsiteY57" fmla="*/ 5 h 764"/>
              <a:gd name="connsiteX58" fmla="*/ 473 w 625"/>
              <a:gd name="connsiteY58" fmla="*/ 5 h 764"/>
              <a:gd name="connsiteX59" fmla="*/ 483 w 625"/>
              <a:gd name="connsiteY59" fmla="*/ 0 h 764"/>
              <a:gd name="connsiteX60" fmla="*/ 489 w 625"/>
              <a:gd name="connsiteY60" fmla="*/ 5 h 764"/>
              <a:gd name="connsiteX61" fmla="*/ 504 w 625"/>
              <a:gd name="connsiteY61" fmla="*/ 5 h 764"/>
              <a:gd name="connsiteX62" fmla="*/ 515 w 625"/>
              <a:gd name="connsiteY62" fmla="*/ 11 h 764"/>
              <a:gd name="connsiteX63" fmla="*/ 536 w 625"/>
              <a:gd name="connsiteY63" fmla="*/ 16 h 764"/>
              <a:gd name="connsiteX64" fmla="*/ 568 w 625"/>
              <a:gd name="connsiteY64" fmla="*/ 32 h 764"/>
              <a:gd name="connsiteX65" fmla="*/ 583 w 625"/>
              <a:gd name="connsiteY65" fmla="*/ 42 h 764"/>
              <a:gd name="connsiteX66" fmla="*/ 599 w 625"/>
              <a:gd name="connsiteY66" fmla="*/ 53 h 764"/>
              <a:gd name="connsiteX67" fmla="*/ 610 w 625"/>
              <a:gd name="connsiteY67" fmla="*/ 58 h 764"/>
              <a:gd name="connsiteX68" fmla="*/ 620 w 625"/>
              <a:gd name="connsiteY68" fmla="*/ 68 h 764"/>
              <a:gd name="connsiteX69" fmla="*/ 625 w 625"/>
              <a:gd name="connsiteY69" fmla="*/ 74 h 764"/>
              <a:gd name="connsiteX70" fmla="*/ 625 w 625"/>
              <a:gd name="connsiteY70" fmla="*/ 74 h 764"/>
              <a:gd name="connsiteX71" fmla="*/ 620 w 625"/>
              <a:gd name="connsiteY71" fmla="*/ 79 h 764"/>
              <a:gd name="connsiteX72" fmla="*/ 620 w 625"/>
              <a:gd name="connsiteY72" fmla="*/ 84 h 764"/>
              <a:gd name="connsiteX73" fmla="*/ 615 w 625"/>
              <a:gd name="connsiteY73" fmla="*/ 90 h 764"/>
              <a:gd name="connsiteX74" fmla="*/ 610 w 625"/>
              <a:gd name="connsiteY74" fmla="*/ 95 h 764"/>
              <a:gd name="connsiteX75" fmla="*/ 604 w 625"/>
              <a:gd name="connsiteY75" fmla="*/ 100 h 764"/>
              <a:gd name="connsiteX76" fmla="*/ 599 w 625"/>
              <a:gd name="connsiteY76" fmla="*/ 105 h 764"/>
              <a:gd name="connsiteX77" fmla="*/ 594 w 625"/>
              <a:gd name="connsiteY77" fmla="*/ 116 h 764"/>
              <a:gd name="connsiteX78" fmla="*/ 594 w 625"/>
              <a:gd name="connsiteY78" fmla="*/ 126 h 764"/>
              <a:gd name="connsiteX79" fmla="*/ 589 w 625"/>
              <a:gd name="connsiteY79" fmla="*/ 142 h 764"/>
              <a:gd name="connsiteX80" fmla="*/ 589 w 625"/>
              <a:gd name="connsiteY80" fmla="*/ 163 h 764"/>
              <a:gd name="connsiteX81" fmla="*/ 589 w 625"/>
              <a:gd name="connsiteY81" fmla="*/ 184 h 764"/>
              <a:gd name="connsiteX82" fmla="*/ 583 w 625"/>
              <a:gd name="connsiteY82" fmla="*/ 211 h 764"/>
              <a:gd name="connsiteX83" fmla="*/ 578 w 625"/>
              <a:gd name="connsiteY83" fmla="*/ 263 h 764"/>
              <a:gd name="connsiteX84" fmla="*/ 573 w 625"/>
              <a:gd name="connsiteY84" fmla="*/ 316 h 764"/>
              <a:gd name="connsiteX85" fmla="*/ 568 w 625"/>
              <a:gd name="connsiteY85" fmla="*/ 363 h 764"/>
              <a:gd name="connsiteX86" fmla="*/ 562 w 625"/>
              <a:gd name="connsiteY86" fmla="*/ 411 h 764"/>
              <a:gd name="connsiteX87" fmla="*/ 552 w 625"/>
              <a:gd name="connsiteY87" fmla="*/ 458 h 764"/>
              <a:gd name="connsiteX88" fmla="*/ 541 w 625"/>
              <a:gd name="connsiteY88" fmla="*/ 506 h 764"/>
              <a:gd name="connsiteX89" fmla="*/ 531 w 625"/>
              <a:gd name="connsiteY89" fmla="*/ 553 h 764"/>
              <a:gd name="connsiteX90" fmla="*/ 515 w 625"/>
              <a:gd name="connsiteY90" fmla="*/ 595 h 764"/>
              <a:gd name="connsiteX91" fmla="*/ 504 w 625"/>
              <a:gd name="connsiteY91" fmla="*/ 622 h 764"/>
              <a:gd name="connsiteX92" fmla="*/ 499 w 625"/>
              <a:gd name="connsiteY92" fmla="*/ 643 h 764"/>
              <a:gd name="connsiteX93" fmla="*/ 489 w 625"/>
              <a:gd name="connsiteY93" fmla="*/ 658 h 764"/>
              <a:gd name="connsiteX94" fmla="*/ 478 w 625"/>
              <a:gd name="connsiteY94" fmla="*/ 674 h 764"/>
              <a:gd name="connsiteX95" fmla="*/ 468 w 625"/>
              <a:gd name="connsiteY95" fmla="*/ 690 h 764"/>
              <a:gd name="connsiteX96" fmla="*/ 457 w 625"/>
              <a:gd name="connsiteY96" fmla="*/ 706 h 764"/>
              <a:gd name="connsiteX97" fmla="*/ 441 w 625"/>
              <a:gd name="connsiteY97" fmla="*/ 716 h 764"/>
              <a:gd name="connsiteX98" fmla="*/ 431 w 625"/>
              <a:gd name="connsiteY98" fmla="*/ 727 h 764"/>
              <a:gd name="connsiteX99" fmla="*/ 420 w 625"/>
              <a:gd name="connsiteY99" fmla="*/ 737 h 764"/>
              <a:gd name="connsiteX100" fmla="*/ 410 w 625"/>
              <a:gd name="connsiteY100" fmla="*/ 743 h 764"/>
              <a:gd name="connsiteX101" fmla="*/ 399 w 625"/>
              <a:gd name="connsiteY101" fmla="*/ 748 h 764"/>
              <a:gd name="connsiteX102" fmla="*/ 389 w 625"/>
              <a:gd name="connsiteY102" fmla="*/ 753 h 764"/>
              <a:gd name="connsiteX103" fmla="*/ 384 w 625"/>
              <a:gd name="connsiteY103" fmla="*/ 758 h 764"/>
              <a:gd name="connsiteX104" fmla="*/ 373 w 625"/>
              <a:gd name="connsiteY104" fmla="*/ 764 h 764"/>
              <a:gd name="connsiteX105" fmla="*/ 368 w 625"/>
              <a:gd name="connsiteY105" fmla="*/ 764 h 764"/>
              <a:gd name="connsiteX106" fmla="*/ 362 w 625"/>
              <a:gd name="connsiteY106" fmla="*/ 764 h 764"/>
              <a:gd name="connsiteX107" fmla="*/ 352 w 625"/>
              <a:gd name="connsiteY107" fmla="*/ 758 h 764"/>
              <a:gd name="connsiteX108" fmla="*/ 347 w 625"/>
              <a:gd name="connsiteY108" fmla="*/ 753 h 764"/>
              <a:gd name="connsiteX109" fmla="*/ 341 w 625"/>
              <a:gd name="connsiteY109" fmla="*/ 748 h 764"/>
              <a:gd name="connsiteX110" fmla="*/ 341 w 625"/>
              <a:gd name="connsiteY110" fmla="*/ 743 h 764"/>
              <a:gd name="connsiteX111" fmla="*/ 341 w 625"/>
              <a:gd name="connsiteY111" fmla="*/ 737 h 764"/>
              <a:gd name="connsiteX112" fmla="*/ 341 w 625"/>
              <a:gd name="connsiteY112" fmla="*/ 732 h 764"/>
              <a:gd name="connsiteX113" fmla="*/ 341 w 625"/>
              <a:gd name="connsiteY113" fmla="*/ 722 h 764"/>
              <a:gd name="connsiteX114" fmla="*/ 341 w 625"/>
              <a:gd name="connsiteY114" fmla="*/ 716 h 764"/>
              <a:gd name="connsiteX115" fmla="*/ 336 w 625"/>
              <a:gd name="connsiteY115" fmla="*/ 706 h 764"/>
              <a:gd name="connsiteX116" fmla="*/ 326 w 625"/>
              <a:gd name="connsiteY116" fmla="*/ 695 h 764"/>
              <a:gd name="connsiteX117" fmla="*/ 315 w 625"/>
              <a:gd name="connsiteY117" fmla="*/ 690 h 764"/>
              <a:gd name="connsiteX118" fmla="*/ 305 w 625"/>
              <a:gd name="connsiteY118" fmla="*/ 679 h 764"/>
              <a:gd name="connsiteX119" fmla="*/ 289 w 625"/>
              <a:gd name="connsiteY119" fmla="*/ 669 h 764"/>
              <a:gd name="connsiteX120" fmla="*/ 273 w 625"/>
              <a:gd name="connsiteY120" fmla="*/ 658 h 764"/>
              <a:gd name="connsiteX121" fmla="*/ 257 w 625"/>
              <a:gd name="connsiteY121" fmla="*/ 648 h 764"/>
              <a:gd name="connsiteX122" fmla="*/ 241 w 625"/>
              <a:gd name="connsiteY122" fmla="*/ 643 h 764"/>
              <a:gd name="connsiteX123" fmla="*/ 231 w 625"/>
              <a:gd name="connsiteY123" fmla="*/ 632 h 764"/>
              <a:gd name="connsiteX124" fmla="*/ 220 w 625"/>
              <a:gd name="connsiteY124" fmla="*/ 627 h 764"/>
              <a:gd name="connsiteX125" fmla="*/ 210 w 625"/>
              <a:gd name="connsiteY125" fmla="*/ 622 h 764"/>
              <a:gd name="connsiteX126" fmla="*/ 205 w 625"/>
              <a:gd name="connsiteY126" fmla="*/ 616 h 764"/>
              <a:gd name="connsiteX127" fmla="*/ 205 w 625"/>
              <a:gd name="connsiteY127" fmla="*/ 616 h 764"/>
              <a:gd name="connsiteX128" fmla="*/ 205 w 625"/>
              <a:gd name="connsiteY128" fmla="*/ 611 h 764"/>
              <a:gd name="connsiteX129" fmla="*/ 205 w 625"/>
              <a:gd name="connsiteY129" fmla="*/ 611 h 764"/>
              <a:gd name="connsiteX130" fmla="*/ 210 w 625"/>
              <a:gd name="connsiteY130" fmla="*/ 611 h 764"/>
              <a:gd name="connsiteX131" fmla="*/ 215 w 625"/>
              <a:gd name="connsiteY131" fmla="*/ 611 h 764"/>
              <a:gd name="connsiteX132" fmla="*/ 226 w 625"/>
              <a:gd name="connsiteY132" fmla="*/ 611 h 764"/>
              <a:gd name="connsiteX133" fmla="*/ 236 w 625"/>
              <a:gd name="connsiteY133" fmla="*/ 611 h 764"/>
              <a:gd name="connsiteX134" fmla="*/ 252 w 625"/>
              <a:gd name="connsiteY134" fmla="*/ 616 h 764"/>
              <a:gd name="connsiteX135" fmla="*/ 268 w 625"/>
              <a:gd name="connsiteY135" fmla="*/ 622 h 764"/>
              <a:gd name="connsiteX136" fmla="*/ 289 w 625"/>
              <a:gd name="connsiteY136" fmla="*/ 622 h 764"/>
              <a:gd name="connsiteX137" fmla="*/ 310 w 625"/>
              <a:gd name="connsiteY137" fmla="*/ 627 h 764"/>
              <a:gd name="connsiteX138" fmla="*/ 326 w 625"/>
              <a:gd name="connsiteY138" fmla="*/ 632 h 764"/>
              <a:gd name="connsiteX139" fmla="*/ 341 w 625"/>
              <a:gd name="connsiteY139" fmla="*/ 632 h 764"/>
              <a:gd name="connsiteX140" fmla="*/ 357 w 625"/>
              <a:gd name="connsiteY140" fmla="*/ 632 h 764"/>
              <a:gd name="connsiteX141" fmla="*/ 368 w 625"/>
              <a:gd name="connsiteY141" fmla="*/ 632 h 764"/>
              <a:gd name="connsiteX142" fmla="*/ 378 w 625"/>
              <a:gd name="connsiteY142" fmla="*/ 632 h 764"/>
              <a:gd name="connsiteX143" fmla="*/ 384 w 625"/>
              <a:gd name="connsiteY143" fmla="*/ 632 h 764"/>
              <a:gd name="connsiteX144" fmla="*/ 389 w 625"/>
              <a:gd name="connsiteY144" fmla="*/ 632 h 764"/>
              <a:gd name="connsiteX145" fmla="*/ 394 w 625"/>
              <a:gd name="connsiteY145" fmla="*/ 627 h 764"/>
              <a:gd name="connsiteX146" fmla="*/ 399 w 625"/>
              <a:gd name="connsiteY146" fmla="*/ 622 h 764"/>
              <a:gd name="connsiteX147" fmla="*/ 405 w 625"/>
              <a:gd name="connsiteY147" fmla="*/ 616 h 764"/>
              <a:gd name="connsiteX148" fmla="*/ 410 w 625"/>
              <a:gd name="connsiteY148" fmla="*/ 611 h 764"/>
              <a:gd name="connsiteX149" fmla="*/ 415 w 625"/>
              <a:gd name="connsiteY149" fmla="*/ 600 h 764"/>
              <a:gd name="connsiteX150" fmla="*/ 426 w 625"/>
              <a:gd name="connsiteY150" fmla="*/ 590 h 764"/>
              <a:gd name="connsiteX151" fmla="*/ 431 w 625"/>
              <a:gd name="connsiteY151" fmla="*/ 579 h 764"/>
              <a:gd name="connsiteX152" fmla="*/ 436 w 625"/>
              <a:gd name="connsiteY152" fmla="*/ 569 h 764"/>
              <a:gd name="connsiteX153" fmla="*/ 441 w 625"/>
              <a:gd name="connsiteY153" fmla="*/ 553 h 764"/>
              <a:gd name="connsiteX154" fmla="*/ 447 w 625"/>
              <a:gd name="connsiteY154" fmla="*/ 537 h 764"/>
              <a:gd name="connsiteX155" fmla="*/ 452 w 625"/>
              <a:gd name="connsiteY155" fmla="*/ 521 h 764"/>
              <a:gd name="connsiteX156" fmla="*/ 457 w 625"/>
              <a:gd name="connsiteY156" fmla="*/ 500 h 764"/>
              <a:gd name="connsiteX157" fmla="*/ 462 w 625"/>
              <a:gd name="connsiteY157" fmla="*/ 479 h 764"/>
              <a:gd name="connsiteX158" fmla="*/ 468 w 625"/>
              <a:gd name="connsiteY158" fmla="*/ 453 h 764"/>
              <a:gd name="connsiteX159" fmla="*/ 473 w 625"/>
              <a:gd name="connsiteY159" fmla="*/ 427 h 764"/>
              <a:gd name="connsiteX160" fmla="*/ 478 w 625"/>
              <a:gd name="connsiteY160" fmla="*/ 400 h 764"/>
              <a:gd name="connsiteX161" fmla="*/ 483 w 625"/>
              <a:gd name="connsiteY161" fmla="*/ 374 h 764"/>
              <a:gd name="connsiteX162" fmla="*/ 489 w 625"/>
              <a:gd name="connsiteY162" fmla="*/ 348 h 764"/>
              <a:gd name="connsiteX163" fmla="*/ 489 w 625"/>
              <a:gd name="connsiteY163" fmla="*/ 321 h 764"/>
              <a:gd name="connsiteX164" fmla="*/ 494 w 625"/>
              <a:gd name="connsiteY164" fmla="*/ 295 h 764"/>
              <a:gd name="connsiteX165" fmla="*/ 494 w 625"/>
              <a:gd name="connsiteY165" fmla="*/ 274 h 764"/>
              <a:gd name="connsiteX166" fmla="*/ 499 w 625"/>
              <a:gd name="connsiteY166" fmla="*/ 253 h 764"/>
              <a:gd name="connsiteX167" fmla="*/ 499 w 625"/>
              <a:gd name="connsiteY167" fmla="*/ 232 h 764"/>
              <a:gd name="connsiteX168" fmla="*/ 499 w 625"/>
              <a:gd name="connsiteY168" fmla="*/ 211 h 764"/>
              <a:gd name="connsiteX169" fmla="*/ 504 w 625"/>
              <a:gd name="connsiteY169" fmla="*/ 195 h 764"/>
              <a:gd name="connsiteX170" fmla="*/ 504 w 625"/>
              <a:gd name="connsiteY170" fmla="*/ 179 h 764"/>
              <a:gd name="connsiteX171" fmla="*/ 504 w 625"/>
              <a:gd name="connsiteY171" fmla="*/ 163 h 764"/>
              <a:gd name="connsiteX172" fmla="*/ 504 w 625"/>
              <a:gd name="connsiteY172" fmla="*/ 153 h 764"/>
              <a:gd name="connsiteX173" fmla="*/ 504 w 625"/>
              <a:gd name="connsiteY173" fmla="*/ 142 h 764"/>
              <a:gd name="connsiteX174" fmla="*/ 504 w 625"/>
              <a:gd name="connsiteY174" fmla="*/ 132 h 764"/>
              <a:gd name="connsiteX175" fmla="*/ 504 w 625"/>
              <a:gd name="connsiteY175" fmla="*/ 121 h 764"/>
              <a:gd name="connsiteX176" fmla="*/ 499 w 625"/>
              <a:gd name="connsiteY176" fmla="*/ 116 h 764"/>
              <a:gd name="connsiteX177" fmla="*/ 499 w 625"/>
              <a:gd name="connsiteY177" fmla="*/ 116 h 764"/>
              <a:gd name="connsiteX0" fmla="*/ 472 w 598"/>
              <a:gd name="connsiteY0" fmla="*/ 116 h 764"/>
              <a:gd name="connsiteX1" fmla="*/ 472 w 598"/>
              <a:gd name="connsiteY1" fmla="*/ 105 h 764"/>
              <a:gd name="connsiteX2" fmla="*/ 467 w 598"/>
              <a:gd name="connsiteY2" fmla="*/ 95 h 764"/>
              <a:gd name="connsiteX3" fmla="*/ 462 w 598"/>
              <a:gd name="connsiteY3" fmla="*/ 84 h 764"/>
              <a:gd name="connsiteX4" fmla="*/ 462 w 598"/>
              <a:gd name="connsiteY4" fmla="*/ 79 h 764"/>
              <a:gd name="connsiteX5" fmla="*/ 456 w 598"/>
              <a:gd name="connsiteY5" fmla="*/ 79 h 764"/>
              <a:gd name="connsiteX6" fmla="*/ 451 w 598"/>
              <a:gd name="connsiteY6" fmla="*/ 79 h 764"/>
              <a:gd name="connsiteX7" fmla="*/ 446 w 598"/>
              <a:gd name="connsiteY7" fmla="*/ 74 h 764"/>
              <a:gd name="connsiteX8" fmla="*/ 435 w 598"/>
              <a:gd name="connsiteY8" fmla="*/ 74 h 764"/>
              <a:gd name="connsiteX9" fmla="*/ 425 w 598"/>
              <a:gd name="connsiteY9" fmla="*/ 74 h 764"/>
              <a:gd name="connsiteX10" fmla="*/ 414 w 598"/>
              <a:gd name="connsiteY10" fmla="*/ 74 h 764"/>
              <a:gd name="connsiteX11" fmla="*/ 404 w 598"/>
              <a:gd name="connsiteY11" fmla="*/ 74 h 764"/>
              <a:gd name="connsiteX12" fmla="*/ 393 w 598"/>
              <a:gd name="connsiteY12" fmla="*/ 74 h 764"/>
              <a:gd name="connsiteX13" fmla="*/ 362 w 598"/>
              <a:gd name="connsiteY13" fmla="*/ 74 h 764"/>
              <a:gd name="connsiteX14" fmla="*/ 335 w 598"/>
              <a:gd name="connsiteY14" fmla="*/ 74 h 764"/>
              <a:gd name="connsiteX15" fmla="*/ 304 w 598"/>
              <a:gd name="connsiteY15" fmla="*/ 79 h 764"/>
              <a:gd name="connsiteX16" fmla="*/ 272 w 598"/>
              <a:gd name="connsiteY16" fmla="*/ 79 h 764"/>
              <a:gd name="connsiteX17" fmla="*/ 257 w 598"/>
              <a:gd name="connsiteY17" fmla="*/ 84 h 764"/>
              <a:gd name="connsiteX18" fmla="*/ 241 w 598"/>
              <a:gd name="connsiteY18" fmla="*/ 84 h 764"/>
              <a:gd name="connsiteX19" fmla="*/ 220 w 598"/>
              <a:gd name="connsiteY19" fmla="*/ 90 h 764"/>
              <a:gd name="connsiteX20" fmla="*/ 204 w 598"/>
              <a:gd name="connsiteY20" fmla="*/ 95 h 764"/>
              <a:gd name="connsiteX21" fmla="*/ 183 w 598"/>
              <a:gd name="connsiteY21" fmla="*/ 95 h 764"/>
              <a:gd name="connsiteX22" fmla="*/ 162 w 598"/>
              <a:gd name="connsiteY22" fmla="*/ 100 h 764"/>
              <a:gd name="connsiteX23" fmla="*/ 136 w 598"/>
              <a:gd name="connsiteY23" fmla="*/ 105 h 764"/>
              <a:gd name="connsiteX24" fmla="*/ 115 w 598"/>
              <a:gd name="connsiteY24" fmla="*/ 111 h 764"/>
              <a:gd name="connsiteX25" fmla="*/ 88 w 598"/>
              <a:gd name="connsiteY25" fmla="*/ 116 h 764"/>
              <a:gd name="connsiteX26" fmla="*/ 67 w 598"/>
              <a:gd name="connsiteY26" fmla="*/ 121 h 764"/>
              <a:gd name="connsiteX27" fmla="*/ 46 w 598"/>
              <a:gd name="connsiteY27" fmla="*/ 121 h 764"/>
              <a:gd name="connsiteX28" fmla="*/ 15 w 598"/>
              <a:gd name="connsiteY28" fmla="*/ 126 h 764"/>
              <a:gd name="connsiteX29" fmla="*/ 4 w 598"/>
              <a:gd name="connsiteY29" fmla="*/ 68 h 764"/>
              <a:gd name="connsiteX30" fmla="*/ 41 w 598"/>
              <a:gd name="connsiteY30" fmla="*/ 63 h 764"/>
              <a:gd name="connsiteX31" fmla="*/ 62 w 598"/>
              <a:gd name="connsiteY31" fmla="*/ 63 h 764"/>
              <a:gd name="connsiteX32" fmla="*/ 88 w 598"/>
              <a:gd name="connsiteY32" fmla="*/ 63 h 764"/>
              <a:gd name="connsiteX33" fmla="*/ 109 w 598"/>
              <a:gd name="connsiteY33" fmla="*/ 58 h 764"/>
              <a:gd name="connsiteX34" fmla="*/ 141 w 598"/>
              <a:gd name="connsiteY34" fmla="*/ 58 h 764"/>
              <a:gd name="connsiteX35" fmla="*/ 167 w 598"/>
              <a:gd name="connsiteY35" fmla="*/ 53 h 764"/>
              <a:gd name="connsiteX36" fmla="*/ 199 w 598"/>
              <a:gd name="connsiteY36" fmla="*/ 53 h 764"/>
              <a:gd name="connsiteX37" fmla="*/ 236 w 598"/>
              <a:gd name="connsiteY37" fmla="*/ 47 h 764"/>
              <a:gd name="connsiteX38" fmla="*/ 272 w 598"/>
              <a:gd name="connsiteY38" fmla="*/ 42 h 764"/>
              <a:gd name="connsiteX39" fmla="*/ 288 w 598"/>
              <a:gd name="connsiteY39" fmla="*/ 42 h 764"/>
              <a:gd name="connsiteX40" fmla="*/ 304 w 598"/>
              <a:gd name="connsiteY40" fmla="*/ 37 h 764"/>
              <a:gd name="connsiteX41" fmla="*/ 320 w 598"/>
              <a:gd name="connsiteY41" fmla="*/ 37 h 764"/>
              <a:gd name="connsiteX42" fmla="*/ 335 w 598"/>
              <a:gd name="connsiteY42" fmla="*/ 37 h 764"/>
              <a:gd name="connsiteX43" fmla="*/ 346 w 598"/>
              <a:gd name="connsiteY43" fmla="*/ 32 h 764"/>
              <a:gd name="connsiteX44" fmla="*/ 362 w 598"/>
              <a:gd name="connsiteY44" fmla="*/ 32 h 764"/>
              <a:gd name="connsiteX45" fmla="*/ 372 w 598"/>
              <a:gd name="connsiteY45" fmla="*/ 32 h 764"/>
              <a:gd name="connsiteX46" fmla="*/ 383 w 598"/>
              <a:gd name="connsiteY46" fmla="*/ 26 h 764"/>
              <a:gd name="connsiteX47" fmla="*/ 393 w 598"/>
              <a:gd name="connsiteY47" fmla="*/ 26 h 764"/>
              <a:gd name="connsiteX48" fmla="*/ 399 w 598"/>
              <a:gd name="connsiteY48" fmla="*/ 26 h 764"/>
              <a:gd name="connsiteX49" fmla="*/ 409 w 598"/>
              <a:gd name="connsiteY49" fmla="*/ 21 h 764"/>
              <a:gd name="connsiteX50" fmla="*/ 414 w 598"/>
              <a:gd name="connsiteY50" fmla="*/ 21 h 764"/>
              <a:gd name="connsiteX51" fmla="*/ 420 w 598"/>
              <a:gd name="connsiteY51" fmla="*/ 21 h 764"/>
              <a:gd name="connsiteX52" fmla="*/ 425 w 598"/>
              <a:gd name="connsiteY52" fmla="*/ 16 h 764"/>
              <a:gd name="connsiteX53" fmla="*/ 425 w 598"/>
              <a:gd name="connsiteY53" fmla="*/ 16 h 764"/>
              <a:gd name="connsiteX54" fmla="*/ 430 w 598"/>
              <a:gd name="connsiteY54" fmla="*/ 16 h 764"/>
              <a:gd name="connsiteX55" fmla="*/ 430 w 598"/>
              <a:gd name="connsiteY55" fmla="*/ 11 h 764"/>
              <a:gd name="connsiteX56" fmla="*/ 441 w 598"/>
              <a:gd name="connsiteY56" fmla="*/ 5 h 764"/>
              <a:gd name="connsiteX57" fmla="*/ 446 w 598"/>
              <a:gd name="connsiteY57" fmla="*/ 5 h 764"/>
              <a:gd name="connsiteX58" fmla="*/ 456 w 598"/>
              <a:gd name="connsiteY58" fmla="*/ 0 h 764"/>
              <a:gd name="connsiteX59" fmla="*/ 462 w 598"/>
              <a:gd name="connsiteY59" fmla="*/ 5 h 764"/>
              <a:gd name="connsiteX60" fmla="*/ 477 w 598"/>
              <a:gd name="connsiteY60" fmla="*/ 5 h 764"/>
              <a:gd name="connsiteX61" fmla="*/ 488 w 598"/>
              <a:gd name="connsiteY61" fmla="*/ 11 h 764"/>
              <a:gd name="connsiteX62" fmla="*/ 509 w 598"/>
              <a:gd name="connsiteY62" fmla="*/ 16 h 764"/>
              <a:gd name="connsiteX63" fmla="*/ 541 w 598"/>
              <a:gd name="connsiteY63" fmla="*/ 32 h 764"/>
              <a:gd name="connsiteX64" fmla="*/ 556 w 598"/>
              <a:gd name="connsiteY64" fmla="*/ 42 h 764"/>
              <a:gd name="connsiteX65" fmla="*/ 572 w 598"/>
              <a:gd name="connsiteY65" fmla="*/ 53 h 764"/>
              <a:gd name="connsiteX66" fmla="*/ 583 w 598"/>
              <a:gd name="connsiteY66" fmla="*/ 58 h 764"/>
              <a:gd name="connsiteX67" fmla="*/ 593 w 598"/>
              <a:gd name="connsiteY67" fmla="*/ 68 h 764"/>
              <a:gd name="connsiteX68" fmla="*/ 598 w 598"/>
              <a:gd name="connsiteY68" fmla="*/ 74 h 764"/>
              <a:gd name="connsiteX69" fmla="*/ 598 w 598"/>
              <a:gd name="connsiteY69" fmla="*/ 74 h 764"/>
              <a:gd name="connsiteX70" fmla="*/ 593 w 598"/>
              <a:gd name="connsiteY70" fmla="*/ 79 h 764"/>
              <a:gd name="connsiteX71" fmla="*/ 593 w 598"/>
              <a:gd name="connsiteY71" fmla="*/ 84 h 764"/>
              <a:gd name="connsiteX72" fmla="*/ 588 w 598"/>
              <a:gd name="connsiteY72" fmla="*/ 90 h 764"/>
              <a:gd name="connsiteX73" fmla="*/ 583 w 598"/>
              <a:gd name="connsiteY73" fmla="*/ 95 h 764"/>
              <a:gd name="connsiteX74" fmla="*/ 577 w 598"/>
              <a:gd name="connsiteY74" fmla="*/ 100 h 764"/>
              <a:gd name="connsiteX75" fmla="*/ 572 w 598"/>
              <a:gd name="connsiteY75" fmla="*/ 105 h 764"/>
              <a:gd name="connsiteX76" fmla="*/ 567 w 598"/>
              <a:gd name="connsiteY76" fmla="*/ 116 h 764"/>
              <a:gd name="connsiteX77" fmla="*/ 567 w 598"/>
              <a:gd name="connsiteY77" fmla="*/ 126 h 764"/>
              <a:gd name="connsiteX78" fmla="*/ 562 w 598"/>
              <a:gd name="connsiteY78" fmla="*/ 142 h 764"/>
              <a:gd name="connsiteX79" fmla="*/ 562 w 598"/>
              <a:gd name="connsiteY79" fmla="*/ 163 h 764"/>
              <a:gd name="connsiteX80" fmla="*/ 562 w 598"/>
              <a:gd name="connsiteY80" fmla="*/ 184 h 764"/>
              <a:gd name="connsiteX81" fmla="*/ 556 w 598"/>
              <a:gd name="connsiteY81" fmla="*/ 211 h 764"/>
              <a:gd name="connsiteX82" fmla="*/ 551 w 598"/>
              <a:gd name="connsiteY82" fmla="*/ 263 h 764"/>
              <a:gd name="connsiteX83" fmla="*/ 546 w 598"/>
              <a:gd name="connsiteY83" fmla="*/ 316 h 764"/>
              <a:gd name="connsiteX84" fmla="*/ 541 w 598"/>
              <a:gd name="connsiteY84" fmla="*/ 363 h 764"/>
              <a:gd name="connsiteX85" fmla="*/ 535 w 598"/>
              <a:gd name="connsiteY85" fmla="*/ 411 h 764"/>
              <a:gd name="connsiteX86" fmla="*/ 525 w 598"/>
              <a:gd name="connsiteY86" fmla="*/ 458 h 764"/>
              <a:gd name="connsiteX87" fmla="*/ 514 w 598"/>
              <a:gd name="connsiteY87" fmla="*/ 506 h 764"/>
              <a:gd name="connsiteX88" fmla="*/ 504 w 598"/>
              <a:gd name="connsiteY88" fmla="*/ 553 h 764"/>
              <a:gd name="connsiteX89" fmla="*/ 488 w 598"/>
              <a:gd name="connsiteY89" fmla="*/ 595 h 764"/>
              <a:gd name="connsiteX90" fmla="*/ 477 w 598"/>
              <a:gd name="connsiteY90" fmla="*/ 622 h 764"/>
              <a:gd name="connsiteX91" fmla="*/ 472 w 598"/>
              <a:gd name="connsiteY91" fmla="*/ 643 h 764"/>
              <a:gd name="connsiteX92" fmla="*/ 462 w 598"/>
              <a:gd name="connsiteY92" fmla="*/ 658 h 764"/>
              <a:gd name="connsiteX93" fmla="*/ 451 w 598"/>
              <a:gd name="connsiteY93" fmla="*/ 674 h 764"/>
              <a:gd name="connsiteX94" fmla="*/ 441 w 598"/>
              <a:gd name="connsiteY94" fmla="*/ 690 h 764"/>
              <a:gd name="connsiteX95" fmla="*/ 430 w 598"/>
              <a:gd name="connsiteY95" fmla="*/ 706 h 764"/>
              <a:gd name="connsiteX96" fmla="*/ 414 w 598"/>
              <a:gd name="connsiteY96" fmla="*/ 716 h 764"/>
              <a:gd name="connsiteX97" fmla="*/ 404 w 598"/>
              <a:gd name="connsiteY97" fmla="*/ 727 h 764"/>
              <a:gd name="connsiteX98" fmla="*/ 393 w 598"/>
              <a:gd name="connsiteY98" fmla="*/ 737 h 764"/>
              <a:gd name="connsiteX99" fmla="*/ 383 w 598"/>
              <a:gd name="connsiteY99" fmla="*/ 743 h 764"/>
              <a:gd name="connsiteX100" fmla="*/ 372 w 598"/>
              <a:gd name="connsiteY100" fmla="*/ 748 h 764"/>
              <a:gd name="connsiteX101" fmla="*/ 362 w 598"/>
              <a:gd name="connsiteY101" fmla="*/ 753 h 764"/>
              <a:gd name="connsiteX102" fmla="*/ 357 w 598"/>
              <a:gd name="connsiteY102" fmla="*/ 758 h 764"/>
              <a:gd name="connsiteX103" fmla="*/ 346 w 598"/>
              <a:gd name="connsiteY103" fmla="*/ 764 h 764"/>
              <a:gd name="connsiteX104" fmla="*/ 341 w 598"/>
              <a:gd name="connsiteY104" fmla="*/ 764 h 764"/>
              <a:gd name="connsiteX105" fmla="*/ 335 w 598"/>
              <a:gd name="connsiteY105" fmla="*/ 764 h 764"/>
              <a:gd name="connsiteX106" fmla="*/ 325 w 598"/>
              <a:gd name="connsiteY106" fmla="*/ 758 h 764"/>
              <a:gd name="connsiteX107" fmla="*/ 320 w 598"/>
              <a:gd name="connsiteY107" fmla="*/ 753 h 764"/>
              <a:gd name="connsiteX108" fmla="*/ 314 w 598"/>
              <a:gd name="connsiteY108" fmla="*/ 748 h 764"/>
              <a:gd name="connsiteX109" fmla="*/ 314 w 598"/>
              <a:gd name="connsiteY109" fmla="*/ 743 h 764"/>
              <a:gd name="connsiteX110" fmla="*/ 314 w 598"/>
              <a:gd name="connsiteY110" fmla="*/ 737 h 764"/>
              <a:gd name="connsiteX111" fmla="*/ 314 w 598"/>
              <a:gd name="connsiteY111" fmla="*/ 732 h 764"/>
              <a:gd name="connsiteX112" fmla="*/ 314 w 598"/>
              <a:gd name="connsiteY112" fmla="*/ 722 h 764"/>
              <a:gd name="connsiteX113" fmla="*/ 314 w 598"/>
              <a:gd name="connsiteY113" fmla="*/ 716 h 764"/>
              <a:gd name="connsiteX114" fmla="*/ 309 w 598"/>
              <a:gd name="connsiteY114" fmla="*/ 706 h 764"/>
              <a:gd name="connsiteX115" fmla="*/ 299 w 598"/>
              <a:gd name="connsiteY115" fmla="*/ 695 h 764"/>
              <a:gd name="connsiteX116" fmla="*/ 288 w 598"/>
              <a:gd name="connsiteY116" fmla="*/ 690 h 764"/>
              <a:gd name="connsiteX117" fmla="*/ 278 w 598"/>
              <a:gd name="connsiteY117" fmla="*/ 679 h 764"/>
              <a:gd name="connsiteX118" fmla="*/ 262 w 598"/>
              <a:gd name="connsiteY118" fmla="*/ 669 h 764"/>
              <a:gd name="connsiteX119" fmla="*/ 246 w 598"/>
              <a:gd name="connsiteY119" fmla="*/ 658 h 764"/>
              <a:gd name="connsiteX120" fmla="*/ 230 w 598"/>
              <a:gd name="connsiteY120" fmla="*/ 648 h 764"/>
              <a:gd name="connsiteX121" fmla="*/ 214 w 598"/>
              <a:gd name="connsiteY121" fmla="*/ 643 h 764"/>
              <a:gd name="connsiteX122" fmla="*/ 204 w 598"/>
              <a:gd name="connsiteY122" fmla="*/ 632 h 764"/>
              <a:gd name="connsiteX123" fmla="*/ 193 w 598"/>
              <a:gd name="connsiteY123" fmla="*/ 627 h 764"/>
              <a:gd name="connsiteX124" fmla="*/ 183 w 598"/>
              <a:gd name="connsiteY124" fmla="*/ 622 h 764"/>
              <a:gd name="connsiteX125" fmla="*/ 178 w 598"/>
              <a:gd name="connsiteY125" fmla="*/ 616 h 764"/>
              <a:gd name="connsiteX126" fmla="*/ 178 w 598"/>
              <a:gd name="connsiteY126" fmla="*/ 616 h 764"/>
              <a:gd name="connsiteX127" fmla="*/ 178 w 598"/>
              <a:gd name="connsiteY127" fmla="*/ 611 h 764"/>
              <a:gd name="connsiteX128" fmla="*/ 178 w 598"/>
              <a:gd name="connsiteY128" fmla="*/ 611 h 764"/>
              <a:gd name="connsiteX129" fmla="*/ 183 w 598"/>
              <a:gd name="connsiteY129" fmla="*/ 611 h 764"/>
              <a:gd name="connsiteX130" fmla="*/ 188 w 598"/>
              <a:gd name="connsiteY130" fmla="*/ 611 h 764"/>
              <a:gd name="connsiteX131" fmla="*/ 199 w 598"/>
              <a:gd name="connsiteY131" fmla="*/ 611 h 764"/>
              <a:gd name="connsiteX132" fmla="*/ 209 w 598"/>
              <a:gd name="connsiteY132" fmla="*/ 611 h 764"/>
              <a:gd name="connsiteX133" fmla="*/ 225 w 598"/>
              <a:gd name="connsiteY133" fmla="*/ 616 h 764"/>
              <a:gd name="connsiteX134" fmla="*/ 241 w 598"/>
              <a:gd name="connsiteY134" fmla="*/ 622 h 764"/>
              <a:gd name="connsiteX135" fmla="*/ 262 w 598"/>
              <a:gd name="connsiteY135" fmla="*/ 622 h 764"/>
              <a:gd name="connsiteX136" fmla="*/ 283 w 598"/>
              <a:gd name="connsiteY136" fmla="*/ 627 h 764"/>
              <a:gd name="connsiteX137" fmla="*/ 299 w 598"/>
              <a:gd name="connsiteY137" fmla="*/ 632 h 764"/>
              <a:gd name="connsiteX138" fmla="*/ 314 w 598"/>
              <a:gd name="connsiteY138" fmla="*/ 632 h 764"/>
              <a:gd name="connsiteX139" fmla="*/ 330 w 598"/>
              <a:gd name="connsiteY139" fmla="*/ 632 h 764"/>
              <a:gd name="connsiteX140" fmla="*/ 341 w 598"/>
              <a:gd name="connsiteY140" fmla="*/ 632 h 764"/>
              <a:gd name="connsiteX141" fmla="*/ 351 w 598"/>
              <a:gd name="connsiteY141" fmla="*/ 632 h 764"/>
              <a:gd name="connsiteX142" fmla="*/ 357 w 598"/>
              <a:gd name="connsiteY142" fmla="*/ 632 h 764"/>
              <a:gd name="connsiteX143" fmla="*/ 362 w 598"/>
              <a:gd name="connsiteY143" fmla="*/ 632 h 764"/>
              <a:gd name="connsiteX144" fmla="*/ 367 w 598"/>
              <a:gd name="connsiteY144" fmla="*/ 627 h 764"/>
              <a:gd name="connsiteX145" fmla="*/ 372 w 598"/>
              <a:gd name="connsiteY145" fmla="*/ 622 h 764"/>
              <a:gd name="connsiteX146" fmla="*/ 378 w 598"/>
              <a:gd name="connsiteY146" fmla="*/ 616 h 764"/>
              <a:gd name="connsiteX147" fmla="*/ 383 w 598"/>
              <a:gd name="connsiteY147" fmla="*/ 611 h 764"/>
              <a:gd name="connsiteX148" fmla="*/ 388 w 598"/>
              <a:gd name="connsiteY148" fmla="*/ 600 h 764"/>
              <a:gd name="connsiteX149" fmla="*/ 399 w 598"/>
              <a:gd name="connsiteY149" fmla="*/ 590 h 764"/>
              <a:gd name="connsiteX150" fmla="*/ 404 w 598"/>
              <a:gd name="connsiteY150" fmla="*/ 579 h 764"/>
              <a:gd name="connsiteX151" fmla="*/ 409 w 598"/>
              <a:gd name="connsiteY151" fmla="*/ 569 h 764"/>
              <a:gd name="connsiteX152" fmla="*/ 414 w 598"/>
              <a:gd name="connsiteY152" fmla="*/ 553 h 764"/>
              <a:gd name="connsiteX153" fmla="*/ 420 w 598"/>
              <a:gd name="connsiteY153" fmla="*/ 537 h 764"/>
              <a:gd name="connsiteX154" fmla="*/ 425 w 598"/>
              <a:gd name="connsiteY154" fmla="*/ 521 h 764"/>
              <a:gd name="connsiteX155" fmla="*/ 430 w 598"/>
              <a:gd name="connsiteY155" fmla="*/ 500 h 764"/>
              <a:gd name="connsiteX156" fmla="*/ 435 w 598"/>
              <a:gd name="connsiteY156" fmla="*/ 479 h 764"/>
              <a:gd name="connsiteX157" fmla="*/ 441 w 598"/>
              <a:gd name="connsiteY157" fmla="*/ 453 h 764"/>
              <a:gd name="connsiteX158" fmla="*/ 446 w 598"/>
              <a:gd name="connsiteY158" fmla="*/ 427 h 764"/>
              <a:gd name="connsiteX159" fmla="*/ 451 w 598"/>
              <a:gd name="connsiteY159" fmla="*/ 400 h 764"/>
              <a:gd name="connsiteX160" fmla="*/ 456 w 598"/>
              <a:gd name="connsiteY160" fmla="*/ 374 h 764"/>
              <a:gd name="connsiteX161" fmla="*/ 462 w 598"/>
              <a:gd name="connsiteY161" fmla="*/ 348 h 764"/>
              <a:gd name="connsiteX162" fmla="*/ 462 w 598"/>
              <a:gd name="connsiteY162" fmla="*/ 321 h 764"/>
              <a:gd name="connsiteX163" fmla="*/ 467 w 598"/>
              <a:gd name="connsiteY163" fmla="*/ 295 h 764"/>
              <a:gd name="connsiteX164" fmla="*/ 467 w 598"/>
              <a:gd name="connsiteY164" fmla="*/ 274 h 764"/>
              <a:gd name="connsiteX165" fmla="*/ 472 w 598"/>
              <a:gd name="connsiteY165" fmla="*/ 253 h 764"/>
              <a:gd name="connsiteX166" fmla="*/ 472 w 598"/>
              <a:gd name="connsiteY166" fmla="*/ 232 h 764"/>
              <a:gd name="connsiteX167" fmla="*/ 472 w 598"/>
              <a:gd name="connsiteY167" fmla="*/ 211 h 764"/>
              <a:gd name="connsiteX168" fmla="*/ 477 w 598"/>
              <a:gd name="connsiteY168" fmla="*/ 195 h 764"/>
              <a:gd name="connsiteX169" fmla="*/ 477 w 598"/>
              <a:gd name="connsiteY169" fmla="*/ 179 h 764"/>
              <a:gd name="connsiteX170" fmla="*/ 477 w 598"/>
              <a:gd name="connsiteY170" fmla="*/ 163 h 764"/>
              <a:gd name="connsiteX171" fmla="*/ 477 w 598"/>
              <a:gd name="connsiteY171" fmla="*/ 153 h 764"/>
              <a:gd name="connsiteX172" fmla="*/ 477 w 598"/>
              <a:gd name="connsiteY172" fmla="*/ 142 h 764"/>
              <a:gd name="connsiteX173" fmla="*/ 477 w 598"/>
              <a:gd name="connsiteY173" fmla="*/ 132 h 764"/>
              <a:gd name="connsiteX174" fmla="*/ 477 w 598"/>
              <a:gd name="connsiteY174" fmla="*/ 121 h 764"/>
              <a:gd name="connsiteX175" fmla="*/ 472 w 598"/>
              <a:gd name="connsiteY175" fmla="*/ 116 h 764"/>
              <a:gd name="connsiteX176" fmla="*/ 472 w 598"/>
              <a:gd name="connsiteY176" fmla="*/ 116 h 764"/>
              <a:gd name="connsiteX0" fmla="*/ 458 w 584"/>
              <a:gd name="connsiteY0" fmla="*/ 116 h 764"/>
              <a:gd name="connsiteX1" fmla="*/ 458 w 584"/>
              <a:gd name="connsiteY1" fmla="*/ 105 h 764"/>
              <a:gd name="connsiteX2" fmla="*/ 453 w 584"/>
              <a:gd name="connsiteY2" fmla="*/ 95 h 764"/>
              <a:gd name="connsiteX3" fmla="*/ 448 w 584"/>
              <a:gd name="connsiteY3" fmla="*/ 84 h 764"/>
              <a:gd name="connsiteX4" fmla="*/ 448 w 584"/>
              <a:gd name="connsiteY4" fmla="*/ 79 h 764"/>
              <a:gd name="connsiteX5" fmla="*/ 442 w 584"/>
              <a:gd name="connsiteY5" fmla="*/ 79 h 764"/>
              <a:gd name="connsiteX6" fmla="*/ 437 w 584"/>
              <a:gd name="connsiteY6" fmla="*/ 79 h 764"/>
              <a:gd name="connsiteX7" fmla="*/ 432 w 584"/>
              <a:gd name="connsiteY7" fmla="*/ 74 h 764"/>
              <a:gd name="connsiteX8" fmla="*/ 421 w 584"/>
              <a:gd name="connsiteY8" fmla="*/ 74 h 764"/>
              <a:gd name="connsiteX9" fmla="*/ 411 w 584"/>
              <a:gd name="connsiteY9" fmla="*/ 74 h 764"/>
              <a:gd name="connsiteX10" fmla="*/ 400 w 584"/>
              <a:gd name="connsiteY10" fmla="*/ 74 h 764"/>
              <a:gd name="connsiteX11" fmla="*/ 390 w 584"/>
              <a:gd name="connsiteY11" fmla="*/ 74 h 764"/>
              <a:gd name="connsiteX12" fmla="*/ 379 w 584"/>
              <a:gd name="connsiteY12" fmla="*/ 74 h 764"/>
              <a:gd name="connsiteX13" fmla="*/ 348 w 584"/>
              <a:gd name="connsiteY13" fmla="*/ 74 h 764"/>
              <a:gd name="connsiteX14" fmla="*/ 321 w 584"/>
              <a:gd name="connsiteY14" fmla="*/ 74 h 764"/>
              <a:gd name="connsiteX15" fmla="*/ 290 w 584"/>
              <a:gd name="connsiteY15" fmla="*/ 79 h 764"/>
              <a:gd name="connsiteX16" fmla="*/ 258 w 584"/>
              <a:gd name="connsiteY16" fmla="*/ 79 h 764"/>
              <a:gd name="connsiteX17" fmla="*/ 243 w 584"/>
              <a:gd name="connsiteY17" fmla="*/ 84 h 764"/>
              <a:gd name="connsiteX18" fmla="*/ 227 w 584"/>
              <a:gd name="connsiteY18" fmla="*/ 84 h 764"/>
              <a:gd name="connsiteX19" fmla="*/ 206 w 584"/>
              <a:gd name="connsiteY19" fmla="*/ 90 h 764"/>
              <a:gd name="connsiteX20" fmla="*/ 190 w 584"/>
              <a:gd name="connsiteY20" fmla="*/ 95 h 764"/>
              <a:gd name="connsiteX21" fmla="*/ 169 w 584"/>
              <a:gd name="connsiteY21" fmla="*/ 95 h 764"/>
              <a:gd name="connsiteX22" fmla="*/ 148 w 584"/>
              <a:gd name="connsiteY22" fmla="*/ 100 h 764"/>
              <a:gd name="connsiteX23" fmla="*/ 122 w 584"/>
              <a:gd name="connsiteY23" fmla="*/ 105 h 764"/>
              <a:gd name="connsiteX24" fmla="*/ 101 w 584"/>
              <a:gd name="connsiteY24" fmla="*/ 111 h 764"/>
              <a:gd name="connsiteX25" fmla="*/ 74 w 584"/>
              <a:gd name="connsiteY25" fmla="*/ 116 h 764"/>
              <a:gd name="connsiteX26" fmla="*/ 53 w 584"/>
              <a:gd name="connsiteY26" fmla="*/ 121 h 764"/>
              <a:gd name="connsiteX27" fmla="*/ 32 w 584"/>
              <a:gd name="connsiteY27" fmla="*/ 121 h 764"/>
              <a:gd name="connsiteX28" fmla="*/ 1 w 584"/>
              <a:gd name="connsiteY28" fmla="*/ 126 h 764"/>
              <a:gd name="connsiteX29" fmla="*/ 27 w 584"/>
              <a:gd name="connsiteY29" fmla="*/ 63 h 764"/>
              <a:gd name="connsiteX30" fmla="*/ 48 w 584"/>
              <a:gd name="connsiteY30" fmla="*/ 63 h 764"/>
              <a:gd name="connsiteX31" fmla="*/ 74 w 584"/>
              <a:gd name="connsiteY31" fmla="*/ 63 h 764"/>
              <a:gd name="connsiteX32" fmla="*/ 95 w 584"/>
              <a:gd name="connsiteY32" fmla="*/ 58 h 764"/>
              <a:gd name="connsiteX33" fmla="*/ 127 w 584"/>
              <a:gd name="connsiteY33" fmla="*/ 58 h 764"/>
              <a:gd name="connsiteX34" fmla="*/ 153 w 584"/>
              <a:gd name="connsiteY34" fmla="*/ 53 h 764"/>
              <a:gd name="connsiteX35" fmla="*/ 185 w 584"/>
              <a:gd name="connsiteY35" fmla="*/ 53 h 764"/>
              <a:gd name="connsiteX36" fmla="*/ 222 w 584"/>
              <a:gd name="connsiteY36" fmla="*/ 47 h 764"/>
              <a:gd name="connsiteX37" fmla="*/ 258 w 584"/>
              <a:gd name="connsiteY37" fmla="*/ 42 h 764"/>
              <a:gd name="connsiteX38" fmla="*/ 274 w 584"/>
              <a:gd name="connsiteY38" fmla="*/ 42 h 764"/>
              <a:gd name="connsiteX39" fmla="*/ 290 w 584"/>
              <a:gd name="connsiteY39" fmla="*/ 37 h 764"/>
              <a:gd name="connsiteX40" fmla="*/ 306 w 584"/>
              <a:gd name="connsiteY40" fmla="*/ 37 h 764"/>
              <a:gd name="connsiteX41" fmla="*/ 321 w 584"/>
              <a:gd name="connsiteY41" fmla="*/ 37 h 764"/>
              <a:gd name="connsiteX42" fmla="*/ 332 w 584"/>
              <a:gd name="connsiteY42" fmla="*/ 32 h 764"/>
              <a:gd name="connsiteX43" fmla="*/ 348 w 584"/>
              <a:gd name="connsiteY43" fmla="*/ 32 h 764"/>
              <a:gd name="connsiteX44" fmla="*/ 358 w 584"/>
              <a:gd name="connsiteY44" fmla="*/ 32 h 764"/>
              <a:gd name="connsiteX45" fmla="*/ 369 w 584"/>
              <a:gd name="connsiteY45" fmla="*/ 26 h 764"/>
              <a:gd name="connsiteX46" fmla="*/ 379 w 584"/>
              <a:gd name="connsiteY46" fmla="*/ 26 h 764"/>
              <a:gd name="connsiteX47" fmla="*/ 385 w 584"/>
              <a:gd name="connsiteY47" fmla="*/ 26 h 764"/>
              <a:gd name="connsiteX48" fmla="*/ 395 w 584"/>
              <a:gd name="connsiteY48" fmla="*/ 21 h 764"/>
              <a:gd name="connsiteX49" fmla="*/ 400 w 584"/>
              <a:gd name="connsiteY49" fmla="*/ 21 h 764"/>
              <a:gd name="connsiteX50" fmla="*/ 406 w 584"/>
              <a:gd name="connsiteY50" fmla="*/ 21 h 764"/>
              <a:gd name="connsiteX51" fmla="*/ 411 w 584"/>
              <a:gd name="connsiteY51" fmla="*/ 16 h 764"/>
              <a:gd name="connsiteX52" fmla="*/ 411 w 584"/>
              <a:gd name="connsiteY52" fmla="*/ 16 h 764"/>
              <a:gd name="connsiteX53" fmla="*/ 416 w 584"/>
              <a:gd name="connsiteY53" fmla="*/ 16 h 764"/>
              <a:gd name="connsiteX54" fmla="*/ 416 w 584"/>
              <a:gd name="connsiteY54" fmla="*/ 11 h 764"/>
              <a:gd name="connsiteX55" fmla="*/ 427 w 584"/>
              <a:gd name="connsiteY55" fmla="*/ 5 h 764"/>
              <a:gd name="connsiteX56" fmla="*/ 432 w 584"/>
              <a:gd name="connsiteY56" fmla="*/ 5 h 764"/>
              <a:gd name="connsiteX57" fmla="*/ 442 w 584"/>
              <a:gd name="connsiteY57" fmla="*/ 0 h 764"/>
              <a:gd name="connsiteX58" fmla="*/ 448 w 584"/>
              <a:gd name="connsiteY58" fmla="*/ 5 h 764"/>
              <a:gd name="connsiteX59" fmla="*/ 463 w 584"/>
              <a:gd name="connsiteY59" fmla="*/ 5 h 764"/>
              <a:gd name="connsiteX60" fmla="*/ 474 w 584"/>
              <a:gd name="connsiteY60" fmla="*/ 11 h 764"/>
              <a:gd name="connsiteX61" fmla="*/ 495 w 584"/>
              <a:gd name="connsiteY61" fmla="*/ 16 h 764"/>
              <a:gd name="connsiteX62" fmla="*/ 527 w 584"/>
              <a:gd name="connsiteY62" fmla="*/ 32 h 764"/>
              <a:gd name="connsiteX63" fmla="*/ 542 w 584"/>
              <a:gd name="connsiteY63" fmla="*/ 42 h 764"/>
              <a:gd name="connsiteX64" fmla="*/ 558 w 584"/>
              <a:gd name="connsiteY64" fmla="*/ 53 h 764"/>
              <a:gd name="connsiteX65" fmla="*/ 569 w 584"/>
              <a:gd name="connsiteY65" fmla="*/ 58 h 764"/>
              <a:gd name="connsiteX66" fmla="*/ 579 w 584"/>
              <a:gd name="connsiteY66" fmla="*/ 68 h 764"/>
              <a:gd name="connsiteX67" fmla="*/ 584 w 584"/>
              <a:gd name="connsiteY67" fmla="*/ 74 h 764"/>
              <a:gd name="connsiteX68" fmla="*/ 584 w 584"/>
              <a:gd name="connsiteY68" fmla="*/ 74 h 764"/>
              <a:gd name="connsiteX69" fmla="*/ 579 w 584"/>
              <a:gd name="connsiteY69" fmla="*/ 79 h 764"/>
              <a:gd name="connsiteX70" fmla="*/ 579 w 584"/>
              <a:gd name="connsiteY70" fmla="*/ 84 h 764"/>
              <a:gd name="connsiteX71" fmla="*/ 574 w 584"/>
              <a:gd name="connsiteY71" fmla="*/ 90 h 764"/>
              <a:gd name="connsiteX72" fmla="*/ 569 w 584"/>
              <a:gd name="connsiteY72" fmla="*/ 95 h 764"/>
              <a:gd name="connsiteX73" fmla="*/ 563 w 584"/>
              <a:gd name="connsiteY73" fmla="*/ 100 h 764"/>
              <a:gd name="connsiteX74" fmla="*/ 558 w 584"/>
              <a:gd name="connsiteY74" fmla="*/ 105 h 764"/>
              <a:gd name="connsiteX75" fmla="*/ 553 w 584"/>
              <a:gd name="connsiteY75" fmla="*/ 116 h 764"/>
              <a:gd name="connsiteX76" fmla="*/ 553 w 584"/>
              <a:gd name="connsiteY76" fmla="*/ 126 h 764"/>
              <a:gd name="connsiteX77" fmla="*/ 548 w 584"/>
              <a:gd name="connsiteY77" fmla="*/ 142 h 764"/>
              <a:gd name="connsiteX78" fmla="*/ 548 w 584"/>
              <a:gd name="connsiteY78" fmla="*/ 163 h 764"/>
              <a:gd name="connsiteX79" fmla="*/ 548 w 584"/>
              <a:gd name="connsiteY79" fmla="*/ 184 h 764"/>
              <a:gd name="connsiteX80" fmla="*/ 542 w 584"/>
              <a:gd name="connsiteY80" fmla="*/ 211 h 764"/>
              <a:gd name="connsiteX81" fmla="*/ 537 w 584"/>
              <a:gd name="connsiteY81" fmla="*/ 263 h 764"/>
              <a:gd name="connsiteX82" fmla="*/ 532 w 584"/>
              <a:gd name="connsiteY82" fmla="*/ 316 h 764"/>
              <a:gd name="connsiteX83" fmla="*/ 527 w 584"/>
              <a:gd name="connsiteY83" fmla="*/ 363 h 764"/>
              <a:gd name="connsiteX84" fmla="*/ 521 w 584"/>
              <a:gd name="connsiteY84" fmla="*/ 411 h 764"/>
              <a:gd name="connsiteX85" fmla="*/ 511 w 584"/>
              <a:gd name="connsiteY85" fmla="*/ 458 h 764"/>
              <a:gd name="connsiteX86" fmla="*/ 500 w 584"/>
              <a:gd name="connsiteY86" fmla="*/ 506 h 764"/>
              <a:gd name="connsiteX87" fmla="*/ 490 w 584"/>
              <a:gd name="connsiteY87" fmla="*/ 553 h 764"/>
              <a:gd name="connsiteX88" fmla="*/ 474 w 584"/>
              <a:gd name="connsiteY88" fmla="*/ 595 h 764"/>
              <a:gd name="connsiteX89" fmla="*/ 463 w 584"/>
              <a:gd name="connsiteY89" fmla="*/ 622 h 764"/>
              <a:gd name="connsiteX90" fmla="*/ 458 w 584"/>
              <a:gd name="connsiteY90" fmla="*/ 643 h 764"/>
              <a:gd name="connsiteX91" fmla="*/ 448 w 584"/>
              <a:gd name="connsiteY91" fmla="*/ 658 h 764"/>
              <a:gd name="connsiteX92" fmla="*/ 437 w 584"/>
              <a:gd name="connsiteY92" fmla="*/ 674 h 764"/>
              <a:gd name="connsiteX93" fmla="*/ 427 w 584"/>
              <a:gd name="connsiteY93" fmla="*/ 690 h 764"/>
              <a:gd name="connsiteX94" fmla="*/ 416 w 584"/>
              <a:gd name="connsiteY94" fmla="*/ 706 h 764"/>
              <a:gd name="connsiteX95" fmla="*/ 400 w 584"/>
              <a:gd name="connsiteY95" fmla="*/ 716 h 764"/>
              <a:gd name="connsiteX96" fmla="*/ 390 w 584"/>
              <a:gd name="connsiteY96" fmla="*/ 727 h 764"/>
              <a:gd name="connsiteX97" fmla="*/ 379 w 584"/>
              <a:gd name="connsiteY97" fmla="*/ 737 h 764"/>
              <a:gd name="connsiteX98" fmla="*/ 369 w 584"/>
              <a:gd name="connsiteY98" fmla="*/ 743 h 764"/>
              <a:gd name="connsiteX99" fmla="*/ 358 w 584"/>
              <a:gd name="connsiteY99" fmla="*/ 748 h 764"/>
              <a:gd name="connsiteX100" fmla="*/ 348 w 584"/>
              <a:gd name="connsiteY100" fmla="*/ 753 h 764"/>
              <a:gd name="connsiteX101" fmla="*/ 343 w 584"/>
              <a:gd name="connsiteY101" fmla="*/ 758 h 764"/>
              <a:gd name="connsiteX102" fmla="*/ 332 w 584"/>
              <a:gd name="connsiteY102" fmla="*/ 764 h 764"/>
              <a:gd name="connsiteX103" fmla="*/ 327 w 584"/>
              <a:gd name="connsiteY103" fmla="*/ 764 h 764"/>
              <a:gd name="connsiteX104" fmla="*/ 321 w 584"/>
              <a:gd name="connsiteY104" fmla="*/ 764 h 764"/>
              <a:gd name="connsiteX105" fmla="*/ 311 w 584"/>
              <a:gd name="connsiteY105" fmla="*/ 758 h 764"/>
              <a:gd name="connsiteX106" fmla="*/ 306 w 584"/>
              <a:gd name="connsiteY106" fmla="*/ 753 h 764"/>
              <a:gd name="connsiteX107" fmla="*/ 300 w 584"/>
              <a:gd name="connsiteY107" fmla="*/ 748 h 764"/>
              <a:gd name="connsiteX108" fmla="*/ 300 w 584"/>
              <a:gd name="connsiteY108" fmla="*/ 743 h 764"/>
              <a:gd name="connsiteX109" fmla="*/ 300 w 584"/>
              <a:gd name="connsiteY109" fmla="*/ 737 h 764"/>
              <a:gd name="connsiteX110" fmla="*/ 300 w 584"/>
              <a:gd name="connsiteY110" fmla="*/ 732 h 764"/>
              <a:gd name="connsiteX111" fmla="*/ 300 w 584"/>
              <a:gd name="connsiteY111" fmla="*/ 722 h 764"/>
              <a:gd name="connsiteX112" fmla="*/ 300 w 584"/>
              <a:gd name="connsiteY112" fmla="*/ 716 h 764"/>
              <a:gd name="connsiteX113" fmla="*/ 295 w 584"/>
              <a:gd name="connsiteY113" fmla="*/ 706 h 764"/>
              <a:gd name="connsiteX114" fmla="*/ 285 w 584"/>
              <a:gd name="connsiteY114" fmla="*/ 695 h 764"/>
              <a:gd name="connsiteX115" fmla="*/ 274 w 584"/>
              <a:gd name="connsiteY115" fmla="*/ 690 h 764"/>
              <a:gd name="connsiteX116" fmla="*/ 264 w 584"/>
              <a:gd name="connsiteY116" fmla="*/ 679 h 764"/>
              <a:gd name="connsiteX117" fmla="*/ 248 w 584"/>
              <a:gd name="connsiteY117" fmla="*/ 669 h 764"/>
              <a:gd name="connsiteX118" fmla="*/ 232 w 584"/>
              <a:gd name="connsiteY118" fmla="*/ 658 h 764"/>
              <a:gd name="connsiteX119" fmla="*/ 216 w 584"/>
              <a:gd name="connsiteY119" fmla="*/ 648 h 764"/>
              <a:gd name="connsiteX120" fmla="*/ 200 w 584"/>
              <a:gd name="connsiteY120" fmla="*/ 643 h 764"/>
              <a:gd name="connsiteX121" fmla="*/ 190 w 584"/>
              <a:gd name="connsiteY121" fmla="*/ 632 h 764"/>
              <a:gd name="connsiteX122" fmla="*/ 179 w 584"/>
              <a:gd name="connsiteY122" fmla="*/ 627 h 764"/>
              <a:gd name="connsiteX123" fmla="*/ 169 w 584"/>
              <a:gd name="connsiteY123" fmla="*/ 622 h 764"/>
              <a:gd name="connsiteX124" fmla="*/ 164 w 584"/>
              <a:gd name="connsiteY124" fmla="*/ 616 h 764"/>
              <a:gd name="connsiteX125" fmla="*/ 164 w 584"/>
              <a:gd name="connsiteY125" fmla="*/ 616 h 764"/>
              <a:gd name="connsiteX126" fmla="*/ 164 w 584"/>
              <a:gd name="connsiteY126" fmla="*/ 611 h 764"/>
              <a:gd name="connsiteX127" fmla="*/ 164 w 584"/>
              <a:gd name="connsiteY127" fmla="*/ 611 h 764"/>
              <a:gd name="connsiteX128" fmla="*/ 169 w 584"/>
              <a:gd name="connsiteY128" fmla="*/ 611 h 764"/>
              <a:gd name="connsiteX129" fmla="*/ 174 w 584"/>
              <a:gd name="connsiteY129" fmla="*/ 611 h 764"/>
              <a:gd name="connsiteX130" fmla="*/ 185 w 584"/>
              <a:gd name="connsiteY130" fmla="*/ 611 h 764"/>
              <a:gd name="connsiteX131" fmla="*/ 195 w 584"/>
              <a:gd name="connsiteY131" fmla="*/ 611 h 764"/>
              <a:gd name="connsiteX132" fmla="*/ 211 w 584"/>
              <a:gd name="connsiteY132" fmla="*/ 616 h 764"/>
              <a:gd name="connsiteX133" fmla="*/ 227 w 584"/>
              <a:gd name="connsiteY133" fmla="*/ 622 h 764"/>
              <a:gd name="connsiteX134" fmla="*/ 248 w 584"/>
              <a:gd name="connsiteY134" fmla="*/ 622 h 764"/>
              <a:gd name="connsiteX135" fmla="*/ 269 w 584"/>
              <a:gd name="connsiteY135" fmla="*/ 627 h 764"/>
              <a:gd name="connsiteX136" fmla="*/ 285 w 584"/>
              <a:gd name="connsiteY136" fmla="*/ 632 h 764"/>
              <a:gd name="connsiteX137" fmla="*/ 300 w 584"/>
              <a:gd name="connsiteY137" fmla="*/ 632 h 764"/>
              <a:gd name="connsiteX138" fmla="*/ 316 w 584"/>
              <a:gd name="connsiteY138" fmla="*/ 632 h 764"/>
              <a:gd name="connsiteX139" fmla="*/ 327 w 584"/>
              <a:gd name="connsiteY139" fmla="*/ 632 h 764"/>
              <a:gd name="connsiteX140" fmla="*/ 337 w 584"/>
              <a:gd name="connsiteY140" fmla="*/ 632 h 764"/>
              <a:gd name="connsiteX141" fmla="*/ 343 w 584"/>
              <a:gd name="connsiteY141" fmla="*/ 632 h 764"/>
              <a:gd name="connsiteX142" fmla="*/ 348 w 584"/>
              <a:gd name="connsiteY142" fmla="*/ 632 h 764"/>
              <a:gd name="connsiteX143" fmla="*/ 353 w 584"/>
              <a:gd name="connsiteY143" fmla="*/ 627 h 764"/>
              <a:gd name="connsiteX144" fmla="*/ 358 w 584"/>
              <a:gd name="connsiteY144" fmla="*/ 622 h 764"/>
              <a:gd name="connsiteX145" fmla="*/ 364 w 584"/>
              <a:gd name="connsiteY145" fmla="*/ 616 h 764"/>
              <a:gd name="connsiteX146" fmla="*/ 369 w 584"/>
              <a:gd name="connsiteY146" fmla="*/ 611 h 764"/>
              <a:gd name="connsiteX147" fmla="*/ 374 w 584"/>
              <a:gd name="connsiteY147" fmla="*/ 600 h 764"/>
              <a:gd name="connsiteX148" fmla="*/ 385 w 584"/>
              <a:gd name="connsiteY148" fmla="*/ 590 h 764"/>
              <a:gd name="connsiteX149" fmla="*/ 390 w 584"/>
              <a:gd name="connsiteY149" fmla="*/ 579 h 764"/>
              <a:gd name="connsiteX150" fmla="*/ 395 w 584"/>
              <a:gd name="connsiteY150" fmla="*/ 569 h 764"/>
              <a:gd name="connsiteX151" fmla="*/ 400 w 584"/>
              <a:gd name="connsiteY151" fmla="*/ 553 h 764"/>
              <a:gd name="connsiteX152" fmla="*/ 406 w 584"/>
              <a:gd name="connsiteY152" fmla="*/ 537 h 764"/>
              <a:gd name="connsiteX153" fmla="*/ 411 w 584"/>
              <a:gd name="connsiteY153" fmla="*/ 521 h 764"/>
              <a:gd name="connsiteX154" fmla="*/ 416 w 584"/>
              <a:gd name="connsiteY154" fmla="*/ 500 h 764"/>
              <a:gd name="connsiteX155" fmla="*/ 421 w 584"/>
              <a:gd name="connsiteY155" fmla="*/ 479 h 764"/>
              <a:gd name="connsiteX156" fmla="*/ 427 w 584"/>
              <a:gd name="connsiteY156" fmla="*/ 453 h 764"/>
              <a:gd name="connsiteX157" fmla="*/ 432 w 584"/>
              <a:gd name="connsiteY157" fmla="*/ 427 h 764"/>
              <a:gd name="connsiteX158" fmla="*/ 437 w 584"/>
              <a:gd name="connsiteY158" fmla="*/ 400 h 764"/>
              <a:gd name="connsiteX159" fmla="*/ 442 w 584"/>
              <a:gd name="connsiteY159" fmla="*/ 374 h 764"/>
              <a:gd name="connsiteX160" fmla="*/ 448 w 584"/>
              <a:gd name="connsiteY160" fmla="*/ 348 h 764"/>
              <a:gd name="connsiteX161" fmla="*/ 448 w 584"/>
              <a:gd name="connsiteY161" fmla="*/ 321 h 764"/>
              <a:gd name="connsiteX162" fmla="*/ 453 w 584"/>
              <a:gd name="connsiteY162" fmla="*/ 295 h 764"/>
              <a:gd name="connsiteX163" fmla="*/ 453 w 584"/>
              <a:gd name="connsiteY163" fmla="*/ 274 h 764"/>
              <a:gd name="connsiteX164" fmla="*/ 458 w 584"/>
              <a:gd name="connsiteY164" fmla="*/ 253 h 764"/>
              <a:gd name="connsiteX165" fmla="*/ 458 w 584"/>
              <a:gd name="connsiteY165" fmla="*/ 232 h 764"/>
              <a:gd name="connsiteX166" fmla="*/ 458 w 584"/>
              <a:gd name="connsiteY166" fmla="*/ 211 h 764"/>
              <a:gd name="connsiteX167" fmla="*/ 463 w 584"/>
              <a:gd name="connsiteY167" fmla="*/ 195 h 764"/>
              <a:gd name="connsiteX168" fmla="*/ 463 w 584"/>
              <a:gd name="connsiteY168" fmla="*/ 179 h 764"/>
              <a:gd name="connsiteX169" fmla="*/ 463 w 584"/>
              <a:gd name="connsiteY169" fmla="*/ 163 h 764"/>
              <a:gd name="connsiteX170" fmla="*/ 463 w 584"/>
              <a:gd name="connsiteY170" fmla="*/ 153 h 764"/>
              <a:gd name="connsiteX171" fmla="*/ 463 w 584"/>
              <a:gd name="connsiteY171" fmla="*/ 142 h 764"/>
              <a:gd name="connsiteX172" fmla="*/ 463 w 584"/>
              <a:gd name="connsiteY172" fmla="*/ 132 h 764"/>
              <a:gd name="connsiteX173" fmla="*/ 463 w 584"/>
              <a:gd name="connsiteY173" fmla="*/ 121 h 764"/>
              <a:gd name="connsiteX174" fmla="*/ 458 w 584"/>
              <a:gd name="connsiteY174" fmla="*/ 116 h 764"/>
              <a:gd name="connsiteX175" fmla="*/ 458 w 584"/>
              <a:gd name="connsiteY175" fmla="*/ 116 h 764"/>
              <a:gd name="connsiteX0" fmla="*/ 434 w 560"/>
              <a:gd name="connsiteY0" fmla="*/ 116 h 764"/>
              <a:gd name="connsiteX1" fmla="*/ 434 w 560"/>
              <a:gd name="connsiteY1" fmla="*/ 105 h 764"/>
              <a:gd name="connsiteX2" fmla="*/ 429 w 560"/>
              <a:gd name="connsiteY2" fmla="*/ 95 h 764"/>
              <a:gd name="connsiteX3" fmla="*/ 424 w 560"/>
              <a:gd name="connsiteY3" fmla="*/ 84 h 764"/>
              <a:gd name="connsiteX4" fmla="*/ 424 w 560"/>
              <a:gd name="connsiteY4" fmla="*/ 79 h 764"/>
              <a:gd name="connsiteX5" fmla="*/ 418 w 560"/>
              <a:gd name="connsiteY5" fmla="*/ 79 h 764"/>
              <a:gd name="connsiteX6" fmla="*/ 413 w 560"/>
              <a:gd name="connsiteY6" fmla="*/ 79 h 764"/>
              <a:gd name="connsiteX7" fmla="*/ 408 w 560"/>
              <a:gd name="connsiteY7" fmla="*/ 74 h 764"/>
              <a:gd name="connsiteX8" fmla="*/ 397 w 560"/>
              <a:gd name="connsiteY8" fmla="*/ 74 h 764"/>
              <a:gd name="connsiteX9" fmla="*/ 387 w 560"/>
              <a:gd name="connsiteY9" fmla="*/ 74 h 764"/>
              <a:gd name="connsiteX10" fmla="*/ 376 w 560"/>
              <a:gd name="connsiteY10" fmla="*/ 74 h 764"/>
              <a:gd name="connsiteX11" fmla="*/ 366 w 560"/>
              <a:gd name="connsiteY11" fmla="*/ 74 h 764"/>
              <a:gd name="connsiteX12" fmla="*/ 355 w 560"/>
              <a:gd name="connsiteY12" fmla="*/ 74 h 764"/>
              <a:gd name="connsiteX13" fmla="*/ 324 w 560"/>
              <a:gd name="connsiteY13" fmla="*/ 74 h 764"/>
              <a:gd name="connsiteX14" fmla="*/ 297 w 560"/>
              <a:gd name="connsiteY14" fmla="*/ 74 h 764"/>
              <a:gd name="connsiteX15" fmla="*/ 266 w 560"/>
              <a:gd name="connsiteY15" fmla="*/ 79 h 764"/>
              <a:gd name="connsiteX16" fmla="*/ 234 w 560"/>
              <a:gd name="connsiteY16" fmla="*/ 79 h 764"/>
              <a:gd name="connsiteX17" fmla="*/ 219 w 560"/>
              <a:gd name="connsiteY17" fmla="*/ 84 h 764"/>
              <a:gd name="connsiteX18" fmla="*/ 203 w 560"/>
              <a:gd name="connsiteY18" fmla="*/ 84 h 764"/>
              <a:gd name="connsiteX19" fmla="*/ 182 w 560"/>
              <a:gd name="connsiteY19" fmla="*/ 90 h 764"/>
              <a:gd name="connsiteX20" fmla="*/ 166 w 560"/>
              <a:gd name="connsiteY20" fmla="*/ 95 h 764"/>
              <a:gd name="connsiteX21" fmla="*/ 145 w 560"/>
              <a:gd name="connsiteY21" fmla="*/ 95 h 764"/>
              <a:gd name="connsiteX22" fmla="*/ 124 w 560"/>
              <a:gd name="connsiteY22" fmla="*/ 100 h 764"/>
              <a:gd name="connsiteX23" fmla="*/ 98 w 560"/>
              <a:gd name="connsiteY23" fmla="*/ 105 h 764"/>
              <a:gd name="connsiteX24" fmla="*/ 77 w 560"/>
              <a:gd name="connsiteY24" fmla="*/ 111 h 764"/>
              <a:gd name="connsiteX25" fmla="*/ 50 w 560"/>
              <a:gd name="connsiteY25" fmla="*/ 116 h 764"/>
              <a:gd name="connsiteX26" fmla="*/ 29 w 560"/>
              <a:gd name="connsiteY26" fmla="*/ 121 h 764"/>
              <a:gd name="connsiteX27" fmla="*/ 8 w 560"/>
              <a:gd name="connsiteY27" fmla="*/ 121 h 764"/>
              <a:gd name="connsiteX28" fmla="*/ 3 w 560"/>
              <a:gd name="connsiteY28" fmla="*/ 63 h 764"/>
              <a:gd name="connsiteX29" fmla="*/ 24 w 560"/>
              <a:gd name="connsiteY29" fmla="*/ 63 h 764"/>
              <a:gd name="connsiteX30" fmla="*/ 50 w 560"/>
              <a:gd name="connsiteY30" fmla="*/ 63 h 764"/>
              <a:gd name="connsiteX31" fmla="*/ 71 w 560"/>
              <a:gd name="connsiteY31" fmla="*/ 58 h 764"/>
              <a:gd name="connsiteX32" fmla="*/ 103 w 560"/>
              <a:gd name="connsiteY32" fmla="*/ 58 h 764"/>
              <a:gd name="connsiteX33" fmla="*/ 129 w 560"/>
              <a:gd name="connsiteY33" fmla="*/ 53 h 764"/>
              <a:gd name="connsiteX34" fmla="*/ 161 w 560"/>
              <a:gd name="connsiteY34" fmla="*/ 53 h 764"/>
              <a:gd name="connsiteX35" fmla="*/ 198 w 560"/>
              <a:gd name="connsiteY35" fmla="*/ 47 h 764"/>
              <a:gd name="connsiteX36" fmla="*/ 234 w 560"/>
              <a:gd name="connsiteY36" fmla="*/ 42 h 764"/>
              <a:gd name="connsiteX37" fmla="*/ 250 w 560"/>
              <a:gd name="connsiteY37" fmla="*/ 42 h 764"/>
              <a:gd name="connsiteX38" fmla="*/ 266 w 560"/>
              <a:gd name="connsiteY38" fmla="*/ 37 h 764"/>
              <a:gd name="connsiteX39" fmla="*/ 282 w 560"/>
              <a:gd name="connsiteY39" fmla="*/ 37 h 764"/>
              <a:gd name="connsiteX40" fmla="*/ 297 w 560"/>
              <a:gd name="connsiteY40" fmla="*/ 37 h 764"/>
              <a:gd name="connsiteX41" fmla="*/ 308 w 560"/>
              <a:gd name="connsiteY41" fmla="*/ 32 h 764"/>
              <a:gd name="connsiteX42" fmla="*/ 324 w 560"/>
              <a:gd name="connsiteY42" fmla="*/ 32 h 764"/>
              <a:gd name="connsiteX43" fmla="*/ 334 w 560"/>
              <a:gd name="connsiteY43" fmla="*/ 32 h 764"/>
              <a:gd name="connsiteX44" fmla="*/ 345 w 560"/>
              <a:gd name="connsiteY44" fmla="*/ 26 h 764"/>
              <a:gd name="connsiteX45" fmla="*/ 355 w 560"/>
              <a:gd name="connsiteY45" fmla="*/ 26 h 764"/>
              <a:gd name="connsiteX46" fmla="*/ 361 w 560"/>
              <a:gd name="connsiteY46" fmla="*/ 26 h 764"/>
              <a:gd name="connsiteX47" fmla="*/ 371 w 560"/>
              <a:gd name="connsiteY47" fmla="*/ 21 h 764"/>
              <a:gd name="connsiteX48" fmla="*/ 376 w 560"/>
              <a:gd name="connsiteY48" fmla="*/ 21 h 764"/>
              <a:gd name="connsiteX49" fmla="*/ 382 w 560"/>
              <a:gd name="connsiteY49" fmla="*/ 21 h 764"/>
              <a:gd name="connsiteX50" fmla="*/ 387 w 560"/>
              <a:gd name="connsiteY50" fmla="*/ 16 h 764"/>
              <a:gd name="connsiteX51" fmla="*/ 387 w 560"/>
              <a:gd name="connsiteY51" fmla="*/ 16 h 764"/>
              <a:gd name="connsiteX52" fmla="*/ 392 w 560"/>
              <a:gd name="connsiteY52" fmla="*/ 16 h 764"/>
              <a:gd name="connsiteX53" fmla="*/ 392 w 560"/>
              <a:gd name="connsiteY53" fmla="*/ 11 h 764"/>
              <a:gd name="connsiteX54" fmla="*/ 403 w 560"/>
              <a:gd name="connsiteY54" fmla="*/ 5 h 764"/>
              <a:gd name="connsiteX55" fmla="*/ 408 w 560"/>
              <a:gd name="connsiteY55" fmla="*/ 5 h 764"/>
              <a:gd name="connsiteX56" fmla="*/ 418 w 560"/>
              <a:gd name="connsiteY56" fmla="*/ 0 h 764"/>
              <a:gd name="connsiteX57" fmla="*/ 424 w 560"/>
              <a:gd name="connsiteY57" fmla="*/ 5 h 764"/>
              <a:gd name="connsiteX58" fmla="*/ 439 w 560"/>
              <a:gd name="connsiteY58" fmla="*/ 5 h 764"/>
              <a:gd name="connsiteX59" fmla="*/ 450 w 560"/>
              <a:gd name="connsiteY59" fmla="*/ 11 h 764"/>
              <a:gd name="connsiteX60" fmla="*/ 471 w 560"/>
              <a:gd name="connsiteY60" fmla="*/ 16 h 764"/>
              <a:gd name="connsiteX61" fmla="*/ 503 w 560"/>
              <a:gd name="connsiteY61" fmla="*/ 32 h 764"/>
              <a:gd name="connsiteX62" fmla="*/ 518 w 560"/>
              <a:gd name="connsiteY62" fmla="*/ 42 h 764"/>
              <a:gd name="connsiteX63" fmla="*/ 534 w 560"/>
              <a:gd name="connsiteY63" fmla="*/ 53 h 764"/>
              <a:gd name="connsiteX64" fmla="*/ 545 w 560"/>
              <a:gd name="connsiteY64" fmla="*/ 58 h 764"/>
              <a:gd name="connsiteX65" fmla="*/ 555 w 560"/>
              <a:gd name="connsiteY65" fmla="*/ 68 h 764"/>
              <a:gd name="connsiteX66" fmla="*/ 560 w 560"/>
              <a:gd name="connsiteY66" fmla="*/ 74 h 764"/>
              <a:gd name="connsiteX67" fmla="*/ 560 w 560"/>
              <a:gd name="connsiteY67" fmla="*/ 74 h 764"/>
              <a:gd name="connsiteX68" fmla="*/ 555 w 560"/>
              <a:gd name="connsiteY68" fmla="*/ 79 h 764"/>
              <a:gd name="connsiteX69" fmla="*/ 555 w 560"/>
              <a:gd name="connsiteY69" fmla="*/ 84 h 764"/>
              <a:gd name="connsiteX70" fmla="*/ 550 w 560"/>
              <a:gd name="connsiteY70" fmla="*/ 90 h 764"/>
              <a:gd name="connsiteX71" fmla="*/ 545 w 560"/>
              <a:gd name="connsiteY71" fmla="*/ 95 h 764"/>
              <a:gd name="connsiteX72" fmla="*/ 539 w 560"/>
              <a:gd name="connsiteY72" fmla="*/ 100 h 764"/>
              <a:gd name="connsiteX73" fmla="*/ 534 w 560"/>
              <a:gd name="connsiteY73" fmla="*/ 105 h 764"/>
              <a:gd name="connsiteX74" fmla="*/ 529 w 560"/>
              <a:gd name="connsiteY74" fmla="*/ 116 h 764"/>
              <a:gd name="connsiteX75" fmla="*/ 529 w 560"/>
              <a:gd name="connsiteY75" fmla="*/ 126 h 764"/>
              <a:gd name="connsiteX76" fmla="*/ 524 w 560"/>
              <a:gd name="connsiteY76" fmla="*/ 142 h 764"/>
              <a:gd name="connsiteX77" fmla="*/ 524 w 560"/>
              <a:gd name="connsiteY77" fmla="*/ 163 h 764"/>
              <a:gd name="connsiteX78" fmla="*/ 524 w 560"/>
              <a:gd name="connsiteY78" fmla="*/ 184 h 764"/>
              <a:gd name="connsiteX79" fmla="*/ 518 w 560"/>
              <a:gd name="connsiteY79" fmla="*/ 211 h 764"/>
              <a:gd name="connsiteX80" fmla="*/ 513 w 560"/>
              <a:gd name="connsiteY80" fmla="*/ 263 h 764"/>
              <a:gd name="connsiteX81" fmla="*/ 508 w 560"/>
              <a:gd name="connsiteY81" fmla="*/ 316 h 764"/>
              <a:gd name="connsiteX82" fmla="*/ 503 w 560"/>
              <a:gd name="connsiteY82" fmla="*/ 363 h 764"/>
              <a:gd name="connsiteX83" fmla="*/ 497 w 560"/>
              <a:gd name="connsiteY83" fmla="*/ 411 h 764"/>
              <a:gd name="connsiteX84" fmla="*/ 487 w 560"/>
              <a:gd name="connsiteY84" fmla="*/ 458 h 764"/>
              <a:gd name="connsiteX85" fmla="*/ 476 w 560"/>
              <a:gd name="connsiteY85" fmla="*/ 506 h 764"/>
              <a:gd name="connsiteX86" fmla="*/ 466 w 560"/>
              <a:gd name="connsiteY86" fmla="*/ 553 h 764"/>
              <a:gd name="connsiteX87" fmla="*/ 450 w 560"/>
              <a:gd name="connsiteY87" fmla="*/ 595 h 764"/>
              <a:gd name="connsiteX88" fmla="*/ 439 w 560"/>
              <a:gd name="connsiteY88" fmla="*/ 622 h 764"/>
              <a:gd name="connsiteX89" fmla="*/ 434 w 560"/>
              <a:gd name="connsiteY89" fmla="*/ 643 h 764"/>
              <a:gd name="connsiteX90" fmla="*/ 424 w 560"/>
              <a:gd name="connsiteY90" fmla="*/ 658 h 764"/>
              <a:gd name="connsiteX91" fmla="*/ 413 w 560"/>
              <a:gd name="connsiteY91" fmla="*/ 674 h 764"/>
              <a:gd name="connsiteX92" fmla="*/ 403 w 560"/>
              <a:gd name="connsiteY92" fmla="*/ 690 h 764"/>
              <a:gd name="connsiteX93" fmla="*/ 392 w 560"/>
              <a:gd name="connsiteY93" fmla="*/ 706 h 764"/>
              <a:gd name="connsiteX94" fmla="*/ 376 w 560"/>
              <a:gd name="connsiteY94" fmla="*/ 716 h 764"/>
              <a:gd name="connsiteX95" fmla="*/ 366 w 560"/>
              <a:gd name="connsiteY95" fmla="*/ 727 h 764"/>
              <a:gd name="connsiteX96" fmla="*/ 355 w 560"/>
              <a:gd name="connsiteY96" fmla="*/ 737 h 764"/>
              <a:gd name="connsiteX97" fmla="*/ 345 w 560"/>
              <a:gd name="connsiteY97" fmla="*/ 743 h 764"/>
              <a:gd name="connsiteX98" fmla="*/ 334 w 560"/>
              <a:gd name="connsiteY98" fmla="*/ 748 h 764"/>
              <a:gd name="connsiteX99" fmla="*/ 324 w 560"/>
              <a:gd name="connsiteY99" fmla="*/ 753 h 764"/>
              <a:gd name="connsiteX100" fmla="*/ 319 w 560"/>
              <a:gd name="connsiteY100" fmla="*/ 758 h 764"/>
              <a:gd name="connsiteX101" fmla="*/ 308 w 560"/>
              <a:gd name="connsiteY101" fmla="*/ 764 h 764"/>
              <a:gd name="connsiteX102" fmla="*/ 303 w 560"/>
              <a:gd name="connsiteY102" fmla="*/ 764 h 764"/>
              <a:gd name="connsiteX103" fmla="*/ 297 w 560"/>
              <a:gd name="connsiteY103" fmla="*/ 764 h 764"/>
              <a:gd name="connsiteX104" fmla="*/ 287 w 560"/>
              <a:gd name="connsiteY104" fmla="*/ 758 h 764"/>
              <a:gd name="connsiteX105" fmla="*/ 282 w 560"/>
              <a:gd name="connsiteY105" fmla="*/ 753 h 764"/>
              <a:gd name="connsiteX106" fmla="*/ 276 w 560"/>
              <a:gd name="connsiteY106" fmla="*/ 748 h 764"/>
              <a:gd name="connsiteX107" fmla="*/ 276 w 560"/>
              <a:gd name="connsiteY107" fmla="*/ 743 h 764"/>
              <a:gd name="connsiteX108" fmla="*/ 276 w 560"/>
              <a:gd name="connsiteY108" fmla="*/ 737 h 764"/>
              <a:gd name="connsiteX109" fmla="*/ 276 w 560"/>
              <a:gd name="connsiteY109" fmla="*/ 732 h 764"/>
              <a:gd name="connsiteX110" fmla="*/ 276 w 560"/>
              <a:gd name="connsiteY110" fmla="*/ 722 h 764"/>
              <a:gd name="connsiteX111" fmla="*/ 276 w 560"/>
              <a:gd name="connsiteY111" fmla="*/ 716 h 764"/>
              <a:gd name="connsiteX112" fmla="*/ 271 w 560"/>
              <a:gd name="connsiteY112" fmla="*/ 706 h 764"/>
              <a:gd name="connsiteX113" fmla="*/ 261 w 560"/>
              <a:gd name="connsiteY113" fmla="*/ 695 h 764"/>
              <a:gd name="connsiteX114" fmla="*/ 250 w 560"/>
              <a:gd name="connsiteY114" fmla="*/ 690 h 764"/>
              <a:gd name="connsiteX115" fmla="*/ 240 w 560"/>
              <a:gd name="connsiteY115" fmla="*/ 679 h 764"/>
              <a:gd name="connsiteX116" fmla="*/ 224 w 560"/>
              <a:gd name="connsiteY116" fmla="*/ 669 h 764"/>
              <a:gd name="connsiteX117" fmla="*/ 208 w 560"/>
              <a:gd name="connsiteY117" fmla="*/ 658 h 764"/>
              <a:gd name="connsiteX118" fmla="*/ 192 w 560"/>
              <a:gd name="connsiteY118" fmla="*/ 648 h 764"/>
              <a:gd name="connsiteX119" fmla="*/ 176 w 560"/>
              <a:gd name="connsiteY119" fmla="*/ 643 h 764"/>
              <a:gd name="connsiteX120" fmla="*/ 166 w 560"/>
              <a:gd name="connsiteY120" fmla="*/ 632 h 764"/>
              <a:gd name="connsiteX121" fmla="*/ 155 w 560"/>
              <a:gd name="connsiteY121" fmla="*/ 627 h 764"/>
              <a:gd name="connsiteX122" fmla="*/ 145 w 560"/>
              <a:gd name="connsiteY122" fmla="*/ 622 h 764"/>
              <a:gd name="connsiteX123" fmla="*/ 140 w 560"/>
              <a:gd name="connsiteY123" fmla="*/ 616 h 764"/>
              <a:gd name="connsiteX124" fmla="*/ 140 w 560"/>
              <a:gd name="connsiteY124" fmla="*/ 616 h 764"/>
              <a:gd name="connsiteX125" fmla="*/ 140 w 560"/>
              <a:gd name="connsiteY125" fmla="*/ 611 h 764"/>
              <a:gd name="connsiteX126" fmla="*/ 140 w 560"/>
              <a:gd name="connsiteY126" fmla="*/ 611 h 764"/>
              <a:gd name="connsiteX127" fmla="*/ 145 w 560"/>
              <a:gd name="connsiteY127" fmla="*/ 611 h 764"/>
              <a:gd name="connsiteX128" fmla="*/ 150 w 560"/>
              <a:gd name="connsiteY128" fmla="*/ 611 h 764"/>
              <a:gd name="connsiteX129" fmla="*/ 161 w 560"/>
              <a:gd name="connsiteY129" fmla="*/ 611 h 764"/>
              <a:gd name="connsiteX130" fmla="*/ 171 w 560"/>
              <a:gd name="connsiteY130" fmla="*/ 611 h 764"/>
              <a:gd name="connsiteX131" fmla="*/ 187 w 560"/>
              <a:gd name="connsiteY131" fmla="*/ 616 h 764"/>
              <a:gd name="connsiteX132" fmla="*/ 203 w 560"/>
              <a:gd name="connsiteY132" fmla="*/ 622 h 764"/>
              <a:gd name="connsiteX133" fmla="*/ 224 w 560"/>
              <a:gd name="connsiteY133" fmla="*/ 622 h 764"/>
              <a:gd name="connsiteX134" fmla="*/ 245 w 560"/>
              <a:gd name="connsiteY134" fmla="*/ 627 h 764"/>
              <a:gd name="connsiteX135" fmla="*/ 261 w 560"/>
              <a:gd name="connsiteY135" fmla="*/ 632 h 764"/>
              <a:gd name="connsiteX136" fmla="*/ 276 w 560"/>
              <a:gd name="connsiteY136" fmla="*/ 632 h 764"/>
              <a:gd name="connsiteX137" fmla="*/ 292 w 560"/>
              <a:gd name="connsiteY137" fmla="*/ 632 h 764"/>
              <a:gd name="connsiteX138" fmla="*/ 303 w 560"/>
              <a:gd name="connsiteY138" fmla="*/ 632 h 764"/>
              <a:gd name="connsiteX139" fmla="*/ 313 w 560"/>
              <a:gd name="connsiteY139" fmla="*/ 632 h 764"/>
              <a:gd name="connsiteX140" fmla="*/ 319 w 560"/>
              <a:gd name="connsiteY140" fmla="*/ 632 h 764"/>
              <a:gd name="connsiteX141" fmla="*/ 324 w 560"/>
              <a:gd name="connsiteY141" fmla="*/ 632 h 764"/>
              <a:gd name="connsiteX142" fmla="*/ 329 w 560"/>
              <a:gd name="connsiteY142" fmla="*/ 627 h 764"/>
              <a:gd name="connsiteX143" fmla="*/ 334 w 560"/>
              <a:gd name="connsiteY143" fmla="*/ 622 h 764"/>
              <a:gd name="connsiteX144" fmla="*/ 340 w 560"/>
              <a:gd name="connsiteY144" fmla="*/ 616 h 764"/>
              <a:gd name="connsiteX145" fmla="*/ 345 w 560"/>
              <a:gd name="connsiteY145" fmla="*/ 611 h 764"/>
              <a:gd name="connsiteX146" fmla="*/ 350 w 560"/>
              <a:gd name="connsiteY146" fmla="*/ 600 h 764"/>
              <a:gd name="connsiteX147" fmla="*/ 361 w 560"/>
              <a:gd name="connsiteY147" fmla="*/ 590 h 764"/>
              <a:gd name="connsiteX148" fmla="*/ 366 w 560"/>
              <a:gd name="connsiteY148" fmla="*/ 579 h 764"/>
              <a:gd name="connsiteX149" fmla="*/ 371 w 560"/>
              <a:gd name="connsiteY149" fmla="*/ 569 h 764"/>
              <a:gd name="connsiteX150" fmla="*/ 376 w 560"/>
              <a:gd name="connsiteY150" fmla="*/ 553 h 764"/>
              <a:gd name="connsiteX151" fmla="*/ 382 w 560"/>
              <a:gd name="connsiteY151" fmla="*/ 537 h 764"/>
              <a:gd name="connsiteX152" fmla="*/ 387 w 560"/>
              <a:gd name="connsiteY152" fmla="*/ 521 h 764"/>
              <a:gd name="connsiteX153" fmla="*/ 392 w 560"/>
              <a:gd name="connsiteY153" fmla="*/ 500 h 764"/>
              <a:gd name="connsiteX154" fmla="*/ 397 w 560"/>
              <a:gd name="connsiteY154" fmla="*/ 479 h 764"/>
              <a:gd name="connsiteX155" fmla="*/ 403 w 560"/>
              <a:gd name="connsiteY155" fmla="*/ 453 h 764"/>
              <a:gd name="connsiteX156" fmla="*/ 408 w 560"/>
              <a:gd name="connsiteY156" fmla="*/ 427 h 764"/>
              <a:gd name="connsiteX157" fmla="*/ 413 w 560"/>
              <a:gd name="connsiteY157" fmla="*/ 400 h 764"/>
              <a:gd name="connsiteX158" fmla="*/ 418 w 560"/>
              <a:gd name="connsiteY158" fmla="*/ 374 h 764"/>
              <a:gd name="connsiteX159" fmla="*/ 424 w 560"/>
              <a:gd name="connsiteY159" fmla="*/ 348 h 764"/>
              <a:gd name="connsiteX160" fmla="*/ 424 w 560"/>
              <a:gd name="connsiteY160" fmla="*/ 321 h 764"/>
              <a:gd name="connsiteX161" fmla="*/ 429 w 560"/>
              <a:gd name="connsiteY161" fmla="*/ 295 h 764"/>
              <a:gd name="connsiteX162" fmla="*/ 429 w 560"/>
              <a:gd name="connsiteY162" fmla="*/ 274 h 764"/>
              <a:gd name="connsiteX163" fmla="*/ 434 w 560"/>
              <a:gd name="connsiteY163" fmla="*/ 253 h 764"/>
              <a:gd name="connsiteX164" fmla="*/ 434 w 560"/>
              <a:gd name="connsiteY164" fmla="*/ 232 h 764"/>
              <a:gd name="connsiteX165" fmla="*/ 434 w 560"/>
              <a:gd name="connsiteY165" fmla="*/ 211 h 764"/>
              <a:gd name="connsiteX166" fmla="*/ 439 w 560"/>
              <a:gd name="connsiteY166" fmla="*/ 195 h 764"/>
              <a:gd name="connsiteX167" fmla="*/ 439 w 560"/>
              <a:gd name="connsiteY167" fmla="*/ 179 h 764"/>
              <a:gd name="connsiteX168" fmla="*/ 439 w 560"/>
              <a:gd name="connsiteY168" fmla="*/ 163 h 764"/>
              <a:gd name="connsiteX169" fmla="*/ 439 w 560"/>
              <a:gd name="connsiteY169" fmla="*/ 153 h 764"/>
              <a:gd name="connsiteX170" fmla="*/ 439 w 560"/>
              <a:gd name="connsiteY170" fmla="*/ 142 h 764"/>
              <a:gd name="connsiteX171" fmla="*/ 439 w 560"/>
              <a:gd name="connsiteY171" fmla="*/ 132 h 764"/>
              <a:gd name="connsiteX172" fmla="*/ 439 w 560"/>
              <a:gd name="connsiteY172" fmla="*/ 121 h 764"/>
              <a:gd name="connsiteX173" fmla="*/ 434 w 560"/>
              <a:gd name="connsiteY173" fmla="*/ 116 h 764"/>
              <a:gd name="connsiteX174" fmla="*/ 434 w 560"/>
              <a:gd name="connsiteY174" fmla="*/ 116 h 764"/>
              <a:gd name="connsiteX0" fmla="*/ 431 w 557"/>
              <a:gd name="connsiteY0" fmla="*/ 116 h 764"/>
              <a:gd name="connsiteX1" fmla="*/ 431 w 557"/>
              <a:gd name="connsiteY1" fmla="*/ 105 h 764"/>
              <a:gd name="connsiteX2" fmla="*/ 426 w 557"/>
              <a:gd name="connsiteY2" fmla="*/ 95 h 764"/>
              <a:gd name="connsiteX3" fmla="*/ 421 w 557"/>
              <a:gd name="connsiteY3" fmla="*/ 84 h 764"/>
              <a:gd name="connsiteX4" fmla="*/ 421 w 557"/>
              <a:gd name="connsiteY4" fmla="*/ 79 h 764"/>
              <a:gd name="connsiteX5" fmla="*/ 415 w 557"/>
              <a:gd name="connsiteY5" fmla="*/ 79 h 764"/>
              <a:gd name="connsiteX6" fmla="*/ 410 w 557"/>
              <a:gd name="connsiteY6" fmla="*/ 79 h 764"/>
              <a:gd name="connsiteX7" fmla="*/ 405 w 557"/>
              <a:gd name="connsiteY7" fmla="*/ 74 h 764"/>
              <a:gd name="connsiteX8" fmla="*/ 394 w 557"/>
              <a:gd name="connsiteY8" fmla="*/ 74 h 764"/>
              <a:gd name="connsiteX9" fmla="*/ 384 w 557"/>
              <a:gd name="connsiteY9" fmla="*/ 74 h 764"/>
              <a:gd name="connsiteX10" fmla="*/ 373 w 557"/>
              <a:gd name="connsiteY10" fmla="*/ 74 h 764"/>
              <a:gd name="connsiteX11" fmla="*/ 363 w 557"/>
              <a:gd name="connsiteY11" fmla="*/ 74 h 764"/>
              <a:gd name="connsiteX12" fmla="*/ 352 w 557"/>
              <a:gd name="connsiteY12" fmla="*/ 74 h 764"/>
              <a:gd name="connsiteX13" fmla="*/ 321 w 557"/>
              <a:gd name="connsiteY13" fmla="*/ 74 h 764"/>
              <a:gd name="connsiteX14" fmla="*/ 294 w 557"/>
              <a:gd name="connsiteY14" fmla="*/ 74 h 764"/>
              <a:gd name="connsiteX15" fmla="*/ 263 w 557"/>
              <a:gd name="connsiteY15" fmla="*/ 79 h 764"/>
              <a:gd name="connsiteX16" fmla="*/ 231 w 557"/>
              <a:gd name="connsiteY16" fmla="*/ 79 h 764"/>
              <a:gd name="connsiteX17" fmla="*/ 216 w 557"/>
              <a:gd name="connsiteY17" fmla="*/ 84 h 764"/>
              <a:gd name="connsiteX18" fmla="*/ 200 w 557"/>
              <a:gd name="connsiteY18" fmla="*/ 84 h 764"/>
              <a:gd name="connsiteX19" fmla="*/ 179 w 557"/>
              <a:gd name="connsiteY19" fmla="*/ 90 h 764"/>
              <a:gd name="connsiteX20" fmla="*/ 163 w 557"/>
              <a:gd name="connsiteY20" fmla="*/ 95 h 764"/>
              <a:gd name="connsiteX21" fmla="*/ 142 w 557"/>
              <a:gd name="connsiteY21" fmla="*/ 95 h 764"/>
              <a:gd name="connsiteX22" fmla="*/ 121 w 557"/>
              <a:gd name="connsiteY22" fmla="*/ 100 h 764"/>
              <a:gd name="connsiteX23" fmla="*/ 95 w 557"/>
              <a:gd name="connsiteY23" fmla="*/ 105 h 764"/>
              <a:gd name="connsiteX24" fmla="*/ 74 w 557"/>
              <a:gd name="connsiteY24" fmla="*/ 111 h 764"/>
              <a:gd name="connsiteX25" fmla="*/ 47 w 557"/>
              <a:gd name="connsiteY25" fmla="*/ 116 h 764"/>
              <a:gd name="connsiteX26" fmla="*/ 26 w 557"/>
              <a:gd name="connsiteY26" fmla="*/ 121 h 764"/>
              <a:gd name="connsiteX27" fmla="*/ 0 w 557"/>
              <a:gd name="connsiteY27" fmla="*/ 63 h 764"/>
              <a:gd name="connsiteX28" fmla="*/ 21 w 557"/>
              <a:gd name="connsiteY28" fmla="*/ 63 h 764"/>
              <a:gd name="connsiteX29" fmla="*/ 47 w 557"/>
              <a:gd name="connsiteY29" fmla="*/ 63 h 764"/>
              <a:gd name="connsiteX30" fmla="*/ 68 w 557"/>
              <a:gd name="connsiteY30" fmla="*/ 58 h 764"/>
              <a:gd name="connsiteX31" fmla="*/ 100 w 557"/>
              <a:gd name="connsiteY31" fmla="*/ 58 h 764"/>
              <a:gd name="connsiteX32" fmla="*/ 126 w 557"/>
              <a:gd name="connsiteY32" fmla="*/ 53 h 764"/>
              <a:gd name="connsiteX33" fmla="*/ 158 w 557"/>
              <a:gd name="connsiteY33" fmla="*/ 53 h 764"/>
              <a:gd name="connsiteX34" fmla="*/ 195 w 557"/>
              <a:gd name="connsiteY34" fmla="*/ 47 h 764"/>
              <a:gd name="connsiteX35" fmla="*/ 231 w 557"/>
              <a:gd name="connsiteY35" fmla="*/ 42 h 764"/>
              <a:gd name="connsiteX36" fmla="*/ 247 w 557"/>
              <a:gd name="connsiteY36" fmla="*/ 42 h 764"/>
              <a:gd name="connsiteX37" fmla="*/ 263 w 557"/>
              <a:gd name="connsiteY37" fmla="*/ 37 h 764"/>
              <a:gd name="connsiteX38" fmla="*/ 279 w 557"/>
              <a:gd name="connsiteY38" fmla="*/ 37 h 764"/>
              <a:gd name="connsiteX39" fmla="*/ 294 w 557"/>
              <a:gd name="connsiteY39" fmla="*/ 37 h 764"/>
              <a:gd name="connsiteX40" fmla="*/ 305 w 557"/>
              <a:gd name="connsiteY40" fmla="*/ 32 h 764"/>
              <a:gd name="connsiteX41" fmla="*/ 321 w 557"/>
              <a:gd name="connsiteY41" fmla="*/ 32 h 764"/>
              <a:gd name="connsiteX42" fmla="*/ 331 w 557"/>
              <a:gd name="connsiteY42" fmla="*/ 32 h 764"/>
              <a:gd name="connsiteX43" fmla="*/ 342 w 557"/>
              <a:gd name="connsiteY43" fmla="*/ 26 h 764"/>
              <a:gd name="connsiteX44" fmla="*/ 352 w 557"/>
              <a:gd name="connsiteY44" fmla="*/ 26 h 764"/>
              <a:gd name="connsiteX45" fmla="*/ 358 w 557"/>
              <a:gd name="connsiteY45" fmla="*/ 26 h 764"/>
              <a:gd name="connsiteX46" fmla="*/ 368 w 557"/>
              <a:gd name="connsiteY46" fmla="*/ 21 h 764"/>
              <a:gd name="connsiteX47" fmla="*/ 373 w 557"/>
              <a:gd name="connsiteY47" fmla="*/ 21 h 764"/>
              <a:gd name="connsiteX48" fmla="*/ 379 w 557"/>
              <a:gd name="connsiteY48" fmla="*/ 21 h 764"/>
              <a:gd name="connsiteX49" fmla="*/ 384 w 557"/>
              <a:gd name="connsiteY49" fmla="*/ 16 h 764"/>
              <a:gd name="connsiteX50" fmla="*/ 384 w 557"/>
              <a:gd name="connsiteY50" fmla="*/ 16 h 764"/>
              <a:gd name="connsiteX51" fmla="*/ 389 w 557"/>
              <a:gd name="connsiteY51" fmla="*/ 16 h 764"/>
              <a:gd name="connsiteX52" fmla="*/ 389 w 557"/>
              <a:gd name="connsiteY52" fmla="*/ 11 h 764"/>
              <a:gd name="connsiteX53" fmla="*/ 400 w 557"/>
              <a:gd name="connsiteY53" fmla="*/ 5 h 764"/>
              <a:gd name="connsiteX54" fmla="*/ 405 w 557"/>
              <a:gd name="connsiteY54" fmla="*/ 5 h 764"/>
              <a:gd name="connsiteX55" fmla="*/ 415 w 557"/>
              <a:gd name="connsiteY55" fmla="*/ 0 h 764"/>
              <a:gd name="connsiteX56" fmla="*/ 421 w 557"/>
              <a:gd name="connsiteY56" fmla="*/ 5 h 764"/>
              <a:gd name="connsiteX57" fmla="*/ 436 w 557"/>
              <a:gd name="connsiteY57" fmla="*/ 5 h 764"/>
              <a:gd name="connsiteX58" fmla="*/ 447 w 557"/>
              <a:gd name="connsiteY58" fmla="*/ 11 h 764"/>
              <a:gd name="connsiteX59" fmla="*/ 468 w 557"/>
              <a:gd name="connsiteY59" fmla="*/ 16 h 764"/>
              <a:gd name="connsiteX60" fmla="*/ 500 w 557"/>
              <a:gd name="connsiteY60" fmla="*/ 32 h 764"/>
              <a:gd name="connsiteX61" fmla="*/ 515 w 557"/>
              <a:gd name="connsiteY61" fmla="*/ 42 h 764"/>
              <a:gd name="connsiteX62" fmla="*/ 531 w 557"/>
              <a:gd name="connsiteY62" fmla="*/ 53 h 764"/>
              <a:gd name="connsiteX63" fmla="*/ 542 w 557"/>
              <a:gd name="connsiteY63" fmla="*/ 58 h 764"/>
              <a:gd name="connsiteX64" fmla="*/ 552 w 557"/>
              <a:gd name="connsiteY64" fmla="*/ 68 h 764"/>
              <a:gd name="connsiteX65" fmla="*/ 557 w 557"/>
              <a:gd name="connsiteY65" fmla="*/ 74 h 764"/>
              <a:gd name="connsiteX66" fmla="*/ 557 w 557"/>
              <a:gd name="connsiteY66" fmla="*/ 74 h 764"/>
              <a:gd name="connsiteX67" fmla="*/ 552 w 557"/>
              <a:gd name="connsiteY67" fmla="*/ 79 h 764"/>
              <a:gd name="connsiteX68" fmla="*/ 552 w 557"/>
              <a:gd name="connsiteY68" fmla="*/ 84 h 764"/>
              <a:gd name="connsiteX69" fmla="*/ 547 w 557"/>
              <a:gd name="connsiteY69" fmla="*/ 90 h 764"/>
              <a:gd name="connsiteX70" fmla="*/ 542 w 557"/>
              <a:gd name="connsiteY70" fmla="*/ 95 h 764"/>
              <a:gd name="connsiteX71" fmla="*/ 536 w 557"/>
              <a:gd name="connsiteY71" fmla="*/ 100 h 764"/>
              <a:gd name="connsiteX72" fmla="*/ 531 w 557"/>
              <a:gd name="connsiteY72" fmla="*/ 105 h 764"/>
              <a:gd name="connsiteX73" fmla="*/ 526 w 557"/>
              <a:gd name="connsiteY73" fmla="*/ 116 h 764"/>
              <a:gd name="connsiteX74" fmla="*/ 526 w 557"/>
              <a:gd name="connsiteY74" fmla="*/ 126 h 764"/>
              <a:gd name="connsiteX75" fmla="*/ 521 w 557"/>
              <a:gd name="connsiteY75" fmla="*/ 142 h 764"/>
              <a:gd name="connsiteX76" fmla="*/ 521 w 557"/>
              <a:gd name="connsiteY76" fmla="*/ 163 h 764"/>
              <a:gd name="connsiteX77" fmla="*/ 521 w 557"/>
              <a:gd name="connsiteY77" fmla="*/ 184 h 764"/>
              <a:gd name="connsiteX78" fmla="*/ 515 w 557"/>
              <a:gd name="connsiteY78" fmla="*/ 211 h 764"/>
              <a:gd name="connsiteX79" fmla="*/ 510 w 557"/>
              <a:gd name="connsiteY79" fmla="*/ 263 h 764"/>
              <a:gd name="connsiteX80" fmla="*/ 505 w 557"/>
              <a:gd name="connsiteY80" fmla="*/ 316 h 764"/>
              <a:gd name="connsiteX81" fmla="*/ 500 w 557"/>
              <a:gd name="connsiteY81" fmla="*/ 363 h 764"/>
              <a:gd name="connsiteX82" fmla="*/ 494 w 557"/>
              <a:gd name="connsiteY82" fmla="*/ 411 h 764"/>
              <a:gd name="connsiteX83" fmla="*/ 484 w 557"/>
              <a:gd name="connsiteY83" fmla="*/ 458 h 764"/>
              <a:gd name="connsiteX84" fmla="*/ 473 w 557"/>
              <a:gd name="connsiteY84" fmla="*/ 506 h 764"/>
              <a:gd name="connsiteX85" fmla="*/ 463 w 557"/>
              <a:gd name="connsiteY85" fmla="*/ 553 h 764"/>
              <a:gd name="connsiteX86" fmla="*/ 447 w 557"/>
              <a:gd name="connsiteY86" fmla="*/ 595 h 764"/>
              <a:gd name="connsiteX87" fmla="*/ 436 w 557"/>
              <a:gd name="connsiteY87" fmla="*/ 622 h 764"/>
              <a:gd name="connsiteX88" fmla="*/ 431 w 557"/>
              <a:gd name="connsiteY88" fmla="*/ 643 h 764"/>
              <a:gd name="connsiteX89" fmla="*/ 421 w 557"/>
              <a:gd name="connsiteY89" fmla="*/ 658 h 764"/>
              <a:gd name="connsiteX90" fmla="*/ 410 w 557"/>
              <a:gd name="connsiteY90" fmla="*/ 674 h 764"/>
              <a:gd name="connsiteX91" fmla="*/ 400 w 557"/>
              <a:gd name="connsiteY91" fmla="*/ 690 h 764"/>
              <a:gd name="connsiteX92" fmla="*/ 389 w 557"/>
              <a:gd name="connsiteY92" fmla="*/ 706 h 764"/>
              <a:gd name="connsiteX93" fmla="*/ 373 w 557"/>
              <a:gd name="connsiteY93" fmla="*/ 716 h 764"/>
              <a:gd name="connsiteX94" fmla="*/ 363 w 557"/>
              <a:gd name="connsiteY94" fmla="*/ 727 h 764"/>
              <a:gd name="connsiteX95" fmla="*/ 352 w 557"/>
              <a:gd name="connsiteY95" fmla="*/ 737 h 764"/>
              <a:gd name="connsiteX96" fmla="*/ 342 w 557"/>
              <a:gd name="connsiteY96" fmla="*/ 743 h 764"/>
              <a:gd name="connsiteX97" fmla="*/ 331 w 557"/>
              <a:gd name="connsiteY97" fmla="*/ 748 h 764"/>
              <a:gd name="connsiteX98" fmla="*/ 321 w 557"/>
              <a:gd name="connsiteY98" fmla="*/ 753 h 764"/>
              <a:gd name="connsiteX99" fmla="*/ 316 w 557"/>
              <a:gd name="connsiteY99" fmla="*/ 758 h 764"/>
              <a:gd name="connsiteX100" fmla="*/ 305 w 557"/>
              <a:gd name="connsiteY100" fmla="*/ 764 h 764"/>
              <a:gd name="connsiteX101" fmla="*/ 300 w 557"/>
              <a:gd name="connsiteY101" fmla="*/ 764 h 764"/>
              <a:gd name="connsiteX102" fmla="*/ 294 w 557"/>
              <a:gd name="connsiteY102" fmla="*/ 764 h 764"/>
              <a:gd name="connsiteX103" fmla="*/ 284 w 557"/>
              <a:gd name="connsiteY103" fmla="*/ 758 h 764"/>
              <a:gd name="connsiteX104" fmla="*/ 279 w 557"/>
              <a:gd name="connsiteY104" fmla="*/ 753 h 764"/>
              <a:gd name="connsiteX105" fmla="*/ 273 w 557"/>
              <a:gd name="connsiteY105" fmla="*/ 748 h 764"/>
              <a:gd name="connsiteX106" fmla="*/ 273 w 557"/>
              <a:gd name="connsiteY106" fmla="*/ 743 h 764"/>
              <a:gd name="connsiteX107" fmla="*/ 273 w 557"/>
              <a:gd name="connsiteY107" fmla="*/ 737 h 764"/>
              <a:gd name="connsiteX108" fmla="*/ 273 w 557"/>
              <a:gd name="connsiteY108" fmla="*/ 732 h 764"/>
              <a:gd name="connsiteX109" fmla="*/ 273 w 557"/>
              <a:gd name="connsiteY109" fmla="*/ 722 h 764"/>
              <a:gd name="connsiteX110" fmla="*/ 273 w 557"/>
              <a:gd name="connsiteY110" fmla="*/ 716 h 764"/>
              <a:gd name="connsiteX111" fmla="*/ 268 w 557"/>
              <a:gd name="connsiteY111" fmla="*/ 706 h 764"/>
              <a:gd name="connsiteX112" fmla="*/ 258 w 557"/>
              <a:gd name="connsiteY112" fmla="*/ 695 h 764"/>
              <a:gd name="connsiteX113" fmla="*/ 247 w 557"/>
              <a:gd name="connsiteY113" fmla="*/ 690 h 764"/>
              <a:gd name="connsiteX114" fmla="*/ 237 w 557"/>
              <a:gd name="connsiteY114" fmla="*/ 679 h 764"/>
              <a:gd name="connsiteX115" fmla="*/ 221 w 557"/>
              <a:gd name="connsiteY115" fmla="*/ 669 h 764"/>
              <a:gd name="connsiteX116" fmla="*/ 205 w 557"/>
              <a:gd name="connsiteY116" fmla="*/ 658 h 764"/>
              <a:gd name="connsiteX117" fmla="*/ 189 w 557"/>
              <a:gd name="connsiteY117" fmla="*/ 648 h 764"/>
              <a:gd name="connsiteX118" fmla="*/ 173 w 557"/>
              <a:gd name="connsiteY118" fmla="*/ 643 h 764"/>
              <a:gd name="connsiteX119" fmla="*/ 163 w 557"/>
              <a:gd name="connsiteY119" fmla="*/ 632 h 764"/>
              <a:gd name="connsiteX120" fmla="*/ 152 w 557"/>
              <a:gd name="connsiteY120" fmla="*/ 627 h 764"/>
              <a:gd name="connsiteX121" fmla="*/ 142 w 557"/>
              <a:gd name="connsiteY121" fmla="*/ 622 h 764"/>
              <a:gd name="connsiteX122" fmla="*/ 137 w 557"/>
              <a:gd name="connsiteY122" fmla="*/ 616 h 764"/>
              <a:gd name="connsiteX123" fmla="*/ 137 w 557"/>
              <a:gd name="connsiteY123" fmla="*/ 616 h 764"/>
              <a:gd name="connsiteX124" fmla="*/ 137 w 557"/>
              <a:gd name="connsiteY124" fmla="*/ 611 h 764"/>
              <a:gd name="connsiteX125" fmla="*/ 137 w 557"/>
              <a:gd name="connsiteY125" fmla="*/ 611 h 764"/>
              <a:gd name="connsiteX126" fmla="*/ 142 w 557"/>
              <a:gd name="connsiteY126" fmla="*/ 611 h 764"/>
              <a:gd name="connsiteX127" fmla="*/ 147 w 557"/>
              <a:gd name="connsiteY127" fmla="*/ 611 h 764"/>
              <a:gd name="connsiteX128" fmla="*/ 158 w 557"/>
              <a:gd name="connsiteY128" fmla="*/ 611 h 764"/>
              <a:gd name="connsiteX129" fmla="*/ 168 w 557"/>
              <a:gd name="connsiteY129" fmla="*/ 611 h 764"/>
              <a:gd name="connsiteX130" fmla="*/ 184 w 557"/>
              <a:gd name="connsiteY130" fmla="*/ 616 h 764"/>
              <a:gd name="connsiteX131" fmla="*/ 200 w 557"/>
              <a:gd name="connsiteY131" fmla="*/ 622 h 764"/>
              <a:gd name="connsiteX132" fmla="*/ 221 w 557"/>
              <a:gd name="connsiteY132" fmla="*/ 622 h 764"/>
              <a:gd name="connsiteX133" fmla="*/ 242 w 557"/>
              <a:gd name="connsiteY133" fmla="*/ 627 h 764"/>
              <a:gd name="connsiteX134" fmla="*/ 258 w 557"/>
              <a:gd name="connsiteY134" fmla="*/ 632 h 764"/>
              <a:gd name="connsiteX135" fmla="*/ 273 w 557"/>
              <a:gd name="connsiteY135" fmla="*/ 632 h 764"/>
              <a:gd name="connsiteX136" fmla="*/ 289 w 557"/>
              <a:gd name="connsiteY136" fmla="*/ 632 h 764"/>
              <a:gd name="connsiteX137" fmla="*/ 300 w 557"/>
              <a:gd name="connsiteY137" fmla="*/ 632 h 764"/>
              <a:gd name="connsiteX138" fmla="*/ 310 w 557"/>
              <a:gd name="connsiteY138" fmla="*/ 632 h 764"/>
              <a:gd name="connsiteX139" fmla="*/ 316 w 557"/>
              <a:gd name="connsiteY139" fmla="*/ 632 h 764"/>
              <a:gd name="connsiteX140" fmla="*/ 321 w 557"/>
              <a:gd name="connsiteY140" fmla="*/ 632 h 764"/>
              <a:gd name="connsiteX141" fmla="*/ 326 w 557"/>
              <a:gd name="connsiteY141" fmla="*/ 627 h 764"/>
              <a:gd name="connsiteX142" fmla="*/ 331 w 557"/>
              <a:gd name="connsiteY142" fmla="*/ 622 h 764"/>
              <a:gd name="connsiteX143" fmla="*/ 337 w 557"/>
              <a:gd name="connsiteY143" fmla="*/ 616 h 764"/>
              <a:gd name="connsiteX144" fmla="*/ 342 w 557"/>
              <a:gd name="connsiteY144" fmla="*/ 611 h 764"/>
              <a:gd name="connsiteX145" fmla="*/ 347 w 557"/>
              <a:gd name="connsiteY145" fmla="*/ 600 h 764"/>
              <a:gd name="connsiteX146" fmla="*/ 358 w 557"/>
              <a:gd name="connsiteY146" fmla="*/ 590 h 764"/>
              <a:gd name="connsiteX147" fmla="*/ 363 w 557"/>
              <a:gd name="connsiteY147" fmla="*/ 579 h 764"/>
              <a:gd name="connsiteX148" fmla="*/ 368 w 557"/>
              <a:gd name="connsiteY148" fmla="*/ 569 h 764"/>
              <a:gd name="connsiteX149" fmla="*/ 373 w 557"/>
              <a:gd name="connsiteY149" fmla="*/ 553 h 764"/>
              <a:gd name="connsiteX150" fmla="*/ 379 w 557"/>
              <a:gd name="connsiteY150" fmla="*/ 537 h 764"/>
              <a:gd name="connsiteX151" fmla="*/ 384 w 557"/>
              <a:gd name="connsiteY151" fmla="*/ 521 h 764"/>
              <a:gd name="connsiteX152" fmla="*/ 389 w 557"/>
              <a:gd name="connsiteY152" fmla="*/ 500 h 764"/>
              <a:gd name="connsiteX153" fmla="*/ 394 w 557"/>
              <a:gd name="connsiteY153" fmla="*/ 479 h 764"/>
              <a:gd name="connsiteX154" fmla="*/ 400 w 557"/>
              <a:gd name="connsiteY154" fmla="*/ 453 h 764"/>
              <a:gd name="connsiteX155" fmla="*/ 405 w 557"/>
              <a:gd name="connsiteY155" fmla="*/ 427 h 764"/>
              <a:gd name="connsiteX156" fmla="*/ 410 w 557"/>
              <a:gd name="connsiteY156" fmla="*/ 400 h 764"/>
              <a:gd name="connsiteX157" fmla="*/ 415 w 557"/>
              <a:gd name="connsiteY157" fmla="*/ 374 h 764"/>
              <a:gd name="connsiteX158" fmla="*/ 421 w 557"/>
              <a:gd name="connsiteY158" fmla="*/ 348 h 764"/>
              <a:gd name="connsiteX159" fmla="*/ 421 w 557"/>
              <a:gd name="connsiteY159" fmla="*/ 321 h 764"/>
              <a:gd name="connsiteX160" fmla="*/ 426 w 557"/>
              <a:gd name="connsiteY160" fmla="*/ 295 h 764"/>
              <a:gd name="connsiteX161" fmla="*/ 426 w 557"/>
              <a:gd name="connsiteY161" fmla="*/ 274 h 764"/>
              <a:gd name="connsiteX162" fmla="*/ 431 w 557"/>
              <a:gd name="connsiteY162" fmla="*/ 253 h 764"/>
              <a:gd name="connsiteX163" fmla="*/ 431 w 557"/>
              <a:gd name="connsiteY163" fmla="*/ 232 h 764"/>
              <a:gd name="connsiteX164" fmla="*/ 431 w 557"/>
              <a:gd name="connsiteY164" fmla="*/ 211 h 764"/>
              <a:gd name="connsiteX165" fmla="*/ 436 w 557"/>
              <a:gd name="connsiteY165" fmla="*/ 195 h 764"/>
              <a:gd name="connsiteX166" fmla="*/ 436 w 557"/>
              <a:gd name="connsiteY166" fmla="*/ 179 h 764"/>
              <a:gd name="connsiteX167" fmla="*/ 436 w 557"/>
              <a:gd name="connsiteY167" fmla="*/ 163 h 764"/>
              <a:gd name="connsiteX168" fmla="*/ 436 w 557"/>
              <a:gd name="connsiteY168" fmla="*/ 153 h 764"/>
              <a:gd name="connsiteX169" fmla="*/ 436 w 557"/>
              <a:gd name="connsiteY169" fmla="*/ 142 h 764"/>
              <a:gd name="connsiteX170" fmla="*/ 436 w 557"/>
              <a:gd name="connsiteY170" fmla="*/ 132 h 764"/>
              <a:gd name="connsiteX171" fmla="*/ 436 w 557"/>
              <a:gd name="connsiteY171" fmla="*/ 121 h 764"/>
              <a:gd name="connsiteX172" fmla="*/ 431 w 557"/>
              <a:gd name="connsiteY172" fmla="*/ 116 h 764"/>
              <a:gd name="connsiteX173" fmla="*/ 431 w 557"/>
              <a:gd name="connsiteY173" fmla="*/ 116 h 764"/>
              <a:gd name="connsiteX0" fmla="*/ 435 w 561"/>
              <a:gd name="connsiteY0" fmla="*/ 116 h 764"/>
              <a:gd name="connsiteX1" fmla="*/ 435 w 561"/>
              <a:gd name="connsiteY1" fmla="*/ 105 h 764"/>
              <a:gd name="connsiteX2" fmla="*/ 430 w 561"/>
              <a:gd name="connsiteY2" fmla="*/ 95 h 764"/>
              <a:gd name="connsiteX3" fmla="*/ 425 w 561"/>
              <a:gd name="connsiteY3" fmla="*/ 84 h 764"/>
              <a:gd name="connsiteX4" fmla="*/ 425 w 561"/>
              <a:gd name="connsiteY4" fmla="*/ 79 h 764"/>
              <a:gd name="connsiteX5" fmla="*/ 419 w 561"/>
              <a:gd name="connsiteY5" fmla="*/ 79 h 764"/>
              <a:gd name="connsiteX6" fmla="*/ 414 w 561"/>
              <a:gd name="connsiteY6" fmla="*/ 79 h 764"/>
              <a:gd name="connsiteX7" fmla="*/ 409 w 561"/>
              <a:gd name="connsiteY7" fmla="*/ 74 h 764"/>
              <a:gd name="connsiteX8" fmla="*/ 398 w 561"/>
              <a:gd name="connsiteY8" fmla="*/ 74 h 764"/>
              <a:gd name="connsiteX9" fmla="*/ 388 w 561"/>
              <a:gd name="connsiteY9" fmla="*/ 74 h 764"/>
              <a:gd name="connsiteX10" fmla="*/ 377 w 561"/>
              <a:gd name="connsiteY10" fmla="*/ 74 h 764"/>
              <a:gd name="connsiteX11" fmla="*/ 367 w 561"/>
              <a:gd name="connsiteY11" fmla="*/ 74 h 764"/>
              <a:gd name="connsiteX12" fmla="*/ 356 w 561"/>
              <a:gd name="connsiteY12" fmla="*/ 74 h 764"/>
              <a:gd name="connsiteX13" fmla="*/ 325 w 561"/>
              <a:gd name="connsiteY13" fmla="*/ 74 h 764"/>
              <a:gd name="connsiteX14" fmla="*/ 298 w 561"/>
              <a:gd name="connsiteY14" fmla="*/ 74 h 764"/>
              <a:gd name="connsiteX15" fmla="*/ 267 w 561"/>
              <a:gd name="connsiteY15" fmla="*/ 79 h 764"/>
              <a:gd name="connsiteX16" fmla="*/ 235 w 561"/>
              <a:gd name="connsiteY16" fmla="*/ 79 h 764"/>
              <a:gd name="connsiteX17" fmla="*/ 220 w 561"/>
              <a:gd name="connsiteY17" fmla="*/ 84 h 764"/>
              <a:gd name="connsiteX18" fmla="*/ 204 w 561"/>
              <a:gd name="connsiteY18" fmla="*/ 84 h 764"/>
              <a:gd name="connsiteX19" fmla="*/ 183 w 561"/>
              <a:gd name="connsiteY19" fmla="*/ 90 h 764"/>
              <a:gd name="connsiteX20" fmla="*/ 167 w 561"/>
              <a:gd name="connsiteY20" fmla="*/ 95 h 764"/>
              <a:gd name="connsiteX21" fmla="*/ 146 w 561"/>
              <a:gd name="connsiteY21" fmla="*/ 95 h 764"/>
              <a:gd name="connsiteX22" fmla="*/ 125 w 561"/>
              <a:gd name="connsiteY22" fmla="*/ 100 h 764"/>
              <a:gd name="connsiteX23" fmla="*/ 99 w 561"/>
              <a:gd name="connsiteY23" fmla="*/ 105 h 764"/>
              <a:gd name="connsiteX24" fmla="*/ 78 w 561"/>
              <a:gd name="connsiteY24" fmla="*/ 111 h 764"/>
              <a:gd name="connsiteX25" fmla="*/ 51 w 561"/>
              <a:gd name="connsiteY25" fmla="*/ 116 h 764"/>
              <a:gd name="connsiteX26" fmla="*/ 4 w 561"/>
              <a:gd name="connsiteY26" fmla="*/ 63 h 764"/>
              <a:gd name="connsiteX27" fmla="*/ 25 w 561"/>
              <a:gd name="connsiteY27" fmla="*/ 63 h 764"/>
              <a:gd name="connsiteX28" fmla="*/ 51 w 561"/>
              <a:gd name="connsiteY28" fmla="*/ 63 h 764"/>
              <a:gd name="connsiteX29" fmla="*/ 72 w 561"/>
              <a:gd name="connsiteY29" fmla="*/ 58 h 764"/>
              <a:gd name="connsiteX30" fmla="*/ 104 w 561"/>
              <a:gd name="connsiteY30" fmla="*/ 58 h 764"/>
              <a:gd name="connsiteX31" fmla="*/ 130 w 561"/>
              <a:gd name="connsiteY31" fmla="*/ 53 h 764"/>
              <a:gd name="connsiteX32" fmla="*/ 162 w 561"/>
              <a:gd name="connsiteY32" fmla="*/ 53 h 764"/>
              <a:gd name="connsiteX33" fmla="*/ 199 w 561"/>
              <a:gd name="connsiteY33" fmla="*/ 47 h 764"/>
              <a:gd name="connsiteX34" fmla="*/ 235 w 561"/>
              <a:gd name="connsiteY34" fmla="*/ 42 h 764"/>
              <a:gd name="connsiteX35" fmla="*/ 251 w 561"/>
              <a:gd name="connsiteY35" fmla="*/ 42 h 764"/>
              <a:gd name="connsiteX36" fmla="*/ 267 w 561"/>
              <a:gd name="connsiteY36" fmla="*/ 37 h 764"/>
              <a:gd name="connsiteX37" fmla="*/ 283 w 561"/>
              <a:gd name="connsiteY37" fmla="*/ 37 h 764"/>
              <a:gd name="connsiteX38" fmla="*/ 298 w 561"/>
              <a:gd name="connsiteY38" fmla="*/ 37 h 764"/>
              <a:gd name="connsiteX39" fmla="*/ 309 w 561"/>
              <a:gd name="connsiteY39" fmla="*/ 32 h 764"/>
              <a:gd name="connsiteX40" fmla="*/ 325 w 561"/>
              <a:gd name="connsiteY40" fmla="*/ 32 h 764"/>
              <a:gd name="connsiteX41" fmla="*/ 335 w 561"/>
              <a:gd name="connsiteY41" fmla="*/ 32 h 764"/>
              <a:gd name="connsiteX42" fmla="*/ 346 w 561"/>
              <a:gd name="connsiteY42" fmla="*/ 26 h 764"/>
              <a:gd name="connsiteX43" fmla="*/ 356 w 561"/>
              <a:gd name="connsiteY43" fmla="*/ 26 h 764"/>
              <a:gd name="connsiteX44" fmla="*/ 362 w 561"/>
              <a:gd name="connsiteY44" fmla="*/ 26 h 764"/>
              <a:gd name="connsiteX45" fmla="*/ 372 w 561"/>
              <a:gd name="connsiteY45" fmla="*/ 21 h 764"/>
              <a:gd name="connsiteX46" fmla="*/ 377 w 561"/>
              <a:gd name="connsiteY46" fmla="*/ 21 h 764"/>
              <a:gd name="connsiteX47" fmla="*/ 383 w 561"/>
              <a:gd name="connsiteY47" fmla="*/ 21 h 764"/>
              <a:gd name="connsiteX48" fmla="*/ 388 w 561"/>
              <a:gd name="connsiteY48" fmla="*/ 16 h 764"/>
              <a:gd name="connsiteX49" fmla="*/ 388 w 561"/>
              <a:gd name="connsiteY49" fmla="*/ 16 h 764"/>
              <a:gd name="connsiteX50" fmla="*/ 393 w 561"/>
              <a:gd name="connsiteY50" fmla="*/ 16 h 764"/>
              <a:gd name="connsiteX51" fmla="*/ 393 w 561"/>
              <a:gd name="connsiteY51" fmla="*/ 11 h 764"/>
              <a:gd name="connsiteX52" fmla="*/ 404 w 561"/>
              <a:gd name="connsiteY52" fmla="*/ 5 h 764"/>
              <a:gd name="connsiteX53" fmla="*/ 409 w 561"/>
              <a:gd name="connsiteY53" fmla="*/ 5 h 764"/>
              <a:gd name="connsiteX54" fmla="*/ 419 w 561"/>
              <a:gd name="connsiteY54" fmla="*/ 0 h 764"/>
              <a:gd name="connsiteX55" fmla="*/ 425 w 561"/>
              <a:gd name="connsiteY55" fmla="*/ 5 h 764"/>
              <a:gd name="connsiteX56" fmla="*/ 440 w 561"/>
              <a:gd name="connsiteY56" fmla="*/ 5 h 764"/>
              <a:gd name="connsiteX57" fmla="*/ 451 w 561"/>
              <a:gd name="connsiteY57" fmla="*/ 11 h 764"/>
              <a:gd name="connsiteX58" fmla="*/ 472 w 561"/>
              <a:gd name="connsiteY58" fmla="*/ 16 h 764"/>
              <a:gd name="connsiteX59" fmla="*/ 504 w 561"/>
              <a:gd name="connsiteY59" fmla="*/ 32 h 764"/>
              <a:gd name="connsiteX60" fmla="*/ 519 w 561"/>
              <a:gd name="connsiteY60" fmla="*/ 42 h 764"/>
              <a:gd name="connsiteX61" fmla="*/ 535 w 561"/>
              <a:gd name="connsiteY61" fmla="*/ 53 h 764"/>
              <a:gd name="connsiteX62" fmla="*/ 546 w 561"/>
              <a:gd name="connsiteY62" fmla="*/ 58 h 764"/>
              <a:gd name="connsiteX63" fmla="*/ 556 w 561"/>
              <a:gd name="connsiteY63" fmla="*/ 68 h 764"/>
              <a:gd name="connsiteX64" fmla="*/ 561 w 561"/>
              <a:gd name="connsiteY64" fmla="*/ 74 h 764"/>
              <a:gd name="connsiteX65" fmla="*/ 561 w 561"/>
              <a:gd name="connsiteY65" fmla="*/ 74 h 764"/>
              <a:gd name="connsiteX66" fmla="*/ 556 w 561"/>
              <a:gd name="connsiteY66" fmla="*/ 79 h 764"/>
              <a:gd name="connsiteX67" fmla="*/ 556 w 561"/>
              <a:gd name="connsiteY67" fmla="*/ 84 h 764"/>
              <a:gd name="connsiteX68" fmla="*/ 551 w 561"/>
              <a:gd name="connsiteY68" fmla="*/ 90 h 764"/>
              <a:gd name="connsiteX69" fmla="*/ 546 w 561"/>
              <a:gd name="connsiteY69" fmla="*/ 95 h 764"/>
              <a:gd name="connsiteX70" fmla="*/ 540 w 561"/>
              <a:gd name="connsiteY70" fmla="*/ 100 h 764"/>
              <a:gd name="connsiteX71" fmla="*/ 535 w 561"/>
              <a:gd name="connsiteY71" fmla="*/ 105 h 764"/>
              <a:gd name="connsiteX72" fmla="*/ 530 w 561"/>
              <a:gd name="connsiteY72" fmla="*/ 116 h 764"/>
              <a:gd name="connsiteX73" fmla="*/ 530 w 561"/>
              <a:gd name="connsiteY73" fmla="*/ 126 h 764"/>
              <a:gd name="connsiteX74" fmla="*/ 525 w 561"/>
              <a:gd name="connsiteY74" fmla="*/ 142 h 764"/>
              <a:gd name="connsiteX75" fmla="*/ 525 w 561"/>
              <a:gd name="connsiteY75" fmla="*/ 163 h 764"/>
              <a:gd name="connsiteX76" fmla="*/ 525 w 561"/>
              <a:gd name="connsiteY76" fmla="*/ 184 h 764"/>
              <a:gd name="connsiteX77" fmla="*/ 519 w 561"/>
              <a:gd name="connsiteY77" fmla="*/ 211 h 764"/>
              <a:gd name="connsiteX78" fmla="*/ 514 w 561"/>
              <a:gd name="connsiteY78" fmla="*/ 263 h 764"/>
              <a:gd name="connsiteX79" fmla="*/ 509 w 561"/>
              <a:gd name="connsiteY79" fmla="*/ 316 h 764"/>
              <a:gd name="connsiteX80" fmla="*/ 504 w 561"/>
              <a:gd name="connsiteY80" fmla="*/ 363 h 764"/>
              <a:gd name="connsiteX81" fmla="*/ 498 w 561"/>
              <a:gd name="connsiteY81" fmla="*/ 411 h 764"/>
              <a:gd name="connsiteX82" fmla="*/ 488 w 561"/>
              <a:gd name="connsiteY82" fmla="*/ 458 h 764"/>
              <a:gd name="connsiteX83" fmla="*/ 477 w 561"/>
              <a:gd name="connsiteY83" fmla="*/ 506 h 764"/>
              <a:gd name="connsiteX84" fmla="*/ 467 w 561"/>
              <a:gd name="connsiteY84" fmla="*/ 553 h 764"/>
              <a:gd name="connsiteX85" fmla="*/ 451 w 561"/>
              <a:gd name="connsiteY85" fmla="*/ 595 h 764"/>
              <a:gd name="connsiteX86" fmla="*/ 440 w 561"/>
              <a:gd name="connsiteY86" fmla="*/ 622 h 764"/>
              <a:gd name="connsiteX87" fmla="*/ 435 w 561"/>
              <a:gd name="connsiteY87" fmla="*/ 643 h 764"/>
              <a:gd name="connsiteX88" fmla="*/ 425 w 561"/>
              <a:gd name="connsiteY88" fmla="*/ 658 h 764"/>
              <a:gd name="connsiteX89" fmla="*/ 414 w 561"/>
              <a:gd name="connsiteY89" fmla="*/ 674 h 764"/>
              <a:gd name="connsiteX90" fmla="*/ 404 w 561"/>
              <a:gd name="connsiteY90" fmla="*/ 690 h 764"/>
              <a:gd name="connsiteX91" fmla="*/ 393 w 561"/>
              <a:gd name="connsiteY91" fmla="*/ 706 h 764"/>
              <a:gd name="connsiteX92" fmla="*/ 377 w 561"/>
              <a:gd name="connsiteY92" fmla="*/ 716 h 764"/>
              <a:gd name="connsiteX93" fmla="*/ 367 w 561"/>
              <a:gd name="connsiteY93" fmla="*/ 727 h 764"/>
              <a:gd name="connsiteX94" fmla="*/ 356 w 561"/>
              <a:gd name="connsiteY94" fmla="*/ 737 h 764"/>
              <a:gd name="connsiteX95" fmla="*/ 346 w 561"/>
              <a:gd name="connsiteY95" fmla="*/ 743 h 764"/>
              <a:gd name="connsiteX96" fmla="*/ 335 w 561"/>
              <a:gd name="connsiteY96" fmla="*/ 748 h 764"/>
              <a:gd name="connsiteX97" fmla="*/ 325 w 561"/>
              <a:gd name="connsiteY97" fmla="*/ 753 h 764"/>
              <a:gd name="connsiteX98" fmla="*/ 320 w 561"/>
              <a:gd name="connsiteY98" fmla="*/ 758 h 764"/>
              <a:gd name="connsiteX99" fmla="*/ 309 w 561"/>
              <a:gd name="connsiteY99" fmla="*/ 764 h 764"/>
              <a:gd name="connsiteX100" fmla="*/ 304 w 561"/>
              <a:gd name="connsiteY100" fmla="*/ 764 h 764"/>
              <a:gd name="connsiteX101" fmla="*/ 298 w 561"/>
              <a:gd name="connsiteY101" fmla="*/ 764 h 764"/>
              <a:gd name="connsiteX102" fmla="*/ 288 w 561"/>
              <a:gd name="connsiteY102" fmla="*/ 758 h 764"/>
              <a:gd name="connsiteX103" fmla="*/ 283 w 561"/>
              <a:gd name="connsiteY103" fmla="*/ 753 h 764"/>
              <a:gd name="connsiteX104" fmla="*/ 277 w 561"/>
              <a:gd name="connsiteY104" fmla="*/ 748 h 764"/>
              <a:gd name="connsiteX105" fmla="*/ 277 w 561"/>
              <a:gd name="connsiteY105" fmla="*/ 743 h 764"/>
              <a:gd name="connsiteX106" fmla="*/ 277 w 561"/>
              <a:gd name="connsiteY106" fmla="*/ 737 h 764"/>
              <a:gd name="connsiteX107" fmla="*/ 277 w 561"/>
              <a:gd name="connsiteY107" fmla="*/ 732 h 764"/>
              <a:gd name="connsiteX108" fmla="*/ 277 w 561"/>
              <a:gd name="connsiteY108" fmla="*/ 722 h 764"/>
              <a:gd name="connsiteX109" fmla="*/ 277 w 561"/>
              <a:gd name="connsiteY109" fmla="*/ 716 h 764"/>
              <a:gd name="connsiteX110" fmla="*/ 272 w 561"/>
              <a:gd name="connsiteY110" fmla="*/ 706 h 764"/>
              <a:gd name="connsiteX111" fmla="*/ 262 w 561"/>
              <a:gd name="connsiteY111" fmla="*/ 695 h 764"/>
              <a:gd name="connsiteX112" fmla="*/ 251 w 561"/>
              <a:gd name="connsiteY112" fmla="*/ 690 h 764"/>
              <a:gd name="connsiteX113" fmla="*/ 241 w 561"/>
              <a:gd name="connsiteY113" fmla="*/ 679 h 764"/>
              <a:gd name="connsiteX114" fmla="*/ 225 w 561"/>
              <a:gd name="connsiteY114" fmla="*/ 669 h 764"/>
              <a:gd name="connsiteX115" fmla="*/ 209 w 561"/>
              <a:gd name="connsiteY115" fmla="*/ 658 h 764"/>
              <a:gd name="connsiteX116" fmla="*/ 193 w 561"/>
              <a:gd name="connsiteY116" fmla="*/ 648 h 764"/>
              <a:gd name="connsiteX117" fmla="*/ 177 w 561"/>
              <a:gd name="connsiteY117" fmla="*/ 643 h 764"/>
              <a:gd name="connsiteX118" fmla="*/ 167 w 561"/>
              <a:gd name="connsiteY118" fmla="*/ 632 h 764"/>
              <a:gd name="connsiteX119" fmla="*/ 156 w 561"/>
              <a:gd name="connsiteY119" fmla="*/ 627 h 764"/>
              <a:gd name="connsiteX120" fmla="*/ 146 w 561"/>
              <a:gd name="connsiteY120" fmla="*/ 622 h 764"/>
              <a:gd name="connsiteX121" fmla="*/ 141 w 561"/>
              <a:gd name="connsiteY121" fmla="*/ 616 h 764"/>
              <a:gd name="connsiteX122" fmla="*/ 141 w 561"/>
              <a:gd name="connsiteY122" fmla="*/ 616 h 764"/>
              <a:gd name="connsiteX123" fmla="*/ 141 w 561"/>
              <a:gd name="connsiteY123" fmla="*/ 611 h 764"/>
              <a:gd name="connsiteX124" fmla="*/ 141 w 561"/>
              <a:gd name="connsiteY124" fmla="*/ 611 h 764"/>
              <a:gd name="connsiteX125" fmla="*/ 146 w 561"/>
              <a:gd name="connsiteY125" fmla="*/ 611 h 764"/>
              <a:gd name="connsiteX126" fmla="*/ 151 w 561"/>
              <a:gd name="connsiteY126" fmla="*/ 611 h 764"/>
              <a:gd name="connsiteX127" fmla="*/ 162 w 561"/>
              <a:gd name="connsiteY127" fmla="*/ 611 h 764"/>
              <a:gd name="connsiteX128" fmla="*/ 172 w 561"/>
              <a:gd name="connsiteY128" fmla="*/ 611 h 764"/>
              <a:gd name="connsiteX129" fmla="*/ 188 w 561"/>
              <a:gd name="connsiteY129" fmla="*/ 616 h 764"/>
              <a:gd name="connsiteX130" fmla="*/ 204 w 561"/>
              <a:gd name="connsiteY130" fmla="*/ 622 h 764"/>
              <a:gd name="connsiteX131" fmla="*/ 225 w 561"/>
              <a:gd name="connsiteY131" fmla="*/ 622 h 764"/>
              <a:gd name="connsiteX132" fmla="*/ 246 w 561"/>
              <a:gd name="connsiteY132" fmla="*/ 627 h 764"/>
              <a:gd name="connsiteX133" fmla="*/ 262 w 561"/>
              <a:gd name="connsiteY133" fmla="*/ 632 h 764"/>
              <a:gd name="connsiteX134" fmla="*/ 277 w 561"/>
              <a:gd name="connsiteY134" fmla="*/ 632 h 764"/>
              <a:gd name="connsiteX135" fmla="*/ 293 w 561"/>
              <a:gd name="connsiteY135" fmla="*/ 632 h 764"/>
              <a:gd name="connsiteX136" fmla="*/ 304 w 561"/>
              <a:gd name="connsiteY136" fmla="*/ 632 h 764"/>
              <a:gd name="connsiteX137" fmla="*/ 314 w 561"/>
              <a:gd name="connsiteY137" fmla="*/ 632 h 764"/>
              <a:gd name="connsiteX138" fmla="*/ 320 w 561"/>
              <a:gd name="connsiteY138" fmla="*/ 632 h 764"/>
              <a:gd name="connsiteX139" fmla="*/ 325 w 561"/>
              <a:gd name="connsiteY139" fmla="*/ 632 h 764"/>
              <a:gd name="connsiteX140" fmla="*/ 330 w 561"/>
              <a:gd name="connsiteY140" fmla="*/ 627 h 764"/>
              <a:gd name="connsiteX141" fmla="*/ 335 w 561"/>
              <a:gd name="connsiteY141" fmla="*/ 622 h 764"/>
              <a:gd name="connsiteX142" fmla="*/ 341 w 561"/>
              <a:gd name="connsiteY142" fmla="*/ 616 h 764"/>
              <a:gd name="connsiteX143" fmla="*/ 346 w 561"/>
              <a:gd name="connsiteY143" fmla="*/ 611 h 764"/>
              <a:gd name="connsiteX144" fmla="*/ 351 w 561"/>
              <a:gd name="connsiteY144" fmla="*/ 600 h 764"/>
              <a:gd name="connsiteX145" fmla="*/ 362 w 561"/>
              <a:gd name="connsiteY145" fmla="*/ 590 h 764"/>
              <a:gd name="connsiteX146" fmla="*/ 367 w 561"/>
              <a:gd name="connsiteY146" fmla="*/ 579 h 764"/>
              <a:gd name="connsiteX147" fmla="*/ 372 w 561"/>
              <a:gd name="connsiteY147" fmla="*/ 569 h 764"/>
              <a:gd name="connsiteX148" fmla="*/ 377 w 561"/>
              <a:gd name="connsiteY148" fmla="*/ 553 h 764"/>
              <a:gd name="connsiteX149" fmla="*/ 383 w 561"/>
              <a:gd name="connsiteY149" fmla="*/ 537 h 764"/>
              <a:gd name="connsiteX150" fmla="*/ 388 w 561"/>
              <a:gd name="connsiteY150" fmla="*/ 521 h 764"/>
              <a:gd name="connsiteX151" fmla="*/ 393 w 561"/>
              <a:gd name="connsiteY151" fmla="*/ 500 h 764"/>
              <a:gd name="connsiteX152" fmla="*/ 398 w 561"/>
              <a:gd name="connsiteY152" fmla="*/ 479 h 764"/>
              <a:gd name="connsiteX153" fmla="*/ 404 w 561"/>
              <a:gd name="connsiteY153" fmla="*/ 453 h 764"/>
              <a:gd name="connsiteX154" fmla="*/ 409 w 561"/>
              <a:gd name="connsiteY154" fmla="*/ 427 h 764"/>
              <a:gd name="connsiteX155" fmla="*/ 414 w 561"/>
              <a:gd name="connsiteY155" fmla="*/ 400 h 764"/>
              <a:gd name="connsiteX156" fmla="*/ 419 w 561"/>
              <a:gd name="connsiteY156" fmla="*/ 374 h 764"/>
              <a:gd name="connsiteX157" fmla="*/ 425 w 561"/>
              <a:gd name="connsiteY157" fmla="*/ 348 h 764"/>
              <a:gd name="connsiteX158" fmla="*/ 425 w 561"/>
              <a:gd name="connsiteY158" fmla="*/ 321 h 764"/>
              <a:gd name="connsiteX159" fmla="*/ 430 w 561"/>
              <a:gd name="connsiteY159" fmla="*/ 295 h 764"/>
              <a:gd name="connsiteX160" fmla="*/ 430 w 561"/>
              <a:gd name="connsiteY160" fmla="*/ 274 h 764"/>
              <a:gd name="connsiteX161" fmla="*/ 435 w 561"/>
              <a:gd name="connsiteY161" fmla="*/ 253 h 764"/>
              <a:gd name="connsiteX162" fmla="*/ 435 w 561"/>
              <a:gd name="connsiteY162" fmla="*/ 232 h 764"/>
              <a:gd name="connsiteX163" fmla="*/ 435 w 561"/>
              <a:gd name="connsiteY163" fmla="*/ 211 h 764"/>
              <a:gd name="connsiteX164" fmla="*/ 440 w 561"/>
              <a:gd name="connsiteY164" fmla="*/ 195 h 764"/>
              <a:gd name="connsiteX165" fmla="*/ 440 w 561"/>
              <a:gd name="connsiteY165" fmla="*/ 179 h 764"/>
              <a:gd name="connsiteX166" fmla="*/ 440 w 561"/>
              <a:gd name="connsiteY166" fmla="*/ 163 h 764"/>
              <a:gd name="connsiteX167" fmla="*/ 440 w 561"/>
              <a:gd name="connsiteY167" fmla="*/ 153 h 764"/>
              <a:gd name="connsiteX168" fmla="*/ 440 w 561"/>
              <a:gd name="connsiteY168" fmla="*/ 142 h 764"/>
              <a:gd name="connsiteX169" fmla="*/ 440 w 561"/>
              <a:gd name="connsiteY169" fmla="*/ 132 h 764"/>
              <a:gd name="connsiteX170" fmla="*/ 440 w 561"/>
              <a:gd name="connsiteY170" fmla="*/ 121 h 764"/>
              <a:gd name="connsiteX171" fmla="*/ 435 w 561"/>
              <a:gd name="connsiteY171" fmla="*/ 116 h 764"/>
              <a:gd name="connsiteX172" fmla="*/ 435 w 561"/>
              <a:gd name="connsiteY172" fmla="*/ 116 h 764"/>
              <a:gd name="connsiteX0" fmla="*/ 410 w 536"/>
              <a:gd name="connsiteY0" fmla="*/ 116 h 764"/>
              <a:gd name="connsiteX1" fmla="*/ 410 w 536"/>
              <a:gd name="connsiteY1" fmla="*/ 105 h 764"/>
              <a:gd name="connsiteX2" fmla="*/ 405 w 536"/>
              <a:gd name="connsiteY2" fmla="*/ 95 h 764"/>
              <a:gd name="connsiteX3" fmla="*/ 400 w 536"/>
              <a:gd name="connsiteY3" fmla="*/ 84 h 764"/>
              <a:gd name="connsiteX4" fmla="*/ 400 w 536"/>
              <a:gd name="connsiteY4" fmla="*/ 79 h 764"/>
              <a:gd name="connsiteX5" fmla="*/ 394 w 536"/>
              <a:gd name="connsiteY5" fmla="*/ 79 h 764"/>
              <a:gd name="connsiteX6" fmla="*/ 389 w 536"/>
              <a:gd name="connsiteY6" fmla="*/ 79 h 764"/>
              <a:gd name="connsiteX7" fmla="*/ 384 w 536"/>
              <a:gd name="connsiteY7" fmla="*/ 74 h 764"/>
              <a:gd name="connsiteX8" fmla="*/ 373 w 536"/>
              <a:gd name="connsiteY8" fmla="*/ 74 h 764"/>
              <a:gd name="connsiteX9" fmla="*/ 363 w 536"/>
              <a:gd name="connsiteY9" fmla="*/ 74 h 764"/>
              <a:gd name="connsiteX10" fmla="*/ 352 w 536"/>
              <a:gd name="connsiteY10" fmla="*/ 74 h 764"/>
              <a:gd name="connsiteX11" fmla="*/ 342 w 536"/>
              <a:gd name="connsiteY11" fmla="*/ 74 h 764"/>
              <a:gd name="connsiteX12" fmla="*/ 331 w 536"/>
              <a:gd name="connsiteY12" fmla="*/ 74 h 764"/>
              <a:gd name="connsiteX13" fmla="*/ 300 w 536"/>
              <a:gd name="connsiteY13" fmla="*/ 74 h 764"/>
              <a:gd name="connsiteX14" fmla="*/ 273 w 536"/>
              <a:gd name="connsiteY14" fmla="*/ 74 h 764"/>
              <a:gd name="connsiteX15" fmla="*/ 242 w 536"/>
              <a:gd name="connsiteY15" fmla="*/ 79 h 764"/>
              <a:gd name="connsiteX16" fmla="*/ 210 w 536"/>
              <a:gd name="connsiteY16" fmla="*/ 79 h 764"/>
              <a:gd name="connsiteX17" fmla="*/ 195 w 536"/>
              <a:gd name="connsiteY17" fmla="*/ 84 h 764"/>
              <a:gd name="connsiteX18" fmla="*/ 179 w 536"/>
              <a:gd name="connsiteY18" fmla="*/ 84 h 764"/>
              <a:gd name="connsiteX19" fmla="*/ 158 w 536"/>
              <a:gd name="connsiteY19" fmla="*/ 90 h 764"/>
              <a:gd name="connsiteX20" fmla="*/ 142 w 536"/>
              <a:gd name="connsiteY20" fmla="*/ 95 h 764"/>
              <a:gd name="connsiteX21" fmla="*/ 121 w 536"/>
              <a:gd name="connsiteY21" fmla="*/ 95 h 764"/>
              <a:gd name="connsiteX22" fmla="*/ 100 w 536"/>
              <a:gd name="connsiteY22" fmla="*/ 100 h 764"/>
              <a:gd name="connsiteX23" fmla="*/ 74 w 536"/>
              <a:gd name="connsiteY23" fmla="*/ 105 h 764"/>
              <a:gd name="connsiteX24" fmla="*/ 53 w 536"/>
              <a:gd name="connsiteY24" fmla="*/ 111 h 764"/>
              <a:gd name="connsiteX25" fmla="*/ 26 w 536"/>
              <a:gd name="connsiteY25" fmla="*/ 116 h 764"/>
              <a:gd name="connsiteX26" fmla="*/ 0 w 536"/>
              <a:gd name="connsiteY26" fmla="*/ 63 h 764"/>
              <a:gd name="connsiteX27" fmla="*/ 26 w 536"/>
              <a:gd name="connsiteY27" fmla="*/ 63 h 764"/>
              <a:gd name="connsiteX28" fmla="*/ 47 w 536"/>
              <a:gd name="connsiteY28" fmla="*/ 58 h 764"/>
              <a:gd name="connsiteX29" fmla="*/ 79 w 536"/>
              <a:gd name="connsiteY29" fmla="*/ 58 h 764"/>
              <a:gd name="connsiteX30" fmla="*/ 105 w 536"/>
              <a:gd name="connsiteY30" fmla="*/ 53 h 764"/>
              <a:gd name="connsiteX31" fmla="*/ 137 w 536"/>
              <a:gd name="connsiteY31" fmla="*/ 53 h 764"/>
              <a:gd name="connsiteX32" fmla="*/ 174 w 536"/>
              <a:gd name="connsiteY32" fmla="*/ 47 h 764"/>
              <a:gd name="connsiteX33" fmla="*/ 210 w 536"/>
              <a:gd name="connsiteY33" fmla="*/ 42 h 764"/>
              <a:gd name="connsiteX34" fmla="*/ 226 w 536"/>
              <a:gd name="connsiteY34" fmla="*/ 42 h 764"/>
              <a:gd name="connsiteX35" fmla="*/ 242 w 536"/>
              <a:gd name="connsiteY35" fmla="*/ 37 h 764"/>
              <a:gd name="connsiteX36" fmla="*/ 258 w 536"/>
              <a:gd name="connsiteY36" fmla="*/ 37 h 764"/>
              <a:gd name="connsiteX37" fmla="*/ 273 w 536"/>
              <a:gd name="connsiteY37" fmla="*/ 37 h 764"/>
              <a:gd name="connsiteX38" fmla="*/ 284 w 536"/>
              <a:gd name="connsiteY38" fmla="*/ 32 h 764"/>
              <a:gd name="connsiteX39" fmla="*/ 300 w 536"/>
              <a:gd name="connsiteY39" fmla="*/ 32 h 764"/>
              <a:gd name="connsiteX40" fmla="*/ 310 w 536"/>
              <a:gd name="connsiteY40" fmla="*/ 32 h 764"/>
              <a:gd name="connsiteX41" fmla="*/ 321 w 536"/>
              <a:gd name="connsiteY41" fmla="*/ 26 h 764"/>
              <a:gd name="connsiteX42" fmla="*/ 331 w 536"/>
              <a:gd name="connsiteY42" fmla="*/ 26 h 764"/>
              <a:gd name="connsiteX43" fmla="*/ 337 w 536"/>
              <a:gd name="connsiteY43" fmla="*/ 26 h 764"/>
              <a:gd name="connsiteX44" fmla="*/ 347 w 536"/>
              <a:gd name="connsiteY44" fmla="*/ 21 h 764"/>
              <a:gd name="connsiteX45" fmla="*/ 352 w 536"/>
              <a:gd name="connsiteY45" fmla="*/ 21 h 764"/>
              <a:gd name="connsiteX46" fmla="*/ 358 w 536"/>
              <a:gd name="connsiteY46" fmla="*/ 21 h 764"/>
              <a:gd name="connsiteX47" fmla="*/ 363 w 536"/>
              <a:gd name="connsiteY47" fmla="*/ 16 h 764"/>
              <a:gd name="connsiteX48" fmla="*/ 363 w 536"/>
              <a:gd name="connsiteY48" fmla="*/ 16 h 764"/>
              <a:gd name="connsiteX49" fmla="*/ 368 w 536"/>
              <a:gd name="connsiteY49" fmla="*/ 16 h 764"/>
              <a:gd name="connsiteX50" fmla="*/ 368 w 536"/>
              <a:gd name="connsiteY50" fmla="*/ 11 h 764"/>
              <a:gd name="connsiteX51" fmla="*/ 379 w 536"/>
              <a:gd name="connsiteY51" fmla="*/ 5 h 764"/>
              <a:gd name="connsiteX52" fmla="*/ 384 w 536"/>
              <a:gd name="connsiteY52" fmla="*/ 5 h 764"/>
              <a:gd name="connsiteX53" fmla="*/ 394 w 536"/>
              <a:gd name="connsiteY53" fmla="*/ 0 h 764"/>
              <a:gd name="connsiteX54" fmla="*/ 400 w 536"/>
              <a:gd name="connsiteY54" fmla="*/ 5 h 764"/>
              <a:gd name="connsiteX55" fmla="*/ 415 w 536"/>
              <a:gd name="connsiteY55" fmla="*/ 5 h 764"/>
              <a:gd name="connsiteX56" fmla="*/ 426 w 536"/>
              <a:gd name="connsiteY56" fmla="*/ 11 h 764"/>
              <a:gd name="connsiteX57" fmla="*/ 447 w 536"/>
              <a:gd name="connsiteY57" fmla="*/ 16 h 764"/>
              <a:gd name="connsiteX58" fmla="*/ 479 w 536"/>
              <a:gd name="connsiteY58" fmla="*/ 32 h 764"/>
              <a:gd name="connsiteX59" fmla="*/ 494 w 536"/>
              <a:gd name="connsiteY59" fmla="*/ 42 h 764"/>
              <a:gd name="connsiteX60" fmla="*/ 510 w 536"/>
              <a:gd name="connsiteY60" fmla="*/ 53 h 764"/>
              <a:gd name="connsiteX61" fmla="*/ 521 w 536"/>
              <a:gd name="connsiteY61" fmla="*/ 58 h 764"/>
              <a:gd name="connsiteX62" fmla="*/ 531 w 536"/>
              <a:gd name="connsiteY62" fmla="*/ 68 h 764"/>
              <a:gd name="connsiteX63" fmla="*/ 536 w 536"/>
              <a:gd name="connsiteY63" fmla="*/ 74 h 764"/>
              <a:gd name="connsiteX64" fmla="*/ 536 w 536"/>
              <a:gd name="connsiteY64" fmla="*/ 74 h 764"/>
              <a:gd name="connsiteX65" fmla="*/ 531 w 536"/>
              <a:gd name="connsiteY65" fmla="*/ 79 h 764"/>
              <a:gd name="connsiteX66" fmla="*/ 531 w 536"/>
              <a:gd name="connsiteY66" fmla="*/ 84 h 764"/>
              <a:gd name="connsiteX67" fmla="*/ 526 w 536"/>
              <a:gd name="connsiteY67" fmla="*/ 90 h 764"/>
              <a:gd name="connsiteX68" fmla="*/ 521 w 536"/>
              <a:gd name="connsiteY68" fmla="*/ 95 h 764"/>
              <a:gd name="connsiteX69" fmla="*/ 515 w 536"/>
              <a:gd name="connsiteY69" fmla="*/ 100 h 764"/>
              <a:gd name="connsiteX70" fmla="*/ 510 w 536"/>
              <a:gd name="connsiteY70" fmla="*/ 105 h 764"/>
              <a:gd name="connsiteX71" fmla="*/ 505 w 536"/>
              <a:gd name="connsiteY71" fmla="*/ 116 h 764"/>
              <a:gd name="connsiteX72" fmla="*/ 505 w 536"/>
              <a:gd name="connsiteY72" fmla="*/ 126 h 764"/>
              <a:gd name="connsiteX73" fmla="*/ 500 w 536"/>
              <a:gd name="connsiteY73" fmla="*/ 142 h 764"/>
              <a:gd name="connsiteX74" fmla="*/ 500 w 536"/>
              <a:gd name="connsiteY74" fmla="*/ 163 h 764"/>
              <a:gd name="connsiteX75" fmla="*/ 500 w 536"/>
              <a:gd name="connsiteY75" fmla="*/ 184 h 764"/>
              <a:gd name="connsiteX76" fmla="*/ 494 w 536"/>
              <a:gd name="connsiteY76" fmla="*/ 211 h 764"/>
              <a:gd name="connsiteX77" fmla="*/ 489 w 536"/>
              <a:gd name="connsiteY77" fmla="*/ 263 h 764"/>
              <a:gd name="connsiteX78" fmla="*/ 484 w 536"/>
              <a:gd name="connsiteY78" fmla="*/ 316 h 764"/>
              <a:gd name="connsiteX79" fmla="*/ 479 w 536"/>
              <a:gd name="connsiteY79" fmla="*/ 363 h 764"/>
              <a:gd name="connsiteX80" fmla="*/ 473 w 536"/>
              <a:gd name="connsiteY80" fmla="*/ 411 h 764"/>
              <a:gd name="connsiteX81" fmla="*/ 463 w 536"/>
              <a:gd name="connsiteY81" fmla="*/ 458 h 764"/>
              <a:gd name="connsiteX82" fmla="*/ 452 w 536"/>
              <a:gd name="connsiteY82" fmla="*/ 506 h 764"/>
              <a:gd name="connsiteX83" fmla="*/ 442 w 536"/>
              <a:gd name="connsiteY83" fmla="*/ 553 h 764"/>
              <a:gd name="connsiteX84" fmla="*/ 426 w 536"/>
              <a:gd name="connsiteY84" fmla="*/ 595 h 764"/>
              <a:gd name="connsiteX85" fmla="*/ 415 w 536"/>
              <a:gd name="connsiteY85" fmla="*/ 622 h 764"/>
              <a:gd name="connsiteX86" fmla="*/ 410 w 536"/>
              <a:gd name="connsiteY86" fmla="*/ 643 h 764"/>
              <a:gd name="connsiteX87" fmla="*/ 400 w 536"/>
              <a:gd name="connsiteY87" fmla="*/ 658 h 764"/>
              <a:gd name="connsiteX88" fmla="*/ 389 w 536"/>
              <a:gd name="connsiteY88" fmla="*/ 674 h 764"/>
              <a:gd name="connsiteX89" fmla="*/ 379 w 536"/>
              <a:gd name="connsiteY89" fmla="*/ 690 h 764"/>
              <a:gd name="connsiteX90" fmla="*/ 368 w 536"/>
              <a:gd name="connsiteY90" fmla="*/ 706 h 764"/>
              <a:gd name="connsiteX91" fmla="*/ 352 w 536"/>
              <a:gd name="connsiteY91" fmla="*/ 716 h 764"/>
              <a:gd name="connsiteX92" fmla="*/ 342 w 536"/>
              <a:gd name="connsiteY92" fmla="*/ 727 h 764"/>
              <a:gd name="connsiteX93" fmla="*/ 331 w 536"/>
              <a:gd name="connsiteY93" fmla="*/ 737 h 764"/>
              <a:gd name="connsiteX94" fmla="*/ 321 w 536"/>
              <a:gd name="connsiteY94" fmla="*/ 743 h 764"/>
              <a:gd name="connsiteX95" fmla="*/ 310 w 536"/>
              <a:gd name="connsiteY95" fmla="*/ 748 h 764"/>
              <a:gd name="connsiteX96" fmla="*/ 300 w 536"/>
              <a:gd name="connsiteY96" fmla="*/ 753 h 764"/>
              <a:gd name="connsiteX97" fmla="*/ 295 w 536"/>
              <a:gd name="connsiteY97" fmla="*/ 758 h 764"/>
              <a:gd name="connsiteX98" fmla="*/ 284 w 536"/>
              <a:gd name="connsiteY98" fmla="*/ 764 h 764"/>
              <a:gd name="connsiteX99" fmla="*/ 279 w 536"/>
              <a:gd name="connsiteY99" fmla="*/ 764 h 764"/>
              <a:gd name="connsiteX100" fmla="*/ 273 w 536"/>
              <a:gd name="connsiteY100" fmla="*/ 764 h 764"/>
              <a:gd name="connsiteX101" fmla="*/ 263 w 536"/>
              <a:gd name="connsiteY101" fmla="*/ 758 h 764"/>
              <a:gd name="connsiteX102" fmla="*/ 258 w 536"/>
              <a:gd name="connsiteY102" fmla="*/ 753 h 764"/>
              <a:gd name="connsiteX103" fmla="*/ 252 w 536"/>
              <a:gd name="connsiteY103" fmla="*/ 748 h 764"/>
              <a:gd name="connsiteX104" fmla="*/ 252 w 536"/>
              <a:gd name="connsiteY104" fmla="*/ 743 h 764"/>
              <a:gd name="connsiteX105" fmla="*/ 252 w 536"/>
              <a:gd name="connsiteY105" fmla="*/ 737 h 764"/>
              <a:gd name="connsiteX106" fmla="*/ 252 w 536"/>
              <a:gd name="connsiteY106" fmla="*/ 732 h 764"/>
              <a:gd name="connsiteX107" fmla="*/ 252 w 536"/>
              <a:gd name="connsiteY107" fmla="*/ 722 h 764"/>
              <a:gd name="connsiteX108" fmla="*/ 252 w 536"/>
              <a:gd name="connsiteY108" fmla="*/ 716 h 764"/>
              <a:gd name="connsiteX109" fmla="*/ 247 w 536"/>
              <a:gd name="connsiteY109" fmla="*/ 706 h 764"/>
              <a:gd name="connsiteX110" fmla="*/ 237 w 536"/>
              <a:gd name="connsiteY110" fmla="*/ 695 h 764"/>
              <a:gd name="connsiteX111" fmla="*/ 226 w 536"/>
              <a:gd name="connsiteY111" fmla="*/ 690 h 764"/>
              <a:gd name="connsiteX112" fmla="*/ 216 w 536"/>
              <a:gd name="connsiteY112" fmla="*/ 679 h 764"/>
              <a:gd name="connsiteX113" fmla="*/ 200 w 536"/>
              <a:gd name="connsiteY113" fmla="*/ 669 h 764"/>
              <a:gd name="connsiteX114" fmla="*/ 184 w 536"/>
              <a:gd name="connsiteY114" fmla="*/ 658 h 764"/>
              <a:gd name="connsiteX115" fmla="*/ 168 w 536"/>
              <a:gd name="connsiteY115" fmla="*/ 648 h 764"/>
              <a:gd name="connsiteX116" fmla="*/ 152 w 536"/>
              <a:gd name="connsiteY116" fmla="*/ 643 h 764"/>
              <a:gd name="connsiteX117" fmla="*/ 142 w 536"/>
              <a:gd name="connsiteY117" fmla="*/ 632 h 764"/>
              <a:gd name="connsiteX118" fmla="*/ 131 w 536"/>
              <a:gd name="connsiteY118" fmla="*/ 627 h 764"/>
              <a:gd name="connsiteX119" fmla="*/ 121 w 536"/>
              <a:gd name="connsiteY119" fmla="*/ 622 h 764"/>
              <a:gd name="connsiteX120" fmla="*/ 116 w 536"/>
              <a:gd name="connsiteY120" fmla="*/ 616 h 764"/>
              <a:gd name="connsiteX121" fmla="*/ 116 w 536"/>
              <a:gd name="connsiteY121" fmla="*/ 616 h 764"/>
              <a:gd name="connsiteX122" fmla="*/ 116 w 536"/>
              <a:gd name="connsiteY122" fmla="*/ 611 h 764"/>
              <a:gd name="connsiteX123" fmla="*/ 116 w 536"/>
              <a:gd name="connsiteY123" fmla="*/ 611 h 764"/>
              <a:gd name="connsiteX124" fmla="*/ 121 w 536"/>
              <a:gd name="connsiteY124" fmla="*/ 611 h 764"/>
              <a:gd name="connsiteX125" fmla="*/ 126 w 536"/>
              <a:gd name="connsiteY125" fmla="*/ 611 h 764"/>
              <a:gd name="connsiteX126" fmla="*/ 137 w 536"/>
              <a:gd name="connsiteY126" fmla="*/ 611 h 764"/>
              <a:gd name="connsiteX127" fmla="*/ 147 w 536"/>
              <a:gd name="connsiteY127" fmla="*/ 611 h 764"/>
              <a:gd name="connsiteX128" fmla="*/ 163 w 536"/>
              <a:gd name="connsiteY128" fmla="*/ 616 h 764"/>
              <a:gd name="connsiteX129" fmla="*/ 179 w 536"/>
              <a:gd name="connsiteY129" fmla="*/ 622 h 764"/>
              <a:gd name="connsiteX130" fmla="*/ 200 w 536"/>
              <a:gd name="connsiteY130" fmla="*/ 622 h 764"/>
              <a:gd name="connsiteX131" fmla="*/ 221 w 536"/>
              <a:gd name="connsiteY131" fmla="*/ 627 h 764"/>
              <a:gd name="connsiteX132" fmla="*/ 237 w 536"/>
              <a:gd name="connsiteY132" fmla="*/ 632 h 764"/>
              <a:gd name="connsiteX133" fmla="*/ 252 w 536"/>
              <a:gd name="connsiteY133" fmla="*/ 632 h 764"/>
              <a:gd name="connsiteX134" fmla="*/ 268 w 536"/>
              <a:gd name="connsiteY134" fmla="*/ 632 h 764"/>
              <a:gd name="connsiteX135" fmla="*/ 279 w 536"/>
              <a:gd name="connsiteY135" fmla="*/ 632 h 764"/>
              <a:gd name="connsiteX136" fmla="*/ 289 w 536"/>
              <a:gd name="connsiteY136" fmla="*/ 632 h 764"/>
              <a:gd name="connsiteX137" fmla="*/ 295 w 536"/>
              <a:gd name="connsiteY137" fmla="*/ 632 h 764"/>
              <a:gd name="connsiteX138" fmla="*/ 300 w 536"/>
              <a:gd name="connsiteY138" fmla="*/ 632 h 764"/>
              <a:gd name="connsiteX139" fmla="*/ 305 w 536"/>
              <a:gd name="connsiteY139" fmla="*/ 627 h 764"/>
              <a:gd name="connsiteX140" fmla="*/ 310 w 536"/>
              <a:gd name="connsiteY140" fmla="*/ 622 h 764"/>
              <a:gd name="connsiteX141" fmla="*/ 316 w 536"/>
              <a:gd name="connsiteY141" fmla="*/ 616 h 764"/>
              <a:gd name="connsiteX142" fmla="*/ 321 w 536"/>
              <a:gd name="connsiteY142" fmla="*/ 611 h 764"/>
              <a:gd name="connsiteX143" fmla="*/ 326 w 536"/>
              <a:gd name="connsiteY143" fmla="*/ 600 h 764"/>
              <a:gd name="connsiteX144" fmla="*/ 337 w 536"/>
              <a:gd name="connsiteY144" fmla="*/ 590 h 764"/>
              <a:gd name="connsiteX145" fmla="*/ 342 w 536"/>
              <a:gd name="connsiteY145" fmla="*/ 579 h 764"/>
              <a:gd name="connsiteX146" fmla="*/ 347 w 536"/>
              <a:gd name="connsiteY146" fmla="*/ 569 h 764"/>
              <a:gd name="connsiteX147" fmla="*/ 352 w 536"/>
              <a:gd name="connsiteY147" fmla="*/ 553 h 764"/>
              <a:gd name="connsiteX148" fmla="*/ 358 w 536"/>
              <a:gd name="connsiteY148" fmla="*/ 537 h 764"/>
              <a:gd name="connsiteX149" fmla="*/ 363 w 536"/>
              <a:gd name="connsiteY149" fmla="*/ 521 h 764"/>
              <a:gd name="connsiteX150" fmla="*/ 368 w 536"/>
              <a:gd name="connsiteY150" fmla="*/ 500 h 764"/>
              <a:gd name="connsiteX151" fmla="*/ 373 w 536"/>
              <a:gd name="connsiteY151" fmla="*/ 479 h 764"/>
              <a:gd name="connsiteX152" fmla="*/ 379 w 536"/>
              <a:gd name="connsiteY152" fmla="*/ 453 h 764"/>
              <a:gd name="connsiteX153" fmla="*/ 384 w 536"/>
              <a:gd name="connsiteY153" fmla="*/ 427 h 764"/>
              <a:gd name="connsiteX154" fmla="*/ 389 w 536"/>
              <a:gd name="connsiteY154" fmla="*/ 400 h 764"/>
              <a:gd name="connsiteX155" fmla="*/ 394 w 536"/>
              <a:gd name="connsiteY155" fmla="*/ 374 h 764"/>
              <a:gd name="connsiteX156" fmla="*/ 400 w 536"/>
              <a:gd name="connsiteY156" fmla="*/ 348 h 764"/>
              <a:gd name="connsiteX157" fmla="*/ 400 w 536"/>
              <a:gd name="connsiteY157" fmla="*/ 321 h 764"/>
              <a:gd name="connsiteX158" fmla="*/ 405 w 536"/>
              <a:gd name="connsiteY158" fmla="*/ 295 h 764"/>
              <a:gd name="connsiteX159" fmla="*/ 405 w 536"/>
              <a:gd name="connsiteY159" fmla="*/ 274 h 764"/>
              <a:gd name="connsiteX160" fmla="*/ 410 w 536"/>
              <a:gd name="connsiteY160" fmla="*/ 253 h 764"/>
              <a:gd name="connsiteX161" fmla="*/ 410 w 536"/>
              <a:gd name="connsiteY161" fmla="*/ 232 h 764"/>
              <a:gd name="connsiteX162" fmla="*/ 410 w 536"/>
              <a:gd name="connsiteY162" fmla="*/ 211 h 764"/>
              <a:gd name="connsiteX163" fmla="*/ 415 w 536"/>
              <a:gd name="connsiteY163" fmla="*/ 195 h 764"/>
              <a:gd name="connsiteX164" fmla="*/ 415 w 536"/>
              <a:gd name="connsiteY164" fmla="*/ 179 h 764"/>
              <a:gd name="connsiteX165" fmla="*/ 415 w 536"/>
              <a:gd name="connsiteY165" fmla="*/ 163 h 764"/>
              <a:gd name="connsiteX166" fmla="*/ 415 w 536"/>
              <a:gd name="connsiteY166" fmla="*/ 153 h 764"/>
              <a:gd name="connsiteX167" fmla="*/ 415 w 536"/>
              <a:gd name="connsiteY167" fmla="*/ 142 h 764"/>
              <a:gd name="connsiteX168" fmla="*/ 415 w 536"/>
              <a:gd name="connsiteY168" fmla="*/ 132 h 764"/>
              <a:gd name="connsiteX169" fmla="*/ 415 w 536"/>
              <a:gd name="connsiteY169" fmla="*/ 121 h 764"/>
              <a:gd name="connsiteX170" fmla="*/ 410 w 536"/>
              <a:gd name="connsiteY170" fmla="*/ 116 h 764"/>
              <a:gd name="connsiteX171" fmla="*/ 410 w 536"/>
              <a:gd name="connsiteY171" fmla="*/ 116 h 764"/>
              <a:gd name="connsiteX0" fmla="*/ 410 w 536"/>
              <a:gd name="connsiteY0" fmla="*/ 116 h 764"/>
              <a:gd name="connsiteX1" fmla="*/ 410 w 536"/>
              <a:gd name="connsiteY1" fmla="*/ 105 h 764"/>
              <a:gd name="connsiteX2" fmla="*/ 405 w 536"/>
              <a:gd name="connsiteY2" fmla="*/ 95 h 764"/>
              <a:gd name="connsiteX3" fmla="*/ 400 w 536"/>
              <a:gd name="connsiteY3" fmla="*/ 84 h 764"/>
              <a:gd name="connsiteX4" fmla="*/ 400 w 536"/>
              <a:gd name="connsiteY4" fmla="*/ 79 h 764"/>
              <a:gd name="connsiteX5" fmla="*/ 394 w 536"/>
              <a:gd name="connsiteY5" fmla="*/ 79 h 764"/>
              <a:gd name="connsiteX6" fmla="*/ 389 w 536"/>
              <a:gd name="connsiteY6" fmla="*/ 79 h 764"/>
              <a:gd name="connsiteX7" fmla="*/ 384 w 536"/>
              <a:gd name="connsiteY7" fmla="*/ 74 h 764"/>
              <a:gd name="connsiteX8" fmla="*/ 373 w 536"/>
              <a:gd name="connsiteY8" fmla="*/ 74 h 764"/>
              <a:gd name="connsiteX9" fmla="*/ 363 w 536"/>
              <a:gd name="connsiteY9" fmla="*/ 74 h 764"/>
              <a:gd name="connsiteX10" fmla="*/ 352 w 536"/>
              <a:gd name="connsiteY10" fmla="*/ 74 h 764"/>
              <a:gd name="connsiteX11" fmla="*/ 342 w 536"/>
              <a:gd name="connsiteY11" fmla="*/ 74 h 764"/>
              <a:gd name="connsiteX12" fmla="*/ 331 w 536"/>
              <a:gd name="connsiteY12" fmla="*/ 74 h 764"/>
              <a:gd name="connsiteX13" fmla="*/ 300 w 536"/>
              <a:gd name="connsiteY13" fmla="*/ 74 h 764"/>
              <a:gd name="connsiteX14" fmla="*/ 273 w 536"/>
              <a:gd name="connsiteY14" fmla="*/ 74 h 764"/>
              <a:gd name="connsiteX15" fmla="*/ 242 w 536"/>
              <a:gd name="connsiteY15" fmla="*/ 79 h 764"/>
              <a:gd name="connsiteX16" fmla="*/ 210 w 536"/>
              <a:gd name="connsiteY16" fmla="*/ 79 h 764"/>
              <a:gd name="connsiteX17" fmla="*/ 195 w 536"/>
              <a:gd name="connsiteY17" fmla="*/ 84 h 764"/>
              <a:gd name="connsiteX18" fmla="*/ 179 w 536"/>
              <a:gd name="connsiteY18" fmla="*/ 84 h 764"/>
              <a:gd name="connsiteX19" fmla="*/ 158 w 536"/>
              <a:gd name="connsiteY19" fmla="*/ 90 h 764"/>
              <a:gd name="connsiteX20" fmla="*/ 142 w 536"/>
              <a:gd name="connsiteY20" fmla="*/ 95 h 764"/>
              <a:gd name="connsiteX21" fmla="*/ 121 w 536"/>
              <a:gd name="connsiteY21" fmla="*/ 95 h 764"/>
              <a:gd name="connsiteX22" fmla="*/ 100 w 536"/>
              <a:gd name="connsiteY22" fmla="*/ 100 h 764"/>
              <a:gd name="connsiteX23" fmla="*/ 74 w 536"/>
              <a:gd name="connsiteY23" fmla="*/ 105 h 764"/>
              <a:gd name="connsiteX24" fmla="*/ 53 w 536"/>
              <a:gd name="connsiteY24" fmla="*/ 111 h 764"/>
              <a:gd name="connsiteX25" fmla="*/ 0 w 536"/>
              <a:gd name="connsiteY25" fmla="*/ 63 h 764"/>
              <a:gd name="connsiteX26" fmla="*/ 26 w 536"/>
              <a:gd name="connsiteY26" fmla="*/ 63 h 764"/>
              <a:gd name="connsiteX27" fmla="*/ 47 w 536"/>
              <a:gd name="connsiteY27" fmla="*/ 58 h 764"/>
              <a:gd name="connsiteX28" fmla="*/ 79 w 536"/>
              <a:gd name="connsiteY28" fmla="*/ 58 h 764"/>
              <a:gd name="connsiteX29" fmla="*/ 105 w 536"/>
              <a:gd name="connsiteY29" fmla="*/ 53 h 764"/>
              <a:gd name="connsiteX30" fmla="*/ 137 w 536"/>
              <a:gd name="connsiteY30" fmla="*/ 53 h 764"/>
              <a:gd name="connsiteX31" fmla="*/ 174 w 536"/>
              <a:gd name="connsiteY31" fmla="*/ 47 h 764"/>
              <a:gd name="connsiteX32" fmla="*/ 210 w 536"/>
              <a:gd name="connsiteY32" fmla="*/ 42 h 764"/>
              <a:gd name="connsiteX33" fmla="*/ 226 w 536"/>
              <a:gd name="connsiteY33" fmla="*/ 42 h 764"/>
              <a:gd name="connsiteX34" fmla="*/ 242 w 536"/>
              <a:gd name="connsiteY34" fmla="*/ 37 h 764"/>
              <a:gd name="connsiteX35" fmla="*/ 258 w 536"/>
              <a:gd name="connsiteY35" fmla="*/ 37 h 764"/>
              <a:gd name="connsiteX36" fmla="*/ 273 w 536"/>
              <a:gd name="connsiteY36" fmla="*/ 37 h 764"/>
              <a:gd name="connsiteX37" fmla="*/ 284 w 536"/>
              <a:gd name="connsiteY37" fmla="*/ 32 h 764"/>
              <a:gd name="connsiteX38" fmla="*/ 300 w 536"/>
              <a:gd name="connsiteY38" fmla="*/ 32 h 764"/>
              <a:gd name="connsiteX39" fmla="*/ 310 w 536"/>
              <a:gd name="connsiteY39" fmla="*/ 32 h 764"/>
              <a:gd name="connsiteX40" fmla="*/ 321 w 536"/>
              <a:gd name="connsiteY40" fmla="*/ 26 h 764"/>
              <a:gd name="connsiteX41" fmla="*/ 331 w 536"/>
              <a:gd name="connsiteY41" fmla="*/ 26 h 764"/>
              <a:gd name="connsiteX42" fmla="*/ 337 w 536"/>
              <a:gd name="connsiteY42" fmla="*/ 26 h 764"/>
              <a:gd name="connsiteX43" fmla="*/ 347 w 536"/>
              <a:gd name="connsiteY43" fmla="*/ 21 h 764"/>
              <a:gd name="connsiteX44" fmla="*/ 352 w 536"/>
              <a:gd name="connsiteY44" fmla="*/ 21 h 764"/>
              <a:gd name="connsiteX45" fmla="*/ 358 w 536"/>
              <a:gd name="connsiteY45" fmla="*/ 21 h 764"/>
              <a:gd name="connsiteX46" fmla="*/ 363 w 536"/>
              <a:gd name="connsiteY46" fmla="*/ 16 h 764"/>
              <a:gd name="connsiteX47" fmla="*/ 363 w 536"/>
              <a:gd name="connsiteY47" fmla="*/ 16 h 764"/>
              <a:gd name="connsiteX48" fmla="*/ 368 w 536"/>
              <a:gd name="connsiteY48" fmla="*/ 16 h 764"/>
              <a:gd name="connsiteX49" fmla="*/ 368 w 536"/>
              <a:gd name="connsiteY49" fmla="*/ 11 h 764"/>
              <a:gd name="connsiteX50" fmla="*/ 379 w 536"/>
              <a:gd name="connsiteY50" fmla="*/ 5 h 764"/>
              <a:gd name="connsiteX51" fmla="*/ 384 w 536"/>
              <a:gd name="connsiteY51" fmla="*/ 5 h 764"/>
              <a:gd name="connsiteX52" fmla="*/ 394 w 536"/>
              <a:gd name="connsiteY52" fmla="*/ 0 h 764"/>
              <a:gd name="connsiteX53" fmla="*/ 400 w 536"/>
              <a:gd name="connsiteY53" fmla="*/ 5 h 764"/>
              <a:gd name="connsiteX54" fmla="*/ 415 w 536"/>
              <a:gd name="connsiteY54" fmla="*/ 5 h 764"/>
              <a:gd name="connsiteX55" fmla="*/ 426 w 536"/>
              <a:gd name="connsiteY55" fmla="*/ 11 h 764"/>
              <a:gd name="connsiteX56" fmla="*/ 447 w 536"/>
              <a:gd name="connsiteY56" fmla="*/ 16 h 764"/>
              <a:gd name="connsiteX57" fmla="*/ 479 w 536"/>
              <a:gd name="connsiteY57" fmla="*/ 32 h 764"/>
              <a:gd name="connsiteX58" fmla="*/ 494 w 536"/>
              <a:gd name="connsiteY58" fmla="*/ 42 h 764"/>
              <a:gd name="connsiteX59" fmla="*/ 510 w 536"/>
              <a:gd name="connsiteY59" fmla="*/ 53 h 764"/>
              <a:gd name="connsiteX60" fmla="*/ 521 w 536"/>
              <a:gd name="connsiteY60" fmla="*/ 58 h 764"/>
              <a:gd name="connsiteX61" fmla="*/ 531 w 536"/>
              <a:gd name="connsiteY61" fmla="*/ 68 h 764"/>
              <a:gd name="connsiteX62" fmla="*/ 536 w 536"/>
              <a:gd name="connsiteY62" fmla="*/ 74 h 764"/>
              <a:gd name="connsiteX63" fmla="*/ 536 w 536"/>
              <a:gd name="connsiteY63" fmla="*/ 74 h 764"/>
              <a:gd name="connsiteX64" fmla="*/ 531 w 536"/>
              <a:gd name="connsiteY64" fmla="*/ 79 h 764"/>
              <a:gd name="connsiteX65" fmla="*/ 531 w 536"/>
              <a:gd name="connsiteY65" fmla="*/ 84 h 764"/>
              <a:gd name="connsiteX66" fmla="*/ 526 w 536"/>
              <a:gd name="connsiteY66" fmla="*/ 90 h 764"/>
              <a:gd name="connsiteX67" fmla="*/ 521 w 536"/>
              <a:gd name="connsiteY67" fmla="*/ 95 h 764"/>
              <a:gd name="connsiteX68" fmla="*/ 515 w 536"/>
              <a:gd name="connsiteY68" fmla="*/ 100 h 764"/>
              <a:gd name="connsiteX69" fmla="*/ 510 w 536"/>
              <a:gd name="connsiteY69" fmla="*/ 105 h 764"/>
              <a:gd name="connsiteX70" fmla="*/ 505 w 536"/>
              <a:gd name="connsiteY70" fmla="*/ 116 h 764"/>
              <a:gd name="connsiteX71" fmla="*/ 505 w 536"/>
              <a:gd name="connsiteY71" fmla="*/ 126 h 764"/>
              <a:gd name="connsiteX72" fmla="*/ 500 w 536"/>
              <a:gd name="connsiteY72" fmla="*/ 142 h 764"/>
              <a:gd name="connsiteX73" fmla="*/ 500 w 536"/>
              <a:gd name="connsiteY73" fmla="*/ 163 h 764"/>
              <a:gd name="connsiteX74" fmla="*/ 500 w 536"/>
              <a:gd name="connsiteY74" fmla="*/ 184 h 764"/>
              <a:gd name="connsiteX75" fmla="*/ 494 w 536"/>
              <a:gd name="connsiteY75" fmla="*/ 211 h 764"/>
              <a:gd name="connsiteX76" fmla="*/ 489 w 536"/>
              <a:gd name="connsiteY76" fmla="*/ 263 h 764"/>
              <a:gd name="connsiteX77" fmla="*/ 484 w 536"/>
              <a:gd name="connsiteY77" fmla="*/ 316 h 764"/>
              <a:gd name="connsiteX78" fmla="*/ 479 w 536"/>
              <a:gd name="connsiteY78" fmla="*/ 363 h 764"/>
              <a:gd name="connsiteX79" fmla="*/ 473 w 536"/>
              <a:gd name="connsiteY79" fmla="*/ 411 h 764"/>
              <a:gd name="connsiteX80" fmla="*/ 463 w 536"/>
              <a:gd name="connsiteY80" fmla="*/ 458 h 764"/>
              <a:gd name="connsiteX81" fmla="*/ 452 w 536"/>
              <a:gd name="connsiteY81" fmla="*/ 506 h 764"/>
              <a:gd name="connsiteX82" fmla="*/ 442 w 536"/>
              <a:gd name="connsiteY82" fmla="*/ 553 h 764"/>
              <a:gd name="connsiteX83" fmla="*/ 426 w 536"/>
              <a:gd name="connsiteY83" fmla="*/ 595 h 764"/>
              <a:gd name="connsiteX84" fmla="*/ 415 w 536"/>
              <a:gd name="connsiteY84" fmla="*/ 622 h 764"/>
              <a:gd name="connsiteX85" fmla="*/ 410 w 536"/>
              <a:gd name="connsiteY85" fmla="*/ 643 h 764"/>
              <a:gd name="connsiteX86" fmla="*/ 400 w 536"/>
              <a:gd name="connsiteY86" fmla="*/ 658 h 764"/>
              <a:gd name="connsiteX87" fmla="*/ 389 w 536"/>
              <a:gd name="connsiteY87" fmla="*/ 674 h 764"/>
              <a:gd name="connsiteX88" fmla="*/ 379 w 536"/>
              <a:gd name="connsiteY88" fmla="*/ 690 h 764"/>
              <a:gd name="connsiteX89" fmla="*/ 368 w 536"/>
              <a:gd name="connsiteY89" fmla="*/ 706 h 764"/>
              <a:gd name="connsiteX90" fmla="*/ 352 w 536"/>
              <a:gd name="connsiteY90" fmla="*/ 716 h 764"/>
              <a:gd name="connsiteX91" fmla="*/ 342 w 536"/>
              <a:gd name="connsiteY91" fmla="*/ 727 h 764"/>
              <a:gd name="connsiteX92" fmla="*/ 331 w 536"/>
              <a:gd name="connsiteY92" fmla="*/ 737 h 764"/>
              <a:gd name="connsiteX93" fmla="*/ 321 w 536"/>
              <a:gd name="connsiteY93" fmla="*/ 743 h 764"/>
              <a:gd name="connsiteX94" fmla="*/ 310 w 536"/>
              <a:gd name="connsiteY94" fmla="*/ 748 h 764"/>
              <a:gd name="connsiteX95" fmla="*/ 300 w 536"/>
              <a:gd name="connsiteY95" fmla="*/ 753 h 764"/>
              <a:gd name="connsiteX96" fmla="*/ 295 w 536"/>
              <a:gd name="connsiteY96" fmla="*/ 758 h 764"/>
              <a:gd name="connsiteX97" fmla="*/ 284 w 536"/>
              <a:gd name="connsiteY97" fmla="*/ 764 h 764"/>
              <a:gd name="connsiteX98" fmla="*/ 279 w 536"/>
              <a:gd name="connsiteY98" fmla="*/ 764 h 764"/>
              <a:gd name="connsiteX99" fmla="*/ 273 w 536"/>
              <a:gd name="connsiteY99" fmla="*/ 764 h 764"/>
              <a:gd name="connsiteX100" fmla="*/ 263 w 536"/>
              <a:gd name="connsiteY100" fmla="*/ 758 h 764"/>
              <a:gd name="connsiteX101" fmla="*/ 258 w 536"/>
              <a:gd name="connsiteY101" fmla="*/ 753 h 764"/>
              <a:gd name="connsiteX102" fmla="*/ 252 w 536"/>
              <a:gd name="connsiteY102" fmla="*/ 748 h 764"/>
              <a:gd name="connsiteX103" fmla="*/ 252 w 536"/>
              <a:gd name="connsiteY103" fmla="*/ 743 h 764"/>
              <a:gd name="connsiteX104" fmla="*/ 252 w 536"/>
              <a:gd name="connsiteY104" fmla="*/ 737 h 764"/>
              <a:gd name="connsiteX105" fmla="*/ 252 w 536"/>
              <a:gd name="connsiteY105" fmla="*/ 732 h 764"/>
              <a:gd name="connsiteX106" fmla="*/ 252 w 536"/>
              <a:gd name="connsiteY106" fmla="*/ 722 h 764"/>
              <a:gd name="connsiteX107" fmla="*/ 252 w 536"/>
              <a:gd name="connsiteY107" fmla="*/ 716 h 764"/>
              <a:gd name="connsiteX108" fmla="*/ 247 w 536"/>
              <a:gd name="connsiteY108" fmla="*/ 706 h 764"/>
              <a:gd name="connsiteX109" fmla="*/ 237 w 536"/>
              <a:gd name="connsiteY109" fmla="*/ 695 h 764"/>
              <a:gd name="connsiteX110" fmla="*/ 226 w 536"/>
              <a:gd name="connsiteY110" fmla="*/ 690 h 764"/>
              <a:gd name="connsiteX111" fmla="*/ 216 w 536"/>
              <a:gd name="connsiteY111" fmla="*/ 679 h 764"/>
              <a:gd name="connsiteX112" fmla="*/ 200 w 536"/>
              <a:gd name="connsiteY112" fmla="*/ 669 h 764"/>
              <a:gd name="connsiteX113" fmla="*/ 184 w 536"/>
              <a:gd name="connsiteY113" fmla="*/ 658 h 764"/>
              <a:gd name="connsiteX114" fmla="*/ 168 w 536"/>
              <a:gd name="connsiteY114" fmla="*/ 648 h 764"/>
              <a:gd name="connsiteX115" fmla="*/ 152 w 536"/>
              <a:gd name="connsiteY115" fmla="*/ 643 h 764"/>
              <a:gd name="connsiteX116" fmla="*/ 142 w 536"/>
              <a:gd name="connsiteY116" fmla="*/ 632 h 764"/>
              <a:gd name="connsiteX117" fmla="*/ 131 w 536"/>
              <a:gd name="connsiteY117" fmla="*/ 627 h 764"/>
              <a:gd name="connsiteX118" fmla="*/ 121 w 536"/>
              <a:gd name="connsiteY118" fmla="*/ 622 h 764"/>
              <a:gd name="connsiteX119" fmla="*/ 116 w 536"/>
              <a:gd name="connsiteY119" fmla="*/ 616 h 764"/>
              <a:gd name="connsiteX120" fmla="*/ 116 w 536"/>
              <a:gd name="connsiteY120" fmla="*/ 616 h 764"/>
              <a:gd name="connsiteX121" fmla="*/ 116 w 536"/>
              <a:gd name="connsiteY121" fmla="*/ 611 h 764"/>
              <a:gd name="connsiteX122" fmla="*/ 116 w 536"/>
              <a:gd name="connsiteY122" fmla="*/ 611 h 764"/>
              <a:gd name="connsiteX123" fmla="*/ 121 w 536"/>
              <a:gd name="connsiteY123" fmla="*/ 611 h 764"/>
              <a:gd name="connsiteX124" fmla="*/ 126 w 536"/>
              <a:gd name="connsiteY124" fmla="*/ 611 h 764"/>
              <a:gd name="connsiteX125" fmla="*/ 137 w 536"/>
              <a:gd name="connsiteY125" fmla="*/ 611 h 764"/>
              <a:gd name="connsiteX126" fmla="*/ 147 w 536"/>
              <a:gd name="connsiteY126" fmla="*/ 611 h 764"/>
              <a:gd name="connsiteX127" fmla="*/ 163 w 536"/>
              <a:gd name="connsiteY127" fmla="*/ 616 h 764"/>
              <a:gd name="connsiteX128" fmla="*/ 179 w 536"/>
              <a:gd name="connsiteY128" fmla="*/ 622 h 764"/>
              <a:gd name="connsiteX129" fmla="*/ 200 w 536"/>
              <a:gd name="connsiteY129" fmla="*/ 622 h 764"/>
              <a:gd name="connsiteX130" fmla="*/ 221 w 536"/>
              <a:gd name="connsiteY130" fmla="*/ 627 h 764"/>
              <a:gd name="connsiteX131" fmla="*/ 237 w 536"/>
              <a:gd name="connsiteY131" fmla="*/ 632 h 764"/>
              <a:gd name="connsiteX132" fmla="*/ 252 w 536"/>
              <a:gd name="connsiteY132" fmla="*/ 632 h 764"/>
              <a:gd name="connsiteX133" fmla="*/ 268 w 536"/>
              <a:gd name="connsiteY133" fmla="*/ 632 h 764"/>
              <a:gd name="connsiteX134" fmla="*/ 279 w 536"/>
              <a:gd name="connsiteY134" fmla="*/ 632 h 764"/>
              <a:gd name="connsiteX135" fmla="*/ 289 w 536"/>
              <a:gd name="connsiteY135" fmla="*/ 632 h 764"/>
              <a:gd name="connsiteX136" fmla="*/ 295 w 536"/>
              <a:gd name="connsiteY136" fmla="*/ 632 h 764"/>
              <a:gd name="connsiteX137" fmla="*/ 300 w 536"/>
              <a:gd name="connsiteY137" fmla="*/ 632 h 764"/>
              <a:gd name="connsiteX138" fmla="*/ 305 w 536"/>
              <a:gd name="connsiteY138" fmla="*/ 627 h 764"/>
              <a:gd name="connsiteX139" fmla="*/ 310 w 536"/>
              <a:gd name="connsiteY139" fmla="*/ 622 h 764"/>
              <a:gd name="connsiteX140" fmla="*/ 316 w 536"/>
              <a:gd name="connsiteY140" fmla="*/ 616 h 764"/>
              <a:gd name="connsiteX141" fmla="*/ 321 w 536"/>
              <a:gd name="connsiteY141" fmla="*/ 611 h 764"/>
              <a:gd name="connsiteX142" fmla="*/ 326 w 536"/>
              <a:gd name="connsiteY142" fmla="*/ 600 h 764"/>
              <a:gd name="connsiteX143" fmla="*/ 337 w 536"/>
              <a:gd name="connsiteY143" fmla="*/ 590 h 764"/>
              <a:gd name="connsiteX144" fmla="*/ 342 w 536"/>
              <a:gd name="connsiteY144" fmla="*/ 579 h 764"/>
              <a:gd name="connsiteX145" fmla="*/ 347 w 536"/>
              <a:gd name="connsiteY145" fmla="*/ 569 h 764"/>
              <a:gd name="connsiteX146" fmla="*/ 352 w 536"/>
              <a:gd name="connsiteY146" fmla="*/ 553 h 764"/>
              <a:gd name="connsiteX147" fmla="*/ 358 w 536"/>
              <a:gd name="connsiteY147" fmla="*/ 537 h 764"/>
              <a:gd name="connsiteX148" fmla="*/ 363 w 536"/>
              <a:gd name="connsiteY148" fmla="*/ 521 h 764"/>
              <a:gd name="connsiteX149" fmla="*/ 368 w 536"/>
              <a:gd name="connsiteY149" fmla="*/ 500 h 764"/>
              <a:gd name="connsiteX150" fmla="*/ 373 w 536"/>
              <a:gd name="connsiteY150" fmla="*/ 479 h 764"/>
              <a:gd name="connsiteX151" fmla="*/ 379 w 536"/>
              <a:gd name="connsiteY151" fmla="*/ 453 h 764"/>
              <a:gd name="connsiteX152" fmla="*/ 384 w 536"/>
              <a:gd name="connsiteY152" fmla="*/ 427 h 764"/>
              <a:gd name="connsiteX153" fmla="*/ 389 w 536"/>
              <a:gd name="connsiteY153" fmla="*/ 400 h 764"/>
              <a:gd name="connsiteX154" fmla="*/ 394 w 536"/>
              <a:gd name="connsiteY154" fmla="*/ 374 h 764"/>
              <a:gd name="connsiteX155" fmla="*/ 400 w 536"/>
              <a:gd name="connsiteY155" fmla="*/ 348 h 764"/>
              <a:gd name="connsiteX156" fmla="*/ 400 w 536"/>
              <a:gd name="connsiteY156" fmla="*/ 321 h 764"/>
              <a:gd name="connsiteX157" fmla="*/ 405 w 536"/>
              <a:gd name="connsiteY157" fmla="*/ 295 h 764"/>
              <a:gd name="connsiteX158" fmla="*/ 405 w 536"/>
              <a:gd name="connsiteY158" fmla="*/ 274 h 764"/>
              <a:gd name="connsiteX159" fmla="*/ 410 w 536"/>
              <a:gd name="connsiteY159" fmla="*/ 253 h 764"/>
              <a:gd name="connsiteX160" fmla="*/ 410 w 536"/>
              <a:gd name="connsiteY160" fmla="*/ 232 h 764"/>
              <a:gd name="connsiteX161" fmla="*/ 410 w 536"/>
              <a:gd name="connsiteY161" fmla="*/ 211 h 764"/>
              <a:gd name="connsiteX162" fmla="*/ 415 w 536"/>
              <a:gd name="connsiteY162" fmla="*/ 195 h 764"/>
              <a:gd name="connsiteX163" fmla="*/ 415 w 536"/>
              <a:gd name="connsiteY163" fmla="*/ 179 h 764"/>
              <a:gd name="connsiteX164" fmla="*/ 415 w 536"/>
              <a:gd name="connsiteY164" fmla="*/ 163 h 764"/>
              <a:gd name="connsiteX165" fmla="*/ 415 w 536"/>
              <a:gd name="connsiteY165" fmla="*/ 153 h 764"/>
              <a:gd name="connsiteX166" fmla="*/ 415 w 536"/>
              <a:gd name="connsiteY166" fmla="*/ 142 h 764"/>
              <a:gd name="connsiteX167" fmla="*/ 415 w 536"/>
              <a:gd name="connsiteY167" fmla="*/ 132 h 764"/>
              <a:gd name="connsiteX168" fmla="*/ 415 w 536"/>
              <a:gd name="connsiteY168" fmla="*/ 121 h 764"/>
              <a:gd name="connsiteX169" fmla="*/ 410 w 536"/>
              <a:gd name="connsiteY169" fmla="*/ 116 h 764"/>
              <a:gd name="connsiteX170" fmla="*/ 410 w 536"/>
              <a:gd name="connsiteY170" fmla="*/ 116 h 764"/>
              <a:gd name="connsiteX0" fmla="*/ 384 w 510"/>
              <a:gd name="connsiteY0" fmla="*/ 116 h 764"/>
              <a:gd name="connsiteX1" fmla="*/ 384 w 510"/>
              <a:gd name="connsiteY1" fmla="*/ 105 h 764"/>
              <a:gd name="connsiteX2" fmla="*/ 379 w 510"/>
              <a:gd name="connsiteY2" fmla="*/ 95 h 764"/>
              <a:gd name="connsiteX3" fmla="*/ 374 w 510"/>
              <a:gd name="connsiteY3" fmla="*/ 84 h 764"/>
              <a:gd name="connsiteX4" fmla="*/ 374 w 510"/>
              <a:gd name="connsiteY4" fmla="*/ 79 h 764"/>
              <a:gd name="connsiteX5" fmla="*/ 368 w 510"/>
              <a:gd name="connsiteY5" fmla="*/ 79 h 764"/>
              <a:gd name="connsiteX6" fmla="*/ 363 w 510"/>
              <a:gd name="connsiteY6" fmla="*/ 79 h 764"/>
              <a:gd name="connsiteX7" fmla="*/ 358 w 510"/>
              <a:gd name="connsiteY7" fmla="*/ 74 h 764"/>
              <a:gd name="connsiteX8" fmla="*/ 347 w 510"/>
              <a:gd name="connsiteY8" fmla="*/ 74 h 764"/>
              <a:gd name="connsiteX9" fmla="*/ 337 w 510"/>
              <a:gd name="connsiteY9" fmla="*/ 74 h 764"/>
              <a:gd name="connsiteX10" fmla="*/ 326 w 510"/>
              <a:gd name="connsiteY10" fmla="*/ 74 h 764"/>
              <a:gd name="connsiteX11" fmla="*/ 316 w 510"/>
              <a:gd name="connsiteY11" fmla="*/ 74 h 764"/>
              <a:gd name="connsiteX12" fmla="*/ 305 w 510"/>
              <a:gd name="connsiteY12" fmla="*/ 74 h 764"/>
              <a:gd name="connsiteX13" fmla="*/ 274 w 510"/>
              <a:gd name="connsiteY13" fmla="*/ 74 h 764"/>
              <a:gd name="connsiteX14" fmla="*/ 247 w 510"/>
              <a:gd name="connsiteY14" fmla="*/ 74 h 764"/>
              <a:gd name="connsiteX15" fmla="*/ 216 w 510"/>
              <a:gd name="connsiteY15" fmla="*/ 79 h 764"/>
              <a:gd name="connsiteX16" fmla="*/ 184 w 510"/>
              <a:gd name="connsiteY16" fmla="*/ 79 h 764"/>
              <a:gd name="connsiteX17" fmla="*/ 169 w 510"/>
              <a:gd name="connsiteY17" fmla="*/ 84 h 764"/>
              <a:gd name="connsiteX18" fmla="*/ 153 w 510"/>
              <a:gd name="connsiteY18" fmla="*/ 84 h 764"/>
              <a:gd name="connsiteX19" fmla="*/ 132 w 510"/>
              <a:gd name="connsiteY19" fmla="*/ 90 h 764"/>
              <a:gd name="connsiteX20" fmla="*/ 116 w 510"/>
              <a:gd name="connsiteY20" fmla="*/ 95 h 764"/>
              <a:gd name="connsiteX21" fmla="*/ 95 w 510"/>
              <a:gd name="connsiteY21" fmla="*/ 95 h 764"/>
              <a:gd name="connsiteX22" fmla="*/ 74 w 510"/>
              <a:gd name="connsiteY22" fmla="*/ 100 h 764"/>
              <a:gd name="connsiteX23" fmla="*/ 48 w 510"/>
              <a:gd name="connsiteY23" fmla="*/ 105 h 764"/>
              <a:gd name="connsiteX24" fmla="*/ 27 w 510"/>
              <a:gd name="connsiteY24" fmla="*/ 111 h 764"/>
              <a:gd name="connsiteX25" fmla="*/ 0 w 510"/>
              <a:gd name="connsiteY25" fmla="*/ 63 h 764"/>
              <a:gd name="connsiteX26" fmla="*/ 21 w 510"/>
              <a:gd name="connsiteY26" fmla="*/ 58 h 764"/>
              <a:gd name="connsiteX27" fmla="*/ 53 w 510"/>
              <a:gd name="connsiteY27" fmla="*/ 58 h 764"/>
              <a:gd name="connsiteX28" fmla="*/ 79 w 510"/>
              <a:gd name="connsiteY28" fmla="*/ 53 h 764"/>
              <a:gd name="connsiteX29" fmla="*/ 111 w 510"/>
              <a:gd name="connsiteY29" fmla="*/ 53 h 764"/>
              <a:gd name="connsiteX30" fmla="*/ 148 w 510"/>
              <a:gd name="connsiteY30" fmla="*/ 47 h 764"/>
              <a:gd name="connsiteX31" fmla="*/ 184 w 510"/>
              <a:gd name="connsiteY31" fmla="*/ 42 h 764"/>
              <a:gd name="connsiteX32" fmla="*/ 200 w 510"/>
              <a:gd name="connsiteY32" fmla="*/ 42 h 764"/>
              <a:gd name="connsiteX33" fmla="*/ 216 w 510"/>
              <a:gd name="connsiteY33" fmla="*/ 37 h 764"/>
              <a:gd name="connsiteX34" fmla="*/ 232 w 510"/>
              <a:gd name="connsiteY34" fmla="*/ 37 h 764"/>
              <a:gd name="connsiteX35" fmla="*/ 247 w 510"/>
              <a:gd name="connsiteY35" fmla="*/ 37 h 764"/>
              <a:gd name="connsiteX36" fmla="*/ 258 w 510"/>
              <a:gd name="connsiteY36" fmla="*/ 32 h 764"/>
              <a:gd name="connsiteX37" fmla="*/ 274 w 510"/>
              <a:gd name="connsiteY37" fmla="*/ 32 h 764"/>
              <a:gd name="connsiteX38" fmla="*/ 284 w 510"/>
              <a:gd name="connsiteY38" fmla="*/ 32 h 764"/>
              <a:gd name="connsiteX39" fmla="*/ 295 w 510"/>
              <a:gd name="connsiteY39" fmla="*/ 26 h 764"/>
              <a:gd name="connsiteX40" fmla="*/ 305 w 510"/>
              <a:gd name="connsiteY40" fmla="*/ 26 h 764"/>
              <a:gd name="connsiteX41" fmla="*/ 311 w 510"/>
              <a:gd name="connsiteY41" fmla="*/ 26 h 764"/>
              <a:gd name="connsiteX42" fmla="*/ 321 w 510"/>
              <a:gd name="connsiteY42" fmla="*/ 21 h 764"/>
              <a:gd name="connsiteX43" fmla="*/ 326 w 510"/>
              <a:gd name="connsiteY43" fmla="*/ 21 h 764"/>
              <a:gd name="connsiteX44" fmla="*/ 332 w 510"/>
              <a:gd name="connsiteY44" fmla="*/ 21 h 764"/>
              <a:gd name="connsiteX45" fmla="*/ 337 w 510"/>
              <a:gd name="connsiteY45" fmla="*/ 16 h 764"/>
              <a:gd name="connsiteX46" fmla="*/ 337 w 510"/>
              <a:gd name="connsiteY46" fmla="*/ 16 h 764"/>
              <a:gd name="connsiteX47" fmla="*/ 342 w 510"/>
              <a:gd name="connsiteY47" fmla="*/ 16 h 764"/>
              <a:gd name="connsiteX48" fmla="*/ 342 w 510"/>
              <a:gd name="connsiteY48" fmla="*/ 11 h 764"/>
              <a:gd name="connsiteX49" fmla="*/ 353 w 510"/>
              <a:gd name="connsiteY49" fmla="*/ 5 h 764"/>
              <a:gd name="connsiteX50" fmla="*/ 358 w 510"/>
              <a:gd name="connsiteY50" fmla="*/ 5 h 764"/>
              <a:gd name="connsiteX51" fmla="*/ 368 w 510"/>
              <a:gd name="connsiteY51" fmla="*/ 0 h 764"/>
              <a:gd name="connsiteX52" fmla="*/ 374 w 510"/>
              <a:gd name="connsiteY52" fmla="*/ 5 h 764"/>
              <a:gd name="connsiteX53" fmla="*/ 389 w 510"/>
              <a:gd name="connsiteY53" fmla="*/ 5 h 764"/>
              <a:gd name="connsiteX54" fmla="*/ 400 w 510"/>
              <a:gd name="connsiteY54" fmla="*/ 11 h 764"/>
              <a:gd name="connsiteX55" fmla="*/ 421 w 510"/>
              <a:gd name="connsiteY55" fmla="*/ 16 h 764"/>
              <a:gd name="connsiteX56" fmla="*/ 453 w 510"/>
              <a:gd name="connsiteY56" fmla="*/ 32 h 764"/>
              <a:gd name="connsiteX57" fmla="*/ 468 w 510"/>
              <a:gd name="connsiteY57" fmla="*/ 42 h 764"/>
              <a:gd name="connsiteX58" fmla="*/ 484 w 510"/>
              <a:gd name="connsiteY58" fmla="*/ 53 h 764"/>
              <a:gd name="connsiteX59" fmla="*/ 495 w 510"/>
              <a:gd name="connsiteY59" fmla="*/ 58 h 764"/>
              <a:gd name="connsiteX60" fmla="*/ 505 w 510"/>
              <a:gd name="connsiteY60" fmla="*/ 68 h 764"/>
              <a:gd name="connsiteX61" fmla="*/ 510 w 510"/>
              <a:gd name="connsiteY61" fmla="*/ 74 h 764"/>
              <a:gd name="connsiteX62" fmla="*/ 510 w 510"/>
              <a:gd name="connsiteY62" fmla="*/ 74 h 764"/>
              <a:gd name="connsiteX63" fmla="*/ 505 w 510"/>
              <a:gd name="connsiteY63" fmla="*/ 79 h 764"/>
              <a:gd name="connsiteX64" fmla="*/ 505 w 510"/>
              <a:gd name="connsiteY64" fmla="*/ 84 h 764"/>
              <a:gd name="connsiteX65" fmla="*/ 500 w 510"/>
              <a:gd name="connsiteY65" fmla="*/ 90 h 764"/>
              <a:gd name="connsiteX66" fmla="*/ 495 w 510"/>
              <a:gd name="connsiteY66" fmla="*/ 95 h 764"/>
              <a:gd name="connsiteX67" fmla="*/ 489 w 510"/>
              <a:gd name="connsiteY67" fmla="*/ 100 h 764"/>
              <a:gd name="connsiteX68" fmla="*/ 484 w 510"/>
              <a:gd name="connsiteY68" fmla="*/ 105 h 764"/>
              <a:gd name="connsiteX69" fmla="*/ 479 w 510"/>
              <a:gd name="connsiteY69" fmla="*/ 116 h 764"/>
              <a:gd name="connsiteX70" fmla="*/ 479 w 510"/>
              <a:gd name="connsiteY70" fmla="*/ 126 h 764"/>
              <a:gd name="connsiteX71" fmla="*/ 474 w 510"/>
              <a:gd name="connsiteY71" fmla="*/ 142 h 764"/>
              <a:gd name="connsiteX72" fmla="*/ 474 w 510"/>
              <a:gd name="connsiteY72" fmla="*/ 163 h 764"/>
              <a:gd name="connsiteX73" fmla="*/ 474 w 510"/>
              <a:gd name="connsiteY73" fmla="*/ 184 h 764"/>
              <a:gd name="connsiteX74" fmla="*/ 468 w 510"/>
              <a:gd name="connsiteY74" fmla="*/ 211 h 764"/>
              <a:gd name="connsiteX75" fmla="*/ 463 w 510"/>
              <a:gd name="connsiteY75" fmla="*/ 263 h 764"/>
              <a:gd name="connsiteX76" fmla="*/ 458 w 510"/>
              <a:gd name="connsiteY76" fmla="*/ 316 h 764"/>
              <a:gd name="connsiteX77" fmla="*/ 453 w 510"/>
              <a:gd name="connsiteY77" fmla="*/ 363 h 764"/>
              <a:gd name="connsiteX78" fmla="*/ 447 w 510"/>
              <a:gd name="connsiteY78" fmla="*/ 411 h 764"/>
              <a:gd name="connsiteX79" fmla="*/ 437 w 510"/>
              <a:gd name="connsiteY79" fmla="*/ 458 h 764"/>
              <a:gd name="connsiteX80" fmla="*/ 426 w 510"/>
              <a:gd name="connsiteY80" fmla="*/ 506 h 764"/>
              <a:gd name="connsiteX81" fmla="*/ 416 w 510"/>
              <a:gd name="connsiteY81" fmla="*/ 553 h 764"/>
              <a:gd name="connsiteX82" fmla="*/ 400 w 510"/>
              <a:gd name="connsiteY82" fmla="*/ 595 h 764"/>
              <a:gd name="connsiteX83" fmla="*/ 389 w 510"/>
              <a:gd name="connsiteY83" fmla="*/ 622 h 764"/>
              <a:gd name="connsiteX84" fmla="*/ 384 w 510"/>
              <a:gd name="connsiteY84" fmla="*/ 643 h 764"/>
              <a:gd name="connsiteX85" fmla="*/ 374 w 510"/>
              <a:gd name="connsiteY85" fmla="*/ 658 h 764"/>
              <a:gd name="connsiteX86" fmla="*/ 363 w 510"/>
              <a:gd name="connsiteY86" fmla="*/ 674 h 764"/>
              <a:gd name="connsiteX87" fmla="*/ 353 w 510"/>
              <a:gd name="connsiteY87" fmla="*/ 690 h 764"/>
              <a:gd name="connsiteX88" fmla="*/ 342 w 510"/>
              <a:gd name="connsiteY88" fmla="*/ 706 h 764"/>
              <a:gd name="connsiteX89" fmla="*/ 326 w 510"/>
              <a:gd name="connsiteY89" fmla="*/ 716 h 764"/>
              <a:gd name="connsiteX90" fmla="*/ 316 w 510"/>
              <a:gd name="connsiteY90" fmla="*/ 727 h 764"/>
              <a:gd name="connsiteX91" fmla="*/ 305 w 510"/>
              <a:gd name="connsiteY91" fmla="*/ 737 h 764"/>
              <a:gd name="connsiteX92" fmla="*/ 295 w 510"/>
              <a:gd name="connsiteY92" fmla="*/ 743 h 764"/>
              <a:gd name="connsiteX93" fmla="*/ 284 w 510"/>
              <a:gd name="connsiteY93" fmla="*/ 748 h 764"/>
              <a:gd name="connsiteX94" fmla="*/ 274 w 510"/>
              <a:gd name="connsiteY94" fmla="*/ 753 h 764"/>
              <a:gd name="connsiteX95" fmla="*/ 269 w 510"/>
              <a:gd name="connsiteY95" fmla="*/ 758 h 764"/>
              <a:gd name="connsiteX96" fmla="*/ 258 w 510"/>
              <a:gd name="connsiteY96" fmla="*/ 764 h 764"/>
              <a:gd name="connsiteX97" fmla="*/ 253 w 510"/>
              <a:gd name="connsiteY97" fmla="*/ 764 h 764"/>
              <a:gd name="connsiteX98" fmla="*/ 247 w 510"/>
              <a:gd name="connsiteY98" fmla="*/ 764 h 764"/>
              <a:gd name="connsiteX99" fmla="*/ 237 w 510"/>
              <a:gd name="connsiteY99" fmla="*/ 758 h 764"/>
              <a:gd name="connsiteX100" fmla="*/ 232 w 510"/>
              <a:gd name="connsiteY100" fmla="*/ 753 h 764"/>
              <a:gd name="connsiteX101" fmla="*/ 226 w 510"/>
              <a:gd name="connsiteY101" fmla="*/ 748 h 764"/>
              <a:gd name="connsiteX102" fmla="*/ 226 w 510"/>
              <a:gd name="connsiteY102" fmla="*/ 743 h 764"/>
              <a:gd name="connsiteX103" fmla="*/ 226 w 510"/>
              <a:gd name="connsiteY103" fmla="*/ 737 h 764"/>
              <a:gd name="connsiteX104" fmla="*/ 226 w 510"/>
              <a:gd name="connsiteY104" fmla="*/ 732 h 764"/>
              <a:gd name="connsiteX105" fmla="*/ 226 w 510"/>
              <a:gd name="connsiteY105" fmla="*/ 722 h 764"/>
              <a:gd name="connsiteX106" fmla="*/ 226 w 510"/>
              <a:gd name="connsiteY106" fmla="*/ 716 h 764"/>
              <a:gd name="connsiteX107" fmla="*/ 221 w 510"/>
              <a:gd name="connsiteY107" fmla="*/ 706 h 764"/>
              <a:gd name="connsiteX108" fmla="*/ 211 w 510"/>
              <a:gd name="connsiteY108" fmla="*/ 695 h 764"/>
              <a:gd name="connsiteX109" fmla="*/ 200 w 510"/>
              <a:gd name="connsiteY109" fmla="*/ 690 h 764"/>
              <a:gd name="connsiteX110" fmla="*/ 190 w 510"/>
              <a:gd name="connsiteY110" fmla="*/ 679 h 764"/>
              <a:gd name="connsiteX111" fmla="*/ 174 w 510"/>
              <a:gd name="connsiteY111" fmla="*/ 669 h 764"/>
              <a:gd name="connsiteX112" fmla="*/ 158 w 510"/>
              <a:gd name="connsiteY112" fmla="*/ 658 h 764"/>
              <a:gd name="connsiteX113" fmla="*/ 142 w 510"/>
              <a:gd name="connsiteY113" fmla="*/ 648 h 764"/>
              <a:gd name="connsiteX114" fmla="*/ 126 w 510"/>
              <a:gd name="connsiteY114" fmla="*/ 643 h 764"/>
              <a:gd name="connsiteX115" fmla="*/ 116 w 510"/>
              <a:gd name="connsiteY115" fmla="*/ 632 h 764"/>
              <a:gd name="connsiteX116" fmla="*/ 105 w 510"/>
              <a:gd name="connsiteY116" fmla="*/ 627 h 764"/>
              <a:gd name="connsiteX117" fmla="*/ 95 w 510"/>
              <a:gd name="connsiteY117" fmla="*/ 622 h 764"/>
              <a:gd name="connsiteX118" fmla="*/ 90 w 510"/>
              <a:gd name="connsiteY118" fmla="*/ 616 h 764"/>
              <a:gd name="connsiteX119" fmla="*/ 90 w 510"/>
              <a:gd name="connsiteY119" fmla="*/ 616 h 764"/>
              <a:gd name="connsiteX120" fmla="*/ 90 w 510"/>
              <a:gd name="connsiteY120" fmla="*/ 611 h 764"/>
              <a:gd name="connsiteX121" fmla="*/ 90 w 510"/>
              <a:gd name="connsiteY121" fmla="*/ 611 h 764"/>
              <a:gd name="connsiteX122" fmla="*/ 95 w 510"/>
              <a:gd name="connsiteY122" fmla="*/ 611 h 764"/>
              <a:gd name="connsiteX123" fmla="*/ 100 w 510"/>
              <a:gd name="connsiteY123" fmla="*/ 611 h 764"/>
              <a:gd name="connsiteX124" fmla="*/ 111 w 510"/>
              <a:gd name="connsiteY124" fmla="*/ 611 h 764"/>
              <a:gd name="connsiteX125" fmla="*/ 121 w 510"/>
              <a:gd name="connsiteY125" fmla="*/ 611 h 764"/>
              <a:gd name="connsiteX126" fmla="*/ 137 w 510"/>
              <a:gd name="connsiteY126" fmla="*/ 616 h 764"/>
              <a:gd name="connsiteX127" fmla="*/ 153 w 510"/>
              <a:gd name="connsiteY127" fmla="*/ 622 h 764"/>
              <a:gd name="connsiteX128" fmla="*/ 174 w 510"/>
              <a:gd name="connsiteY128" fmla="*/ 622 h 764"/>
              <a:gd name="connsiteX129" fmla="*/ 195 w 510"/>
              <a:gd name="connsiteY129" fmla="*/ 627 h 764"/>
              <a:gd name="connsiteX130" fmla="*/ 211 w 510"/>
              <a:gd name="connsiteY130" fmla="*/ 632 h 764"/>
              <a:gd name="connsiteX131" fmla="*/ 226 w 510"/>
              <a:gd name="connsiteY131" fmla="*/ 632 h 764"/>
              <a:gd name="connsiteX132" fmla="*/ 242 w 510"/>
              <a:gd name="connsiteY132" fmla="*/ 632 h 764"/>
              <a:gd name="connsiteX133" fmla="*/ 253 w 510"/>
              <a:gd name="connsiteY133" fmla="*/ 632 h 764"/>
              <a:gd name="connsiteX134" fmla="*/ 263 w 510"/>
              <a:gd name="connsiteY134" fmla="*/ 632 h 764"/>
              <a:gd name="connsiteX135" fmla="*/ 269 w 510"/>
              <a:gd name="connsiteY135" fmla="*/ 632 h 764"/>
              <a:gd name="connsiteX136" fmla="*/ 274 w 510"/>
              <a:gd name="connsiteY136" fmla="*/ 632 h 764"/>
              <a:gd name="connsiteX137" fmla="*/ 279 w 510"/>
              <a:gd name="connsiteY137" fmla="*/ 627 h 764"/>
              <a:gd name="connsiteX138" fmla="*/ 284 w 510"/>
              <a:gd name="connsiteY138" fmla="*/ 622 h 764"/>
              <a:gd name="connsiteX139" fmla="*/ 290 w 510"/>
              <a:gd name="connsiteY139" fmla="*/ 616 h 764"/>
              <a:gd name="connsiteX140" fmla="*/ 295 w 510"/>
              <a:gd name="connsiteY140" fmla="*/ 611 h 764"/>
              <a:gd name="connsiteX141" fmla="*/ 300 w 510"/>
              <a:gd name="connsiteY141" fmla="*/ 600 h 764"/>
              <a:gd name="connsiteX142" fmla="*/ 311 w 510"/>
              <a:gd name="connsiteY142" fmla="*/ 590 h 764"/>
              <a:gd name="connsiteX143" fmla="*/ 316 w 510"/>
              <a:gd name="connsiteY143" fmla="*/ 579 h 764"/>
              <a:gd name="connsiteX144" fmla="*/ 321 w 510"/>
              <a:gd name="connsiteY144" fmla="*/ 569 h 764"/>
              <a:gd name="connsiteX145" fmla="*/ 326 w 510"/>
              <a:gd name="connsiteY145" fmla="*/ 553 h 764"/>
              <a:gd name="connsiteX146" fmla="*/ 332 w 510"/>
              <a:gd name="connsiteY146" fmla="*/ 537 h 764"/>
              <a:gd name="connsiteX147" fmla="*/ 337 w 510"/>
              <a:gd name="connsiteY147" fmla="*/ 521 h 764"/>
              <a:gd name="connsiteX148" fmla="*/ 342 w 510"/>
              <a:gd name="connsiteY148" fmla="*/ 500 h 764"/>
              <a:gd name="connsiteX149" fmla="*/ 347 w 510"/>
              <a:gd name="connsiteY149" fmla="*/ 479 h 764"/>
              <a:gd name="connsiteX150" fmla="*/ 353 w 510"/>
              <a:gd name="connsiteY150" fmla="*/ 453 h 764"/>
              <a:gd name="connsiteX151" fmla="*/ 358 w 510"/>
              <a:gd name="connsiteY151" fmla="*/ 427 h 764"/>
              <a:gd name="connsiteX152" fmla="*/ 363 w 510"/>
              <a:gd name="connsiteY152" fmla="*/ 400 h 764"/>
              <a:gd name="connsiteX153" fmla="*/ 368 w 510"/>
              <a:gd name="connsiteY153" fmla="*/ 374 h 764"/>
              <a:gd name="connsiteX154" fmla="*/ 374 w 510"/>
              <a:gd name="connsiteY154" fmla="*/ 348 h 764"/>
              <a:gd name="connsiteX155" fmla="*/ 374 w 510"/>
              <a:gd name="connsiteY155" fmla="*/ 321 h 764"/>
              <a:gd name="connsiteX156" fmla="*/ 379 w 510"/>
              <a:gd name="connsiteY156" fmla="*/ 295 h 764"/>
              <a:gd name="connsiteX157" fmla="*/ 379 w 510"/>
              <a:gd name="connsiteY157" fmla="*/ 274 h 764"/>
              <a:gd name="connsiteX158" fmla="*/ 384 w 510"/>
              <a:gd name="connsiteY158" fmla="*/ 253 h 764"/>
              <a:gd name="connsiteX159" fmla="*/ 384 w 510"/>
              <a:gd name="connsiteY159" fmla="*/ 232 h 764"/>
              <a:gd name="connsiteX160" fmla="*/ 384 w 510"/>
              <a:gd name="connsiteY160" fmla="*/ 211 h 764"/>
              <a:gd name="connsiteX161" fmla="*/ 389 w 510"/>
              <a:gd name="connsiteY161" fmla="*/ 195 h 764"/>
              <a:gd name="connsiteX162" fmla="*/ 389 w 510"/>
              <a:gd name="connsiteY162" fmla="*/ 179 h 764"/>
              <a:gd name="connsiteX163" fmla="*/ 389 w 510"/>
              <a:gd name="connsiteY163" fmla="*/ 163 h 764"/>
              <a:gd name="connsiteX164" fmla="*/ 389 w 510"/>
              <a:gd name="connsiteY164" fmla="*/ 153 h 764"/>
              <a:gd name="connsiteX165" fmla="*/ 389 w 510"/>
              <a:gd name="connsiteY165" fmla="*/ 142 h 764"/>
              <a:gd name="connsiteX166" fmla="*/ 389 w 510"/>
              <a:gd name="connsiteY166" fmla="*/ 132 h 764"/>
              <a:gd name="connsiteX167" fmla="*/ 389 w 510"/>
              <a:gd name="connsiteY167" fmla="*/ 121 h 764"/>
              <a:gd name="connsiteX168" fmla="*/ 384 w 510"/>
              <a:gd name="connsiteY168" fmla="*/ 116 h 764"/>
              <a:gd name="connsiteX169" fmla="*/ 384 w 510"/>
              <a:gd name="connsiteY169" fmla="*/ 116 h 764"/>
              <a:gd name="connsiteX0" fmla="*/ 384 w 510"/>
              <a:gd name="connsiteY0" fmla="*/ 116 h 764"/>
              <a:gd name="connsiteX1" fmla="*/ 384 w 510"/>
              <a:gd name="connsiteY1" fmla="*/ 105 h 764"/>
              <a:gd name="connsiteX2" fmla="*/ 379 w 510"/>
              <a:gd name="connsiteY2" fmla="*/ 95 h 764"/>
              <a:gd name="connsiteX3" fmla="*/ 374 w 510"/>
              <a:gd name="connsiteY3" fmla="*/ 84 h 764"/>
              <a:gd name="connsiteX4" fmla="*/ 374 w 510"/>
              <a:gd name="connsiteY4" fmla="*/ 79 h 764"/>
              <a:gd name="connsiteX5" fmla="*/ 368 w 510"/>
              <a:gd name="connsiteY5" fmla="*/ 79 h 764"/>
              <a:gd name="connsiteX6" fmla="*/ 363 w 510"/>
              <a:gd name="connsiteY6" fmla="*/ 79 h 764"/>
              <a:gd name="connsiteX7" fmla="*/ 358 w 510"/>
              <a:gd name="connsiteY7" fmla="*/ 74 h 764"/>
              <a:gd name="connsiteX8" fmla="*/ 347 w 510"/>
              <a:gd name="connsiteY8" fmla="*/ 74 h 764"/>
              <a:gd name="connsiteX9" fmla="*/ 337 w 510"/>
              <a:gd name="connsiteY9" fmla="*/ 74 h 764"/>
              <a:gd name="connsiteX10" fmla="*/ 326 w 510"/>
              <a:gd name="connsiteY10" fmla="*/ 74 h 764"/>
              <a:gd name="connsiteX11" fmla="*/ 316 w 510"/>
              <a:gd name="connsiteY11" fmla="*/ 74 h 764"/>
              <a:gd name="connsiteX12" fmla="*/ 305 w 510"/>
              <a:gd name="connsiteY12" fmla="*/ 74 h 764"/>
              <a:gd name="connsiteX13" fmla="*/ 274 w 510"/>
              <a:gd name="connsiteY13" fmla="*/ 74 h 764"/>
              <a:gd name="connsiteX14" fmla="*/ 247 w 510"/>
              <a:gd name="connsiteY14" fmla="*/ 74 h 764"/>
              <a:gd name="connsiteX15" fmla="*/ 216 w 510"/>
              <a:gd name="connsiteY15" fmla="*/ 79 h 764"/>
              <a:gd name="connsiteX16" fmla="*/ 184 w 510"/>
              <a:gd name="connsiteY16" fmla="*/ 79 h 764"/>
              <a:gd name="connsiteX17" fmla="*/ 169 w 510"/>
              <a:gd name="connsiteY17" fmla="*/ 84 h 764"/>
              <a:gd name="connsiteX18" fmla="*/ 153 w 510"/>
              <a:gd name="connsiteY18" fmla="*/ 84 h 764"/>
              <a:gd name="connsiteX19" fmla="*/ 132 w 510"/>
              <a:gd name="connsiteY19" fmla="*/ 90 h 764"/>
              <a:gd name="connsiteX20" fmla="*/ 116 w 510"/>
              <a:gd name="connsiteY20" fmla="*/ 95 h 764"/>
              <a:gd name="connsiteX21" fmla="*/ 95 w 510"/>
              <a:gd name="connsiteY21" fmla="*/ 95 h 764"/>
              <a:gd name="connsiteX22" fmla="*/ 74 w 510"/>
              <a:gd name="connsiteY22" fmla="*/ 100 h 764"/>
              <a:gd name="connsiteX23" fmla="*/ 48 w 510"/>
              <a:gd name="connsiteY23" fmla="*/ 105 h 764"/>
              <a:gd name="connsiteX24" fmla="*/ 0 w 510"/>
              <a:gd name="connsiteY24" fmla="*/ 63 h 764"/>
              <a:gd name="connsiteX25" fmla="*/ 21 w 510"/>
              <a:gd name="connsiteY25" fmla="*/ 58 h 764"/>
              <a:gd name="connsiteX26" fmla="*/ 53 w 510"/>
              <a:gd name="connsiteY26" fmla="*/ 58 h 764"/>
              <a:gd name="connsiteX27" fmla="*/ 79 w 510"/>
              <a:gd name="connsiteY27" fmla="*/ 53 h 764"/>
              <a:gd name="connsiteX28" fmla="*/ 111 w 510"/>
              <a:gd name="connsiteY28" fmla="*/ 53 h 764"/>
              <a:gd name="connsiteX29" fmla="*/ 148 w 510"/>
              <a:gd name="connsiteY29" fmla="*/ 47 h 764"/>
              <a:gd name="connsiteX30" fmla="*/ 184 w 510"/>
              <a:gd name="connsiteY30" fmla="*/ 42 h 764"/>
              <a:gd name="connsiteX31" fmla="*/ 200 w 510"/>
              <a:gd name="connsiteY31" fmla="*/ 42 h 764"/>
              <a:gd name="connsiteX32" fmla="*/ 216 w 510"/>
              <a:gd name="connsiteY32" fmla="*/ 37 h 764"/>
              <a:gd name="connsiteX33" fmla="*/ 232 w 510"/>
              <a:gd name="connsiteY33" fmla="*/ 37 h 764"/>
              <a:gd name="connsiteX34" fmla="*/ 247 w 510"/>
              <a:gd name="connsiteY34" fmla="*/ 37 h 764"/>
              <a:gd name="connsiteX35" fmla="*/ 258 w 510"/>
              <a:gd name="connsiteY35" fmla="*/ 32 h 764"/>
              <a:gd name="connsiteX36" fmla="*/ 274 w 510"/>
              <a:gd name="connsiteY36" fmla="*/ 32 h 764"/>
              <a:gd name="connsiteX37" fmla="*/ 284 w 510"/>
              <a:gd name="connsiteY37" fmla="*/ 32 h 764"/>
              <a:gd name="connsiteX38" fmla="*/ 295 w 510"/>
              <a:gd name="connsiteY38" fmla="*/ 26 h 764"/>
              <a:gd name="connsiteX39" fmla="*/ 305 w 510"/>
              <a:gd name="connsiteY39" fmla="*/ 26 h 764"/>
              <a:gd name="connsiteX40" fmla="*/ 311 w 510"/>
              <a:gd name="connsiteY40" fmla="*/ 26 h 764"/>
              <a:gd name="connsiteX41" fmla="*/ 321 w 510"/>
              <a:gd name="connsiteY41" fmla="*/ 21 h 764"/>
              <a:gd name="connsiteX42" fmla="*/ 326 w 510"/>
              <a:gd name="connsiteY42" fmla="*/ 21 h 764"/>
              <a:gd name="connsiteX43" fmla="*/ 332 w 510"/>
              <a:gd name="connsiteY43" fmla="*/ 21 h 764"/>
              <a:gd name="connsiteX44" fmla="*/ 337 w 510"/>
              <a:gd name="connsiteY44" fmla="*/ 16 h 764"/>
              <a:gd name="connsiteX45" fmla="*/ 337 w 510"/>
              <a:gd name="connsiteY45" fmla="*/ 16 h 764"/>
              <a:gd name="connsiteX46" fmla="*/ 342 w 510"/>
              <a:gd name="connsiteY46" fmla="*/ 16 h 764"/>
              <a:gd name="connsiteX47" fmla="*/ 342 w 510"/>
              <a:gd name="connsiteY47" fmla="*/ 11 h 764"/>
              <a:gd name="connsiteX48" fmla="*/ 353 w 510"/>
              <a:gd name="connsiteY48" fmla="*/ 5 h 764"/>
              <a:gd name="connsiteX49" fmla="*/ 358 w 510"/>
              <a:gd name="connsiteY49" fmla="*/ 5 h 764"/>
              <a:gd name="connsiteX50" fmla="*/ 368 w 510"/>
              <a:gd name="connsiteY50" fmla="*/ 0 h 764"/>
              <a:gd name="connsiteX51" fmla="*/ 374 w 510"/>
              <a:gd name="connsiteY51" fmla="*/ 5 h 764"/>
              <a:gd name="connsiteX52" fmla="*/ 389 w 510"/>
              <a:gd name="connsiteY52" fmla="*/ 5 h 764"/>
              <a:gd name="connsiteX53" fmla="*/ 400 w 510"/>
              <a:gd name="connsiteY53" fmla="*/ 11 h 764"/>
              <a:gd name="connsiteX54" fmla="*/ 421 w 510"/>
              <a:gd name="connsiteY54" fmla="*/ 16 h 764"/>
              <a:gd name="connsiteX55" fmla="*/ 453 w 510"/>
              <a:gd name="connsiteY55" fmla="*/ 32 h 764"/>
              <a:gd name="connsiteX56" fmla="*/ 468 w 510"/>
              <a:gd name="connsiteY56" fmla="*/ 42 h 764"/>
              <a:gd name="connsiteX57" fmla="*/ 484 w 510"/>
              <a:gd name="connsiteY57" fmla="*/ 53 h 764"/>
              <a:gd name="connsiteX58" fmla="*/ 495 w 510"/>
              <a:gd name="connsiteY58" fmla="*/ 58 h 764"/>
              <a:gd name="connsiteX59" fmla="*/ 505 w 510"/>
              <a:gd name="connsiteY59" fmla="*/ 68 h 764"/>
              <a:gd name="connsiteX60" fmla="*/ 510 w 510"/>
              <a:gd name="connsiteY60" fmla="*/ 74 h 764"/>
              <a:gd name="connsiteX61" fmla="*/ 510 w 510"/>
              <a:gd name="connsiteY61" fmla="*/ 74 h 764"/>
              <a:gd name="connsiteX62" fmla="*/ 505 w 510"/>
              <a:gd name="connsiteY62" fmla="*/ 79 h 764"/>
              <a:gd name="connsiteX63" fmla="*/ 505 w 510"/>
              <a:gd name="connsiteY63" fmla="*/ 84 h 764"/>
              <a:gd name="connsiteX64" fmla="*/ 500 w 510"/>
              <a:gd name="connsiteY64" fmla="*/ 90 h 764"/>
              <a:gd name="connsiteX65" fmla="*/ 495 w 510"/>
              <a:gd name="connsiteY65" fmla="*/ 95 h 764"/>
              <a:gd name="connsiteX66" fmla="*/ 489 w 510"/>
              <a:gd name="connsiteY66" fmla="*/ 100 h 764"/>
              <a:gd name="connsiteX67" fmla="*/ 484 w 510"/>
              <a:gd name="connsiteY67" fmla="*/ 105 h 764"/>
              <a:gd name="connsiteX68" fmla="*/ 479 w 510"/>
              <a:gd name="connsiteY68" fmla="*/ 116 h 764"/>
              <a:gd name="connsiteX69" fmla="*/ 479 w 510"/>
              <a:gd name="connsiteY69" fmla="*/ 126 h 764"/>
              <a:gd name="connsiteX70" fmla="*/ 474 w 510"/>
              <a:gd name="connsiteY70" fmla="*/ 142 h 764"/>
              <a:gd name="connsiteX71" fmla="*/ 474 w 510"/>
              <a:gd name="connsiteY71" fmla="*/ 163 h 764"/>
              <a:gd name="connsiteX72" fmla="*/ 474 w 510"/>
              <a:gd name="connsiteY72" fmla="*/ 184 h 764"/>
              <a:gd name="connsiteX73" fmla="*/ 468 w 510"/>
              <a:gd name="connsiteY73" fmla="*/ 211 h 764"/>
              <a:gd name="connsiteX74" fmla="*/ 463 w 510"/>
              <a:gd name="connsiteY74" fmla="*/ 263 h 764"/>
              <a:gd name="connsiteX75" fmla="*/ 458 w 510"/>
              <a:gd name="connsiteY75" fmla="*/ 316 h 764"/>
              <a:gd name="connsiteX76" fmla="*/ 453 w 510"/>
              <a:gd name="connsiteY76" fmla="*/ 363 h 764"/>
              <a:gd name="connsiteX77" fmla="*/ 447 w 510"/>
              <a:gd name="connsiteY77" fmla="*/ 411 h 764"/>
              <a:gd name="connsiteX78" fmla="*/ 437 w 510"/>
              <a:gd name="connsiteY78" fmla="*/ 458 h 764"/>
              <a:gd name="connsiteX79" fmla="*/ 426 w 510"/>
              <a:gd name="connsiteY79" fmla="*/ 506 h 764"/>
              <a:gd name="connsiteX80" fmla="*/ 416 w 510"/>
              <a:gd name="connsiteY80" fmla="*/ 553 h 764"/>
              <a:gd name="connsiteX81" fmla="*/ 400 w 510"/>
              <a:gd name="connsiteY81" fmla="*/ 595 h 764"/>
              <a:gd name="connsiteX82" fmla="*/ 389 w 510"/>
              <a:gd name="connsiteY82" fmla="*/ 622 h 764"/>
              <a:gd name="connsiteX83" fmla="*/ 384 w 510"/>
              <a:gd name="connsiteY83" fmla="*/ 643 h 764"/>
              <a:gd name="connsiteX84" fmla="*/ 374 w 510"/>
              <a:gd name="connsiteY84" fmla="*/ 658 h 764"/>
              <a:gd name="connsiteX85" fmla="*/ 363 w 510"/>
              <a:gd name="connsiteY85" fmla="*/ 674 h 764"/>
              <a:gd name="connsiteX86" fmla="*/ 353 w 510"/>
              <a:gd name="connsiteY86" fmla="*/ 690 h 764"/>
              <a:gd name="connsiteX87" fmla="*/ 342 w 510"/>
              <a:gd name="connsiteY87" fmla="*/ 706 h 764"/>
              <a:gd name="connsiteX88" fmla="*/ 326 w 510"/>
              <a:gd name="connsiteY88" fmla="*/ 716 h 764"/>
              <a:gd name="connsiteX89" fmla="*/ 316 w 510"/>
              <a:gd name="connsiteY89" fmla="*/ 727 h 764"/>
              <a:gd name="connsiteX90" fmla="*/ 305 w 510"/>
              <a:gd name="connsiteY90" fmla="*/ 737 h 764"/>
              <a:gd name="connsiteX91" fmla="*/ 295 w 510"/>
              <a:gd name="connsiteY91" fmla="*/ 743 h 764"/>
              <a:gd name="connsiteX92" fmla="*/ 284 w 510"/>
              <a:gd name="connsiteY92" fmla="*/ 748 h 764"/>
              <a:gd name="connsiteX93" fmla="*/ 274 w 510"/>
              <a:gd name="connsiteY93" fmla="*/ 753 h 764"/>
              <a:gd name="connsiteX94" fmla="*/ 269 w 510"/>
              <a:gd name="connsiteY94" fmla="*/ 758 h 764"/>
              <a:gd name="connsiteX95" fmla="*/ 258 w 510"/>
              <a:gd name="connsiteY95" fmla="*/ 764 h 764"/>
              <a:gd name="connsiteX96" fmla="*/ 253 w 510"/>
              <a:gd name="connsiteY96" fmla="*/ 764 h 764"/>
              <a:gd name="connsiteX97" fmla="*/ 247 w 510"/>
              <a:gd name="connsiteY97" fmla="*/ 764 h 764"/>
              <a:gd name="connsiteX98" fmla="*/ 237 w 510"/>
              <a:gd name="connsiteY98" fmla="*/ 758 h 764"/>
              <a:gd name="connsiteX99" fmla="*/ 232 w 510"/>
              <a:gd name="connsiteY99" fmla="*/ 753 h 764"/>
              <a:gd name="connsiteX100" fmla="*/ 226 w 510"/>
              <a:gd name="connsiteY100" fmla="*/ 748 h 764"/>
              <a:gd name="connsiteX101" fmla="*/ 226 w 510"/>
              <a:gd name="connsiteY101" fmla="*/ 743 h 764"/>
              <a:gd name="connsiteX102" fmla="*/ 226 w 510"/>
              <a:gd name="connsiteY102" fmla="*/ 737 h 764"/>
              <a:gd name="connsiteX103" fmla="*/ 226 w 510"/>
              <a:gd name="connsiteY103" fmla="*/ 732 h 764"/>
              <a:gd name="connsiteX104" fmla="*/ 226 w 510"/>
              <a:gd name="connsiteY104" fmla="*/ 722 h 764"/>
              <a:gd name="connsiteX105" fmla="*/ 226 w 510"/>
              <a:gd name="connsiteY105" fmla="*/ 716 h 764"/>
              <a:gd name="connsiteX106" fmla="*/ 221 w 510"/>
              <a:gd name="connsiteY106" fmla="*/ 706 h 764"/>
              <a:gd name="connsiteX107" fmla="*/ 211 w 510"/>
              <a:gd name="connsiteY107" fmla="*/ 695 h 764"/>
              <a:gd name="connsiteX108" fmla="*/ 200 w 510"/>
              <a:gd name="connsiteY108" fmla="*/ 690 h 764"/>
              <a:gd name="connsiteX109" fmla="*/ 190 w 510"/>
              <a:gd name="connsiteY109" fmla="*/ 679 h 764"/>
              <a:gd name="connsiteX110" fmla="*/ 174 w 510"/>
              <a:gd name="connsiteY110" fmla="*/ 669 h 764"/>
              <a:gd name="connsiteX111" fmla="*/ 158 w 510"/>
              <a:gd name="connsiteY111" fmla="*/ 658 h 764"/>
              <a:gd name="connsiteX112" fmla="*/ 142 w 510"/>
              <a:gd name="connsiteY112" fmla="*/ 648 h 764"/>
              <a:gd name="connsiteX113" fmla="*/ 126 w 510"/>
              <a:gd name="connsiteY113" fmla="*/ 643 h 764"/>
              <a:gd name="connsiteX114" fmla="*/ 116 w 510"/>
              <a:gd name="connsiteY114" fmla="*/ 632 h 764"/>
              <a:gd name="connsiteX115" fmla="*/ 105 w 510"/>
              <a:gd name="connsiteY115" fmla="*/ 627 h 764"/>
              <a:gd name="connsiteX116" fmla="*/ 95 w 510"/>
              <a:gd name="connsiteY116" fmla="*/ 622 h 764"/>
              <a:gd name="connsiteX117" fmla="*/ 90 w 510"/>
              <a:gd name="connsiteY117" fmla="*/ 616 h 764"/>
              <a:gd name="connsiteX118" fmla="*/ 90 w 510"/>
              <a:gd name="connsiteY118" fmla="*/ 616 h 764"/>
              <a:gd name="connsiteX119" fmla="*/ 90 w 510"/>
              <a:gd name="connsiteY119" fmla="*/ 611 h 764"/>
              <a:gd name="connsiteX120" fmla="*/ 90 w 510"/>
              <a:gd name="connsiteY120" fmla="*/ 611 h 764"/>
              <a:gd name="connsiteX121" fmla="*/ 95 w 510"/>
              <a:gd name="connsiteY121" fmla="*/ 611 h 764"/>
              <a:gd name="connsiteX122" fmla="*/ 100 w 510"/>
              <a:gd name="connsiteY122" fmla="*/ 611 h 764"/>
              <a:gd name="connsiteX123" fmla="*/ 111 w 510"/>
              <a:gd name="connsiteY123" fmla="*/ 611 h 764"/>
              <a:gd name="connsiteX124" fmla="*/ 121 w 510"/>
              <a:gd name="connsiteY124" fmla="*/ 611 h 764"/>
              <a:gd name="connsiteX125" fmla="*/ 137 w 510"/>
              <a:gd name="connsiteY125" fmla="*/ 616 h 764"/>
              <a:gd name="connsiteX126" fmla="*/ 153 w 510"/>
              <a:gd name="connsiteY126" fmla="*/ 622 h 764"/>
              <a:gd name="connsiteX127" fmla="*/ 174 w 510"/>
              <a:gd name="connsiteY127" fmla="*/ 622 h 764"/>
              <a:gd name="connsiteX128" fmla="*/ 195 w 510"/>
              <a:gd name="connsiteY128" fmla="*/ 627 h 764"/>
              <a:gd name="connsiteX129" fmla="*/ 211 w 510"/>
              <a:gd name="connsiteY129" fmla="*/ 632 h 764"/>
              <a:gd name="connsiteX130" fmla="*/ 226 w 510"/>
              <a:gd name="connsiteY130" fmla="*/ 632 h 764"/>
              <a:gd name="connsiteX131" fmla="*/ 242 w 510"/>
              <a:gd name="connsiteY131" fmla="*/ 632 h 764"/>
              <a:gd name="connsiteX132" fmla="*/ 253 w 510"/>
              <a:gd name="connsiteY132" fmla="*/ 632 h 764"/>
              <a:gd name="connsiteX133" fmla="*/ 263 w 510"/>
              <a:gd name="connsiteY133" fmla="*/ 632 h 764"/>
              <a:gd name="connsiteX134" fmla="*/ 269 w 510"/>
              <a:gd name="connsiteY134" fmla="*/ 632 h 764"/>
              <a:gd name="connsiteX135" fmla="*/ 274 w 510"/>
              <a:gd name="connsiteY135" fmla="*/ 632 h 764"/>
              <a:gd name="connsiteX136" fmla="*/ 279 w 510"/>
              <a:gd name="connsiteY136" fmla="*/ 627 h 764"/>
              <a:gd name="connsiteX137" fmla="*/ 284 w 510"/>
              <a:gd name="connsiteY137" fmla="*/ 622 h 764"/>
              <a:gd name="connsiteX138" fmla="*/ 290 w 510"/>
              <a:gd name="connsiteY138" fmla="*/ 616 h 764"/>
              <a:gd name="connsiteX139" fmla="*/ 295 w 510"/>
              <a:gd name="connsiteY139" fmla="*/ 611 h 764"/>
              <a:gd name="connsiteX140" fmla="*/ 300 w 510"/>
              <a:gd name="connsiteY140" fmla="*/ 600 h 764"/>
              <a:gd name="connsiteX141" fmla="*/ 311 w 510"/>
              <a:gd name="connsiteY141" fmla="*/ 590 h 764"/>
              <a:gd name="connsiteX142" fmla="*/ 316 w 510"/>
              <a:gd name="connsiteY142" fmla="*/ 579 h 764"/>
              <a:gd name="connsiteX143" fmla="*/ 321 w 510"/>
              <a:gd name="connsiteY143" fmla="*/ 569 h 764"/>
              <a:gd name="connsiteX144" fmla="*/ 326 w 510"/>
              <a:gd name="connsiteY144" fmla="*/ 553 h 764"/>
              <a:gd name="connsiteX145" fmla="*/ 332 w 510"/>
              <a:gd name="connsiteY145" fmla="*/ 537 h 764"/>
              <a:gd name="connsiteX146" fmla="*/ 337 w 510"/>
              <a:gd name="connsiteY146" fmla="*/ 521 h 764"/>
              <a:gd name="connsiteX147" fmla="*/ 342 w 510"/>
              <a:gd name="connsiteY147" fmla="*/ 500 h 764"/>
              <a:gd name="connsiteX148" fmla="*/ 347 w 510"/>
              <a:gd name="connsiteY148" fmla="*/ 479 h 764"/>
              <a:gd name="connsiteX149" fmla="*/ 353 w 510"/>
              <a:gd name="connsiteY149" fmla="*/ 453 h 764"/>
              <a:gd name="connsiteX150" fmla="*/ 358 w 510"/>
              <a:gd name="connsiteY150" fmla="*/ 427 h 764"/>
              <a:gd name="connsiteX151" fmla="*/ 363 w 510"/>
              <a:gd name="connsiteY151" fmla="*/ 400 h 764"/>
              <a:gd name="connsiteX152" fmla="*/ 368 w 510"/>
              <a:gd name="connsiteY152" fmla="*/ 374 h 764"/>
              <a:gd name="connsiteX153" fmla="*/ 374 w 510"/>
              <a:gd name="connsiteY153" fmla="*/ 348 h 764"/>
              <a:gd name="connsiteX154" fmla="*/ 374 w 510"/>
              <a:gd name="connsiteY154" fmla="*/ 321 h 764"/>
              <a:gd name="connsiteX155" fmla="*/ 379 w 510"/>
              <a:gd name="connsiteY155" fmla="*/ 295 h 764"/>
              <a:gd name="connsiteX156" fmla="*/ 379 w 510"/>
              <a:gd name="connsiteY156" fmla="*/ 274 h 764"/>
              <a:gd name="connsiteX157" fmla="*/ 384 w 510"/>
              <a:gd name="connsiteY157" fmla="*/ 253 h 764"/>
              <a:gd name="connsiteX158" fmla="*/ 384 w 510"/>
              <a:gd name="connsiteY158" fmla="*/ 232 h 764"/>
              <a:gd name="connsiteX159" fmla="*/ 384 w 510"/>
              <a:gd name="connsiteY159" fmla="*/ 211 h 764"/>
              <a:gd name="connsiteX160" fmla="*/ 389 w 510"/>
              <a:gd name="connsiteY160" fmla="*/ 195 h 764"/>
              <a:gd name="connsiteX161" fmla="*/ 389 w 510"/>
              <a:gd name="connsiteY161" fmla="*/ 179 h 764"/>
              <a:gd name="connsiteX162" fmla="*/ 389 w 510"/>
              <a:gd name="connsiteY162" fmla="*/ 163 h 764"/>
              <a:gd name="connsiteX163" fmla="*/ 389 w 510"/>
              <a:gd name="connsiteY163" fmla="*/ 153 h 764"/>
              <a:gd name="connsiteX164" fmla="*/ 389 w 510"/>
              <a:gd name="connsiteY164" fmla="*/ 142 h 764"/>
              <a:gd name="connsiteX165" fmla="*/ 389 w 510"/>
              <a:gd name="connsiteY165" fmla="*/ 132 h 764"/>
              <a:gd name="connsiteX166" fmla="*/ 389 w 510"/>
              <a:gd name="connsiteY166" fmla="*/ 121 h 764"/>
              <a:gd name="connsiteX167" fmla="*/ 384 w 510"/>
              <a:gd name="connsiteY167" fmla="*/ 116 h 764"/>
              <a:gd name="connsiteX168" fmla="*/ 384 w 510"/>
              <a:gd name="connsiteY168" fmla="*/ 116 h 764"/>
              <a:gd name="connsiteX0" fmla="*/ 384 w 510"/>
              <a:gd name="connsiteY0" fmla="*/ 116 h 764"/>
              <a:gd name="connsiteX1" fmla="*/ 384 w 510"/>
              <a:gd name="connsiteY1" fmla="*/ 105 h 764"/>
              <a:gd name="connsiteX2" fmla="*/ 379 w 510"/>
              <a:gd name="connsiteY2" fmla="*/ 95 h 764"/>
              <a:gd name="connsiteX3" fmla="*/ 374 w 510"/>
              <a:gd name="connsiteY3" fmla="*/ 84 h 764"/>
              <a:gd name="connsiteX4" fmla="*/ 374 w 510"/>
              <a:gd name="connsiteY4" fmla="*/ 79 h 764"/>
              <a:gd name="connsiteX5" fmla="*/ 368 w 510"/>
              <a:gd name="connsiteY5" fmla="*/ 79 h 764"/>
              <a:gd name="connsiteX6" fmla="*/ 363 w 510"/>
              <a:gd name="connsiteY6" fmla="*/ 79 h 764"/>
              <a:gd name="connsiteX7" fmla="*/ 358 w 510"/>
              <a:gd name="connsiteY7" fmla="*/ 74 h 764"/>
              <a:gd name="connsiteX8" fmla="*/ 347 w 510"/>
              <a:gd name="connsiteY8" fmla="*/ 74 h 764"/>
              <a:gd name="connsiteX9" fmla="*/ 337 w 510"/>
              <a:gd name="connsiteY9" fmla="*/ 74 h 764"/>
              <a:gd name="connsiteX10" fmla="*/ 326 w 510"/>
              <a:gd name="connsiteY10" fmla="*/ 74 h 764"/>
              <a:gd name="connsiteX11" fmla="*/ 316 w 510"/>
              <a:gd name="connsiteY11" fmla="*/ 74 h 764"/>
              <a:gd name="connsiteX12" fmla="*/ 305 w 510"/>
              <a:gd name="connsiteY12" fmla="*/ 74 h 764"/>
              <a:gd name="connsiteX13" fmla="*/ 274 w 510"/>
              <a:gd name="connsiteY13" fmla="*/ 74 h 764"/>
              <a:gd name="connsiteX14" fmla="*/ 247 w 510"/>
              <a:gd name="connsiteY14" fmla="*/ 74 h 764"/>
              <a:gd name="connsiteX15" fmla="*/ 216 w 510"/>
              <a:gd name="connsiteY15" fmla="*/ 79 h 764"/>
              <a:gd name="connsiteX16" fmla="*/ 184 w 510"/>
              <a:gd name="connsiteY16" fmla="*/ 79 h 764"/>
              <a:gd name="connsiteX17" fmla="*/ 169 w 510"/>
              <a:gd name="connsiteY17" fmla="*/ 84 h 764"/>
              <a:gd name="connsiteX18" fmla="*/ 153 w 510"/>
              <a:gd name="connsiteY18" fmla="*/ 84 h 764"/>
              <a:gd name="connsiteX19" fmla="*/ 132 w 510"/>
              <a:gd name="connsiteY19" fmla="*/ 90 h 764"/>
              <a:gd name="connsiteX20" fmla="*/ 116 w 510"/>
              <a:gd name="connsiteY20" fmla="*/ 95 h 764"/>
              <a:gd name="connsiteX21" fmla="*/ 95 w 510"/>
              <a:gd name="connsiteY21" fmla="*/ 95 h 764"/>
              <a:gd name="connsiteX22" fmla="*/ 48 w 510"/>
              <a:gd name="connsiteY22" fmla="*/ 105 h 764"/>
              <a:gd name="connsiteX23" fmla="*/ 0 w 510"/>
              <a:gd name="connsiteY23" fmla="*/ 63 h 764"/>
              <a:gd name="connsiteX24" fmla="*/ 21 w 510"/>
              <a:gd name="connsiteY24" fmla="*/ 58 h 764"/>
              <a:gd name="connsiteX25" fmla="*/ 53 w 510"/>
              <a:gd name="connsiteY25" fmla="*/ 58 h 764"/>
              <a:gd name="connsiteX26" fmla="*/ 79 w 510"/>
              <a:gd name="connsiteY26" fmla="*/ 53 h 764"/>
              <a:gd name="connsiteX27" fmla="*/ 111 w 510"/>
              <a:gd name="connsiteY27" fmla="*/ 53 h 764"/>
              <a:gd name="connsiteX28" fmla="*/ 148 w 510"/>
              <a:gd name="connsiteY28" fmla="*/ 47 h 764"/>
              <a:gd name="connsiteX29" fmla="*/ 184 w 510"/>
              <a:gd name="connsiteY29" fmla="*/ 42 h 764"/>
              <a:gd name="connsiteX30" fmla="*/ 200 w 510"/>
              <a:gd name="connsiteY30" fmla="*/ 42 h 764"/>
              <a:gd name="connsiteX31" fmla="*/ 216 w 510"/>
              <a:gd name="connsiteY31" fmla="*/ 37 h 764"/>
              <a:gd name="connsiteX32" fmla="*/ 232 w 510"/>
              <a:gd name="connsiteY32" fmla="*/ 37 h 764"/>
              <a:gd name="connsiteX33" fmla="*/ 247 w 510"/>
              <a:gd name="connsiteY33" fmla="*/ 37 h 764"/>
              <a:gd name="connsiteX34" fmla="*/ 258 w 510"/>
              <a:gd name="connsiteY34" fmla="*/ 32 h 764"/>
              <a:gd name="connsiteX35" fmla="*/ 274 w 510"/>
              <a:gd name="connsiteY35" fmla="*/ 32 h 764"/>
              <a:gd name="connsiteX36" fmla="*/ 284 w 510"/>
              <a:gd name="connsiteY36" fmla="*/ 32 h 764"/>
              <a:gd name="connsiteX37" fmla="*/ 295 w 510"/>
              <a:gd name="connsiteY37" fmla="*/ 26 h 764"/>
              <a:gd name="connsiteX38" fmla="*/ 305 w 510"/>
              <a:gd name="connsiteY38" fmla="*/ 26 h 764"/>
              <a:gd name="connsiteX39" fmla="*/ 311 w 510"/>
              <a:gd name="connsiteY39" fmla="*/ 26 h 764"/>
              <a:gd name="connsiteX40" fmla="*/ 321 w 510"/>
              <a:gd name="connsiteY40" fmla="*/ 21 h 764"/>
              <a:gd name="connsiteX41" fmla="*/ 326 w 510"/>
              <a:gd name="connsiteY41" fmla="*/ 21 h 764"/>
              <a:gd name="connsiteX42" fmla="*/ 332 w 510"/>
              <a:gd name="connsiteY42" fmla="*/ 21 h 764"/>
              <a:gd name="connsiteX43" fmla="*/ 337 w 510"/>
              <a:gd name="connsiteY43" fmla="*/ 16 h 764"/>
              <a:gd name="connsiteX44" fmla="*/ 337 w 510"/>
              <a:gd name="connsiteY44" fmla="*/ 16 h 764"/>
              <a:gd name="connsiteX45" fmla="*/ 342 w 510"/>
              <a:gd name="connsiteY45" fmla="*/ 16 h 764"/>
              <a:gd name="connsiteX46" fmla="*/ 342 w 510"/>
              <a:gd name="connsiteY46" fmla="*/ 11 h 764"/>
              <a:gd name="connsiteX47" fmla="*/ 353 w 510"/>
              <a:gd name="connsiteY47" fmla="*/ 5 h 764"/>
              <a:gd name="connsiteX48" fmla="*/ 358 w 510"/>
              <a:gd name="connsiteY48" fmla="*/ 5 h 764"/>
              <a:gd name="connsiteX49" fmla="*/ 368 w 510"/>
              <a:gd name="connsiteY49" fmla="*/ 0 h 764"/>
              <a:gd name="connsiteX50" fmla="*/ 374 w 510"/>
              <a:gd name="connsiteY50" fmla="*/ 5 h 764"/>
              <a:gd name="connsiteX51" fmla="*/ 389 w 510"/>
              <a:gd name="connsiteY51" fmla="*/ 5 h 764"/>
              <a:gd name="connsiteX52" fmla="*/ 400 w 510"/>
              <a:gd name="connsiteY52" fmla="*/ 11 h 764"/>
              <a:gd name="connsiteX53" fmla="*/ 421 w 510"/>
              <a:gd name="connsiteY53" fmla="*/ 16 h 764"/>
              <a:gd name="connsiteX54" fmla="*/ 453 w 510"/>
              <a:gd name="connsiteY54" fmla="*/ 32 h 764"/>
              <a:gd name="connsiteX55" fmla="*/ 468 w 510"/>
              <a:gd name="connsiteY55" fmla="*/ 42 h 764"/>
              <a:gd name="connsiteX56" fmla="*/ 484 w 510"/>
              <a:gd name="connsiteY56" fmla="*/ 53 h 764"/>
              <a:gd name="connsiteX57" fmla="*/ 495 w 510"/>
              <a:gd name="connsiteY57" fmla="*/ 58 h 764"/>
              <a:gd name="connsiteX58" fmla="*/ 505 w 510"/>
              <a:gd name="connsiteY58" fmla="*/ 68 h 764"/>
              <a:gd name="connsiteX59" fmla="*/ 510 w 510"/>
              <a:gd name="connsiteY59" fmla="*/ 74 h 764"/>
              <a:gd name="connsiteX60" fmla="*/ 510 w 510"/>
              <a:gd name="connsiteY60" fmla="*/ 74 h 764"/>
              <a:gd name="connsiteX61" fmla="*/ 505 w 510"/>
              <a:gd name="connsiteY61" fmla="*/ 79 h 764"/>
              <a:gd name="connsiteX62" fmla="*/ 505 w 510"/>
              <a:gd name="connsiteY62" fmla="*/ 84 h 764"/>
              <a:gd name="connsiteX63" fmla="*/ 500 w 510"/>
              <a:gd name="connsiteY63" fmla="*/ 90 h 764"/>
              <a:gd name="connsiteX64" fmla="*/ 495 w 510"/>
              <a:gd name="connsiteY64" fmla="*/ 95 h 764"/>
              <a:gd name="connsiteX65" fmla="*/ 489 w 510"/>
              <a:gd name="connsiteY65" fmla="*/ 100 h 764"/>
              <a:gd name="connsiteX66" fmla="*/ 484 w 510"/>
              <a:gd name="connsiteY66" fmla="*/ 105 h 764"/>
              <a:gd name="connsiteX67" fmla="*/ 479 w 510"/>
              <a:gd name="connsiteY67" fmla="*/ 116 h 764"/>
              <a:gd name="connsiteX68" fmla="*/ 479 w 510"/>
              <a:gd name="connsiteY68" fmla="*/ 126 h 764"/>
              <a:gd name="connsiteX69" fmla="*/ 474 w 510"/>
              <a:gd name="connsiteY69" fmla="*/ 142 h 764"/>
              <a:gd name="connsiteX70" fmla="*/ 474 w 510"/>
              <a:gd name="connsiteY70" fmla="*/ 163 h 764"/>
              <a:gd name="connsiteX71" fmla="*/ 474 w 510"/>
              <a:gd name="connsiteY71" fmla="*/ 184 h 764"/>
              <a:gd name="connsiteX72" fmla="*/ 468 w 510"/>
              <a:gd name="connsiteY72" fmla="*/ 211 h 764"/>
              <a:gd name="connsiteX73" fmla="*/ 463 w 510"/>
              <a:gd name="connsiteY73" fmla="*/ 263 h 764"/>
              <a:gd name="connsiteX74" fmla="*/ 458 w 510"/>
              <a:gd name="connsiteY74" fmla="*/ 316 h 764"/>
              <a:gd name="connsiteX75" fmla="*/ 453 w 510"/>
              <a:gd name="connsiteY75" fmla="*/ 363 h 764"/>
              <a:gd name="connsiteX76" fmla="*/ 447 w 510"/>
              <a:gd name="connsiteY76" fmla="*/ 411 h 764"/>
              <a:gd name="connsiteX77" fmla="*/ 437 w 510"/>
              <a:gd name="connsiteY77" fmla="*/ 458 h 764"/>
              <a:gd name="connsiteX78" fmla="*/ 426 w 510"/>
              <a:gd name="connsiteY78" fmla="*/ 506 h 764"/>
              <a:gd name="connsiteX79" fmla="*/ 416 w 510"/>
              <a:gd name="connsiteY79" fmla="*/ 553 h 764"/>
              <a:gd name="connsiteX80" fmla="*/ 400 w 510"/>
              <a:gd name="connsiteY80" fmla="*/ 595 h 764"/>
              <a:gd name="connsiteX81" fmla="*/ 389 w 510"/>
              <a:gd name="connsiteY81" fmla="*/ 622 h 764"/>
              <a:gd name="connsiteX82" fmla="*/ 384 w 510"/>
              <a:gd name="connsiteY82" fmla="*/ 643 h 764"/>
              <a:gd name="connsiteX83" fmla="*/ 374 w 510"/>
              <a:gd name="connsiteY83" fmla="*/ 658 h 764"/>
              <a:gd name="connsiteX84" fmla="*/ 363 w 510"/>
              <a:gd name="connsiteY84" fmla="*/ 674 h 764"/>
              <a:gd name="connsiteX85" fmla="*/ 353 w 510"/>
              <a:gd name="connsiteY85" fmla="*/ 690 h 764"/>
              <a:gd name="connsiteX86" fmla="*/ 342 w 510"/>
              <a:gd name="connsiteY86" fmla="*/ 706 h 764"/>
              <a:gd name="connsiteX87" fmla="*/ 326 w 510"/>
              <a:gd name="connsiteY87" fmla="*/ 716 h 764"/>
              <a:gd name="connsiteX88" fmla="*/ 316 w 510"/>
              <a:gd name="connsiteY88" fmla="*/ 727 h 764"/>
              <a:gd name="connsiteX89" fmla="*/ 305 w 510"/>
              <a:gd name="connsiteY89" fmla="*/ 737 h 764"/>
              <a:gd name="connsiteX90" fmla="*/ 295 w 510"/>
              <a:gd name="connsiteY90" fmla="*/ 743 h 764"/>
              <a:gd name="connsiteX91" fmla="*/ 284 w 510"/>
              <a:gd name="connsiteY91" fmla="*/ 748 h 764"/>
              <a:gd name="connsiteX92" fmla="*/ 274 w 510"/>
              <a:gd name="connsiteY92" fmla="*/ 753 h 764"/>
              <a:gd name="connsiteX93" fmla="*/ 269 w 510"/>
              <a:gd name="connsiteY93" fmla="*/ 758 h 764"/>
              <a:gd name="connsiteX94" fmla="*/ 258 w 510"/>
              <a:gd name="connsiteY94" fmla="*/ 764 h 764"/>
              <a:gd name="connsiteX95" fmla="*/ 253 w 510"/>
              <a:gd name="connsiteY95" fmla="*/ 764 h 764"/>
              <a:gd name="connsiteX96" fmla="*/ 247 w 510"/>
              <a:gd name="connsiteY96" fmla="*/ 764 h 764"/>
              <a:gd name="connsiteX97" fmla="*/ 237 w 510"/>
              <a:gd name="connsiteY97" fmla="*/ 758 h 764"/>
              <a:gd name="connsiteX98" fmla="*/ 232 w 510"/>
              <a:gd name="connsiteY98" fmla="*/ 753 h 764"/>
              <a:gd name="connsiteX99" fmla="*/ 226 w 510"/>
              <a:gd name="connsiteY99" fmla="*/ 748 h 764"/>
              <a:gd name="connsiteX100" fmla="*/ 226 w 510"/>
              <a:gd name="connsiteY100" fmla="*/ 743 h 764"/>
              <a:gd name="connsiteX101" fmla="*/ 226 w 510"/>
              <a:gd name="connsiteY101" fmla="*/ 737 h 764"/>
              <a:gd name="connsiteX102" fmla="*/ 226 w 510"/>
              <a:gd name="connsiteY102" fmla="*/ 732 h 764"/>
              <a:gd name="connsiteX103" fmla="*/ 226 w 510"/>
              <a:gd name="connsiteY103" fmla="*/ 722 h 764"/>
              <a:gd name="connsiteX104" fmla="*/ 226 w 510"/>
              <a:gd name="connsiteY104" fmla="*/ 716 h 764"/>
              <a:gd name="connsiteX105" fmla="*/ 221 w 510"/>
              <a:gd name="connsiteY105" fmla="*/ 706 h 764"/>
              <a:gd name="connsiteX106" fmla="*/ 211 w 510"/>
              <a:gd name="connsiteY106" fmla="*/ 695 h 764"/>
              <a:gd name="connsiteX107" fmla="*/ 200 w 510"/>
              <a:gd name="connsiteY107" fmla="*/ 690 h 764"/>
              <a:gd name="connsiteX108" fmla="*/ 190 w 510"/>
              <a:gd name="connsiteY108" fmla="*/ 679 h 764"/>
              <a:gd name="connsiteX109" fmla="*/ 174 w 510"/>
              <a:gd name="connsiteY109" fmla="*/ 669 h 764"/>
              <a:gd name="connsiteX110" fmla="*/ 158 w 510"/>
              <a:gd name="connsiteY110" fmla="*/ 658 h 764"/>
              <a:gd name="connsiteX111" fmla="*/ 142 w 510"/>
              <a:gd name="connsiteY111" fmla="*/ 648 h 764"/>
              <a:gd name="connsiteX112" fmla="*/ 126 w 510"/>
              <a:gd name="connsiteY112" fmla="*/ 643 h 764"/>
              <a:gd name="connsiteX113" fmla="*/ 116 w 510"/>
              <a:gd name="connsiteY113" fmla="*/ 632 h 764"/>
              <a:gd name="connsiteX114" fmla="*/ 105 w 510"/>
              <a:gd name="connsiteY114" fmla="*/ 627 h 764"/>
              <a:gd name="connsiteX115" fmla="*/ 95 w 510"/>
              <a:gd name="connsiteY115" fmla="*/ 622 h 764"/>
              <a:gd name="connsiteX116" fmla="*/ 90 w 510"/>
              <a:gd name="connsiteY116" fmla="*/ 616 h 764"/>
              <a:gd name="connsiteX117" fmla="*/ 90 w 510"/>
              <a:gd name="connsiteY117" fmla="*/ 616 h 764"/>
              <a:gd name="connsiteX118" fmla="*/ 90 w 510"/>
              <a:gd name="connsiteY118" fmla="*/ 611 h 764"/>
              <a:gd name="connsiteX119" fmla="*/ 90 w 510"/>
              <a:gd name="connsiteY119" fmla="*/ 611 h 764"/>
              <a:gd name="connsiteX120" fmla="*/ 95 w 510"/>
              <a:gd name="connsiteY120" fmla="*/ 611 h 764"/>
              <a:gd name="connsiteX121" fmla="*/ 100 w 510"/>
              <a:gd name="connsiteY121" fmla="*/ 611 h 764"/>
              <a:gd name="connsiteX122" fmla="*/ 111 w 510"/>
              <a:gd name="connsiteY122" fmla="*/ 611 h 764"/>
              <a:gd name="connsiteX123" fmla="*/ 121 w 510"/>
              <a:gd name="connsiteY123" fmla="*/ 611 h 764"/>
              <a:gd name="connsiteX124" fmla="*/ 137 w 510"/>
              <a:gd name="connsiteY124" fmla="*/ 616 h 764"/>
              <a:gd name="connsiteX125" fmla="*/ 153 w 510"/>
              <a:gd name="connsiteY125" fmla="*/ 622 h 764"/>
              <a:gd name="connsiteX126" fmla="*/ 174 w 510"/>
              <a:gd name="connsiteY126" fmla="*/ 622 h 764"/>
              <a:gd name="connsiteX127" fmla="*/ 195 w 510"/>
              <a:gd name="connsiteY127" fmla="*/ 627 h 764"/>
              <a:gd name="connsiteX128" fmla="*/ 211 w 510"/>
              <a:gd name="connsiteY128" fmla="*/ 632 h 764"/>
              <a:gd name="connsiteX129" fmla="*/ 226 w 510"/>
              <a:gd name="connsiteY129" fmla="*/ 632 h 764"/>
              <a:gd name="connsiteX130" fmla="*/ 242 w 510"/>
              <a:gd name="connsiteY130" fmla="*/ 632 h 764"/>
              <a:gd name="connsiteX131" fmla="*/ 253 w 510"/>
              <a:gd name="connsiteY131" fmla="*/ 632 h 764"/>
              <a:gd name="connsiteX132" fmla="*/ 263 w 510"/>
              <a:gd name="connsiteY132" fmla="*/ 632 h 764"/>
              <a:gd name="connsiteX133" fmla="*/ 269 w 510"/>
              <a:gd name="connsiteY133" fmla="*/ 632 h 764"/>
              <a:gd name="connsiteX134" fmla="*/ 274 w 510"/>
              <a:gd name="connsiteY134" fmla="*/ 632 h 764"/>
              <a:gd name="connsiteX135" fmla="*/ 279 w 510"/>
              <a:gd name="connsiteY135" fmla="*/ 627 h 764"/>
              <a:gd name="connsiteX136" fmla="*/ 284 w 510"/>
              <a:gd name="connsiteY136" fmla="*/ 622 h 764"/>
              <a:gd name="connsiteX137" fmla="*/ 290 w 510"/>
              <a:gd name="connsiteY137" fmla="*/ 616 h 764"/>
              <a:gd name="connsiteX138" fmla="*/ 295 w 510"/>
              <a:gd name="connsiteY138" fmla="*/ 611 h 764"/>
              <a:gd name="connsiteX139" fmla="*/ 300 w 510"/>
              <a:gd name="connsiteY139" fmla="*/ 600 h 764"/>
              <a:gd name="connsiteX140" fmla="*/ 311 w 510"/>
              <a:gd name="connsiteY140" fmla="*/ 590 h 764"/>
              <a:gd name="connsiteX141" fmla="*/ 316 w 510"/>
              <a:gd name="connsiteY141" fmla="*/ 579 h 764"/>
              <a:gd name="connsiteX142" fmla="*/ 321 w 510"/>
              <a:gd name="connsiteY142" fmla="*/ 569 h 764"/>
              <a:gd name="connsiteX143" fmla="*/ 326 w 510"/>
              <a:gd name="connsiteY143" fmla="*/ 553 h 764"/>
              <a:gd name="connsiteX144" fmla="*/ 332 w 510"/>
              <a:gd name="connsiteY144" fmla="*/ 537 h 764"/>
              <a:gd name="connsiteX145" fmla="*/ 337 w 510"/>
              <a:gd name="connsiteY145" fmla="*/ 521 h 764"/>
              <a:gd name="connsiteX146" fmla="*/ 342 w 510"/>
              <a:gd name="connsiteY146" fmla="*/ 500 h 764"/>
              <a:gd name="connsiteX147" fmla="*/ 347 w 510"/>
              <a:gd name="connsiteY147" fmla="*/ 479 h 764"/>
              <a:gd name="connsiteX148" fmla="*/ 353 w 510"/>
              <a:gd name="connsiteY148" fmla="*/ 453 h 764"/>
              <a:gd name="connsiteX149" fmla="*/ 358 w 510"/>
              <a:gd name="connsiteY149" fmla="*/ 427 h 764"/>
              <a:gd name="connsiteX150" fmla="*/ 363 w 510"/>
              <a:gd name="connsiteY150" fmla="*/ 400 h 764"/>
              <a:gd name="connsiteX151" fmla="*/ 368 w 510"/>
              <a:gd name="connsiteY151" fmla="*/ 374 h 764"/>
              <a:gd name="connsiteX152" fmla="*/ 374 w 510"/>
              <a:gd name="connsiteY152" fmla="*/ 348 h 764"/>
              <a:gd name="connsiteX153" fmla="*/ 374 w 510"/>
              <a:gd name="connsiteY153" fmla="*/ 321 h 764"/>
              <a:gd name="connsiteX154" fmla="*/ 379 w 510"/>
              <a:gd name="connsiteY154" fmla="*/ 295 h 764"/>
              <a:gd name="connsiteX155" fmla="*/ 379 w 510"/>
              <a:gd name="connsiteY155" fmla="*/ 274 h 764"/>
              <a:gd name="connsiteX156" fmla="*/ 384 w 510"/>
              <a:gd name="connsiteY156" fmla="*/ 253 h 764"/>
              <a:gd name="connsiteX157" fmla="*/ 384 w 510"/>
              <a:gd name="connsiteY157" fmla="*/ 232 h 764"/>
              <a:gd name="connsiteX158" fmla="*/ 384 w 510"/>
              <a:gd name="connsiteY158" fmla="*/ 211 h 764"/>
              <a:gd name="connsiteX159" fmla="*/ 389 w 510"/>
              <a:gd name="connsiteY159" fmla="*/ 195 h 764"/>
              <a:gd name="connsiteX160" fmla="*/ 389 w 510"/>
              <a:gd name="connsiteY160" fmla="*/ 179 h 764"/>
              <a:gd name="connsiteX161" fmla="*/ 389 w 510"/>
              <a:gd name="connsiteY161" fmla="*/ 163 h 764"/>
              <a:gd name="connsiteX162" fmla="*/ 389 w 510"/>
              <a:gd name="connsiteY162" fmla="*/ 153 h 764"/>
              <a:gd name="connsiteX163" fmla="*/ 389 w 510"/>
              <a:gd name="connsiteY163" fmla="*/ 142 h 764"/>
              <a:gd name="connsiteX164" fmla="*/ 389 w 510"/>
              <a:gd name="connsiteY164" fmla="*/ 132 h 764"/>
              <a:gd name="connsiteX165" fmla="*/ 389 w 510"/>
              <a:gd name="connsiteY165" fmla="*/ 121 h 764"/>
              <a:gd name="connsiteX166" fmla="*/ 384 w 510"/>
              <a:gd name="connsiteY166" fmla="*/ 116 h 764"/>
              <a:gd name="connsiteX167" fmla="*/ 384 w 510"/>
              <a:gd name="connsiteY167" fmla="*/ 116 h 764"/>
              <a:gd name="connsiteX0" fmla="*/ 384 w 510"/>
              <a:gd name="connsiteY0" fmla="*/ 116 h 764"/>
              <a:gd name="connsiteX1" fmla="*/ 384 w 510"/>
              <a:gd name="connsiteY1" fmla="*/ 105 h 764"/>
              <a:gd name="connsiteX2" fmla="*/ 379 w 510"/>
              <a:gd name="connsiteY2" fmla="*/ 95 h 764"/>
              <a:gd name="connsiteX3" fmla="*/ 374 w 510"/>
              <a:gd name="connsiteY3" fmla="*/ 84 h 764"/>
              <a:gd name="connsiteX4" fmla="*/ 374 w 510"/>
              <a:gd name="connsiteY4" fmla="*/ 79 h 764"/>
              <a:gd name="connsiteX5" fmla="*/ 368 w 510"/>
              <a:gd name="connsiteY5" fmla="*/ 79 h 764"/>
              <a:gd name="connsiteX6" fmla="*/ 363 w 510"/>
              <a:gd name="connsiteY6" fmla="*/ 79 h 764"/>
              <a:gd name="connsiteX7" fmla="*/ 358 w 510"/>
              <a:gd name="connsiteY7" fmla="*/ 74 h 764"/>
              <a:gd name="connsiteX8" fmla="*/ 347 w 510"/>
              <a:gd name="connsiteY8" fmla="*/ 74 h 764"/>
              <a:gd name="connsiteX9" fmla="*/ 337 w 510"/>
              <a:gd name="connsiteY9" fmla="*/ 74 h 764"/>
              <a:gd name="connsiteX10" fmla="*/ 326 w 510"/>
              <a:gd name="connsiteY10" fmla="*/ 74 h 764"/>
              <a:gd name="connsiteX11" fmla="*/ 316 w 510"/>
              <a:gd name="connsiteY11" fmla="*/ 74 h 764"/>
              <a:gd name="connsiteX12" fmla="*/ 305 w 510"/>
              <a:gd name="connsiteY12" fmla="*/ 74 h 764"/>
              <a:gd name="connsiteX13" fmla="*/ 274 w 510"/>
              <a:gd name="connsiteY13" fmla="*/ 74 h 764"/>
              <a:gd name="connsiteX14" fmla="*/ 247 w 510"/>
              <a:gd name="connsiteY14" fmla="*/ 74 h 764"/>
              <a:gd name="connsiteX15" fmla="*/ 216 w 510"/>
              <a:gd name="connsiteY15" fmla="*/ 79 h 764"/>
              <a:gd name="connsiteX16" fmla="*/ 184 w 510"/>
              <a:gd name="connsiteY16" fmla="*/ 79 h 764"/>
              <a:gd name="connsiteX17" fmla="*/ 169 w 510"/>
              <a:gd name="connsiteY17" fmla="*/ 84 h 764"/>
              <a:gd name="connsiteX18" fmla="*/ 153 w 510"/>
              <a:gd name="connsiteY18" fmla="*/ 84 h 764"/>
              <a:gd name="connsiteX19" fmla="*/ 132 w 510"/>
              <a:gd name="connsiteY19" fmla="*/ 90 h 764"/>
              <a:gd name="connsiteX20" fmla="*/ 116 w 510"/>
              <a:gd name="connsiteY20" fmla="*/ 95 h 764"/>
              <a:gd name="connsiteX21" fmla="*/ 95 w 510"/>
              <a:gd name="connsiteY21" fmla="*/ 95 h 764"/>
              <a:gd name="connsiteX22" fmla="*/ 48 w 510"/>
              <a:gd name="connsiteY22" fmla="*/ 105 h 764"/>
              <a:gd name="connsiteX23" fmla="*/ 0 w 510"/>
              <a:gd name="connsiteY23" fmla="*/ 63 h 764"/>
              <a:gd name="connsiteX24" fmla="*/ 53 w 510"/>
              <a:gd name="connsiteY24" fmla="*/ 58 h 764"/>
              <a:gd name="connsiteX25" fmla="*/ 79 w 510"/>
              <a:gd name="connsiteY25" fmla="*/ 53 h 764"/>
              <a:gd name="connsiteX26" fmla="*/ 111 w 510"/>
              <a:gd name="connsiteY26" fmla="*/ 53 h 764"/>
              <a:gd name="connsiteX27" fmla="*/ 148 w 510"/>
              <a:gd name="connsiteY27" fmla="*/ 47 h 764"/>
              <a:gd name="connsiteX28" fmla="*/ 184 w 510"/>
              <a:gd name="connsiteY28" fmla="*/ 42 h 764"/>
              <a:gd name="connsiteX29" fmla="*/ 200 w 510"/>
              <a:gd name="connsiteY29" fmla="*/ 42 h 764"/>
              <a:gd name="connsiteX30" fmla="*/ 216 w 510"/>
              <a:gd name="connsiteY30" fmla="*/ 37 h 764"/>
              <a:gd name="connsiteX31" fmla="*/ 232 w 510"/>
              <a:gd name="connsiteY31" fmla="*/ 37 h 764"/>
              <a:gd name="connsiteX32" fmla="*/ 247 w 510"/>
              <a:gd name="connsiteY32" fmla="*/ 37 h 764"/>
              <a:gd name="connsiteX33" fmla="*/ 258 w 510"/>
              <a:gd name="connsiteY33" fmla="*/ 32 h 764"/>
              <a:gd name="connsiteX34" fmla="*/ 274 w 510"/>
              <a:gd name="connsiteY34" fmla="*/ 32 h 764"/>
              <a:gd name="connsiteX35" fmla="*/ 284 w 510"/>
              <a:gd name="connsiteY35" fmla="*/ 32 h 764"/>
              <a:gd name="connsiteX36" fmla="*/ 295 w 510"/>
              <a:gd name="connsiteY36" fmla="*/ 26 h 764"/>
              <a:gd name="connsiteX37" fmla="*/ 305 w 510"/>
              <a:gd name="connsiteY37" fmla="*/ 26 h 764"/>
              <a:gd name="connsiteX38" fmla="*/ 311 w 510"/>
              <a:gd name="connsiteY38" fmla="*/ 26 h 764"/>
              <a:gd name="connsiteX39" fmla="*/ 321 w 510"/>
              <a:gd name="connsiteY39" fmla="*/ 21 h 764"/>
              <a:gd name="connsiteX40" fmla="*/ 326 w 510"/>
              <a:gd name="connsiteY40" fmla="*/ 21 h 764"/>
              <a:gd name="connsiteX41" fmla="*/ 332 w 510"/>
              <a:gd name="connsiteY41" fmla="*/ 21 h 764"/>
              <a:gd name="connsiteX42" fmla="*/ 337 w 510"/>
              <a:gd name="connsiteY42" fmla="*/ 16 h 764"/>
              <a:gd name="connsiteX43" fmla="*/ 337 w 510"/>
              <a:gd name="connsiteY43" fmla="*/ 16 h 764"/>
              <a:gd name="connsiteX44" fmla="*/ 342 w 510"/>
              <a:gd name="connsiteY44" fmla="*/ 16 h 764"/>
              <a:gd name="connsiteX45" fmla="*/ 342 w 510"/>
              <a:gd name="connsiteY45" fmla="*/ 11 h 764"/>
              <a:gd name="connsiteX46" fmla="*/ 353 w 510"/>
              <a:gd name="connsiteY46" fmla="*/ 5 h 764"/>
              <a:gd name="connsiteX47" fmla="*/ 358 w 510"/>
              <a:gd name="connsiteY47" fmla="*/ 5 h 764"/>
              <a:gd name="connsiteX48" fmla="*/ 368 w 510"/>
              <a:gd name="connsiteY48" fmla="*/ 0 h 764"/>
              <a:gd name="connsiteX49" fmla="*/ 374 w 510"/>
              <a:gd name="connsiteY49" fmla="*/ 5 h 764"/>
              <a:gd name="connsiteX50" fmla="*/ 389 w 510"/>
              <a:gd name="connsiteY50" fmla="*/ 5 h 764"/>
              <a:gd name="connsiteX51" fmla="*/ 400 w 510"/>
              <a:gd name="connsiteY51" fmla="*/ 11 h 764"/>
              <a:gd name="connsiteX52" fmla="*/ 421 w 510"/>
              <a:gd name="connsiteY52" fmla="*/ 16 h 764"/>
              <a:gd name="connsiteX53" fmla="*/ 453 w 510"/>
              <a:gd name="connsiteY53" fmla="*/ 32 h 764"/>
              <a:gd name="connsiteX54" fmla="*/ 468 w 510"/>
              <a:gd name="connsiteY54" fmla="*/ 42 h 764"/>
              <a:gd name="connsiteX55" fmla="*/ 484 w 510"/>
              <a:gd name="connsiteY55" fmla="*/ 53 h 764"/>
              <a:gd name="connsiteX56" fmla="*/ 495 w 510"/>
              <a:gd name="connsiteY56" fmla="*/ 58 h 764"/>
              <a:gd name="connsiteX57" fmla="*/ 505 w 510"/>
              <a:gd name="connsiteY57" fmla="*/ 68 h 764"/>
              <a:gd name="connsiteX58" fmla="*/ 510 w 510"/>
              <a:gd name="connsiteY58" fmla="*/ 74 h 764"/>
              <a:gd name="connsiteX59" fmla="*/ 510 w 510"/>
              <a:gd name="connsiteY59" fmla="*/ 74 h 764"/>
              <a:gd name="connsiteX60" fmla="*/ 505 w 510"/>
              <a:gd name="connsiteY60" fmla="*/ 79 h 764"/>
              <a:gd name="connsiteX61" fmla="*/ 505 w 510"/>
              <a:gd name="connsiteY61" fmla="*/ 84 h 764"/>
              <a:gd name="connsiteX62" fmla="*/ 500 w 510"/>
              <a:gd name="connsiteY62" fmla="*/ 90 h 764"/>
              <a:gd name="connsiteX63" fmla="*/ 495 w 510"/>
              <a:gd name="connsiteY63" fmla="*/ 95 h 764"/>
              <a:gd name="connsiteX64" fmla="*/ 489 w 510"/>
              <a:gd name="connsiteY64" fmla="*/ 100 h 764"/>
              <a:gd name="connsiteX65" fmla="*/ 484 w 510"/>
              <a:gd name="connsiteY65" fmla="*/ 105 h 764"/>
              <a:gd name="connsiteX66" fmla="*/ 479 w 510"/>
              <a:gd name="connsiteY66" fmla="*/ 116 h 764"/>
              <a:gd name="connsiteX67" fmla="*/ 479 w 510"/>
              <a:gd name="connsiteY67" fmla="*/ 126 h 764"/>
              <a:gd name="connsiteX68" fmla="*/ 474 w 510"/>
              <a:gd name="connsiteY68" fmla="*/ 142 h 764"/>
              <a:gd name="connsiteX69" fmla="*/ 474 w 510"/>
              <a:gd name="connsiteY69" fmla="*/ 163 h 764"/>
              <a:gd name="connsiteX70" fmla="*/ 474 w 510"/>
              <a:gd name="connsiteY70" fmla="*/ 184 h 764"/>
              <a:gd name="connsiteX71" fmla="*/ 468 w 510"/>
              <a:gd name="connsiteY71" fmla="*/ 211 h 764"/>
              <a:gd name="connsiteX72" fmla="*/ 463 w 510"/>
              <a:gd name="connsiteY72" fmla="*/ 263 h 764"/>
              <a:gd name="connsiteX73" fmla="*/ 458 w 510"/>
              <a:gd name="connsiteY73" fmla="*/ 316 h 764"/>
              <a:gd name="connsiteX74" fmla="*/ 453 w 510"/>
              <a:gd name="connsiteY74" fmla="*/ 363 h 764"/>
              <a:gd name="connsiteX75" fmla="*/ 447 w 510"/>
              <a:gd name="connsiteY75" fmla="*/ 411 h 764"/>
              <a:gd name="connsiteX76" fmla="*/ 437 w 510"/>
              <a:gd name="connsiteY76" fmla="*/ 458 h 764"/>
              <a:gd name="connsiteX77" fmla="*/ 426 w 510"/>
              <a:gd name="connsiteY77" fmla="*/ 506 h 764"/>
              <a:gd name="connsiteX78" fmla="*/ 416 w 510"/>
              <a:gd name="connsiteY78" fmla="*/ 553 h 764"/>
              <a:gd name="connsiteX79" fmla="*/ 400 w 510"/>
              <a:gd name="connsiteY79" fmla="*/ 595 h 764"/>
              <a:gd name="connsiteX80" fmla="*/ 389 w 510"/>
              <a:gd name="connsiteY80" fmla="*/ 622 h 764"/>
              <a:gd name="connsiteX81" fmla="*/ 384 w 510"/>
              <a:gd name="connsiteY81" fmla="*/ 643 h 764"/>
              <a:gd name="connsiteX82" fmla="*/ 374 w 510"/>
              <a:gd name="connsiteY82" fmla="*/ 658 h 764"/>
              <a:gd name="connsiteX83" fmla="*/ 363 w 510"/>
              <a:gd name="connsiteY83" fmla="*/ 674 h 764"/>
              <a:gd name="connsiteX84" fmla="*/ 353 w 510"/>
              <a:gd name="connsiteY84" fmla="*/ 690 h 764"/>
              <a:gd name="connsiteX85" fmla="*/ 342 w 510"/>
              <a:gd name="connsiteY85" fmla="*/ 706 h 764"/>
              <a:gd name="connsiteX86" fmla="*/ 326 w 510"/>
              <a:gd name="connsiteY86" fmla="*/ 716 h 764"/>
              <a:gd name="connsiteX87" fmla="*/ 316 w 510"/>
              <a:gd name="connsiteY87" fmla="*/ 727 h 764"/>
              <a:gd name="connsiteX88" fmla="*/ 305 w 510"/>
              <a:gd name="connsiteY88" fmla="*/ 737 h 764"/>
              <a:gd name="connsiteX89" fmla="*/ 295 w 510"/>
              <a:gd name="connsiteY89" fmla="*/ 743 h 764"/>
              <a:gd name="connsiteX90" fmla="*/ 284 w 510"/>
              <a:gd name="connsiteY90" fmla="*/ 748 h 764"/>
              <a:gd name="connsiteX91" fmla="*/ 274 w 510"/>
              <a:gd name="connsiteY91" fmla="*/ 753 h 764"/>
              <a:gd name="connsiteX92" fmla="*/ 269 w 510"/>
              <a:gd name="connsiteY92" fmla="*/ 758 h 764"/>
              <a:gd name="connsiteX93" fmla="*/ 258 w 510"/>
              <a:gd name="connsiteY93" fmla="*/ 764 h 764"/>
              <a:gd name="connsiteX94" fmla="*/ 253 w 510"/>
              <a:gd name="connsiteY94" fmla="*/ 764 h 764"/>
              <a:gd name="connsiteX95" fmla="*/ 247 w 510"/>
              <a:gd name="connsiteY95" fmla="*/ 764 h 764"/>
              <a:gd name="connsiteX96" fmla="*/ 237 w 510"/>
              <a:gd name="connsiteY96" fmla="*/ 758 h 764"/>
              <a:gd name="connsiteX97" fmla="*/ 232 w 510"/>
              <a:gd name="connsiteY97" fmla="*/ 753 h 764"/>
              <a:gd name="connsiteX98" fmla="*/ 226 w 510"/>
              <a:gd name="connsiteY98" fmla="*/ 748 h 764"/>
              <a:gd name="connsiteX99" fmla="*/ 226 w 510"/>
              <a:gd name="connsiteY99" fmla="*/ 743 h 764"/>
              <a:gd name="connsiteX100" fmla="*/ 226 w 510"/>
              <a:gd name="connsiteY100" fmla="*/ 737 h 764"/>
              <a:gd name="connsiteX101" fmla="*/ 226 w 510"/>
              <a:gd name="connsiteY101" fmla="*/ 732 h 764"/>
              <a:gd name="connsiteX102" fmla="*/ 226 w 510"/>
              <a:gd name="connsiteY102" fmla="*/ 722 h 764"/>
              <a:gd name="connsiteX103" fmla="*/ 226 w 510"/>
              <a:gd name="connsiteY103" fmla="*/ 716 h 764"/>
              <a:gd name="connsiteX104" fmla="*/ 221 w 510"/>
              <a:gd name="connsiteY104" fmla="*/ 706 h 764"/>
              <a:gd name="connsiteX105" fmla="*/ 211 w 510"/>
              <a:gd name="connsiteY105" fmla="*/ 695 h 764"/>
              <a:gd name="connsiteX106" fmla="*/ 200 w 510"/>
              <a:gd name="connsiteY106" fmla="*/ 690 h 764"/>
              <a:gd name="connsiteX107" fmla="*/ 190 w 510"/>
              <a:gd name="connsiteY107" fmla="*/ 679 h 764"/>
              <a:gd name="connsiteX108" fmla="*/ 174 w 510"/>
              <a:gd name="connsiteY108" fmla="*/ 669 h 764"/>
              <a:gd name="connsiteX109" fmla="*/ 158 w 510"/>
              <a:gd name="connsiteY109" fmla="*/ 658 h 764"/>
              <a:gd name="connsiteX110" fmla="*/ 142 w 510"/>
              <a:gd name="connsiteY110" fmla="*/ 648 h 764"/>
              <a:gd name="connsiteX111" fmla="*/ 126 w 510"/>
              <a:gd name="connsiteY111" fmla="*/ 643 h 764"/>
              <a:gd name="connsiteX112" fmla="*/ 116 w 510"/>
              <a:gd name="connsiteY112" fmla="*/ 632 h 764"/>
              <a:gd name="connsiteX113" fmla="*/ 105 w 510"/>
              <a:gd name="connsiteY113" fmla="*/ 627 h 764"/>
              <a:gd name="connsiteX114" fmla="*/ 95 w 510"/>
              <a:gd name="connsiteY114" fmla="*/ 622 h 764"/>
              <a:gd name="connsiteX115" fmla="*/ 90 w 510"/>
              <a:gd name="connsiteY115" fmla="*/ 616 h 764"/>
              <a:gd name="connsiteX116" fmla="*/ 90 w 510"/>
              <a:gd name="connsiteY116" fmla="*/ 616 h 764"/>
              <a:gd name="connsiteX117" fmla="*/ 90 w 510"/>
              <a:gd name="connsiteY117" fmla="*/ 611 h 764"/>
              <a:gd name="connsiteX118" fmla="*/ 90 w 510"/>
              <a:gd name="connsiteY118" fmla="*/ 611 h 764"/>
              <a:gd name="connsiteX119" fmla="*/ 95 w 510"/>
              <a:gd name="connsiteY119" fmla="*/ 611 h 764"/>
              <a:gd name="connsiteX120" fmla="*/ 100 w 510"/>
              <a:gd name="connsiteY120" fmla="*/ 611 h 764"/>
              <a:gd name="connsiteX121" fmla="*/ 111 w 510"/>
              <a:gd name="connsiteY121" fmla="*/ 611 h 764"/>
              <a:gd name="connsiteX122" fmla="*/ 121 w 510"/>
              <a:gd name="connsiteY122" fmla="*/ 611 h 764"/>
              <a:gd name="connsiteX123" fmla="*/ 137 w 510"/>
              <a:gd name="connsiteY123" fmla="*/ 616 h 764"/>
              <a:gd name="connsiteX124" fmla="*/ 153 w 510"/>
              <a:gd name="connsiteY124" fmla="*/ 622 h 764"/>
              <a:gd name="connsiteX125" fmla="*/ 174 w 510"/>
              <a:gd name="connsiteY125" fmla="*/ 622 h 764"/>
              <a:gd name="connsiteX126" fmla="*/ 195 w 510"/>
              <a:gd name="connsiteY126" fmla="*/ 627 h 764"/>
              <a:gd name="connsiteX127" fmla="*/ 211 w 510"/>
              <a:gd name="connsiteY127" fmla="*/ 632 h 764"/>
              <a:gd name="connsiteX128" fmla="*/ 226 w 510"/>
              <a:gd name="connsiteY128" fmla="*/ 632 h 764"/>
              <a:gd name="connsiteX129" fmla="*/ 242 w 510"/>
              <a:gd name="connsiteY129" fmla="*/ 632 h 764"/>
              <a:gd name="connsiteX130" fmla="*/ 253 w 510"/>
              <a:gd name="connsiteY130" fmla="*/ 632 h 764"/>
              <a:gd name="connsiteX131" fmla="*/ 263 w 510"/>
              <a:gd name="connsiteY131" fmla="*/ 632 h 764"/>
              <a:gd name="connsiteX132" fmla="*/ 269 w 510"/>
              <a:gd name="connsiteY132" fmla="*/ 632 h 764"/>
              <a:gd name="connsiteX133" fmla="*/ 274 w 510"/>
              <a:gd name="connsiteY133" fmla="*/ 632 h 764"/>
              <a:gd name="connsiteX134" fmla="*/ 279 w 510"/>
              <a:gd name="connsiteY134" fmla="*/ 627 h 764"/>
              <a:gd name="connsiteX135" fmla="*/ 284 w 510"/>
              <a:gd name="connsiteY135" fmla="*/ 622 h 764"/>
              <a:gd name="connsiteX136" fmla="*/ 290 w 510"/>
              <a:gd name="connsiteY136" fmla="*/ 616 h 764"/>
              <a:gd name="connsiteX137" fmla="*/ 295 w 510"/>
              <a:gd name="connsiteY137" fmla="*/ 611 h 764"/>
              <a:gd name="connsiteX138" fmla="*/ 300 w 510"/>
              <a:gd name="connsiteY138" fmla="*/ 600 h 764"/>
              <a:gd name="connsiteX139" fmla="*/ 311 w 510"/>
              <a:gd name="connsiteY139" fmla="*/ 590 h 764"/>
              <a:gd name="connsiteX140" fmla="*/ 316 w 510"/>
              <a:gd name="connsiteY140" fmla="*/ 579 h 764"/>
              <a:gd name="connsiteX141" fmla="*/ 321 w 510"/>
              <a:gd name="connsiteY141" fmla="*/ 569 h 764"/>
              <a:gd name="connsiteX142" fmla="*/ 326 w 510"/>
              <a:gd name="connsiteY142" fmla="*/ 553 h 764"/>
              <a:gd name="connsiteX143" fmla="*/ 332 w 510"/>
              <a:gd name="connsiteY143" fmla="*/ 537 h 764"/>
              <a:gd name="connsiteX144" fmla="*/ 337 w 510"/>
              <a:gd name="connsiteY144" fmla="*/ 521 h 764"/>
              <a:gd name="connsiteX145" fmla="*/ 342 w 510"/>
              <a:gd name="connsiteY145" fmla="*/ 500 h 764"/>
              <a:gd name="connsiteX146" fmla="*/ 347 w 510"/>
              <a:gd name="connsiteY146" fmla="*/ 479 h 764"/>
              <a:gd name="connsiteX147" fmla="*/ 353 w 510"/>
              <a:gd name="connsiteY147" fmla="*/ 453 h 764"/>
              <a:gd name="connsiteX148" fmla="*/ 358 w 510"/>
              <a:gd name="connsiteY148" fmla="*/ 427 h 764"/>
              <a:gd name="connsiteX149" fmla="*/ 363 w 510"/>
              <a:gd name="connsiteY149" fmla="*/ 400 h 764"/>
              <a:gd name="connsiteX150" fmla="*/ 368 w 510"/>
              <a:gd name="connsiteY150" fmla="*/ 374 h 764"/>
              <a:gd name="connsiteX151" fmla="*/ 374 w 510"/>
              <a:gd name="connsiteY151" fmla="*/ 348 h 764"/>
              <a:gd name="connsiteX152" fmla="*/ 374 w 510"/>
              <a:gd name="connsiteY152" fmla="*/ 321 h 764"/>
              <a:gd name="connsiteX153" fmla="*/ 379 w 510"/>
              <a:gd name="connsiteY153" fmla="*/ 295 h 764"/>
              <a:gd name="connsiteX154" fmla="*/ 379 w 510"/>
              <a:gd name="connsiteY154" fmla="*/ 274 h 764"/>
              <a:gd name="connsiteX155" fmla="*/ 384 w 510"/>
              <a:gd name="connsiteY155" fmla="*/ 253 h 764"/>
              <a:gd name="connsiteX156" fmla="*/ 384 w 510"/>
              <a:gd name="connsiteY156" fmla="*/ 232 h 764"/>
              <a:gd name="connsiteX157" fmla="*/ 384 w 510"/>
              <a:gd name="connsiteY157" fmla="*/ 211 h 764"/>
              <a:gd name="connsiteX158" fmla="*/ 389 w 510"/>
              <a:gd name="connsiteY158" fmla="*/ 195 h 764"/>
              <a:gd name="connsiteX159" fmla="*/ 389 w 510"/>
              <a:gd name="connsiteY159" fmla="*/ 179 h 764"/>
              <a:gd name="connsiteX160" fmla="*/ 389 w 510"/>
              <a:gd name="connsiteY160" fmla="*/ 163 h 764"/>
              <a:gd name="connsiteX161" fmla="*/ 389 w 510"/>
              <a:gd name="connsiteY161" fmla="*/ 153 h 764"/>
              <a:gd name="connsiteX162" fmla="*/ 389 w 510"/>
              <a:gd name="connsiteY162" fmla="*/ 142 h 764"/>
              <a:gd name="connsiteX163" fmla="*/ 389 w 510"/>
              <a:gd name="connsiteY163" fmla="*/ 132 h 764"/>
              <a:gd name="connsiteX164" fmla="*/ 389 w 510"/>
              <a:gd name="connsiteY164" fmla="*/ 121 h 764"/>
              <a:gd name="connsiteX165" fmla="*/ 384 w 510"/>
              <a:gd name="connsiteY165" fmla="*/ 116 h 764"/>
              <a:gd name="connsiteX166" fmla="*/ 384 w 510"/>
              <a:gd name="connsiteY166" fmla="*/ 116 h 764"/>
              <a:gd name="connsiteX0" fmla="*/ 336 w 462"/>
              <a:gd name="connsiteY0" fmla="*/ 116 h 764"/>
              <a:gd name="connsiteX1" fmla="*/ 336 w 462"/>
              <a:gd name="connsiteY1" fmla="*/ 105 h 764"/>
              <a:gd name="connsiteX2" fmla="*/ 331 w 462"/>
              <a:gd name="connsiteY2" fmla="*/ 95 h 764"/>
              <a:gd name="connsiteX3" fmla="*/ 326 w 462"/>
              <a:gd name="connsiteY3" fmla="*/ 84 h 764"/>
              <a:gd name="connsiteX4" fmla="*/ 326 w 462"/>
              <a:gd name="connsiteY4" fmla="*/ 79 h 764"/>
              <a:gd name="connsiteX5" fmla="*/ 320 w 462"/>
              <a:gd name="connsiteY5" fmla="*/ 79 h 764"/>
              <a:gd name="connsiteX6" fmla="*/ 315 w 462"/>
              <a:gd name="connsiteY6" fmla="*/ 79 h 764"/>
              <a:gd name="connsiteX7" fmla="*/ 310 w 462"/>
              <a:gd name="connsiteY7" fmla="*/ 74 h 764"/>
              <a:gd name="connsiteX8" fmla="*/ 299 w 462"/>
              <a:gd name="connsiteY8" fmla="*/ 74 h 764"/>
              <a:gd name="connsiteX9" fmla="*/ 289 w 462"/>
              <a:gd name="connsiteY9" fmla="*/ 74 h 764"/>
              <a:gd name="connsiteX10" fmla="*/ 278 w 462"/>
              <a:gd name="connsiteY10" fmla="*/ 74 h 764"/>
              <a:gd name="connsiteX11" fmla="*/ 268 w 462"/>
              <a:gd name="connsiteY11" fmla="*/ 74 h 764"/>
              <a:gd name="connsiteX12" fmla="*/ 257 w 462"/>
              <a:gd name="connsiteY12" fmla="*/ 74 h 764"/>
              <a:gd name="connsiteX13" fmla="*/ 226 w 462"/>
              <a:gd name="connsiteY13" fmla="*/ 74 h 764"/>
              <a:gd name="connsiteX14" fmla="*/ 199 w 462"/>
              <a:gd name="connsiteY14" fmla="*/ 74 h 764"/>
              <a:gd name="connsiteX15" fmla="*/ 168 w 462"/>
              <a:gd name="connsiteY15" fmla="*/ 79 h 764"/>
              <a:gd name="connsiteX16" fmla="*/ 136 w 462"/>
              <a:gd name="connsiteY16" fmla="*/ 79 h 764"/>
              <a:gd name="connsiteX17" fmla="*/ 121 w 462"/>
              <a:gd name="connsiteY17" fmla="*/ 84 h 764"/>
              <a:gd name="connsiteX18" fmla="*/ 105 w 462"/>
              <a:gd name="connsiteY18" fmla="*/ 84 h 764"/>
              <a:gd name="connsiteX19" fmla="*/ 84 w 462"/>
              <a:gd name="connsiteY19" fmla="*/ 90 h 764"/>
              <a:gd name="connsiteX20" fmla="*/ 68 w 462"/>
              <a:gd name="connsiteY20" fmla="*/ 95 h 764"/>
              <a:gd name="connsiteX21" fmla="*/ 47 w 462"/>
              <a:gd name="connsiteY21" fmla="*/ 95 h 764"/>
              <a:gd name="connsiteX22" fmla="*/ 0 w 462"/>
              <a:gd name="connsiteY22" fmla="*/ 105 h 764"/>
              <a:gd name="connsiteX23" fmla="*/ 5 w 462"/>
              <a:gd name="connsiteY23" fmla="*/ 58 h 764"/>
              <a:gd name="connsiteX24" fmla="*/ 31 w 462"/>
              <a:gd name="connsiteY24" fmla="*/ 53 h 764"/>
              <a:gd name="connsiteX25" fmla="*/ 63 w 462"/>
              <a:gd name="connsiteY25" fmla="*/ 53 h 764"/>
              <a:gd name="connsiteX26" fmla="*/ 100 w 462"/>
              <a:gd name="connsiteY26" fmla="*/ 47 h 764"/>
              <a:gd name="connsiteX27" fmla="*/ 136 w 462"/>
              <a:gd name="connsiteY27" fmla="*/ 42 h 764"/>
              <a:gd name="connsiteX28" fmla="*/ 152 w 462"/>
              <a:gd name="connsiteY28" fmla="*/ 42 h 764"/>
              <a:gd name="connsiteX29" fmla="*/ 168 w 462"/>
              <a:gd name="connsiteY29" fmla="*/ 37 h 764"/>
              <a:gd name="connsiteX30" fmla="*/ 184 w 462"/>
              <a:gd name="connsiteY30" fmla="*/ 37 h 764"/>
              <a:gd name="connsiteX31" fmla="*/ 199 w 462"/>
              <a:gd name="connsiteY31" fmla="*/ 37 h 764"/>
              <a:gd name="connsiteX32" fmla="*/ 210 w 462"/>
              <a:gd name="connsiteY32" fmla="*/ 32 h 764"/>
              <a:gd name="connsiteX33" fmla="*/ 226 w 462"/>
              <a:gd name="connsiteY33" fmla="*/ 32 h 764"/>
              <a:gd name="connsiteX34" fmla="*/ 236 w 462"/>
              <a:gd name="connsiteY34" fmla="*/ 32 h 764"/>
              <a:gd name="connsiteX35" fmla="*/ 247 w 462"/>
              <a:gd name="connsiteY35" fmla="*/ 26 h 764"/>
              <a:gd name="connsiteX36" fmla="*/ 257 w 462"/>
              <a:gd name="connsiteY36" fmla="*/ 26 h 764"/>
              <a:gd name="connsiteX37" fmla="*/ 263 w 462"/>
              <a:gd name="connsiteY37" fmla="*/ 26 h 764"/>
              <a:gd name="connsiteX38" fmla="*/ 273 w 462"/>
              <a:gd name="connsiteY38" fmla="*/ 21 h 764"/>
              <a:gd name="connsiteX39" fmla="*/ 278 w 462"/>
              <a:gd name="connsiteY39" fmla="*/ 21 h 764"/>
              <a:gd name="connsiteX40" fmla="*/ 284 w 462"/>
              <a:gd name="connsiteY40" fmla="*/ 21 h 764"/>
              <a:gd name="connsiteX41" fmla="*/ 289 w 462"/>
              <a:gd name="connsiteY41" fmla="*/ 16 h 764"/>
              <a:gd name="connsiteX42" fmla="*/ 289 w 462"/>
              <a:gd name="connsiteY42" fmla="*/ 16 h 764"/>
              <a:gd name="connsiteX43" fmla="*/ 294 w 462"/>
              <a:gd name="connsiteY43" fmla="*/ 16 h 764"/>
              <a:gd name="connsiteX44" fmla="*/ 294 w 462"/>
              <a:gd name="connsiteY44" fmla="*/ 11 h 764"/>
              <a:gd name="connsiteX45" fmla="*/ 305 w 462"/>
              <a:gd name="connsiteY45" fmla="*/ 5 h 764"/>
              <a:gd name="connsiteX46" fmla="*/ 310 w 462"/>
              <a:gd name="connsiteY46" fmla="*/ 5 h 764"/>
              <a:gd name="connsiteX47" fmla="*/ 320 w 462"/>
              <a:gd name="connsiteY47" fmla="*/ 0 h 764"/>
              <a:gd name="connsiteX48" fmla="*/ 326 w 462"/>
              <a:gd name="connsiteY48" fmla="*/ 5 h 764"/>
              <a:gd name="connsiteX49" fmla="*/ 341 w 462"/>
              <a:gd name="connsiteY49" fmla="*/ 5 h 764"/>
              <a:gd name="connsiteX50" fmla="*/ 352 w 462"/>
              <a:gd name="connsiteY50" fmla="*/ 11 h 764"/>
              <a:gd name="connsiteX51" fmla="*/ 373 w 462"/>
              <a:gd name="connsiteY51" fmla="*/ 16 h 764"/>
              <a:gd name="connsiteX52" fmla="*/ 405 w 462"/>
              <a:gd name="connsiteY52" fmla="*/ 32 h 764"/>
              <a:gd name="connsiteX53" fmla="*/ 420 w 462"/>
              <a:gd name="connsiteY53" fmla="*/ 42 h 764"/>
              <a:gd name="connsiteX54" fmla="*/ 436 w 462"/>
              <a:gd name="connsiteY54" fmla="*/ 53 h 764"/>
              <a:gd name="connsiteX55" fmla="*/ 447 w 462"/>
              <a:gd name="connsiteY55" fmla="*/ 58 h 764"/>
              <a:gd name="connsiteX56" fmla="*/ 457 w 462"/>
              <a:gd name="connsiteY56" fmla="*/ 68 h 764"/>
              <a:gd name="connsiteX57" fmla="*/ 462 w 462"/>
              <a:gd name="connsiteY57" fmla="*/ 74 h 764"/>
              <a:gd name="connsiteX58" fmla="*/ 462 w 462"/>
              <a:gd name="connsiteY58" fmla="*/ 74 h 764"/>
              <a:gd name="connsiteX59" fmla="*/ 457 w 462"/>
              <a:gd name="connsiteY59" fmla="*/ 79 h 764"/>
              <a:gd name="connsiteX60" fmla="*/ 457 w 462"/>
              <a:gd name="connsiteY60" fmla="*/ 84 h 764"/>
              <a:gd name="connsiteX61" fmla="*/ 452 w 462"/>
              <a:gd name="connsiteY61" fmla="*/ 90 h 764"/>
              <a:gd name="connsiteX62" fmla="*/ 447 w 462"/>
              <a:gd name="connsiteY62" fmla="*/ 95 h 764"/>
              <a:gd name="connsiteX63" fmla="*/ 441 w 462"/>
              <a:gd name="connsiteY63" fmla="*/ 100 h 764"/>
              <a:gd name="connsiteX64" fmla="*/ 436 w 462"/>
              <a:gd name="connsiteY64" fmla="*/ 105 h 764"/>
              <a:gd name="connsiteX65" fmla="*/ 431 w 462"/>
              <a:gd name="connsiteY65" fmla="*/ 116 h 764"/>
              <a:gd name="connsiteX66" fmla="*/ 431 w 462"/>
              <a:gd name="connsiteY66" fmla="*/ 126 h 764"/>
              <a:gd name="connsiteX67" fmla="*/ 426 w 462"/>
              <a:gd name="connsiteY67" fmla="*/ 142 h 764"/>
              <a:gd name="connsiteX68" fmla="*/ 426 w 462"/>
              <a:gd name="connsiteY68" fmla="*/ 163 h 764"/>
              <a:gd name="connsiteX69" fmla="*/ 426 w 462"/>
              <a:gd name="connsiteY69" fmla="*/ 184 h 764"/>
              <a:gd name="connsiteX70" fmla="*/ 420 w 462"/>
              <a:gd name="connsiteY70" fmla="*/ 211 h 764"/>
              <a:gd name="connsiteX71" fmla="*/ 415 w 462"/>
              <a:gd name="connsiteY71" fmla="*/ 263 h 764"/>
              <a:gd name="connsiteX72" fmla="*/ 410 w 462"/>
              <a:gd name="connsiteY72" fmla="*/ 316 h 764"/>
              <a:gd name="connsiteX73" fmla="*/ 405 w 462"/>
              <a:gd name="connsiteY73" fmla="*/ 363 h 764"/>
              <a:gd name="connsiteX74" fmla="*/ 399 w 462"/>
              <a:gd name="connsiteY74" fmla="*/ 411 h 764"/>
              <a:gd name="connsiteX75" fmla="*/ 389 w 462"/>
              <a:gd name="connsiteY75" fmla="*/ 458 h 764"/>
              <a:gd name="connsiteX76" fmla="*/ 378 w 462"/>
              <a:gd name="connsiteY76" fmla="*/ 506 h 764"/>
              <a:gd name="connsiteX77" fmla="*/ 368 w 462"/>
              <a:gd name="connsiteY77" fmla="*/ 553 h 764"/>
              <a:gd name="connsiteX78" fmla="*/ 352 w 462"/>
              <a:gd name="connsiteY78" fmla="*/ 595 h 764"/>
              <a:gd name="connsiteX79" fmla="*/ 341 w 462"/>
              <a:gd name="connsiteY79" fmla="*/ 622 h 764"/>
              <a:gd name="connsiteX80" fmla="*/ 336 w 462"/>
              <a:gd name="connsiteY80" fmla="*/ 643 h 764"/>
              <a:gd name="connsiteX81" fmla="*/ 326 w 462"/>
              <a:gd name="connsiteY81" fmla="*/ 658 h 764"/>
              <a:gd name="connsiteX82" fmla="*/ 315 w 462"/>
              <a:gd name="connsiteY82" fmla="*/ 674 h 764"/>
              <a:gd name="connsiteX83" fmla="*/ 305 w 462"/>
              <a:gd name="connsiteY83" fmla="*/ 690 h 764"/>
              <a:gd name="connsiteX84" fmla="*/ 294 w 462"/>
              <a:gd name="connsiteY84" fmla="*/ 706 h 764"/>
              <a:gd name="connsiteX85" fmla="*/ 278 w 462"/>
              <a:gd name="connsiteY85" fmla="*/ 716 h 764"/>
              <a:gd name="connsiteX86" fmla="*/ 268 w 462"/>
              <a:gd name="connsiteY86" fmla="*/ 727 h 764"/>
              <a:gd name="connsiteX87" fmla="*/ 257 w 462"/>
              <a:gd name="connsiteY87" fmla="*/ 737 h 764"/>
              <a:gd name="connsiteX88" fmla="*/ 247 w 462"/>
              <a:gd name="connsiteY88" fmla="*/ 743 h 764"/>
              <a:gd name="connsiteX89" fmla="*/ 236 w 462"/>
              <a:gd name="connsiteY89" fmla="*/ 748 h 764"/>
              <a:gd name="connsiteX90" fmla="*/ 226 w 462"/>
              <a:gd name="connsiteY90" fmla="*/ 753 h 764"/>
              <a:gd name="connsiteX91" fmla="*/ 221 w 462"/>
              <a:gd name="connsiteY91" fmla="*/ 758 h 764"/>
              <a:gd name="connsiteX92" fmla="*/ 210 w 462"/>
              <a:gd name="connsiteY92" fmla="*/ 764 h 764"/>
              <a:gd name="connsiteX93" fmla="*/ 205 w 462"/>
              <a:gd name="connsiteY93" fmla="*/ 764 h 764"/>
              <a:gd name="connsiteX94" fmla="*/ 199 w 462"/>
              <a:gd name="connsiteY94" fmla="*/ 764 h 764"/>
              <a:gd name="connsiteX95" fmla="*/ 189 w 462"/>
              <a:gd name="connsiteY95" fmla="*/ 758 h 764"/>
              <a:gd name="connsiteX96" fmla="*/ 184 w 462"/>
              <a:gd name="connsiteY96" fmla="*/ 753 h 764"/>
              <a:gd name="connsiteX97" fmla="*/ 178 w 462"/>
              <a:gd name="connsiteY97" fmla="*/ 748 h 764"/>
              <a:gd name="connsiteX98" fmla="*/ 178 w 462"/>
              <a:gd name="connsiteY98" fmla="*/ 743 h 764"/>
              <a:gd name="connsiteX99" fmla="*/ 178 w 462"/>
              <a:gd name="connsiteY99" fmla="*/ 737 h 764"/>
              <a:gd name="connsiteX100" fmla="*/ 178 w 462"/>
              <a:gd name="connsiteY100" fmla="*/ 732 h 764"/>
              <a:gd name="connsiteX101" fmla="*/ 178 w 462"/>
              <a:gd name="connsiteY101" fmla="*/ 722 h 764"/>
              <a:gd name="connsiteX102" fmla="*/ 178 w 462"/>
              <a:gd name="connsiteY102" fmla="*/ 716 h 764"/>
              <a:gd name="connsiteX103" fmla="*/ 173 w 462"/>
              <a:gd name="connsiteY103" fmla="*/ 706 h 764"/>
              <a:gd name="connsiteX104" fmla="*/ 163 w 462"/>
              <a:gd name="connsiteY104" fmla="*/ 695 h 764"/>
              <a:gd name="connsiteX105" fmla="*/ 152 w 462"/>
              <a:gd name="connsiteY105" fmla="*/ 690 h 764"/>
              <a:gd name="connsiteX106" fmla="*/ 142 w 462"/>
              <a:gd name="connsiteY106" fmla="*/ 679 h 764"/>
              <a:gd name="connsiteX107" fmla="*/ 126 w 462"/>
              <a:gd name="connsiteY107" fmla="*/ 669 h 764"/>
              <a:gd name="connsiteX108" fmla="*/ 110 w 462"/>
              <a:gd name="connsiteY108" fmla="*/ 658 h 764"/>
              <a:gd name="connsiteX109" fmla="*/ 94 w 462"/>
              <a:gd name="connsiteY109" fmla="*/ 648 h 764"/>
              <a:gd name="connsiteX110" fmla="*/ 78 w 462"/>
              <a:gd name="connsiteY110" fmla="*/ 643 h 764"/>
              <a:gd name="connsiteX111" fmla="*/ 68 w 462"/>
              <a:gd name="connsiteY111" fmla="*/ 632 h 764"/>
              <a:gd name="connsiteX112" fmla="*/ 57 w 462"/>
              <a:gd name="connsiteY112" fmla="*/ 627 h 764"/>
              <a:gd name="connsiteX113" fmla="*/ 47 w 462"/>
              <a:gd name="connsiteY113" fmla="*/ 622 h 764"/>
              <a:gd name="connsiteX114" fmla="*/ 42 w 462"/>
              <a:gd name="connsiteY114" fmla="*/ 616 h 764"/>
              <a:gd name="connsiteX115" fmla="*/ 42 w 462"/>
              <a:gd name="connsiteY115" fmla="*/ 616 h 764"/>
              <a:gd name="connsiteX116" fmla="*/ 42 w 462"/>
              <a:gd name="connsiteY116" fmla="*/ 611 h 764"/>
              <a:gd name="connsiteX117" fmla="*/ 42 w 462"/>
              <a:gd name="connsiteY117" fmla="*/ 611 h 764"/>
              <a:gd name="connsiteX118" fmla="*/ 47 w 462"/>
              <a:gd name="connsiteY118" fmla="*/ 611 h 764"/>
              <a:gd name="connsiteX119" fmla="*/ 52 w 462"/>
              <a:gd name="connsiteY119" fmla="*/ 611 h 764"/>
              <a:gd name="connsiteX120" fmla="*/ 63 w 462"/>
              <a:gd name="connsiteY120" fmla="*/ 611 h 764"/>
              <a:gd name="connsiteX121" fmla="*/ 73 w 462"/>
              <a:gd name="connsiteY121" fmla="*/ 611 h 764"/>
              <a:gd name="connsiteX122" fmla="*/ 89 w 462"/>
              <a:gd name="connsiteY122" fmla="*/ 616 h 764"/>
              <a:gd name="connsiteX123" fmla="*/ 105 w 462"/>
              <a:gd name="connsiteY123" fmla="*/ 622 h 764"/>
              <a:gd name="connsiteX124" fmla="*/ 126 w 462"/>
              <a:gd name="connsiteY124" fmla="*/ 622 h 764"/>
              <a:gd name="connsiteX125" fmla="*/ 147 w 462"/>
              <a:gd name="connsiteY125" fmla="*/ 627 h 764"/>
              <a:gd name="connsiteX126" fmla="*/ 163 w 462"/>
              <a:gd name="connsiteY126" fmla="*/ 632 h 764"/>
              <a:gd name="connsiteX127" fmla="*/ 178 w 462"/>
              <a:gd name="connsiteY127" fmla="*/ 632 h 764"/>
              <a:gd name="connsiteX128" fmla="*/ 194 w 462"/>
              <a:gd name="connsiteY128" fmla="*/ 632 h 764"/>
              <a:gd name="connsiteX129" fmla="*/ 205 w 462"/>
              <a:gd name="connsiteY129" fmla="*/ 632 h 764"/>
              <a:gd name="connsiteX130" fmla="*/ 215 w 462"/>
              <a:gd name="connsiteY130" fmla="*/ 632 h 764"/>
              <a:gd name="connsiteX131" fmla="*/ 221 w 462"/>
              <a:gd name="connsiteY131" fmla="*/ 632 h 764"/>
              <a:gd name="connsiteX132" fmla="*/ 226 w 462"/>
              <a:gd name="connsiteY132" fmla="*/ 632 h 764"/>
              <a:gd name="connsiteX133" fmla="*/ 231 w 462"/>
              <a:gd name="connsiteY133" fmla="*/ 627 h 764"/>
              <a:gd name="connsiteX134" fmla="*/ 236 w 462"/>
              <a:gd name="connsiteY134" fmla="*/ 622 h 764"/>
              <a:gd name="connsiteX135" fmla="*/ 242 w 462"/>
              <a:gd name="connsiteY135" fmla="*/ 616 h 764"/>
              <a:gd name="connsiteX136" fmla="*/ 247 w 462"/>
              <a:gd name="connsiteY136" fmla="*/ 611 h 764"/>
              <a:gd name="connsiteX137" fmla="*/ 252 w 462"/>
              <a:gd name="connsiteY137" fmla="*/ 600 h 764"/>
              <a:gd name="connsiteX138" fmla="*/ 263 w 462"/>
              <a:gd name="connsiteY138" fmla="*/ 590 h 764"/>
              <a:gd name="connsiteX139" fmla="*/ 268 w 462"/>
              <a:gd name="connsiteY139" fmla="*/ 579 h 764"/>
              <a:gd name="connsiteX140" fmla="*/ 273 w 462"/>
              <a:gd name="connsiteY140" fmla="*/ 569 h 764"/>
              <a:gd name="connsiteX141" fmla="*/ 278 w 462"/>
              <a:gd name="connsiteY141" fmla="*/ 553 h 764"/>
              <a:gd name="connsiteX142" fmla="*/ 284 w 462"/>
              <a:gd name="connsiteY142" fmla="*/ 537 h 764"/>
              <a:gd name="connsiteX143" fmla="*/ 289 w 462"/>
              <a:gd name="connsiteY143" fmla="*/ 521 h 764"/>
              <a:gd name="connsiteX144" fmla="*/ 294 w 462"/>
              <a:gd name="connsiteY144" fmla="*/ 500 h 764"/>
              <a:gd name="connsiteX145" fmla="*/ 299 w 462"/>
              <a:gd name="connsiteY145" fmla="*/ 479 h 764"/>
              <a:gd name="connsiteX146" fmla="*/ 305 w 462"/>
              <a:gd name="connsiteY146" fmla="*/ 453 h 764"/>
              <a:gd name="connsiteX147" fmla="*/ 310 w 462"/>
              <a:gd name="connsiteY147" fmla="*/ 427 h 764"/>
              <a:gd name="connsiteX148" fmla="*/ 315 w 462"/>
              <a:gd name="connsiteY148" fmla="*/ 400 h 764"/>
              <a:gd name="connsiteX149" fmla="*/ 320 w 462"/>
              <a:gd name="connsiteY149" fmla="*/ 374 h 764"/>
              <a:gd name="connsiteX150" fmla="*/ 326 w 462"/>
              <a:gd name="connsiteY150" fmla="*/ 348 h 764"/>
              <a:gd name="connsiteX151" fmla="*/ 326 w 462"/>
              <a:gd name="connsiteY151" fmla="*/ 321 h 764"/>
              <a:gd name="connsiteX152" fmla="*/ 331 w 462"/>
              <a:gd name="connsiteY152" fmla="*/ 295 h 764"/>
              <a:gd name="connsiteX153" fmla="*/ 331 w 462"/>
              <a:gd name="connsiteY153" fmla="*/ 274 h 764"/>
              <a:gd name="connsiteX154" fmla="*/ 336 w 462"/>
              <a:gd name="connsiteY154" fmla="*/ 253 h 764"/>
              <a:gd name="connsiteX155" fmla="*/ 336 w 462"/>
              <a:gd name="connsiteY155" fmla="*/ 232 h 764"/>
              <a:gd name="connsiteX156" fmla="*/ 336 w 462"/>
              <a:gd name="connsiteY156" fmla="*/ 211 h 764"/>
              <a:gd name="connsiteX157" fmla="*/ 341 w 462"/>
              <a:gd name="connsiteY157" fmla="*/ 195 h 764"/>
              <a:gd name="connsiteX158" fmla="*/ 341 w 462"/>
              <a:gd name="connsiteY158" fmla="*/ 179 h 764"/>
              <a:gd name="connsiteX159" fmla="*/ 341 w 462"/>
              <a:gd name="connsiteY159" fmla="*/ 163 h 764"/>
              <a:gd name="connsiteX160" fmla="*/ 341 w 462"/>
              <a:gd name="connsiteY160" fmla="*/ 153 h 764"/>
              <a:gd name="connsiteX161" fmla="*/ 341 w 462"/>
              <a:gd name="connsiteY161" fmla="*/ 142 h 764"/>
              <a:gd name="connsiteX162" fmla="*/ 341 w 462"/>
              <a:gd name="connsiteY162" fmla="*/ 132 h 764"/>
              <a:gd name="connsiteX163" fmla="*/ 341 w 462"/>
              <a:gd name="connsiteY163" fmla="*/ 121 h 764"/>
              <a:gd name="connsiteX164" fmla="*/ 336 w 462"/>
              <a:gd name="connsiteY164" fmla="*/ 116 h 764"/>
              <a:gd name="connsiteX165" fmla="*/ 336 w 462"/>
              <a:gd name="connsiteY165" fmla="*/ 116 h 764"/>
              <a:gd name="connsiteX0" fmla="*/ 331 w 457"/>
              <a:gd name="connsiteY0" fmla="*/ 116 h 764"/>
              <a:gd name="connsiteX1" fmla="*/ 331 w 457"/>
              <a:gd name="connsiteY1" fmla="*/ 105 h 764"/>
              <a:gd name="connsiteX2" fmla="*/ 326 w 457"/>
              <a:gd name="connsiteY2" fmla="*/ 95 h 764"/>
              <a:gd name="connsiteX3" fmla="*/ 321 w 457"/>
              <a:gd name="connsiteY3" fmla="*/ 84 h 764"/>
              <a:gd name="connsiteX4" fmla="*/ 321 w 457"/>
              <a:gd name="connsiteY4" fmla="*/ 79 h 764"/>
              <a:gd name="connsiteX5" fmla="*/ 315 w 457"/>
              <a:gd name="connsiteY5" fmla="*/ 79 h 764"/>
              <a:gd name="connsiteX6" fmla="*/ 310 w 457"/>
              <a:gd name="connsiteY6" fmla="*/ 79 h 764"/>
              <a:gd name="connsiteX7" fmla="*/ 305 w 457"/>
              <a:gd name="connsiteY7" fmla="*/ 74 h 764"/>
              <a:gd name="connsiteX8" fmla="*/ 294 w 457"/>
              <a:gd name="connsiteY8" fmla="*/ 74 h 764"/>
              <a:gd name="connsiteX9" fmla="*/ 284 w 457"/>
              <a:gd name="connsiteY9" fmla="*/ 74 h 764"/>
              <a:gd name="connsiteX10" fmla="*/ 273 w 457"/>
              <a:gd name="connsiteY10" fmla="*/ 74 h 764"/>
              <a:gd name="connsiteX11" fmla="*/ 263 w 457"/>
              <a:gd name="connsiteY11" fmla="*/ 74 h 764"/>
              <a:gd name="connsiteX12" fmla="*/ 252 w 457"/>
              <a:gd name="connsiteY12" fmla="*/ 74 h 764"/>
              <a:gd name="connsiteX13" fmla="*/ 221 w 457"/>
              <a:gd name="connsiteY13" fmla="*/ 74 h 764"/>
              <a:gd name="connsiteX14" fmla="*/ 194 w 457"/>
              <a:gd name="connsiteY14" fmla="*/ 74 h 764"/>
              <a:gd name="connsiteX15" fmla="*/ 163 w 457"/>
              <a:gd name="connsiteY15" fmla="*/ 79 h 764"/>
              <a:gd name="connsiteX16" fmla="*/ 131 w 457"/>
              <a:gd name="connsiteY16" fmla="*/ 79 h 764"/>
              <a:gd name="connsiteX17" fmla="*/ 116 w 457"/>
              <a:gd name="connsiteY17" fmla="*/ 84 h 764"/>
              <a:gd name="connsiteX18" fmla="*/ 100 w 457"/>
              <a:gd name="connsiteY18" fmla="*/ 84 h 764"/>
              <a:gd name="connsiteX19" fmla="*/ 79 w 457"/>
              <a:gd name="connsiteY19" fmla="*/ 90 h 764"/>
              <a:gd name="connsiteX20" fmla="*/ 63 w 457"/>
              <a:gd name="connsiteY20" fmla="*/ 95 h 764"/>
              <a:gd name="connsiteX21" fmla="*/ 42 w 457"/>
              <a:gd name="connsiteY21" fmla="*/ 95 h 764"/>
              <a:gd name="connsiteX22" fmla="*/ 0 w 457"/>
              <a:gd name="connsiteY22" fmla="*/ 58 h 764"/>
              <a:gd name="connsiteX23" fmla="*/ 26 w 457"/>
              <a:gd name="connsiteY23" fmla="*/ 53 h 764"/>
              <a:gd name="connsiteX24" fmla="*/ 58 w 457"/>
              <a:gd name="connsiteY24" fmla="*/ 53 h 764"/>
              <a:gd name="connsiteX25" fmla="*/ 95 w 457"/>
              <a:gd name="connsiteY25" fmla="*/ 47 h 764"/>
              <a:gd name="connsiteX26" fmla="*/ 131 w 457"/>
              <a:gd name="connsiteY26" fmla="*/ 42 h 764"/>
              <a:gd name="connsiteX27" fmla="*/ 147 w 457"/>
              <a:gd name="connsiteY27" fmla="*/ 42 h 764"/>
              <a:gd name="connsiteX28" fmla="*/ 163 w 457"/>
              <a:gd name="connsiteY28" fmla="*/ 37 h 764"/>
              <a:gd name="connsiteX29" fmla="*/ 179 w 457"/>
              <a:gd name="connsiteY29" fmla="*/ 37 h 764"/>
              <a:gd name="connsiteX30" fmla="*/ 194 w 457"/>
              <a:gd name="connsiteY30" fmla="*/ 37 h 764"/>
              <a:gd name="connsiteX31" fmla="*/ 205 w 457"/>
              <a:gd name="connsiteY31" fmla="*/ 32 h 764"/>
              <a:gd name="connsiteX32" fmla="*/ 221 w 457"/>
              <a:gd name="connsiteY32" fmla="*/ 32 h 764"/>
              <a:gd name="connsiteX33" fmla="*/ 231 w 457"/>
              <a:gd name="connsiteY33" fmla="*/ 32 h 764"/>
              <a:gd name="connsiteX34" fmla="*/ 242 w 457"/>
              <a:gd name="connsiteY34" fmla="*/ 26 h 764"/>
              <a:gd name="connsiteX35" fmla="*/ 252 w 457"/>
              <a:gd name="connsiteY35" fmla="*/ 26 h 764"/>
              <a:gd name="connsiteX36" fmla="*/ 258 w 457"/>
              <a:gd name="connsiteY36" fmla="*/ 26 h 764"/>
              <a:gd name="connsiteX37" fmla="*/ 268 w 457"/>
              <a:gd name="connsiteY37" fmla="*/ 21 h 764"/>
              <a:gd name="connsiteX38" fmla="*/ 273 w 457"/>
              <a:gd name="connsiteY38" fmla="*/ 21 h 764"/>
              <a:gd name="connsiteX39" fmla="*/ 279 w 457"/>
              <a:gd name="connsiteY39" fmla="*/ 21 h 764"/>
              <a:gd name="connsiteX40" fmla="*/ 284 w 457"/>
              <a:gd name="connsiteY40" fmla="*/ 16 h 764"/>
              <a:gd name="connsiteX41" fmla="*/ 284 w 457"/>
              <a:gd name="connsiteY41" fmla="*/ 16 h 764"/>
              <a:gd name="connsiteX42" fmla="*/ 289 w 457"/>
              <a:gd name="connsiteY42" fmla="*/ 16 h 764"/>
              <a:gd name="connsiteX43" fmla="*/ 289 w 457"/>
              <a:gd name="connsiteY43" fmla="*/ 11 h 764"/>
              <a:gd name="connsiteX44" fmla="*/ 300 w 457"/>
              <a:gd name="connsiteY44" fmla="*/ 5 h 764"/>
              <a:gd name="connsiteX45" fmla="*/ 305 w 457"/>
              <a:gd name="connsiteY45" fmla="*/ 5 h 764"/>
              <a:gd name="connsiteX46" fmla="*/ 315 w 457"/>
              <a:gd name="connsiteY46" fmla="*/ 0 h 764"/>
              <a:gd name="connsiteX47" fmla="*/ 321 w 457"/>
              <a:gd name="connsiteY47" fmla="*/ 5 h 764"/>
              <a:gd name="connsiteX48" fmla="*/ 336 w 457"/>
              <a:gd name="connsiteY48" fmla="*/ 5 h 764"/>
              <a:gd name="connsiteX49" fmla="*/ 347 w 457"/>
              <a:gd name="connsiteY49" fmla="*/ 11 h 764"/>
              <a:gd name="connsiteX50" fmla="*/ 368 w 457"/>
              <a:gd name="connsiteY50" fmla="*/ 16 h 764"/>
              <a:gd name="connsiteX51" fmla="*/ 400 w 457"/>
              <a:gd name="connsiteY51" fmla="*/ 32 h 764"/>
              <a:gd name="connsiteX52" fmla="*/ 415 w 457"/>
              <a:gd name="connsiteY52" fmla="*/ 42 h 764"/>
              <a:gd name="connsiteX53" fmla="*/ 431 w 457"/>
              <a:gd name="connsiteY53" fmla="*/ 53 h 764"/>
              <a:gd name="connsiteX54" fmla="*/ 442 w 457"/>
              <a:gd name="connsiteY54" fmla="*/ 58 h 764"/>
              <a:gd name="connsiteX55" fmla="*/ 452 w 457"/>
              <a:gd name="connsiteY55" fmla="*/ 68 h 764"/>
              <a:gd name="connsiteX56" fmla="*/ 457 w 457"/>
              <a:gd name="connsiteY56" fmla="*/ 74 h 764"/>
              <a:gd name="connsiteX57" fmla="*/ 457 w 457"/>
              <a:gd name="connsiteY57" fmla="*/ 74 h 764"/>
              <a:gd name="connsiteX58" fmla="*/ 452 w 457"/>
              <a:gd name="connsiteY58" fmla="*/ 79 h 764"/>
              <a:gd name="connsiteX59" fmla="*/ 452 w 457"/>
              <a:gd name="connsiteY59" fmla="*/ 84 h 764"/>
              <a:gd name="connsiteX60" fmla="*/ 447 w 457"/>
              <a:gd name="connsiteY60" fmla="*/ 90 h 764"/>
              <a:gd name="connsiteX61" fmla="*/ 442 w 457"/>
              <a:gd name="connsiteY61" fmla="*/ 95 h 764"/>
              <a:gd name="connsiteX62" fmla="*/ 436 w 457"/>
              <a:gd name="connsiteY62" fmla="*/ 100 h 764"/>
              <a:gd name="connsiteX63" fmla="*/ 431 w 457"/>
              <a:gd name="connsiteY63" fmla="*/ 105 h 764"/>
              <a:gd name="connsiteX64" fmla="*/ 426 w 457"/>
              <a:gd name="connsiteY64" fmla="*/ 116 h 764"/>
              <a:gd name="connsiteX65" fmla="*/ 426 w 457"/>
              <a:gd name="connsiteY65" fmla="*/ 126 h 764"/>
              <a:gd name="connsiteX66" fmla="*/ 421 w 457"/>
              <a:gd name="connsiteY66" fmla="*/ 142 h 764"/>
              <a:gd name="connsiteX67" fmla="*/ 421 w 457"/>
              <a:gd name="connsiteY67" fmla="*/ 163 h 764"/>
              <a:gd name="connsiteX68" fmla="*/ 421 w 457"/>
              <a:gd name="connsiteY68" fmla="*/ 184 h 764"/>
              <a:gd name="connsiteX69" fmla="*/ 415 w 457"/>
              <a:gd name="connsiteY69" fmla="*/ 211 h 764"/>
              <a:gd name="connsiteX70" fmla="*/ 410 w 457"/>
              <a:gd name="connsiteY70" fmla="*/ 263 h 764"/>
              <a:gd name="connsiteX71" fmla="*/ 405 w 457"/>
              <a:gd name="connsiteY71" fmla="*/ 316 h 764"/>
              <a:gd name="connsiteX72" fmla="*/ 400 w 457"/>
              <a:gd name="connsiteY72" fmla="*/ 363 h 764"/>
              <a:gd name="connsiteX73" fmla="*/ 394 w 457"/>
              <a:gd name="connsiteY73" fmla="*/ 411 h 764"/>
              <a:gd name="connsiteX74" fmla="*/ 384 w 457"/>
              <a:gd name="connsiteY74" fmla="*/ 458 h 764"/>
              <a:gd name="connsiteX75" fmla="*/ 373 w 457"/>
              <a:gd name="connsiteY75" fmla="*/ 506 h 764"/>
              <a:gd name="connsiteX76" fmla="*/ 363 w 457"/>
              <a:gd name="connsiteY76" fmla="*/ 553 h 764"/>
              <a:gd name="connsiteX77" fmla="*/ 347 w 457"/>
              <a:gd name="connsiteY77" fmla="*/ 595 h 764"/>
              <a:gd name="connsiteX78" fmla="*/ 336 w 457"/>
              <a:gd name="connsiteY78" fmla="*/ 622 h 764"/>
              <a:gd name="connsiteX79" fmla="*/ 331 w 457"/>
              <a:gd name="connsiteY79" fmla="*/ 643 h 764"/>
              <a:gd name="connsiteX80" fmla="*/ 321 w 457"/>
              <a:gd name="connsiteY80" fmla="*/ 658 h 764"/>
              <a:gd name="connsiteX81" fmla="*/ 310 w 457"/>
              <a:gd name="connsiteY81" fmla="*/ 674 h 764"/>
              <a:gd name="connsiteX82" fmla="*/ 300 w 457"/>
              <a:gd name="connsiteY82" fmla="*/ 690 h 764"/>
              <a:gd name="connsiteX83" fmla="*/ 289 w 457"/>
              <a:gd name="connsiteY83" fmla="*/ 706 h 764"/>
              <a:gd name="connsiteX84" fmla="*/ 273 w 457"/>
              <a:gd name="connsiteY84" fmla="*/ 716 h 764"/>
              <a:gd name="connsiteX85" fmla="*/ 263 w 457"/>
              <a:gd name="connsiteY85" fmla="*/ 727 h 764"/>
              <a:gd name="connsiteX86" fmla="*/ 252 w 457"/>
              <a:gd name="connsiteY86" fmla="*/ 737 h 764"/>
              <a:gd name="connsiteX87" fmla="*/ 242 w 457"/>
              <a:gd name="connsiteY87" fmla="*/ 743 h 764"/>
              <a:gd name="connsiteX88" fmla="*/ 231 w 457"/>
              <a:gd name="connsiteY88" fmla="*/ 748 h 764"/>
              <a:gd name="connsiteX89" fmla="*/ 221 w 457"/>
              <a:gd name="connsiteY89" fmla="*/ 753 h 764"/>
              <a:gd name="connsiteX90" fmla="*/ 216 w 457"/>
              <a:gd name="connsiteY90" fmla="*/ 758 h 764"/>
              <a:gd name="connsiteX91" fmla="*/ 205 w 457"/>
              <a:gd name="connsiteY91" fmla="*/ 764 h 764"/>
              <a:gd name="connsiteX92" fmla="*/ 200 w 457"/>
              <a:gd name="connsiteY92" fmla="*/ 764 h 764"/>
              <a:gd name="connsiteX93" fmla="*/ 194 w 457"/>
              <a:gd name="connsiteY93" fmla="*/ 764 h 764"/>
              <a:gd name="connsiteX94" fmla="*/ 184 w 457"/>
              <a:gd name="connsiteY94" fmla="*/ 758 h 764"/>
              <a:gd name="connsiteX95" fmla="*/ 179 w 457"/>
              <a:gd name="connsiteY95" fmla="*/ 753 h 764"/>
              <a:gd name="connsiteX96" fmla="*/ 173 w 457"/>
              <a:gd name="connsiteY96" fmla="*/ 748 h 764"/>
              <a:gd name="connsiteX97" fmla="*/ 173 w 457"/>
              <a:gd name="connsiteY97" fmla="*/ 743 h 764"/>
              <a:gd name="connsiteX98" fmla="*/ 173 w 457"/>
              <a:gd name="connsiteY98" fmla="*/ 737 h 764"/>
              <a:gd name="connsiteX99" fmla="*/ 173 w 457"/>
              <a:gd name="connsiteY99" fmla="*/ 732 h 764"/>
              <a:gd name="connsiteX100" fmla="*/ 173 w 457"/>
              <a:gd name="connsiteY100" fmla="*/ 722 h 764"/>
              <a:gd name="connsiteX101" fmla="*/ 173 w 457"/>
              <a:gd name="connsiteY101" fmla="*/ 716 h 764"/>
              <a:gd name="connsiteX102" fmla="*/ 168 w 457"/>
              <a:gd name="connsiteY102" fmla="*/ 706 h 764"/>
              <a:gd name="connsiteX103" fmla="*/ 158 w 457"/>
              <a:gd name="connsiteY103" fmla="*/ 695 h 764"/>
              <a:gd name="connsiteX104" fmla="*/ 147 w 457"/>
              <a:gd name="connsiteY104" fmla="*/ 690 h 764"/>
              <a:gd name="connsiteX105" fmla="*/ 137 w 457"/>
              <a:gd name="connsiteY105" fmla="*/ 679 h 764"/>
              <a:gd name="connsiteX106" fmla="*/ 121 w 457"/>
              <a:gd name="connsiteY106" fmla="*/ 669 h 764"/>
              <a:gd name="connsiteX107" fmla="*/ 105 w 457"/>
              <a:gd name="connsiteY107" fmla="*/ 658 h 764"/>
              <a:gd name="connsiteX108" fmla="*/ 89 w 457"/>
              <a:gd name="connsiteY108" fmla="*/ 648 h 764"/>
              <a:gd name="connsiteX109" fmla="*/ 73 w 457"/>
              <a:gd name="connsiteY109" fmla="*/ 643 h 764"/>
              <a:gd name="connsiteX110" fmla="*/ 63 w 457"/>
              <a:gd name="connsiteY110" fmla="*/ 632 h 764"/>
              <a:gd name="connsiteX111" fmla="*/ 52 w 457"/>
              <a:gd name="connsiteY111" fmla="*/ 627 h 764"/>
              <a:gd name="connsiteX112" fmla="*/ 42 w 457"/>
              <a:gd name="connsiteY112" fmla="*/ 622 h 764"/>
              <a:gd name="connsiteX113" fmla="*/ 37 w 457"/>
              <a:gd name="connsiteY113" fmla="*/ 616 h 764"/>
              <a:gd name="connsiteX114" fmla="*/ 37 w 457"/>
              <a:gd name="connsiteY114" fmla="*/ 616 h 764"/>
              <a:gd name="connsiteX115" fmla="*/ 37 w 457"/>
              <a:gd name="connsiteY115" fmla="*/ 611 h 764"/>
              <a:gd name="connsiteX116" fmla="*/ 37 w 457"/>
              <a:gd name="connsiteY116" fmla="*/ 611 h 764"/>
              <a:gd name="connsiteX117" fmla="*/ 42 w 457"/>
              <a:gd name="connsiteY117" fmla="*/ 611 h 764"/>
              <a:gd name="connsiteX118" fmla="*/ 47 w 457"/>
              <a:gd name="connsiteY118" fmla="*/ 611 h 764"/>
              <a:gd name="connsiteX119" fmla="*/ 58 w 457"/>
              <a:gd name="connsiteY119" fmla="*/ 611 h 764"/>
              <a:gd name="connsiteX120" fmla="*/ 68 w 457"/>
              <a:gd name="connsiteY120" fmla="*/ 611 h 764"/>
              <a:gd name="connsiteX121" fmla="*/ 84 w 457"/>
              <a:gd name="connsiteY121" fmla="*/ 616 h 764"/>
              <a:gd name="connsiteX122" fmla="*/ 100 w 457"/>
              <a:gd name="connsiteY122" fmla="*/ 622 h 764"/>
              <a:gd name="connsiteX123" fmla="*/ 121 w 457"/>
              <a:gd name="connsiteY123" fmla="*/ 622 h 764"/>
              <a:gd name="connsiteX124" fmla="*/ 142 w 457"/>
              <a:gd name="connsiteY124" fmla="*/ 627 h 764"/>
              <a:gd name="connsiteX125" fmla="*/ 158 w 457"/>
              <a:gd name="connsiteY125" fmla="*/ 632 h 764"/>
              <a:gd name="connsiteX126" fmla="*/ 173 w 457"/>
              <a:gd name="connsiteY126" fmla="*/ 632 h 764"/>
              <a:gd name="connsiteX127" fmla="*/ 189 w 457"/>
              <a:gd name="connsiteY127" fmla="*/ 632 h 764"/>
              <a:gd name="connsiteX128" fmla="*/ 200 w 457"/>
              <a:gd name="connsiteY128" fmla="*/ 632 h 764"/>
              <a:gd name="connsiteX129" fmla="*/ 210 w 457"/>
              <a:gd name="connsiteY129" fmla="*/ 632 h 764"/>
              <a:gd name="connsiteX130" fmla="*/ 216 w 457"/>
              <a:gd name="connsiteY130" fmla="*/ 632 h 764"/>
              <a:gd name="connsiteX131" fmla="*/ 221 w 457"/>
              <a:gd name="connsiteY131" fmla="*/ 632 h 764"/>
              <a:gd name="connsiteX132" fmla="*/ 226 w 457"/>
              <a:gd name="connsiteY132" fmla="*/ 627 h 764"/>
              <a:gd name="connsiteX133" fmla="*/ 231 w 457"/>
              <a:gd name="connsiteY133" fmla="*/ 622 h 764"/>
              <a:gd name="connsiteX134" fmla="*/ 237 w 457"/>
              <a:gd name="connsiteY134" fmla="*/ 616 h 764"/>
              <a:gd name="connsiteX135" fmla="*/ 242 w 457"/>
              <a:gd name="connsiteY135" fmla="*/ 611 h 764"/>
              <a:gd name="connsiteX136" fmla="*/ 247 w 457"/>
              <a:gd name="connsiteY136" fmla="*/ 600 h 764"/>
              <a:gd name="connsiteX137" fmla="*/ 258 w 457"/>
              <a:gd name="connsiteY137" fmla="*/ 590 h 764"/>
              <a:gd name="connsiteX138" fmla="*/ 263 w 457"/>
              <a:gd name="connsiteY138" fmla="*/ 579 h 764"/>
              <a:gd name="connsiteX139" fmla="*/ 268 w 457"/>
              <a:gd name="connsiteY139" fmla="*/ 569 h 764"/>
              <a:gd name="connsiteX140" fmla="*/ 273 w 457"/>
              <a:gd name="connsiteY140" fmla="*/ 553 h 764"/>
              <a:gd name="connsiteX141" fmla="*/ 279 w 457"/>
              <a:gd name="connsiteY141" fmla="*/ 537 h 764"/>
              <a:gd name="connsiteX142" fmla="*/ 284 w 457"/>
              <a:gd name="connsiteY142" fmla="*/ 521 h 764"/>
              <a:gd name="connsiteX143" fmla="*/ 289 w 457"/>
              <a:gd name="connsiteY143" fmla="*/ 500 h 764"/>
              <a:gd name="connsiteX144" fmla="*/ 294 w 457"/>
              <a:gd name="connsiteY144" fmla="*/ 479 h 764"/>
              <a:gd name="connsiteX145" fmla="*/ 300 w 457"/>
              <a:gd name="connsiteY145" fmla="*/ 453 h 764"/>
              <a:gd name="connsiteX146" fmla="*/ 305 w 457"/>
              <a:gd name="connsiteY146" fmla="*/ 427 h 764"/>
              <a:gd name="connsiteX147" fmla="*/ 310 w 457"/>
              <a:gd name="connsiteY147" fmla="*/ 400 h 764"/>
              <a:gd name="connsiteX148" fmla="*/ 315 w 457"/>
              <a:gd name="connsiteY148" fmla="*/ 374 h 764"/>
              <a:gd name="connsiteX149" fmla="*/ 321 w 457"/>
              <a:gd name="connsiteY149" fmla="*/ 348 h 764"/>
              <a:gd name="connsiteX150" fmla="*/ 321 w 457"/>
              <a:gd name="connsiteY150" fmla="*/ 321 h 764"/>
              <a:gd name="connsiteX151" fmla="*/ 326 w 457"/>
              <a:gd name="connsiteY151" fmla="*/ 295 h 764"/>
              <a:gd name="connsiteX152" fmla="*/ 326 w 457"/>
              <a:gd name="connsiteY152" fmla="*/ 274 h 764"/>
              <a:gd name="connsiteX153" fmla="*/ 331 w 457"/>
              <a:gd name="connsiteY153" fmla="*/ 253 h 764"/>
              <a:gd name="connsiteX154" fmla="*/ 331 w 457"/>
              <a:gd name="connsiteY154" fmla="*/ 232 h 764"/>
              <a:gd name="connsiteX155" fmla="*/ 331 w 457"/>
              <a:gd name="connsiteY155" fmla="*/ 211 h 764"/>
              <a:gd name="connsiteX156" fmla="*/ 336 w 457"/>
              <a:gd name="connsiteY156" fmla="*/ 195 h 764"/>
              <a:gd name="connsiteX157" fmla="*/ 336 w 457"/>
              <a:gd name="connsiteY157" fmla="*/ 179 h 764"/>
              <a:gd name="connsiteX158" fmla="*/ 336 w 457"/>
              <a:gd name="connsiteY158" fmla="*/ 163 h 764"/>
              <a:gd name="connsiteX159" fmla="*/ 336 w 457"/>
              <a:gd name="connsiteY159" fmla="*/ 153 h 764"/>
              <a:gd name="connsiteX160" fmla="*/ 336 w 457"/>
              <a:gd name="connsiteY160" fmla="*/ 142 h 764"/>
              <a:gd name="connsiteX161" fmla="*/ 336 w 457"/>
              <a:gd name="connsiteY161" fmla="*/ 132 h 764"/>
              <a:gd name="connsiteX162" fmla="*/ 336 w 457"/>
              <a:gd name="connsiteY162" fmla="*/ 121 h 764"/>
              <a:gd name="connsiteX163" fmla="*/ 331 w 457"/>
              <a:gd name="connsiteY163" fmla="*/ 116 h 764"/>
              <a:gd name="connsiteX164" fmla="*/ 331 w 457"/>
              <a:gd name="connsiteY164" fmla="*/ 116 h 764"/>
              <a:gd name="connsiteX0" fmla="*/ 308 w 434"/>
              <a:gd name="connsiteY0" fmla="*/ 116 h 764"/>
              <a:gd name="connsiteX1" fmla="*/ 308 w 434"/>
              <a:gd name="connsiteY1" fmla="*/ 105 h 764"/>
              <a:gd name="connsiteX2" fmla="*/ 303 w 434"/>
              <a:gd name="connsiteY2" fmla="*/ 95 h 764"/>
              <a:gd name="connsiteX3" fmla="*/ 298 w 434"/>
              <a:gd name="connsiteY3" fmla="*/ 84 h 764"/>
              <a:gd name="connsiteX4" fmla="*/ 298 w 434"/>
              <a:gd name="connsiteY4" fmla="*/ 79 h 764"/>
              <a:gd name="connsiteX5" fmla="*/ 292 w 434"/>
              <a:gd name="connsiteY5" fmla="*/ 79 h 764"/>
              <a:gd name="connsiteX6" fmla="*/ 287 w 434"/>
              <a:gd name="connsiteY6" fmla="*/ 79 h 764"/>
              <a:gd name="connsiteX7" fmla="*/ 282 w 434"/>
              <a:gd name="connsiteY7" fmla="*/ 74 h 764"/>
              <a:gd name="connsiteX8" fmla="*/ 271 w 434"/>
              <a:gd name="connsiteY8" fmla="*/ 74 h 764"/>
              <a:gd name="connsiteX9" fmla="*/ 261 w 434"/>
              <a:gd name="connsiteY9" fmla="*/ 74 h 764"/>
              <a:gd name="connsiteX10" fmla="*/ 250 w 434"/>
              <a:gd name="connsiteY10" fmla="*/ 74 h 764"/>
              <a:gd name="connsiteX11" fmla="*/ 240 w 434"/>
              <a:gd name="connsiteY11" fmla="*/ 74 h 764"/>
              <a:gd name="connsiteX12" fmla="*/ 229 w 434"/>
              <a:gd name="connsiteY12" fmla="*/ 74 h 764"/>
              <a:gd name="connsiteX13" fmla="*/ 198 w 434"/>
              <a:gd name="connsiteY13" fmla="*/ 74 h 764"/>
              <a:gd name="connsiteX14" fmla="*/ 171 w 434"/>
              <a:gd name="connsiteY14" fmla="*/ 74 h 764"/>
              <a:gd name="connsiteX15" fmla="*/ 140 w 434"/>
              <a:gd name="connsiteY15" fmla="*/ 79 h 764"/>
              <a:gd name="connsiteX16" fmla="*/ 108 w 434"/>
              <a:gd name="connsiteY16" fmla="*/ 79 h 764"/>
              <a:gd name="connsiteX17" fmla="*/ 93 w 434"/>
              <a:gd name="connsiteY17" fmla="*/ 84 h 764"/>
              <a:gd name="connsiteX18" fmla="*/ 77 w 434"/>
              <a:gd name="connsiteY18" fmla="*/ 84 h 764"/>
              <a:gd name="connsiteX19" fmla="*/ 56 w 434"/>
              <a:gd name="connsiteY19" fmla="*/ 90 h 764"/>
              <a:gd name="connsiteX20" fmla="*/ 40 w 434"/>
              <a:gd name="connsiteY20" fmla="*/ 95 h 764"/>
              <a:gd name="connsiteX21" fmla="*/ 19 w 434"/>
              <a:gd name="connsiteY21" fmla="*/ 95 h 764"/>
              <a:gd name="connsiteX22" fmla="*/ 3 w 434"/>
              <a:gd name="connsiteY22" fmla="*/ 53 h 764"/>
              <a:gd name="connsiteX23" fmla="*/ 35 w 434"/>
              <a:gd name="connsiteY23" fmla="*/ 53 h 764"/>
              <a:gd name="connsiteX24" fmla="*/ 72 w 434"/>
              <a:gd name="connsiteY24" fmla="*/ 47 h 764"/>
              <a:gd name="connsiteX25" fmla="*/ 108 w 434"/>
              <a:gd name="connsiteY25" fmla="*/ 42 h 764"/>
              <a:gd name="connsiteX26" fmla="*/ 124 w 434"/>
              <a:gd name="connsiteY26" fmla="*/ 42 h 764"/>
              <a:gd name="connsiteX27" fmla="*/ 140 w 434"/>
              <a:gd name="connsiteY27" fmla="*/ 37 h 764"/>
              <a:gd name="connsiteX28" fmla="*/ 156 w 434"/>
              <a:gd name="connsiteY28" fmla="*/ 37 h 764"/>
              <a:gd name="connsiteX29" fmla="*/ 171 w 434"/>
              <a:gd name="connsiteY29" fmla="*/ 37 h 764"/>
              <a:gd name="connsiteX30" fmla="*/ 182 w 434"/>
              <a:gd name="connsiteY30" fmla="*/ 32 h 764"/>
              <a:gd name="connsiteX31" fmla="*/ 198 w 434"/>
              <a:gd name="connsiteY31" fmla="*/ 32 h 764"/>
              <a:gd name="connsiteX32" fmla="*/ 208 w 434"/>
              <a:gd name="connsiteY32" fmla="*/ 32 h 764"/>
              <a:gd name="connsiteX33" fmla="*/ 219 w 434"/>
              <a:gd name="connsiteY33" fmla="*/ 26 h 764"/>
              <a:gd name="connsiteX34" fmla="*/ 229 w 434"/>
              <a:gd name="connsiteY34" fmla="*/ 26 h 764"/>
              <a:gd name="connsiteX35" fmla="*/ 235 w 434"/>
              <a:gd name="connsiteY35" fmla="*/ 26 h 764"/>
              <a:gd name="connsiteX36" fmla="*/ 245 w 434"/>
              <a:gd name="connsiteY36" fmla="*/ 21 h 764"/>
              <a:gd name="connsiteX37" fmla="*/ 250 w 434"/>
              <a:gd name="connsiteY37" fmla="*/ 21 h 764"/>
              <a:gd name="connsiteX38" fmla="*/ 256 w 434"/>
              <a:gd name="connsiteY38" fmla="*/ 21 h 764"/>
              <a:gd name="connsiteX39" fmla="*/ 261 w 434"/>
              <a:gd name="connsiteY39" fmla="*/ 16 h 764"/>
              <a:gd name="connsiteX40" fmla="*/ 261 w 434"/>
              <a:gd name="connsiteY40" fmla="*/ 16 h 764"/>
              <a:gd name="connsiteX41" fmla="*/ 266 w 434"/>
              <a:gd name="connsiteY41" fmla="*/ 16 h 764"/>
              <a:gd name="connsiteX42" fmla="*/ 266 w 434"/>
              <a:gd name="connsiteY42" fmla="*/ 11 h 764"/>
              <a:gd name="connsiteX43" fmla="*/ 277 w 434"/>
              <a:gd name="connsiteY43" fmla="*/ 5 h 764"/>
              <a:gd name="connsiteX44" fmla="*/ 282 w 434"/>
              <a:gd name="connsiteY44" fmla="*/ 5 h 764"/>
              <a:gd name="connsiteX45" fmla="*/ 292 w 434"/>
              <a:gd name="connsiteY45" fmla="*/ 0 h 764"/>
              <a:gd name="connsiteX46" fmla="*/ 298 w 434"/>
              <a:gd name="connsiteY46" fmla="*/ 5 h 764"/>
              <a:gd name="connsiteX47" fmla="*/ 313 w 434"/>
              <a:gd name="connsiteY47" fmla="*/ 5 h 764"/>
              <a:gd name="connsiteX48" fmla="*/ 324 w 434"/>
              <a:gd name="connsiteY48" fmla="*/ 11 h 764"/>
              <a:gd name="connsiteX49" fmla="*/ 345 w 434"/>
              <a:gd name="connsiteY49" fmla="*/ 16 h 764"/>
              <a:gd name="connsiteX50" fmla="*/ 377 w 434"/>
              <a:gd name="connsiteY50" fmla="*/ 32 h 764"/>
              <a:gd name="connsiteX51" fmla="*/ 392 w 434"/>
              <a:gd name="connsiteY51" fmla="*/ 42 h 764"/>
              <a:gd name="connsiteX52" fmla="*/ 408 w 434"/>
              <a:gd name="connsiteY52" fmla="*/ 53 h 764"/>
              <a:gd name="connsiteX53" fmla="*/ 419 w 434"/>
              <a:gd name="connsiteY53" fmla="*/ 58 h 764"/>
              <a:gd name="connsiteX54" fmla="*/ 429 w 434"/>
              <a:gd name="connsiteY54" fmla="*/ 68 h 764"/>
              <a:gd name="connsiteX55" fmla="*/ 434 w 434"/>
              <a:gd name="connsiteY55" fmla="*/ 74 h 764"/>
              <a:gd name="connsiteX56" fmla="*/ 434 w 434"/>
              <a:gd name="connsiteY56" fmla="*/ 74 h 764"/>
              <a:gd name="connsiteX57" fmla="*/ 429 w 434"/>
              <a:gd name="connsiteY57" fmla="*/ 79 h 764"/>
              <a:gd name="connsiteX58" fmla="*/ 429 w 434"/>
              <a:gd name="connsiteY58" fmla="*/ 84 h 764"/>
              <a:gd name="connsiteX59" fmla="*/ 424 w 434"/>
              <a:gd name="connsiteY59" fmla="*/ 90 h 764"/>
              <a:gd name="connsiteX60" fmla="*/ 419 w 434"/>
              <a:gd name="connsiteY60" fmla="*/ 95 h 764"/>
              <a:gd name="connsiteX61" fmla="*/ 413 w 434"/>
              <a:gd name="connsiteY61" fmla="*/ 100 h 764"/>
              <a:gd name="connsiteX62" fmla="*/ 408 w 434"/>
              <a:gd name="connsiteY62" fmla="*/ 105 h 764"/>
              <a:gd name="connsiteX63" fmla="*/ 403 w 434"/>
              <a:gd name="connsiteY63" fmla="*/ 116 h 764"/>
              <a:gd name="connsiteX64" fmla="*/ 403 w 434"/>
              <a:gd name="connsiteY64" fmla="*/ 126 h 764"/>
              <a:gd name="connsiteX65" fmla="*/ 398 w 434"/>
              <a:gd name="connsiteY65" fmla="*/ 142 h 764"/>
              <a:gd name="connsiteX66" fmla="*/ 398 w 434"/>
              <a:gd name="connsiteY66" fmla="*/ 163 h 764"/>
              <a:gd name="connsiteX67" fmla="*/ 398 w 434"/>
              <a:gd name="connsiteY67" fmla="*/ 184 h 764"/>
              <a:gd name="connsiteX68" fmla="*/ 392 w 434"/>
              <a:gd name="connsiteY68" fmla="*/ 211 h 764"/>
              <a:gd name="connsiteX69" fmla="*/ 387 w 434"/>
              <a:gd name="connsiteY69" fmla="*/ 263 h 764"/>
              <a:gd name="connsiteX70" fmla="*/ 382 w 434"/>
              <a:gd name="connsiteY70" fmla="*/ 316 h 764"/>
              <a:gd name="connsiteX71" fmla="*/ 377 w 434"/>
              <a:gd name="connsiteY71" fmla="*/ 363 h 764"/>
              <a:gd name="connsiteX72" fmla="*/ 371 w 434"/>
              <a:gd name="connsiteY72" fmla="*/ 411 h 764"/>
              <a:gd name="connsiteX73" fmla="*/ 361 w 434"/>
              <a:gd name="connsiteY73" fmla="*/ 458 h 764"/>
              <a:gd name="connsiteX74" fmla="*/ 350 w 434"/>
              <a:gd name="connsiteY74" fmla="*/ 506 h 764"/>
              <a:gd name="connsiteX75" fmla="*/ 340 w 434"/>
              <a:gd name="connsiteY75" fmla="*/ 553 h 764"/>
              <a:gd name="connsiteX76" fmla="*/ 324 w 434"/>
              <a:gd name="connsiteY76" fmla="*/ 595 h 764"/>
              <a:gd name="connsiteX77" fmla="*/ 313 w 434"/>
              <a:gd name="connsiteY77" fmla="*/ 622 h 764"/>
              <a:gd name="connsiteX78" fmla="*/ 308 w 434"/>
              <a:gd name="connsiteY78" fmla="*/ 643 h 764"/>
              <a:gd name="connsiteX79" fmla="*/ 298 w 434"/>
              <a:gd name="connsiteY79" fmla="*/ 658 h 764"/>
              <a:gd name="connsiteX80" fmla="*/ 287 w 434"/>
              <a:gd name="connsiteY80" fmla="*/ 674 h 764"/>
              <a:gd name="connsiteX81" fmla="*/ 277 w 434"/>
              <a:gd name="connsiteY81" fmla="*/ 690 h 764"/>
              <a:gd name="connsiteX82" fmla="*/ 266 w 434"/>
              <a:gd name="connsiteY82" fmla="*/ 706 h 764"/>
              <a:gd name="connsiteX83" fmla="*/ 250 w 434"/>
              <a:gd name="connsiteY83" fmla="*/ 716 h 764"/>
              <a:gd name="connsiteX84" fmla="*/ 240 w 434"/>
              <a:gd name="connsiteY84" fmla="*/ 727 h 764"/>
              <a:gd name="connsiteX85" fmla="*/ 229 w 434"/>
              <a:gd name="connsiteY85" fmla="*/ 737 h 764"/>
              <a:gd name="connsiteX86" fmla="*/ 219 w 434"/>
              <a:gd name="connsiteY86" fmla="*/ 743 h 764"/>
              <a:gd name="connsiteX87" fmla="*/ 208 w 434"/>
              <a:gd name="connsiteY87" fmla="*/ 748 h 764"/>
              <a:gd name="connsiteX88" fmla="*/ 198 w 434"/>
              <a:gd name="connsiteY88" fmla="*/ 753 h 764"/>
              <a:gd name="connsiteX89" fmla="*/ 193 w 434"/>
              <a:gd name="connsiteY89" fmla="*/ 758 h 764"/>
              <a:gd name="connsiteX90" fmla="*/ 182 w 434"/>
              <a:gd name="connsiteY90" fmla="*/ 764 h 764"/>
              <a:gd name="connsiteX91" fmla="*/ 177 w 434"/>
              <a:gd name="connsiteY91" fmla="*/ 764 h 764"/>
              <a:gd name="connsiteX92" fmla="*/ 171 w 434"/>
              <a:gd name="connsiteY92" fmla="*/ 764 h 764"/>
              <a:gd name="connsiteX93" fmla="*/ 161 w 434"/>
              <a:gd name="connsiteY93" fmla="*/ 758 h 764"/>
              <a:gd name="connsiteX94" fmla="*/ 156 w 434"/>
              <a:gd name="connsiteY94" fmla="*/ 753 h 764"/>
              <a:gd name="connsiteX95" fmla="*/ 150 w 434"/>
              <a:gd name="connsiteY95" fmla="*/ 748 h 764"/>
              <a:gd name="connsiteX96" fmla="*/ 150 w 434"/>
              <a:gd name="connsiteY96" fmla="*/ 743 h 764"/>
              <a:gd name="connsiteX97" fmla="*/ 150 w 434"/>
              <a:gd name="connsiteY97" fmla="*/ 737 h 764"/>
              <a:gd name="connsiteX98" fmla="*/ 150 w 434"/>
              <a:gd name="connsiteY98" fmla="*/ 732 h 764"/>
              <a:gd name="connsiteX99" fmla="*/ 150 w 434"/>
              <a:gd name="connsiteY99" fmla="*/ 722 h 764"/>
              <a:gd name="connsiteX100" fmla="*/ 150 w 434"/>
              <a:gd name="connsiteY100" fmla="*/ 716 h 764"/>
              <a:gd name="connsiteX101" fmla="*/ 145 w 434"/>
              <a:gd name="connsiteY101" fmla="*/ 706 h 764"/>
              <a:gd name="connsiteX102" fmla="*/ 135 w 434"/>
              <a:gd name="connsiteY102" fmla="*/ 695 h 764"/>
              <a:gd name="connsiteX103" fmla="*/ 124 w 434"/>
              <a:gd name="connsiteY103" fmla="*/ 690 h 764"/>
              <a:gd name="connsiteX104" fmla="*/ 114 w 434"/>
              <a:gd name="connsiteY104" fmla="*/ 679 h 764"/>
              <a:gd name="connsiteX105" fmla="*/ 98 w 434"/>
              <a:gd name="connsiteY105" fmla="*/ 669 h 764"/>
              <a:gd name="connsiteX106" fmla="*/ 82 w 434"/>
              <a:gd name="connsiteY106" fmla="*/ 658 h 764"/>
              <a:gd name="connsiteX107" fmla="*/ 66 w 434"/>
              <a:gd name="connsiteY107" fmla="*/ 648 h 764"/>
              <a:gd name="connsiteX108" fmla="*/ 50 w 434"/>
              <a:gd name="connsiteY108" fmla="*/ 643 h 764"/>
              <a:gd name="connsiteX109" fmla="*/ 40 w 434"/>
              <a:gd name="connsiteY109" fmla="*/ 632 h 764"/>
              <a:gd name="connsiteX110" fmla="*/ 29 w 434"/>
              <a:gd name="connsiteY110" fmla="*/ 627 h 764"/>
              <a:gd name="connsiteX111" fmla="*/ 19 w 434"/>
              <a:gd name="connsiteY111" fmla="*/ 622 h 764"/>
              <a:gd name="connsiteX112" fmla="*/ 14 w 434"/>
              <a:gd name="connsiteY112" fmla="*/ 616 h 764"/>
              <a:gd name="connsiteX113" fmla="*/ 14 w 434"/>
              <a:gd name="connsiteY113" fmla="*/ 616 h 764"/>
              <a:gd name="connsiteX114" fmla="*/ 14 w 434"/>
              <a:gd name="connsiteY114" fmla="*/ 611 h 764"/>
              <a:gd name="connsiteX115" fmla="*/ 14 w 434"/>
              <a:gd name="connsiteY115" fmla="*/ 611 h 764"/>
              <a:gd name="connsiteX116" fmla="*/ 19 w 434"/>
              <a:gd name="connsiteY116" fmla="*/ 611 h 764"/>
              <a:gd name="connsiteX117" fmla="*/ 24 w 434"/>
              <a:gd name="connsiteY117" fmla="*/ 611 h 764"/>
              <a:gd name="connsiteX118" fmla="*/ 35 w 434"/>
              <a:gd name="connsiteY118" fmla="*/ 611 h 764"/>
              <a:gd name="connsiteX119" fmla="*/ 45 w 434"/>
              <a:gd name="connsiteY119" fmla="*/ 611 h 764"/>
              <a:gd name="connsiteX120" fmla="*/ 61 w 434"/>
              <a:gd name="connsiteY120" fmla="*/ 616 h 764"/>
              <a:gd name="connsiteX121" fmla="*/ 77 w 434"/>
              <a:gd name="connsiteY121" fmla="*/ 622 h 764"/>
              <a:gd name="connsiteX122" fmla="*/ 98 w 434"/>
              <a:gd name="connsiteY122" fmla="*/ 622 h 764"/>
              <a:gd name="connsiteX123" fmla="*/ 119 w 434"/>
              <a:gd name="connsiteY123" fmla="*/ 627 h 764"/>
              <a:gd name="connsiteX124" fmla="*/ 135 w 434"/>
              <a:gd name="connsiteY124" fmla="*/ 632 h 764"/>
              <a:gd name="connsiteX125" fmla="*/ 150 w 434"/>
              <a:gd name="connsiteY125" fmla="*/ 632 h 764"/>
              <a:gd name="connsiteX126" fmla="*/ 166 w 434"/>
              <a:gd name="connsiteY126" fmla="*/ 632 h 764"/>
              <a:gd name="connsiteX127" fmla="*/ 177 w 434"/>
              <a:gd name="connsiteY127" fmla="*/ 632 h 764"/>
              <a:gd name="connsiteX128" fmla="*/ 187 w 434"/>
              <a:gd name="connsiteY128" fmla="*/ 632 h 764"/>
              <a:gd name="connsiteX129" fmla="*/ 193 w 434"/>
              <a:gd name="connsiteY129" fmla="*/ 632 h 764"/>
              <a:gd name="connsiteX130" fmla="*/ 198 w 434"/>
              <a:gd name="connsiteY130" fmla="*/ 632 h 764"/>
              <a:gd name="connsiteX131" fmla="*/ 203 w 434"/>
              <a:gd name="connsiteY131" fmla="*/ 627 h 764"/>
              <a:gd name="connsiteX132" fmla="*/ 208 w 434"/>
              <a:gd name="connsiteY132" fmla="*/ 622 h 764"/>
              <a:gd name="connsiteX133" fmla="*/ 214 w 434"/>
              <a:gd name="connsiteY133" fmla="*/ 616 h 764"/>
              <a:gd name="connsiteX134" fmla="*/ 219 w 434"/>
              <a:gd name="connsiteY134" fmla="*/ 611 h 764"/>
              <a:gd name="connsiteX135" fmla="*/ 224 w 434"/>
              <a:gd name="connsiteY135" fmla="*/ 600 h 764"/>
              <a:gd name="connsiteX136" fmla="*/ 235 w 434"/>
              <a:gd name="connsiteY136" fmla="*/ 590 h 764"/>
              <a:gd name="connsiteX137" fmla="*/ 240 w 434"/>
              <a:gd name="connsiteY137" fmla="*/ 579 h 764"/>
              <a:gd name="connsiteX138" fmla="*/ 245 w 434"/>
              <a:gd name="connsiteY138" fmla="*/ 569 h 764"/>
              <a:gd name="connsiteX139" fmla="*/ 250 w 434"/>
              <a:gd name="connsiteY139" fmla="*/ 553 h 764"/>
              <a:gd name="connsiteX140" fmla="*/ 256 w 434"/>
              <a:gd name="connsiteY140" fmla="*/ 537 h 764"/>
              <a:gd name="connsiteX141" fmla="*/ 261 w 434"/>
              <a:gd name="connsiteY141" fmla="*/ 521 h 764"/>
              <a:gd name="connsiteX142" fmla="*/ 266 w 434"/>
              <a:gd name="connsiteY142" fmla="*/ 500 h 764"/>
              <a:gd name="connsiteX143" fmla="*/ 271 w 434"/>
              <a:gd name="connsiteY143" fmla="*/ 479 h 764"/>
              <a:gd name="connsiteX144" fmla="*/ 277 w 434"/>
              <a:gd name="connsiteY144" fmla="*/ 453 h 764"/>
              <a:gd name="connsiteX145" fmla="*/ 282 w 434"/>
              <a:gd name="connsiteY145" fmla="*/ 427 h 764"/>
              <a:gd name="connsiteX146" fmla="*/ 287 w 434"/>
              <a:gd name="connsiteY146" fmla="*/ 400 h 764"/>
              <a:gd name="connsiteX147" fmla="*/ 292 w 434"/>
              <a:gd name="connsiteY147" fmla="*/ 374 h 764"/>
              <a:gd name="connsiteX148" fmla="*/ 298 w 434"/>
              <a:gd name="connsiteY148" fmla="*/ 348 h 764"/>
              <a:gd name="connsiteX149" fmla="*/ 298 w 434"/>
              <a:gd name="connsiteY149" fmla="*/ 321 h 764"/>
              <a:gd name="connsiteX150" fmla="*/ 303 w 434"/>
              <a:gd name="connsiteY150" fmla="*/ 295 h 764"/>
              <a:gd name="connsiteX151" fmla="*/ 303 w 434"/>
              <a:gd name="connsiteY151" fmla="*/ 274 h 764"/>
              <a:gd name="connsiteX152" fmla="*/ 308 w 434"/>
              <a:gd name="connsiteY152" fmla="*/ 253 h 764"/>
              <a:gd name="connsiteX153" fmla="*/ 308 w 434"/>
              <a:gd name="connsiteY153" fmla="*/ 232 h 764"/>
              <a:gd name="connsiteX154" fmla="*/ 308 w 434"/>
              <a:gd name="connsiteY154" fmla="*/ 211 h 764"/>
              <a:gd name="connsiteX155" fmla="*/ 313 w 434"/>
              <a:gd name="connsiteY155" fmla="*/ 195 h 764"/>
              <a:gd name="connsiteX156" fmla="*/ 313 w 434"/>
              <a:gd name="connsiteY156" fmla="*/ 179 h 764"/>
              <a:gd name="connsiteX157" fmla="*/ 313 w 434"/>
              <a:gd name="connsiteY157" fmla="*/ 163 h 764"/>
              <a:gd name="connsiteX158" fmla="*/ 313 w 434"/>
              <a:gd name="connsiteY158" fmla="*/ 153 h 764"/>
              <a:gd name="connsiteX159" fmla="*/ 313 w 434"/>
              <a:gd name="connsiteY159" fmla="*/ 142 h 764"/>
              <a:gd name="connsiteX160" fmla="*/ 313 w 434"/>
              <a:gd name="connsiteY160" fmla="*/ 132 h 764"/>
              <a:gd name="connsiteX161" fmla="*/ 313 w 434"/>
              <a:gd name="connsiteY161" fmla="*/ 121 h 764"/>
              <a:gd name="connsiteX162" fmla="*/ 308 w 434"/>
              <a:gd name="connsiteY162" fmla="*/ 116 h 764"/>
              <a:gd name="connsiteX163" fmla="*/ 308 w 434"/>
              <a:gd name="connsiteY16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26 w 420"/>
              <a:gd name="connsiteY20" fmla="*/ 95 h 764"/>
              <a:gd name="connsiteX21" fmla="*/ 5 w 420"/>
              <a:gd name="connsiteY21" fmla="*/ 95 h 764"/>
              <a:gd name="connsiteX22" fmla="*/ 21 w 420"/>
              <a:gd name="connsiteY22" fmla="*/ 53 h 764"/>
              <a:gd name="connsiteX23" fmla="*/ 58 w 420"/>
              <a:gd name="connsiteY23" fmla="*/ 47 h 764"/>
              <a:gd name="connsiteX24" fmla="*/ 94 w 420"/>
              <a:gd name="connsiteY24" fmla="*/ 42 h 764"/>
              <a:gd name="connsiteX25" fmla="*/ 110 w 420"/>
              <a:gd name="connsiteY25" fmla="*/ 42 h 764"/>
              <a:gd name="connsiteX26" fmla="*/ 126 w 420"/>
              <a:gd name="connsiteY26" fmla="*/ 37 h 764"/>
              <a:gd name="connsiteX27" fmla="*/ 142 w 420"/>
              <a:gd name="connsiteY27" fmla="*/ 37 h 764"/>
              <a:gd name="connsiteX28" fmla="*/ 157 w 420"/>
              <a:gd name="connsiteY28" fmla="*/ 37 h 764"/>
              <a:gd name="connsiteX29" fmla="*/ 168 w 420"/>
              <a:gd name="connsiteY29" fmla="*/ 32 h 764"/>
              <a:gd name="connsiteX30" fmla="*/ 184 w 420"/>
              <a:gd name="connsiteY30" fmla="*/ 32 h 764"/>
              <a:gd name="connsiteX31" fmla="*/ 194 w 420"/>
              <a:gd name="connsiteY31" fmla="*/ 32 h 764"/>
              <a:gd name="connsiteX32" fmla="*/ 205 w 420"/>
              <a:gd name="connsiteY32" fmla="*/ 26 h 764"/>
              <a:gd name="connsiteX33" fmla="*/ 215 w 420"/>
              <a:gd name="connsiteY33" fmla="*/ 26 h 764"/>
              <a:gd name="connsiteX34" fmla="*/ 221 w 420"/>
              <a:gd name="connsiteY34" fmla="*/ 26 h 764"/>
              <a:gd name="connsiteX35" fmla="*/ 231 w 420"/>
              <a:gd name="connsiteY35" fmla="*/ 21 h 764"/>
              <a:gd name="connsiteX36" fmla="*/ 236 w 420"/>
              <a:gd name="connsiteY36" fmla="*/ 21 h 764"/>
              <a:gd name="connsiteX37" fmla="*/ 242 w 420"/>
              <a:gd name="connsiteY37" fmla="*/ 21 h 764"/>
              <a:gd name="connsiteX38" fmla="*/ 247 w 420"/>
              <a:gd name="connsiteY38" fmla="*/ 16 h 764"/>
              <a:gd name="connsiteX39" fmla="*/ 247 w 420"/>
              <a:gd name="connsiteY39" fmla="*/ 16 h 764"/>
              <a:gd name="connsiteX40" fmla="*/ 252 w 420"/>
              <a:gd name="connsiteY40" fmla="*/ 16 h 764"/>
              <a:gd name="connsiteX41" fmla="*/ 252 w 420"/>
              <a:gd name="connsiteY41" fmla="*/ 11 h 764"/>
              <a:gd name="connsiteX42" fmla="*/ 263 w 420"/>
              <a:gd name="connsiteY42" fmla="*/ 5 h 764"/>
              <a:gd name="connsiteX43" fmla="*/ 268 w 420"/>
              <a:gd name="connsiteY43" fmla="*/ 5 h 764"/>
              <a:gd name="connsiteX44" fmla="*/ 278 w 420"/>
              <a:gd name="connsiteY44" fmla="*/ 0 h 764"/>
              <a:gd name="connsiteX45" fmla="*/ 284 w 420"/>
              <a:gd name="connsiteY45" fmla="*/ 5 h 764"/>
              <a:gd name="connsiteX46" fmla="*/ 299 w 420"/>
              <a:gd name="connsiteY46" fmla="*/ 5 h 764"/>
              <a:gd name="connsiteX47" fmla="*/ 310 w 420"/>
              <a:gd name="connsiteY47" fmla="*/ 11 h 764"/>
              <a:gd name="connsiteX48" fmla="*/ 331 w 420"/>
              <a:gd name="connsiteY48" fmla="*/ 16 h 764"/>
              <a:gd name="connsiteX49" fmla="*/ 363 w 420"/>
              <a:gd name="connsiteY49" fmla="*/ 32 h 764"/>
              <a:gd name="connsiteX50" fmla="*/ 378 w 420"/>
              <a:gd name="connsiteY50" fmla="*/ 42 h 764"/>
              <a:gd name="connsiteX51" fmla="*/ 394 w 420"/>
              <a:gd name="connsiteY51" fmla="*/ 53 h 764"/>
              <a:gd name="connsiteX52" fmla="*/ 405 w 420"/>
              <a:gd name="connsiteY52" fmla="*/ 58 h 764"/>
              <a:gd name="connsiteX53" fmla="*/ 415 w 420"/>
              <a:gd name="connsiteY53" fmla="*/ 68 h 764"/>
              <a:gd name="connsiteX54" fmla="*/ 420 w 420"/>
              <a:gd name="connsiteY54" fmla="*/ 74 h 764"/>
              <a:gd name="connsiteX55" fmla="*/ 420 w 420"/>
              <a:gd name="connsiteY55" fmla="*/ 74 h 764"/>
              <a:gd name="connsiteX56" fmla="*/ 415 w 420"/>
              <a:gd name="connsiteY56" fmla="*/ 79 h 764"/>
              <a:gd name="connsiteX57" fmla="*/ 415 w 420"/>
              <a:gd name="connsiteY57" fmla="*/ 84 h 764"/>
              <a:gd name="connsiteX58" fmla="*/ 410 w 420"/>
              <a:gd name="connsiteY58" fmla="*/ 90 h 764"/>
              <a:gd name="connsiteX59" fmla="*/ 405 w 420"/>
              <a:gd name="connsiteY59" fmla="*/ 95 h 764"/>
              <a:gd name="connsiteX60" fmla="*/ 399 w 420"/>
              <a:gd name="connsiteY60" fmla="*/ 100 h 764"/>
              <a:gd name="connsiteX61" fmla="*/ 394 w 420"/>
              <a:gd name="connsiteY61" fmla="*/ 105 h 764"/>
              <a:gd name="connsiteX62" fmla="*/ 389 w 420"/>
              <a:gd name="connsiteY62" fmla="*/ 116 h 764"/>
              <a:gd name="connsiteX63" fmla="*/ 389 w 420"/>
              <a:gd name="connsiteY63" fmla="*/ 126 h 764"/>
              <a:gd name="connsiteX64" fmla="*/ 384 w 420"/>
              <a:gd name="connsiteY64" fmla="*/ 142 h 764"/>
              <a:gd name="connsiteX65" fmla="*/ 384 w 420"/>
              <a:gd name="connsiteY65" fmla="*/ 163 h 764"/>
              <a:gd name="connsiteX66" fmla="*/ 384 w 420"/>
              <a:gd name="connsiteY66" fmla="*/ 184 h 764"/>
              <a:gd name="connsiteX67" fmla="*/ 378 w 420"/>
              <a:gd name="connsiteY67" fmla="*/ 211 h 764"/>
              <a:gd name="connsiteX68" fmla="*/ 373 w 420"/>
              <a:gd name="connsiteY68" fmla="*/ 263 h 764"/>
              <a:gd name="connsiteX69" fmla="*/ 368 w 420"/>
              <a:gd name="connsiteY69" fmla="*/ 316 h 764"/>
              <a:gd name="connsiteX70" fmla="*/ 363 w 420"/>
              <a:gd name="connsiteY70" fmla="*/ 363 h 764"/>
              <a:gd name="connsiteX71" fmla="*/ 357 w 420"/>
              <a:gd name="connsiteY71" fmla="*/ 411 h 764"/>
              <a:gd name="connsiteX72" fmla="*/ 347 w 420"/>
              <a:gd name="connsiteY72" fmla="*/ 458 h 764"/>
              <a:gd name="connsiteX73" fmla="*/ 336 w 420"/>
              <a:gd name="connsiteY73" fmla="*/ 506 h 764"/>
              <a:gd name="connsiteX74" fmla="*/ 326 w 420"/>
              <a:gd name="connsiteY74" fmla="*/ 553 h 764"/>
              <a:gd name="connsiteX75" fmla="*/ 310 w 420"/>
              <a:gd name="connsiteY75" fmla="*/ 595 h 764"/>
              <a:gd name="connsiteX76" fmla="*/ 299 w 420"/>
              <a:gd name="connsiteY76" fmla="*/ 622 h 764"/>
              <a:gd name="connsiteX77" fmla="*/ 294 w 420"/>
              <a:gd name="connsiteY77" fmla="*/ 643 h 764"/>
              <a:gd name="connsiteX78" fmla="*/ 284 w 420"/>
              <a:gd name="connsiteY78" fmla="*/ 658 h 764"/>
              <a:gd name="connsiteX79" fmla="*/ 273 w 420"/>
              <a:gd name="connsiteY79" fmla="*/ 674 h 764"/>
              <a:gd name="connsiteX80" fmla="*/ 263 w 420"/>
              <a:gd name="connsiteY80" fmla="*/ 690 h 764"/>
              <a:gd name="connsiteX81" fmla="*/ 252 w 420"/>
              <a:gd name="connsiteY81" fmla="*/ 706 h 764"/>
              <a:gd name="connsiteX82" fmla="*/ 236 w 420"/>
              <a:gd name="connsiteY82" fmla="*/ 716 h 764"/>
              <a:gd name="connsiteX83" fmla="*/ 226 w 420"/>
              <a:gd name="connsiteY83" fmla="*/ 727 h 764"/>
              <a:gd name="connsiteX84" fmla="*/ 215 w 420"/>
              <a:gd name="connsiteY84" fmla="*/ 737 h 764"/>
              <a:gd name="connsiteX85" fmla="*/ 205 w 420"/>
              <a:gd name="connsiteY85" fmla="*/ 743 h 764"/>
              <a:gd name="connsiteX86" fmla="*/ 194 w 420"/>
              <a:gd name="connsiteY86" fmla="*/ 748 h 764"/>
              <a:gd name="connsiteX87" fmla="*/ 184 w 420"/>
              <a:gd name="connsiteY87" fmla="*/ 753 h 764"/>
              <a:gd name="connsiteX88" fmla="*/ 179 w 420"/>
              <a:gd name="connsiteY88" fmla="*/ 758 h 764"/>
              <a:gd name="connsiteX89" fmla="*/ 168 w 420"/>
              <a:gd name="connsiteY89" fmla="*/ 764 h 764"/>
              <a:gd name="connsiteX90" fmla="*/ 163 w 420"/>
              <a:gd name="connsiteY90" fmla="*/ 764 h 764"/>
              <a:gd name="connsiteX91" fmla="*/ 157 w 420"/>
              <a:gd name="connsiteY91" fmla="*/ 764 h 764"/>
              <a:gd name="connsiteX92" fmla="*/ 147 w 420"/>
              <a:gd name="connsiteY92" fmla="*/ 758 h 764"/>
              <a:gd name="connsiteX93" fmla="*/ 142 w 420"/>
              <a:gd name="connsiteY93" fmla="*/ 753 h 764"/>
              <a:gd name="connsiteX94" fmla="*/ 136 w 420"/>
              <a:gd name="connsiteY94" fmla="*/ 748 h 764"/>
              <a:gd name="connsiteX95" fmla="*/ 136 w 420"/>
              <a:gd name="connsiteY95" fmla="*/ 743 h 764"/>
              <a:gd name="connsiteX96" fmla="*/ 136 w 420"/>
              <a:gd name="connsiteY96" fmla="*/ 737 h 764"/>
              <a:gd name="connsiteX97" fmla="*/ 136 w 420"/>
              <a:gd name="connsiteY97" fmla="*/ 732 h 764"/>
              <a:gd name="connsiteX98" fmla="*/ 136 w 420"/>
              <a:gd name="connsiteY98" fmla="*/ 722 h 764"/>
              <a:gd name="connsiteX99" fmla="*/ 136 w 420"/>
              <a:gd name="connsiteY99" fmla="*/ 716 h 764"/>
              <a:gd name="connsiteX100" fmla="*/ 131 w 420"/>
              <a:gd name="connsiteY100" fmla="*/ 706 h 764"/>
              <a:gd name="connsiteX101" fmla="*/ 121 w 420"/>
              <a:gd name="connsiteY101" fmla="*/ 695 h 764"/>
              <a:gd name="connsiteX102" fmla="*/ 110 w 420"/>
              <a:gd name="connsiteY102" fmla="*/ 690 h 764"/>
              <a:gd name="connsiteX103" fmla="*/ 100 w 420"/>
              <a:gd name="connsiteY103" fmla="*/ 679 h 764"/>
              <a:gd name="connsiteX104" fmla="*/ 84 w 420"/>
              <a:gd name="connsiteY104" fmla="*/ 669 h 764"/>
              <a:gd name="connsiteX105" fmla="*/ 68 w 420"/>
              <a:gd name="connsiteY105" fmla="*/ 658 h 764"/>
              <a:gd name="connsiteX106" fmla="*/ 52 w 420"/>
              <a:gd name="connsiteY106" fmla="*/ 648 h 764"/>
              <a:gd name="connsiteX107" fmla="*/ 36 w 420"/>
              <a:gd name="connsiteY107" fmla="*/ 643 h 764"/>
              <a:gd name="connsiteX108" fmla="*/ 26 w 420"/>
              <a:gd name="connsiteY108" fmla="*/ 632 h 764"/>
              <a:gd name="connsiteX109" fmla="*/ 15 w 420"/>
              <a:gd name="connsiteY109" fmla="*/ 627 h 764"/>
              <a:gd name="connsiteX110" fmla="*/ 5 w 420"/>
              <a:gd name="connsiteY110" fmla="*/ 622 h 764"/>
              <a:gd name="connsiteX111" fmla="*/ 0 w 420"/>
              <a:gd name="connsiteY111" fmla="*/ 616 h 764"/>
              <a:gd name="connsiteX112" fmla="*/ 0 w 420"/>
              <a:gd name="connsiteY112" fmla="*/ 616 h 764"/>
              <a:gd name="connsiteX113" fmla="*/ 0 w 420"/>
              <a:gd name="connsiteY113" fmla="*/ 611 h 764"/>
              <a:gd name="connsiteX114" fmla="*/ 0 w 420"/>
              <a:gd name="connsiteY114" fmla="*/ 611 h 764"/>
              <a:gd name="connsiteX115" fmla="*/ 5 w 420"/>
              <a:gd name="connsiteY115" fmla="*/ 611 h 764"/>
              <a:gd name="connsiteX116" fmla="*/ 10 w 420"/>
              <a:gd name="connsiteY116" fmla="*/ 611 h 764"/>
              <a:gd name="connsiteX117" fmla="*/ 21 w 420"/>
              <a:gd name="connsiteY117" fmla="*/ 611 h 764"/>
              <a:gd name="connsiteX118" fmla="*/ 31 w 420"/>
              <a:gd name="connsiteY118" fmla="*/ 611 h 764"/>
              <a:gd name="connsiteX119" fmla="*/ 47 w 420"/>
              <a:gd name="connsiteY119" fmla="*/ 616 h 764"/>
              <a:gd name="connsiteX120" fmla="*/ 63 w 420"/>
              <a:gd name="connsiteY120" fmla="*/ 622 h 764"/>
              <a:gd name="connsiteX121" fmla="*/ 84 w 420"/>
              <a:gd name="connsiteY121" fmla="*/ 622 h 764"/>
              <a:gd name="connsiteX122" fmla="*/ 105 w 420"/>
              <a:gd name="connsiteY122" fmla="*/ 627 h 764"/>
              <a:gd name="connsiteX123" fmla="*/ 121 w 420"/>
              <a:gd name="connsiteY123" fmla="*/ 632 h 764"/>
              <a:gd name="connsiteX124" fmla="*/ 136 w 420"/>
              <a:gd name="connsiteY124" fmla="*/ 632 h 764"/>
              <a:gd name="connsiteX125" fmla="*/ 152 w 420"/>
              <a:gd name="connsiteY125" fmla="*/ 632 h 764"/>
              <a:gd name="connsiteX126" fmla="*/ 163 w 420"/>
              <a:gd name="connsiteY126" fmla="*/ 632 h 764"/>
              <a:gd name="connsiteX127" fmla="*/ 173 w 420"/>
              <a:gd name="connsiteY127" fmla="*/ 632 h 764"/>
              <a:gd name="connsiteX128" fmla="*/ 179 w 420"/>
              <a:gd name="connsiteY128" fmla="*/ 632 h 764"/>
              <a:gd name="connsiteX129" fmla="*/ 184 w 420"/>
              <a:gd name="connsiteY129" fmla="*/ 632 h 764"/>
              <a:gd name="connsiteX130" fmla="*/ 189 w 420"/>
              <a:gd name="connsiteY130" fmla="*/ 627 h 764"/>
              <a:gd name="connsiteX131" fmla="*/ 194 w 420"/>
              <a:gd name="connsiteY131" fmla="*/ 622 h 764"/>
              <a:gd name="connsiteX132" fmla="*/ 200 w 420"/>
              <a:gd name="connsiteY132" fmla="*/ 616 h 764"/>
              <a:gd name="connsiteX133" fmla="*/ 205 w 420"/>
              <a:gd name="connsiteY133" fmla="*/ 611 h 764"/>
              <a:gd name="connsiteX134" fmla="*/ 210 w 420"/>
              <a:gd name="connsiteY134" fmla="*/ 600 h 764"/>
              <a:gd name="connsiteX135" fmla="*/ 221 w 420"/>
              <a:gd name="connsiteY135" fmla="*/ 590 h 764"/>
              <a:gd name="connsiteX136" fmla="*/ 226 w 420"/>
              <a:gd name="connsiteY136" fmla="*/ 579 h 764"/>
              <a:gd name="connsiteX137" fmla="*/ 231 w 420"/>
              <a:gd name="connsiteY137" fmla="*/ 569 h 764"/>
              <a:gd name="connsiteX138" fmla="*/ 236 w 420"/>
              <a:gd name="connsiteY138" fmla="*/ 553 h 764"/>
              <a:gd name="connsiteX139" fmla="*/ 242 w 420"/>
              <a:gd name="connsiteY139" fmla="*/ 537 h 764"/>
              <a:gd name="connsiteX140" fmla="*/ 247 w 420"/>
              <a:gd name="connsiteY140" fmla="*/ 521 h 764"/>
              <a:gd name="connsiteX141" fmla="*/ 252 w 420"/>
              <a:gd name="connsiteY141" fmla="*/ 500 h 764"/>
              <a:gd name="connsiteX142" fmla="*/ 257 w 420"/>
              <a:gd name="connsiteY142" fmla="*/ 479 h 764"/>
              <a:gd name="connsiteX143" fmla="*/ 263 w 420"/>
              <a:gd name="connsiteY143" fmla="*/ 453 h 764"/>
              <a:gd name="connsiteX144" fmla="*/ 268 w 420"/>
              <a:gd name="connsiteY144" fmla="*/ 427 h 764"/>
              <a:gd name="connsiteX145" fmla="*/ 273 w 420"/>
              <a:gd name="connsiteY145" fmla="*/ 400 h 764"/>
              <a:gd name="connsiteX146" fmla="*/ 278 w 420"/>
              <a:gd name="connsiteY146" fmla="*/ 374 h 764"/>
              <a:gd name="connsiteX147" fmla="*/ 284 w 420"/>
              <a:gd name="connsiteY147" fmla="*/ 348 h 764"/>
              <a:gd name="connsiteX148" fmla="*/ 284 w 420"/>
              <a:gd name="connsiteY148" fmla="*/ 321 h 764"/>
              <a:gd name="connsiteX149" fmla="*/ 289 w 420"/>
              <a:gd name="connsiteY149" fmla="*/ 295 h 764"/>
              <a:gd name="connsiteX150" fmla="*/ 289 w 420"/>
              <a:gd name="connsiteY150" fmla="*/ 274 h 764"/>
              <a:gd name="connsiteX151" fmla="*/ 294 w 420"/>
              <a:gd name="connsiteY151" fmla="*/ 253 h 764"/>
              <a:gd name="connsiteX152" fmla="*/ 294 w 420"/>
              <a:gd name="connsiteY152" fmla="*/ 232 h 764"/>
              <a:gd name="connsiteX153" fmla="*/ 294 w 420"/>
              <a:gd name="connsiteY153" fmla="*/ 211 h 764"/>
              <a:gd name="connsiteX154" fmla="*/ 299 w 420"/>
              <a:gd name="connsiteY154" fmla="*/ 195 h 764"/>
              <a:gd name="connsiteX155" fmla="*/ 299 w 420"/>
              <a:gd name="connsiteY155" fmla="*/ 179 h 764"/>
              <a:gd name="connsiteX156" fmla="*/ 299 w 420"/>
              <a:gd name="connsiteY156" fmla="*/ 163 h 764"/>
              <a:gd name="connsiteX157" fmla="*/ 299 w 420"/>
              <a:gd name="connsiteY157" fmla="*/ 153 h 764"/>
              <a:gd name="connsiteX158" fmla="*/ 299 w 420"/>
              <a:gd name="connsiteY158" fmla="*/ 142 h 764"/>
              <a:gd name="connsiteX159" fmla="*/ 299 w 420"/>
              <a:gd name="connsiteY159" fmla="*/ 132 h 764"/>
              <a:gd name="connsiteX160" fmla="*/ 299 w 420"/>
              <a:gd name="connsiteY160" fmla="*/ 121 h 764"/>
              <a:gd name="connsiteX161" fmla="*/ 294 w 420"/>
              <a:gd name="connsiteY161" fmla="*/ 116 h 764"/>
              <a:gd name="connsiteX162" fmla="*/ 294 w 420"/>
              <a:gd name="connsiteY16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26 w 420"/>
              <a:gd name="connsiteY20" fmla="*/ 95 h 764"/>
              <a:gd name="connsiteX21" fmla="*/ 21 w 420"/>
              <a:gd name="connsiteY21" fmla="*/ 53 h 764"/>
              <a:gd name="connsiteX22" fmla="*/ 58 w 420"/>
              <a:gd name="connsiteY22" fmla="*/ 47 h 764"/>
              <a:gd name="connsiteX23" fmla="*/ 94 w 420"/>
              <a:gd name="connsiteY23" fmla="*/ 42 h 764"/>
              <a:gd name="connsiteX24" fmla="*/ 110 w 420"/>
              <a:gd name="connsiteY24" fmla="*/ 42 h 764"/>
              <a:gd name="connsiteX25" fmla="*/ 126 w 420"/>
              <a:gd name="connsiteY25" fmla="*/ 37 h 764"/>
              <a:gd name="connsiteX26" fmla="*/ 142 w 420"/>
              <a:gd name="connsiteY26" fmla="*/ 37 h 764"/>
              <a:gd name="connsiteX27" fmla="*/ 157 w 420"/>
              <a:gd name="connsiteY27" fmla="*/ 37 h 764"/>
              <a:gd name="connsiteX28" fmla="*/ 168 w 420"/>
              <a:gd name="connsiteY28" fmla="*/ 32 h 764"/>
              <a:gd name="connsiteX29" fmla="*/ 184 w 420"/>
              <a:gd name="connsiteY29" fmla="*/ 32 h 764"/>
              <a:gd name="connsiteX30" fmla="*/ 194 w 420"/>
              <a:gd name="connsiteY30" fmla="*/ 32 h 764"/>
              <a:gd name="connsiteX31" fmla="*/ 205 w 420"/>
              <a:gd name="connsiteY31" fmla="*/ 26 h 764"/>
              <a:gd name="connsiteX32" fmla="*/ 215 w 420"/>
              <a:gd name="connsiteY32" fmla="*/ 26 h 764"/>
              <a:gd name="connsiteX33" fmla="*/ 221 w 420"/>
              <a:gd name="connsiteY33" fmla="*/ 26 h 764"/>
              <a:gd name="connsiteX34" fmla="*/ 231 w 420"/>
              <a:gd name="connsiteY34" fmla="*/ 21 h 764"/>
              <a:gd name="connsiteX35" fmla="*/ 236 w 420"/>
              <a:gd name="connsiteY35" fmla="*/ 21 h 764"/>
              <a:gd name="connsiteX36" fmla="*/ 242 w 420"/>
              <a:gd name="connsiteY36" fmla="*/ 21 h 764"/>
              <a:gd name="connsiteX37" fmla="*/ 247 w 420"/>
              <a:gd name="connsiteY37" fmla="*/ 16 h 764"/>
              <a:gd name="connsiteX38" fmla="*/ 247 w 420"/>
              <a:gd name="connsiteY38" fmla="*/ 16 h 764"/>
              <a:gd name="connsiteX39" fmla="*/ 252 w 420"/>
              <a:gd name="connsiteY39" fmla="*/ 16 h 764"/>
              <a:gd name="connsiteX40" fmla="*/ 252 w 420"/>
              <a:gd name="connsiteY40" fmla="*/ 11 h 764"/>
              <a:gd name="connsiteX41" fmla="*/ 263 w 420"/>
              <a:gd name="connsiteY41" fmla="*/ 5 h 764"/>
              <a:gd name="connsiteX42" fmla="*/ 268 w 420"/>
              <a:gd name="connsiteY42" fmla="*/ 5 h 764"/>
              <a:gd name="connsiteX43" fmla="*/ 278 w 420"/>
              <a:gd name="connsiteY43" fmla="*/ 0 h 764"/>
              <a:gd name="connsiteX44" fmla="*/ 284 w 420"/>
              <a:gd name="connsiteY44" fmla="*/ 5 h 764"/>
              <a:gd name="connsiteX45" fmla="*/ 299 w 420"/>
              <a:gd name="connsiteY45" fmla="*/ 5 h 764"/>
              <a:gd name="connsiteX46" fmla="*/ 310 w 420"/>
              <a:gd name="connsiteY46" fmla="*/ 11 h 764"/>
              <a:gd name="connsiteX47" fmla="*/ 331 w 420"/>
              <a:gd name="connsiteY47" fmla="*/ 16 h 764"/>
              <a:gd name="connsiteX48" fmla="*/ 363 w 420"/>
              <a:gd name="connsiteY48" fmla="*/ 32 h 764"/>
              <a:gd name="connsiteX49" fmla="*/ 378 w 420"/>
              <a:gd name="connsiteY49" fmla="*/ 42 h 764"/>
              <a:gd name="connsiteX50" fmla="*/ 394 w 420"/>
              <a:gd name="connsiteY50" fmla="*/ 53 h 764"/>
              <a:gd name="connsiteX51" fmla="*/ 405 w 420"/>
              <a:gd name="connsiteY51" fmla="*/ 58 h 764"/>
              <a:gd name="connsiteX52" fmla="*/ 415 w 420"/>
              <a:gd name="connsiteY52" fmla="*/ 68 h 764"/>
              <a:gd name="connsiteX53" fmla="*/ 420 w 420"/>
              <a:gd name="connsiteY53" fmla="*/ 74 h 764"/>
              <a:gd name="connsiteX54" fmla="*/ 420 w 420"/>
              <a:gd name="connsiteY54" fmla="*/ 74 h 764"/>
              <a:gd name="connsiteX55" fmla="*/ 415 w 420"/>
              <a:gd name="connsiteY55" fmla="*/ 79 h 764"/>
              <a:gd name="connsiteX56" fmla="*/ 415 w 420"/>
              <a:gd name="connsiteY56" fmla="*/ 84 h 764"/>
              <a:gd name="connsiteX57" fmla="*/ 410 w 420"/>
              <a:gd name="connsiteY57" fmla="*/ 90 h 764"/>
              <a:gd name="connsiteX58" fmla="*/ 405 w 420"/>
              <a:gd name="connsiteY58" fmla="*/ 95 h 764"/>
              <a:gd name="connsiteX59" fmla="*/ 399 w 420"/>
              <a:gd name="connsiteY59" fmla="*/ 100 h 764"/>
              <a:gd name="connsiteX60" fmla="*/ 394 w 420"/>
              <a:gd name="connsiteY60" fmla="*/ 105 h 764"/>
              <a:gd name="connsiteX61" fmla="*/ 389 w 420"/>
              <a:gd name="connsiteY61" fmla="*/ 116 h 764"/>
              <a:gd name="connsiteX62" fmla="*/ 389 w 420"/>
              <a:gd name="connsiteY62" fmla="*/ 126 h 764"/>
              <a:gd name="connsiteX63" fmla="*/ 384 w 420"/>
              <a:gd name="connsiteY63" fmla="*/ 142 h 764"/>
              <a:gd name="connsiteX64" fmla="*/ 384 w 420"/>
              <a:gd name="connsiteY64" fmla="*/ 163 h 764"/>
              <a:gd name="connsiteX65" fmla="*/ 384 w 420"/>
              <a:gd name="connsiteY65" fmla="*/ 184 h 764"/>
              <a:gd name="connsiteX66" fmla="*/ 378 w 420"/>
              <a:gd name="connsiteY66" fmla="*/ 211 h 764"/>
              <a:gd name="connsiteX67" fmla="*/ 373 w 420"/>
              <a:gd name="connsiteY67" fmla="*/ 263 h 764"/>
              <a:gd name="connsiteX68" fmla="*/ 368 w 420"/>
              <a:gd name="connsiteY68" fmla="*/ 316 h 764"/>
              <a:gd name="connsiteX69" fmla="*/ 363 w 420"/>
              <a:gd name="connsiteY69" fmla="*/ 363 h 764"/>
              <a:gd name="connsiteX70" fmla="*/ 357 w 420"/>
              <a:gd name="connsiteY70" fmla="*/ 411 h 764"/>
              <a:gd name="connsiteX71" fmla="*/ 347 w 420"/>
              <a:gd name="connsiteY71" fmla="*/ 458 h 764"/>
              <a:gd name="connsiteX72" fmla="*/ 336 w 420"/>
              <a:gd name="connsiteY72" fmla="*/ 506 h 764"/>
              <a:gd name="connsiteX73" fmla="*/ 326 w 420"/>
              <a:gd name="connsiteY73" fmla="*/ 553 h 764"/>
              <a:gd name="connsiteX74" fmla="*/ 310 w 420"/>
              <a:gd name="connsiteY74" fmla="*/ 595 h 764"/>
              <a:gd name="connsiteX75" fmla="*/ 299 w 420"/>
              <a:gd name="connsiteY75" fmla="*/ 622 h 764"/>
              <a:gd name="connsiteX76" fmla="*/ 294 w 420"/>
              <a:gd name="connsiteY76" fmla="*/ 643 h 764"/>
              <a:gd name="connsiteX77" fmla="*/ 284 w 420"/>
              <a:gd name="connsiteY77" fmla="*/ 658 h 764"/>
              <a:gd name="connsiteX78" fmla="*/ 273 w 420"/>
              <a:gd name="connsiteY78" fmla="*/ 674 h 764"/>
              <a:gd name="connsiteX79" fmla="*/ 263 w 420"/>
              <a:gd name="connsiteY79" fmla="*/ 690 h 764"/>
              <a:gd name="connsiteX80" fmla="*/ 252 w 420"/>
              <a:gd name="connsiteY80" fmla="*/ 706 h 764"/>
              <a:gd name="connsiteX81" fmla="*/ 236 w 420"/>
              <a:gd name="connsiteY81" fmla="*/ 716 h 764"/>
              <a:gd name="connsiteX82" fmla="*/ 226 w 420"/>
              <a:gd name="connsiteY82" fmla="*/ 727 h 764"/>
              <a:gd name="connsiteX83" fmla="*/ 215 w 420"/>
              <a:gd name="connsiteY83" fmla="*/ 737 h 764"/>
              <a:gd name="connsiteX84" fmla="*/ 205 w 420"/>
              <a:gd name="connsiteY84" fmla="*/ 743 h 764"/>
              <a:gd name="connsiteX85" fmla="*/ 194 w 420"/>
              <a:gd name="connsiteY85" fmla="*/ 748 h 764"/>
              <a:gd name="connsiteX86" fmla="*/ 184 w 420"/>
              <a:gd name="connsiteY86" fmla="*/ 753 h 764"/>
              <a:gd name="connsiteX87" fmla="*/ 179 w 420"/>
              <a:gd name="connsiteY87" fmla="*/ 758 h 764"/>
              <a:gd name="connsiteX88" fmla="*/ 168 w 420"/>
              <a:gd name="connsiteY88" fmla="*/ 764 h 764"/>
              <a:gd name="connsiteX89" fmla="*/ 163 w 420"/>
              <a:gd name="connsiteY89" fmla="*/ 764 h 764"/>
              <a:gd name="connsiteX90" fmla="*/ 157 w 420"/>
              <a:gd name="connsiteY90" fmla="*/ 764 h 764"/>
              <a:gd name="connsiteX91" fmla="*/ 147 w 420"/>
              <a:gd name="connsiteY91" fmla="*/ 758 h 764"/>
              <a:gd name="connsiteX92" fmla="*/ 142 w 420"/>
              <a:gd name="connsiteY92" fmla="*/ 753 h 764"/>
              <a:gd name="connsiteX93" fmla="*/ 136 w 420"/>
              <a:gd name="connsiteY93" fmla="*/ 748 h 764"/>
              <a:gd name="connsiteX94" fmla="*/ 136 w 420"/>
              <a:gd name="connsiteY94" fmla="*/ 743 h 764"/>
              <a:gd name="connsiteX95" fmla="*/ 136 w 420"/>
              <a:gd name="connsiteY95" fmla="*/ 737 h 764"/>
              <a:gd name="connsiteX96" fmla="*/ 136 w 420"/>
              <a:gd name="connsiteY96" fmla="*/ 732 h 764"/>
              <a:gd name="connsiteX97" fmla="*/ 136 w 420"/>
              <a:gd name="connsiteY97" fmla="*/ 722 h 764"/>
              <a:gd name="connsiteX98" fmla="*/ 136 w 420"/>
              <a:gd name="connsiteY98" fmla="*/ 716 h 764"/>
              <a:gd name="connsiteX99" fmla="*/ 131 w 420"/>
              <a:gd name="connsiteY99" fmla="*/ 706 h 764"/>
              <a:gd name="connsiteX100" fmla="*/ 121 w 420"/>
              <a:gd name="connsiteY100" fmla="*/ 695 h 764"/>
              <a:gd name="connsiteX101" fmla="*/ 110 w 420"/>
              <a:gd name="connsiteY101" fmla="*/ 690 h 764"/>
              <a:gd name="connsiteX102" fmla="*/ 100 w 420"/>
              <a:gd name="connsiteY102" fmla="*/ 679 h 764"/>
              <a:gd name="connsiteX103" fmla="*/ 84 w 420"/>
              <a:gd name="connsiteY103" fmla="*/ 669 h 764"/>
              <a:gd name="connsiteX104" fmla="*/ 68 w 420"/>
              <a:gd name="connsiteY104" fmla="*/ 658 h 764"/>
              <a:gd name="connsiteX105" fmla="*/ 52 w 420"/>
              <a:gd name="connsiteY105" fmla="*/ 648 h 764"/>
              <a:gd name="connsiteX106" fmla="*/ 36 w 420"/>
              <a:gd name="connsiteY106" fmla="*/ 643 h 764"/>
              <a:gd name="connsiteX107" fmla="*/ 26 w 420"/>
              <a:gd name="connsiteY107" fmla="*/ 632 h 764"/>
              <a:gd name="connsiteX108" fmla="*/ 15 w 420"/>
              <a:gd name="connsiteY108" fmla="*/ 627 h 764"/>
              <a:gd name="connsiteX109" fmla="*/ 5 w 420"/>
              <a:gd name="connsiteY109" fmla="*/ 622 h 764"/>
              <a:gd name="connsiteX110" fmla="*/ 0 w 420"/>
              <a:gd name="connsiteY110" fmla="*/ 616 h 764"/>
              <a:gd name="connsiteX111" fmla="*/ 0 w 420"/>
              <a:gd name="connsiteY111" fmla="*/ 616 h 764"/>
              <a:gd name="connsiteX112" fmla="*/ 0 w 420"/>
              <a:gd name="connsiteY112" fmla="*/ 611 h 764"/>
              <a:gd name="connsiteX113" fmla="*/ 0 w 420"/>
              <a:gd name="connsiteY113" fmla="*/ 611 h 764"/>
              <a:gd name="connsiteX114" fmla="*/ 5 w 420"/>
              <a:gd name="connsiteY114" fmla="*/ 611 h 764"/>
              <a:gd name="connsiteX115" fmla="*/ 10 w 420"/>
              <a:gd name="connsiteY115" fmla="*/ 611 h 764"/>
              <a:gd name="connsiteX116" fmla="*/ 21 w 420"/>
              <a:gd name="connsiteY116" fmla="*/ 611 h 764"/>
              <a:gd name="connsiteX117" fmla="*/ 31 w 420"/>
              <a:gd name="connsiteY117" fmla="*/ 611 h 764"/>
              <a:gd name="connsiteX118" fmla="*/ 47 w 420"/>
              <a:gd name="connsiteY118" fmla="*/ 616 h 764"/>
              <a:gd name="connsiteX119" fmla="*/ 63 w 420"/>
              <a:gd name="connsiteY119" fmla="*/ 622 h 764"/>
              <a:gd name="connsiteX120" fmla="*/ 84 w 420"/>
              <a:gd name="connsiteY120" fmla="*/ 622 h 764"/>
              <a:gd name="connsiteX121" fmla="*/ 105 w 420"/>
              <a:gd name="connsiteY121" fmla="*/ 627 h 764"/>
              <a:gd name="connsiteX122" fmla="*/ 121 w 420"/>
              <a:gd name="connsiteY122" fmla="*/ 632 h 764"/>
              <a:gd name="connsiteX123" fmla="*/ 136 w 420"/>
              <a:gd name="connsiteY123" fmla="*/ 632 h 764"/>
              <a:gd name="connsiteX124" fmla="*/ 152 w 420"/>
              <a:gd name="connsiteY124" fmla="*/ 632 h 764"/>
              <a:gd name="connsiteX125" fmla="*/ 163 w 420"/>
              <a:gd name="connsiteY125" fmla="*/ 632 h 764"/>
              <a:gd name="connsiteX126" fmla="*/ 173 w 420"/>
              <a:gd name="connsiteY126" fmla="*/ 632 h 764"/>
              <a:gd name="connsiteX127" fmla="*/ 179 w 420"/>
              <a:gd name="connsiteY127" fmla="*/ 632 h 764"/>
              <a:gd name="connsiteX128" fmla="*/ 184 w 420"/>
              <a:gd name="connsiteY128" fmla="*/ 632 h 764"/>
              <a:gd name="connsiteX129" fmla="*/ 189 w 420"/>
              <a:gd name="connsiteY129" fmla="*/ 627 h 764"/>
              <a:gd name="connsiteX130" fmla="*/ 194 w 420"/>
              <a:gd name="connsiteY130" fmla="*/ 622 h 764"/>
              <a:gd name="connsiteX131" fmla="*/ 200 w 420"/>
              <a:gd name="connsiteY131" fmla="*/ 616 h 764"/>
              <a:gd name="connsiteX132" fmla="*/ 205 w 420"/>
              <a:gd name="connsiteY132" fmla="*/ 611 h 764"/>
              <a:gd name="connsiteX133" fmla="*/ 210 w 420"/>
              <a:gd name="connsiteY133" fmla="*/ 600 h 764"/>
              <a:gd name="connsiteX134" fmla="*/ 221 w 420"/>
              <a:gd name="connsiteY134" fmla="*/ 590 h 764"/>
              <a:gd name="connsiteX135" fmla="*/ 226 w 420"/>
              <a:gd name="connsiteY135" fmla="*/ 579 h 764"/>
              <a:gd name="connsiteX136" fmla="*/ 231 w 420"/>
              <a:gd name="connsiteY136" fmla="*/ 569 h 764"/>
              <a:gd name="connsiteX137" fmla="*/ 236 w 420"/>
              <a:gd name="connsiteY137" fmla="*/ 553 h 764"/>
              <a:gd name="connsiteX138" fmla="*/ 242 w 420"/>
              <a:gd name="connsiteY138" fmla="*/ 537 h 764"/>
              <a:gd name="connsiteX139" fmla="*/ 247 w 420"/>
              <a:gd name="connsiteY139" fmla="*/ 521 h 764"/>
              <a:gd name="connsiteX140" fmla="*/ 252 w 420"/>
              <a:gd name="connsiteY140" fmla="*/ 500 h 764"/>
              <a:gd name="connsiteX141" fmla="*/ 257 w 420"/>
              <a:gd name="connsiteY141" fmla="*/ 479 h 764"/>
              <a:gd name="connsiteX142" fmla="*/ 263 w 420"/>
              <a:gd name="connsiteY142" fmla="*/ 453 h 764"/>
              <a:gd name="connsiteX143" fmla="*/ 268 w 420"/>
              <a:gd name="connsiteY143" fmla="*/ 427 h 764"/>
              <a:gd name="connsiteX144" fmla="*/ 273 w 420"/>
              <a:gd name="connsiteY144" fmla="*/ 400 h 764"/>
              <a:gd name="connsiteX145" fmla="*/ 278 w 420"/>
              <a:gd name="connsiteY145" fmla="*/ 374 h 764"/>
              <a:gd name="connsiteX146" fmla="*/ 284 w 420"/>
              <a:gd name="connsiteY146" fmla="*/ 348 h 764"/>
              <a:gd name="connsiteX147" fmla="*/ 284 w 420"/>
              <a:gd name="connsiteY147" fmla="*/ 321 h 764"/>
              <a:gd name="connsiteX148" fmla="*/ 289 w 420"/>
              <a:gd name="connsiteY148" fmla="*/ 295 h 764"/>
              <a:gd name="connsiteX149" fmla="*/ 289 w 420"/>
              <a:gd name="connsiteY149" fmla="*/ 274 h 764"/>
              <a:gd name="connsiteX150" fmla="*/ 294 w 420"/>
              <a:gd name="connsiteY150" fmla="*/ 253 h 764"/>
              <a:gd name="connsiteX151" fmla="*/ 294 w 420"/>
              <a:gd name="connsiteY151" fmla="*/ 232 h 764"/>
              <a:gd name="connsiteX152" fmla="*/ 294 w 420"/>
              <a:gd name="connsiteY152" fmla="*/ 211 h 764"/>
              <a:gd name="connsiteX153" fmla="*/ 299 w 420"/>
              <a:gd name="connsiteY153" fmla="*/ 195 h 764"/>
              <a:gd name="connsiteX154" fmla="*/ 299 w 420"/>
              <a:gd name="connsiteY154" fmla="*/ 179 h 764"/>
              <a:gd name="connsiteX155" fmla="*/ 299 w 420"/>
              <a:gd name="connsiteY155" fmla="*/ 163 h 764"/>
              <a:gd name="connsiteX156" fmla="*/ 299 w 420"/>
              <a:gd name="connsiteY156" fmla="*/ 153 h 764"/>
              <a:gd name="connsiteX157" fmla="*/ 299 w 420"/>
              <a:gd name="connsiteY157" fmla="*/ 142 h 764"/>
              <a:gd name="connsiteX158" fmla="*/ 299 w 420"/>
              <a:gd name="connsiteY158" fmla="*/ 132 h 764"/>
              <a:gd name="connsiteX159" fmla="*/ 299 w 420"/>
              <a:gd name="connsiteY159" fmla="*/ 121 h 764"/>
              <a:gd name="connsiteX160" fmla="*/ 294 w 420"/>
              <a:gd name="connsiteY160" fmla="*/ 116 h 764"/>
              <a:gd name="connsiteX161" fmla="*/ 294 w 420"/>
              <a:gd name="connsiteY16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21 w 420"/>
              <a:gd name="connsiteY20" fmla="*/ 53 h 764"/>
              <a:gd name="connsiteX21" fmla="*/ 58 w 420"/>
              <a:gd name="connsiteY21" fmla="*/ 47 h 764"/>
              <a:gd name="connsiteX22" fmla="*/ 94 w 420"/>
              <a:gd name="connsiteY22" fmla="*/ 42 h 764"/>
              <a:gd name="connsiteX23" fmla="*/ 110 w 420"/>
              <a:gd name="connsiteY23" fmla="*/ 42 h 764"/>
              <a:gd name="connsiteX24" fmla="*/ 126 w 420"/>
              <a:gd name="connsiteY24" fmla="*/ 37 h 764"/>
              <a:gd name="connsiteX25" fmla="*/ 142 w 420"/>
              <a:gd name="connsiteY25" fmla="*/ 37 h 764"/>
              <a:gd name="connsiteX26" fmla="*/ 157 w 420"/>
              <a:gd name="connsiteY26" fmla="*/ 37 h 764"/>
              <a:gd name="connsiteX27" fmla="*/ 168 w 420"/>
              <a:gd name="connsiteY27" fmla="*/ 32 h 764"/>
              <a:gd name="connsiteX28" fmla="*/ 184 w 420"/>
              <a:gd name="connsiteY28" fmla="*/ 32 h 764"/>
              <a:gd name="connsiteX29" fmla="*/ 194 w 420"/>
              <a:gd name="connsiteY29" fmla="*/ 32 h 764"/>
              <a:gd name="connsiteX30" fmla="*/ 205 w 420"/>
              <a:gd name="connsiteY30" fmla="*/ 26 h 764"/>
              <a:gd name="connsiteX31" fmla="*/ 215 w 420"/>
              <a:gd name="connsiteY31" fmla="*/ 26 h 764"/>
              <a:gd name="connsiteX32" fmla="*/ 221 w 420"/>
              <a:gd name="connsiteY32" fmla="*/ 26 h 764"/>
              <a:gd name="connsiteX33" fmla="*/ 231 w 420"/>
              <a:gd name="connsiteY33" fmla="*/ 21 h 764"/>
              <a:gd name="connsiteX34" fmla="*/ 236 w 420"/>
              <a:gd name="connsiteY34" fmla="*/ 21 h 764"/>
              <a:gd name="connsiteX35" fmla="*/ 242 w 420"/>
              <a:gd name="connsiteY35" fmla="*/ 21 h 764"/>
              <a:gd name="connsiteX36" fmla="*/ 247 w 420"/>
              <a:gd name="connsiteY36" fmla="*/ 16 h 764"/>
              <a:gd name="connsiteX37" fmla="*/ 247 w 420"/>
              <a:gd name="connsiteY37" fmla="*/ 16 h 764"/>
              <a:gd name="connsiteX38" fmla="*/ 252 w 420"/>
              <a:gd name="connsiteY38" fmla="*/ 16 h 764"/>
              <a:gd name="connsiteX39" fmla="*/ 252 w 420"/>
              <a:gd name="connsiteY39" fmla="*/ 11 h 764"/>
              <a:gd name="connsiteX40" fmla="*/ 263 w 420"/>
              <a:gd name="connsiteY40" fmla="*/ 5 h 764"/>
              <a:gd name="connsiteX41" fmla="*/ 268 w 420"/>
              <a:gd name="connsiteY41" fmla="*/ 5 h 764"/>
              <a:gd name="connsiteX42" fmla="*/ 278 w 420"/>
              <a:gd name="connsiteY42" fmla="*/ 0 h 764"/>
              <a:gd name="connsiteX43" fmla="*/ 284 w 420"/>
              <a:gd name="connsiteY43" fmla="*/ 5 h 764"/>
              <a:gd name="connsiteX44" fmla="*/ 299 w 420"/>
              <a:gd name="connsiteY44" fmla="*/ 5 h 764"/>
              <a:gd name="connsiteX45" fmla="*/ 310 w 420"/>
              <a:gd name="connsiteY45" fmla="*/ 11 h 764"/>
              <a:gd name="connsiteX46" fmla="*/ 331 w 420"/>
              <a:gd name="connsiteY46" fmla="*/ 16 h 764"/>
              <a:gd name="connsiteX47" fmla="*/ 363 w 420"/>
              <a:gd name="connsiteY47" fmla="*/ 32 h 764"/>
              <a:gd name="connsiteX48" fmla="*/ 378 w 420"/>
              <a:gd name="connsiteY48" fmla="*/ 42 h 764"/>
              <a:gd name="connsiteX49" fmla="*/ 394 w 420"/>
              <a:gd name="connsiteY49" fmla="*/ 53 h 764"/>
              <a:gd name="connsiteX50" fmla="*/ 405 w 420"/>
              <a:gd name="connsiteY50" fmla="*/ 58 h 764"/>
              <a:gd name="connsiteX51" fmla="*/ 415 w 420"/>
              <a:gd name="connsiteY51" fmla="*/ 68 h 764"/>
              <a:gd name="connsiteX52" fmla="*/ 420 w 420"/>
              <a:gd name="connsiteY52" fmla="*/ 74 h 764"/>
              <a:gd name="connsiteX53" fmla="*/ 420 w 420"/>
              <a:gd name="connsiteY53" fmla="*/ 74 h 764"/>
              <a:gd name="connsiteX54" fmla="*/ 415 w 420"/>
              <a:gd name="connsiteY54" fmla="*/ 79 h 764"/>
              <a:gd name="connsiteX55" fmla="*/ 415 w 420"/>
              <a:gd name="connsiteY55" fmla="*/ 84 h 764"/>
              <a:gd name="connsiteX56" fmla="*/ 410 w 420"/>
              <a:gd name="connsiteY56" fmla="*/ 90 h 764"/>
              <a:gd name="connsiteX57" fmla="*/ 405 w 420"/>
              <a:gd name="connsiteY57" fmla="*/ 95 h 764"/>
              <a:gd name="connsiteX58" fmla="*/ 399 w 420"/>
              <a:gd name="connsiteY58" fmla="*/ 100 h 764"/>
              <a:gd name="connsiteX59" fmla="*/ 394 w 420"/>
              <a:gd name="connsiteY59" fmla="*/ 105 h 764"/>
              <a:gd name="connsiteX60" fmla="*/ 389 w 420"/>
              <a:gd name="connsiteY60" fmla="*/ 116 h 764"/>
              <a:gd name="connsiteX61" fmla="*/ 389 w 420"/>
              <a:gd name="connsiteY61" fmla="*/ 126 h 764"/>
              <a:gd name="connsiteX62" fmla="*/ 384 w 420"/>
              <a:gd name="connsiteY62" fmla="*/ 142 h 764"/>
              <a:gd name="connsiteX63" fmla="*/ 384 w 420"/>
              <a:gd name="connsiteY63" fmla="*/ 163 h 764"/>
              <a:gd name="connsiteX64" fmla="*/ 384 w 420"/>
              <a:gd name="connsiteY64" fmla="*/ 184 h 764"/>
              <a:gd name="connsiteX65" fmla="*/ 378 w 420"/>
              <a:gd name="connsiteY65" fmla="*/ 211 h 764"/>
              <a:gd name="connsiteX66" fmla="*/ 373 w 420"/>
              <a:gd name="connsiteY66" fmla="*/ 263 h 764"/>
              <a:gd name="connsiteX67" fmla="*/ 368 w 420"/>
              <a:gd name="connsiteY67" fmla="*/ 316 h 764"/>
              <a:gd name="connsiteX68" fmla="*/ 363 w 420"/>
              <a:gd name="connsiteY68" fmla="*/ 363 h 764"/>
              <a:gd name="connsiteX69" fmla="*/ 357 w 420"/>
              <a:gd name="connsiteY69" fmla="*/ 411 h 764"/>
              <a:gd name="connsiteX70" fmla="*/ 347 w 420"/>
              <a:gd name="connsiteY70" fmla="*/ 458 h 764"/>
              <a:gd name="connsiteX71" fmla="*/ 336 w 420"/>
              <a:gd name="connsiteY71" fmla="*/ 506 h 764"/>
              <a:gd name="connsiteX72" fmla="*/ 326 w 420"/>
              <a:gd name="connsiteY72" fmla="*/ 553 h 764"/>
              <a:gd name="connsiteX73" fmla="*/ 310 w 420"/>
              <a:gd name="connsiteY73" fmla="*/ 595 h 764"/>
              <a:gd name="connsiteX74" fmla="*/ 299 w 420"/>
              <a:gd name="connsiteY74" fmla="*/ 622 h 764"/>
              <a:gd name="connsiteX75" fmla="*/ 294 w 420"/>
              <a:gd name="connsiteY75" fmla="*/ 643 h 764"/>
              <a:gd name="connsiteX76" fmla="*/ 284 w 420"/>
              <a:gd name="connsiteY76" fmla="*/ 658 h 764"/>
              <a:gd name="connsiteX77" fmla="*/ 273 w 420"/>
              <a:gd name="connsiteY77" fmla="*/ 674 h 764"/>
              <a:gd name="connsiteX78" fmla="*/ 263 w 420"/>
              <a:gd name="connsiteY78" fmla="*/ 690 h 764"/>
              <a:gd name="connsiteX79" fmla="*/ 252 w 420"/>
              <a:gd name="connsiteY79" fmla="*/ 706 h 764"/>
              <a:gd name="connsiteX80" fmla="*/ 236 w 420"/>
              <a:gd name="connsiteY80" fmla="*/ 716 h 764"/>
              <a:gd name="connsiteX81" fmla="*/ 226 w 420"/>
              <a:gd name="connsiteY81" fmla="*/ 727 h 764"/>
              <a:gd name="connsiteX82" fmla="*/ 215 w 420"/>
              <a:gd name="connsiteY82" fmla="*/ 737 h 764"/>
              <a:gd name="connsiteX83" fmla="*/ 205 w 420"/>
              <a:gd name="connsiteY83" fmla="*/ 743 h 764"/>
              <a:gd name="connsiteX84" fmla="*/ 194 w 420"/>
              <a:gd name="connsiteY84" fmla="*/ 748 h 764"/>
              <a:gd name="connsiteX85" fmla="*/ 184 w 420"/>
              <a:gd name="connsiteY85" fmla="*/ 753 h 764"/>
              <a:gd name="connsiteX86" fmla="*/ 179 w 420"/>
              <a:gd name="connsiteY86" fmla="*/ 758 h 764"/>
              <a:gd name="connsiteX87" fmla="*/ 168 w 420"/>
              <a:gd name="connsiteY87" fmla="*/ 764 h 764"/>
              <a:gd name="connsiteX88" fmla="*/ 163 w 420"/>
              <a:gd name="connsiteY88" fmla="*/ 764 h 764"/>
              <a:gd name="connsiteX89" fmla="*/ 157 w 420"/>
              <a:gd name="connsiteY89" fmla="*/ 764 h 764"/>
              <a:gd name="connsiteX90" fmla="*/ 147 w 420"/>
              <a:gd name="connsiteY90" fmla="*/ 758 h 764"/>
              <a:gd name="connsiteX91" fmla="*/ 142 w 420"/>
              <a:gd name="connsiteY91" fmla="*/ 753 h 764"/>
              <a:gd name="connsiteX92" fmla="*/ 136 w 420"/>
              <a:gd name="connsiteY92" fmla="*/ 748 h 764"/>
              <a:gd name="connsiteX93" fmla="*/ 136 w 420"/>
              <a:gd name="connsiteY93" fmla="*/ 743 h 764"/>
              <a:gd name="connsiteX94" fmla="*/ 136 w 420"/>
              <a:gd name="connsiteY94" fmla="*/ 737 h 764"/>
              <a:gd name="connsiteX95" fmla="*/ 136 w 420"/>
              <a:gd name="connsiteY95" fmla="*/ 732 h 764"/>
              <a:gd name="connsiteX96" fmla="*/ 136 w 420"/>
              <a:gd name="connsiteY96" fmla="*/ 722 h 764"/>
              <a:gd name="connsiteX97" fmla="*/ 136 w 420"/>
              <a:gd name="connsiteY97" fmla="*/ 716 h 764"/>
              <a:gd name="connsiteX98" fmla="*/ 131 w 420"/>
              <a:gd name="connsiteY98" fmla="*/ 706 h 764"/>
              <a:gd name="connsiteX99" fmla="*/ 121 w 420"/>
              <a:gd name="connsiteY99" fmla="*/ 695 h 764"/>
              <a:gd name="connsiteX100" fmla="*/ 110 w 420"/>
              <a:gd name="connsiteY100" fmla="*/ 690 h 764"/>
              <a:gd name="connsiteX101" fmla="*/ 100 w 420"/>
              <a:gd name="connsiteY101" fmla="*/ 679 h 764"/>
              <a:gd name="connsiteX102" fmla="*/ 84 w 420"/>
              <a:gd name="connsiteY102" fmla="*/ 669 h 764"/>
              <a:gd name="connsiteX103" fmla="*/ 68 w 420"/>
              <a:gd name="connsiteY103" fmla="*/ 658 h 764"/>
              <a:gd name="connsiteX104" fmla="*/ 52 w 420"/>
              <a:gd name="connsiteY104" fmla="*/ 648 h 764"/>
              <a:gd name="connsiteX105" fmla="*/ 36 w 420"/>
              <a:gd name="connsiteY105" fmla="*/ 643 h 764"/>
              <a:gd name="connsiteX106" fmla="*/ 26 w 420"/>
              <a:gd name="connsiteY106" fmla="*/ 632 h 764"/>
              <a:gd name="connsiteX107" fmla="*/ 15 w 420"/>
              <a:gd name="connsiteY107" fmla="*/ 627 h 764"/>
              <a:gd name="connsiteX108" fmla="*/ 5 w 420"/>
              <a:gd name="connsiteY108" fmla="*/ 622 h 764"/>
              <a:gd name="connsiteX109" fmla="*/ 0 w 420"/>
              <a:gd name="connsiteY109" fmla="*/ 616 h 764"/>
              <a:gd name="connsiteX110" fmla="*/ 0 w 420"/>
              <a:gd name="connsiteY110" fmla="*/ 616 h 764"/>
              <a:gd name="connsiteX111" fmla="*/ 0 w 420"/>
              <a:gd name="connsiteY111" fmla="*/ 611 h 764"/>
              <a:gd name="connsiteX112" fmla="*/ 0 w 420"/>
              <a:gd name="connsiteY112" fmla="*/ 611 h 764"/>
              <a:gd name="connsiteX113" fmla="*/ 5 w 420"/>
              <a:gd name="connsiteY113" fmla="*/ 611 h 764"/>
              <a:gd name="connsiteX114" fmla="*/ 10 w 420"/>
              <a:gd name="connsiteY114" fmla="*/ 611 h 764"/>
              <a:gd name="connsiteX115" fmla="*/ 21 w 420"/>
              <a:gd name="connsiteY115" fmla="*/ 611 h 764"/>
              <a:gd name="connsiteX116" fmla="*/ 31 w 420"/>
              <a:gd name="connsiteY116" fmla="*/ 611 h 764"/>
              <a:gd name="connsiteX117" fmla="*/ 47 w 420"/>
              <a:gd name="connsiteY117" fmla="*/ 616 h 764"/>
              <a:gd name="connsiteX118" fmla="*/ 63 w 420"/>
              <a:gd name="connsiteY118" fmla="*/ 622 h 764"/>
              <a:gd name="connsiteX119" fmla="*/ 84 w 420"/>
              <a:gd name="connsiteY119" fmla="*/ 622 h 764"/>
              <a:gd name="connsiteX120" fmla="*/ 105 w 420"/>
              <a:gd name="connsiteY120" fmla="*/ 627 h 764"/>
              <a:gd name="connsiteX121" fmla="*/ 121 w 420"/>
              <a:gd name="connsiteY121" fmla="*/ 632 h 764"/>
              <a:gd name="connsiteX122" fmla="*/ 136 w 420"/>
              <a:gd name="connsiteY122" fmla="*/ 632 h 764"/>
              <a:gd name="connsiteX123" fmla="*/ 152 w 420"/>
              <a:gd name="connsiteY123" fmla="*/ 632 h 764"/>
              <a:gd name="connsiteX124" fmla="*/ 163 w 420"/>
              <a:gd name="connsiteY124" fmla="*/ 632 h 764"/>
              <a:gd name="connsiteX125" fmla="*/ 173 w 420"/>
              <a:gd name="connsiteY125" fmla="*/ 632 h 764"/>
              <a:gd name="connsiteX126" fmla="*/ 179 w 420"/>
              <a:gd name="connsiteY126" fmla="*/ 632 h 764"/>
              <a:gd name="connsiteX127" fmla="*/ 184 w 420"/>
              <a:gd name="connsiteY127" fmla="*/ 632 h 764"/>
              <a:gd name="connsiteX128" fmla="*/ 189 w 420"/>
              <a:gd name="connsiteY128" fmla="*/ 627 h 764"/>
              <a:gd name="connsiteX129" fmla="*/ 194 w 420"/>
              <a:gd name="connsiteY129" fmla="*/ 622 h 764"/>
              <a:gd name="connsiteX130" fmla="*/ 200 w 420"/>
              <a:gd name="connsiteY130" fmla="*/ 616 h 764"/>
              <a:gd name="connsiteX131" fmla="*/ 205 w 420"/>
              <a:gd name="connsiteY131" fmla="*/ 611 h 764"/>
              <a:gd name="connsiteX132" fmla="*/ 210 w 420"/>
              <a:gd name="connsiteY132" fmla="*/ 600 h 764"/>
              <a:gd name="connsiteX133" fmla="*/ 221 w 420"/>
              <a:gd name="connsiteY133" fmla="*/ 590 h 764"/>
              <a:gd name="connsiteX134" fmla="*/ 226 w 420"/>
              <a:gd name="connsiteY134" fmla="*/ 579 h 764"/>
              <a:gd name="connsiteX135" fmla="*/ 231 w 420"/>
              <a:gd name="connsiteY135" fmla="*/ 569 h 764"/>
              <a:gd name="connsiteX136" fmla="*/ 236 w 420"/>
              <a:gd name="connsiteY136" fmla="*/ 553 h 764"/>
              <a:gd name="connsiteX137" fmla="*/ 242 w 420"/>
              <a:gd name="connsiteY137" fmla="*/ 537 h 764"/>
              <a:gd name="connsiteX138" fmla="*/ 247 w 420"/>
              <a:gd name="connsiteY138" fmla="*/ 521 h 764"/>
              <a:gd name="connsiteX139" fmla="*/ 252 w 420"/>
              <a:gd name="connsiteY139" fmla="*/ 500 h 764"/>
              <a:gd name="connsiteX140" fmla="*/ 257 w 420"/>
              <a:gd name="connsiteY140" fmla="*/ 479 h 764"/>
              <a:gd name="connsiteX141" fmla="*/ 263 w 420"/>
              <a:gd name="connsiteY141" fmla="*/ 453 h 764"/>
              <a:gd name="connsiteX142" fmla="*/ 268 w 420"/>
              <a:gd name="connsiteY142" fmla="*/ 427 h 764"/>
              <a:gd name="connsiteX143" fmla="*/ 273 w 420"/>
              <a:gd name="connsiteY143" fmla="*/ 400 h 764"/>
              <a:gd name="connsiteX144" fmla="*/ 278 w 420"/>
              <a:gd name="connsiteY144" fmla="*/ 374 h 764"/>
              <a:gd name="connsiteX145" fmla="*/ 284 w 420"/>
              <a:gd name="connsiteY145" fmla="*/ 348 h 764"/>
              <a:gd name="connsiteX146" fmla="*/ 284 w 420"/>
              <a:gd name="connsiteY146" fmla="*/ 321 h 764"/>
              <a:gd name="connsiteX147" fmla="*/ 289 w 420"/>
              <a:gd name="connsiteY147" fmla="*/ 295 h 764"/>
              <a:gd name="connsiteX148" fmla="*/ 289 w 420"/>
              <a:gd name="connsiteY148" fmla="*/ 274 h 764"/>
              <a:gd name="connsiteX149" fmla="*/ 294 w 420"/>
              <a:gd name="connsiteY149" fmla="*/ 253 h 764"/>
              <a:gd name="connsiteX150" fmla="*/ 294 w 420"/>
              <a:gd name="connsiteY150" fmla="*/ 232 h 764"/>
              <a:gd name="connsiteX151" fmla="*/ 294 w 420"/>
              <a:gd name="connsiteY151" fmla="*/ 211 h 764"/>
              <a:gd name="connsiteX152" fmla="*/ 299 w 420"/>
              <a:gd name="connsiteY152" fmla="*/ 195 h 764"/>
              <a:gd name="connsiteX153" fmla="*/ 299 w 420"/>
              <a:gd name="connsiteY153" fmla="*/ 179 h 764"/>
              <a:gd name="connsiteX154" fmla="*/ 299 w 420"/>
              <a:gd name="connsiteY154" fmla="*/ 163 h 764"/>
              <a:gd name="connsiteX155" fmla="*/ 299 w 420"/>
              <a:gd name="connsiteY155" fmla="*/ 153 h 764"/>
              <a:gd name="connsiteX156" fmla="*/ 299 w 420"/>
              <a:gd name="connsiteY156" fmla="*/ 142 h 764"/>
              <a:gd name="connsiteX157" fmla="*/ 299 w 420"/>
              <a:gd name="connsiteY157" fmla="*/ 132 h 764"/>
              <a:gd name="connsiteX158" fmla="*/ 299 w 420"/>
              <a:gd name="connsiteY158" fmla="*/ 121 h 764"/>
              <a:gd name="connsiteX159" fmla="*/ 294 w 420"/>
              <a:gd name="connsiteY159" fmla="*/ 116 h 764"/>
              <a:gd name="connsiteX160" fmla="*/ 294 w 420"/>
              <a:gd name="connsiteY16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58 w 420"/>
              <a:gd name="connsiteY20" fmla="*/ 47 h 764"/>
              <a:gd name="connsiteX21" fmla="*/ 94 w 420"/>
              <a:gd name="connsiteY21" fmla="*/ 42 h 764"/>
              <a:gd name="connsiteX22" fmla="*/ 110 w 420"/>
              <a:gd name="connsiteY22" fmla="*/ 42 h 764"/>
              <a:gd name="connsiteX23" fmla="*/ 126 w 420"/>
              <a:gd name="connsiteY23" fmla="*/ 37 h 764"/>
              <a:gd name="connsiteX24" fmla="*/ 142 w 420"/>
              <a:gd name="connsiteY24" fmla="*/ 37 h 764"/>
              <a:gd name="connsiteX25" fmla="*/ 157 w 420"/>
              <a:gd name="connsiteY25" fmla="*/ 37 h 764"/>
              <a:gd name="connsiteX26" fmla="*/ 168 w 420"/>
              <a:gd name="connsiteY26" fmla="*/ 32 h 764"/>
              <a:gd name="connsiteX27" fmla="*/ 184 w 420"/>
              <a:gd name="connsiteY27" fmla="*/ 32 h 764"/>
              <a:gd name="connsiteX28" fmla="*/ 194 w 420"/>
              <a:gd name="connsiteY28" fmla="*/ 32 h 764"/>
              <a:gd name="connsiteX29" fmla="*/ 205 w 420"/>
              <a:gd name="connsiteY29" fmla="*/ 26 h 764"/>
              <a:gd name="connsiteX30" fmla="*/ 215 w 420"/>
              <a:gd name="connsiteY30" fmla="*/ 26 h 764"/>
              <a:gd name="connsiteX31" fmla="*/ 221 w 420"/>
              <a:gd name="connsiteY31" fmla="*/ 26 h 764"/>
              <a:gd name="connsiteX32" fmla="*/ 231 w 420"/>
              <a:gd name="connsiteY32" fmla="*/ 21 h 764"/>
              <a:gd name="connsiteX33" fmla="*/ 236 w 420"/>
              <a:gd name="connsiteY33" fmla="*/ 21 h 764"/>
              <a:gd name="connsiteX34" fmla="*/ 242 w 420"/>
              <a:gd name="connsiteY34" fmla="*/ 21 h 764"/>
              <a:gd name="connsiteX35" fmla="*/ 247 w 420"/>
              <a:gd name="connsiteY35" fmla="*/ 16 h 764"/>
              <a:gd name="connsiteX36" fmla="*/ 247 w 420"/>
              <a:gd name="connsiteY36" fmla="*/ 16 h 764"/>
              <a:gd name="connsiteX37" fmla="*/ 252 w 420"/>
              <a:gd name="connsiteY37" fmla="*/ 16 h 764"/>
              <a:gd name="connsiteX38" fmla="*/ 252 w 420"/>
              <a:gd name="connsiteY38" fmla="*/ 11 h 764"/>
              <a:gd name="connsiteX39" fmla="*/ 263 w 420"/>
              <a:gd name="connsiteY39" fmla="*/ 5 h 764"/>
              <a:gd name="connsiteX40" fmla="*/ 268 w 420"/>
              <a:gd name="connsiteY40" fmla="*/ 5 h 764"/>
              <a:gd name="connsiteX41" fmla="*/ 278 w 420"/>
              <a:gd name="connsiteY41" fmla="*/ 0 h 764"/>
              <a:gd name="connsiteX42" fmla="*/ 284 w 420"/>
              <a:gd name="connsiteY42" fmla="*/ 5 h 764"/>
              <a:gd name="connsiteX43" fmla="*/ 299 w 420"/>
              <a:gd name="connsiteY43" fmla="*/ 5 h 764"/>
              <a:gd name="connsiteX44" fmla="*/ 310 w 420"/>
              <a:gd name="connsiteY44" fmla="*/ 11 h 764"/>
              <a:gd name="connsiteX45" fmla="*/ 331 w 420"/>
              <a:gd name="connsiteY45" fmla="*/ 16 h 764"/>
              <a:gd name="connsiteX46" fmla="*/ 363 w 420"/>
              <a:gd name="connsiteY46" fmla="*/ 32 h 764"/>
              <a:gd name="connsiteX47" fmla="*/ 378 w 420"/>
              <a:gd name="connsiteY47" fmla="*/ 42 h 764"/>
              <a:gd name="connsiteX48" fmla="*/ 394 w 420"/>
              <a:gd name="connsiteY48" fmla="*/ 53 h 764"/>
              <a:gd name="connsiteX49" fmla="*/ 405 w 420"/>
              <a:gd name="connsiteY49" fmla="*/ 58 h 764"/>
              <a:gd name="connsiteX50" fmla="*/ 415 w 420"/>
              <a:gd name="connsiteY50" fmla="*/ 68 h 764"/>
              <a:gd name="connsiteX51" fmla="*/ 420 w 420"/>
              <a:gd name="connsiteY51" fmla="*/ 74 h 764"/>
              <a:gd name="connsiteX52" fmla="*/ 420 w 420"/>
              <a:gd name="connsiteY52" fmla="*/ 74 h 764"/>
              <a:gd name="connsiteX53" fmla="*/ 415 w 420"/>
              <a:gd name="connsiteY53" fmla="*/ 79 h 764"/>
              <a:gd name="connsiteX54" fmla="*/ 415 w 420"/>
              <a:gd name="connsiteY54" fmla="*/ 84 h 764"/>
              <a:gd name="connsiteX55" fmla="*/ 410 w 420"/>
              <a:gd name="connsiteY55" fmla="*/ 90 h 764"/>
              <a:gd name="connsiteX56" fmla="*/ 405 w 420"/>
              <a:gd name="connsiteY56" fmla="*/ 95 h 764"/>
              <a:gd name="connsiteX57" fmla="*/ 399 w 420"/>
              <a:gd name="connsiteY57" fmla="*/ 100 h 764"/>
              <a:gd name="connsiteX58" fmla="*/ 394 w 420"/>
              <a:gd name="connsiteY58" fmla="*/ 105 h 764"/>
              <a:gd name="connsiteX59" fmla="*/ 389 w 420"/>
              <a:gd name="connsiteY59" fmla="*/ 116 h 764"/>
              <a:gd name="connsiteX60" fmla="*/ 389 w 420"/>
              <a:gd name="connsiteY60" fmla="*/ 126 h 764"/>
              <a:gd name="connsiteX61" fmla="*/ 384 w 420"/>
              <a:gd name="connsiteY61" fmla="*/ 142 h 764"/>
              <a:gd name="connsiteX62" fmla="*/ 384 w 420"/>
              <a:gd name="connsiteY62" fmla="*/ 163 h 764"/>
              <a:gd name="connsiteX63" fmla="*/ 384 w 420"/>
              <a:gd name="connsiteY63" fmla="*/ 184 h 764"/>
              <a:gd name="connsiteX64" fmla="*/ 378 w 420"/>
              <a:gd name="connsiteY64" fmla="*/ 211 h 764"/>
              <a:gd name="connsiteX65" fmla="*/ 373 w 420"/>
              <a:gd name="connsiteY65" fmla="*/ 263 h 764"/>
              <a:gd name="connsiteX66" fmla="*/ 368 w 420"/>
              <a:gd name="connsiteY66" fmla="*/ 316 h 764"/>
              <a:gd name="connsiteX67" fmla="*/ 363 w 420"/>
              <a:gd name="connsiteY67" fmla="*/ 363 h 764"/>
              <a:gd name="connsiteX68" fmla="*/ 357 w 420"/>
              <a:gd name="connsiteY68" fmla="*/ 411 h 764"/>
              <a:gd name="connsiteX69" fmla="*/ 347 w 420"/>
              <a:gd name="connsiteY69" fmla="*/ 458 h 764"/>
              <a:gd name="connsiteX70" fmla="*/ 336 w 420"/>
              <a:gd name="connsiteY70" fmla="*/ 506 h 764"/>
              <a:gd name="connsiteX71" fmla="*/ 326 w 420"/>
              <a:gd name="connsiteY71" fmla="*/ 553 h 764"/>
              <a:gd name="connsiteX72" fmla="*/ 310 w 420"/>
              <a:gd name="connsiteY72" fmla="*/ 595 h 764"/>
              <a:gd name="connsiteX73" fmla="*/ 299 w 420"/>
              <a:gd name="connsiteY73" fmla="*/ 622 h 764"/>
              <a:gd name="connsiteX74" fmla="*/ 294 w 420"/>
              <a:gd name="connsiteY74" fmla="*/ 643 h 764"/>
              <a:gd name="connsiteX75" fmla="*/ 284 w 420"/>
              <a:gd name="connsiteY75" fmla="*/ 658 h 764"/>
              <a:gd name="connsiteX76" fmla="*/ 273 w 420"/>
              <a:gd name="connsiteY76" fmla="*/ 674 h 764"/>
              <a:gd name="connsiteX77" fmla="*/ 263 w 420"/>
              <a:gd name="connsiteY77" fmla="*/ 690 h 764"/>
              <a:gd name="connsiteX78" fmla="*/ 252 w 420"/>
              <a:gd name="connsiteY78" fmla="*/ 706 h 764"/>
              <a:gd name="connsiteX79" fmla="*/ 236 w 420"/>
              <a:gd name="connsiteY79" fmla="*/ 716 h 764"/>
              <a:gd name="connsiteX80" fmla="*/ 226 w 420"/>
              <a:gd name="connsiteY80" fmla="*/ 727 h 764"/>
              <a:gd name="connsiteX81" fmla="*/ 215 w 420"/>
              <a:gd name="connsiteY81" fmla="*/ 737 h 764"/>
              <a:gd name="connsiteX82" fmla="*/ 205 w 420"/>
              <a:gd name="connsiteY82" fmla="*/ 743 h 764"/>
              <a:gd name="connsiteX83" fmla="*/ 194 w 420"/>
              <a:gd name="connsiteY83" fmla="*/ 748 h 764"/>
              <a:gd name="connsiteX84" fmla="*/ 184 w 420"/>
              <a:gd name="connsiteY84" fmla="*/ 753 h 764"/>
              <a:gd name="connsiteX85" fmla="*/ 179 w 420"/>
              <a:gd name="connsiteY85" fmla="*/ 758 h 764"/>
              <a:gd name="connsiteX86" fmla="*/ 168 w 420"/>
              <a:gd name="connsiteY86" fmla="*/ 764 h 764"/>
              <a:gd name="connsiteX87" fmla="*/ 163 w 420"/>
              <a:gd name="connsiteY87" fmla="*/ 764 h 764"/>
              <a:gd name="connsiteX88" fmla="*/ 157 w 420"/>
              <a:gd name="connsiteY88" fmla="*/ 764 h 764"/>
              <a:gd name="connsiteX89" fmla="*/ 147 w 420"/>
              <a:gd name="connsiteY89" fmla="*/ 758 h 764"/>
              <a:gd name="connsiteX90" fmla="*/ 142 w 420"/>
              <a:gd name="connsiteY90" fmla="*/ 753 h 764"/>
              <a:gd name="connsiteX91" fmla="*/ 136 w 420"/>
              <a:gd name="connsiteY91" fmla="*/ 748 h 764"/>
              <a:gd name="connsiteX92" fmla="*/ 136 w 420"/>
              <a:gd name="connsiteY92" fmla="*/ 743 h 764"/>
              <a:gd name="connsiteX93" fmla="*/ 136 w 420"/>
              <a:gd name="connsiteY93" fmla="*/ 737 h 764"/>
              <a:gd name="connsiteX94" fmla="*/ 136 w 420"/>
              <a:gd name="connsiteY94" fmla="*/ 732 h 764"/>
              <a:gd name="connsiteX95" fmla="*/ 136 w 420"/>
              <a:gd name="connsiteY95" fmla="*/ 722 h 764"/>
              <a:gd name="connsiteX96" fmla="*/ 136 w 420"/>
              <a:gd name="connsiteY96" fmla="*/ 716 h 764"/>
              <a:gd name="connsiteX97" fmla="*/ 131 w 420"/>
              <a:gd name="connsiteY97" fmla="*/ 706 h 764"/>
              <a:gd name="connsiteX98" fmla="*/ 121 w 420"/>
              <a:gd name="connsiteY98" fmla="*/ 695 h 764"/>
              <a:gd name="connsiteX99" fmla="*/ 110 w 420"/>
              <a:gd name="connsiteY99" fmla="*/ 690 h 764"/>
              <a:gd name="connsiteX100" fmla="*/ 100 w 420"/>
              <a:gd name="connsiteY100" fmla="*/ 679 h 764"/>
              <a:gd name="connsiteX101" fmla="*/ 84 w 420"/>
              <a:gd name="connsiteY101" fmla="*/ 669 h 764"/>
              <a:gd name="connsiteX102" fmla="*/ 68 w 420"/>
              <a:gd name="connsiteY102" fmla="*/ 658 h 764"/>
              <a:gd name="connsiteX103" fmla="*/ 52 w 420"/>
              <a:gd name="connsiteY103" fmla="*/ 648 h 764"/>
              <a:gd name="connsiteX104" fmla="*/ 36 w 420"/>
              <a:gd name="connsiteY104" fmla="*/ 643 h 764"/>
              <a:gd name="connsiteX105" fmla="*/ 26 w 420"/>
              <a:gd name="connsiteY105" fmla="*/ 632 h 764"/>
              <a:gd name="connsiteX106" fmla="*/ 15 w 420"/>
              <a:gd name="connsiteY106" fmla="*/ 627 h 764"/>
              <a:gd name="connsiteX107" fmla="*/ 5 w 420"/>
              <a:gd name="connsiteY107" fmla="*/ 622 h 764"/>
              <a:gd name="connsiteX108" fmla="*/ 0 w 420"/>
              <a:gd name="connsiteY108" fmla="*/ 616 h 764"/>
              <a:gd name="connsiteX109" fmla="*/ 0 w 420"/>
              <a:gd name="connsiteY109" fmla="*/ 616 h 764"/>
              <a:gd name="connsiteX110" fmla="*/ 0 w 420"/>
              <a:gd name="connsiteY110" fmla="*/ 611 h 764"/>
              <a:gd name="connsiteX111" fmla="*/ 0 w 420"/>
              <a:gd name="connsiteY111" fmla="*/ 611 h 764"/>
              <a:gd name="connsiteX112" fmla="*/ 5 w 420"/>
              <a:gd name="connsiteY112" fmla="*/ 611 h 764"/>
              <a:gd name="connsiteX113" fmla="*/ 10 w 420"/>
              <a:gd name="connsiteY113" fmla="*/ 611 h 764"/>
              <a:gd name="connsiteX114" fmla="*/ 21 w 420"/>
              <a:gd name="connsiteY114" fmla="*/ 611 h 764"/>
              <a:gd name="connsiteX115" fmla="*/ 31 w 420"/>
              <a:gd name="connsiteY115" fmla="*/ 611 h 764"/>
              <a:gd name="connsiteX116" fmla="*/ 47 w 420"/>
              <a:gd name="connsiteY116" fmla="*/ 616 h 764"/>
              <a:gd name="connsiteX117" fmla="*/ 63 w 420"/>
              <a:gd name="connsiteY117" fmla="*/ 622 h 764"/>
              <a:gd name="connsiteX118" fmla="*/ 84 w 420"/>
              <a:gd name="connsiteY118" fmla="*/ 622 h 764"/>
              <a:gd name="connsiteX119" fmla="*/ 105 w 420"/>
              <a:gd name="connsiteY119" fmla="*/ 627 h 764"/>
              <a:gd name="connsiteX120" fmla="*/ 121 w 420"/>
              <a:gd name="connsiteY120" fmla="*/ 632 h 764"/>
              <a:gd name="connsiteX121" fmla="*/ 136 w 420"/>
              <a:gd name="connsiteY121" fmla="*/ 632 h 764"/>
              <a:gd name="connsiteX122" fmla="*/ 152 w 420"/>
              <a:gd name="connsiteY122" fmla="*/ 632 h 764"/>
              <a:gd name="connsiteX123" fmla="*/ 163 w 420"/>
              <a:gd name="connsiteY123" fmla="*/ 632 h 764"/>
              <a:gd name="connsiteX124" fmla="*/ 173 w 420"/>
              <a:gd name="connsiteY124" fmla="*/ 632 h 764"/>
              <a:gd name="connsiteX125" fmla="*/ 179 w 420"/>
              <a:gd name="connsiteY125" fmla="*/ 632 h 764"/>
              <a:gd name="connsiteX126" fmla="*/ 184 w 420"/>
              <a:gd name="connsiteY126" fmla="*/ 632 h 764"/>
              <a:gd name="connsiteX127" fmla="*/ 189 w 420"/>
              <a:gd name="connsiteY127" fmla="*/ 627 h 764"/>
              <a:gd name="connsiteX128" fmla="*/ 194 w 420"/>
              <a:gd name="connsiteY128" fmla="*/ 622 h 764"/>
              <a:gd name="connsiteX129" fmla="*/ 200 w 420"/>
              <a:gd name="connsiteY129" fmla="*/ 616 h 764"/>
              <a:gd name="connsiteX130" fmla="*/ 205 w 420"/>
              <a:gd name="connsiteY130" fmla="*/ 611 h 764"/>
              <a:gd name="connsiteX131" fmla="*/ 210 w 420"/>
              <a:gd name="connsiteY131" fmla="*/ 600 h 764"/>
              <a:gd name="connsiteX132" fmla="*/ 221 w 420"/>
              <a:gd name="connsiteY132" fmla="*/ 590 h 764"/>
              <a:gd name="connsiteX133" fmla="*/ 226 w 420"/>
              <a:gd name="connsiteY133" fmla="*/ 579 h 764"/>
              <a:gd name="connsiteX134" fmla="*/ 231 w 420"/>
              <a:gd name="connsiteY134" fmla="*/ 569 h 764"/>
              <a:gd name="connsiteX135" fmla="*/ 236 w 420"/>
              <a:gd name="connsiteY135" fmla="*/ 553 h 764"/>
              <a:gd name="connsiteX136" fmla="*/ 242 w 420"/>
              <a:gd name="connsiteY136" fmla="*/ 537 h 764"/>
              <a:gd name="connsiteX137" fmla="*/ 247 w 420"/>
              <a:gd name="connsiteY137" fmla="*/ 521 h 764"/>
              <a:gd name="connsiteX138" fmla="*/ 252 w 420"/>
              <a:gd name="connsiteY138" fmla="*/ 500 h 764"/>
              <a:gd name="connsiteX139" fmla="*/ 257 w 420"/>
              <a:gd name="connsiteY139" fmla="*/ 479 h 764"/>
              <a:gd name="connsiteX140" fmla="*/ 263 w 420"/>
              <a:gd name="connsiteY140" fmla="*/ 453 h 764"/>
              <a:gd name="connsiteX141" fmla="*/ 268 w 420"/>
              <a:gd name="connsiteY141" fmla="*/ 427 h 764"/>
              <a:gd name="connsiteX142" fmla="*/ 273 w 420"/>
              <a:gd name="connsiteY142" fmla="*/ 400 h 764"/>
              <a:gd name="connsiteX143" fmla="*/ 278 w 420"/>
              <a:gd name="connsiteY143" fmla="*/ 374 h 764"/>
              <a:gd name="connsiteX144" fmla="*/ 284 w 420"/>
              <a:gd name="connsiteY144" fmla="*/ 348 h 764"/>
              <a:gd name="connsiteX145" fmla="*/ 284 w 420"/>
              <a:gd name="connsiteY145" fmla="*/ 321 h 764"/>
              <a:gd name="connsiteX146" fmla="*/ 289 w 420"/>
              <a:gd name="connsiteY146" fmla="*/ 295 h 764"/>
              <a:gd name="connsiteX147" fmla="*/ 289 w 420"/>
              <a:gd name="connsiteY147" fmla="*/ 274 h 764"/>
              <a:gd name="connsiteX148" fmla="*/ 294 w 420"/>
              <a:gd name="connsiteY148" fmla="*/ 253 h 764"/>
              <a:gd name="connsiteX149" fmla="*/ 294 w 420"/>
              <a:gd name="connsiteY149" fmla="*/ 232 h 764"/>
              <a:gd name="connsiteX150" fmla="*/ 294 w 420"/>
              <a:gd name="connsiteY150" fmla="*/ 211 h 764"/>
              <a:gd name="connsiteX151" fmla="*/ 299 w 420"/>
              <a:gd name="connsiteY151" fmla="*/ 195 h 764"/>
              <a:gd name="connsiteX152" fmla="*/ 299 w 420"/>
              <a:gd name="connsiteY152" fmla="*/ 179 h 764"/>
              <a:gd name="connsiteX153" fmla="*/ 299 w 420"/>
              <a:gd name="connsiteY153" fmla="*/ 163 h 764"/>
              <a:gd name="connsiteX154" fmla="*/ 299 w 420"/>
              <a:gd name="connsiteY154" fmla="*/ 153 h 764"/>
              <a:gd name="connsiteX155" fmla="*/ 299 w 420"/>
              <a:gd name="connsiteY155" fmla="*/ 142 h 764"/>
              <a:gd name="connsiteX156" fmla="*/ 299 w 420"/>
              <a:gd name="connsiteY156" fmla="*/ 132 h 764"/>
              <a:gd name="connsiteX157" fmla="*/ 299 w 420"/>
              <a:gd name="connsiteY157" fmla="*/ 121 h 764"/>
              <a:gd name="connsiteX158" fmla="*/ 294 w 420"/>
              <a:gd name="connsiteY158" fmla="*/ 116 h 764"/>
              <a:gd name="connsiteX159" fmla="*/ 294 w 420"/>
              <a:gd name="connsiteY15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58 w 420"/>
              <a:gd name="connsiteY19" fmla="*/ 47 h 764"/>
              <a:gd name="connsiteX20" fmla="*/ 94 w 420"/>
              <a:gd name="connsiteY20" fmla="*/ 42 h 764"/>
              <a:gd name="connsiteX21" fmla="*/ 110 w 420"/>
              <a:gd name="connsiteY21" fmla="*/ 42 h 764"/>
              <a:gd name="connsiteX22" fmla="*/ 126 w 420"/>
              <a:gd name="connsiteY22" fmla="*/ 37 h 764"/>
              <a:gd name="connsiteX23" fmla="*/ 142 w 420"/>
              <a:gd name="connsiteY23" fmla="*/ 37 h 764"/>
              <a:gd name="connsiteX24" fmla="*/ 157 w 420"/>
              <a:gd name="connsiteY24" fmla="*/ 37 h 764"/>
              <a:gd name="connsiteX25" fmla="*/ 168 w 420"/>
              <a:gd name="connsiteY25" fmla="*/ 32 h 764"/>
              <a:gd name="connsiteX26" fmla="*/ 184 w 420"/>
              <a:gd name="connsiteY26" fmla="*/ 32 h 764"/>
              <a:gd name="connsiteX27" fmla="*/ 194 w 420"/>
              <a:gd name="connsiteY27" fmla="*/ 32 h 764"/>
              <a:gd name="connsiteX28" fmla="*/ 205 w 420"/>
              <a:gd name="connsiteY28" fmla="*/ 26 h 764"/>
              <a:gd name="connsiteX29" fmla="*/ 215 w 420"/>
              <a:gd name="connsiteY29" fmla="*/ 26 h 764"/>
              <a:gd name="connsiteX30" fmla="*/ 221 w 420"/>
              <a:gd name="connsiteY30" fmla="*/ 26 h 764"/>
              <a:gd name="connsiteX31" fmla="*/ 231 w 420"/>
              <a:gd name="connsiteY31" fmla="*/ 21 h 764"/>
              <a:gd name="connsiteX32" fmla="*/ 236 w 420"/>
              <a:gd name="connsiteY32" fmla="*/ 21 h 764"/>
              <a:gd name="connsiteX33" fmla="*/ 242 w 420"/>
              <a:gd name="connsiteY33" fmla="*/ 21 h 764"/>
              <a:gd name="connsiteX34" fmla="*/ 247 w 420"/>
              <a:gd name="connsiteY34" fmla="*/ 16 h 764"/>
              <a:gd name="connsiteX35" fmla="*/ 247 w 420"/>
              <a:gd name="connsiteY35" fmla="*/ 16 h 764"/>
              <a:gd name="connsiteX36" fmla="*/ 252 w 420"/>
              <a:gd name="connsiteY36" fmla="*/ 16 h 764"/>
              <a:gd name="connsiteX37" fmla="*/ 252 w 420"/>
              <a:gd name="connsiteY37" fmla="*/ 11 h 764"/>
              <a:gd name="connsiteX38" fmla="*/ 263 w 420"/>
              <a:gd name="connsiteY38" fmla="*/ 5 h 764"/>
              <a:gd name="connsiteX39" fmla="*/ 268 w 420"/>
              <a:gd name="connsiteY39" fmla="*/ 5 h 764"/>
              <a:gd name="connsiteX40" fmla="*/ 278 w 420"/>
              <a:gd name="connsiteY40" fmla="*/ 0 h 764"/>
              <a:gd name="connsiteX41" fmla="*/ 284 w 420"/>
              <a:gd name="connsiteY41" fmla="*/ 5 h 764"/>
              <a:gd name="connsiteX42" fmla="*/ 299 w 420"/>
              <a:gd name="connsiteY42" fmla="*/ 5 h 764"/>
              <a:gd name="connsiteX43" fmla="*/ 310 w 420"/>
              <a:gd name="connsiteY43" fmla="*/ 11 h 764"/>
              <a:gd name="connsiteX44" fmla="*/ 331 w 420"/>
              <a:gd name="connsiteY44" fmla="*/ 16 h 764"/>
              <a:gd name="connsiteX45" fmla="*/ 363 w 420"/>
              <a:gd name="connsiteY45" fmla="*/ 32 h 764"/>
              <a:gd name="connsiteX46" fmla="*/ 378 w 420"/>
              <a:gd name="connsiteY46" fmla="*/ 42 h 764"/>
              <a:gd name="connsiteX47" fmla="*/ 394 w 420"/>
              <a:gd name="connsiteY47" fmla="*/ 53 h 764"/>
              <a:gd name="connsiteX48" fmla="*/ 405 w 420"/>
              <a:gd name="connsiteY48" fmla="*/ 58 h 764"/>
              <a:gd name="connsiteX49" fmla="*/ 415 w 420"/>
              <a:gd name="connsiteY49" fmla="*/ 68 h 764"/>
              <a:gd name="connsiteX50" fmla="*/ 420 w 420"/>
              <a:gd name="connsiteY50" fmla="*/ 74 h 764"/>
              <a:gd name="connsiteX51" fmla="*/ 420 w 420"/>
              <a:gd name="connsiteY51" fmla="*/ 74 h 764"/>
              <a:gd name="connsiteX52" fmla="*/ 415 w 420"/>
              <a:gd name="connsiteY52" fmla="*/ 79 h 764"/>
              <a:gd name="connsiteX53" fmla="*/ 415 w 420"/>
              <a:gd name="connsiteY53" fmla="*/ 84 h 764"/>
              <a:gd name="connsiteX54" fmla="*/ 410 w 420"/>
              <a:gd name="connsiteY54" fmla="*/ 90 h 764"/>
              <a:gd name="connsiteX55" fmla="*/ 405 w 420"/>
              <a:gd name="connsiteY55" fmla="*/ 95 h 764"/>
              <a:gd name="connsiteX56" fmla="*/ 399 w 420"/>
              <a:gd name="connsiteY56" fmla="*/ 100 h 764"/>
              <a:gd name="connsiteX57" fmla="*/ 394 w 420"/>
              <a:gd name="connsiteY57" fmla="*/ 105 h 764"/>
              <a:gd name="connsiteX58" fmla="*/ 389 w 420"/>
              <a:gd name="connsiteY58" fmla="*/ 116 h 764"/>
              <a:gd name="connsiteX59" fmla="*/ 389 w 420"/>
              <a:gd name="connsiteY59" fmla="*/ 126 h 764"/>
              <a:gd name="connsiteX60" fmla="*/ 384 w 420"/>
              <a:gd name="connsiteY60" fmla="*/ 142 h 764"/>
              <a:gd name="connsiteX61" fmla="*/ 384 w 420"/>
              <a:gd name="connsiteY61" fmla="*/ 163 h 764"/>
              <a:gd name="connsiteX62" fmla="*/ 384 w 420"/>
              <a:gd name="connsiteY62" fmla="*/ 184 h 764"/>
              <a:gd name="connsiteX63" fmla="*/ 378 w 420"/>
              <a:gd name="connsiteY63" fmla="*/ 211 h 764"/>
              <a:gd name="connsiteX64" fmla="*/ 373 w 420"/>
              <a:gd name="connsiteY64" fmla="*/ 263 h 764"/>
              <a:gd name="connsiteX65" fmla="*/ 368 w 420"/>
              <a:gd name="connsiteY65" fmla="*/ 316 h 764"/>
              <a:gd name="connsiteX66" fmla="*/ 363 w 420"/>
              <a:gd name="connsiteY66" fmla="*/ 363 h 764"/>
              <a:gd name="connsiteX67" fmla="*/ 357 w 420"/>
              <a:gd name="connsiteY67" fmla="*/ 411 h 764"/>
              <a:gd name="connsiteX68" fmla="*/ 347 w 420"/>
              <a:gd name="connsiteY68" fmla="*/ 458 h 764"/>
              <a:gd name="connsiteX69" fmla="*/ 336 w 420"/>
              <a:gd name="connsiteY69" fmla="*/ 506 h 764"/>
              <a:gd name="connsiteX70" fmla="*/ 326 w 420"/>
              <a:gd name="connsiteY70" fmla="*/ 553 h 764"/>
              <a:gd name="connsiteX71" fmla="*/ 310 w 420"/>
              <a:gd name="connsiteY71" fmla="*/ 595 h 764"/>
              <a:gd name="connsiteX72" fmla="*/ 299 w 420"/>
              <a:gd name="connsiteY72" fmla="*/ 622 h 764"/>
              <a:gd name="connsiteX73" fmla="*/ 294 w 420"/>
              <a:gd name="connsiteY73" fmla="*/ 643 h 764"/>
              <a:gd name="connsiteX74" fmla="*/ 284 w 420"/>
              <a:gd name="connsiteY74" fmla="*/ 658 h 764"/>
              <a:gd name="connsiteX75" fmla="*/ 273 w 420"/>
              <a:gd name="connsiteY75" fmla="*/ 674 h 764"/>
              <a:gd name="connsiteX76" fmla="*/ 263 w 420"/>
              <a:gd name="connsiteY76" fmla="*/ 690 h 764"/>
              <a:gd name="connsiteX77" fmla="*/ 252 w 420"/>
              <a:gd name="connsiteY77" fmla="*/ 706 h 764"/>
              <a:gd name="connsiteX78" fmla="*/ 236 w 420"/>
              <a:gd name="connsiteY78" fmla="*/ 716 h 764"/>
              <a:gd name="connsiteX79" fmla="*/ 226 w 420"/>
              <a:gd name="connsiteY79" fmla="*/ 727 h 764"/>
              <a:gd name="connsiteX80" fmla="*/ 215 w 420"/>
              <a:gd name="connsiteY80" fmla="*/ 737 h 764"/>
              <a:gd name="connsiteX81" fmla="*/ 205 w 420"/>
              <a:gd name="connsiteY81" fmla="*/ 743 h 764"/>
              <a:gd name="connsiteX82" fmla="*/ 194 w 420"/>
              <a:gd name="connsiteY82" fmla="*/ 748 h 764"/>
              <a:gd name="connsiteX83" fmla="*/ 184 w 420"/>
              <a:gd name="connsiteY83" fmla="*/ 753 h 764"/>
              <a:gd name="connsiteX84" fmla="*/ 179 w 420"/>
              <a:gd name="connsiteY84" fmla="*/ 758 h 764"/>
              <a:gd name="connsiteX85" fmla="*/ 168 w 420"/>
              <a:gd name="connsiteY85" fmla="*/ 764 h 764"/>
              <a:gd name="connsiteX86" fmla="*/ 163 w 420"/>
              <a:gd name="connsiteY86" fmla="*/ 764 h 764"/>
              <a:gd name="connsiteX87" fmla="*/ 157 w 420"/>
              <a:gd name="connsiteY87" fmla="*/ 764 h 764"/>
              <a:gd name="connsiteX88" fmla="*/ 147 w 420"/>
              <a:gd name="connsiteY88" fmla="*/ 758 h 764"/>
              <a:gd name="connsiteX89" fmla="*/ 142 w 420"/>
              <a:gd name="connsiteY89" fmla="*/ 753 h 764"/>
              <a:gd name="connsiteX90" fmla="*/ 136 w 420"/>
              <a:gd name="connsiteY90" fmla="*/ 748 h 764"/>
              <a:gd name="connsiteX91" fmla="*/ 136 w 420"/>
              <a:gd name="connsiteY91" fmla="*/ 743 h 764"/>
              <a:gd name="connsiteX92" fmla="*/ 136 w 420"/>
              <a:gd name="connsiteY92" fmla="*/ 737 h 764"/>
              <a:gd name="connsiteX93" fmla="*/ 136 w 420"/>
              <a:gd name="connsiteY93" fmla="*/ 732 h 764"/>
              <a:gd name="connsiteX94" fmla="*/ 136 w 420"/>
              <a:gd name="connsiteY94" fmla="*/ 722 h 764"/>
              <a:gd name="connsiteX95" fmla="*/ 136 w 420"/>
              <a:gd name="connsiteY95" fmla="*/ 716 h 764"/>
              <a:gd name="connsiteX96" fmla="*/ 131 w 420"/>
              <a:gd name="connsiteY96" fmla="*/ 706 h 764"/>
              <a:gd name="connsiteX97" fmla="*/ 121 w 420"/>
              <a:gd name="connsiteY97" fmla="*/ 695 h 764"/>
              <a:gd name="connsiteX98" fmla="*/ 110 w 420"/>
              <a:gd name="connsiteY98" fmla="*/ 690 h 764"/>
              <a:gd name="connsiteX99" fmla="*/ 100 w 420"/>
              <a:gd name="connsiteY99" fmla="*/ 679 h 764"/>
              <a:gd name="connsiteX100" fmla="*/ 84 w 420"/>
              <a:gd name="connsiteY100" fmla="*/ 669 h 764"/>
              <a:gd name="connsiteX101" fmla="*/ 68 w 420"/>
              <a:gd name="connsiteY101" fmla="*/ 658 h 764"/>
              <a:gd name="connsiteX102" fmla="*/ 52 w 420"/>
              <a:gd name="connsiteY102" fmla="*/ 648 h 764"/>
              <a:gd name="connsiteX103" fmla="*/ 36 w 420"/>
              <a:gd name="connsiteY103" fmla="*/ 643 h 764"/>
              <a:gd name="connsiteX104" fmla="*/ 26 w 420"/>
              <a:gd name="connsiteY104" fmla="*/ 632 h 764"/>
              <a:gd name="connsiteX105" fmla="*/ 15 w 420"/>
              <a:gd name="connsiteY105" fmla="*/ 627 h 764"/>
              <a:gd name="connsiteX106" fmla="*/ 5 w 420"/>
              <a:gd name="connsiteY106" fmla="*/ 622 h 764"/>
              <a:gd name="connsiteX107" fmla="*/ 0 w 420"/>
              <a:gd name="connsiteY107" fmla="*/ 616 h 764"/>
              <a:gd name="connsiteX108" fmla="*/ 0 w 420"/>
              <a:gd name="connsiteY108" fmla="*/ 616 h 764"/>
              <a:gd name="connsiteX109" fmla="*/ 0 w 420"/>
              <a:gd name="connsiteY109" fmla="*/ 611 h 764"/>
              <a:gd name="connsiteX110" fmla="*/ 0 w 420"/>
              <a:gd name="connsiteY110" fmla="*/ 611 h 764"/>
              <a:gd name="connsiteX111" fmla="*/ 5 w 420"/>
              <a:gd name="connsiteY111" fmla="*/ 611 h 764"/>
              <a:gd name="connsiteX112" fmla="*/ 10 w 420"/>
              <a:gd name="connsiteY112" fmla="*/ 611 h 764"/>
              <a:gd name="connsiteX113" fmla="*/ 21 w 420"/>
              <a:gd name="connsiteY113" fmla="*/ 611 h 764"/>
              <a:gd name="connsiteX114" fmla="*/ 31 w 420"/>
              <a:gd name="connsiteY114" fmla="*/ 611 h 764"/>
              <a:gd name="connsiteX115" fmla="*/ 47 w 420"/>
              <a:gd name="connsiteY115" fmla="*/ 616 h 764"/>
              <a:gd name="connsiteX116" fmla="*/ 63 w 420"/>
              <a:gd name="connsiteY116" fmla="*/ 622 h 764"/>
              <a:gd name="connsiteX117" fmla="*/ 84 w 420"/>
              <a:gd name="connsiteY117" fmla="*/ 622 h 764"/>
              <a:gd name="connsiteX118" fmla="*/ 105 w 420"/>
              <a:gd name="connsiteY118" fmla="*/ 627 h 764"/>
              <a:gd name="connsiteX119" fmla="*/ 121 w 420"/>
              <a:gd name="connsiteY119" fmla="*/ 632 h 764"/>
              <a:gd name="connsiteX120" fmla="*/ 136 w 420"/>
              <a:gd name="connsiteY120" fmla="*/ 632 h 764"/>
              <a:gd name="connsiteX121" fmla="*/ 152 w 420"/>
              <a:gd name="connsiteY121" fmla="*/ 632 h 764"/>
              <a:gd name="connsiteX122" fmla="*/ 163 w 420"/>
              <a:gd name="connsiteY122" fmla="*/ 632 h 764"/>
              <a:gd name="connsiteX123" fmla="*/ 173 w 420"/>
              <a:gd name="connsiteY123" fmla="*/ 632 h 764"/>
              <a:gd name="connsiteX124" fmla="*/ 179 w 420"/>
              <a:gd name="connsiteY124" fmla="*/ 632 h 764"/>
              <a:gd name="connsiteX125" fmla="*/ 184 w 420"/>
              <a:gd name="connsiteY125" fmla="*/ 632 h 764"/>
              <a:gd name="connsiteX126" fmla="*/ 189 w 420"/>
              <a:gd name="connsiteY126" fmla="*/ 627 h 764"/>
              <a:gd name="connsiteX127" fmla="*/ 194 w 420"/>
              <a:gd name="connsiteY127" fmla="*/ 622 h 764"/>
              <a:gd name="connsiteX128" fmla="*/ 200 w 420"/>
              <a:gd name="connsiteY128" fmla="*/ 616 h 764"/>
              <a:gd name="connsiteX129" fmla="*/ 205 w 420"/>
              <a:gd name="connsiteY129" fmla="*/ 611 h 764"/>
              <a:gd name="connsiteX130" fmla="*/ 210 w 420"/>
              <a:gd name="connsiteY130" fmla="*/ 600 h 764"/>
              <a:gd name="connsiteX131" fmla="*/ 221 w 420"/>
              <a:gd name="connsiteY131" fmla="*/ 590 h 764"/>
              <a:gd name="connsiteX132" fmla="*/ 226 w 420"/>
              <a:gd name="connsiteY132" fmla="*/ 579 h 764"/>
              <a:gd name="connsiteX133" fmla="*/ 231 w 420"/>
              <a:gd name="connsiteY133" fmla="*/ 569 h 764"/>
              <a:gd name="connsiteX134" fmla="*/ 236 w 420"/>
              <a:gd name="connsiteY134" fmla="*/ 553 h 764"/>
              <a:gd name="connsiteX135" fmla="*/ 242 w 420"/>
              <a:gd name="connsiteY135" fmla="*/ 537 h 764"/>
              <a:gd name="connsiteX136" fmla="*/ 247 w 420"/>
              <a:gd name="connsiteY136" fmla="*/ 521 h 764"/>
              <a:gd name="connsiteX137" fmla="*/ 252 w 420"/>
              <a:gd name="connsiteY137" fmla="*/ 500 h 764"/>
              <a:gd name="connsiteX138" fmla="*/ 257 w 420"/>
              <a:gd name="connsiteY138" fmla="*/ 479 h 764"/>
              <a:gd name="connsiteX139" fmla="*/ 263 w 420"/>
              <a:gd name="connsiteY139" fmla="*/ 453 h 764"/>
              <a:gd name="connsiteX140" fmla="*/ 268 w 420"/>
              <a:gd name="connsiteY140" fmla="*/ 427 h 764"/>
              <a:gd name="connsiteX141" fmla="*/ 273 w 420"/>
              <a:gd name="connsiteY141" fmla="*/ 400 h 764"/>
              <a:gd name="connsiteX142" fmla="*/ 278 w 420"/>
              <a:gd name="connsiteY142" fmla="*/ 374 h 764"/>
              <a:gd name="connsiteX143" fmla="*/ 284 w 420"/>
              <a:gd name="connsiteY143" fmla="*/ 348 h 764"/>
              <a:gd name="connsiteX144" fmla="*/ 284 w 420"/>
              <a:gd name="connsiteY144" fmla="*/ 321 h 764"/>
              <a:gd name="connsiteX145" fmla="*/ 289 w 420"/>
              <a:gd name="connsiteY145" fmla="*/ 295 h 764"/>
              <a:gd name="connsiteX146" fmla="*/ 289 w 420"/>
              <a:gd name="connsiteY146" fmla="*/ 274 h 764"/>
              <a:gd name="connsiteX147" fmla="*/ 294 w 420"/>
              <a:gd name="connsiteY147" fmla="*/ 253 h 764"/>
              <a:gd name="connsiteX148" fmla="*/ 294 w 420"/>
              <a:gd name="connsiteY148" fmla="*/ 232 h 764"/>
              <a:gd name="connsiteX149" fmla="*/ 294 w 420"/>
              <a:gd name="connsiteY149" fmla="*/ 211 h 764"/>
              <a:gd name="connsiteX150" fmla="*/ 299 w 420"/>
              <a:gd name="connsiteY150" fmla="*/ 195 h 764"/>
              <a:gd name="connsiteX151" fmla="*/ 299 w 420"/>
              <a:gd name="connsiteY151" fmla="*/ 179 h 764"/>
              <a:gd name="connsiteX152" fmla="*/ 299 w 420"/>
              <a:gd name="connsiteY152" fmla="*/ 163 h 764"/>
              <a:gd name="connsiteX153" fmla="*/ 299 w 420"/>
              <a:gd name="connsiteY153" fmla="*/ 153 h 764"/>
              <a:gd name="connsiteX154" fmla="*/ 299 w 420"/>
              <a:gd name="connsiteY154" fmla="*/ 142 h 764"/>
              <a:gd name="connsiteX155" fmla="*/ 299 w 420"/>
              <a:gd name="connsiteY155" fmla="*/ 132 h 764"/>
              <a:gd name="connsiteX156" fmla="*/ 299 w 420"/>
              <a:gd name="connsiteY156" fmla="*/ 121 h 764"/>
              <a:gd name="connsiteX157" fmla="*/ 294 w 420"/>
              <a:gd name="connsiteY157" fmla="*/ 116 h 764"/>
              <a:gd name="connsiteX158" fmla="*/ 294 w 420"/>
              <a:gd name="connsiteY15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58 w 420"/>
              <a:gd name="connsiteY18" fmla="*/ 47 h 764"/>
              <a:gd name="connsiteX19" fmla="*/ 94 w 420"/>
              <a:gd name="connsiteY19" fmla="*/ 42 h 764"/>
              <a:gd name="connsiteX20" fmla="*/ 110 w 420"/>
              <a:gd name="connsiteY20" fmla="*/ 42 h 764"/>
              <a:gd name="connsiteX21" fmla="*/ 126 w 420"/>
              <a:gd name="connsiteY21" fmla="*/ 37 h 764"/>
              <a:gd name="connsiteX22" fmla="*/ 142 w 420"/>
              <a:gd name="connsiteY22" fmla="*/ 37 h 764"/>
              <a:gd name="connsiteX23" fmla="*/ 157 w 420"/>
              <a:gd name="connsiteY23" fmla="*/ 37 h 764"/>
              <a:gd name="connsiteX24" fmla="*/ 168 w 420"/>
              <a:gd name="connsiteY24" fmla="*/ 32 h 764"/>
              <a:gd name="connsiteX25" fmla="*/ 184 w 420"/>
              <a:gd name="connsiteY25" fmla="*/ 32 h 764"/>
              <a:gd name="connsiteX26" fmla="*/ 194 w 420"/>
              <a:gd name="connsiteY26" fmla="*/ 32 h 764"/>
              <a:gd name="connsiteX27" fmla="*/ 205 w 420"/>
              <a:gd name="connsiteY27" fmla="*/ 26 h 764"/>
              <a:gd name="connsiteX28" fmla="*/ 215 w 420"/>
              <a:gd name="connsiteY28" fmla="*/ 26 h 764"/>
              <a:gd name="connsiteX29" fmla="*/ 221 w 420"/>
              <a:gd name="connsiteY29" fmla="*/ 26 h 764"/>
              <a:gd name="connsiteX30" fmla="*/ 231 w 420"/>
              <a:gd name="connsiteY30" fmla="*/ 21 h 764"/>
              <a:gd name="connsiteX31" fmla="*/ 236 w 420"/>
              <a:gd name="connsiteY31" fmla="*/ 21 h 764"/>
              <a:gd name="connsiteX32" fmla="*/ 242 w 420"/>
              <a:gd name="connsiteY32" fmla="*/ 21 h 764"/>
              <a:gd name="connsiteX33" fmla="*/ 247 w 420"/>
              <a:gd name="connsiteY33" fmla="*/ 16 h 764"/>
              <a:gd name="connsiteX34" fmla="*/ 247 w 420"/>
              <a:gd name="connsiteY34" fmla="*/ 16 h 764"/>
              <a:gd name="connsiteX35" fmla="*/ 252 w 420"/>
              <a:gd name="connsiteY35" fmla="*/ 16 h 764"/>
              <a:gd name="connsiteX36" fmla="*/ 252 w 420"/>
              <a:gd name="connsiteY36" fmla="*/ 11 h 764"/>
              <a:gd name="connsiteX37" fmla="*/ 263 w 420"/>
              <a:gd name="connsiteY37" fmla="*/ 5 h 764"/>
              <a:gd name="connsiteX38" fmla="*/ 268 w 420"/>
              <a:gd name="connsiteY38" fmla="*/ 5 h 764"/>
              <a:gd name="connsiteX39" fmla="*/ 278 w 420"/>
              <a:gd name="connsiteY39" fmla="*/ 0 h 764"/>
              <a:gd name="connsiteX40" fmla="*/ 284 w 420"/>
              <a:gd name="connsiteY40" fmla="*/ 5 h 764"/>
              <a:gd name="connsiteX41" fmla="*/ 299 w 420"/>
              <a:gd name="connsiteY41" fmla="*/ 5 h 764"/>
              <a:gd name="connsiteX42" fmla="*/ 310 w 420"/>
              <a:gd name="connsiteY42" fmla="*/ 11 h 764"/>
              <a:gd name="connsiteX43" fmla="*/ 331 w 420"/>
              <a:gd name="connsiteY43" fmla="*/ 16 h 764"/>
              <a:gd name="connsiteX44" fmla="*/ 363 w 420"/>
              <a:gd name="connsiteY44" fmla="*/ 32 h 764"/>
              <a:gd name="connsiteX45" fmla="*/ 378 w 420"/>
              <a:gd name="connsiteY45" fmla="*/ 42 h 764"/>
              <a:gd name="connsiteX46" fmla="*/ 394 w 420"/>
              <a:gd name="connsiteY46" fmla="*/ 53 h 764"/>
              <a:gd name="connsiteX47" fmla="*/ 405 w 420"/>
              <a:gd name="connsiteY47" fmla="*/ 58 h 764"/>
              <a:gd name="connsiteX48" fmla="*/ 415 w 420"/>
              <a:gd name="connsiteY48" fmla="*/ 68 h 764"/>
              <a:gd name="connsiteX49" fmla="*/ 420 w 420"/>
              <a:gd name="connsiteY49" fmla="*/ 74 h 764"/>
              <a:gd name="connsiteX50" fmla="*/ 420 w 420"/>
              <a:gd name="connsiteY50" fmla="*/ 74 h 764"/>
              <a:gd name="connsiteX51" fmla="*/ 415 w 420"/>
              <a:gd name="connsiteY51" fmla="*/ 79 h 764"/>
              <a:gd name="connsiteX52" fmla="*/ 415 w 420"/>
              <a:gd name="connsiteY52" fmla="*/ 84 h 764"/>
              <a:gd name="connsiteX53" fmla="*/ 410 w 420"/>
              <a:gd name="connsiteY53" fmla="*/ 90 h 764"/>
              <a:gd name="connsiteX54" fmla="*/ 405 w 420"/>
              <a:gd name="connsiteY54" fmla="*/ 95 h 764"/>
              <a:gd name="connsiteX55" fmla="*/ 399 w 420"/>
              <a:gd name="connsiteY55" fmla="*/ 100 h 764"/>
              <a:gd name="connsiteX56" fmla="*/ 394 w 420"/>
              <a:gd name="connsiteY56" fmla="*/ 105 h 764"/>
              <a:gd name="connsiteX57" fmla="*/ 389 w 420"/>
              <a:gd name="connsiteY57" fmla="*/ 116 h 764"/>
              <a:gd name="connsiteX58" fmla="*/ 389 w 420"/>
              <a:gd name="connsiteY58" fmla="*/ 126 h 764"/>
              <a:gd name="connsiteX59" fmla="*/ 384 w 420"/>
              <a:gd name="connsiteY59" fmla="*/ 142 h 764"/>
              <a:gd name="connsiteX60" fmla="*/ 384 w 420"/>
              <a:gd name="connsiteY60" fmla="*/ 163 h 764"/>
              <a:gd name="connsiteX61" fmla="*/ 384 w 420"/>
              <a:gd name="connsiteY61" fmla="*/ 184 h 764"/>
              <a:gd name="connsiteX62" fmla="*/ 378 w 420"/>
              <a:gd name="connsiteY62" fmla="*/ 211 h 764"/>
              <a:gd name="connsiteX63" fmla="*/ 373 w 420"/>
              <a:gd name="connsiteY63" fmla="*/ 263 h 764"/>
              <a:gd name="connsiteX64" fmla="*/ 368 w 420"/>
              <a:gd name="connsiteY64" fmla="*/ 316 h 764"/>
              <a:gd name="connsiteX65" fmla="*/ 363 w 420"/>
              <a:gd name="connsiteY65" fmla="*/ 363 h 764"/>
              <a:gd name="connsiteX66" fmla="*/ 357 w 420"/>
              <a:gd name="connsiteY66" fmla="*/ 411 h 764"/>
              <a:gd name="connsiteX67" fmla="*/ 347 w 420"/>
              <a:gd name="connsiteY67" fmla="*/ 458 h 764"/>
              <a:gd name="connsiteX68" fmla="*/ 336 w 420"/>
              <a:gd name="connsiteY68" fmla="*/ 506 h 764"/>
              <a:gd name="connsiteX69" fmla="*/ 326 w 420"/>
              <a:gd name="connsiteY69" fmla="*/ 553 h 764"/>
              <a:gd name="connsiteX70" fmla="*/ 310 w 420"/>
              <a:gd name="connsiteY70" fmla="*/ 595 h 764"/>
              <a:gd name="connsiteX71" fmla="*/ 299 w 420"/>
              <a:gd name="connsiteY71" fmla="*/ 622 h 764"/>
              <a:gd name="connsiteX72" fmla="*/ 294 w 420"/>
              <a:gd name="connsiteY72" fmla="*/ 643 h 764"/>
              <a:gd name="connsiteX73" fmla="*/ 284 w 420"/>
              <a:gd name="connsiteY73" fmla="*/ 658 h 764"/>
              <a:gd name="connsiteX74" fmla="*/ 273 w 420"/>
              <a:gd name="connsiteY74" fmla="*/ 674 h 764"/>
              <a:gd name="connsiteX75" fmla="*/ 263 w 420"/>
              <a:gd name="connsiteY75" fmla="*/ 690 h 764"/>
              <a:gd name="connsiteX76" fmla="*/ 252 w 420"/>
              <a:gd name="connsiteY76" fmla="*/ 706 h 764"/>
              <a:gd name="connsiteX77" fmla="*/ 236 w 420"/>
              <a:gd name="connsiteY77" fmla="*/ 716 h 764"/>
              <a:gd name="connsiteX78" fmla="*/ 226 w 420"/>
              <a:gd name="connsiteY78" fmla="*/ 727 h 764"/>
              <a:gd name="connsiteX79" fmla="*/ 215 w 420"/>
              <a:gd name="connsiteY79" fmla="*/ 737 h 764"/>
              <a:gd name="connsiteX80" fmla="*/ 205 w 420"/>
              <a:gd name="connsiteY80" fmla="*/ 743 h 764"/>
              <a:gd name="connsiteX81" fmla="*/ 194 w 420"/>
              <a:gd name="connsiteY81" fmla="*/ 748 h 764"/>
              <a:gd name="connsiteX82" fmla="*/ 184 w 420"/>
              <a:gd name="connsiteY82" fmla="*/ 753 h 764"/>
              <a:gd name="connsiteX83" fmla="*/ 179 w 420"/>
              <a:gd name="connsiteY83" fmla="*/ 758 h 764"/>
              <a:gd name="connsiteX84" fmla="*/ 168 w 420"/>
              <a:gd name="connsiteY84" fmla="*/ 764 h 764"/>
              <a:gd name="connsiteX85" fmla="*/ 163 w 420"/>
              <a:gd name="connsiteY85" fmla="*/ 764 h 764"/>
              <a:gd name="connsiteX86" fmla="*/ 157 w 420"/>
              <a:gd name="connsiteY86" fmla="*/ 764 h 764"/>
              <a:gd name="connsiteX87" fmla="*/ 147 w 420"/>
              <a:gd name="connsiteY87" fmla="*/ 758 h 764"/>
              <a:gd name="connsiteX88" fmla="*/ 142 w 420"/>
              <a:gd name="connsiteY88" fmla="*/ 753 h 764"/>
              <a:gd name="connsiteX89" fmla="*/ 136 w 420"/>
              <a:gd name="connsiteY89" fmla="*/ 748 h 764"/>
              <a:gd name="connsiteX90" fmla="*/ 136 w 420"/>
              <a:gd name="connsiteY90" fmla="*/ 743 h 764"/>
              <a:gd name="connsiteX91" fmla="*/ 136 w 420"/>
              <a:gd name="connsiteY91" fmla="*/ 737 h 764"/>
              <a:gd name="connsiteX92" fmla="*/ 136 w 420"/>
              <a:gd name="connsiteY92" fmla="*/ 732 h 764"/>
              <a:gd name="connsiteX93" fmla="*/ 136 w 420"/>
              <a:gd name="connsiteY93" fmla="*/ 722 h 764"/>
              <a:gd name="connsiteX94" fmla="*/ 136 w 420"/>
              <a:gd name="connsiteY94" fmla="*/ 716 h 764"/>
              <a:gd name="connsiteX95" fmla="*/ 131 w 420"/>
              <a:gd name="connsiteY95" fmla="*/ 706 h 764"/>
              <a:gd name="connsiteX96" fmla="*/ 121 w 420"/>
              <a:gd name="connsiteY96" fmla="*/ 695 h 764"/>
              <a:gd name="connsiteX97" fmla="*/ 110 w 420"/>
              <a:gd name="connsiteY97" fmla="*/ 690 h 764"/>
              <a:gd name="connsiteX98" fmla="*/ 100 w 420"/>
              <a:gd name="connsiteY98" fmla="*/ 679 h 764"/>
              <a:gd name="connsiteX99" fmla="*/ 84 w 420"/>
              <a:gd name="connsiteY99" fmla="*/ 669 h 764"/>
              <a:gd name="connsiteX100" fmla="*/ 68 w 420"/>
              <a:gd name="connsiteY100" fmla="*/ 658 h 764"/>
              <a:gd name="connsiteX101" fmla="*/ 52 w 420"/>
              <a:gd name="connsiteY101" fmla="*/ 648 h 764"/>
              <a:gd name="connsiteX102" fmla="*/ 36 w 420"/>
              <a:gd name="connsiteY102" fmla="*/ 643 h 764"/>
              <a:gd name="connsiteX103" fmla="*/ 26 w 420"/>
              <a:gd name="connsiteY103" fmla="*/ 632 h 764"/>
              <a:gd name="connsiteX104" fmla="*/ 15 w 420"/>
              <a:gd name="connsiteY104" fmla="*/ 627 h 764"/>
              <a:gd name="connsiteX105" fmla="*/ 5 w 420"/>
              <a:gd name="connsiteY105" fmla="*/ 622 h 764"/>
              <a:gd name="connsiteX106" fmla="*/ 0 w 420"/>
              <a:gd name="connsiteY106" fmla="*/ 616 h 764"/>
              <a:gd name="connsiteX107" fmla="*/ 0 w 420"/>
              <a:gd name="connsiteY107" fmla="*/ 616 h 764"/>
              <a:gd name="connsiteX108" fmla="*/ 0 w 420"/>
              <a:gd name="connsiteY108" fmla="*/ 611 h 764"/>
              <a:gd name="connsiteX109" fmla="*/ 0 w 420"/>
              <a:gd name="connsiteY109" fmla="*/ 611 h 764"/>
              <a:gd name="connsiteX110" fmla="*/ 5 w 420"/>
              <a:gd name="connsiteY110" fmla="*/ 611 h 764"/>
              <a:gd name="connsiteX111" fmla="*/ 10 w 420"/>
              <a:gd name="connsiteY111" fmla="*/ 611 h 764"/>
              <a:gd name="connsiteX112" fmla="*/ 21 w 420"/>
              <a:gd name="connsiteY112" fmla="*/ 611 h 764"/>
              <a:gd name="connsiteX113" fmla="*/ 31 w 420"/>
              <a:gd name="connsiteY113" fmla="*/ 611 h 764"/>
              <a:gd name="connsiteX114" fmla="*/ 47 w 420"/>
              <a:gd name="connsiteY114" fmla="*/ 616 h 764"/>
              <a:gd name="connsiteX115" fmla="*/ 63 w 420"/>
              <a:gd name="connsiteY115" fmla="*/ 622 h 764"/>
              <a:gd name="connsiteX116" fmla="*/ 84 w 420"/>
              <a:gd name="connsiteY116" fmla="*/ 622 h 764"/>
              <a:gd name="connsiteX117" fmla="*/ 105 w 420"/>
              <a:gd name="connsiteY117" fmla="*/ 627 h 764"/>
              <a:gd name="connsiteX118" fmla="*/ 121 w 420"/>
              <a:gd name="connsiteY118" fmla="*/ 632 h 764"/>
              <a:gd name="connsiteX119" fmla="*/ 136 w 420"/>
              <a:gd name="connsiteY119" fmla="*/ 632 h 764"/>
              <a:gd name="connsiteX120" fmla="*/ 152 w 420"/>
              <a:gd name="connsiteY120" fmla="*/ 632 h 764"/>
              <a:gd name="connsiteX121" fmla="*/ 163 w 420"/>
              <a:gd name="connsiteY121" fmla="*/ 632 h 764"/>
              <a:gd name="connsiteX122" fmla="*/ 173 w 420"/>
              <a:gd name="connsiteY122" fmla="*/ 632 h 764"/>
              <a:gd name="connsiteX123" fmla="*/ 179 w 420"/>
              <a:gd name="connsiteY123" fmla="*/ 632 h 764"/>
              <a:gd name="connsiteX124" fmla="*/ 184 w 420"/>
              <a:gd name="connsiteY124" fmla="*/ 632 h 764"/>
              <a:gd name="connsiteX125" fmla="*/ 189 w 420"/>
              <a:gd name="connsiteY125" fmla="*/ 627 h 764"/>
              <a:gd name="connsiteX126" fmla="*/ 194 w 420"/>
              <a:gd name="connsiteY126" fmla="*/ 622 h 764"/>
              <a:gd name="connsiteX127" fmla="*/ 200 w 420"/>
              <a:gd name="connsiteY127" fmla="*/ 616 h 764"/>
              <a:gd name="connsiteX128" fmla="*/ 205 w 420"/>
              <a:gd name="connsiteY128" fmla="*/ 611 h 764"/>
              <a:gd name="connsiteX129" fmla="*/ 210 w 420"/>
              <a:gd name="connsiteY129" fmla="*/ 600 h 764"/>
              <a:gd name="connsiteX130" fmla="*/ 221 w 420"/>
              <a:gd name="connsiteY130" fmla="*/ 590 h 764"/>
              <a:gd name="connsiteX131" fmla="*/ 226 w 420"/>
              <a:gd name="connsiteY131" fmla="*/ 579 h 764"/>
              <a:gd name="connsiteX132" fmla="*/ 231 w 420"/>
              <a:gd name="connsiteY132" fmla="*/ 569 h 764"/>
              <a:gd name="connsiteX133" fmla="*/ 236 w 420"/>
              <a:gd name="connsiteY133" fmla="*/ 553 h 764"/>
              <a:gd name="connsiteX134" fmla="*/ 242 w 420"/>
              <a:gd name="connsiteY134" fmla="*/ 537 h 764"/>
              <a:gd name="connsiteX135" fmla="*/ 247 w 420"/>
              <a:gd name="connsiteY135" fmla="*/ 521 h 764"/>
              <a:gd name="connsiteX136" fmla="*/ 252 w 420"/>
              <a:gd name="connsiteY136" fmla="*/ 500 h 764"/>
              <a:gd name="connsiteX137" fmla="*/ 257 w 420"/>
              <a:gd name="connsiteY137" fmla="*/ 479 h 764"/>
              <a:gd name="connsiteX138" fmla="*/ 263 w 420"/>
              <a:gd name="connsiteY138" fmla="*/ 453 h 764"/>
              <a:gd name="connsiteX139" fmla="*/ 268 w 420"/>
              <a:gd name="connsiteY139" fmla="*/ 427 h 764"/>
              <a:gd name="connsiteX140" fmla="*/ 273 w 420"/>
              <a:gd name="connsiteY140" fmla="*/ 400 h 764"/>
              <a:gd name="connsiteX141" fmla="*/ 278 w 420"/>
              <a:gd name="connsiteY141" fmla="*/ 374 h 764"/>
              <a:gd name="connsiteX142" fmla="*/ 284 w 420"/>
              <a:gd name="connsiteY142" fmla="*/ 348 h 764"/>
              <a:gd name="connsiteX143" fmla="*/ 284 w 420"/>
              <a:gd name="connsiteY143" fmla="*/ 321 h 764"/>
              <a:gd name="connsiteX144" fmla="*/ 289 w 420"/>
              <a:gd name="connsiteY144" fmla="*/ 295 h 764"/>
              <a:gd name="connsiteX145" fmla="*/ 289 w 420"/>
              <a:gd name="connsiteY145" fmla="*/ 274 h 764"/>
              <a:gd name="connsiteX146" fmla="*/ 294 w 420"/>
              <a:gd name="connsiteY146" fmla="*/ 253 h 764"/>
              <a:gd name="connsiteX147" fmla="*/ 294 w 420"/>
              <a:gd name="connsiteY147" fmla="*/ 232 h 764"/>
              <a:gd name="connsiteX148" fmla="*/ 294 w 420"/>
              <a:gd name="connsiteY148" fmla="*/ 211 h 764"/>
              <a:gd name="connsiteX149" fmla="*/ 299 w 420"/>
              <a:gd name="connsiteY149" fmla="*/ 195 h 764"/>
              <a:gd name="connsiteX150" fmla="*/ 299 w 420"/>
              <a:gd name="connsiteY150" fmla="*/ 179 h 764"/>
              <a:gd name="connsiteX151" fmla="*/ 299 w 420"/>
              <a:gd name="connsiteY151" fmla="*/ 163 h 764"/>
              <a:gd name="connsiteX152" fmla="*/ 299 w 420"/>
              <a:gd name="connsiteY152" fmla="*/ 153 h 764"/>
              <a:gd name="connsiteX153" fmla="*/ 299 w 420"/>
              <a:gd name="connsiteY153" fmla="*/ 142 h 764"/>
              <a:gd name="connsiteX154" fmla="*/ 299 w 420"/>
              <a:gd name="connsiteY154" fmla="*/ 132 h 764"/>
              <a:gd name="connsiteX155" fmla="*/ 299 w 420"/>
              <a:gd name="connsiteY155" fmla="*/ 121 h 764"/>
              <a:gd name="connsiteX156" fmla="*/ 294 w 420"/>
              <a:gd name="connsiteY156" fmla="*/ 116 h 764"/>
              <a:gd name="connsiteX157" fmla="*/ 294 w 420"/>
              <a:gd name="connsiteY15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58 w 420"/>
              <a:gd name="connsiteY17" fmla="*/ 47 h 764"/>
              <a:gd name="connsiteX18" fmla="*/ 94 w 420"/>
              <a:gd name="connsiteY18" fmla="*/ 42 h 764"/>
              <a:gd name="connsiteX19" fmla="*/ 110 w 420"/>
              <a:gd name="connsiteY19" fmla="*/ 42 h 764"/>
              <a:gd name="connsiteX20" fmla="*/ 126 w 420"/>
              <a:gd name="connsiteY20" fmla="*/ 37 h 764"/>
              <a:gd name="connsiteX21" fmla="*/ 142 w 420"/>
              <a:gd name="connsiteY21" fmla="*/ 37 h 764"/>
              <a:gd name="connsiteX22" fmla="*/ 157 w 420"/>
              <a:gd name="connsiteY22" fmla="*/ 37 h 764"/>
              <a:gd name="connsiteX23" fmla="*/ 168 w 420"/>
              <a:gd name="connsiteY23" fmla="*/ 32 h 764"/>
              <a:gd name="connsiteX24" fmla="*/ 184 w 420"/>
              <a:gd name="connsiteY24" fmla="*/ 32 h 764"/>
              <a:gd name="connsiteX25" fmla="*/ 194 w 420"/>
              <a:gd name="connsiteY25" fmla="*/ 32 h 764"/>
              <a:gd name="connsiteX26" fmla="*/ 205 w 420"/>
              <a:gd name="connsiteY26" fmla="*/ 26 h 764"/>
              <a:gd name="connsiteX27" fmla="*/ 215 w 420"/>
              <a:gd name="connsiteY27" fmla="*/ 26 h 764"/>
              <a:gd name="connsiteX28" fmla="*/ 221 w 420"/>
              <a:gd name="connsiteY28" fmla="*/ 26 h 764"/>
              <a:gd name="connsiteX29" fmla="*/ 231 w 420"/>
              <a:gd name="connsiteY29" fmla="*/ 21 h 764"/>
              <a:gd name="connsiteX30" fmla="*/ 236 w 420"/>
              <a:gd name="connsiteY30" fmla="*/ 21 h 764"/>
              <a:gd name="connsiteX31" fmla="*/ 242 w 420"/>
              <a:gd name="connsiteY31" fmla="*/ 21 h 764"/>
              <a:gd name="connsiteX32" fmla="*/ 247 w 420"/>
              <a:gd name="connsiteY32" fmla="*/ 16 h 764"/>
              <a:gd name="connsiteX33" fmla="*/ 247 w 420"/>
              <a:gd name="connsiteY33" fmla="*/ 16 h 764"/>
              <a:gd name="connsiteX34" fmla="*/ 252 w 420"/>
              <a:gd name="connsiteY34" fmla="*/ 16 h 764"/>
              <a:gd name="connsiteX35" fmla="*/ 252 w 420"/>
              <a:gd name="connsiteY35" fmla="*/ 11 h 764"/>
              <a:gd name="connsiteX36" fmla="*/ 263 w 420"/>
              <a:gd name="connsiteY36" fmla="*/ 5 h 764"/>
              <a:gd name="connsiteX37" fmla="*/ 268 w 420"/>
              <a:gd name="connsiteY37" fmla="*/ 5 h 764"/>
              <a:gd name="connsiteX38" fmla="*/ 278 w 420"/>
              <a:gd name="connsiteY38" fmla="*/ 0 h 764"/>
              <a:gd name="connsiteX39" fmla="*/ 284 w 420"/>
              <a:gd name="connsiteY39" fmla="*/ 5 h 764"/>
              <a:gd name="connsiteX40" fmla="*/ 299 w 420"/>
              <a:gd name="connsiteY40" fmla="*/ 5 h 764"/>
              <a:gd name="connsiteX41" fmla="*/ 310 w 420"/>
              <a:gd name="connsiteY41" fmla="*/ 11 h 764"/>
              <a:gd name="connsiteX42" fmla="*/ 331 w 420"/>
              <a:gd name="connsiteY42" fmla="*/ 16 h 764"/>
              <a:gd name="connsiteX43" fmla="*/ 363 w 420"/>
              <a:gd name="connsiteY43" fmla="*/ 32 h 764"/>
              <a:gd name="connsiteX44" fmla="*/ 378 w 420"/>
              <a:gd name="connsiteY44" fmla="*/ 42 h 764"/>
              <a:gd name="connsiteX45" fmla="*/ 394 w 420"/>
              <a:gd name="connsiteY45" fmla="*/ 53 h 764"/>
              <a:gd name="connsiteX46" fmla="*/ 405 w 420"/>
              <a:gd name="connsiteY46" fmla="*/ 58 h 764"/>
              <a:gd name="connsiteX47" fmla="*/ 415 w 420"/>
              <a:gd name="connsiteY47" fmla="*/ 68 h 764"/>
              <a:gd name="connsiteX48" fmla="*/ 420 w 420"/>
              <a:gd name="connsiteY48" fmla="*/ 74 h 764"/>
              <a:gd name="connsiteX49" fmla="*/ 420 w 420"/>
              <a:gd name="connsiteY49" fmla="*/ 74 h 764"/>
              <a:gd name="connsiteX50" fmla="*/ 415 w 420"/>
              <a:gd name="connsiteY50" fmla="*/ 79 h 764"/>
              <a:gd name="connsiteX51" fmla="*/ 415 w 420"/>
              <a:gd name="connsiteY51" fmla="*/ 84 h 764"/>
              <a:gd name="connsiteX52" fmla="*/ 410 w 420"/>
              <a:gd name="connsiteY52" fmla="*/ 90 h 764"/>
              <a:gd name="connsiteX53" fmla="*/ 405 w 420"/>
              <a:gd name="connsiteY53" fmla="*/ 95 h 764"/>
              <a:gd name="connsiteX54" fmla="*/ 399 w 420"/>
              <a:gd name="connsiteY54" fmla="*/ 100 h 764"/>
              <a:gd name="connsiteX55" fmla="*/ 394 w 420"/>
              <a:gd name="connsiteY55" fmla="*/ 105 h 764"/>
              <a:gd name="connsiteX56" fmla="*/ 389 w 420"/>
              <a:gd name="connsiteY56" fmla="*/ 116 h 764"/>
              <a:gd name="connsiteX57" fmla="*/ 389 w 420"/>
              <a:gd name="connsiteY57" fmla="*/ 126 h 764"/>
              <a:gd name="connsiteX58" fmla="*/ 384 w 420"/>
              <a:gd name="connsiteY58" fmla="*/ 142 h 764"/>
              <a:gd name="connsiteX59" fmla="*/ 384 w 420"/>
              <a:gd name="connsiteY59" fmla="*/ 163 h 764"/>
              <a:gd name="connsiteX60" fmla="*/ 384 w 420"/>
              <a:gd name="connsiteY60" fmla="*/ 184 h 764"/>
              <a:gd name="connsiteX61" fmla="*/ 378 w 420"/>
              <a:gd name="connsiteY61" fmla="*/ 211 h 764"/>
              <a:gd name="connsiteX62" fmla="*/ 373 w 420"/>
              <a:gd name="connsiteY62" fmla="*/ 263 h 764"/>
              <a:gd name="connsiteX63" fmla="*/ 368 w 420"/>
              <a:gd name="connsiteY63" fmla="*/ 316 h 764"/>
              <a:gd name="connsiteX64" fmla="*/ 363 w 420"/>
              <a:gd name="connsiteY64" fmla="*/ 363 h 764"/>
              <a:gd name="connsiteX65" fmla="*/ 357 w 420"/>
              <a:gd name="connsiteY65" fmla="*/ 411 h 764"/>
              <a:gd name="connsiteX66" fmla="*/ 347 w 420"/>
              <a:gd name="connsiteY66" fmla="*/ 458 h 764"/>
              <a:gd name="connsiteX67" fmla="*/ 336 w 420"/>
              <a:gd name="connsiteY67" fmla="*/ 506 h 764"/>
              <a:gd name="connsiteX68" fmla="*/ 326 w 420"/>
              <a:gd name="connsiteY68" fmla="*/ 553 h 764"/>
              <a:gd name="connsiteX69" fmla="*/ 310 w 420"/>
              <a:gd name="connsiteY69" fmla="*/ 595 h 764"/>
              <a:gd name="connsiteX70" fmla="*/ 299 w 420"/>
              <a:gd name="connsiteY70" fmla="*/ 622 h 764"/>
              <a:gd name="connsiteX71" fmla="*/ 294 w 420"/>
              <a:gd name="connsiteY71" fmla="*/ 643 h 764"/>
              <a:gd name="connsiteX72" fmla="*/ 284 w 420"/>
              <a:gd name="connsiteY72" fmla="*/ 658 h 764"/>
              <a:gd name="connsiteX73" fmla="*/ 273 w 420"/>
              <a:gd name="connsiteY73" fmla="*/ 674 h 764"/>
              <a:gd name="connsiteX74" fmla="*/ 263 w 420"/>
              <a:gd name="connsiteY74" fmla="*/ 690 h 764"/>
              <a:gd name="connsiteX75" fmla="*/ 252 w 420"/>
              <a:gd name="connsiteY75" fmla="*/ 706 h 764"/>
              <a:gd name="connsiteX76" fmla="*/ 236 w 420"/>
              <a:gd name="connsiteY76" fmla="*/ 716 h 764"/>
              <a:gd name="connsiteX77" fmla="*/ 226 w 420"/>
              <a:gd name="connsiteY77" fmla="*/ 727 h 764"/>
              <a:gd name="connsiteX78" fmla="*/ 215 w 420"/>
              <a:gd name="connsiteY78" fmla="*/ 737 h 764"/>
              <a:gd name="connsiteX79" fmla="*/ 205 w 420"/>
              <a:gd name="connsiteY79" fmla="*/ 743 h 764"/>
              <a:gd name="connsiteX80" fmla="*/ 194 w 420"/>
              <a:gd name="connsiteY80" fmla="*/ 748 h 764"/>
              <a:gd name="connsiteX81" fmla="*/ 184 w 420"/>
              <a:gd name="connsiteY81" fmla="*/ 753 h 764"/>
              <a:gd name="connsiteX82" fmla="*/ 179 w 420"/>
              <a:gd name="connsiteY82" fmla="*/ 758 h 764"/>
              <a:gd name="connsiteX83" fmla="*/ 168 w 420"/>
              <a:gd name="connsiteY83" fmla="*/ 764 h 764"/>
              <a:gd name="connsiteX84" fmla="*/ 163 w 420"/>
              <a:gd name="connsiteY84" fmla="*/ 764 h 764"/>
              <a:gd name="connsiteX85" fmla="*/ 157 w 420"/>
              <a:gd name="connsiteY85" fmla="*/ 764 h 764"/>
              <a:gd name="connsiteX86" fmla="*/ 147 w 420"/>
              <a:gd name="connsiteY86" fmla="*/ 758 h 764"/>
              <a:gd name="connsiteX87" fmla="*/ 142 w 420"/>
              <a:gd name="connsiteY87" fmla="*/ 753 h 764"/>
              <a:gd name="connsiteX88" fmla="*/ 136 w 420"/>
              <a:gd name="connsiteY88" fmla="*/ 748 h 764"/>
              <a:gd name="connsiteX89" fmla="*/ 136 w 420"/>
              <a:gd name="connsiteY89" fmla="*/ 743 h 764"/>
              <a:gd name="connsiteX90" fmla="*/ 136 w 420"/>
              <a:gd name="connsiteY90" fmla="*/ 737 h 764"/>
              <a:gd name="connsiteX91" fmla="*/ 136 w 420"/>
              <a:gd name="connsiteY91" fmla="*/ 732 h 764"/>
              <a:gd name="connsiteX92" fmla="*/ 136 w 420"/>
              <a:gd name="connsiteY92" fmla="*/ 722 h 764"/>
              <a:gd name="connsiteX93" fmla="*/ 136 w 420"/>
              <a:gd name="connsiteY93" fmla="*/ 716 h 764"/>
              <a:gd name="connsiteX94" fmla="*/ 131 w 420"/>
              <a:gd name="connsiteY94" fmla="*/ 706 h 764"/>
              <a:gd name="connsiteX95" fmla="*/ 121 w 420"/>
              <a:gd name="connsiteY95" fmla="*/ 695 h 764"/>
              <a:gd name="connsiteX96" fmla="*/ 110 w 420"/>
              <a:gd name="connsiteY96" fmla="*/ 690 h 764"/>
              <a:gd name="connsiteX97" fmla="*/ 100 w 420"/>
              <a:gd name="connsiteY97" fmla="*/ 679 h 764"/>
              <a:gd name="connsiteX98" fmla="*/ 84 w 420"/>
              <a:gd name="connsiteY98" fmla="*/ 669 h 764"/>
              <a:gd name="connsiteX99" fmla="*/ 68 w 420"/>
              <a:gd name="connsiteY99" fmla="*/ 658 h 764"/>
              <a:gd name="connsiteX100" fmla="*/ 52 w 420"/>
              <a:gd name="connsiteY100" fmla="*/ 648 h 764"/>
              <a:gd name="connsiteX101" fmla="*/ 36 w 420"/>
              <a:gd name="connsiteY101" fmla="*/ 643 h 764"/>
              <a:gd name="connsiteX102" fmla="*/ 26 w 420"/>
              <a:gd name="connsiteY102" fmla="*/ 632 h 764"/>
              <a:gd name="connsiteX103" fmla="*/ 15 w 420"/>
              <a:gd name="connsiteY103" fmla="*/ 627 h 764"/>
              <a:gd name="connsiteX104" fmla="*/ 5 w 420"/>
              <a:gd name="connsiteY104" fmla="*/ 622 h 764"/>
              <a:gd name="connsiteX105" fmla="*/ 0 w 420"/>
              <a:gd name="connsiteY105" fmla="*/ 616 h 764"/>
              <a:gd name="connsiteX106" fmla="*/ 0 w 420"/>
              <a:gd name="connsiteY106" fmla="*/ 616 h 764"/>
              <a:gd name="connsiteX107" fmla="*/ 0 w 420"/>
              <a:gd name="connsiteY107" fmla="*/ 611 h 764"/>
              <a:gd name="connsiteX108" fmla="*/ 0 w 420"/>
              <a:gd name="connsiteY108" fmla="*/ 611 h 764"/>
              <a:gd name="connsiteX109" fmla="*/ 5 w 420"/>
              <a:gd name="connsiteY109" fmla="*/ 611 h 764"/>
              <a:gd name="connsiteX110" fmla="*/ 10 w 420"/>
              <a:gd name="connsiteY110" fmla="*/ 611 h 764"/>
              <a:gd name="connsiteX111" fmla="*/ 21 w 420"/>
              <a:gd name="connsiteY111" fmla="*/ 611 h 764"/>
              <a:gd name="connsiteX112" fmla="*/ 31 w 420"/>
              <a:gd name="connsiteY112" fmla="*/ 611 h 764"/>
              <a:gd name="connsiteX113" fmla="*/ 47 w 420"/>
              <a:gd name="connsiteY113" fmla="*/ 616 h 764"/>
              <a:gd name="connsiteX114" fmla="*/ 63 w 420"/>
              <a:gd name="connsiteY114" fmla="*/ 622 h 764"/>
              <a:gd name="connsiteX115" fmla="*/ 84 w 420"/>
              <a:gd name="connsiteY115" fmla="*/ 622 h 764"/>
              <a:gd name="connsiteX116" fmla="*/ 105 w 420"/>
              <a:gd name="connsiteY116" fmla="*/ 627 h 764"/>
              <a:gd name="connsiteX117" fmla="*/ 121 w 420"/>
              <a:gd name="connsiteY117" fmla="*/ 632 h 764"/>
              <a:gd name="connsiteX118" fmla="*/ 136 w 420"/>
              <a:gd name="connsiteY118" fmla="*/ 632 h 764"/>
              <a:gd name="connsiteX119" fmla="*/ 152 w 420"/>
              <a:gd name="connsiteY119" fmla="*/ 632 h 764"/>
              <a:gd name="connsiteX120" fmla="*/ 163 w 420"/>
              <a:gd name="connsiteY120" fmla="*/ 632 h 764"/>
              <a:gd name="connsiteX121" fmla="*/ 173 w 420"/>
              <a:gd name="connsiteY121" fmla="*/ 632 h 764"/>
              <a:gd name="connsiteX122" fmla="*/ 179 w 420"/>
              <a:gd name="connsiteY122" fmla="*/ 632 h 764"/>
              <a:gd name="connsiteX123" fmla="*/ 184 w 420"/>
              <a:gd name="connsiteY123" fmla="*/ 632 h 764"/>
              <a:gd name="connsiteX124" fmla="*/ 189 w 420"/>
              <a:gd name="connsiteY124" fmla="*/ 627 h 764"/>
              <a:gd name="connsiteX125" fmla="*/ 194 w 420"/>
              <a:gd name="connsiteY125" fmla="*/ 622 h 764"/>
              <a:gd name="connsiteX126" fmla="*/ 200 w 420"/>
              <a:gd name="connsiteY126" fmla="*/ 616 h 764"/>
              <a:gd name="connsiteX127" fmla="*/ 205 w 420"/>
              <a:gd name="connsiteY127" fmla="*/ 611 h 764"/>
              <a:gd name="connsiteX128" fmla="*/ 210 w 420"/>
              <a:gd name="connsiteY128" fmla="*/ 600 h 764"/>
              <a:gd name="connsiteX129" fmla="*/ 221 w 420"/>
              <a:gd name="connsiteY129" fmla="*/ 590 h 764"/>
              <a:gd name="connsiteX130" fmla="*/ 226 w 420"/>
              <a:gd name="connsiteY130" fmla="*/ 579 h 764"/>
              <a:gd name="connsiteX131" fmla="*/ 231 w 420"/>
              <a:gd name="connsiteY131" fmla="*/ 569 h 764"/>
              <a:gd name="connsiteX132" fmla="*/ 236 w 420"/>
              <a:gd name="connsiteY132" fmla="*/ 553 h 764"/>
              <a:gd name="connsiteX133" fmla="*/ 242 w 420"/>
              <a:gd name="connsiteY133" fmla="*/ 537 h 764"/>
              <a:gd name="connsiteX134" fmla="*/ 247 w 420"/>
              <a:gd name="connsiteY134" fmla="*/ 521 h 764"/>
              <a:gd name="connsiteX135" fmla="*/ 252 w 420"/>
              <a:gd name="connsiteY135" fmla="*/ 500 h 764"/>
              <a:gd name="connsiteX136" fmla="*/ 257 w 420"/>
              <a:gd name="connsiteY136" fmla="*/ 479 h 764"/>
              <a:gd name="connsiteX137" fmla="*/ 263 w 420"/>
              <a:gd name="connsiteY137" fmla="*/ 453 h 764"/>
              <a:gd name="connsiteX138" fmla="*/ 268 w 420"/>
              <a:gd name="connsiteY138" fmla="*/ 427 h 764"/>
              <a:gd name="connsiteX139" fmla="*/ 273 w 420"/>
              <a:gd name="connsiteY139" fmla="*/ 400 h 764"/>
              <a:gd name="connsiteX140" fmla="*/ 278 w 420"/>
              <a:gd name="connsiteY140" fmla="*/ 374 h 764"/>
              <a:gd name="connsiteX141" fmla="*/ 284 w 420"/>
              <a:gd name="connsiteY141" fmla="*/ 348 h 764"/>
              <a:gd name="connsiteX142" fmla="*/ 284 w 420"/>
              <a:gd name="connsiteY142" fmla="*/ 321 h 764"/>
              <a:gd name="connsiteX143" fmla="*/ 289 w 420"/>
              <a:gd name="connsiteY143" fmla="*/ 295 h 764"/>
              <a:gd name="connsiteX144" fmla="*/ 289 w 420"/>
              <a:gd name="connsiteY144" fmla="*/ 274 h 764"/>
              <a:gd name="connsiteX145" fmla="*/ 294 w 420"/>
              <a:gd name="connsiteY145" fmla="*/ 253 h 764"/>
              <a:gd name="connsiteX146" fmla="*/ 294 w 420"/>
              <a:gd name="connsiteY146" fmla="*/ 232 h 764"/>
              <a:gd name="connsiteX147" fmla="*/ 294 w 420"/>
              <a:gd name="connsiteY147" fmla="*/ 211 h 764"/>
              <a:gd name="connsiteX148" fmla="*/ 299 w 420"/>
              <a:gd name="connsiteY148" fmla="*/ 195 h 764"/>
              <a:gd name="connsiteX149" fmla="*/ 299 w 420"/>
              <a:gd name="connsiteY149" fmla="*/ 179 h 764"/>
              <a:gd name="connsiteX150" fmla="*/ 299 w 420"/>
              <a:gd name="connsiteY150" fmla="*/ 163 h 764"/>
              <a:gd name="connsiteX151" fmla="*/ 299 w 420"/>
              <a:gd name="connsiteY151" fmla="*/ 153 h 764"/>
              <a:gd name="connsiteX152" fmla="*/ 299 w 420"/>
              <a:gd name="connsiteY152" fmla="*/ 142 h 764"/>
              <a:gd name="connsiteX153" fmla="*/ 299 w 420"/>
              <a:gd name="connsiteY153" fmla="*/ 132 h 764"/>
              <a:gd name="connsiteX154" fmla="*/ 299 w 420"/>
              <a:gd name="connsiteY154" fmla="*/ 121 h 764"/>
              <a:gd name="connsiteX155" fmla="*/ 294 w 420"/>
              <a:gd name="connsiteY155" fmla="*/ 116 h 764"/>
              <a:gd name="connsiteX156" fmla="*/ 294 w 420"/>
              <a:gd name="connsiteY15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58 w 420"/>
              <a:gd name="connsiteY16" fmla="*/ 47 h 764"/>
              <a:gd name="connsiteX17" fmla="*/ 94 w 420"/>
              <a:gd name="connsiteY17" fmla="*/ 42 h 764"/>
              <a:gd name="connsiteX18" fmla="*/ 110 w 420"/>
              <a:gd name="connsiteY18" fmla="*/ 42 h 764"/>
              <a:gd name="connsiteX19" fmla="*/ 126 w 420"/>
              <a:gd name="connsiteY19" fmla="*/ 37 h 764"/>
              <a:gd name="connsiteX20" fmla="*/ 142 w 420"/>
              <a:gd name="connsiteY20" fmla="*/ 37 h 764"/>
              <a:gd name="connsiteX21" fmla="*/ 157 w 420"/>
              <a:gd name="connsiteY21" fmla="*/ 37 h 764"/>
              <a:gd name="connsiteX22" fmla="*/ 168 w 420"/>
              <a:gd name="connsiteY22" fmla="*/ 32 h 764"/>
              <a:gd name="connsiteX23" fmla="*/ 184 w 420"/>
              <a:gd name="connsiteY23" fmla="*/ 32 h 764"/>
              <a:gd name="connsiteX24" fmla="*/ 194 w 420"/>
              <a:gd name="connsiteY24" fmla="*/ 32 h 764"/>
              <a:gd name="connsiteX25" fmla="*/ 205 w 420"/>
              <a:gd name="connsiteY25" fmla="*/ 26 h 764"/>
              <a:gd name="connsiteX26" fmla="*/ 215 w 420"/>
              <a:gd name="connsiteY26" fmla="*/ 26 h 764"/>
              <a:gd name="connsiteX27" fmla="*/ 221 w 420"/>
              <a:gd name="connsiteY27" fmla="*/ 26 h 764"/>
              <a:gd name="connsiteX28" fmla="*/ 231 w 420"/>
              <a:gd name="connsiteY28" fmla="*/ 21 h 764"/>
              <a:gd name="connsiteX29" fmla="*/ 236 w 420"/>
              <a:gd name="connsiteY29" fmla="*/ 21 h 764"/>
              <a:gd name="connsiteX30" fmla="*/ 242 w 420"/>
              <a:gd name="connsiteY30" fmla="*/ 21 h 764"/>
              <a:gd name="connsiteX31" fmla="*/ 247 w 420"/>
              <a:gd name="connsiteY31" fmla="*/ 16 h 764"/>
              <a:gd name="connsiteX32" fmla="*/ 247 w 420"/>
              <a:gd name="connsiteY32" fmla="*/ 16 h 764"/>
              <a:gd name="connsiteX33" fmla="*/ 252 w 420"/>
              <a:gd name="connsiteY33" fmla="*/ 16 h 764"/>
              <a:gd name="connsiteX34" fmla="*/ 252 w 420"/>
              <a:gd name="connsiteY34" fmla="*/ 11 h 764"/>
              <a:gd name="connsiteX35" fmla="*/ 263 w 420"/>
              <a:gd name="connsiteY35" fmla="*/ 5 h 764"/>
              <a:gd name="connsiteX36" fmla="*/ 268 w 420"/>
              <a:gd name="connsiteY36" fmla="*/ 5 h 764"/>
              <a:gd name="connsiteX37" fmla="*/ 278 w 420"/>
              <a:gd name="connsiteY37" fmla="*/ 0 h 764"/>
              <a:gd name="connsiteX38" fmla="*/ 284 w 420"/>
              <a:gd name="connsiteY38" fmla="*/ 5 h 764"/>
              <a:gd name="connsiteX39" fmla="*/ 299 w 420"/>
              <a:gd name="connsiteY39" fmla="*/ 5 h 764"/>
              <a:gd name="connsiteX40" fmla="*/ 310 w 420"/>
              <a:gd name="connsiteY40" fmla="*/ 11 h 764"/>
              <a:gd name="connsiteX41" fmla="*/ 331 w 420"/>
              <a:gd name="connsiteY41" fmla="*/ 16 h 764"/>
              <a:gd name="connsiteX42" fmla="*/ 363 w 420"/>
              <a:gd name="connsiteY42" fmla="*/ 32 h 764"/>
              <a:gd name="connsiteX43" fmla="*/ 378 w 420"/>
              <a:gd name="connsiteY43" fmla="*/ 42 h 764"/>
              <a:gd name="connsiteX44" fmla="*/ 394 w 420"/>
              <a:gd name="connsiteY44" fmla="*/ 53 h 764"/>
              <a:gd name="connsiteX45" fmla="*/ 405 w 420"/>
              <a:gd name="connsiteY45" fmla="*/ 58 h 764"/>
              <a:gd name="connsiteX46" fmla="*/ 415 w 420"/>
              <a:gd name="connsiteY46" fmla="*/ 68 h 764"/>
              <a:gd name="connsiteX47" fmla="*/ 420 w 420"/>
              <a:gd name="connsiteY47" fmla="*/ 74 h 764"/>
              <a:gd name="connsiteX48" fmla="*/ 420 w 420"/>
              <a:gd name="connsiteY48" fmla="*/ 74 h 764"/>
              <a:gd name="connsiteX49" fmla="*/ 415 w 420"/>
              <a:gd name="connsiteY49" fmla="*/ 79 h 764"/>
              <a:gd name="connsiteX50" fmla="*/ 415 w 420"/>
              <a:gd name="connsiteY50" fmla="*/ 84 h 764"/>
              <a:gd name="connsiteX51" fmla="*/ 410 w 420"/>
              <a:gd name="connsiteY51" fmla="*/ 90 h 764"/>
              <a:gd name="connsiteX52" fmla="*/ 405 w 420"/>
              <a:gd name="connsiteY52" fmla="*/ 95 h 764"/>
              <a:gd name="connsiteX53" fmla="*/ 399 w 420"/>
              <a:gd name="connsiteY53" fmla="*/ 100 h 764"/>
              <a:gd name="connsiteX54" fmla="*/ 394 w 420"/>
              <a:gd name="connsiteY54" fmla="*/ 105 h 764"/>
              <a:gd name="connsiteX55" fmla="*/ 389 w 420"/>
              <a:gd name="connsiteY55" fmla="*/ 116 h 764"/>
              <a:gd name="connsiteX56" fmla="*/ 389 w 420"/>
              <a:gd name="connsiteY56" fmla="*/ 126 h 764"/>
              <a:gd name="connsiteX57" fmla="*/ 384 w 420"/>
              <a:gd name="connsiteY57" fmla="*/ 142 h 764"/>
              <a:gd name="connsiteX58" fmla="*/ 384 w 420"/>
              <a:gd name="connsiteY58" fmla="*/ 163 h 764"/>
              <a:gd name="connsiteX59" fmla="*/ 384 w 420"/>
              <a:gd name="connsiteY59" fmla="*/ 184 h 764"/>
              <a:gd name="connsiteX60" fmla="*/ 378 w 420"/>
              <a:gd name="connsiteY60" fmla="*/ 211 h 764"/>
              <a:gd name="connsiteX61" fmla="*/ 373 w 420"/>
              <a:gd name="connsiteY61" fmla="*/ 263 h 764"/>
              <a:gd name="connsiteX62" fmla="*/ 368 w 420"/>
              <a:gd name="connsiteY62" fmla="*/ 316 h 764"/>
              <a:gd name="connsiteX63" fmla="*/ 363 w 420"/>
              <a:gd name="connsiteY63" fmla="*/ 363 h 764"/>
              <a:gd name="connsiteX64" fmla="*/ 357 w 420"/>
              <a:gd name="connsiteY64" fmla="*/ 411 h 764"/>
              <a:gd name="connsiteX65" fmla="*/ 347 w 420"/>
              <a:gd name="connsiteY65" fmla="*/ 458 h 764"/>
              <a:gd name="connsiteX66" fmla="*/ 336 w 420"/>
              <a:gd name="connsiteY66" fmla="*/ 506 h 764"/>
              <a:gd name="connsiteX67" fmla="*/ 326 w 420"/>
              <a:gd name="connsiteY67" fmla="*/ 553 h 764"/>
              <a:gd name="connsiteX68" fmla="*/ 310 w 420"/>
              <a:gd name="connsiteY68" fmla="*/ 595 h 764"/>
              <a:gd name="connsiteX69" fmla="*/ 299 w 420"/>
              <a:gd name="connsiteY69" fmla="*/ 622 h 764"/>
              <a:gd name="connsiteX70" fmla="*/ 294 w 420"/>
              <a:gd name="connsiteY70" fmla="*/ 643 h 764"/>
              <a:gd name="connsiteX71" fmla="*/ 284 w 420"/>
              <a:gd name="connsiteY71" fmla="*/ 658 h 764"/>
              <a:gd name="connsiteX72" fmla="*/ 273 w 420"/>
              <a:gd name="connsiteY72" fmla="*/ 674 h 764"/>
              <a:gd name="connsiteX73" fmla="*/ 263 w 420"/>
              <a:gd name="connsiteY73" fmla="*/ 690 h 764"/>
              <a:gd name="connsiteX74" fmla="*/ 252 w 420"/>
              <a:gd name="connsiteY74" fmla="*/ 706 h 764"/>
              <a:gd name="connsiteX75" fmla="*/ 236 w 420"/>
              <a:gd name="connsiteY75" fmla="*/ 716 h 764"/>
              <a:gd name="connsiteX76" fmla="*/ 226 w 420"/>
              <a:gd name="connsiteY76" fmla="*/ 727 h 764"/>
              <a:gd name="connsiteX77" fmla="*/ 215 w 420"/>
              <a:gd name="connsiteY77" fmla="*/ 737 h 764"/>
              <a:gd name="connsiteX78" fmla="*/ 205 w 420"/>
              <a:gd name="connsiteY78" fmla="*/ 743 h 764"/>
              <a:gd name="connsiteX79" fmla="*/ 194 w 420"/>
              <a:gd name="connsiteY79" fmla="*/ 748 h 764"/>
              <a:gd name="connsiteX80" fmla="*/ 184 w 420"/>
              <a:gd name="connsiteY80" fmla="*/ 753 h 764"/>
              <a:gd name="connsiteX81" fmla="*/ 179 w 420"/>
              <a:gd name="connsiteY81" fmla="*/ 758 h 764"/>
              <a:gd name="connsiteX82" fmla="*/ 168 w 420"/>
              <a:gd name="connsiteY82" fmla="*/ 764 h 764"/>
              <a:gd name="connsiteX83" fmla="*/ 163 w 420"/>
              <a:gd name="connsiteY83" fmla="*/ 764 h 764"/>
              <a:gd name="connsiteX84" fmla="*/ 157 w 420"/>
              <a:gd name="connsiteY84" fmla="*/ 764 h 764"/>
              <a:gd name="connsiteX85" fmla="*/ 147 w 420"/>
              <a:gd name="connsiteY85" fmla="*/ 758 h 764"/>
              <a:gd name="connsiteX86" fmla="*/ 142 w 420"/>
              <a:gd name="connsiteY86" fmla="*/ 753 h 764"/>
              <a:gd name="connsiteX87" fmla="*/ 136 w 420"/>
              <a:gd name="connsiteY87" fmla="*/ 748 h 764"/>
              <a:gd name="connsiteX88" fmla="*/ 136 w 420"/>
              <a:gd name="connsiteY88" fmla="*/ 743 h 764"/>
              <a:gd name="connsiteX89" fmla="*/ 136 w 420"/>
              <a:gd name="connsiteY89" fmla="*/ 737 h 764"/>
              <a:gd name="connsiteX90" fmla="*/ 136 w 420"/>
              <a:gd name="connsiteY90" fmla="*/ 732 h 764"/>
              <a:gd name="connsiteX91" fmla="*/ 136 w 420"/>
              <a:gd name="connsiteY91" fmla="*/ 722 h 764"/>
              <a:gd name="connsiteX92" fmla="*/ 136 w 420"/>
              <a:gd name="connsiteY92" fmla="*/ 716 h 764"/>
              <a:gd name="connsiteX93" fmla="*/ 131 w 420"/>
              <a:gd name="connsiteY93" fmla="*/ 706 h 764"/>
              <a:gd name="connsiteX94" fmla="*/ 121 w 420"/>
              <a:gd name="connsiteY94" fmla="*/ 695 h 764"/>
              <a:gd name="connsiteX95" fmla="*/ 110 w 420"/>
              <a:gd name="connsiteY95" fmla="*/ 690 h 764"/>
              <a:gd name="connsiteX96" fmla="*/ 100 w 420"/>
              <a:gd name="connsiteY96" fmla="*/ 679 h 764"/>
              <a:gd name="connsiteX97" fmla="*/ 84 w 420"/>
              <a:gd name="connsiteY97" fmla="*/ 669 h 764"/>
              <a:gd name="connsiteX98" fmla="*/ 68 w 420"/>
              <a:gd name="connsiteY98" fmla="*/ 658 h 764"/>
              <a:gd name="connsiteX99" fmla="*/ 52 w 420"/>
              <a:gd name="connsiteY99" fmla="*/ 648 h 764"/>
              <a:gd name="connsiteX100" fmla="*/ 36 w 420"/>
              <a:gd name="connsiteY100" fmla="*/ 643 h 764"/>
              <a:gd name="connsiteX101" fmla="*/ 26 w 420"/>
              <a:gd name="connsiteY101" fmla="*/ 632 h 764"/>
              <a:gd name="connsiteX102" fmla="*/ 15 w 420"/>
              <a:gd name="connsiteY102" fmla="*/ 627 h 764"/>
              <a:gd name="connsiteX103" fmla="*/ 5 w 420"/>
              <a:gd name="connsiteY103" fmla="*/ 622 h 764"/>
              <a:gd name="connsiteX104" fmla="*/ 0 w 420"/>
              <a:gd name="connsiteY104" fmla="*/ 616 h 764"/>
              <a:gd name="connsiteX105" fmla="*/ 0 w 420"/>
              <a:gd name="connsiteY105" fmla="*/ 616 h 764"/>
              <a:gd name="connsiteX106" fmla="*/ 0 w 420"/>
              <a:gd name="connsiteY106" fmla="*/ 611 h 764"/>
              <a:gd name="connsiteX107" fmla="*/ 0 w 420"/>
              <a:gd name="connsiteY107" fmla="*/ 611 h 764"/>
              <a:gd name="connsiteX108" fmla="*/ 5 w 420"/>
              <a:gd name="connsiteY108" fmla="*/ 611 h 764"/>
              <a:gd name="connsiteX109" fmla="*/ 10 w 420"/>
              <a:gd name="connsiteY109" fmla="*/ 611 h 764"/>
              <a:gd name="connsiteX110" fmla="*/ 21 w 420"/>
              <a:gd name="connsiteY110" fmla="*/ 611 h 764"/>
              <a:gd name="connsiteX111" fmla="*/ 31 w 420"/>
              <a:gd name="connsiteY111" fmla="*/ 611 h 764"/>
              <a:gd name="connsiteX112" fmla="*/ 47 w 420"/>
              <a:gd name="connsiteY112" fmla="*/ 616 h 764"/>
              <a:gd name="connsiteX113" fmla="*/ 63 w 420"/>
              <a:gd name="connsiteY113" fmla="*/ 622 h 764"/>
              <a:gd name="connsiteX114" fmla="*/ 84 w 420"/>
              <a:gd name="connsiteY114" fmla="*/ 622 h 764"/>
              <a:gd name="connsiteX115" fmla="*/ 105 w 420"/>
              <a:gd name="connsiteY115" fmla="*/ 627 h 764"/>
              <a:gd name="connsiteX116" fmla="*/ 121 w 420"/>
              <a:gd name="connsiteY116" fmla="*/ 632 h 764"/>
              <a:gd name="connsiteX117" fmla="*/ 136 w 420"/>
              <a:gd name="connsiteY117" fmla="*/ 632 h 764"/>
              <a:gd name="connsiteX118" fmla="*/ 152 w 420"/>
              <a:gd name="connsiteY118" fmla="*/ 632 h 764"/>
              <a:gd name="connsiteX119" fmla="*/ 163 w 420"/>
              <a:gd name="connsiteY119" fmla="*/ 632 h 764"/>
              <a:gd name="connsiteX120" fmla="*/ 173 w 420"/>
              <a:gd name="connsiteY120" fmla="*/ 632 h 764"/>
              <a:gd name="connsiteX121" fmla="*/ 179 w 420"/>
              <a:gd name="connsiteY121" fmla="*/ 632 h 764"/>
              <a:gd name="connsiteX122" fmla="*/ 184 w 420"/>
              <a:gd name="connsiteY122" fmla="*/ 632 h 764"/>
              <a:gd name="connsiteX123" fmla="*/ 189 w 420"/>
              <a:gd name="connsiteY123" fmla="*/ 627 h 764"/>
              <a:gd name="connsiteX124" fmla="*/ 194 w 420"/>
              <a:gd name="connsiteY124" fmla="*/ 622 h 764"/>
              <a:gd name="connsiteX125" fmla="*/ 200 w 420"/>
              <a:gd name="connsiteY125" fmla="*/ 616 h 764"/>
              <a:gd name="connsiteX126" fmla="*/ 205 w 420"/>
              <a:gd name="connsiteY126" fmla="*/ 611 h 764"/>
              <a:gd name="connsiteX127" fmla="*/ 210 w 420"/>
              <a:gd name="connsiteY127" fmla="*/ 600 h 764"/>
              <a:gd name="connsiteX128" fmla="*/ 221 w 420"/>
              <a:gd name="connsiteY128" fmla="*/ 590 h 764"/>
              <a:gd name="connsiteX129" fmla="*/ 226 w 420"/>
              <a:gd name="connsiteY129" fmla="*/ 579 h 764"/>
              <a:gd name="connsiteX130" fmla="*/ 231 w 420"/>
              <a:gd name="connsiteY130" fmla="*/ 569 h 764"/>
              <a:gd name="connsiteX131" fmla="*/ 236 w 420"/>
              <a:gd name="connsiteY131" fmla="*/ 553 h 764"/>
              <a:gd name="connsiteX132" fmla="*/ 242 w 420"/>
              <a:gd name="connsiteY132" fmla="*/ 537 h 764"/>
              <a:gd name="connsiteX133" fmla="*/ 247 w 420"/>
              <a:gd name="connsiteY133" fmla="*/ 521 h 764"/>
              <a:gd name="connsiteX134" fmla="*/ 252 w 420"/>
              <a:gd name="connsiteY134" fmla="*/ 500 h 764"/>
              <a:gd name="connsiteX135" fmla="*/ 257 w 420"/>
              <a:gd name="connsiteY135" fmla="*/ 479 h 764"/>
              <a:gd name="connsiteX136" fmla="*/ 263 w 420"/>
              <a:gd name="connsiteY136" fmla="*/ 453 h 764"/>
              <a:gd name="connsiteX137" fmla="*/ 268 w 420"/>
              <a:gd name="connsiteY137" fmla="*/ 427 h 764"/>
              <a:gd name="connsiteX138" fmla="*/ 273 w 420"/>
              <a:gd name="connsiteY138" fmla="*/ 400 h 764"/>
              <a:gd name="connsiteX139" fmla="*/ 278 w 420"/>
              <a:gd name="connsiteY139" fmla="*/ 374 h 764"/>
              <a:gd name="connsiteX140" fmla="*/ 284 w 420"/>
              <a:gd name="connsiteY140" fmla="*/ 348 h 764"/>
              <a:gd name="connsiteX141" fmla="*/ 284 w 420"/>
              <a:gd name="connsiteY141" fmla="*/ 321 h 764"/>
              <a:gd name="connsiteX142" fmla="*/ 289 w 420"/>
              <a:gd name="connsiteY142" fmla="*/ 295 h 764"/>
              <a:gd name="connsiteX143" fmla="*/ 289 w 420"/>
              <a:gd name="connsiteY143" fmla="*/ 274 h 764"/>
              <a:gd name="connsiteX144" fmla="*/ 294 w 420"/>
              <a:gd name="connsiteY144" fmla="*/ 253 h 764"/>
              <a:gd name="connsiteX145" fmla="*/ 294 w 420"/>
              <a:gd name="connsiteY145" fmla="*/ 232 h 764"/>
              <a:gd name="connsiteX146" fmla="*/ 294 w 420"/>
              <a:gd name="connsiteY146" fmla="*/ 211 h 764"/>
              <a:gd name="connsiteX147" fmla="*/ 299 w 420"/>
              <a:gd name="connsiteY147" fmla="*/ 195 h 764"/>
              <a:gd name="connsiteX148" fmla="*/ 299 w 420"/>
              <a:gd name="connsiteY148" fmla="*/ 179 h 764"/>
              <a:gd name="connsiteX149" fmla="*/ 299 w 420"/>
              <a:gd name="connsiteY149" fmla="*/ 163 h 764"/>
              <a:gd name="connsiteX150" fmla="*/ 299 w 420"/>
              <a:gd name="connsiteY150" fmla="*/ 153 h 764"/>
              <a:gd name="connsiteX151" fmla="*/ 299 w 420"/>
              <a:gd name="connsiteY151" fmla="*/ 142 h 764"/>
              <a:gd name="connsiteX152" fmla="*/ 299 w 420"/>
              <a:gd name="connsiteY152" fmla="*/ 132 h 764"/>
              <a:gd name="connsiteX153" fmla="*/ 299 w 420"/>
              <a:gd name="connsiteY153" fmla="*/ 121 h 764"/>
              <a:gd name="connsiteX154" fmla="*/ 294 w 420"/>
              <a:gd name="connsiteY154" fmla="*/ 116 h 764"/>
              <a:gd name="connsiteX155" fmla="*/ 294 w 420"/>
              <a:gd name="connsiteY15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42 h 764"/>
              <a:gd name="connsiteX17" fmla="*/ 110 w 420"/>
              <a:gd name="connsiteY17" fmla="*/ 42 h 764"/>
              <a:gd name="connsiteX18" fmla="*/ 126 w 420"/>
              <a:gd name="connsiteY18" fmla="*/ 37 h 764"/>
              <a:gd name="connsiteX19" fmla="*/ 142 w 420"/>
              <a:gd name="connsiteY19" fmla="*/ 37 h 764"/>
              <a:gd name="connsiteX20" fmla="*/ 157 w 420"/>
              <a:gd name="connsiteY20" fmla="*/ 37 h 764"/>
              <a:gd name="connsiteX21" fmla="*/ 168 w 420"/>
              <a:gd name="connsiteY21" fmla="*/ 32 h 764"/>
              <a:gd name="connsiteX22" fmla="*/ 184 w 420"/>
              <a:gd name="connsiteY22" fmla="*/ 32 h 764"/>
              <a:gd name="connsiteX23" fmla="*/ 194 w 420"/>
              <a:gd name="connsiteY23" fmla="*/ 32 h 764"/>
              <a:gd name="connsiteX24" fmla="*/ 205 w 420"/>
              <a:gd name="connsiteY24" fmla="*/ 26 h 764"/>
              <a:gd name="connsiteX25" fmla="*/ 215 w 420"/>
              <a:gd name="connsiteY25" fmla="*/ 26 h 764"/>
              <a:gd name="connsiteX26" fmla="*/ 221 w 420"/>
              <a:gd name="connsiteY26" fmla="*/ 26 h 764"/>
              <a:gd name="connsiteX27" fmla="*/ 231 w 420"/>
              <a:gd name="connsiteY27" fmla="*/ 21 h 764"/>
              <a:gd name="connsiteX28" fmla="*/ 236 w 420"/>
              <a:gd name="connsiteY28" fmla="*/ 21 h 764"/>
              <a:gd name="connsiteX29" fmla="*/ 242 w 420"/>
              <a:gd name="connsiteY29" fmla="*/ 21 h 764"/>
              <a:gd name="connsiteX30" fmla="*/ 247 w 420"/>
              <a:gd name="connsiteY30" fmla="*/ 16 h 764"/>
              <a:gd name="connsiteX31" fmla="*/ 247 w 420"/>
              <a:gd name="connsiteY31" fmla="*/ 16 h 764"/>
              <a:gd name="connsiteX32" fmla="*/ 252 w 420"/>
              <a:gd name="connsiteY32" fmla="*/ 16 h 764"/>
              <a:gd name="connsiteX33" fmla="*/ 252 w 420"/>
              <a:gd name="connsiteY33" fmla="*/ 11 h 764"/>
              <a:gd name="connsiteX34" fmla="*/ 263 w 420"/>
              <a:gd name="connsiteY34" fmla="*/ 5 h 764"/>
              <a:gd name="connsiteX35" fmla="*/ 268 w 420"/>
              <a:gd name="connsiteY35" fmla="*/ 5 h 764"/>
              <a:gd name="connsiteX36" fmla="*/ 278 w 420"/>
              <a:gd name="connsiteY36" fmla="*/ 0 h 764"/>
              <a:gd name="connsiteX37" fmla="*/ 284 w 420"/>
              <a:gd name="connsiteY37" fmla="*/ 5 h 764"/>
              <a:gd name="connsiteX38" fmla="*/ 299 w 420"/>
              <a:gd name="connsiteY38" fmla="*/ 5 h 764"/>
              <a:gd name="connsiteX39" fmla="*/ 310 w 420"/>
              <a:gd name="connsiteY39" fmla="*/ 11 h 764"/>
              <a:gd name="connsiteX40" fmla="*/ 331 w 420"/>
              <a:gd name="connsiteY40" fmla="*/ 16 h 764"/>
              <a:gd name="connsiteX41" fmla="*/ 363 w 420"/>
              <a:gd name="connsiteY41" fmla="*/ 32 h 764"/>
              <a:gd name="connsiteX42" fmla="*/ 378 w 420"/>
              <a:gd name="connsiteY42" fmla="*/ 42 h 764"/>
              <a:gd name="connsiteX43" fmla="*/ 394 w 420"/>
              <a:gd name="connsiteY43" fmla="*/ 53 h 764"/>
              <a:gd name="connsiteX44" fmla="*/ 405 w 420"/>
              <a:gd name="connsiteY44" fmla="*/ 58 h 764"/>
              <a:gd name="connsiteX45" fmla="*/ 415 w 420"/>
              <a:gd name="connsiteY45" fmla="*/ 68 h 764"/>
              <a:gd name="connsiteX46" fmla="*/ 420 w 420"/>
              <a:gd name="connsiteY46" fmla="*/ 74 h 764"/>
              <a:gd name="connsiteX47" fmla="*/ 420 w 420"/>
              <a:gd name="connsiteY47" fmla="*/ 74 h 764"/>
              <a:gd name="connsiteX48" fmla="*/ 415 w 420"/>
              <a:gd name="connsiteY48" fmla="*/ 79 h 764"/>
              <a:gd name="connsiteX49" fmla="*/ 415 w 420"/>
              <a:gd name="connsiteY49" fmla="*/ 84 h 764"/>
              <a:gd name="connsiteX50" fmla="*/ 410 w 420"/>
              <a:gd name="connsiteY50" fmla="*/ 90 h 764"/>
              <a:gd name="connsiteX51" fmla="*/ 405 w 420"/>
              <a:gd name="connsiteY51" fmla="*/ 95 h 764"/>
              <a:gd name="connsiteX52" fmla="*/ 399 w 420"/>
              <a:gd name="connsiteY52" fmla="*/ 100 h 764"/>
              <a:gd name="connsiteX53" fmla="*/ 394 w 420"/>
              <a:gd name="connsiteY53" fmla="*/ 105 h 764"/>
              <a:gd name="connsiteX54" fmla="*/ 389 w 420"/>
              <a:gd name="connsiteY54" fmla="*/ 116 h 764"/>
              <a:gd name="connsiteX55" fmla="*/ 389 w 420"/>
              <a:gd name="connsiteY55" fmla="*/ 126 h 764"/>
              <a:gd name="connsiteX56" fmla="*/ 384 w 420"/>
              <a:gd name="connsiteY56" fmla="*/ 142 h 764"/>
              <a:gd name="connsiteX57" fmla="*/ 384 w 420"/>
              <a:gd name="connsiteY57" fmla="*/ 163 h 764"/>
              <a:gd name="connsiteX58" fmla="*/ 384 w 420"/>
              <a:gd name="connsiteY58" fmla="*/ 184 h 764"/>
              <a:gd name="connsiteX59" fmla="*/ 378 w 420"/>
              <a:gd name="connsiteY59" fmla="*/ 211 h 764"/>
              <a:gd name="connsiteX60" fmla="*/ 373 w 420"/>
              <a:gd name="connsiteY60" fmla="*/ 263 h 764"/>
              <a:gd name="connsiteX61" fmla="*/ 368 w 420"/>
              <a:gd name="connsiteY61" fmla="*/ 316 h 764"/>
              <a:gd name="connsiteX62" fmla="*/ 363 w 420"/>
              <a:gd name="connsiteY62" fmla="*/ 363 h 764"/>
              <a:gd name="connsiteX63" fmla="*/ 357 w 420"/>
              <a:gd name="connsiteY63" fmla="*/ 411 h 764"/>
              <a:gd name="connsiteX64" fmla="*/ 347 w 420"/>
              <a:gd name="connsiteY64" fmla="*/ 458 h 764"/>
              <a:gd name="connsiteX65" fmla="*/ 336 w 420"/>
              <a:gd name="connsiteY65" fmla="*/ 506 h 764"/>
              <a:gd name="connsiteX66" fmla="*/ 326 w 420"/>
              <a:gd name="connsiteY66" fmla="*/ 553 h 764"/>
              <a:gd name="connsiteX67" fmla="*/ 310 w 420"/>
              <a:gd name="connsiteY67" fmla="*/ 595 h 764"/>
              <a:gd name="connsiteX68" fmla="*/ 299 w 420"/>
              <a:gd name="connsiteY68" fmla="*/ 622 h 764"/>
              <a:gd name="connsiteX69" fmla="*/ 294 w 420"/>
              <a:gd name="connsiteY69" fmla="*/ 643 h 764"/>
              <a:gd name="connsiteX70" fmla="*/ 284 w 420"/>
              <a:gd name="connsiteY70" fmla="*/ 658 h 764"/>
              <a:gd name="connsiteX71" fmla="*/ 273 w 420"/>
              <a:gd name="connsiteY71" fmla="*/ 674 h 764"/>
              <a:gd name="connsiteX72" fmla="*/ 263 w 420"/>
              <a:gd name="connsiteY72" fmla="*/ 690 h 764"/>
              <a:gd name="connsiteX73" fmla="*/ 252 w 420"/>
              <a:gd name="connsiteY73" fmla="*/ 706 h 764"/>
              <a:gd name="connsiteX74" fmla="*/ 236 w 420"/>
              <a:gd name="connsiteY74" fmla="*/ 716 h 764"/>
              <a:gd name="connsiteX75" fmla="*/ 226 w 420"/>
              <a:gd name="connsiteY75" fmla="*/ 727 h 764"/>
              <a:gd name="connsiteX76" fmla="*/ 215 w 420"/>
              <a:gd name="connsiteY76" fmla="*/ 737 h 764"/>
              <a:gd name="connsiteX77" fmla="*/ 205 w 420"/>
              <a:gd name="connsiteY77" fmla="*/ 743 h 764"/>
              <a:gd name="connsiteX78" fmla="*/ 194 w 420"/>
              <a:gd name="connsiteY78" fmla="*/ 748 h 764"/>
              <a:gd name="connsiteX79" fmla="*/ 184 w 420"/>
              <a:gd name="connsiteY79" fmla="*/ 753 h 764"/>
              <a:gd name="connsiteX80" fmla="*/ 179 w 420"/>
              <a:gd name="connsiteY80" fmla="*/ 758 h 764"/>
              <a:gd name="connsiteX81" fmla="*/ 168 w 420"/>
              <a:gd name="connsiteY81" fmla="*/ 764 h 764"/>
              <a:gd name="connsiteX82" fmla="*/ 163 w 420"/>
              <a:gd name="connsiteY82" fmla="*/ 764 h 764"/>
              <a:gd name="connsiteX83" fmla="*/ 157 w 420"/>
              <a:gd name="connsiteY83" fmla="*/ 764 h 764"/>
              <a:gd name="connsiteX84" fmla="*/ 147 w 420"/>
              <a:gd name="connsiteY84" fmla="*/ 758 h 764"/>
              <a:gd name="connsiteX85" fmla="*/ 142 w 420"/>
              <a:gd name="connsiteY85" fmla="*/ 753 h 764"/>
              <a:gd name="connsiteX86" fmla="*/ 136 w 420"/>
              <a:gd name="connsiteY86" fmla="*/ 748 h 764"/>
              <a:gd name="connsiteX87" fmla="*/ 136 w 420"/>
              <a:gd name="connsiteY87" fmla="*/ 743 h 764"/>
              <a:gd name="connsiteX88" fmla="*/ 136 w 420"/>
              <a:gd name="connsiteY88" fmla="*/ 737 h 764"/>
              <a:gd name="connsiteX89" fmla="*/ 136 w 420"/>
              <a:gd name="connsiteY89" fmla="*/ 732 h 764"/>
              <a:gd name="connsiteX90" fmla="*/ 136 w 420"/>
              <a:gd name="connsiteY90" fmla="*/ 722 h 764"/>
              <a:gd name="connsiteX91" fmla="*/ 136 w 420"/>
              <a:gd name="connsiteY91" fmla="*/ 716 h 764"/>
              <a:gd name="connsiteX92" fmla="*/ 131 w 420"/>
              <a:gd name="connsiteY92" fmla="*/ 706 h 764"/>
              <a:gd name="connsiteX93" fmla="*/ 121 w 420"/>
              <a:gd name="connsiteY93" fmla="*/ 695 h 764"/>
              <a:gd name="connsiteX94" fmla="*/ 110 w 420"/>
              <a:gd name="connsiteY94" fmla="*/ 690 h 764"/>
              <a:gd name="connsiteX95" fmla="*/ 100 w 420"/>
              <a:gd name="connsiteY95" fmla="*/ 679 h 764"/>
              <a:gd name="connsiteX96" fmla="*/ 84 w 420"/>
              <a:gd name="connsiteY96" fmla="*/ 669 h 764"/>
              <a:gd name="connsiteX97" fmla="*/ 68 w 420"/>
              <a:gd name="connsiteY97" fmla="*/ 658 h 764"/>
              <a:gd name="connsiteX98" fmla="*/ 52 w 420"/>
              <a:gd name="connsiteY98" fmla="*/ 648 h 764"/>
              <a:gd name="connsiteX99" fmla="*/ 36 w 420"/>
              <a:gd name="connsiteY99" fmla="*/ 643 h 764"/>
              <a:gd name="connsiteX100" fmla="*/ 26 w 420"/>
              <a:gd name="connsiteY100" fmla="*/ 632 h 764"/>
              <a:gd name="connsiteX101" fmla="*/ 15 w 420"/>
              <a:gd name="connsiteY101" fmla="*/ 627 h 764"/>
              <a:gd name="connsiteX102" fmla="*/ 5 w 420"/>
              <a:gd name="connsiteY102" fmla="*/ 622 h 764"/>
              <a:gd name="connsiteX103" fmla="*/ 0 w 420"/>
              <a:gd name="connsiteY103" fmla="*/ 616 h 764"/>
              <a:gd name="connsiteX104" fmla="*/ 0 w 420"/>
              <a:gd name="connsiteY104" fmla="*/ 616 h 764"/>
              <a:gd name="connsiteX105" fmla="*/ 0 w 420"/>
              <a:gd name="connsiteY105" fmla="*/ 611 h 764"/>
              <a:gd name="connsiteX106" fmla="*/ 0 w 420"/>
              <a:gd name="connsiteY106" fmla="*/ 611 h 764"/>
              <a:gd name="connsiteX107" fmla="*/ 5 w 420"/>
              <a:gd name="connsiteY107" fmla="*/ 611 h 764"/>
              <a:gd name="connsiteX108" fmla="*/ 10 w 420"/>
              <a:gd name="connsiteY108" fmla="*/ 611 h 764"/>
              <a:gd name="connsiteX109" fmla="*/ 21 w 420"/>
              <a:gd name="connsiteY109" fmla="*/ 611 h 764"/>
              <a:gd name="connsiteX110" fmla="*/ 31 w 420"/>
              <a:gd name="connsiteY110" fmla="*/ 611 h 764"/>
              <a:gd name="connsiteX111" fmla="*/ 47 w 420"/>
              <a:gd name="connsiteY111" fmla="*/ 616 h 764"/>
              <a:gd name="connsiteX112" fmla="*/ 63 w 420"/>
              <a:gd name="connsiteY112" fmla="*/ 622 h 764"/>
              <a:gd name="connsiteX113" fmla="*/ 84 w 420"/>
              <a:gd name="connsiteY113" fmla="*/ 622 h 764"/>
              <a:gd name="connsiteX114" fmla="*/ 105 w 420"/>
              <a:gd name="connsiteY114" fmla="*/ 627 h 764"/>
              <a:gd name="connsiteX115" fmla="*/ 121 w 420"/>
              <a:gd name="connsiteY115" fmla="*/ 632 h 764"/>
              <a:gd name="connsiteX116" fmla="*/ 136 w 420"/>
              <a:gd name="connsiteY116" fmla="*/ 632 h 764"/>
              <a:gd name="connsiteX117" fmla="*/ 152 w 420"/>
              <a:gd name="connsiteY117" fmla="*/ 632 h 764"/>
              <a:gd name="connsiteX118" fmla="*/ 163 w 420"/>
              <a:gd name="connsiteY118" fmla="*/ 632 h 764"/>
              <a:gd name="connsiteX119" fmla="*/ 173 w 420"/>
              <a:gd name="connsiteY119" fmla="*/ 632 h 764"/>
              <a:gd name="connsiteX120" fmla="*/ 179 w 420"/>
              <a:gd name="connsiteY120" fmla="*/ 632 h 764"/>
              <a:gd name="connsiteX121" fmla="*/ 184 w 420"/>
              <a:gd name="connsiteY121" fmla="*/ 632 h 764"/>
              <a:gd name="connsiteX122" fmla="*/ 189 w 420"/>
              <a:gd name="connsiteY122" fmla="*/ 627 h 764"/>
              <a:gd name="connsiteX123" fmla="*/ 194 w 420"/>
              <a:gd name="connsiteY123" fmla="*/ 622 h 764"/>
              <a:gd name="connsiteX124" fmla="*/ 200 w 420"/>
              <a:gd name="connsiteY124" fmla="*/ 616 h 764"/>
              <a:gd name="connsiteX125" fmla="*/ 205 w 420"/>
              <a:gd name="connsiteY125" fmla="*/ 611 h 764"/>
              <a:gd name="connsiteX126" fmla="*/ 210 w 420"/>
              <a:gd name="connsiteY126" fmla="*/ 600 h 764"/>
              <a:gd name="connsiteX127" fmla="*/ 221 w 420"/>
              <a:gd name="connsiteY127" fmla="*/ 590 h 764"/>
              <a:gd name="connsiteX128" fmla="*/ 226 w 420"/>
              <a:gd name="connsiteY128" fmla="*/ 579 h 764"/>
              <a:gd name="connsiteX129" fmla="*/ 231 w 420"/>
              <a:gd name="connsiteY129" fmla="*/ 569 h 764"/>
              <a:gd name="connsiteX130" fmla="*/ 236 w 420"/>
              <a:gd name="connsiteY130" fmla="*/ 553 h 764"/>
              <a:gd name="connsiteX131" fmla="*/ 242 w 420"/>
              <a:gd name="connsiteY131" fmla="*/ 537 h 764"/>
              <a:gd name="connsiteX132" fmla="*/ 247 w 420"/>
              <a:gd name="connsiteY132" fmla="*/ 521 h 764"/>
              <a:gd name="connsiteX133" fmla="*/ 252 w 420"/>
              <a:gd name="connsiteY133" fmla="*/ 500 h 764"/>
              <a:gd name="connsiteX134" fmla="*/ 257 w 420"/>
              <a:gd name="connsiteY134" fmla="*/ 479 h 764"/>
              <a:gd name="connsiteX135" fmla="*/ 263 w 420"/>
              <a:gd name="connsiteY135" fmla="*/ 453 h 764"/>
              <a:gd name="connsiteX136" fmla="*/ 268 w 420"/>
              <a:gd name="connsiteY136" fmla="*/ 427 h 764"/>
              <a:gd name="connsiteX137" fmla="*/ 273 w 420"/>
              <a:gd name="connsiteY137" fmla="*/ 400 h 764"/>
              <a:gd name="connsiteX138" fmla="*/ 278 w 420"/>
              <a:gd name="connsiteY138" fmla="*/ 374 h 764"/>
              <a:gd name="connsiteX139" fmla="*/ 284 w 420"/>
              <a:gd name="connsiteY139" fmla="*/ 348 h 764"/>
              <a:gd name="connsiteX140" fmla="*/ 284 w 420"/>
              <a:gd name="connsiteY140" fmla="*/ 321 h 764"/>
              <a:gd name="connsiteX141" fmla="*/ 289 w 420"/>
              <a:gd name="connsiteY141" fmla="*/ 295 h 764"/>
              <a:gd name="connsiteX142" fmla="*/ 289 w 420"/>
              <a:gd name="connsiteY142" fmla="*/ 274 h 764"/>
              <a:gd name="connsiteX143" fmla="*/ 294 w 420"/>
              <a:gd name="connsiteY143" fmla="*/ 253 h 764"/>
              <a:gd name="connsiteX144" fmla="*/ 294 w 420"/>
              <a:gd name="connsiteY144" fmla="*/ 232 h 764"/>
              <a:gd name="connsiteX145" fmla="*/ 294 w 420"/>
              <a:gd name="connsiteY145" fmla="*/ 211 h 764"/>
              <a:gd name="connsiteX146" fmla="*/ 299 w 420"/>
              <a:gd name="connsiteY146" fmla="*/ 195 h 764"/>
              <a:gd name="connsiteX147" fmla="*/ 299 w 420"/>
              <a:gd name="connsiteY147" fmla="*/ 179 h 764"/>
              <a:gd name="connsiteX148" fmla="*/ 299 w 420"/>
              <a:gd name="connsiteY148" fmla="*/ 163 h 764"/>
              <a:gd name="connsiteX149" fmla="*/ 299 w 420"/>
              <a:gd name="connsiteY149" fmla="*/ 153 h 764"/>
              <a:gd name="connsiteX150" fmla="*/ 299 w 420"/>
              <a:gd name="connsiteY150" fmla="*/ 142 h 764"/>
              <a:gd name="connsiteX151" fmla="*/ 299 w 420"/>
              <a:gd name="connsiteY151" fmla="*/ 132 h 764"/>
              <a:gd name="connsiteX152" fmla="*/ 299 w 420"/>
              <a:gd name="connsiteY152" fmla="*/ 121 h 764"/>
              <a:gd name="connsiteX153" fmla="*/ 294 w 420"/>
              <a:gd name="connsiteY153" fmla="*/ 116 h 764"/>
              <a:gd name="connsiteX154" fmla="*/ 294 w 420"/>
              <a:gd name="connsiteY15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110 w 420"/>
              <a:gd name="connsiteY16" fmla="*/ 42 h 764"/>
              <a:gd name="connsiteX17" fmla="*/ 126 w 420"/>
              <a:gd name="connsiteY17" fmla="*/ 37 h 764"/>
              <a:gd name="connsiteX18" fmla="*/ 142 w 420"/>
              <a:gd name="connsiteY18" fmla="*/ 37 h 764"/>
              <a:gd name="connsiteX19" fmla="*/ 157 w 420"/>
              <a:gd name="connsiteY19" fmla="*/ 37 h 764"/>
              <a:gd name="connsiteX20" fmla="*/ 168 w 420"/>
              <a:gd name="connsiteY20" fmla="*/ 32 h 764"/>
              <a:gd name="connsiteX21" fmla="*/ 184 w 420"/>
              <a:gd name="connsiteY21" fmla="*/ 32 h 764"/>
              <a:gd name="connsiteX22" fmla="*/ 194 w 420"/>
              <a:gd name="connsiteY22" fmla="*/ 32 h 764"/>
              <a:gd name="connsiteX23" fmla="*/ 205 w 420"/>
              <a:gd name="connsiteY23" fmla="*/ 26 h 764"/>
              <a:gd name="connsiteX24" fmla="*/ 215 w 420"/>
              <a:gd name="connsiteY24" fmla="*/ 26 h 764"/>
              <a:gd name="connsiteX25" fmla="*/ 221 w 420"/>
              <a:gd name="connsiteY25" fmla="*/ 26 h 764"/>
              <a:gd name="connsiteX26" fmla="*/ 231 w 420"/>
              <a:gd name="connsiteY26" fmla="*/ 21 h 764"/>
              <a:gd name="connsiteX27" fmla="*/ 236 w 420"/>
              <a:gd name="connsiteY27" fmla="*/ 21 h 764"/>
              <a:gd name="connsiteX28" fmla="*/ 242 w 420"/>
              <a:gd name="connsiteY28" fmla="*/ 21 h 764"/>
              <a:gd name="connsiteX29" fmla="*/ 247 w 420"/>
              <a:gd name="connsiteY29" fmla="*/ 16 h 764"/>
              <a:gd name="connsiteX30" fmla="*/ 247 w 420"/>
              <a:gd name="connsiteY30" fmla="*/ 16 h 764"/>
              <a:gd name="connsiteX31" fmla="*/ 252 w 420"/>
              <a:gd name="connsiteY31" fmla="*/ 16 h 764"/>
              <a:gd name="connsiteX32" fmla="*/ 252 w 420"/>
              <a:gd name="connsiteY32" fmla="*/ 11 h 764"/>
              <a:gd name="connsiteX33" fmla="*/ 263 w 420"/>
              <a:gd name="connsiteY33" fmla="*/ 5 h 764"/>
              <a:gd name="connsiteX34" fmla="*/ 268 w 420"/>
              <a:gd name="connsiteY34" fmla="*/ 5 h 764"/>
              <a:gd name="connsiteX35" fmla="*/ 278 w 420"/>
              <a:gd name="connsiteY35" fmla="*/ 0 h 764"/>
              <a:gd name="connsiteX36" fmla="*/ 284 w 420"/>
              <a:gd name="connsiteY36" fmla="*/ 5 h 764"/>
              <a:gd name="connsiteX37" fmla="*/ 299 w 420"/>
              <a:gd name="connsiteY37" fmla="*/ 5 h 764"/>
              <a:gd name="connsiteX38" fmla="*/ 310 w 420"/>
              <a:gd name="connsiteY38" fmla="*/ 11 h 764"/>
              <a:gd name="connsiteX39" fmla="*/ 331 w 420"/>
              <a:gd name="connsiteY39" fmla="*/ 16 h 764"/>
              <a:gd name="connsiteX40" fmla="*/ 363 w 420"/>
              <a:gd name="connsiteY40" fmla="*/ 32 h 764"/>
              <a:gd name="connsiteX41" fmla="*/ 378 w 420"/>
              <a:gd name="connsiteY41" fmla="*/ 42 h 764"/>
              <a:gd name="connsiteX42" fmla="*/ 394 w 420"/>
              <a:gd name="connsiteY42" fmla="*/ 53 h 764"/>
              <a:gd name="connsiteX43" fmla="*/ 405 w 420"/>
              <a:gd name="connsiteY43" fmla="*/ 58 h 764"/>
              <a:gd name="connsiteX44" fmla="*/ 415 w 420"/>
              <a:gd name="connsiteY44" fmla="*/ 68 h 764"/>
              <a:gd name="connsiteX45" fmla="*/ 420 w 420"/>
              <a:gd name="connsiteY45" fmla="*/ 74 h 764"/>
              <a:gd name="connsiteX46" fmla="*/ 420 w 420"/>
              <a:gd name="connsiteY46" fmla="*/ 74 h 764"/>
              <a:gd name="connsiteX47" fmla="*/ 415 w 420"/>
              <a:gd name="connsiteY47" fmla="*/ 79 h 764"/>
              <a:gd name="connsiteX48" fmla="*/ 415 w 420"/>
              <a:gd name="connsiteY48" fmla="*/ 84 h 764"/>
              <a:gd name="connsiteX49" fmla="*/ 410 w 420"/>
              <a:gd name="connsiteY49" fmla="*/ 90 h 764"/>
              <a:gd name="connsiteX50" fmla="*/ 405 w 420"/>
              <a:gd name="connsiteY50" fmla="*/ 95 h 764"/>
              <a:gd name="connsiteX51" fmla="*/ 399 w 420"/>
              <a:gd name="connsiteY51" fmla="*/ 100 h 764"/>
              <a:gd name="connsiteX52" fmla="*/ 394 w 420"/>
              <a:gd name="connsiteY52" fmla="*/ 105 h 764"/>
              <a:gd name="connsiteX53" fmla="*/ 389 w 420"/>
              <a:gd name="connsiteY53" fmla="*/ 116 h 764"/>
              <a:gd name="connsiteX54" fmla="*/ 389 w 420"/>
              <a:gd name="connsiteY54" fmla="*/ 126 h 764"/>
              <a:gd name="connsiteX55" fmla="*/ 384 w 420"/>
              <a:gd name="connsiteY55" fmla="*/ 142 h 764"/>
              <a:gd name="connsiteX56" fmla="*/ 384 w 420"/>
              <a:gd name="connsiteY56" fmla="*/ 163 h 764"/>
              <a:gd name="connsiteX57" fmla="*/ 384 w 420"/>
              <a:gd name="connsiteY57" fmla="*/ 184 h 764"/>
              <a:gd name="connsiteX58" fmla="*/ 378 w 420"/>
              <a:gd name="connsiteY58" fmla="*/ 211 h 764"/>
              <a:gd name="connsiteX59" fmla="*/ 373 w 420"/>
              <a:gd name="connsiteY59" fmla="*/ 263 h 764"/>
              <a:gd name="connsiteX60" fmla="*/ 368 w 420"/>
              <a:gd name="connsiteY60" fmla="*/ 316 h 764"/>
              <a:gd name="connsiteX61" fmla="*/ 363 w 420"/>
              <a:gd name="connsiteY61" fmla="*/ 363 h 764"/>
              <a:gd name="connsiteX62" fmla="*/ 357 w 420"/>
              <a:gd name="connsiteY62" fmla="*/ 411 h 764"/>
              <a:gd name="connsiteX63" fmla="*/ 347 w 420"/>
              <a:gd name="connsiteY63" fmla="*/ 458 h 764"/>
              <a:gd name="connsiteX64" fmla="*/ 336 w 420"/>
              <a:gd name="connsiteY64" fmla="*/ 506 h 764"/>
              <a:gd name="connsiteX65" fmla="*/ 326 w 420"/>
              <a:gd name="connsiteY65" fmla="*/ 553 h 764"/>
              <a:gd name="connsiteX66" fmla="*/ 310 w 420"/>
              <a:gd name="connsiteY66" fmla="*/ 595 h 764"/>
              <a:gd name="connsiteX67" fmla="*/ 299 w 420"/>
              <a:gd name="connsiteY67" fmla="*/ 622 h 764"/>
              <a:gd name="connsiteX68" fmla="*/ 294 w 420"/>
              <a:gd name="connsiteY68" fmla="*/ 643 h 764"/>
              <a:gd name="connsiteX69" fmla="*/ 284 w 420"/>
              <a:gd name="connsiteY69" fmla="*/ 658 h 764"/>
              <a:gd name="connsiteX70" fmla="*/ 273 w 420"/>
              <a:gd name="connsiteY70" fmla="*/ 674 h 764"/>
              <a:gd name="connsiteX71" fmla="*/ 263 w 420"/>
              <a:gd name="connsiteY71" fmla="*/ 690 h 764"/>
              <a:gd name="connsiteX72" fmla="*/ 252 w 420"/>
              <a:gd name="connsiteY72" fmla="*/ 706 h 764"/>
              <a:gd name="connsiteX73" fmla="*/ 236 w 420"/>
              <a:gd name="connsiteY73" fmla="*/ 716 h 764"/>
              <a:gd name="connsiteX74" fmla="*/ 226 w 420"/>
              <a:gd name="connsiteY74" fmla="*/ 727 h 764"/>
              <a:gd name="connsiteX75" fmla="*/ 215 w 420"/>
              <a:gd name="connsiteY75" fmla="*/ 737 h 764"/>
              <a:gd name="connsiteX76" fmla="*/ 205 w 420"/>
              <a:gd name="connsiteY76" fmla="*/ 743 h 764"/>
              <a:gd name="connsiteX77" fmla="*/ 194 w 420"/>
              <a:gd name="connsiteY77" fmla="*/ 748 h 764"/>
              <a:gd name="connsiteX78" fmla="*/ 184 w 420"/>
              <a:gd name="connsiteY78" fmla="*/ 753 h 764"/>
              <a:gd name="connsiteX79" fmla="*/ 179 w 420"/>
              <a:gd name="connsiteY79" fmla="*/ 758 h 764"/>
              <a:gd name="connsiteX80" fmla="*/ 168 w 420"/>
              <a:gd name="connsiteY80" fmla="*/ 764 h 764"/>
              <a:gd name="connsiteX81" fmla="*/ 163 w 420"/>
              <a:gd name="connsiteY81" fmla="*/ 764 h 764"/>
              <a:gd name="connsiteX82" fmla="*/ 157 w 420"/>
              <a:gd name="connsiteY82" fmla="*/ 764 h 764"/>
              <a:gd name="connsiteX83" fmla="*/ 147 w 420"/>
              <a:gd name="connsiteY83" fmla="*/ 758 h 764"/>
              <a:gd name="connsiteX84" fmla="*/ 142 w 420"/>
              <a:gd name="connsiteY84" fmla="*/ 753 h 764"/>
              <a:gd name="connsiteX85" fmla="*/ 136 w 420"/>
              <a:gd name="connsiteY85" fmla="*/ 748 h 764"/>
              <a:gd name="connsiteX86" fmla="*/ 136 w 420"/>
              <a:gd name="connsiteY86" fmla="*/ 743 h 764"/>
              <a:gd name="connsiteX87" fmla="*/ 136 w 420"/>
              <a:gd name="connsiteY87" fmla="*/ 737 h 764"/>
              <a:gd name="connsiteX88" fmla="*/ 136 w 420"/>
              <a:gd name="connsiteY88" fmla="*/ 732 h 764"/>
              <a:gd name="connsiteX89" fmla="*/ 136 w 420"/>
              <a:gd name="connsiteY89" fmla="*/ 722 h 764"/>
              <a:gd name="connsiteX90" fmla="*/ 136 w 420"/>
              <a:gd name="connsiteY90" fmla="*/ 716 h 764"/>
              <a:gd name="connsiteX91" fmla="*/ 131 w 420"/>
              <a:gd name="connsiteY91" fmla="*/ 706 h 764"/>
              <a:gd name="connsiteX92" fmla="*/ 121 w 420"/>
              <a:gd name="connsiteY92" fmla="*/ 695 h 764"/>
              <a:gd name="connsiteX93" fmla="*/ 110 w 420"/>
              <a:gd name="connsiteY93" fmla="*/ 690 h 764"/>
              <a:gd name="connsiteX94" fmla="*/ 100 w 420"/>
              <a:gd name="connsiteY94" fmla="*/ 679 h 764"/>
              <a:gd name="connsiteX95" fmla="*/ 84 w 420"/>
              <a:gd name="connsiteY95" fmla="*/ 669 h 764"/>
              <a:gd name="connsiteX96" fmla="*/ 68 w 420"/>
              <a:gd name="connsiteY96" fmla="*/ 658 h 764"/>
              <a:gd name="connsiteX97" fmla="*/ 52 w 420"/>
              <a:gd name="connsiteY97" fmla="*/ 648 h 764"/>
              <a:gd name="connsiteX98" fmla="*/ 36 w 420"/>
              <a:gd name="connsiteY98" fmla="*/ 643 h 764"/>
              <a:gd name="connsiteX99" fmla="*/ 26 w 420"/>
              <a:gd name="connsiteY99" fmla="*/ 632 h 764"/>
              <a:gd name="connsiteX100" fmla="*/ 15 w 420"/>
              <a:gd name="connsiteY100" fmla="*/ 627 h 764"/>
              <a:gd name="connsiteX101" fmla="*/ 5 w 420"/>
              <a:gd name="connsiteY101" fmla="*/ 622 h 764"/>
              <a:gd name="connsiteX102" fmla="*/ 0 w 420"/>
              <a:gd name="connsiteY102" fmla="*/ 616 h 764"/>
              <a:gd name="connsiteX103" fmla="*/ 0 w 420"/>
              <a:gd name="connsiteY103" fmla="*/ 616 h 764"/>
              <a:gd name="connsiteX104" fmla="*/ 0 w 420"/>
              <a:gd name="connsiteY104" fmla="*/ 611 h 764"/>
              <a:gd name="connsiteX105" fmla="*/ 0 w 420"/>
              <a:gd name="connsiteY105" fmla="*/ 611 h 764"/>
              <a:gd name="connsiteX106" fmla="*/ 5 w 420"/>
              <a:gd name="connsiteY106" fmla="*/ 611 h 764"/>
              <a:gd name="connsiteX107" fmla="*/ 10 w 420"/>
              <a:gd name="connsiteY107" fmla="*/ 611 h 764"/>
              <a:gd name="connsiteX108" fmla="*/ 21 w 420"/>
              <a:gd name="connsiteY108" fmla="*/ 611 h 764"/>
              <a:gd name="connsiteX109" fmla="*/ 31 w 420"/>
              <a:gd name="connsiteY109" fmla="*/ 611 h 764"/>
              <a:gd name="connsiteX110" fmla="*/ 47 w 420"/>
              <a:gd name="connsiteY110" fmla="*/ 616 h 764"/>
              <a:gd name="connsiteX111" fmla="*/ 63 w 420"/>
              <a:gd name="connsiteY111" fmla="*/ 622 h 764"/>
              <a:gd name="connsiteX112" fmla="*/ 84 w 420"/>
              <a:gd name="connsiteY112" fmla="*/ 622 h 764"/>
              <a:gd name="connsiteX113" fmla="*/ 105 w 420"/>
              <a:gd name="connsiteY113" fmla="*/ 627 h 764"/>
              <a:gd name="connsiteX114" fmla="*/ 121 w 420"/>
              <a:gd name="connsiteY114" fmla="*/ 632 h 764"/>
              <a:gd name="connsiteX115" fmla="*/ 136 w 420"/>
              <a:gd name="connsiteY115" fmla="*/ 632 h 764"/>
              <a:gd name="connsiteX116" fmla="*/ 152 w 420"/>
              <a:gd name="connsiteY116" fmla="*/ 632 h 764"/>
              <a:gd name="connsiteX117" fmla="*/ 163 w 420"/>
              <a:gd name="connsiteY117" fmla="*/ 632 h 764"/>
              <a:gd name="connsiteX118" fmla="*/ 173 w 420"/>
              <a:gd name="connsiteY118" fmla="*/ 632 h 764"/>
              <a:gd name="connsiteX119" fmla="*/ 179 w 420"/>
              <a:gd name="connsiteY119" fmla="*/ 632 h 764"/>
              <a:gd name="connsiteX120" fmla="*/ 184 w 420"/>
              <a:gd name="connsiteY120" fmla="*/ 632 h 764"/>
              <a:gd name="connsiteX121" fmla="*/ 189 w 420"/>
              <a:gd name="connsiteY121" fmla="*/ 627 h 764"/>
              <a:gd name="connsiteX122" fmla="*/ 194 w 420"/>
              <a:gd name="connsiteY122" fmla="*/ 622 h 764"/>
              <a:gd name="connsiteX123" fmla="*/ 200 w 420"/>
              <a:gd name="connsiteY123" fmla="*/ 616 h 764"/>
              <a:gd name="connsiteX124" fmla="*/ 205 w 420"/>
              <a:gd name="connsiteY124" fmla="*/ 611 h 764"/>
              <a:gd name="connsiteX125" fmla="*/ 210 w 420"/>
              <a:gd name="connsiteY125" fmla="*/ 600 h 764"/>
              <a:gd name="connsiteX126" fmla="*/ 221 w 420"/>
              <a:gd name="connsiteY126" fmla="*/ 590 h 764"/>
              <a:gd name="connsiteX127" fmla="*/ 226 w 420"/>
              <a:gd name="connsiteY127" fmla="*/ 579 h 764"/>
              <a:gd name="connsiteX128" fmla="*/ 231 w 420"/>
              <a:gd name="connsiteY128" fmla="*/ 569 h 764"/>
              <a:gd name="connsiteX129" fmla="*/ 236 w 420"/>
              <a:gd name="connsiteY129" fmla="*/ 553 h 764"/>
              <a:gd name="connsiteX130" fmla="*/ 242 w 420"/>
              <a:gd name="connsiteY130" fmla="*/ 537 h 764"/>
              <a:gd name="connsiteX131" fmla="*/ 247 w 420"/>
              <a:gd name="connsiteY131" fmla="*/ 521 h 764"/>
              <a:gd name="connsiteX132" fmla="*/ 252 w 420"/>
              <a:gd name="connsiteY132" fmla="*/ 500 h 764"/>
              <a:gd name="connsiteX133" fmla="*/ 257 w 420"/>
              <a:gd name="connsiteY133" fmla="*/ 479 h 764"/>
              <a:gd name="connsiteX134" fmla="*/ 263 w 420"/>
              <a:gd name="connsiteY134" fmla="*/ 453 h 764"/>
              <a:gd name="connsiteX135" fmla="*/ 268 w 420"/>
              <a:gd name="connsiteY135" fmla="*/ 427 h 764"/>
              <a:gd name="connsiteX136" fmla="*/ 273 w 420"/>
              <a:gd name="connsiteY136" fmla="*/ 400 h 764"/>
              <a:gd name="connsiteX137" fmla="*/ 278 w 420"/>
              <a:gd name="connsiteY137" fmla="*/ 374 h 764"/>
              <a:gd name="connsiteX138" fmla="*/ 284 w 420"/>
              <a:gd name="connsiteY138" fmla="*/ 348 h 764"/>
              <a:gd name="connsiteX139" fmla="*/ 284 w 420"/>
              <a:gd name="connsiteY139" fmla="*/ 321 h 764"/>
              <a:gd name="connsiteX140" fmla="*/ 289 w 420"/>
              <a:gd name="connsiteY140" fmla="*/ 295 h 764"/>
              <a:gd name="connsiteX141" fmla="*/ 289 w 420"/>
              <a:gd name="connsiteY141" fmla="*/ 274 h 764"/>
              <a:gd name="connsiteX142" fmla="*/ 294 w 420"/>
              <a:gd name="connsiteY142" fmla="*/ 253 h 764"/>
              <a:gd name="connsiteX143" fmla="*/ 294 w 420"/>
              <a:gd name="connsiteY143" fmla="*/ 232 h 764"/>
              <a:gd name="connsiteX144" fmla="*/ 294 w 420"/>
              <a:gd name="connsiteY144" fmla="*/ 211 h 764"/>
              <a:gd name="connsiteX145" fmla="*/ 299 w 420"/>
              <a:gd name="connsiteY145" fmla="*/ 195 h 764"/>
              <a:gd name="connsiteX146" fmla="*/ 299 w 420"/>
              <a:gd name="connsiteY146" fmla="*/ 179 h 764"/>
              <a:gd name="connsiteX147" fmla="*/ 299 w 420"/>
              <a:gd name="connsiteY147" fmla="*/ 163 h 764"/>
              <a:gd name="connsiteX148" fmla="*/ 299 w 420"/>
              <a:gd name="connsiteY148" fmla="*/ 153 h 764"/>
              <a:gd name="connsiteX149" fmla="*/ 299 w 420"/>
              <a:gd name="connsiteY149" fmla="*/ 142 h 764"/>
              <a:gd name="connsiteX150" fmla="*/ 299 w 420"/>
              <a:gd name="connsiteY150" fmla="*/ 132 h 764"/>
              <a:gd name="connsiteX151" fmla="*/ 299 w 420"/>
              <a:gd name="connsiteY151" fmla="*/ 121 h 764"/>
              <a:gd name="connsiteX152" fmla="*/ 294 w 420"/>
              <a:gd name="connsiteY152" fmla="*/ 116 h 764"/>
              <a:gd name="connsiteX153" fmla="*/ 294 w 420"/>
              <a:gd name="connsiteY15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126 w 420"/>
              <a:gd name="connsiteY16" fmla="*/ 37 h 764"/>
              <a:gd name="connsiteX17" fmla="*/ 142 w 420"/>
              <a:gd name="connsiteY17" fmla="*/ 37 h 764"/>
              <a:gd name="connsiteX18" fmla="*/ 157 w 420"/>
              <a:gd name="connsiteY18" fmla="*/ 37 h 764"/>
              <a:gd name="connsiteX19" fmla="*/ 168 w 420"/>
              <a:gd name="connsiteY19" fmla="*/ 32 h 764"/>
              <a:gd name="connsiteX20" fmla="*/ 184 w 420"/>
              <a:gd name="connsiteY20" fmla="*/ 32 h 764"/>
              <a:gd name="connsiteX21" fmla="*/ 194 w 420"/>
              <a:gd name="connsiteY21" fmla="*/ 32 h 764"/>
              <a:gd name="connsiteX22" fmla="*/ 205 w 420"/>
              <a:gd name="connsiteY22" fmla="*/ 26 h 764"/>
              <a:gd name="connsiteX23" fmla="*/ 215 w 420"/>
              <a:gd name="connsiteY23" fmla="*/ 26 h 764"/>
              <a:gd name="connsiteX24" fmla="*/ 221 w 420"/>
              <a:gd name="connsiteY24" fmla="*/ 26 h 764"/>
              <a:gd name="connsiteX25" fmla="*/ 231 w 420"/>
              <a:gd name="connsiteY25" fmla="*/ 21 h 764"/>
              <a:gd name="connsiteX26" fmla="*/ 236 w 420"/>
              <a:gd name="connsiteY26" fmla="*/ 21 h 764"/>
              <a:gd name="connsiteX27" fmla="*/ 242 w 420"/>
              <a:gd name="connsiteY27" fmla="*/ 21 h 764"/>
              <a:gd name="connsiteX28" fmla="*/ 247 w 420"/>
              <a:gd name="connsiteY28" fmla="*/ 16 h 764"/>
              <a:gd name="connsiteX29" fmla="*/ 247 w 420"/>
              <a:gd name="connsiteY29" fmla="*/ 16 h 764"/>
              <a:gd name="connsiteX30" fmla="*/ 252 w 420"/>
              <a:gd name="connsiteY30" fmla="*/ 16 h 764"/>
              <a:gd name="connsiteX31" fmla="*/ 252 w 420"/>
              <a:gd name="connsiteY31" fmla="*/ 11 h 764"/>
              <a:gd name="connsiteX32" fmla="*/ 263 w 420"/>
              <a:gd name="connsiteY32" fmla="*/ 5 h 764"/>
              <a:gd name="connsiteX33" fmla="*/ 268 w 420"/>
              <a:gd name="connsiteY33" fmla="*/ 5 h 764"/>
              <a:gd name="connsiteX34" fmla="*/ 278 w 420"/>
              <a:gd name="connsiteY34" fmla="*/ 0 h 764"/>
              <a:gd name="connsiteX35" fmla="*/ 284 w 420"/>
              <a:gd name="connsiteY35" fmla="*/ 5 h 764"/>
              <a:gd name="connsiteX36" fmla="*/ 299 w 420"/>
              <a:gd name="connsiteY36" fmla="*/ 5 h 764"/>
              <a:gd name="connsiteX37" fmla="*/ 310 w 420"/>
              <a:gd name="connsiteY37" fmla="*/ 11 h 764"/>
              <a:gd name="connsiteX38" fmla="*/ 331 w 420"/>
              <a:gd name="connsiteY38" fmla="*/ 16 h 764"/>
              <a:gd name="connsiteX39" fmla="*/ 363 w 420"/>
              <a:gd name="connsiteY39" fmla="*/ 32 h 764"/>
              <a:gd name="connsiteX40" fmla="*/ 378 w 420"/>
              <a:gd name="connsiteY40" fmla="*/ 42 h 764"/>
              <a:gd name="connsiteX41" fmla="*/ 394 w 420"/>
              <a:gd name="connsiteY41" fmla="*/ 53 h 764"/>
              <a:gd name="connsiteX42" fmla="*/ 405 w 420"/>
              <a:gd name="connsiteY42" fmla="*/ 58 h 764"/>
              <a:gd name="connsiteX43" fmla="*/ 415 w 420"/>
              <a:gd name="connsiteY43" fmla="*/ 68 h 764"/>
              <a:gd name="connsiteX44" fmla="*/ 420 w 420"/>
              <a:gd name="connsiteY44" fmla="*/ 74 h 764"/>
              <a:gd name="connsiteX45" fmla="*/ 420 w 420"/>
              <a:gd name="connsiteY45" fmla="*/ 74 h 764"/>
              <a:gd name="connsiteX46" fmla="*/ 415 w 420"/>
              <a:gd name="connsiteY46" fmla="*/ 79 h 764"/>
              <a:gd name="connsiteX47" fmla="*/ 415 w 420"/>
              <a:gd name="connsiteY47" fmla="*/ 84 h 764"/>
              <a:gd name="connsiteX48" fmla="*/ 410 w 420"/>
              <a:gd name="connsiteY48" fmla="*/ 90 h 764"/>
              <a:gd name="connsiteX49" fmla="*/ 405 w 420"/>
              <a:gd name="connsiteY49" fmla="*/ 95 h 764"/>
              <a:gd name="connsiteX50" fmla="*/ 399 w 420"/>
              <a:gd name="connsiteY50" fmla="*/ 100 h 764"/>
              <a:gd name="connsiteX51" fmla="*/ 394 w 420"/>
              <a:gd name="connsiteY51" fmla="*/ 105 h 764"/>
              <a:gd name="connsiteX52" fmla="*/ 389 w 420"/>
              <a:gd name="connsiteY52" fmla="*/ 116 h 764"/>
              <a:gd name="connsiteX53" fmla="*/ 389 w 420"/>
              <a:gd name="connsiteY53" fmla="*/ 126 h 764"/>
              <a:gd name="connsiteX54" fmla="*/ 384 w 420"/>
              <a:gd name="connsiteY54" fmla="*/ 142 h 764"/>
              <a:gd name="connsiteX55" fmla="*/ 384 w 420"/>
              <a:gd name="connsiteY55" fmla="*/ 163 h 764"/>
              <a:gd name="connsiteX56" fmla="*/ 384 w 420"/>
              <a:gd name="connsiteY56" fmla="*/ 184 h 764"/>
              <a:gd name="connsiteX57" fmla="*/ 378 w 420"/>
              <a:gd name="connsiteY57" fmla="*/ 211 h 764"/>
              <a:gd name="connsiteX58" fmla="*/ 373 w 420"/>
              <a:gd name="connsiteY58" fmla="*/ 263 h 764"/>
              <a:gd name="connsiteX59" fmla="*/ 368 w 420"/>
              <a:gd name="connsiteY59" fmla="*/ 316 h 764"/>
              <a:gd name="connsiteX60" fmla="*/ 363 w 420"/>
              <a:gd name="connsiteY60" fmla="*/ 363 h 764"/>
              <a:gd name="connsiteX61" fmla="*/ 357 w 420"/>
              <a:gd name="connsiteY61" fmla="*/ 411 h 764"/>
              <a:gd name="connsiteX62" fmla="*/ 347 w 420"/>
              <a:gd name="connsiteY62" fmla="*/ 458 h 764"/>
              <a:gd name="connsiteX63" fmla="*/ 336 w 420"/>
              <a:gd name="connsiteY63" fmla="*/ 506 h 764"/>
              <a:gd name="connsiteX64" fmla="*/ 326 w 420"/>
              <a:gd name="connsiteY64" fmla="*/ 553 h 764"/>
              <a:gd name="connsiteX65" fmla="*/ 310 w 420"/>
              <a:gd name="connsiteY65" fmla="*/ 595 h 764"/>
              <a:gd name="connsiteX66" fmla="*/ 299 w 420"/>
              <a:gd name="connsiteY66" fmla="*/ 622 h 764"/>
              <a:gd name="connsiteX67" fmla="*/ 294 w 420"/>
              <a:gd name="connsiteY67" fmla="*/ 643 h 764"/>
              <a:gd name="connsiteX68" fmla="*/ 284 w 420"/>
              <a:gd name="connsiteY68" fmla="*/ 658 h 764"/>
              <a:gd name="connsiteX69" fmla="*/ 273 w 420"/>
              <a:gd name="connsiteY69" fmla="*/ 674 h 764"/>
              <a:gd name="connsiteX70" fmla="*/ 263 w 420"/>
              <a:gd name="connsiteY70" fmla="*/ 690 h 764"/>
              <a:gd name="connsiteX71" fmla="*/ 252 w 420"/>
              <a:gd name="connsiteY71" fmla="*/ 706 h 764"/>
              <a:gd name="connsiteX72" fmla="*/ 236 w 420"/>
              <a:gd name="connsiteY72" fmla="*/ 716 h 764"/>
              <a:gd name="connsiteX73" fmla="*/ 226 w 420"/>
              <a:gd name="connsiteY73" fmla="*/ 727 h 764"/>
              <a:gd name="connsiteX74" fmla="*/ 215 w 420"/>
              <a:gd name="connsiteY74" fmla="*/ 737 h 764"/>
              <a:gd name="connsiteX75" fmla="*/ 205 w 420"/>
              <a:gd name="connsiteY75" fmla="*/ 743 h 764"/>
              <a:gd name="connsiteX76" fmla="*/ 194 w 420"/>
              <a:gd name="connsiteY76" fmla="*/ 748 h 764"/>
              <a:gd name="connsiteX77" fmla="*/ 184 w 420"/>
              <a:gd name="connsiteY77" fmla="*/ 753 h 764"/>
              <a:gd name="connsiteX78" fmla="*/ 179 w 420"/>
              <a:gd name="connsiteY78" fmla="*/ 758 h 764"/>
              <a:gd name="connsiteX79" fmla="*/ 168 w 420"/>
              <a:gd name="connsiteY79" fmla="*/ 764 h 764"/>
              <a:gd name="connsiteX80" fmla="*/ 163 w 420"/>
              <a:gd name="connsiteY80" fmla="*/ 764 h 764"/>
              <a:gd name="connsiteX81" fmla="*/ 157 w 420"/>
              <a:gd name="connsiteY81" fmla="*/ 764 h 764"/>
              <a:gd name="connsiteX82" fmla="*/ 147 w 420"/>
              <a:gd name="connsiteY82" fmla="*/ 758 h 764"/>
              <a:gd name="connsiteX83" fmla="*/ 142 w 420"/>
              <a:gd name="connsiteY83" fmla="*/ 753 h 764"/>
              <a:gd name="connsiteX84" fmla="*/ 136 w 420"/>
              <a:gd name="connsiteY84" fmla="*/ 748 h 764"/>
              <a:gd name="connsiteX85" fmla="*/ 136 w 420"/>
              <a:gd name="connsiteY85" fmla="*/ 743 h 764"/>
              <a:gd name="connsiteX86" fmla="*/ 136 w 420"/>
              <a:gd name="connsiteY86" fmla="*/ 737 h 764"/>
              <a:gd name="connsiteX87" fmla="*/ 136 w 420"/>
              <a:gd name="connsiteY87" fmla="*/ 732 h 764"/>
              <a:gd name="connsiteX88" fmla="*/ 136 w 420"/>
              <a:gd name="connsiteY88" fmla="*/ 722 h 764"/>
              <a:gd name="connsiteX89" fmla="*/ 136 w 420"/>
              <a:gd name="connsiteY89" fmla="*/ 716 h 764"/>
              <a:gd name="connsiteX90" fmla="*/ 131 w 420"/>
              <a:gd name="connsiteY90" fmla="*/ 706 h 764"/>
              <a:gd name="connsiteX91" fmla="*/ 121 w 420"/>
              <a:gd name="connsiteY91" fmla="*/ 695 h 764"/>
              <a:gd name="connsiteX92" fmla="*/ 110 w 420"/>
              <a:gd name="connsiteY92" fmla="*/ 690 h 764"/>
              <a:gd name="connsiteX93" fmla="*/ 100 w 420"/>
              <a:gd name="connsiteY93" fmla="*/ 679 h 764"/>
              <a:gd name="connsiteX94" fmla="*/ 84 w 420"/>
              <a:gd name="connsiteY94" fmla="*/ 669 h 764"/>
              <a:gd name="connsiteX95" fmla="*/ 68 w 420"/>
              <a:gd name="connsiteY95" fmla="*/ 658 h 764"/>
              <a:gd name="connsiteX96" fmla="*/ 52 w 420"/>
              <a:gd name="connsiteY96" fmla="*/ 648 h 764"/>
              <a:gd name="connsiteX97" fmla="*/ 36 w 420"/>
              <a:gd name="connsiteY97" fmla="*/ 643 h 764"/>
              <a:gd name="connsiteX98" fmla="*/ 26 w 420"/>
              <a:gd name="connsiteY98" fmla="*/ 632 h 764"/>
              <a:gd name="connsiteX99" fmla="*/ 15 w 420"/>
              <a:gd name="connsiteY99" fmla="*/ 627 h 764"/>
              <a:gd name="connsiteX100" fmla="*/ 5 w 420"/>
              <a:gd name="connsiteY100" fmla="*/ 622 h 764"/>
              <a:gd name="connsiteX101" fmla="*/ 0 w 420"/>
              <a:gd name="connsiteY101" fmla="*/ 616 h 764"/>
              <a:gd name="connsiteX102" fmla="*/ 0 w 420"/>
              <a:gd name="connsiteY102" fmla="*/ 616 h 764"/>
              <a:gd name="connsiteX103" fmla="*/ 0 w 420"/>
              <a:gd name="connsiteY103" fmla="*/ 611 h 764"/>
              <a:gd name="connsiteX104" fmla="*/ 0 w 420"/>
              <a:gd name="connsiteY104" fmla="*/ 611 h 764"/>
              <a:gd name="connsiteX105" fmla="*/ 5 w 420"/>
              <a:gd name="connsiteY105" fmla="*/ 611 h 764"/>
              <a:gd name="connsiteX106" fmla="*/ 10 w 420"/>
              <a:gd name="connsiteY106" fmla="*/ 611 h 764"/>
              <a:gd name="connsiteX107" fmla="*/ 21 w 420"/>
              <a:gd name="connsiteY107" fmla="*/ 611 h 764"/>
              <a:gd name="connsiteX108" fmla="*/ 31 w 420"/>
              <a:gd name="connsiteY108" fmla="*/ 611 h 764"/>
              <a:gd name="connsiteX109" fmla="*/ 47 w 420"/>
              <a:gd name="connsiteY109" fmla="*/ 616 h 764"/>
              <a:gd name="connsiteX110" fmla="*/ 63 w 420"/>
              <a:gd name="connsiteY110" fmla="*/ 622 h 764"/>
              <a:gd name="connsiteX111" fmla="*/ 84 w 420"/>
              <a:gd name="connsiteY111" fmla="*/ 622 h 764"/>
              <a:gd name="connsiteX112" fmla="*/ 105 w 420"/>
              <a:gd name="connsiteY112" fmla="*/ 627 h 764"/>
              <a:gd name="connsiteX113" fmla="*/ 121 w 420"/>
              <a:gd name="connsiteY113" fmla="*/ 632 h 764"/>
              <a:gd name="connsiteX114" fmla="*/ 136 w 420"/>
              <a:gd name="connsiteY114" fmla="*/ 632 h 764"/>
              <a:gd name="connsiteX115" fmla="*/ 152 w 420"/>
              <a:gd name="connsiteY115" fmla="*/ 632 h 764"/>
              <a:gd name="connsiteX116" fmla="*/ 163 w 420"/>
              <a:gd name="connsiteY116" fmla="*/ 632 h 764"/>
              <a:gd name="connsiteX117" fmla="*/ 173 w 420"/>
              <a:gd name="connsiteY117" fmla="*/ 632 h 764"/>
              <a:gd name="connsiteX118" fmla="*/ 179 w 420"/>
              <a:gd name="connsiteY118" fmla="*/ 632 h 764"/>
              <a:gd name="connsiteX119" fmla="*/ 184 w 420"/>
              <a:gd name="connsiteY119" fmla="*/ 632 h 764"/>
              <a:gd name="connsiteX120" fmla="*/ 189 w 420"/>
              <a:gd name="connsiteY120" fmla="*/ 627 h 764"/>
              <a:gd name="connsiteX121" fmla="*/ 194 w 420"/>
              <a:gd name="connsiteY121" fmla="*/ 622 h 764"/>
              <a:gd name="connsiteX122" fmla="*/ 200 w 420"/>
              <a:gd name="connsiteY122" fmla="*/ 616 h 764"/>
              <a:gd name="connsiteX123" fmla="*/ 205 w 420"/>
              <a:gd name="connsiteY123" fmla="*/ 611 h 764"/>
              <a:gd name="connsiteX124" fmla="*/ 210 w 420"/>
              <a:gd name="connsiteY124" fmla="*/ 600 h 764"/>
              <a:gd name="connsiteX125" fmla="*/ 221 w 420"/>
              <a:gd name="connsiteY125" fmla="*/ 590 h 764"/>
              <a:gd name="connsiteX126" fmla="*/ 226 w 420"/>
              <a:gd name="connsiteY126" fmla="*/ 579 h 764"/>
              <a:gd name="connsiteX127" fmla="*/ 231 w 420"/>
              <a:gd name="connsiteY127" fmla="*/ 569 h 764"/>
              <a:gd name="connsiteX128" fmla="*/ 236 w 420"/>
              <a:gd name="connsiteY128" fmla="*/ 553 h 764"/>
              <a:gd name="connsiteX129" fmla="*/ 242 w 420"/>
              <a:gd name="connsiteY129" fmla="*/ 537 h 764"/>
              <a:gd name="connsiteX130" fmla="*/ 247 w 420"/>
              <a:gd name="connsiteY130" fmla="*/ 521 h 764"/>
              <a:gd name="connsiteX131" fmla="*/ 252 w 420"/>
              <a:gd name="connsiteY131" fmla="*/ 500 h 764"/>
              <a:gd name="connsiteX132" fmla="*/ 257 w 420"/>
              <a:gd name="connsiteY132" fmla="*/ 479 h 764"/>
              <a:gd name="connsiteX133" fmla="*/ 263 w 420"/>
              <a:gd name="connsiteY133" fmla="*/ 453 h 764"/>
              <a:gd name="connsiteX134" fmla="*/ 268 w 420"/>
              <a:gd name="connsiteY134" fmla="*/ 427 h 764"/>
              <a:gd name="connsiteX135" fmla="*/ 273 w 420"/>
              <a:gd name="connsiteY135" fmla="*/ 400 h 764"/>
              <a:gd name="connsiteX136" fmla="*/ 278 w 420"/>
              <a:gd name="connsiteY136" fmla="*/ 374 h 764"/>
              <a:gd name="connsiteX137" fmla="*/ 284 w 420"/>
              <a:gd name="connsiteY137" fmla="*/ 348 h 764"/>
              <a:gd name="connsiteX138" fmla="*/ 284 w 420"/>
              <a:gd name="connsiteY138" fmla="*/ 321 h 764"/>
              <a:gd name="connsiteX139" fmla="*/ 289 w 420"/>
              <a:gd name="connsiteY139" fmla="*/ 295 h 764"/>
              <a:gd name="connsiteX140" fmla="*/ 289 w 420"/>
              <a:gd name="connsiteY140" fmla="*/ 274 h 764"/>
              <a:gd name="connsiteX141" fmla="*/ 294 w 420"/>
              <a:gd name="connsiteY141" fmla="*/ 253 h 764"/>
              <a:gd name="connsiteX142" fmla="*/ 294 w 420"/>
              <a:gd name="connsiteY142" fmla="*/ 232 h 764"/>
              <a:gd name="connsiteX143" fmla="*/ 294 w 420"/>
              <a:gd name="connsiteY143" fmla="*/ 211 h 764"/>
              <a:gd name="connsiteX144" fmla="*/ 299 w 420"/>
              <a:gd name="connsiteY144" fmla="*/ 195 h 764"/>
              <a:gd name="connsiteX145" fmla="*/ 299 w 420"/>
              <a:gd name="connsiteY145" fmla="*/ 179 h 764"/>
              <a:gd name="connsiteX146" fmla="*/ 299 w 420"/>
              <a:gd name="connsiteY146" fmla="*/ 163 h 764"/>
              <a:gd name="connsiteX147" fmla="*/ 299 w 420"/>
              <a:gd name="connsiteY147" fmla="*/ 153 h 764"/>
              <a:gd name="connsiteX148" fmla="*/ 299 w 420"/>
              <a:gd name="connsiteY148" fmla="*/ 142 h 764"/>
              <a:gd name="connsiteX149" fmla="*/ 299 w 420"/>
              <a:gd name="connsiteY149" fmla="*/ 132 h 764"/>
              <a:gd name="connsiteX150" fmla="*/ 299 w 420"/>
              <a:gd name="connsiteY150" fmla="*/ 121 h 764"/>
              <a:gd name="connsiteX151" fmla="*/ 294 w 420"/>
              <a:gd name="connsiteY151" fmla="*/ 116 h 764"/>
              <a:gd name="connsiteX152" fmla="*/ 294 w 420"/>
              <a:gd name="connsiteY15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37 h 764"/>
              <a:gd name="connsiteX16" fmla="*/ 142 w 420"/>
              <a:gd name="connsiteY16" fmla="*/ 37 h 764"/>
              <a:gd name="connsiteX17" fmla="*/ 157 w 420"/>
              <a:gd name="connsiteY17" fmla="*/ 37 h 764"/>
              <a:gd name="connsiteX18" fmla="*/ 168 w 420"/>
              <a:gd name="connsiteY18" fmla="*/ 32 h 764"/>
              <a:gd name="connsiteX19" fmla="*/ 184 w 420"/>
              <a:gd name="connsiteY19" fmla="*/ 32 h 764"/>
              <a:gd name="connsiteX20" fmla="*/ 194 w 420"/>
              <a:gd name="connsiteY20" fmla="*/ 32 h 764"/>
              <a:gd name="connsiteX21" fmla="*/ 205 w 420"/>
              <a:gd name="connsiteY21" fmla="*/ 26 h 764"/>
              <a:gd name="connsiteX22" fmla="*/ 215 w 420"/>
              <a:gd name="connsiteY22" fmla="*/ 26 h 764"/>
              <a:gd name="connsiteX23" fmla="*/ 221 w 420"/>
              <a:gd name="connsiteY23" fmla="*/ 26 h 764"/>
              <a:gd name="connsiteX24" fmla="*/ 231 w 420"/>
              <a:gd name="connsiteY24" fmla="*/ 21 h 764"/>
              <a:gd name="connsiteX25" fmla="*/ 236 w 420"/>
              <a:gd name="connsiteY25" fmla="*/ 21 h 764"/>
              <a:gd name="connsiteX26" fmla="*/ 242 w 420"/>
              <a:gd name="connsiteY26" fmla="*/ 21 h 764"/>
              <a:gd name="connsiteX27" fmla="*/ 247 w 420"/>
              <a:gd name="connsiteY27" fmla="*/ 16 h 764"/>
              <a:gd name="connsiteX28" fmla="*/ 247 w 420"/>
              <a:gd name="connsiteY28" fmla="*/ 16 h 764"/>
              <a:gd name="connsiteX29" fmla="*/ 252 w 420"/>
              <a:gd name="connsiteY29" fmla="*/ 16 h 764"/>
              <a:gd name="connsiteX30" fmla="*/ 252 w 420"/>
              <a:gd name="connsiteY30" fmla="*/ 11 h 764"/>
              <a:gd name="connsiteX31" fmla="*/ 263 w 420"/>
              <a:gd name="connsiteY31" fmla="*/ 5 h 764"/>
              <a:gd name="connsiteX32" fmla="*/ 268 w 420"/>
              <a:gd name="connsiteY32" fmla="*/ 5 h 764"/>
              <a:gd name="connsiteX33" fmla="*/ 278 w 420"/>
              <a:gd name="connsiteY33" fmla="*/ 0 h 764"/>
              <a:gd name="connsiteX34" fmla="*/ 284 w 420"/>
              <a:gd name="connsiteY34" fmla="*/ 5 h 764"/>
              <a:gd name="connsiteX35" fmla="*/ 299 w 420"/>
              <a:gd name="connsiteY35" fmla="*/ 5 h 764"/>
              <a:gd name="connsiteX36" fmla="*/ 310 w 420"/>
              <a:gd name="connsiteY36" fmla="*/ 11 h 764"/>
              <a:gd name="connsiteX37" fmla="*/ 331 w 420"/>
              <a:gd name="connsiteY37" fmla="*/ 16 h 764"/>
              <a:gd name="connsiteX38" fmla="*/ 363 w 420"/>
              <a:gd name="connsiteY38" fmla="*/ 32 h 764"/>
              <a:gd name="connsiteX39" fmla="*/ 378 w 420"/>
              <a:gd name="connsiteY39" fmla="*/ 42 h 764"/>
              <a:gd name="connsiteX40" fmla="*/ 394 w 420"/>
              <a:gd name="connsiteY40" fmla="*/ 53 h 764"/>
              <a:gd name="connsiteX41" fmla="*/ 405 w 420"/>
              <a:gd name="connsiteY41" fmla="*/ 58 h 764"/>
              <a:gd name="connsiteX42" fmla="*/ 415 w 420"/>
              <a:gd name="connsiteY42" fmla="*/ 68 h 764"/>
              <a:gd name="connsiteX43" fmla="*/ 420 w 420"/>
              <a:gd name="connsiteY43" fmla="*/ 74 h 764"/>
              <a:gd name="connsiteX44" fmla="*/ 420 w 420"/>
              <a:gd name="connsiteY44" fmla="*/ 74 h 764"/>
              <a:gd name="connsiteX45" fmla="*/ 415 w 420"/>
              <a:gd name="connsiteY45" fmla="*/ 79 h 764"/>
              <a:gd name="connsiteX46" fmla="*/ 415 w 420"/>
              <a:gd name="connsiteY46" fmla="*/ 84 h 764"/>
              <a:gd name="connsiteX47" fmla="*/ 410 w 420"/>
              <a:gd name="connsiteY47" fmla="*/ 90 h 764"/>
              <a:gd name="connsiteX48" fmla="*/ 405 w 420"/>
              <a:gd name="connsiteY48" fmla="*/ 95 h 764"/>
              <a:gd name="connsiteX49" fmla="*/ 399 w 420"/>
              <a:gd name="connsiteY49" fmla="*/ 100 h 764"/>
              <a:gd name="connsiteX50" fmla="*/ 394 w 420"/>
              <a:gd name="connsiteY50" fmla="*/ 105 h 764"/>
              <a:gd name="connsiteX51" fmla="*/ 389 w 420"/>
              <a:gd name="connsiteY51" fmla="*/ 116 h 764"/>
              <a:gd name="connsiteX52" fmla="*/ 389 w 420"/>
              <a:gd name="connsiteY52" fmla="*/ 126 h 764"/>
              <a:gd name="connsiteX53" fmla="*/ 384 w 420"/>
              <a:gd name="connsiteY53" fmla="*/ 142 h 764"/>
              <a:gd name="connsiteX54" fmla="*/ 384 w 420"/>
              <a:gd name="connsiteY54" fmla="*/ 163 h 764"/>
              <a:gd name="connsiteX55" fmla="*/ 384 w 420"/>
              <a:gd name="connsiteY55" fmla="*/ 184 h 764"/>
              <a:gd name="connsiteX56" fmla="*/ 378 w 420"/>
              <a:gd name="connsiteY56" fmla="*/ 211 h 764"/>
              <a:gd name="connsiteX57" fmla="*/ 373 w 420"/>
              <a:gd name="connsiteY57" fmla="*/ 263 h 764"/>
              <a:gd name="connsiteX58" fmla="*/ 368 w 420"/>
              <a:gd name="connsiteY58" fmla="*/ 316 h 764"/>
              <a:gd name="connsiteX59" fmla="*/ 363 w 420"/>
              <a:gd name="connsiteY59" fmla="*/ 363 h 764"/>
              <a:gd name="connsiteX60" fmla="*/ 357 w 420"/>
              <a:gd name="connsiteY60" fmla="*/ 411 h 764"/>
              <a:gd name="connsiteX61" fmla="*/ 347 w 420"/>
              <a:gd name="connsiteY61" fmla="*/ 458 h 764"/>
              <a:gd name="connsiteX62" fmla="*/ 336 w 420"/>
              <a:gd name="connsiteY62" fmla="*/ 506 h 764"/>
              <a:gd name="connsiteX63" fmla="*/ 326 w 420"/>
              <a:gd name="connsiteY63" fmla="*/ 553 h 764"/>
              <a:gd name="connsiteX64" fmla="*/ 310 w 420"/>
              <a:gd name="connsiteY64" fmla="*/ 595 h 764"/>
              <a:gd name="connsiteX65" fmla="*/ 299 w 420"/>
              <a:gd name="connsiteY65" fmla="*/ 622 h 764"/>
              <a:gd name="connsiteX66" fmla="*/ 294 w 420"/>
              <a:gd name="connsiteY66" fmla="*/ 643 h 764"/>
              <a:gd name="connsiteX67" fmla="*/ 284 w 420"/>
              <a:gd name="connsiteY67" fmla="*/ 658 h 764"/>
              <a:gd name="connsiteX68" fmla="*/ 273 w 420"/>
              <a:gd name="connsiteY68" fmla="*/ 674 h 764"/>
              <a:gd name="connsiteX69" fmla="*/ 263 w 420"/>
              <a:gd name="connsiteY69" fmla="*/ 690 h 764"/>
              <a:gd name="connsiteX70" fmla="*/ 252 w 420"/>
              <a:gd name="connsiteY70" fmla="*/ 706 h 764"/>
              <a:gd name="connsiteX71" fmla="*/ 236 w 420"/>
              <a:gd name="connsiteY71" fmla="*/ 716 h 764"/>
              <a:gd name="connsiteX72" fmla="*/ 226 w 420"/>
              <a:gd name="connsiteY72" fmla="*/ 727 h 764"/>
              <a:gd name="connsiteX73" fmla="*/ 215 w 420"/>
              <a:gd name="connsiteY73" fmla="*/ 737 h 764"/>
              <a:gd name="connsiteX74" fmla="*/ 205 w 420"/>
              <a:gd name="connsiteY74" fmla="*/ 743 h 764"/>
              <a:gd name="connsiteX75" fmla="*/ 194 w 420"/>
              <a:gd name="connsiteY75" fmla="*/ 748 h 764"/>
              <a:gd name="connsiteX76" fmla="*/ 184 w 420"/>
              <a:gd name="connsiteY76" fmla="*/ 753 h 764"/>
              <a:gd name="connsiteX77" fmla="*/ 179 w 420"/>
              <a:gd name="connsiteY77" fmla="*/ 758 h 764"/>
              <a:gd name="connsiteX78" fmla="*/ 168 w 420"/>
              <a:gd name="connsiteY78" fmla="*/ 764 h 764"/>
              <a:gd name="connsiteX79" fmla="*/ 163 w 420"/>
              <a:gd name="connsiteY79" fmla="*/ 764 h 764"/>
              <a:gd name="connsiteX80" fmla="*/ 157 w 420"/>
              <a:gd name="connsiteY80" fmla="*/ 764 h 764"/>
              <a:gd name="connsiteX81" fmla="*/ 147 w 420"/>
              <a:gd name="connsiteY81" fmla="*/ 758 h 764"/>
              <a:gd name="connsiteX82" fmla="*/ 142 w 420"/>
              <a:gd name="connsiteY82" fmla="*/ 753 h 764"/>
              <a:gd name="connsiteX83" fmla="*/ 136 w 420"/>
              <a:gd name="connsiteY83" fmla="*/ 748 h 764"/>
              <a:gd name="connsiteX84" fmla="*/ 136 w 420"/>
              <a:gd name="connsiteY84" fmla="*/ 743 h 764"/>
              <a:gd name="connsiteX85" fmla="*/ 136 w 420"/>
              <a:gd name="connsiteY85" fmla="*/ 737 h 764"/>
              <a:gd name="connsiteX86" fmla="*/ 136 w 420"/>
              <a:gd name="connsiteY86" fmla="*/ 732 h 764"/>
              <a:gd name="connsiteX87" fmla="*/ 136 w 420"/>
              <a:gd name="connsiteY87" fmla="*/ 722 h 764"/>
              <a:gd name="connsiteX88" fmla="*/ 136 w 420"/>
              <a:gd name="connsiteY88" fmla="*/ 716 h 764"/>
              <a:gd name="connsiteX89" fmla="*/ 131 w 420"/>
              <a:gd name="connsiteY89" fmla="*/ 706 h 764"/>
              <a:gd name="connsiteX90" fmla="*/ 121 w 420"/>
              <a:gd name="connsiteY90" fmla="*/ 695 h 764"/>
              <a:gd name="connsiteX91" fmla="*/ 110 w 420"/>
              <a:gd name="connsiteY91" fmla="*/ 690 h 764"/>
              <a:gd name="connsiteX92" fmla="*/ 100 w 420"/>
              <a:gd name="connsiteY92" fmla="*/ 679 h 764"/>
              <a:gd name="connsiteX93" fmla="*/ 84 w 420"/>
              <a:gd name="connsiteY93" fmla="*/ 669 h 764"/>
              <a:gd name="connsiteX94" fmla="*/ 68 w 420"/>
              <a:gd name="connsiteY94" fmla="*/ 658 h 764"/>
              <a:gd name="connsiteX95" fmla="*/ 52 w 420"/>
              <a:gd name="connsiteY95" fmla="*/ 648 h 764"/>
              <a:gd name="connsiteX96" fmla="*/ 36 w 420"/>
              <a:gd name="connsiteY96" fmla="*/ 643 h 764"/>
              <a:gd name="connsiteX97" fmla="*/ 26 w 420"/>
              <a:gd name="connsiteY97" fmla="*/ 632 h 764"/>
              <a:gd name="connsiteX98" fmla="*/ 15 w 420"/>
              <a:gd name="connsiteY98" fmla="*/ 627 h 764"/>
              <a:gd name="connsiteX99" fmla="*/ 5 w 420"/>
              <a:gd name="connsiteY99" fmla="*/ 622 h 764"/>
              <a:gd name="connsiteX100" fmla="*/ 0 w 420"/>
              <a:gd name="connsiteY100" fmla="*/ 616 h 764"/>
              <a:gd name="connsiteX101" fmla="*/ 0 w 420"/>
              <a:gd name="connsiteY101" fmla="*/ 616 h 764"/>
              <a:gd name="connsiteX102" fmla="*/ 0 w 420"/>
              <a:gd name="connsiteY102" fmla="*/ 611 h 764"/>
              <a:gd name="connsiteX103" fmla="*/ 0 w 420"/>
              <a:gd name="connsiteY103" fmla="*/ 611 h 764"/>
              <a:gd name="connsiteX104" fmla="*/ 5 w 420"/>
              <a:gd name="connsiteY104" fmla="*/ 611 h 764"/>
              <a:gd name="connsiteX105" fmla="*/ 10 w 420"/>
              <a:gd name="connsiteY105" fmla="*/ 611 h 764"/>
              <a:gd name="connsiteX106" fmla="*/ 21 w 420"/>
              <a:gd name="connsiteY106" fmla="*/ 611 h 764"/>
              <a:gd name="connsiteX107" fmla="*/ 31 w 420"/>
              <a:gd name="connsiteY107" fmla="*/ 611 h 764"/>
              <a:gd name="connsiteX108" fmla="*/ 47 w 420"/>
              <a:gd name="connsiteY108" fmla="*/ 616 h 764"/>
              <a:gd name="connsiteX109" fmla="*/ 63 w 420"/>
              <a:gd name="connsiteY109" fmla="*/ 622 h 764"/>
              <a:gd name="connsiteX110" fmla="*/ 84 w 420"/>
              <a:gd name="connsiteY110" fmla="*/ 622 h 764"/>
              <a:gd name="connsiteX111" fmla="*/ 105 w 420"/>
              <a:gd name="connsiteY111" fmla="*/ 627 h 764"/>
              <a:gd name="connsiteX112" fmla="*/ 121 w 420"/>
              <a:gd name="connsiteY112" fmla="*/ 632 h 764"/>
              <a:gd name="connsiteX113" fmla="*/ 136 w 420"/>
              <a:gd name="connsiteY113" fmla="*/ 632 h 764"/>
              <a:gd name="connsiteX114" fmla="*/ 152 w 420"/>
              <a:gd name="connsiteY114" fmla="*/ 632 h 764"/>
              <a:gd name="connsiteX115" fmla="*/ 163 w 420"/>
              <a:gd name="connsiteY115" fmla="*/ 632 h 764"/>
              <a:gd name="connsiteX116" fmla="*/ 173 w 420"/>
              <a:gd name="connsiteY116" fmla="*/ 632 h 764"/>
              <a:gd name="connsiteX117" fmla="*/ 179 w 420"/>
              <a:gd name="connsiteY117" fmla="*/ 632 h 764"/>
              <a:gd name="connsiteX118" fmla="*/ 184 w 420"/>
              <a:gd name="connsiteY118" fmla="*/ 632 h 764"/>
              <a:gd name="connsiteX119" fmla="*/ 189 w 420"/>
              <a:gd name="connsiteY119" fmla="*/ 627 h 764"/>
              <a:gd name="connsiteX120" fmla="*/ 194 w 420"/>
              <a:gd name="connsiteY120" fmla="*/ 622 h 764"/>
              <a:gd name="connsiteX121" fmla="*/ 200 w 420"/>
              <a:gd name="connsiteY121" fmla="*/ 616 h 764"/>
              <a:gd name="connsiteX122" fmla="*/ 205 w 420"/>
              <a:gd name="connsiteY122" fmla="*/ 611 h 764"/>
              <a:gd name="connsiteX123" fmla="*/ 210 w 420"/>
              <a:gd name="connsiteY123" fmla="*/ 600 h 764"/>
              <a:gd name="connsiteX124" fmla="*/ 221 w 420"/>
              <a:gd name="connsiteY124" fmla="*/ 590 h 764"/>
              <a:gd name="connsiteX125" fmla="*/ 226 w 420"/>
              <a:gd name="connsiteY125" fmla="*/ 579 h 764"/>
              <a:gd name="connsiteX126" fmla="*/ 231 w 420"/>
              <a:gd name="connsiteY126" fmla="*/ 569 h 764"/>
              <a:gd name="connsiteX127" fmla="*/ 236 w 420"/>
              <a:gd name="connsiteY127" fmla="*/ 553 h 764"/>
              <a:gd name="connsiteX128" fmla="*/ 242 w 420"/>
              <a:gd name="connsiteY128" fmla="*/ 537 h 764"/>
              <a:gd name="connsiteX129" fmla="*/ 247 w 420"/>
              <a:gd name="connsiteY129" fmla="*/ 521 h 764"/>
              <a:gd name="connsiteX130" fmla="*/ 252 w 420"/>
              <a:gd name="connsiteY130" fmla="*/ 500 h 764"/>
              <a:gd name="connsiteX131" fmla="*/ 257 w 420"/>
              <a:gd name="connsiteY131" fmla="*/ 479 h 764"/>
              <a:gd name="connsiteX132" fmla="*/ 263 w 420"/>
              <a:gd name="connsiteY132" fmla="*/ 453 h 764"/>
              <a:gd name="connsiteX133" fmla="*/ 268 w 420"/>
              <a:gd name="connsiteY133" fmla="*/ 427 h 764"/>
              <a:gd name="connsiteX134" fmla="*/ 273 w 420"/>
              <a:gd name="connsiteY134" fmla="*/ 400 h 764"/>
              <a:gd name="connsiteX135" fmla="*/ 278 w 420"/>
              <a:gd name="connsiteY135" fmla="*/ 374 h 764"/>
              <a:gd name="connsiteX136" fmla="*/ 284 w 420"/>
              <a:gd name="connsiteY136" fmla="*/ 348 h 764"/>
              <a:gd name="connsiteX137" fmla="*/ 284 w 420"/>
              <a:gd name="connsiteY137" fmla="*/ 321 h 764"/>
              <a:gd name="connsiteX138" fmla="*/ 289 w 420"/>
              <a:gd name="connsiteY138" fmla="*/ 295 h 764"/>
              <a:gd name="connsiteX139" fmla="*/ 289 w 420"/>
              <a:gd name="connsiteY139" fmla="*/ 274 h 764"/>
              <a:gd name="connsiteX140" fmla="*/ 294 w 420"/>
              <a:gd name="connsiteY140" fmla="*/ 253 h 764"/>
              <a:gd name="connsiteX141" fmla="*/ 294 w 420"/>
              <a:gd name="connsiteY141" fmla="*/ 232 h 764"/>
              <a:gd name="connsiteX142" fmla="*/ 294 w 420"/>
              <a:gd name="connsiteY142" fmla="*/ 211 h 764"/>
              <a:gd name="connsiteX143" fmla="*/ 299 w 420"/>
              <a:gd name="connsiteY143" fmla="*/ 195 h 764"/>
              <a:gd name="connsiteX144" fmla="*/ 299 w 420"/>
              <a:gd name="connsiteY144" fmla="*/ 179 h 764"/>
              <a:gd name="connsiteX145" fmla="*/ 299 w 420"/>
              <a:gd name="connsiteY145" fmla="*/ 163 h 764"/>
              <a:gd name="connsiteX146" fmla="*/ 299 w 420"/>
              <a:gd name="connsiteY146" fmla="*/ 153 h 764"/>
              <a:gd name="connsiteX147" fmla="*/ 299 w 420"/>
              <a:gd name="connsiteY147" fmla="*/ 142 h 764"/>
              <a:gd name="connsiteX148" fmla="*/ 299 w 420"/>
              <a:gd name="connsiteY148" fmla="*/ 132 h 764"/>
              <a:gd name="connsiteX149" fmla="*/ 299 w 420"/>
              <a:gd name="connsiteY149" fmla="*/ 121 h 764"/>
              <a:gd name="connsiteX150" fmla="*/ 294 w 420"/>
              <a:gd name="connsiteY150" fmla="*/ 116 h 764"/>
              <a:gd name="connsiteX151" fmla="*/ 294 w 420"/>
              <a:gd name="connsiteY15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57 w 420"/>
              <a:gd name="connsiteY13" fmla="*/ 74 h 764"/>
              <a:gd name="connsiteX14" fmla="*/ 126 w 420"/>
              <a:gd name="connsiteY14" fmla="*/ 37 h 764"/>
              <a:gd name="connsiteX15" fmla="*/ 142 w 420"/>
              <a:gd name="connsiteY15" fmla="*/ 37 h 764"/>
              <a:gd name="connsiteX16" fmla="*/ 157 w 420"/>
              <a:gd name="connsiteY16" fmla="*/ 37 h 764"/>
              <a:gd name="connsiteX17" fmla="*/ 168 w 420"/>
              <a:gd name="connsiteY17" fmla="*/ 32 h 764"/>
              <a:gd name="connsiteX18" fmla="*/ 184 w 420"/>
              <a:gd name="connsiteY18" fmla="*/ 32 h 764"/>
              <a:gd name="connsiteX19" fmla="*/ 194 w 420"/>
              <a:gd name="connsiteY19" fmla="*/ 32 h 764"/>
              <a:gd name="connsiteX20" fmla="*/ 205 w 420"/>
              <a:gd name="connsiteY20" fmla="*/ 26 h 764"/>
              <a:gd name="connsiteX21" fmla="*/ 215 w 420"/>
              <a:gd name="connsiteY21" fmla="*/ 26 h 764"/>
              <a:gd name="connsiteX22" fmla="*/ 221 w 420"/>
              <a:gd name="connsiteY22" fmla="*/ 26 h 764"/>
              <a:gd name="connsiteX23" fmla="*/ 231 w 420"/>
              <a:gd name="connsiteY23" fmla="*/ 21 h 764"/>
              <a:gd name="connsiteX24" fmla="*/ 236 w 420"/>
              <a:gd name="connsiteY24" fmla="*/ 21 h 764"/>
              <a:gd name="connsiteX25" fmla="*/ 242 w 420"/>
              <a:gd name="connsiteY25" fmla="*/ 21 h 764"/>
              <a:gd name="connsiteX26" fmla="*/ 247 w 420"/>
              <a:gd name="connsiteY26" fmla="*/ 16 h 764"/>
              <a:gd name="connsiteX27" fmla="*/ 247 w 420"/>
              <a:gd name="connsiteY27" fmla="*/ 16 h 764"/>
              <a:gd name="connsiteX28" fmla="*/ 252 w 420"/>
              <a:gd name="connsiteY28" fmla="*/ 16 h 764"/>
              <a:gd name="connsiteX29" fmla="*/ 252 w 420"/>
              <a:gd name="connsiteY29" fmla="*/ 11 h 764"/>
              <a:gd name="connsiteX30" fmla="*/ 263 w 420"/>
              <a:gd name="connsiteY30" fmla="*/ 5 h 764"/>
              <a:gd name="connsiteX31" fmla="*/ 268 w 420"/>
              <a:gd name="connsiteY31" fmla="*/ 5 h 764"/>
              <a:gd name="connsiteX32" fmla="*/ 278 w 420"/>
              <a:gd name="connsiteY32" fmla="*/ 0 h 764"/>
              <a:gd name="connsiteX33" fmla="*/ 284 w 420"/>
              <a:gd name="connsiteY33" fmla="*/ 5 h 764"/>
              <a:gd name="connsiteX34" fmla="*/ 299 w 420"/>
              <a:gd name="connsiteY34" fmla="*/ 5 h 764"/>
              <a:gd name="connsiteX35" fmla="*/ 310 w 420"/>
              <a:gd name="connsiteY35" fmla="*/ 11 h 764"/>
              <a:gd name="connsiteX36" fmla="*/ 331 w 420"/>
              <a:gd name="connsiteY36" fmla="*/ 16 h 764"/>
              <a:gd name="connsiteX37" fmla="*/ 363 w 420"/>
              <a:gd name="connsiteY37" fmla="*/ 32 h 764"/>
              <a:gd name="connsiteX38" fmla="*/ 378 w 420"/>
              <a:gd name="connsiteY38" fmla="*/ 42 h 764"/>
              <a:gd name="connsiteX39" fmla="*/ 394 w 420"/>
              <a:gd name="connsiteY39" fmla="*/ 53 h 764"/>
              <a:gd name="connsiteX40" fmla="*/ 405 w 420"/>
              <a:gd name="connsiteY40" fmla="*/ 58 h 764"/>
              <a:gd name="connsiteX41" fmla="*/ 415 w 420"/>
              <a:gd name="connsiteY41" fmla="*/ 68 h 764"/>
              <a:gd name="connsiteX42" fmla="*/ 420 w 420"/>
              <a:gd name="connsiteY42" fmla="*/ 74 h 764"/>
              <a:gd name="connsiteX43" fmla="*/ 420 w 420"/>
              <a:gd name="connsiteY43" fmla="*/ 74 h 764"/>
              <a:gd name="connsiteX44" fmla="*/ 415 w 420"/>
              <a:gd name="connsiteY44" fmla="*/ 79 h 764"/>
              <a:gd name="connsiteX45" fmla="*/ 415 w 420"/>
              <a:gd name="connsiteY45" fmla="*/ 84 h 764"/>
              <a:gd name="connsiteX46" fmla="*/ 410 w 420"/>
              <a:gd name="connsiteY46" fmla="*/ 90 h 764"/>
              <a:gd name="connsiteX47" fmla="*/ 405 w 420"/>
              <a:gd name="connsiteY47" fmla="*/ 95 h 764"/>
              <a:gd name="connsiteX48" fmla="*/ 399 w 420"/>
              <a:gd name="connsiteY48" fmla="*/ 100 h 764"/>
              <a:gd name="connsiteX49" fmla="*/ 394 w 420"/>
              <a:gd name="connsiteY49" fmla="*/ 105 h 764"/>
              <a:gd name="connsiteX50" fmla="*/ 389 w 420"/>
              <a:gd name="connsiteY50" fmla="*/ 116 h 764"/>
              <a:gd name="connsiteX51" fmla="*/ 389 w 420"/>
              <a:gd name="connsiteY51" fmla="*/ 126 h 764"/>
              <a:gd name="connsiteX52" fmla="*/ 384 w 420"/>
              <a:gd name="connsiteY52" fmla="*/ 142 h 764"/>
              <a:gd name="connsiteX53" fmla="*/ 384 w 420"/>
              <a:gd name="connsiteY53" fmla="*/ 163 h 764"/>
              <a:gd name="connsiteX54" fmla="*/ 384 w 420"/>
              <a:gd name="connsiteY54" fmla="*/ 184 h 764"/>
              <a:gd name="connsiteX55" fmla="*/ 378 w 420"/>
              <a:gd name="connsiteY55" fmla="*/ 211 h 764"/>
              <a:gd name="connsiteX56" fmla="*/ 373 w 420"/>
              <a:gd name="connsiteY56" fmla="*/ 263 h 764"/>
              <a:gd name="connsiteX57" fmla="*/ 368 w 420"/>
              <a:gd name="connsiteY57" fmla="*/ 316 h 764"/>
              <a:gd name="connsiteX58" fmla="*/ 363 w 420"/>
              <a:gd name="connsiteY58" fmla="*/ 363 h 764"/>
              <a:gd name="connsiteX59" fmla="*/ 357 w 420"/>
              <a:gd name="connsiteY59" fmla="*/ 411 h 764"/>
              <a:gd name="connsiteX60" fmla="*/ 347 w 420"/>
              <a:gd name="connsiteY60" fmla="*/ 458 h 764"/>
              <a:gd name="connsiteX61" fmla="*/ 336 w 420"/>
              <a:gd name="connsiteY61" fmla="*/ 506 h 764"/>
              <a:gd name="connsiteX62" fmla="*/ 326 w 420"/>
              <a:gd name="connsiteY62" fmla="*/ 553 h 764"/>
              <a:gd name="connsiteX63" fmla="*/ 310 w 420"/>
              <a:gd name="connsiteY63" fmla="*/ 595 h 764"/>
              <a:gd name="connsiteX64" fmla="*/ 299 w 420"/>
              <a:gd name="connsiteY64" fmla="*/ 622 h 764"/>
              <a:gd name="connsiteX65" fmla="*/ 294 w 420"/>
              <a:gd name="connsiteY65" fmla="*/ 643 h 764"/>
              <a:gd name="connsiteX66" fmla="*/ 284 w 420"/>
              <a:gd name="connsiteY66" fmla="*/ 658 h 764"/>
              <a:gd name="connsiteX67" fmla="*/ 273 w 420"/>
              <a:gd name="connsiteY67" fmla="*/ 674 h 764"/>
              <a:gd name="connsiteX68" fmla="*/ 263 w 420"/>
              <a:gd name="connsiteY68" fmla="*/ 690 h 764"/>
              <a:gd name="connsiteX69" fmla="*/ 252 w 420"/>
              <a:gd name="connsiteY69" fmla="*/ 706 h 764"/>
              <a:gd name="connsiteX70" fmla="*/ 236 w 420"/>
              <a:gd name="connsiteY70" fmla="*/ 716 h 764"/>
              <a:gd name="connsiteX71" fmla="*/ 226 w 420"/>
              <a:gd name="connsiteY71" fmla="*/ 727 h 764"/>
              <a:gd name="connsiteX72" fmla="*/ 215 w 420"/>
              <a:gd name="connsiteY72" fmla="*/ 737 h 764"/>
              <a:gd name="connsiteX73" fmla="*/ 205 w 420"/>
              <a:gd name="connsiteY73" fmla="*/ 743 h 764"/>
              <a:gd name="connsiteX74" fmla="*/ 194 w 420"/>
              <a:gd name="connsiteY74" fmla="*/ 748 h 764"/>
              <a:gd name="connsiteX75" fmla="*/ 184 w 420"/>
              <a:gd name="connsiteY75" fmla="*/ 753 h 764"/>
              <a:gd name="connsiteX76" fmla="*/ 179 w 420"/>
              <a:gd name="connsiteY76" fmla="*/ 758 h 764"/>
              <a:gd name="connsiteX77" fmla="*/ 168 w 420"/>
              <a:gd name="connsiteY77" fmla="*/ 764 h 764"/>
              <a:gd name="connsiteX78" fmla="*/ 163 w 420"/>
              <a:gd name="connsiteY78" fmla="*/ 764 h 764"/>
              <a:gd name="connsiteX79" fmla="*/ 157 w 420"/>
              <a:gd name="connsiteY79" fmla="*/ 764 h 764"/>
              <a:gd name="connsiteX80" fmla="*/ 147 w 420"/>
              <a:gd name="connsiteY80" fmla="*/ 758 h 764"/>
              <a:gd name="connsiteX81" fmla="*/ 142 w 420"/>
              <a:gd name="connsiteY81" fmla="*/ 753 h 764"/>
              <a:gd name="connsiteX82" fmla="*/ 136 w 420"/>
              <a:gd name="connsiteY82" fmla="*/ 748 h 764"/>
              <a:gd name="connsiteX83" fmla="*/ 136 w 420"/>
              <a:gd name="connsiteY83" fmla="*/ 743 h 764"/>
              <a:gd name="connsiteX84" fmla="*/ 136 w 420"/>
              <a:gd name="connsiteY84" fmla="*/ 737 h 764"/>
              <a:gd name="connsiteX85" fmla="*/ 136 w 420"/>
              <a:gd name="connsiteY85" fmla="*/ 732 h 764"/>
              <a:gd name="connsiteX86" fmla="*/ 136 w 420"/>
              <a:gd name="connsiteY86" fmla="*/ 722 h 764"/>
              <a:gd name="connsiteX87" fmla="*/ 136 w 420"/>
              <a:gd name="connsiteY87" fmla="*/ 716 h 764"/>
              <a:gd name="connsiteX88" fmla="*/ 131 w 420"/>
              <a:gd name="connsiteY88" fmla="*/ 706 h 764"/>
              <a:gd name="connsiteX89" fmla="*/ 121 w 420"/>
              <a:gd name="connsiteY89" fmla="*/ 695 h 764"/>
              <a:gd name="connsiteX90" fmla="*/ 110 w 420"/>
              <a:gd name="connsiteY90" fmla="*/ 690 h 764"/>
              <a:gd name="connsiteX91" fmla="*/ 100 w 420"/>
              <a:gd name="connsiteY91" fmla="*/ 679 h 764"/>
              <a:gd name="connsiteX92" fmla="*/ 84 w 420"/>
              <a:gd name="connsiteY92" fmla="*/ 669 h 764"/>
              <a:gd name="connsiteX93" fmla="*/ 68 w 420"/>
              <a:gd name="connsiteY93" fmla="*/ 658 h 764"/>
              <a:gd name="connsiteX94" fmla="*/ 52 w 420"/>
              <a:gd name="connsiteY94" fmla="*/ 648 h 764"/>
              <a:gd name="connsiteX95" fmla="*/ 36 w 420"/>
              <a:gd name="connsiteY95" fmla="*/ 643 h 764"/>
              <a:gd name="connsiteX96" fmla="*/ 26 w 420"/>
              <a:gd name="connsiteY96" fmla="*/ 632 h 764"/>
              <a:gd name="connsiteX97" fmla="*/ 15 w 420"/>
              <a:gd name="connsiteY97" fmla="*/ 627 h 764"/>
              <a:gd name="connsiteX98" fmla="*/ 5 w 420"/>
              <a:gd name="connsiteY98" fmla="*/ 622 h 764"/>
              <a:gd name="connsiteX99" fmla="*/ 0 w 420"/>
              <a:gd name="connsiteY99" fmla="*/ 616 h 764"/>
              <a:gd name="connsiteX100" fmla="*/ 0 w 420"/>
              <a:gd name="connsiteY100" fmla="*/ 616 h 764"/>
              <a:gd name="connsiteX101" fmla="*/ 0 w 420"/>
              <a:gd name="connsiteY101" fmla="*/ 611 h 764"/>
              <a:gd name="connsiteX102" fmla="*/ 0 w 420"/>
              <a:gd name="connsiteY102" fmla="*/ 611 h 764"/>
              <a:gd name="connsiteX103" fmla="*/ 5 w 420"/>
              <a:gd name="connsiteY103" fmla="*/ 611 h 764"/>
              <a:gd name="connsiteX104" fmla="*/ 10 w 420"/>
              <a:gd name="connsiteY104" fmla="*/ 611 h 764"/>
              <a:gd name="connsiteX105" fmla="*/ 21 w 420"/>
              <a:gd name="connsiteY105" fmla="*/ 611 h 764"/>
              <a:gd name="connsiteX106" fmla="*/ 31 w 420"/>
              <a:gd name="connsiteY106" fmla="*/ 611 h 764"/>
              <a:gd name="connsiteX107" fmla="*/ 47 w 420"/>
              <a:gd name="connsiteY107" fmla="*/ 616 h 764"/>
              <a:gd name="connsiteX108" fmla="*/ 63 w 420"/>
              <a:gd name="connsiteY108" fmla="*/ 622 h 764"/>
              <a:gd name="connsiteX109" fmla="*/ 84 w 420"/>
              <a:gd name="connsiteY109" fmla="*/ 622 h 764"/>
              <a:gd name="connsiteX110" fmla="*/ 105 w 420"/>
              <a:gd name="connsiteY110" fmla="*/ 627 h 764"/>
              <a:gd name="connsiteX111" fmla="*/ 121 w 420"/>
              <a:gd name="connsiteY111" fmla="*/ 632 h 764"/>
              <a:gd name="connsiteX112" fmla="*/ 136 w 420"/>
              <a:gd name="connsiteY112" fmla="*/ 632 h 764"/>
              <a:gd name="connsiteX113" fmla="*/ 152 w 420"/>
              <a:gd name="connsiteY113" fmla="*/ 632 h 764"/>
              <a:gd name="connsiteX114" fmla="*/ 163 w 420"/>
              <a:gd name="connsiteY114" fmla="*/ 632 h 764"/>
              <a:gd name="connsiteX115" fmla="*/ 173 w 420"/>
              <a:gd name="connsiteY115" fmla="*/ 632 h 764"/>
              <a:gd name="connsiteX116" fmla="*/ 179 w 420"/>
              <a:gd name="connsiteY116" fmla="*/ 632 h 764"/>
              <a:gd name="connsiteX117" fmla="*/ 184 w 420"/>
              <a:gd name="connsiteY117" fmla="*/ 632 h 764"/>
              <a:gd name="connsiteX118" fmla="*/ 189 w 420"/>
              <a:gd name="connsiteY118" fmla="*/ 627 h 764"/>
              <a:gd name="connsiteX119" fmla="*/ 194 w 420"/>
              <a:gd name="connsiteY119" fmla="*/ 622 h 764"/>
              <a:gd name="connsiteX120" fmla="*/ 200 w 420"/>
              <a:gd name="connsiteY120" fmla="*/ 616 h 764"/>
              <a:gd name="connsiteX121" fmla="*/ 205 w 420"/>
              <a:gd name="connsiteY121" fmla="*/ 611 h 764"/>
              <a:gd name="connsiteX122" fmla="*/ 210 w 420"/>
              <a:gd name="connsiteY122" fmla="*/ 600 h 764"/>
              <a:gd name="connsiteX123" fmla="*/ 221 w 420"/>
              <a:gd name="connsiteY123" fmla="*/ 590 h 764"/>
              <a:gd name="connsiteX124" fmla="*/ 226 w 420"/>
              <a:gd name="connsiteY124" fmla="*/ 579 h 764"/>
              <a:gd name="connsiteX125" fmla="*/ 231 w 420"/>
              <a:gd name="connsiteY125" fmla="*/ 569 h 764"/>
              <a:gd name="connsiteX126" fmla="*/ 236 w 420"/>
              <a:gd name="connsiteY126" fmla="*/ 553 h 764"/>
              <a:gd name="connsiteX127" fmla="*/ 242 w 420"/>
              <a:gd name="connsiteY127" fmla="*/ 537 h 764"/>
              <a:gd name="connsiteX128" fmla="*/ 247 w 420"/>
              <a:gd name="connsiteY128" fmla="*/ 521 h 764"/>
              <a:gd name="connsiteX129" fmla="*/ 252 w 420"/>
              <a:gd name="connsiteY129" fmla="*/ 500 h 764"/>
              <a:gd name="connsiteX130" fmla="*/ 257 w 420"/>
              <a:gd name="connsiteY130" fmla="*/ 479 h 764"/>
              <a:gd name="connsiteX131" fmla="*/ 263 w 420"/>
              <a:gd name="connsiteY131" fmla="*/ 453 h 764"/>
              <a:gd name="connsiteX132" fmla="*/ 268 w 420"/>
              <a:gd name="connsiteY132" fmla="*/ 427 h 764"/>
              <a:gd name="connsiteX133" fmla="*/ 273 w 420"/>
              <a:gd name="connsiteY133" fmla="*/ 400 h 764"/>
              <a:gd name="connsiteX134" fmla="*/ 278 w 420"/>
              <a:gd name="connsiteY134" fmla="*/ 374 h 764"/>
              <a:gd name="connsiteX135" fmla="*/ 284 w 420"/>
              <a:gd name="connsiteY135" fmla="*/ 348 h 764"/>
              <a:gd name="connsiteX136" fmla="*/ 284 w 420"/>
              <a:gd name="connsiteY136" fmla="*/ 321 h 764"/>
              <a:gd name="connsiteX137" fmla="*/ 289 w 420"/>
              <a:gd name="connsiteY137" fmla="*/ 295 h 764"/>
              <a:gd name="connsiteX138" fmla="*/ 289 w 420"/>
              <a:gd name="connsiteY138" fmla="*/ 274 h 764"/>
              <a:gd name="connsiteX139" fmla="*/ 294 w 420"/>
              <a:gd name="connsiteY139" fmla="*/ 253 h 764"/>
              <a:gd name="connsiteX140" fmla="*/ 294 w 420"/>
              <a:gd name="connsiteY140" fmla="*/ 232 h 764"/>
              <a:gd name="connsiteX141" fmla="*/ 294 w 420"/>
              <a:gd name="connsiteY141" fmla="*/ 211 h 764"/>
              <a:gd name="connsiteX142" fmla="*/ 299 w 420"/>
              <a:gd name="connsiteY142" fmla="*/ 195 h 764"/>
              <a:gd name="connsiteX143" fmla="*/ 299 w 420"/>
              <a:gd name="connsiteY143" fmla="*/ 179 h 764"/>
              <a:gd name="connsiteX144" fmla="*/ 299 w 420"/>
              <a:gd name="connsiteY144" fmla="*/ 163 h 764"/>
              <a:gd name="connsiteX145" fmla="*/ 299 w 420"/>
              <a:gd name="connsiteY145" fmla="*/ 153 h 764"/>
              <a:gd name="connsiteX146" fmla="*/ 299 w 420"/>
              <a:gd name="connsiteY146" fmla="*/ 142 h 764"/>
              <a:gd name="connsiteX147" fmla="*/ 299 w 420"/>
              <a:gd name="connsiteY147" fmla="*/ 132 h 764"/>
              <a:gd name="connsiteX148" fmla="*/ 299 w 420"/>
              <a:gd name="connsiteY148" fmla="*/ 121 h 764"/>
              <a:gd name="connsiteX149" fmla="*/ 294 w 420"/>
              <a:gd name="connsiteY149" fmla="*/ 116 h 764"/>
              <a:gd name="connsiteX150" fmla="*/ 294 w 420"/>
              <a:gd name="connsiteY15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57 w 420"/>
              <a:gd name="connsiteY13" fmla="*/ 74 h 764"/>
              <a:gd name="connsiteX14" fmla="*/ 142 w 420"/>
              <a:gd name="connsiteY14" fmla="*/ 37 h 764"/>
              <a:gd name="connsiteX15" fmla="*/ 157 w 420"/>
              <a:gd name="connsiteY15" fmla="*/ 37 h 764"/>
              <a:gd name="connsiteX16" fmla="*/ 168 w 420"/>
              <a:gd name="connsiteY16" fmla="*/ 32 h 764"/>
              <a:gd name="connsiteX17" fmla="*/ 184 w 420"/>
              <a:gd name="connsiteY17" fmla="*/ 32 h 764"/>
              <a:gd name="connsiteX18" fmla="*/ 194 w 420"/>
              <a:gd name="connsiteY18" fmla="*/ 32 h 764"/>
              <a:gd name="connsiteX19" fmla="*/ 205 w 420"/>
              <a:gd name="connsiteY19" fmla="*/ 26 h 764"/>
              <a:gd name="connsiteX20" fmla="*/ 215 w 420"/>
              <a:gd name="connsiteY20" fmla="*/ 26 h 764"/>
              <a:gd name="connsiteX21" fmla="*/ 221 w 420"/>
              <a:gd name="connsiteY21" fmla="*/ 26 h 764"/>
              <a:gd name="connsiteX22" fmla="*/ 231 w 420"/>
              <a:gd name="connsiteY22" fmla="*/ 21 h 764"/>
              <a:gd name="connsiteX23" fmla="*/ 236 w 420"/>
              <a:gd name="connsiteY23" fmla="*/ 21 h 764"/>
              <a:gd name="connsiteX24" fmla="*/ 242 w 420"/>
              <a:gd name="connsiteY24" fmla="*/ 21 h 764"/>
              <a:gd name="connsiteX25" fmla="*/ 247 w 420"/>
              <a:gd name="connsiteY25" fmla="*/ 16 h 764"/>
              <a:gd name="connsiteX26" fmla="*/ 247 w 420"/>
              <a:gd name="connsiteY26" fmla="*/ 16 h 764"/>
              <a:gd name="connsiteX27" fmla="*/ 252 w 420"/>
              <a:gd name="connsiteY27" fmla="*/ 16 h 764"/>
              <a:gd name="connsiteX28" fmla="*/ 252 w 420"/>
              <a:gd name="connsiteY28" fmla="*/ 11 h 764"/>
              <a:gd name="connsiteX29" fmla="*/ 263 w 420"/>
              <a:gd name="connsiteY29" fmla="*/ 5 h 764"/>
              <a:gd name="connsiteX30" fmla="*/ 268 w 420"/>
              <a:gd name="connsiteY30" fmla="*/ 5 h 764"/>
              <a:gd name="connsiteX31" fmla="*/ 278 w 420"/>
              <a:gd name="connsiteY31" fmla="*/ 0 h 764"/>
              <a:gd name="connsiteX32" fmla="*/ 284 w 420"/>
              <a:gd name="connsiteY32" fmla="*/ 5 h 764"/>
              <a:gd name="connsiteX33" fmla="*/ 299 w 420"/>
              <a:gd name="connsiteY33" fmla="*/ 5 h 764"/>
              <a:gd name="connsiteX34" fmla="*/ 310 w 420"/>
              <a:gd name="connsiteY34" fmla="*/ 11 h 764"/>
              <a:gd name="connsiteX35" fmla="*/ 331 w 420"/>
              <a:gd name="connsiteY35" fmla="*/ 16 h 764"/>
              <a:gd name="connsiteX36" fmla="*/ 363 w 420"/>
              <a:gd name="connsiteY36" fmla="*/ 32 h 764"/>
              <a:gd name="connsiteX37" fmla="*/ 378 w 420"/>
              <a:gd name="connsiteY37" fmla="*/ 42 h 764"/>
              <a:gd name="connsiteX38" fmla="*/ 394 w 420"/>
              <a:gd name="connsiteY38" fmla="*/ 53 h 764"/>
              <a:gd name="connsiteX39" fmla="*/ 405 w 420"/>
              <a:gd name="connsiteY39" fmla="*/ 58 h 764"/>
              <a:gd name="connsiteX40" fmla="*/ 415 w 420"/>
              <a:gd name="connsiteY40" fmla="*/ 68 h 764"/>
              <a:gd name="connsiteX41" fmla="*/ 420 w 420"/>
              <a:gd name="connsiteY41" fmla="*/ 74 h 764"/>
              <a:gd name="connsiteX42" fmla="*/ 420 w 420"/>
              <a:gd name="connsiteY42" fmla="*/ 74 h 764"/>
              <a:gd name="connsiteX43" fmla="*/ 415 w 420"/>
              <a:gd name="connsiteY43" fmla="*/ 79 h 764"/>
              <a:gd name="connsiteX44" fmla="*/ 415 w 420"/>
              <a:gd name="connsiteY44" fmla="*/ 84 h 764"/>
              <a:gd name="connsiteX45" fmla="*/ 410 w 420"/>
              <a:gd name="connsiteY45" fmla="*/ 90 h 764"/>
              <a:gd name="connsiteX46" fmla="*/ 405 w 420"/>
              <a:gd name="connsiteY46" fmla="*/ 95 h 764"/>
              <a:gd name="connsiteX47" fmla="*/ 399 w 420"/>
              <a:gd name="connsiteY47" fmla="*/ 100 h 764"/>
              <a:gd name="connsiteX48" fmla="*/ 394 w 420"/>
              <a:gd name="connsiteY48" fmla="*/ 105 h 764"/>
              <a:gd name="connsiteX49" fmla="*/ 389 w 420"/>
              <a:gd name="connsiteY49" fmla="*/ 116 h 764"/>
              <a:gd name="connsiteX50" fmla="*/ 389 w 420"/>
              <a:gd name="connsiteY50" fmla="*/ 126 h 764"/>
              <a:gd name="connsiteX51" fmla="*/ 384 w 420"/>
              <a:gd name="connsiteY51" fmla="*/ 142 h 764"/>
              <a:gd name="connsiteX52" fmla="*/ 384 w 420"/>
              <a:gd name="connsiteY52" fmla="*/ 163 h 764"/>
              <a:gd name="connsiteX53" fmla="*/ 384 w 420"/>
              <a:gd name="connsiteY53" fmla="*/ 184 h 764"/>
              <a:gd name="connsiteX54" fmla="*/ 378 w 420"/>
              <a:gd name="connsiteY54" fmla="*/ 211 h 764"/>
              <a:gd name="connsiteX55" fmla="*/ 373 w 420"/>
              <a:gd name="connsiteY55" fmla="*/ 263 h 764"/>
              <a:gd name="connsiteX56" fmla="*/ 368 w 420"/>
              <a:gd name="connsiteY56" fmla="*/ 316 h 764"/>
              <a:gd name="connsiteX57" fmla="*/ 363 w 420"/>
              <a:gd name="connsiteY57" fmla="*/ 363 h 764"/>
              <a:gd name="connsiteX58" fmla="*/ 357 w 420"/>
              <a:gd name="connsiteY58" fmla="*/ 411 h 764"/>
              <a:gd name="connsiteX59" fmla="*/ 347 w 420"/>
              <a:gd name="connsiteY59" fmla="*/ 458 h 764"/>
              <a:gd name="connsiteX60" fmla="*/ 336 w 420"/>
              <a:gd name="connsiteY60" fmla="*/ 506 h 764"/>
              <a:gd name="connsiteX61" fmla="*/ 326 w 420"/>
              <a:gd name="connsiteY61" fmla="*/ 553 h 764"/>
              <a:gd name="connsiteX62" fmla="*/ 310 w 420"/>
              <a:gd name="connsiteY62" fmla="*/ 595 h 764"/>
              <a:gd name="connsiteX63" fmla="*/ 299 w 420"/>
              <a:gd name="connsiteY63" fmla="*/ 622 h 764"/>
              <a:gd name="connsiteX64" fmla="*/ 294 w 420"/>
              <a:gd name="connsiteY64" fmla="*/ 643 h 764"/>
              <a:gd name="connsiteX65" fmla="*/ 284 w 420"/>
              <a:gd name="connsiteY65" fmla="*/ 658 h 764"/>
              <a:gd name="connsiteX66" fmla="*/ 273 w 420"/>
              <a:gd name="connsiteY66" fmla="*/ 674 h 764"/>
              <a:gd name="connsiteX67" fmla="*/ 263 w 420"/>
              <a:gd name="connsiteY67" fmla="*/ 690 h 764"/>
              <a:gd name="connsiteX68" fmla="*/ 252 w 420"/>
              <a:gd name="connsiteY68" fmla="*/ 706 h 764"/>
              <a:gd name="connsiteX69" fmla="*/ 236 w 420"/>
              <a:gd name="connsiteY69" fmla="*/ 716 h 764"/>
              <a:gd name="connsiteX70" fmla="*/ 226 w 420"/>
              <a:gd name="connsiteY70" fmla="*/ 727 h 764"/>
              <a:gd name="connsiteX71" fmla="*/ 215 w 420"/>
              <a:gd name="connsiteY71" fmla="*/ 737 h 764"/>
              <a:gd name="connsiteX72" fmla="*/ 205 w 420"/>
              <a:gd name="connsiteY72" fmla="*/ 743 h 764"/>
              <a:gd name="connsiteX73" fmla="*/ 194 w 420"/>
              <a:gd name="connsiteY73" fmla="*/ 748 h 764"/>
              <a:gd name="connsiteX74" fmla="*/ 184 w 420"/>
              <a:gd name="connsiteY74" fmla="*/ 753 h 764"/>
              <a:gd name="connsiteX75" fmla="*/ 179 w 420"/>
              <a:gd name="connsiteY75" fmla="*/ 758 h 764"/>
              <a:gd name="connsiteX76" fmla="*/ 168 w 420"/>
              <a:gd name="connsiteY76" fmla="*/ 764 h 764"/>
              <a:gd name="connsiteX77" fmla="*/ 163 w 420"/>
              <a:gd name="connsiteY77" fmla="*/ 764 h 764"/>
              <a:gd name="connsiteX78" fmla="*/ 157 w 420"/>
              <a:gd name="connsiteY78" fmla="*/ 764 h 764"/>
              <a:gd name="connsiteX79" fmla="*/ 147 w 420"/>
              <a:gd name="connsiteY79" fmla="*/ 758 h 764"/>
              <a:gd name="connsiteX80" fmla="*/ 142 w 420"/>
              <a:gd name="connsiteY80" fmla="*/ 753 h 764"/>
              <a:gd name="connsiteX81" fmla="*/ 136 w 420"/>
              <a:gd name="connsiteY81" fmla="*/ 748 h 764"/>
              <a:gd name="connsiteX82" fmla="*/ 136 w 420"/>
              <a:gd name="connsiteY82" fmla="*/ 743 h 764"/>
              <a:gd name="connsiteX83" fmla="*/ 136 w 420"/>
              <a:gd name="connsiteY83" fmla="*/ 737 h 764"/>
              <a:gd name="connsiteX84" fmla="*/ 136 w 420"/>
              <a:gd name="connsiteY84" fmla="*/ 732 h 764"/>
              <a:gd name="connsiteX85" fmla="*/ 136 w 420"/>
              <a:gd name="connsiteY85" fmla="*/ 722 h 764"/>
              <a:gd name="connsiteX86" fmla="*/ 136 w 420"/>
              <a:gd name="connsiteY86" fmla="*/ 716 h 764"/>
              <a:gd name="connsiteX87" fmla="*/ 131 w 420"/>
              <a:gd name="connsiteY87" fmla="*/ 706 h 764"/>
              <a:gd name="connsiteX88" fmla="*/ 121 w 420"/>
              <a:gd name="connsiteY88" fmla="*/ 695 h 764"/>
              <a:gd name="connsiteX89" fmla="*/ 110 w 420"/>
              <a:gd name="connsiteY89" fmla="*/ 690 h 764"/>
              <a:gd name="connsiteX90" fmla="*/ 100 w 420"/>
              <a:gd name="connsiteY90" fmla="*/ 679 h 764"/>
              <a:gd name="connsiteX91" fmla="*/ 84 w 420"/>
              <a:gd name="connsiteY91" fmla="*/ 669 h 764"/>
              <a:gd name="connsiteX92" fmla="*/ 68 w 420"/>
              <a:gd name="connsiteY92" fmla="*/ 658 h 764"/>
              <a:gd name="connsiteX93" fmla="*/ 52 w 420"/>
              <a:gd name="connsiteY93" fmla="*/ 648 h 764"/>
              <a:gd name="connsiteX94" fmla="*/ 36 w 420"/>
              <a:gd name="connsiteY94" fmla="*/ 643 h 764"/>
              <a:gd name="connsiteX95" fmla="*/ 26 w 420"/>
              <a:gd name="connsiteY95" fmla="*/ 632 h 764"/>
              <a:gd name="connsiteX96" fmla="*/ 15 w 420"/>
              <a:gd name="connsiteY96" fmla="*/ 627 h 764"/>
              <a:gd name="connsiteX97" fmla="*/ 5 w 420"/>
              <a:gd name="connsiteY97" fmla="*/ 622 h 764"/>
              <a:gd name="connsiteX98" fmla="*/ 0 w 420"/>
              <a:gd name="connsiteY98" fmla="*/ 616 h 764"/>
              <a:gd name="connsiteX99" fmla="*/ 0 w 420"/>
              <a:gd name="connsiteY99" fmla="*/ 616 h 764"/>
              <a:gd name="connsiteX100" fmla="*/ 0 w 420"/>
              <a:gd name="connsiteY100" fmla="*/ 611 h 764"/>
              <a:gd name="connsiteX101" fmla="*/ 0 w 420"/>
              <a:gd name="connsiteY101" fmla="*/ 611 h 764"/>
              <a:gd name="connsiteX102" fmla="*/ 5 w 420"/>
              <a:gd name="connsiteY102" fmla="*/ 611 h 764"/>
              <a:gd name="connsiteX103" fmla="*/ 10 w 420"/>
              <a:gd name="connsiteY103" fmla="*/ 611 h 764"/>
              <a:gd name="connsiteX104" fmla="*/ 21 w 420"/>
              <a:gd name="connsiteY104" fmla="*/ 611 h 764"/>
              <a:gd name="connsiteX105" fmla="*/ 31 w 420"/>
              <a:gd name="connsiteY105" fmla="*/ 611 h 764"/>
              <a:gd name="connsiteX106" fmla="*/ 47 w 420"/>
              <a:gd name="connsiteY106" fmla="*/ 616 h 764"/>
              <a:gd name="connsiteX107" fmla="*/ 63 w 420"/>
              <a:gd name="connsiteY107" fmla="*/ 622 h 764"/>
              <a:gd name="connsiteX108" fmla="*/ 84 w 420"/>
              <a:gd name="connsiteY108" fmla="*/ 622 h 764"/>
              <a:gd name="connsiteX109" fmla="*/ 105 w 420"/>
              <a:gd name="connsiteY109" fmla="*/ 627 h 764"/>
              <a:gd name="connsiteX110" fmla="*/ 121 w 420"/>
              <a:gd name="connsiteY110" fmla="*/ 632 h 764"/>
              <a:gd name="connsiteX111" fmla="*/ 136 w 420"/>
              <a:gd name="connsiteY111" fmla="*/ 632 h 764"/>
              <a:gd name="connsiteX112" fmla="*/ 152 w 420"/>
              <a:gd name="connsiteY112" fmla="*/ 632 h 764"/>
              <a:gd name="connsiteX113" fmla="*/ 163 w 420"/>
              <a:gd name="connsiteY113" fmla="*/ 632 h 764"/>
              <a:gd name="connsiteX114" fmla="*/ 173 w 420"/>
              <a:gd name="connsiteY114" fmla="*/ 632 h 764"/>
              <a:gd name="connsiteX115" fmla="*/ 179 w 420"/>
              <a:gd name="connsiteY115" fmla="*/ 632 h 764"/>
              <a:gd name="connsiteX116" fmla="*/ 184 w 420"/>
              <a:gd name="connsiteY116" fmla="*/ 632 h 764"/>
              <a:gd name="connsiteX117" fmla="*/ 189 w 420"/>
              <a:gd name="connsiteY117" fmla="*/ 627 h 764"/>
              <a:gd name="connsiteX118" fmla="*/ 194 w 420"/>
              <a:gd name="connsiteY118" fmla="*/ 622 h 764"/>
              <a:gd name="connsiteX119" fmla="*/ 200 w 420"/>
              <a:gd name="connsiteY119" fmla="*/ 616 h 764"/>
              <a:gd name="connsiteX120" fmla="*/ 205 w 420"/>
              <a:gd name="connsiteY120" fmla="*/ 611 h 764"/>
              <a:gd name="connsiteX121" fmla="*/ 210 w 420"/>
              <a:gd name="connsiteY121" fmla="*/ 600 h 764"/>
              <a:gd name="connsiteX122" fmla="*/ 221 w 420"/>
              <a:gd name="connsiteY122" fmla="*/ 590 h 764"/>
              <a:gd name="connsiteX123" fmla="*/ 226 w 420"/>
              <a:gd name="connsiteY123" fmla="*/ 579 h 764"/>
              <a:gd name="connsiteX124" fmla="*/ 231 w 420"/>
              <a:gd name="connsiteY124" fmla="*/ 569 h 764"/>
              <a:gd name="connsiteX125" fmla="*/ 236 w 420"/>
              <a:gd name="connsiteY125" fmla="*/ 553 h 764"/>
              <a:gd name="connsiteX126" fmla="*/ 242 w 420"/>
              <a:gd name="connsiteY126" fmla="*/ 537 h 764"/>
              <a:gd name="connsiteX127" fmla="*/ 247 w 420"/>
              <a:gd name="connsiteY127" fmla="*/ 521 h 764"/>
              <a:gd name="connsiteX128" fmla="*/ 252 w 420"/>
              <a:gd name="connsiteY128" fmla="*/ 500 h 764"/>
              <a:gd name="connsiteX129" fmla="*/ 257 w 420"/>
              <a:gd name="connsiteY129" fmla="*/ 479 h 764"/>
              <a:gd name="connsiteX130" fmla="*/ 263 w 420"/>
              <a:gd name="connsiteY130" fmla="*/ 453 h 764"/>
              <a:gd name="connsiteX131" fmla="*/ 268 w 420"/>
              <a:gd name="connsiteY131" fmla="*/ 427 h 764"/>
              <a:gd name="connsiteX132" fmla="*/ 273 w 420"/>
              <a:gd name="connsiteY132" fmla="*/ 400 h 764"/>
              <a:gd name="connsiteX133" fmla="*/ 278 w 420"/>
              <a:gd name="connsiteY133" fmla="*/ 374 h 764"/>
              <a:gd name="connsiteX134" fmla="*/ 284 w 420"/>
              <a:gd name="connsiteY134" fmla="*/ 348 h 764"/>
              <a:gd name="connsiteX135" fmla="*/ 284 w 420"/>
              <a:gd name="connsiteY135" fmla="*/ 321 h 764"/>
              <a:gd name="connsiteX136" fmla="*/ 289 w 420"/>
              <a:gd name="connsiteY136" fmla="*/ 295 h 764"/>
              <a:gd name="connsiteX137" fmla="*/ 289 w 420"/>
              <a:gd name="connsiteY137" fmla="*/ 274 h 764"/>
              <a:gd name="connsiteX138" fmla="*/ 294 w 420"/>
              <a:gd name="connsiteY138" fmla="*/ 253 h 764"/>
              <a:gd name="connsiteX139" fmla="*/ 294 w 420"/>
              <a:gd name="connsiteY139" fmla="*/ 232 h 764"/>
              <a:gd name="connsiteX140" fmla="*/ 294 w 420"/>
              <a:gd name="connsiteY140" fmla="*/ 211 h 764"/>
              <a:gd name="connsiteX141" fmla="*/ 299 w 420"/>
              <a:gd name="connsiteY141" fmla="*/ 195 h 764"/>
              <a:gd name="connsiteX142" fmla="*/ 299 w 420"/>
              <a:gd name="connsiteY142" fmla="*/ 179 h 764"/>
              <a:gd name="connsiteX143" fmla="*/ 299 w 420"/>
              <a:gd name="connsiteY143" fmla="*/ 163 h 764"/>
              <a:gd name="connsiteX144" fmla="*/ 299 w 420"/>
              <a:gd name="connsiteY144" fmla="*/ 153 h 764"/>
              <a:gd name="connsiteX145" fmla="*/ 299 w 420"/>
              <a:gd name="connsiteY145" fmla="*/ 142 h 764"/>
              <a:gd name="connsiteX146" fmla="*/ 299 w 420"/>
              <a:gd name="connsiteY146" fmla="*/ 132 h 764"/>
              <a:gd name="connsiteX147" fmla="*/ 299 w 420"/>
              <a:gd name="connsiteY147" fmla="*/ 121 h 764"/>
              <a:gd name="connsiteX148" fmla="*/ 294 w 420"/>
              <a:gd name="connsiteY148" fmla="*/ 116 h 764"/>
              <a:gd name="connsiteX149" fmla="*/ 294 w 420"/>
              <a:gd name="connsiteY14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57 w 420"/>
              <a:gd name="connsiteY13" fmla="*/ 74 h 764"/>
              <a:gd name="connsiteX14" fmla="*/ 157 w 420"/>
              <a:gd name="connsiteY14" fmla="*/ 37 h 764"/>
              <a:gd name="connsiteX15" fmla="*/ 168 w 420"/>
              <a:gd name="connsiteY15" fmla="*/ 32 h 764"/>
              <a:gd name="connsiteX16" fmla="*/ 184 w 420"/>
              <a:gd name="connsiteY16" fmla="*/ 32 h 764"/>
              <a:gd name="connsiteX17" fmla="*/ 194 w 420"/>
              <a:gd name="connsiteY17" fmla="*/ 32 h 764"/>
              <a:gd name="connsiteX18" fmla="*/ 205 w 420"/>
              <a:gd name="connsiteY18" fmla="*/ 26 h 764"/>
              <a:gd name="connsiteX19" fmla="*/ 215 w 420"/>
              <a:gd name="connsiteY19" fmla="*/ 26 h 764"/>
              <a:gd name="connsiteX20" fmla="*/ 221 w 420"/>
              <a:gd name="connsiteY20" fmla="*/ 26 h 764"/>
              <a:gd name="connsiteX21" fmla="*/ 231 w 420"/>
              <a:gd name="connsiteY21" fmla="*/ 21 h 764"/>
              <a:gd name="connsiteX22" fmla="*/ 236 w 420"/>
              <a:gd name="connsiteY22" fmla="*/ 21 h 764"/>
              <a:gd name="connsiteX23" fmla="*/ 242 w 420"/>
              <a:gd name="connsiteY23" fmla="*/ 21 h 764"/>
              <a:gd name="connsiteX24" fmla="*/ 247 w 420"/>
              <a:gd name="connsiteY24" fmla="*/ 16 h 764"/>
              <a:gd name="connsiteX25" fmla="*/ 247 w 420"/>
              <a:gd name="connsiteY25" fmla="*/ 16 h 764"/>
              <a:gd name="connsiteX26" fmla="*/ 252 w 420"/>
              <a:gd name="connsiteY26" fmla="*/ 16 h 764"/>
              <a:gd name="connsiteX27" fmla="*/ 252 w 420"/>
              <a:gd name="connsiteY27" fmla="*/ 11 h 764"/>
              <a:gd name="connsiteX28" fmla="*/ 263 w 420"/>
              <a:gd name="connsiteY28" fmla="*/ 5 h 764"/>
              <a:gd name="connsiteX29" fmla="*/ 268 w 420"/>
              <a:gd name="connsiteY29" fmla="*/ 5 h 764"/>
              <a:gd name="connsiteX30" fmla="*/ 278 w 420"/>
              <a:gd name="connsiteY30" fmla="*/ 0 h 764"/>
              <a:gd name="connsiteX31" fmla="*/ 284 w 420"/>
              <a:gd name="connsiteY31" fmla="*/ 5 h 764"/>
              <a:gd name="connsiteX32" fmla="*/ 299 w 420"/>
              <a:gd name="connsiteY32" fmla="*/ 5 h 764"/>
              <a:gd name="connsiteX33" fmla="*/ 310 w 420"/>
              <a:gd name="connsiteY33" fmla="*/ 11 h 764"/>
              <a:gd name="connsiteX34" fmla="*/ 331 w 420"/>
              <a:gd name="connsiteY34" fmla="*/ 16 h 764"/>
              <a:gd name="connsiteX35" fmla="*/ 363 w 420"/>
              <a:gd name="connsiteY35" fmla="*/ 32 h 764"/>
              <a:gd name="connsiteX36" fmla="*/ 378 w 420"/>
              <a:gd name="connsiteY36" fmla="*/ 42 h 764"/>
              <a:gd name="connsiteX37" fmla="*/ 394 w 420"/>
              <a:gd name="connsiteY37" fmla="*/ 53 h 764"/>
              <a:gd name="connsiteX38" fmla="*/ 405 w 420"/>
              <a:gd name="connsiteY38" fmla="*/ 58 h 764"/>
              <a:gd name="connsiteX39" fmla="*/ 415 w 420"/>
              <a:gd name="connsiteY39" fmla="*/ 68 h 764"/>
              <a:gd name="connsiteX40" fmla="*/ 420 w 420"/>
              <a:gd name="connsiteY40" fmla="*/ 74 h 764"/>
              <a:gd name="connsiteX41" fmla="*/ 420 w 420"/>
              <a:gd name="connsiteY41" fmla="*/ 74 h 764"/>
              <a:gd name="connsiteX42" fmla="*/ 415 w 420"/>
              <a:gd name="connsiteY42" fmla="*/ 79 h 764"/>
              <a:gd name="connsiteX43" fmla="*/ 415 w 420"/>
              <a:gd name="connsiteY43" fmla="*/ 84 h 764"/>
              <a:gd name="connsiteX44" fmla="*/ 410 w 420"/>
              <a:gd name="connsiteY44" fmla="*/ 90 h 764"/>
              <a:gd name="connsiteX45" fmla="*/ 405 w 420"/>
              <a:gd name="connsiteY45" fmla="*/ 95 h 764"/>
              <a:gd name="connsiteX46" fmla="*/ 399 w 420"/>
              <a:gd name="connsiteY46" fmla="*/ 100 h 764"/>
              <a:gd name="connsiteX47" fmla="*/ 394 w 420"/>
              <a:gd name="connsiteY47" fmla="*/ 105 h 764"/>
              <a:gd name="connsiteX48" fmla="*/ 389 w 420"/>
              <a:gd name="connsiteY48" fmla="*/ 116 h 764"/>
              <a:gd name="connsiteX49" fmla="*/ 389 w 420"/>
              <a:gd name="connsiteY49" fmla="*/ 126 h 764"/>
              <a:gd name="connsiteX50" fmla="*/ 384 w 420"/>
              <a:gd name="connsiteY50" fmla="*/ 142 h 764"/>
              <a:gd name="connsiteX51" fmla="*/ 384 w 420"/>
              <a:gd name="connsiteY51" fmla="*/ 163 h 764"/>
              <a:gd name="connsiteX52" fmla="*/ 384 w 420"/>
              <a:gd name="connsiteY52" fmla="*/ 184 h 764"/>
              <a:gd name="connsiteX53" fmla="*/ 378 w 420"/>
              <a:gd name="connsiteY53" fmla="*/ 211 h 764"/>
              <a:gd name="connsiteX54" fmla="*/ 373 w 420"/>
              <a:gd name="connsiteY54" fmla="*/ 263 h 764"/>
              <a:gd name="connsiteX55" fmla="*/ 368 w 420"/>
              <a:gd name="connsiteY55" fmla="*/ 316 h 764"/>
              <a:gd name="connsiteX56" fmla="*/ 363 w 420"/>
              <a:gd name="connsiteY56" fmla="*/ 363 h 764"/>
              <a:gd name="connsiteX57" fmla="*/ 357 w 420"/>
              <a:gd name="connsiteY57" fmla="*/ 411 h 764"/>
              <a:gd name="connsiteX58" fmla="*/ 347 w 420"/>
              <a:gd name="connsiteY58" fmla="*/ 458 h 764"/>
              <a:gd name="connsiteX59" fmla="*/ 336 w 420"/>
              <a:gd name="connsiteY59" fmla="*/ 506 h 764"/>
              <a:gd name="connsiteX60" fmla="*/ 326 w 420"/>
              <a:gd name="connsiteY60" fmla="*/ 553 h 764"/>
              <a:gd name="connsiteX61" fmla="*/ 310 w 420"/>
              <a:gd name="connsiteY61" fmla="*/ 595 h 764"/>
              <a:gd name="connsiteX62" fmla="*/ 299 w 420"/>
              <a:gd name="connsiteY62" fmla="*/ 622 h 764"/>
              <a:gd name="connsiteX63" fmla="*/ 294 w 420"/>
              <a:gd name="connsiteY63" fmla="*/ 643 h 764"/>
              <a:gd name="connsiteX64" fmla="*/ 284 w 420"/>
              <a:gd name="connsiteY64" fmla="*/ 658 h 764"/>
              <a:gd name="connsiteX65" fmla="*/ 273 w 420"/>
              <a:gd name="connsiteY65" fmla="*/ 674 h 764"/>
              <a:gd name="connsiteX66" fmla="*/ 263 w 420"/>
              <a:gd name="connsiteY66" fmla="*/ 690 h 764"/>
              <a:gd name="connsiteX67" fmla="*/ 252 w 420"/>
              <a:gd name="connsiteY67" fmla="*/ 706 h 764"/>
              <a:gd name="connsiteX68" fmla="*/ 236 w 420"/>
              <a:gd name="connsiteY68" fmla="*/ 716 h 764"/>
              <a:gd name="connsiteX69" fmla="*/ 226 w 420"/>
              <a:gd name="connsiteY69" fmla="*/ 727 h 764"/>
              <a:gd name="connsiteX70" fmla="*/ 215 w 420"/>
              <a:gd name="connsiteY70" fmla="*/ 737 h 764"/>
              <a:gd name="connsiteX71" fmla="*/ 205 w 420"/>
              <a:gd name="connsiteY71" fmla="*/ 743 h 764"/>
              <a:gd name="connsiteX72" fmla="*/ 194 w 420"/>
              <a:gd name="connsiteY72" fmla="*/ 748 h 764"/>
              <a:gd name="connsiteX73" fmla="*/ 184 w 420"/>
              <a:gd name="connsiteY73" fmla="*/ 753 h 764"/>
              <a:gd name="connsiteX74" fmla="*/ 179 w 420"/>
              <a:gd name="connsiteY74" fmla="*/ 758 h 764"/>
              <a:gd name="connsiteX75" fmla="*/ 168 w 420"/>
              <a:gd name="connsiteY75" fmla="*/ 764 h 764"/>
              <a:gd name="connsiteX76" fmla="*/ 163 w 420"/>
              <a:gd name="connsiteY76" fmla="*/ 764 h 764"/>
              <a:gd name="connsiteX77" fmla="*/ 157 w 420"/>
              <a:gd name="connsiteY77" fmla="*/ 764 h 764"/>
              <a:gd name="connsiteX78" fmla="*/ 147 w 420"/>
              <a:gd name="connsiteY78" fmla="*/ 758 h 764"/>
              <a:gd name="connsiteX79" fmla="*/ 142 w 420"/>
              <a:gd name="connsiteY79" fmla="*/ 753 h 764"/>
              <a:gd name="connsiteX80" fmla="*/ 136 w 420"/>
              <a:gd name="connsiteY80" fmla="*/ 748 h 764"/>
              <a:gd name="connsiteX81" fmla="*/ 136 w 420"/>
              <a:gd name="connsiteY81" fmla="*/ 743 h 764"/>
              <a:gd name="connsiteX82" fmla="*/ 136 w 420"/>
              <a:gd name="connsiteY82" fmla="*/ 737 h 764"/>
              <a:gd name="connsiteX83" fmla="*/ 136 w 420"/>
              <a:gd name="connsiteY83" fmla="*/ 732 h 764"/>
              <a:gd name="connsiteX84" fmla="*/ 136 w 420"/>
              <a:gd name="connsiteY84" fmla="*/ 722 h 764"/>
              <a:gd name="connsiteX85" fmla="*/ 136 w 420"/>
              <a:gd name="connsiteY85" fmla="*/ 716 h 764"/>
              <a:gd name="connsiteX86" fmla="*/ 131 w 420"/>
              <a:gd name="connsiteY86" fmla="*/ 706 h 764"/>
              <a:gd name="connsiteX87" fmla="*/ 121 w 420"/>
              <a:gd name="connsiteY87" fmla="*/ 695 h 764"/>
              <a:gd name="connsiteX88" fmla="*/ 110 w 420"/>
              <a:gd name="connsiteY88" fmla="*/ 690 h 764"/>
              <a:gd name="connsiteX89" fmla="*/ 100 w 420"/>
              <a:gd name="connsiteY89" fmla="*/ 679 h 764"/>
              <a:gd name="connsiteX90" fmla="*/ 84 w 420"/>
              <a:gd name="connsiteY90" fmla="*/ 669 h 764"/>
              <a:gd name="connsiteX91" fmla="*/ 68 w 420"/>
              <a:gd name="connsiteY91" fmla="*/ 658 h 764"/>
              <a:gd name="connsiteX92" fmla="*/ 52 w 420"/>
              <a:gd name="connsiteY92" fmla="*/ 648 h 764"/>
              <a:gd name="connsiteX93" fmla="*/ 36 w 420"/>
              <a:gd name="connsiteY93" fmla="*/ 643 h 764"/>
              <a:gd name="connsiteX94" fmla="*/ 26 w 420"/>
              <a:gd name="connsiteY94" fmla="*/ 632 h 764"/>
              <a:gd name="connsiteX95" fmla="*/ 15 w 420"/>
              <a:gd name="connsiteY95" fmla="*/ 627 h 764"/>
              <a:gd name="connsiteX96" fmla="*/ 5 w 420"/>
              <a:gd name="connsiteY96" fmla="*/ 622 h 764"/>
              <a:gd name="connsiteX97" fmla="*/ 0 w 420"/>
              <a:gd name="connsiteY97" fmla="*/ 616 h 764"/>
              <a:gd name="connsiteX98" fmla="*/ 0 w 420"/>
              <a:gd name="connsiteY98" fmla="*/ 616 h 764"/>
              <a:gd name="connsiteX99" fmla="*/ 0 w 420"/>
              <a:gd name="connsiteY99" fmla="*/ 611 h 764"/>
              <a:gd name="connsiteX100" fmla="*/ 0 w 420"/>
              <a:gd name="connsiteY100" fmla="*/ 611 h 764"/>
              <a:gd name="connsiteX101" fmla="*/ 5 w 420"/>
              <a:gd name="connsiteY101" fmla="*/ 611 h 764"/>
              <a:gd name="connsiteX102" fmla="*/ 10 w 420"/>
              <a:gd name="connsiteY102" fmla="*/ 611 h 764"/>
              <a:gd name="connsiteX103" fmla="*/ 21 w 420"/>
              <a:gd name="connsiteY103" fmla="*/ 611 h 764"/>
              <a:gd name="connsiteX104" fmla="*/ 31 w 420"/>
              <a:gd name="connsiteY104" fmla="*/ 611 h 764"/>
              <a:gd name="connsiteX105" fmla="*/ 47 w 420"/>
              <a:gd name="connsiteY105" fmla="*/ 616 h 764"/>
              <a:gd name="connsiteX106" fmla="*/ 63 w 420"/>
              <a:gd name="connsiteY106" fmla="*/ 622 h 764"/>
              <a:gd name="connsiteX107" fmla="*/ 84 w 420"/>
              <a:gd name="connsiteY107" fmla="*/ 622 h 764"/>
              <a:gd name="connsiteX108" fmla="*/ 105 w 420"/>
              <a:gd name="connsiteY108" fmla="*/ 627 h 764"/>
              <a:gd name="connsiteX109" fmla="*/ 121 w 420"/>
              <a:gd name="connsiteY109" fmla="*/ 632 h 764"/>
              <a:gd name="connsiteX110" fmla="*/ 136 w 420"/>
              <a:gd name="connsiteY110" fmla="*/ 632 h 764"/>
              <a:gd name="connsiteX111" fmla="*/ 152 w 420"/>
              <a:gd name="connsiteY111" fmla="*/ 632 h 764"/>
              <a:gd name="connsiteX112" fmla="*/ 163 w 420"/>
              <a:gd name="connsiteY112" fmla="*/ 632 h 764"/>
              <a:gd name="connsiteX113" fmla="*/ 173 w 420"/>
              <a:gd name="connsiteY113" fmla="*/ 632 h 764"/>
              <a:gd name="connsiteX114" fmla="*/ 179 w 420"/>
              <a:gd name="connsiteY114" fmla="*/ 632 h 764"/>
              <a:gd name="connsiteX115" fmla="*/ 184 w 420"/>
              <a:gd name="connsiteY115" fmla="*/ 632 h 764"/>
              <a:gd name="connsiteX116" fmla="*/ 189 w 420"/>
              <a:gd name="connsiteY116" fmla="*/ 627 h 764"/>
              <a:gd name="connsiteX117" fmla="*/ 194 w 420"/>
              <a:gd name="connsiteY117" fmla="*/ 622 h 764"/>
              <a:gd name="connsiteX118" fmla="*/ 200 w 420"/>
              <a:gd name="connsiteY118" fmla="*/ 616 h 764"/>
              <a:gd name="connsiteX119" fmla="*/ 205 w 420"/>
              <a:gd name="connsiteY119" fmla="*/ 611 h 764"/>
              <a:gd name="connsiteX120" fmla="*/ 210 w 420"/>
              <a:gd name="connsiteY120" fmla="*/ 600 h 764"/>
              <a:gd name="connsiteX121" fmla="*/ 221 w 420"/>
              <a:gd name="connsiteY121" fmla="*/ 590 h 764"/>
              <a:gd name="connsiteX122" fmla="*/ 226 w 420"/>
              <a:gd name="connsiteY122" fmla="*/ 579 h 764"/>
              <a:gd name="connsiteX123" fmla="*/ 231 w 420"/>
              <a:gd name="connsiteY123" fmla="*/ 569 h 764"/>
              <a:gd name="connsiteX124" fmla="*/ 236 w 420"/>
              <a:gd name="connsiteY124" fmla="*/ 553 h 764"/>
              <a:gd name="connsiteX125" fmla="*/ 242 w 420"/>
              <a:gd name="connsiteY125" fmla="*/ 537 h 764"/>
              <a:gd name="connsiteX126" fmla="*/ 247 w 420"/>
              <a:gd name="connsiteY126" fmla="*/ 521 h 764"/>
              <a:gd name="connsiteX127" fmla="*/ 252 w 420"/>
              <a:gd name="connsiteY127" fmla="*/ 500 h 764"/>
              <a:gd name="connsiteX128" fmla="*/ 257 w 420"/>
              <a:gd name="connsiteY128" fmla="*/ 479 h 764"/>
              <a:gd name="connsiteX129" fmla="*/ 263 w 420"/>
              <a:gd name="connsiteY129" fmla="*/ 453 h 764"/>
              <a:gd name="connsiteX130" fmla="*/ 268 w 420"/>
              <a:gd name="connsiteY130" fmla="*/ 427 h 764"/>
              <a:gd name="connsiteX131" fmla="*/ 273 w 420"/>
              <a:gd name="connsiteY131" fmla="*/ 400 h 764"/>
              <a:gd name="connsiteX132" fmla="*/ 278 w 420"/>
              <a:gd name="connsiteY132" fmla="*/ 374 h 764"/>
              <a:gd name="connsiteX133" fmla="*/ 284 w 420"/>
              <a:gd name="connsiteY133" fmla="*/ 348 h 764"/>
              <a:gd name="connsiteX134" fmla="*/ 284 w 420"/>
              <a:gd name="connsiteY134" fmla="*/ 321 h 764"/>
              <a:gd name="connsiteX135" fmla="*/ 289 w 420"/>
              <a:gd name="connsiteY135" fmla="*/ 295 h 764"/>
              <a:gd name="connsiteX136" fmla="*/ 289 w 420"/>
              <a:gd name="connsiteY136" fmla="*/ 274 h 764"/>
              <a:gd name="connsiteX137" fmla="*/ 294 w 420"/>
              <a:gd name="connsiteY137" fmla="*/ 253 h 764"/>
              <a:gd name="connsiteX138" fmla="*/ 294 w 420"/>
              <a:gd name="connsiteY138" fmla="*/ 232 h 764"/>
              <a:gd name="connsiteX139" fmla="*/ 294 w 420"/>
              <a:gd name="connsiteY139" fmla="*/ 211 h 764"/>
              <a:gd name="connsiteX140" fmla="*/ 299 w 420"/>
              <a:gd name="connsiteY140" fmla="*/ 195 h 764"/>
              <a:gd name="connsiteX141" fmla="*/ 299 w 420"/>
              <a:gd name="connsiteY141" fmla="*/ 179 h 764"/>
              <a:gd name="connsiteX142" fmla="*/ 299 w 420"/>
              <a:gd name="connsiteY142" fmla="*/ 163 h 764"/>
              <a:gd name="connsiteX143" fmla="*/ 299 w 420"/>
              <a:gd name="connsiteY143" fmla="*/ 153 h 764"/>
              <a:gd name="connsiteX144" fmla="*/ 299 w 420"/>
              <a:gd name="connsiteY144" fmla="*/ 142 h 764"/>
              <a:gd name="connsiteX145" fmla="*/ 299 w 420"/>
              <a:gd name="connsiteY145" fmla="*/ 132 h 764"/>
              <a:gd name="connsiteX146" fmla="*/ 299 w 420"/>
              <a:gd name="connsiteY146" fmla="*/ 121 h 764"/>
              <a:gd name="connsiteX147" fmla="*/ 294 w 420"/>
              <a:gd name="connsiteY147" fmla="*/ 116 h 764"/>
              <a:gd name="connsiteX148" fmla="*/ 294 w 420"/>
              <a:gd name="connsiteY14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57 w 420"/>
              <a:gd name="connsiteY13" fmla="*/ 74 h 764"/>
              <a:gd name="connsiteX14" fmla="*/ 157 w 420"/>
              <a:gd name="connsiteY14" fmla="*/ 37 h 764"/>
              <a:gd name="connsiteX15" fmla="*/ 184 w 420"/>
              <a:gd name="connsiteY15" fmla="*/ 32 h 764"/>
              <a:gd name="connsiteX16" fmla="*/ 194 w 420"/>
              <a:gd name="connsiteY16" fmla="*/ 32 h 764"/>
              <a:gd name="connsiteX17" fmla="*/ 205 w 420"/>
              <a:gd name="connsiteY17" fmla="*/ 26 h 764"/>
              <a:gd name="connsiteX18" fmla="*/ 215 w 420"/>
              <a:gd name="connsiteY18" fmla="*/ 26 h 764"/>
              <a:gd name="connsiteX19" fmla="*/ 221 w 420"/>
              <a:gd name="connsiteY19" fmla="*/ 26 h 764"/>
              <a:gd name="connsiteX20" fmla="*/ 231 w 420"/>
              <a:gd name="connsiteY20" fmla="*/ 21 h 764"/>
              <a:gd name="connsiteX21" fmla="*/ 236 w 420"/>
              <a:gd name="connsiteY21" fmla="*/ 21 h 764"/>
              <a:gd name="connsiteX22" fmla="*/ 242 w 420"/>
              <a:gd name="connsiteY22" fmla="*/ 21 h 764"/>
              <a:gd name="connsiteX23" fmla="*/ 247 w 420"/>
              <a:gd name="connsiteY23" fmla="*/ 16 h 764"/>
              <a:gd name="connsiteX24" fmla="*/ 247 w 420"/>
              <a:gd name="connsiteY24" fmla="*/ 16 h 764"/>
              <a:gd name="connsiteX25" fmla="*/ 252 w 420"/>
              <a:gd name="connsiteY25" fmla="*/ 16 h 764"/>
              <a:gd name="connsiteX26" fmla="*/ 252 w 420"/>
              <a:gd name="connsiteY26" fmla="*/ 11 h 764"/>
              <a:gd name="connsiteX27" fmla="*/ 263 w 420"/>
              <a:gd name="connsiteY27" fmla="*/ 5 h 764"/>
              <a:gd name="connsiteX28" fmla="*/ 268 w 420"/>
              <a:gd name="connsiteY28" fmla="*/ 5 h 764"/>
              <a:gd name="connsiteX29" fmla="*/ 278 w 420"/>
              <a:gd name="connsiteY29" fmla="*/ 0 h 764"/>
              <a:gd name="connsiteX30" fmla="*/ 284 w 420"/>
              <a:gd name="connsiteY30" fmla="*/ 5 h 764"/>
              <a:gd name="connsiteX31" fmla="*/ 299 w 420"/>
              <a:gd name="connsiteY31" fmla="*/ 5 h 764"/>
              <a:gd name="connsiteX32" fmla="*/ 310 w 420"/>
              <a:gd name="connsiteY32" fmla="*/ 11 h 764"/>
              <a:gd name="connsiteX33" fmla="*/ 331 w 420"/>
              <a:gd name="connsiteY33" fmla="*/ 16 h 764"/>
              <a:gd name="connsiteX34" fmla="*/ 363 w 420"/>
              <a:gd name="connsiteY34" fmla="*/ 32 h 764"/>
              <a:gd name="connsiteX35" fmla="*/ 378 w 420"/>
              <a:gd name="connsiteY35" fmla="*/ 42 h 764"/>
              <a:gd name="connsiteX36" fmla="*/ 394 w 420"/>
              <a:gd name="connsiteY36" fmla="*/ 53 h 764"/>
              <a:gd name="connsiteX37" fmla="*/ 405 w 420"/>
              <a:gd name="connsiteY37" fmla="*/ 58 h 764"/>
              <a:gd name="connsiteX38" fmla="*/ 415 w 420"/>
              <a:gd name="connsiteY38" fmla="*/ 68 h 764"/>
              <a:gd name="connsiteX39" fmla="*/ 420 w 420"/>
              <a:gd name="connsiteY39" fmla="*/ 74 h 764"/>
              <a:gd name="connsiteX40" fmla="*/ 420 w 420"/>
              <a:gd name="connsiteY40" fmla="*/ 74 h 764"/>
              <a:gd name="connsiteX41" fmla="*/ 415 w 420"/>
              <a:gd name="connsiteY41" fmla="*/ 79 h 764"/>
              <a:gd name="connsiteX42" fmla="*/ 415 w 420"/>
              <a:gd name="connsiteY42" fmla="*/ 84 h 764"/>
              <a:gd name="connsiteX43" fmla="*/ 410 w 420"/>
              <a:gd name="connsiteY43" fmla="*/ 90 h 764"/>
              <a:gd name="connsiteX44" fmla="*/ 405 w 420"/>
              <a:gd name="connsiteY44" fmla="*/ 95 h 764"/>
              <a:gd name="connsiteX45" fmla="*/ 399 w 420"/>
              <a:gd name="connsiteY45" fmla="*/ 100 h 764"/>
              <a:gd name="connsiteX46" fmla="*/ 394 w 420"/>
              <a:gd name="connsiteY46" fmla="*/ 105 h 764"/>
              <a:gd name="connsiteX47" fmla="*/ 389 w 420"/>
              <a:gd name="connsiteY47" fmla="*/ 116 h 764"/>
              <a:gd name="connsiteX48" fmla="*/ 389 w 420"/>
              <a:gd name="connsiteY48" fmla="*/ 126 h 764"/>
              <a:gd name="connsiteX49" fmla="*/ 384 w 420"/>
              <a:gd name="connsiteY49" fmla="*/ 142 h 764"/>
              <a:gd name="connsiteX50" fmla="*/ 384 w 420"/>
              <a:gd name="connsiteY50" fmla="*/ 163 h 764"/>
              <a:gd name="connsiteX51" fmla="*/ 384 w 420"/>
              <a:gd name="connsiteY51" fmla="*/ 184 h 764"/>
              <a:gd name="connsiteX52" fmla="*/ 378 w 420"/>
              <a:gd name="connsiteY52" fmla="*/ 211 h 764"/>
              <a:gd name="connsiteX53" fmla="*/ 373 w 420"/>
              <a:gd name="connsiteY53" fmla="*/ 263 h 764"/>
              <a:gd name="connsiteX54" fmla="*/ 368 w 420"/>
              <a:gd name="connsiteY54" fmla="*/ 316 h 764"/>
              <a:gd name="connsiteX55" fmla="*/ 363 w 420"/>
              <a:gd name="connsiteY55" fmla="*/ 363 h 764"/>
              <a:gd name="connsiteX56" fmla="*/ 357 w 420"/>
              <a:gd name="connsiteY56" fmla="*/ 411 h 764"/>
              <a:gd name="connsiteX57" fmla="*/ 347 w 420"/>
              <a:gd name="connsiteY57" fmla="*/ 458 h 764"/>
              <a:gd name="connsiteX58" fmla="*/ 336 w 420"/>
              <a:gd name="connsiteY58" fmla="*/ 506 h 764"/>
              <a:gd name="connsiteX59" fmla="*/ 326 w 420"/>
              <a:gd name="connsiteY59" fmla="*/ 553 h 764"/>
              <a:gd name="connsiteX60" fmla="*/ 310 w 420"/>
              <a:gd name="connsiteY60" fmla="*/ 595 h 764"/>
              <a:gd name="connsiteX61" fmla="*/ 299 w 420"/>
              <a:gd name="connsiteY61" fmla="*/ 622 h 764"/>
              <a:gd name="connsiteX62" fmla="*/ 294 w 420"/>
              <a:gd name="connsiteY62" fmla="*/ 643 h 764"/>
              <a:gd name="connsiteX63" fmla="*/ 284 w 420"/>
              <a:gd name="connsiteY63" fmla="*/ 658 h 764"/>
              <a:gd name="connsiteX64" fmla="*/ 273 w 420"/>
              <a:gd name="connsiteY64" fmla="*/ 674 h 764"/>
              <a:gd name="connsiteX65" fmla="*/ 263 w 420"/>
              <a:gd name="connsiteY65" fmla="*/ 690 h 764"/>
              <a:gd name="connsiteX66" fmla="*/ 252 w 420"/>
              <a:gd name="connsiteY66" fmla="*/ 706 h 764"/>
              <a:gd name="connsiteX67" fmla="*/ 236 w 420"/>
              <a:gd name="connsiteY67" fmla="*/ 716 h 764"/>
              <a:gd name="connsiteX68" fmla="*/ 226 w 420"/>
              <a:gd name="connsiteY68" fmla="*/ 727 h 764"/>
              <a:gd name="connsiteX69" fmla="*/ 215 w 420"/>
              <a:gd name="connsiteY69" fmla="*/ 737 h 764"/>
              <a:gd name="connsiteX70" fmla="*/ 205 w 420"/>
              <a:gd name="connsiteY70" fmla="*/ 743 h 764"/>
              <a:gd name="connsiteX71" fmla="*/ 194 w 420"/>
              <a:gd name="connsiteY71" fmla="*/ 748 h 764"/>
              <a:gd name="connsiteX72" fmla="*/ 184 w 420"/>
              <a:gd name="connsiteY72" fmla="*/ 753 h 764"/>
              <a:gd name="connsiteX73" fmla="*/ 179 w 420"/>
              <a:gd name="connsiteY73" fmla="*/ 758 h 764"/>
              <a:gd name="connsiteX74" fmla="*/ 168 w 420"/>
              <a:gd name="connsiteY74" fmla="*/ 764 h 764"/>
              <a:gd name="connsiteX75" fmla="*/ 163 w 420"/>
              <a:gd name="connsiteY75" fmla="*/ 764 h 764"/>
              <a:gd name="connsiteX76" fmla="*/ 157 w 420"/>
              <a:gd name="connsiteY76" fmla="*/ 764 h 764"/>
              <a:gd name="connsiteX77" fmla="*/ 147 w 420"/>
              <a:gd name="connsiteY77" fmla="*/ 758 h 764"/>
              <a:gd name="connsiteX78" fmla="*/ 142 w 420"/>
              <a:gd name="connsiteY78" fmla="*/ 753 h 764"/>
              <a:gd name="connsiteX79" fmla="*/ 136 w 420"/>
              <a:gd name="connsiteY79" fmla="*/ 748 h 764"/>
              <a:gd name="connsiteX80" fmla="*/ 136 w 420"/>
              <a:gd name="connsiteY80" fmla="*/ 743 h 764"/>
              <a:gd name="connsiteX81" fmla="*/ 136 w 420"/>
              <a:gd name="connsiteY81" fmla="*/ 737 h 764"/>
              <a:gd name="connsiteX82" fmla="*/ 136 w 420"/>
              <a:gd name="connsiteY82" fmla="*/ 732 h 764"/>
              <a:gd name="connsiteX83" fmla="*/ 136 w 420"/>
              <a:gd name="connsiteY83" fmla="*/ 722 h 764"/>
              <a:gd name="connsiteX84" fmla="*/ 136 w 420"/>
              <a:gd name="connsiteY84" fmla="*/ 716 h 764"/>
              <a:gd name="connsiteX85" fmla="*/ 131 w 420"/>
              <a:gd name="connsiteY85" fmla="*/ 706 h 764"/>
              <a:gd name="connsiteX86" fmla="*/ 121 w 420"/>
              <a:gd name="connsiteY86" fmla="*/ 695 h 764"/>
              <a:gd name="connsiteX87" fmla="*/ 110 w 420"/>
              <a:gd name="connsiteY87" fmla="*/ 690 h 764"/>
              <a:gd name="connsiteX88" fmla="*/ 100 w 420"/>
              <a:gd name="connsiteY88" fmla="*/ 679 h 764"/>
              <a:gd name="connsiteX89" fmla="*/ 84 w 420"/>
              <a:gd name="connsiteY89" fmla="*/ 669 h 764"/>
              <a:gd name="connsiteX90" fmla="*/ 68 w 420"/>
              <a:gd name="connsiteY90" fmla="*/ 658 h 764"/>
              <a:gd name="connsiteX91" fmla="*/ 52 w 420"/>
              <a:gd name="connsiteY91" fmla="*/ 648 h 764"/>
              <a:gd name="connsiteX92" fmla="*/ 36 w 420"/>
              <a:gd name="connsiteY92" fmla="*/ 643 h 764"/>
              <a:gd name="connsiteX93" fmla="*/ 26 w 420"/>
              <a:gd name="connsiteY93" fmla="*/ 632 h 764"/>
              <a:gd name="connsiteX94" fmla="*/ 15 w 420"/>
              <a:gd name="connsiteY94" fmla="*/ 627 h 764"/>
              <a:gd name="connsiteX95" fmla="*/ 5 w 420"/>
              <a:gd name="connsiteY95" fmla="*/ 622 h 764"/>
              <a:gd name="connsiteX96" fmla="*/ 0 w 420"/>
              <a:gd name="connsiteY96" fmla="*/ 616 h 764"/>
              <a:gd name="connsiteX97" fmla="*/ 0 w 420"/>
              <a:gd name="connsiteY97" fmla="*/ 616 h 764"/>
              <a:gd name="connsiteX98" fmla="*/ 0 w 420"/>
              <a:gd name="connsiteY98" fmla="*/ 611 h 764"/>
              <a:gd name="connsiteX99" fmla="*/ 0 w 420"/>
              <a:gd name="connsiteY99" fmla="*/ 611 h 764"/>
              <a:gd name="connsiteX100" fmla="*/ 5 w 420"/>
              <a:gd name="connsiteY100" fmla="*/ 611 h 764"/>
              <a:gd name="connsiteX101" fmla="*/ 10 w 420"/>
              <a:gd name="connsiteY101" fmla="*/ 611 h 764"/>
              <a:gd name="connsiteX102" fmla="*/ 21 w 420"/>
              <a:gd name="connsiteY102" fmla="*/ 611 h 764"/>
              <a:gd name="connsiteX103" fmla="*/ 31 w 420"/>
              <a:gd name="connsiteY103" fmla="*/ 611 h 764"/>
              <a:gd name="connsiteX104" fmla="*/ 47 w 420"/>
              <a:gd name="connsiteY104" fmla="*/ 616 h 764"/>
              <a:gd name="connsiteX105" fmla="*/ 63 w 420"/>
              <a:gd name="connsiteY105" fmla="*/ 622 h 764"/>
              <a:gd name="connsiteX106" fmla="*/ 84 w 420"/>
              <a:gd name="connsiteY106" fmla="*/ 622 h 764"/>
              <a:gd name="connsiteX107" fmla="*/ 105 w 420"/>
              <a:gd name="connsiteY107" fmla="*/ 627 h 764"/>
              <a:gd name="connsiteX108" fmla="*/ 121 w 420"/>
              <a:gd name="connsiteY108" fmla="*/ 632 h 764"/>
              <a:gd name="connsiteX109" fmla="*/ 136 w 420"/>
              <a:gd name="connsiteY109" fmla="*/ 632 h 764"/>
              <a:gd name="connsiteX110" fmla="*/ 152 w 420"/>
              <a:gd name="connsiteY110" fmla="*/ 632 h 764"/>
              <a:gd name="connsiteX111" fmla="*/ 163 w 420"/>
              <a:gd name="connsiteY111" fmla="*/ 632 h 764"/>
              <a:gd name="connsiteX112" fmla="*/ 173 w 420"/>
              <a:gd name="connsiteY112" fmla="*/ 632 h 764"/>
              <a:gd name="connsiteX113" fmla="*/ 179 w 420"/>
              <a:gd name="connsiteY113" fmla="*/ 632 h 764"/>
              <a:gd name="connsiteX114" fmla="*/ 184 w 420"/>
              <a:gd name="connsiteY114" fmla="*/ 632 h 764"/>
              <a:gd name="connsiteX115" fmla="*/ 189 w 420"/>
              <a:gd name="connsiteY115" fmla="*/ 627 h 764"/>
              <a:gd name="connsiteX116" fmla="*/ 194 w 420"/>
              <a:gd name="connsiteY116" fmla="*/ 622 h 764"/>
              <a:gd name="connsiteX117" fmla="*/ 200 w 420"/>
              <a:gd name="connsiteY117" fmla="*/ 616 h 764"/>
              <a:gd name="connsiteX118" fmla="*/ 205 w 420"/>
              <a:gd name="connsiteY118" fmla="*/ 611 h 764"/>
              <a:gd name="connsiteX119" fmla="*/ 210 w 420"/>
              <a:gd name="connsiteY119" fmla="*/ 600 h 764"/>
              <a:gd name="connsiteX120" fmla="*/ 221 w 420"/>
              <a:gd name="connsiteY120" fmla="*/ 590 h 764"/>
              <a:gd name="connsiteX121" fmla="*/ 226 w 420"/>
              <a:gd name="connsiteY121" fmla="*/ 579 h 764"/>
              <a:gd name="connsiteX122" fmla="*/ 231 w 420"/>
              <a:gd name="connsiteY122" fmla="*/ 569 h 764"/>
              <a:gd name="connsiteX123" fmla="*/ 236 w 420"/>
              <a:gd name="connsiteY123" fmla="*/ 553 h 764"/>
              <a:gd name="connsiteX124" fmla="*/ 242 w 420"/>
              <a:gd name="connsiteY124" fmla="*/ 537 h 764"/>
              <a:gd name="connsiteX125" fmla="*/ 247 w 420"/>
              <a:gd name="connsiteY125" fmla="*/ 521 h 764"/>
              <a:gd name="connsiteX126" fmla="*/ 252 w 420"/>
              <a:gd name="connsiteY126" fmla="*/ 500 h 764"/>
              <a:gd name="connsiteX127" fmla="*/ 257 w 420"/>
              <a:gd name="connsiteY127" fmla="*/ 479 h 764"/>
              <a:gd name="connsiteX128" fmla="*/ 263 w 420"/>
              <a:gd name="connsiteY128" fmla="*/ 453 h 764"/>
              <a:gd name="connsiteX129" fmla="*/ 268 w 420"/>
              <a:gd name="connsiteY129" fmla="*/ 427 h 764"/>
              <a:gd name="connsiteX130" fmla="*/ 273 w 420"/>
              <a:gd name="connsiteY130" fmla="*/ 400 h 764"/>
              <a:gd name="connsiteX131" fmla="*/ 278 w 420"/>
              <a:gd name="connsiteY131" fmla="*/ 374 h 764"/>
              <a:gd name="connsiteX132" fmla="*/ 284 w 420"/>
              <a:gd name="connsiteY132" fmla="*/ 348 h 764"/>
              <a:gd name="connsiteX133" fmla="*/ 284 w 420"/>
              <a:gd name="connsiteY133" fmla="*/ 321 h 764"/>
              <a:gd name="connsiteX134" fmla="*/ 289 w 420"/>
              <a:gd name="connsiteY134" fmla="*/ 295 h 764"/>
              <a:gd name="connsiteX135" fmla="*/ 289 w 420"/>
              <a:gd name="connsiteY135" fmla="*/ 274 h 764"/>
              <a:gd name="connsiteX136" fmla="*/ 294 w 420"/>
              <a:gd name="connsiteY136" fmla="*/ 253 h 764"/>
              <a:gd name="connsiteX137" fmla="*/ 294 w 420"/>
              <a:gd name="connsiteY137" fmla="*/ 232 h 764"/>
              <a:gd name="connsiteX138" fmla="*/ 294 w 420"/>
              <a:gd name="connsiteY138" fmla="*/ 211 h 764"/>
              <a:gd name="connsiteX139" fmla="*/ 299 w 420"/>
              <a:gd name="connsiteY139" fmla="*/ 195 h 764"/>
              <a:gd name="connsiteX140" fmla="*/ 299 w 420"/>
              <a:gd name="connsiteY140" fmla="*/ 179 h 764"/>
              <a:gd name="connsiteX141" fmla="*/ 299 w 420"/>
              <a:gd name="connsiteY141" fmla="*/ 163 h 764"/>
              <a:gd name="connsiteX142" fmla="*/ 299 w 420"/>
              <a:gd name="connsiteY142" fmla="*/ 153 h 764"/>
              <a:gd name="connsiteX143" fmla="*/ 299 w 420"/>
              <a:gd name="connsiteY143" fmla="*/ 142 h 764"/>
              <a:gd name="connsiteX144" fmla="*/ 299 w 420"/>
              <a:gd name="connsiteY144" fmla="*/ 132 h 764"/>
              <a:gd name="connsiteX145" fmla="*/ 299 w 420"/>
              <a:gd name="connsiteY145" fmla="*/ 121 h 764"/>
              <a:gd name="connsiteX146" fmla="*/ 294 w 420"/>
              <a:gd name="connsiteY146" fmla="*/ 116 h 764"/>
              <a:gd name="connsiteX147" fmla="*/ 294 w 420"/>
              <a:gd name="connsiteY14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57 w 420"/>
              <a:gd name="connsiteY13" fmla="*/ 37 h 764"/>
              <a:gd name="connsiteX14" fmla="*/ 184 w 420"/>
              <a:gd name="connsiteY14" fmla="*/ 32 h 764"/>
              <a:gd name="connsiteX15" fmla="*/ 194 w 420"/>
              <a:gd name="connsiteY15" fmla="*/ 32 h 764"/>
              <a:gd name="connsiteX16" fmla="*/ 205 w 420"/>
              <a:gd name="connsiteY16" fmla="*/ 26 h 764"/>
              <a:gd name="connsiteX17" fmla="*/ 215 w 420"/>
              <a:gd name="connsiteY17" fmla="*/ 26 h 764"/>
              <a:gd name="connsiteX18" fmla="*/ 221 w 420"/>
              <a:gd name="connsiteY18" fmla="*/ 26 h 764"/>
              <a:gd name="connsiteX19" fmla="*/ 231 w 420"/>
              <a:gd name="connsiteY19" fmla="*/ 21 h 764"/>
              <a:gd name="connsiteX20" fmla="*/ 236 w 420"/>
              <a:gd name="connsiteY20" fmla="*/ 21 h 764"/>
              <a:gd name="connsiteX21" fmla="*/ 242 w 420"/>
              <a:gd name="connsiteY21" fmla="*/ 21 h 764"/>
              <a:gd name="connsiteX22" fmla="*/ 247 w 420"/>
              <a:gd name="connsiteY22" fmla="*/ 16 h 764"/>
              <a:gd name="connsiteX23" fmla="*/ 247 w 420"/>
              <a:gd name="connsiteY23" fmla="*/ 16 h 764"/>
              <a:gd name="connsiteX24" fmla="*/ 252 w 420"/>
              <a:gd name="connsiteY24" fmla="*/ 16 h 764"/>
              <a:gd name="connsiteX25" fmla="*/ 252 w 420"/>
              <a:gd name="connsiteY25" fmla="*/ 11 h 764"/>
              <a:gd name="connsiteX26" fmla="*/ 263 w 420"/>
              <a:gd name="connsiteY26" fmla="*/ 5 h 764"/>
              <a:gd name="connsiteX27" fmla="*/ 268 w 420"/>
              <a:gd name="connsiteY27" fmla="*/ 5 h 764"/>
              <a:gd name="connsiteX28" fmla="*/ 278 w 420"/>
              <a:gd name="connsiteY28" fmla="*/ 0 h 764"/>
              <a:gd name="connsiteX29" fmla="*/ 284 w 420"/>
              <a:gd name="connsiteY29" fmla="*/ 5 h 764"/>
              <a:gd name="connsiteX30" fmla="*/ 299 w 420"/>
              <a:gd name="connsiteY30" fmla="*/ 5 h 764"/>
              <a:gd name="connsiteX31" fmla="*/ 310 w 420"/>
              <a:gd name="connsiteY31" fmla="*/ 11 h 764"/>
              <a:gd name="connsiteX32" fmla="*/ 331 w 420"/>
              <a:gd name="connsiteY32" fmla="*/ 16 h 764"/>
              <a:gd name="connsiteX33" fmla="*/ 363 w 420"/>
              <a:gd name="connsiteY33" fmla="*/ 32 h 764"/>
              <a:gd name="connsiteX34" fmla="*/ 378 w 420"/>
              <a:gd name="connsiteY34" fmla="*/ 42 h 764"/>
              <a:gd name="connsiteX35" fmla="*/ 394 w 420"/>
              <a:gd name="connsiteY35" fmla="*/ 53 h 764"/>
              <a:gd name="connsiteX36" fmla="*/ 405 w 420"/>
              <a:gd name="connsiteY36" fmla="*/ 58 h 764"/>
              <a:gd name="connsiteX37" fmla="*/ 415 w 420"/>
              <a:gd name="connsiteY37" fmla="*/ 68 h 764"/>
              <a:gd name="connsiteX38" fmla="*/ 420 w 420"/>
              <a:gd name="connsiteY38" fmla="*/ 74 h 764"/>
              <a:gd name="connsiteX39" fmla="*/ 420 w 420"/>
              <a:gd name="connsiteY39" fmla="*/ 74 h 764"/>
              <a:gd name="connsiteX40" fmla="*/ 415 w 420"/>
              <a:gd name="connsiteY40" fmla="*/ 79 h 764"/>
              <a:gd name="connsiteX41" fmla="*/ 415 w 420"/>
              <a:gd name="connsiteY41" fmla="*/ 84 h 764"/>
              <a:gd name="connsiteX42" fmla="*/ 410 w 420"/>
              <a:gd name="connsiteY42" fmla="*/ 90 h 764"/>
              <a:gd name="connsiteX43" fmla="*/ 405 w 420"/>
              <a:gd name="connsiteY43" fmla="*/ 95 h 764"/>
              <a:gd name="connsiteX44" fmla="*/ 399 w 420"/>
              <a:gd name="connsiteY44" fmla="*/ 100 h 764"/>
              <a:gd name="connsiteX45" fmla="*/ 394 w 420"/>
              <a:gd name="connsiteY45" fmla="*/ 105 h 764"/>
              <a:gd name="connsiteX46" fmla="*/ 389 w 420"/>
              <a:gd name="connsiteY46" fmla="*/ 116 h 764"/>
              <a:gd name="connsiteX47" fmla="*/ 389 w 420"/>
              <a:gd name="connsiteY47" fmla="*/ 126 h 764"/>
              <a:gd name="connsiteX48" fmla="*/ 384 w 420"/>
              <a:gd name="connsiteY48" fmla="*/ 142 h 764"/>
              <a:gd name="connsiteX49" fmla="*/ 384 w 420"/>
              <a:gd name="connsiteY49" fmla="*/ 163 h 764"/>
              <a:gd name="connsiteX50" fmla="*/ 384 w 420"/>
              <a:gd name="connsiteY50" fmla="*/ 184 h 764"/>
              <a:gd name="connsiteX51" fmla="*/ 378 w 420"/>
              <a:gd name="connsiteY51" fmla="*/ 211 h 764"/>
              <a:gd name="connsiteX52" fmla="*/ 373 w 420"/>
              <a:gd name="connsiteY52" fmla="*/ 263 h 764"/>
              <a:gd name="connsiteX53" fmla="*/ 368 w 420"/>
              <a:gd name="connsiteY53" fmla="*/ 316 h 764"/>
              <a:gd name="connsiteX54" fmla="*/ 363 w 420"/>
              <a:gd name="connsiteY54" fmla="*/ 363 h 764"/>
              <a:gd name="connsiteX55" fmla="*/ 357 w 420"/>
              <a:gd name="connsiteY55" fmla="*/ 411 h 764"/>
              <a:gd name="connsiteX56" fmla="*/ 347 w 420"/>
              <a:gd name="connsiteY56" fmla="*/ 458 h 764"/>
              <a:gd name="connsiteX57" fmla="*/ 336 w 420"/>
              <a:gd name="connsiteY57" fmla="*/ 506 h 764"/>
              <a:gd name="connsiteX58" fmla="*/ 326 w 420"/>
              <a:gd name="connsiteY58" fmla="*/ 553 h 764"/>
              <a:gd name="connsiteX59" fmla="*/ 310 w 420"/>
              <a:gd name="connsiteY59" fmla="*/ 595 h 764"/>
              <a:gd name="connsiteX60" fmla="*/ 299 w 420"/>
              <a:gd name="connsiteY60" fmla="*/ 622 h 764"/>
              <a:gd name="connsiteX61" fmla="*/ 294 w 420"/>
              <a:gd name="connsiteY61" fmla="*/ 643 h 764"/>
              <a:gd name="connsiteX62" fmla="*/ 284 w 420"/>
              <a:gd name="connsiteY62" fmla="*/ 658 h 764"/>
              <a:gd name="connsiteX63" fmla="*/ 273 w 420"/>
              <a:gd name="connsiteY63" fmla="*/ 674 h 764"/>
              <a:gd name="connsiteX64" fmla="*/ 263 w 420"/>
              <a:gd name="connsiteY64" fmla="*/ 690 h 764"/>
              <a:gd name="connsiteX65" fmla="*/ 252 w 420"/>
              <a:gd name="connsiteY65" fmla="*/ 706 h 764"/>
              <a:gd name="connsiteX66" fmla="*/ 236 w 420"/>
              <a:gd name="connsiteY66" fmla="*/ 716 h 764"/>
              <a:gd name="connsiteX67" fmla="*/ 226 w 420"/>
              <a:gd name="connsiteY67" fmla="*/ 727 h 764"/>
              <a:gd name="connsiteX68" fmla="*/ 215 w 420"/>
              <a:gd name="connsiteY68" fmla="*/ 737 h 764"/>
              <a:gd name="connsiteX69" fmla="*/ 205 w 420"/>
              <a:gd name="connsiteY69" fmla="*/ 743 h 764"/>
              <a:gd name="connsiteX70" fmla="*/ 194 w 420"/>
              <a:gd name="connsiteY70" fmla="*/ 748 h 764"/>
              <a:gd name="connsiteX71" fmla="*/ 184 w 420"/>
              <a:gd name="connsiteY71" fmla="*/ 753 h 764"/>
              <a:gd name="connsiteX72" fmla="*/ 179 w 420"/>
              <a:gd name="connsiteY72" fmla="*/ 758 h 764"/>
              <a:gd name="connsiteX73" fmla="*/ 168 w 420"/>
              <a:gd name="connsiteY73" fmla="*/ 764 h 764"/>
              <a:gd name="connsiteX74" fmla="*/ 163 w 420"/>
              <a:gd name="connsiteY74" fmla="*/ 764 h 764"/>
              <a:gd name="connsiteX75" fmla="*/ 157 w 420"/>
              <a:gd name="connsiteY75" fmla="*/ 764 h 764"/>
              <a:gd name="connsiteX76" fmla="*/ 147 w 420"/>
              <a:gd name="connsiteY76" fmla="*/ 758 h 764"/>
              <a:gd name="connsiteX77" fmla="*/ 142 w 420"/>
              <a:gd name="connsiteY77" fmla="*/ 753 h 764"/>
              <a:gd name="connsiteX78" fmla="*/ 136 w 420"/>
              <a:gd name="connsiteY78" fmla="*/ 748 h 764"/>
              <a:gd name="connsiteX79" fmla="*/ 136 w 420"/>
              <a:gd name="connsiteY79" fmla="*/ 743 h 764"/>
              <a:gd name="connsiteX80" fmla="*/ 136 w 420"/>
              <a:gd name="connsiteY80" fmla="*/ 737 h 764"/>
              <a:gd name="connsiteX81" fmla="*/ 136 w 420"/>
              <a:gd name="connsiteY81" fmla="*/ 732 h 764"/>
              <a:gd name="connsiteX82" fmla="*/ 136 w 420"/>
              <a:gd name="connsiteY82" fmla="*/ 722 h 764"/>
              <a:gd name="connsiteX83" fmla="*/ 136 w 420"/>
              <a:gd name="connsiteY83" fmla="*/ 716 h 764"/>
              <a:gd name="connsiteX84" fmla="*/ 131 w 420"/>
              <a:gd name="connsiteY84" fmla="*/ 706 h 764"/>
              <a:gd name="connsiteX85" fmla="*/ 121 w 420"/>
              <a:gd name="connsiteY85" fmla="*/ 695 h 764"/>
              <a:gd name="connsiteX86" fmla="*/ 110 w 420"/>
              <a:gd name="connsiteY86" fmla="*/ 690 h 764"/>
              <a:gd name="connsiteX87" fmla="*/ 100 w 420"/>
              <a:gd name="connsiteY87" fmla="*/ 679 h 764"/>
              <a:gd name="connsiteX88" fmla="*/ 84 w 420"/>
              <a:gd name="connsiteY88" fmla="*/ 669 h 764"/>
              <a:gd name="connsiteX89" fmla="*/ 68 w 420"/>
              <a:gd name="connsiteY89" fmla="*/ 658 h 764"/>
              <a:gd name="connsiteX90" fmla="*/ 52 w 420"/>
              <a:gd name="connsiteY90" fmla="*/ 648 h 764"/>
              <a:gd name="connsiteX91" fmla="*/ 36 w 420"/>
              <a:gd name="connsiteY91" fmla="*/ 643 h 764"/>
              <a:gd name="connsiteX92" fmla="*/ 26 w 420"/>
              <a:gd name="connsiteY92" fmla="*/ 632 h 764"/>
              <a:gd name="connsiteX93" fmla="*/ 15 w 420"/>
              <a:gd name="connsiteY93" fmla="*/ 627 h 764"/>
              <a:gd name="connsiteX94" fmla="*/ 5 w 420"/>
              <a:gd name="connsiteY94" fmla="*/ 622 h 764"/>
              <a:gd name="connsiteX95" fmla="*/ 0 w 420"/>
              <a:gd name="connsiteY95" fmla="*/ 616 h 764"/>
              <a:gd name="connsiteX96" fmla="*/ 0 w 420"/>
              <a:gd name="connsiteY96" fmla="*/ 616 h 764"/>
              <a:gd name="connsiteX97" fmla="*/ 0 w 420"/>
              <a:gd name="connsiteY97" fmla="*/ 611 h 764"/>
              <a:gd name="connsiteX98" fmla="*/ 0 w 420"/>
              <a:gd name="connsiteY98" fmla="*/ 611 h 764"/>
              <a:gd name="connsiteX99" fmla="*/ 5 w 420"/>
              <a:gd name="connsiteY99" fmla="*/ 611 h 764"/>
              <a:gd name="connsiteX100" fmla="*/ 10 w 420"/>
              <a:gd name="connsiteY100" fmla="*/ 611 h 764"/>
              <a:gd name="connsiteX101" fmla="*/ 21 w 420"/>
              <a:gd name="connsiteY101" fmla="*/ 611 h 764"/>
              <a:gd name="connsiteX102" fmla="*/ 31 w 420"/>
              <a:gd name="connsiteY102" fmla="*/ 611 h 764"/>
              <a:gd name="connsiteX103" fmla="*/ 47 w 420"/>
              <a:gd name="connsiteY103" fmla="*/ 616 h 764"/>
              <a:gd name="connsiteX104" fmla="*/ 63 w 420"/>
              <a:gd name="connsiteY104" fmla="*/ 622 h 764"/>
              <a:gd name="connsiteX105" fmla="*/ 84 w 420"/>
              <a:gd name="connsiteY105" fmla="*/ 622 h 764"/>
              <a:gd name="connsiteX106" fmla="*/ 105 w 420"/>
              <a:gd name="connsiteY106" fmla="*/ 627 h 764"/>
              <a:gd name="connsiteX107" fmla="*/ 121 w 420"/>
              <a:gd name="connsiteY107" fmla="*/ 632 h 764"/>
              <a:gd name="connsiteX108" fmla="*/ 136 w 420"/>
              <a:gd name="connsiteY108" fmla="*/ 632 h 764"/>
              <a:gd name="connsiteX109" fmla="*/ 152 w 420"/>
              <a:gd name="connsiteY109" fmla="*/ 632 h 764"/>
              <a:gd name="connsiteX110" fmla="*/ 163 w 420"/>
              <a:gd name="connsiteY110" fmla="*/ 632 h 764"/>
              <a:gd name="connsiteX111" fmla="*/ 173 w 420"/>
              <a:gd name="connsiteY111" fmla="*/ 632 h 764"/>
              <a:gd name="connsiteX112" fmla="*/ 179 w 420"/>
              <a:gd name="connsiteY112" fmla="*/ 632 h 764"/>
              <a:gd name="connsiteX113" fmla="*/ 184 w 420"/>
              <a:gd name="connsiteY113" fmla="*/ 632 h 764"/>
              <a:gd name="connsiteX114" fmla="*/ 189 w 420"/>
              <a:gd name="connsiteY114" fmla="*/ 627 h 764"/>
              <a:gd name="connsiteX115" fmla="*/ 194 w 420"/>
              <a:gd name="connsiteY115" fmla="*/ 622 h 764"/>
              <a:gd name="connsiteX116" fmla="*/ 200 w 420"/>
              <a:gd name="connsiteY116" fmla="*/ 616 h 764"/>
              <a:gd name="connsiteX117" fmla="*/ 205 w 420"/>
              <a:gd name="connsiteY117" fmla="*/ 611 h 764"/>
              <a:gd name="connsiteX118" fmla="*/ 210 w 420"/>
              <a:gd name="connsiteY118" fmla="*/ 600 h 764"/>
              <a:gd name="connsiteX119" fmla="*/ 221 w 420"/>
              <a:gd name="connsiteY119" fmla="*/ 590 h 764"/>
              <a:gd name="connsiteX120" fmla="*/ 226 w 420"/>
              <a:gd name="connsiteY120" fmla="*/ 579 h 764"/>
              <a:gd name="connsiteX121" fmla="*/ 231 w 420"/>
              <a:gd name="connsiteY121" fmla="*/ 569 h 764"/>
              <a:gd name="connsiteX122" fmla="*/ 236 w 420"/>
              <a:gd name="connsiteY122" fmla="*/ 553 h 764"/>
              <a:gd name="connsiteX123" fmla="*/ 242 w 420"/>
              <a:gd name="connsiteY123" fmla="*/ 537 h 764"/>
              <a:gd name="connsiteX124" fmla="*/ 247 w 420"/>
              <a:gd name="connsiteY124" fmla="*/ 521 h 764"/>
              <a:gd name="connsiteX125" fmla="*/ 252 w 420"/>
              <a:gd name="connsiteY125" fmla="*/ 500 h 764"/>
              <a:gd name="connsiteX126" fmla="*/ 257 w 420"/>
              <a:gd name="connsiteY126" fmla="*/ 479 h 764"/>
              <a:gd name="connsiteX127" fmla="*/ 263 w 420"/>
              <a:gd name="connsiteY127" fmla="*/ 453 h 764"/>
              <a:gd name="connsiteX128" fmla="*/ 268 w 420"/>
              <a:gd name="connsiteY128" fmla="*/ 427 h 764"/>
              <a:gd name="connsiteX129" fmla="*/ 273 w 420"/>
              <a:gd name="connsiteY129" fmla="*/ 400 h 764"/>
              <a:gd name="connsiteX130" fmla="*/ 278 w 420"/>
              <a:gd name="connsiteY130" fmla="*/ 374 h 764"/>
              <a:gd name="connsiteX131" fmla="*/ 284 w 420"/>
              <a:gd name="connsiteY131" fmla="*/ 348 h 764"/>
              <a:gd name="connsiteX132" fmla="*/ 284 w 420"/>
              <a:gd name="connsiteY132" fmla="*/ 321 h 764"/>
              <a:gd name="connsiteX133" fmla="*/ 289 w 420"/>
              <a:gd name="connsiteY133" fmla="*/ 295 h 764"/>
              <a:gd name="connsiteX134" fmla="*/ 289 w 420"/>
              <a:gd name="connsiteY134" fmla="*/ 274 h 764"/>
              <a:gd name="connsiteX135" fmla="*/ 294 w 420"/>
              <a:gd name="connsiteY135" fmla="*/ 253 h 764"/>
              <a:gd name="connsiteX136" fmla="*/ 294 w 420"/>
              <a:gd name="connsiteY136" fmla="*/ 232 h 764"/>
              <a:gd name="connsiteX137" fmla="*/ 294 w 420"/>
              <a:gd name="connsiteY137" fmla="*/ 211 h 764"/>
              <a:gd name="connsiteX138" fmla="*/ 299 w 420"/>
              <a:gd name="connsiteY138" fmla="*/ 195 h 764"/>
              <a:gd name="connsiteX139" fmla="*/ 299 w 420"/>
              <a:gd name="connsiteY139" fmla="*/ 179 h 764"/>
              <a:gd name="connsiteX140" fmla="*/ 299 w 420"/>
              <a:gd name="connsiteY140" fmla="*/ 163 h 764"/>
              <a:gd name="connsiteX141" fmla="*/ 299 w 420"/>
              <a:gd name="connsiteY141" fmla="*/ 153 h 764"/>
              <a:gd name="connsiteX142" fmla="*/ 299 w 420"/>
              <a:gd name="connsiteY142" fmla="*/ 142 h 764"/>
              <a:gd name="connsiteX143" fmla="*/ 299 w 420"/>
              <a:gd name="connsiteY143" fmla="*/ 132 h 764"/>
              <a:gd name="connsiteX144" fmla="*/ 299 w 420"/>
              <a:gd name="connsiteY144" fmla="*/ 121 h 764"/>
              <a:gd name="connsiteX145" fmla="*/ 294 w 420"/>
              <a:gd name="connsiteY145" fmla="*/ 116 h 764"/>
              <a:gd name="connsiteX146" fmla="*/ 294 w 420"/>
              <a:gd name="connsiteY14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32 h 764"/>
              <a:gd name="connsiteX14" fmla="*/ 194 w 420"/>
              <a:gd name="connsiteY14" fmla="*/ 32 h 764"/>
              <a:gd name="connsiteX15" fmla="*/ 205 w 420"/>
              <a:gd name="connsiteY15" fmla="*/ 26 h 764"/>
              <a:gd name="connsiteX16" fmla="*/ 215 w 420"/>
              <a:gd name="connsiteY16" fmla="*/ 26 h 764"/>
              <a:gd name="connsiteX17" fmla="*/ 221 w 420"/>
              <a:gd name="connsiteY17" fmla="*/ 26 h 764"/>
              <a:gd name="connsiteX18" fmla="*/ 231 w 420"/>
              <a:gd name="connsiteY18" fmla="*/ 21 h 764"/>
              <a:gd name="connsiteX19" fmla="*/ 236 w 420"/>
              <a:gd name="connsiteY19" fmla="*/ 21 h 764"/>
              <a:gd name="connsiteX20" fmla="*/ 242 w 420"/>
              <a:gd name="connsiteY20" fmla="*/ 21 h 764"/>
              <a:gd name="connsiteX21" fmla="*/ 247 w 420"/>
              <a:gd name="connsiteY21" fmla="*/ 16 h 764"/>
              <a:gd name="connsiteX22" fmla="*/ 247 w 420"/>
              <a:gd name="connsiteY22" fmla="*/ 16 h 764"/>
              <a:gd name="connsiteX23" fmla="*/ 252 w 420"/>
              <a:gd name="connsiteY23" fmla="*/ 16 h 764"/>
              <a:gd name="connsiteX24" fmla="*/ 252 w 420"/>
              <a:gd name="connsiteY24" fmla="*/ 11 h 764"/>
              <a:gd name="connsiteX25" fmla="*/ 263 w 420"/>
              <a:gd name="connsiteY25" fmla="*/ 5 h 764"/>
              <a:gd name="connsiteX26" fmla="*/ 268 w 420"/>
              <a:gd name="connsiteY26" fmla="*/ 5 h 764"/>
              <a:gd name="connsiteX27" fmla="*/ 278 w 420"/>
              <a:gd name="connsiteY27" fmla="*/ 0 h 764"/>
              <a:gd name="connsiteX28" fmla="*/ 284 w 420"/>
              <a:gd name="connsiteY28" fmla="*/ 5 h 764"/>
              <a:gd name="connsiteX29" fmla="*/ 299 w 420"/>
              <a:gd name="connsiteY29" fmla="*/ 5 h 764"/>
              <a:gd name="connsiteX30" fmla="*/ 310 w 420"/>
              <a:gd name="connsiteY30" fmla="*/ 11 h 764"/>
              <a:gd name="connsiteX31" fmla="*/ 331 w 420"/>
              <a:gd name="connsiteY31" fmla="*/ 16 h 764"/>
              <a:gd name="connsiteX32" fmla="*/ 363 w 420"/>
              <a:gd name="connsiteY32" fmla="*/ 32 h 764"/>
              <a:gd name="connsiteX33" fmla="*/ 378 w 420"/>
              <a:gd name="connsiteY33" fmla="*/ 42 h 764"/>
              <a:gd name="connsiteX34" fmla="*/ 394 w 420"/>
              <a:gd name="connsiteY34" fmla="*/ 53 h 764"/>
              <a:gd name="connsiteX35" fmla="*/ 405 w 420"/>
              <a:gd name="connsiteY35" fmla="*/ 58 h 764"/>
              <a:gd name="connsiteX36" fmla="*/ 415 w 420"/>
              <a:gd name="connsiteY36" fmla="*/ 68 h 764"/>
              <a:gd name="connsiteX37" fmla="*/ 420 w 420"/>
              <a:gd name="connsiteY37" fmla="*/ 74 h 764"/>
              <a:gd name="connsiteX38" fmla="*/ 420 w 420"/>
              <a:gd name="connsiteY38" fmla="*/ 74 h 764"/>
              <a:gd name="connsiteX39" fmla="*/ 415 w 420"/>
              <a:gd name="connsiteY39" fmla="*/ 79 h 764"/>
              <a:gd name="connsiteX40" fmla="*/ 415 w 420"/>
              <a:gd name="connsiteY40" fmla="*/ 84 h 764"/>
              <a:gd name="connsiteX41" fmla="*/ 410 w 420"/>
              <a:gd name="connsiteY41" fmla="*/ 90 h 764"/>
              <a:gd name="connsiteX42" fmla="*/ 405 w 420"/>
              <a:gd name="connsiteY42" fmla="*/ 95 h 764"/>
              <a:gd name="connsiteX43" fmla="*/ 399 w 420"/>
              <a:gd name="connsiteY43" fmla="*/ 100 h 764"/>
              <a:gd name="connsiteX44" fmla="*/ 394 w 420"/>
              <a:gd name="connsiteY44" fmla="*/ 105 h 764"/>
              <a:gd name="connsiteX45" fmla="*/ 389 w 420"/>
              <a:gd name="connsiteY45" fmla="*/ 116 h 764"/>
              <a:gd name="connsiteX46" fmla="*/ 389 w 420"/>
              <a:gd name="connsiteY46" fmla="*/ 126 h 764"/>
              <a:gd name="connsiteX47" fmla="*/ 384 w 420"/>
              <a:gd name="connsiteY47" fmla="*/ 142 h 764"/>
              <a:gd name="connsiteX48" fmla="*/ 384 w 420"/>
              <a:gd name="connsiteY48" fmla="*/ 163 h 764"/>
              <a:gd name="connsiteX49" fmla="*/ 384 w 420"/>
              <a:gd name="connsiteY49" fmla="*/ 184 h 764"/>
              <a:gd name="connsiteX50" fmla="*/ 378 w 420"/>
              <a:gd name="connsiteY50" fmla="*/ 211 h 764"/>
              <a:gd name="connsiteX51" fmla="*/ 373 w 420"/>
              <a:gd name="connsiteY51" fmla="*/ 263 h 764"/>
              <a:gd name="connsiteX52" fmla="*/ 368 w 420"/>
              <a:gd name="connsiteY52" fmla="*/ 316 h 764"/>
              <a:gd name="connsiteX53" fmla="*/ 363 w 420"/>
              <a:gd name="connsiteY53" fmla="*/ 363 h 764"/>
              <a:gd name="connsiteX54" fmla="*/ 357 w 420"/>
              <a:gd name="connsiteY54" fmla="*/ 411 h 764"/>
              <a:gd name="connsiteX55" fmla="*/ 347 w 420"/>
              <a:gd name="connsiteY55" fmla="*/ 458 h 764"/>
              <a:gd name="connsiteX56" fmla="*/ 336 w 420"/>
              <a:gd name="connsiteY56" fmla="*/ 506 h 764"/>
              <a:gd name="connsiteX57" fmla="*/ 326 w 420"/>
              <a:gd name="connsiteY57" fmla="*/ 553 h 764"/>
              <a:gd name="connsiteX58" fmla="*/ 310 w 420"/>
              <a:gd name="connsiteY58" fmla="*/ 595 h 764"/>
              <a:gd name="connsiteX59" fmla="*/ 299 w 420"/>
              <a:gd name="connsiteY59" fmla="*/ 622 h 764"/>
              <a:gd name="connsiteX60" fmla="*/ 294 w 420"/>
              <a:gd name="connsiteY60" fmla="*/ 643 h 764"/>
              <a:gd name="connsiteX61" fmla="*/ 284 w 420"/>
              <a:gd name="connsiteY61" fmla="*/ 658 h 764"/>
              <a:gd name="connsiteX62" fmla="*/ 273 w 420"/>
              <a:gd name="connsiteY62" fmla="*/ 674 h 764"/>
              <a:gd name="connsiteX63" fmla="*/ 263 w 420"/>
              <a:gd name="connsiteY63" fmla="*/ 690 h 764"/>
              <a:gd name="connsiteX64" fmla="*/ 252 w 420"/>
              <a:gd name="connsiteY64" fmla="*/ 706 h 764"/>
              <a:gd name="connsiteX65" fmla="*/ 236 w 420"/>
              <a:gd name="connsiteY65" fmla="*/ 716 h 764"/>
              <a:gd name="connsiteX66" fmla="*/ 226 w 420"/>
              <a:gd name="connsiteY66" fmla="*/ 727 h 764"/>
              <a:gd name="connsiteX67" fmla="*/ 215 w 420"/>
              <a:gd name="connsiteY67" fmla="*/ 737 h 764"/>
              <a:gd name="connsiteX68" fmla="*/ 205 w 420"/>
              <a:gd name="connsiteY68" fmla="*/ 743 h 764"/>
              <a:gd name="connsiteX69" fmla="*/ 194 w 420"/>
              <a:gd name="connsiteY69" fmla="*/ 748 h 764"/>
              <a:gd name="connsiteX70" fmla="*/ 184 w 420"/>
              <a:gd name="connsiteY70" fmla="*/ 753 h 764"/>
              <a:gd name="connsiteX71" fmla="*/ 179 w 420"/>
              <a:gd name="connsiteY71" fmla="*/ 758 h 764"/>
              <a:gd name="connsiteX72" fmla="*/ 168 w 420"/>
              <a:gd name="connsiteY72" fmla="*/ 764 h 764"/>
              <a:gd name="connsiteX73" fmla="*/ 163 w 420"/>
              <a:gd name="connsiteY73" fmla="*/ 764 h 764"/>
              <a:gd name="connsiteX74" fmla="*/ 157 w 420"/>
              <a:gd name="connsiteY74" fmla="*/ 764 h 764"/>
              <a:gd name="connsiteX75" fmla="*/ 147 w 420"/>
              <a:gd name="connsiteY75" fmla="*/ 758 h 764"/>
              <a:gd name="connsiteX76" fmla="*/ 142 w 420"/>
              <a:gd name="connsiteY76" fmla="*/ 753 h 764"/>
              <a:gd name="connsiteX77" fmla="*/ 136 w 420"/>
              <a:gd name="connsiteY77" fmla="*/ 748 h 764"/>
              <a:gd name="connsiteX78" fmla="*/ 136 w 420"/>
              <a:gd name="connsiteY78" fmla="*/ 743 h 764"/>
              <a:gd name="connsiteX79" fmla="*/ 136 w 420"/>
              <a:gd name="connsiteY79" fmla="*/ 737 h 764"/>
              <a:gd name="connsiteX80" fmla="*/ 136 w 420"/>
              <a:gd name="connsiteY80" fmla="*/ 732 h 764"/>
              <a:gd name="connsiteX81" fmla="*/ 136 w 420"/>
              <a:gd name="connsiteY81" fmla="*/ 722 h 764"/>
              <a:gd name="connsiteX82" fmla="*/ 136 w 420"/>
              <a:gd name="connsiteY82" fmla="*/ 716 h 764"/>
              <a:gd name="connsiteX83" fmla="*/ 131 w 420"/>
              <a:gd name="connsiteY83" fmla="*/ 706 h 764"/>
              <a:gd name="connsiteX84" fmla="*/ 121 w 420"/>
              <a:gd name="connsiteY84" fmla="*/ 695 h 764"/>
              <a:gd name="connsiteX85" fmla="*/ 110 w 420"/>
              <a:gd name="connsiteY85" fmla="*/ 690 h 764"/>
              <a:gd name="connsiteX86" fmla="*/ 100 w 420"/>
              <a:gd name="connsiteY86" fmla="*/ 679 h 764"/>
              <a:gd name="connsiteX87" fmla="*/ 84 w 420"/>
              <a:gd name="connsiteY87" fmla="*/ 669 h 764"/>
              <a:gd name="connsiteX88" fmla="*/ 68 w 420"/>
              <a:gd name="connsiteY88" fmla="*/ 658 h 764"/>
              <a:gd name="connsiteX89" fmla="*/ 52 w 420"/>
              <a:gd name="connsiteY89" fmla="*/ 648 h 764"/>
              <a:gd name="connsiteX90" fmla="*/ 36 w 420"/>
              <a:gd name="connsiteY90" fmla="*/ 643 h 764"/>
              <a:gd name="connsiteX91" fmla="*/ 26 w 420"/>
              <a:gd name="connsiteY91" fmla="*/ 632 h 764"/>
              <a:gd name="connsiteX92" fmla="*/ 15 w 420"/>
              <a:gd name="connsiteY92" fmla="*/ 627 h 764"/>
              <a:gd name="connsiteX93" fmla="*/ 5 w 420"/>
              <a:gd name="connsiteY93" fmla="*/ 622 h 764"/>
              <a:gd name="connsiteX94" fmla="*/ 0 w 420"/>
              <a:gd name="connsiteY94" fmla="*/ 616 h 764"/>
              <a:gd name="connsiteX95" fmla="*/ 0 w 420"/>
              <a:gd name="connsiteY95" fmla="*/ 616 h 764"/>
              <a:gd name="connsiteX96" fmla="*/ 0 w 420"/>
              <a:gd name="connsiteY96" fmla="*/ 611 h 764"/>
              <a:gd name="connsiteX97" fmla="*/ 0 w 420"/>
              <a:gd name="connsiteY97" fmla="*/ 611 h 764"/>
              <a:gd name="connsiteX98" fmla="*/ 5 w 420"/>
              <a:gd name="connsiteY98" fmla="*/ 611 h 764"/>
              <a:gd name="connsiteX99" fmla="*/ 10 w 420"/>
              <a:gd name="connsiteY99" fmla="*/ 611 h 764"/>
              <a:gd name="connsiteX100" fmla="*/ 21 w 420"/>
              <a:gd name="connsiteY100" fmla="*/ 611 h 764"/>
              <a:gd name="connsiteX101" fmla="*/ 31 w 420"/>
              <a:gd name="connsiteY101" fmla="*/ 611 h 764"/>
              <a:gd name="connsiteX102" fmla="*/ 47 w 420"/>
              <a:gd name="connsiteY102" fmla="*/ 616 h 764"/>
              <a:gd name="connsiteX103" fmla="*/ 63 w 420"/>
              <a:gd name="connsiteY103" fmla="*/ 622 h 764"/>
              <a:gd name="connsiteX104" fmla="*/ 84 w 420"/>
              <a:gd name="connsiteY104" fmla="*/ 622 h 764"/>
              <a:gd name="connsiteX105" fmla="*/ 105 w 420"/>
              <a:gd name="connsiteY105" fmla="*/ 627 h 764"/>
              <a:gd name="connsiteX106" fmla="*/ 121 w 420"/>
              <a:gd name="connsiteY106" fmla="*/ 632 h 764"/>
              <a:gd name="connsiteX107" fmla="*/ 136 w 420"/>
              <a:gd name="connsiteY107" fmla="*/ 632 h 764"/>
              <a:gd name="connsiteX108" fmla="*/ 152 w 420"/>
              <a:gd name="connsiteY108" fmla="*/ 632 h 764"/>
              <a:gd name="connsiteX109" fmla="*/ 163 w 420"/>
              <a:gd name="connsiteY109" fmla="*/ 632 h 764"/>
              <a:gd name="connsiteX110" fmla="*/ 173 w 420"/>
              <a:gd name="connsiteY110" fmla="*/ 632 h 764"/>
              <a:gd name="connsiteX111" fmla="*/ 179 w 420"/>
              <a:gd name="connsiteY111" fmla="*/ 632 h 764"/>
              <a:gd name="connsiteX112" fmla="*/ 184 w 420"/>
              <a:gd name="connsiteY112" fmla="*/ 632 h 764"/>
              <a:gd name="connsiteX113" fmla="*/ 189 w 420"/>
              <a:gd name="connsiteY113" fmla="*/ 627 h 764"/>
              <a:gd name="connsiteX114" fmla="*/ 194 w 420"/>
              <a:gd name="connsiteY114" fmla="*/ 622 h 764"/>
              <a:gd name="connsiteX115" fmla="*/ 200 w 420"/>
              <a:gd name="connsiteY115" fmla="*/ 616 h 764"/>
              <a:gd name="connsiteX116" fmla="*/ 205 w 420"/>
              <a:gd name="connsiteY116" fmla="*/ 611 h 764"/>
              <a:gd name="connsiteX117" fmla="*/ 210 w 420"/>
              <a:gd name="connsiteY117" fmla="*/ 600 h 764"/>
              <a:gd name="connsiteX118" fmla="*/ 221 w 420"/>
              <a:gd name="connsiteY118" fmla="*/ 590 h 764"/>
              <a:gd name="connsiteX119" fmla="*/ 226 w 420"/>
              <a:gd name="connsiteY119" fmla="*/ 579 h 764"/>
              <a:gd name="connsiteX120" fmla="*/ 231 w 420"/>
              <a:gd name="connsiteY120" fmla="*/ 569 h 764"/>
              <a:gd name="connsiteX121" fmla="*/ 236 w 420"/>
              <a:gd name="connsiteY121" fmla="*/ 553 h 764"/>
              <a:gd name="connsiteX122" fmla="*/ 242 w 420"/>
              <a:gd name="connsiteY122" fmla="*/ 537 h 764"/>
              <a:gd name="connsiteX123" fmla="*/ 247 w 420"/>
              <a:gd name="connsiteY123" fmla="*/ 521 h 764"/>
              <a:gd name="connsiteX124" fmla="*/ 252 w 420"/>
              <a:gd name="connsiteY124" fmla="*/ 500 h 764"/>
              <a:gd name="connsiteX125" fmla="*/ 257 w 420"/>
              <a:gd name="connsiteY125" fmla="*/ 479 h 764"/>
              <a:gd name="connsiteX126" fmla="*/ 263 w 420"/>
              <a:gd name="connsiteY126" fmla="*/ 453 h 764"/>
              <a:gd name="connsiteX127" fmla="*/ 268 w 420"/>
              <a:gd name="connsiteY127" fmla="*/ 427 h 764"/>
              <a:gd name="connsiteX128" fmla="*/ 273 w 420"/>
              <a:gd name="connsiteY128" fmla="*/ 400 h 764"/>
              <a:gd name="connsiteX129" fmla="*/ 278 w 420"/>
              <a:gd name="connsiteY129" fmla="*/ 374 h 764"/>
              <a:gd name="connsiteX130" fmla="*/ 284 w 420"/>
              <a:gd name="connsiteY130" fmla="*/ 348 h 764"/>
              <a:gd name="connsiteX131" fmla="*/ 284 w 420"/>
              <a:gd name="connsiteY131" fmla="*/ 321 h 764"/>
              <a:gd name="connsiteX132" fmla="*/ 289 w 420"/>
              <a:gd name="connsiteY132" fmla="*/ 295 h 764"/>
              <a:gd name="connsiteX133" fmla="*/ 289 w 420"/>
              <a:gd name="connsiteY133" fmla="*/ 274 h 764"/>
              <a:gd name="connsiteX134" fmla="*/ 294 w 420"/>
              <a:gd name="connsiteY134" fmla="*/ 253 h 764"/>
              <a:gd name="connsiteX135" fmla="*/ 294 w 420"/>
              <a:gd name="connsiteY135" fmla="*/ 232 h 764"/>
              <a:gd name="connsiteX136" fmla="*/ 294 w 420"/>
              <a:gd name="connsiteY136" fmla="*/ 211 h 764"/>
              <a:gd name="connsiteX137" fmla="*/ 299 w 420"/>
              <a:gd name="connsiteY137" fmla="*/ 195 h 764"/>
              <a:gd name="connsiteX138" fmla="*/ 299 w 420"/>
              <a:gd name="connsiteY138" fmla="*/ 179 h 764"/>
              <a:gd name="connsiteX139" fmla="*/ 299 w 420"/>
              <a:gd name="connsiteY139" fmla="*/ 163 h 764"/>
              <a:gd name="connsiteX140" fmla="*/ 299 w 420"/>
              <a:gd name="connsiteY140" fmla="*/ 153 h 764"/>
              <a:gd name="connsiteX141" fmla="*/ 299 w 420"/>
              <a:gd name="connsiteY141" fmla="*/ 142 h 764"/>
              <a:gd name="connsiteX142" fmla="*/ 299 w 420"/>
              <a:gd name="connsiteY142" fmla="*/ 132 h 764"/>
              <a:gd name="connsiteX143" fmla="*/ 299 w 420"/>
              <a:gd name="connsiteY143" fmla="*/ 121 h 764"/>
              <a:gd name="connsiteX144" fmla="*/ 294 w 420"/>
              <a:gd name="connsiteY144" fmla="*/ 116 h 764"/>
              <a:gd name="connsiteX145" fmla="*/ 294 w 420"/>
              <a:gd name="connsiteY14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32 h 764"/>
              <a:gd name="connsiteX14" fmla="*/ 205 w 420"/>
              <a:gd name="connsiteY14" fmla="*/ 26 h 764"/>
              <a:gd name="connsiteX15" fmla="*/ 215 w 420"/>
              <a:gd name="connsiteY15" fmla="*/ 26 h 764"/>
              <a:gd name="connsiteX16" fmla="*/ 221 w 420"/>
              <a:gd name="connsiteY16" fmla="*/ 26 h 764"/>
              <a:gd name="connsiteX17" fmla="*/ 231 w 420"/>
              <a:gd name="connsiteY17" fmla="*/ 21 h 764"/>
              <a:gd name="connsiteX18" fmla="*/ 236 w 420"/>
              <a:gd name="connsiteY18" fmla="*/ 21 h 764"/>
              <a:gd name="connsiteX19" fmla="*/ 242 w 420"/>
              <a:gd name="connsiteY19" fmla="*/ 21 h 764"/>
              <a:gd name="connsiteX20" fmla="*/ 247 w 420"/>
              <a:gd name="connsiteY20" fmla="*/ 16 h 764"/>
              <a:gd name="connsiteX21" fmla="*/ 247 w 420"/>
              <a:gd name="connsiteY21" fmla="*/ 16 h 764"/>
              <a:gd name="connsiteX22" fmla="*/ 252 w 420"/>
              <a:gd name="connsiteY22" fmla="*/ 16 h 764"/>
              <a:gd name="connsiteX23" fmla="*/ 252 w 420"/>
              <a:gd name="connsiteY23" fmla="*/ 11 h 764"/>
              <a:gd name="connsiteX24" fmla="*/ 263 w 420"/>
              <a:gd name="connsiteY24" fmla="*/ 5 h 764"/>
              <a:gd name="connsiteX25" fmla="*/ 268 w 420"/>
              <a:gd name="connsiteY25" fmla="*/ 5 h 764"/>
              <a:gd name="connsiteX26" fmla="*/ 278 w 420"/>
              <a:gd name="connsiteY26" fmla="*/ 0 h 764"/>
              <a:gd name="connsiteX27" fmla="*/ 284 w 420"/>
              <a:gd name="connsiteY27" fmla="*/ 5 h 764"/>
              <a:gd name="connsiteX28" fmla="*/ 299 w 420"/>
              <a:gd name="connsiteY28" fmla="*/ 5 h 764"/>
              <a:gd name="connsiteX29" fmla="*/ 310 w 420"/>
              <a:gd name="connsiteY29" fmla="*/ 11 h 764"/>
              <a:gd name="connsiteX30" fmla="*/ 331 w 420"/>
              <a:gd name="connsiteY30" fmla="*/ 16 h 764"/>
              <a:gd name="connsiteX31" fmla="*/ 363 w 420"/>
              <a:gd name="connsiteY31" fmla="*/ 32 h 764"/>
              <a:gd name="connsiteX32" fmla="*/ 378 w 420"/>
              <a:gd name="connsiteY32" fmla="*/ 42 h 764"/>
              <a:gd name="connsiteX33" fmla="*/ 394 w 420"/>
              <a:gd name="connsiteY33" fmla="*/ 53 h 764"/>
              <a:gd name="connsiteX34" fmla="*/ 405 w 420"/>
              <a:gd name="connsiteY34" fmla="*/ 58 h 764"/>
              <a:gd name="connsiteX35" fmla="*/ 415 w 420"/>
              <a:gd name="connsiteY35" fmla="*/ 68 h 764"/>
              <a:gd name="connsiteX36" fmla="*/ 420 w 420"/>
              <a:gd name="connsiteY36" fmla="*/ 74 h 764"/>
              <a:gd name="connsiteX37" fmla="*/ 420 w 420"/>
              <a:gd name="connsiteY37" fmla="*/ 74 h 764"/>
              <a:gd name="connsiteX38" fmla="*/ 415 w 420"/>
              <a:gd name="connsiteY38" fmla="*/ 79 h 764"/>
              <a:gd name="connsiteX39" fmla="*/ 415 w 420"/>
              <a:gd name="connsiteY39" fmla="*/ 84 h 764"/>
              <a:gd name="connsiteX40" fmla="*/ 410 w 420"/>
              <a:gd name="connsiteY40" fmla="*/ 90 h 764"/>
              <a:gd name="connsiteX41" fmla="*/ 405 w 420"/>
              <a:gd name="connsiteY41" fmla="*/ 95 h 764"/>
              <a:gd name="connsiteX42" fmla="*/ 399 w 420"/>
              <a:gd name="connsiteY42" fmla="*/ 100 h 764"/>
              <a:gd name="connsiteX43" fmla="*/ 394 w 420"/>
              <a:gd name="connsiteY43" fmla="*/ 105 h 764"/>
              <a:gd name="connsiteX44" fmla="*/ 389 w 420"/>
              <a:gd name="connsiteY44" fmla="*/ 116 h 764"/>
              <a:gd name="connsiteX45" fmla="*/ 389 w 420"/>
              <a:gd name="connsiteY45" fmla="*/ 126 h 764"/>
              <a:gd name="connsiteX46" fmla="*/ 384 w 420"/>
              <a:gd name="connsiteY46" fmla="*/ 142 h 764"/>
              <a:gd name="connsiteX47" fmla="*/ 384 w 420"/>
              <a:gd name="connsiteY47" fmla="*/ 163 h 764"/>
              <a:gd name="connsiteX48" fmla="*/ 384 w 420"/>
              <a:gd name="connsiteY48" fmla="*/ 184 h 764"/>
              <a:gd name="connsiteX49" fmla="*/ 378 w 420"/>
              <a:gd name="connsiteY49" fmla="*/ 211 h 764"/>
              <a:gd name="connsiteX50" fmla="*/ 373 w 420"/>
              <a:gd name="connsiteY50" fmla="*/ 263 h 764"/>
              <a:gd name="connsiteX51" fmla="*/ 368 w 420"/>
              <a:gd name="connsiteY51" fmla="*/ 316 h 764"/>
              <a:gd name="connsiteX52" fmla="*/ 363 w 420"/>
              <a:gd name="connsiteY52" fmla="*/ 363 h 764"/>
              <a:gd name="connsiteX53" fmla="*/ 357 w 420"/>
              <a:gd name="connsiteY53" fmla="*/ 411 h 764"/>
              <a:gd name="connsiteX54" fmla="*/ 347 w 420"/>
              <a:gd name="connsiteY54" fmla="*/ 458 h 764"/>
              <a:gd name="connsiteX55" fmla="*/ 336 w 420"/>
              <a:gd name="connsiteY55" fmla="*/ 506 h 764"/>
              <a:gd name="connsiteX56" fmla="*/ 326 w 420"/>
              <a:gd name="connsiteY56" fmla="*/ 553 h 764"/>
              <a:gd name="connsiteX57" fmla="*/ 310 w 420"/>
              <a:gd name="connsiteY57" fmla="*/ 595 h 764"/>
              <a:gd name="connsiteX58" fmla="*/ 299 w 420"/>
              <a:gd name="connsiteY58" fmla="*/ 622 h 764"/>
              <a:gd name="connsiteX59" fmla="*/ 294 w 420"/>
              <a:gd name="connsiteY59" fmla="*/ 643 h 764"/>
              <a:gd name="connsiteX60" fmla="*/ 284 w 420"/>
              <a:gd name="connsiteY60" fmla="*/ 658 h 764"/>
              <a:gd name="connsiteX61" fmla="*/ 273 w 420"/>
              <a:gd name="connsiteY61" fmla="*/ 674 h 764"/>
              <a:gd name="connsiteX62" fmla="*/ 263 w 420"/>
              <a:gd name="connsiteY62" fmla="*/ 690 h 764"/>
              <a:gd name="connsiteX63" fmla="*/ 252 w 420"/>
              <a:gd name="connsiteY63" fmla="*/ 706 h 764"/>
              <a:gd name="connsiteX64" fmla="*/ 236 w 420"/>
              <a:gd name="connsiteY64" fmla="*/ 716 h 764"/>
              <a:gd name="connsiteX65" fmla="*/ 226 w 420"/>
              <a:gd name="connsiteY65" fmla="*/ 727 h 764"/>
              <a:gd name="connsiteX66" fmla="*/ 215 w 420"/>
              <a:gd name="connsiteY66" fmla="*/ 737 h 764"/>
              <a:gd name="connsiteX67" fmla="*/ 205 w 420"/>
              <a:gd name="connsiteY67" fmla="*/ 743 h 764"/>
              <a:gd name="connsiteX68" fmla="*/ 194 w 420"/>
              <a:gd name="connsiteY68" fmla="*/ 748 h 764"/>
              <a:gd name="connsiteX69" fmla="*/ 184 w 420"/>
              <a:gd name="connsiteY69" fmla="*/ 753 h 764"/>
              <a:gd name="connsiteX70" fmla="*/ 179 w 420"/>
              <a:gd name="connsiteY70" fmla="*/ 758 h 764"/>
              <a:gd name="connsiteX71" fmla="*/ 168 w 420"/>
              <a:gd name="connsiteY71" fmla="*/ 764 h 764"/>
              <a:gd name="connsiteX72" fmla="*/ 163 w 420"/>
              <a:gd name="connsiteY72" fmla="*/ 764 h 764"/>
              <a:gd name="connsiteX73" fmla="*/ 157 w 420"/>
              <a:gd name="connsiteY73" fmla="*/ 764 h 764"/>
              <a:gd name="connsiteX74" fmla="*/ 147 w 420"/>
              <a:gd name="connsiteY74" fmla="*/ 758 h 764"/>
              <a:gd name="connsiteX75" fmla="*/ 142 w 420"/>
              <a:gd name="connsiteY75" fmla="*/ 753 h 764"/>
              <a:gd name="connsiteX76" fmla="*/ 136 w 420"/>
              <a:gd name="connsiteY76" fmla="*/ 748 h 764"/>
              <a:gd name="connsiteX77" fmla="*/ 136 w 420"/>
              <a:gd name="connsiteY77" fmla="*/ 743 h 764"/>
              <a:gd name="connsiteX78" fmla="*/ 136 w 420"/>
              <a:gd name="connsiteY78" fmla="*/ 737 h 764"/>
              <a:gd name="connsiteX79" fmla="*/ 136 w 420"/>
              <a:gd name="connsiteY79" fmla="*/ 732 h 764"/>
              <a:gd name="connsiteX80" fmla="*/ 136 w 420"/>
              <a:gd name="connsiteY80" fmla="*/ 722 h 764"/>
              <a:gd name="connsiteX81" fmla="*/ 136 w 420"/>
              <a:gd name="connsiteY81" fmla="*/ 716 h 764"/>
              <a:gd name="connsiteX82" fmla="*/ 131 w 420"/>
              <a:gd name="connsiteY82" fmla="*/ 706 h 764"/>
              <a:gd name="connsiteX83" fmla="*/ 121 w 420"/>
              <a:gd name="connsiteY83" fmla="*/ 695 h 764"/>
              <a:gd name="connsiteX84" fmla="*/ 110 w 420"/>
              <a:gd name="connsiteY84" fmla="*/ 690 h 764"/>
              <a:gd name="connsiteX85" fmla="*/ 100 w 420"/>
              <a:gd name="connsiteY85" fmla="*/ 679 h 764"/>
              <a:gd name="connsiteX86" fmla="*/ 84 w 420"/>
              <a:gd name="connsiteY86" fmla="*/ 669 h 764"/>
              <a:gd name="connsiteX87" fmla="*/ 68 w 420"/>
              <a:gd name="connsiteY87" fmla="*/ 658 h 764"/>
              <a:gd name="connsiteX88" fmla="*/ 52 w 420"/>
              <a:gd name="connsiteY88" fmla="*/ 648 h 764"/>
              <a:gd name="connsiteX89" fmla="*/ 36 w 420"/>
              <a:gd name="connsiteY89" fmla="*/ 643 h 764"/>
              <a:gd name="connsiteX90" fmla="*/ 26 w 420"/>
              <a:gd name="connsiteY90" fmla="*/ 632 h 764"/>
              <a:gd name="connsiteX91" fmla="*/ 15 w 420"/>
              <a:gd name="connsiteY91" fmla="*/ 627 h 764"/>
              <a:gd name="connsiteX92" fmla="*/ 5 w 420"/>
              <a:gd name="connsiteY92" fmla="*/ 622 h 764"/>
              <a:gd name="connsiteX93" fmla="*/ 0 w 420"/>
              <a:gd name="connsiteY93" fmla="*/ 616 h 764"/>
              <a:gd name="connsiteX94" fmla="*/ 0 w 420"/>
              <a:gd name="connsiteY94" fmla="*/ 616 h 764"/>
              <a:gd name="connsiteX95" fmla="*/ 0 w 420"/>
              <a:gd name="connsiteY95" fmla="*/ 611 h 764"/>
              <a:gd name="connsiteX96" fmla="*/ 0 w 420"/>
              <a:gd name="connsiteY96" fmla="*/ 611 h 764"/>
              <a:gd name="connsiteX97" fmla="*/ 5 w 420"/>
              <a:gd name="connsiteY97" fmla="*/ 611 h 764"/>
              <a:gd name="connsiteX98" fmla="*/ 10 w 420"/>
              <a:gd name="connsiteY98" fmla="*/ 611 h 764"/>
              <a:gd name="connsiteX99" fmla="*/ 21 w 420"/>
              <a:gd name="connsiteY99" fmla="*/ 611 h 764"/>
              <a:gd name="connsiteX100" fmla="*/ 31 w 420"/>
              <a:gd name="connsiteY100" fmla="*/ 611 h 764"/>
              <a:gd name="connsiteX101" fmla="*/ 47 w 420"/>
              <a:gd name="connsiteY101" fmla="*/ 616 h 764"/>
              <a:gd name="connsiteX102" fmla="*/ 63 w 420"/>
              <a:gd name="connsiteY102" fmla="*/ 622 h 764"/>
              <a:gd name="connsiteX103" fmla="*/ 84 w 420"/>
              <a:gd name="connsiteY103" fmla="*/ 622 h 764"/>
              <a:gd name="connsiteX104" fmla="*/ 105 w 420"/>
              <a:gd name="connsiteY104" fmla="*/ 627 h 764"/>
              <a:gd name="connsiteX105" fmla="*/ 121 w 420"/>
              <a:gd name="connsiteY105" fmla="*/ 632 h 764"/>
              <a:gd name="connsiteX106" fmla="*/ 136 w 420"/>
              <a:gd name="connsiteY106" fmla="*/ 632 h 764"/>
              <a:gd name="connsiteX107" fmla="*/ 152 w 420"/>
              <a:gd name="connsiteY107" fmla="*/ 632 h 764"/>
              <a:gd name="connsiteX108" fmla="*/ 163 w 420"/>
              <a:gd name="connsiteY108" fmla="*/ 632 h 764"/>
              <a:gd name="connsiteX109" fmla="*/ 173 w 420"/>
              <a:gd name="connsiteY109" fmla="*/ 632 h 764"/>
              <a:gd name="connsiteX110" fmla="*/ 179 w 420"/>
              <a:gd name="connsiteY110" fmla="*/ 632 h 764"/>
              <a:gd name="connsiteX111" fmla="*/ 184 w 420"/>
              <a:gd name="connsiteY111" fmla="*/ 632 h 764"/>
              <a:gd name="connsiteX112" fmla="*/ 189 w 420"/>
              <a:gd name="connsiteY112" fmla="*/ 627 h 764"/>
              <a:gd name="connsiteX113" fmla="*/ 194 w 420"/>
              <a:gd name="connsiteY113" fmla="*/ 622 h 764"/>
              <a:gd name="connsiteX114" fmla="*/ 200 w 420"/>
              <a:gd name="connsiteY114" fmla="*/ 616 h 764"/>
              <a:gd name="connsiteX115" fmla="*/ 205 w 420"/>
              <a:gd name="connsiteY115" fmla="*/ 611 h 764"/>
              <a:gd name="connsiteX116" fmla="*/ 210 w 420"/>
              <a:gd name="connsiteY116" fmla="*/ 600 h 764"/>
              <a:gd name="connsiteX117" fmla="*/ 221 w 420"/>
              <a:gd name="connsiteY117" fmla="*/ 590 h 764"/>
              <a:gd name="connsiteX118" fmla="*/ 226 w 420"/>
              <a:gd name="connsiteY118" fmla="*/ 579 h 764"/>
              <a:gd name="connsiteX119" fmla="*/ 231 w 420"/>
              <a:gd name="connsiteY119" fmla="*/ 569 h 764"/>
              <a:gd name="connsiteX120" fmla="*/ 236 w 420"/>
              <a:gd name="connsiteY120" fmla="*/ 553 h 764"/>
              <a:gd name="connsiteX121" fmla="*/ 242 w 420"/>
              <a:gd name="connsiteY121" fmla="*/ 537 h 764"/>
              <a:gd name="connsiteX122" fmla="*/ 247 w 420"/>
              <a:gd name="connsiteY122" fmla="*/ 521 h 764"/>
              <a:gd name="connsiteX123" fmla="*/ 252 w 420"/>
              <a:gd name="connsiteY123" fmla="*/ 500 h 764"/>
              <a:gd name="connsiteX124" fmla="*/ 257 w 420"/>
              <a:gd name="connsiteY124" fmla="*/ 479 h 764"/>
              <a:gd name="connsiteX125" fmla="*/ 263 w 420"/>
              <a:gd name="connsiteY125" fmla="*/ 453 h 764"/>
              <a:gd name="connsiteX126" fmla="*/ 268 w 420"/>
              <a:gd name="connsiteY126" fmla="*/ 427 h 764"/>
              <a:gd name="connsiteX127" fmla="*/ 273 w 420"/>
              <a:gd name="connsiteY127" fmla="*/ 400 h 764"/>
              <a:gd name="connsiteX128" fmla="*/ 278 w 420"/>
              <a:gd name="connsiteY128" fmla="*/ 374 h 764"/>
              <a:gd name="connsiteX129" fmla="*/ 284 w 420"/>
              <a:gd name="connsiteY129" fmla="*/ 348 h 764"/>
              <a:gd name="connsiteX130" fmla="*/ 284 w 420"/>
              <a:gd name="connsiteY130" fmla="*/ 321 h 764"/>
              <a:gd name="connsiteX131" fmla="*/ 289 w 420"/>
              <a:gd name="connsiteY131" fmla="*/ 295 h 764"/>
              <a:gd name="connsiteX132" fmla="*/ 289 w 420"/>
              <a:gd name="connsiteY132" fmla="*/ 274 h 764"/>
              <a:gd name="connsiteX133" fmla="*/ 294 w 420"/>
              <a:gd name="connsiteY133" fmla="*/ 253 h 764"/>
              <a:gd name="connsiteX134" fmla="*/ 294 w 420"/>
              <a:gd name="connsiteY134" fmla="*/ 232 h 764"/>
              <a:gd name="connsiteX135" fmla="*/ 294 w 420"/>
              <a:gd name="connsiteY135" fmla="*/ 211 h 764"/>
              <a:gd name="connsiteX136" fmla="*/ 299 w 420"/>
              <a:gd name="connsiteY136" fmla="*/ 195 h 764"/>
              <a:gd name="connsiteX137" fmla="*/ 299 w 420"/>
              <a:gd name="connsiteY137" fmla="*/ 179 h 764"/>
              <a:gd name="connsiteX138" fmla="*/ 299 w 420"/>
              <a:gd name="connsiteY138" fmla="*/ 163 h 764"/>
              <a:gd name="connsiteX139" fmla="*/ 299 w 420"/>
              <a:gd name="connsiteY139" fmla="*/ 153 h 764"/>
              <a:gd name="connsiteX140" fmla="*/ 299 w 420"/>
              <a:gd name="connsiteY140" fmla="*/ 142 h 764"/>
              <a:gd name="connsiteX141" fmla="*/ 299 w 420"/>
              <a:gd name="connsiteY141" fmla="*/ 132 h 764"/>
              <a:gd name="connsiteX142" fmla="*/ 299 w 420"/>
              <a:gd name="connsiteY142" fmla="*/ 121 h 764"/>
              <a:gd name="connsiteX143" fmla="*/ 294 w 420"/>
              <a:gd name="connsiteY143" fmla="*/ 116 h 764"/>
              <a:gd name="connsiteX144" fmla="*/ 294 w 420"/>
              <a:gd name="connsiteY14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05 w 420"/>
              <a:gd name="connsiteY13" fmla="*/ 26 h 764"/>
              <a:gd name="connsiteX14" fmla="*/ 215 w 420"/>
              <a:gd name="connsiteY14" fmla="*/ 26 h 764"/>
              <a:gd name="connsiteX15" fmla="*/ 221 w 420"/>
              <a:gd name="connsiteY15" fmla="*/ 26 h 764"/>
              <a:gd name="connsiteX16" fmla="*/ 231 w 420"/>
              <a:gd name="connsiteY16" fmla="*/ 21 h 764"/>
              <a:gd name="connsiteX17" fmla="*/ 236 w 420"/>
              <a:gd name="connsiteY17" fmla="*/ 21 h 764"/>
              <a:gd name="connsiteX18" fmla="*/ 242 w 420"/>
              <a:gd name="connsiteY18" fmla="*/ 21 h 764"/>
              <a:gd name="connsiteX19" fmla="*/ 247 w 420"/>
              <a:gd name="connsiteY19" fmla="*/ 16 h 764"/>
              <a:gd name="connsiteX20" fmla="*/ 247 w 420"/>
              <a:gd name="connsiteY20" fmla="*/ 16 h 764"/>
              <a:gd name="connsiteX21" fmla="*/ 252 w 420"/>
              <a:gd name="connsiteY21" fmla="*/ 16 h 764"/>
              <a:gd name="connsiteX22" fmla="*/ 252 w 420"/>
              <a:gd name="connsiteY22" fmla="*/ 11 h 764"/>
              <a:gd name="connsiteX23" fmla="*/ 263 w 420"/>
              <a:gd name="connsiteY23" fmla="*/ 5 h 764"/>
              <a:gd name="connsiteX24" fmla="*/ 268 w 420"/>
              <a:gd name="connsiteY24" fmla="*/ 5 h 764"/>
              <a:gd name="connsiteX25" fmla="*/ 278 w 420"/>
              <a:gd name="connsiteY25" fmla="*/ 0 h 764"/>
              <a:gd name="connsiteX26" fmla="*/ 284 w 420"/>
              <a:gd name="connsiteY26" fmla="*/ 5 h 764"/>
              <a:gd name="connsiteX27" fmla="*/ 299 w 420"/>
              <a:gd name="connsiteY27" fmla="*/ 5 h 764"/>
              <a:gd name="connsiteX28" fmla="*/ 310 w 420"/>
              <a:gd name="connsiteY28" fmla="*/ 11 h 764"/>
              <a:gd name="connsiteX29" fmla="*/ 331 w 420"/>
              <a:gd name="connsiteY29" fmla="*/ 16 h 764"/>
              <a:gd name="connsiteX30" fmla="*/ 363 w 420"/>
              <a:gd name="connsiteY30" fmla="*/ 32 h 764"/>
              <a:gd name="connsiteX31" fmla="*/ 378 w 420"/>
              <a:gd name="connsiteY31" fmla="*/ 42 h 764"/>
              <a:gd name="connsiteX32" fmla="*/ 394 w 420"/>
              <a:gd name="connsiteY32" fmla="*/ 53 h 764"/>
              <a:gd name="connsiteX33" fmla="*/ 405 w 420"/>
              <a:gd name="connsiteY33" fmla="*/ 58 h 764"/>
              <a:gd name="connsiteX34" fmla="*/ 415 w 420"/>
              <a:gd name="connsiteY34" fmla="*/ 68 h 764"/>
              <a:gd name="connsiteX35" fmla="*/ 420 w 420"/>
              <a:gd name="connsiteY35" fmla="*/ 74 h 764"/>
              <a:gd name="connsiteX36" fmla="*/ 420 w 420"/>
              <a:gd name="connsiteY36" fmla="*/ 74 h 764"/>
              <a:gd name="connsiteX37" fmla="*/ 415 w 420"/>
              <a:gd name="connsiteY37" fmla="*/ 79 h 764"/>
              <a:gd name="connsiteX38" fmla="*/ 415 w 420"/>
              <a:gd name="connsiteY38" fmla="*/ 84 h 764"/>
              <a:gd name="connsiteX39" fmla="*/ 410 w 420"/>
              <a:gd name="connsiteY39" fmla="*/ 90 h 764"/>
              <a:gd name="connsiteX40" fmla="*/ 405 w 420"/>
              <a:gd name="connsiteY40" fmla="*/ 95 h 764"/>
              <a:gd name="connsiteX41" fmla="*/ 399 w 420"/>
              <a:gd name="connsiteY41" fmla="*/ 100 h 764"/>
              <a:gd name="connsiteX42" fmla="*/ 394 w 420"/>
              <a:gd name="connsiteY42" fmla="*/ 105 h 764"/>
              <a:gd name="connsiteX43" fmla="*/ 389 w 420"/>
              <a:gd name="connsiteY43" fmla="*/ 116 h 764"/>
              <a:gd name="connsiteX44" fmla="*/ 389 w 420"/>
              <a:gd name="connsiteY44" fmla="*/ 126 h 764"/>
              <a:gd name="connsiteX45" fmla="*/ 384 w 420"/>
              <a:gd name="connsiteY45" fmla="*/ 142 h 764"/>
              <a:gd name="connsiteX46" fmla="*/ 384 w 420"/>
              <a:gd name="connsiteY46" fmla="*/ 163 h 764"/>
              <a:gd name="connsiteX47" fmla="*/ 384 w 420"/>
              <a:gd name="connsiteY47" fmla="*/ 184 h 764"/>
              <a:gd name="connsiteX48" fmla="*/ 378 w 420"/>
              <a:gd name="connsiteY48" fmla="*/ 211 h 764"/>
              <a:gd name="connsiteX49" fmla="*/ 373 w 420"/>
              <a:gd name="connsiteY49" fmla="*/ 263 h 764"/>
              <a:gd name="connsiteX50" fmla="*/ 368 w 420"/>
              <a:gd name="connsiteY50" fmla="*/ 316 h 764"/>
              <a:gd name="connsiteX51" fmla="*/ 363 w 420"/>
              <a:gd name="connsiteY51" fmla="*/ 363 h 764"/>
              <a:gd name="connsiteX52" fmla="*/ 357 w 420"/>
              <a:gd name="connsiteY52" fmla="*/ 411 h 764"/>
              <a:gd name="connsiteX53" fmla="*/ 347 w 420"/>
              <a:gd name="connsiteY53" fmla="*/ 458 h 764"/>
              <a:gd name="connsiteX54" fmla="*/ 336 w 420"/>
              <a:gd name="connsiteY54" fmla="*/ 506 h 764"/>
              <a:gd name="connsiteX55" fmla="*/ 326 w 420"/>
              <a:gd name="connsiteY55" fmla="*/ 553 h 764"/>
              <a:gd name="connsiteX56" fmla="*/ 310 w 420"/>
              <a:gd name="connsiteY56" fmla="*/ 595 h 764"/>
              <a:gd name="connsiteX57" fmla="*/ 299 w 420"/>
              <a:gd name="connsiteY57" fmla="*/ 622 h 764"/>
              <a:gd name="connsiteX58" fmla="*/ 294 w 420"/>
              <a:gd name="connsiteY58" fmla="*/ 643 h 764"/>
              <a:gd name="connsiteX59" fmla="*/ 284 w 420"/>
              <a:gd name="connsiteY59" fmla="*/ 658 h 764"/>
              <a:gd name="connsiteX60" fmla="*/ 273 w 420"/>
              <a:gd name="connsiteY60" fmla="*/ 674 h 764"/>
              <a:gd name="connsiteX61" fmla="*/ 263 w 420"/>
              <a:gd name="connsiteY61" fmla="*/ 690 h 764"/>
              <a:gd name="connsiteX62" fmla="*/ 252 w 420"/>
              <a:gd name="connsiteY62" fmla="*/ 706 h 764"/>
              <a:gd name="connsiteX63" fmla="*/ 236 w 420"/>
              <a:gd name="connsiteY63" fmla="*/ 716 h 764"/>
              <a:gd name="connsiteX64" fmla="*/ 226 w 420"/>
              <a:gd name="connsiteY64" fmla="*/ 727 h 764"/>
              <a:gd name="connsiteX65" fmla="*/ 215 w 420"/>
              <a:gd name="connsiteY65" fmla="*/ 737 h 764"/>
              <a:gd name="connsiteX66" fmla="*/ 205 w 420"/>
              <a:gd name="connsiteY66" fmla="*/ 743 h 764"/>
              <a:gd name="connsiteX67" fmla="*/ 194 w 420"/>
              <a:gd name="connsiteY67" fmla="*/ 748 h 764"/>
              <a:gd name="connsiteX68" fmla="*/ 184 w 420"/>
              <a:gd name="connsiteY68" fmla="*/ 753 h 764"/>
              <a:gd name="connsiteX69" fmla="*/ 179 w 420"/>
              <a:gd name="connsiteY69" fmla="*/ 758 h 764"/>
              <a:gd name="connsiteX70" fmla="*/ 168 w 420"/>
              <a:gd name="connsiteY70" fmla="*/ 764 h 764"/>
              <a:gd name="connsiteX71" fmla="*/ 163 w 420"/>
              <a:gd name="connsiteY71" fmla="*/ 764 h 764"/>
              <a:gd name="connsiteX72" fmla="*/ 157 w 420"/>
              <a:gd name="connsiteY72" fmla="*/ 764 h 764"/>
              <a:gd name="connsiteX73" fmla="*/ 147 w 420"/>
              <a:gd name="connsiteY73" fmla="*/ 758 h 764"/>
              <a:gd name="connsiteX74" fmla="*/ 142 w 420"/>
              <a:gd name="connsiteY74" fmla="*/ 753 h 764"/>
              <a:gd name="connsiteX75" fmla="*/ 136 w 420"/>
              <a:gd name="connsiteY75" fmla="*/ 748 h 764"/>
              <a:gd name="connsiteX76" fmla="*/ 136 w 420"/>
              <a:gd name="connsiteY76" fmla="*/ 743 h 764"/>
              <a:gd name="connsiteX77" fmla="*/ 136 w 420"/>
              <a:gd name="connsiteY77" fmla="*/ 737 h 764"/>
              <a:gd name="connsiteX78" fmla="*/ 136 w 420"/>
              <a:gd name="connsiteY78" fmla="*/ 732 h 764"/>
              <a:gd name="connsiteX79" fmla="*/ 136 w 420"/>
              <a:gd name="connsiteY79" fmla="*/ 722 h 764"/>
              <a:gd name="connsiteX80" fmla="*/ 136 w 420"/>
              <a:gd name="connsiteY80" fmla="*/ 716 h 764"/>
              <a:gd name="connsiteX81" fmla="*/ 131 w 420"/>
              <a:gd name="connsiteY81" fmla="*/ 706 h 764"/>
              <a:gd name="connsiteX82" fmla="*/ 121 w 420"/>
              <a:gd name="connsiteY82" fmla="*/ 695 h 764"/>
              <a:gd name="connsiteX83" fmla="*/ 110 w 420"/>
              <a:gd name="connsiteY83" fmla="*/ 690 h 764"/>
              <a:gd name="connsiteX84" fmla="*/ 100 w 420"/>
              <a:gd name="connsiteY84" fmla="*/ 679 h 764"/>
              <a:gd name="connsiteX85" fmla="*/ 84 w 420"/>
              <a:gd name="connsiteY85" fmla="*/ 669 h 764"/>
              <a:gd name="connsiteX86" fmla="*/ 68 w 420"/>
              <a:gd name="connsiteY86" fmla="*/ 658 h 764"/>
              <a:gd name="connsiteX87" fmla="*/ 52 w 420"/>
              <a:gd name="connsiteY87" fmla="*/ 648 h 764"/>
              <a:gd name="connsiteX88" fmla="*/ 36 w 420"/>
              <a:gd name="connsiteY88" fmla="*/ 643 h 764"/>
              <a:gd name="connsiteX89" fmla="*/ 26 w 420"/>
              <a:gd name="connsiteY89" fmla="*/ 632 h 764"/>
              <a:gd name="connsiteX90" fmla="*/ 15 w 420"/>
              <a:gd name="connsiteY90" fmla="*/ 627 h 764"/>
              <a:gd name="connsiteX91" fmla="*/ 5 w 420"/>
              <a:gd name="connsiteY91" fmla="*/ 622 h 764"/>
              <a:gd name="connsiteX92" fmla="*/ 0 w 420"/>
              <a:gd name="connsiteY92" fmla="*/ 616 h 764"/>
              <a:gd name="connsiteX93" fmla="*/ 0 w 420"/>
              <a:gd name="connsiteY93" fmla="*/ 616 h 764"/>
              <a:gd name="connsiteX94" fmla="*/ 0 w 420"/>
              <a:gd name="connsiteY94" fmla="*/ 611 h 764"/>
              <a:gd name="connsiteX95" fmla="*/ 0 w 420"/>
              <a:gd name="connsiteY95" fmla="*/ 611 h 764"/>
              <a:gd name="connsiteX96" fmla="*/ 5 w 420"/>
              <a:gd name="connsiteY96" fmla="*/ 611 h 764"/>
              <a:gd name="connsiteX97" fmla="*/ 10 w 420"/>
              <a:gd name="connsiteY97" fmla="*/ 611 h 764"/>
              <a:gd name="connsiteX98" fmla="*/ 21 w 420"/>
              <a:gd name="connsiteY98" fmla="*/ 611 h 764"/>
              <a:gd name="connsiteX99" fmla="*/ 31 w 420"/>
              <a:gd name="connsiteY99" fmla="*/ 611 h 764"/>
              <a:gd name="connsiteX100" fmla="*/ 47 w 420"/>
              <a:gd name="connsiteY100" fmla="*/ 616 h 764"/>
              <a:gd name="connsiteX101" fmla="*/ 63 w 420"/>
              <a:gd name="connsiteY101" fmla="*/ 622 h 764"/>
              <a:gd name="connsiteX102" fmla="*/ 84 w 420"/>
              <a:gd name="connsiteY102" fmla="*/ 622 h 764"/>
              <a:gd name="connsiteX103" fmla="*/ 105 w 420"/>
              <a:gd name="connsiteY103" fmla="*/ 627 h 764"/>
              <a:gd name="connsiteX104" fmla="*/ 121 w 420"/>
              <a:gd name="connsiteY104" fmla="*/ 632 h 764"/>
              <a:gd name="connsiteX105" fmla="*/ 136 w 420"/>
              <a:gd name="connsiteY105" fmla="*/ 632 h 764"/>
              <a:gd name="connsiteX106" fmla="*/ 152 w 420"/>
              <a:gd name="connsiteY106" fmla="*/ 632 h 764"/>
              <a:gd name="connsiteX107" fmla="*/ 163 w 420"/>
              <a:gd name="connsiteY107" fmla="*/ 632 h 764"/>
              <a:gd name="connsiteX108" fmla="*/ 173 w 420"/>
              <a:gd name="connsiteY108" fmla="*/ 632 h 764"/>
              <a:gd name="connsiteX109" fmla="*/ 179 w 420"/>
              <a:gd name="connsiteY109" fmla="*/ 632 h 764"/>
              <a:gd name="connsiteX110" fmla="*/ 184 w 420"/>
              <a:gd name="connsiteY110" fmla="*/ 632 h 764"/>
              <a:gd name="connsiteX111" fmla="*/ 189 w 420"/>
              <a:gd name="connsiteY111" fmla="*/ 627 h 764"/>
              <a:gd name="connsiteX112" fmla="*/ 194 w 420"/>
              <a:gd name="connsiteY112" fmla="*/ 622 h 764"/>
              <a:gd name="connsiteX113" fmla="*/ 200 w 420"/>
              <a:gd name="connsiteY113" fmla="*/ 616 h 764"/>
              <a:gd name="connsiteX114" fmla="*/ 205 w 420"/>
              <a:gd name="connsiteY114" fmla="*/ 611 h 764"/>
              <a:gd name="connsiteX115" fmla="*/ 210 w 420"/>
              <a:gd name="connsiteY115" fmla="*/ 600 h 764"/>
              <a:gd name="connsiteX116" fmla="*/ 221 w 420"/>
              <a:gd name="connsiteY116" fmla="*/ 590 h 764"/>
              <a:gd name="connsiteX117" fmla="*/ 226 w 420"/>
              <a:gd name="connsiteY117" fmla="*/ 579 h 764"/>
              <a:gd name="connsiteX118" fmla="*/ 231 w 420"/>
              <a:gd name="connsiteY118" fmla="*/ 569 h 764"/>
              <a:gd name="connsiteX119" fmla="*/ 236 w 420"/>
              <a:gd name="connsiteY119" fmla="*/ 553 h 764"/>
              <a:gd name="connsiteX120" fmla="*/ 242 w 420"/>
              <a:gd name="connsiteY120" fmla="*/ 537 h 764"/>
              <a:gd name="connsiteX121" fmla="*/ 247 w 420"/>
              <a:gd name="connsiteY121" fmla="*/ 521 h 764"/>
              <a:gd name="connsiteX122" fmla="*/ 252 w 420"/>
              <a:gd name="connsiteY122" fmla="*/ 500 h 764"/>
              <a:gd name="connsiteX123" fmla="*/ 257 w 420"/>
              <a:gd name="connsiteY123" fmla="*/ 479 h 764"/>
              <a:gd name="connsiteX124" fmla="*/ 263 w 420"/>
              <a:gd name="connsiteY124" fmla="*/ 453 h 764"/>
              <a:gd name="connsiteX125" fmla="*/ 268 w 420"/>
              <a:gd name="connsiteY125" fmla="*/ 427 h 764"/>
              <a:gd name="connsiteX126" fmla="*/ 273 w 420"/>
              <a:gd name="connsiteY126" fmla="*/ 400 h 764"/>
              <a:gd name="connsiteX127" fmla="*/ 278 w 420"/>
              <a:gd name="connsiteY127" fmla="*/ 374 h 764"/>
              <a:gd name="connsiteX128" fmla="*/ 284 w 420"/>
              <a:gd name="connsiteY128" fmla="*/ 348 h 764"/>
              <a:gd name="connsiteX129" fmla="*/ 284 w 420"/>
              <a:gd name="connsiteY129" fmla="*/ 321 h 764"/>
              <a:gd name="connsiteX130" fmla="*/ 289 w 420"/>
              <a:gd name="connsiteY130" fmla="*/ 295 h 764"/>
              <a:gd name="connsiteX131" fmla="*/ 289 w 420"/>
              <a:gd name="connsiteY131" fmla="*/ 274 h 764"/>
              <a:gd name="connsiteX132" fmla="*/ 294 w 420"/>
              <a:gd name="connsiteY132" fmla="*/ 253 h 764"/>
              <a:gd name="connsiteX133" fmla="*/ 294 w 420"/>
              <a:gd name="connsiteY133" fmla="*/ 232 h 764"/>
              <a:gd name="connsiteX134" fmla="*/ 294 w 420"/>
              <a:gd name="connsiteY134" fmla="*/ 211 h 764"/>
              <a:gd name="connsiteX135" fmla="*/ 299 w 420"/>
              <a:gd name="connsiteY135" fmla="*/ 195 h 764"/>
              <a:gd name="connsiteX136" fmla="*/ 299 w 420"/>
              <a:gd name="connsiteY136" fmla="*/ 179 h 764"/>
              <a:gd name="connsiteX137" fmla="*/ 299 w 420"/>
              <a:gd name="connsiteY137" fmla="*/ 163 h 764"/>
              <a:gd name="connsiteX138" fmla="*/ 299 w 420"/>
              <a:gd name="connsiteY138" fmla="*/ 153 h 764"/>
              <a:gd name="connsiteX139" fmla="*/ 299 w 420"/>
              <a:gd name="connsiteY139" fmla="*/ 142 h 764"/>
              <a:gd name="connsiteX140" fmla="*/ 299 w 420"/>
              <a:gd name="connsiteY140" fmla="*/ 132 h 764"/>
              <a:gd name="connsiteX141" fmla="*/ 299 w 420"/>
              <a:gd name="connsiteY141" fmla="*/ 121 h 764"/>
              <a:gd name="connsiteX142" fmla="*/ 294 w 420"/>
              <a:gd name="connsiteY142" fmla="*/ 116 h 764"/>
              <a:gd name="connsiteX143" fmla="*/ 294 w 420"/>
              <a:gd name="connsiteY14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15 w 420"/>
              <a:gd name="connsiteY13" fmla="*/ 26 h 764"/>
              <a:gd name="connsiteX14" fmla="*/ 221 w 420"/>
              <a:gd name="connsiteY14" fmla="*/ 26 h 764"/>
              <a:gd name="connsiteX15" fmla="*/ 231 w 420"/>
              <a:gd name="connsiteY15" fmla="*/ 21 h 764"/>
              <a:gd name="connsiteX16" fmla="*/ 236 w 420"/>
              <a:gd name="connsiteY16" fmla="*/ 21 h 764"/>
              <a:gd name="connsiteX17" fmla="*/ 242 w 420"/>
              <a:gd name="connsiteY17" fmla="*/ 21 h 764"/>
              <a:gd name="connsiteX18" fmla="*/ 247 w 420"/>
              <a:gd name="connsiteY18" fmla="*/ 16 h 764"/>
              <a:gd name="connsiteX19" fmla="*/ 247 w 420"/>
              <a:gd name="connsiteY19" fmla="*/ 16 h 764"/>
              <a:gd name="connsiteX20" fmla="*/ 252 w 420"/>
              <a:gd name="connsiteY20" fmla="*/ 16 h 764"/>
              <a:gd name="connsiteX21" fmla="*/ 252 w 420"/>
              <a:gd name="connsiteY21" fmla="*/ 11 h 764"/>
              <a:gd name="connsiteX22" fmla="*/ 263 w 420"/>
              <a:gd name="connsiteY22" fmla="*/ 5 h 764"/>
              <a:gd name="connsiteX23" fmla="*/ 268 w 420"/>
              <a:gd name="connsiteY23" fmla="*/ 5 h 764"/>
              <a:gd name="connsiteX24" fmla="*/ 278 w 420"/>
              <a:gd name="connsiteY24" fmla="*/ 0 h 764"/>
              <a:gd name="connsiteX25" fmla="*/ 284 w 420"/>
              <a:gd name="connsiteY25" fmla="*/ 5 h 764"/>
              <a:gd name="connsiteX26" fmla="*/ 299 w 420"/>
              <a:gd name="connsiteY26" fmla="*/ 5 h 764"/>
              <a:gd name="connsiteX27" fmla="*/ 310 w 420"/>
              <a:gd name="connsiteY27" fmla="*/ 11 h 764"/>
              <a:gd name="connsiteX28" fmla="*/ 331 w 420"/>
              <a:gd name="connsiteY28" fmla="*/ 16 h 764"/>
              <a:gd name="connsiteX29" fmla="*/ 363 w 420"/>
              <a:gd name="connsiteY29" fmla="*/ 32 h 764"/>
              <a:gd name="connsiteX30" fmla="*/ 378 w 420"/>
              <a:gd name="connsiteY30" fmla="*/ 42 h 764"/>
              <a:gd name="connsiteX31" fmla="*/ 394 w 420"/>
              <a:gd name="connsiteY31" fmla="*/ 53 h 764"/>
              <a:gd name="connsiteX32" fmla="*/ 405 w 420"/>
              <a:gd name="connsiteY32" fmla="*/ 58 h 764"/>
              <a:gd name="connsiteX33" fmla="*/ 415 w 420"/>
              <a:gd name="connsiteY33" fmla="*/ 68 h 764"/>
              <a:gd name="connsiteX34" fmla="*/ 420 w 420"/>
              <a:gd name="connsiteY34" fmla="*/ 74 h 764"/>
              <a:gd name="connsiteX35" fmla="*/ 420 w 420"/>
              <a:gd name="connsiteY35" fmla="*/ 74 h 764"/>
              <a:gd name="connsiteX36" fmla="*/ 415 w 420"/>
              <a:gd name="connsiteY36" fmla="*/ 79 h 764"/>
              <a:gd name="connsiteX37" fmla="*/ 415 w 420"/>
              <a:gd name="connsiteY37" fmla="*/ 84 h 764"/>
              <a:gd name="connsiteX38" fmla="*/ 410 w 420"/>
              <a:gd name="connsiteY38" fmla="*/ 90 h 764"/>
              <a:gd name="connsiteX39" fmla="*/ 405 w 420"/>
              <a:gd name="connsiteY39" fmla="*/ 95 h 764"/>
              <a:gd name="connsiteX40" fmla="*/ 399 w 420"/>
              <a:gd name="connsiteY40" fmla="*/ 100 h 764"/>
              <a:gd name="connsiteX41" fmla="*/ 394 w 420"/>
              <a:gd name="connsiteY41" fmla="*/ 105 h 764"/>
              <a:gd name="connsiteX42" fmla="*/ 389 w 420"/>
              <a:gd name="connsiteY42" fmla="*/ 116 h 764"/>
              <a:gd name="connsiteX43" fmla="*/ 389 w 420"/>
              <a:gd name="connsiteY43" fmla="*/ 126 h 764"/>
              <a:gd name="connsiteX44" fmla="*/ 384 w 420"/>
              <a:gd name="connsiteY44" fmla="*/ 142 h 764"/>
              <a:gd name="connsiteX45" fmla="*/ 384 w 420"/>
              <a:gd name="connsiteY45" fmla="*/ 163 h 764"/>
              <a:gd name="connsiteX46" fmla="*/ 384 w 420"/>
              <a:gd name="connsiteY46" fmla="*/ 184 h 764"/>
              <a:gd name="connsiteX47" fmla="*/ 378 w 420"/>
              <a:gd name="connsiteY47" fmla="*/ 211 h 764"/>
              <a:gd name="connsiteX48" fmla="*/ 373 w 420"/>
              <a:gd name="connsiteY48" fmla="*/ 263 h 764"/>
              <a:gd name="connsiteX49" fmla="*/ 368 w 420"/>
              <a:gd name="connsiteY49" fmla="*/ 316 h 764"/>
              <a:gd name="connsiteX50" fmla="*/ 363 w 420"/>
              <a:gd name="connsiteY50" fmla="*/ 363 h 764"/>
              <a:gd name="connsiteX51" fmla="*/ 357 w 420"/>
              <a:gd name="connsiteY51" fmla="*/ 411 h 764"/>
              <a:gd name="connsiteX52" fmla="*/ 347 w 420"/>
              <a:gd name="connsiteY52" fmla="*/ 458 h 764"/>
              <a:gd name="connsiteX53" fmla="*/ 336 w 420"/>
              <a:gd name="connsiteY53" fmla="*/ 506 h 764"/>
              <a:gd name="connsiteX54" fmla="*/ 326 w 420"/>
              <a:gd name="connsiteY54" fmla="*/ 553 h 764"/>
              <a:gd name="connsiteX55" fmla="*/ 310 w 420"/>
              <a:gd name="connsiteY55" fmla="*/ 595 h 764"/>
              <a:gd name="connsiteX56" fmla="*/ 299 w 420"/>
              <a:gd name="connsiteY56" fmla="*/ 622 h 764"/>
              <a:gd name="connsiteX57" fmla="*/ 294 w 420"/>
              <a:gd name="connsiteY57" fmla="*/ 643 h 764"/>
              <a:gd name="connsiteX58" fmla="*/ 284 w 420"/>
              <a:gd name="connsiteY58" fmla="*/ 658 h 764"/>
              <a:gd name="connsiteX59" fmla="*/ 273 w 420"/>
              <a:gd name="connsiteY59" fmla="*/ 674 h 764"/>
              <a:gd name="connsiteX60" fmla="*/ 263 w 420"/>
              <a:gd name="connsiteY60" fmla="*/ 690 h 764"/>
              <a:gd name="connsiteX61" fmla="*/ 252 w 420"/>
              <a:gd name="connsiteY61" fmla="*/ 706 h 764"/>
              <a:gd name="connsiteX62" fmla="*/ 236 w 420"/>
              <a:gd name="connsiteY62" fmla="*/ 716 h 764"/>
              <a:gd name="connsiteX63" fmla="*/ 226 w 420"/>
              <a:gd name="connsiteY63" fmla="*/ 727 h 764"/>
              <a:gd name="connsiteX64" fmla="*/ 215 w 420"/>
              <a:gd name="connsiteY64" fmla="*/ 737 h 764"/>
              <a:gd name="connsiteX65" fmla="*/ 205 w 420"/>
              <a:gd name="connsiteY65" fmla="*/ 743 h 764"/>
              <a:gd name="connsiteX66" fmla="*/ 194 w 420"/>
              <a:gd name="connsiteY66" fmla="*/ 748 h 764"/>
              <a:gd name="connsiteX67" fmla="*/ 184 w 420"/>
              <a:gd name="connsiteY67" fmla="*/ 753 h 764"/>
              <a:gd name="connsiteX68" fmla="*/ 179 w 420"/>
              <a:gd name="connsiteY68" fmla="*/ 758 h 764"/>
              <a:gd name="connsiteX69" fmla="*/ 168 w 420"/>
              <a:gd name="connsiteY69" fmla="*/ 764 h 764"/>
              <a:gd name="connsiteX70" fmla="*/ 163 w 420"/>
              <a:gd name="connsiteY70" fmla="*/ 764 h 764"/>
              <a:gd name="connsiteX71" fmla="*/ 157 w 420"/>
              <a:gd name="connsiteY71" fmla="*/ 764 h 764"/>
              <a:gd name="connsiteX72" fmla="*/ 147 w 420"/>
              <a:gd name="connsiteY72" fmla="*/ 758 h 764"/>
              <a:gd name="connsiteX73" fmla="*/ 142 w 420"/>
              <a:gd name="connsiteY73" fmla="*/ 753 h 764"/>
              <a:gd name="connsiteX74" fmla="*/ 136 w 420"/>
              <a:gd name="connsiteY74" fmla="*/ 748 h 764"/>
              <a:gd name="connsiteX75" fmla="*/ 136 w 420"/>
              <a:gd name="connsiteY75" fmla="*/ 743 h 764"/>
              <a:gd name="connsiteX76" fmla="*/ 136 w 420"/>
              <a:gd name="connsiteY76" fmla="*/ 737 h 764"/>
              <a:gd name="connsiteX77" fmla="*/ 136 w 420"/>
              <a:gd name="connsiteY77" fmla="*/ 732 h 764"/>
              <a:gd name="connsiteX78" fmla="*/ 136 w 420"/>
              <a:gd name="connsiteY78" fmla="*/ 722 h 764"/>
              <a:gd name="connsiteX79" fmla="*/ 136 w 420"/>
              <a:gd name="connsiteY79" fmla="*/ 716 h 764"/>
              <a:gd name="connsiteX80" fmla="*/ 131 w 420"/>
              <a:gd name="connsiteY80" fmla="*/ 706 h 764"/>
              <a:gd name="connsiteX81" fmla="*/ 121 w 420"/>
              <a:gd name="connsiteY81" fmla="*/ 695 h 764"/>
              <a:gd name="connsiteX82" fmla="*/ 110 w 420"/>
              <a:gd name="connsiteY82" fmla="*/ 690 h 764"/>
              <a:gd name="connsiteX83" fmla="*/ 100 w 420"/>
              <a:gd name="connsiteY83" fmla="*/ 679 h 764"/>
              <a:gd name="connsiteX84" fmla="*/ 84 w 420"/>
              <a:gd name="connsiteY84" fmla="*/ 669 h 764"/>
              <a:gd name="connsiteX85" fmla="*/ 68 w 420"/>
              <a:gd name="connsiteY85" fmla="*/ 658 h 764"/>
              <a:gd name="connsiteX86" fmla="*/ 52 w 420"/>
              <a:gd name="connsiteY86" fmla="*/ 648 h 764"/>
              <a:gd name="connsiteX87" fmla="*/ 36 w 420"/>
              <a:gd name="connsiteY87" fmla="*/ 643 h 764"/>
              <a:gd name="connsiteX88" fmla="*/ 26 w 420"/>
              <a:gd name="connsiteY88" fmla="*/ 632 h 764"/>
              <a:gd name="connsiteX89" fmla="*/ 15 w 420"/>
              <a:gd name="connsiteY89" fmla="*/ 627 h 764"/>
              <a:gd name="connsiteX90" fmla="*/ 5 w 420"/>
              <a:gd name="connsiteY90" fmla="*/ 622 h 764"/>
              <a:gd name="connsiteX91" fmla="*/ 0 w 420"/>
              <a:gd name="connsiteY91" fmla="*/ 616 h 764"/>
              <a:gd name="connsiteX92" fmla="*/ 0 w 420"/>
              <a:gd name="connsiteY92" fmla="*/ 616 h 764"/>
              <a:gd name="connsiteX93" fmla="*/ 0 w 420"/>
              <a:gd name="connsiteY93" fmla="*/ 611 h 764"/>
              <a:gd name="connsiteX94" fmla="*/ 0 w 420"/>
              <a:gd name="connsiteY94" fmla="*/ 611 h 764"/>
              <a:gd name="connsiteX95" fmla="*/ 5 w 420"/>
              <a:gd name="connsiteY95" fmla="*/ 611 h 764"/>
              <a:gd name="connsiteX96" fmla="*/ 10 w 420"/>
              <a:gd name="connsiteY96" fmla="*/ 611 h 764"/>
              <a:gd name="connsiteX97" fmla="*/ 21 w 420"/>
              <a:gd name="connsiteY97" fmla="*/ 611 h 764"/>
              <a:gd name="connsiteX98" fmla="*/ 31 w 420"/>
              <a:gd name="connsiteY98" fmla="*/ 611 h 764"/>
              <a:gd name="connsiteX99" fmla="*/ 47 w 420"/>
              <a:gd name="connsiteY99" fmla="*/ 616 h 764"/>
              <a:gd name="connsiteX100" fmla="*/ 63 w 420"/>
              <a:gd name="connsiteY100" fmla="*/ 622 h 764"/>
              <a:gd name="connsiteX101" fmla="*/ 84 w 420"/>
              <a:gd name="connsiteY101" fmla="*/ 622 h 764"/>
              <a:gd name="connsiteX102" fmla="*/ 105 w 420"/>
              <a:gd name="connsiteY102" fmla="*/ 627 h 764"/>
              <a:gd name="connsiteX103" fmla="*/ 121 w 420"/>
              <a:gd name="connsiteY103" fmla="*/ 632 h 764"/>
              <a:gd name="connsiteX104" fmla="*/ 136 w 420"/>
              <a:gd name="connsiteY104" fmla="*/ 632 h 764"/>
              <a:gd name="connsiteX105" fmla="*/ 152 w 420"/>
              <a:gd name="connsiteY105" fmla="*/ 632 h 764"/>
              <a:gd name="connsiteX106" fmla="*/ 163 w 420"/>
              <a:gd name="connsiteY106" fmla="*/ 632 h 764"/>
              <a:gd name="connsiteX107" fmla="*/ 173 w 420"/>
              <a:gd name="connsiteY107" fmla="*/ 632 h 764"/>
              <a:gd name="connsiteX108" fmla="*/ 179 w 420"/>
              <a:gd name="connsiteY108" fmla="*/ 632 h 764"/>
              <a:gd name="connsiteX109" fmla="*/ 184 w 420"/>
              <a:gd name="connsiteY109" fmla="*/ 632 h 764"/>
              <a:gd name="connsiteX110" fmla="*/ 189 w 420"/>
              <a:gd name="connsiteY110" fmla="*/ 627 h 764"/>
              <a:gd name="connsiteX111" fmla="*/ 194 w 420"/>
              <a:gd name="connsiteY111" fmla="*/ 622 h 764"/>
              <a:gd name="connsiteX112" fmla="*/ 200 w 420"/>
              <a:gd name="connsiteY112" fmla="*/ 616 h 764"/>
              <a:gd name="connsiteX113" fmla="*/ 205 w 420"/>
              <a:gd name="connsiteY113" fmla="*/ 611 h 764"/>
              <a:gd name="connsiteX114" fmla="*/ 210 w 420"/>
              <a:gd name="connsiteY114" fmla="*/ 600 h 764"/>
              <a:gd name="connsiteX115" fmla="*/ 221 w 420"/>
              <a:gd name="connsiteY115" fmla="*/ 590 h 764"/>
              <a:gd name="connsiteX116" fmla="*/ 226 w 420"/>
              <a:gd name="connsiteY116" fmla="*/ 579 h 764"/>
              <a:gd name="connsiteX117" fmla="*/ 231 w 420"/>
              <a:gd name="connsiteY117" fmla="*/ 569 h 764"/>
              <a:gd name="connsiteX118" fmla="*/ 236 w 420"/>
              <a:gd name="connsiteY118" fmla="*/ 553 h 764"/>
              <a:gd name="connsiteX119" fmla="*/ 242 w 420"/>
              <a:gd name="connsiteY119" fmla="*/ 537 h 764"/>
              <a:gd name="connsiteX120" fmla="*/ 247 w 420"/>
              <a:gd name="connsiteY120" fmla="*/ 521 h 764"/>
              <a:gd name="connsiteX121" fmla="*/ 252 w 420"/>
              <a:gd name="connsiteY121" fmla="*/ 500 h 764"/>
              <a:gd name="connsiteX122" fmla="*/ 257 w 420"/>
              <a:gd name="connsiteY122" fmla="*/ 479 h 764"/>
              <a:gd name="connsiteX123" fmla="*/ 263 w 420"/>
              <a:gd name="connsiteY123" fmla="*/ 453 h 764"/>
              <a:gd name="connsiteX124" fmla="*/ 268 w 420"/>
              <a:gd name="connsiteY124" fmla="*/ 427 h 764"/>
              <a:gd name="connsiteX125" fmla="*/ 273 w 420"/>
              <a:gd name="connsiteY125" fmla="*/ 400 h 764"/>
              <a:gd name="connsiteX126" fmla="*/ 278 w 420"/>
              <a:gd name="connsiteY126" fmla="*/ 374 h 764"/>
              <a:gd name="connsiteX127" fmla="*/ 284 w 420"/>
              <a:gd name="connsiteY127" fmla="*/ 348 h 764"/>
              <a:gd name="connsiteX128" fmla="*/ 284 w 420"/>
              <a:gd name="connsiteY128" fmla="*/ 321 h 764"/>
              <a:gd name="connsiteX129" fmla="*/ 289 w 420"/>
              <a:gd name="connsiteY129" fmla="*/ 295 h 764"/>
              <a:gd name="connsiteX130" fmla="*/ 289 w 420"/>
              <a:gd name="connsiteY130" fmla="*/ 274 h 764"/>
              <a:gd name="connsiteX131" fmla="*/ 294 w 420"/>
              <a:gd name="connsiteY131" fmla="*/ 253 h 764"/>
              <a:gd name="connsiteX132" fmla="*/ 294 w 420"/>
              <a:gd name="connsiteY132" fmla="*/ 232 h 764"/>
              <a:gd name="connsiteX133" fmla="*/ 294 w 420"/>
              <a:gd name="connsiteY133" fmla="*/ 211 h 764"/>
              <a:gd name="connsiteX134" fmla="*/ 299 w 420"/>
              <a:gd name="connsiteY134" fmla="*/ 195 h 764"/>
              <a:gd name="connsiteX135" fmla="*/ 299 w 420"/>
              <a:gd name="connsiteY135" fmla="*/ 179 h 764"/>
              <a:gd name="connsiteX136" fmla="*/ 299 w 420"/>
              <a:gd name="connsiteY136" fmla="*/ 163 h 764"/>
              <a:gd name="connsiteX137" fmla="*/ 299 w 420"/>
              <a:gd name="connsiteY137" fmla="*/ 153 h 764"/>
              <a:gd name="connsiteX138" fmla="*/ 299 w 420"/>
              <a:gd name="connsiteY138" fmla="*/ 142 h 764"/>
              <a:gd name="connsiteX139" fmla="*/ 299 w 420"/>
              <a:gd name="connsiteY139" fmla="*/ 132 h 764"/>
              <a:gd name="connsiteX140" fmla="*/ 299 w 420"/>
              <a:gd name="connsiteY140" fmla="*/ 121 h 764"/>
              <a:gd name="connsiteX141" fmla="*/ 294 w 420"/>
              <a:gd name="connsiteY141" fmla="*/ 116 h 764"/>
              <a:gd name="connsiteX142" fmla="*/ 294 w 420"/>
              <a:gd name="connsiteY14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15 w 420"/>
              <a:gd name="connsiteY13" fmla="*/ 26 h 764"/>
              <a:gd name="connsiteX14" fmla="*/ 231 w 420"/>
              <a:gd name="connsiteY14" fmla="*/ 21 h 764"/>
              <a:gd name="connsiteX15" fmla="*/ 236 w 420"/>
              <a:gd name="connsiteY15" fmla="*/ 21 h 764"/>
              <a:gd name="connsiteX16" fmla="*/ 242 w 420"/>
              <a:gd name="connsiteY16" fmla="*/ 21 h 764"/>
              <a:gd name="connsiteX17" fmla="*/ 247 w 420"/>
              <a:gd name="connsiteY17" fmla="*/ 16 h 764"/>
              <a:gd name="connsiteX18" fmla="*/ 247 w 420"/>
              <a:gd name="connsiteY18" fmla="*/ 16 h 764"/>
              <a:gd name="connsiteX19" fmla="*/ 252 w 420"/>
              <a:gd name="connsiteY19" fmla="*/ 16 h 764"/>
              <a:gd name="connsiteX20" fmla="*/ 252 w 420"/>
              <a:gd name="connsiteY20" fmla="*/ 11 h 764"/>
              <a:gd name="connsiteX21" fmla="*/ 263 w 420"/>
              <a:gd name="connsiteY21" fmla="*/ 5 h 764"/>
              <a:gd name="connsiteX22" fmla="*/ 268 w 420"/>
              <a:gd name="connsiteY22" fmla="*/ 5 h 764"/>
              <a:gd name="connsiteX23" fmla="*/ 278 w 420"/>
              <a:gd name="connsiteY23" fmla="*/ 0 h 764"/>
              <a:gd name="connsiteX24" fmla="*/ 284 w 420"/>
              <a:gd name="connsiteY24" fmla="*/ 5 h 764"/>
              <a:gd name="connsiteX25" fmla="*/ 299 w 420"/>
              <a:gd name="connsiteY25" fmla="*/ 5 h 764"/>
              <a:gd name="connsiteX26" fmla="*/ 310 w 420"/>
              <a:gd name="connsiteY26" fmla="*/ 11 h 764"/>
              <a:gd name="connsiteX27" fmla="*/ 331 w 420"/>
              <a:gd name="connsiteY27" fmla="*/ 16 h 764"/>
              <a:gd name="connsiteX28" fmla="*/ 363 w 420"/>
              <a:gd name="connsiteY28" fmla="*/ 32 h 764"/>
              <a:gd name="connsiteX29" fmla="*/ 378 w 420"/>
              <a:gd name="connsiteY29" fmla="*/ 42 h 764"/>
              <a:gd name="connsiteX30" fmla="*/ 394 w 420"/>
              <a:gd name="connsiteY30" fmla="*/ 53 h 764"/>
              <a:gd name="connsiteX31" fmla="*/ 405 w 420"/>
              <a:gd name="connsiteY31" fmla="*/ 58 h 764"/>
              <a:gd name="connsiteX32" fmla="*/ 415 w 420"/>
              <a:gd name="connsiteY32" fmla="*/ 68 h 764"/>
              <a:gd name="connsiteX33" fmla="*/ 420 w 420"/>
              <a:gd name="connsiteY33" fmla="*/ 74 h 764"/>
              <a:gd name="connsiteX34" fmla="*/ 420 w 420"/>
              <a:gd name="connsiteY34" fmla="*/ 74 h 764"/>
              <a:gd name="connsiteX35" fmla="*/ 415 w 420"/>
              <a:gd name="connsiteY35" fmla="*/ 79 h 764"/>
              <a:gd name="connsiteX36" fmla="*/ 415 w 420"/>
              <a:gd name="connsiteY36" fmla="*/ 84 h 764"/>
              <a:gd name="connsiteX37" fmla="*/ 410 w 420"/>
              <a:gd name="connsiteY37" fmla="*/ 90 h 764"/>
              <a:gd name="connsiteX38" fmla="*/ 405 w 420"/>
              <a:gd name="connsiteY38" fmla="*/ 95 h 764"/>
              <a:gd name="connsiteX39" fmla="*/ 399 w 420"/>
              <a:gd name="connsiteY39" fmla="*/ 100 h 764"/>
              <a:gd name="connsiteX40" fmla="*/ 394 w 420"/>
              <a:gd name="connsiteY40" fmla="*/ 105 h 764"/>
              <a:gd name="connsiteX41" fmla="*/ 389 w 420"/>
              <a:gd name="connsiteY41" fmla="*/ 116 h 764"/>
              <a:gd name="connsiteX42" fmla="*/ 389 w 420"/>
              <a:gd name="connsiteY42" fmla="*/ 126 h 764"/>
              <a:gd name="connsiteX43" fmla="*/ 384 w 420"/>
              <a:gd name="connsiteY43" fmla="*/ 142 h 764"/>
              <a:gd name="connsiteX44" fmla="*/ 384 w 420"/>
              <a:gd name="connsiteY44" fmla="*/ 163 h 764"/>
              <a:gd name="connsiteX45" fmla="*/ 384 w 420"/>
              <a:gd name="connsiteY45" fmla="*/ 184 h 764"/>
              <a:gd name="connsiteX46" fmla="*/ 378 w 420"/>
              <a:gd name="connsiteY46" fmla="*/ 211 h 764"/>
              <a:gd name="connsiteX47" fmla="*/ 373 w 420"/>
              <a:gd name="connsiteY47" fmla="*/ 263 h 764"/>
              <a:gd name="connsiteX48" fmla="*/ 368 w 420"/>
              <a:gd name="connsiteY48" fmla="*/ 316 h 764"/>
              <a:gd name="connsiteX49" fmla="*/ 363 w 420"/>
              <a:gd name="connsiteY49" fmla="*/ 363 h 764"/>
              <a:gd name="connsiteX50" fmla="*/ 357 w 420"/>
              <a:gd name="connsiteY50" fmla="*/ 411 h 764"/>
              <a:gd name="connsiteX51" fmla="*/ 347 w 420"/>
              <a:gd name="connsiteY51" fmla="*/ 458 h 764"/>
              <a:gd name="connsiteX52" fmla="*/ 336 w 420"/>
              <a:gd name="connsiteY52" fmla="*/ 506 h 764"/>
              <a:gd name="connsiteX53" fmla="*/ 326 w 420"/>
              <a:gd name="connsiteY53" fmla="*/ 553 h 764"/>
              <a:gd name="connsiteX54" fmla="*/ 310 w 420"/>
              <a:gd name="connsiteY54" fmla="*/ 595 h 764"/>
              <a:gd name="connsiteX55" fmla="*/ 299 w 420"/>
              <a:gd name="connsiteY55" fmla="*/ 622 h 764"/>
              <a:gd name="connsiteX56" fmla="*/ 294 w 420"/>
              <a:gd name="connsiteY56" fmla="*/ 643 h 764"/>
              <a:gd name="connsiteX57" fmla="*/ 284 w 420"/>
              <a:gd name="connsiteY57" fmla="*/ 658 h 764"/>
              <a:gd name="connsiteX58" fmla="*/ 273 w 420"/>
              <a:gd name="connsiteY58" fmla="*/ 674 h 764"/>
              <a:gd name="connsiteX59" fmla="*/ 263 w 420"/>
              <a:gd name="connsiteY59" fmla="*/ 690 h 764"/>
              <a:gd name="connsiteX60" fmla="*/ 252 w 420"/>
              <a:gd name="connsiteY60" fmla="*/ 706 h 764"/>
              <a:gd name="connsiteX61" fmla="*/ 236 w 420"/>
              <a:gd name="connsiteY61" fmla="*/ 716 h 764"/>
              <a:gd name="connsiteX62" fmla="*/ 226 w 420"/>
              <a:gd name="connsiteY62" fmla="*/ 727 h 764"/>
              <a:gd name="connsiteX63" fmla="*/ 215 w 420"/>
              <a:gd name="connsiteY63" fmla="*/ 737 h 764"/>
              <a:gd name="connsiteX64" fmla="*/ 205 w 420"/>
              <a:gd name="connsiteY64" fmla="*/ 743 h 764"/>
              <a:gd name="connsiteX65" fmla="*/ 194 w 420"/>
              <a:gd name="connsiteY65" fmla="*/ 748 h 764"/>
              <a:gd name="connsiteX66" fmla="*/ 184 w 420"/>
              <a:gd name="connsiteY66" fmla="*/ 753 h 764"/>
              <a:gd name="connsiteX67" fmla="*/ 179 w 420"/>
              <a:gd name="connsiteY67" fmla="*/ 758 h 764"/>
              <a:gd name="connsiteX68" fmla="*/ 168 w 420"/>
              <a:gd name="connsiteY68" fmla="*/ 764 h 764"/>
              <a:gd name="connsiteX69" fmla="*/ 163 w 420"/>
              <a:gd name="connsiteY69" fmla="*/ 764 h 764"/>
              <a:gd name="connsiteX70" fmla="*/ 157 w 420"/>
              <a:gd name="connsiteY70" fmla="*/ 764 h 764"/>
              <a:gd name="connsiteX71" fmla="*/ 147 w 420"/>
              <a:gd name="connsiteY71" fmla="*/ 758 h 764"/>
              <a:gd name="connsiteX72" fmla="*/ 142 w 420"/>
              <a:gd name="connsiteY72" fmla="*/ 753 h 764"/>
              <a:gd name="connsiteX73" fmla="*/ 136 w 420"/>
              <a:gd name="connsiteY73" fmla="*/ 748 h 764"/>
              <a:gd name="connsiteX74" fmla="*/ 136 w 420"/>
              <a:gd name="connsiteY74" fmla="*/ 743 h 764"/>
              <a:gd name="connsiteX75" fmla="*/ 136 w 420"/>
              <a:gd name="connsiteY75" fmla="*/ 737 h 764"/>
              <a:gd name="connsiteX76" fmla="*/ 136 w 420"/>
              <a:gd name="connsiteY76" fmla="*/ 732 h 764"/>
              <a:gd name="connsiteX77" fmla="*/ 136 w 420"/>
              <a:gd name="connsiteY77" fmla="*/ 722 h 764"/>
              <a:gd name="connsiteX78" fmla="*/ 136 w 420"/>
              <a:gd name="connsiteY78" fmla="*/ 716 h 764"/>
              <a:gd name="connsiteX79" fmla="*/ 131 w 420"/>
              <a:gd name="connsiteY79" fmla="*/ 706 h 764"/>
              <a:gd name="connsiteX80" fmla="*/ 121 w 420"/>
              <a:gd name="connsiteY80" fmla="*/ 695 h 764"/>
              <a:gd name="connsiteX81" fmla="*/ 110 w 420"/>
              <a:gd name="connsiteY81" fmla="*/ 690 h 764"/>
              <a:gd name="connsiteX82" fmla="*/ 100 w 420"/>
              <a:gd name="connsiteY82" fmla="*/ 679 h 764"/>
              <a:gd name="connsiteX83" fmla="*/ 84 w 420"/>
              <a:gd name="connsiteY83" fmla="*/ 669 h 764"/>
              <a:gd name="connsiteX84" fmla="*/ 68 w 420"/>
              <a:gd name="connsiteY84" fmla="*/ 658 h 764"/>
              <a:gd name="connsiteX85" fmla="*/ 52 w 420"/>
              <a:gd name="connsiteY85" fmla="*/ 648 h 764"/>
              <a:gd name="connsiteX86" fmla="*/ 36 w 420"/>
              <a:gd name="connsiteY86" fmla="*/ 643 h 764"/>
              <a:gd name="connsiteX87" fmla="*/ 26 w 420"/>
              <a:gd name="connsiteY87" fmla="*/ 632 h 764"/>
              <a:gd name="connsiteX88" fmla="*/ 15 w 420"/>
              <a:gd name="connsiteY88" fmla="*/ 627 h 764"/>
              <a:gd name="connsiteX89" fmla="*/ 5 w 420"/>
              <a:gd name="connsiteY89" fmla="*/ 622 h 764"/>
              <a:gd name="connsiteX90" fmla="*/ 0 w 420"/>
              <a:gd name="connsiteY90" fmla="*/ 616 h 764"/>
              <a:gd name="connsiteX91" fmla="*/ 0 w 420"/>
              <a:gd name="connsiteY91" fmla="*/ 616 h 764"/>
              <a:gd name="connsiteX92" fmla="*/ 0 w 420"/>
              <a:gd name="connsiteY92" fmla="*/ 611 h 764"/>
              <a:gd name="connsiteX93" fmla="*/ 0 w 420"/>
              <a:gd name="connsiteY93" fmla="*/ 611 h 764"/>
              <a:gd name="connsiteX94" fmla="*/ 5 w 420"/>
              <a:gd name="connsiteY94" fmla="*/ 611 h 764"/>
              <a:gd name="connsiteX95" fmla="*/ 10 w 420"/>
              <a:gd name="connsiteY95" fmla="*/ 611 h 764"/>
              <a:gd name="connsiteX96" fmla="*/ 21 w 420"/>
              <a:gd name="connsiteY96" fmla="*/ 611 h 764"/>
              <a:gd name="connsiteX97" fmla="*/ 31 w 420"/>
              <a:gd name="connsiteY97" fmla="*/ 611 h 764"/>
              <a:gd name="connsiteX98" fmla="*/ 47 w 420"/>
              <a:gd name="connsiteY98" fmla="*/ 616 h 764"/>
              <a:gd name="connsiteX99" fmla="*/ 63 w 420"/>
              <a:gd name="connsiteY99" fmla="*/ 622 h 764"/>
              <a:gd name="connsiteX100" fmla="*/ 84 w 420"/>
              <a:gd name="connsiteY100" fmla="*/ 622 h 764"/>
              <a:gd name="connsiteX101" fmla="*/ 105 w 420"/>
              <a:gd name="connsiteY101" fmla="*/ 627 h 764"/>
              <a:gd name="connsiteX102" fmla="*/ 121 w 420"/>
              <a:gd name="connsiteY102" fmla="*/ 632 h 764"/>
              <a:gd name="connsiteX103" fmla="*/ 136 w 420"/>
              <a:gd name="connsiteY103" fmla="*/ 632 h 764"/>
              <a:gd name="connsiteX104" fmla="*/ 152 w 420"/>
              <a:gd name="connsiteY104" fmla="*/ 632 h 764"/>
              <a:gd name="connsiteX105" fmla="*/ 163 w 420"/>
              <a:gd name="connsiteY105" fmla="*/ 632 h 764"/>
              <a:gd name="connsiteX106" fmla="*/ 173 w 420"/>
              <a:gd name="connsiteY106" fmla="*/ 632 h 764"/>
              <a:gd name="connsiteX107" fmla="*/ 179 w 420"/>
              <a:gd name="connsiteY107" fmla="*/ 632 h 764"/>
              <a:gd name="connsiteX108" fmla="*/ 184 w 420"/>
              <a:gd name="connsiteY108" fmla="*/ 632 h 764"/>
              <a:gd name="connsiteX109" fmla="*/ 189 w 420"/>
              <a:gd name="connsiteY109" fmla="*/ 627 h 764"/>
              <a:gd name="connsiteX110" fmla="*/ 194 w 420"/>
              <a:gd name="connsiteY110" fmla="*/ 622 h 764"/>
              <a:gd name="connsiteX111" fmla="*/ 200 w 420"/>
              <a:gd name="connsiteY111" fmla="*/ 616 h 764"/>
              <a:gd name="connsiteX112" fmla="*/ 205 w 420"/>
              <a:gd name="connsiteY112" fmla="*/ 611 h 764"/>
              <a:gd name="connsiteX113" fmla="*/ 210 w 420"/>
              <a:gd name="connsiteY113" fmla="*/ 600 h 764"/>
              <a:gd name="connsiteX114" fmla="*/ 221 w 420"/>
              <a:gd name="connsiteY114" fmla="*/ 590 h 764"/>
              <a:gd name="connsiteX115" fmla="*/ 226 w 420"/>
              <a:gd name="connsiteY115" fmla="*/ 579 h 764"/>
              <a:gd name="connsiteX116" fmla="*/ 231 w 420"/>
              <a:gd name="connsiteY116" fmla="*/ 569 h 764"/>
              <a:gd name="connsiteX117" fmla="*/ 236 w 420"/>
              <a:gd name="connsiteY117" fmla="*/ 553 h 764"/>
              <a:gd name="connsiteX118" fmla="*/ 242 w 420"/>
              <a:gd name="connsiteY118" fmla="*/ 537 h 764"/>
              <a:gd name="connsiteX119" fmla="*/ 247 w 420"/>
              <a:gd name="connsiteY119" fmla="*/ 521 h 764"/>
              <a:gd name="connsiteX120" fmla="*/ 252 w 420"/>
              <a:gd name="connsiteY120" fmla="*/ 500 h 764"/>
              <a:gd name="connsiteX121" fmla="*/ 257 w 420"/>
              <a:gd name="connsiteY121" fmla="*/ 479 h 764"/>
              <a:gd name="connsiteX122" fmla="*/ 263 w 420"/>
              <a:gd name="connsiteY122" fmla="*/ 453 h 764"/>
              <a:gd name="connsiteX123" fmla="*/ 268 w 420"/>
              <a:gd name="connsiteY123" fmla="*/ 427 h 764"/>
              <a:gd name="connsiteX124" fmla="*/ 273 w 420"/>
              <a:gd name="connsiteY124" fmla="*/ 400 h 764"/>
              <a:gd name="connsiteX125" fmla="*/ 278 w 420"/>
              <a:gd name="connsiteY125" fmla="*/ 374 h 764"/>
              <a:gd name="connsiteX126" fmla="*/ 284 w 420"/>
              <a:gd name="connsiteY126" fmla="*/ 348 h 764"/>
              <a:gd name="connsiteX127" fmla="*/ 284 w 420"/>
              <a:gd name="connsiteY127" fmla="*/ 321 h 764"/>
              <a:gd name="connsiteX128" fmla="*/ 289 w 420"/>
              <a:gd name="connsiteY128" fmla="*/ 295 h 764"/>
              <a:gd name="connsiteX129" fmla="*/ 289 w 420"/>
              <a:gd name="connsiteY129" fmla="*/ 274 h 764"/>
              <a:gd name="connsiteX130" fmla="*/ 294 w 420"/>
              <a:gd name="connsiteY130" fmla="*/ 253 h 764"/>
              <a:gd name="connsiteX131" fmla="*/ 294 w 420"/>
              <a:gd name="connsiteY131" fmla="*/ 232 h 764"/>
              <a:gd name="connsiteX132" fmla="*/ 294 w 420"/>
              <a:gd name="connsiteY132" fmla="*/ 211 h 764"/>
              <a:gd name="connsiteX133" fmla="*/ 299 w 420"/>
              <a:gd name="connsiteY133" fmla="*/ 195 h 764"/>
              <a:gd name="connsiteX134" fmla="*/ 299 w 420"/>
              <a:gd name="connsiteY134" fmla="*/ 179 h 764"/>
              <a:gd name="connsiteX135" fmla="*/ 299 w 420"/>
              <a:gd name="connsiteY135" fmla="*/ 163 h 764"/>
              <a:gd name="connsiteX136" fmla="*/ 299 w 420"/>
              <a:gd name="connsiteY136" fmla="*/ 153 h 764"/>
              <a:gd name="connsiteX137" fmla="*/ 299 w 420"/>
              <a:gd name="connsiteY137" fmla="*/ 142 h 764"/>
              <a:gd name="connsiteX138" fmla="*/ 299 w 420"/>
              <a:gd name="connsiteY138" fmla="*/ 132 h 764"/>
              <a:gd name="connsiteX139" fmla="*/ 299 w 420"/>
              <a:gd name="connsiteY139" fmla="*/ 121 h 764"/>
              <a:gd name="connsiteX140" fmla="*/ 294 w 420"/>
              <a:gd name="connsiteY140" fmla="*/ 116 h 764"/>
              <a:gd name="connsiteX141" fmla="*/ 294 w 420"/>
              <a:gd name="connsiteY14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15 w 420"/>
              <a:gd name="connsiteY13" fmla="*/ 26 h 764"/>
              <a:gd name="connsiteX14" fmla="*/ 231 w 420"/>
              <a:gd name="connsiteY14" fmla="*/ 21 h 764"/>
              <a:gd name="connsiteX15" fmla="*/ 242 w 420"/>
              <a:gd name="connsiteY15" fmla="*/ 21 h 764"/>
              <a:gd name="connsiteX16" fmla="*/ 247 w 420"/>
              <a:gd name="connsiteY16" fmla="*/ 16 h 764"/>
              <a:gd name="connsiteX17" fmla="*/ 247 w 420"/>
              <a:gd name="connsiteY17" fmla="*/ 16 h 764"/>
              <a:gd name="connsiteX18" fmla="*/ 252 w 420"/>
              <a:gd name="connsiteY18" fmla="*/ 16 h 764"/>
              <a:gd name="connsiteX19" fmla="*/ 252 w 420"/>
              <a:gd name="connsiteY19" fmla="*/ 11 h 764"/>
              <a:gd name="connsiteX20" fmla="*/ 263 w 420"/>
              <a:gd name="connsiteY20" fmla="*/ 5 h 764"/>
              <a:gd name="connsiteX21" fmla="*/ 268 w 420"/>
              <a:gd name="connsiteY21" fmla="*/ 5 h 764"/>
              <a:gd name="connsiteX22" fmla="*/ 278 w 420"/>
              <a:gd name="connsiteY22" fmla="*/ 0 h 764"/>
              <a:gd name="connsiteX23" fmla="*/ 284 w 420"/>
              <a:gd name="connsiteY23" fmla="*/ 5 h 764"/>
              <a:gd name="connsiteX24" fmla="*/ 299 w 420"/>
              <a:gd name="connsiteY24" fmla="*/ 5 h 764"/>
              <a:gd name="connsiteX25" fmla="*/ 310 w 420"/>
              <a:gd name="connsiteY25" fmla="*/ 11 h 764"/>
              <a:gd name="connsiteX26" fmla="*/ 331 w 420"/>
              <a:gd name="connsiteY26" fmla="*/ 16 h 764"/>
              <a:gd name="connsiteX27" fmla="*/ 363 w 420"/>
              <a:gd name="connsiteY27" fmla="*/ 32 h 764"/>
              <a:gd name="connsiteX28" fmla="*/ 378 w 420"/>
              <a:gd name="connsiteY28" fmla="*/ 42 h 764"/>
              <a:gd name="connsiteX29" fmla="*/ 394 w 420"/>
              <a:gd name="connsiteY29" fmla="*/ 53 h 764"/>
              <a:gd name="connsiteX30" fmla="*/ 405 w 420"/>
              <a:gd name="connsiteY30" fmla="*/ 58 h 764"/>
              <a:gd name="connsiteX31" fmla="*/ 415 w 420"/>
              <a:gd name="connsiteY31" fmla="*/ 68 h 764"/>
              <a:gd name="connsiteX32" fmla="*/ 420 w 420"/>
              <a:gd name="connsiteY32" fmla="*/ 74 h 764"/>
              <a:gd name="connsiteX33" fmla="*/ 420 w 420"/>
              <a:gd name="connsiteY33" fmla="*/ 74 h 764"/>
              <a:gd name="connsiteX34" fmla="*/ 415 w 420"/>
              <a:gd name="connsiteY34" fmla="*/ 79 h 764"/>
              <a:gd name="connsiteX35" fmla="*/ 415 w 420"/>
              <a:gd name="connsiteY35" fmla="*/ 84 h 764"/>
              <a:gd name="connsiteX36" fmla="*/ 410 w 420"/>
              <a:gd name="connsiteY36" fmla="*/ 90 h 764"/>
              <a:gd name="connsiteX37" fmla="*/ 405 w 420"/>
              <a:gd name="connsiteY37" fmla="*/ 95 h 764"/>
              <a:gd name="connsiteX38" fmla="*/ 399 w 420"/>
              <a:gd name="connsiteY38" fmla="*/ 100 h 764"/>
              <a:gd name="connsiteX39" fmla="*/ 394 w 420"/>
              <a:gd name="connsiteY39" fmla="*/ 105 h 764"/>
              <a:gd name="connsiteX40" fmla="*/ 389 w 420"/>
              <a:gd name="connsiteY40" fmla="*/ 116 h 764"/>
              <a:gd name="connsiteX41" fmla="*/ 389 w 420"/>
              <a:gd name="connsiteY41" fmla="*/ 126 h 764"/>
              <a:gd name="connsiteX42" fmla="*/ 384 w 420"/>
              <a:gd name="connsiteY42" fmla="*/ 142 h 764"/>
              <a:gd name="connsiteX43" fmla="*/ 384 w 420"/>
              <a:gd name="connsiteY43" fmla="*/ 163 h 764"/>
              <a:gd name="connsiteX44" fmla="*/ 384 w 420"/>
              <a:gd name="connsiteY44" fmla="*/ 184 h 764"/>
              <a:gd name="connsiteX45" fmla="*/ 378 w 420"/>
              <a:gd name="connsiteY45" fmla="*/ 211 h 764"/>
              <a:gd name="connsiteX46" fmla="*/ 373 w 420"/>
              <a:gd name="connsiteY46" fmla="*/ 263 h 764"/>
              <a:gd name="connsiteX47" fmla="*/ 368 w 420"/>
              <a:gd name="connsiteY47" fmla="*/ 316 h 764"/>
              <a:gd name="connsiteX48" fmla="*/ 363 w 420"/>
              <a:gd name="connsiteY48" fmla="*/ 363 h 764"/>
              <a:gd name="connsiteX49" fmla="*/ 357 w 420"/>
              <a:gd name="connsiteY49" fmla="*/ 411 h 764"/>
              <a:gd name="connsiteX50" fmla="*/ 347 w 420"/>
              <a:gd name="connsiteY50" fmla="*/ 458 h 764"/>
              <a:gd name="connsiteX51" fmla="*/ 336 w 420"/>
              <a:gd name="connsiteY51" fmla="*/ 506 h 764"/>
              <a:gd name="connsiteX52" fmla="*/ 326 w 420"/>
              <a:gd name="connsiteY52" fmla="*/ 553 h 764"/>
              <a:gd name="connsiteX53" fmla="*/ 310 w 420"/>
              <a:gd name="connsiteY53" fmla="*/ 595 h 764"/>
              <a:gd name="connsiteX54" fmla="*/ 299 w 420"/>
              <a:gd name="connsiteY54" fmla="*/ 622 h 764"/>
              <a:gd name="connsiteX55" fmla="*/ 294 w 420"/>
              <a:gd name="connsiteY55" fmla="*/ 643 h 764"/>
              <a:gd name="connsiteX56" fmla="*/ 284 w 420"/>
              <a:gd name="connsiteY56" fmla="*/ 658 h 764"/>
              <a:gd name="connsiteX57" fmla="*/ 273 w 420"/>
              <a:gd name="connsiteY57" fmla="*/ 674 h 764"/>
              <a:gd name="connsiteX58" fmla="*/ 263 w 420"/>
              <a:gd name="connsiteY58" fmla="*/ 690 h 764"/>
              <a:gd name="connsiteX59" fmla="*/ 252 w 420"/>
              <a:gd name="connsiteY59" fmla="*/ 706 h 764"/>
              <a:gd name="connsiteX60" fmla="*/ 236 w 420"/>
              <a:gd name="connsiteY60" fmla="*/ 716 h 764"/>
              <a:gd name="connsiteX61" fmla="*/ 226 w 420"/>
              <a:gd name="connsiteY61" fmla="*/ 727 h 764"/>
              <a:gd name="connsiteX62" fmla="*/ 215 w 420"/>
              <a:gd name="connsiteY62" fmla="*/ 737 h 764"/>
              <a:gd name="connsiteX63" fmla="*/ 205 w 420"/>
              <a:gd name="connsiteY63" fmla="*/ 743 h 764"/>
              <a:gd name="connsiteX64" fmla="*/ 194 w 420"/>
              <a:gd name="connsiteY64" fmla="*/ 748 h 764"/>
              <a:gd name="connsiteX65" fmla="*/ 184 w 420"/>
              <a:gd name="connsiteY65" fmla="*/ 753 h 764"/>
              <a:gd name="connsiteX66" fmla="*/ 179 w 420"/>
              <a:gd name="connsiteY66" fmla="*/ 758 h 764"/>
              <a:gd name="connsiteX67" fmla="*/ 168 w 420"/>
              <a:gd name="connsiteY67" fmla="*/ 764 h 764"/>
              <a:gd name="connsiteX68" fmla="*/ 163 w 420"/>
              <a:gd name="connsiteY68" fmla="*/ 764 h 764"/>
              <a:gd name="connsiteX69" fmla="*/ 157 w 420"/>
              <a:gd name="connsiteY69" fmla="*/ 764 h 764"/>
              <a:gd name="connsiteX70" fmla="*/ 147 w 420"/>
              <a:gd name="connsiteY70" fmla="*/ 758 h 764"/>
              <a:gd name="connsiteX71" fmla="*/ 142 w 420"/>
              <a:gd name="connsiteY71" fmla="*/ 753 h 764"/>
              <a:gd name="connsiteX72" fmla="*/ 136 w 420"/>
              <a:gd name="connsiteY72" fmla="*/ 748 h 764"/>
              <a:gd name="connsiteX73" fmla="*/ 136 w 420"/>
              <a:gd name="connsiteY73" fmla="*/ 743 h 764"/>
              <a:gd name="connsiteX74" fmla="*/ 136 w 420"/>
              <a:gd name="connsiteY74" fmla="*/ 737 h 764"/>
              <a:gd name="connsiteX75" fmla="*/ 136 w 420"/>
              <a:gd name="connsiteY75" fmla="*/ 732 h 764"/>
              <a:gd name="connsiteX76" fmla="*/ 136 w 420"/>
              <a:gd name="connsiteY76" fmla="*/ 722 h 764"/>
              <a:gd name="connsiteX77" fmla="*/ 136 w 420"/>
              <a:gd name="connsiteY77" fmla="*/ 716 h 764"/>
              <a:gd name="connsiteX78" fmla="*/ 131 w 420"/>
              <a:gd name="connsiteY78" fmla="*/ 706 h 764"/>
              <a:gd name="connsiteX79" fmla="*/ 121 w 420"/>
              <a:gd name="connsiteY79" fmla="*/ 695 h 764"/>
              <a:gd name="connsiteX80" fmla="*/ 110 w 420"/>
              <a:gd name="connsiteY80" fmla="*/ 690 h 764"/>
              <a:gd name="connsiteX81" fmla="*/ 100 w 420"/>
              <a:gd name="connsiteY81" fmla="*/ 679 h 764"/>
              <a:gd name="connsiteX82" fmla="*/ 84 w 420"/>
              <a:gd name="connsiteY82" fmla="*/ 669 h 764"/>
              <a:gd name="connsiteX83" fmla="*/ 68 w 420"/>
              <a:gd name="connsiteY83" fmla="*/ 658 h 764"/>
              <a:gd name="connsiteX84" fmla="*/ 52 w 420"/>
              <a:gd name="connsiteY84" fmla="*/ 648 h 764"/>
              <a:gd name="connsiteX85" fmla="*/ 36 w 420"/>
              <a:gd name="connsiteY85" fmla="*/ 643 h 764"/>
              <a:gd name="connsiteX86" fmla="*/ 26 w 420"/>
              <a:gd name="connsiteY86" fmla="*/ 632 h 764"/>
              <a:gd name="connsiteX87" fmla="*/ 15 w 420"/>
              <a:gd name="connsiteY87" fmla="*/ 627 h 764"/>
              <a:gd name="connsiteX88" fmla="*/ 5 w 420"/>
              <a:gd name="connsiteY88" fmla="*/ 622 h 764"/>
              <a:gd name="connsiteX89" fmla="*/ 0 w 420"/>
              <a:gd name="connsiteY89" fmla="*/ 616 h 764"/>
              <a:gd name="connsiteX90" fmla="*/ 0 w 420"/>
              <a:gd name="connsiteY90" fmla="*/ 616 h 764"/>
              <a:gd name="connsiteX91" fmla="*/ 0 w 420"/>
              <a:gd name="connsiteY91" fmla="*/ 611 h 764"/>
              <a:gd name="connsiteX92" fmla="*/ 0 w 420"/>
              <a:gd name="connsiteY92" fmla="*/ 611 h 764"/>
              <a:gd name="connsiteX93" fmla="*/ 5 w 420"/>
              <a:gd name="connsiteY93" fmla="*/ 611 h 764"/>
              <a:gd name="connsiteX94" fmla="*/ 10 w 420"/>
              <a:gd name="connsiteY94" fmla="*/ 611 h 764"/>
              <a:gd name="connsiteX95" fmla="*/ 21 w 420"/>
              <a:gd name="connsiteY95" fmla="*/ 611 h 764"/>
              <a:gd name="connsiteX96" fmla="*/ 31 w 420"/>
              <a:gd name="connsiteY96" fmla="*/ 611 h 764"/>
              <a:gd name="connsiteX97" fmla="*/ 47 w 420"/>
              <a:gd name="connsiteY97" fmla="*/ 616 h 764"/>
              <a:gd name="connsiteX98" fmla="*/ 63 w 420"/>
              <a:gd name="connsiteY98" fmla="*/ 622 h 764"/>
              <a:gd name="connsiteX99" fmla="*/ 84 w 420"/>
              <a:gd name="connsiteY99" fmla="*/ 622 h 764"/>
              <a:gd name="connsiteX100" fmla="*/ 105 w 420"/>
              <a:gd name="connsiteY100" fmla="*/ 627 h 764"/>
              <a:gd name="connsiteX101" fmla="*/ 121 w 420"/>
              <a:gd name="connsiteY101" fmla="*/ 632 h 764"/>
              <a:gd name="connsiteX102" fmla="*/ 136 w 420"/>
              <a:gd name="connsiteY102" fmla="*/ 632 h 764"/>
              <a:gd name="connsiteX103" fmla="*/ 152 w 420"/>
              <a:gd name="connsiteY103" fmla="*/ 632 h 764"/>
              <a:gd name="connsiteX104" fmla="*/ 163 w 420"/>
              <a:gd name="connsiteY104" fmla="*/ 632 h 764"/>
              <a:gd name="connsiteX105" fmla="*/ 173 w 420"/>
              <a:gd name="connsiteY105" fmla="*/ 632 h 764"/>
              <a:gd name="connsiteX106" fmla="*/ 179 w 420"/>
              <a:gd name="connsiteY106" fmla="*/ 632 h 764"/>
              <a:gd name="connsiteX107" fmla="*/ 184 w 420"/>
              <a:gd name="connsiteY107" fmla="*/ 632 h 764"/>
              <a:gd name="connsiteX108" fmla="*/ 189 w 420"/>
              <a:gd name="connsiteY108" fmla="*/ 627 h 764"/>
              <a:gd name="connsiteX109" fmla="*/ 194 w 420"/>
              <a:gd name="connsiteY109" fmla="*/ 622 h 764"/>
              <a:gd name="connsiteX110" fmla="*/ 200 w 420"/>
              <a:gd name="connsiteY110" fmla="*/ 616 h 764"/>
              <a:gd name="connsiteX111" fmla="*/ 205 w 420"/>
              <a:gd name="connsiteY111" fmla="*/ 611 h 764"/>
              <a:gd name="connsiteX112" fmla="*/ 210 w 420"/>
              <a:gd name="connsiteY112" fmla="*/ 600 h 764"/>
              <a:gd name="connsiteX113" fmla="*/ 221 w 420"/>
              <a:gd name="connsiteY113" fmla="*/ 590 h 764"/>
              <a:gd name="connsiteX114" fmla="*/ 226 w 420"/>
              <a:gd name="connsiteY114" fmla="*/ 579 h 764"/>
              <a:gd name="connsiteX115" fmla="*/ 231 w 420"/>
              <a:gd name="connsiteY115" fmla="*/ 569 h 764"/>
              <a:gd name="connsiteX116" fmla="*/ 236 w 420"/>
              <a:gd name="connsiteY116" fmla="*/ 553 h 764"/>
              <a:gd name="connsiteX117" fmla="*/ 242 w 420"/>
              <a:gd name="connsiteY117" fmla="*/ 537 h 764"/>
              <a:gd name="connsiteX118" fmla="*/ 247 w 420"/>
              <a:gd name="connsiteY118" fmla="*/ 521 h 764"/>
              <a:gd name="connsiteX119" fmla="*/ 252 w 420"/>
              <a:gd name="connsiteY119" fmla="*/ 500 h 764"/>
              <a:gd name="connsiteX120" fmla="*/ 257 w 420"/>
              <a:gd name="connsiteY120" fmla="*/ 479 h 764"/>
              <a:gd name="connsiteX121" fmla="*/ 263 w 420"/>
              <a:gd name="connsiteY121" fmla="*/ 453 h 764"/>
              <a:gd name="connsiteX122" fmla="*/ 268 w 420"/>
              <a:gd name="connsiteY122" fmla="*/ 427 h 764"/>
              <a:gd name="connsiteX123" fmla="*/ 273 w 420"/>
              <a:gd name="connsiteY123" fmla="*/ 400 h 764"/>
              <a:gd name="connsiteX124" fmla="*/ 278 w 420"/>
              <a:gd name="connsiteY124" fmla="*/ 374 h 764"/>
              <a:gd name="connsiteX125" fmla="*/ 284 w 420"/>
              <a:gd name="connsiteY125" fmla="*/ 348 h 764"/>
              <a:gd name="connsiteX126" fmla="*/ 284 w 420"/>
              <a:gd name="connsiteY126" fmla="*/ 321 h 764"/>
              <a:gd name="connsiteX127" fmla="*/ 289 w 420"/>
              <a:gd name="connsiteY127" fmla="*/ 295 h 764"/>
              <a:gd name="connsiteX128" fmla="*/ 289 w 420"/>
              <a:gd name="connsiteY128" fmla="*/ 274 h 764"/>
              <a:gd name="connsiteX129" fmla="*/ 294 w 420"/>
              <a:gd name="connsiteY129" fmla="*/ 253 h 764"/>
              <a:gd name="connsiteX130" fmla="*/ 294 w 420"/>
              <a:gd name="connsiteY130" fmla="*/ 232 h 764"/>
              <a:gd name="connsiteX131" fmla="*/ 294 w 420"/>
              <a:gd name="connsiteY131" fmla="*/ 211 h 764"/>
              <a:gd name="connsiteX132" fmla="*/ 299 w 420"/>
              <a:gd name="connsiteY132" fmla="*/ 195 h 764"/>
              <a:gd name="connsiteX133" fmla="*/ 299 w 420"/>
              <a:gd name="connsiteY133" fmla="*/ 179 h 764"/>
              <a:gd name="connsiteX134" fmla="*/ 299 w 420"/>
              <a:gd name="connsiteY134" fmla="*/ 163 h 764"/>
              <a:gd name="connsiteX135" fmla="*/ 299 w 420"/>
              <a:gd name="connsiteY135" fmla="*/ 153 h 764"/>
              <a:gd name="connsiteX136" fmla="*/ 299 w 420"/>
              <a:gd name="connsiteY136" fmla="*/ 142 h 764"/>
              <a:gd name="connsiteX137" fmla="*/ 299 w 420"/>
              <a:gd name="connsiteY137" fmla="*/ 132 h 764"/>
              <a:gd name="connsiteX138" fmla="*/ 299 w 420"/>
              <a:gd name="connsiteY138" fmla="*/ 121 h 764"/>
              <a:gd name="connsiteX139" fmla="*/ 294 w 420"/>
              <a:gd name="connsiteY139" fmla="*/ 116 h 764"/>
              <a:gd name="connsiteX140" fmla="*/ 294 w 420"/>
              <a:gd name="connsiteY14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31 w 420"/>
              <a:gd name="connsiteY13" fmla="*/ 21 h 764"/>
              <a:gd name="connsiteX14" fmla="*/ 242 w 420"/>
              <a:gd name="connsiteY14" fmla="*/ 21 h 764"/>
              <a:gd name="connsiteX15" fmla="*/ 247 w 420"/>
              <a:gd name="connsiteY15" fmla="*/ 16 h 764"/>
              <a:gd name="connsiteX16" fmla="*/ 247 w 420"/>
              <a:gd name="connsiteY16" fmla="*/ 16 h 764"/>
              <a:gd name="connsiteX17" fmla="*/ 252 w 420"/>
              <a:gd name="connsiteY17" fmla="*/ 16 h 764"/>
              <a:gd name="connsiteX18" fmla="*/ 252 w 420"/>
              <a:gd name="connsiteY18" fmla="*/ 11 h 764"/>
              <a:gd name="connsiteX19" fmla="*/ 263 w 420"/>
              <a:gd name="connsiteY19" fmla="*/ 5 h 764"/>
              <a:gd name="connsiteX20" fmla="*/ 268 w 420"/>
              <a:gd name="connsiteY20" fmla="*/ 5 h 764"/>
              <a:gd name="connsiteX21" fmla="*/ 278 w 420"/>
              <a:gd name="connsiteY21" fmla="*/ 0 h 764"/>
              <a:gd name="connsiteX22" fmla="*/ 284 w 420"/>
              <a:gd name="connsiteY22" fmla="*/ 5 h 764"/>
              <a:gd name="connsiteX23" fmla="*/ 299 w 420"/>
              <a:gd name="connsiteY23" fmla="*/ 5 h 764"/>
              <a:gd name="connsiteX24" fmla="*/ 310 w 420"/>
              <a:gd name="connsiteY24" fmla="*/ 11 h 764"/>
              <a:gd name="connsiteX25" fmla="*/ 331 w 420"/>
              <a:gd name="connsiteY25" fmla="*/ 16 h 764"/>
              <a:gd name="connsiteX26" fmla="*/ 363 w 420"/>
              <a:gd name="connsiteY26" fmla="*/ 32 h 764"/>
              <a:gd name="connsiteX27" fmla="*/ 378 w 420"/>
              <a:gd name="connsiteY27" fmla="*/ 42 h 764"/>
              <a:gd name="connsiteX28" fmla="*/ 394 w 420"/>
              <a:gd name="connsiteY28" fmla="*/ 53 h 764"/>
              <a:gd name="connsiteX29" fmla="*/ 405 w 420"/>
              <a:gd name="connsiteY29" fmla="*/ 58 h 764"/>
              <a:gd name="connsiteX30" fmla="*/ 415 w 420"/>
              <a:gd name="connsiteY30" fmla="*/ 68 h 764"/>
              <a:gd name="connsiteX31" fmla="*/ 420 w 420"/>
              <a:gd name="connsiteY31" fmla="*/ 74 h 764"/>
              <a:gd name="connsiteX32" fmla="*/ 420 w 420"/>
              <a:gd name="connsiteY32" fmla="*/ 74 h 764"/>
              <a:gd name="connsiteX33" fmla="*/ 415 w 420"/>
              <a:gd name="connsiteY33" fmla="*/ 79 h 764"/>
              <a:gd name="connsiteX34" fmla="*/ 415 w 420"/>
              <a:gd name="connsiteY34" fmla="*/ 84 h 764"/>
              <a:gd name="connsiteX35" fmla="*/ 410 w 420"/>
              <a:gd name="connsiteY35" fmla="*/ 90 h 764"/>
              <a:gd name="connsiteX36" fmla="*/ 405 w 420"/>
              <a:gd name="connsiteY36" fmla="*/ 95 h 764"/>
              <a:gd name="connsiteX37" fmla="*/ 399 w 420"/>
              <a:gd name="connsiteY37" fmla="*/ 100 h 764"/>
              <a:gd name="connsiteX38" fmla="*/ 394 w 420"/>
              <a:gd name="connsiteY38" fmla="*/ 105 h 764"/>
              <a:gd name="connsiteX39" fmla="*/ 389 w 420"/>
              <a:gd name="connsiteY39" fmla="*/ 116 h 764"/>
              <a:gd name="connsiteX40" fmla="*/ 389 w 420"/>
              <a:gd name="connsiteY40" fmla="*/ 126 h 764"/>
              <a:gd name="connsiteX41" fmla="*/ 384 w 420"/>
              <a:gd name="connsiteY41" fmla="*/ 142 h 764"/>
              <a:gd name="connsiteX42" fmla="*/ 384 w 420"/>
              <a:gd name="connsiteY42" fmla="*/ 163 h 764"/>
              <a:gd name="connsiteX43" fmla="*/ 384 w 420"/>
              <a:gd name="connsiteY43" fmla="*/ 184 h 764"/>
              <a:gd name="connsiteX44" fmla="*/ 378 w 420"/>
              <a:gd name="connsiteY44" fmla="*/ 211 h 764"/>
              <a:gd name="connsiteX45" fmla="*/ 373 w 420"/>
              <a:gd name="connsiteY45" fmla="*/ 263 h 764"/>
              <a:gd name="connsiteX46" fmla="*/ 368 w 420"/>
              <a:gd name="connsiteY46" fmla="*/ 316 h 764"/>
              <a:gd name="connsiteX47" fmla="*/ 363 w 420"/>
              <a:gd name="connsiteY47" fmla="*/ 363 h 764"/>
              <a:gd name="connsiteX48" fmla="*/ 357 w 420"/>
              <a:gd name="connsiteY48" fmla="*/ 411 h 764"/>
              <a:gd name="connsiteX49" fmla="*/ 347 w 420"/>
              <a:gd name="connsiteY49" fmla="*/ 458 h 764"/>
              <a:gd name="connsiteX50" fmla="*/ 336 w 420"/>
              <a:gd name="connsiteY50" fmla="*/ 506 h 764"/>
              <a:gd name="connsiteX51" fmla="*/ 326 w 420"/>
              <a:gd name="connsiteY51" fmla="*/ 553 h 764"/>
              <a:gd name="connsiteX52" fmla="*/ 310 w 420"/>
              <a:gd name="connsiteY52" fmla="*/ 595 h 764"/>
              <a:gd name="connsiteX53" fmla="*/ 299 w 420"/>
              <a:gd name="connsiteY53" fmla="*/ 622 h 764"/>
              <a:gd name="connsiteX54" fmla="*/ 294 w 420"/>
              <a:gd name="connsiteY54" fmla="*/ 643 h 764"/>
              <a:gd name="connsiteX55" fmla="*/ 284 w 420"/>
              <a:gd name="connsiteY55" fmla="*/ 658 h 764"/>
              <a:gd name="connsiteX56" fmla="*/ 273 w 420"/>
              <a:gd name="connsiteY56" fmla="*/ 674 h 764"/>
              <a:gd name="connsiteX57" fmla="*/ 263 w 420"/>
              <a:gd name="connsiteY57" fmla="*/ 690 h 764"/>
              <a:gd name="connsiteX58" fmla="*/ 252 w 420"/>
              <a:gd name="connsiteY58" fmla="*/ 706 h 764"/>
              <a:gd name="connsiteX59" fmla="*/ 236 w 420"/>
              <a:gd name="connsiteY59" fmla="*/ 716 h 764"/>
              <a:gd name="connsiteX60" fmla="*/ 226 w 420"/>
              <a:gd name="connsiteY60" fmla="*/ 727 h 764"/>
              <a:gd name="connsiteX61" fmla="*/ 215 w 420"/>
              <a:gd name="connsiteY61" fmla="*/ 737 h 764"/>
              <a:gd name="connsiteX62" fmla="*/ 205 w 420"/>
              <a:gd name="connsiteY62" fmla="*/ 743 h 764"/>
              <a:gd name="connsiteX63" fmla="*/ 194 w 420"/>
              <a:gd name="connsiteY63" fmla="*/ 748 h 764"/>
              <a:gd name="connsiteX64" fmla="*/ 184 w 420"/>
              <a:gd name="connsiteY64" fmla="*/ 753 h 764"/>
              <a:gd name="connsiteX65" fmla="*/ 179 w 420"/>
              <a:gd name="connsiteY65" fmla="*/ 758 h 764"/>
              <a:gd name="connsiteX66" fmla="*/ 168 w 420"/>
              <a:gd name="connsiteY66" fmla="*/ 764 h 764"/>
              <a:gd name="connsiteX67" fmla="*/ 163 w 420"/>
              <a:gd name="connsiteY67" fmla="*/ 764 h 764"/>
              <a:gd name="connsiteX68" fmla="*/ 157 w 420"/>
              <a:gd name="connsiteY68" fmla="*/ 764 h 764"/>
              <a:gd name="connsiteX69" fmla="*/ 147 w 420"/>
              <a:gd name="connsiteY69" fmla="*/ 758 h 764"/>
              <a:gd name="connsiteX70" fmla="*/ 142 w 420"/>
              <a:gd name="connsiteY70" fmla="*/ 753 h 764"/>
              <a:gd name="connsiteX71" fmla="*/ 136 w 420"/>
              <a:gd name="connsiteY71" fmla="*/ 748 h 764"/>
              <a:gd name="connsiteX72" fmla="*/ 136 w 420"/>
              <a:gd name="connsiteY72" fmla="*/ 743 h 764"/>
              <a:gd name="connsiteX73" fmla="*/ 136 w 420"/>
              <a:gd name="connsiteY73" fmla="*/ 737 h 764"/>
              <a:gd name="connsiteX74" fmla="*/ 136 w 420"/>
              <a:gd name="connsiteY74" fmla="*/ 732 h 764"/>
              <a:gd name="connsiteX75" fmla="*/ 136 w 420"/>
              <a:gd name="connsiteY75" fmla="*/ 722 h 764"/>
              <a:gd name="connsiteX76" fmla="*/ 136 w 420"/>
              <a:gd name="connsiteY76" fmla="*/ 716 h 764"/>
              <a:gd name="connsiteX77" fmla="*/ 131 w 420"/>
              <a:gd name="connsiteY77" fmla="*/ 706 h 764"/>
              <a:gd name="connsiteX78" fmla="*/ 121 w 420"/>
              <a:gd name="connsiteY78" fmla="*/ 695 h 764"/>
              <a:gd name="connsiteX79" fmla="*/ 110 w 420"/>
              <a:gd name="connsiteY79" fmla="*/ 690 h 764"/>
              <a:gd name="connsiteX80" fmla="*/ 100 w 420"/>
              <a:gd name="connsiteY80" fmla="*/ 679 h 764"/>
              <a:gd name="connsiteX81" fmla="*/ 84 w 420"/>
              <a:gd name="connsiteY81" fmla="*/ 669 h 764"/>
              <a:gd name="connsiteX82" fmla="*/ 68 w 420"/>
              <a:gd name="connsiteY82" fmla="*/ 658 h 764"/>
              <a:gd name="connsiteX83" fmla="*/ 52 w 420"/>
              <a:gd name="connsiteY83" fmla="*/ 648 h 764"/>
              <a:gd name="connsiteX84" fmla="*/ 36 w 420"/>
              <a:gd name="connsiteY84" fmla="*/ 643 h 764"/>
              <a:gd name="connsiteX85" fmla="*/ 26 w 420"/>
              <a:gd name="connsiteY85" fmla="*/ 632 h 764"/>
              <a:gd name="connsiteX86" fmla="*/ 15 w 420"/>
              <a:gd name="connsiteY86" fmla="*/ 627 h 764"/>
              <a:gd name="connsiteX87" fmla="*/ 5 w 420"/>
              <a:gd name="connsiteY87" fmla="*/ 622 h 764"/>
              <a:gd name="connsiteX88" fmla="*/ 0 w 420"/>
              <a:gd name="connsiteY88" fmla="*/ 616 h 764"/>
              <a:gd name="connsiteX89" fmla="*/ 0 w 420"/>
              <a:gd name="connsiteY89" fmla="*/ 616 h 764"/>
              <a:gd name="connsiteX90" fmla="*/ 0 w 420"/>
              <a:gd name="connsiteY90" fmla="*/ 611 h 764"/>
              <a:gd name="connsiteX91" fmla="*/ 0 w 420"/>
              <a:gd name="connsiteY91" fmla="*/ 611 h 764"/>
              <a:gd name="connsiteX92" fmla="*/ 5 w 420"/>
              <a:gd name="connsiteY92" fmla="*/ 611 h 764"/>
              <a:gd name="connsiteX93" fmla="*/ 10 w 420"/>
              <a:gd name="connsiteY93" fmla="*/ 611 h 764"/>
              <a:gd name="connsiteX94" fmla="*/ 21 w 420"/>
              <a:gd name="connsiteY94" fmla="*/ 611 h 764"/>
              <a:gd name="connsiteX95" fmla="*/ 31 w 420"/>
              <a:gd name="connsiteY95" fmla="*/ 611 h 764"/>
              <a:gd name="connsiteX96" fmla="*/ 47 w 420"/>
              <a:gd name="connsiteY96" fmla="*/ 616 h 764"/>
              <a:gd name="connsiteX97" fmla="*/ 63 w 420"/>
              <a:gd name="connsiteY97" fmla="*/ 622 h 764"/>
              <a:gd name="connsiteX98" fmla="*/ 84 w 420"/>
              <a:gd name="connsiteY98" fmla="*/ 622 h 764"/>
              <a:gd name="connsiteX99" fmla="*/ 105 w 420"/>
              <a:gd name="connsiteY99" fmla="*/ 627 h 764"/>
              <a:gd name="connsiteX100" fmla="*/ 121 w 420"/>
              <a:gd name="connsiteY100" fmla="*/ 632 h 764"/>
              <a:gd name="connsiteX101" fmla="*/ 136 w 420"/>
              <a:gd name="connsiteY101" fmla="*/ 632 h 764"/>
              <a:gd name="connsiteX102" fmla="*/ 152 w 420"/>
              <a:gd name="connsiteY102" fmla="*/ 632 h 764"/>
              <a:gd name="connsiteX103" fmla="*/ 163 w 420"/>
              <a:gd name="connsiteY103" fmla="*/ 632 h 764"/>
              <a:gd name="connsiteX104" fmla="*/ 173 w 420"/>
              <a:gd name="connsiteY104" fmla="*/ 632 h 764"/>
              <a:gd name="connsiteX105" fmla="*/ 179 w 420"/>
              <a:gd name="connsiteY105" fmla="*/ 632 h 764"/>
              <a:gd name="connsiteX106" fmla="*/ 184 w 420"/>
              <a:gd name="connsiteY106" fmla="*/ 632 h 764"/>
              <a:gd name="connsiteX107" fmla="*/ 189 w 420"/>
              <a:gd name="connsiteY107" fmla="*/ 627 h 764"/>
              <a:gd name="connsiteX108" fmla="*/ 194 w 420"/>
              <a:gd name="connsiteY108" fmla="*/ 622 h 764"/>
              <a:gd name="connsiteX109" fmla="*/ 200 w 420"/>
              <a:gd name="connsiteY109" fmla="*/ 616 h 764"/>
              <a:gd name="connsiteX110" fmla="*/ 205 w 420"/>
              <a:gd name="connsiteY110" fmla="*/ 611 h 764"/>
              <a:gd name="connsiteX111" fmla="*/ 210 w 420"/>
              <a:gd name="connsiteY111" fmla="*/ 600 h 764"/>
              <a:gd name="connsiteX112" fmla="*/ 221 w 420"/>
              <a:gd name="connsiteY112" fmla="*/ 590 h 764"/>
              <a:gd name="connsiteX113" fmla="*/ 226 w 420"/>
              <a:gd name="connsiteY113" fmla="*/ 579 h 764"/>
              <a:gd name="connsiteX114" fmla="*/ 231 w 420"/>
              <a:gd name="connsiteY114" fmla="*/ 569 h 764"/>
              <a:gd name="connsiteX115" fmla="*/ 236 w 420"/>
              <a:gd name="connsiteY115" fmla="*/ 553 h 764"/>
              <a:gd name="connsiteX116" fmla="*/ 242 w 420"/>
              <a:gd name="connsiteY116" fmla="*/ 537 h 764"/>
              <a:gd name="connsiteX117" fmla="*/ 247 w 420"/>
              <a:gd name="connsiteY117" fmla="*/ 521 h 764"/>
              <a:gd name="connsiteX118" fmla="*/ 252 w 420"/>
              <a:gd name="connsiteY118" fmla="*/ 500 h 764"/>
              <a:gd name="connsiteX119" fmla="*/ 257 w 420"/>
              <a:gd name="connsiteY119" fmla="*/ 479 h 764"/>
              <a:gd name="connsiteX120" fmla="*/ 263 w 420"/>
              <a:gd name="connsiteY120" fmla="*/ 453 h 764"/>
              <a:gd name="connsiteX121" fmla="*/ 268 w 420"/>
              <a:gd name="connsiteY121" fmla="*/ 427 h 764"/>
              <a:gd name="connsiteX122" fmla="*/ 273 w 420"/>
              <a:gd name="connsiteY122" fmla="*/ 400 h 764"/>
              <a:gd name="connsiteX123" fmla="*/ 278 w 420"/>
              <a:gd name="connsiteY123" fmla="*/ 374 h 764"/>
              <a:gd name="connsiteX124" fmla="*/ 284 w 420"/>
              <a:gd name="connsiteY124" fmla="*/ 348 h 764"/>
              <a:gd name="connsiteX125" fmla="*/ 284 w 420"/>
              <a:gd name="connsiteY125" fmla="*/ 321 h 764"/>
              <a:gd name="connsiteX126" fmla="*/ 289 w 420"/>
              <a:gd name="connsiteY126" fmla="*/ 295 h 764"/>
              <a:gd name="connsiteX127" fmla="*/ 289 w 420"/>
              <a:gd name="connsiteY127" fmla="*/ 274 h 764"/>
              <a:gd name="connsiteX128" fmla="*/ 294 w 420"/>
              <a:gd name="connsiteY128" fmla="*/ 253 h 764"/>
              <a:gd name="connsiteX129" fmla="*/ 294 w 420"/>
              <a:gd name="connsiteY129" fmla="*/ 232 h 764"/>
              <a:gd name="connsiteX130" fmla="*/ 294 w 420"/>
              <a:gd name="connsiteY130" fmla="*/ 211 h 764"/>
              <a:gd name="connsiteX131" fmla="*/ 299 w 420"/>
              <a:gd name="connsiteY131" fmla="*/ 195 h 764"/>
              <a:gd name="connsiteX132" fmla="*/ 299 w 420"/>
              <a:gd name="connsiteY132" fmla="*/ 179 h 764"/>
              <a:gd name="connsiteX133" fmla="*/ 299 w 420"/>
              <a:gd name="connsiteY133" fmla="*/ 163 h 764"/>
              <a:gd name="connsiteX134" fmla="*/ 299 w 420"/>
              <a:gd name="connsiteY134" fmla="*/ 153 h 764"/>
              <a:gd name="connsiteX135" fmla="*/ 299 w 420"/>
              <a:gd name="connsiteY135" fmla="*/ 142 h 764"/>
              <a:gd name="connsiteX136" fmla="*/ 299 w 420"/>
              <a:gd name="connsiteY136" fmla="*/ 132 h 764"/>
              <a:gd name="connsiteX137" fmla="*/ 299 w 420"/>
              <a:gd name="connsiteY137" fmla="*/ 121 h 764"/>
              <a:gd name="connsiteX138" fmla="*/ 294 w 420"/>
              <a:gd name="connsiteY138" fmla="*/ 116 h 764"/>
              <a:gd name="connsiteX139" fmla="*/ 294 w 420"/>
              <a:gd name="connsiteY13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42 w 420"/>
              <a:gd name="connsiteY13" fmla="*/ 21 h 764"/>
              <a:gd name="connsiteX14" fmla="*/ 247 w 420"/>
              <a:gd name="connsiteY14" fmla="*/ 16 h 764"/>
              <a:gd name="connsiteX15" fmla="*/ 247 w 420"/>
              <a:gd name="connsiteY15" fmla="*/ 16 h 764"/>
              <a:gd name="connsiteX16" fmla="*/ 252 w 420"/>
              <a:gd name="connsiteY16" fmla="*/ 16 h 764"/>
              <a:gd name="connsiteX17" fmla="*/ 252 w 420"/>
              <a:gd name="connsiteY17" fmla="*/ 11 h 764"/>
              <a:gd name="connsiteX18" fmla="*/ 263 w 420"/>
              <a:gd name="connsiteY18" fmla="*/ 5 h 764"/>
              <a:gd name="connsiteX19" fmla="*/ 268 w 420"/>
              <a:gd name="connsiteY19" fmla="*/ 5 h 764"/>
              <a:gd name="connsiteX20" fmla="*/ 278 w 420"/>
              <a:gd name="connsiteY20" fmla="*/ 0 h 764"/>
              <a:gd name="connsiteX21" fmla="*/ 284 w 420"/>
              <a:gd name="connsiteY21" fmla="*/ 5 h 764"/>
              <a:gd name="connsiteX22" fmla="*/ 299 w 420"/>
              <a:gd name="connsiteY22" fmla="*/ 5 h 764"/>
              <a:gd name="connsiteX23" fmla="*/ 310 w 420"/>
              <a:gd name="connsiteY23" fmla="*/ 11 h 764"/>
              <a:gd name="connsiteX24" fmla="*/ 331 w 420"/>
              <a:gd name="connsiteY24" fmla="*/ 16 h 764"/>
              <a:gd name="connsiteX25" fmla="*/ 363 w 420"/>
              <a:gd name="connsiteY25" fmla="*/ 32 h 764"/>
              <a:gd name="connsiteX26" fmla="*/ 378 w 420"/>
              <a:gd name="connsiteY26" fmla="*/ 42 h 764"/>
              <a:gd name="connsiteX27" fmla="*/ 394 w 420"/>
              <a:gd name="connsiteY27" fmla="*/ 53 h 764"/>
              <a:gd name="connsiteX28" fmla="*/ 405 w 420"/>
              <a:gd name="connsiteY28" fmla="*/ 58 h 764"/>
              <a:gd name="connsiteX29" fmla="*/ 415 w 420"/>
              <a:gd name="connsiteY29" fmla="*/ 68 h 764"/>
              <a:gd name="connsiteX30" fmla="*/ 420 w 420"/>
              <a:gd name="connsiteY30" fmla="*/ 74 h 764"/>
              <a:gd name="connsiteX31" fmla="*/ 420 w 420"/>
              <a:gd name="connsiteY31" fmla="*/ 74 h 764"/>
              <a:gd name="connsiteX32" fmla="*/ 415 w 420"/>
              <a:gd name="connsiteY32" fmla="*/ 79 h 764"/>
              <a:gd name="connsiteX33" fmla="*/ 415 w 420"/>
              <a:gd name="connsiteY33" fmla="*/ 84 h 764"/>
              <a:gd name="connsiteX34" fmla="*/ 410 w 420"/>
              <a:gd name="connsiteY34" fmla="*/ 90 h 764"/>
              <a:gd name="connsiteX35" fmla="*/ 405 w 420"/>
              <a:gd name="connsiteY35" fmla="*/ 95 h 764"/>
              <a:gd name="connsiteX36" fmla="*/ 399 w 420"/>
              <a:gd name="connsiteY36" fmla="*/ 100 h 764"/>
              <a:gd name="connsiteX37" fmla="*/ 394 w 420"/>
              <a:gd name="connsiteY37" fmla="*/ 105 h 764"/>
              <a:gd name="connsiteX38" fmla="*/ 389 w 420"/>
              <a:gd name="connsiteY38" fmla="*/ 116 h 764"/>
              <a:gd name="connsiteX39" fmla="*/ 389 w 420"/>
              <a:gd name="connsiteY39" fmla="*/ 126 h 764"/>
              <a:gd name="connsiteX40" fmla="*/ 384 w 420"/>
              <a:gd name="connsiteY40" fmla="*/ 142 h 764"/>
              <a:gd name="connsiteX41" fmla="*/ 384 w 420"/>
              <a:gd name="connsiteY41" fmla="*/ 163 h 764"/>
              <a:gd name="connsiteX42" fmla="*/ 384 w 420"/>
              <a:gd name="connsiteY42" fmla="*/ 184 h 764"/>
              <a:gd name="connsiteX43" fmla="*/ 378 w 420"/>
              <a:gd name="connsiteY43" fmla="*/ 211 h 764"/>
              <a:gd name="connsiteX44" fmla="*/ 373 w 420"/>
              <a:gd name="connsiteY44" fmla="*/ 263 h 764"/>
              <a:gd name="connsiteX45" fmla="*/ 368 w 420"/>
              <a:gd name="connsiteY45" fmla="*/ 316 h 764"/>
              <a:gd name="connsiteX46" fmla="*/ 363 w 420"/>
              <a:gd name="connsiteY46" fmla="*/ 363 h 764"/>
              <a:gd name="connsiteX47" fmla="*/ 357 w 420"/>
              <a:gd name="connsiteY47" fmla="*/ 411 h 764"/>
              <a:gd name="connsiteX48" fmla="*/ 347 w 420"/>
              <a:gd name="connsiteY48" fmla="*/ 458 h 764"/>
              <a:gd name="connsiteX49" fmla="*/ 336 w 420"/>
              <a:gd name="connsiteY49" fmla="*/ 506 h 764"/>
              <a:gd name="connsiteX50" fmla="*/ 326 w 420"/>
              <a:gd name="connsiteY50" fmla="*/ 553 h 764"/>
              <a:gd name="connsiteX51" fmla="*/ 310 w 420"/>
              <a:gd name="connsiteY51" fmla="*/ 595 h 764"/>
              <a:gd name="connsiteX52" fmla="*/ 299 w 420"/>
              <a:gd name="connsiteY52" fmla="*/ 622 h 764"/>
              <a:gd name="connsiteX53" fmla="*/ 294 w 420"/>
              <a:gd name="connsiteY53" fmla="*/ 643 h 764"/>
              <a:gd name="connsiteX54" fmla="*/ 284 w 420"/>
              <a:gd name="connsiteY54" fmla="*/ 658 h 764"/>
              <a:gd name="connsiteX55" fmla="*/ 273 w 420"/>
              <a:gd name="connsiteY55" fmla="*/ 674 h 764"/>
              <a:gd name="connsiteX56" fmla="*/ 263 w 420"/>
              <a:gd name="connsiteY56" fmla="*/ 690 h 764"/>
              <a:gd name="connsiteX57" fmla="*/ 252 w 420"/>
              <a:gd name="connsiteY57" fmla="*/ 706 h 764"/>
              <a:gd name="connsiteX58" fmla="*/ 236 w 420"/>
              <a:gd name="connsiteY58" fmla="*/ 716 h 764"/>
              <a:gd name="connsiteX59" fmla="*/ 226 w 420"/>
              <a:gd name="connsiteY59" fmla="*/ 727 h 764"/>
              <a:gd name="connsiteX60" fmla="*/ 215 w 420"/>
              <a:gd name="connsiteY60" fmla="*/ 737 h 764"/>
              <a:gd name="connsiteX61" fmla="*/ 205 w 420"/>
              <a:gd name="connsiteY61" fmla="*/ 743 h 764"/>
              <a:gd name="connsiteX62" fmla="*/ 194 w 420"/>
              <a:gd name="connsiteY62" fmla="*/ 748 h 764"/>
              <a:gd name="connsiteX63" fmla="*/ 184 w 420"/>
              <a:gd name="connsiteY63" fmla="*/ 753 h 764"/>
              <a:gd name="connsiteX64" fmla="*/ 179 w 420"/>
              <a:gd name="connsiteY64" fmla="*/ 758 h 764"/>
              <a:gd name="connsiteX65" fmla="*/ 168 w 420"/>
              <a:gd name="connsiteY65" fmla="*/ 764 h 764"/>
              <a:gd name="connsiteX66" fmla="*/ 163 w 420"/>
              <a:gd name="connsiteY66" fmla="*/ 764 h 764"/>
              <a:gd name="connsiteX67" fmla="*/ 157 w 420"/>
              <a:gd name="connsiteY67" fmla="*/ 764 h 764"/>
              <a:gd name="connsiteX68" fmla="*/ 147 w 420"/>
              <a:gd name="connsiteY68" fmla="*/ 758 h 764"/>
              <a:gd name="connsiteX69" fmla="*/ 142 w 420"/>
              <a:gd name="connsiteY69" fmla="*/ 753 h 764"/>
              <a:gd name="connsiteX70" fmla="*/ 136 w 420"/>
              <a:gd name="connsiteY70" fmla="*/ 748 h 764"/>
              <a:gd name="connsiteX71" fmla="*/ 136 w 420"/>
              <a:gd name="connsiteY71" fmla="*/ 743 h 764"/>
              <a:gd name="connsiteX72" fmla="*/ 136 w 420"/>
              <a:gd name="connsiteY72" fmla="*/ 737 h 764"/>
              <a:gd name="connsiteX73" fmla="*/ 136 w 420"/>
              <a:gd name="connsiteY73" fmla="*/ 732 h 764"/>
              <a:gd name="connsiteX74" fmla="*/ 136 w 420"/>
              <a:gd name="connsiteY74" fmla="*/ 722 h 764"/>
              <a:gd name="connsiteX75" fmla="*/ 136 w 420"/>
              <a:gd name="connsiteY75" fmla="*/ 716 h 764"/>
              <a:gd name="connsiteX76" fmla="*/ 131 w 420"/>
              <a:gd name="connsiteY76" fmla="*/ 706 h 764"/>
              <a:gd name="connsiteX77" fmla="*/ 121 w 420"/>
              <a:gd name="connsiteY77" fmla="*/ 695 h 764"/>
              <a:gd name="connsiteX78" fmla="*/ 110 w 420"/>
              <a:gd name="connsiteY78" fmla="*/ 690 h 764"/>
              <a:gd name="connsiteX79" fmla="*/ 100 w 420"/>
              <a:gd name="connsiteY79" fmla="*/ 679 h 764"/>
              <a:gd name="connsiteX80" fmla="*/ 84 w 420"/>
              <a:gd name="connsiteY80" fmla="*/ 669 h 764"/>
              <a:gd name="connsiteX81" fmla="*/ 68 w 420"/>
              <a:gd name="connsiteY81" fmla="*/ 658 h 764"/>
              <a:gd name="connsiteX82" fmla="*/ 52 w 420"/>
              <a:gd name="connsiteY82" fmla="*/ 648 h 764"/>
              <a:gd name="connsiteX83" fmla="*/ 36 w 420"/>
              <a:gd name="connsiteY83" fmla="*/ 643 h 764"/>
              <a:gd name="connsiteX84" fmla="*/ 26 w 420"/>
              <a:gd name="connsiteY84" fmla="*/ 632 h 764"/>
              <a:gd name="connsiteX85" fmla="*/ 15 w 420"/>
              <a:gd name="connsiteY85" fmla="*/ 627 h 764"/>
              <a:gd name="connsiteX86" fmla="*/ 5 w 420"/>
              <a:gd name="connsiteY86" fmla="*/ 622 h 764"/>
              <a:gd name="connsiteX87" fmla="*/ 0 w 420"/>
              <a:gd name="connsiteY87" fmla="*/ 616 h 764"/>
              <a:gd name="connsiteX88" fmla="*/ 0 w 420"/>
              <a:gd name="connsiteY88" fmla="*/ 616 h 764"/>
              <a:gd name="connsiteX89" fmla="*/ 0 w 420"/>
              <a:gd name="connsiteY89" fmla="*/ 611 h 764"/>
              <a:gd name="connsiteX90" fmla="*/ 0 w 420"/>
              <a:gd name="connsiteY90" fmla="*/ 611 h 764"/>
              <a:gd name="connsiteX91" fmla="*/ 5 w 420"/>
              <a:gd name="connsiteY91" fmla="*/ 611 h 764"/>
              <a:gd name="connsiteX92" fmla="*/ 10 w 420"/>
              <a:gd name="connsiteY92" fmla="*/ 611 h 764"/>
              <a:gd name="connsiteX93" fmla="*/ 21 w 420"/>
              <a:gd name="connsiteY93" fmla="*/ 611 h 764"/>
              <a:gd name="connsiteX94" fmla="*/ 31 w 420"/>
              <a:gd name="connsiteY94" fmla="*/ 611 h 764"/>
              <a:gd name="connsiteX95" fmla="*/ 47 w 420"/>
              <a:gd name="connsiteY95" fmla="*/ 616 h 764"/>
              <a:gd name="connsiteX96" fmla="*/ 63 w 420"/>
              <a:gd name="connsiteY96" fmla="*/ 622 h 764"/>
              <a:gd name="connsiteX97" fmla="*/ 84 w 420"/>
              <a:gd name="connsiteY97" fmla="*/ 622 h 764"/>
              <a:gd name="connsiteX98" fmla="*/ 105 w 420"/>
              <a:gd name="connsiteY98" fmla="*/ 627 h 764"/>
              <a:gd name="connsiteX99" fmla="*/ 121 w 420"/>
              <a:gd name="connsiteY99" fmla="*/ 632 h 764"/>
              <a:gd name="connsiteX100" fmla="*/ 136 w 420"/>
              <a:gd name="connsiteY100" fmla="*/ 632 h 764"/>
              <a:gd name="connsiteX101" fmla="*/ 152 w 420"/>
              <a:gd name="connsiteY101" fmla="*/ 632 h 764"/>
              <a:gd name="connsiteX102" fmla="*/ 163 w 420"/>
              <a:gd name="connsiteY102" fmla="*/ 632 h 764"/>
              <a:gd name="connsiteX103" fmla="*/ 173 w 420"/>
              <a:gd name="connsiteY103" fmla="*/ 632 h 764"/>
              <a:gd name="connsiteX104" fmla="*/ 179 w 420"/>
              <a:gd name="connsiteY104" fmla="*/ 632 h 764"/>
              <a:gd name="connsiteX105" fmla="*/ 184 w 420"/>
              <a:gd name="connsiteY105" fmla="*/ 632 h 764"/>
              <a:gd name="connsiteX106" fmla="*/ 189 w 420"/>
              <a:gd name="connsiteY106" fmla="*/ 627 h 764"/>
              <a:gd name="connsiteX107" fmla="*/ 194 w 420"/>
              <a:gd name="connsiteY107" fmla="*/ 622 h 764"/>
              <a:gd name="connsiteX108" fmla="*/ 200 w 420"/>
              <a:gd name="connsiteY108" fmla="*/ 616 h 764"/>
              <a:gd name="connsiteX109" fmla="*/ 205 w 420"/>
              <a:gd name="connsiteY109" fmla="*/ 611 h 764"/>
              <a:gd name="connsiteX110" fmla="*/ 210 w 420"/>
              <a:gd name="connsiteY110" fmla="*/ 600 h 764"/>
              <a:gd name="connsiteX111" fmla="*/ 221 w 420"/>
              <a:gd name="connsiteY111" fmla="*/ 590 h 764"/>
              <a:gd name="connsiteX112" fmla="*/ 226 w 420"/>
              <a:gd name="connsiteY112" fmla="*/ 579 h 764"/>
              <a:gd name="connsiteX113" fmla="*/ 231 w 420"/>
              <a:gd name="connsiteY113" fmla="*/ 569 h 764"/>
              <a:gd name="connsiteX114" fmla="*/ 236 w 420"/>
              <a:gd name="connsiteY114" fmla="*/ 553 h 764"/>
              <a:gd name="connsiteX115" fmla="*/ 242 w 420"/>
              <a:gd name="connsiteY115" fmla="*/ 537 h 764"/>
              <a:gd name="connsiteX116" fmla="*/ 247 w 420"/>
              <a:gd name="connsiteY116" fmla="*/ 521 h 764"/>
              <a:gd name="connsiteX117" fmla="*/ 252 w 420"/>
              <a:gd name="connsiteY117" fmla="*/ 500 h 764"/>
              <a:gd name="connsiteX118" fmla="*/ 257 w 420"/>
              <a:gd name="connsiteY118" fmla="*/ 479 h 764"/>
              <a:gd name="connsiteX119" fmla="*/ 263 w 420"/>
              <a:gd name="connsiteY119" fmla="*/ 453 h 764"/>
              <a:gd name="connsiteX120" fmla="*/ 268 w 420"/>
              <a:gd name="connsiteY120" fmla="*/ 427 h 764"/>
              <a:gd name="connsiteX121" fmla="*/ 273 w 420"/>
              <a:gd name="connsiteY121" fmla="*/ 400 h 764"/>
              <a:gd name="connsiteX122" fmla="*/ 278 w 420"/>
              <a:gd name="connsiteY122" fmla="*/ 374 h 764"/>
              <a:gd name="connsiteX123" fmla="*/ 284 w 420"/>
              <a:gd name="connsiteY123" fmla="*/ 348 h 764"/>
              <a:gd name="connsiteX124" fmla="*/ 284 w 420"/>
              <a:gd name="connsiteY124" fmla="*/ 321 h 764"/>
              <a:gd name="connsiteX125" fmla="*/ 289 w 420"/>
              <a:gd name="connsiteY125" fmla="*/ 295 h 764"/>
              <a:gd name="connsiteX126" fmla="*/ 289 w 420"/>
              <a:gd name="connsiteY126" fmla="*/ 274 h 764"/>
              <a:gd name="connsiteX127" fmla="*/ 294 w 420"/>
              <a:gd name="connsiteY127" fmla="*/ 253 h 764"/>
              <a:gd name="connsiteX128" fmla="*/ 294 w 420"/>
              <a:gd name="connsiteY128" fmla="*/ 232 h 764"/>
              <a:gd name="connsiteX129" fmla="*/ 294 w 420"/>
              <a:gd name="connsiteY129" fmla="*/ 211 h 764"/>
              <a:gd name="connsiteX130" fmla="*/ 299 w 420"/>
              <a:gd name="connsiteY130" fmla="*/ 195 h 764"/>
              <a:gd name="connsiteX131" fmla="*/ 299 w 420"/>
              <a:gd name="connsiteY131" fmla="*/ 179 h 764"/>
              <a:gd name="connsiteX132" fmla="*/ 299 w 420"/>
              <a:gd name="connsiteY132" fmla="*/ 163 h 764"/>
              <a:gd name="connsiteX133" fmla="*/ 299 w 420"/>
              <a:gd name="connsiteY133" fmla="*/ 153 h 764"/>
              <a:gd name="connsiteX134" fmla="*/ 299 w 420"/>
              <a:gd name="connsiteY134" fmla="*/ 142 h 764"/>
              <a:gd name="connsiteX135" fmla="*/ 299 w 420"/>
              <a:gd name="connsiteY135" fmla="*/ 132 h 764"/>
              <a:gd name="connsiteX136" fmla="*/ 299 w 420"/>
              <a:gd name="connsiteY136" fmla="*/ 121 h 764"/>
              <a:gd name="connsiteX137" fmla="*/ 294 w 420"/>
              <a:gd name="connsiteY137" fmla="*/ 116 h 764"/>
              <a:gd name="connsiteX138" fmla="*/ 294 w 420"/>
              <a:gd name="connsiteY13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42 w 420"/>
              <a:gd name="connsiteY13" fmla="*/ 21 h 764"/>
              <a:gd name="connsiteX14" fmla="*/ 247 w 420"/>
              <a:gd name="connsiteY14" fmla="*/ 16 h 764"/>
              <a:gd name="connsiteX15" fmla="*/ 252 w 420"/>
              <a:gd name="connsiteY15" fmla="*/ 16 h 764"/>
              <a:gd name="connsiteX16" fmla="*/ 252 w 420"/>
              <a:gd name="connsiteY16" fmla="*/ 11 h 764"/>
              <a:gd name="connsiteX17" fmla="*/ 263 w 420"/>
              <a:gd name="connsiteY17" fmla="*/ 5 h 764"/>
              <a:gd name="connsiteX18" fmla="*/ 268 w 420"/>
              <a:gd name="connsiteY18" fmla="*/ 5 h 764"/>
              <a:gd name="connsiteX19" fmla="*/ 278 w 420"/>
              <a:gd name="connsiteY19" fmla="*/ 0 h 764"/>
              <a:gd name="connsiteX20" fmla="*/ 284 w 420"/>
              <a:gd name="connsiteY20" fmla="*/ 5 h 764"/>
              <a:gd name="connsiteX21" fmla="*/ 299 w 420"/>
              <a:gd name="connsiteY21" fmla="*/ 5 h 764"/>
              <a:gd name="connsiteX22" fmla="*/ 310 w 420"/>
              <a:gd name="connsiteY22" fmla="*/ 11 h 764"/>
              <a:gd name="connsiteX23" fmla="*/ 331 w 420"/>
              <a:gd name="connsiteY23" fmla="*/ 16 h 764"/>
              <a:gd name="connsiteX24" fmla="*/ 363 w 420"/>
              <a:gd name="connsiteY24" fmla="*/ 32 h 764"/>
              <a:gd name="connsiteX25" fmla="*/ 378 w 420"/>
              <a:gd name="connsiteY25" fmla="*/ 42 h 764"/>
              <a:gd name="connsiteX26" fmla="*/ 394 w 420"/>
              <a:gd name="connsiteY26" fmla="*/ 53 h 764"/>
              <a:gd name="connsiteX27" fmla="*/ 405 w 420"/>
              <a:gd name="connsiteY27" fmla="*/ 58 h 764"/>
              <a:gd name="connsiteX28" fmla="*/ 415 w 420"/>
              <a:gd name="connsiteY28" fmla="*/ 68 h 764"/>
              <a:gd name="connsiteX29" fmla="*/ 420 w 420"/>
              <a:gd name="connsiteY29" fmla="*/ 74 h 764"/>
              <a:gd name="connsiteX30" fmla="*/ 420 w 420"/>
              <a:gd name="connsiteY30" fmla="*/ 74 h 764"/>
              <a:gd name="connsiteX31" fmla="*/ 415 w 420"/>
              <a:gd name="connsiteY31" fmla="*/ 79 h 764"/>
              <a:gd name="connsiteX32" fmla="*/ 415 w 420"/>
              <a:gd name="connsiteY32" fmla="*/ 84 h 764"/>
              <a:gd name="connsiteX33" fmla="*/ 410 w 420"/>
              <a:gd name="connsiteY33" fmla="*/ 90 h 764"/>
              <a:gd name="connsiteX34" fmla="*/ 405 w 420"/>
              <a:gd name="connsiteY34" fmla="*/ 95 h 764"/>
              <a:gd name="connsiteX35" fmla="*/ 399 w 420"/>
              <a:gd name="connsiteY35" fmla="*/ 100 h 764"/>
              <a:gd name="connsiteX36" fmla="*/ 394 w 420"/>
              <a:gd name="connsiteY36" fmla="*/ 105 h 764"/>
              <a:gd name="connsiteX37" fmla="*/ 389 w 420"/>
              <a:gd name="connsiteY37" fmla="*/ 116 h 764"/>
              <a:gd name="connsiteX38" fmla="*/ 389 w 420"/>
              <a:gd name="connsiteY38" fmla="*/ 126 h 764"/>
              <a:gd name="connsiteX39" fmla="*/ 384 w 420"/>
              <a:gd name="connsiteY39" fmla="*/ 142 h 764"/>
              <a:gd name="connsiteX40" fmla="*/ 384 w 420"/>
              <a:gd name="connsiteY40" fmla="*/ 163 h 764"/>
              <a:gd name="connsiteX41" fmla="*/ 384 w 420"/>
              <a:gd name="connsiteY41" fmla="*/ 184 h 764"/>
              <a:gd name="connsiteX42" fmla="*/ 378 w 420"/>
              <a:gd name="connsiteY42" fmla="*/ 211 h 764"/>
              <a:gd name="connsiteX43" fmla="*/ 373 w 420"/>
              <a:gd name="connsiteY43" fmla="*/ 263 h 764"/>
              <a:gd name="connsiteX44" fmla="*/ 368 w 420"/>
              <a:gd name="connsiteY44" fmla="*/ 316 h 764"/>
              <a:gd name="connsiteX45" fmla="*/ 363 w 420"/>
              <a:gd name="connsiteY45" fmla="*/ 363 h 764"/>
              <a:gd name="connsiteX46" fmla="*/ 357 w 420"/>
              <a:gd name="connsiteY46" fmla="*/ 411 h 764"/>
              <a:gd name="connsiteX47" fmla="*/ 347 w 420"/>
              <a:gd name="connsiteY47" fmla="*/ 458 h 764"/>
              <a:gd name="connsiteX48" fmla="*/ 336 w 420"/>
              <a:gd name="connsiteY48" fmla="*/ 506 h 764"/>
              <a:gd name="connsiteX49" fmla="*/ 326 w 420"/>
              <a:gd name="connsiteY49" fmla="*/ 553 h 764"/>
              <a:gd name="connsiteX50" fmla="*/ 310 w 420"/>
              <a:gd name="connsiteY50" fmla="*/ 595 h 764"/>
              <a:gd name="connsiteX51" fmla="*/ 299 w 420"/>
              <a:gd name="connsiteY51" fmla="*/ 622 h 764"/>
              <a:gd name="connsiteX52" fmla="*/ 294 w 420"/>
              <a:gd name="connsiteY52" fmla="*/ 643 h 764"/>
              <a:gd name="connsiteX53" fmla="*/ 284 w 420"/>
              <a:gd name="connsiteY53" fmla="*/ 658 h 764"/>
              <a:gd name="connsiteX54" fmla="*/ 273 w 420"/>
              <a:gd name="connsiteY54" fmla="*/ 674 h 764"/>
              <a:gd name="connsiteX55" fmla="*/ 263 w 420"/>
              <a:gd name="connsiteY55" fmla="*/ 690 h 764"/>
              <a:gd name="connsiteX56" fmla="*/ 252 w 420"/>
              <a:gd name="connsiteY56" fmla="*/ 706 h 764"/>
              <a:gd name="connsiteX57" fmla="*/ 236 w 420"/>
              <a:gd name="connsiteY57" fmla="*/ 716 h 764"/>
              <a:gd name="connsiteX58" fmla="*/ 226 w 420"/>
              <a:gd name="connsiteY58" fmla="*/ 727 h 764"/>
              <a:gd name="connsiteX59" fmla="*/ 215 w 420"/>
              <a:gd name="connsiteY59" fmla="*/ 737 h 764"/>
              <a:gd name="connsiteX60" fmla="*/ 205 w 420"/>
              <a:gd name="connsiteY60" fmla="*/ 743 h 764"/>
              <a:gd name="connsiteX61" fmla="*/ 194 w 420"/>
              <a:gd name="connsiteY61" fmla="*/ 748 h 764"/>
              <a:gd name="connsiteX62" fmla="*/ 184 w 420"/>
              <a:gd name="connsiteY62" fmla="*/ 753 h 764"/>
              <a:gd name="connsiteX63" fmla="*/ 179 w 420"/>
              <a:gd name="connsiteY63" fmla="*/ 758 h 764"/>
              <a:gd name="connsiteX64" fmla="*/ 168 w 420"/>
              <a:gd name="connsiteY64" fmla="*/ 764 h 764"/>
              <a:gd name="connsiteX65" fmla="*/ 163 w 420"/>
              <a:gd name="connsiteY65" fmla="*/ 764 h 764"/>
              <a:gd name="connsiteX66" fmla="*/ 157 w 420"/>
              <a:gd name="connsiteY66" fmla="*/ 764 h 764"/>
              <a:gd name="connsiteX67" fmla="*/ 147 w 420"/>
              <a:gd name="connsiteY67" fmla="*/ 758 h 764"/>
              <a:gd name="connsiteX68" fmla="*/ 142 w 420"/>
              <a:gd name="connsiteY68" fmla="*/ 753 h 764"/>
              <a:gd name="connsiteX69" fmla="*/ 136 w 420"/>
              <a:gd name="connsiteY69" fmla="*/ 748 h 764"/>
              <a:gd name="connsiteX70" fmla="*/ 136 w 420"/>
              <a:gd name="connsiteY70" fmla="*/ 743 h 764"/>
              <a:gd name="connsiteX71" fmla="*/ 136 w 420"/>
              <a:gd name="connsiteY71" fmla="*/ 737 h 764"/>
              <a:gd name="connsiteX72" fmla="*/ 136 w 420"/>
              <a:gd name="connsiteY72" fmla="*/ 732 h 764"/>
              <a:gd name="connsiteX73" fmla="*/ 136 w 420"/>
              <a:gd name="connsiteY73" fmla="*/ 722 h 764"/>
              <a:gd name="connsiteX74" fmla="*/ 136 w 420"/>
              <a:gd name="connsiteY74" fmla="*/ 716 h 764"/>
              <a:gd name="connsiteX75" fmla="*/ 131 w 420"/>
              <a:gd name="connsiteY75" fmla="*/ 706 h 764"/>
              <a:gd name="connsiteX76" fmla="*/ 121 w 420"/>
              <a:gd name="connsiteY76" fmla="*/ 695 h 764"/>
              <a:gd name="connsiteX77" fmla="*/ 110 w 420"/>
              <a:gd name="connsiteY77" fmla="*/ 690 h 764"/>
              <a:gd name="connsiteX78" fmla="*/ 100 w 420"/>
              <a:gd name="connsiteY78" fmla="*/ 679 h 764"/>
              <a:gd name="connsiteX79" fmla="*/ 84 w 420"/>
              <a:gd name="connsiteY79" fmla="*/ 669 h 764"/>
              <a:gd name="connsiteX80" fmla="*/ 68 w 420"/>
              <a:gd name="connsiteY80" fmla="*/ 658 h 764"/>
              <a:gd name="connsiteX81" fmla="*/ 52 w 420"/>
              <a:gd name="connsiteY81" fmla="*/ 648 h 764"/>
              <a:gd name="connsiteX82" fmla="*/ 36 w 420"/>
              <a:gd name="connsiteY82" fmla="*/ 643 h 764"/>
              <a:gd name="connsiteX83" fmla="*/ 26 w 420"/>
              <a:gd name="connsiteY83" fmla="*/ 632 h 764"/>
              <a:gd name="connsiteX84" fmla="*/ 15 w 420"/>
              <a:gd name="connsiteY84" fmla="*/ 627 h 764"/>
              <a:gd name="connsiteX85" fmla="*/ 5 w 420"/>
              <a:gd name="connsiteY85" fmla="*/ 622 h 764"/>
              <a:gd name="connsiteX86" fmla="*/ 0 w 420"/>
              <a:gd name="connsiteY86" fmla="*/ 616 h 764"/>
              <a:gd name="connsiteX87" fmla="*/ 0 w 420"/>
              <a:gd name="connsiteY87" fmla="*/ 616 h 764"/>
              <a:gd name="connsiteX88" fmla="*/ 0 w 420"/>
              <a:gd name="connsiteY88" fmla="*/ 611 h 764"/>
              <a:gd name="connsiteX89" fmla="*/ 0 w 420"/>
              <a:gd name="connsiteY89" fmla="*/ 611 h 764"/>
              <a:gd name="connsiteX90" fmla="*/ 5 w 420"/>
              <a:gd name="connsiteY90" fmla="*/ 611 h 764"/>
              <a:gd name="connsiteX91" fmla="*/ 10 w 420"/>
              <a:gd name="connsiteY91" fmla="*/ 611 h 764"/>
              <a:gd name="connsiteX92" fmla="*/ 21 w 420"/>
              <a:gd name="connsiteY92" fmla="*/ 611 h 764"/>
              <a:gd name="connsiteX93" fmla="*/ 31 w 420"/>
              <a:gd name="connsiteY93" fmla="*/ 611 h 764"/>
              <a:gd name="connsiteX94" fmla="*/ 47 w 420"/>
              <a:gd name="connsiteY94" fmla="*/ 616 h 764"/>
              <a:gd name="connsiteX95" fmla="*/ 63 w 420"/>
              <a:gd name="connsiteY95" fmla="*/ 622 h 764"/>
              <a:gd name="connsiteX96" fmla="*/ 84 w 420"/>
              <a:gd name="connsiteY96" fmla="*/ 622 h 764"/>
              <a:gd name="connsiteX97" fmla="*/ 105 w 420"/>
              <a:gd name="connsiteY97" fmla="*/ 627 h 764"/>
              <a:gd name="connsiteX98" fmla="*/ 121 w 420"/>
              <a:gd name="connsiteY98" fmla="*/ 632 h 764"/>
              <a:gd name="connsiteX99" fmla="*/ 136 w 420"/>
              <a:gd name="connsiteY99" fmla="*/ 632 h 764"/>
              <a:gd name="connsiteX100" fmla="*/ 152 w 420"/>
              <a:gd name="connsiteY100" fmla="*/ 632 h 764"/>
              <a:gd name="connsiteX101" fmla="*/ 163 w 420"/>
              <a:gd name="connsiteY101" fmla="*/ 632 h 764"/>
              <a:gd name="connsiteX102" fmla="*/ 173 w 420"/>
              <a:gd name="connsiteY102" fmla="*/ 632 h 764"/>
              <a:gd name="connsiteX103" fmla="*/ 179 w 420"/>
              <a:gd name="connsiteY103" fmla="*/ 632 h 764"/>
              <a:gd name="connsiteX104" fmla="*/ 184 w 420"/>
              <a:gd name="connsiteY104" fmla="*/ 632 h 764"/>
              <a:gd name="connsiteX105" fmla="*/ 189 w 420"/>
              <a:gd name="connsiteY105" fmla="*/ 627 h 764"/>
              <a:gd name="connsiteX106" fmla="*/ 194 w 420"/>
              <a:gd name="connsiteY106" fmla="*/ 622 h 764"/>
              <a:gd name="connsiteX107" fmla="*/ 200 w 420"/>
              <a:gd name="connsiteY107" fmla="*/ 616 h 764"/>
              <a:gd name="connsiteX108" fmla="*/ 205 w 420"/>
              <a:gd name="connsiteY108" fmla="*/ 611 h 764"/>
              <a:gd name="connsiteX109" fmla="*/ 210 w 420"/>
              <a:gd name="connsiteY109" fmla="*/ 600 h 764"/>
              <a:gd name="connsiteX110" fmla="*/ 221 w 420"/>
              <a:gd name="connsiteY110" fmla="*/ 590 h 764"/>
              <a:gd name="connsiteX111" fmla="*/ 226 w 420"/>
              <a:gd name="connsiteY111" fmla="*/ 579 h 764"/>
              <a:gd name="connsiteX112" fmla="*/ 231 w 420"/>
              <a:gd name="connsiteY112" fmla="*/ 569 h 764"/>
              <a:gd name="connsiteX113" fmla="*/ 236 w 420"/>
              <a:gd name="connsiteY113" fmla="*/ 553 h 764"/>
              <a:gd name="connsiteX114" fmla="*/ 242 w 420"/>
              <a:gd name="connsiteY114" fmla="*/ 537 h 764"/>
              <a:gd name="connsiteX115" fmla="*/ 247 w 420"/>
              <a:gd name="connsiteY115" fmla="*/ 521 h 764"/>
              <a:gd name="connsiteX116" fmla="*/ 252 w 420"/>
              <a:gd name="connsiteY116" fmla="*/ 500 h 764"/>
              <a:gd name="connsiteX117" fmla="*/ 257 w 420"/>
              <a:gd name="connsiteY117" fmla="*/ 479 h 764"/>
              <a:gd name="connsiteX118" fmla="*/ 263 w 420"/>
              <a:gd name="connsiteY118" fmla="*/ 453 h 764"/>
              <a:gd name="connsiteX119" fmla="*/ 268 w 420"/>
              <a:gd name="connsiteY119" fmla="*/ 427 h 764"/>
              <a:gd name="connsiteX120" fmla="*/ 273 w 420"/>
              <a:gd name="connsiteY120" fmla="*/ 400 h 764"/>
              <a:gd name="connsiteX121" fmla="*/ 278 w 420"/>
              <a:gd name="connsiteY121" fmla="*/ 374 h 764"/>
              <a:gd name="connsiteX122" fmla="*/ 284 w 420"/>
              <a:gd name="connsiteY122" fmla="*/ 348 h 764"/>
              <a:gd name="connsiteX123" fmla="*/ 284 w 420"/>
              <a:gd name="connsiteY123" fmla="*/ 321 h 764"/>
              <a:gd name="connsiteX124" fmla="*/ 289 w 420"/>
              <a:gd name="connsiteY124" fmla="*/ 295 h 764"/>
              <a:gd name="connsiteX125" fmla="*/ 289 w 420"/>
              <a:gd name="connsiteY125" fmla="*/ 274 h 764"/>
              <a:gd name="connsiteX126" fmla="*/ 294 w 420"/>
              <a:gd name="connsiteY126" fmla="*/ 253 h 764"/>
              <a:gd name="connsiteX127" fmla="*/ 294 w 420"/>
              <a:gd name="connsiteY127" fmla="*/ 232 h 764"/>
              <a:gd name="connsiteX128" fmla="*/ 294 w 420"/>
              <a:gd name="connsiteY128" fmla="*/ 211 h 764"/>
              <a:gd name="connsiteX129" fmla="*/ 299 w 420"/>
              <a:gd name="connsiteY129" fmla="*/ 195 h 764"/>
              <a:gd name="connsiteX130" fmla="*/ 299 w 420"/>
              <a:gd name="connsiteY130" fmla="*/ 179 h 764"/>
              <a:gd name="connsiteX131" fmla="*/ 299 w 420"/>
              <a:gd name="connsiteY131" fmla="*/ 163 h 764"/>
              <a:gd name="connsiteX132" fmla="*/ 299 w 420"/>
              <a:gd name="connsiteY132" fmla="*/ 153 h 764"/>
              <a:gd name="connsiteX133" fmla="*/ 299 w 420"/>
              <a:gd name="connsiteY133" fmla="*/ 142 h 764"/>
              <a:gd name="connsiteX134" fmla="*/ 299 w 420"/>
              <a:gd name="connsiteY134" fmla="*/ 132 h 764"/>
              <a:gd name="connsiteX135" fmla="*/ 299 w 420"/>
              <a:gd name="connsiteY135" fmla="*/ 121 h 764"/>
              <a:gd name="connsiteX136" fmla="*/ 294 w 420"/>
              <a:gd name="connsiteY136" fmla="*/ 116 h 764"/>
              <a:gd name="connsiteX137" fmla="*/ 294 w 420"/>
              <a:gd name="connsiteY13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42 w 420"/>
              <a:gd name="connsiteY12" fmla="*/ 21 h 764"/>
              <a:gd name="connsiteX13" fmla="*/ 247 w 420"/>
              <a:gd name="connsiteY13" fmla="*/ 16 h 764"/>
              <a:gd name="connsiteX14" fmla="*/ 252 w 420"/>
              <a:gd name="connsiteY14" fmla="*/ 16 h 764"/>
              <a:gd name="connsiteX15" fmla="*/ 252 w 420"/>
              <a:gd name="connsiteY15" fmla="*/ 11 h 764"/>
              <a:gd name="connsiteX16" fmla="*/ 263 w 420"/>
              <a:gd name="connsiteY16" fmla="*/ 5 h 764"/>
              <a:gd name="connsiteX17" fmla="*/ 268 w 420"/>
              <a:gd name="connsiteY17" fmla="*/ 5 h 764"/>
              <a:gd name="connsiteX18" fmla="*/ 278 w 420"/>
              <a:gd name="connsiteY18" fmla="*/ 0 h 764"/>
              <a:gd name="connsiteX19" fmla="*/ 284 w 420"/>
              <a:gd name="connsiteY19" fmla="*/ 5 h 764"/>
              <a:gd name="connsiteX20" fmla="*/ 299 w 420"/>
              <a:gd name="connsiteY20" fmla="*/ 5 h 764"/>
              <a:gd name="connsiteX21" fmla="*/ 310 w 420"/>
              <a:gd name="connsiteY21" fmla="*/ 11 h 764"/>
              <a:gd name="connsiteX22" fmla="*/ 331 w 420"/>
              <a:gd name="connsiteY22" fmla="*/ 16 h 764"/>
              <a:gd name="connsiteX23" fmla="*/ 363 w 420"/>
              <a:gd name="connsiteY23" fmla="*/ 32 h 764"/>
              <a:gd name="connsiteX24" fmla="*/ 378 w 420"/>
              <a:gd name="connsiteY24" fmla="*/ 42 h 764"/>
              <a:gd name="connsiteX25" fmla="*/ 394 w 420"/>
              <a:gd name="connsiteY25" fmla="*/ 53 h 764"/>
              <a:gd name="connsiteX26" fmla="*/ 405 w 420"/>
              <a:gd name="connsiteY26" fmla="*/ 58 h 764"/>
              <a:gd name="connsiteX27" fmla="*/ 415 w 420"/>
              <a:gd name="connsiteY27" fmla="*/ 68 h 764"/>
              <a:gd name="connsiteX28" fmla="*/ 420 w 420"/>
              <a:gd name="connsiteY28" fmla="*/ 74 h 764"/>
              <a:gd name="connsiteX29" fmla="*/ 420 w 420"/>
              <a:gd name="connsiteY29" fmla="*/ 74 h 764"/>
              <a:gd name="connsiteX30" fmla="*/ 415 w 420"/>
              <a:gd name="connsiteY30" fmla="*/ 79 h 764"/>
              <a:gd name="connsiteX31" fmla="*/ 415 w 420"/>
              <a:gd name="connsiteY31" fmla="*/ 84 h 764"/>
              <a:gd name="connsiteX32" fmla="*/ 410 w 420"/>
              <a:gd name="connsiteY32" fmla="*/ 90 h 764"/>
              <a:gd name="connsiteX33" fmla="*/ 405 w 420"/>
              <a:gd name="connsiteY33" fmla="*/ 95 h 764"/>
              <a:gd name="connsiteX34" fmla="*/ 399 w 420"/>
              <a:gd name="connsiteY34" fmla="*/ 100 h 764"/>
              <a:gd name="connsiteX35" fmla="*/ 394 w 420"/>
              <a:gd name="connsiteY35" fmla="*/ 105 h 764"/>
              <a:gd name="connsiteX36" fmla="*/ 389 w 420"/>
              <a:gd name="connsiteY36" fmla="*/ 116 h 764"/>
              <a:gd name="connsiteX37" fmla="*/ 389 w 420"/>
              <a:gd name="connsiteY37" fmla="*/ 126 h 764"/>
              <a:gd name="connsiteX38" fmla="*/ 384 w 420"/>
              <a:gd name="connsiteY38" fmla="*/ 142 h 764"/>
              <a:gd name="connsiteX39" fmla="*/ 384 w 420"/>
              <a:gd name="connsiteY39" fmla="*/ 163 h 764"/>
              <a:gd name="connsiteX40" fmla="*/ 384 w 420"/>
              <a:gd name="connsiteY40" fmla="*/ 184 h 764"/>
              <a:gd name="connsiteX41" fmla="*/ 378 w 420"/>
              <a:gd name="connsiteY41" fmla="*/ 211 h 764"/>
              <a:gd name="connsiteX42" fmla="*/ 373 w 420"/>
              <a:gd name="connsiteY42" fmla="*/ 263 h 764"/>
              <a:gd name="connsiteX43" fmla="*/ 368 w 420"/>
              <a:gd name="connsiteY43" fmla="*/ 316 h 764"/>
              <a:gd name="connsiteX44" fmla="*/ 363 w 420"/>
              <a:gd name="connsiteY44" fmla="*/ 363 h 764"/>
              <a:gd name="connsiteX45" fmla="*/ 357 w 420"/>
              <a:gd name="connsiteY45" fmla="*/ 411 h 764"/>
              <a:gd name="connsiteX46" fmla="*/ 347 w 420"/>
              <a:gd name="connsiteY46" fmla="*/ 458 h 764"/>
              <a:gd name="connsiteX47" fmla="*/ 336 w 420"/>
              <a:gd name="connsiteY47" fmla="*/ 506 h 764"/>
              <a:gd name="connsiteX48" fmla="*/ 326 w 420"/>
              <a:gd name="connsiteY48" fmla="*/ 553 h 764"/>
              <a:gd name="connsiteX49" fmla="*/ 310 w 420"/>
              <a:gd name="connsiteY49" fmla="*/ 595 h 764"/>
              <a:gd name="connsiteX50" fmla="*/ 299 w 420"/>
              <a:gd name="connsiteY50" fmla="*/ 622 h 764"/>
              <a:gd name="connsiteX51" fmla="*/ 294 w 420"/>
              <a:gd name="connsiteY51" fmla="*/ 643 h 764"/>
              <a:gd name="connsiteX52" fmla="*/ 284 w 420"/>
              <a:gd name="connsiteY52" fmla="*/ 658 h 764"/>
              <a:gd name="connsiteX53" fmla="*/ 273 w 420"/>
              <a:gd name="connsiteY53" fmla="*/ 674 h 764"/>
              <a:gd name="connsiteX54" fmla="*/ 263 w 420"/>
              <a:gd name="connsiteY54" fmla="*/ 690 h 764"/>
              <a:gd name="connsiteX55" fmla="*/ 252 w 420"/>
              <a:gd name="connsiteY55" fmla="*/ 706 h 764"/>
              <a:gd name="connsiteX56" fmla="*/ 236 w 420"/>
              <a:gd name="connsiteY56" fmla="*/ 716 h 764"/>
              <a:gd name="connsiteX57" fmla="*/ 226 w 420"/>
              <a:gd name="connsiteY57" fmla="*/ 727 h 764"/>
              <a:gd name="connsiteX58" fmla="*/ 215 w 420"/>
              <a:gd name="connsiteY58" fmla="*/ 737 h 764"/>
              <a:gd name="connsiteX59" fmla="*/ 205 w 420"/>
              <a:gd name="connsiteY59" fmla="*/ 743 h 764"/>
              <a:gd name="connsiteX60" fmla="*/ 194 w 420"/>
              <a:gd name="connsiteY60" fmla="*/ 748 h 764"/>
              <a:gd name="connsiteX61" fmla="*/ 184 w 420"/>
              <a:gd name="connsiteY61" fmla="*/ 753 h 764"/>
              <a:gd name="connsiteX62" fmla="*/ 179 w 420"/>
              <a:gd name="connsiteY62" fmla="*/ 758 h 764"/>
              <a:gd name="connsiteX63" fmla="*/ 168 w 420"/>
              <a:gd name="connsiteY63" fmla="*/ 764 h 764"/>
              <a:gd name="connsiteX64" fmla="*/ 163 w 420"/>
              <a:gd name="connsiteY64" fmla="*/ 764 h 764"/>
              <a:gd name="connsiteX65" fmla="*/ 157 w 420"/>
              <a:gd name="connsiteY65" fmla="*/ 764 h 764"/>
              <a:gd name="connsiteX66" fmla="*/ 147 w 420"/>
              <a:gd name="connsiteY66" fmla="*/ 758 h 764"/>
              <a:gd name="connsiteX67" fmla="*/ 142 w 420"/>
              <a:gd name="connsiteY67" fmla="*/ 753 h 764"/>
              <a:gd name="connsiteX68" fmla="*/ 136 w 420"/>
              <a:gd name="connsiteY68" fmla="*/ 748 h 764"/>
              <a:gd name="connsiteX69" fmla="*/ 136 w 420"/>
              <a:gd name="connsiteY69" fmla="*/ 743 h 764"/>
              <a:gd name="connsiteX70" fmla="*/ 136 w 420"/>
              <a:gd name="connsiteY70" fmla="*/ 737 h 764"/>
              <a:gd name="connsiteX71" fmla="*/ 136 w 420"/>
              <a:gd name="connsiteY71" fmla="*/ 732 h 764"/>
              <a:gd name="connsiteX72" fmla="*/ 136 w 420"/>
              <a:gd name="connsiteY72" fmla="*/ 722 h 764"/>
              <a:gd name="connsiteX73" fmla="*/ 136 w 420"/>
              <a:gd name="connsiteY73" fmla="*/ 716 h 764"/>
              <a:gd name="connsiteX74" fmla="*/ 131 w 420"/>
              <a:gd name="connsiteY74" fmla="*/ 706 h 764"/>
              <a:gd name="connsiteX75" fmla="*/ 121 w 420"/>
              <a:gd name="connsiteY75" fmla="*/ 695 h 764"/>
              <a:gd name="connsiteX76" fmla="*/ 110 w 420"/>
              <a:gd name="connsiteY76" fmla="*/ 690 h 764"/>
              <a:gd name="connsiteX77" fmla="*/ 100 w 420"/>
              <a:gd name="connsiteY77" fmla="*/ 679 h 764"/>
              <a:gd name="connsiteX78" fmla="*/ 84 w 420"/>
              <a:gd name="connsiteY78" fmla="*/ 669 h 764"/>
              <a:gd name="connsiteX79" fmla="*/ 68 w 420"/>
              <a:gd name="connsiteY79" fmla="*/ 658 h 764"/>
              <a:gd name="connsiteX80" fmla="*/ 52 w 420"/>
              <a:gd name="connsiteY80" fmla="*/ 648 h 764"/>
              <a:gd name="connsiteX81" fmla="*/ 36 w 420"/>
              <a:gd name="connsiteY81" fmla="*/ 643 h 764"/>
              <a:gd name="connsiteX82" fmla="*/ 26 w 420"/>
              <a:gd name="connsiteY82" fmla="*/ 632 h 764"/>
              <a:gd name="connsiteX83" fmla="*/ 15 w 420"/>
              <a:gd name="connsiteY83" fmla="*/ 627 h 764"/>
              <a:gd name="connsiteX84" fmla="*/ 5 w 420"/>
              <a:gd name="connsiteY84" fmla="*/ 622 h 764"/>
              <a:gd name="connsiteX85" fmla="*/ 0 w 420"/>
              <a:gd name="connsiteY85" fmla="*/ 616 h 764"/>
              <a:gd name="connsiteX86" fmla="*/ 0 w 420"/>
              <a:gd name="connsiteY86" fmla="*/ 616 h 764"/>
              <a:gd name="connsiteX87" fmla="*/ 0 w 420"/>
              <a:gd name="connsiteY87" fmla="*/ 611 h 764"/>
              <a:gd name="connsiteX88" fmla="*/ 0 w 420"/>
              <a:gd name="connsiteY88" fmla="*/ 611 h 764"/>
              <a:gd name="connsiteX89" fmla="*/ 5 w 420"/>
              <a:gd name="connsiteY89" fmla="*/ 611 h 764"/>
              <a:gd name="connsiteX90" fmla="*/ 10 w 420"/>
              <a:gd name="connsiteY90" fmla="*/ 611 h 764"/>
              <a:gd name="connsiteX91" fmla="*/ 21 w 420"/>
              <a:gd name="connsiteY91" fmla="*/ 611 h 764"/>
              <a:gd name="connsiteX92" fmla="*/ 31 w 420"/>
              <a:gd name="connsiteY92" fmla="*/ 611 h 764"/>
              <a:gd name="connsiteX93" fmla="*/ 47 w 420"/>
              <a:gd name="connsiteY93" fmla="*/ 616 h 764"/>
              <a:gd name="connsiteX94" fmla="*/ 63 w 420"/>
              <a:gd name="connsiteY94" fmla="*/ 622 h 764"/>
              <a:gd name="connsiteX95" fmla="*/ 84 w 420"/>
              <a:gd name="connsiteY95" fmla="*/ 622 h 764"/>
              <a:gd name="connsiteX96" fmla="*/ 105 w 420"/>
              <a:gd name="connsiteY96" fmla="*/ 627 h 764"/>
              <a:gd name="connsiteX97" fmla="*/ 121 w 420"/>
              <a:gd name="connsiteY97" fmla="*/ 632 h 764"/>
              <a:gd name="connsiteX98" fmla="*/ 136 w 420"/>
              <a:gd name="connsiteY98" fmla="*/ 632 h 764"/>
              <a:gd name="connsiteX99" fmla="*/ 152 w 420"/>
              <a:gd name="connsiteY99" fmla="*/ 632 h 764"/>
              <a:gd name="connsiteX100" fmla="*/ 163 w 420"/>
              <a:gd name="connsiteY100" fmla="*/ 632 h 764"/>
              <a:gd name="connsiteX101" fmla="*/ 173 w 420"/>
              <a:gd name="connsiteY101" fmla="*/ 632 h 764"/>
              <a:gd name="connsiteX102" fmla="*/ 179 w 420"/>
              <a:gd name="connsiteY102" fmla="*/ 632 h 764"/>
              <a:gd name="connsiteX103" fmla="*/ 184 w 420"/>
              <a:gd name="connsiteY103" fmla="*/ 632 h 764"/>
              <a:gd name="connsiteX104" fmla="*/ 189 w 420"/>
              <a:gd name="connsiteY104" fmla="*/ 627 h 764"/>
              <a:gd name="connsiteX105" fmla="*/ 194 w 420"/>
              <a:gd name="connsiteY105" fmla="*/ 622 h 764"/>
              <a:gd name="connsiteX106" fmla="*/ 200 w 420"/>
              <a:gd name="connsiteY106" fmla="*/ 616 h 764"/>
              <a:gd name="connsiteX107" fmla="*/ 205 w 420"/>
              <a:gd name="connsiteY107" fmla="*/ 611 h 764"/>
              <a:gd name="connsiteX108" fmla="*/ 210 w 420"/>
              <a:gd name="connsiteY108" fmla="*/ 600 h 764"/>
              <a:gd name="connsiteX109" fmla="*/ 221 w 420"/>
              <a:gd name="connsiteY109" fmla="*/ 590 h 764"/>
              <a:gd name="connsiteX110" fmla="*/ 226 w 420"/>
              <a:gd name="connsiteY110" fmla="*/ 579 h 764"/>
              <a:gd name="connsiteX111" fmla="*/ 231 w 420"/>
              <a:gd name="connsiteY111" fmla="*/ 569 h 764"/>
              <a:gd name="connsiteX112" fmla="*/ 236 w 420"/>
              <a:gd name="connsiteY112" fmla="*/ 553 h 764"/>
              <a:gd name="connsiteX113" fmla="*/ 242 w 420"/>
              <a:gd name="connsiteY113" fmla="*/ 537 h 764"/>
              <a:gd name="connsiteX114" fmla="*/ 247 w 420"/>
              <a:gd name="connsiteY114" fmla="*/ 521 h 764"/>
              <a:gd name="connsiteX115" fmla="*/ 252 w 420"/>
              <a:gd name="connsiteY115" fmla="*/ 500 h 764"/>
              <a:gd name="connsiteX116" fmla="*/ 257 w 420"/>
              <a:gd name="connsiteY116" fmla="*/ 479 h 764"/>
              <a:gd name="connsiteX117" fmla="*/ 263 w 420"/>
              <a:gd name="connsiteY117" fmla="*/ 453 h 764"/>
              <a:gd name="connsiteX118" fmla="*/ 268 w 420"/>
              <a:gd name="connsiteY118" fmla="*/ 427 h 764"/>
              <a:gd name="connsiteX119" fmla="*/ 273 w 420"/>
              <a:gd name="connsiteY119" fmla="*/ 400 h 764"/>
              <a:gd name="connsiteX120" fmla="*/ 278 w 420"/>
              <a:gd name="connsiteY120" fmla="*/ 374 h 764"/>
              <a:gd name="connsiteX121" fmla="*/ 284 w 420"/>
              <a:gd name="connsiteY121" fmla="*/ 348 h 764"/>
              <a:gd name="connsiteX122" fmla="*/ 284 w 420"/>
              <a:gd name="connsiteY122" fmla="*/ 321 h 764"/>
              <a:gd name="connsiteX123" fmla="*/ 289 w 420"/>
              <a:gd name="connsiteY123" fmla="*/ 295 h 764"/>
              <a:gd name="connsiteX124" fmla="*/ 289 w 420"/>
              <a:gd name="connsiteY124" fmla="*/ 274 h 764"/>
              <a:gd name="connsiteX125" fmla="*/ 294 w 420"/>
              <a:gd name="connsiteY125" fmla="*/ 253 h 764"/>
              <a:gd name="connsiteX126" fmla="*/ 294 w 420"/>
              <a:gd name="connsiteY126" fmla="*/ 232 h 764"/>
              <a:gd name="connsiteX127" fmla="*/ 294 w 420"/>
              <a:gd name="connsiteY127" fmla="*/ 211 h 764"/>
              <a:gd name="connsiteX128" fmla="*/ 299 w 420"/>
              <a:gd name="connsiteY128" fmla="*/ 195 h 764"/>
              <a:gd name="connsiteX129" fmla="*/ 299 w 420"/>
              <a:gd name="connsiteY129" fmla="*/ 179 h 764"/>
              <a:gd name="connsiteX130" fmla="*/ 299 w 420"/>
              <a:gd name="connsiteY130" fmla="*/ 163 h 764"/>
              <a:gd name="connsiteX131" fmla="*/ 299 w 420"/>
              <a:gd name="connsiteY131" fmla="*/ 153 h 764"/>
              <a:gd name="connsiteX132" fmla="*/ 299 w 420"/>
              <a:gd name="connsiteY132" fmla="*/ 142 h 764"/>
              <a:gd name="connsiteX133" fmla="*/ 299 w 420"/>
              <a:gd name="connsiteY133" fmla="*/ 132 h 764"/>
              <a:gd name="connsiteX134" fmla="*/ 299 w 420"/>
              <a:gd name="connsiteY134" fmla="*/ 121 h 764"/>
              <a:gd name="connsiteX135" fmla="*/ 294 w 420"/>
              <a:gd name="connsiteY135" fmla="*/ 116 h 764"/>
              <a:gd name="connsiteX136" fmla="*/ 294 w 420"/>
              <a:gd name="connsiteY13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42 w 420"/>
              <a:gd name="connsiteY11" fmla="*/ 21 h 764"/>
              <a:gd name="connsiteX12" fmla="*/ 247 w 420"/>
              <a:gd name="connsiteY12" fmla="*/ 16 h 764"/>
              <a:gd name="connsiteX13" fmla="*/ 252 w 420"/>
              <a:gd name="connsiteY13" fmla="*/ 16 h 764"/>
              <a:gd name="connsiteX14" fmla="*/ 252 w 420"/>
              <a:gd name="connsiteY14" fmla="*/ 11 h 764"/>
              <a:gd name="connsiteX15" fmla="*/ 263 w 420"/>
              <a:gd name="connsiteY15" fmla="*/ 5 h 764"/>
              <a:gd name="connsiteX16" fmla="*/ 268 w 420"/>
              <a:gd name="connsiteY16" fmla="*/ 5 h 764"/>
              <a:gd name="connsiteX17" fmla="*/ 278 w 420"/>
              <a:gd name="connsiteY17" fmla="*/ 0 h 764"/>
              <a:gd name="connsiteX18" fmla="*/ 284 w 420"/>
              <a:gd name="connsiteY18" fmla="*/ 5 h 764"/>
              <a:gd name="connsiteX19" fmla="*/ 299 w 420"/>
              <a:gd name="connsiteY19" fmla="*/ 5 h 764"/>
              <a:gd name="connsiteX20" fmla="*/ 310 w 420"/>
              <a:gd name="connsiteY20" fmla="*/ 11 h 764"/>
              <a:gd name="connsiteX21" fmla="*/ 331 w 420"/>
              <a:gd name="connsiteY21" fmla="*/ 16 h 764"/>
              <a:gd name="connsiteX22" fmla="*/ 363 w 420"/>
              <a:gd name="connsiteY22" fmla="*/ 32 h 764"/>
              <a:gd name="connsiteX23" fmla="*/ 378 w 420"/>
              <a:gd name="connsiteY23" fmla="*/ 42 h 764"/>
              <a:gd name="connsiteX24" fmla="*/ 394 w 420"/>
              <a:gd name="connsiteY24" fmla="*/ 53 h 764"/>
              <a:gd name="connsiteX25" fmla="*/ 405 w 420"/>
              <a:gd name="connsiteY25" fmla="*/ 58 h 764"/>
              <a:gd name="connsiteX26" fmla="*/ 415 w 420"/>
              <a:gd name="connsiteY26" fmla="*/ 68 h 764"/>
              <a:gd name="connsiteX27" fmla="*/ 420 w 420"/>
              <a:gd name="connsiteY27" fmla="*/ 74 h 764"/>
              <a:gd name="connsiteX28" fmla="*/ 420 w 420"/>
              <a:gd name="connsiteY28" fmla="*/ 74 h 764"/>
              <a:gd name="connsiteX29" fmla="*/ 415 w 420"/>
              <a:gd name="connsiteY29" fmla="*/ 79 h 764"/>
              <a:gd name="connsiteX30" fmla="*/ 415 w 420"/>
              <a:gd name="connsiteY30" fmla="*/ 84 h 764"/>
              <a:gd name="connsiteX31" fmla="*/ 410 w 420"/>
              <a:gd name="connsiteY31" fmla="*/ 90 h 764"/>
              <a:gd name="connsiteX32" fmla="*/ 405 w 420"/>
              <a:gd name="connsiteY32" fmla="*/ 95 h 764"/>
              <a:gd name="connsiteX33" fmla="*/ 399 w 420"/>
              <a:gd name="connsiteY33" fmla="*/ 100 h 764"/>
              <a:gd name="connsiteX34" fmla="*/ 394 w 420"/>
              <a:gd name="connsiteY34" fmla="*/ 105 h 764"/>
              <a:gd name="connsiteX35" fmla="*/ 389 w 420"/>
              <a:gd name="connsiteY35" fmla="*/ 116 h 764"/>
              <a:gd name="connsiteX36" fmla="*/ 389 w 420"/>
              <a:gd name="connsiteY36" fmla="*/ 126 h 764"/>
              <a:gd name="connsiteX37" fmla="*/ 384 w 420"/>
              <a:gd name="connsiteY37" fmla="*/ 142 h 764"/>
              <a:gd name="connsiteX38" fmla="*/ 384 w 420"/>
              <a:gd name="connsiteY38" fmla="*/ 163 h 764"/>
              <a:gd name="connsiteX39" fmla="*/ 384 w 420"/>
              <a:gd name="connsiteY39" fmla="*/ 184 h 764"/>
              <a:gd name="connsiteX40" fmla="*/ 378 w 420"/>
              <a:gd name="connsiteY40" fmla="*/ 211 h 764"/>
              <a:gd name="connsiteX41" fmla="*/ 373 w 420"/>
              <a:gd name="connsiteY41" fmla="*/ 263 h 764"/>
              <a:gd name="connsiteX42" fmla="*/ 368 w 420"/>
              <a:gd name="connsiteY42" fmla="*/ 316 h 764"/>
              <a:gd name="connsiteX43" fmla="*/ 363 w 420"/>
              <a:gd name="connsiteY43" fmla="*/ 363 h 764"/>
              <a:gd name="connsiteX44" fmla="*/ 357 w 420"/>
              <a:gd name="connsiteY44" fmla="*/ 411 h 764"/>
              <a:gd name="connsiteX45" fmla="*/ 347 w 420"/>
              <a:gd name="connsiteY45" fmla="*/ 458 h 764"/>
              <a:gd name="connsiteX46" fmla="*/ 336 w 420"/>
              <a:gd name="connsiteY46" fmla="*/ 506 h 764"/>
              <a:gd name="connsiteX47" fmla="*/ 326 w 420"/>
              <a:gd name="connsiteY47" fmla="*/ 553 h 764"/>
              <a:gd name="connsiteX48" fmla="*/ 310 w 420"/>
              <a:gd name="connsiteY48" fmla="*/ 595 h 764"/>
              <a:gd name="connsiteX49" fmla="*/ 299 w 420"/>
              <a:gd name="connsiteY49" fmla="*/ 622 h 764"/>
              <a:gd name="connsiteX50" fmla="*/ 294 w 420"/>
              <a:gd name="connsiteY50" fmla="*/ 643 h 764"/>
              <a:gd name="connsiteX51" fmla="*/ 284 w 420"/>
              <a:gd name="connsiteY51" fmla="*/ 658 h 764"/>
              <a:gd name="connsiteX52" fmla="*/ 273 w 420"/>
              <a:gd name="connsiteY52" fmla="*/ 674 h 764"/>
              <a:gd name="connsiteX53" fmla="*/ 263 w 420"/>
              <a:gd name="connsiteY53" fmla="*/ 690 h 764"/>
              <a:gd name="connsiteX54" fmla="*/ 252 w 420"/>
              <a:gd name="connsiteY54" fmla="*/ 706 h 764"/>
              <a:gd name="connsiteX55" fmla="*/ 236 w 420"/>
              <a:gd name="connsiteY55" fmla="*/ 716 h 764"/>
              <a:gd name="connsiteX56" fmla="*/ 226 w 420"/>
              <a:gd name="connsiteY56" fmla="*/ 727 h 764"/>
              <a:gd name="connsiteX57" fmla="*/ 215 w 420"/>
              <a:gd name="connsiteY57" fmla="*/ 737 h 764"/>
              <a:gd name="connsiteX58" fmla="*/ 205 w 420"/>
              <a:gd name="connsiteY58" fmla="*/ 743 h 764"/>
              <a:gd name="connsiteX59" fmla="*/ 194 w 420"/>
              <a:gd name="connsiteY59" fmla="*/ 748 h 764"/>
              <a:gd name="connsiteX60" fmla="*/ 184 w 420"/>
              <a:gd name="connsiteY60" fmla="*/ 753 h 764"/>
              <a:gd name="connsiteX61" fmla="*/ 179 w 420"/>
              <a:gd name="connsiteY61" fmla="*/ 758 h 764"/>
              <a:gd name="connsiteX62" fmla="*/ 168 w 420"/>
              <a:gd name="connsiteY62" fmla="*/ 764 h 764"/>
              <a:gd name="connsiteX63" fmla="*/ 163 w 420"/>
              <a:gd name="connsiteY63" fmla="*/ 764 h 764"/>
              <a:gd name="connsiteX64" fmla="*/ 157 w 420"/>
              <a:gd name="connsiteY64" fmla="*/ 764 h 764"/>
              <a:gd name="connsiteX65" fmla="*/ 147 w 420"/>
              <a:gd name="connsiteY65" fmla="*/ 758 h 764"/>
              <a:gd name="connsiteX66" fmla="*/ 142 w 420"/>
              <a:gd name="connsiteY66" fmla="*/ 753 h 764"/>
              <a:gd name="connsiteX67" fmla="*/ 136 w 420"/>
              <a:gd name="connsiteY67" fmla="*/ 748 h 764"/>
              <a:gd name="connsiteX68" fmla="*/ 136 w 420"/>
              <a:gd name="connsiteY68" fmla="*/ 743 h 764"/>
              <a:gd name="connsiteX69" fmla="*/ 136 w 420"/>
              <a:gd name="connsiteY69" fmla="*/ 737 h 764"/>
              <a:gd name="connsiteX70" fmla="*/ 136 w 420"/>
              <a:gd name="connsiteY70" fmla="*/ 732 h 764"/>
              <a:gd name="connsiteX71" fmla="*/ 136 w 420"/>
              <a:gd name="connsiteY71" fmla="*/ 722 h 764"/>
              <a:gd name="connsiteX72" fmla="*/ 136 w 420"/>
              <a:gd name="connsiteY72" fmla="*/ 716 h 764"/>
              <a:gd name="connsiteX73" fmla="*/ 131 w 420"/>
              <a:gd name="connsiteY73" fmla="*/ 706 h 764"/>
              <a:gd name="connsiteX74" fmla="*/ 121 w 420"/>
              <a:gd name="connsiteY74" fmla="*/ 695 h 764"/>
              <a:gd name="connsiteX75" fmla="*/ 110 w 420"/>
              <a:gd name="connsiteY75" fmla="*/ 690 h 764"/>
              <a:gd name="connsiteX76" fmla="*/ 100 w 420"/>
              <a:gd name="connsiteY76" fmla="*/ 679 h 764"/>
              <a:gd name="connsiteX77" fmla="*/ 84 w 420"/>
              <a:gd name="connsiteY77" fmla="*/ 669 h 764"/>
              <a:gd name="connsiteX78" fmla="*/ 68 w 420"/>
              <a:gd name="connsiteY78" fmla="*/ 658 h 764"/>
              <a:gd name="connsiteX79" fmla="*/ 52 w 420"/>
              <a:gd name="connsiteY79" fmla="*/ 648 h 764"/>
              <a:gd name="connsiteX80" fmla="*/ 36 w 420"/>
              <a:gd name="connsiteY80" fmla="*/ 643 h 764"/>
              <a:gd name="connsiteX81" fmla="*/ 26 w 420"/>
              <a:gd name="connsiteY81" fmla="*/ 632 h 764"/>
              <a:gd name="connsiteX82" fmla="*/ 15 w 420"/>
              <a:gd name="connsiteY82" fmla="*/ 627 h 764"/>
              <a:gd name="connsiteX83" fmla="*/ 5 w 420"/>
              <a:gd name="connsiteY83" fmla="*/ 622 h 764"/>
              <a:gd name="connsiteX84" fmla="*/ 0 w 420"/>
              <a:gd name="connsiteY84" fmla="*/ 616 h 764"/>
              <a:gd name="connsiteX85" fmla="*/ 0 w 420"/>
              <a:gd name="connsiteY85" fmla="*/ 616 h 764"/>
              <a:gd name="connsiteX86" fmla="*/ 0 w 420"/>
              <a:gd name="connsiteY86" fmla="*/ 611 h 764"/>
              <a:gd name="connsiteX87" fmla="*/ 0 w 420"/>
              <a:gd name="connsiteY87" fmla="*/ 611 h 764"/>
              <a:gd name="connsiteX88" fmla="*/ 5 w 420"/>
              <a:gd name="connsiteY88" fmla="*/ 611 h 764"/>
              <a:gd name="connsiteX89" fmla="*/ 10 w 420"/>
              <a:gd name="connsiteY89" fmla="*/ 611 h 764"/>
              <a:gd name="connsiteX90" fmla="*/ 21 w 420"/>
              <a:gd name="connsiteY90" fmla="*/ 611 h 764"/>
              <a:gd name="connsiteX91" fmla="*/ 31 w 420"/>
              <a:gd name="connsiteY91" fmla="*/ 611 h 764"/>
              <a:gd name="connsiteX92" fmla="*/ 47 w 420"/>
              <a:gd name="connsiteY92" fmla="*/ 616 h 764"/>
              <a:gd name="connsiteX93" fmla="*/ 63 w 420"/>
              <a:gd name="connsiteY93" fmla="*/ 622 h 764"/>
              <a:gd name="connsiteX94" fmla="*/ 84 w 420"/>
              <a:gd name="connsiteY94" fmla="*/ 622 h 764"/>
              <a:gd name="connsiteX95" fmla="*/ 105 w 420"/>
              <a:gd name="connsiteY95" fmla="*/ 627 h 764"/>
              <a:gd name="connsiteX96" fmla="*/ 121 w 420"/>
              <a:gd name="connsiteY96" fmla="*/ 632 h 764"/>
              <a:gd name="connsiteX97" fmla="*/ 136 w 420"/>
              <a:gd name="connsiteY97" fmla="*/ 632 h 764"/>
              <a:gd name="connsiteX98" fmla="*/ 152 w 420"/>
              <a:gd name="connsiteY98" fmla="*/ 632 h 764"/>
              <a:gd name="connsiteX99" fmla="*/ 163 w 420"/>
              <a:gd name="connsiteY99" fmla="*/ 632 h 764"/>
              <a:gd name="connsiteX100" fmla="*/ 173 w 420"/>
              <a:gd name="connsiteY100" fmla="*/ 632 h 764"/>
              <a:gd name="connsiteX101" fmla="*/ 179 w 420"/>
              <a:gd name="connsiteY101" fmla="*/ 632 h 764"/>
              <a:gd name="connsiteX102" fmla="*/ 184 w 420"/>
              <a:gd name="connsiteY102" fmla="*/ 632 h 764"/>
              <a:gd name="connsiteX103" fmla="*/ 189 w 420"/>
              <a:gd name="connsiteY103" fmla="*/ 627 h 764"/>
              <a:gd name="connsiteX104" fmla="*/ 194 w 420"/>
              <a:gd name="connsiteY104" fmla="*/ 622 h 764"/>
              <a:gd name="connsiteX105" fmla="*/ 200 w 420"/>
              <a:gd name="connsiteY105" fmla="*/ 616 h 764"/>
              <a:gd name="connsiteX106" fmla="*/ 205 w 420"/>
              <a:gd name="connsiteY106" fmla="*/ 611 h 764"/>
              <a:gd name="connsiteX107" fmla="*/ 210 w 420"/>
              <a:gd name="connsiteY107" fmla="*/ 600 h 764"/>
              <a:gd name="connsiteX108" fmla="*/ 221 w 420"/>
              <a:gd name="connsiteY108" fmla="*/ 590 h 764"/>
              <a:gd name="connsiteX109" fmla="*/ 226 w 420"/>
              <a:gd name="connsiteY109" fmla="*/ 579 h 764"/>
              <a:gd name="connsiteX110" fmla="*/ 231 w 420"/>
              <a:gd name="connsiteY110" fmla="*/ 569 h 764"/>
              <a:gd name="connsiteX111" fmla="*/ 236 w 420"/>
              <a:gd name="connsiteY111" fmla="*/ 553 h 764"/>
              <a:gd name="connsiteX112" fmla="*/ 242 w 420"/>
              <a:gd name="connsiteY112" fmla="*/ 537 h 764"/>
              <a:gd name="connsiteX113" fmla="*/ 247 w 420"/>
              <a:gd name="connsiteY113" fmla="*/ 521 h 764"/>
              <a:gd name="connsiteX114" fmla="*/ 252 w 420"/>
              <a:gd name="connsiteY114" fmla="*/ 500 h 764"/>
              <a:gd name="connsiteX115" fmla="*/ 257 w 420"/>
              <a:gd name="connsiteY115" fmla="*/ 479 h 764"/>
              <a:gd name="connsiteX116" fmla="*/ 263 w 420"/>
              <a:gd name="connsiteY116" fmla="*/ 453 h 764"/>
              <a:gd name="connsiteX117" fmla="*/ 268 w 420"/>
              <a:gd name="connsiteY117" fmla="*/ 427 h 764"/>
              <a:gd name="connsiteX118" fmla="*/ 273 w 420"/>
              <a:gd name="connsiteY118" fmla="*/ 400 h 764"/>
              <a:gd name="connsiteX119" fmla="*/ 278 w 420"/>
              <a:gd name="connsiteY119" fmla="*/ 374 h 764"/>
              <a:gd name="connsiteX120" fmla="*/ 284 w 420"/>
              <a:gd name="connsiteY120" fmla="*/ 348 h 764"/>
              <a:gd name="connsiteX121" fmla="*/ 284 w 420"/>
              <a:gd name="connsiteY121" fmla="*/ 321 h 764"/>
              <a:gd name="connsiteX122" fmla="*/ 289 w 420"/>
              <a:gd name="connsiteY122" fmla="*/ 295 h 764"/>
              <a:gd name="connsiteX123" fmla="*/ 289 w 420"/>
              <a:gd name="connsiteY123" fmla="*/ 274 h 764"/>
              <a:gd name="connsiteX124" fmla="*/ 294 w 420"/>
              <a:gd name="connsiteY124" fmla="*/ 253 h 764"/>
              <a:gd name="connsiteX125" fmla="*/ 294 w 420"/>
              <a:gd name="connsiteY125" fmla="*/ 232 h 764"/>
              <a:gd name="connsiteX126" fmla="*/ 294 w 420"/>
              <a:gd name="connsiteY126" fmla="*/ 211 h 764"/>
              <a:gd name="connsiteX127" fmla="*/ 299 w 420"/>
              <a:gd name="connsiteY127" fmla="*/ 195 h 764"/>
              <a:gd name="connsiteX128" fmla="*/ 299 w 420"/>
              <a:gd name="connsiteY128" fmla="*/ 179 h 764"/>
              <a:gd name="connsiteX129" fmla="*/ 299 w 420"/>
              <a:gd name="connsiteY129" fmla="*/ 163 h 764"/>
              <a:gd name="connsiteX130" fmla="*/ 299 w 420"/>
              <a:gd name="connsiteY130" fmla="*/ 153 h 764"/>
              <a:gd name="connsiteX131" fmla="*/ 299 w 420"/>
              <a:gd name="connsiteY131" fmla="*/ 142 h 764"/>
              <a:gd name="connsiteX132" fmla="*/ 299 w 420"/>
              <a:gd name="connsiteY132" fmla="*/ 132 h 764"/>
              <a:gd name="connsiteX133" fmla="*/ 299 w 420"/>
              <a:gd name="connsiteY133" fmla="*/ 121 h 764"/>
              <a:gd name="connsiteX134" fmla="*/ 294 w 420"/>
              <a:gd name="connsiteY134" fmla="*/ 116 h 764"/>
              <a:gd name="connsiteX135" fmla="*/ 294 w 420"/>
              <a:gd name="connsiteY13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42 w 420"/>
              <a:gd name="connsiteY10" fmla="*/ 21 h 764"/>
              <a:gd name="connsiteX11" fmla="*/ 247 w 420"/>
              <a:gd name="connsiteY11" fmla="*/ 16 h 764"/>
              <a:gd name="connsiteX12" fmla="*/ 252 w 420"/>
              <a:gd name="connsiteY12" fmla="*/ 16 h 764"/>
              <a:gd name="connsiteX13" fmla="*/ 252 w 420"/>
              <a:gd name="connsiteY13" fmla="*/ 11 h 764"/>
              <a:gd name="connsiteX14" fmla="*/ 263 w 420"/>
              <a:gd name="connsiteY14" fmla="*/ 5 h 764"/>
              <a:gd name="connsiteX15" fmla="*/ 268 w 420"/>
              <a:gd name="connsiteY15" fmla="*/ 5 h 764"/>
              <a:gd name="connsiteX16" fmla="*/ 278 w 420"/>
              <a:gd name="connsiteY16" fmla="*/ 0 h 764"/>
              <a:gd name="connsiteX17" fmla="*/ 284 w 420"/>
              <a:gd name="connsiteY17" fmla="*/ 5 h 764"/>
              <a:gd name="connsiteX18" fmla="*/ 299 w 420"/>
              <a:gd name="connsiteY18" fmla="*/ 5 h 764"/>
              <a:gd name="connsiteX19" fmla="*/ 310 w 420"/>
              <a:gd name="connsiteY19" fmla="*/ 11 h 764"/>
              <a:gd name="connsiteX20" fmla="*/ 331 w 420"/>
              <a:gd name="connsiteY20" fmla="*/ 16 h 764"/>
              <a:gd name="connsiteX21" fmla="*/ 363 w 420"/>
              <a:gd name="connsiteY21" fmla="*/ 32 h 764"/>
              <a:gd name="connsiteX22" fmla="*/ 378 w 420"/>
              <a:gd name="connsiteY22" fmla="*/ 42 h 764"/>
              <a:gd name="connsiteX23" fmla="*/ 394 w 420"/>
              <a:gd name="connsiteY23" fmla="*/ 53 h 764"/>
              <a:gd name="connsiteX24" fmla="*/ 405 w 420"/>
              <a:gd name="connsiteY24" fmla="*/ 58 h 764"/>
              <a:gd name="connsiteX25" fmla="*/ 415 w 420"/>
              <a:gd name="connsiteY25" fmla="*/ 68 h 764"/>
              <a:gd name="connsiteX26" fmla="*/ 420 w 420"/>
              <a:gd name="connsiteY26" fmla="*/ 74 h 764"/>
              <a:gd name="connsiteX27" fmla="*/ 420 w 420"/>
              <a:gd name="connsiteY27" fmla="*/ 74 h 764"/>
              <a:gd name="connsiteX28" fmla="*/ 415 w 420"/>
              <a:gd name="connsiteY28" fmla="*/ 79 h 764"/>
              <a:gd name="connsiteX29" fmla="*/ 415 w 420"/>
              <a:gd name="connsiteY29" fmla="*/ 84 h 764"/>
              <a:gd name="connsiteX30" fmla="*/ 410 w 420"/>
              <a:gd name="connsiteY30" fmla="*/ 90 h 764"/>
              <a:gd name="connsiteX31" fmla="*/ 405 w 420"/>
              <a:gd name="connsiteY31" fmla="*/ 95 h 764"/>
              <a:gd name="connsiteX32" fmla="*/ 399 w 420"/>
              <a:gd name="connsiteY32" fmla="*/ 100 h 764"/>
              <a:gd name="connsiteX33" fmla="*/ 394 w 420"/>
              <a:gd name="connsiteY33" fmla="*/ 105 h 764"/>
              <a:gd name="connsiteX34" fmla="*/ 389 w 420"/>
              <a:gd name="connsiteY34" fmla="*/ 116 h 764"/>
              <a:gd name="connsiteX35" fmla="*/ 389 w 420"/>
              <a:gd name="connsiteY35" fmla="*/ 126 h 764"/>
              <a:gd name="connsiteX36" fmla="*/ 384 w 420"/>
              <a:gd name="connsiteY36" fmla="*/ 142 h 764"/>
              <a:gd name="connsiteX37" fmla="*/ 384 w 420"/>
              <a:gd name="connsiteY37" fmla="*/ 163 h 764"/>
              <a:gd name="connsiteX38" fmla="*/ 384 w 420"/>
              <a:gd name="connsiteY38" fmla="*/ 184 h 764"/>
              <a:gd name="connsiteX39" fmla="*/ 378 w 420"/>
              <a:gd name="connsiteY39" fmla="*/ 211 h 764"/>
              <a:gd name="connsiteX40" fmla="*/ 373 w 420"/>
              <a:gd name="connsiteY40" fmla="*/ 263 h 764"/>
              <a:gd name="connsiteX41" fmla="*/ 368 w 420"/>
              <a:gd name="connsiteY41" fmla="*/ 316 h 764"/>
              <a:gd name="connsiteX42" fmla="*/ 363 w 420"/>
              <a:gd name="connsiteY42" fmla="*/ 363 h 764"/>
              <a:gd name="connsiteX43" fmla="*/ 357 w 420"/>
              <a:gd name="connsiteY43" fmla="*/ 411 h 764"/>
              <a:gd name="connsiteX44" fmla="*/ 347 w 420"/>
              <a:gd name="connsiteY44" fmla="*/ 458 h 764"/>
              <a:gd name="connsiteX45" fmla="*/ 336 w 420"/>
              <a:gd name="connsiteY45" fmla="*/ 506 h 764"/>
              <a:gd name="connsiteX46" fmla="*/ 326 w 420"/>
              <a:gd name="connsiteY46" fmla="*/ 553 h 764"/>
              <a:gd name="connsiteX47" fmla="*/ 310 w 420"/>
              <a:gd name="connsiteY47" fmla="*/ 595 h 764"/>
              <a:gd name="connsiteX48" fmla="*/ 299 w 420"/>
              <a:gd name="connsiteY48" fmla="*/ 622 h 764"/>
              <a:gd name="connsiteX49" fmla="*/ 294 w 420"/>
              <a:gd name="connsiteY49" fmla="*/ 643 h 764"/>
              <a:gd name="connsiteX50" fmla="*/ 284 w 420"/>
              <a:gd name="connsiteY50" fmla="*/ 658 h 764"/>
              <a:gd name="connsiteX51" fmla="*/ 273 w 420"/>
              <a:gd name="connsiteY51" fmla="*/ 674 h 764"/>
              <a:gd name="connsiteX52" fmla="*/ 263 w 420"/>
              <a:gd name="connsiteY52" fmla="*/ 690 h 764"/>
              <a:gd name="connsiteX53" fmla="*/ 252 w 420"/>
              <a:gd name="connsiteY53" fmla="*/ 706 h 764"/>
              <a:gd name="connsiteX54" fmla="*/ 236 w 420"/>
              <a:gd name="connsiteY54" fmla="*/ 716 h 764"/>
              <a:gd name="connsiteX55" fmla="*/ 226 w 420"/>
              <a:gd name="connsiteY55" fmla="*/ 727 h 764"/>
              <a:gd name="connsiteX56" fmla="*/ 215 w 420"/>
              <a:gd name="connsiteY56" fmla="*/ 737 h 764"/>
              <a:gd name="connsiteX57" fmla="*/ 205 w 420"/>
              <a:gd name="connsiteY57" fmla="*/ 743 h 764"/>
              <a:gd name="connsiteX58" fmla="*/ 194 w 420"/>
              <a:gd name="connsiteY58" fmla="*/ 748 h 764"/>
              <a:gd name="connsiteX59" fmla="*/ 184 w 420"/>
              <a:gd name="connsiteY59" fmla="*/ 753 h 764"/>
              <a:gd name="connsiteX60" fmla="*/ 179 w 420"/>
              <a:gd name="connsiteY60" fmla="*/ 758 h 764"/>
              <a:gd name="connsiteX61" fmla="*/ 168 w 420"/>
              <a:gd name="connsiteY61" fmla="*/ 764 h 764"/>
              <a:gd name="connsiteX62" fmla="*/ 163 w 420"/>
              <a:gd name="connsiteY62" fmla="*/ 764 h 764"/>
              <a:gd name="connsiteX63" fmla="*/ 157 w 420"/>
              <a:gd name="connsiteY63" fmla="*/ 764 h 764"/>
              <a:gd name="connsiteX64" fmla="*/ 147 w 420"/>
              <a:gd name="connsiteY64" fmla="*/ 758 h 764"/>
              <a:gd name="connsiteX65" fmla="*/ 142 w 420"/>
              <a:gd name="connsiteY65" fmla="*/ 753 h 764"/>
              <a:gd name="connsiteX66" fmla="*/ 136 w 420"/>
              <a:gd name="connsiteY66" fmla="*/ 748 h 764"/>
              <a:gd name="connsiteX67" fmla="*/ 136 w 420"/>
              <a:gd name="connsiteY67" fmla="*/ 743 h 764"/>
              <a:gd name="connsiteX68" fmla="*/ 136 w 420"/>
              <a:gd name="connsiteY68" fmla="*/ 737 h 764"/>
              <a:gd name="connsiteX69" fmla="*/ 136 w 420"/>
              <a:gd name="connsiteY69" fmla="*/ 732 h 764"/>
              <a:gd name="connsiteX70" fmla="*/ 136 w 420"/>
              <a:gd name="connsiteY70" fmla="*/ 722 h 764"/>
              <a:gd name="connsiteX71" fmla="*/ 136 w 420"/>
              <a:gd name="connsiteY71" fmla="*/ 716 h 764"/>
              <a:gd name="connsiteX72" fmla="*/ 131 w 420"/>
              <a:gd name="connsiteY72" fmla="*/ 706 h 764"/>
              <a:gd name="connsiteX73" fmla="*/ 121 w 420"/>
              <a:gd name="connsiteY73" fmla="*/ 695 h 764"/>
              <a:gd name="connsiteX74" fmla="*/ 110 w 420"/>
              <a:gd name="connsiteY74" fmla="*/ 690 h 764"/>
              <a:gd name="connsiteX75" fmla="*/ 100 w 420"/>
              <a:gd name="connsiteY75" fmla="*/ 679 h 764"/>
              <a:gd name="connsiteX76" fmla="*/ 84 w 420"/>
              <a:gd name="connsiteY76" fmla="*/ 669 h 764"/>
              <a:gd name="connsiteX77" fmla="*/ 68 w 420"/>
              <a:gd name="connsiteY77" fmla="*/ 658 h 764"/>
              <a:gd name="connsiteX78" fmla="*/ 52 w 420"/>
              <a:gd name="connsiteY78" fmla="*/ 648 h 764"/>
              <a:gd name="connsiteX79" fmla="*/ 36 w 420"/>
              <a:gd name="connsiteY79" fmla="*/ 643 h 764"/>
              <a:gd name="connsiteX80" fmla="*/ 26 w 420"/>
              <a:gd name="connsiteY80" fmla="*/ 632 h 764"/>
              <a:gd name="connsiteX81" fmla="*/ 15 w 420"/>
              <a:gd name="connsiteY81" fmla="*/ 627 h 764"/>
              <a:gd name="connsiteX82" fmla="*/ 5 w 420"/>
              <a:gd name="connsiteY82" fmla="*/ 622 h 764"/>
              <a:gd name="connsiteX83" fmla="*/ 0 w 420"/>
              <a:gd name="connsiteY83" fmla="*/ 616 h 764"/>
              <a:gd name="connsiteX84" fmla="*/ 0 w 420"/>
              <a:gd name="connsiteY84" fmla="*/ 616 h 764"/>
              <a:gd name="connsiteX85" fmla="*/ 0 w 420"/>
              <a:gd name="connsiteY85" fmla="*/ 611 h 764"/>
              <a:gd name="connsiteX86" fmla="*/ 0 w 420"/>
              <a:gd name="connsiteY86" fmla="*/ 611 h 764"/>
              <a:gd name="connsiteX87" fmla="*/ 5 w 420"/>
              <a:gd name="connsiteY87" fmla="*/ 611 h 764"/>
              <a:gd name="connsiteX88" fmla="*/ 10 w 420"/>
              <a:gd name="connsiteY88" fmla="*/ 611 h 764"/>
              <a:gd name="connsiteX89" fmla="*/ 21 w 420"/>
              <a:gd name="connsiteY89" fmla="*/ 611 h 764"/>
              <a:gd name="connsiteX90" fmla="*/ 31 w 420"/>
              <a:gd name="connsiteY90" fmla="*/ 611 h 764"/>
              <a:gd name="connsiteX91" fmla="*/ 47 w 420"/>
              <a:gd name="connsiteY91" fmla="*/ 616 h 764"/>
              <a:gd name="connsiteX92" fmla="*/ 63 w 420"/>
              <a:gd name="connsiteY92" fmla="*/ 622 h 764"/>
              <a:gd name="connsiteX93" fmla="*/ 84 w 420"/>
              <a:gd name="connsiteY93" fmla="*/ 622 h 764"/>
              <a:gd name="connsiteX94" fmla="*/ 105 w 420"/>
              <a:gd name="connsiteY94" fmla="*/ 627 h 764"/>
              <a:gd name="connsiteX95" fmla="*/ 121 w 420"/>
              <a:gd name="connsiteY95" fmla="*/ 632 h 764"/>
              <a:gd name="connsiteX96" fmla="*/ 136 w 420"/>
              <a:gd name="connsiteY96" fmla="*/ 632 h 764"/>
              <a:gd name="connsiteX97" fmla="*/ 152 w 420"/>
              <a:gd name="connsiteY97" fmla="*/ 632 h 764"/>
              <a:gd name="connsiteX98" fmla="*/ 163 w 420"/>
              <a:gd name="connsiteY98" fmla="*/ 632 h 764"/>
              <a:gd name="connsiteX99" fmla="*/ 173 w 420"/>
              <a:gd name="connsiteY99" fmla="*/ 632 h 764"/>
              <a:gd name="connsiteX100" fmla="*/ 179 w 420"/>
              <a:gd name="connsiteY100" fmla="*/ 632 h 764"/>
              <a:gd name="connsiteX101" fmla="*/ 184 w 420"/>
              <a:gd name="connsiteY101" fmla="*/ 632 h 764"/>
              <a:gd name="connsiteX102" fmla="*/ 189 w 420"/>
              <a:gd name="connsiteY102" fmla="*/ 627 h 764"/>
              <a:gd name="connsiteX103" fmla="*/ 194 w 420"/>
              <a:gd name="connsiteY103" fmla="*/ 622 h 764"/>
              <a:gd name="connsiteX104" fmla="*/ 200 w 420"/>
              <a:gd name="connsiteY104" fmla="*/ 616 h 764"/>
              <a:gd name="connsiteX105" fmla="*/ 205 w 420"/>
              <a:gd name="connsiteY105" fmla="*/ 611 h 764"/>
              <a:gd name="connsiteX106" fmla="*/ 210 w 420"/>
              <a:gd name="connsiteY106" fmla="*/ 600 h 764"/>
              <a:gd name="connsiteX107" fmla="*/ 221 w 420"/>
              <a:gd name="connsiteY107" fmla="*/ 590 h 764"/>
              <a:gd name="connsiteX108" fmla="*/ 226 w 420"/>
              <a:gd name="connsiteY108" fmla="*/ 579 h 764"/>
              <a:gd name="connsiteX109" fmla="*/ 231 w 420"/>
              <a:gd name="connsiteY109" fmla="*/ 569 h 764"/>
              <a:gd name="connsiteX110" fmla="*/ 236 w 420"/>
              <a:gd name="connsiteY110" fmla="*/ 553 h 764"/>
              <a:gd name="connsiteX111" fmla="*/ 242 w 420"/>
              <a:gd name="connsiteY111" fmla="*/ 537 h 764"/>
              <a:gd name="connsiteX112" fmla="*/ 247 w 420"/>
              <a:gd name="connsiteY112" fmla="*/ 521 h 764"/>
              <a:gd name="connsiteX113" fmla="*/ 252 w 420"/>
              <a:gd name="connsiteY113" fmla="*/ 500 h 764"/>
              <a:gd name="connsiteX114" fmla="*/ 257 w 420"/>
              <a:gd name="connsiteY114" fmla="*/ 479 h 764"/>
              <a:gd name="connsiteX115" fmla="*/ 263 w 420"/>
              <a:gd name="connsiteY115" fmla="*/ 453 h 764"/>
              <a:gd name="connsiteX116" fmla="*/ 268 w 420"/>
              <a:gd name="connsiteY116" fmla="*/ 427 h 764"/>
              <a:gd name="connsiteX117" fmla="*/ 273 w 420"/>
              <a:gd name="connsiteY117" fmla="*/ 400 h 764"/>
              <a:gd name="connsiteX118" fmla="*/ 278 w 420"/>
              <a:gd name="connsiteY118" fmla="*/ 374 h 764"/>
              <a:gd name="connsiteX119" fmla="*/ 284 w 420"/>
              <a:gd name="connsiteY119" fmla="*/ 348 h 764"/>
              <a:gd name="connsiteX120" fmla="*/ 284 w 420"/>
              <a:gd name="connsiteY120" fmla="*/ 321 h 764"/>
              <a:gd name="connsiteX121" fmla="*/ 289 w 420"/>
              <a:gd name="connsiteY121" fmla="*/ 295 h 764"/>
              <a:gd name="connsiteX122" fmla="*/ 289 w 420"/>
              <a:gd name="connsiteY122" fmla="*/ 274 h 764"/>
              <a:gd name="connsiteX123" fmla="*/ 294 w 420"/>
              <a:gd name="connsiteY123" fmla="*/ 253 h 764"/>
              <a:gd name="connsiteX124" fmla="*/ 294 w 420"/>
              <a:gd name="connsiteY124" fmla="*/ 232 h 764"/>
              <a:gd name="connsiteX125" fmla="*/ 294 w 420"/>
              <a:gd name="connsiteY125" fmla="*/ 211 h 764"/>
              <a:gd name="connsiteX126" fmla="*/ 299 w 420"/>
              <a:gd name="connsiteY126" fmla="*/ 195 h 764"/>
              <a:gd name="connsiteX127" fmla="*/ 299 w 420"/>
              <a:gd name="connsiteY127" fmla="*/ 179 h 764"/>
              <a:gd name="connsiteX128" fmla="*/ 299 w 420"/>
              <a:gd name="connsiteY128" fmla="*/ 163 h 764"/>
              <a:gd name="connsiteX129" fmla="*/ 299 w 420"/>
              <a:gd name="connsiteY129" fmla="*/ 153 h 764"/>
              <a:gd name="connsiteX130" fmla="*/ 299 w 420"/>
              <a:gd name="connsiteY130" fmla="*/ 142 h 764"/>
              <a:gd name="connsiteX131" fmla="*/ 299 w 420"/>
              <a:gd name="connsiteY131" fmla="*/ 132 h 764"/>
              <a:gd name="connsiteX132" fmla="*/ 299 w 420"/>
              <a:gd name="connsiteY132" fmla="*/ 121 h 764"/>
              <a:gd name="connsiteX133" fmla="*/ 294 w 420"/>
              <a:gd name="connsiteY133" fmla="*/ 116 h 764"/>
              <a:gd name="connsiteX134" fmla="*/ 294 w 420"/>
              <a:gd name="connsiteY13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42 w 420"/>
              <a:gd name="connsiteY10" fmla="*/ 21 h 764"/>
              <a:gd name="connsiteX11" fmla="*/ 252 w 420"/>
              <a:gd name="connsiteY11" fmla="*/ 16 h 764"/>
              <a:gd name="connsiteX12" fmla="*/ 252 w 420"/>
              <a:gd name="connsiteY12" fmla="*/ 11 h 764"/>
              <a:gd name="connsiteX13" fmla="*/ 263 w 420"/>
              <a:gd name="connsiteY13" fmla="*/ 5 h 764"/>
              <a:gd name="connsiteX14" fmla="*/ 268 w 420"/>
              <a:gd name="connsiteY14" fmla="*/ 5 h 764"/>
              <a:gd name="connsiteX15" fmla="*/ 278 w 420"/>
              <a:gd name="connsiteY15" fmla="*/ 0 h 764"/>
              <a:gd name="connsiteX16" fmla="*/ 284 w 420"/>
              <a:gd name="connsiteY16" fmla="*/ 5 h 764"/>
              <a:gd name="connsiteX17" fmla="*/ 299 w 420"/>
              <a:gd name="connsiteY17" fmla="*/ 5 h 764"/>
              <a:gd name="connsiteX18" fmla="*/ 310 w 420"/>
              <a:gd name="connsiteY18" fmla="*/ 11 h 764"/>
              <a:gd name="connsiteX19" fmla="*/ 331 w 420"/>
              <a:gd name="connsiteY19" fmla="*/ 16 h 764"/>
              <a:gd name="connsiteX20" fmla="*/ 363 w 420"/>
              <a:gd name="connsiteY20" fmla="*/ 32 h 764"/>
              <a:gd name="connsiteX21" fmla="*/ 378 w 420"/>
              <a:gd name="connsiteY21" fmla="*/ 42 h 764"/>
              <a:gd name="connsiteX22" fmla="*/ 394 w 420"/>
              <a:gd name="connsiteY22" fmla="*/ 53 h 764"/>
              <a:gd name="connsiteX23" fmla="*/ 405 w 420"/>
              <a:gd name="connsiteY23" fmla="*/ 58 h 764"/>
              <a:gd name="connsiteX24" fmla="*/ 415 w 420"/>
              <a:gd name="connsiteY24" fmla="*/ 68 h 764"/>
              <a:gd name="connsiteX25" fmla="*/ 420 w 420"/>
              <a:gd name="connsiteY25" fmla="*/ 74 h 764"/>
              <a:gd name="connsiteX26" fmla="*/ 420 w 420"/>
              <a:gd name="connsiteY26" fmla="*/ 74 h 764"/>
              <a:gd name="connsiteX27" fmla="*/ 415 w 420"/>
              <a:gd name="connsiteY27" fmla="*/ 79 h 764"/>
              <a:gd name="connsiteX28" fmla="*/ 415 w 420"/>
              <a:gd name="connsiteY28" fmla="*/ 84 h 764"/>
              <a:gd name="connsiteX29" fmla="*/ 410 w 420"/>
              <a:gd name="connsiteY29" fmla="*/ 90 h 764"/>
              <a:gd name="connsiteX30" fmla="*/ 405 w 420"/>
              <a:gd name="connsiteY30" fmla="*/ 95 h 764"/>
              <a:gd name="connsiteX31" fmla="*/ 399 w 420"/>
              <a:gd name="connsiteY31" fmla="*/ 100 h 764"/>
              <a:gd name="connsiteX32" fmla="*/ 394 w 420"/>
              <a:gd name="connsiteY32" fmla="*/ 105 h 764"/>
              <a:gd name="connsiteX33" fmla="*/ 389 w 420"/>
              <a:gd name="connsiteY33" fmla="*/ 116 h 764"/>
              <a:gd name="connsiteX34" fmla="*/ 389 w 420"/>
              <a:gd name="connsiteY34" fmla="*/ 126 h 764"/>
              <a:gd name="connsiteX35" fmla="*/ 384 w 420"/>
              <a:gd name="connsiteY35" fmla="*/ 142 h 764"/>
              <a:gd name="connsiteX36" fmla="*/ 384 w 420"/>
              <a:gd name="connsiteY36" fmla="*/ 163 h 764"/>
              <a:gd name="connsiteX37" fmla="*/ 384 w 420"/>
              <a:gd name="connsiteY37" fmla="*/ 184 h 764"/>
              <a:gd name="connsiteX38" fmla="*/ 378 w 420"/>
              <a:gd name="connsiteY38" fmla="*/ 211 h 764"/>
              <a:gd name="connsiteX39" fmla="*/ 373 w 420"/>
              <a:gd name="connsiteY39" fmla="*/ 263 h 764"/>
              <a:gd name="connsiteX40" fmla="*/ 368 w 420"/>
              <a:gd name="connsiteY40" fmla="*/ 316 h 764"/>
              <a:gd name="connsiteX41" fmla="*/ 363 w 420"/>
              <a:gd name="connsiteY41" fmla="*/ 363 h 764"/>
              <a:gd name="connsiteX42" fmla="*/ 357 w 420"/>
              <a:gd name="connsiteY42" fmla="*/ 411 h 764"/>
              <a:gd name="connsiteX43" fmla="*/ 347 w 420"/>
              <a:gd name="connsiteY43" fmla="*/ 458 h 764"/>
              <a:gd name="connsiteX44" fmla="*/ 336 w 420"/>
              <a:gd name="connsiteY44" fmla="*/ 506 h 764"/>
              <a:gd name="connsiteX45" fmla="*/ 326 w 420"/>
              <a:gd name="connsiteY45" fmla="*/ 553 h 764"/>
              <a:gd name="connsiteX46" fmla="*/ 310 w 420"/>
              <a:gd name="connsiteY46" fmla="*/ 595 h 764"/>
              <a:gd name="connsiteX47" fmla="*/ 299 w 420"/>
              <a:gd name="connsiteY47" fmla="*/ 622 h 764"/>
              <a:gd name="connsiteX48" fmla="*/ 294 w 420"/>
              <a:gd name="connsiteY48" fmla="*/ 643 h 764"/>
              <a:gd name="connsiteX49" fmla="*/ 284 w 420"/>
              <a:gd name="connsiteY49" fmla="*/ 658 h 764"/>
              <a:gd name="connsiteX50" fmla="*/ 273 w 420"/>
              <a:gd name="connsiteY50" fmla="*/ 674 h 764"/>
              <a:gd name="connsiteX51" fmla="*/ 263 w 420"/>
              <a:gd name="connsiteY51" fmla="*/ 690 h 764"/>
              <a:gd name="connsiteX52" fmla="*/ 252 w 420"/>
              <a:gd name="connsiteY52" fmla="*/ 706 h 764"/>
              <a:gd name="connsiteX53" fmla="*/ 236 w 420"/>
              <a:gd name="connsiteY53" fmla="*/ 716 h 764"/>
              <a:gd name="connsiteX54" fmla="*/ 226 w 420"/>
              <a:gd name="connsiteY54" fmla="*/ 727 h 764"/>
              <a:gd name="connsiteX55" fmla="*/ 215 w 420"/>
              <a:gd name="connsiteY55" fmla="*/ 737 h 764"/>
              <a:gd name="connsiteX56" fmla="*/ 205 w 420"/>
              <a:gd name="connsiteY56" fmla="*/ 743 h 764"/>
              <a:gd name="connsiteX57" fmla="*/ 194 w 420"/>
              <a:gd name="connsiteY57" fmla="*/ 748 h 764"/>
              <a:gd name="connsiteX58" fmla="*/ 184 w 420"/>
              <a:gd name="connsiteY58" fmla="*/ 753 h 764"/>
              <a:gd name="connsiteX59" fmla="*/ 179 w 420"/>
              <a:gd name="connsiteY59" fmla="*/ 758 h 764"/>
              <a:gd name="connsiteX60" fmla="*/ 168 w 420"/>
              <a:gd name="connsiteY60" fmla="*/ 764 h 764"/>
              <a:gd name="connsiteX61" fmla="*/ 163 w 420"/>
              <a:gd name="connsiteY61" fmla="*/ 764 h 764"/>
              <a:gd name="connsiteX62" fmla="*/ 157 w 420"/>
              <a:gd name="connsiteY62" fmla="*/ 764 h 764"/>
              <a:gd name="connsiteX63" fmla="*/ 147 w 420"/>
              <a:gd name="connsiteY63" fmla="*/ 758 h 764"/>
              <a:gd name="connsiteX64" fmla="*/ 142 w 420"/>
              <a:gd name="connsiteY64" fmla="*/ 753 h 764"/>
              <a:gd name="connsiteX65" fmla="*/ 136 w 420"/>
              <a:gd name="connsiteY65" fmla="*/ 748 h 764"/>
              <a:gd name="connsiteX66" fmla="*/ 136 w 420"/>
              <a:gd name="connsiteY66" fmla="*/ 743 h 764"/>
              <a:gd name="connsiteX67" fmla="*/ 136 w 420"/>
              <a:gd name="connsiteY67" fmla="*/ 737 h 764"/>
              <a:gd name="connsiteX68" fmla="*/ 136 w 420"/>
              <a:gd name="connsiteY68" fmla="*/ 732 h 764"/>
              <a:gd name="connsiteX69" fmla="*/ 136 w 420"/>
              <a:gd name="connsiteY69" fmla="*/ 722 h 764"/>
              <a:gd name="connsiteX70" fmla="*/ 136 w 420"/>
              <a:gd name="connsiteY70" fmla="*/ 716 h 764"/>
              <a:gd name="connsiteX71" fmla="*/ 131 w 420"/>
              <a:gd name="connsiteY71" fmla="*/ 706 h 764"/>
              <a:gd name="connsiteX72" fmla="*/ 121 w 420"/>
              <a:gd name="connsiteY72" fmla="*/ 695 h 764"/>
              <a:gd name="connsiteX73" fmla="*/ 110 w 420"/>
              <a:gd name="connsiteY73" fmla="*/ 690 h 764"/>
              <a:gd name="connsiteX74" fmla="*/ 100 w 420"/>
              <a:gd name="connsiteY74" fmla="*/ 679 h 764"/>
              <a:gd name="connsiteX75" fmla="*/ 84 w 420"/>
              <a:gd name="connsiteY75" fmla="*/ 669 h 764"/>
              <a:gd name="connsiteX76" fmla="*/ 68 w 420"/>
              <a:gd name="connsiteY76" fmla="*/ 658 h 764"/>
              <a:gd name="connsiteX77" fmla="*/ 52 w 420"/>
              <a:gd name="connsiteY77" fmla="*/ 648 h 764"/>
              <a:gd name="connsiteX78" fmla="*/ 36 w 420"/>
              <a:gd name="connsiteY78" fmla="*/ 643 h 764"/>
              <a:gd name="connsiteX79" fmla="*/ 26 w 420"/>
              <a:gd name="connsiteY79" fmla="*/ 632 h 764"/>
              <a:gd name="connsiteX80" fmla="*/ 15 w 420"/>
              <a:gd name="connsiteY80" fmla="*/ 627 h 764"/>
              <a:gd name="connsiteX81" fmla="*/ 5 w 420"/>
              <a:gd name="connsiteY81" fmla="*/ 622 h 764"/>
              <a:gd name="connsiteX82" fmla="*/ 0 w 420"/>
              <a:gd name="connsiteY82" fmla="*/ 616 h 764"/>
              <a:gd name="connsiteX83" fmla="*/ 0 w 420"/>
              <a:gd name="connsiteY83" fmla="*/ 616 h 764"/>
              <a:gd name="connsiteX84" fmla="*/ 0 w 420"/>
              <a:gd name="connsiteY84" fmla="*/ 611 h 764"/>
              <a:gd name="connsiteX85" fmla="*/ 0 w 420"/>
              <a:gd name="connsiteY85" fmla="*/ 611 h 764"/>
              <a:gd name="connsiteX86" fmla="*/ 5 w 420"/>
              <a:gd name="connsiteY86" fmla="*/ 611 h 764"/>
              <a:gd name="connsiteX87" fmla="*/ 10 w 420"/>
              <a:gd name="connsiteY87" fmla="*/ 611 h 764"/>
              <a:gd name="connsiteX88" fmla="*/ 21 w 420"/>
              <a:gd name="connsiteY88" fmla="*/ 611 h 764"/>
              <a:gd name="connsiteX89" fmla="*/ 31 w 420"/>
              <a:gd name="connsiteY89" fmla="*/ 611 h 764"/>
              <a:gd name="connsiteX90" fmla="*/ 47 w 420"/>
              <a:gd name="connsiteY90" fmla="*/ 616 h 764"/>
              <a:gd name="connsiteX91" fmla="*/ 63 w 420"/>
              <a:gd name="connsiteY91" fmla="*/ 622 h 764"/>
              <a:gd name="connsiteX92" fmla="*/ 84 w 420"/>
              <a:gd name="connsiteY92" fmla="*/ 622 h 764"/>
              <a:gd name="connsiteX93" fmla="*/ 105 w 420"/>
              <a:gd name="connsiteY93" fmla="*/ 627 h 764"/>
              <a:gd name="connsiteX94" fmla="*/ 121 w 420"/>
              <a:gd name="connsiteY94" fmla="*/ 632 h 764"/>
              <a:gd name="connsiteX95" fmla="*/ 136 w 420"/>
              <a:gd name="connsiteY95" fmla="*/ 632 h 764"/>
              <a:gd name="connsiteX96" fmla="*/ 152 w 420"/>
              <a:gd name="connsiteY96" fmla="*/ 632 h 764"/>
              <a:gd name="connsiteX97" fmla="*/ 163 w 420"/>
              <a:gd name="connsiteY97" fmla="*/ 632 h 764"/>
              <a:gd name="connsiteX98" fmla="*/ 173 w 420"/>
              <a:gd name="connsiteY98" fmla="*/ 632 h 764"/>
              <a:gd name="connsiteX99" fmla="*/ 179 w 420"/>
              <a:gd name="connsiteY99" fmla="*/ 632 h 764"/>
              <a:gd name="connsiteX100" fmla="*/ 184 w 420"/>
              <a:gd name="connsiteY100" fmla="*/ 632 h 764"/>
              <a:gd name="connsiteX101" fmla="*/ 189 w 420"/>
              <a:gd name="connsiteY101" fmla="*/ 627 h 764"/>
              <a:gd name="connsiteX102" fmla="*/ 194 w 420"/>
              <a:gd name="connsiteY102" fmla="*/ 622 h 764"/>
              <a:gd name="connsiteX103" fmla="*/ 200 w 420"/>
              <a:gd name="connsiteY103" fmla="*/ 616 h 764"/>
              <a:gd name="connsiteX104" fmla="*/ 205 w 420"/>
              <a:gd name="connsiteY104" fmla="*/ 611 h 764"/>
              <a:gd name="connsiteX105" fmla="*/ 210 w 420"/>
              <a:gd name="connsiteY105" fmla="*/ 600 h 764"/>
              <a:gd name="connsiteX106" fmla="*/ 221 w 420"/>
              <a:gd name="connsiteY106" fmla="*/ 590 h 764"/>
              <a:gd name="connsiteX107" fmla="*/ 226 w 420"/>
              <a:gd name="connsiteY107" fmla="*/ 579 h 764"/>
              <a:gd name="connsiteX108" fmla="*/ 231 w 420"/>
              <a:gd name="connsiteY108" fmla="*/ 569 h 764"/>
              <a:gd name="connsiteX109" fmla="*/ 236 w 420"/>
              <a:gd name="connsiteY109" fmla="*/ 553 h 764"/>
              <a:gd name="connsiteX110" fmla="*/ 242 w 420"/>
              <a:gd name="connsiteY110" fmla="*/ 537 h 764"/>
              <a:gd name="connsiteX111" fmla="*/ 247 w 420"/>
              <a:gd name="connsiteY111" fmla="*/ 521 h 764"/>
              <a:gd name="connsiteX112" fmla="*/ 252 w 420"/>
              <a:gd name="connsiteY112" fmla="*/ 500 h 764"/>
              <a:gd name="connsiteX113" fmla="*/ 257 w 420"/>
              <a:gd name="connsiteY113" fmla="*/ 479 h 764"/>
              <a:gd name="connsiteX114" fmla="*/ 263 w 420"/>
              <a:gd name="connsiteY114" fmla="*/ 453 h 764"/>
              <a:gd name="connsiteX115" fmla="*/ 268 w 420"/>
              <a:gd name="connsiteY115" fmla="*/ 427 h 764"/>
              <a:gd name="connsiteX116" fmla="*/ 273 w 420"/>
              <a:gd name="connsiteY116" fmla="*/ 400 h 764"/>
              <a:gd name="connsiteX117" fmla="*/ 278 w 420"/>
              <a:gd name="connsiteY117" fmla="*/ 374 h 764"/>
              <a:gd name="connsiteX118" fmla="*/ 284 w 420"/>
              <a:gd name="connsiteY118" fmla="*/ 348 h 764"/>
              <a:gd name="connsiteX119" fmla="*/ 284 w 420"/>
              <a:gd name="connsiteY119" fmla="*/ 321 h 764"/>
              <a:gd name="connsiteX120" fmla="*/ 289 w 420"/>
              <a:gd name="connsiteY120" fmla="*/ 295 h 764"/>
              <a:gd name="connsiteX121" fmla="*/ 289 w 420"/>
              <a:gd name="connsiteY121" fmla="*/ 274 h 764"/>
              <a:gd name="connsiteX122" fmla="*/ 294 w 420"/>
              <a:gd name="connsiteY122" fmla="*/ 253 h 764"/>
              <a:gd name="connsiteX123" fmla="*/ 294 w 420"/>
              <a:gd name="connsiteY123" fmla="*/ 232 h 764"/>
              <a:gd name="connsiteX124" fmla="*/ 294 w 420"/>
              <a:gd name="connsiteY124" fmla="*/ 211 h 764"/>
              <a:gd name="connsiteX125" fmla="*/ 299 w 420"/>
              <a:gd name="connsiteY125" fmla="*/ 195 h 764"/>
              <a:gd name="connsiteX126" fmla="*/ 299 w 420"/>
              <a:gd name="connsiteY126" fmla="*/ 179 h 764"/>
              <a:gd name="connsiteX127" fmla="*/ 299 w 420"/>
              <a:gd name="connsiteY127" fmla="*/ 163 h 764"/>
              <a:gd name="connsiteX128" fmla="*/ 299 w 420"/>
              <a:gd name="connsiteY128" fmla="*/ 153 h 764"/>
              <a:gd name="connsiteX129" fmla="*/ 299 w 420"/>
              <a:gd name="connsiteY129" fmla="*/ 142 h 764"/>
              <a:gd name="connsiteX130" fmla="*/ 299 w 420"/>
              <a:gd name="connsiteY130" fmla="*/ 132 h 764"/>
              <a:gd name="connsiteX131" fmla="*/ 299 w 420"/>
              <a:gd name="connsiteY131" fmla="*/ 121 h 764"/>
              <a:gd name="connsiteX132" fmla="*/ 294 w 420"/>
              <a:gd name="connsiteY132" fmla="*/ 116 h 764"/>
              <a:gd name="connsiteX133" fmla="*/ 294 w 420"/>
              <a:gd name="connsiteY13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42 w 420"/>
              <a:gd name="connsiteY10" fmla="*/ 21 h 764"/>
              <a:gd name="connsiteX11" fmla="*/ 252 w 420"/>
              <a:gd name="connsiteY11" fmla="*/ 16 h 764"/>
              <a:gd name="connsiteX12" fmla="*/ 263 w 420"/>
              <a:gd name="connsiteY12" fmla="*/ 5 h 764"/>
              <a:gd name="connsiteX13" fmla="*/ 268 w 420"/>
              <a:gd name="connsiteY13" fmla="*/ 5 h 764"/>
              <a:gd name="connsiteX14" fmla="*/ 278 w 420"/>
              <a:gd name="connsiteY14" fmla="*/ 0 h 764"/>
              <a:gd name="connsiteX15" fmla="*/ 284 w 420"/>
              <a:gd name="connsiteY15" fmla="*/ 5 h 764"/>
              <a:gd name="connsiteX16" fmla="*/ 299 w 420"/>
              <a:gd name="connsiteY16" fmla="*/ 5 h 764"/>
              <a:gd name="connsiteX17" fmla="*/ 310 w 420"/>
              <a:gd name="connsiteY17" fmla="*/ 11 h 764"/>
              <a:gd name="connsiteX18" fmla="*/ 331 w 420"/>
              <a:gd name="connsiteY18" fmla="*/ 16 h 764"/>
              <a:gd name="connsiteX19" fmla="*/ 363 w 420"/>
              <a:gd name="connsiteY19" fmla="*/ 32 h 764"/>
              <a:gd name="connsiteX20" fmla="*/ 378 w 420"/>
              <a:gd name="connsiteY20" fmla="*/ 42 h 764"/>
              <a:gd name="connsiteX21" fmla="*/ 394 w 420"/>
              <a:gd name="connsiteY21" fmla="*/ 53 h 764"/>
              <a:gd name="connsiteX22" fmla="*/ 405 w 420"/>
              <a:gd name="connsiteY22" fmla="*/ 58 h 764"/>
              <a:gd name="connsiteX23" fmla="*/ 415 w 420"/>
              <a:gd name="connsiteY23" fmla="*/ 68 h 764"/>
              <a:gd name="connsiteX24" fmla="*/ 420 w 420"/>
              <a:gd name="connsiteY24" fmla="*/ 74 h 764"/>
              <a:gd name="connsiteX25" fmla="*/ 420 w 420"/>
              <a:gd name="connsiteY25" fmla="*/ 74 h 764"/>
              <a:gd name="connsiteX26" fmla="*/ 415 w 420"/>
              <a:gd name="connsiteY26" fmla="*/ 79 h 764"/>
              <a:gd name="connsiteX27" fmla="*/ 415 w 420"/>
              <a:gd name="connsiteY27" fmla="*/ 84 h 764"/>
              <a:gd name="connsiteX28" fmla="*/ 410 w 420"/>
              <a:gd name="connsiteY28" fmla="*/ 90 h 764"/>
              <a:gd name="connsiteX29" fmla="*/ 405 w 420"/>
              <a:gd name="connsiteY29" fmla="*/ 95 h 764"/>
              <a:gd name="connsiteX30" fmla="*/ 399 w 420"/>
              <a:gd name="connsiteY30" fmla="*/ 100 h 764"/>
              <a:gd name="connsiteX31" fmla="*/ 394 w 420"/>
              <a:gd name="connsiteY31" fmla="*/ 105 h 764"/>
              <a:gd name="connsiteX32" fmla="*/ 389 w 420"/>
              <a:gd name="connsiteY32" fmla="*/ 116 h 764"/>
              <a:gd name="connsiteX33" fmla="*/ 389 w 420"/>
              <a:gd name="connsiteY33" fmla="*/ 126 h 764"/>
              <a:gd name="connsiteX34" fmla="*/ 384 w 420"/>
              <a:gd name="connsiteY34" fmla="*/ 142 h 764"/>
              <a:gd name="connsiteX35" fmla="*/ 384 w 420"/>
              <a:gd name="connsiteY35" fmla="*/ 163 h 764"/>
              <a:gd name="connsiteX36" fmla="*/ 384 w 420"/>
              <a:gd name="connsiteY36" fmla="*/ 184 h 764"/>
              <a:gd name="connsiteX37" fmla="*/ 378 w 420"/>
              <a:gd name="connsiteY37" fmla="*/ 211 h 764"/>
              <a:gd name="connsiteX38" fmla="*/ 373 w 420"/>
              <a:gd name="connsiteY38" fmla="*/ 263 h 764"/>
              <a:gd name="connsiteX39" fmla="*/ 368 w 420"/>
              <a:gd name="connsiteY39" fmla="*/ 316 h 764"/>
              <a:gd name="connsiteX40" fmla="*/ 363 w 420"/>
              <a:gd name="connsiteY40" fmla="*/ 363 h 764"/>
              <a:gd name="connsiteX41" fmla="*/ 357 w 420"/>
              <a:gd name="connsiteY41" fmla="*/ 411 h 764"/>
              <a:gd name="connsiteX42" fmla="*/ 347 w 420"/>
              <a:gd name="connsiteY42" fmla="*/ 458 h 764"/>
              <a:gd name="connsiteX43" fmla="*/ 336 w 420"/>
              <a:gd name="connsiteY43" fmla="*/ 506 h 764"/>
              <a:gd name="connsiteX44" fmla="*/ 326 w 420"/>
              <a:gd name="connsiteY44" fmla="*/ 553 h 764"/>
              <a:gd name="connsiteX45" fmla="*/ 310 w 420"/>
              <a:gd name="connsiteY45" fmla="*/ 595 h 764"/>
              <a:gd name="connsiteX46" fmla="*/ 299 w 420"/>
              <a:gd name="connsiteY46" fmla="*/ 622 h 764"/>
              <a:gd name="connsiteX47" fmla="*/ 294 w 420"/>
              <a:gd name="connsiteY47" fmla="*/ 643 h 764"/>
              <a:gd name="connsiteX48" fmla="*/ 284 w 420"/>
              <a:gd name="connsiteY48" fmla="*/ 658 h 764"/>
              <a:gd name="connsiteX49" fmla="*/ 273 w 420"/>
              <a:gd name="connsiteY49" fmla="*/ 674 h 764"/>
              <a:gd name="connsiteX50" fmla="*/ 263 w 420"/>
              <a:gd name="connsiteY50" fmla="*/ 690 h 764"/>
              <a:gd name="connsiteX51" fmla="*/ 252 w 420"/>
              <a:gd name="connsiteY51" fmla="*/ 706 h 764"/>
              <a:gd name="connsiteX52" fmla="*/ 236 w 420"/>
              <a:gd name="connsiteY52" fmla="*/ 716 h 764"/>
              <a:gd name="connsiteX53" fmla="*/ 226 w 420"/>
              <a:gd name="connsiteY53" fmla="*/ 727 h 764"/>
              <a:gd name="connsiteX54" fmla="*/ 215 w 420"/>
              <a:gd name="connsiteY54" fmla="*/ 737 h 764"/>
              <a:gd name="connsiteX55" fmla="*/ 205 w 420"/>
              <a:gd name="connsiteY55" fmla="*/ 743 h 764"/>
              <a:gd name="connsiteX56" fmla="*/ 194 w 420"/>
              <a:gd name="connsiteY56" fmla="*/ 748 h 764"/>
              <a:gd name="connsiteX57" fmla="*/ 184 w 420"/>
              <a:gd name="connsiteY57" fmla="*/ 753 h 764"/>
              <a:gd name="connsiteX58" fmla="*/ 179 w 420"/>
              <a:gd name="connsiteY58" fmla="*/ 758 h 764"/>
              <a:gd name="connsiteX59" fmla="*/ 168 w 420"/>
              <a:gd name="connsiteY59" fmla="*/ 764 h 764"/>
              <a:gd name="connsiteX60" fmla="*/ 163 w 420"/>
              <a:gd name="connsiteY60" fmla="*/ 764 h 764"/>
              <a:gd name="connsiteX61" fmla="*/ 157 w 420"/>
              <a:gd name="connsiteY61" fmla="*/ 764 h 764"/>
              <a:gd name="connsiteX62" fmla="*/ 147 w 420"/>
              <a:gd name="connsiteY62" fmla="*/ 758 h 764"/>
              <a:gd name="connsiteX63" fmla="*/ 142 w 420"/>
              <a:gd name="connsiteY63" fmla="*/ 753 h 764"/>
              <a:gd name="connsiteX64" fmla="*/ 136 w 420"/>
              <a:gd name="connsiteY64" fmla="*/ 748 h 764"/>
              <a:gd name="connsiteX65" fmla="*/ 136 w 420"/>
              <a:gd name="connsiteY65" fmla="*/ 743 h 764"/>
              <a:gd name="connsiteX66" fmla="*/ 136 w 420"/>
              <a:gd name="connsiteY66" fmla="*/ 737 h 764"/>
              <a:gd name="connsiteX67" fmla="*/ 136 w 420"/>
              <a:gd name="connsiteY67" fmla="*/ 732 h 764"/>
              <a:gd name="connsiteX68" fmla="*/ 136 w 420"/>
              <a:gd name="connsiteY68" fmla="*/ 722 h 764"/>
              <a:gd name="connsiteX69" fmla="*/ 136 w 420"/>
              <a:gd name="connsiteY69" fmla="*/ 716 h 764"/>
              <a:gd name="connsiteX70" fmla="*/ 131 w 420"/>
              <a:gd name="connsiteY70" fmla="*/ 706 h 764"/>
              <a:gd name="connsiteX71" fmla="*/ 121 w 420"/>
              <a:gd name="connsiteY71" fmla="*/ 695 h 764"/>
              <a:gd name="connsiteX72" fmla="*/ 110 w 420"/>
              <a:gd name="connsiteY72" fmla="*/ 690 h 764"/>
              <a:gd name="connsiteX73" fmla="*/ 100 w 420"/>
              <a:gd name="connsiteY73" fmla="*/ 679 h 764"/>
              <a:gd name="connsiteX74" fmla="*/ 84 w 420"/>
              <a:gd name="connsiteY74" fmla="*/ 669 h 764"/>
              <a:gd name="connsiteX75" fmla="*/ 68 w 420"/>
              <a:gd name="connsiteY75" fmla="*/ 658 h 764"/>
              <a:gd name="connsiteX76" fmla="*/ 52 w 420"/>
              <a:gd name="connsiteY76" fmla="*/ 648 h 764"/>
              <a:gd name="connsiteX77" fmla="*/ 36 w 420"/>
              <a:gd name="connsiteY77" fmla="*/ 643 h 764"/>
              <a:gd name="connsiteX78" fmla="*/ 26 w 420"/>
              <a:gd name="connsiteY78" fmla="*/ 632 h 764"/>
              <a:gd name="connsiteX79" fmla="*/ 15 w 420"/>
              <a:gd name="connsiteY79" fmla="*/ 627 h 764"/>
              <a:gd name="connsiteX80" fmla="*/ 5 w 420"/>
              <a:gd name="connsiteY80" fmla="*/ 622 h 764"/>
              <a:gd name="connsiteX81" fmla="*/ 0 w 420"/>
              <a:gd name="connsiteY81" fmla="*/ 616 h 764"/>
              <a:gd name="connsiteX82" fmla="*/ 0 w 420"/>
              <a:gd name="connsiteY82" fmla="*/ 616 h 764"/>
              <a:gd name="connsiteX83" fmla="*/ 0 w 420"/>
              <a:gd name="connsiteY83" fmla="*/ 611 h 764"/>
              <a:gd name="connsiteX84" fmla="*/ 0 w 420"/>
              <a:gd name="connsiteY84" fmla="*/ 611 h 764"/>
              <a:gd name="connsiteX85" fmla="*/ 5 w 420"/>
              <a:gd name="connsiteY85" fmla="*/ 611 h 764"/>
              <a:gd name="connsiteX86" fmla="*/ 10 w 420"/>
              <a:gd name="connsiteY86" fmla="*/ 611 h 764"/>
              <a:gd name="connsiteX87" fmla="*/ 21 w 420"/>
              <a:gd name="connsiteY87" fmla="*/ 611 h 764"/>
              <a:gd name="connsiteX88" fmla="*/ 31 w 420"/>
              <a:gd name="connsiteY88" fmla="*/ 611 h 764"/>
              <a:gd name="connsiteX89" fmla="*/ 47 w 420"/>
              <a:gd name="connsiteY89" fmla="*/ 616 h 764"/>
              <a:gd name="connsiteX90" fmla="*/ 63 w 420"/>
              <a:gd name="connsiteY90" fmla="*/ 622 h 764"/>
              <a:gd name="connsiteX91" fmla="*/ 84 w 420"/>
              <a:gd name="connsiteY91" fmla="*/ 622 h 764"/>
              <a:gd name="connsiteX92" fmla="*/ 105 w 420"/>
              <a:gd name="connsiteY92" fmla="*/ 627 h 764"/>
              <a:gd name="connsiteX93" fmla="*/ 121 w 420"/>
              <a:gd name="connsiteY93" fmla="*/ 632 h 764"/>
              <a:gd name="connsiteX94" fmla="*/ 136 w 420"/>
              <a:gd name="connsiteY94" fmla="*/ 632 h 764"/>
              <a:gd name="connsiteX95" fmla="*/ 152 w 420"/>
              <a:gd name="connsiteY95" fmla="*/ 632 h 764"/>
              <a:gd name="connsiteX96" fmla="*/ 163 w 420"/>
              <a:gd name="connsiteY96" fmla="*/ 632 h 764"/>
              <a:gd name="connsiteX97" fmla="*/ 173 w 420"/>
              <a:gd name="connsiteY97" fmla="*/ 632 h 764"/>
              <a:gd name="connsiteX98" fmla="*/ 179 w 420"/>
              <a:gd name="connsiteY98" fmla="*/ 632 h 764"/>
              <a:gd name="connsiteX99" fmla="*/ 184 w 420"/>
              <a:gd name="connsiteY99" fmla="*/ 632 h 764"/>
              <a:gd name="connsiteX100" fmla="*/ 189 w 420"/>
              <a:gd name="connsiteY100" fmla="*/ 627 h 764"/>
              <a:gd name="connsiteX101" fmla="*/ 194 w 420"/>
              <a:gd name="connsiteY101" fmla="*/ 622 h 764"/>
              <a:gd name="connsiteX102" fmla="*/ 200 w 420"/>
              <a:gd name="connsiteY102" fmla="*/ 616 h 764"/>
              <a:gd name="connsiteX103" fmla="*/ 205 w 420"/>
              <a:gd name="connsiteY103" fmla="*/ 611 h 764"/>
              <a:gd name="connsiteX104" fmla="*/ 210 w 420"/>
              <a:gd name="connsiteY104" fmla="*/ 600 h 764"/>
              <a:gd name="connsiteX105" fmla="*/ 221 w 420"/>
              <a:gd name="connsiteY105" fmla="*/ 590 h 764"/>
              <a:gd name="connsiteX106" fmla="*/ 226 w 420"/>
              <a:gd name="connsiteY106" fmla="*/ 579 h 764"/>
              <a:gd name="connsiteX107" fmla="*/ 231 w 420"/>
              <a:gd name="connsiteY107" fmla="*/ 569 h 764"/>
              <a:gd name="connsiteX108" fmla="*/ 236 w 420"/>
              <a:gd name="connsiteY108" fmla="*/ 553 h 764"/>
              <a:gd name="connsiteX109" fmla="*/ 242 w 420"/>
              <a:gd name="connsiteY109" fmla="*/ 537 h 764"/>
              <a:gd name="connsiteX110" fmla="*/ 247 w 420"/>
              <a:gd name="connsiteY110" fmla="*/ 521 h 764"/>
              <a:gd name="connsiteX111" fmla="*/ 252 w 420"/>
              <a:gd name="connsiteY111" fmla="*/ 500 h 764"/>
              <a:gd name="connsiteX112" fmla="*/ 257 w 420"/>
              <a:gd name="connsiteY112" fmla="*/ 479 h 764"/>
              <a:gd name="connsiteX113" fmla="*/ 263 w 420"/>
              <a:gd name="connsiteY113" fmla="*/ 453 h 764"/>
              <a:gd name="connsiteX114" fmla="*/ 268 w 420"/>
              <a:gd name="connsiteY114" fmla="*/ 427 h 764"/>
              <a:gd name="connsiteX115" fmla="*/ 273 w 420"/>
              <a:gd name="connsiteY115" fmla="*/ 400 h 764"/>
              <a:gd name="connsiteX116" fmla="*/ 278 w 420"/>
              <a:gd name="connsiteY116" fmla="*/ 374 h 764"/>
              <a:gd name="connsiteX117" fmla="*/ 284 w 420"/>
              <a:gd name="connsiteY117" fmla="*/ 348 h 764"/>
              <a:gd name="connsiteX118" fmla="*/ 284 w 420"/>
              <a:gd name="connsiteY118" fmla="*/ 321 h 764"/>
              <a:gd name="connsiteX119" fmla="*/ 289 w 420"/>
              <a:gd name="connsiteY119" fmla="*/ 295 h 764"/>
              <a:gd name="connsiteX120" fmla="*/ 289 w 420"/>
              <a:gd name="connsiteY120" fmla="*/ 274 h 764"/>
              <a:gd name="connsiteX121" fmla="*/ 294 w 420"/>
              <a:gd name="connsiteY121" fmla="*/ 253 h 764"/>
              <a:gd name="connsiteX122" fmla="*/ 294 w 420"/>
              <a:gd name="connsiteY122" fmla="*/ 232 h 764"/>
              <a:gd name="connsiteX123" fmla="*/ 294 w 420"/>
              <a:gd name="connsiteY123" fmla="*/ 211 h 764"/>
              <a:gd name="connsiteX124" fmla="*/ 299 w 420"/>
              <a:gd name="connsiteY124" fmla="*/ 195 h 764"/>
              <a:gd name="connsiteX125" fmla="*/ 299 w 420"/>
              <a:gd name="connsiteY125" fmla="*/ 179 h 764"/>
              <a:gd name="connsiteX126" fmla="*/ 299 w 420"/>
              <a:gd name="connsiteY126" fmla="*/ 163 h 764"/>
              <a:gd name="connsiteX127" fmla="*/ 299 w 420"/>
              <a:gd name="connsiteY127" fmla="*/ 153 h 764"/>
              <a:gd name="connsiteX128" fmla="*/ 299 w 420"/>
              <a:gd name="connsiteY128" fmla="*/ 142 h 764"/>
              <a:gd name="connsiteX129" fmla="*/ 299 w 420"/>
              <a:gd name="connsiteY129" fmla="*/ 132 h 764"/>
              <a:gd name="connsiteX130" fmla="*/ 299 w 420"/>
              <a:gd name="connsiteY130" fmla="*/ 121 h 764"/>
              <a:gd name="connsiteX131" fmla="*/ 294 w 420"/>
              <a:gd name="connsiteY131" fmla="*/ 116 h 764"/>
              <a:gd name="connsiteX132" fmla="*/ 294 w 420"/>
              <a:gd name="connsiteY13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42 w 420"/>
              <a:gd name="connsiteY10" fmla="*/ 21 h 764"/>
              <a:gd name="connsiteX11" fmla="*/ 263 w 420"/>
              <a:gd name="connsiteY11" fmla="*/ 5 h 764"/>
              <a:gd name="connsiteX12" fmla="*/ 268 w 420"/>
              <a:gd name="connsiteY12" fmla="*/ 5 h 764"/>
              <a:gd name="connsiteX13" fmla="*/ 278 w 420"/>
              <a:gd name="connsiteY13" fmla="*/ 0 h 764"/>
              <a:gd name="connsiteX14" fmla="*/ 284 w 420"/>
              <a:gd name="connsiteY14" fmla="*/ 5 h 764"/>
              <a:gd name="connsiteX15" fmla="*/ 299 w 420"/>
              <a:gd name="connsiteY15" fmla="*/ 5 h 764"/>
              <a:gd name="connsiteX16" fmla="*/ 310 w 420"/>
              <a:gd name="connsiteY16" fmla="*/ 11 h 764"/>
              <a:gd name="connsiteX17" fmla="*/ 331 w 420"/>
              <a:gd name="connsiteY17" fmla="*/ 16 h 764"/>
              <a:gd name="connsiteX18" fmla="*/ 363 w 420"/>
              <a:gd name="connsiteY18" fmla="*/ 32 h 764"/>
              <a:gd name="connsiteX19" fmla="*/ 378 w 420"/>
              <a:gd name="connsiteY19" fmla="*/ 42 h 764"/>
              <a:gd name="connsiteX20" fmla="*/ 394 w 420"/>
              <a:gd name="connsiteY20" fmla="*/ 53 h 764"/>
              <a:gd name="connsiteX21" fmla="*/ 405 w 420"/>
              <a:gd name="connsiteY21" fmla="*/ 58 h 764"/>
              <a:gd name="connsiteX22" fmla="*/ 415 w 420"/>
              <a:gd name="connsiteY22" fmla="*/ 68 h 764"/>
              <a:gd name="connsiteX23" fmla="*/ 420 w 420"/>
              <a:gd name="connsiteY23" fmla="*/ 74 h 764"/>
              <a:gd name="connsiteX24" fmla="*/ 420 w 420"/>
              <a:gd name="connsiteY24" fmla="*/ 74 h 764"/>
              <a:gd name="connsiteX25" fmla="*/ 415 w 420"/>
              <a:gd name="connsiteY25" fmla="*/ 79 h 764"/>
              <a:gd name="connsiteX26" fmla="*/ 415 w 420"/>
              <a:gd name="connsiteY26" fmla="*/ 84 h 764"/>
              <a:gd name="connsiteX27" fmla="*/ 410 w 420"/>
              <a:gd name="connsiteY27" fmla="*/ 90 h 764"/>
              <a:gd name="connsiteX28" fmla="*/ 405 w 420"/>
              <a:gd name="connsiteY28" fmla="*/ 95 h 764"/>
              <a:gd name="connsiteX29" fmla="*/ 399 w 420"/>
              <a:gd name="connsiteY29" fmla="*/ 100 h 764"/>
              <a:gd name="connsiteX30" fmla="*/ 394 w 420"/>
              <a:gd name="connsiteY30" fmla="*/ 105 h 764"/>
              <a:gd name="connsiteX31" fmla="*/ 389 w 420"/>
              <a:gd name="connsiteY31" fmla="*/ 116 h 764"/>
              <a:gd name="connsiteX32" fmla="*/ 389 w 420"/>
              <a:gd name="connsiteY32" fmla="*/ 126 h 764"/>
              <a:gd name="connsiteX33" fmla="*/ 384 w 420"/>
              <a:gd name="connsiteY33" fmla="*/ 142 h 764"/>
              <a:gd name="connsiteX34" fmla="*/ 384 w 420"/>
              <a:gd name="connsiteY34" fmla="*/ 163 h 764"/>
              <a:gd name="connsiteX35" fmla="*/ 384 w 420"/>
              <a:gd name="connsiteY35" fmla="*/ 184 h 764"/>
              <a:gd name="connsiteX36" fmla="*/ 378 w 420"/>
              <a:gd name="connsiteY36" fmla="*/ 211 h 764"/>
              <a:gd name="connsiteX37" fmla="*/ 373 w 420"/>
              <a:gd name="connsiteY37" fmla="*/ 263 h 764"/>
              <a:gd name="connsiteX38" fmla="*/ 368 w 420"/>
              <a:gd name="connsiteY38" fmla="*/ 316 h 764"/>
              <a:gd name="connsiteX39" fmla="*/ 363 w 420"/>
              <a:gd name="connsiteY39" fmla="*/ 363 h 764"/>
              <a:gd name="connsiteX40" fmla="*/ 357 w 420"/>
              <a:gd name="connsiteY40" fmla="*/ 411 h 764"/>
              <a:gd name="connsiteX41" fmla="*/ 347 w 420"/>
              <a:gd name="connsiteY41" fmla="*/ 458 h 764"/>
              <a:gd name="connsiteX42" fmla="*/ 336 w 420"/>
              <a:gd name="connsiteY42" fmla="*/ 506 h 764"/>
              <a:gd name="connsiteX43" fmla="*/ 326 w 420"/>
              <a:gd name="connsiteY43" fmla="*/ 553 h 764"/>
              <a:gd name="connsiteX44" fmla="*/ 310 w 420"/>
              <a:gd name="connsiteY44" fmla="*/ 595 h 764"/>
              <a:gd name="connsiteX45" fmla="*/ 299 w 420"/>
              <a:gd name="connsiteY45" fmla="*/ 622 h 764"/>
              <a:gd name="connsiteX46" fmla="*/ 294 w 420"/>
              <a:gd name="connsiteY46" fmla="*/ 643 h 764"/>
              <a:gd name="connsiteX47" fmla="*/ 284 w 420"/>
              <a:gd name="connsiteY47" fmla="*/ 658 h 764"/>
              <a:gd name="connsiteX48" fmla="*/ 273 w 420"/>
              <a:gd name="connsiteY48" fmla="*/ 674 h 764"/>
              <a:gd name="connsiteX49" fmla="*/ 263 w 420"/>
              <a:gd name="connsiteY49" fmla="*/ 690 h 764"/>
              <a:gd name="connsiteX50" fmla="*/ 252 w 420"/>
              <a:gd name="connsiteY50" fmla="*/ 706 h 764"/>
              <a:gd name="connsiteX51" fmla="*/ 236 w 420"/>
              <a:gd name="connsiteY51" fmla="*/ 716 h 764"/>
              <a:gd name="connsiteX52" fmla="*/ 226 w 420"/>
              <a:gd name="connsiteY52" fmla="*/ 727 h 764"/>
              <a:gd name="connsiteX53" fmla="*/ 215 w 420"/>
              <a:gd name="connsiteY53" fmla="*/ 737 h 764"/>
              <a:gd name="connsiteX54" fmla="*/ 205 w 420"/>
              <a:gd name="connsiteY54" fmla="*/ 743 h 764"/>
              <a:gd name="connsiteX55" fmla="*/ 194 w 420"/>
              <a:gd name="connsiteY55" fmla="*/ 748 h 764"/>
              <a:gd name="connsiteX56" fmla="*/ 184 w 420"/>
              <a:gd name="connsiteY56" fmla="*/ 753 h 764"/>
              <a:gd name="connsiteX57" fmla="*/ 179 w 420"/>
              <a:gd name="connsiteY57" fmla="*/ 758 h 764"/>
              <a:gd name="connsiteX58" fmla="*/ 168 w 420"/>
              <a:gd name="connsiteY58" fmla="*/ 764 h 764"/>
              <a:gd name="connsiteX59" fmla="*/ 163 w 420"/>
              <a:gd name="connsiteY59" fmla="*/ 764 h 764"/>
              <a:gd name="connsiteX60" fmla="*/ 157 w 420"/>
              <a:gd name="connsiteY60" fmla="*/ 764 h 764"/>
              <a:gd name="connsiteX61" fmla="*/ 147 w 420"/>
              <a:gd name="connsiteY61" fmla="*/ 758 h 764"/>
              <a:gd name="connsiteX62" fmla="*/ 142 w 420"/>
              <a:gd name="connsiteY62" fmla="*/ 753 h 764"/>
              <a:gd name="connsiteX63" fmla="*/ 136 w 420"/>
              <a:gd name="connsiteY63" fmla="*/ 748 h 764"/>
              <a:gd name="connsiteX64" fmla="*/ 136 w 420"/>
              <a:gd name="connsiteY64" fmla="*/ 743 h 764"/>
              <a:gd name="connsiteX65" fmla="*/ 136 w 420"/>
              <a:gd name="connsiteY65" fmla="*/ 737 h 764"/>
              <a:gd name="connsiteX66" fmla="*/ 136 w 420"/>
              <a:gd name="connsiteY66" fmla="*/ 732 h 764"/>
              <a:gd name="connsiteX67" fmla="*/ 136 w 420"/>
              <a:gd name="connsiteY67" fmla="*/ 722 h 764"/>
              <a:gd name="connsiteX68" fmla="*/ 136 w 420"/>
              <a:gd name="connsiteY68" fmla="*/ 716 h 764"/>
              <a:gd name="connsiteX69" fmla="*/ 131 w 420"/>
              <a:gd name="connsiteY69" fmla="*/ 706 h 764"/>
              <a:gd name="connsiteX70" fmla="*/ 121 w 420"/>
              <a:gd name="connsiteY70" fmla="*/ 695 h 764"/>
              <a:gd name="connsiteX71" fmla="*/ 110 w 420"/>
              <a:gd name="connsiteY71" fmla="*/ 690 h 764"/>
              <a:gd name="connsiteX72" fmla="*/ 100 w 420"/>
              <a:gd name="connsiteY72" fmla="*/ 679 h 764"/>
              <a:gd name="connsiteX73" fmla="*/ 84 w 420"/>
              <a:gd name="connsiteY73" fmla="*/ 669 h 764"/>
              <a:gd name="connsiteX74" fmla="*/ 68 w 420"/>
              <a:gd name="connsiteY74" fmla="*/ 658 h 764"/>
              <a:gd name="connsiteX75" fmla="*/ 52 w 420"/>
              <a:gd name="connsiteY75" fmla="*/ 648 h 764"/>
              <a:gd name="connsiteX76" fmla="*/ 36 w 420"/>
              <a:gd name="connsiteY76" fmla="*/ 643 h 764"/>
              <a:gd name="connsiteX77" fmla="*/ 26 w 420"/>
              <a:gd name="connsiteY77" fmla="*/ 632 h 764"/>
              <a:gd name="connsiteX78" fmla="*/ 15 w 420"/>
              <a:gd name="connsiteY78" fmla="*/ 627 h 764"/>
              <a:gd name="connsiteX79" fmla="*/ 5 w 420"/>
              <a:gd name="connsiteY79" fmla="*/ 622 h 764"/>
              <a:gd name="connsiteX80" fmla="*/ 0 w 420"/>
              <a:gd name="connsiteY80" fmla="*/ 616 h 764"/>
              <a:gd name="connsiteX81" fmla="*/ 0 w 420"/>
              <a:gd name="connsiteY81" fmla="*/ 616 h 764"/>
              <a:gd name="connsiteX82" fmla="*/ 0 w 420"/>
              <a:gd name="connsiteY82" fmla="*/ 611 h 764"/>
              <a:gd name="connsiteX83" fmla="*/ 0 w 420"/>
              <a:gd name="connsiteY83" fmla="*/ 611 h 764"/>
              <a:gd name="connsiteX84" fmla="*/ 5 w 420"/>
              <a:gd name="connsiteY84" fmla="*/ 611 h 764"/>
              <a:gd name="connsiteX85" fmla="*/ 10 w 420"/>
              <a:gd name="connsiteY85" fmla="*/ 611 h 764"/>
              <a:gd name="connsiteX86" fmla="*/ 21 w 420"/>
              <a:gd name="connsiteY86" fmla="*/ 611 h 764"/>
              <a:gd name="connsiteX87" fmla="*/ 31 w 420"/>
              <a:gd name="connsiteY87" fmla="*/ 611 h 764"/>
              <a:gd name="connsiteX88" fmla="*/ 47 w 420"/>
              <a:gd name="connsiteY88" fmla="*/ 616 h 764"/>
              <a:gd name="connsiteX89" fmla="*/ 63 w 420"/>
              <a:gd name="connsiteY89" fmla="*/ 622 h 764"/>
              <a:gd name="connsiteX90" fmla="*/ 84 w 420"/>
              <a:gd name="connsiteY90" fmla="*/ 622 h 764"/>
              <a:gd name="connsiteX91" fmla="*/ 105 w 420"/>
              <a:gd name="connsiteY91" fmla="*/ 627 h 764"/>
              <a:gd name="connsiteX92" fmla="*/ 121 w 420"/>
              <a:gd name="connsiteY92" fmla="*/ 632 h 764"/>
              <a:gd name="connsiteX93" fmla="*/ 136 w 420"/>
              <a:gd name="connsiteY93" fmla="*/ 632 h 764"/>
              <a:gd name="connsiteX94" fmla="*/ 152 w 420"/>
              <a:gd name="connsiteY94" fmla="*/ 632 h 764"/>
              <a:gd name="connsiteX95" fmla="*/ 163 w 420"/>
              <a:gd name="connsiteY95" fmla="*/ 632 h 764"/>
              <a:gd name="connsiteX96" fmla="*/ 173 w 420"/>
              <a:gd name="connsiteY96" fmla="*/ 632 h 764"/>
              <a:gd name="connsiteX97" fmla="*/ 179 w 420"/>
              <a:gd name="connsiteY97" fmla="*/ 632 h 764"/>
              <a:gd name="connsiteX98" fmla="*/ 184 w 420"/>
              <a:gd name="connsiteY98" fmla="*/ 632 h 764"/>
              <a:gd name="connsiteX99" fmla="*/ 189 w 420"/>
              <a:gd name="connsiteY99" fmla="*/ 627 h 764"/>
              <a:gd name="connsiteX100" fmla="*/ 194 w 420"/>
              <a:gd name="connsiteY100" fmla="*/ 622 h 764"/>
              <a:gd name="connsiteX101" fmla="*/ 200 w 420"/>
              <a:gd name="connsiteY101" fmla="*/ 616 h 764"/>
              <a:gd name="connsiteX102" fmla="*/ 205 w 420"/>
              <a:gd name="connsiteY102" fmla="*/ 611 h 764"/>
              <a:gd name="connsiteX103" fmla="*/ 210 w 420"/>
              <a:gd name="connsiteY103" fmla="*/ 600 h 764"/>
              <a:gd name="connsiteX104" fmla="*/ 221 w 420"/>
              <a:gd name="connsiteY104" fmla="*/ 590 h 764"/>
              <a:gd name="connsiteX105" fmla="*/ 226 w 420"/>
              <a:gd name="connsiteY105" fmla="*/ 579 h 764"/>
              <a:gd name="connsiteX106" fmla="*/ 231 w 420"/>
              <a:gd name="connsiteY106" fmla="*/ 569 h 764"/>
              <a:gd name="connsiteX107" fmla="*/ 236 w 420"/>
              <a:gd name="connsiteY107" fmla="*/ 553 h 764"/>
              <a:gd name="connsiteX108" fmla="*/ 242 w 420"/>
              <a:gd name="connsiteY108" fmla="*/ 537 h 764"/>
              <a:gd name="connsiteX109" fmla="*/ 247 w 420"/>
              <a:gd name="connsiteY109" fmla="*/ 521 h 764"/>
              <a:gd name="connsiteX110" fmla="*/ 252 w 420"/>
              <a:gd name="connsiteY110" fmla="*/ 500 h 764"/>
              <a:gd name="connsiteX111" fmla="*/ 257 w 420"/>
              <a:gd name="connsiteY111" fmla="*/ 479 h 764"/>
              <a:gd name="connsiteX112" fmla="*/ 263 w 420"/>
              <a:gd name="connsiteY112" fmla="*/ 453 h 764"/>
              <a:gd name="connsiteX113" fmla="*/ 268 w 420"/>
              <a:gd name="connsiteY113" fmla="*/ 427 h 764"/>
              <a:gd name="connsiteX114" fmla="*/ 273 w 420"/>
              <a:gd name="connsiteY114" fmla="*/ 400 h 764"/>
              <a:gd name="connsiteX115" fmla="*/ 278 w 420"/>
              <a:gd name="connsiteY115" fmla="*/ 374 h 764"/>
              <a:gd name="connsiteX116" fmla="*/ 284 w 420"/>
              <a:gd name="connsiteY116" fmla="*/ 348 h 764"/>
              <a:gd name="connsiteX117" fmla="*/ 284 w 420"/>
              <a:gd name="connsiteY117" fmla="*/ 321 h 764"/>
              <a:gd name="connsiteX118" fmla="*/ 289 w 420"/>
              <a:gd name="connsiteY118" fmla="*/ 295 h 764"/>
              <a:gd name="connsiteX119" fmla="*/ 289 w 420"/>
              <a:gd name="connsiteY119" fmla="*/ 274 h 764"/>
              <a:gd name="connsiteX120" fmla="*/ 294 w 420"/>
              <a:gd name="connsiteY120" fmla="*/ 253 h 764"/>
              <a:gd name="connsiteX121" fmla="*/ 294 w 420"/>
              <a:gd name="connsiteY121" fmla="*/ 232 h 764"/>
              <a:gd name="connsiteX122" fmla="*/ 294 w 420"/>
              <a:gd name="connsiteY122" fmla="*/ 211 h 764"/>
              <a:gd name="connsiteX123" fmla="*/ 299 w 420"/>
              <a:gd name="connsiteY123" fmla="*/ 195 h 764"/>
              <a:gd name="connsiteX124" fmla="*/ 299 w 420"/>
              <a:gd name="connsiteY124" fmla="*/ 179 h 764"/>
              <a:gd name="connsiteX125" fmla="*/ 299 w 420"/>
              <a:gd name="connsiteY125" fmla="*/ 163 h 764"/>
              <a:gd name="connsiteX126" fmla="*/ 299 w 420"/>
              <a:gd name="connsiteY126" fmla="*/ 153 h 764"/>
              <a:gd name="connsiteX127" fmla="*/ 299 w 420"/>
              <a:gd name="connsiteY127" fmla="*/ 142 h 764"/>
              <a:gd name="connsiteX128" fmla="*/ 299 w 420"/>
              <a:gd name="connsiteY128" fmla="*/ 132 h 764"/>
              <a:gd name="connsiteX129" fmla="*/ 299 w 420"/>
              <a:gd name="connsiteY129" fmla="*/ 121 h 764"/>
              <a:gd name="connsiteX130" fmla="*/ 294 w 420"/>
              <a:gd name="connsiteY130" fmla="*/ 116 h 764"/>
              <a:gd name="connsiteX131" fmla="*/ 294 w 420"/>
              <a:gd name="connsiteY13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42 w 420"/>
              <a:gd name="connsiteY10" fmla="*/ 21 h 764"/>
              <a:gd name="connsiteX11" fmla="*/ 268 w 420"/>
              <a:gd name="connsiteY11" fmla="*/ 5 h 764"/>
              <a:gd name="connsiteX12" fmla="*/ 278 w 420"/>
              <a:gd name="connsiteY12" fmla="*/ 0 h 764"/>
              <a:gd name="connsiteX13" fmla="*/ 284 w 420"/>
              <a:gd name="connsiteY13" fmla="*/ 5 h 764"/>
              <a:gd name="connsiteX14" fmla="*/ 299 w 420"/>
              <a:gd name="connsiteY14" fmla="*/ 5 h 764"/>
              <a:gd name="connsiteX15" fmla="*/ 310 w 420"/>
              <a:gd name="connsiteY15" fmla="*/ 11 h 764"/>
              <a:gd name="connsiteX16" fmla="*/ 331 w 420"/>
              <a:gd name="connsiteY16" fmla="*/ 16 h 764"/>
              <a:gd name="connsiteX17" fmla="*/ 363 w 420"/>
              <a:gd name="connsiteY17" fmla="*/ 32 h 764"/>
              <a:gd name="connsiteX18" fmla="*/ 378 w 420"/>
              <a:gd name="connsiteY18" fmla="*/ 42 h 764"/>
              <a:gd name="connsiteX19" fmla="*/ 394 w 420"/>
              <a:gd name="connsiteY19" fmla="*/ 53 h 764"/>
              <a:gd name="connsiteX20" fmla="*/ 405 w 420"/>
              <a:gd name="connsiteY20" fmla="*/ 58 h 764"/>
              <a:gd name="connsiteX21" fmla="*/ 415 w 420"/>
              <a:gd name="connsiteY21" fmla="*/ 68 h 764"/>
              <a:gd name="connsiteX22" fmla="*/ 420 w 420"/>
              <a:gd name="connsiteY22" fmla="*/ 74 h 764"/>
              <a:gd name="connsiteX23" fmla="*/ 420 w 420"/>
              <a:gd name="connsiteY23" fmla="*/ 74 h 764"/>
              <a:gd name="connsiteX24" fmla="*/ 415 w 420"/>
              <a:gd name="connsiteY24" fmla="*/ 79 h 764"/>
              <a:gd name="connsiteX25" fmla="*/ 415 w 420"/>
              <a:gd name="connsiteY25" fmla="*/ 84 h 764"/>
              <a:gd name="connsiteX26" fmla="*/ 410 w 420"/>
              <a:gd name="connsiteY26" fmla="*/ 90 h 764"/>
              <a:gd name="connsiteX27" fmla="*/ 405 w 420"/>
              <a:gd name="connsiteY27" fmla="*/ 95 h 764"/>
              <a:gd name="connsiteX28" fmla="*/ 399 w 420"/>
              <a:gd name="connsiteY28" fmla="*/ 100 h 764"/>
              <a:gd name="connsiteX29" fmla="*/ 394 w 420"/>
              <a:gd name="connsiteY29" fmla="*/ 105 h 764"/>
              <a:gd name="connsiteX30" fmla="*/ 389 w 420"/>
              <a:gd name="connsiteY30" fmla="*/ 116 h 764"/>
              <a:gd name="connsiteX31" fmla="*/ 389 w 420"/>
              <a:gd name="connsiteY31" fmla="*/ 126 h 764"/>
              <a:gd name="connsiteX32" fmla="*/ 384 w 420"/>
              <a:gd name="connsiteY32" fmla="*/ 142 h 764"/>
              <a:gd name="connsiteX33" fmla="*/ 384 w 420"/>
              <a:gd name="connsiteY33" fmla="*/ 163 h 764"/>
              <a:gd name="connsiteX34" fmla="*/ 384 w 420"/>
              <a:gd name="connsiteY34" fmla="*/ 184 h 764"/>
              <a:gd name="connsiteX35" fmla="*/ 378 w 420"/>
              <a:gd name="connsiteY35" fmla="*/ 211 h 764"/>
              <a:gd name="connsiteX36" fmla="*/ 373 w 420"/>
              <a:gd name="connsiteY36" fmla="*/ 263 h 764"/>
              <a:gd name="connsiteX37" fmla="*/ 368 w 420"/>
              <a:gd name="connsiteY37" fmla="*/ 316 h 764"/>
              <a:gd name="connsiteX38" fmla="*/ 363 w 420"/>
              <a:gd name="connsiteY38" fmla="*/ 363 h 764"/>
              <a:gd name="connsiteX39" fmla="*/ 357 w 420"/>
              <a:gd name="connsiteY39" fmla="*/ 411 h 764"/>
              <a:gd name="connsiteX40" fmla="*/ 347 w 420"/>
              <a:gd name="connsiteY40" fmla="*/ 458 h 764"/>
              <a:gd name="connsiteX41" fmla="*/ 336 w 420"/>
              <a:gd name="connsiteY41" fmla="*/ 506 h 764"/>
              <a:gd name="connsiteX42" fmla="*/ 326 w 420"/>
              <a:gd name="connsiteY42" fmla="*/ 553 h 764"/>
              <a:gd name="connsiteX43" fmla="*/ 310 w 420"/>
              <a:gd name="connsiteY43" fmla="*/ 595 h 764"/>
              <a:gd name="connsiteX44" fmla="*/ 299 w 420"/>
              <a:gd name="connsiteY44" fmla="*/ 622 h 764"/>
              <a:gd name="connsiteX45" fmla="*/ 294 w 420"/>
              <a:gd name="connsiteY45" fmla="*/ 643 h 764"/>
              <a:gd name="connsiteX46" fmla="*/ 284 w 420"/>
              <a:gd name="connsiteY46" fmla="*/ 658 h 764"/>
              <a:gd name="connsiteX47" fmla="*/ 273 w 420"/>
              <a:gd name="connsiteY47" fmla="*/ 674 h 764"/>
              <a:gd name="connsiteX48" fmla="*/ 263 w 420"/>
              <a:gd name="connsiteY48" fmla="*/ 690 h 764"/>
              <a:gd name="connsiteX49" fmla="*/ 252 w 420"/>
              <a:gd name="connsiteY49" fmla="*/ 706 h 764"/>
              <a:gd name="connsiteX50" fmla="*/ 236 w 420"/>
              <a:gd name="connsiteY50" fmla="*/ 716 h 764"/>
              <a:gd name="connsiteX51" fmla="*/ 226 w 420"/>
              <a:gd name="connsiteY51" fmla="*/ 727 h 764"/>
              <a:gd name="connsiteX52" fmla="*/ 215 w 420"/>
              <a:gd name="connsiteY52" fmla="*/ 737 h 764"/>
              <a:gd name="connsiteX53" fmla="*/ 205 w 420"/>
              <a:gd name="connsiteY53" fmla="*/ 743 h 764"/>
              <a:gd name="connsiteX54" fmla="*/ 194 w 420"/>
              <a:gd name="connsiteY54" fmla="*/ 748 h 764"/>
              <a:gd name="connsiteX55" fmla="*/ 184 w 420"/>
              <a:gd name="connsiteY55" fmla="*/ 753 h 764"/>
              <a:gd name="connsiteX56" fmla="*/ 179 w 420"/>
              <a:gd name="connsiteY56" fmla="*/ 758 h 764"/>
              <a:gd name="connsiteX57" fmla="*/ 168 w 420"/>
              <a:gd name="connsiteY57" fmla="*/ 764 h 764"/>
              <a:gd name="connsiteX58" fmla="*/ 163 w 420"/>
              <a:gd name="connsiteY58" fmla="*/ 764 h 764"/>
              <a:gd name="connsiteX59" fmla="*/ 157 w 420"/>
              <a:gd name="connsiteY59" fmla="*/ 764 h 764"/>
              <a:gd name="connsiteX60" fmla="*/ 147 w 420"/>
              <a:gd name="connsiteY60" fmla="*/ 758 h 764"/>
              <a:gd name="connsiteX61" fmla="*/ 142 w 420"/>
              <a:gd name="connsiteY61" fmla="*/ 753 h 764"/>
              <a:gd name="connsiteX62" fmla="*/ 136 w 420"/>
              <a:gd name="connsiteY62" fmla="*/ 748 h 764"/>
              <a:gd name="connsiteX63" fmla="*/ 136 w 420"/>
              <a:gd name="connsiteY63" fmla="*/ 743 h 764"/>
              <a:gd name="connsiteX64" fmla="*/ 136 w 420"/>
              <a:gd name="connsiteY64" fmla="*/ 737 h 764"/>
              <a:gd name="connsiteX65" fmla="*/ 136 w 420"/>
              <a:gd name="connsiteY65" fmla="*/ 732 h 764"/>
              <a:gd name="connsiteX66" fmla="*/ 136 w 420"/>
              <a:gd name="connsiteY66" fmla="*/ 722 h 764"/>
              <a:gd name="connsiteX67" fmla="*/ 136 w 420"/>
              <a:gd name="connsiteY67" fmla="*/ 716 h 764"/>
              <a:gd name="connsiteX68" fmla="*/ 131 w 420"/>
              <a:gd name="connsiteY68" fmla="*/ 706 h 764"/>
              <a:gd name="connsiteX69" fmla="*/ 121 w 420"/>
              <a:gd name="connsiteY69" fmla="*/ 695 h 764"/>
              <a:gd name="connsiteX70" fmla="*/ 110 w 420"/>
              <a:gd name="connsiteY70" fmla="*/ 690 h 764"/>
              <a:gd name="connsiteX71" fmla="*/ 100 w 420"/>
              <a:gd name="connsiteY71" fmla="*/ 679 h 764"/>
              <a:gd name="connsiteX72" fmla="*/ 84 w 420"/>
              <a:gd name="connsiteY72" fmla="*/ 669 h 764"/>
              <a:gd name="connsiteX73" fmla="*/ 68 w 420"/>
              <a:gd name="connsiteY73" fmla="*/ 658 h 764"/>
              <a:gd name="connsiteX74" fmla="*/ 52 w 420"/>
              <a:gd name="connsiteY74" fmla="*/ 648 h 764"/>
              <a:gd name="connsiteX75" fmla="*/ 36 w 420"/>
              <a:gd name="connsiteY75" fmla="*/ 643 h 764"/>
              <a:gd name="connsiteX76" fmla="*/ 26 w 420"/>
              <a:gd name="connsiteY76" fmla="*/ 632 h 764"/>
              <a:gd name="connsiteX77" fmla="*/ 15 w 420"/>
              <a:gd name="connsiteY77" fmla="*/ 627 h 764"/>
              <a:gd name="connsiteX78" fmla="*/ 5 w 420"/>
              <a:gd name="connsiteY78" fmla="*/ 622 h 764"/>
              <a:gd name="connsiteX79" fmla="*/ 0 w 420"/>
              <a:gd name="connsiteY79" fmla="*/ 616 h 764"/>
              <a:gd name="connsiteX80" fmla="*/ 0 w 420"/>
              <a:gd name="connsiteY80" fmla="*/ 616 h 764"/>
              <a:gd name="connsiteX81" fmla="*/ 0 w 420"/>
              <a:gd name="connsiteY81" fmla="*/ 611 h 764"/>
              <a:gd name="connsiteX82" fmla="*/ 0 w 420"/>
              <a:gd name="connsiteY82" fmla="*/ 611 h 764"/>
              <a:gd name="connsiteX83" fmla="*/ 5 w 420"/>
              <a:gd name="connsiteY83" fmla="*/ 611 h 764"/>
              <a:gd name="connsiteX84" fmla="*/ 10 w 420"/>
              <a:gd name="connsiteY84" fmla="*/ 611 h 764"/>
              <a:gd name="connsiteX85" fmla="*/ 21 w 420"/>
              <a:gd name="connsiteY85" fmla="*/ 611 h 764"/>
              <a:gd name="connsiteX86" fmla="*/ 31 w 420"/>
              <a:gd name="connsiteY86" fmla="*/ 611 h 764"/>
              <a:gd name="connsiteX87" fmla="*/ 47 w 420"/>
              <a:gd name="connsiteY87" fmla="*/ 616 h 764"/>
              <a:gd name="connsiteX88" fmla="*/ 63 w 420"/>
              <a:gd name="connsiteY88" fmla="*/ 622 h 764"/>
              <a:gd name="connsiteX89" fmla="*/ 84 w 420"/>
              <a:gd name="connsiteY89" fmla="*/ 622 h 764"/>
              <a:gd name="connsiteX90" fmla="*/ 105 w 420"/>
              <a:gd name="connsiteY90" fmla="*/ 627 h 764"/>
              <a:gd name="connsiteX91" fmla="*/ 121 w 420"/>
              <a:gd name="connsiteY91" fmla="*/ 632 h 764"/>
              <a:gd name="connsiteX92" fmla="*/ 136 w 420"/>
              <a:gd name="connsiteY92" fmla="*/ 632 h 764"/>
              <a:gd name="connsiteX93" fmla="*/ 152 w 420"/>
              <a:gd name="connsiteY93" fmla="*/ 632 h 764"/>
              <a:gd name="connsiteX94" fmla="*/ 163 w 420"/>
              <a:gd name="connsiteY94" fmla="*/ 632 h 764"/>
              <a:gd name="connsiteX95" fmla="*/ 173 w 420"/>
              <a:gd name="connsiteY95" fmla="*/ 632 h 764"/>
              <a:gd name="connsiteX96" fmla="*/ 179 w 420"/>
              <a:gd name="connsiteY96" fmla="*/ 632 h 764"/>
              <a:gd name="connsiteX97" fmla="*/ 184 w 420"/>
              <a:gd name="connsiteY97" fmla="*/ 632 h 764"/>
              <a:gd name="connsiteX98" fmla="*/ 189 w 420"/>
              <a:gd name="connsiteY98" fmla="*/ 627 h 764"/>
              <a:gd name="connsiteX99" fmla="*/ 194 w 420"/>
              <a:gd name="connsiteY99" fmla="*/ 622 h 764"/>
              <a:gd name="connsiteX100" fmla="*/ 200 w 420"/>
              <a:gd name="connsiteY100" fmla="*/ 616 h 764"/>
              <a:gd name="connsiteX101" fmla="*/ 205 w 420"/>
              <a:gd name="connsiteY101" fmla="*/ 611 h 764"/>
              <a:gd name="connsiteX102" fmla="*/ 210 w 420"/>
              <a:gd name="connsiteY102" fmla="*/ 600 h 764"/>
              <a:gd name="connsiteX103" fmla="*/ 221 w 420"/>
              <a:gd name="connsiteY103" fmla="*/ 590 h 764"/>
              <a:gd name="connsiteX104" fmla="*/ 226 w 420"/>
              <a:gd name="connsiteY104" fmla="*/ 579 h 764"/>
              <a:gd name="connsiteX105" fmla="*/ 231 w 420"/>
              <a:gd name="connsiteY105" fmla="*/ 569 h 764"/>
              <a:gd name="connsiteX106" fmla="*/ 236 w 420"/>
              <a:gd name="connsiteY106" fmla="*/ 553 h 764"/>
              <a:gd name="connsiteX107" fmla="*/ 242 w 420"/>
              <a:gd name="connsiteY107" fmla="*/ 537 h 764"/>
              <a:gd name="connsiteX108" fmla="*/ 247 w 420"/>
              <a:gd name="connsiteY108" fmla="*/ 521 h 764"/>
              <a:gd name="connsiteX109" fmla="*/ 252 w 420"/>
              <a:gd name="connsiteY109" fmla="*/ 500 h 764"/>
              <a:gd name="connsiteX110" fmla="*/ 257 w 420"/>
              <a:gd name="connsiteY110" fmla="*/ 479 h 764"/>
              <a:gd name="connsiteX111" fmla="*/ 263 w 420"/>
              <a:gd name="connsiteY111" fmla="*/ 453 h 764"/>
              <a:gd name="connsiteX112" fmla="*/ 268 w 420"/>
              <a:gd name="connsiteY112" fmla="*/ 427 h 764"/>
              <a:gd name="connsiteX113" fmla="*/ 273 w 420"/>
              <a:gd name="connsiteY113" fmla="*/ 400 h 764"/>
              <a:gd name="connsiteX114" fmla="*/ 278 w 420"/>
              <a:gd name="connsiteY114" fmla="*/ 374 h 764"/>
              <a:gd name="connsiteX115" fmla="*/ 284 w 420"/>
              <a:gd name="connsiteY115" fmla="*/ 348 h 764"/>
              <a:gd name="connsiteX116" fmla="*/ 284 w 420"/>
              <a:gd name="connsiteY116" fmla="*/ 321 h 764"/>
              <a:gd name="connsiteX117" fmla="*/ 289 w 420"/>
              <a:gd name="connsiteY117" fmla="*/ 295 h 764"/>
              <a:gd name="connsiteX118" fmla="*/ 289 w 420"/>
              <a:gd name="connsiteY118" fmla="*/ 274 h 764"/>
              <a:gd name="connsiteX119" fmla="*/ 294 w 420"/>
              <a:gd name="connsiteY119" fmla="*/ 253 h 764"/>
              <a:gd name="connsiteX120" fmla="*/ 294 w 420"/>
              <a:gd name="connsiteY120" fmla="*/ 232 h 764"/>
              <a:gd name="connsiteX121" fmla="*/ 294 w 420"/>
              <a:gd name="connsiteY121" fmla="*/ 211 h 764"/>
              <a:gd name="connsiteX122" fmla="*/ 299 w 420"/>
              <a:gd name="connsiteY122" fmla="*/ 195 h 764"/>
              <a:gd name="connsiteX123" fmla="*/ 299 w 420"/>
              <a:gd name="connsiteY123" fmla="*/ 179 h 764"/>
              <a:gd name="connsiteX124" fmla="*/ 299 w 420"/>
              <a:gd name="connsiteY124" fmla="*/ 163 h 764"/>
              <a:gd name="connsiteX125" fmla="*/ 299 w 420"/>
              <a:gd name="connsiteY125" fmla="*/ 153 h 764"/>
              <a:gd name="connsiteX126" fmla="*/ 299 w 420"/>
              <a:gd name="connsiteY126" fmla="*/ 142 h 764"/>
              <a:gd name="connsiteX127" fmla="*/ 299 w 420"/>
              <a:gd name="connsiteY127" fmla="*/ 132 h 764"/>
              <a:gd name="connsiteX128" fmla="*/ 299 w 420"/>
              <a:gd name="connsiteY128" fmla="*/ 121 h 764"/>
              <a:gd name="connsiteX129" fmla="*/ 294 w 420"/>
              <a:gd name="connsiteY129" fmla="*/ 116 h 764"/>
              <a:gd name="connsiteX130" fmla="*/ 294 w 420"/>
              <a:gd name="connsiteY13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68 w 420"/>
              <a:gd name="connsiteY10" fmla="*/ 5 h 764"/>
              <a:gd name="connsiteX11" fmla="*/ 278 w 420"/>
              <a:gd name="connsiteY11" fmla="*/ 0 h 764"/>
              <a:gd name="connsiteX12" fmla="*/ 284 w 420"/>
              <a:gd name="connsiteY12" fmla="*/ 5 h 764"/>
              <a:gd name="connsiteX13" fmla="*/ 299 w 420"/>
              <a:gd name="connsiteY13" fmla="*/ 5 h 764"/>
              <a:gd name="connsiteX14" fmla="*/ 310 w 420"/>
              <a:gd name="connsiteY14" fmla="*/ 11 h 764"/>
              <a:gd name="connsiteX15" fmla="*/ 331 w 420"/>
              <a:gd name="connsiteY15" fmla="*/ 16 h 764"/>
              <a:gd name="connsiteX16" fmla="*/ 363 w 420"/>
              <a:gd name="connsiteY16" fmla="*/ 32 h 764"/>
              <a:gd name="connsiteX17" fmla="*/ 378 w 420"/>
              <a:gd name="connsiteY17" fmla="*/ 42 h 764"/>
              <a:gd name="connsiteX18" fmla="*/ 394 w 420"/>
              <a:gd name="connsiteY18" fmla="*/ 53 h 764"/>
              <a:gd name="connsiteX19" fmla="*/ 405 w 420"/>
              <a:gd name="connsiteY19" fmla="*/ 58 h 764"/>
              <a:gd name="connsiteX20" fmla="*/ 415 w 420"/>
              <a:gd name="connsiteY20" fmla="*/ 68 h 764"/>
              <a:gd name="connsiteX21" fmla="*/ 420 w 420"/>
              <a:gd name="connsiteY21" fmla="*/ 74 h 764"/>
              <a:gd name="connsiteX22" fmla="*/ 420 w 420"/>
              <a:gd name="connsiteY22" fmla="*/ 74 h 764"/>
              <a:gd name="connsiteX23" fmla="*/ 415 w 420"/>
              <a:gd name="connsiteY23" fmla="*/ 79 h 764"/>
              <a:gd name="connsiteX24" fmla="*/ 415 w 420"/>
              <a:gd name="connsiteY24" fmla="*/ 84 h 764"/>
              <a:gd name="connsiteX25" fmla="*/ 410 w 420"/>
              <a:gd name="connsiteY25" fmla="*/ 90 h 764"/>
              <a:gd name="connsiteX26" fmla="*/ 405 w 420"/>
              <a:gd name="connsiteY26" fmla="*/ 95 h 764"/>
              <a:gd name="connsiteX27" fmla="*/ 399 w 420"/>
              <a:gd name="connsiteY27" fmla="*/ 100 h 764"/>
              <a:gd name="connsiteX28" fmla="*/ 394 w 420"/>
              <a:gd name="connsiteY28" fmla="*/ 105 h 764"/>
              <a:gd name="connsiteX29" fmla="*/ 389 w 420"/>
              <a:gd name="connsiteY29" fmla="*/ 116 h 764"/>
              <a:gd name="connsiteX30" fmla="*/ 389 w 420"/>
              <a:gd name="connsiteY30" fmla="*/ 126 h 764"/>
              <a:gd name="connsiteX31" fmla="*/ 384 w 420"/>
              <a:gd name="connsiteY31" fmla="*/ 142 h 764"/>
              <a:gd name="connsiteX32" fmla="*/ 384 w 420"/>
              <a:gd name="connsiteY32" fmla="*/ 163 h 764"/>
              <a:gd name="connsiteX33" fmla="*/ 384 w 420"/>
              <a:gd name="connsiteY33" fmla="*/ 184 h 764"/>
              <a:gd name="connsiteX34" fmla="*/ 378 w 420"/>
              <a:gd name="connsiteY34" fmla="*/ 211 h 764"/>
              <a:gd name="connsiteX35" fmla="*/ 373 w 420"/>
              <a:gd name="connsiteY35" fmla="*/ 263 h 764"/>
              <a:gd name="connsiteX36" fmla="*/ 368 w 420"/>
              <a:gd name="connsiteY36" fmla="*/ 316 h 764"/>
              <a:gd name="connsiteX37" fmla="*/ 363 w 420"/>
              <a:gd name="connsiteY37" fmla="*/ 363 h 764"/>
              <a:gd name="connsiteX38" fmla="*/ 357 w 420"/>
              <a:gd name="connsiteY38" fmla="*/ 411 h 764"/>
              <a:gd name="connsiteX39" fmla="*/ 347 w 420"/>
              <a:gd name="connsiteY39" fmla="*/ 458 h 764"/>
              <a:gd name="connsiteX40" fmla="*/ 336 w 420"/>
              <a:gd name="connsiteY40" fmla="*/ 506 h 764"/>
              <a:gd name="connsiteX41" fmla="*/ 326 w 420"/>
              <a:gd name="connsiteY41" fmla="*/ 553 h 764"/>
              <a:gd name="connsiteX42" fmla="*/ 310 w 420"/>
              <a:gd name="connsiteY42" fmla="*/ 595 h 764"/>
              <a:gd name="connsiteX43" fmla="*/ 299 w 420"/>
              <a:gd name="connsiteY43" fmla="*/ 622 h 764"/>
              <a:gd name="connsiteX44" fmla="*/ 294 w 420"/>
              <a:gd name="connsiteY44" fmla="*/ 643 h 764"/>
              <a:gd name="connsiteX45" fmla="*/ 284 w 420"/>
              <a:gd name="connsiteY45" fmla="*/ 658 h 764"/>
              <a:gd name="connsiteX46" fmla="*/ 273 w 420"/>
              <a:gd name="connsiteY46" fmla="*/ 674 h 764"/>
              <a:gd name="connsiteX47" fmla="*/ 263 w 420"/>
              <a:gd name="connsiteY47" fmla="*/ 690 h 764"/>
              <a:gd name="connsiteX48" fmla="*/ 252 w 420"/>
              <a:gd name="connsiteY48" fmla="*/ 706 h 764"/>
              <a:gd name="connsiteX49" fmla="*/ 236 w 420"/>
              <a:gd name="connsiteY49" fmla="*/ 716 h 764"/>
              <a:gd name="connsiteX50" fmla="*/ 226 w 420"/>
              <a:gd name="connsiteY50" fmla="*/ 727 h 764"/>
              <a:gd name="connsiteX51" fmla="*/ 215 w 420"/>
              <a:gd name="connsiteY51" fmla="*/ 737 h 764"/>
              <a:gd name="connsiteX52" fmla="*/ 205 w 420"/>
              <a:gd name="connsiteY52" fmla="*/ 743 h 764"/>
              <a:gd name="connsiteX53" fmla="*/ 194 w 420"/>
              <a:gd name="connsiteY53" fmla="*/ 748 h 764"/>
              <a:gd name="connsiteX54" fmla="*/ 184 w 420"/>
              <a:gd name="connsiteY54" fmla="*/ 753 h 764"/>
              <a:gd name="connsiteX55" fmla="*/ 179 w 420"/>
              <a:gd name="connsiteY55" fmla="*/ 758 h 764"/>
              <a:gd name="connsiteX56" fmla="*/ 168 w 420"/>
              <a:gd name="connsiteY56" fmla="*/ 764 h 764"/>
              <a:gd name="connsiteX57" fmla="*/ 163 w 420"/>
              <a:gd name="connsiteY57" fmla="*/ 764 h 764"/>
              <a:gd name="connsiteX58" fmla="*/ 157 w 420"/>
              <a:gd name="connsiteY58" fmla="*/ 764 h 764"/>
              <a:gd name="connsiteX59" fmla="*/ 147 w 420"/>
              <a:gd name="connsiteY59" fmla="*/ 758 h 764"/>
              <a:gd name="connsiteX60" fmla="*/ 142 w 420"/>
              <a:gd name="connsiteY60" fmla="*/ 753 h 764"/>
              <a:gd name="connsiteX61" fmla="*/ 136 w 420"/>
              <a:gd name="connsiteY61" fmla="*/ 748 h 764"/>
              <a:gd name="connsiteX62" fmla="*/ 136 w 420"/>
              <a:gd name="connsiteY62" fmla="*/ 743 h 764"/>
              <a:gd name="connsiteX63" fmla="*/ 136 w 420"/>
              <a:gd name="connsiteY63" fmla="*/ 737 h 764"/>
              <a:gd name="connsiteX64" fmla="*/ 136 w 420"/>
              <a:gd name="connsiteY64" fmla="*/ 732 h 764"/>
              <a:gd name="connsiteX65" fmla="*/ 136 w 420"/>
              <a:gd name="connsiteY65" fmla="*/ 722 h 764"/>
              <a:gd name="connsiteX66" fmla="*/ 136 w 420"/>
              <a:gd name="connsiteY66" fmla="*/ 716 h 764"/>
              <a:gd name="connsiteX67" fmla="*/ 131 w 420"/>
              <a:gd name="connsiteY67" fmla="*/ 706 h 764"/>
              <a:gd name="connsiteX68" fmla="*/ 121 w 420"/>
              <a:gd name="connsiteY68" fmla="*/ 695 h 764"/>
              <a:gd name="connsiteX69" fmla="*/ 110 w 420"/>
              <a:gd name="connsiteY69" fmla="*/ 690 h 764"/>
              <a:gd name="connsiteX70" fmla="*/ 100 w 420"/>
              <a:gd name="connsiteY70" fmla="*/ 679 h 764"/>
              <a:gd name="connsiteX71" fmla="*/ 84 w 420"/>
              <a:gd name="connsiteY71" fmla="*/ 669 h 764"/>
              <a:gd name="connsiteX72" fmla="*/ 68 w 420"/>
              <a:gd name="connsiteY72" fmla="*/ 658 h 764"/>
              <a:gd name="connsiteX73" fmla="*/ 52 w 420"/>
              <a:gd name="connsiteY73" fmla="*/ 648 h 764"/>
              <a:gd name="connsiteX74" fmla="*/ 36 w 420"/>
              <a:gd name="connsiteY74" fmla="*/ 643 h 764"/>
              <a:gd name="connsiteX75" fmla="*/ 26 w 420"/>
              <a:gd name="connsiteY75" fmla="*/ 632 h 764"/>
              <a:gd name="connsiteX76" fmla="*/ 15 w 420"/>
              <a:gd name="connsiteY76" fmla="*/ 627 h 764"/>
              <a:gd name="connsiteX77" fmla="*/ 5 w 420"/>
              <a:gd name="connsiteY77" fmla="*/ 622 h 764"/>
              <a:gd name="connsiteX78" fmla="*/ 0 w 420"/>
              <a:gd name="connsiteY78" fmla="*/ 616 h 764"/>
              <a:gd name="connsiteX79" fmla="*/ 0 w 420"/>
              <a:gd name="connsiteY79" fmla="*/ 616 h 764"/>
              <a:gd name="connsiteX80" fmla="*/ 0 w 420"/>
              <a:gd name="connsiteY80" fmla="*/ 611 h 764"/>
              <a:gd name="connsiteX81" fmla="*/ 0 w 420"/>
              <a:gd name="connsiteY81" fmla="*/ 611 h 764"/>
              <a:gd name="connsiteX82" fmla="*/ 5 w 420"/>
              <a:gd name="connsiteY82" fmla="*/ 611 h 764"/>
              <a:gd name="connsiteX83" fmla="*/ 10 w 420"/>
              <a:gd name="connsiteY83" fmla="*/ 611 h 764"/>
              <a:gd name="connsiteX84" fmla="*/ 21 w 420"/>
              <a:gd name="connsiteY84" fmla="*/ 611 h 764"/>
              <a:gd name="connsiteX85" fmla="*/ 31 w 420"/>
              <a:gd name="connsiteY85" fmla="*/ 611 h 764"/>
              <a:gd name="connsiteX86" fmla="*/ 47 w 420"/>
              <a:gd name="connsiteY86" fmla="*/ 616 h 764"/>
              <a:gd name="connsiteX87" fmla="*/ 63 w 420"/>
              <a:gd name="connsiteY87" fmla="*/ 622 h 764"/>
              <a:gd name="connsiteX88" fmla="*/ 84 w 420"/>
              <a:gd name="connsiteY88" fmla="*/ 622 h 764"/>
              <a:gd name="connsiteX89" fmla="*/ 105 w 420"/>
              <a:gd name="connsiteY89" fmla="*/ 627 h 764"/>
              <a:gd name="connsiteX90" fmla="*/ 121 w 420"/>
              <a:gd name="connsiteY90" fmla="*/ 632 h 764"/>
              <a:gd name="connsiteX91" fmla="*/ 136 w 420"/>
              <a:gd name="connsiteY91" fmla="*/ 632 h 764"/>
              <a:gd name="connsiteX92" fmla="*/ 152 w 420"/>
              <a:gd name="connsiteY92" fmla="*/ 632 h 764"/>
              <a:gd name="connsiteX93" fmla="*/ 163 w 420"/>
              <a:gd name="connsiteY93" fmla="*/ 632 h 764"/>
              <a:gd name="connsiteX94" fmla="*/ 173 w 420"/>
              <a:gd name="connsiteY94" fmla="*/ 632 h 764"/>
              <a:gd name="connsiteX95" fmla="*/ 179 w 420"/>
              <a:gd name="connsiteY95" fmla="*/ 632 h 764"/>
              <a:gd name="connsiteX96" fmla="*/ 184 w 420"/>
              <a:gd name="connsiteY96" fmla="*/ 632 h 764"/>
              <a:gd name="connsiteX97" fmla="*/ 189 w 420"/>
              <a:gd name="connsiteY97" fmla="*/ 627 h 764"/>
              <a:gd name="connsiteX98" fmla="*/ 194 w 420"/>
              <a:gd name="connsiteY98" fmla="*/ 622 h 764"/>
              <a:gd name="connsiteX99" fmla="*/ 200 w 420"/>
              <a:gd name="connsiteY99" fmla="*/ 616 h 764"/>
              <a:gd name="connsiteX100" fmla="*/ 205 w 420"/>
              <a:gd name="connsiteY100" fmla="*/ 611 h 764"/>
              <a:gd name="connsiteX101" fmla="*/ 210 w 420"/>
              <a:gd name="connsiteY101" fmla="*/ 600 h 764"/>
              <a:gd name="connsiteX102" fmla="*/ 221 w 420"/>
              <a:gd name="connsiteY102" fmla="*/ 590 h 764"/>
              <a:gd name="connsiteX103" fmla="*/ 226 w 420"/>
              <a:gd name="connsiteY103" fmla="*/ 579 h 764"/>
              <a:gd name="connsiteX104" fmla="*/ 231 w 420"/>
              <a:gd name="connsiteY104" fmla="*/ 569 h 764"/>
              <a:gd name="connsiteX105" fmla="*/ 236 w 420"/>
              <a:gd name="connsiteY105" fmla="*/ 553 h 764"/>
              <a:gd name="connsiteX106" fmla="*/ 242 w 420"/>
              <a:gd name="connsiteY106" fmla="*/ 537 h 764"/>
              <a:gd name="connsiteX107" fmla="*/ 247 w 420"/>
              <a:gd name="connsiteY107" fmla="*/ 521 h 764"/>
              <a:gd name="connsiteX108" fmla="*/ 252 w 420"/>
              <a:gd name="connsiteY108" fmla="*/ 500 h 764"/>
              <a:gd name="connsiteX109" fmla="*/ 257 w 420"/>
              <a:gd name="connsiteY109" fmla="*/ 479 h 764"/>
              <a:gd name="connsiteX110" fmla="*/ 263 w 420"/>
              <a:gd name="connsiteY110" fmla="*/ 453 h 764"/>
              <a:gd name="connsiteX111" fmla="*/ 268 w 420"/>
              <a:gd name="connsiteY111" fmla="*/ 427 h 764"/>
              <a:gd name="connsiteX112" fmla="*/ 273 w 420"/>
              <a:gd name="connsiteY112" fmla="*/ 400 h 764"/>
              <a:gd name="connsiteX113" fmla="*/ 278 w 420"/>
              <a:gd name="connsiteY113" fmla="*/ 374 h 764"/>
              <a:gd name="connsiteX114" fmla="*/ 284 w 420"/>
              <a:gd name="connsiteY114" fmla="*/ 348 h 764"/>
              <a:gd name="connsiteX115" fmla="*/ 284 w 420"/>
              <a:gd name="connsiteY115" fmla="*/ 321 h 764"/>
              <a:gd name="connsiteX116" fmla="*/ 289 w 420"/>
              <a:gd name="connsiteY116" fmla="*/ 295 h 764"/>
              <a:gd name="connsiteX117" fmla="*/ 289 w 420"/>
              <a:gd name="connsiteY117" fmla="*/ 274 h 764"/>
              <a:gd name="connsiteX118" fmla="*/ 294 w 420"/>
              <a:gd name="connsiteY118" fmla="*/ 253 h 764"/>
              <a:gd name="connsiteX119" fmla="*/ 294 w 420"/>
              <a:gd name="connsiteY119" fmla="*/ 232 h 764"/>
              <a:gd name="connsiteX120" fmla="*/ 294 w 420"/>
              <a:gd name="connsiteY120" fmla="*/ 211 h 764"/>
              <a:gd name="connsiteX121" fmla="*/ 299 w 420"/>
              <a:gd name="connsiteY121" fmla="*/ 195 h 764"/>
              <a:gd name="connsiteX122" fmla="*/ 299 w 420"/>
              <a:gd name="connsiteY122" fmla="*/ 179 h 764"/>
              <a:gd name="connsiteX123" fmla="*/ 299 w 420"/>
              <a:gd name="connsiteY123" fmla="*/ 163 h 764"/>
              <a:gd name="connsiteX124" fmla="*/ 299 w 420"/>
              <a:gd name="connsiteY124" fmla="*/ 153 h 764"/>
              <a:gd name="connsiteX125" fmla="*/ 299 w 420"/>
              <a:gd name="connsiteY125" fmla="*/ 142 h 764"/>
              <a:gd name="connsiteX126" fmla="*/ 299 w 420"/>
              <a:gd name="connsiteY126" fmla="*/ 132 h 764"/>
              <a:gd name="connsiteX127" fmla="*/ 299 w 420"/>
              <a:gd name="connsiteY127" fmla="*/ 121 h 764"/>
              <a:gd name="connsiteX128" fmla="*/ 294 w 420"/>
              <a:gd name="connsiteY128" fmla="*/ 116 h 764"/>
              <a:gd name="connsiteX129" fmla="*/ 294 w 420"/>
              <a:gd name="connsiteY12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78 w 420"/>
              <a:gd name="connsiteY10" fmla="*/ 0 h 764"/>
              <a:gd name="connsiteX11" fmla="*/ 284 w 420"/>
              <a:gd name="connsiteY11" fmla="*/ 5 h 764"/>
              <a:gd name="connsiteX12" fmla="*/ 299 w 420"/>
              <a:gd name="connsiteY12" fmla="*/ 5 h 764"/>
              <a:gd name="connsiteX13" fmla="*/ 310 w 420"/>
              <a:gd name="connsiteY13" fmla="*/ 11 h 764"/>
              <a:gd name="connsiteX14" fmla="*/ 331 w 420"/>
              <a:gd name="connsiteY14" fmla="*/ 16 h 764"/>
              <a:gd name="connsiteX15" fmla="*/ 363 w 420"/>
              <a:gd name="connsiteY15" fmla="*/ 32 h 764"/>
              <a:gd name="connsiteX16" fmla="*/ 378 w 420"/>
              <a:gd name="connsiteY16" fmla="*/ 42 h 764"/>
              <a:gd name="connsiteX17" fmla="*/ 394 w 420"/>
              <a:gd name="connsiteY17" fmla="*/ 53 h 764"/>
              <a:gd name="connsiteX18" fmla="*/ 405 w 420"/>
              <a:gd name="connsiteY18" fmla="*/ 58 h 764"/>
              <a:gd name="connsiteX19" fmla="*/ 415 w 420"/>
              <a:gd name="connsiteY19" fmla="*/ 68 h 764"/>
              <a:gd name="connsiteX20" fmla="*/ 420 w 420"/>
              <a:gd name="connsiteY20" fmla="*/ 74 h 764"/>
              <a:gd name="connsiteX21" fmla="*/ 420 w 420"/>
              <a:gd name="connsiteY21" fmla="*/ 74 h 764"/>
              <a:gd name="connsiteX22" fmla="*/ 415 w 420"/>
              <a:gd name="connsiteY22" fmla="*/ 79 h 764"/>
              <a:gd name="connsiteX23" fmla="*/ 415 w 420"/>
              <a:gd name="connsiteY23" fmla="*/ 84 h 764"/>
              <a:gd name="connsiteX24" fmla="*/ 410 w 420"/>
              <a:gd name="connsiteY24" fmla="*/ 90 h 764"/>
              <a:gd name="connsiteX25" fmla="*/ 405 w 420"/>
              <a:gd name="connsiteY25" fmla="*/ 95 h 764"/>
              <a:gd name="connsiteX26" fmla="*/ 399 w 420"/>
              <a:gd name="connsiteY26" fmla="*/ 100 h 764"/>
              <a:gd name="connsiteX27" fmla="*/ 394 w 420"/>
              <a:gd name="connsiteY27" fmla="*/ 105 h 764"/>
              <a:gd name="connsiteX28" fmla="*/ 389 w 420"/>
              <a:gd name="connsiteY28" fmla="*/ 116 h 764"/>
              <a:gd name="connsiteX29" fmla="*/ 389 w 420"/>
              <a:gd name="connsiteY29" fmla="*/ 126 h 764"/>
              <a:gd name="connsiteX30" fmla="*/ 384 w 420"/>
              <a:gd name="connsiteY30" fmla="*/ 142 h 764"/>
              <a:gd name="connsiteX31" fmla="*/ 384 w 420"/>
              <a:gd name="connsiteY31" fmla="*/ 163 h 764"/>
              <a:gd name="connsiteX32" fmla="*/ 384 w 420"/>
              <a:gd name="connsiteY32" fmla="*/ 184 h 764"/>
              <a:gd name="connsiteX33" fmla="*/ 378 w 420"/>
              <a:gd name="connsiteY33" fmla="*/ 211 h 764"/>
              <a:gd name="connsiteX34" fmla="*/ 373 w 420"/>
              <a:gd name="connsiteY34" fmla="*/ 263 h 764"/>
              <a:gd name="connsiteX35" fmla="*/ 368 w 420"/>
              <a:gd name="connsiteY35" fmla="*/ 316 h 764"/>
              <a:gd name="connsiteX36" fmla="*/ 363 w 420"/>
              <a:gd name="connsiteY36" fmla="*/ 363 h 764"/>
              <a:gd name="connsiteX37" fmla="*/ 357 w 420"/>
              <a:gd name="connsiteY37" fmla="*/ 411 h 764"/>
              <a:gd name="connsiteX38" fmla="*/ 347 w 420"/>
              <a:gd name="connsiteY38" fmla="*/ 458 h 764"/>
              <a:gd name="connsiteX39" fmla="*/ 336 w 420"/>
              <a:gd name="connsiteY39" fmla="*/ 506 h 764"/>
              <a:gd name="connsiteX40" fmla="*/ 326 w 420"/>
              <a:gd name="connsiteY40" fmla="*/ 553 h 764"/>
              <a:gd name="connsiteX41" fmla="*/ 310 w 420"/>
              <a:gd name="connsiteY41" fmla="*/ 595 h 764"/>
              <a:gd name="connsiteX42" fmla="*/ 299 w 420"/>
              <a:gd name="connsiteY42" fmla="*/ 622 h 764"/>
              <a:gd name="connsiteX43" fmla="*/ 294 w 420"/>
              <a:gd name="connsiteY43" fmla="*/ 643 h 764"/>
              <a:gd name="connsiteX44" fmla="*/ 284 w 420"/>
              <a:gd name="connsiteY44" fmla="*/ 658 h 764"/>
              <a:gd name="connsiteX45" fmla="*/ 273 w 420"/>
              <a:gd name="connsiteY45" fmla="*/ 674 h 764"/>
              <a:gd name="connsiteX46" fmla="*/ 263 w 420"/>
              <a:gd name="connsiteY46" fmla="*/ 690 h 764"/>
              <a:gd name="connsiteX47" fmla="*/ 252 w 420"/>
              <a:gd name="connsiteY47" fmla="*/ 706 h 764"/>
              <a:gd name="connsiteX48" fmla="*/ 236 w 420"/>
              <a:gd name="connsiteY48" fmla="*/ 716 h 764"/>
              <a:gd name="connsiteX49" fmla="*/ 226 w 420"/>
              <a:gd name="connsiteY49" fmla="*/ 727 h 764"/>
              <a:gd name="connsiteX50" fmla="*/ 215 w 420"/>
              <a:gd name="connsiteY50" fmla="*/ 737 h 764"/>
              <a:gd name="connsiteX51" fmla="*/ 205 w 420"/>
              <a:gd name="connsiteY51" fmla="*/ 743 h 764"/>
              <a:gd name="connsiteX52" fmla="*/ 194 w 420"/>
              <a:gd name="connsiteY52" fmla="*/ 748 h 764"/>
              <a:gd name="connsiteX53" fmla="*/ 184 w 420"/>
              <a:gd name="connsiteY53" fmla="*/ 753 h 764"/>
              <a:gd name="connsiteX54" fmla="*/ 179 w 420"/>
              <a:gd name="connsiteY54" fmla="*/ 758 h 764"/>
              <a:gd name="connsiteX55" fmla="*/ 168 w 420"/>
              <a:gd name="connsiteY55" fmla="*/ 764 h 764"/>
              <a:gd name="connsiteX56" fmla="*/ 163 w 420"/>
              <a:gd name="connsiteY56" fmla="*/ 764 h 764"/>
              <a:gd name="connsiteX57" fmla="*/ 157 w 420"/>
              <a:gd name="connsiteY57" fmla="*/ 764 h 764"/>
              <a:gd name="connsiteX58" fmla="*/ 147 w 420"/>
              <a:gd name="connsiteY58" fmla="*/ 758 h 764"/>
              <a:gd name="connsiteX59" fmla="*/ 142 w 420"/>
              <a:gd name="connsiteY59" fmla="*/ 753 h 764"/>
              <a:gd name="connsiteX60" fmla="*/ 136 w 420"/>
              <a:gd name="connsiteY60" fmla="*/ 748 h 764"/>
              <a:gd name="connsiteX61" fmla="*/ 136 w 420"/>
              <a:gd name="connsiteY61" fmla="*/ 743 h 764"/>
              <a:gd name="connsiteX62" fmla="*/ 136 w 420"/>
              <a:gd name="connsiteY62" fmla="*/ 737 h 764"/>
              <a:gd name="connsiteX63" fmla="*/ 136 w 420"/>
              <a:gd name="connsiteY63" fmla="*/ 732 h 764"/>
              <a:gd name="connsiteX64" fmla="*/ 136 w 420"/>
              <a:gd name="connsiteY64" fmla="*/ 722 h 764"/>
              <a:gd name="connsiteX65" fmla="*/ 136 w 420"/>
              <a:gd name="connsiteY65" fmla="*/ 716 h 764"/>
              <a:gd name="connsiteX66" fmla="*/ 131 w 420"/>
              <a:gd name="connsiteY66" fmla="*/ 706 h 764"/>
              <a:gd name="connsiteX67" fmla="*/ 121 w 420"/>
              <a:gd name="connsiteY67" fmla="*/ 695 h 764"/>
              <a:gd name="connsiteX68" fmla="*/ 110 w 420"/>
              <a:gd name="connsiteY68" fmla="*/ 690 h 764"/>
              <a:gd name="connsiteX69" fmla="*/ 100 w 420"/>
              <a:gd name="connsiteY69" fmla="*/ 679 h 764"/>
              <a:gd name="connsiteX70" fmla="*/ 84 w 420"/>
              <a:gd name="connsiteY70" fmla="*/ 669 h 764"/>
              <a:gd name="connsiteX71" fmla="*/ 68 w 420"/>
              <a:gd name="connsiteY71" fmla="*/ 658 h 764"/>
              <a:gd name="connsiteX72" fmla="*/ 52 w 420"/>
              <a:gd name="connsiteY72" fmla="*/ 648 h 764"/>
              <a:gd name="connsiteX73" fmla="*/ 36 w 420"/>
              <a:gd name="connsiteY73" fmla="*/ 643 h 764"/>
              <a:gd name="connsiteX74" fmla="*/ 26 w 420"/>
              <a:gd name="connsiteY74" fmla="*/ 632 h 764"/>
              <a:gd name="connsiteX75" fmla="*/ 15 w 420"/>
              <a:gd name="connsiteY75" fmla="*/ 627 h 764"/>
              <a:gd name="connsiteX76" fmla="*/ 5 w 420"/>
              <a:gd name="connsiteY76" fmla="*/ 622 h 764"/>
              <a:gd name="connsiteX77" fmla="*/ 0 w 420"/>
              <a:gd name="connsiteY77" fmla="*/ 616 h 764"/>
              <a:gd name="connsiteX78" fmla="*/ 0 w 420"/>
              <a:gd name="connsiteY78" fmla="*/ 616 h 764"/>
              <a:gd name="connsiteX79" fmla="*/ 0 w 420"/>
              <a:gd name="connsiteY79" fmla="*/ 611 h 764"/>
              <a:gd name="connsiteX80" fmla="*/ 0 w 420"/>
              <a:gd name="connsiteY80" fmla="*/ 611 h 764"/>
              <a:gd name="connsiteX81" fmla="*/ 5 w 420"/>
              <a:gd name="connsiteY81" fmla="*/ 611 h 764"/>
              <a:gd name="connsiteX82" fmla="*/ 10 w 420"/>
              <a:gd name="connsiteY82" fmla="*/ 611 h 764"/>
              <a:gd name="connsiteX83" fmla="*/ 21 w 420"/>
              <a:gd name="connsiteY83" fmla="*/ 611 h 764"/>
              <a:gd name="connsiteX84" fmla="*/ 31 w 420"/>
              <a:gd name="connsiteY84" fmla="*/ 611 h 764"/>
              <a:gd name="connsiteX85" fmla="*/ 47 w 420"/>
              <a:gd name="connsiteY85" fmla="*/ 616 h 764"/>
              <a:gd name="connsiteX86" fmla="*/ 63 w 420"/>
              <a:gd name="connsiteY86" fmla="*/ 622 h 764"/>
              <a:gd name="connsiteX87" fmla="*/ 84 w 420"/>
              <a:gd name="connsiteY87" fmla="*/ 622 h 764"/>
              <a:gd name="connsiteX88" fmla="*/ 105 w 420"/>
              <a:gd name="connsiteY88" fmla="*/ 627 h 764"/>
              <a:gd name="connsiteX89" fmla="*/ 121 w 420"/>
              <a:gd name="connsiteY89" fmla="*/ 632 h 764"/>
              <a:gd name="connsiteX90" fmla="*/ 136 w 420"/>
              <a:gd name="connsiteY90" fmla="*/ 632 h 764"/>
              <a:gd name="connsiteX91" fmla="*/ 152 w 420"/>
              <a:gd name="connsiteY91" fmla="*/ 632 h 764"/>
              <a:gd name="connsiteX92" fmla="*/ 163 w 420"/>
              <a:gd name="connsiteY92" fmla="*/ 632 h 764"/>
              <a:gd name="connsiteX93" fmla="*/ 173 w 420"/>
              <a:gd name="connsiteY93" fmla="*/ 632 h 764"/>
              <a:gd name="connsiteX94" fmla="*/ 179 w 420"/>
              <a:gd name="connsiteY94" fmla="*/ 632 h 764"/>
              <a:gd name="connsiteX95" fmla="*/ 184 w 420"/>
              <a:gd name="connsiteY95" fmla="*/ 632 h 764"/>
              <a:gd name="connsiteX96" fmla="*/ 189 w 420"/>
              <a:gd name="connsiteY96" fmla="*/ 627 h 764"/>
              <a:gd name="connsiteX97" fmla="*/ 194 w 420"/>
              <a:gd name="connsiteY97" fmla="*/ 622 h 764"/>
              <a:gd name="connsiteX98" fmla="*/ 200 w 420"/>
              <a:gd name="connsiteY98" fmla="*/ 616 h 764"/>
              <a:gd name="connsiteX99" fmla="*/ 205 w 420"/>
              <a:gd name="connsiteY99" fmla="*/ 611 h 764"/>
              <a:gd name="connsiteX100" fmla="*/ 210 w 420"/>
              <a:gd name="connsiteY100" fmla="*/ 600 h 764"/>
              <a:gd name="connsiteX101" fmla="*/ 221 w 420"/>
              <a:gd name="connsiteY101" fmla="*/ 590 h 764"/>
              <a:gd name="connsiteX102" fmla="*/ 226 w 420"/>
              <a:gd name="connsiteY102" fmla="*/ 579 h 764"/>
              <a:gd name="connsiteX103" fmla="*/ 231 w 420"/>
              <a:gd name="connsiteY103" fmla="*/ 569 h 764"/>
              <a:gd name="connsiteX104" fmla="*/ 236 w 420"/>
              <a:gd name="connsiteY104" fmla="*/ 553 h 764"/>
              <a:gd name="connsiteX105" fmla="*/ 242 w 420"/>
              <a:gd name="connsiteY105" fmla="*/ 537 h 764"/>
              <a:gd name="connsiteX106" fmla="*/ 247 w 420"/>
              <a:gd name="connsiteY106" fmla="*/ 521 h 764"/>
              <a:gd name="connsiteX107" fmla="*/ 252 w 420"/>
              <a:gd name="connsiteY107" fmla="*/ 500 h 764"/>
              <a:gd name="connsiteX108" fmla="*/ 257 w 420"/>
              <a:gd name="connsiteY108" fmla="*/ 479 h 764"/>
              <a:gd name="connsiteX109" fmla="*/ 263 w 420"/>
              <a:gd name="connsiteY109" fmla="*/ 453 h 764"/>
              <a:gd name="connsiteX110" fmla="*/ 268 w 420"/>
              <a:gd name="connsiteY110" fmla="*/ 427 h 764"/>
              <a:gd name="connsiteX111" fmla="*/ 273 w 420"/>
              <a:gd name="connsiteY111" fmla="*/ 400 h 764"/>
              <a:gd name="connsiteX112" fmla="*/ 278 w 420"/>
              <a:gd name="connsiteY112" fmla="*/ 374 h 764"/>
              <a:gd name="connsiteX113" fmla="*/ 284 w 420"/>
              <a:gd name="connsiteY113" fmla="*/ 348 h 764"/>
              <a:gd name="connsiteX114" fmla="*/ 284 w 420"/>
              <a:gd name="connsiteY114" fmla="*/ 321 h 764"/>
              <a:gd name="connsiteX115" fmla="*/ 289 w 420"/>
              <a:gd name="connsiteY115" fmla="*/ 295 h 764"/>
              <a:gd name="connsiteX116" fmla="*/ 289 w 420"/>
              <a:gd name="connsiteY116" fmla="*/ 274 h 764"/>
              <a:gd name="connsiteX117" fmla="*/ 294 w 420"/>
              <a:gd name="connsiteY117" fmla="*/ 253 h 764"/>
              <a:gd name="connsiteX118" fmla="*/ 294 w 420"/>
              <a:gd name="connsiteY118" fmla="*/ 232 h 764"/>
              <a:gd name="connsiteX119" fmla="*/ 294 w 420"/>
              <a:gd name="connsiteY119" fmla="*/ 211 h 764"/>
              <a:gd name="connsiteX120" fmla="*/ 299 w 420"/>
              <a:gd name="connsiteY120" fmla="*/ 195 h 764"/>
              <a:gd name="connsiteX121" fmla="*/ 299 w 420"/>
              <a:gd name="connsiteY121" fmla="*/ 179 h 764"/>
              <a:gd name="connsiteX122" fmla="*/ 299 w 420"/>
              <a:gd name="connsiteY122" fmla="*/ 163 h 764"/>
              <a:gd name="connsiteX123" fmla="*/ 299 w 420"/>
              <a:gd name="connsiteY123" fmla="*/ 153 h 764"/>
              <a:gd name="connsiteX124" fmla="*/ 299 w 420"/>
              <a:gd name="connsiteY124" fmla="*/ 142 h 764"/>
              <a:gd name="connsiteX125" fmla="*/ 299 w 420"/>
              <a:gd name="connsiteY125" fmla="*/ 132 h 764"/>
              <a:gd name="connsiteX126" fmla="*/ 299 w 420"/>
              <a:gd name="connsiteY126" fmla="*/ 121 h 764"/>
              <a:gd name="connsiteX127" fmla="*/ 294 w 420"/>
              <a:gd name="connsiteY127" fmla="*/ 116 h 764"/>
              <a:gd name="connsiteX128" fmla="*/ 294 w 420"/>
              <a:gd name="connsiteY128" fmla="*/ 116 h 764"/>
              <a:gd name="connsiteX0" fmla="*/ 294 w 420"/>
              <a:gd name="connsiteY0" fmla="*/ 127 h 775"/>
              <a:gd name="connsiteX1" fmla="*/ 294 w 420"/>
              <a:gd name="connsiteY1" fmla="*/ 116 h 775"/>
              <a:gd name="connsiteX2" fmla="*/ 289 w 420"/>
              <a:gd name="connsiteY2" fmla="*/ 106 h 775"/>
              <a:gd name="connsiteX3" fmla="*/ 284 w 420"/>
              <a:gd name="connsiteY3" fmla="*/ 95 h 775"/>
              <a:gd name="connsiteX4" fmla="*/ 284 w 420"/>
              <a:gd name="connsiteY4" fmla="*/ 90 h 775"/>
              <a:gd name="connsiteX5" fmla="*/ 278 w 420"/>
              <a:gd name="connsiteY5" fmla="*/ 90 h 775"/>
              <a:gd name="connsiteX6" fmla="*/ 273 w 420"/>
              <a:gd name="connsiteY6" fmla="*/ 90 h 775"/>
              <a:gd name="connsiteX7" fmla="*/ 268 w 420"/>
              <a:gd name="connsiteY7" fmla="*/ 85 h 775"/>
              <a:gd name="connsiteX8" fmla="*/ 257 w 420"/>
              <a:gd name="connsiteY8" fmla="*/ 85 h 775"/>
              <a:gd name="connsiteX9" fmla="*/ 247 w 420"/>
              <a:gd name="connsiteY9" fmla="*/ 85 h 775"/>
              <a:gd name="connsiteX10" fmla="*/ 278 w 420"/>
              <a:gd name="connsiteY10" fmla="*/ 11 h 775"/>
              <a:gd name="connsiteX11" fmla="*/ 299 w 420"/>
              <a:gd name="connsiteY11" fmla="*/ 16 h 775"/>
              <a:gd name="connsiteX12" fmla="*/ 310 w 420"/>
              <a:gd name="connsiteY12" fmla="*/ 22 h 775"/>
              <a:gd name="connsiteX13" fmla="*/ 331 w 420"/>
              <a:gd name="connsiteY13" fmla="*/ 27 h 775"/>
              <a:gd name="connsiteX14" fmla="*/ 363 w 420"/>
              <a:gd name="connsiteY14" fmla="*/ 43 h 775"/>
              <a:gd name="connsiteX15" fmla="*/ 378 w 420"/>
              <a:gd name="connsiteY15" fmla="*/ 53 h 775"/>
              <a:gd name="connsiteX16" fmla="*/ 394 w 420"/>
              <a:gd name="connsiteY16" fmla="*/ 64 h 775"/>
              <a:gd name="connsiteX17" fmla="*/ 405 w 420"/>
              <a:gd name="connsiteY17" fmla="*/ 69 h 775"/>
              <a:gd name="connsiteX18" fmla="*/ 415 w 420"/>
              <a:gd name="connsiteY18" fmla="*/ 79 h 775"/>
              <a:gd name="connsiteX19" fmla="*/ 420 w 420"/>
              <a:gd name="connsiteY19" fmla="*/ 85 h 775"/>
              <a:gd name="connsiteX20" fmla="*/ 420 w 420"/>
              <a:gd name="connsiteY20" fmla="*/ 85 h 775"/>
              <a:gd name="connsiteX21" fmla="*/ 415 w 420"/>
              <a:gd name="connsiteY21" fmla="*/ 90 h 775"/>
              <a:gd name="connsiteX22" fmla="*/ 415 w 420"/>
              <a:gd name="connsiteY22" fmla="*/ 95 h 775"/>
              <a:gd name="connsiteX23" fmla="*/ 410 w 420"/>
              <a:gd name="connsiteY23" fmla="*/ 101 h 775"/>
              <a:gd name="connsiteX24" fmla="*/ 405 w 420"/>
              <a:gd name="connsiteY24" fmla="*/ 106 h 775"/>
              <a:gd name="connsiteX25" fmla="*/ 399 w 420"/>
              <a:gd name="connsiteY25" fmla="*/ 111 h 775"/>
              <a:gd name="connsiteX26" fmla="*/ 394 w 420"/>
              <a:gd name="connsiteY26" fmla="*/ 116 h 775"/>
              <a:gd name="connsiteX27" fmla="*/ 389 w 420"/>
              <a:gd name="connsiteY27" fmla="*/ 127 h 775"/>
              <a:gd name="connsiteX28" fmla="*/ 389 w 420"/>
              <a:gd name="connsiteY28" fmla="*/ 137 h 775"/>
              <a:gd name="connsiteX29" fmla="*/ 384 w 420"/>
              <a:gd name="connsiteY29" fmla="*/ 153 h 775"/>
              <a:gd name="connsiteX30" fmla="*/ 384 w 420"/>
              <a:gd name="connsiteY30" fmla="*/ 174 h 775"/>
              <a:gd name="connsiteX31" fmla="*/ 384 w 420"/>
              <a:gd name="connsiteY31" fmla="*/ 195 h 775"/>
              <a:gd name="connsiteX32" fmla="*/ 378 w 420"/>
              <a:gd name="connsiteY32" fmla="*/ 222 h 775"/>
              <a:gd name="connsiteX33" fmla="*/ 373 w 420"/>
              <a:gd name="connsiteY33" fmla="*/ 274 h 775"/>
              <a:gd name="connsiteX34" fmla="*/ 368 w 420"/>
              <a:gd name="connsiteY34" fmla="*/ 327 h 775"/>
              <a:gd name="connsiteX35" fmla="*/ 363 w 420"/>
              <a:gd name="connsiteY35" fmla="*/ 374 h 775"/>
              <a:gd name="connsiteX36" fmla="*/ 357 w 420"/>
              <a:gd name="connsiteY36" fmla="*/ 422 h 775"/>
              <a:gd name="connsiteX37" fmla="*/ 347 w 420"/>
              <a:gd name="connsiteY37" fmla="*/ 469 h 775"/>
              <a:gd name="connsiteX38" fmla="*/ 336 w 420"/>
              <a:gd name="connsiteY38" fmla="*/ 517 h 775"/>
              <a:gd name="connsiteX39" fmla="*/ 326 w 420"/>
              <a:gd name="connsiteY39" fmla="*/ 564 h 775"/>
              <a:gd name="connsiteX40" fmla="*/ 310 w 420"/>
              <a:gd name="connsiteY40" fmla="*/ 606 h 775"/>
              <a:gd name="connsiteX41" fmla="*/ 299 w 420"/>
              <a:gd name="connsiteY41" fmla="*/ 633 h 775"/>
              <a:gd name="connsiteX42" fmla="*/ 294 w 420"/>
              <a:gd name="connsiteY42" fmla="*/ 654 h 775"/>
              <a:gd name="connsiteX43" fmla="*/ 284 w 420"/>
              <a:gd name="connsiteY43" fmla="*/ 669 h 775"/>
              <a:gd name="connsiteX44" fmla="*/ 273 w 420"/>
              <a:gd name="connsiteY44" fmla="*/ 685 h 775"/>
              <a:gd name="connsiteX45" fmla="*/ 263 w 420"/>
              <a:gd name="connsiteY45" fmla="*/ 701 h 775"/>
              <a:gd name="connsiteX46" fmla="*/ 252 w 420"/>
              <a:gd name="connsiteY46" fmla="*/ 717 h 775"/>
              <a:gd name="connsiteX47" fmla="*/ 236 w 420"/>
              <a:gd name="connsiteY47" fmla="*/ 727 h 775"/>
              <a:gd name="connsiteX48" fmla="*/ 226 w 420"/>
              <a:gd name="connsiteY48" fmla="*/ 738 h 775"/>
              <a:gd name="connsiteX49" fmla="*/ 215 w 420"/>
              <a:gd name="connsiteY49" fmla="*/ 748 h 775"/>
              <a:gd name="connsiteX50" fmla="*/ 205 w 420"/>
              <a:gd name="connsiteY50" fmla="*/ 754 h 775"/>
              <a:gd name="connsiteX51" fmla="*/ 194 w 420"/>
              <a:gd name="connsiteY51" fmla="*/ 759 h 775"/>
              <a:gd name="connsiteX52" fmla="*/ 184 w 420"/>
              <a:gd name="connsiteY52" fmla="*/ 764 h 775"/>
              <a:gd name="connsiteX53" fmla="*/ 179 w 420"/>
              <a:gd name="connsiteY53" fmla="*/ 769 h 775"/>
              <a:gd name="connsiteX54" fmla="*/ 168 w 420"/>
              <a:gd name="connsiteY54" fmla="*/ 775 h 775"/>
              <a:gd name="connsiteX55" fmla="*/ 163 w 420"/>
              <a:gd name="connsiteY55" fmla="*/ 775 h 775"/>
              <a:gd name="connsiteX56" fmla="*/ 157 w 420"/>
              <a:gd name="connsiteY56" fmla="*/ 775 h 775"/>
              <a:gd name="connsiteX57" fmla="*/ 147 w 420"/>
              <a:gd name="connsiteY57" fmla="*/ 769 h 775"/>
              <a:gd name="connsiteX58" fmla="*/ 142 w 420"/>
              <a:gd name="connsiteY58" fmla="*/ 764 h 775"/>
              <a:gd name="connsiteX59" fmla="*/ 136 w 420"/>
              <a:gd name="connsiteY59" fmla="*/ 759 h 775"/>
              <a:gd name="connsiteX60" fmla="*/ 136 w 420"/>
              <a:gd name="connsiteY60" fmla="*/ 754 h 775"/>
              <a:gd name="connsiteX61" fmla="*/ 136 w 420"/>
              <a:gd name="connsiteY61" fmla="*/ 748 h 775"/>
              <a:gd name="connsiteX62" fmla="*/ 136 w 420"/>
              <a:gd name="connsiteY62" fmla="*/ 743 h 775"/>
              <a:gd name="connsiteX63" fmla="*/ 136 w 420"/>
              <a:gd name="connsiteY63" fmla="*/ 733 h 775"/>
              <a:gd name="connsiteX64" fmla="*/ 136 w 420"/>
              <a:gd name="connsiteY64" fmla="*/ 727 h 775"/>
              <a:gd name="connsiteX65" fmla="*/ 131 w 420"/>
              <a:gd name="connsiteY65" fmla="*/ 717 h 775"/>
              <a:gd name="connsiteX66" fmla="*/ 121 w 420"/>
              <a:gd name="connsiteY66" fmla="*/ 706 h 775"/>
              <a:gd name="connsiteX67" fmla="*/ 110 w 420"/>
              <a:gd name="connsiteY67" fmla="*/ 701 h 775"/>
              <a:gd name="connsiteX68" fmla="*/ 100 w 420"/>
              <a:gd name="connsiteY68" fmla="*/ 690 h 775"/>
              <a:gd name="connsiteX69" fmla="*/ 84 w 420"/>
              <a:gd name="connsiteY69" fmla="*/ 680 h 775"/>
              <a:gd name="connsiteX70" fmla="*/ 68 w 420"/>
              <a:gd name="connsiteY70" fmla="*/ 669 h 775"/>
              <a:gd name="connsiteX71" fmla="*/ 52 w 420"/>
              <a:gd name="connsiteY71" fmla="*/ 659 h 775"/>
              <a:gd name="connsiteX72" fmla="*/ 36 w 420"/>
              <a:gd name="connsiteY72" fmla="*/ 654 h 775"/>
              <a:gd name="connsiteX73" fmla="*/ 26 w 420"/>
              <a:gd name="connsiteY73" fmla="*/ 643 h 775"/>
              <a:gd name="connsiteX74" fmla="*/ 15 w 420"/>
              <a:gd name="connsiteY74" fmla="*/ 638 h 775"/>
              <a:gd name="connsiteX75" fmla="*/ 5 w 420"/>
              <a:gd name="connsiteY75" fmla="*/ 633 h 775"/>
              <a:gd name="connsiteX76" fmla="*/ 0 w 420"/>
              <a:gd name="connsiteY76" fmla="*/ 627 h 775"/>
              <a:gd name="connsiteX77" fmla="*/ 0 w 420"/>
              <a:gd name="connsiteY77" fmla="*/ 627 h 775"/>
              <a:gd name="connsiteX78" fmla="*/ 0 w 420"/>
              <a:gd name="connsiteY78" fmla="*/ 622 h 775"/>
              <a:gd name="connsiteX79" fmla="*/ 0 w 420"/>
              <a:gd name="connsiteY79" fmla="*/ 622 h 775"/>
              <a:gd name="connsiteX80" fmla="*/ 5 w 420"/>
              <a:gd name="connsiteY80" fmla="*/ 622 h 775"/>
              <a:gd name="connsiteX81" fmla="*/ 10 w 420"/>
              <a:gd name="connsiteY81" fmla="*/ 622 h 775"/>
              <a:gd name="connsiteX82" fmla="*/ 21 w 420"/>
              <a:gd name="connsiteY82" fmla="*/ 622 h 775"/>
              <a:gd name="connsiteX83" fmla="*/ 31 w 420"/>
              <a:gd name="connsiteY83" fmla="*/ 622 h 775"/>
              <a:gd name="connsiteX84" fmla="*/ 47 w 420"/>
              <a:gd name="connsiteY84" fmla="*/ 627 h 775"/>
              <a:gd name="connsiteX85" fmla="*/ 63 w 420"/>
              <a:gd name="connsiteY85" fmla="*/ 633 h 775"/>
              <a:gd name="connsiteX86" fmla="*/ 84 w 420"/>
              <a:gd name="connsiteY86" fmla="*/ 633 h 775"/>
              <a:gd name="connsiteX87" fmla="*/ 105 w 420"/>
              <a:gd name="connsiteY87" fmla="*/ 638 h 775"/>
              <a:gd name="connsiteX88" fmla="*/ 121 w 420"/>
              <a:gd name="connsiteY88" fmla="*/ 643 h 775"/>
              <a:gd name="connsiteX89" fmla="*/ 136 w 420"/>
              <a:gd name="connsiteY89" fmla="*/ 643 h 775"/>
              <a:gd name="connsiteX90" fmla="*/ 152 w 420"/>
              <a:gd name="connsiteY90" fmla="*/ 643 h 775"/>
              <a:gd name="connsiteX91" fmla="*/ 163 w 420"/>
              <a:gd name="connsiteY91" fmla="*/ 643 h 775"/>
              <a:gd name="connsiteX92" fmla="*/ 173 w 420"/>
              <a:gd name="connsiteY92" fmla="*/ 643 h 775"/>
              <a:gd name="connsiteX93" fmla="*/ 179 w 420"/>
              <a:gd name="connsiteY93" fmla="*/ 643 h 775"/>
              <a:gd name="connsiteX94" fmla="*/ 184 w 420"/>
              <a:gd name="connsiteY94" fmla="*/ 643 h 775"/>
              <a:gd name="connsiteX95" fmla="*/ 189 w 420"/>
              <a:gd name="connsiteY95" fmla="*/ 638 h 775"/>
              <a:gd name="connsiteX96" fmla="*/ 194 w 420"/>
              <a:gd name="connsiteY96" fmla="*/ 633 h 775"/>
              <a:gd name="connsiteX97" fmla="*/ 200 w 420"/>
              <a:gd name="connsiteY97" fmla="*/ 627 h 775"/>
              <a:gd name="connsiteX98" fmla="*/ 205 w 420"/>
              <a:gd name="connsiteY98" fmla="*/ 622 h 775"/>
              <a:gd name="connsiteX99" fmla="*/ 210 w 420"/>
              <a:gd name="connsiteY99" fmla="*/ 611 h 775"/>
              <a:gd name="connsiteX100" fmla="*/ 221 w 420"/>
              <a:gd name="connsiteY100" fmla="*/ 601 h 775"/>
              <a:gd name="connsiteX101" fmla="*/ 226 w 420"/>
              <a:gd name="connsiteY101" fmla="*/ 590 h 775"/>
              <a:gd name="connsiteX102" fmla="*/ 231 w 420"/>
              <a:gd name="connsiteY102" fmla="*/ 580 h 775"/>
              <a:gd name="connsiteX103" fmla="*/ 236 w 420"/>
              <a:gd name="connsiteY103" fmla="*/ 564 h 775"/>
              <a:gd name="connsiteX104" fmla="*/ 242 w 420"/>
              <a:gd name="connsiteY104" fmla="*/ 548 h 775"/>
              <a:gd name="connsiteX105" fmla="*/ 247 w 420"/>
              <a:gd name="connsiteY105" fmla="*/ 532 h 775"/>
              <a:gd name="connsiteX106" fmla="*/ 252 w 420"/>
              <a:gd name="connsiteY106" fmla="*/ 511 h 775"/>
              <a:gd name="connsiteX107" fmla="*/ 257 w 420"/>
              <a:gd name="connsiteY107" fmla="*/ 490 h 775"/>
              <a:gd name="connsiteX108" fmla="*/ 263 w 420"/>
              <a:gd name="connsiteY108" fmla="*/ 464 h 775"/>
              <a:gd name="connsiteX109" fmla="*/ 268 w 420"/>
              <a:gd name="connsiteY109" fmla="*/ 438 h 775"/>
              <a:gd name="connsiteX110" fmla="*/ 273 w 420"/>
              <a:gd name="connsiteY110" fmla="*/ 411 h 775"/>
              <a:gd name="connsiteX111" fmla="*/ 278 w 420"/>
              <a:gd name="connsiteY111" fmla="*/ 385 h 775"/>
              <a:gd name="connsiteX112" fmla="*/ 284 w 420"/>
              <a:gd name="connsiteY112" fmla="*/ 359 h 775"/>
              <a:gd name="connsiteX113" fmla="*/ 284 w 420"/>
              <a:gd name="connsiteY113" fmla="*/ 332 h 775"/>
              <a:gd name="connsiteX114" fmla="*/ 289 w 420"/>
              <a:gd name="connsiteY114" fmla="*/ 306 h 775"/>
              <a:gd name="connsiteX115" fmla="*/ 289 w 420"/>
              <a:gd name="connsiteY115" fmla="*/ 285 h 775"/>
              <a:gd name="connsiteX116" fmla="*/ 294 w 420"/>
              <a:gd name="connsiteY116" fmla="*/ 264 h 775"/>
              <a:gd name="connsiteX117" fmla="*/ 294 w 420"/>
              <a:gd name="connsiteY117" fmla="*/ 243 h 775"/>
              <a:gd name="connsiteX118" fmla="*/ 294 w 420"/>
              <a:gd name="connsiteY118" fmla="*/ 222 h 775"/>
              <a:gd name="connsiteX119" fmla="*/ 299 w 420"/>
              <a:gd name="connsiteY119" fmla="*/ 206 h 775"/>
              <a:gd name="connsiteX120" fmla="*/ 299 w 420"/>
              <a:gd name="connsiteY120" fmla="*/ 190 h 775"/>
              <a:gd name="connsiteX121" fmla="*/ 299 w 420"/>
              <a:gd name="connsiteY121" fmla="*/ 174 h 775"/>
              <a:gd name="connsiteX122" fmla="*/ 299 w 420"/>
              <a:gd name="connsiteY122" fmla="*/ 164 h 775"/>
              <a:gd name="connsiteX123" fmla="*/ 299 w 420"/>
              <a:gd name="connsiteY123" fmla="*/ 153 h 775"/>
              <a:gd name="connsiteX124" fmla="*/ 299 w 420"/>
              <a:gd name="connsiteY124" fmla="*/ 143 h 775"/>
              <a:gd name="connsiteX125" fmla="*/ 299 w 420"/>
              <a:gd name="connsiteY125" fmla="*/ 132 h 775"/>
              <a:gd name="connsiteX126" fmla="*/ 294 w 420"/>
              <a:gd name="connsiteY126" fmla="*/ 127 h 775"/>
              <a:gd name="connsiteX127" fmla="*/ 294 w 420"/>
              <a:gd name="connsiteY127" fmla="*/ 127 h 775"/>
              <a:gd name="connsiteX0" fmla="*/ 294 w 420"/>
              <a:gd name="connsiteY0" fmla="*/ 126 h 774"/>
              <a:gd name="connsiteX1" fmla="*/ 294 w 420"/>
              <a:gd name="connsiteY1" fmla="*/ 115 h 774"/>
              <a:gd name="connsiteX2" fmla="*/ 289 w 420"/>
              <a:gd name="connsiteY2" fmla="*/ 105 h 774"/>
              <a:gd name="connsiteX3" fmla="*/ 284 w 420"/>
              <a:gd name="connsiteY3" fmla="*/ 94 h 774"/>
              <a:gd name="connsiteX4" fmla="*/ 284 w 420"/>
              <a:gd name="connsiteY4" fmla="*/ 89 h 774"/>
              <a:gd name="connsiteX5" fmla="*/ 278 w 420"/>
              <a:gd name="connsiteY5" fmla="*/ 89 h 774"/>
              <a:gd name="connsiteX6" fmla="*/ 273 w 420"/>
              <a:gd name="connsiteY6" fmla="*/ 89 h 774"/>
              <a:gd name="connsiteX7" fmla="*/ 268 w 420"/>
              <a:gd name="connsiteY7" fmla="*/ 84 h 774"/>
              <a:gd name="connsiteX8" fmla="*/ 257 w 420"/>
              <a:gd name="connsiteY8" fmla="*/ 84 h 774"/>
              <a:gd name="connsiteX9" fmla="*/ 247 w 420"/>
              <a:gd name="connsiteY9" fmla="*/ 84 h 774"/>
              <a:gd name="connsiteX10" fmla="*/ 278 w 420"/>
              <a:gd name="connsiteY10" fmla="*/ 10 h 774"/>
              <a:gd name="connsiteX11" fmla="*/ 310 w 420"/>
              <a:gd name="connsiteY11" fmla="*/ 21 h 774"/>
              <a:gd name="connsiteX12" fmla="*/ 331 w 420"/>
              <a:gd name="connsiteY12" fmla="*/ 26 h 774"/>
              <a:gd name="connsiteX13" fmla="*/ 363 w 420"/>
              <a:gd name="connsiteY13" fmla="*/ 42 h 774"/>
              <a:gd name="connsiteX14" fmla="*/ 378 w 420"/>
              <a:gd name="connsiteY14" fmla="*/ 52 h 774"/>
              <a:gd name="connsiteX15" fmla="*/ 394 w 420"/>
              <a:gd name="connsiteY15" fmla="*/ 63 h 774"/>
              <a:gd name="connsiteX16" fmla="*/ 405 w 420"/>
              <a:gd name="connsiteY16" fmla="*/ 68 h 774"/>
              <a:gd name="connsiteX17" fmla="*/ 415 w 420"/>
              <a:gd name="connsiteY17" fmla="*/ 78 h 774"/>
              <a:gd name="connsiteX18" fmla="*/ 420 w 420"/>
              <a:gd name="connsiteY18" fmla="*/ 84 h 774"/>
              <a:gd name="connsiteX19" fmla="*/ 420 w 420"/>
              <a:gd name="connsiteY19" fmla="*/ 84 h 774"/>
              <a:gd name="connsiteX20" fmla="*/ 415 w 420"/>
              <a:gd name="connsiteY20" fmla="*/ 89 h 774"/>
              <a:gd name="connsiteX21" fmla="*/ 415 w 420"/>
              <a:gd name="connsiteY21" fmla="*/ 94 h 774"/>
              <a:gd name="connsiteX22" fmla="*/ 410 w 420"/>
              <a:gd name="connsiteY22" fmla="*/ 100 h 774"/>
              <a:gd name="connsiteX23" fmla="*/ 405 w 420"/>
              <a:gd name="connsiteY23" fmla="*/ 105 h 774"/>
              <a:gd name="connsiteX24" fmla="*/ 399 w 420"/>
              <a:gd name="connsiteY24" fmla="*/ 110 h 774"/>
              <a:gd name="connsiteX25" fmla="*/ 394 w 420"/>
              <a:gd name="connsiteY25" fmla="*/ 115 h 774"/>
              <a:gd name="connsiteX26" fmla="*/ 389 w 420"/>
              <a:gd name="connsiteY26" fmla="*/ 126 h 774"/>
              <a:gd name="connsiteX27" fmla="*/ 389 w 420"/>
              <a:gd name="connsiteY27" fmla="*/ 136 h 774"/>
              <a:gd name="connsiteX28" fmla="*/ 384 w 420"/>
              <a:gd name="connsiteY28" fmla="*/ 152 h 774"/>
              <a:gd name="connsiteX29" fmla="*/ 384 w 420"/>
              <a:gd name="connsiteY29" fmla="*/ 173 h 774"/>
              <a:gd name="connsiteX30" fmla="*/ 384 w 420"/>
              <a:gd name="connsiteY30" fmla="*/ 194 h 774"/>
              <a:gd name="connsiteX31" fmla="*/ 378 w 420"/>
              <a:gd name="connsiteY31" fmla="*/ 221 h 774"/>
              <a:gd name="connsiteX32" fmla="*/ 373 w 420"/>
              <a:gd name="connsiteY32" fmla="*/ 273 h 774"/>
              <a:gd name="connsiteX33" fmla="*/ 368 w 420"/>
              <a:gd name="connsiteY33" fmla="*/ 326 h 774"/>
              <a:gd name="connsiteX34" fmla="*/ 363 w 420"/>
              <a:gd name="connsiteY34" fmla="*/ 373 h 774"/>
              <a:gd name="connsiteX35" fmla="*/ 357 w 420"/>
              <a:gd name="connsiteY35" fmla="*/ 421 h 774"/>
              <a:gd name="connsiteX36" fmla="*/ 347 w 420"/>
              <a:gd name="connsiteY36" fmla="*/ 468 h 774"/>
              <a:gd name="connsiteX37" fmla="*/ 336 w 420"/>
              <a:gd name="connsiteY37" fmla="*/ 516 h 774"/>
              <a:gd name="connsiteX38" fmla="*/ 326 w 420"/>
              <a:gd name="connsiteY38" fmla="*/ 563 h 774"/>
              <a:gd name="connsiteX39" fmla="*/ 310 w 420"/>
              <a:gd name="connsiteY39" fmla="*/ 605 h 774"/>
              <a:gd name="connsiteX40" fmla="*/ 299 w 420"/>
              <a:gd name="connsiteY40" fmla="*/ 632 h 774"/>
              <a:gd name="connsiteX41" fmla="*/ 294 w 420"/>
              <a:gd name="connsiteY41" fmla="*/ 653 h 774"/>
              <a:gd name="connsiteX42" fmla="*/ 284 w 420"/>
              <a:gd name="connsiteY42" fmla="*/ 668 h 774"/>
              <a:gd name="connsiteX43" fmla="*/ 273 w 420"/>
              <a:gd name="connsiteY43" fmla="*/ 684 h 774"/>
              <a:gd name="connsiteX44" fmla="*/ 263 w 420"/>
              <a:gd name="connsiteY44" fmla="*/ 700 h 774"/>
              <a:gd name="connsiteX45" fmla="*/ 252 w 420"/>
              <a:gd name="connsiteY45" fmla="*/ 716 h 774"/>
              <a:gd name="connsiteX46" fmla="*/ 236 w 420"/>
              <a:gd name="connsiteY46" fmla="*/ 726 h 774"/>
              <a:gd name="connsiteX47" fmla="*/ 226 w 420"/>
              <a:gd name="connsiteY47" fmla="*/ 737 h 774"/>
              <a:gd name="connsiteX48" fmla="*/ 215 w 420"/>
              <a:gd name="connsiteY48" fmla="*/ 747 h 774"/>
              <a:gd name="connsiteX49" fmla="*/ 205 w 420"/>
              <a:gd name="connsiteY49" fmla="*/ 753 h 774"/>
              <a:gd name="connsiteX50" fmla="*/ 194 w 420"/>
              <a:gd name="connsiteY50" fmla="*/ 758 h 774"/>
              <a:gd name="connsiteX51" fmla="*/ 184 w 420"/>
              <a:gd name="connsiteY51" fmla="*/ 763 h 774"/>
              <a:gd name="connsiteX52" fmla="*/ 179 w 420"/>
              <a:gd name="connsiteY52" fmla="*/ 768 h 774"/>
              <a:gd name="connsiteX53" fmla="*/ 168 w 420"/>
              <a:gd name="connsiteY53" fmla="*/ 774 h 774"/>
              <a:gd name="connsiteX54" fmla="*/ 163 w 420"/>
              <a:gd name="connsiteY54" fmla="*/ 774 h 774"/>
              <a:gd name="connsiteX55" fmla="*/ 157 w 420"/>
              <a:gd name="connsiteY55" fmla="*/ 774 h 774"/>
              <a:gd name="connsiteX56" fmla="*/ 147 w 420"/>
              <a:gd name="connsiteY56" fmla="*/ 768 h 774"/>
              <a:gd name="connsiteX57" fmla="*/ 142 w 420"/>
              <a:gd name="connsiteY57" fmla="*/ 763 h 774"/>
              <a:gd name="connsiteX58" fmla="*/ 136 w 420"/>
              <a:gd name="connsiteY58" fmla="*/ 758 h 774"/>
              <a:gd name="connsiteX59" fmla="*/ 136 w 420"/>
              <a:gd name="connsiteY59" fmla="*/ 753 h 774"/>
              <a:gd name="connsiteX60" fmla="*/ 136 w 420"/>
              <a:gd name="connsiteY60" fmla="*/ 747 h 774"/>
              <a:gd name="connsiteX61" fmla="*/ 136 w 420"/>
              <a:gd name="connsiteY61" fmla="*/ 742 h 774"/>
              <a:gd name="connsiteX62" fmla="*/ 136 w 420"/>
              <a:gd name="connsiteY62" fmla="*/ 732 h 774"/>
              <a:gd name="connsiteX63" fmla="*/ 136 w 420"/>
              <a:gd name="connsiteY63" fmla="*/ 726 h 774"/>
              <a:gd name="connsiteX64" fmla="*/ 131 w 420"/>
              <a:gd name="connsiteY64" fmla="*/ 716 h 774"/>
              <a:gd name="connsiteX65" fmla="*/ 121 w 420"/>
              <a:gd name="connsiteY65" fmla="*/ 705 h 774"/>
              <a:gd name="connsiteX66" fmla="*/ 110 w 420"/>
              <a:gd name="connsiteY66" fmla="*/ 700 h 774"/>
              <a:gd name="connsiteX67" fmla="*/ 100 w 420"/>
              <a:gd name="connsiteY67" fmla="*/ 689 h 774"/>
              <a:gd name="connsiteX68" fmla="*/ 84 w 420"/>
              <a:gd name="connsiteY68" fmla="*/ 679 h 774"/>
              <a:gd name="connsiteX69" fmla="*/ 68 w 420"/>
              <a:gd name="connsiteY69" fmla="*/ 668 h 774"/>
              <a:gd name="connsiteX70" fmla="*/ 52 w 420"/>
              <a:gd name="connsiteY70" fmla="*/ 658 h 774"/>
              <a:gd name="connsiteX71" fmla="*/ 36 w 420"/>
              <a:gd name="connsiteY71" fmla="*/ 653 h 774"/>
              <a:gd name="connsiteX72" fmla="*/ 26 w 420"/>
              <a:gd name="connsiteY72" fmla="*/ 642 h 774"/>
              <a:gd name="connsiteX73" fmla="*/ 15 w 420"/>
              <a:gd name="connsiteY73" fmla="*/ 637 h 774"/>
              <a:gd name="connsiteX74" fmla="*/ 5 w 420"/>
              <a:gd name="connsiteY74" fmla="*/ 632 h 774"/>
              <a:gd name="connsiteX75" fmla="*/ 0 w 420"/>
              <a:gd name="connsiteY75" fmla="*/ 626 h 774"/>
              <a:gd name="connsiteX76" fmla="*/ 0 w 420"/>
              <a:gd name="connsiteY76" fmla="*/ 626 h 774"/>
              <a:gd name="connsiteX77" fmla="*/ 0 w 420"/>
              <a:gd name="connsiteY77" fmla="*/ 621 h 774"/>
              <a:gd name="connsiteX78" fmla="*/ 0 w 420"/>
              <a:gd name="connsiteY78" fmla="*/ 621 h 774"/>
              <a:gd name="connsiteX79" fmla="*/ 5 w 420"/>
              <a:gd name="connsiteY79" fmla="*/ 621 h 774"/>
              <a:gd name="connsiteX80" fmla="*/ 10 w 420"/>
              <a:gd name="connsiteY80" fmla="*/ 621 h 774"/>
              <a:gd name="connsiteX81" fmla="*/ 21 w 420"/>
              <a:gd name="connsiteY81" fmla="*/ 621 h 774"/>
              <a:gd name="connsiteX82" fmla="*/ 31 w 420"/>
              <a:gd name="connsiteY82" fmla="*/ 621 h 774"/>
              <a:gd name="connsiteX83" fmla="*/ 47 w 420"/>
              <a:gd name="connsiteY83" fmla="*/ 626 h 774"/>
              <a:gd name="connsiteX84" fmla="*/ 63 w 420"/>
              <a:gd name="connsiteY84" fmla="*/ 632 h 774"/>
              <a:gd name="connsiteX85" fmla="*/ 84 w 420"/>
              <a:gd name="connsiteY85" fmla="*/ 632 h 774"/>
              <a:gd name="connsiteX86" fmla="*/ 105 w 420"/>
              <a:gd name="connsiteY86" fmla="*/ 637 h 774"/>
              <a:gd name="connsiteX87" fmla="*/ 121 w 420"/>
              <a:gd name="connsiteY87" fmla="*/ 642 h 774"/>
              <a:gd name="connsiteX88" fmla="*/ 136 w 420"/>
              <a:gd name="connsiteY88" fmla="*/ 642 h 774"/>
              <a:gd name="connsiteX89" fmla="*/ 152 w 420"/>
              <a:gd name="connsiteY89" fmla="*/ 642 h 774"/>
              <a:gd name="connsiteX90" fmla="*/ 163 w 420"/>
              <a:gd name="connsiteY90" fmla="*/ 642 h 774"/>
              <a:gd name="connsiteX91" fmla="*/ 173 w 420"/>
              <a:gd name="connsiteY91" fmla="*/ 642 h 774"/>
              <a:gd name="connsiteX92" fmla="*/ 179 w 420"/>
              <a:gd name="connsiteY92" fmla="*/ 642 h 774"/>
              <a:gd name="connsiteX93" fmla="*/ 184 w 420"/>
              <a:gd name="connsiteY93" fmla="*/ 642 h 774"/>
              <a:gd name="connsiteX94" fmla="*/ 189 w 420"/>
              <a:gd name="connsiteY94" fmla="*/ 637 h 774"/>
              <a:gd name="connsiteX95" fmla="*/ 194 w 420"/>
              <a:gd name="connsiteY95" fmla="*/ 632 h 774"/>
              <a:gd name="connsiteX96" fmla="*/ 200 w 420"/>
              <a:gd name="connsiteY96" fmla="*/ 626 h 774"/>
              <a:gd name="connsiteX97" fmla="*/ 205 w 420"/>
              <a:gd name="connsiteY97" fmla="*/ 621 h 774"/>
              <a:gd name="connsiteX98" fmla="*/ 210 w 420"/>
              <a:gd name="connsiteY98" fmla="*/ 610 h 774"/>
              <a:gd name="connsiteX99" fmla="*/ 221 w 420"/>
              <a:gd name="connsiteY99" fmla="*/ 600 h 774"/>
              <a:gd name="connsiteX100" fmla="*/ 226 w 420"/>
              <a:gd name="connsiteY100" fmla="*/ 589 h 774"/>
              <a:gd name="connsiteX101" fmla="*/ 231 w 420"/>
              <a:gd name="connsiteY101" fmla="*/ 579 h 774"/>
              <a:gd name="connsiteX102" fmla="*/ 236 w 420"/>
              <a:gd name="connsiteY102" fmla="*/ 563 h 774"/>
              <a:gd name="connsiteX103" fmla="*/ 242 w 420"/>
              <a:gd name="connsiteY103" fmla="*/ 547 h 774"/>
              <a:gd name="connsiteX104" fmla="*/ 247 w 420"/>
              <a:gd name="connsiteY104" fmla="*/ 531 h 774"/>
              <a:gd name="connsiteX105" fmla="*/ 252 w 420"/>
              <a:gd name="connsiteY105" fmla="*/ 510 h 774"/>
              <a:gd name="connsiteX106" fmla="*/ 257 w 420"/>
              <a:gd name="connsiteY106" fmla="*/ 489 h 774"/>
              <a:gd name="connsiteX107" fmla="*/ 263 w 420"/>
              <a:gd name="connsiteY107" fmla="*/ 463 h 774"/>
              <a:gd name="connsiteX108" fmla="*/ 268 w 420"/>
              <a:gd name="connsiteY108" fmla="*/ 437 h 774"/>
              <a:gd name="connsiteX109" fmla="*/ 273 w 420"/>
              <a:gd name="connsiteY109" fmla="*/ 410 h 774"/>
              <a:gd name="connsiteX110" fmla="*/ 278 w 420"/>
              <a:gd name="connsiteY110" fmla="*/ 384 h 774"/>
              <a:gd name="connsiteX111" fmla="*/ 284 w 420"/>
              <a:gd name="connsiteY111" fmla="*/ 358 h 774"/>
              <a:gd name="connsiteX112" fmla="*/ 284 w 420"/>
              <a:gd name="connsiteY112" fmla="*/ 331 h 774"/>
              <a:gd name="connsiteX113" fmla="*/ 289 w 420"/>
              <a:gd name="connsiteY113" fmla="*/ 305 h 774"/>
              <a:gd name="connsiteX114" fmla="*/ 289 w 420"/>
              <a:gd name="connsiteY114" fmla="*/ 284 h 774"/>
              <a:gd name="connsiteX115" fmla="*/ 294 w 420"/>
              <a:gd name="connsiteY115" fmla="*/ 263 h 774"/>
              <a:gd name="connsiteX116" fmla="*/ 294 w 420"/>
              <a:gd name="connsiteY116" fmla="*/ 242 h 774"/>
              <a:gd name="connsiteX117" fmla="*/ 294 w 420"/>
              <a:gd name="connsiteY117" fmla="*/ 221 h 774"/>
              <a:gd name="connsiteX118" fmla="*/ 299 w 420"/>
              <a:gd name="connsiteY118" fmla="*/ 205 h 774"/>
              <a:gd name="connsiteX119" fmla="*/ 299 w 420"/>
              <a:gd name="connsiteY119" fmla="*/ 189 h 774"/>
              <a:gd name="connsiteX120" fmla="*/ 299 w 420"/>
              <a:gd name="connsiteY120" fmla="*/ 173 h 774"/>
              <a:gd name="connsiteX121" fmla="*/ 299 w 420"/>
              <a:gd name="connsiteY121" fmla="*/ 163 h 774"/>
              <a:gd name="connsiteX122" fmla="*/ 299 w 420"/>
              <a:gd name="connsiteY122" fmla="*/ 152 h 774"/>
              <a:gd name="connsiteX123" fmla="*/ 299 w 420"/>
              <a:gd name="connsiteY123" fmla="*/ 142 h 774"/>
              <a:gd name="connsiteX124" fmla="*/ 299 w 420"/>
              <a:gd name="connsiteY124" fmla="*/ 131 h 774"/>
              <a:gd name="connsiteX125" fmla="*/ 294 w 420"/>
              <a:gd name="connsiteY125" fmla="*/ 126 h 774"/>
              <a:gd name="connsiteX126" fmla="*/ 294 w 420"/>
              <a:gd name="connsiteY126" fmla="*/ 126 h 774"/>
              <a:gd name="connsiteX0" fmla="*/ 294 w 420"/>
              <a:gd name="connsiteY0" fmla="*/ 126 h 774"/>
              <a:gd name="connsiteX1" fmla="*/ 294 w 420"/>
              <a:gd name="connsiteY1" fmla="*/ 115 h 774"/>
              <a:gd name="connsiteX2" fmla="*/ 289 w 420"/>
              <a:gd name="connsiteY2" fmla="*/ 105 h 774"/>
              <a:gd name="connsiteX3" fmla="*/ 284 w 420"/>
              <a:gd name="connsiteY3" fmla="*/ 94 h 774"/>
              <a:gd name="connsiteX4" fmla="*/ 284 w 420"/>
              <a:gd name="connsiteY4" fmla="*/ 89 h 774"/>
              <a:gd name="connsiteX5" fmla="*/ 278 w 420"/>
              <a:gd name="connsiteY5" fmla="*/ 89 h 774"/>
              <a:gd name="connsiteX6" fmla="*/ 273 w 420"/>
              <a:gd name="connsiteY6" fmla="*/ 89 h 774"/>
              <a:gd name="connsiteX7" fmla="*/ 268 w 420"/>
              <a:gd name="connsiteY7" fmla="*/ 84 h 774"/>
              <a:gd name="connsiteX8" fmla="*/ 257 w 420"/>
              <a:gd name="connsiteY8" fmla="*/ 84 h 774"/>
              <a:gd name="connsiteX9" fmla="*/ 278 w 420"/>
              <a:gd name="connsiteY9" fmla="*/ 10 h 774"/>
              <a:gd name="connsiteX10" fmla="*/ 310 w 420"/>
              <a:gd name="connsiteY10" fmla="*/ 21 h 774"/>
              <a:gd name="connsiteX11" fmla="*/ 331 w 420"/>
              <a:gd name="connsiteY11" fmla="*/ 26 h 774"/>
              <a:gd name="connsiteX12" fmla="*/ 363 w 420"/>
              <a:gd name="connsiteY12" fmla="*/ 42 h 774"/>
              <a:gd name="connsiteX13" fmla="*/ 378 w 420"/>
              <a:gd name="connsiteY13" fmla="*/ 52 h 774"/>
              <a:gd name="connsiteX14" fmla="*/ 394 w 420"/>
              <a:gd name="connsiteY14" fmla="*/ 63 h 774"/>
              <a:gd name="connsiteX15" fmla="*/ 405 w 420"/>
              <a:gd name="connsiteY15" fmla="*/ 68 h 774"/>
              <a:gd name="connsiteX16" fmla="*/ 415 w 420"/>
              <a:gd name="connsiteY16" fmla="*/ 78 h 774"/>
              <a:gd name="connsiteX17" fmla="*/ 420 w 420"/>
              <a:gd name="connsiteY17" fmla="*/ 84 h 774"/>
              <a:gd name="connsiteX18" fmla="*/ 420 w 420"/>
              <a:gd name="connsiteY18" fmla="*/ 84 h 774"/>
              <a:gd name="connsiteX19" fmla="*/ 415 w 420"/>
              <a:gd name="connsiteY19" fmla="*/ 89 h 774"/>
              <a:gd name="connsiteX20" fmla="*/ 415 w 420"/>
              <a:gd name="connsiteY20" fmla="*/ 94 h 774"/>
              <a:gd name="connsiteX21" fmla="*/ 410 w 420"/>
              <a:gd name="connsiteY21" fmla="*/ 100 h 774"/>
              <a:gd name="connsiteX22" fmla="*/ 405 w 420"/>
              <a:gd name="connsiteY22" fmla="*/ 105 h 774"/>
              <a:gd name="connsiteX23" fmla="*/ 399 w 420"/>
              <a:gd name="connsiteY23" fmla="*/ 110 h 774"/>
              <a:gd name="connsiteX24" fmla="*/ 394 w 420"/>
              <a:gd name="connsiteY24" fmla="*/ 115 h 774"/>
              <a:gd name="connsiteX25" fmla="*/ 389 w 420"/>
              <a:gd name="connsiteY25" fmla="*/ 126 h 774"/>
              <a:gd name="connsiteX26" fmla="*/ 389 w 420"/>
              <a:gd name="connsiteY26" fmla="*/ 136 h 774"/>
              <a:gd name="connsiteX27" fmla="*/ 384 w 420"/>
              <a:gd name="connsiteY27" fmla="*/ 152 h 774"/>
              <a:gd name="connsiteX28" fmla="*/ 384 w 420"/>
              <a:gd name="connsiteY28" fmla="*/ 173 h 774"/>
              <a:gd name="connsiteX29" fmla="*/ 384 w 420"/>
              <a:gd name="connsiteY29" fmla="*/ 194 h 774"/>
              <a:gd name="connsiteX30" fmla="*/ 378 w 420"/>
              <a:gd name="connsiteY30" fmla="*/ 221 h 774"/>
              <a:gd name="connsiteX31" fmla="*/ 373 w 420"/>
              <a:gd name="connsiteY31" fmla="*/ 273 h 774"/>
              <a:gd name="connsiteX32" fmla="*/ 368 w 420"/>
              <a:gd name="connsiteY32" fmla="*/ 326 h 774"/>
              <a:gd name="connsiteX33" fmla="*/ 363 w 420"/>
              <a:gd name="connsiteY33" fmla="*/ 373 h 774"/>
              <a:gd name="connsiteX34" fmla="*/ 357 w 420"/>
              <a:gd name="connsiteY34" fmla="*/ 421 h 774"/>
              <a:gd name="connsiteX35" fmla="*/ 347 w 420"/>
              <a:gd name="connsiteY35" fmla="*/ 468 h 774"/>
              <a:gd name="connsiteX36" fmla="*/ 336 w 420"/>
              <a:gd name="connsiteY36" fmla="*/ 516 h 774"/>
              <a:gd name="connsiteX37" fmla="*/ 326 w 420"/>
              <a:gd name="connsiteY37" fmla="*/ 563 h 774"/>
              <a:gd name="connsiteX38" fmla="*/ 310 w 420"/>
              <a:gd name="connsiteY38" fmla="*/ 605 h 774"/>
              <a:gd name="connsiteX39" fmla="*/ 299 w 420"/>
              <a:gd name="connsiteY39" fmla="*/ 632 h 774"/>
              <a:gd name="connsiteX40" fmla="*/ 294 w 420"/>
              <a:gd name="connsiteY40" fmla="*/ 653 h 774"/>
              <a:gd name="connsiteX41" fmla="*/ 284 w 420"/>
              <a:gd name="connsiteY41" fmla="*/ 668 h 774"/>
              <a:gd name="connsiteX42" fmla="*/ 273 w 420"/>
              <a:gd name="connsiteY42" fmla="*/ 684 h 774"/>
              <a:gd name="connsiteX43" fmla="*/ 263 w 420"/>
              <a:gd name="connsiteY43" fmla="*/ 700 h 774"/>
              <a:gd name="connsiteX44" fmla="*/ 252 w 420"/>
              <a:gd name="connsiteY44" fmla="*/ 716 h 774"/>
              <a:gd name="connsiteX45" fmla="*/ 236 w 420"/>
              <a:gd name="connsiteY45" fmla="*/ 726 h 774"/>
              <a:gd name="connsiteX46" fmla="*/ 226 w 420"/>
              <a:gd name="connsiteY46" fmla="*/ 737 h 774"/>
              <a:gd name="connsiteX47" fmla="*/ 215 w 420"/>
              <a:gd name="connsiteY47" fmla="*/ 747 h 774"/>
              <a:gd name="connsiteX48" fmla="*/ 205 w 420"/>
              <a:gd name="connsiteY48" fmla="*/ 753 h 774"/>
              <a:gd name="connsiteX49" fmla="*/ 194 w 420"/>
              <a:gd name="connsiteY49" fmla="*/ 758 h 774"/>
              <a:gd name="connsiteX50" fmla="*/ 184 w 420"/>
              <a:gd name="connsiteY50" fmla="*/ 763 h 774"/>
              <a:gd name="connsiteX51" fmla="*/ 179 w 420"/>
              <a:gd name="connsiteY51" fmla="*/ 768 h 774"/>
              <a:gd name="connsiteX52" fmla="*/ 168 w 420"/>
              <a:gd name="connsiteY52" fmla="*/ 774 h 774"/>
              <a:gd name="connsiteX53" fmla="*/ 163 w 420"/>
              <a:gd name="connsiteY53" fmla="*/ 774 h 774"/>
              <a:gd name="connsiteX54" fmla="*/ 157 w 420"/>
              <a:gd name="connsiteY54" fmla="*/ 774 h 774"/>
              <a:gd name="connsiteX55" fmla="*/ 147 w 420"/>
              <a:gd name="connsiteY55" fmla="*/ 768 h 774"/>
              <a:gd name="connsiteX56" fmla="*/ 142 w 420"/>
              <a:gd name="connsiteY56" fmla="*/ 763 h 774"/>
              <a:gd name="connsiteX57" fmla="*/ 136 w 420"/>
              <a:gd name="connsiteY57" fmla="*/ 758 h 774"/>
              <a:gd name="connsiteX58" fmla="*/ 136 w 420"/>
              <a:gd name="connsiteY58" fmla="*/ 753 h 774"/>
              <a:gd name="connsiteX59" fmla="*/ 136 w 420"/>
              <a:gd name="connsiteY59" fmla="*/ 747 h 774"/>
              <a:gd name="connsiteX60" fmla="*/ 136 w 420"/>
              <a:gd name="connsiteY60" fmla="*/ 742 h 774"/>
              <a:gd name="connsiteX61" fmla="*/ 136 w 420"/>
              <a:gd name="connsiteY61" fmla="*/ 732 h 774"/>
              <a:gd name="connsiteX62" fmla="*/ 136 w 420"/>
              <a:gd name="connsiteY62" fmla="*/ 726 h 774"/>
              <a:gd name="connsiteX63" fmla="*/ 131 w 420"/>
              <a:gd name="connsiteY63" fmla="*/ 716 h 774"/>
              <a:gd name="connsiteX64" fmla="*/ 121 w 420"/>
              <a:gd name="connsiteY64" fmla="*/ 705 h 774"/>
              <a:gd name="connsiteX65" fmla="*/ 110 w 420"/>
              <a:gd name="connsiteY65" fmla="*/ 700 h 774"/>
              <a:gd name="connsiteX66" fmla="*/ 100 w 420"/>
              <a:gd name="connsiteY66" fmla="*/ 689 h 774"/>
              <a:gd name="connsiteX67" fmla="*/ 84 w 420"/>
              <a:gd name="connsiteY67" fmla="*/ 679 h 774"/>
              <a:gd name="connsiteX68" fmla="*/ 68 w 420"/>
              <a:gd name="connsiteY68" fmla="*/ 668 h 774"/>
              <a:gd name="connsiteX69" fmla="*/ 52 w 420"/>
              <a:gd name="connsiteY69" fmla="*/ 658 h 774"/>
              <a:gd name="connsiteX70" fmla="*/ 36 w 420"/>
              <a:gd name="connsiteY70" fmla="*/ 653 h 774"/>
              <a:gd name="connsiteX71" fmla="*/ 26 w 420"/>
              <a:gd name="connsiteY71" fmla="*/ 642 h 774"/>
              <a:gd name="connsiteX72" fmla="*/ 15 w 420"/>
              <a:gd name="connsiteY72" fmla="*/ 637 h 774"/>
              <a:gd name="connsiteX73" fmla="*/ 5 w 420"/>
              <a:gd name="connsiteY73" fmla="*/ 632 h 774"/>
              <a:gd name="connsiteX74" fmla="*/ 0 w 420"/>
              <a:gd name="connsiteY74" fmla="*/ 626 h 774"/>
              <a:gd name="connsiteX75" fmla="*/ 0 w 420"/>
              <a:gd name="connsiteY75" fmla="*/ 626 h 774"/>
              <a:gd name="connsiteX76" fmla="*/ 0 w 420"/>
              <a:gd name="connsiteY76" fmla="*/ 621 h 774"/>
              <a:gd name="connsiteX77" fmla="*/ 0 w 420"/>
              <a:gd name="connsiteY77" fmla="*/ 621 h 774"/>
              <a:gd name="connsiteX78" fmla="*/ 5 w 420"/>
              <a:gd name="connsiteY78" fmla="*/ 621 h 774"/>
              <a:gd name="connsiteX79" fmla="*/ 10 w 420"/>
              <a:gd name="connsiteY79" fmla="*/ 621 h 774"/>
              <a:gd name="connsiteX80" fmla="*/ 21 w 420"/>
              <a:gd name="connsiteY80" fmla="*/ 621 h 774"/>
              <a:gd name="connsiteX81" fmla="*/ 31 w 420"/>
              <a:gd name="connsiteY81" fmla="*/ 621 h 774"/>
              <a:gd name="connsiteX82" fmla="*/ 47 w 420"/>
              <a:gd name="connsiteY82" fmla="*/ 626 h 774"/>
              <a:gd name="connsiteX83" fmla="*/ 63 w 420"/>
              <a:gd name="connsiteY83" fmla="*/ 632 h 774"/>
              <a:gd name="connsiteX84" fmla="*/ 84 w 420"/>
              <a:gd name="connsiteY84" fmla="*/ 632 h 774"/>
              <a:gd name="connsiteX85" fmla="*/ 105 w 420"/>
              <a:gd name="connsiteY85" fmla="*/ 637 h 774"/>
              <a:gd name="connsiteX86" fmla="*/ 121 w 420"/>
              <a:gd name="connsiteY86" fmla="*/ 642 h 774"/>
              <a:gd name="connsiteX87" fmla="*/ 136 w 420"/>
              <a:gd name="connsiteY87" fmla="*/ 642 h 774"/>
              <a:gd name="connsiteX88" fmla="*/ 152 w 420"/>
              <a:gd name="connsiteY88" fmla="*/ 642 h 774"/>
              <a:gd name="connsiteX89" fmla="*/ 163 w 420"/>
              <a:gd name="connsiteY89" fmla="*/ 642 h 774"/>
              <a:gd name="connsiteX90" fmla="*/ 173 w 420"/>
              <a:gd name="connsiteY90" fmla="*/ 642 h 774"/>
              <a:gd name="connsiteX91" fmla="*/ 179 w 420"/>
              <a:gd name="connsiteY91" fmla="*/ 642 h 774"/>
              <a:gd name="connsiteX92" fmla="*/ 184 w 420"/>
              <a:gd name="connsiteY92" fmla="*/ 642 h 774"/>
              <a:gd name="connsiteX93" fmla="*/ 189 w 420"/>
              <a:gd name="connsiteY93" fmla="*/ 637 h 774"/>
              <a:gd name="connsiteX94" fmla="*/ 194 w 420"/>
              <a:gd name="connsiteY94" fmla="*/ 632 h 774"/>
              <a:gd name="connsiteX95" fmla="*/ 200 w 420"/>
              <a:gd name="connsiteY95" fmla="*/ 626 h 774"/>
              <a:gd name="connsiteX96" fmla="*/ 205 w 420"/>
              <a:gd name="connsiteY96" fmla="*/ 621 h 774"/>
              <a:gd name="connsiteX97" fmla="*/ 210 w 420"/>
              <a:gd name="connsiteY97" fmla="*/ 610 h 774"/>
              <a:gd name="connsiteX98" fmla="*/ 221 w 420"/>
              <a:gd name="connsiteY98" fmla="*/ 600 h 774"/>
              <a:gd name="connsiteX99" fmla="*/ 226 w 420"/>
              <a:gd name="connsiteY99" fmla="*/ 589 h 774"/>
              <a:gd name="connsiteX100" fmla="*/ 231 w 420"/>
              <a:gd name="connsiteY100" fmla="*/ 579 h 774"/>
              <a:gd name="connsiteX101" fmla="*/ 236 w 420"/>
              <a:gd name="connsiteY101" fmla="*/ 563 h 774"/>
              <a:gd name="connsiteX102" fmla="*/ 242 w 420"/>
              <a:gd name="connsiteY102" fmla="*/ 547 h 774"/>
              <a:gd name="connsiteX103" fmla="*/ 247 w 420"/>
              <a:gd name="connsiteY103" fmla="*/ 531 h 774"/>
              <a:gd name="connsiteX104" fmla="*/ 252 w 420"/>
              <a:gd name="connsiteY104" fmla="*/ 510 h 774"/>
              <a:gd name="connsiteX105" fmla="*/ 257 w 420"/>
              <a:gd name="connsiteY105" fmla="*/ 489 h 774"/>
              <a:gd name="connsiteX106" fmla="*/ 263 w 420"/>
              <a:gd name="connsiteY106" fmla="*/ 463 h 774"/>
              <a:gd name="connsiteX107" fmla="*/ 268 w 420"/>
              <a:gd name="connsiteY107" fmla="*/ 437 h 774"/>
              <a:gd name="connsiteX108" fmla="*/ 273 w 420"/>
              <a:gd name="connsiteY108" fmla="*/ 410 h 774"/>
              <a:gd name="connsiteX109" fmla="*/ 278 w 420"/>
              <a:gd name="connsiteY109" fmla="*/ 384 h 774"/>
              <a:gd name="connsiteX110" fmla="*/ 284 w 420"/>
              <a:gd name="connsiteY110" fmla="*/ 358 h 774"/>
              <a:gd name="connsiteX111" fmla="*/ 284 w 420"/>
              <a:gd name="connsiteY111" fmla="*/ 331 h 774"/>
              <a:gd name="connsiteX112" fmla="*/ 289 w 420"/>
              <a:gd name="connsiteY112" fmla="*/ 305 h 774"/>
              <a:gd name="connsiteX113" fmla="*/ 289 w 420"/>
              <a:gd name="connsiteY113" fmla="*/ 284 h 774"/>
              <a:gd name="connsiteX114" fmla="*/ 294 w 420"/>
              <a:gd name="connsiteY114" fmla="*/ 263 h 774"/>
              <a:gd name="connsiteX115" fmla="*/ 294 w 420"/>
              <a:gd name="connsiteY115" fmla="*/ 242 h 774"/>
              <a:gd name="connsiteX116" fmla="*/ 294 w 420"/>
              <a:gd name="connsiteY116" fmla="*/ 221 h 774"/>
              <a:gd name="connsiteX117" fmla="*/ 299 w 420"/>
              <a:gd name="connsiteY117" fmla="*/ 205 h 774"/>
              <a:gd name="connsiteX118" fmla="*/ 299 w 420"/>
              <a:gd name="connsiteY118" fmla="*/ 189 h 774"/>
              <a:gd name="connsiteX119" fmla="*/ 299 w 420"/>
              <a:gd name="connsiteY119" fmla="*/ 173 h 774"/>
              <a:gd name="connsiteX120" fmla="*/ 299 w 420"/>
              <a:gd name="connsiteY120" fmla="*/ 163 h 774"/>
              <a:gd name="connsiteX121" fmla="*/ 299 w 420"/>
              <a:gd name="connsiteY121" fmla="*/ 152 h 774"/>
              <a:gd name="connsiteX122" fmla="*/ 299 w 420"/>
              <a:gd name="connsiteY122" fmla="*/ 142 h 774"/>
              <a:gd name="connsiteX123" fmla="*/ 299 w 420"/>
              <a:gd name="connsiteY123" fmla="*/ 131 h 774"/>
              <a:gd name="connsiteX124" fmla="*/ 294 w 420"/>
              <a:gd name="connsiteY124" fmla="*/ 126 h 774"/>
              <a:gd name="connsiteX125" fmla="*/ 294 w 420"/>
              <a:gd name="connsiteY125" fmla="*/ 126 h 774"/>
              <a:gd name="connsiteX0" fmla="*/ 294 w 420"/>
              <a:gd name="connsiteY0" fmla="*/ 126 h 774"/>
              <a:gd name="connsiteX1" fmla="*/ 294 w 420"/>
              <a:gd name="connsiteY1" fmla="*/ 115 h 774"/>
              <a:gd name="connsiteX2" fmla="*/ 289 w 420"/>
              <a:gd name="connsiteY2" fmla="*/ 105 h 774"/>
              <a:gd name="connsiteX3" fmla="*/ 284 w 420"/>
              <a:gd name="connsiteY3" fmla="*/ 94 h 774"/>
              <a:gd name="connsiteX4" fmla="*/ 284 w 420"/>
              <a:gd name="connsiteY4" fmla="*/ 89 h 774"/>
              <a:gd name="connsiteX5" fmla="*/ 278 w 420"/>
              <a:gd name="connsiteY5" fmla="*/ 89 h 774"/>
              <a:gd name="connsiteX6" fmla="*/ 273 w 420"/>
              <a:gd name="connsiteY6" fmla="*/ 89 h 774"/>
              <a:gd name="connsiteX7" fmla="*/ 268 w 420"/>
              <a:gd name="connsiteY7" fmla="*/ 84 h 774"/>
              <a:gd name="connsiteX8" fmla="*/ 278 w 420"/>
              <a:gd name="connsiteY8" fmla="*/ 10 h 774"/>
              <a:gd name="connsiteX9" fmla="*/ 310 w 420"/>
              <a:gd name="connsiteY9" fmla="*/ 21 h 774"/>
              <a:gd name="connsiteX10" fmla="*/ 331 w 420"/>
              <a:gd name="connsiteY10" fmla="*/ 26 h 774"/>
              <a:gd name="connsiteX11" fmla="*/ 363 w 420"/>
              <a:gd name="connsiteY11" fmla="*/ 42 h 774"/>
              <a:gd name="connsiteX12" fmla="*/ 378 w 420"/>
              <a:gd name="connsiteY12" fmla="*/ 52 h 774"/>
              <a:gd name="connsiteX13" fmla="*/ 394 w 420"/>
              <a:gd name="connsiteY13" fmla="*/ 63 h 774"/>
              <a:gd name="connsiteX14" fmla="*/ 405 w 420"/>
              <a:gd name="connsiteY14" fmla="*/ 68 h 774"/>
              <a:gd name="connsiteX15" fmla="*/ 415 w 420"/>
              <a:gd name="connsiteY15" fmla="*/ 78 h 774"/>
              <a:gd name="connsiteX16" fmla="*/ 420 w 420"/>
              <a:gd name="connsiteY16" fmla="*/ 84 h 774"/>
              <a:gd name="connsiteX17" fmla="*/ 420 w 420"/>
              <a:gd name="connsiteY17" fmla="*/ 84 h 774"/>
              <a:gd name="connsiteX18" fmla="*/ 415 w 420"/>
              <a:gd name="connsiteY18" fmla="*/ 89 h 774"/>
              <a:gd name="connsiteX19" fmla="*/ 415 w 420"/>
              <a:gd name="connsiteY19" fmla="*/ 94 h 774"/>
              <a:gd name="connsiteX20" fmla="*/ 410 w 420"/>
              <a:gd name="connsiteY20" fmla="*/ 100 h 774"/>
              <a:gd name="connsiteX21" fmla="*/ 405 w 420"/>
              <a:gd name="connsiteY21" fmla="*/ 105 h 774"/>
              <a:gd name="connsiteX22" fmla="*/ 399 w 420"/>
              <a:gd name="connsiteY22" fmla="*/ 110 h 774"/>
              <a:gd name="connsiteX23" fmla="*/ 394 w 420"/>
              <a:gd name="connsiteY23" fmla="*/ 115 h 774"/>
              <a:gd name="connsiteX24" fmla="*/ 389 w 420"/>
              <a:gd name="connsiteY24" fmla="*/ 126 h 774"/>
              <a:gd name="connsiteX25" fmla="*/ 389 w 420"/>
              <a:gd name="connsiteY25" fmla="*/ 136 h 774"/>
              <a:gd name="connsiteX26" fmla="*/ 384 w 420"/>
              <a:gd name="connsiteY26" fmla="*/ 152 h 774"/>
              <a:gd name="connsiteX27" fmla="*/ 384 w 420"/>
              <a:gd name="connsiteY27" fmla="*/ 173 h 774"/>
              <a:gd name="connsiteX28" fmla="*/ 384 w 420"/>
              <a:gd name="connsiteY28" fmla="*/ 194 h 774"/>
              <a:gd name="connsiteX29" fmla="*/ 378 w 420"/>
              <a:gd name="connsiteY29" fmla="*/ 221 h 774"/>
              <a:gd name="connsiteX30" fmla="*/ 373 w 420"/>
              <a:gd name="connsiteY30" fmla="*/ 273 h 774"/>
              <a:gd name="connsiteX31" fmla="*/ 368 w 420"/>
              <a:gd name="connsiteY31" fmla="*/ 326 h 774"/>
              <a:gd name="connsiteX32" fmla="*/ 363 w 420"/>
              <a:gd name="connsiteY32" fmla="*/ 373 h 774"/>
              <a:gd name="connsiteX33" fmla="*/ 357 w 420"/>
              <a:gd name="connsiteY33" fmla="*/ 421 h 774"/>
              <a:gd name="connsiteX34" fmla="*/ 347 w 420"/>
              <a:gd name="connsiteY34" fmla="*/ 468 h 774"/>
              <a:gd name="connsiteX35" fmla="*/ 336 w 420"/>
              <a:gd name="connsiteY35" fmla="*/ 516 h 774"/>
              <a:gd name="connsiteX36" fmla="*/ 326 w 420"/>
              <a:gd name="connsiteY36" fmla="*/ 563 h 774"/>
              <a:gd name="connsiteX37" fmla="*/ 310 w 420"/>
              <a:gd name="connsiteY37" fmla="*/ 605 h 774"/>
              <a:gd name="connsiteX38" fmla="*/ 299 w 420"/>
              <a:gd name="connsiteY38" fmla="*/ 632 h 774"/>
              <a:gd name="connsiteX39" fmla="*/ 294 w 420"/>
              <a:gd name="connsiteY39" fmla="*/ 653 h 774"/>
              <a:gd name="connsiteX40" fmla="*/ 284 w 420"/>
              <a:gd name="connsiteY40" fmla="*/ 668 h 774"/>
              <a:gd name="connsiteX41" fmla="*/ 273 w 420"/>
              <a:gd name="connsiteY41" fmla="*/ 684 h 774"/>
              <a:gd name="connsiteX42" fmla="*/ 263 w 420"/>
              <a:gd name="connsiteY42" fmla="*/ 700 h 774"/>
              <a:gd name="connsiteX43" fmla="*/ 252 w 420"/>
              <a:gd name="connsiteY43" fmla="*/ 716 h 774"/>
              <a:gd name="connsiteX44" fmla="*/ 236 w 420"/>
              <a:gd name="connsiteY44" fmla="*/ 726 h 774"/>
              <a:gd name="connsiteX45" fmla="*/ 226 w 420"/>
              <a:gd name="connsiteY45" fmla="*/ 737 h 774"/>
              <a:gd name="connsiteX46" fmla="*/ 215 w 420"/>
              <a:gd name="connsiteY46" fmla="*/ 747 h 774"/>
              <a:gd name="connsiteX47" fmla="*/ 205 w 420"/>
              <a:gd name="connsiteY47" fmla="*/ 753 h 774"/>
              <a:gd name="connsiteX48" fmla="*/ 194 w 420"/>
              <a:gd name="connsiteY48" fmla="*/ 758 h 774"/>
              <a:gd name="connsiteX49" fmla="*/ 184 w 420"/>
              <a:gd name="connsiteY49" fmla="*/ 763 h 774"/>
              <a:gd name="connsiteX50" fmla="*/ 179 w 420"/>
              <a:gd name="connsiteY50" fmla="*/ 768 h 774"/>
              <a:gd name="connsiteX51" fmla="*/ 168 w 420"/>
              <a:gd name="connsiteY51" fmla="*/ 774 h 774"/>
              <a:gd name="connsiteX52" fmla="*/ 163 w 420"/>
              <a:gd name="connsiteY52" fmla="*/ 774 h 774"/>
              <a:gd name="connsiteX53" fmla="*/ 157 w 420"/>
              <a:gd name="connsiteY53" fmla="*/ 774 h 774"/>
              <a:gd name="connsiteX54" fmla="*/ 147 w 420"/>
              <a:gd name="connsiteY54" fmla="*/ 768 h 774"/>
              <a:gd name="connsiteX55" fmla="*/ 142 w 420"/>
              <a:gd name="connsiteY55" fmla="*/ 763 h 774"/>
              <a:gd name="connsiteX56" fmla="*/ 136 w 420"/>
              <a:gd name="connsiteY56" fmla="*/ 758 h 774"/>
              <a:gd name="connsiteX57" fmla="*/ 136 w 420"/>
              <a:gd name="connsiteY57" fmla="*/ 753 h 774"/>
              <a:gd name="connsiteX58" fmla="*/ 136 w 420"/>
              <a:gd name="connsiteY58" fmla="*/ 747 h 774"/>
              <a:gd name="connsiteX59" fmla="*/ 136 w 420"/>
              <a:gd name="connsiteY59" fmla="*/ 742 h 774"/>
              <a:gd name="connsiteX60" fmla="*/ 136 w 420"/>
              <a:gd name="connsiteY60" fmla="*/ 732 h 774"/>
              <a:gd name="connsiteX61" fmla="*/ 136 w 420"/>
              <a:gd name="connsiteY61" fmla="*/ 726 h 774"/>
              <a:gd name="connsiteX62" fmla="*/ 131 w 420"/>
              <a:gd name="connsiteY62" fmla="*/ 716 h 774"/>
              <a:gd name="connsiteX63" fmla="*/ 121 w 420"/>
              <a:gd name="connsiteY63" fmla="*/ 705 h 774"/>
              <a:gd name="connsiteX64" fmla="*/ 110 w 420"/>
              <a:gd name="connsiteY64" fmla="*/ 700 h 774"/>
              <a:gd name="connsiteX65" fmla="*/ 100 w 420"/>
              <a:gd name="connsiteY65" fmla="*/ 689 h 774"/>
              <a:gd name="connsiteX66" fmla="*/ 84 w 420"/>
              <a:gd name="connsiteY66" fmla="*/ 679 h 774"/>
              <a:gd name="connsiteX67" fmla="*/ 68 w 420"/>
              <a:gd name="connsiteY67" fmla="*/ 668 h 774"/>
              <a:gd name="connsiteX68" fmla="*/ 52 w 420"/>
              <a:gd name="connsiteY68" fmla="*/ 658 h 774"/>
              <a:gd name="connsiteX69" fmla="*/ 36 w 420"/>
              <a:gd name="connsiteY69" fmla="*/ 653 h 774"/>
              <a:gd name="connsiteX70" fmla="*/ 26 w 420"/>
              <a:gd name="connsiteY70" fmla="*/ 642 h 774"/>
              <a:gd name="connsiteX71" fmla="*/ 15 w 420"/>
              <a:gd name="connsiteY71" fmla="*/ 637 h 774"/>
              <a:gd name="connsiteX72" fmla="*/ 5 w 420"/>
              <a:gd name="connsiteY72" fmla="*/ 632 h 774"/>
              <a:gd name="connsiteX73" fmla="*/ 0 w 420"/>
              <a:gd name="connsiteY73" fmla="*/ 626 h 774"/>
              <a:gd name="connsiteX74" fmla="*/ 0 w 420"/>
              <a:gd name="connsiteY74" fmla="*/ 626 h 774"/>
              <a:gd name="connsiteX75" fmla="*/ 0 w 420"/>
              <a:gd name="connsiteY75" fmla="*/ 621 h 774"/>
              <a:gd name="connsiteX76" fmla="*/ 0 w 420"/>
              <a:gd name="connsiteY76" fmla="*/ 621 h 774"/>
              <a:gd name="connsiteX77" fmla="*/ 5 w 420"/>
              <a:gd name="connsiteY77" fmla="*/ 621 h 774"/>
              <a:gd name="connsiteX78" fmla="*/ 10 w 420"/>
              <a:gd name="connsiteY78" fmla="*/ 621 h 774"/>
              <a:gd name="connsiteX79" fmla="*/ 21 w 420"/>
              <a:gd name="connsiteY79" fmla="*/ 621 h 774"/>
              <a:gd name="connsiteX80" fmla="*/ 31 w 420"/>
              <a:gd name="connsiteY80" fmla="*/ 621 h 774"/>
              <a:gd name="connsiteX81" fmla="*/ 47 w 420"/>
              <a:gd name="connsiteY81" fmla="*/ 626 h 774"/>
              <a:gd name="connsiteX82" fmla="*/ 63 w 420"/>
              <a:gd name="connsiteY82" fmla="*/ 632 h 774"/>
              <a:gd name="connsiteX83" fmla="*/ 84 w 420"/>
              <a:gd name="connsiteY83" fmla="*/ 632 h 774"/>
              <a:gd name="connsiteX84" fmla="*/ 105 w 420"/>
              <a:gd name="connsiteY84" fmla="*/ 637 h 774"/>
              <a:gd name="connsiteX85" fmla="*/ 121 w 420"/>
              <a:gd name="connsiteY85" fmla="*/ 642 h 774"/>
              <a:gd name="connsiteX86" fmla="*/ 136 w 420"/>
              <a:gd name="connsiteY86" fmla="*/ 642 h 774"/>
              <a:gd name="connsiteX87" fmla="*/ 152 w 420"/>
              <a:gd name="connsiteY87" fmla="*/ 642 h 774"/>
              <a:gd name="connsiteX88" fmla="*/ 163 w 420"/>
              <a:gd name="connsiteY88" fmla="*/ 642 h 774"/>
              <a:gd name="connsiteX89" fmla="*/ 173 w 420"/>
              <a:gd name="connsiteY89" fmla="*/ 642 h 774"/>
              <a:gd name="connsiteX90" fmla="*/ 179 w 420"/>
              <a:gd name="connsiteY90" fmla="*/ 642 h 774"/>
              <a:gd name="connsiteX91" fmla="*/ 184 w 420"/>
              <a:gd name="connsiteY91" fmla="*/ 642 h 774"/>
              <a:gd name="connsiteX92" fmla="*/ 189 w 420"/>
              <a:gd name="connsiteY92" fmla="*/ 637 h 774"/>
              <a:gd name="connsiteX93" fmla="*/ 194 w 420"/>
              <a:gd name="connsiteY93" fmla="*/ 632 h 774"/>
              <a:gd name="connsiteX94" fmla="*/ 200 w 420"/>
              <a:gd name="connsiteY94" fmla="*/ 626 h 774"/>
              <a:gd name="connsiteX95" fmla="*/ 205 w 420"/>
              <a:gd name="connsiteY95" fmla="*/ 621 h 774"/>
              <a:gd name="connsiteX96" fmla="*/ 210 w 420"/>
              <a:gd name="connsiteY96" fmla="*/ 610 h 774"/>
              <a:gd name="connsiteX97" fmla="*/ 221 w 420"/>
              <a:gd name="connsiteY97" fmla="*/ 600 h 774"/>
              <a:gd name="connsiteX98" fmla="*/ 226 w 420"/>
              <a:gd name="connsiteY98" fmla="*/ 589 h 774"/>
              <a:gd name="connsiteX99" fmla="*/ 231 w 420"/>
              <a:gd name="connsiteY99" fmla="*/ 579 h 774"/>
              <a:gd name="connsiteX100" fmla="*/ 236 w 420"/>
              <a:gd name="connsiteY100" fmla="*/ 563 h 774"/>
              <a:gd name="connsiteX101" fmla="*/ 242 w 420"/>
              <a:gd name="connsiteY101" fmla="*/ 547 h 774"/>
              <a:gd name="connsiteX102" fmla="*/ 247 w 420"/>
              <a:gd name="connsiteY102" fmla="*/ 531 h 774"/>
              <a:gd name="connsiteX103" fmla="*/ 252 w 420"/>
              <a:gd name="connsiteY103" fmla="*/ 510 h 774"/>
              <a:gd name="connsiteX104" fmla="*/ 257 w 420"/>
              <a:gd name="connsiteY104" fmla="*/ 489 h 774"/>
              <a:gd name="connsiteX105" fmla="*/ 263 w 420"/>
              <a:gd name="connsiteY105" fmla="*/ 463 h 774"/>
              <a:gd name="connsiteX106" fmla="*/ 268 w 420"/>
              <a:gd name="connsiteY106" fmla="*/ 437 h 774"/>
              <a:gd name="connsiteX107" fmla="*/ 273 w 420"/>
              <a:gd name="connsiteY107" fmla="*/ 410 h 774"/>
              <a:gd name="connsiteX108" fmla="*/ 278 w 420"/>
              <a:gd name="connsiteY108" fmla="*/ 384 h 774"/>
              <a:gd name="connsiteX109" fmla="*/ 284 w 420"/>
              <a:gd name="connsiteY109" fmla="*/ 358 h 774"/>
              <a:gd name="connsiteX110" fmla="*/ 284 w 420"/>
              <a:gd name="connsiteY110" fmla="*/ 331 h 774"/>
              <a:gd name="connsiteX111" fmla="*/ 289 w 420"/>
              <a:gd name="connsiteY111" fmla="*/ 305 h 774"/>
              <a:gd name="connsiteX112" fmla="*/ 289 w 420"/>
              <a:gd name="connsiteY112" fmla="*/ 284 h 774"/>
              <a:gd name="connsiteX113" fmla="*/ 294 w 420"/>
              <a:gd name="connsiteY113" fmla="*/ 263 h 774"/>
              <a:gd name="connsiteX114" fmla="*/ 294 w 420"/>
              <a:gd name="connsiteY114" fmla="*/ 242 h 774"/>
              <a:gd name="connsiteX115" fmla="*/ 294 w 420"/>
              <a:gd name="connsiteY115" fmla="*/ 221 h 774"/>
              <a:gd name="connsiteX116" fmla="*/ 299 w 420"/>
              <a:gd name="connsiteY116" fmla="*/ 205 h 774"/>
              <a:gd name="connsiteX117" fmla="*/ 299 w 420"/>
              <a:gd name="connsiteY117" fmla="*/ 189 h 774"/>
              <a:gd name="connsiteX118" fmla="*/ 299 w 420"/>
              <a:gd name="connsiteY118" fmla="*/ 173 h 774"/>
              <a:gd name="connsiteX119" fmla="*/ 299 w 420"/>
              <a:gd name="connsiteY119" fmla="*/ 163 h 774"/>
              <a:gd name="connsiteX120" fmla="*/ 299 w 420"/>
              <a:gd name="connsiteY120" fmla="*/ 152 h 774"/>
              <a:gd name="connsiteX121" fmla="*/ 299 w 420"/>
              <a:gd name="connsiteY121" fmla="*/ 142 h 774"/>
              <a:gd name="connsiteX122" fmla="*/ 299 w 420"/>
              <a:gd name="connsiteY122" fmla="*/ 131 h 774"/>
              <a:gd name="connsiteX123" fmla="*/ 294 w 420"/>
              <a:gd name="connsiteY123" fmla="*/ 126 h 774"/>
              <a:gd name="connsiteX124" fmla="*/ 294 w 420"/>
              <a:gd name="connsiteY124" fmla="*/ 126 h 774"/>
              <a:gd name="connsiteX0" fmla="*/ 294 w 420"/>
              <a:gd name="connsiteY0" fmla="*/ 105 h 753"/>
              <a:gd name="connsiteX1" fmla="*/ 294 w 420"/>
              <a:gd name="connsiteY1" fmla="*/ 94 h 753"/>
              <a:gd name="connsiteX2" fmla="*/ 289 w 420"/>
              <a:gd name="connsiteY2" fmla="*/ 84 h 753"/>
              <a:gd name="connsiteX3" fmla="*/ 284 w 420"/>
              <a:gd name="connsiteY3" fmla="*/ 73 h 753"/>
              <a:gd name="connsiteX4" fmla="*/ 284 w 420"/>
              <a:gd name="connsiteY4" fmla="*/ 68 h 753"/>
              <a:gd name="connsiteX5" fmla="*/ 278 w 420"/>
              <a:gd name="connsiteY5" fmla="*/ 68 h 753"/>
              <a:gd name="connsiteX6" fmla="*/ 273 w 420"/>
              <a:gd name="connsiteY6" fmla="*/ 68 h 753"/>
              <a:gd name="connsiteX7" fmla="*/ 268 w 420"/>
              <a:gd name="connsiteY7" fmla="*/ 63 h 753"/>
              <a:gd name="connsiteX8" fmla="*/ 310 w 420"/>
              <a:gd name="connsiteY8" fmla="*/ 0 h 753"/>
              <a:gd name="connsiteX9" fmla="*/ 331 w 420"/>
              <a:gd name="connsiteY9" fmla="*/ 5 h 753"/>
              <a:gd name="connsiteX10" fmla="*/ 363 w 420"/>
              <a:gd name="connsiteY10" fmla="*/ 21 h 753"/>
              <a:gd name="connsiteX11" fmla="*/ 378 w 420"/>
              <a:gd name="connsiteY11" fmla="*/ 31 h 753"/>
              <a:gd name="connsiteX12" fmla="*/ 394 w 420"/>
              <a:gd name="connsiteY12" fmla="*/ 42 h 753"/>
              <a:gd name="connsiteX13" fmla="*/ 405 w 420"/>
              <a:gd name="connsiteY13" fmla="*/ 47 h 753"/>
              <a:gd name="connsiteX14" fmla="*/ 415 w 420"/>
              <a:gd name="connsiteY14" fmla="*/ 57 h 753"/>
              <a:gd name="connsiteX15" fmla="*/ 420 w 420"/>
              <a:gd name="connsiteY15" fmla="*/ 63 h 753"/>
              <a:gd name="connsiteX16" fmla="*/ 420 w 420"/>
              <a:gd name="connsiteY16" fmla="*/ 63 h 753"/>
              <a:gd name="connsiteX17" fmla="*/ 415 w 420"/>
              <a:gd name="connsiteY17" fmla="*/ 68 h 753"/>
              <a:gd name="connsiteX18" fmla="*/ 415 w 420"/>
              <a:gd name="connsiteY18" fmla="*/ 73 h 753"/>
              <a:gd name="connsiteX19" fmla="*/ 410 w 420"/>
              <a:gd name="connsiteY19" fmla="*/ 79 h 753"/>
              <a:gd name="connsiteX20" fmla="*/ 405 w 420"/>
              <a:gd name="connsiteY20" fmla="*/ 84 h 753"/>
              <a:gd name="connsiteX21" fmla="*/ 399 w 420"/>
              <a:gd name="connsiteY21" fmla="*/ 89 h 753"/>
              <a:gd name="connsiteX22" fmla="*/ 394 w 420"/>
              <a:gd name="connsiteY22" fmla="*/ 94 h 753"/>
              <a:gd name="connsiteX23" fmla="*/ 389 w 420"/>
              <a:gd name="connsiteY23" fmla="*/ 105 h 753"/>
              <a:gd name="connsiteX24" fmla="*/ 389 w 420"/>
              <a:gd name="connsiteY24" fmla="*/ 115 h 753"/>
              <a:gd name="connsiteX25" fmla="*/ 384 w 420"/>
              <a:gd name="connsiteY25" fmla="*/ 131 h 753"/>
              <a:gd name="connsiteX26" fmla="*/ 384 w 420"/>
              <a:gd name="connsiteY26" fmla="*/ 152 h 753"/>
              <a:gd name="connsiteX27" fmla="*/ 384 w 420"/>
              <a:gd name="connsiteY27" fmla="*/ 173 h 753"/>
              <a:gd name="connsiteX28" fmla="*/ 378 w 420"/>
              <a:gd name="connsiteY28" fmla="*/ 200 h 753"/>
              <a:gd name="connsiteX29" fmla="*/ 373 w 420"/>
              <a:gd name="connsiteY29" fmla="*/ 252 h 753"/>
              <a:gd name="connsiteX30" fmla="*/ 368 w 420"/>
              <a:gd name="connsiteY30" fmla="*/ 305 h 753"/>
              <a:gd name="connsiteX31" fmla="*/ 363 w 420"/>
              <a:gd name="connsiteY31" fmla="*/ 352 h 753"/>
              <a:gd name="connsiteX32" fmla="*/ 357 w 420"/>
              <a:gd name="connsiteY32" fmla="*/ 400 h 753"/>
              <a:gd name="connsiteX33" fmla="*/ 347 w 420"/>
              <a:gd name="connsiteY33" fmla="*/ 447 h 753"/>
              <a:gd name="connsiteX34" fmla="*/ 336 w 420"/>
              <a:gd name="connsiteY34" fmla="*/ 495 h 753"/>
              <a:gd name="connsiteX35" fmla="*/ 326 w 420"/>
              <a:gd name="connsiteY35" fmla="*/ 542 h 753"/>
              <a:gd name="connsiteX36" fmla="*/ 310 w 420"/>
              <a:gd name="connsiteY36" fmla="*/ 584 h 753"/>
              <a:gd name="connsiteX37" fmla="*/ 299 w 420"/>
              <a:gd name="connsiteY37" fmla="*/ 611 h 753"/>
              <a:gd name="connsiteX38" fmla="*/ 294 w 420"/>
              <a:gd name="connsiteY38" fmla="*/ 632 h 753"/>
              <a:gd name="connsiteX39" fmla="*/ 284 w 420"/>
              <a:gd name="connsiteY39" fmla="*/ 647 h 753"/>
              <a:gd name="connsiteX40" fmla="*/ 273 w 420"/>
              <a:gd name="connsiteY40" fmla="*/ 663 h 753"/>
              <a:gd name="connsiteX41" fmla="*/ 263 w 420"/>
              <a:gd name="connsiteY41" fmla="*/ 679 h 753"/>
              <a:gd name="connsiteX42" fmla="*/ 252 w 420"/>
              <a:gd name="connsiteY42" fmla="*/ 695 h 753"/>
              <a:gd name="connsiteX43" fmla="*/ 236 w 420"/>
              <a:gd name="connsiteY43" fmla="*/ 705 h 753"/>
              <a:gd name="connsiteX44" fmla="*/ 226 w 420"/>
              <a:gd name="connsiteY44" fmla="*/ 716 h 753"/>
              <a:gd name="connsiteX45" fmla="*/ 215 w 420"/>
              <a:gd name="connsiteY45" fmla="*/ 726 h 753"/>
              <a:gd name="connsiteX46" fmla="*/ 205 w 420"/>
              <a:gd name="connsiteY46" fmla="*/ 732 h 753"/>
              <a:gd name="connsiteX47" fmla="*/ 194 w 420"/>
              <a:gd name="connsiteY47" fmla="*/ 737 h 753"/>
              <a:gd name="connsiteX48" fmla="*/ 184 w 420"/>
              <a:gd name="connsiteY48" fmla="*/ 742 h 753"/>
              <a:gd name="connsiteX49" fmla="*/ 179 w 420"/>
              <a:gd name="connsiteY49" fmla="*/ 747 h 753"/>
              <a:gd name="connsiteX50" fmla="*/ 168 w 420"/>
              <a:gd name="connsiteY50" fmla="*/ 753 h 753"/>
              <a:gd name="connsiteX51" fmla="*/ 163 w 420"/>
              <a:gd name="connsiteY51" fmla="*/ 753 h 753"/>
              <a:gd name="connsiteX52" fmla="*/ 157 w 420"/>
              <a:gd name="connsiteY52" fmla="*/ 753 h 753"/>
              <a:gd name="connsiteX53" fmla="*/ 147 w 420"/>
              <a:gd name="connsiteY53" fmla="*/ 747 h 753"/>
              <a:gd name="connsiteX54" fmla="*/ 142 w 420"/>
              <a:gd name="connsiteY54" fmla="*/ 742 h 753"/>
              <a:gd name="connsiteX55" fmla="*/ 136 w 420"/>
              <a:gd name="connsiteY55" fmla="*/ 737 h 753"/>
              <a:gd name="connsiteX56" fmla="*/ 136 w 420"/>
              <a:gd name="connsiteY56" fmla="*/ 732 h 753"/>
              <a:gd name="connsiteX57" fmla="*/ 136 w 420"/>
              <a:gd name="connsiteY57" fmla="*/ 726 h 753"/>
              <a:gd name="connsiteX58" fmla="*/ 136 w 420"/>
              <a:gd name="connsiteY58" fmla="*/ 721 h 753"/>
              <a:gd name="connsiteX59" fmla="*/ 136 w 420"/>
              <a:gd name="connsiteY59" fmla="*/ 711 h 753"/>
              <a:gd name="connsiteX60" fmla="*/ 136 w 420"/>
              <a:gd name="connsiteY60" fmla="*/ 705 h 753"/>
              <a:gd name="connsiteX61" fmla="*/ 131 w 420"/>
              <a:gd name="connsiteY61" fmla="*/ 695 h 753"/>
              <a:gd name="connsiteX62" fmla="*/ 121 w 420"/>
              <a:gd name="connsiteY62" fmla="*/ 684 h 753"/>
              <a:gd name="connsiteX63" fmla="*/ 110 w 420"/>
              <a:gd name="connsiteY63" fmla="*/ 679 h 753"/>
              <a:gd name="connsiteX64" fmla="*/ 100 w 420"/>
              <a:gd name="connsiteY64" fmla="*/ 668 h 753"/>
              <a:gd name="connsiteX65" fmla="*/ 84 w 420"/>
              <a:gd name="connsiteY65" fmla="*/ 658 h 753"/>
              <a:gd name="connsiteX66" fmla="*/ 68 w 420"/>
              <a:gd name="connsiteY66" fmla="*/ 647 h 753"/>
              <a:gd name="connsiteX67" fmla="*/ 52 w 420"/>
              <a:gd name="connsiteY67" fmla="*/ 637 h 753"/>
              <a:gd name="connsiteX68" fmla="*/ 36 w 420"/>
              <a:gd name="connsiteY68" fmla="*/ 632 h 753"/>
              <a:gd name="connsiteX69" fmla="*/ 26 w 420"/>
              <a:gd name="connsiteY69" fmla="*/ 621 h 753"/>
              <a:gd name="connsiteX70" fmla="*/ 15 w 420"/>
              <a:gd name="connsiteY70" fmla="*/ 616 h 753"/>
              <a:gd name="connsiteX71" fmla="*/ 5 w 420"/>
              <a:gd name="connsiteY71" fmla="*/ 611 h 753"/>
              <a:gd name="connsiteX72" fmla="*/ 0 w 420"/>
              <a:gd name="connsiteY72" fmla="*/ 605 h 753"/>
              <a:gd name="connsiteX73" fmla="*/ 0 w 420"/>
              <a:gd name="connsiteY73" fmla="*/ 605 h 753"/>
              <a:gd name="connsiteX74" fmla="*/ 0 w 420"/>
              <a:gd name="connsiteY74" fmla="*/ 600 h 753"/>
              <a:gd name="connsiteX75" fmla="*/ 0 w 420"/>
              <a:gd name="connsiteY75" fmla="*/ 600 h 753"/>
              <a:gd name="connsiteX76" fmla="*/ 5 w 420"/>
              <a:gd name="connsiteY76" fmla="*/ 600 h 753"/>
              <a:gd name="connsiteX77" fmla="*/ 10 w 420"/>
              <a:gd name="connsiteY77" fmla="*/ 600 h 753"/>
              <a:gd name="connsiteX78" fmla="*/ 21 w 420"/>
              <a:gd name="connsiteY78" fmla="*/ 600 h 753"/>
              <a:gd name="connsiteX79" fmla="*/ 31 w 420"/>
              <a:gd name="connsiteY79" fmla="*/ 600 h 753"/>
              <a:gd name="connsiteX80" fmla="*/ 47 w 420"/>
              <a:gd name="connsiteY80" fmla="*/ 605 h 753"/>
              <a:gd name="connsiteX81" fmla="*/ 63 w 420"/>
              <a:gd name="connsiteY81" fmla="*/ 611 h 753"/>
              <a:gd name="connsiteX82" fmla="*/ 84 w 420"/>
              <a:gd name="connsiteY82" fmla="*/ 611 h 753"/>
              <a:gd name="connsiteX83" fmla="*/ 105 w 420"/>
              <a:gd name="connsiteY83" fmla="*/ 616 h 753"/>
              <a:gd name="connsiteX84" fmla="*/ 121 w 420"/>
              <a:gd name="connsiteY84" fmla="*/ 621 h 753"/>
              <a:gd name="connsiteX85" fmla="*/ 136 w 420"/>
              <a:gd name="connsiteY85" fmla="*/ 621 h 753"/>
              <a:gd name="connsiteX86" fmla="*/ 152 w 420"/>
              <a:gd name="connsiteY86" fmla="*/ 621 h 753"/>
              <a:gd name="connsiteX87" fmla="*/ 163 w 420"/>
              <a:gd name="connsiteY87" fmla="*/ 621 h 753"/>
              <a:gd name="connsiteX88" fmla="*/ 173 w 420"/>
              <a:gd name="connsiteY88" fmla="*/ 621 h 753"/>
              <a:gd name="connsiteX89" fmla="*/ 179 w 420"/>
              <a:gd name="connsiteY89" fmla="*/ 621 h 753"/>
              <a:gd name="connsiteX90" fmla="*/ 184 w 420"/>
              <a:gd name="connsiteY90" fmla="*/ 621 h 753"/>
              <a:gd name="connsiteX91" fmla="*/ 189 w 420"/>
              <a:gd name="connsiteY91" fmla="*/ 616 h 753"/>
              <a:gd name="connsiteX92" fmla="*/ 194 w 420"/>
              <a:gd name="connsiteY92" fmla="*/ 611 h 753"/>
              <a:gd name="connsiteX93" fmla="*/ 200 w 420"/>
              <a:gd name="connsiteY93" fmla="*/ 605 h 753"/>
              <a:gd name="connsiteX94" fmla="*/ 205 w 420"/>
              <a:gd name="connsiteY94" fmla="*/ 600 h 753"/>
              <a:gd name="connsiteX95" fmla="*/ 210 w 420"/>
              <a:gd name="connsiteY95" fmla="*/ 589 h 753"/>
              <a:gd name="connsiteX96" fmla="*/ 221 w 420"/>
              <a:gd name="connsiteY96" fmla="*/ 579 h 753"/>
              <a:gd name="connsiteX97" fmla="*/ 226 w 420"/>
              <a:gd name="connsiteY97" fmla="*/ 568 h 753"/>
              <a:gd name="connsiteX98" fmla="*/ 231 w 420"/>
              <a:gd name="connsiteY98" fmla="*/ 558 h 753"/>
              <a:gd name="connsiteX99" fmla="*/ 236 w 420"/>
              <a:gd name="connsiteY99" fmla="*/ 542 h 753"/>
              <a:gd name="connsiteX100" fmla="*/ 242 w 420"/>
              <a:gd name="connsiteY100" fmla="*/ 526 h 753"/>
              <a:gd name="connsiteX101" fmla="*/ 247 w 420"/>
              <a:gd name="connsiteY101" fmla="*/ 510 h 753"/>
              <a:gd name="connsiteX102" fmla="*/ 252 w 420"/>
              <a:gd name="connsiteY102" fmla="*/ 489 h 753"/>
              <a:gd name="connsiteX103" fmla="*/ 257 w 420"/>
              <a:gd name="connsiteY103" fmla="*/ 468 h 753"/>
              <a:gd name="connsiteX104" fmla="*/ 263 w 420"/>
              <a:gd name="connsiteY104" fmla="*/ 442 h 753"/>
              <a:gd name="connsiteX105" fmla="*/ 268 w 420"/>
              <a:gd name="connsiteY105" fmla="*/ 416 h 753"/>
              <a:gd name="connsiteX106" fmla="*/ 273 w 420"/>
              <a:gd name="connsiteY106" fmla="*/ 389 h 753"/>
              <a:gd name="connsiteX107" fmla="*/ 278 w 420"/>
              <a:gd name="connsiteY107" fmla="*/ 363 h 753"/>
              <a:gd name="connsiteX108" fmla="*/ 284 w 420"/>
              <a:gd name="connsiteY108" fmla="*/ 337 h 753"/>
              <a:gd name="connsiteX109" fmla="*/ 284 w 420"/>
              <a:gd name="connsiteY109" fmla="*/ 310 h 753"/>
              <a:gd name="connsiteX110" fmla="*/ 289 w 420"/>
              <a:gd name="connsiteY110" fmla="*/ 284 h 753"/>
              <a:gd name="connsiteX111" fmla="*/ 289 w 420"/>
              <a:gd name="connsiteY111" fmla="*/ 263 h 753"/>
              <a:gd name="connsiteX112" fmla="*/ 294 w 420"/>
              <a:gd name="connsiteY112" fmla="*/ 242 h 753"/>
              <a:gd name="connsiteX113" fmla="*/ 294 w 420"/>
              <a:gd name="connsiteY113" fmla="*/ 221 h 753"/>
              <a:gd name="connsiteX114" fmla="*/ 294 w 420"/>
              <a:gd name="connsiteY114" fmla="*/ 200 h 753"/>
              <a:gd name="connsiteX115" fmla="*/ 299 w 420"/>
              <a:gd name="connsiteY115" fmla="*/ 184 h 753"/>
              <a:gd name="connsiteX116" fmla="*/ 299 w 420"/>
              <a:gd name="connsiteY116" fmla="*/ 168 h 753"/>
              <a:gd name="connsiteX117" fmla="*/ 299 w 420"/>
              <a:gd name="connsiteY117" fmla="*/ 152 h 753"/>
              <a:gd name="connsiteX118" fmla="*/ 299 w 420"/>
              <a:gd name="connsiteY118" fmla="*/ 142 h 753"/>
              <a:gd name="connsiteX119" fmla="*/ 299 w 420"/>
              <a:gd name="connsiteY119" fmla="*/ 131 h 753"/>
              <a:gd name="connsiteX120" fmla="*/ 299 w 420"/>
              <a:gd name="connsiteY120" fmla="*/ 121 h 753"/>
              <a:gd name="connsiteX121" fmla="*/ 299 w 420"/>
              <a:gd name="connsiteY121" fmla="*/ 110 h 753"/>
              <a:gd name="connsiteX122" fmla="*/ 294 w 420"/>
              <a:gd name="connsiteY122" fmla="*/ 105 h 753"/>
              <a:gd name="connsiteX123" fmla="*/ 294 w 420"/>
              <a:gd name="connsiteY123" fmla="*/ 105 h 753"/>
              <a:gd name="connsiteX0" fmla="*/ 294 w 420"/>
              <a:gd name="connsiteY0" fmla="*/ 100 h 748"/>
              <a:gd name="connsiteX1" fmla="*/ 294 w 420"/>
              <a:gd name="connsiteY1" fmla="*/ 89 h 748"/>
              <a:gd name="connsiteX2" fmla="*/ 289 w 420"/>
              <a:gd name="connsiteY2" fmla="*/ 79 h 748"/>
              <a:gd name="connsiteX3" fmla="*/ 284 w 420"/>
              <a:gd name="connsiteY3" fmla="*/ 68 h 748"/>
              <a:gd name="connsiteX4" fmla="*/ 284 w 420"/>
              <a:gd name="connsiteY4" fmla="*/ 63 h 748"/>
              <a:gd name="connsiteX5" fmla="*/ 278 w 420"/>
              <a:gd name="connsiteY5" fmla="*/ 63 h 748"/>
              <a:gd name="connsiteX6" fmla="*/ 273 w 420"/>
              <a:gd name="connsiteY6" fmla="*/ 63 h 748"/>
              <a:gd name="connsiteX7" fmla="*/ 268 w 420"/>
              <a:gd name="connsiteY7" fmla="*/ 58 h 748"/>
              <a:gd name="connsiteX8" fmla="*/ 331 w 420"/>
              <a:gd name="connsiteY8" fmla="*/ 0 h 748"/>
              <a:gd name="connsiteX9" fmla="*/ 363 w 420"/>
              <a:gd name="connsiteY9" fmla="*/ 16 h 748"/>
              <a:gd name="connsiteX10" fmla="*/ 378 w 420"/>
              <a:gd name="connsiteY10" fmla="*/ 26 h 748"/>
              <a:gd name="connsiteX11" fmla="*/ 394 w 420"/>
              <a:gd name="connsiteY11" fmla="*/ 37 h 748"/>
              <a:gd name="connsiteX12" fmla="*/ 405 w 420"/>
              <a:gd name="connsiteY12" fmla="*/ 42 h 748"/>
              <a:gd name="connsiteX13" fmla="*/ 415 w 420"/>
              <a:gd name="connsiteY13" fmla="*/ 52 h 748"/>
              <a:gd name="connsiteX14" fmla="*/ 420 w 420"/>
              <a:gd name="connsiteY14" fmla="*/ 58 h 748"/>
              <a:gd name="connsiteX15" fmla="*/ 420 w 420"/>
              <a:gd name="connsiteY15" fmla="*/ 58 h 748"/>
              <a:gd name="connsiteX16" fmla="*/ 415 w 420"/>
              <a:gd name="connsiteY16" fmla="*/ 63 h 748"/>
              <a:gd name="connsiteX17" fmla="*/ 415 w 420"/>
              <a:gd name="connsiteY17" fmla="*/ 68 h 748"/>
              <a:gd name="connsiteX18" fmla="*/ 410 w 420"/>
              <a:gd name="connsiteY18" fmla="*/ 74 h 748"/>
              <a:gd name="connsiteX19" fmla="*/ 405 w 420"/>
              <a:gd name="connsiteY19" fmla="*/ 79 h 748"/>
              <a:gd name="connsiteX20" fmla="*/ 399 w 420"/>
              <a:gd name="connsiteY20" fmla="*/ 84 h 748"/>
              <a:gd name="connsiteX21" fmla="*/ 394 w 420"/>
              <a:gd name="connsiteY21" fmla="*/ 89 h 748"/>
              <a:gd name="connsiteX22" fmla="*/ 389 w 420"/>
              <a:gd name="connsiteY22" fmla="*/ 100 h 748"/>
              <a:gd name="connsiteX23" fmla="*/ 389 w 420"/>
              <a:gd name="connsiteY23" fmla="*/ 110 h 748"/>
              <a:gd name="connsiteX24" fmla="*/ 384 w 420"/>
              <a:gd name="connsiteY24" fmla="*/ 126 h 748"/>
              <a:gd name="connsiteX25" fmla="*/ 384 w 420"/>
              <a:gd name="connsiteY25" fmla="*/ 147 h 748"/>
              <a:gd name="connsiteX26" fmla="*/ 384 w 420"/>
              <a:gd name="connsiteY26" fmla="*/ 168 h 748"/>
              <a:gd name="connsiteX27" fmla="*/ 378 w 420"/>
              <a:gd name="connsiteY27" fmla="*/ 195 h 748"/>
              <a:gd name="connsiteX28" fmla="*/ 373 w 420"/>
              <a:gd name="connsiteY28" fmla="*/ 247 h 748"/>
              <a:gd name="connsiteX29" fmla="*/ 368 w 420"/>
              <a:gd name="connsiteY29" fmla="*/ 300 h 748"/>
              <a:gd name="connsiteX30" fmla="*/ 363 w 420"/>
              <a:gd name="connsiteY30" fmla="*/ 347 h 748"/>
              <a:gd name="connsiteX31" fmla="*/ 357 w 420"/>
              <a:gd name="connsiteY31" fmla="*/ 395 h 748"/>
              <a:gd name="connsiteX32" fmla="*/ 347 w 420"/>
              <a:gd name="connsiteY32" fmla="*/ 442 h 748"/>
              <a:gd name="connsiteX33" fmla="*/ 336 w 420"/>
              <a:gd name="connsiteY33" fmla="*/ 490 h 748"/>
              <a:gd name="connsiteX34" fmla="*/ 326 w 420"/>
              <a:gd name="connsiteY34" fmla="*/ 537 h 748"/>
              <a:gd name="connsiteX35" fmla="*/ 310 w 420"/>
              <a:gd name="connsiteY35" fmla="*/ 579 h 748"/>
              <a:gd name="connsiteX36" fmla="*/ 299 w 420"/>
              <a:gd name="connsiteY36" fmla="*/ 606 h 748"/>
              <a:gd name="connsiteX37" fmla="*/ 294 w 420"/>
              <a:gd name="connsiteY37" fmla="*/ 627 h 748"/>
              <a:gd name="connsiteX38" fmla="*/ 284 w 420"/>
              <a:gd name="connsiteY38" fmla="*/ 642 h 748"/>
              <a:gd name="connsiteX39" fmla="*/ 273 w 420"/>
              <a:gd name="connsiteY39" fmla="*/ 658 h 748"/>
              <a:gd name="connsiteX40" fmla="*/ 263 w 420"/>
              <a:gd name="connsiteY40" fmla="*/ 674 h 748"/>
              <a:gd name="connsiteX41" fmla="*/ 252 w 420"/>
              <a:gd name="connsiteY41" fmla="*/ 690 h 748"/>
              <a:gd name="connsiteX42" fmla="*/ 236 w 420"/>
              <a:gd name="connsiteY42" fmla="*/ 700 h 748"/>
              <a:gd name="connsiteX43" fmla="*/ 226 w 420"/>
              <a:gd name="connsiteY43" fmla="*/ 711 h 748"/>
              <a:gd name="connsiteX44" fmla="*/ 215 w 420"/>
              <a:gd name="connsiteY44" fmla="*/ 721 h 748"/>
              <a:gd name="connsiteX45" fmla="*/ 205 w 420"/>
              <a:gd name="connsiteY45" fmla="*/ 727 h 748"/>
              <a:gd name="connsiteX46" fmla="*/ 194 w 420"/>
              <a:gd name="connsiteY46" fmla="*/ 732 h 748"/>
              <a:gd name="connsiteX47" fmla="*/ 184 w 420"/>
              <a:gd name="connsiteY47" fmla="*/ 737 h 748"/>
              <a:gd name="connsiteX48" fmla="*/ 179 w 420"/>
              <a:gd name="connsiteY48" fmla="*/ 742 h 748"/>
              <a:gd name="connsiteX49" fmla="*/ 168 w 420"/>
              <a:gd name="connsiteY49" fmla="*/ 748 h 748"/>
              <a:gd name="connsiteX50" fmla="*/ 163 w 420"/>
              <a:gd name="connsiteY50" fmla="*/ 748 h 748"/>
              <a:gd name="connsiteX51" fmla="*/ 157 w 420"/>
              <a:gd name="connsiteY51" fmla="*/ 748 h 748"/>
              <a:gd name="connsiteX52" fmla="*/ 147 w 420"/>
              <a:gd name="connsiteY52" fmla="*/ 742 h 748"/>
              <a:gd name="connsiteX53" fmla="*/ 142 w 420"/>
              <a:gd name="connsiteY53" fmla="*/ 737 h 748"/>
              <a:gd name="connsiteX54" fmla="*/ 136 w 420"/>
              <a:gd name="connsiteY54" fmla="*/ 732 h 748"/>
              <a:gd name="connsiteX55" fmla="*/ 136 w 420"/>
              <a:gd name="connsiteY55" fmla="*/ 727 h 748"/>
              <a:gd name="connsiteX56" fmla="*/ 136 w 420"/>
              <a:gd name="connsiteY56" fmla="*/ 721 h 748"/>
              <a:gd name="connsiteX57" fmla="*/ 136 w 420"/>
              <a:gd name="connsiteY57" fmla="*/ 716 h 748"/>
              <a:gd name="connsiteX58" fmla="*/ 136 w 420"/>
              <a:gd name="connsiteY58" fmla="*/ 706 h 748"/>
              <a:gd name="connsiteX59" fmla="*/ 136 w 420"/>
              <a:gd name="connsiteY59" fmla="*/ 700 h 748"/>
              <a:gd name="connsiteX60" fmla="*/ 131 w 420"/>
              <a:gd name="connsiteY60" fmla="*/ 690 h 748"/>
              <a:gd name="connsiteX61" fmla="*/ 121 w 420"/>
              <a:gd name="connsiteY61" fmla="*/ 679 h 748"/>
              <a:gd name="connsiteX62" fmla="*/ 110 w 420"/>
              <a:gd name="connsiteY62" fmla="*/ 674 h 748"/>
              <a:gd name="connsiteX63" fmla="*/ 100 w 420"/>
              <a:gd name="connsiteY63" fmla="*/ 663 h 748"/>
              <a:gd name="connsiteX64" fmla="*/ 84 w 420"/>
              <a:gd name="connsiteY64" fmla="*/ 653 h 748"/>
              <a:gd name="connsiteX65" fmla="*/ 68 w 420"/>
              <a:gd name="connsiteY65" fmla="*/ 642 h 748"/>
              <a:gd name="connsiteX66" fmla="*/ 52 w 420"/>
              <a:gd name="connsiteY66" fmla="*/ 632 h 748"/>
              <a:gd name="connsiteX67" fmla="*/ 36 w 420"/>
              <a:gd name="connsiteY67" fmla="*/ 627 h 748"/>
              <a:gd name="connsiteX68" fmla="*/ 26 w 420"/>
              <a:gd name="connsiteY68" fmla="*/ 616 h 748"/>
              <a:gd name="connsiteX69" fmla="*/ 15 w 420"/>
              <a:gd name="connsiteY69" fmla="*/ 611 h 748"/>
              <a:gd name="connsiteX70" fmla="*/ 5 w 420"/>
              <a:gd name="connsiteY70" fmla="*/ 606 h 748"/>
              <a:gd name="connsiteX71" fmla="*/ 0 w 420"/>
              <a:gd name="connsiteY71" fmla="*/ 600 h 748"/>
              <a:gd name="connsiteX72" fmla="*/ 0 w 420"/>
              <a:gd name="connsiteY72" fmla="*/ 600 h 748"/>
              <a:gd name="connsiteX73" fmla="*/ 0 w 420"/>
              <a:gd name="connsiteY73" fmla="*/ 595 h 748"/>
              <a:gd name="connsiteX74" fmla="*/ 0 w 420"/>
              <a:gd name="connsiteY74" fmla="*/ 595 h 748"/>
              <a:gd name="connsiteX75" fmla="*/ 5 w 420"/>
              <a:gd name="connsiteY75" fmla="*/ 595 h 748"/>
              <a:gd name="connsiteX76" fmla="*/ 10 w 420"/>
              <a:gd name="connsiteY76" fmla="*/ 595 h 748"/>
              <a:gd name="connsiteX77" fmla="*/ 21 w 420"/>
              <a:gd name="connsiteY77" fmla="*/ 595 h 748"/>
              <a:gd name="connsiteX78" fmla="*/ 31 w 420"/>
              <a:gd name="connsiteY78" fmla="*/ 595 h 748"/>
              <a:gd name="connsiteX79" fmla="*/ 47 w 420"/>
              <a:gd name="connsiteY79" fmla="*/ 600 h 748"/>
              <a:gd name="connsiteX80" fmla="*/ 63 w 420"/>
              <a:gd name="connsiteY80" fmla="*/ 606 h 748"/>
              <a:gd name="connsiteX81" fmla="*/ 84 w 420"/>
              <a:gd name="connsiteY81" fmla="*/ 606 h 748"/>
              <a:gd name="connsiteX82" fmla="*/ 105 w 420"/>
              <a:gd name="connsiteY82" fmla="*/ 611 h 748"/>
              <a:gd name="connsiteX83" fmla="*/ 121 w 420"/>
              <a:gd name="connsiteY83" fmla="*/ 616 h 748"/>
              <a:gd name="connsiteX84" fmla="*/ 136 w 420"/>
              <a:gd name="connsiteY84" fmla="*/ 616 h 748"/>
              <a:gd name="connsiteX85" fmla="*/ 152 w 420"/>
              <a:gd name="connsiteY85" fmla="*/ 616 h 748"/>
              <a:gd name="connsiteX86" fmla="*/ 163 w 420"/>
              <a:gd name="connsiteY86" fmla="*/ 616 h 748"/>
              <a:gd name="connsiteX87" fmla="*/ 173 w 420"/>
              <a:gd name="connsiteY87" fmla="*/ 616 h 748"/>
              <a:gd name="connsiteX88" fmla="*/ 179 w 420"/>
              <a:gd name="connsiteY88" fmla="*/ 616 h 748"/>
              <a:gd name="connsiteX89" fmla="*/ 184 w 420"/>
              <a:gd name="connsiteY89" fmla="*/ 616 h 748"/>
              <a:gd name="connsiteX90" fmla="*/ 189 w 420"/>
              <a:gd name="connsiteY90" fmla="*/ 611 h 748"/>
              <a:gd name="connsiteX91" fmla="*/ 194 w 420"/>
              <a:gd name="connsiteY91" fmla="*/ 606 h 748"/>
              <a:gd name="connsiteX92" fmla="*/ 200 w 420"/>
              <a:gd name="connsiteY92" fmla="*/ 600 h 748"/>
              <a:gd name="connsiteX93" fmla="*/ 205 w 420"/>
              <a:gd name="connsiteY93" fmla="*/ 595 h 748"/>
              <a:gd name="connsiteX94" fmla="*/ 210 w 420"/>
              <a:gd name="connsiteY94" fmla="*/ 584 h 748"/>
              <a:gd name="connsiteX95" fmla="*/ 221 w 420"/>
              <a:gd name="connsiteY95" fmla="*/ 574 h 748"/>
              <a:gd name="connsiteX96" fmla="*/ 226 w 420"/>
              <a:gd name="connsiteY96" fmla="*/ 563 h 748"/>
              <a:gd name="connsiteX97" fmla="*/ 231 w 420"/>
              <a:gd name="connsiteY97" fmla="*/ 553 h 748"/>
              <a:gd name="connsiteX98" fmla="*/ 236 w 420"/>
              <a:gd name="connsiteY98" fmla="*/ 537 h 748"/>
              <a:gd name="connsiteX99" fmla="*/ 242 w 420"/>
              <a:gd name="connsiteY99" fmla="*/ 521 h 748"/>
              <a:gd name="connsiteX100" fmla="*/ 247 w 420"/>
              <a:gd name="connsiteY100" fmla="*/ 505 h 748"/>
              <a:gd name="connsiteX101" fmla="*/ 252 w 420"/>
              <a:gd name="connsiteY101" fmla="*/ 484 h 748"/>
              <a:gd name="connsiteX102" fmla="*/ 257 w 420"/>
              <a:gd name="connsiteY102" fmla="*/ 463 h 748"/>
              <a:gd name="connsiteX103" fmla="*/ 263 w 420"/>
              <a:gd name="connsiteY103" fmla="*/ 437 h 748"/>
              <a:gd name="connsiteX104" fmla="*/ 268 w 420"/>
              <a:gd name="connsiteY104" fmla="*/ 411 h 748"/>
              <a:gd name="connsiteX105" fmla="*/ 273 w 420"/>
              <a:gd name="connsiteY105" fmla="*/ 384 h 748"/>
              <a:gd name="connsiteX106" fmla="*/ 278 w 420"/>
              <a:gd name="connsiteY106" fmla="*/ 358 h 748"/>
              <a:gd name="connsiteX107" fmla="*/ 284 w 420"/>
              <a:gd name="connsiteY107" fmla="*/ 332 h 748"/>
              <a:gd name="connsiteX108" fmla="*/ 284 w 420"/>
              <a:gd name="connsiteY108" fmla="*/ 305 h 748"/>
              <a:gd name="connsiteX109" fmla="*/ 289 w 420"/>
              <a:gd name="connsiteY109" fmla="*/ 279 h 748"/>
              <a:gd name="connsiteX110" fmla="*/ 289 w 420"/>
              <a:gd name="connsiteY110" fmla="*/ 258 h 748"/>
              <a:gd name="connsiteX111" fmla="*/ 294 w 420"/>
              <a:gd name="connsiteY111" fmla="*/ 237 h 748"/>
              <a:gd name="connsiteX112" fmla="*/ 294 w 420"/>
              <a:gd name="connsiteY112" fmla="*/ 216 h 748"/>
              <a:gd name="connsiteX113" fmla="*/ 294 w 420"/>
              <a:gd name="connsiteY113" fmla="*/ 195 h 748"/>
              <a:gd name="connsiteX114" fmla="*/ 299 w 420"/>
              <a:gd name="connsiteY114" fmla="*/ 179 h 748"/>
              <a:gd name="connsiteX115" fmla="*/ 299 w 420"/>
              <a:gd name="connsiteY115" fmla="*/ 163 h 748"/>
              <a:gd name="connsiteX116" fmla="*/ 299 w 420"/>
              <a:gd name="connsiteY116" fmla="*/ 147 h 748"/>
              <a:gd name="connsiteX117" fmla="*/ 299 w 420"/>
              <a:gd name="connsiteY117" fmla="*/ 137 h 748"/>
              <a:gd name="connsiteX118" fmla="*/ 299 w 420"/>
              <a:gd name="connsiteY118" fmla="*/ 126 h 748"/>
              <a:gd name="connsiteX119" fmla="*/ 299 w 420"/>
              <a:gd name="connsiteY119" fmla="*/ 116 h 748"/>
              <a:gd name="connsiteX120" fmla="*/ 299 w 420"/>
              <a:gd name="connsiteY120" fmla="*/ 105 h 748"/>
              <a:gd name="connsiteX121" fmla="*/ 294 w 420"/>
              <a:gd name="connsiteY121" fmla="*/ 100 h 748"/>
              <a:gd name="connsiteX122" fmla="*/ 294 w 420"/>
              <a:gd name="connsiteY122" fmla="*/ 100 h 748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5 w 420"/>
              <a:gd name="connsiteY69" fmla="*/ 590 h 732"/>
              <a:gd name="connsiteX70" fmla="*/ 0 w 420"/>
              <a:gd name="connsiteY70" fmla="*/ 584 h 732"/>
              <a:gd name="connsiteX71" fmla="*/ 0 w 420"/>
              <a:gd name="connsiteY71" fmla="*/ 584 h 732"/>
              <a:gd name="connsiteX72" fmla="*/ 0 w 420"/>
              <a:gd name="connsiteY72" fmla="*/ 579 h 732"/>
              <a:gd name="connsiteX73" fmla="*/ 0 w 420"/>
              <a:gd name="connsiteY73" fmla="*/ 579 h 732"/>
              <a:gd name="connsiteX74" fmla="*/ 5 w 420"/>
              <a:gd name="connsiteY74" fmla="*/ 579 h 732"/>
              <a:gd name="connsiteX75" fmla="*/ 10 w 420"/>
              <a:gd name="connsiteY75" fmla="*/ 579 h 732"/>
              <a:gd name="connsiteX76" fmla="*/ 21 w 420"/>
              <a:gd name="connsiteY76" fmla="*/ 579 h 732"/>
              <a:gd name="connsiteX77" fmla="*/ 31 w 420"/>
              <a:gd name="connsiteY77" fmla="*/ 579 h 732"/>
              <a:gd name="connsiteX78" fmla="*/ 47 w 420"/>
              <a:gd name="connsiteY78" fmla="*/ 584 h 732"/>
              <a:gd name="connsiteX79" fmla="*/ 63 w 420"/>
              <a:gd name="connsiteY79" fmla="*/ 590 h 732"/>
              <a:gd name="connsiteX80" fmla="*/ 84 w 420"/>
              <a:gd name="connsiteY80" fmla="*/ 590 h 732"/>
              <a:gd name="connsiteX81" fmla="*/ 105 w 420"/>
              <a:gd name="connsiteY81" fmla="*/ 595 h 732"/>
              <a:gd name="connsiteX82" fmla="*/ 121 w 420"/>
              <a:gd name="connsiteY82" fmla="*/ 600 h 732"/>
              <a:gd name="connsiteX83" fmla="*/ 136 w 420"/>
              <a:gd name="connsiteY83" fmla="*/ 600 h 732"/>
              <a:gd name="connsiteX84" fmla="*/ 152 w 420"/>
              <a:gd name="connsiteY84" fmla="*/ 600 h 732"/>
              <a:gd name="connsiteX85" fmla="*/ 163 w 420"/>
              <a:gd name="connsiteY85" fmla="*/ 600 h 732"/>
              <a:gd name="connsiteX86" fmla="*/ 173 w 420"/>
              <a:gd name="connsiteY86" fmla="*/ 600 h 732"/>
              <a:gd name="connsiteX87" fmla="*/ 179 w 420"/>
              <a:gd name="connsiteY87" fmla="*/ 600 h 732"/>
              <a:gd name="connsiteX88" fmla="*/ 184 w 420"/>
              <a:gd name="connsiteY88" fmla="*/ 600 h 732"/>
              <a:gd name="connsiteX89" fmla="*/ 189 w 420"/>
              <a:gd name="connsiteY89" fmla="*/ 595 h 732"/>
              <a:gd name="connsiteX90" fmla="*/ 194 w 420"/>
              <a:gd name="connsiteY90" fmla="*/ 590 h 732"/>
              <a:gd name="connsiteX91" fmla="*/ 200 w 420"/>
              <a:gd name="connsiteY91" fmla="*/ 584 h 732"/>
              <a:gd name="connsiteX92" fmla="*/ 205 w 420"/>
              <a:gd name="connsiteY92" fmla="*/ 579 h 732"/>
              <a:gd name="connsiteX93" fmla="*/ 210 w 420"/>
              <a:gd name="connsiteY93" fmla="*/ 568 h 732"/>
              <a:gd name="connsiteX94" fmla="*/ 221 w 420"/>
              <a:gd name="connsiteY94" fmla="*/ 558 h 732"/>
              <a:gd name="connsiteX95" fmla="*/ 226 w 420"/>
              <a:gd name="connsiteY95" fmla="*/ 547 h 732"/>
              <a:gd name="connsiteX96" fmla="*/ 231 w 420"/>
              <a:gd name="connsiteY96" fmla="*/ 537 h 732"/>
              <a:gd name="connsiteX97" fmla="*/ 236 w 420"/>
              <a:gd name="connsiteY97" fmla="*/ 521 h 732"/>
              <a:gd name="connsiteX98" fmla="*/ 242 w 420"/>
              <a:gd name="connsiteY98" fmla="*/ 505 h 732"/>
              <a:gd name="connsiteX99" fmla="*/ 247 w 420"/>
              <a:gd name="connsiteY99" fmla="*/ 489 h 732"/>
              <a:gd name="connsiteX100" fmla="*/ 252 w 420"/>
              <a:gd name="connsiteY100" fmla="*/ 468 h 732"/>
              <a:gd name="connsiteX101" fmla="*/ 257 w 420"/>
              <a:gd name="connsiteY101" fmla="*/ 447 h 732"/>
              <a:gd name="connsiteX102" fmla="*/ 263 w 420"/>
              <a:gd name="connsiteY102" fmla="*/ 421 h 732"/>
              <a:gd name="connsiteX103" fmla="*/ 268 w 420"/>
              <a:gd name="connsiteY103" fmla="*/ 395 h 732"/>
              <a:gd name="connsiteX104" fmla="*/ 273 w 420"/>
              <a:gd name="connsiteY104" fmla="*/ 368 h 732"/>
              <a:gd name="connsiteX105" fmla="*/ 278 w 420"/>
              <a:gd name="connsiteY105" fmla="*/ 342 h 732"/>
              <a:gd name="connsiteX106" fmla="*/ 284 w 420"/>
              <a:gd name="connsiteY106" fmla="*/ 316 h 732"/>
              <a:gd name="connsiteX107" fmla="*/ 284 w 420"/>
              <a:gd name="connsiteY107" fmla="*/ 289 h 732"/>
              <a:gd name="connsiteX108" fmla="*/ 289 w 420"/>
              <a:gd name="connsiteY108" fmla="*/ 263 h 732"/>
              <a:gd name="connsiteX109" fmla="*/ 289 w 420"/>
              <a:gd name="connsiteY109" fmla="*/ 242 h 732"/>
              <a:gd name="connsiteX110" fmla="*/ 294 w 420"/>
              <a:gd name="connsiteY110" fmla="*/ 221 h 732"/>
              <a:gd name="connsiteX111" fmla="*/ 294 w 420"/>
              <a:gd name="connsiteY111" fmla="*/ 200 h 732"/>
              <a:gd name="connsiteX112" fmla="*/ 294 w 420"/>
              <a:gd name="connsiteY112" fmla="*/ 179 h 732"/>
              <a:gd name="connsiteX113" fmla="*/ 299 w 420"/>
              <a:gd name="connsiteY113" fmla="*/ 163 h 732"/>
              <a:gd name="connsiteX114" fmla="*/ 299 w 420"/>
              <a:gd name="connsiteY114" fmla="*/ 147 h 732"/>
              <a:gd name="connsiteX115" fmla="*/ 299 w 420"/>
              <a:gd name="connsiteY115" fmla="*/ 131 h 732"/>
              <a:gd name="connsiteX116" fmla="*/ 299 w 420"/>
              <a:gd name="connsiteY116" fmla="*/ 121 h 732"/>
              <a:gd name="connsiteX117" fmla="*/ 299 w 420"/>
              <a:gd name="connsiteY117" fmla="*/ 110 h 732"/>
              <a:gd name="connsiteX118" fmla="*/ 299 w 420"/>
              <a:gd name="connsiteY118" fmla="*/ 100 h 732"/>
              <a:gd name="connsiteX119" fmla="*/ 299 w 420"/>
              <a:gd name="connsiteY119" fmla="*/ 89 h 732"/>
              <a:gd name="connsiteX120" fmla="*/ 294 w 420"/>
              <a:gd name="connsiteY120" fmla="*/ 84 h 732"/>
              <a:gd name="connsiteX121" fmla="*/ 294 w 420"/>
              <a:gd name="connsiteY121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5 w 420"/>
              <a:gd name="connsiteY69" fmla="*/ 590 h 732"/>
              <a:gd name="connsiteX70" fmla="*/ 0 w 420"/>
              <a:gd name="connsiteY70" fmla="*/ 584 h 732"/>
              <a:gd name="connsiteX71" fmla="*/ 0 w 420"/>
              <a:gd name="connsiteY71" fmla="*/ 584 h 732"/>
              <a:gd name="connsiteX72" fmla="*/ 0 w 420"/>
              <a:gd name="connsiteY72" fmla="*/ 579 h 732"/>
              <a:gd name="connsiteX73" fmla="*/ 0 w 420"/>
              <a:gd name="connsiteY73" fmla="*/ 579 h 732"/>
              <a:gd name="connsiteX74" fmla="*/ 5 w 420"/>
              <a:gd name="connsiteY74" fmla="*/ 579 h 732"/>
              <a:gd name="connsiteX75" fmla="*/ 21 w 420"/>
              <a:gd name="connsiteY75" fmla="*/ 579 h 732"/>
              <a:gd name="connsiteX76" fmla="*/ 31 w 420"/>
              <a:gd name="connsiteY76" fmla="*/ 579 h 732"/>
              <a:gd name="connsiteX77" fmla="*/ 47 w 420"/>
              <a:gd name="connsiteY77" fmla="*/ 584 h 732"/>
              <a:gd name="connsiteX78" fmla="*/ 63 w 420"/>
              <a:gd name="connsiteY78" fmla="*/ 590 h 732"/>
              <a:gd name="connsiteX79" fmla="*/ 84 w 420"/>
              <a:gd name="connsiteY79" fmla="*/ 590 h 732"/>
              <a:gd name="connsiteX80" fmla="*/ 105 w 420"/>
              <a:gd name="connsiteY80" fmla="*/ 595 h 732"/>
              <a:gd name="connsiteX81" fmla="*/ 121 w 420"/>
              <a:gd name="connsiteY81" fmla="*/ 600 h 732"/>
              <a:gd name="connsiteX82" fmla="*/ 136 w 420"/>
              <a:gd name="connsiteY82" fmla="*/ 600 h 732"/>
              <a:gd name="connsiteX83" fmla="*/ 152 w 420"/>
              <a:gd name="connsiteY83" fmla="*/ 600 h 732"/>
              <a:gd name="connsiteX84" fmla="*/ 163 w 420"/>
              <a:gd name="connsiteY84" fmla="*/ 600 h 732"/>
              <a:gd name="connsiteX85" fmla="*/ 173 w 420"/>
              <a:gd name="connsiteY85" fmla="*/ 600 h 732"/>
              <a:gd name="connsiteX86" fmla="*/ 179 w 420"/>
              <a:gd name="connsiteY86" fmla="*/ 600 h 732"/>
              <a:gd name="connsiteX87" fmla="*/ 184 w 420"/>
              <a:gd name="connsiteY87" fmla="*/ 600 h 732"/>
              <a:gd name="connsiteX88" fmla="*/ 189 w 420"/>
              <a:gd name="connsiteY88" fmla="*/ 595 h 732"/>
              <a:gd name="connsiteX89" fmla="*/ 194 w 420"/>
              <a:gd name="connsiteY89" fmla="*/ 590 h 732"/>
              <a:gd name="connsiteX90" fmla="*/ 200 w 420"/>
              <a:gd name="connsiteY90" fmla="*/ 584 h 732"/>
              <a:gd name="connsiteX91" fmla="*/ 205 w 420"/>
              <a:gd name="connsiteY91" fmla="*/ 579 h 732"/>
              <a:gd name="connsiteX92" fmla="*/ 210 w 420"/>
              <a:gd name="connsiteY92" fmla="*/ 568 h 732"/>
              <a:gd name="connsiteX93" fmla="*/ 221 w 420"/>
              <a:gd name="connsiteY93" fmla="*/ 558 h 732"/>
              <a:gd name="connsiteX94" fmla="*/ 226 w 420"/>
              <a:gd name="connsiteY94" fmla="*/ 547 h 732"/>
              <a:gd name="connsiteX95" fmla="*/ 231 w 420"/>
              <a:gd name="connsiteY95" fmla="*/ 537 h 732"/>
              <a:gd name="connsiteX96" fmla="*/ 236 w 420"/>
              <a:gd name="connsiteY96" fmla="*/ 521 h 732"/>
              <a:gd name="connsiteX97" fmla="*/ 242 w 420"/>
              <a:gd name="connsiteY97" fmla="*/ 505 h 732"/>
              <a:gd name="connsiteX98" fmla="*/ 247 w 420"/>
              <a:gd name="connsiteY98" fmla="*/ 489 h 732"/>
              <a:gd name="connsiteX99" fmla="*/ 252 w 420"/>
              <a:gd name="connsiteY99" fmla="*/ 468 h 732"/>
              <a:gd name="connsiteX100" fmla="*/ 257 w 420"/>
              <a:gd name="connsiteY100" fmla="*/ 447 h 732"/>
              <a:gd name="connsiteX101" fmla="*/ 263 w 420"/>
              <a:gd name="connsiteY101" fmla="*/ 421 h 732"/>
              <a:gd name="connsiteX102" fmla="*/ 268 w 420"/>
              <a:gd name="connsiteY102" fmla="*/ 395 h 732"/>
              <a:gd name="connsiteX103" fmla="*/ 273 w 420"/>
              <a:gd name="connsiteY103" fmla="*/ 368 h 732"/>
              <a:gd name="connsiteX104" fmla="*/ 278 w 420"/>
              <a:gd name="connsiteY104" fmla="*/ 342 h 732"/>
              <a:gd name="connsiteX105" fmla="*/ 284 w 420"/>
              <a:gd name="connsiteY105" fmla="*/ 316 h 732"/>
              <a:gd name="connsiteX106" fmla="*/ 284 w 420"/>
              <a:gd name="connsiteY106" fmla="*/ 289 h 732"/>
              <a:gd name="connsiteX107" fmla="*/ 289 w 420"/>
              <a:gd name="connsiteY107" fmla="*/ 263 h 732"/>
              <a:gd name="connsiteX108" fmla="*/ 289 w 420"/>
              <a:gd name="connsiteY108" fmla="*/ 242 h 732"/>
              <a:gd name="connsiteX109" fmla="*/ 294 w 420"/>
              <a:gd name="connsiteY109" fmla="*/ 221 h 732"/>
              <a:gd name="connsiteX110" fmla="*/ 294 w 420"/>
              <a:gd name="connsiteY110" fmla="*/ 200 h 732"/>
              <a:gd name="connsiteX111" fmla="*/ 294 w 420"/>
              <a:gd name="connsiteY111" fmla="*/ 179 h 732"/>
              <a:gd name="connsiteX112" fmla="*/ 299 w 420"/>
              <a:gd name="connsiteY112" fmla="*/ 163 h 732"/>
              <a:gd name="connsiteX113" fmla="*/ 299 w 420"/>
              <a:gd name="connsiteY113" fmla="*/ 147 h 732"/>
              <a:gd name="connsiteX114" fmla="*/ 299 w 420"/>
              <a:gd name="connsiteY114" fmla="*/ 131 h 732"/>
              <a:gd name="connsiteX115" fmla="*/ 299 w 420"/>
              <a:gd name="connsiteY115" fmla="*/ 121 h 732"/>
              <a:gd name="connsiteX116" fmla="*/ 299 w 420"/>
              <a:gd name="connsiteY116" fmla="*/ 110 h 732"/>
              <a:gd name="connsiteX117" fmla="*/ 299 w 420"/>
              <a:gd name="connsiteY117" fmla="*/ 100 h 732"/>
              <a:gd name="connsiteX118" fmla="*/ 299 w 420"/>
              <a:gd name="connsiteY118" fmla="*/ 89 h 732"/>
              <a:gd name="connsiteX119" fmla="*/ 294 w 420"/>
              <a:gd name="connsiteY119" fmla="*/ 84 h 732"/>
              <a:gd name="connsiteX120" fmla="*/ 294 w 420"/>
              <a:gd name="connsiteY120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5 w 420"/>
              <a:gd name="connsiteY69" fmla="*/ 590 h 732"/>
              <a:gd name="connsiteX70" fmla="*/ 0 w 420"/>
              <a:gd name="connsiteY70" fmla="*/ 584 h 732"/>
              <a:gd name="connsiteX71" fmla="*/ 0 w 420"/>
              <a:gd name="connsiteY71" fmla="*/ 579 h 732"/>
              <a:gd name="connsiteX72" fmla="*/ 0 w 420"/>
              <a:gd name="connsiteY72" fmla="*/ 579 h 732"/>
              <a:gd name="connsiteX73" fmla="*/ 5 w 420"/>
              <a:gd name="connsiteY73" fmla="*/ 579 h 732"/>
              <a:gd name="connsiteX74" fmla="*/ 21 w 420"/>
              <a:gd name="connsiteY74" fmla="*/ 579 h 732"/>
              <a:gd name="connsiteX75" fmla="*/ 31 w 420"/>
              <a:gd name="connsiteY75" fmla="*/ 579 h 732"/>
              <a:gd name="connsiteX76" fmla="*/ 47 w 420"/>
              <a:gd name="connsiteY76" fmla="*/ 584 h 732"/>
              <a:gd name="connsiteX77" fmla="*/ 63 w 420"/>
              <a:gd name="connsiteY77" fmla="*/ 590 h 732"/>
              <a:gd name="connsiteX78" fmla="*/ 84 w 420"/>
              <a:gd name="connsiteY78" fmla="*/ 590 h 732"/>
              <a:gd name="connsiteX79" fmla="*/ 105 w 420"/>
              <a:gd name="connsiteY79" fmla="*/ 595 h 732"/>
              <a:gd name="connsiteX80" fmla="*/ 121 w 420"/>
              <a:gd name="connsiteY80" fmla="*/ 600 h 732"/>
              <a:gd name="connsiteX81" fmla="*/ 136 w 420"/>
              <a:gd name="connsiteY81" fmla="*/ 600 h 732"/>
              <a:gd name="connsiteX82" fmla="*/ 152 w 420"/>
              <a:gd name="connsiteY82" fmla="*/ 600 h 732"/>
              <a:gd name="connsiteX83" fmla="*/ 163 w 420"/>
              <a:gd name="connsiteY83" fmla="*/ 600 h 732"/>
              <a:gd name="connsiteX84" fmla="*/ 173 w 420"/>
              <a:gd name="connsiteY84" fmla="*/ 600 h 732"/>
              <a:gd name="connsiteX85" fmla="*/ 179 w 420"/>
              <a:gd name="connsiteY85" fmla="*/ 600 h 732"/>
              <a:gd name="connsiteX86" fmla="*/ 184 w 420"/>
              <a:gd name="connsiteY86" fmla="*/ 600 h 732"/>
              <a:gd name="connsiteX87" fmla="*/ 189 w 420"/>
              <a:gd name="connsiteY87" fmla="*/ 595 h 732"/>
              <a:gd name="connsiteX88" fmla="*/ 194 w 420"/>
              <a:gd name="connsiteY88" fmla="*/ 590 h 732"/>
              <a:gd name="connsiteX89" fmla="*/ 200 w 420"/>
              <a:gd name="connsiteY89" fmla="*/ 584 h 732"/>
              <a:gd name="connsiteX90" fmla="*/ 205 w 420"/>
              <a:gd name="connsiteY90" fmla="*/ 579 h 732"/>
              <a:gd name="connsiteX91" fmla="*/ 210 w 420"/>
              <a:gd name="connsiteY91" fmla="*/ 568 h 732"/>
              <a:gd name="connsiteX92" fmla="*/ 221 w 420"/>
              <a:gd name="connsiteY92" fmla="*/ 558 h 732"/>
              <a:gd name="connsiteX93" fmla="*/ 226 w 420"/>
              <a:gd name="connsiteY93" fmla="*/ 547 h 732"/>
              <a:gd name="connsiteX94" fmla="*/ 231 w 420"/>
              <a:gd name="connsiteY94" fmla="*/ 537 h 732"/>
              <a:gd name="connsiteX95" fmla="*/ 236 w 420"/>
              <a:gd name="connsiteY95" fmla="*/ 521 h 732"/>
              <a:gd name="connsiteX96" fmla="*/ 242 w 420"/>
              <a:gd name="connsiteY96" fmla="*/ 505 h 732"/>
              <a:gd name="connsiteX97" fmla="*/ 247 w 420"/>
              <a:gd name="connsiteY97" fmla="*/ 489 h 732"/>
              <a:gd name="connsiteX98" fmla="*/ 252 w 420"/>
              <a:gd name="connsiteY98" fmla="*/ 468 h 732"/>
              <a:gd name="connsiteX99" fmla="*/ 257 w 420"/>
              <a:gd name="connsiteY99" fmla="*/ 447 h 732"/>
              <a:gd name="connsiteX100" fmla="*/ 263 w 420"/>
              <a:gd name="connsiteY100" fmla="*/ 421 h 732"/>
              <a:gd name="connsiteX101" fmla="*/ 268 w 420"/>
              <a:gd name="connsiteY101" fmla="*/ 395 h 732"/>
              <a:gd name="connsiteX102" fmla="*/ 273 w 420"/>
              <a:gd name="connsiteY102" fmla="*/ 368 h 732"/>
              <a:gd name="connsiteX103" fmla="*/ 278 w 420"/>
              <a:gd name="connsiteY103" fmla="*/ 342 h 732"/>
              <a:gd name="connsiteX104" fmla="*/ 284 w 420"/>
              <a:gd name="connsiteY104" fmla="*/ 316 h 732"/>
              <a:gd name="connsiteX105" fmla="*/ 284 w 420"/>
              <a:gd name="connsiteY105" fmla="*/ 289 h 732"/>
              <a:gd name="connsiteX106" fmla="*/ 289 w 420"/>
              <a:gd name="connsiteY106" fmla="*/ 263 h 732"/>
              <a:gd name="connsiteX107" fmla="*/ 289 w 420"/>
              <a:gd name="connsiteY107" fmla="*/ 242 h 732"/>
              <a:gd name="connsiteX108" fmla="*/ 294 w 420"/>
              <a:gd name="connsiteY108" fmla="*/ 221 h 732"/>
              <a:gd name="connsiteX109" fmla="*/ 294 w 420"/>
              <a:gd name="connsiteY109" fmla="*/ 200 h 732"/>
              <a:gd name="connsiteX110" fmla="*/ 294 w 420"/>
              <a:gd name="connsiteY110" fmla="*/ 179 h 732"/>
              <a:gd name="connsiteX111" fmla="*/ 299 w 420"/>
              <a:gd name="connsiteY111" fmla="*/ 163 h 732"/>
              <a:gd name="connsiteX112" fmla="*/ 299 w 420"/>
              <a:gd name="connsiteY112" fmla="*/ 147 h 732"/>
              <a:gd name="connsiteX113" fmla="*/ 299 w 420"/>
              <a:gd name="connsiteY113" fmla="*/ 131 h 732"/>
              <a:gd name="connsiteX114" fmla="*/ 299 w 420"/>
              <a:gd name="connsiteY114" fmla="*/ 121 h 732"/>
              <a:gd name="connsiteX115" fmla="*/ 299 w 420"/>
              <a:gd name="connsiteY115" fmla="*/ 110 h 732"/>
              <a:gd name="connsiteX116" fmla="*/ 299 w 420"/>
              <a:gd name="connsiteY116" fmla="*/ 100 h 732"/>
              <a:gd name="connsiteX117" fmla="*/ 299 w 420"/>
              <a:gd name="connsiteY117" fmla="*/ 89 h 732"/>
              <a:gd name="connsiteX118" fmla="*/ 294 w 420"/>
              <a:gd name="connsiteY118" fmla="*/ 84 h 732"/>
              <a:gd name="connsiteX119" fmla="*/ 294 w 420"/>
              <a:gd name="connsiteY119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5 w 420"/>
              <a:gd name="connsiteY69" fmla="*/ 590 h 732"/>
              <a:gd name="connsiteX70" fmla="*/ 0 w 420"/>
              <a:gd name="connsiteY70" fmla="*/ 579 h 732"/>
              <a:gd name="connsiteX71" fmla="*/ 0 w 420"/>
              <a:gd name="connsiteY71" fmla="*/ 579 h 732"/>
              <a:gd name="connsiteX72" fmla="*/ 5 w 420"/>
              <a:gd name="connsiteY72" fmla="*/ 579 h 732"/>
              <a:gd name="connsiteX73" fmla="*/ 21 w 420"/>
              <a:gd name="connsiteY73" fmla="*/ 579 h 732"/>
              <a:gd name="connsiteX74" fmla="*/ 31 w 420"/>
              <a:gd name="connsiteY74" fmla="*/ 579 h 732"/>
              <a:gd name="connsiteX75" fmla="*/ 47 w 420"/>
              <a:gd name="connsiteY75" fmla="*/ 584 h 732"/>
              <a:gd name="connsiteX76" fmla="*/ 63 w 420"/>
              <a:gd name="connsiteY76" fmla="*/ 590 h 732"/>
              <a:gd name="connsiteX77" fmla="*/ 84 w 420"/>
              <a:gd name="connsiteY77" fmla="*/ 590 h 732"/>
              <a:gd name="connsiteX78" fmla="*/ 105 w 420"/>
              <a:gd name="connsiteY78" fmla="*/ 595 h 732"/>
              <a:gd name="connsiteX79" fmla="*/ 121 w 420"/>
              <a:gd name="connsiteY79" fmla="*/ 600 h 732"/>
              <a:gd name="connsiteX80" fmla="*/ 136 w 420"/>
              <a:gd name="connsiteY80" fmla="*/ 600 h 732"/>
              <a:gd name="connsiteX81" fmla="*/ 152 w 420"/>
              <a:gd name="connsiteY81" fmla="*/ 600 h 732"/>
              <a:gd name="connsiteX82" fmla="*/ 163 w 420"/>
              <a:gd name="connsiteY82" fmla="*/ 600 h 732"/>
              <a:gd name="connsiteX83" fmla="*/ 173 w 420"/>
              <a:gd name="connsiteY83" fmla="*/ 600 h 732"/>
              <a:gd name="connsiteX84" fmla="*/ 179 w 420"/>
              <a:gd name="connsiteY84" fmla="*/ 600 h 732"/>
              <a:gd name="connsiteX85" fmla="*/ 184 w 420"/>
              <a:gd name="connsiteY85" fmla="*/ 600 h 732"/>
              <a:gd name="connsiteX86" fmla="*/ 189 w 420"/>
              <a:gd name="connsiteY86" fmla="*/ 595 h 732"/>
              <a:gd name="connsiteX87" fmla="*/ 194 w 420"/>
              <a:gd name="connsiteY87" fmla="*/ 590 h 732"/>
              <a:gd name="connsiteX88" fmla="*/ 200 w 420"/>
              <a:gd name="connsiteY88" fmla="*/ 584 h 732"/>
              <a:gd name="connsiteX89" fmla="*/ 205 w 420"/>
              <a:gd name="connsiteY89" fmla="*/ 579 h 732"/>
              <a:gd name="connsiteX90" fmla="*/ 210 w 420"/>
              <a:gd name="connsiteY90" fmla="*/ 568 h 732"/>
              <a:gd name="connsiteX91" fmla="*/ 221 w 420"/>
              <a:gd name="connsiteY91" fmla="*/ 558 h 732"/>
              <a:gd name="connsiteX92" fmla="*/ 226 w 420"/>
              <a:gd name="connsiteY92" fmla="*/ 547 h 732"/>
              <a:gd name="connsiteX93" fmla="*/ 231 w 420"/>
              <a:gd name="connsiteY93" fmla="*/ 537 h 732"/>
              <a:gd name="connsiteX94" fmla="*/ 236 w 420"/>
              <a:gd name="connsiteY94" fmla="*/ 521 h 732"/>
              <a:gd name="connsiteX95" fmla="*/ 242 w 420"/>
              <a:gd name="connsiteY95" fmla="*/ 505 h 732"/>
              <a:gd name="connsiteX96" fmla="*/ 247 w 420"/>
              <a:gd name="connsiteY96" fmla="*/ 489 h 732"/>
              <a:gd name="connsiteX97" fmla="*/ 252 w 420"/>
              <a:gd name="connsiteY97" fmla="*/ 468 h 732"/>
              <a:gd name="connsiteX98" fmla="*/ 257 w 420"/>
              <a:gd name="connsiteY98" fmla="*/ 447 h 732"/>
              <a:gd name="connsiteX99" fmla="*/ 263 w 420"/>
              <a:gd name="connsiteY99" fmla="*/ 421 h 732"/>
              <a:gd name="connsiteX100" fmla="*/ 268 w 420"/>
              <a:gd name="connsiteY100" fmla="*/ 395 h 732"/>
              <a:gd name="connsiteX101" fmla="*/ 273 w 420"/>
              <a:gd name="connsiteY101" fmla="*/ 368 h 732"/>
              <a:gd name="connsiteX102" fmla="*/ 278 w 420"/>
              <a:gd name="connsiteY102" fmla="*/ 342 h 732"/>
              <a:gd name="connsiteX103" fmla="*/ 284 w 420"/>
              <a:gd name="connsiteY103" fmla="*/ 316 h 732"/>
              <a:gd name="connsiteX104" fmla="*/ 284 w 420"/>
              <a:gd name="connsiteY104" fmla="*/ 289 h 732"/>
              <a:gd name="connsiteX105" fmla="*/ 289 w 420"/>
              <a:gd name="connsiteY105" fmla="*/ 263 h 732"/>
              <a:gd name="connsiteX106" fmla="*/ 289 w 420"/>
              <a:gd name="connsiteY106" fmla="*/ 242 h 732"/>
              <a:gd name="connsiteX107" fmla="*/ 294 w 420"/>
              <a:gd name="connsiteY107" fmla="*/ 221 h 732"/>
              <a:gd name="connsiteX108" fmla="*/ 294 w 420"/>
              <a:gd name="connsiteY108" fmla="*/ 200 h 732"/>
              <a:gd name="connsiteX109" fmla="*/ 294 w 420"/>
              <a:gd name="connsiteY109" fmla="*/ 179 h 732"/>
              <a:gd name="connsiteX110" fmla="*/ 299 w 420"/>
              <a:gd name="connsiteY110" fmla="*/ 163 h 732"/>
              <a:gd name="connsiteX111" fmla="*/ 299 w 420"/>
              <a:gd name="connsiteY111" fmla="*/ 147 h 732"/>
              <a:gd name="connsiteX112" fmla="*/ 299 w 420"/>
              <a:gd name="connsiteY112" fmla="*/ 131 h 732"/>
              <a:gd name="connsiteX113" fmla="*/ 299 w 420"/>
              <a:gd name="connsiteY113" fmla="*/ 121 h 732"/>
              <a:gd name="connsiteX114" fmla="*/ 299 w 420"/>
              <a:gd name="connsiteY114" fmla="*/ 110 h 732"/>
              <a:gd name="connsiteX115" fmla="*/ 299 w 420"/>
              <a:gd name="connsiteY115" fmla="*/ 100 h 732"/>
              <a:gd name="connsiteX116" fmla="*/ 299 w 420"/>
              <a:gd name="connsiteY116" fmla="*/ 89 h 732"/>
              <a:gd name="connsiteX117" fmla="*/ 294 w 420"/>
              <a:gd name="connsiteY117" fmla="*/ 84 h 732"/>
              <a:gd name="connsiteX118" fmla="*/ 294 w 420"/>
              <a:gd name="connsiteY118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0 w 420"/>
              <a:gd name="connsiteY69" fmla="*/ 579 h 732"/>
              <a:gd name="connsiteX70" fmla="*/ 0 w 420"/>
              <a:gd name="connsiteY70" fmla="*/ 579 h 732"/>
              <a:gd name="connsiteX71" fmla="*/ 5 w 420"/>
              <a:gd name="connsiteY71" fmla="*/ 579 h 732"/>
              <a:gd name="connsiteX72" fmla="*/ 21 w 420"/>
              <a:gd name="connsiteY72" fmla="*/ 579 h 732"/>
              <a:gd name="connsiteX73" fmla="*/ 31 w 420"/>
              <a:gd name="connsiteY73" fmla="*/ 579 h 732"/>
              <a:gd name="connsiteX74" fmla="*/ 47 w 420"/>
              <a:gd name="connsiteY74" fmla="*/ 584 h 732"/>
              <a:gd name="connsiteX75" fmla="*/ 63 w 420"/>
              <a:gd name="connsiteY75" fmla="*/ 590 h 732"/>
              <a:gd name="connsiteX76" fmla="*/ 84 w 420"/>
              <a:gd name="connsiteY76" fmla="*/ 590 h 732"/>
              <a:gd name="connsiteX77" fmla="*/ 105 w 420"/>
              <a:gd name="connsiteY77" fmla="*/ 595 h 732"/>
              <a:gd name="connsiteX78" fmla="*/ 121 w 420"/>
              <a:gd name="connsiteY78" fmla="*/ 600 h 732"/>
              <a:gd name="connsiteX79" fmla="*/ 136 w 420"/>
              <a:gd name="connsiteY79" fmla="*/ 600 h 732"/>
              <a:gd name="connsiteX80" fmla="*/ 152 w 420"/>
              <a:gd name="connsiteY80" fmla="*/ 600 h 732"/>
              <a:gd name="connsiteX81" fmla="*/ 163 w 420"/>
              <a:gd name="connsiteY81" fmla="*/ 600 h 732"/>
              <a:gd name="connsiteX82" fmla="*/ 173 w 420"/>
              <a:gd name="connsiteY82" fmla="*/ 600 h 732"/>
              <a:gd name="connsiteX83" fmla="*/ 179 w 420"/>
              <a:gd name="connsiteY83" fmla="*/ 600 h 732"/>
              <a:gd name="connsiteX84" fmla="*/ 184 w 420"/>
              <a:gd name="connsiteY84" fmla="*/ 600 h 732"/>
              <a:gd name="connsiteX85" fmla="*/ 189 w 420"/>
              <a:gd name="connsiteY85" fmla="*/ 595 h 732"/>
              <a:gd name="connsiteX86" fmla="*/ 194 w 420"/>
              <a:gd name="connsiteY86" fmla="*/ 590 h 732"/>
              <a:gd name="connsiteX87" fmla="*/ 200 w 420"/>
              <a:gd name="connsiteY87" fmla="*/ 584 h 732"/>
              <a:gd name="connsiteX88" fmla="*/ 205 w 420"/>
              <a:gd name="connsiteY88" fmla="*/ 579 h 732"/>
              <a:gd name="connsiteX89" fmla="*/ 210 w 420"/>
              <a:gd name="connsiteY89" fmla="*/ 568 h 732"/>
              <a:gd name="connsiteX90" fmla="*/ 221 w 420"/>
              <a:gd name="connsiteY90" fmla="*/ 558 h 732"/>
              <a:gd name="connsiteX91" fmla="*/ 226 w 420"/>
              <a:gd name="connsiteY91" fmla="*/ 547 h 732"/>
              <a:gd name="connsiteX92" fmla="*/ 231 w 420"/>
              <a:gd name="connsiteY92" fmla="*/ 537 h 732"/>
              <a:gd name="connsiteX93" fmla="*/ 236 w 420"/>
              <a:gd name="connsiteY93" fmla="*/ 521 h 732"/>
              <a:gd name="connsiteX94" fmla="*/ 242 w 420"/>
              <a:gd name="connsiteY94" fmla="*/ 505 h 732"/>
              <a:gd name="connsiteX95" fmla="*/ 247 w 420"/>
              <a:gd name="connsiteY95" fmla="*/ 489 h 732"/>
              <a:gd name="connsiteX96" fmla="*/ 252 w 420"/>
              <a:gd name="connsiteY96" fmla="*/ 468 h 732"/>
              <a:gd name="connsiteX97" fmla="*/ 257 w 420"/>
              <a:gd name="connsiteY97" fmla="*/ 447 h 732"/>
              <a:gd name="connsiteX98" fmla="*/ 263 w 420"/>
              <a:gd name="connsiteY98" fmla="*/ 421 h 732"/>
              <a:gd name="connsiteX99" fmla="*/ 268 w 420"/>
              <a:gd name="connsiteY99" fmla="*/ 395 h 732"/>
              <a:gd name="connsiteX100" fmla="*/ 273 w 420"/>
              <a:gd name="connsiteY100" fmla="*/ 368 h 732"/>
              <a:gd name="connsiteX101" fmla="*/ 278 w 420"/>
              <a:gd name="connsiteY101" fmla="*/ 342 h 732"/>
              <a:gd name="connsiteX102" fmla="*/ 284 w 420"/>
              <a:gd name="connsiteY102" fmla="*/ 316 h 732"/>
              <a:gd name="connsiteX103" fmla="*/ 284 w 420"/>
              <a:gd name="connsiteY103" fmla="*/ 289 h 732"/>
              <a:gd name="connsiteX104" fmla="*/ 289 w 420"/>
              <a:gd name="connsiteY104" fmla="*/ 263 h 732"/>
              <a:gd name="connsiteX105" fmla="*/ 289 w 420"/>
              <a:gd name="connsiteY105" fmla="*/ 242 h 732"/>
              <a:gd name="connsiteX106" fmla="*/ 294 w 420"/>
              <a:gd name="connsiteY106" fmla="*/ 221 h 732"/>
              <a:gd name="connsiteX107" fmla="*/ 294 w 420"/>
              <a:gd name="connsiteY107" fmla="*/ 200 h 732"/>
              <a:gd name="connsiteX108" fmla="*/ 294 w 420"/>
              <a:gd name="connsiteY108" fmla="*/ 179 h 732"/>
              <a:gd name="connsiteX109" fmla="*/ 299 w 420"/>
              <a:gd name="connsiteY109" fmla="*/ 163 h 732"/>
              <a:gd name="connsiteX110" fmla="*/ 299 w 420"/>
              <a:gd name="connsiteY110" fmla="*/ 147 h 732"/>
              <a:gd name="connsiteX111" fmla="*/ 299 w 420"/>
              <a:gd name="connsiteY111" fmla="*/ 131 h 732"/>
              <a:gd name="connsiteX112" fmla="*/ 299 w 420"/>
              <a:gd name="connsiteY112" fmla="*/ 121 h 732"/>
              <a:gd name="connsiteX113" fmla="*/ 299 w 420"/>
              <a:gd name="connsiteY113" fmla="*/ 110 h 732"/>
              <a:gd name="connsiteX114" fmla="*/ 299 w 420"/>
              <a:gd name="connsiteY114" fmla="*/ 100 h 732"/>
              <a:gd name="connsiteX115" fmla="*/ 299 w 420"/>
              <a:gd name="connsiteY115" fmla="*/ 89 h 732"/>
              <a:gd name="connsiteX116" fmla="*/ 294 w 420"/>
              <a:gd name="connsiteY116" fmla="*/ 84 h 732"/>
              <a:gd name="connsiteX117" fmla="*/ 294 w 420"/>
              <a:gd name="connsiteY117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0 w 420"/>
              <a:gd name="connsiteY69" fmla="*/ 579 h 732"/>
              <a:gd name="connsiteX70" fmla="*/ 0 w 420"/>
              <a:gd name="connsiteY70" fmla="*/ 579 h 732"/>
              <a:gd name="connsiteX71" fmla="*/ 21 w 420"/>
              <a:gd name="connsiteY71" fmla="*/ 579 h 732"/>
              <a:gd name="connsiteX72" fmla="*/ 31 w 420"/>
              <a:gd name="connsiteY72" fmla="*/ 579 h 732"/>
              <a:gd name="connsiteX73" fmla="*/ 47 w 420"/>
              <a:gd name="connsiteY73" fmla="*/ 584 h 732"/>
              <a:gd name="connsiteX74" fmla="*/ 63 w 420"/>
              <a:gd name="connsiteY74" fmla="*/ 590 h 732"/>
              <a:gd name="connsiteX75" fmla="*/ 84 w 420"/>
              <a:gd name="connsiteY75" fmla="*/ 590 h 732"/>
              <a:gd name="connsiteX76" fmla="*/ 105 w 420"/>
              <a:gd name="connsiteY76" fmla="*/ 595 h 732"/>
              <a:gd name="connsiteX77" fmla="*/ 121 w 420"/>
              <a:gd name="connsiteY77" fmla="*/ 600 h 732"/>
              <a:gd name="connsiteX78" fmla="*/ 136 w 420"/>
              <a:gd name="connsiteY78" fmla="*/ 600 h 732"/>
              <a:gd name="connsiteX79" fmla="*/ 152 w 420"/>
              <a:gd name="connsiteY79" fmla="*/ 600 h 732"/>
              <a:gd name="connsiteX80" fmla="*/ 163 w 420"/>
              <a:gd name="connsiteY80" fmla="*/ 600 h 732"/>
              <a:gd name="connsiteX81" fmla="*/ 173 w 420"/>
              <a:gd name="connsiteY81" fmla="*/ 600 h 732"/>
              <a:gd name="connsiteX82" fmla="*/ 179 w 420"/>
              <a:gd name="connsiteY82" fmla="*/ 600 h 732"/>
              <a:gd name="connsiteX83" fmla="*/ 184 w 420"/>
              <a:gd name="connsiteY83" fmla="*/ 600 h 732"/>
              <a:gd name="connsiteX84" fmla="*/ 189 w 420"/>
              <a:gd name="connsiteY84" fmla="*/ 595 h 732"/>
              <a:gd name="connsiteX85" fmla="*/ 194 w 420"/>
              <a:gd name="connsiteY85" fmla="*/ 590 h 732"/>
              <a:gd name="connsiteX86" fmla="*/ 200 w 420"/>
              <a:gd name="connsiteY86" fmla="*/ 584 h 732"/>
              <a:gd name="connsiteX87" fmla="*/ 205 w 420"/>
              <a:gd name="connsiteY87" fmla="*/ 579 h 732"/>
              <a:gd name="connsiteX88" fmla="*/ 210 w 420"/>
              <a:gd name="connsiteY88" fmla="*/ 568 h 732"/>
              <a:gd name="connsiteX89" fmla="*/ 221 w 420"/>
              <a:gd name="connsiteY89" fmla="*/ 558 h 732"/>
              <a:gd name="connsiteX90" fmla="*/ 226 w 420"/>
              <a:gd name="connsiteY90" fmla="*/ 547 h 732"/>
              <a:gd name="connsiteX91" fmla="*/ 231 w 420"/>
              <a:gd name="connsiteY91" fmla="*/ 537 h 732"/>
              <a:gd name="connsiteX92" fmla="*/ 236 w 420"/>
              <a:gd name="connsiteY92" fmla="*/ 521 h 732"/>
              <a:gd name="connsiteX93" fmla="*/ 242 w 420"/>
              <a:gd name="connsiteY93" fmla="*/ 505 h 732"/>
              <a:gd name="connsiteX94" fmla="*/ 247 w 420"/>
              <a:gd name="connsiteY94" fmla="*/ 489 h 732"/>
              <a:gd name="connsiteX95" fmla="*/ 252 w 420"/>
              <a:gd name="connsiteY95" fmla="*/ 468 h 732"/>
              <a:gd name="connsiteX96" fmla="*/ 257 w 420"/>
              <a:gd name="connsiteY96" fmla="*/ 447 h 732"/>
              <a:gd name="connsiteX97" fmla="*/ 263 w 420"/>
              <a:gd name="connsiteY97" fmla="*/ 421 h 732"/>
              <a:gd name="connsiteX98" fmla="*/ 268 w 420"/>
              <a:gd name="connsiteY98" fmla="*/ 395 h 732"/>
              <a:gd name="connsiteX99" fmla="*/ 273 w 420"/>
              <a:gd name="connsiteY99" fmla="*/ 368 h 732"/>
              <a:gd name="connsiteX100" fmla="*/ 278 w 420"/>
              <a:gd name="connsiteY100" fmla="*/ 342 h 732"/>
              <a:gd name="connsiteX101" fmla="*/ 284 w 420"/>
              <a:gd name="connsiteY101" fmla="*/ 316 h 732"/>
              <a:gd name="connsiteX102" fmla="*/ 284 w 420"/>
              <a:gd name="connsiteY102" fmla="*/ 289 h 732"/>
              <a:gd name="connsiteX103" fmla="*/ 289 w 420"/>
              <a:gd name="connsiteY103" fmla="*/ 263 h 732"/>
              <a:gd name="connsiteX104" fmla="*/ 289 w 420"/>
              <a:gd name="connsiteY104" fmla="*/ 242 h 732"/>
              <a:gd name="connsiteX105" fmla="*/ 294 w 420"/>
              <a:gd name="connsiteY105" fmla="*/ 221 h 732"/>
              <a:gd name="connsiteX106" fmla="*/ 294 w 420"/>
              <a:gd name="connsiteY106" fmla="*/ 200 h 732"/>
              <a:gd name="connsiteX107" fmla="*/ 294 w 420"/>
              <a:gd name="connsiteY107" fmla="*/ 179 h 732"/>
              <a:gd name="connsiteX108" fmla="*/ 299 w 420"/>
              <a:gd name="connsiteY108" fmla="*/ 163 h 732"/>
              <a:gd name="connsiteX109" fmla="*/ 299 w 420"/>
              <a:gd name="connsiteY109" fmla="*/ 147 h 732"/>
              <a:gd name="connsiteX110" fmla="*/ 299 w 420"/>
              <a:gd name="connsiteY110" fmla="*/ 131 h 732"/>
              <a:gd name="connsiteX111" fmla="*/ 299 w 420"/>
              <a:gd name="connsiteY111" fmla="*/ 121 h 732"/>
              <a:gd name="connsiteX112" fmla="*/ 299 w 420"/>
              <a:gd name="connsiteY112" fmla="*/ 110 h 732"/>
              <a:gd name="connsiteX113" fmla="*/ 299 w 420"/>
              <a:gd name="connsiteY113" fmla="*/ 100 h 732"/>
              <a:gd name="connsiteX114" fmla="*/ 299 w 420"/>
              <a:gd name="connsiteY114" fmla="*/ 89 h 732"/>
              <a:gd name="connsiteX115" fmla="*/ 294 w 420"/>
              <a:gd name="connsiteY115" fmla="*/ 84 h 732"/>
              <a:gd name="connsiteX116" fmla="*/ 294 w 420"/>
              <a:gd name="connsiteY116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15 w 420"/>
              <a:gd name="connsiteY68" fmla="*/ 595 h 732"/>
              <a:gd name="connsiteX69" fmla="*/ 0 w 420"/>
              <a:gd name="connsiteY69" fmla="*/ 579 h 732"/>
              <a:gd name="connsiteX70" fmla="*/ 21 w 420"/>
              <a:gd name="connsiteY70" fmla="*/ 579 h 732"/>
              <a:gd name="connsiteX71" fmla="*/ 31 w 420"/>
              <a:gd name="connsiteY71" fmla="*/ 579 h 732"/>
              <a:gd name="connsiteX72" fmla="*/ 47 w 420"/>
              <a:gd name="connsiteY72" fmla="*/ 584 h 732"/>
              <a:gd name="connsiteX73" fmla="*/ 63 w 420"/>
              <a:gd name="connsiteY73" fmla="*/ 590 h 732"/>
              <a:gd name="connsiteX74" fmla="*/ 84 w 420"/>
              <a:gd name="connsiteY74" fmla="*/ 590 h 732"/>
              <a:gd name="connsiteX75" fmla="*/ 105 w 420"/>
              <a:gd name="connsiteY75" fmla="*/ 595 h 732"/>
              <a:gd name="connsiteX76" fmla="*/ 121 w 420"/>
              <a:gd name="connsiteY76" fmla="*/ 600 h 732"/>
              <a:gd name="connsiteX77" fmla="*/ 136 w 420"/>
              <a:gd name="connsiteY77" fmla="*/ 600 h 732"/>
              <a:gd name="connsiteX78" fmla="*/ 152 w 420"/>
              <a:gd name="connsiteY78" fmla="*/ 600 h 732"/>
              <a:gd name="connsiteX79" fmla="*/ 163 w 420"/>
              <a:gd name="connsiteY79" fmla="*/ 600 h 732"/>
              <a:gd name="connsiteX80" fmla="*/ 173 w 420"/>
              <a:gd name="connsiteY80" fmla="*/ 600 h 732"/>
              <a:gd name="connsiteX81" fmla="*/ 179 w 420"/>
              <a:gd name="connsiteY81" fmla="*/ 600 h 732"/>
              <a:gd name="connsiteX82" fmla="*/ 184 w 420"/>
              <a:gd name="connsiteY82" fmla="*/ 600 h 732"/>
              <a:gd name="connsiteX83" fmla="*/ 189 w 420"/>
              <a:gd name="connsiteY83" fmla="*/ 595 h 732"/>
              <a:gd name="connsiteX84" fmla="*/ 194 w 420"/>
              <a:gd name="connsiteY84" fmla="*/ 590 h 732"/>
              <a:gd name="connsiteX85" fmla="*/ 200 w 420"/>
              <a:gd name="connsiteY85" fmla="*/ 584 h 732"/>
              <a:gd name="connsiteX86" fmla="*/ 205 w 420"/>
              <a:gd name="connsiteY86" fmla="*/ 579 h 732"/>
              <a:gd name="connsiteX87" fmla="*/ 210 w 420"/>
              <a:gd name="connsiteY87" fmla="*/ 568 h 732"/>
              <a:gd name="connsiteX88" fmla="*/ 221 w 420"/>
              <a:gd name="connsiteY88" fmla="*/ 558 h 732"/>
              <a:gd name="connsiteX89" fmla="*/ 226 w 420"/>
              <a:gd name="connsiteY89" fmla="*/ 547 h 732"/>
              <a:gd name="connsiteX90" fmla="*/ 231 w 420"/>
              <a:gd name="connsiteY90" fmla="*/ 537 h 732"/>
              <a:gd name="connsiteX91" fmla="*/ 236 w 420"/>
              <a:gd name="connsiteY91" fmla="*/ 521 h 732"/>
              <a:gd name="connsiteX92" fmla="*/ 242 w 420"/>
              <a:gd name="connsiteY92" fmla="*/ 505 h 732"/>
              <a:gd name="connsiteX93" fmla="*/ 247 w 420"/>
              <a:gd name="connsiteY93" fmla="*/ 489 h 732"/>
              <a:gd name="connsiteX94" fmla="*/ 252 w 420"/>
              <a:gd name="connsiteY94" fmla="*/ 468 h 732"/>
              <a:gd name="connsiteX95" fmla="*/ 257 w 420"/>
              <a:gd name="connsiteY95" fmla="*/ 447 h 732"/>
              <a:gd name="connsiteX96" fmla="*/ 263 w 420"/>
              <a:gd name="connsiteY96" fmla="*/ 421 h 732"/>
              <a:gd name="connsiteX97" fmla="*/ 268 w 420"/>
              <a:gd name="connsiteY97" fmla="*/ 395 h 732"/>
              <a:gd name="connsiteX98" fmla="*/ 273 w 420"/>
              <a:gd name="connsiteY98" fmla="*/ 368 h 732"/>
              <a:gd name="connsiteX99" fmla="*/ 278 w 420"/>
              <a:gd name="connsiteY99" fmla="*/ 342 h 732"/>
              <a:gd name="connsiteX100" fmla="*/ 284 w 420"/>
              <a:gd name="connsiteY100" fmla="*/ 316 h 732"/>
              <a:gd name="connsiteX101" fmla="*/ 284 w 420"/>
              <a:gd name="connsiteY101" fmla="*/ 289 h 732"/>
              <a:gd name="connsiteX102" fmla="*/ 289 w 420"/>
              <a:gd name="connsiteY102" fmla="*/ 263 h 732"/>
              <a:gd name="connsiteX103" fmla="*/ 289 w 420"/>
              <a:gd name="connsiteY103" fmla="*/ 242 h 732"/>
              <a:gd name="connsiteX104" fmla="*/ 294 w 420"/>
              <a:gd name="connsiteY104" fmla="*/ 221 h 732"/>
              <a:gd name="connsiteX105" fmla="*/ 294 w 420"/>
              <a:gd name="connsiteY105" fmla="*/ 200 h 732"/>
              <a:gd name="connsiteX106" fmla="*/ 294 w 420"/>
              <a:gd name="connsiteY106" fmla="*/ 179 h 732"/>
              <a:gd name="connsiteX107" fmla="*/ 299 w 420"/>
              <a:gd name="connsiteY107" fmla="*/ 163 h 732"/>
              <a:gd name="connsiteX108" fmla="*/ 299 w 420"/>
              <a:gd name="connsiteY108" fmla="*/ 147 h 732"/>
              <a:gd name="connsiteX109" fmla="*/ 299 w 420"/>
              <a:gd name="connsiteY109" fmla="*/ 131 h 732"/>
              <a:gd name="connsiteX110" fmla="*/ 299 w 420"/>
              <a:gd name="connsiteY110" fmla="*/ 121 h 732"/>
              <a:gd name="connsiteX111" fmla="*/ 299 w 420"/>
              <a:gd name="connsiteY111" fmla="*/ 110 h 732"/>
              <a:gd name="connsiteX112" fmla="*/ 299 w 420"/>
              <a:gd name="connsiteY112" fmla="*/ 100 h 732"/>
              <a:gd name="connsiteX113" fmla="*/ 299 w 420"/>
              <a:gd name="connsiteY113" fmla="*/ 89 h 732"/>
              <a:gd name="connsiteX114" fmla="*/ 294 w 420"/>
              <a:gd name="connsiteY114" fmla="*/ 84 h 732"/>
              <a:gd name="connsiteX115" fmla="*/ 294 w 420"/>
              <a:gd name="connsiteY115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0 w 420"/>
              <a:gd name="connsiteY68" fmla="*/ 579 h 732"/>
              <a:gd name="connsiteX69" fmla="*/ 21 w 420"/>
              <a:gd name="connsiteY69" fmla="*/ 579 h 732"/>
              <a:gd name="connsiteX70" fmla="*/ 31 w 420"/>
              <a:gd name="connsiteY70" fmla="*/ 579 h 732"/>
              <a:gd name="connsiteX71" fmla="*/ 47 w 420"/>
              <a:gd name="connsiteY71" fmla="*/ 584 h 732"/>
              <a:gd name="connsiteX72" fmla="*/ 63 w 420"/>
              <a:gd name="connsiteY72" fmla="*/ 590 h 732"/>
              <a:gd name="connsiteX73" fmla="*/ 84 w 420"/>
              <a:gd name="connsiteY73" fmla="*/ 590 h 732"/>
              <a:gd name="connsiteX74" fmla="*/ 105 w 420"/>
              <a:gd name="connsiteY74" fmla="*/ 595 h 732"/>
              <a:gd name="connsiteX75" fmla="*/ 121 w 420"/>
              <a:gd name="connsiteY75" fmla="*/ 600 h 732"/>
              <a:gd name="connsiteX76" fmla="*/ 136 w 420"/>
              <a:gd name="connsiteY76" fmla="*/ 600 h 732"/>
              <a:gd name="connsiteX77" fmla="*/ 152 w 420"/>
              <a:gd name="connsiteY77" fmla="*/ 600 h 732"/>
              <a:gd name="connsiteX78" fmla="*/ 163 w 420"/>
              <a:gd name="connsiteY78" fmla="*/ 600 h 732"/>
              <a:gd name="connsiteX79" fmla="*/ 173 w 420"/>
              <a:gd name="connsiteY79" fmla="*/ 600 h 732"/>
              <a:gd name="connsiteX80" fmla="*/ 179 w 420"/>
              <a:gd name="connsiteY80" fmla="*/ 600 h 732"/>
              <a:gd name="connsiteX81" fmla="*/ 184 w 420"/>
              <a:gd name="connsiteY81" fmla="*/ 600 h 732"/>
              <a:gd name="connsiteX82" fmla="*/ 189 w 420"/>
              <a:gd name="connsiteY82" fmla="*/ 595 h 732"/>
              <a:gd name="connsiteX83" fmla="*/ 194 w 420"/>
              <a:gd name="connsiteY83" fmla="*/ 590 h 732"/>
              <a:gd name="connsiteX84" fmla="*/ 200 w 420"/>
              <a:gd name="connsiteY84" fmla="*/ 584 h 732"/>
              <a:gd name="connsiteX85" fmla="*/ 205 w 420"/>
              <a:gd name="connsiteY85" fmla="*/ 579 h 732"/>
              <a:gd name="connsiteX86" fmla="*/ 210 w 420"/>
              <a:gd name="connsiteY86" fmla="*/ 568 h 732"/>
              <a:gd name="connsiteX87" fmla="*/ 221 w 420"/>
              <a:gd name="connsiteY87" fmla="*/ 558 h 732"/>
              <a:gd name="connsiteX88" fmla="*/ 226 w 420"/>
              <a:gd name="connsiteY88" fmla="*/ 547 h 732"/>
              <a:gd name="connsiteX89" fmla="*/ 231 w 420"/>
              <a:gd name="connsiteY89" fmla="*/ 537 h 732"/>
              <a:gd name="connsiteX90" fmla="*/ 236 w 420"/>
              <a:gd name="connsiteY90" fmla="*/ 521 h 732"/>
              <a:gd name="connsiteX91" fmla="*/ 242 w 420"/>
              <a:gd name="connsiteY91" fmla="*/ 505 h 732"/>
              <a:gd name="connsiteX92" fmla="*/ 247 w 420"/>
              <a:gd name="connsiteY92" fmla="*/ 489 h 732"/>
              <a:gd name="connsiteX93" fmla="*/ 252 w 420"/>
              <a:gd name="connsiteY93" fmla="*/ 468 h 732"/>
              <a:gd name="connsiteX94" fmla="*/ 257 w 420"/>
              <a:gd name="connsiteY94" fmla="*/ 447 h 732"/>
              <a:gd name="connsiteX95" fmla="*/ 263 w 420"/>
              <a:gd name="connsiteY95" fmla="*/ 421 h 732"/>
              <a:gd name="connsiteX96" fmla="*/ 268 w 420"/>
              <a:gd name="connsiteY96" fmla="*/ 395 h 732"/>
              <a:gd name="connsiteX97" fmla="*/ 273 w 420"/>
              <a:gd name="connsiteY97" fmla="*/ 368 h 732"/>
              <a:gd name="connsiteX98" fmla="*/ 278 w 420"/>
              <a:gd name="connsiteY98" fmla="*/ 342 h 732"/>
              <a:gd name="connsiteX99" fmla="*/ 284 w 420"/>
              <a:gd name="connsiteY99" fmla="*/ 316 h 732"/>
              <a:gd name="connsiteX100" fmla="*/ 284 w 420"/>
              <a:gd name="connsiteY100" fmla="*/ 289 h 732"/>
              <a:gd name="connsiteX101" fmla="*/ 289 w 420"/>
              <a:gd name="connsiteY101" fmla="*/ 263 h 732"/>
              <a:gd name="connsiteX102" fmla="*/ 289 w 420"/>
              <a:gd name="connsiteY102" fmla="*/ 242 h 732"/>
              <a:gd name="connsiteX103" fmla="*/ 294 w 420"/>
              <a:gd name="connsiteY103" fmla="*/ 221 h 732"/>
              <a:gd name="connsiteX104" fmla="*/ 294 w 420"/>
              <a:gd name="connsiteY104" fmla="*/ 200 h 732"/>
              <a:gd name="connsiteX105" fmla="*/ 294 w 420"/>
              <a:gd name="connsiteY105" fmla="*/ 179 h 732"/>
              <a:gd name="connsiteX106" fmla="*/ 299 w 420"/>
              <a:gd name="connsiteY106" fmla="*/ 163 h 732"/>
              <a:gd name="connsiteX107" fmla="*/ 299 w 420"/>
              <a:gd name="connsiteY107" fmla="*/ 147 h 732"/>
              <a:gd name="connsiteX108" fmla="*/ 299 w 420"/>
              <a:gd name="connsiteY108" fmla="*/ 131 h 732"/>
              <a:gd name="connsiteX109" fmla="*/ 299 w 420"/>
              <a:gd name="connsiteY109" fmla="*/ 121 h 732"/>
              <a:gd name="connsiteX110" fmla="*/ 299 w 420"/>
              <a:gd name="connsiteY110" fmla="*/ 110 h 732"/>
              <a:gd name="connsiteX111" fmla="*/ 299 w 420"/>
              <a:gd name="connsiteY111" fmla="*/ 100 h 732"/>
              <a:gd name="connsiteX112" fmla="*/ 299 w 420"/>
              <a:gd name="connsiteY112" fmla="*/ 89 h 732"/>
              <a:gd name="connsiteX113" fmla="*/ 294 w 420"/>
              <a:gd name="connsiteY113" fmla="*/ 84 h 732"/>
              <a:gd name="connsiteX114" fmla="*/ 294 w 420"/>
              <a:gd name="connsiteY114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0 w 420"/>
              <a:gd name="connsiteY68" fmla="*/ 579 h 732"/>
              <a:gd name="connsiteX69" fmla="*/ 21 w 420"/>
              <a:gd name="connsiteY69" fmla="*/ 579 h 732"/>
              <a:gd name="connsiteX70" fmla="*/ 31 w 420"/>
              <a:gd name="connsiteY70" fmla="*/ 579 h 732"/>
              <a:gd name="connsiteX71" fmla="*/ 63 w 420"/>
              <a:gd name="connsiteY71" fmla="*/ 590 h 732"/>
              <a:gd name="connsiteX72" fmla="*/ 84 w 420"/>
              <a:gd name="connsiteY72" fmla="*/ 590 h 732"/>
              <a:gd name="connsiteX73" fmla="*/ 105 w 420"/>
              <a:gd name="connsiteY73" fmla="*/ 595 h 732"/>
              <a:gd name="connsiteX74" fmla="*/ 121 w 420"/>
              <a:gd name="connsiteY74" fmla="*/ 600 h 732"/>
              <a:gd name="connsiteX75" fmla="*/ 136 w 420"/>
              <a:gd name="connsiteY75" fmla="*/ 600 h 732"/>
              <a:gd name="connsiteX76" fmla="*/ 152 w 420"/>
              <a:gd name="connsiteY76" fmla="*/ 600 h 732"/>
              <a:gd name="connsiteX77" fmla="*/ 163 w 420"/>
              <a:gd name="connsiteY77" fmla="*/ 600 h 732"/>
              <a:gd name="connsiteX78" fmla="*/ 173 w 420"/>
              <a:gd name="connsiteY78" fmla="*/ 600 h 732"/>
              <a:gd name="connsiteX79" fmla="*/ 179 w 420"/>
              <a:gd name="connsiteY79" fmla="*/ 600 h 732"/>
              <a:gd name="connsiteX80" fmla="*/ 184 w 420"/>
              <a:gd name="connsiteY80" fmla="*/ 600 h 732"/>
              <a:gd name="connsiteX81" fmla="*/ 189 w 420"/>
              <a:gd name="connsiteY81" fmla="*/ 595 h 732"/>
              <a:gd name="connsiteX82" fmla="*/ 194 w 420"/>
              <a:gd name="connsiteY82" fmla="*/ 590 h 732"/>
              <a:gd name="connsiteX83" fmla="*/ 200 w 420"/>
              <a:gd name="connsiteY83" fmla="*/ 584 h 732"/>
              <a:gd name="connsiteX84" fmla="*/ 205 w 420"/>
              <a:gd name="connsiteY84" fmla="*/ 579 h 732"/>
              <a:gd name="connsiteX85" fmla="*/ 210 w 420"/>
              <a:gd name="connsiteY85" fmla="*/ 568 h 732"/>
              <a:gd name="connsiteX86" fmla="*/ 221 w 420"/>
              <a:gd name="connsiteY86" fmla="*/ 558 h 732"/>
              <a:gd name="connsiteX87" fmla="*/ 226 w 420"/>
              <a:gd name="connsiteY87" fmla="*/ 547 h 732"/>
              <a:gd name="connsiteX88" fmla="*/ 231 w 420"/>
              <a:gd name="connsiteY88" fmla="*/ 537 h 732"/>
              <a:gd name="connsiteX89" fmla="*/ 236 w 420"/>
              <a:gd name="connsiteY89" fmla="*/ 521 h 732"/>
              <a:gd name="connsiteX90" fmla="*/ 242 w 420"/>
              <a:gd name="connsiteY90" fmla="*/ 505 h 732"/>
              <a:gd name="connsiteX91" fmla="*/ 247 w 420"/>
              <a:gd name="connsiteY91" fmla="*/ 489 h 732"/>
              <a:gd name="connsiteX92" fmla="*/ 252 w 420"/>
              <a:gd name="connsiteY92" fmla="*/ 468 h 732"/>
              <a:gd name="connsiteX93" fmla="*/ 257 w 420"/>
              <a:gd name="connsiteY93" fmla="*/ 447 h 732"/>
              <a:gd name="connsiteX94" fmla="*/ 263 w 420"/>
              <a:gd name="connsiteY94" fmla="*/ 421 h 732"/>
              <a:gd name="connsiteX95" fmla="*/ 268 w 420"/>
              <a:gd name="connsiteY95" fmla="*/ 395 h 732"/>
              <a:gd name="connsiteX96" fmla="*/ 273 w 420"/>
              <a:gd name="connsiteY96" fmla="*/ 368 h 732"/>
              <a:gd name="connsiteX97" fmla="*/ 278 w 420"/>
              <a:gd name="connsiteY97" fmla="*/ 342 h 732"/>
              <a:gd name="connsiteX98" fmla="*/ 284 w 420"/>
              <a:gd name="connsiteY98" fmla="*/ 316 h 732"/>
              <a:gd name="connsiteX99" fmla="*/ 284 w 420"/>
              <a:gd name="connsiteY99" fmla="*/ 289 h 732"/>
              <a:gd name="connsiteX100" fmla="*/ 289 w 420"/>
              <a:gd name="connsiteY100" fmla="*/ 263 h 732"/>
              <a:gd name="connsiteX101" fmla="*/ 289 w 420"/>
              <a:gd name="connsiteY101" fmla="*/ 242 h 732"/>
              <a:gd name="connsiteX102" fmla="*/ 294 w 420"/>
              <a:gd name="connsiteY102" fmla="*/ 221 h 732"/>
              <a:gd name="connsiteX103" fmla="*/ 294 w 420"/>
              <a:gd name="connsiteY103" fmla="*/ 200 h 732"/>
              <a:gd name="connsiteX104" fmla="*/ 294 w 420"/>
              <a:gd name="connsiteY104" fmla="*/ 179 h 732"/>
              <a:gd name="connsiteX105" fmla="*/ 299 w 420"/>
              <a:gd name="connsiteY105" fmla="*/ 163 h 732"/>
              <a:gd name="connsiteX106" fmla="*/ 299 w 420"/>
              <a:gd name="connsiteY106" fmla="*/ 147 h 732"/>
              <a:gd name="connsiteX107" fmla="*/ 299 w 420"/>
              <a:gd name="connsiteY107" fmla="*/ 131 h 732"/>
              <a:gd name="connsiteX108" fmla="*/ 299 w 420"/>
              <a:gd name="connsiteY108" fmla="*/ 121 h 732"/>
              <a:gd name="connsiteX109" fmla="*/ 299 w 420"/>
              <a:gd name="connsiteY109" fmla="*/ 110 h 732"/>
              <a:gd name="connsiteX110" fmla="*/ 299 w 420"/>
              <a:gd name="connsiteY110" fmla="*/ 100 h 732"/>
              <a:gd name="connsiteX111" fmla="*/ 299 w 420"/>
              <a:gd name="connsiteY111" fmla="*/ 89 h 732"/>
              <a:gd name="connsiteX112" fmla="*/ 294 w 420"/>
              <a:gd name="connsiteY112" fmla="*/ 84 h 732"/>
              <a:gd name="connsiteX113" fmla="*/ 294 w 420"/>
              <a:gd name="connsiteY113" fmla="*/ 84 h 732"/>
              <a:gd name="connsiteX0" fmla="*/ 294 w 420"/>
              <a:gd name="connsiteY0" fmla="*/ 84 h 732"/>
              <a:gd name="connsiteX1" fmla="*/ 294 w 420"/>
              <a:gd name="connsiteY1" fmla="*/ 73 h 732"/>
              <a:gd name="connsiteX2" fmla="*/ 289 w 420"/>
              <a:gd name="connsiteY2" fmla="*/ 63 h 732"/>
              <a:gd name="connsiteX3" fmla="*/ 284 w 420"/>
              <a:gd name="connsiteY3" fmla="*/ 52 h 732"/>
              <a:gd name="connsiteX4" fmla="*/ 284 w 420"/>
              <a:gd name="connsiteY4" fmla="*/ 47 h 732"/>
              <a:gd name="connsiteX5" fmla="*/ 278 w 420"/>
              <a:gd name="connsiteY5" fmla="*/ 47 h 732"/>
              <a:gd name="connsiteX6" fmla="*/ 273 w 420"/>
              <a:gd name="connsiteY6" fmla="*/ 47 h 732"/>
              <a:gd name="connsiteX7" fmla="*/ 268 w 420"/>
              <a:gd name="connsiteY7" fmla="*/ 42 h 732"/>
              <a:gd name="connsiteX8" fmla="*/ 363 w 420"/>
              <a:gd name="connsiteY8" fmla="*/ 0 h 732"/>
              <a:gd name="connsiteX9" fmla="*/ 378 w 420"/>
              <a:gd name="connsiteY9" fmla="*/ 10 h 732"/>
              <a:gd name="connsiteX10" fmla="*/ 394 w 420"/>
              <a:gd name="connsiteY10" fmla="*/ 21 h 732"/>
              <a:gd name="connsiteX11" fmla="*/ 405 w 420"/>
              <a:gd name="connsiteY11" fmla="*/ 26 h 732"/>
              <a:gd name="connsiteX12" fmla="*/ 415 w 420"/>
              <a:gd name="connsiteY12" fmla="*/ 36 h 732"/>
              <a:gd name="connsiteX13" fmla="*/ 420 w 420"/>
              <a:gd name="connsiteY13" fmla="*/ 42 h 732"/>
              <a:gd name="connsiteX14" fmla="*/ 420 w 420"/>
              <a:gd name="connsiteY14" fmla="*/ 42 h 732"/>
              <a:gd name="connsiteX15" fmla="*/ 415 w 420"/>
              <a:gd name="connsiteY15" fmla="*/ 47 h 732"/>
              <a:gd name="connsiteX16" fmla="*/ 415 w 420"/>
              <a:gd name="connsiteY16" fmla="*/ 52 h 732"/>
              <a:gd name="connsiteX17" fmla="*/ 410 w 420"/>
              <a:gd name="connsiteY17" fmla="*/ 58 h 732"/>
              <a:gd name="connsiteX18" fmla="*/ 405 w 420"/>
              <a:gd name="connsiteY18" fmla="*/ 63 h 732"/>
              <a:gd name="connsiteX19" fmla="*/ 399 w 420"/>
              <a:gd name="connsiteY19" fmla="*/ 68 h 732"/>
              <a:gd name="connsiteX20" fmla="*/ 394 w 420"/>
              <a:gd name="connsiteY20" fmla="*/ 73 h 732"/>
              <a:gd name="connsiteX21" fmla="*/ 389 w 420"/>
              <a:gd name="connsiteY21" fmla="*/ 84 h 732"/>
              <a:gd name="connsiteX22" fmla="*/ 389 w 420"/>
              <a:gd name="connsiteY22" fmla="*/ 94 h 732"/>
              <a:gd name="connsiteX23" fmla="*/ 384 w 420"/>
              <a:gd name="connsiteY23" fmla="*/ 110 h 732"/>
              <a:gd name="connsiteX24" fmla="*/ 384 w 420"/>
              <a:gd name="connsiteY24" fmla="*/ 131 h 732"/>
              <a:gd name="connsiteX25" fmla="*/ 384 w 420"/>
              <a:gd name="connsiteY25" fmla="*/ 152 h 732"/>
              <a:gd name="connsiteX26" fmla="*/ 378 w 420"/>
              <a:gd name="connsiteY26" fmla="*/ 179 h 732"/>
              <a:gd name="connsiteX27" fmla="*/ 373 w 420"/>
              <a:gd name="connsiteY27" fmla="*/ 231 h 732"/>
              <a:gd name="connsiteX28" fmla="*/ 368 w 420"/>
              <a:gd name="connsiteY28" fmla="*/ 284 h 732"/>
              <a:gd name="connsiteX29" fmla="*/ 363 w 420"/>
              <a:gd name="connsiteY29" fmla="*/ 331 h 732"/>
              <a:gd name="connsiteX30" fmla="*/ 357 w 420"/>
              <a:gd name="connsiteY30" fmla="*/ 379 h 732"/>
              <a:gd name="connsiteX31" fmla="*/ 347 w 420"/>
              <a:gd name="connsiteY31" fmla="*/ 426 h 732"/>
              <a:gd name="connsiteX32" fmla="*/ 336 w 420"/>
              <a:gd name="connsiteY32" fmla="*/ 474 h 732"/>
              <a:gd name="connsiteX33" fmla="*/ 326 w 420"/>
              <a:gd name="connsiteY33" fmla="*/ 521 h 732"/>
              <a:gd name="connsiteX34" fmla="*/ 310 w 420"/>
              <a:gd name="connsiteY34" fmla="*/ 563 h 732"/>
              <a:gd name="connsiteX35" fmla="*/ 299 w 420"/>
              <a:gd name="connsiteY35" fmla="*/ 590 h 732"/>
              <a:gd name="connsiteX36" fmla="*/ 294 w 420"/>
              <a:gd name="connsiteY36" fmla="*/ 611 h 732"/>
              <a:gd name="connsiteX37" fmla="*/ 284 w 420"/>
              <a:gd name="connsiteY37" fmla="*/ 626 h 732"/>
              <a:gd name="connsiteX38" fmla="*/ 273 w 420"/>
              <a:gd name="connsiteY38" fmla="*/ 642 h 732"/>
              <a:gd name="connsiteX39" fmla="*/ 263 w 420"/>
              <a:gd name="connsiteY39" fmla="*/ 658 h 732"/>
              <a:gd name="connsiteX40" fmla="*/ 252 w 420"/>
              <a:gd name="connsiteY40" fmla="*/ 674 h 732"/>
              <a:gd name="connsiteX41" fmla="*/ 236 w 420"/>
              <a:gd name="connsiteY41" fmla="*/ 684 h 732"/>
              <a:gd name="connsiteX42" fmla="*/ 226 w 420"/>
              <a:gd name="connsiteY42" fmla="*/ 695 h 732"/>
              <a:gd name="connsiteX43" fmla="*/ 215 w 420"/>
              <a:gd name="connsiteY43" fmla="*/ 705 h 732"/>
              <a:gd name="connsiteX44" fmla="*/ 205 w 420"/>
              <a:gd name="connsiteY44" fmla="*/ 711 h 732"/>
              <a:gd name="connsiteX45" fmla="*/ 194 w 420"/>
              <a:gd name="connsiteY45" fmla="*/ 716 h 732"/>
              <a:gd name="connsiteX46" fmla="*/ 184 w 420"/>
              <a:gd name="connsiteY46" fmla="*/ 721 h 732"/>
              <a:gd name="connsiteX47" fmla="*/ 179 w 420"/>
              <a:gd name="connsiteY47" fmla="*/ 726 h 732"/>
              <a:gd name="connsiteX48" fmla="*/ 168 w 420"/>
              <a:gd name="connsiteY48" fmla="*/ 732 h 732"/>
              <a:gd name="connsiteX49" fmla="*/ 163 w 420"/>
              <a:gd name="connsiteY49" fmla="*/ 732 h 732"/>
              <a:gd name="connsiteX50" fmla="*/ 157 w 420"/>
              <a:gd name="connsiteY50" fmla="*/ 732 h 732"/>
              <a:gd name="connsiteX51" fmla="*/ 147 w 420"/>
              <a:gd name="connsiteY51" fmla="*/ 726 h 732"/>
              <a:gd name="connsiteX52" fmla="*/ 142 w 420"/>
              <a:gd name="connsiteY52" fmla="*/ 721 h 732"/>
              <a:gd name="connsiteX53" fmla="*/ 136 w 420"/>
              <a:gd name="connsiteY53" fmla="*/ 716 h 732"/>
              <a:gd name="connsiteX54" fmla="*/ 136 w 420"/>
              <a:gd name="connsiteY54" fmla="*/ 711 h 732"/>
              <a:gd name="connsiteX55" fmla="*/ 136 w 420"/>
              <a:gd name="connsiteY55" fmla="*/ 705 h 732"/>
              <a:gd name="connsiteX56" fmla="*/ 136 w 420"/>
              <a:gd name="connsiteY56" fmla="*/ 700 h 732"/>
              <a:gd name="connsiteX57" fmla="*/ 136 w 420"/>
              <a:gd name="connsiteY57" fmla="*/ 690 h 732"/>
              <a:gd name="connsiteX58" fmla="*/ 136 w 420"/>
              <a:gd name="connsiteY58" fmla="*/ 684 h 732"/>
              <a:gd name="connsiteX59" fmla="*/ 131 w 420"/>
              <a:gd name="connsiteY59" fmla="*/ 674 h 732"/>
              <a:gd name="connsiteX60" fmla="*/ 121 w 420"/>
              <a:gd name="connsiteY60" fmla="*/ 663 h 732"/>
              <a:gd name="connsiteX61" fmla="*/ 110 w 420"/>
              <a:gd name="connsiteY61" fmla="*/ 658 h 732"/>
              <a:gd name="connsiteX62" fmla="*/ 100 w 420"/>
              <a:gd name="connsiteY62" fmla="*/ 647 h 732"/>
              <a:gd name="connsiteX63" fmla="*/ 84 w 420"/>
              <a:gd name="connsiteY63" fmla="*/ 637 h 732"/>
              <a:gd name="connsiteX64" fmla="*/ 68 w 420"/>
              <a:gd name="connsiteY64" fmla="*/ 626 h 732"/>
              <a:gd name="connsiteX65" fmla="*/ 52 w 420"/>
              <a:gd name="connsiteY65" fmla="*/ 616 h 732"/>
              <a:gd name="connsiteX66" fmla="*/ 36 w 420"/>
              <a:gd name="connsiteY66" fmla="*/ 611 h 732"/>
              <a:gd name="connsiteX67" fmla="*/ 26 w 420"/>
              <a:gd name="connsiteY67" fmla="*/ 600 h 732"/>
              <a:gd name="connsiteX68" fmla="*/ 0 w 420"/>
              <a:gd name="connsiteY68" fmla="*/ 579 h 732"/>
              <a:gd name="connsiteX69" fmla="*/ 21 w 420"/>
              <a:gd name="connsiteY69" fmla="*/ 579 h 732"/>
              <a:gd name="connsiteX70" fmla="*/ 63 w 420"/>
              <a:gd name="connsiteY70" fmla="*/ 590 h 732"/>
              <a:gd name="connsiteX71" fmla="*/ 84 w 420"/>
              <a:gd name="connsiteY71" fmla="*/ 590 h 732"/>
              <a:gd name="connsiteX72" fmla="*/ 105 w 420"/>
              <a:gd name="connsiteY72" fmla="*/ 595 h 732"/>
              <a:gd name="connsiteX73" fmla="*/ 121 w 420"/>
              <a:gd name="connsiteY73" fmla="*/ 600 h 732"/>
              <a:gd name="connsiteX74" fmla="*/ 136 w 420"/>
              <a:gd name="connsiteY74" fmla="*/ 600 h 732"/>
              <a:gd name="connsiteX75" fmla="*/ 152 w 420"/>
              <a:gd name="connsiteY75" fmla="*/ 600 h 732"/>
              <a:gd name="connsiteX76" fmla="*/ 163 w 420"/>
              <a:gd name="connsiteY76" fmla="*/ 600 h 732"/>
              <a:gd name="connsiteX77" fmla="*/ 173 w 420"/>
              <a:gd name="connsiteY77" fmla="*/ 600 h 732"/>
              <a:gd name="connsiteX78" fmla="*/ 179 w 420"/>
              <a:gd name="connsiteY78" fmla="*/ 600 h 732"/>
              <a:gd name="connsiteX79" fmla="*/ 184 w 420"/>
              <a:gd name="connsiteY79" fmla="*/ 600 h 732"/>
              <a:gd name="connsiteX80" fmla="*/ 189 w 420"/>
              <a:gd name="connsiteY80" fmla="*/ 595 h 732"/>
              <a:gd name="connsiteX81" fmla="*/ 194 w 420"/>
              <a:gd name="connsiteY81" fmla="*/ 590 h 732"/>
              <a:gd name="connsiteX82" fmla="*/ 200 w 420"/>
              <a:gd name="connsiteY82" fmla="*/ 584 h 732"/>
              <a:gd name="connsiteX83" fmla="*/ 205 w 420"/>
              <a:gd name="connsiteY83" fmla="*/ 579 h 732"/>
              <a:gd name="connsiteX84" fmla="*/ 210 w 420"/>
              <a:gd name="connsiteY84" fmla="*/ 568 h 732"/>
              <a:gd name="connsiteX85" fmla="*/ 221 w 420"/>
              <a:gd name="connsiteY85" fmla="*/ 558 h 732"/>
              <a:gd name="connsiteX86" fmla="*/ 226 w 420"/>
              <a:gd name="connsiteY86" fmla="*/ 547 h 732"/>
              <a:gd name="connsiteX87" fmla="*/ 231 w 420"/>
              <a:gd name="connsiteY87" fmla="*/ 537 h 732"/>
              <a:gd name="connsiteX88" fmla="*/ 236 w 420"/>
              <a:gd name="connsiteY88" fmla="*/ 521 h 732"/>
              <a:gd name="connsiteX89" fmla="*/ 242 w 420"/>
              <a:gd name="connsiteY89" fmla="*/ 505 h 732"/>
              <a:gd name="connsiteX90" fmla="*/ 247 w 420"/>
              <a:gd name="connsiteY90" fmla="*/ 489 h 732"/>
              <a:gd name="connsiteX91" fmla="*/ 252 w 420"/>
              <a:gd name="connsiteY91" fmla="*/ 468 h 732"/>
              <a:gd name="connsiteX92" fmla="*/ 257 w 420"/>
              <a:gd name="connsiteY92" fmla="*/ 447 h 732"/>
              <a:gd name="connsiteX93" fmla="*/ 263 w 420"/>
              <a:gd name="connsiteY93" fmla="*/ 421 h 732"/>
              <a:gd name="connsiteX94" fmla="*/ 268 w 420"/>
              <a:gd name="connsiteY94" fmla="*/ 395 h 732"/>
              <a:gd name="connsiteX95" fmla="*/ 273 w 420"/>
              <a:gd name="connsiteY95" fmla="*/ 368 h 732"/>
              <a:gd name="connsiteX96" fmla="*/ 278 w 420"/>
              <a:gd name="connsiteY96" fmla="*/ 342 h 732"/>
              <a:gd name="connsiteX97" fmla="*/ 284 w 420"/>
              <a:gd name="connsiteY97" fmla="*/ 316 h 732"/>
              <a:gd name="connsiteX98" fmla="*/ 284 w 420"/>
              <a:gd name="connsiteY98" fmla="*/ 289 h 732"/>
              <a:gd name="connsiteX99" fmla="*/ 289 w 420"/>
              <a:gd name="connsiteY99" fmla="*/ 263 h 732"/>
              <a:gd name="connsiteX100" fmla="*/ 289 w 420"/>
              <a:gd name="connsiteY100" fmla="*/ 242 h 732"/>
              <a:gd name="connsiteX101" fmla="*/ 294 w 420"/>
              <a:gd name="connsiteY101" fmla="*/ 221 h 732"/>
              <a:gd name="connsiteX102" fmla="*/ 294 w 420"/>
              <a:gd name="connsiteY102" fmla="*/ 200 h 732"/>
              <a:gd name="connsiteX103" fmla="*/ 294 w 420"/>
              <a:gd name="connsiteY103" fmla="*/ 179 h 732"/>
              <a:gd name="connsiteX104" fmla="*/ 299 w 420"/>
              <a:gd name="connsiteY104" fmla="*/ 163 h 732"/>
              <a:gd name="connsiteX105" fmla="*/ 299 w 420"/>
              <a:gd name="connsiteY105" fmla="*/ 147 h 732"/>
              <a:gd name="connsiteX106" fmla="*/ 299 w 420"/>
              <a:gd name="connsiteY106" fmla="*/ 131 h 732"/>
              <a:gd name="connsiteX107" fmla="*/ 299 w 420"/>
              <a:gd name="connsiteY107" fmla="*/ 121 h 732"/>
              <a:gd name="connsiteX108" fmla="*/ 299 w 420"/>
              <a:gd name="connsiteY108" fmla="*/ 110 h 732"/>
              <a:gd name="connsiteX109" fmla="*/ 299 w 420"/>
              <a:gd name="connsiteY109" fmla="*/ 100 h 732"/>
              <a:gd name="connsiteX110" fmla="*/ 299 w 420"/>
              <a:gd name="connsiteY110" fmla="*/ 89 h 732"/>
              <a:gd name="connsiteX111" fmla="*/ 294 w 420"/>
              <a:gd name="connsiteY111" fmla="*/ 84 h 732"/>
              <a:gd name="connsiteX112" fmla="*/ 294 w 420"/>
              <a:gd name="connsiteY112" fmla="*/ 84 h 732"/>
              <a:gd name="connsiteX0" fmla="*/ 279 w 405"/>
              <a:gd name="connsiteY0" fmla="*/ 84 h 732"/>
              <a:gd name="connsiteX1" fmla="*/ 279 w 405"/>
              <a:gd name="connsiteY1" fmla="*/ 73 h 732"/>
              <a:gd name="connsiteX2" fmla="*/ 274 w 405"/>
              <a:gd name="connsiteY2" fmla="*/ 63 h 732"/>
              <a:gd name="connsiteX3" fmla="*/ 269 w 405"/>
              <a:gd name="connsiteY3" fmla="*/ 52 h 732"/>
              <a:gd name="connsiteX4" fmla="*/ 269 w 405"/>
              <a:gd name="connsiteY4" fmla="*/ 47 h 732"/>
              <a:gd name="connsiteX5" fmla="*/ 263 w 405"/>
              <a:gd name="connsiteY5" fmla="*/ 47 h 732"/>
              <a:gd name="connsiteX6" fmla="*/ 258 w 405"/>
              <a:gd name="connsiteY6" fmla="*/ 47 h 732"/>
              <a:gd name="connsiteX7" fmla="*/ 253 w 405"/>
              <a:gd name="connsiteY7" fmla="*/ 42 h 732"/>
              <a:gd name="connsiteX8" fmla="*/ 348 w 405"/>
              <a:gd name="connsiteY8" fmla="*/ 0 h 732"/>
              <a:gd name="connsiteX9" fmla="*/ 363 w 405"/>
              <a:gd name="connsiteY9" fmla="*/ 10 h 732"/>
              <a:gd name="connsiteX10" fmla="*/ 379 w 405"/>
              <a:gd name="connsiteY10" fmla="*/ 21 h 732"/>
              <a:gd name="connsiteX11" fmla="*/ 390 w 405"/>
              <a:gd name="connsiteY11" fmla="*/ 26 h 732"/>
              <a:gd name="connsiteX12" fmla="*/ 400 w 405"/>
              <a:gd name="connsiteY12" fmla="*/ 36 h 732"/>
              <a:gd name="connsiteX13" fmla="*/ 405 w 405"/>
              <a:gd name="connsiteY13" fmla="*/ 42 h 732"/>
              <a:gd name="connsiteX14" fmla="*/ 405 w 405"/>
              <a:gd name="connsiteY14" fmla="*/ 42 h 732"/>
              <a:gd name="connsiteX15" fmla="*/ 400 w 405"/>
              <a:gd name="connsiteY15" fmla="*/ 47 h 732"/>
              <a:gd name="connsiteX16" fmla="*/ 400 w 405"/>
              <a:gd name="connsiteY16" fmla="*/ 52 h 732"/>
              <a:gd name="connsiteX17" fmla="*/ 395 w 405"/>
              <a:gd name="connsiteY17" fmla="*/ 58 h 732"/>
              <a:gd name="connsiteX18" fmla="*/ 390 w 405"/>
              <a:gd name="connsiteY18" fmla="*/ 63 h 732"/>
              <a:gd name="connsiteX19" fmla="*/ 384 w 405"/>
              <a:gd name="connsiteY19" fmla="*/ 68 h 732"/>
              <a:gd name="connsiteX20" fmla="*/ 379 w 405"/>
              <a:gd name="connsiteY20" fmla="*/ 73 h 732"/>
              <a:gd name="connsiteX21" fmla="*/ 374 w 405"/>
              <a:gd name="connsiteY21" fmla="*/ 84 h 732"/>
              <a:gd name="connsiteX22" fmla="*/ 374 w 405"/>
              <a:gd name="connsiteY22" fmla="*/ 94 h 732"/>
              <a:gd name="connsiteX23" fmla="*/ 369 w 405"/>
              <a:gd name="connsiteY23" fmla="*/ 110 h 732"/>
              <a:gd name="connsiteX24" fmla="*/ 369 w 405"/>
              <a:gd name="connsiteY24" fmla="*/ 131 h 732"/>
              <a:gd name="connsiteX25" fmla="*/ 369 w 405"/>
              <a:gd name="connsiteY25" fmla="*/ 152 h 732"/>
              <a:gd name="connsiteX26" fmla="*/ 363 w 405"/>
              <a:gd name="connsiteY26" fmla="*/ 179 h 732"/>
              <a:gd name="connsiteX27" fmla="*/ 358 w 405"/>
              <a:gd name="connsiteY27" fmla="*/ 231 h 732"/>
              <a:gd name="connsiteX28" fmla="*/ 353 w 405"/>
              <a:gd name="connsiteY28" fmla="*/ 284 h 732"/>
              <a:gd name="connsiteX29" fmla="*/ 348 w 405"/>
              <a:gd name="connsiteY29" fmla="*/ 331 h 732"/>
              <a:gd name="connsiteX30" fmla="*/ 342 w 405"/>
              <a:gd name="connsiteY30" fmla="*/ 379 h 732"/>
              <a:gd name="connsiteX31" fmla="*/ 332 w 405"/>
              <a:gd name="connsiteY31" fmla="*/ 426 h 732"/>
              <a:gd name="connsiteX32" fmla="*/ 321 w 405"/>
              <a:gd name="connsiteY32" fmla="*/ 474 h 732"/>
              <a:gd name="connsiteX33" fmla="*/ 311 w 405"/>
              <a:gd name="connsiteY33" fmla="*/ 521 h 732"/>
              <a:gd name="connsiteX34" fmla="*/ 295 w 405"/>
              <a:gd name="connsiteY34" fmla="*/ 563 h 732"/>
              <a:gd name="connsiteX35" fmla="*/ 284 w 405"/>
              <a:gd name="connsiteY35" fmla="*/ 590 h 732"/>
              <a:gd name="connsiteX36" fmla="*/ 279 w 405"/>
              <a:gd name="connsiteY36" fmla="*/ 611 h 732"/>
              <a:gd name="connsiteX37" fmla="*/ 269 w 405"/>
              <a:gd name="connsiteY37" fmla="*/ 626 h 732"/>
              <a:gd name="connsiteX38" fmla="*/ 258 w 405"/>
              <a:gd name="connsiteY38" fmla="*/ 642 h 732"/>
              <a:gd name="connsiteX39" fmla="*/ 248 w 405"/>
              <a:gd name="connsiteY39" fmla="*/ 658 h 732"/>
              <a:gd name="connsiteX40" fmla="*/ 237 w 405"/>
              <a:gd name="connsiteY40" fmla="*/ 674 h 732"/>
              <a:gd name="connsiteX41" fmla="*/ 221 w 405"/>
              <a:gd name="connsiteY41" fmla="*/ 684 h 732"/>
              <a:gd name="connsiteX42" fmla="*/ 211 w 405"/>
              <a:gd name="connsiteY42" fmla="*/ 695 h 732"/>
              <a:gd name="connsiteX43" fmla="*/ 200 w 405"/>
              <a:gd name="connsiteY43" fmla="*/ 705 h 732"/>
              <a:gd name="connsiteX44" fmla="*/ 190 w 405"/>
              <a:gd name="connsiteY44" fmla="*/ 711 h 732"/>
              <a:gd name="connsiteX45" fmla="*/ 179 w 405"/>
              <a:gd name="connsiteY45" fmla="*/ 716 h 732"/>
              <a:gd name="connsiteX46" fmla="*/ 169 w 405"/>
              <a:gd name="connsiteY46" fmla="*/ 721 h 732"/>
              <a:gd name="connsiteX47" fmla="*/ 164 w 405"/>
              <a:gd name="connsiteY47" fmla="*/ 726 h 732"/>
              <a:gd name="connsiteX48" fmla="*/ 153 w 405"/>
              <a:gd name="connsiteY48" fmla="*/ 732 h 732"/>
              <a:gd name="connsiteX49" fmla="*/ 148 w 405"/>
              <a:gd name="connsiteY49" fmla="*/ 732 h 732"/>
              <a:gd name="connsiteX50" fmla="*/ 142 w 405"/>
              <a:gd name="connsiteY50" fmla="*/ 732 h 732"/>
              <a:gd name="connsiteX51" fmla="*/ 132 w 405"/>
              <a:gd name="connsiteY51" fmla="*/ 726 h 732"/>
              <a:gd name="connsiteX52" fmla="*/ 127 w 405"/>
              <a:gd name="connsiteY52" fmla="*/ 721 h 732"/>
              <a:gd name="connsiteX53" fmla="*/ 121 w 405"/>
              <a:gd name="connsiteY53" fmla="*/ 716 h 732"/>
              <a:gd name="connsiteX54" fmla="*/ 121 w 405"/>
              <a:gd name="connsiteY54" fmla="*/ 711 h 732"/>
              <a:gd name="connsiteX55" fmla="*/ 121 w 405"/>
              <a:gd name="connsiteY55" fmla="*/ 705 h 732"/>
              <a:gd name="connsiteX56" fmla="*/ 121 w 405"/>
              <a:gd name="connsiteY56" fmla="*/ 700 h 732"/>
              <a:gd name="connsiteX57" fmla="*/ 121 w 405"/>
              <a:gd name="connsiteY57" fmla="*/ 690 h 732"/>
              <a:gd name="connsiteX58" fmla="*/ 121 w 405"/>
              <a:gd name="connsiteY58" fmla="*/ 684 h 732"/>
              <a:gd name="connsiteX59" fmla="*/ 116 w 405"/>
              <a:gd name="connsiteY59" fmla="*/ 674 h 732"/>
              <a:gd name="connsiteX60" fmla="*/ 106 w 405"/>
              <a:gd name="connsiteY60" fmla="*/ 663 h 732"/>
              <a:gd name="connsiteX61" fmla="*/ 95 w 405"/>
              <a:gd name="connsiteY61" fmla="*/ 658 h 732"/>
              <a:gd name="connsiteX62" fmla="*/ 85 w 405"/>
              <a:gd name="connsiteY62" fmla="*/ 647 h 732"/>
              <a:gd name="connsiteX63" fmla="*/ 69 w 405"/>
              <a:gd name="connsiteY63" fmla="*/ 637 h 732"/>
              <a:gd name="connsiteX64" fmla="*/ 53 w 405"/>
              <a:gd name="connsiteY64" fmla="*/ 626 h 732"/>
              <a:gd name="connsiteX65" fmla="*/ 37 w 405"/>
              <a:gd name="connsiteY65" fmla="*/ 616 h 732"/>
              <a:gd name="connsiteX66" fmla="*/ 21 w 405"/>
              <a:gd name="connsiteY66" fmla="*/ 611 h 732"/>
              <a:gd name="connsiteX67" fmla="*/ 11 w 405"/>
              <a:gd name="connsiteY67" fmla="*/ 600 h 732"/>
              <a:gd name="connsiteX68" fmla="*/ 6 w 405"/>
              <a:gd name="connsiteY68" fmla="*/ 579 h 732"/>
              <a:gd name="connsiteX69" fmla="*/ 48 w 405"/>
              <a:gd name="connsiteY69" fmla="*/ 590 h 732"/>
              <a:gd name="connsiteX70" fmla="*/ 69 w 405"/>
              <a:gd name="connsiteY70" fmla="*/ 590 h 732"/>
              <a:gd name="connsiteX71" fmla="*/ 90 w 405"/>
              <a:gd name="connsiteY71" fmla="*/ 595 h 732"/>
              <a:gd name="connsiteX72" fmla="*/ 106 w 405"/>
              <a:gd name="connsiteY72" fmla="*/ 600 h 732"/>
              <a:gd name="connsiteX73" fmla="*/ 121 w 405"/>
              <a:gd name="connsiteY73" fmla="*/ 600 h 732"/>
              <a:gd name="connsiteX74" fmla="*/ 137 w 405"/>
              <a:gd name="connsiteY74" fmla="*/ 600 h 732"/>
              <a:gd name="connsiteX75" fmla="*/ 148 w 405"/>
              <a:gd name="connsiteY75" fmla="*/ 600 h 732"/>
              <a:gd name="connsiteX76" fmla="*/ 158 w 405"/>
              <a:gd name="connsiteY76" fmla="*/ 600 h 732"/>
              <a:gd name="connsiteX77" fmla="*/ 164 w 405"/>
              <a:gd name="connsiteY77" fmla="*/ 600 h 732"/>
              <a:gd name="connsiteX78" fmla="*/ 169 w 405"/>
              <a:gd name="connsiteY78" fmla="*/ 600 h 732"/>
              <a:gd name="connsiteX79" fmla="*/ 174 w 405"/>
              <a:gd name="connsiteY79" fmla="*/ 595 h 732"/>
              <a:gd name="connsiteX80" fmla="*/ 179 w 405"/>
              <a:gd name="connsiteY80" fmla="*/ 590 h 732"/>
              <a:gd name="connsiteX81" fmla="*/ 185 w 405"/>
              <a:gd name="connsiteY81" fmla="*/ 584 h 732"/>
              <a:gd name="connsiteX82" fmla="*/ 190 w 405"/>
              <a:gd name="connsiteY82" fmla="*/ 579 h 732"/>
              <a:gd name="connsiteX83" fmla="*/ 195 w 405"/>
              <a:gd name="connsiteY83" fmla="*/ 568 h 732"/>
              <a:gd name="connsiteX84" fmla="*/ 206 w 405"/>
              <a:gd name="connsiteY84" fmla="*/ 558 h 732"/>
              <a:gd name="connsiteX85" fmla="*/ 211 w 405"/>
              <a:gd name="connsiteY85" fmla="*/ 547 h 732"/>
              <a:gd name="connsiteX86" fmla="*/ 216 w 405"/>
              <a:gd name="connsiteY86" fmla="*/ 537 h 732"/>
              <a:gd name="connsiteX87" fmla="*/ 221 w 405"/>
              <a:gd name="connsiteY87" fmla="*/ 521 h 732"/>
              <a:gd name="connsiteX88" fmla="*/ 227 w 405"/>
              <a:gd name="connsiteY88" fmla="*/ 505 h 732"/>
              <a:gd name="connsiteX89" fmla="*/ 232 w 405"/>
              <a:gd name="connsiteY89" fmla="*/ 489 h 732"/>
              <a:gd name="connsiteX90" fmla="*/ 237 w 405"/>
              <a:gd name="connsiteY90" fmla="*/ 468 h 732"/>
              <a:gd name="connsiteX91" fmla="*/ 242 w 405"/>
              <a:gd name="connsiteY91" fmla="*/ 447 h 732"/>
              <a:gd name="connsiteX92" fmla="*/ 248 w 405"/>
              <a:gd name="connsiteY92" fmla="*/ 421 h 732"/>
              <a:gd name="connsiteX93" fmla="*/ 253 w 405"/>
              <a:gd name="connsiteY93" fmla="*/ 395 h 732"/>
              <a:gd name="connsiteX94" fmla="*/ 258 w 405"/>
              <a:gd name="connsiteY94" fmla="*/ 368 h 732"/>
              <a:gd name="connsiteX95" fmla="*/ 263 w 405"/>
              <a:gd name="connsiteY95" fmla="*/ 342 h 732"/>
              <a:gd name="connsiteX96" fmla="*/ 269 w 405"/>
              <a:gd name="connsiteY96" fmla="*/ 316 h 732"/>
              <a:gd name="connsiteX97" fmla="*/ 269 w 405"/>
              <a:gd name="connsiteY97" fmla="*/ 289 h 732"/>
              <a:gd name="connsiteX98" fmla="*/ 274 w 405"/>
              <a:gd name="connsiteY98" fmla="*/ 263 h 732"/>
              <a:gd name="connsiteX99" fmla="*/ 274 w 405"/>
              <a:gd name="connsiteY99" fmla="*/ 242 h 732"/>
              <a:gd name="connsiteX100" fmla="*/ 279 w 405"/>
              <a:gd name="connsiteY100" fmla="*/ 221 h 732"/>
              <a:gd name="connsiteX101" fmla="*/ 279 w 405"/>
              <a:gd name="connsiteY101" fmla="*/ 200 h 732"/>
              <a:gd name="connsiteX102" fmla="*/ 279 w 405"/>
              <a:gd name="connsiteY102" fmla="*/ 179 h 732"/>
              <a:gd name="connsiteX103" fmla="*/ 284 w 405"/>
              <a:gd name="connsiteY103" fmla="*/ 163 h 732"/>
              <a:gd name="connsiteX104" fmla="*/ 284 w 405"/>
              <a:gd name="connsiteY104" fmla="*/ 147 h 732"/>
              <a:gd name="connsiteX105" fmla="*/ 284 w 405"/>
              <a:gd name="connsiteY105" fmla="*/ 131 h 732"/>
              <a:gd name="connsiteX106" fmla="*/ 284 w 405"/>
              <a:gd name="connsiteY106" fmla="*/ 121 h 732"/>
              <a:gd name="connsiteX107" fmla="*/ 284 w 405"/>
              <a:gd name="connsiteY107" fmla="*/ 110 h 732"/>
              <a:gd name="connsiteX108" fmla="*/ 284 w 405"/>
              <a:gd name="connsiteY108" fmla="*/ 100 h 732"/>
              <a:gd name="connsiteX109" fmla="*/ 284 w 405"/>
              <a:gd name="connsiteY109" fmla="*/ 89 h 732"/>
              <a:gd name="connsiteX110" fmla="*/ 279 w 405"/>
              <a:gd name="connsiteY110" fmla="*/ 84 h 732"/>
              <a:gd name="connsiteX111" fmla="*/ 279 w 405"/>
              <a:gd name="connsiteY111" fmla="*/ 84 h 732"/>
              <a:gd name="connsiteX0" fmla="*/ 268 w 394"/>
              <a:gd name="connsiteY0" fmla="*/ 84 h 732"/>
              <a:gd name="connsiteX1" fmla="*/ 268 w 394"/>
              <a:gd name="connsiteY1" fmla="*/ 73 h 732"/>
              <a:gd name="connsiteX2" fmla="*/ 263 w 394"/>
              <a:gd name="connsiteY2" fmla="*/ 63 h 732"/>
              <a:gd name="connsiteX3" fmla="*/ 258 w 394"/>
              <a:gd name="connsiteY3" fmla="*/ 52 h 732"/>
              <a:gd name="connsiteX4" fmla="*/ 258 w 394"/>
              <a:gd name="connsiteY4" fmla="*/ 47 h 732"/>
              <a:gd name="connsiteX5" fmla="*/ 252 w 394"/>
              <a:gd name="connsiteY5" fmla="*/ 47 h 732"/>
              <a:gd name="connsiteX6" fmla="*/ 247 w 394"/>
              <a:gd name="connsiteY6" fmla="*/ 47 h 732"/>
              <a:gd name="connsiteX7" fmla="*/ 242 w 394"/>
              <a:gd name="connsiteY7" fmla="*/ 42 h 732"/>
              <a:gd name="connsiteX8" fmla="*/ 337 w 394"/>
              <a:gd name="connsiteY8" fmla="*/ 0 h 732"/>
              <a:gd name="connsiteX9" fmla="*/ 352 w 394"/>
              <a:gd name="connsiteY9" fmla="*/ 10 h 732"/>
              <a:gd name="connsiteX10" fmla="*/ 368 w 394"/>
              <a:gd name="connsiteY10" fmla="*/ 21 h 732"/>
              <a:gd name="connsiteX11" fmla="*/ 379 w 394"/>
              <a:gd name="connsiteY11" fmla="*/ 26 h 732"/>
              <a:gd name="connsiteX12" fmla="*/ 389 w 394"/>
              <a:gd name="connsiteY12" fmla="*/ 36 h 732"/>
              <a:gd name="connsiteX13" fmla="*/ 394 w 394"/>
              <a:gd name="connsiteY13" fmla="*/ 42 h 732"/>
              <a:gd name="connsiteX14" fmla="*/ 394 w 394"/>
              <a:gd name="connsiteY14" fmla="*/ 42 h 732"/>
              <a:gd name="connsiteX15" fmla="*/ 389 w 394"/>
              <a:gd name="connsiteY15" fmla="*/ 47 h 732"/>
              <a:gd name="connsiteX16" fmla="*/ 389 w 394"/>
              <a:gd name="connsiteY16" fmla="*/ 52 h 732"/>
              <a:gd name="connsiteX17" fmla="*/ 384 w 394"/>
              <a:gd name="connsiteY17" fmla="*/ 58 h 732"/>
              <a:gd name="connsiteX18" fmla="*/ 379 w 394"/>
              <a:gd name="connsiteY18" fmla="*/ 63 h 732"/>
              <a:gd name="connsiteX19" fmla="*/ 373 w 394"/>
              <a:gd name="connsiteY19" fmla="*/ 68 h 732"/>
              <a:gd name="connsiteX20" fmla="*/ 368 w 394"/>
              <a:gd name="connsiteY20" fmla="*/ 73 h 732"/>
              <a:gd name="connsiteX21" fmla="*/ 363 w 394"/>
              <a:gd name="connsiteY21" fmla="*/ 84 h 732"/>
              <a:gd name="connsiteX22" fmla="*/ 363 w 394"/>
              <a:gd name="connsiteY22" fmla="*/ 94 h 732"/>
              <a:gd name="connsiteX23" fmla="*/ 358 w 394"/>
              <a:gd name="connsiteY23" fmla="*/ 110 h 732"/>
              <a:gd name="connsiteX24" fmla="*/ 358 w 394"/>
              <a:gd name="connsiteY24" fmla="*/ 131 h 732"/>
              <a:gd name="connsiteX25" fmla="*/ 358 w 394"/>
              <a:gd name="connsiteY25" fmla="*/ 152 h 732"/>
              <a:gd name="connsiteX26" fmla="*/ 352 w 394"/>
              <a:gd name="connsiteY26" fmla="*/ 179 h 732"/>
              <a:gd name="connsiteX27" fmla="*/ 347 w 394"/>
              <a:gd name="connsiteY27" fmla="*/ 231 h 732"/>
              <a:gd name="connsiteX28" fmla="*/ 342 w 394"/>
              <a:gd name="connsiteY28" fmla="*/ 284 h 732"/>
              <a:gd name="connsiteX29" fmla="*/ 337 w 394"/>
              <a:gd name="connsiteY29" fmla="*/ 331 h 732"/>
              <a:gd name="connsiteX30" fmla="*/ 331 w 394"/>
              <a:gd name="connsiteY30" fmla="*/ 379 h 732"/>
              <a:gd name="connsiteX31" fmla="*/ 321 w 394"/>
              <a:gd name="connsiteY31" fmla="*/ 426 h 732"/>
              <a:gd name="connsiteX32" fmla="*/ 310 w 394"/>
              <a:gd name="connsiteY32" fmla="*/ 474 h 732"/>
              <a:gd name="connsiteX33" fmla="*/ 300 w 394"/>
              <a:gd name="connsiteY33" fmla="*/ 521 h 732"/>
              <a:gd name="connsiteX34" fmla="*/ 284 w 394"/>
              <a:gd name="connsiteY34" fmla="*/ 563 h 732"/>
              <a:gd name="connsiteX35" fmla="*/ 273 w 394"/>
              <a:gd name="connsiteY35" fmla="*/ 590 h 732"/>
              <a:gd name="connsiteX36" fmla="*/ 268 w 394"/>
              <a:gd name="connsiteY36" fmla="*/ 611 h 732"/>
              <a:gd name="connsiteX37" fmla="*/ 258 w 394"/>
              <a:gd name="connsiteY37" fmla="*/ 626 h 732"/>
              <a:gd name="connsiteX38" fmla="*/ 247 w 394"/>
              <a:gd name="connsiteY38" fmla="*/ 642 h 732"/>
              <a:gd name="connsiteX39" fmla="*/ 237 w 394"/>
              <a:gd name="connsiteY39" fmla="*/ 658 h 732"/>
              <a:gd name="connsiteX40" fmla="*/ 226 w 394"/>
              <a:gd name="connsiteY40" fmla="*/ 674 h 732"/>
              <a:gd name="connsiteX41" fmla="*/ 210 w 394"/>
              <a:gd name="connsiteY41" fmla="*/ 684 h 732"/>
              <a:gd name="connsiteX42" fmla="*/ 200 w 394"/>
              <a:gd name="connsiteY42" fmla="*/ 695 h 732"/>
              <a:gd name="connsiteX43" fmla="*/ 189 w 394"/>
              <a:gd name="connsiteY43" fmla="*/ 705 h 732"/>
              <a:gd name="connsiteX44" fmla="*/ 179 w 394"/>
              <a:gd name="connsiteY44" fmla="*/ 711 h 732"/>
              <a:gd name="connsiteX45" fmla="*/ 168 w 394"/>
              <a:gd name="connsiteY45" fmla="*/ 716 h 732"/>
              <a:gd name="connsiteX46" fmla="*/ 158 w 394"/>
              <a:gd name="connsiteY46" fmla="*/ 721 h 732"/>
              <a:gd name="connsiteX47" fmla="*/ 153 w 394"/>
              <a:gd name="connsiteY47" fmla="*/ 726 h 732"/>
              <a:gd name="connsiteX48" fmla="*/ 142 w 394"/>
              <a:gd name="connsiteY48" fmla="*/ 732 h 732"/>
              <a:gd name="connsiteX49" fmla="*/ 137 w 394"/>
              <a:gd name="connsiteY49" fmla="*/ 732 h 732"/>
              <a:gd name="connsiteX50" fmla="*/ 131 w 394"/>
              <a:gd name="connsiteY50" fmla="*/ 732 h 732"/>
              <a:gd name="connsiteX51" fmla="*/ 121 w 394"/>
              <a:gd name="connsiteY51" fmla="*/ 726 h 732"/>
              <a:gd name="connsiteX52" fmla="*/ 116 w 394"/>
              <a:gd name="connsiteY52" fmla="*/ 721 h 732"/>
              <a:gd name="connsiteX53" fmla="*/ 110 w 394"/>
              <a:gd name="connsiteY53" fmla="*/ 716 h 732"/>
              <a:gd name="connsiteX54" fmla="*/ 110 w 394"/>
              <a:gd name="connsiteY54" fmla="*/ 711 h 732"/>
              <a:gd name="connsiteX55" fmla="*/ 110 w 394"/>
              <a:gd name="connsiteY55" fmla="*/ 705 h 732"/>
              <a:gd name="connsiteX56" fmla="*/ 110 w 394"/>
              <a:gd name="connsiteY56" fmla="*/ 700 h 732"/>
              <a:gd name="connsiteX57" fmla="*/ 110 w 394"/>
              <a:gd name="connsiteY57" fmla="*/ 690 h 732"/>
              <a:gd name="connsiteX58" fmla="*/ 110 w 394"/>
              <a:gd name="connsiteY58" fmla="*/ 684 h 732"/>
              <a:gd name="connsiteX59" fmla="*/ 105 w 394"/>
              <a:gd name="connsiteY59" fmla="*/ 674 h 732"/>
              <a:gd name="connsiteX60" fmla="*/ 95 w 394"/>
              <a:gd name="connsiteY60" fmla="*/ 663 h 732"/>
              <a:gd name="connsiteX61" fmla="*/ 84 w 394"/>
              <a:gd name="connsiteY61" fmla="*/ 658 h 732"/>
              <a:gd name="connsiteX62" fmla="*/ 74 w 394"/>
              <a:gd name="connsiteY62" fmla="*/ 647 h 732"/>
              <a:gd name="connsiteX63" fmla="*/ 58 w 394"/>
              <a:gd name="connsiteY63" fmla="*/ 637 h 732"/>
              <a:gd name="connsiteX64" fmla="*/ 42 w 394"/>
              <a:gd name="connsiteY64" fmla="*/ 626 h 732"/>
              <a:gd name="connsiteX65" fmla="*/ 26 w 394"/>
              <a:gd name="connsiteY65" fmla="*/ 616 h 732"/>
              <a:gd name="connsiteX66" fmla="*/ 10 w 394"/>
              <a:gd name="connsiteY66" fmla="*/ 611 h 732"/>
              <a:gd name="connsiteX67" fmla="*/ 0 w 394"/>
              <a:gd name="connsiteY67" fmla="*/ 600 h 732"/>
              <a:gd name="connsiteX68" fmla="*/ 37 w 394"/>
              <a:gd name="connsiteY68" fmla="*/ 590 h 732"/>
              <a:gd name="connsiteX69" fmla="*/ 58 w 394"/>
              <a:gd name="connsiteY69" fmla="*/ 590 h 732"/>
              <a:gd name="connsiteX70" fmla="*/ 79 w 394"/>
              <a:gd name="connsiteY70" fmla="*/ 595 h 732"/>
              <a:gd name="connsiteX71" fmla="*/ 95 w 394"/>
              <a:gd name="connsiteY71" fmla="*/ 600 h 732"/>
              <a:gd name="connsiteX72" fmla="*/ 110 w 394"/>
              <a:gd name="connsiteY72" fmla="*/ 600 h 732"/>
              <a:gd name="connsiteX73" fmla="*/ 126 w 394"/>
              <a:gd name="connsiteY73" fmla="*/ 600 h 732"/>
              <a:gd name="connsiteX74" fmla="*/ 137 w 394"/>
              <a:gd name="connsiteY74" fmla="*/ 600 h 732"/>
              <a:gd name="connsiteX75" fmla="*/ 147 w 394"/>
              <a:gd name="connsiteY75" fmla="*/ 600 h 732"/>
              <a:gd name="connsiteX76" fmla="*/ 153 w 394"/>
              <a:gd name="connsiteY76" fmla="*/ 600 h 732"/>
              <a:gd name="connsiteX77" fmla="*/ 158 w 394"/>
              <a:gd name="connsiteY77" fmla="*/ 600 h 732"/>
              <a:gd name="connsiteX78" fmla="*/ 163 w 394"/>
              <a:gd name="connsiteY78" fmla="*/ 595 h 732"/>
              <a:gd name="connsiteX79" fmla="*/ 168 w 394"/>
              <a:gd name="connsiteY79" fmla="*/ 590 h 732"/>
              <a:gd name="connsiteX80" fmla="*/ 174 w 394"/>
              <a:gd name="connsiteY80" fmla="*/ 584 h 732"/>
              <a:gd name="connsiteX81" fmla="*/ 179 w 394"/>
              <a:gd name="connsiteY81" fmla="*/ 579 h 732"/>
              <a:gd name="connsiteX82" fmla="*/ 184 w 394"/>
              <a:gd name="connsiteY82" fmla="*/ 568 h 732"/>
              <a:gd name="connsiteX83" fmla="*/ 195 w 394"/>
              <a:gd name="connsiteY83" fmla="*/ 558 h 732"/>
              <a:gd name="connsiteX84" fmla="*/ 200 w 394"/>
              <a:gd name="connsiteY84" fmla="*/ 547 h 732"/>
              <a:gd name="connsiteX85" fmla="*/ 205 w 394"/>
              <a:gd name="connsiteY85" fmla="*/ 537 h 732"/>
              <a:gd name="connsiteX86" fmla="*/ 210 w 394"/>
              <a:gd name="connsiteY86" fmla="*/ 521 h 732"/>
              <a:gd name="connsiteX87" fmla="*/ 216 w 394"/>
              <a:gd name="connsiteY87" fmla="*/ 505 h 732"/>
              <a:gd name="connsiteX88" fmla="*/ 221 w 394"/>
              <a:gd name="connsiteY88" fmla="*/ 489 h 732"/>
              <a:gd name="connsiteX89" fmla="*/ 226 w 394"/>
              <a:gd name="connsiteY89" fmla="*/ 468 h 732"/>
              <a:gd name="connsiteX90" fmla="*/ 231 w 394"/>
              <a:gd name="connsiteY90" fmla="*/ 447 h 732"/>
              <a:gd name="connsiteX91" fmla="*/ 237 w 394"/>
              <a:gd name="connsiteY91" fmla="*/ 421 h 732"/>
              <a:gd name="connsiteX92" fmla="*/ 242 w 394"/>
              <a:gd name="connsiteY92" fmla="*/ 395 h 732"/>
              <a:gd name="connsiteX93" fmla="*/ 247 w 394"/>
              <a:gd name="connsiteY93" fmla="*/ 368 h 732"/>
              <a:gd name="connsiteX94" fmla="*/ 252 w 394"/>
              <a:gd name="connsiteY94" fmla="*/ 342 h 732"/>
              <a:gd name="connsiteX95" fmla="*/ 258 w 394"/>
              <a:gd name="connsiteY95" fmla="*/ 316 h 732"/>
              <a:gd name="connsiteX96" fmla="*/ 258 w 394"/>
              <a:gd name="connsiteY96" fmla="*/ 289 h 732"/>
              <a:gd name="connsiteX97" fmla="*/ 263 w 394"/>
              <a:gd name="connsiteY97" fmla="*/ 263 h 732"/>
              <a:gd name="connsiteX98" fmla="*/ 263 w 394"/>
              <a:gd name="connsiteY98" fmla="*/ 242 h 732"/>
              <a:gd name="connsiteX99" fmla="*/ 268 w 394"/>
              <a:gd name="connsiteY99" fmla="*/ 221 h 732"/>
              <a:gd name="connsiteX100" fmla="*/ 268 w 394"/>
              <a:gd name="connsiteY100" fmla="*/ 200 h 732"/>
              <a:gd name="connsiteX101" fmla="*/ 268 w 394"/>
              <a:gd name="connsiteY101" fmla="*/ 179 h 732"/>
              <a:gd name="connsiteX102" fmla="*/ 273 w 394"/>
              <a:gd name="connsiteY102" fmla="*/ 163 h 732"/>
              <a:gd name="connsiteX103" fmla="*/ 273 w 394"/>
              <a:gd name="connsiteY103" fmla="*/ 147 h 732"/>
              <a:gd name="connsiteX104" fmla="*/ 273 w 394"/>
              <a:gd name="connsiteY104" fmla="*/ 131 h 732"/>
              <a:gd name="connsiteX105" fmla="*/ 273 w 394"/>
              <a:gd name="connsiteY105" fmla="*/ 121 h 732"/>
              <a:gd name="connsiteX106" fmla="*/ 273 w 394"/>
              <a:gd name="connsiteY106" fmla="*/ 110 h 732"/>
              <a:gd name="connsiteX107" fmla="*/ 273 w 394"/>
              <a:gd name="connsiteY107" fmla="*/ 100 h 732"/>
              <a:gd name="connsiteX108" fmla="*/ 273 w 394"/>
              <a:gd name="connsiteY108" fmla="*/ 89 h 732"/>
              <a:gd name="connsiteX109" fmla="*/ 268 w 394"/>
              <a:gd name="connsiteY109" fmla="*/ 84 h 732"/>
              <a:gd name="connsiteX110" fmla="*/ 268 w 394"/>
              <a:gd name="connsiteY110" fmla="*/ 84 h 732"/>
              <a:gd name="connsiteX0" fmla="*/ 268 w 394"/>
              <a:gd name="connsiteY0" fmla="*/ 84 h 732"/>
              <a:gd name="connsiteX1" fmla="*/ 268 w 394"/>
              <a:gd name="connsiteY1" fmla="*/ 73 h 732"/>
              <a:gd name="connsiteX2" fmla="*/ 263 w 394"/>
              <a:gd name="connsiteY2" fmla="*/ 63 h 732"/>
              <a:gd name="connsiteX3" fmla="*/ 258 w 394"/>
              <a:gd name="connsiteY3" fmla="*/ 52 h 732"/>
              <a:gd name="connsiteX4" fmla="*/ 258 w 394"/>
              <a:gd name="connsiteY4" fmla="*/ 47 h 732"/>
              <a:gd name="connsiteX5" fmla="*/ 252 w 394"/>
              <a:gd name="connsiteY5" fmla="*/ 47 h 732"/>
              <a:gd name="connsiteX6" fmla="*/ 247 w 394"/>
              <a:gd name="connsiteY6" fmla="*/ 47 h 732"/>
              <a:gd name="connsiteX7" fmla="*/ 242 w 394"/>
              <a:gd name="connsiteY7" fmla="*/ 42 h 732"/>
              <a:gd name="connsiteX8" fmla="*/ 337 w 394"/>
              <a:gd name="connsiteY8" fmla="*/ 0 h 732"/>
              <a:gd name="connsiteX9" fmla="*/ 352 w 394"/>
              <a:gd name="connsiteY9" fmla="*/ 10 h 732"/>
              <a:gd name="connsiteX10" fmla="*/ 368 w 394"/>
              <a:gd name="connsiteY10" fmla="*/ 21 h 732"/>
              <a:gd name="connsiteX11" fmla="*/ 379 w 394"/>
              <a:gd name="connsiteY11" fmla="*/ 26 h 732"/>
              <a:gd name="connsiteX12" fmla="*/ 389 w 394"/>
              <a:gd name="connsiteY12" fmla="*/ 36 h 732"/>
              <a:gd name="connsiteX13" fmla="*/ 394 w 394"/>
              <a:gd name="connsiteY13" fmla="*/ 42 h 732"/>
              <a:gd name="connsiteX14" fmla="*/ 394 w 394"/>
              <a:gd name="connsiteY14" fmla="*/ 42 h 732"/>
              <a:gd name="connsiteX15" fmla="*/ 389 w 394"/>
              <a:gd name="connsiteY15" fmla="*/ 47 h 732"/>
              <a:gd name="connsiteX16" fmla="*/ 389 w 394"/>
              <a:gd name="connsiteY16" fmla="*/ 52 h 732"/>
              <a:gd name="connsiteX17" fmla="*/ 384 w 394"/>
              <a:gd name="connsiteY17" fmla="*/ 58 h 732"/>
              <a:gd name="connsiteX18" fmla="*/ 379 w 394"/>
              <a:gd name="connsiteY18" fmla="*/ 63 h 732"/>
              <a:gd name="connsiteX19" fmla="*/ 373 w 394"/>
              <a:gd name="connsiteY19" fmla="*/ 68 h 732"/>
              <a:gd name="connsiteX20" fmla="*/ 368 w 394"/>
              <a:gd name="connsiteY20" fmla="*/ 73 h 732"/>
              <a:gd name="connsiteX21" fmla="*/ 363 w 394"/>
              <a:gd name="connsiteY21" fmla="*/ 84 h 732"/>
              <a:gd name="connsiteX22" fmla="*/ 363 w 394"/>
              <a:gd name="connsiteY22" fmla="*/ 94 h 732"/>
              <a:gd name="connsiteX23" fmla="*/ 358 w 394"/>
              <a:gd name="connsiteY23" fmla="*/ 110 h 732"/>
              <a:gd name="connsiteX24" fmla="*/ 358 w 394"/>
              <a:gd name="connsiteY24" fmla="*/ 131 h 732"/>
              <a:gd name="connsiteX25" fmla="*/ 358 w 394"/>
              <a:gd name="connsiteY25" fmla="*/ 152 h 732"/>
              <a:gd name="connsiteX26" fmla="*/ 352 w 394"/>
              <a:gd name="connsiteY26" fmla="*/ 179 h 732"/>
              <a:gd name="connsiteX27" fmla="*/ 347 w 394"/>
              <a:gd name="connsiteY27" fmla="*/ 231 h 732"/>
              <a:gd name="connsiteX28" fmla="*/ 342 w 394"/>
              <a:gd name="connsiteY28" fmla="*/ 284 h 732"/>
              <a:gd name="connsiteX29" fmla="*/ 337 w 394"/>
              <a:gd name="connsiteY29" fmla="*/ 331 h 732"/>
              <a:gd name="connsiteX30" fmla="*/ 331 w 394"/>
              <a:gd name="connsiteY30" fmla="*/ 379 h 732"/>
              <a:gd name="connsiteX31" fmla="*/ 321 w 394"/>
              <a:gd name="connsiteY31" fmla="*/ 426 h 732"/>
              <a:gd name="connsiteX32" fmla="*/ 310 w 394"/>
              <a:gd name="connsiteY32" fmla="*/ 474 h 732"/>
              <a:gd name="connsiteX33" fmla="*/ 300 w 394"/>
              <a:gd name="connsiteY33" fmla="*/ 521 h 732"/>
              <a:gd name="connsiteX34" fmla="*/ 284 w 394"/>
              <a:gd name="connsiteY34" fmla="*/ 563 h 732"/>
              <a:gd name="connsiteX35" fmla="*/ 273 w 394"/>
              <a:gd name="connsiteY35" fmla="*/ 590 h 732"/>
              <a:gd name="connsiteX36" fmla="*/ 268 w 394"/>
              <a:gd name="connsiteY36" fmla="*/ 611 h 732"/>
              <a:gd name="connsiteX37" fmla="*/ 258 w 394"/>
              <a:gd name="connsiteY37" fmla="*/ 626 h 732"/>
              <a:gd name="connsiteX38" fmla="*/ 247 w 394"/>
              <a:gd name="connsiteY38" fmla="*/ 642 h 732"/>
              <a:gd name="connsiteX39" fmla="*/ 237 w 394"/>
              <a:gd name="connsiteY39" fmla="*/ 658 h 732"/>
              <a:gd name="connsiteX40" fmla="*/ 226 w 394"/>
              <a:gd name="connsiteY40" fmla="*/ 674 h 732"/>
              <a:gd name="connsiteX41" fmla="*/ 210 w 394"/>
              <a:gd name="connsiteY41" fmla="*/ 684 h 732"/>
              <a:gd name="connsiteX42" fmla="*/ 200 w 394"/>
              <a:gd name="connsiteY42" fmla="*/ 695 h 732"/>
              <a:gd name="connsiteX43" fmla="*/ 189 w 394"/>
              <a:gd name="connsiteY43" fmla="*/ 705 h 732"/>
              <a:gd name="connsiteX44" fmla="*/ 179 w 394"/>
              <a:gd name="connsiteY44" fmla="*/ 711 h 732"/>
              <a:gd name="connsiteX45" fmla="*/ 168 w 394"/>
              <a:gd name="connsiteY45" fmla="*/ 716 h 732"/>
              <a:gd name="connsiteX46" fmla="*/ 158 w 394"/>
              <a:gd name="connsiteY46" fmla="*/ 721 h 732"/>
              <a:gd name="connsiteX47" fmla="*/ 153 w 394"/>
              <a:gd name="connsiteY47" fmla="*/ 726 h 732"/>
              <a:gd name="connsiteX48" fmla="*/ 142 w 394"/>
              <a:gd name="connsiteY48" fmla="*/ 732 h 732"/>
              <a:gd name="connsiteX49" fmla="*/ 137 w 394"/>
              <a:gd name="connsiteY49" fmla="*/ 732 h 732"/>
              <a:gd name="connsiteX50" fmla="*/ 131 w 394"/>
              <a:gd name="connsiteY50" fmla="*/ 732 h 732"/>
              <a:gd name="connsiteX51" fmla="*/ 121 w 394"/>
              <a:gd name="connsiteY51" fmla="*/ 726 h 732"/>
              <a:gd name="connsiteX52" fmla="*/ 116 w 394"/>
              <a:gd name="connsiteY52" fmla="*/ 721 h 732"/>
              <a:gd name="connsiteX53" fmla="*/ 110 w 394"/>
              <a:gd name="connsiteY53" fmla="*/ 716 h 732"/>
              <a:gd name="connsiteX54" fmla="*/ 110 w 394"/>
              <a:gd name="connsiteY54" fmla="*/ 711 h 732"/>
              <a:gd name="connsiteX55" fmla="*/ 110 w 394"/>
              <a:gd name="connsiteY55" fmla="*/ 705 h 732"/>
              <a:gd name="connsiteX56" fmla="*/ 110 w 394"/>
              <a:gd name="connsiteY56" fmla="*/ 700 h 732"/>
              <a:gd name="connsiteX57" fmla="*/ 110 w 394"/>
              <a:gd name="connsiteY57" fmla="*/ 690 h 732"/>
              <a:gd name="connsiteX58" fmla="*/ 110 w 394"/>
              <a:gd name="connsiteY58" fmla="*/ 684 h 732"/>
              <a:gd name="connsiteX59" fmla="*/ 105 w 394"/>
              <a:gd name="connsiteY59" fmla="*/ 674 h 732"/>
              <a:gd name="connsiteX60" fmla="*/ 95 w 394"/>
              <a:gd name="connsiteY60" fmla="*/ 663 h 732"/>
              <a:gd name="connsiteX61" fmla="*/ 84 w 394"/>
              <a:gd name="connsiteY61" fmla="*/ 658 h 732"/>
              <a:gd name="connsiteX62" fmla="*/ 74 w 394"/>
              <a:gd name="connsiteY62" fmla="*/ 647 h 732"/>
              <a:gd name="connsiteX63" fmla="*/ 58 w 394"/>
              <a:gd name="connsiteY63" fmla="*/ 637 h 732"/>
              <a:gd name="connsiteX64" fmla="*/ 42 w 394"/>
              <a:gd name="connsiteY64" fmla="*/ 626 h 732"/>
              <a:gd name="connsiteX65" fmla="*/ 10 w 394"/>
              <a:gd name="connsiteY65" fmla="*/ 611 h 732"/>
              <a:gd name="connsiteX66" fmla="*/ 0 w 394"/>
              <a:gd name="connsiteY66" fmla="*/ 600 h 732"/>
              <a:gd name="connsiteX67" fmla="*/ 37 w 394"/>
              <a:gd name="connsiteY67" fmla="*/ 590 h 732"/>
              <a:gd name="connsiteX68" fmla="*/ 58 w 394"/>
              <a:gd name="connsiteY68" fmla="*/ 590 h 732"/>
              <a:gd name="connsiteX69" fmla="*/ 79 w 394"/>
              <a:gd name="connsiteY69" fmla="*/ 595 h 732"/>
              <a:gd name="connsiteX70" fmla="*/ 95 w 394"/>
              <a:gd name="connsiteY70" fmla="*/ 600 h 732"/>
              <a:gd name="connsiteX71" fmla="*/ 110 w 394"/>
              <a:gd name="connsiteY71" fmla="*/ 600 h 732"/>
              <a:gd name="connsiteX72" fmla="*/ 126 w 394"/>
              <a:gd name="connsiteY72" fmla="*/ 600 h 732"/>
              <a:gd name="connsiteX73" fmla="*/ 137 w 394"/>
              <a:gd name="connsiteY73" fmla="*/ 600 h 732"/>
              <a:gd name="connsiteX74" fmla="*/ 147 w 394"/>
              <a:gd name="connsiteY74" fmla="*/ 600 h 732"/>
              <a:gd name="connsiteX75" fmla="*/ 153 w 394"/>
              <a:gd name="connsiteY75" fmla="*/ 600 h 732"/>
              <a:gd name="connsiteX76" fmla="*/ 158 w 394"/>
              <a:gd name="connsiteY76" fmla="*/ 600 h 732"/>
              <a:gd name="connsiteX77" fmla="*/ 163 w 394"/>
              <a:gd name="connsiteY77" fmla="*/ 595 h 732"/>
              <a:gd name="connsiteX78" fmla="*/ 168 w 394"/>
              <a:gd name="connsiteY78" fmla="*/ 590 h 732"/>
              <a:gd name="connsiteX79" fmla="*/ 174 w 394"/>
              <a:gd name="connsiteY79" fmla="*/ 584 h 732"/>
              <a:gd name="connsiteX80" fmla="*/ 179 w 394"/>
              <a:gd name="connsiteY80" fmla="*/ 579 h 732"/>
              <a:gd name="connsiteX81" fmla="*/ 184 w 394"/>
              <a:gd name="connsiteY81" fmla="*/ 568 h 732"/>
              <a:gd name="connsiteX82" fmla="*/ 195 w 394"/>
              <a:gd name="connsiteY82" fmla="*/ 558 h 732"/>
              <a:gd name="connsiteX83" fmla="*/ 200 w 394"/>
              <a:gd name="connsiteY83" fmla="*/ 547 h 732"/>
              <a:gd name="connsiteX84" fmla="*/ 205 w 394"/>
              <a:gd name="connsiteY84" fmla="*/ 537 h 732"/>
              <a:gd name="connsiteX85" fmla="*/ 210 w 394"/>
              <a:gd name="connsiteY85" fmla="*/ 521 h 732"/>
              <a:gd name="connsiteX86" fmla="*/ 216 w 394"/>
              <a:gd name="connsiteY86" fmla="*/ 505 h 732"/>
              <a:gd name="connsiteX87" fmla="*/ 221 w 394"/>
              <a:gd name="connsiteY87" fmla="*/ 489 h 732"/>
              <a:gd name="connsiteX88" fmla="*/ 226 w 394"/>
              <a:gd name="connsiteY88" fmla="*/ 468 h 732"/>
              <a:gd name="connsiteX89" fmla="*/ 231 w 394"/>
              <a:gd name="connsiteY89" fmla="*/ 447 h 732"/>
              <a:gd name="connsiteX90" fmla="*/ 237 w 394"/>
              <a:gd name="connsiteY90" fmla="*/ 421 h 732"/>
              <a:gd name="connsiteX91" fmla="*/ 242 w 394"/>
              <a:gd name="connsiteY91" fmla="*/ 395 h 732"/>
              <a:gd name="connsiteX92" fmla="*/ 247 w 394"/>
              <a:gd name="connsiteY92" fmla="*/ 368 h 732"/>
              <a:gd name="connsiteX93" fmla="*/ 252 w 394"/>
              <a:gd name="connsiteY93" fmla="*/ 342 h 732"/>
              <a:gd name="connsiteX94" fmla="*/ 258 w 394"/>
              <a:gd name="connsiteY94" fmla="*/ 316 h 732"/>
              <a:gd name="connsiteX95" fmla="*/ 258 w 394"/>
              <a:gd name="connsiteY95" fmla="*/ 289 h 732"/>
              <a:gd name="connsiteX96" fmla="*/ 263 w 394"/>
              <a:gd name="connsiteY96" fmla="*/ 263 h 732"/>
              <a:gd name="connsiteX97" fmla="*/ 263 w 394"/>
              <a:gd name="connsiteY97" fmla="*/ 242 h 732"/>
              <a:gd name="connsiteX98" fmla="*/ 268 w 394"/>
              <a:gd name="connsiteY98" fmla="*/ 221 h 732"/>
              <a:gd name="connsiteX99" fmla="*/ 268 w 394"/>
              <a:gd name="connsiteY99" fmla="*/ 200 h 732"/>
              <a:gd name="connsiteX100" fmla="*/ 268 w 394"/>
              <a:gd name="connsiteY100" fmla="*/ 179 h 732"/>
              <a:gd name="connsiteX101" fmla="*/ 273 w 394"/>
              <a:gd name="connsiteY101" fmla="*/ 163 h 732"/>
              <a:gd name="connsiteX102" fmla="*/ 273 w 394"/>
              <a:gd name="connsiteY102" fmla="*/ 147 h 732"/>
              <a:gd name="connsiteX103" fmla="*/ 273 w 394"/>
              <a:gd name="connsiteY103" fmla="*/ 131 h 732"/>
              <a:gd name="connsiteX104" fmla="*/ 273 w 394"/>
              <a:gd name="connsiteY104" fmla="*/ 121 h 732"/>
              <a:gd name="connsiteX105" fmla="*/ 273 w 394"/>
              <a:gd name="connsiteY105" fmla="*/ 110 h 732"/>
              <a:gd name="connsiteX106" fmla="*/ 273 w 394"/>
              <a:gd name="connsiteY106" fmla="*/ 100 h 732"/>
              <a:gd name="connsiteX107" fmla="*/ 273 w 394"/>
              <a:gd name="connsiteY107" fmla="*/ 89 h 732"/>
              <a:gd name="connsiteX108" fmla="*/ 268 w 394"/>
              <a:gd name="connsiteY108" fmla="*/ 84 h 732"/>
              <a:gd name="connsiteX109" fmla="*/ 268 w 394"/>
              <a:gd name="connsiteY109" fmla="*/ 84 h 732"/>
              <a:gd name="connsiteX0" fmla="*/ 259 w 385"/>
              <a:gd name="connsiteY0" fmla="*/ 84 h 732"/>
              <a:gd name="connsiteX1" fmla="*/ 259 w 385"/>
              <a:gd name="connsiteY1" fmla="*/ 73 h 732"/>
              <a:gd name="connsiteX2" fmla="*/ 254 w 385"/>
              <a:gd name="connsiteY2" fmla="*/ 63 h 732"/>
              <a:gd name="connsiteX3" fmla="*/ 249 w 385"/>
              <a:gd name="connsiteY3" fmla="*/ 52 h 732"/>
              <a:gd name="connsiteX4" fmla="*/ 249 w 385"/>
              <a:gd name="connsiteY4" fmla="*/ 47 h 732"/>
              <a:gd name="connsiteX5" fmla="*/ 243 w 385"/>
              <a:gd name="connsiteY5" fmla="*/ 47 h 732"/>
              <a:gd name="connsiteX6" fmla="*/ 238 w 385"/>
              <a:gd name="connsiteY6" fmla="*/ 47 h 732"/>
              <a:gd name="connsiteX7" fmla="*/ 233 w 385"/>
              <a:gd name="connsiteY7" fmla="*/ 42 h 732"/>
              <a:gd name="connsiteX8" fmla="*/ 328 w 385"/>
              <a:gd name="connsiteY8" fmla="*/ 0 h 732"/>
              <a:gd name="connsiteX9" fmla="*/ 343 w 385"/>
              <a:gd name="connsiteY9" fmla="*/ 10 h 732"/>
              <a:gd name="connsiteX10" fmla="*/ 359 w 385"/>
              <a:gd name="connsiteY10" fmla="*/ 21 h 732"/>
              <a:gd name="connsiteX11" fmla="*/ 370 w 385"/>
              <a:gd name="connsiteY11" fmla="*/ 26 h 732"/>
              <a:gd name="connsiteX12" fmla="*/ 380 w 385"/>
              <a:gd name="connsiteY12" fmla="*/ 36 h 732"/>
              <a:gd name="connsiteX13" fmla="*/ 385 w 385"/>
              <a:gd name="connsiteY13" fmla="*/ 42 h 732"/>
              <a:gd name="connsiteX14" fmla="*/ 385 w 385"/>
              <a:gd name="connsiteY14" fmla="*/ 42 h 732"/>
              <a:gd name="connsiteX15" fmla="*/ 380 w 385"/>
              <a:gd name="connsiteY15" fmla="*/ 47 h 732"/>
              <a:gd name="connsiteX16" fmla="*/ 380 w 385"/>
              <a:gd name="connsiteY16" fmla="*/ 52 h 732"/>
              <a:gd name="connsiteX17" fmla="*/ 375 w 385"/>
              <a:gd name="connsiteY17" fmla="*/ 58 h 732"/>
              <a:gd name="connsiteX18" fmla="*/ 370 w 385"/>
              <a:gd name="connsiteY18" fmla="*/ 63 h 732"/>
              <a:gd name="connsiteX19" fmla="*/ 364 w 385"/>
              <a:gd name="connsiteY19" fmla="*/ 68 h 732"/>
              <a:gd name="connsiteX20" fmla="*/ 359 w 385"/>
              <a:gd name="connsiteY20" fmla="*/ 73 h 732"/>
              <a:gd name="connsiteX21" fmla="*/ 354 w 385"/>
              <a:gd name="connsiteY21" fmla="*/ 84 h 732"/>
              <a:gd name="connsiteX22" fmla="*/ 354 w 385"/>
              <a:gd name="connsiteY22" fmla="*/ 94 h 732"/>
              <a:gd name="connsiteX23" fmla="*/ 349 w 385"/>
              <a:gd name="connsiteY23" fmla="*/ 110 h 732"/>
              <a:gd name="connsiteX24" fmla="*/ 349 w 385"/>
              <a:gd name="connsiteY24" fmla="*/ 131 h 732"/>
              <a:gd name="connsiteX25" fmla="*/ 349 w 385"/>
              <a:gd name="connsiteY25" fmla="*/ 152 h 732"/>
              <a:gd name="connsiteX26" fmla="*/ 343 w 385"/>
              <a:gd name="connsiteY26" fmla="*/ 179 h 732"/>
              <a:gd name="connsiteX27" fmla="*/ 338 w 385"/>
              <a:gd name="connsiteY27" fmla="*/ 231 h 732"/>
              <a:gd name="connsiteX28" fmla="*/ 333 w 385"/>
              <a:gd name="connsiteY28" fmla="*/ 284 h 732"/>
              <a:gd name="connsiteX29" fmla="*/ 328 w 385"/>
              <a:gd name="connsiteY29" fmla="*/ 331 h 732"/>
              <a:gd name="connsiteX30" fmla="*/ 322 w 385"/>
              <a:gd name="connsiteY30" fmla="*/ 379 h 732"/>
              <a:gd name="connsiteX31" fmla="*/ 312 w 385"/>
              <a:gd name="connsiteY31" fmla="*/ 426 h 732"/>
              <a:gd name="connsiteX32" fmla="*/ 301 w 385"/>
              <a:gd name="connsiteY32" fmla="*/ 474 h 732"/>
              <a:gd name="connsiteX33" fmla="*/ 291 w 385"/>
              <a:gd name="connsiteY33" fmla="*/ 521 h 732"/>
              <a:gd name="connsiteX34" fmla="*/ 275 w 385"/>
              <a:gd name="connsiteY34" fmla="*/ 563 h 732"/>
              <a:gd name="connsiteX35" fmla="*/ 264 w 385"/>
              <a:gd name="connsiteY35" fmla="*/ 590 h 732"/>
              <a:gd name="connsiteX36" fmla="*/ 259 w 385"/>
              <a:gd name="connsiteY36" fmla="*/ 611 h 732"/>
              <a:gd name="connsiteX37" fmla="*/ 249 w 385"/>
              <a:gd name="connsiteY37" fmla="*/ 626 h 732"/>
              <a:gd name="connsiteX38" fmla="*/ 238 w 385"/>
              <a:gd name="connsiteY38" fmla="*/ 642 h 732"/>
              <a:gd name="connsiteX39" fmla="*/ 228 w 385"/>
              <a:gd name="connsiteY39" fmla="*/ 658 h 732"/>
              <a:gd name="connsiteX40" fmla="*/ 217 w 385"/>
              <a:gd name="connsiteY40" fmla="*/ 674 h 732"/>
              <a:gd name="connsiteX41" fmla="*/ 201 w 385"/>
              <a:gd name="connsiteY41" fmla="*/ 684 h 732"/>
              <a:gd name="connsiteX42" fmla="*/ 191 w 385"/>
              <a:gd name="connsiteY42" fmla="*/ 695 h 732"/>
              <a:gd name="connsiteX43" fmla="*/ 180 w 385"/>
              <a:gd name="connsiteY43" fmla="*/ 705 h 732"/>
              <a:gd name="connsiteX44" fmla="*/ 170 w 385"/>
              <a:gd name="connsiteY44" fmla="*/ 711 h 732"/>
              <a:gd name="connsiteX45" fmla="*/ 159 w 385"/>
              <a:gd name="connsiteY45" fmla="*/ 716 h 732"/>
              <a:gd name="connsiteX46" fmla="*/ 149 w 385"/>
              <a:gd name="connsiteY46" fmla="*/ 721 h 732"/>
              <a:gd name="connsiteX47" fmla="*/ 144 w 385"/>
              <a:gd name="connsiteY47" fmla="*/ 726 h 732"/>
              <a:gd name="connsiteX48" fmla="*/ 133 w 385"/>
              <a:gd name="connsiteY48" fmla="*/ 732 h 732"/>
              <a:gd name="connsiteX49" fmla="*/ 128 w 385"/>
              <a:gd name="connsiteY49" fmla="*/ 732 h 732"/>
              <a:gd name="connsiteX50" fmla="*/ 122 w 385"/>
              <a:gd name="connsiteY50" fmla="*/ 732 h 732"/>
              <a:gd name="connsiteX51" fmla="*/ 112 w 385"/>
              <a:gd name="connsiteY51" fmla="*/ 726 h 732"/>
              <a:gd name="connsiteX52" fmla="*/ 107 w 385"/>
              <a:gd name="connsiteY52" fmla="*/ 721 h 732"/>
              <a:gd name="connsiteX53" fmla="*/ 101 w 385"/>
              <a:gd name="connsiteY53" fmla="*/ 716 h 732"/>
              <a:gd name="connsiteX54" fmla="*/ 101 w 385"/>
              <a:gd name="connsiteY54" fmla="*/ 711 h 732"/>
              <a:gd name="connsiteX55" fmla="*/ 101 w 385"/>
              <a:gd name="connsiteY55" fmla="*/ 705 h 732"/>
              <a:gd name="connsiteX56" fmla="*/ 101 w 385"/>
              <a:gd name="connsiteY56" fmla="*/ 700 h 732"/>
              <a:gd name="connsiteX57" fmla="*/ 101 w 385"/>
              <a:gd name="connsiteY57" fmla="*/ 690 h 732"/>
              <a:gd name="connsiteX58" fmla="*/ 101 w 385"/>
              <a:gd name="connsiteY58" fmla="*/ 684 h 732"/>
              <a:gd name="connsiteX59" fmla="*/ 96 w 385"/>
              <a:gd name="connsiteY59" fmla="*/ 674 h 732"/>
              <a:gd name="connsiteX60" fmla="*/ 86 w 385"/>
              <a:gd name="connsiteY60" fmla="*/ 663 h 732"/>
              <a:gd name="connsiteX61" fmla="*/ 75 w 385"/>
              <a:gd name="connsiteY61" fmla="*/ 658 h 732"/>
              <a:gd name="connsiteX62" fmla="*/ 65 w 385"/>
              <a:gd name="connsiteY62" fmla="*/ 647 h 732"/>
              <a:gd name="connsiteX63" fmla="*/ 49 w 385"/>
              <a:gd name="connsiteY63" fmla="*/ 637 h 732"/>
              <a:gd name="connsiteX64" fmla="*/ 33 w 385"/>
              <a:gd name="connsiteY64" fmla="*/ 626 h 732"/>
              <a:gd name="connsiteX65" fmla="*/ 1 w 385"/>
              <a:gd name="connsiteY65" fmla="*/ 611 h 732"/>
              <a:gd name="connsiteX66" fmla="*/ 28 w 385"/>
              <a:gd name="connsiteY66" fmla="*/ 590 h 732"/>
              <a:gd name="connsiteX67" fmla="*/ 49 w 385"/>
              <a:gd name="connsiteY67" fmla="*/ 590 h 732"/>
              <a:gd name="connsiteX68" fmla="*/ 70 w 385"/>
              <a:gd name="connsiteY68" fmla="*/ 595 h 732"/>
              <a:gd name="connsiteX69" fmla="*/ 86 w 385"/>
              <a:gd name="connsiteY69" fmla="*/ 600 h 732"/>
              <a:gd name="connsiteX70" fmla="*/ 101 w 385"/>
              <a:gd name="connsiteY70" fmla="*/ 600 h 732"/>
              <a:gd name="connsiteX71" fmla="*/ 117 w 385"/>
              <a:gd name="connsiteY71" fmla="*/ 600 h 732"/>
              <a:gd name="connsiteX72" fmla="*/ 128 w 385"/>
              <a:gd name="connsiteY72" fmla="*/ 600 h 732"/>
              <a:gd name="connsiteX73" fmla="*/ 138 w 385"/>
              <a:gd name="connsiteY73" fmla="*/ 600 h 732"/>
              <a:gd name="connsiteX74" fmla="*/ 144 w 385"/>
              <a:gd name="connsiteY74" fmla="*/ 600 h 732"/>
              <a:gd name="connsiteX75" fmla="*/ 149 w 385"/>
              <a:gd name="connsiteY75" fmla="*/ 600 h 732"/>
              <a:gd name="connsiteX76" fmla="*/ 154 w 385"/>
              <a:gd name="connsiteY76" fmla="*/ 595 h 732"/>
              <a:gd name="connsiteX77" fmla="*/ 159 w 385"/>
              <a:gd name="connsiteY77" fmla="*/ 590 h 732"/>
              <a:gd name="connsiteX78" fmla="*/ 165 w 385"/>
              <a:gd name="connsiteY78" fmla="*/ 584 h 732"/>
              <a:gd name="connsiteX79" fmla="*/ 170 w 385"/>
              <a:gd name="connsiteY79" fmla="*/ 579 h 732"/>
              <a:gd name="connsiteX80" fmla="*/ 175 w 385"/>
              <a:gd name="connsiteY80" fmla="*/ 568 h 732"/>
              <a:gd name="connsiteX81" fmla="*/ 186 w 385"/>
              <a:gd name="connsiteY81" fmla="*/ 558 h 732"/>
              <a:gd name="connsiteX82" fmla="*/ 191 w 385"/>
              <a:gd name="connsiteY82" fmla="*/ 547 h 732"/>
              <a:gd name="connsiteX83" fmla="*/ 196 w 385"/>
              <a:gd name="connsiteY83" fmla="*/ 537 h 732"/>
              <a:gd name="connsiteX84" fmla="*/ 201 w 385"/>
              <a:gd name="connsiteY84" fmla="*/ 521 h 732"/>
              <a:gd name="connsiteX85" fmla="*/ 207 w 385"/>
              <a:gd name="connsiteY85" fmla="*/ 505 h 732"/>
              <a:gd name="connsiteX86" fmla="*/ 212 w 385"/>
              <a:gd name="connsiteY86" fmla="*/ 489 h 732"/>
              <a:gd name="connsiteX87" fmla="*/ 217 w 385"/>
              <a:gd name="connsiteY87" fmla="*/ 468 h 732"/>
              <a:gd name="connsiteX88" fmla="*/ 222 w 385"/>
              <a:gd name="connsiteY88" fmla="*/ 447 h 732"/>
              <a:gd name="connsiteX89" fmla="*/ 228 w 385"/>
              <a:gd name="connsiteY89" fmla="*/ 421 h 732"/>
              <a:gd name="connsiteX90" fmla="*/ 233 w 385"/>
              <a:gd name="connsiteY90" fmla="*/ 395 h 732"/>
              <a:gd name="connsiteX91" fmla="*/ 238 w 385"/>
              <a:gd name="connsiteY91" fmla="*/ 368 h 732"/>
              <a:gd name="connsiteX92" fmla="*/ 243 w 385"/>
              <a:gd name="connsiteY92" fmla="*/ 342 h 732"/>
              <a:gd name="connsiteX93" fmla="*/ 249 w 385"/>
              <a:gd name="connsiteY93" fmla="*/ 316 h 732"/>
              <a:gd name="connsiteX94" fmla="*/ 249 w 385"/>
              <a:gd name="connsiteY94" fmla="*/ 289 h 732"/>
              <a:gd name="connsiteX95" fmla="*/ 254 w 385"/>
              <a:gd name="connsiteY95" fmla="*/ 263 h 732"/>
              <a:gd name="connsiteX96" fmla="*/ 254 w 385"/>
              <a:gd name="connsiteY96" fmla="*/ 242 h 732"/>
              <a:gd name="connsiteX97" fmla="*/ 259 w 385"/>
              <a:gd name="connsiteY97" fmla="*/ 221 h 732"/>
              <a:gd name="connsiteX98" fmla="*/ 259 w 385"/>
              <a:gd name="connsiteY98" fmla="*/ 200 h 732"/>
              <a:gd name="connsiteX99" fmla="*/ 259 w 385"/>
              <a:gd name="connsiteY99" fmla="*/ 179 h 732"/>
              <a:gd name="connsiteX100" fmla="*/ 264 w 385"/>
              <a:gd name="connsiteY100" fmla="*/ 163 h 732"/>
              <a:gd name="connsiteX101" fmla="*/ 264 w 385"/>
              <a:gd name="connsiteY101" fmla="*/ 147 h 732"/>
              <a:gd name="connsiteX102" fmla="*/ 264 w 385"/>
              <a:gd name="connsiteY102" fmla="*/ 131 h 732"/>
              <a:gd name="connsiteX103" fmla="*/ 264 w 385"/>
              <a:gd name="connsiteY103" fmla="*/ 121 h 732"/>
              <a:gd name="connsiteX104" fmla="*/ 264 w 385"/>
              <a:gd name="connsiteY104" fmla="*/ 110 h 732"/>
              <a:gd name="connsiteX105" fmla="*/ 264 w 385"/>
              <a:gd name="connsiteY105" fmla="*/ 100 h 732"/>
              <a:gd name="connsiteX106" fmla="*/ 264 w 385"/>
              <a:gd name="connsiteY106" fmla="*/ 89 h 732"/>
              <a:gd name="connsiteX107" fmla="*/ 259 w 385"/>
              <a:gd name="connsiteY107" fmla="*/ 84 h 732"/>
              <a:gd name="connsiteX108" fmla="*/ 259 w 385"/>
              <a:gd name="connsiteY108" fmla="*/ 84 h 732"/>
              <a:gd name="connsiteX0" fmla="*/ 234 w 360"/>
              <a:gd name="connsiteY0" fmla="*/ 84 h 732"/>
              <a:gd name="connsiteX1" fmla="*/ 234 w 360"/>
              <a:gd name="connsiteY1" fmla="*/ 73 h 732"/>
              <a:gd name="connsiteX2" fmla="*/ 229 w 360"/>
              <a:gd name="connsiteY2" fmla="*/ 63 h 732"/>
              <a:gd name="connsiteX3" fmla="*/ 224 w 360"/>
              <a:gd name="connsiteY3" fmla="*/ 52 h 732"/>
              <a:gd name="connsiteX4" fmla="*/ 224 w 360"/>
              <a:gd name="connsiteY4" fmla="*/ 47 h 732"/>
              <a:gd name="connsiteX5" fmla="*/ 218 w 360"/>
              <a:gd name="connsiteY5" fmla="*/ 47 h 732"/>
              <a:gd name="connsiteX6" fmla="*/ 213 w 360"/>
              <a:gd name="connsiteY6" fmla="*/ 47 h 732"/>
              <a:gd name="connsiteX7" fmla="*/ 208 w 360"/>
              <a:gd name="connsiteY7" fmla="*/ 42 h 732"/>
              <a:gd name="connsiteX8" fmla="*/ 303 w 360"/>
              <a:gd name="connsiteY8" fmla="*/ 0 h 732"/>
              <a:gd name="connsiteX9" fmla="*/ 318 w 360"/>
              <a:gd name="connsiteY9" fmla="*/ 10 h 732"/>
              <a:gd name="connsiteX10" fmla="*/ 334 w 360"/>
              <a:gd name="connsiteY10" fmla="*/ 21 h 732"/>
              <a:gd name="connsiteX11" fmla="*/ 345 w 360"/>
              <a:gd name="connsiteY11" fmla="*/ 26 h 732"/>
              <a:gd name="connsiteX12" fmla="*/ 355 w 360"/>
              <a:gd name="connsiteY12" fmla="*/ 36 h 732"/>
              <a:gd name="connsiteX13" fmla="*/ 360 w 360"/>
              <a:gd name="connsiteY13" fmla="*/ 42 h 732"/>
              <a:gd name="connsiteX14" fmla="*/ 360 w 360"/>
              <a:gd name="connsiteY14" fmla="*/ 42 h 732"/>
              <a:gd name="connsiteX15" fmla="*/ 355 w 360"/>
              <a:gd name="connsiteY15" fmla="*/ 47 h 732"/>
              <a:gd name="connsiteX16" fmla="*/ 355 w 360"/>
              <a:gd name="connsiteY16" fmla="*/ 52 h 732"/>
              <a:gd name="connsiteX17" fmla="*/ 350 w 360"/>
              <a:gd name="connsiteY17" fmla="*/ 58 h 732"/>
              <a:gd name="connsiteX18" fmla="*/ 345 w 360"/>
              <a:gd name="connsiteY18" fmla="*/ 63 h 732"/>
              <a:gd name="connsiteX19" fmla="*/ 339 w 360"/>
              <a:gd name="connsiteY19" fmla="*/ 68 h 732"/>
              <a:gd name="connsiteX20" fmla="*/ 334 w 360"/>
              <a:gd name="connsiteY20" fmla="*/ 73 h 732"/>
              <a:gd name="connsiteX21" fmla="*/ 329 w 360"/>
              <a:gd name="connsiteY21" fmla="*/ 84 h 732"/>
              <a:gd name="connsiteX22" fmla="*/ 329 w 360"/>
              <a:gd name="connsiteY22" fmla="*/ 94 h 732"/>
              <a:gd name="connsiteX23" fmla="*/ 324 w 360"/>
              <a:gd name="connsiteY23" fmla="*/ 110 h 732"/>
              <a:gd name="connsiteX24" fmla="*/ 324 w 360"/>
              <a:gd name="connsiteY24" fmla="*/ 131 h 732"/>
              <a:gd name="connsiteX25" fmla="*/ 324 w 360"/>
              <a:gd name="connsiteY25" fmla="*/ 152 h 732"/>
              <a:gd name="connsiteX26" fmla="*/ 318 w 360"/>
              <a:gd name="connsiteY26" fmla="*/ 179 h 732"/>
              <a:gd name="connsiteX27" fmla="*/ 313 w 360"/>
              <a:gd name="connsiteY27" fmla="*/ 231 h 732"/>
              <a:gd name="connsiteX28" fmla="*/ 308 w 360"/>
              <a:gd name="connsiteY28" fmla="*/ 284 h 732"/>
              <a:gd name="connsiteX29" fmla="*/ 303 w 360"/>
              <a:gd name="connsiteY29" fmla="*/ 331 h 732"/>
              <a:gd name="connsiteX30" fmla="*/ 297 w 360"/>
              <a:gd name="connsiteY30" fmla="*/ 379 h 732"/>
              <a:gd name="connsiteX31" fmla="*/ 287 w 360"/>
              <a:gd name="connsiteY31" fmla="*/ 426 h 732"/>
              <a:gd name="connsiteX32" fmla="*/ 276 w 360"/>
              <a:gd name="connsiteY32" fmla="*/ 474 h 732"/>
              <a:gd name="connsiteX33" fmla="*/ 266 w 360"/>
              <a:gd name="connsiteY33" fmla="*/ 521 h 732"/>
              <a:gd name="connsiteX34" fmla="*/ 250 w 360"/>
              <a:gd name="connsiteY34" fmla="*/ 563 h 732"/>
              <a:gd name="connsiteX35" fmla="*/ 239 w 360"/>
              <a:gd name="connsiteY35" fmla="*/ 590 h 732"/>
              <a:gd name="connsiteX36" fmla="*/ 234 w 360"/>
              <a:gd name="connsiteY36" fmla="*/ 611 h 732"/>
              <a:gd name="connsiteX37" fmla="*/ 224 w 360"/>
              <a:gd name="connsiteY37" fmla="*/ 626 h 732"/>
              <a:gd name="connsiteX38" fmla="*/ 213 w 360"/>
              <a:gd name="connsiteY38" fmla="*/ 642 h 732"/>
              <a:gd name="connsiteX39" fmla="*/ 203 w 360"/>
              <a:gd name="connsiteY39" fmla="*/ 658 h 732"/>
              <a:gd name="connsiteX40" fmla="*/ 192 w 360"/>
              <a:gd name="connsiteY40" fmla="*/ 674 h 732"/>
              <a:gd name="connsiteX41" fmla="*/ 176 w 360"/>
              <a:gd name="connsiteY41" fmla="*/ 684 h 732"/>
              <a:gd name="connsiteX42" fmla="*/ 166 w 360"/>
              <a:gd name="connsiteY42" fmla="*/ 695 h 732"/>
              <a:gd name="connsiteX43" fmla="*/ 155 w 360"/>
              <a:gd name="connsiteY43" fmla="*/ 705 h 732"/>
              <a:gd name="connsiteX44" fmla="*/ 145 w 360"/>
              <a:gd name="connsiteY44" fmla="*/ 711 h 732"/>
              <a:gd name="connsiteX45" fmla="*/ 134 w 360"/>
              <a:gd name="connsiteY45" fmla="*/ 716 h 732"/>
              <a:gd name="connsiteX46" fmla="*/ 124 w 360"/>
              <a:gd name="connsiteY46" fmla="*/ 721 h 732"/>
              <a:gd name="connsiteX47" fmla="*/ 119 w 360"/>
              <a:gd name="connsiteY47" fmla="*/ 726 h 732"/>
              <a:gd name="connsiteX48" fmla="*/ 108 w 360"/>
              <a:gd name="connsiteY48" fmla="*/ 732 h 732"/>
              <a:gd name="connsiteX49" fmla="*/ 103 w 360"/>
              <a:gd name="connsiteY49" fmla="*/ 732 h 732"/>
              <a:gd name="connsiteX50" fmla="*/ 97 w 360"/>
              <a:gd name="connsiteY50" fmla="*/ 732 h 732"/>
              <a:gd name="connsiteX51" fmla="*/ 87 w 360"/>
              <a:gd name="connsiteY51" fmla="*/ 726 h 732"/>
              <a:gd name="connsiteX52" fmla="*/ 82 w 360"/>
              <a:gd name="connsiteY52" fmla="*/ 721 h 732"/>
              <a:gd name="connsiteX53" fmla="*/ 76 w 360"/>
              <a:gd name="connsiteY53" fmla="*/ 716 h 732"/>
              <a:gd name="connsiteX54" fmla="*/ 76 w 360"/>
              <a:gd name="connsiteY54" fmla="*/ 711 h 732"/>
              <a:gd name="connsiteX55" fmla="*/ 76 w 360"/>
              <a:gd name="connsiteY55" fmla="*/ 705 h 732"/>
              <a:gd name="connsiteX56" fmla="*/ 76 w 360"/>
              <a:gd name="connsiteY56" fmla="*/ 700 h 732"/>
              <a:gd name="connsiteX57" fmla="*/ 76 w 360"/>
              <a:gd name="connsiteY57" fmla="*/ 690 h 732"/>
              <a:gd name="connsiteX58" fmla="*/ 76 w 360"/>
              <a:gd name="connsiteY58" fmla="*/ 684 h 732"/>
              <a:gd name="connsiteX59" fmla="*/ 71 w 360"/>
              <a:gd name="connsiteY59" fmla="*/ 674 h 732"/>
              <a:gd name="connsiteX60" fmla="*/ 61 w 360"/>
              <a:gd name="connsiteY60" fmla="*/ 663 h 732"/>
              <a:gd name="connsiteX61" fmla="*/ 50 w 360"/>
              <a:gd name="connsiteY61" fmla="*/ 658 h 732"/>
              <a:gd name="connsiteX62" fmla="*/ 40 w 360"/>
              <a:gd name="connsiteY62" fmla="*/ 647 h 732"/>
              <a:gd name="connsiteX63" fmla="*/ 24 w 360"/>
              <a:gd name="connsiteY63" fmla="*/ 637 h 732"/>
              <a:gd name="connsiteX64" fmla="*/ 8 w 360"/>
              <a:gd name="connsiteY64" fmla="*/ 626 h 732"/>
              <a:gd name="connsiteX65" fmla="*/ 3 w 360"/>
              <a:gd name="connsiteY65" fmla="*/ 590 h 732"/>
              <a:gd name="connsiteX66" fmla="*/ 24 w 360"/>
              <a:gd name="connsiteY66" fmla="*/ 590 h 732"/>
              <a:gd name="connsiteX67" fmla="*/ 45 w 360"/>
              <a:gd name="connsiteY67" fmla="*/ 595 h 732"/>
              <a:gd name="connsiteX68" fmla="*/ 61 w 360"/>
              <a:gd name="connsiteY68" fmla="*/ 600 h 732"/>
              <a:gd name="connsiteX69" fmla="*/ 76 w 360"/>
              <a:gd name="connsiteY69" fmla="*/ 600 h 732"/>
              <a:gd name="connsiteX70" fmla="*/ 92 w 360"/>
              <a:gd name="connsiteY70" fmla="*/ 600 h 732"/>
              <a:gd name="connsiteX71" fmla="*/ 103 w 360"/>
              <a:gd name="connsiteY71" fmla="*/ 600 h 732"/>
              <a:gd name="connsiteX72" fmla="*/ 113 w 360"/>
              <a:gd name="connsiteY72" fmla="*/ 600 h 732"/>
              <a:gd name="connsiteX73" fmla="*/ 119 w 360"/>
              <a:gd name="connsiteY73" fmla="*/ 600 h 732"/>
              <a:gd name="connsiteX74" fmla="*/ 124 w 360"/>
              <a:gd name="connsiteY74" fmla="*/ 600 h 732"/>
              <a:gd name="connsiteX75" fmla="*/ 129 w 360"/>
              <a:gd name="connsiteY75" fmla="*/ 595 h 732"/>
              <a:gd name="connsiteX76" fmla="*/ 134 w 360"/>
              <a:gd name="connsiteY76" fmla="*/ 590 h 732"/>
              <a:gd name="connsiteX77" fmla="*/ 140 w 360"/>
              <a:gd name="connsiteY77" fmla="*/ 584 h 732"/>
              <a:gd name="connsiteX78" fmla="*/ 145 w 360"/>
              <a:gd name="connsiteY78" fmla="*/ 579 h 732"/>
              <a:gd name="connsiteX79" fmla="*/ 150 w 360"/>
              <a:gd name="connsiteY79" fmla="*/ 568 h 732"/>
              <a:gd name="connsiteX80" fmla="*/ 161 w 360"/>
              <a:gd name="connsiteY80" fmla="*/ 558 h 732"/>
              <a:gd name="connsiteX81" fmla="*/ 166 w 360"/>
              <a:gd name="connsiteY81" fmla="*/ 547 h 732"/>
              <a:gd name="connsiteX82" fmla="*/ 171 w 360"/>
              <a:gd name="connsiteY82" fmla="*/ 537 h 732"/>
              <a:gd name="connsiteX83" fmla="*/ 176 w 360"/>
              <a:gd name="connsiteY83" fmla="*/ 521 h 732"/>
              <a:gd name="connsiteX84" fmla="*/ 182 w 360"/>
              <a:gd name="connsiteY84" fmla="*/ 505 h 732"/>
              <a:gd name="connsiteX85" fmla="*/ 187 w 360"/>
              <a:gd name="connsiteY85" fmla="*/ 489 h 732"/>
              <a:gd name="connsiteX86" fmla="*/ 192 w 360"/>
              <a:gd name="connsiteY86" fmla="*/ 468 h 732"/>
              <a:gd name="connsiteX87" fmla="*/ 197 w 360"/>
              <a:gd name="connsiteY87" fmla="*/ 447 h 732"/>
              <a:gd name="connsiteX88" fmla="*/ 203 w 360"/>
              <a:gd name="connsiteY88" fmla="*/ 421 h 732"/>
              <a:gd name="connsiteX89" fmla="*/ 208 w 360"/>
              <a:gd name="connsiteY89" fmla="*/ 395 h 732"/>
              <a:gd name="connsiteX90" fmla="*/ 213 w 360"/>
              <a:gd name="connsiteY90" fmla="*/ 368 h 732"/>
              <a:gd name="connsiteX91" fmla="*/ 218 w 360"/>
              <a:gd name="connsiteY91" fmla="*/ 342 h 732"/>
              <a:gd name="connsiteX92" fmla="*/ 224 w 360"/>
              <a:gd name="connsiteY92" fmla="*/ 316 h 732"/>
              <a:gd name="connsiteX93" fmla="*/ 224 w 360"/>
              <a:gd name="connsiteY93" fmla="*/ 289 h 732"/>
              <a:gd name="connsiteX94" fmla="*/ 229 w 360"/>
              <a:gd name="connsiteY94" fmla="*/ 263 h 732"/>
              <a:gd name="connsiteX95" fmla="*/ 229 w 360"/>
              <a:gd name="connsiteY95" fmla="*/ 242 h 732"/>
              <a:gd name="connsiteX96" fmla="*/ 234 w 360"/>
              <a:gd name="connsiteY96" fmla="*/ 221 h 732"/>
              <a:gd name="connsiteX97" fmla="*/ 234 w 360"/>
              <a:gd name="connsiteY97" fmla="*/ 200 h 732"/>
              <a:gd name="connsiteX98" fmla="*/ 234 w 360"/>
              <a:gd name="connsiteY98" fmla="*/ 179 h 732"/>
              <a:gd name="connsiteX99" fmla="*/ 239 w 360"/>
              <a:gd name="connsiteY99" fmla="*/ 163 h 732"/>
              <a:gd name="connsiteX100" fmla="*/ 239 w 360"/>
              <a:gd name="connsiteY100" fmla="*/ 147 h 732"/>
              <a:gd name="connsiteX101" fmla="*/ 239 w 360"/>
              <a:gd name="connsiteY101" fmla="*/ 131 h 732"/>
              <a:gd name="connsiteX102" fmla="*/ 239 w 360"/>
              <a:gd name="connsiteY102" fmla="*/ 121 h 732"/>
              <a:gd name="connsiteX103" fmla="*/ 239 w 360"/>
              <a:gd name="connsiteY103" fmla="*/ 110 h 732"/>
              <a:gd name="connsiteX104" fmla="*/ 239 w 360"/>
              <a:gd name="connsiteY104" fmla="*/ 100 h 732"/>
              <a:gd name="connsiteX105" fmla="*/ 239 w 360"/>
              <a:gd name="connsiteY105" fmla="*/ 89 h 732"/>
              <a:gd name="connsiteX106" fmla="*/ 234 w 360"/>
              <a:gd name="connsiteY106" fmla="*/ 84 h 732"/>
              <a:gd name="connsiteX107" fmla="*/ 234 w 360"/>
              <a:gd name="connsiteY107" fmla="*/ 84 h 732"/>
              <a:gd name="connsiteX0" fmla="*/ 226 w 352"/>
              <a:gd name="connsiteY0" fmla="*/ 84 h 732"/>
              <a:gd name="connsiteX1" fmla="*/ 226 w 352"/>
              <a:gd name="connsiteY1" fmla="*/ 73 h 732"/>
              <a:gd name="connsiteX2" fmla="*/ 221 w 352"/>
              <a:gd name="connsiteY2" fmla="*/ 63 h 732"/>
              <a:gd name="connsiteX3" fmla="*/ 216 w 352"/>
              <a:gd name="connsiteY3" fmla="*/ 52 h 732"/>
              <a:gd name="connsiteX4" fmla="*/ 216 w 352"/>
              <a:gd name="connsiteY4" fmla="*/ 47 h 732"/>
              <a:gd name="connsiteX5" fmla="*/ 210 w 352"/>
              <a:gd name="connsiteY5" fmla="*/ 47 h 732"/>
              <a:gd name="connsiteX6" fmla="*/ 205 w 352"/>
              <a:gd name="connsiteY6" fmla="*/ 47 h 732"/>
              <a:gd name="connsiteX7" fmla="*/ 200 w 352"/>
              <a:gd name="connsiteY7" fmla="*/ 42 h 732"/>
              <a:gd name="connsiteX8" fmla="*/ 295 w 352"/>
              <a:gd name="connsiteY8" fmla="*/ 0 h 732"/>
              <a:gd name="connsiteX9" fmla="*/ 310 w 352"/>
              <a:gd name="connsiteY9" fmla="*/ 10 h 732"/>
              <a:gd name="connsiteX10" fmla="*/ 326 w 352"/>
              <a:gd name="connsiteY10" fmla="*/ 21 h 732"/>
              <a:gd name="connsiteX11" fmla="*/ 337 w 352"/>
              <a:gd name="connsiteY11" fmla="*/ 26 h 732"/>
              <a:gd name="connsiteX12" fmla="*/ 347 w 352"/>
              <a:gd name="connsiteY12" fmla="*/ 36 h 732"/>
              <a:gd name="connsiteX13" fmla="*/ 352 w 352"/>
              <a:gd name="connsiteY13" fmla="*/ 42 h 732"/>
              <a:gd name="connsiteX14" fmla="*/ 352 w 352"/>
              <a:gd name="connsiteY14" fmla="*/ 42 h 732"/>
              <a:gd name="connsiteX15" fmla="*/ 347 w 352"/>
              <a:gd name="connsiteY15" fmla="*/ 47 h 732"/>
              <a:gd name="connsiteX16" fmla="*/ 347 w 352"/>
              <a:gd name="connsiteY16" fmla="*/ 52 h 732"/>
              <a:gd name="connsiteX17" fmla="*/ 342 w 352"/>
              <a:gd name="connsiteY17" fmla="*/ 58 h 732"/>
              <a:gd name="connsiteX18" fmla="*/ 337 w 352"/>
              <a:gd name="connsiteY18" fmla="*/ 63 h 732"/>
              <a:gd name="connsiteX19" fmla="*/ 331 w 352"/>
              <a:gd name="connsiteY19" fmla="*/ 68 h 732"/>
              <a:gd name="connsiteX20" fmla="*/ 326 w 352"/>
              <a:gd name="connsiteY20" fmla="*/ 73 h 732"/>
              <a:gd name="connsiteX21" fmla="*/ 321 w 352"/>
              <a:gd name="connsiteY21" fmla="*/ 84 h 732"/>
              <a:gd name="connsiteX22" fmla="*/ 321 w 352"/>
              <a:gd name="connsiteY22" fmla="*/ 94 h 732"/>
              <a:gd name="connsiteX23" fmla="*/ 316 w 352"/>
              <a:gd name="connsiteY23" fmla="*/ 110 h 732"/>
              <a:gd name="connsiteX24" fmla="*/ 316 w 352"/>
              <a:gd name="connsiteY24" fmla="*/ 131 h 732"/>
              <a:gd name="connsiteX25" fmla="*/ 316 w 352"/>
              <a:gd name="connsiteY25" fmla="*/ 152 h 732"/>
              <a:gd name="connsiteX26" fmla="*/ 310 w 352"/>
              <a:gd name="connsiteY26" fmla="*/ 179 h 732"/>
              <a:gd name="connsiteX27" fmla="*/ 305 w 352"/>
              <a:gd name="connsiteY27" fmla="*/ 231 h 732"/>
              <a:gd name="connsiteX28" fmla="*/ 300 w 352"/>
              <a:gd name="connsiteY28" fmla="*/ 284 h 732"/>
              <a:gd name="connsiteX29" fmla="*/ 295 w 352"/>
              <a:gd name="connsiteY29" fmla="*/ 331 h 732"/>
              <a:gd name="connsiteX30" fmla="*/ 289 w 352"/>
              <a:gd name="connsiteY30" fmla="*/ 379 h 732"/>
              <a:gd name="connsiteX31" fmla="*/ 279 w 352"/>
              <a:gd name="connsiteY31" fmla="*/ 426 h 732"/>
              <a:gd name="connsiteX32" fmla="*/ 268 w 352"/>
              <a:gd name="connsiteY32" fmla="*/ 474 h 732"/>
              <a:gd name="connsiteX33" fmla="*/ 258 w 352"/>
              <a:gd name="connsiteY33" fmla="*/ 521 h 732"/>
              <a:gd name="connsiteX34" fmla="*/ 242 w 352"/>
              <a:gd name="connsiteY34" fmla="*/ 563 h 732"/>
              <a:gd name="connsiteX35" fmla="*/ 231 w 352"/>
              <a:gd name="connsiteY35" fmla="*/ 590 h 732"/>
              <a:gd name="connsiteX36" fmla="*/ 226 w 352"/>
              <a:gd name="connsiteY36" fmla="*/ 611 h 732"/>
              <a:gd name="connsiteX37" fmla="*/ 216 w 352"/>
              <a:gd name="connsiteY37" fmla="*/ 626 h 732"/>
              <a:gd name="connsiteX38" fmla="*/ 205 w 352"/>
              <a:gd name="connsiteY38" fmla="*/ 642 h 732"/>
              <a:gd name="connsiteX39" fmla="*/ 195 w 352"/>
              <a:gd name="connsiteY39" fmla="*/ 658 h 732"/>
              <a:gd name="connsiteX40" fmla="*/ 184 w 352"/>
              <a:gd name="connsiteY40" fmla="*/ 674 h 732"/>
              <a:gd name="connsiteX41" fmla="*/ 168 w 352"/>
              <a:gd name="connsiteY41" fmla="*/ 684 h 732"/>
              <a:gd name="connsiteX42" fmla="*/ 158 w 352"/>
              <a:gd name="connsiteY42" fmla="*/ 695 h 732"/>
              <a:gd name="connsiteX43" fmla="*/ 147 w 352"/>
              <a:gd name="connsiteY43" fmla="*/ 705 h 732"/>
              <a:gd name="connsiteX44" fmla="*/ 137 w 352"/>
              <a:gd name="connsiteY44" fmla="*/ 711 h 732"/>
              <a:gd name="connsiteX45" fmla="*/ 126 w 352"/>
              <a:gd name="connsiteY45" fmla="*/ 716 h 732"/>
              <a:gd name="connsiteX46" fmla="*/ 116 w 352"/>
              <a:gd name="connsiteY46" fmla="*/ 721 h 732"/>
              <a:gd name="connsiteX47" fmla="*/ 111 w 352"/>
              <a:gd name="connsiteY47" fmla="*/ 726 h 732"/>
              <a:gd name="connsiteX48" fmla="*/ 100 w 352"/>
              <a:gd name="connsiteY48" fmla="*/ 732 h 732"/>
              <a:gd name="connsiteX49" fmla="*/ 95 w 352"/>
              <a:gd name="connsiteY49" fmla="*/ 732 h 732"/>
              <a:gd name="connsiteX50" fmla="*/ 89 w 352"/>
              <a:gd name="connsiteY50" fmla="*/ 732 h 732"/>
              <a:gd name="connsiteX51" fmla="*/ 79 w 352"/>
              <a:gd name="connsiteY51" fmla="*/ 726 h 732"/>
              <a:gd name="connsiteX52" fmla="*/ 74 w 352"/>
              <a:gd name="connsiteY52" fmla="*/ 721 h 732"/>
              <a:gd name="connsiteX53" fmla="*/ 68 w 352"/>
              <a:gd name="connsiteY53" fmla="*/ 716 h 732"/>
              <a:gd name="connsiteX54" fmla="*/ 68 w 352"/>
              <a:gd name="connsiteY54" fmla="*/ 711 h 732"/>
              <a:gd name="connsiteX55" fmla="*/ 68 w 352"/>
              <a:gd name="connsiteY55" fmla="*/ 705 h 732"/>
              <a:gd name="connsiteX56" fmla="*/ 68 w 352"/>
              <a:gd name="connsiteY56" fmla="*/ 700 h 732"/>
              <a:gd name="connsiteX57" fmla="*/ 68 w 352"/>
              <a:gd name="connsiteY57" fmla="*/ 690 h 732"/>
              <a:gd name="connsiteX58" fmla="*/ 68 w 352"/>
              <a:gd name="connsiteY58" fmla="*/ 684 h 732"/>
              <a:gd name="connsiteX59" fmla="*/ 63 w 352"/>
              <a:gd name="connsiteY59" fmla="*/ 674 h 732"/>
              <a:gd name="connsiteX60" fmla="*/ 53 w 352"/>
              <a:gd name="connsiteY60" fmla="*/ 663 h 732"/>
              <a:gd name="connsiteX61" fmla="*/ 42 w 352"/>
              <a:gd name="connsiteY61" fmla="*/ 658 h 732"/>
              <a:gd name="connsiteX62" fmla="*/ 32 w 352"/>
              <a:gd name="connsiteY62" fmla="*/ 647 h 732"/>
              <a:gd name="connsiteX63" fmla="*/ 16 w 352"/>
              <a:gd name="connsiteY63" fmla="*/ 637 h 732"/>
              <a:gd name="connsiteX64" fmla="*/ 0 w 352"/>
              <a:gd name="connsiteY64" fmla="*/ 626 h 732"/>
              <a:gd name="connsiteX65" fmla="*/ 16 w 352"/>
              <a:gd name="connsiteY65" fmla="*/ 590 h 732"/>
              <a:gd name="connsiteX66" fmla="*/ 37 w 352"/>
              <a:gd name="connsiteY66" fmla="*/ 595 h 732"/>
              <a:gd name="connsiteX67" fmla="*/ 53 w 352"/>
              <a:gd name="connsiteY67" fmla="*/ 600 h 732"/>
              <a:gd name="connsiteX68" fmla="*/ 68 w 352"/>
              <a:gd name="connsiteY68" fmla="*/ 600 h 732"/>
              <a:gd name="connsiteX69" fmla="*/ 84 w 352"/>
              <a:gd name="connsiteY69" fmla="*/ 600 h 732"/>
              <a:gd name="connsiteX70" fmla="*/ 95 w 352"/>
              <a:gd name="connsiteY70" fmla="*/ 600 h 732"/>
              <a:gd name="connsiteX71" fmla="*/ 105 w 352"/>
              <a:gd name="connsiteY71" fmla="*/ 600 h 732"/>
              <a:gd name="connsiteX72" fmla="*/ 111 w 352"/>
              <a:gd name="connsiteY72" fmla="*/ 600 h 732"/>
              <a:gd name="connsiteX73" fmla="*/ 116 w 352"/>
              <a:gd name="connsiteY73" fmla="*/ 600 h 732"/>
              <a:gd name="connsiteX74" fmla="*/ 121 w 352"/>
              <a:gd name="connsiteY74" fmla="*/ 595 h 732"/>
              <a:gd name="connsiteX75" fmla="*/ 126 w 352"/>
              <a:gd name="connsiteY75" fmla="*/ 590 h 732"/>
              <a:gd name="connsiteX76" fmla="*/ 132 w 352"/>
              <a:gd name="connsiteY76" fmla="*/ 584 h 732"/>
              <a:gd name="connsiteX77" fmla="*/ 137 w 352"/>
              <a:gd name="connsiteY77" fmla="*/ 579 h 732"/>
              <a:gd name="connsiteX78" fmla="*/ 142 w 352"/>
              <a:gd name="connsiteY78" fmla="*/ 568 h 732"/>
              <a:gd name="connsiteX79" fmla="*/ 153 w 352"/>
              <a:gd name="connsiteY79" fmla="*/ 558 h 732"/>
              <a:gd name="connsiteX80" fmla="*/ 158 w 352"/>
              <a:gd name="connsiteY80" fmla="*/ 547 h 732"/>
              <a:gd name="connsiteX81" fmla="*/ 163 w 352"/>
              <a:gd name="connsiteY81" fmla="*/ 537 h 732"/>
              <a:gd name="connsiteX82" fmla="*/ 168 w 352"/>
              <a:gd name="connsiteY82" fmla="*/ 521 h 732"/>
              <a:gd name="connsiteX83" fmla="*/ 174 w 352"/>
              <a:gd name="connsiteY83" fmla="*/ 505 h 732"/>
              <a:gd name="connsiteX84" fmla="*/ 179 w 352"/>
              <a:gd name="connsiteY84" fmla="*/ 489 h 732"/>
              <a:gd name="connsiteX85" fmla="*/ 184 w 352"/>
              <a:gd name="connsiteY85" fmla="*/ 468 h 732"/>
              <a:gd name="connsiteX86" fmla="*/ 189 w 352"/>
              <a:gd name="connsiteY86" fmla="*/ 447 h 732"/>
              <a:gd name="connsiteX87" fmla="*/ 195 w 352"/>
              <a:gd name="connsiteY87" fmla="*/ 421 h 732"/>
              <a:gd name="connsiteX88" fmla="*/ 200 w 352"/>
              <a:gd name="connsiteY88" fmla="*/ 395 h 732"/>
              <a:gd name="connsiteX89" fmla="*/ 205 w 352"/>
              <a:gd name="connsiteY89" fmla="*/ 368 h 732"/>
              <a:gd name="connsiteX90" fmla="*/ 210 w 352"/>
              <a:gd name="connsiteY90" fmla="*/ 342 h 732"/>
              <a:gd name="connsiteX91" fmla="*/ 216 w 352"/>
              <a:gd name="connsiteY91" fmla="*/ 316 h 732"/>
              <a:gd name="connsiteX92" fmla="*/ 216 w 352"/>
              <a:gd name="connsiteY92" fmla="*/ 289 h 732"/>
              <a:gd name="connsiteX93" fmla="*/ 221 w 352"/>
              <a:gd name="connsiteY93" fmla="*/ 263 h 732"/>
              <a:gd name="connsiteX94" fmla="*/ 221 w 352"/>
              <a:gd name="connsiteY94" fmla="*/ 242 h 732"/>
              <a:gd name="connsiteX95" fmla="*/ 226 w 352"/>
              <a:gd name="connsiteY95" fmla="*/ 221 h 732"/>
              <a:gd name="connsiteX96" fmla="*/ 226 w 352"/>
              <a:gd name="connsiteY96" fmla="*/ 200 h 732"/>
              <a:gd name="connsiteX97" fmla="*/ 226 w 352"/>
              <a:gd name="connsiteY97" fmla="*/ 179 h 732"/>
              <a:gd name="connsiteX98" fmla="*/ 231 w 352"/>
              <a:gd name="connsiteY98" fmla="*/ 163 h 732"/>
              <a:gd name="connsiteX99" fmla="*/ 231 w 352"/>
              <a:gd name="connsiteY99" fmla="*/ 147 h 732"/>
              <a:gd name="connsiteX100" fmla="*/ 231 w 352"/>
              <a:gd name="connsiteY100" fmla="*/ 131 h 732"/>
              <a:gd name="connsiteX101" fmla="*/ 231 w 352"/>
              <a:gd name="connsiteY101" fmla="*/ 121 h 732"/>
              <a:gd name="connsiteX102" fmla="*/ 231 w 352"/>
              <a:gd name="connsiteY102" fmla="*/ 110 h 732"/>
              <a:gd name="connsiteX103" fmla="*/ 231 w 352"/>
              <a:gd name="connsiteY103" fmla="*/ 100 h 732"/>
              <a:gd name="connsiteX104" fmla="*/ 231 w 352"/>
              <a:gd name="connsiteY104" fmla="*/ 89 h 732"/>
              <a:gd name="connsiteX105" fmla="*/ 226 w 352"/>
              <a:gd name="connsiteY105" fmla="*/ 84 h 732"/>
              <a:gd name="connsiteX106" fmla="*/ 226 w 352"/>
              <a:gd name="connsiteY106" fmla="*/ 84 h 732"/>
              <a:gd name="connsiteX0" fmla="*/ 226 w 352"/>
              <a:gd name="connsiteY0" fmla="*/ 84 h 732"/>
              <a:gd name="connsiteX1" fmla="*/ 226 w 352"/>
              <a:gd name="connsiteY1" fmla="*/ 73 h 732"/>
              <a:gd name="connsiteX2" fmla="*/ 221 w 352"/>
              <a:gd name="connsiteY2" fmla="*/ 63 h 732"/>
              <a:gd name="connsiteX3" fmla="*/ 216 w 352"/>
              <a:gd name="connsiteY3" fmla="*/ 52 h 732"/>
              <a:gd name="connsiteX4" fmla="*/ 216 w 352"/>
              <a:gd name="connsiteY4" fmla="*/ 47 h 732"/>
              <a:gd name="connsiteX5" fmla="*/ 210 w 352"/>
              <a:gd name="connsiteY5" fmla="*/ 47 h 732"/>
              <a:gd name="connsiteX6" fmla="*/ 205 w 352"/>
              <a:gd name="connsiteY6" fmla="*/ 47 h 732"/>
              <a:gd name="connsiteX7" fmla="*/ 200 w 352"/>
              <a:gd name="connsiteY7" fmla="*/ 42 h 732"/>
              <a:gd name="connsiteX8" fmla="*/ 295 w 352"/>
              <a:gd name="connsiteY8" fmla="*/ 0 h 732"/>
              <a:gd name="connsiteX9" fmla="*/ 310 w 352"/>
              <a:gd name="connsiteY9" fmla="*/ 10 h 732"/>
              <a:gd name="connsiteX10" fmla="*/ 326 w 352"/>
              <a:gd name="connsiteY10" fmla="*/ 21 h 732"/>
              <a:gd name="connsiteX11" fmla="*/ 337 w 352"/>
              <a:gd name="connsiteY11" fmla="*/ 26 h 732"/>
              <a:gd name="connsiteX12" fmla="*/ 347 w 352"/>
              <a:gd name="connsiteY12" fmla="*/ 36 h 732"/>
              <a:gd name="connsiteX13" fmla="*/ 352 w 352"/>
              <a:gd name="connsiteY13" fmla="*/ 42 h 732"/>
              <a:gd name="connsiteX14" fmla="*/ 352 w 352"/>
              <a:gd name="connsiteY14" fmla="*/ 42 h 732"/>
              <a:gd name="connsiteX15" fmla="*/ 347 w 352"/>
              <a:gd name="connsiteY15" fmla="*/ 47 h 732"/>
              <a:gd name="connsiteX16" fmla="*/ 347 w 352"/>
              <a:gd name="connsiteY16" fmla="*/ 52 h 732"/>
              <a:gd name="connsiteX17" fmla="*/ 342 w 352"/>
              <a:gd name="connsiteY17" fmla="*/ 58 h 732"/>
              <a:gd name="connsiteX18" fmla="*/ 337 w 352"/>
              <a:gd name="connsiteY18" fmla="*/ 63 h 732"/>
              <a:gd name="connsiteX19" fmla="*/ 331 w 352"/>
              <a:gd name="connsiteY19" fmla="*/ 68 h 732"/>
              <a:gd name="connsiteX20" fmla="*/ 326 w 352"/>
              <a:gd name="connsiteY20" fmla="*/ 73 h 732"/>
              <a:gd name="connsiteX21" fmla="*/ 321 w 352"/>
              <a:gd name="connsiteY21" fmla="*/ 84 h 732"/>
              <a:gd name="connsiteX22" fmla="*/ 321 w 352"/>
              <a:gd name="connsiteY22" fmla="*/ 94 h 732"/>
              <a:gd name="connsiteX23" fmla="*/ 316 w 352"/>
              <a:gd name="connsiteY23" fmla="*/ 110 h 732"/>
              <a:gd name="connsiteX24" fmla="*/ 316 w 352"/>
              <a:gd name="connsiteY24" fmla="*/ 131 h 732"/>
              <a:gd name="connsiteX25" fmla="*/ 316 w 352"/>
              <a:gd name="connsiteY25" fmla="*/ 152 h 732"/>
              <a:gd name="connsiteX26" fmla="*/ 310 w 352"/>
              <a:gd name="connsiteY26" fmla="*/ 179 h 732"/>
              <a:gd name="connsiteX27" fmla="*/ 305 w 352"/>
              <a:gd name="connsiteY27" fmla="*/ 231 h 732"/>
              <a:gd name="connsiteX28" fmla="*/ 300 w 352"/>
              <a:gd name="connsiteY28" fmla="*/ 284 h 732"/>
              <a:gd name="connsiteX29" fmla="*/ 295 w 352"/>
              <a:gd name="connsiteY29" fmla="*/ 331 h 732"/>
              <a:gd name="connsiteX30" fmla="*/ 289 w 352"/>
              <a:gd name="connsiteY30" fmla="*/ 379 h 732"/>
              <a:gd name="connsiteX31" fmla="*/ 279 w 352"/>
              <a:gd name="connsiteY31" fmla="*/ 426 h 732"/>
              <a:gd name="connsiteX32" fmla="*/ 268 w 352"/>
              <a:gd name="connsiteY32" fmla="*/ 474 h 732"/>
              <a:gd name="connsiteX33" fmla="*/ 258 w 352"/>
              <a:gd name="connsiteY33" fmla="*/ 521 h 732"/>
              <a:gd name="connsiteX34" fmla="*/ 242 w 352"/>
              <a:gd name="connsiteY34" fmla="*/ 563 h 732"/>
              <a:gd name="connsiteX35" fmla="*/ 231 w 352"/>
              <a:gd name="connsiteY35" fmla="*/ 590 h 732"/>
              <a:gd name="connsiteX36" fmla="*/ 226 w 352"/>
              <a:gd name="connsiteY36" fmla="*/ 611 h 732"/>
              <a:gd name="connsiteX37" fmla="*/ 216 w 352"/>
              <a:gd name="connsiteY37" fmla="*/ 626 h 732"/>
              <a:gd name="connsiteX38" fmla="*/ 205 w 352"/>
              <a:gd name="connsiteY38" fmla="*/ 642 h 732"/>
              <a:gd name="connsiteX39" fmla="*/ 195 w 352"/>
              <a:gd name="connsiteY39" fmla="*/ 658 h 732"/>
              <a:gd name="connsiteX40" fmla="*/ 184 w 352"/>
              <a:gd name="connsiteY40" fmla="*/ 674 h 732"/>
              <a:gd name="connsiteX41" fmla="*/ 168 w 352"/>
              <a:gd name="connsiteY41" fmla="*/ 684 h 732"/>
              <a:gd name="connsiteX42" fmla="*/ 158 w 352"/>
              <a:gd name="connsiteY42" fmla="*/ 695 h 732"/>
              <a:gd name="connsiteX43" fmla="*/ 147 w 352"/>
              <a:gd name="connsiteY43" fmla="*/ 705 h 732"/>
              <a:gd name="connsiteX44" fmla="*/ 137 w 352"/>
              <a:gd name="connsiteY44" fmla="*/ 711 h 732"/>
              <a:gd name="connsiteX45" fmla="*/ 126 w 352"/>
              <a:gd name="connsiteY45" fmla="*/ 716 h 732"/>
              <a:gd name="connsiteX46" fmla="*/ 116 w 352"/>
              <a:gd name="connsiteY46" fmla="*/ 721 h 732"/>
              <a:gd name="connsiteX47" fmla="*/ 111 w 352"/>
              <a:gd name="connsiteY47" fmla="*/ 726 h 732"/>
              <a:gd name="connsiteX48" fmla="*/ 100 w 352"/>
              <a:gd name="connsiteY48" fmla="*/ 732 h 732"/>
              <a:gd name="connsiteX49" fmla="*/ 95 w 352"/>
              <a:gd name="connsiteY49" fmla="*/ 732 h 732"/>
              <a:gd name="connsiteX50" fmla="*/ 89 w 352"/>
              <a:gd name="connsiteY50" fmla="*/ 732 h 732"/>
              <a:gd name="connsiteX51" fmla="*/ 79 w 352"/>
              <a:gd name="connsiteY51" fmla="*/ 726 h 732"/>
              <a:gd name="connsiteX52" fmla="*/ 74 w 352"/>
              <a:gd name="connsiteY52" fmla="*/ 721 h 732"/>
              <a:gd name="connsiteX53" fmla="*/ 68 w 352"/>
              <a:gd name="connsiteY53" fmla="*/ 716 h 732"/>
              <a:gd name="connsiteX54" fmla="*/ 68 w 352"/>
              <a:gd name="connsiteY54" fmla="*/ 711 h 732"/>
              <a:gd name="connsiteX55" fmla="*/ 68 w 352"/>
              <a:gd name="connsiteY55" fmla="*/ 705 h 732"/>
              <a:gd name="connsiteX56" fmla="*/ 68 w 352"/>
              <a:gd name="connsiteY56" fmla="*/ 700 h 732"/>
              <a:gd name="connsiteX57" fmla="*/ 68 w 352"/>
              <a:gd name="connsiteY57" fmla="*/ 690 h 732"/>
              <a:gd name="connsiteX58" fmla="*/ 68 w 352"/>
              <a:gd name="connsiteY58" fmla="*/ 684 h 732"/>
              <a:gd name="connsiteX59" fmla="*/ 63 w 352"/>
              <a:gd name="connsiteY59" fmla="*/ 674 h 732"/>
              <a:gd name="connsiteX60" fmla="*/ 53 w 352"/>
              <a:gd name="connsiteY60" fmla="*/ 663 h 732"/>
              <a:gd name="connsiteX61" fmla="*/ 42 w 352"/>
              <a:gd name="connsiteY61" fmla="*/ 658 h 732"/>
              <a:gd name="connsiteX62" fmla="*/ 32 w 352"/>
              <a:gd name="connsiteY62" fmla="*/ 647 h 732"/>
              <a:gd name="connsiteX63" fmla="*/ 16 w 352"/>
              <a:gd name="connsiteY63" fmla="*/ 637 h 732"/>
              <a:gd name="connsiteX64" fmla="*/ 0 w 352"/>
              <a:gd name="connsiteY64" fmla="*/ 626 h 732"/>
              <a:gd name="connsiteX65" fmla="*/ 37 w 352"/>
              <a:gd name="connsiteY65" fmla="*/ 595 h 732"/>
              <a:gd name="connsiteX66" fmla="*/ 53 w 352"/>
              <a:gd name="connsiteY66" fmla="*/ 600 h 732"/>
              <a:gd name="connsiteX67" fmla="*/ 68 w 352"/>
              <a:gd name="connsiteY67" fmla="*/ 600 h 732"/>
              <a:gd name="connsiteX68" fmla="*/ 84 w 352"/>
              <a:gd name="connsiteY68" fmla="*/ 600 h 732"/>
              <a:gd name="connsiteX69" fmla="*/ 95 w 352"/>
              <a:gd name="connsiteY69" fmla="*/ 600 h 732"/>
              <a:gd name="connsiteX70" fmla="*/ 105 w 352"/>
              <a:gd name="connsiteY70" fmla="*/ 600 h 732"/>
              <a:gd name="connsiteX71" fmla="*/ 111 w 352"/>
              <a:gd name="connsiteY71" fmla="*/ 600 h 732"/>
              <a:gd name="connsiteX72" fmla="*/ 116 w 352"/>
              <a:gd name="connsiteY72" fmla="*/ 600 h 732"/>
              <a:gd name="connsiteX73" fmla="*/ 121 w 352"/>
              <a:gd name="connsiteY73" fmla="*/ 595 h 732"/>
              <a:gd name="connsiteX74" fmla="*/ 126 w 352"/>
              <a:gd name="connsiteY74" fmla="*/ 590 h 732"/>
              <a:gd name="connsiteX75" fmla="*/ 132 w 352"/>
              <a:gd name="connsiteY75" fmla="*/ 584 h 732"/>
              <a:gd name="connsiteX76" fmla="*/ 137 w 352"/>
              <a:gd name="connsiteY76" fmla="*/ 579 h 732"/>
              <a:gd name="connsiteX77" fmla="*/ 142 w 352"/>
              <a:gd name="connsiteY77" fmla="*/ 568 h 732"/>
              <a:gd name="connsiteX78" fmla="*/ 153 w 352"/>
              <a:gd name="connsiteY78" fmla="*/ 558 h 732"/>
              <a:gd name="connsiteX79" fmla="*/ 158 w 352"/>
              <a:gd name="connsiteY79" fmla="*/ 547 h 732"/>
              <a:gd name="connsiteX80" fmla="*/ 163 w 352"/>
              <a:gd name="connsiteY80" fmla="*/ 537 h 732"/>
              <a:gd name="connsiteX81" fmla="*/ 168 w 352"/>
              <a:gd name="connsiteY81" fmla="*/ 521 h 732"/>
              <a:gd name="connsiteX82" fmla="*/ 174 w 352"/>
              <a:gd name="connsiteY82" fmla="*/ 505 h 732"/>
              <a:gd name="connsiteX83" fmla="*/ 179 w 352"/>
              <a:gd name="connsiteY83" fmla="*/ 489 h 732"/>
              <a:gd name="connsiteX84" fmla="*/ 184 w 352"/>
              <a:gd name="connsiteY84" fmla="*/ 468 h 732"/>
              <a:gd name="connsiteX85" fmla="*/ 189 w 352"/>
              <a:gd name="connsiteY85" fmla="*/ 447 h 732"/>
              <a:gd name="connsiteX86" fmla="*/ 195 w 352"/>
              <a:gd name="connsiteY86" fmla="*/ 421 h 732"/>
              <a:gd name="connsiteX87" fmla="*/ 200 w 352"/>
              <a:gd name="connsiteY87" fmla="*/ 395 h 732"/>
              <a:gd name="connsiteX88" fmla="*/ 205 w 352"/>
              <a:gd name="connsiteY88" fmla="*/ 368 h 732"/>
              <a:gd name="connsiteX89" fmla="*/ 210 w 352"/>
              <a:gd name="connsiteY89" fmla="*/ 342 h 732"/>
              <a:gd name="connsiteX90" fmla="*/ 216 w 352"/>
              <a:gd name="connsiteY90" fmla="*/ 316 h 732"/>
              <a:gd name="connsiteX91" fmla="*/ 216 w 352"/>
              <a:gd name="connsiteY91" fmla="*/ 289 h 732"/>
              <a:gd name="connsiteX92" fmla="*/ 221 w 352"/>
              <a:gd name="connsiteY92" fmla="*/ 263 h 732"/>
              <a:gd name="connsiteX93" fmla="*/ 221 w 352"/>
              <a:gd name="connsiteY93" fmla="*/ 242 h 732"/>
              <a:gd name="connsiteX94" fmla="*/ 226 w 352"/>
              <a:gd name="connsiteY94" fmla="*/ 221 h 732"/>
              <a:gd name="connsiteX95" fmla="*/ 226 w 352"/>
              <a:gd name="connsiteY95" fmla="*/ 200 h 732"/>
              <a:gd name="connsiteX96" fmla="*/ 226 w 352"/>
              <a:gd name="connsiteY96" fmla="*/ 179 h 732"/>
              <a:gd name="connsiteX97" fmla="*/ 231 w 352"/>
              <a:gd name="connsiteY97" fmla="*/ 163 h 732"/>
              <a:gd name="connsiteX98" fmla="*/ 231 w 352"/>
              <a:gd name="connsiteY98" fmla="*/ 147 h 732"/>
              <a:gd name="connsiteX99" fmla="*/ 231 w 352"/>
              <a:gd name="connsiteY99" fmla="*/ 131 h 732"/>
              <a:gd name="connsiteX100" fmla="*/ 231 w 352"/>
              <a:gd name="connsiteY100" fmla="*/ 121 h 732"/>
              <a:gd name="connsiteX101" fmla="*/ 231 w 352"/>
              <a:gd name="connsiteY101" fmla="*/ 110 h 732"/>
              <a:gd name="connsiteX102" fmla="*/ 231 w 352"/>
              <a:gd name="connsiteY102" fmla="*/ 100 h 732"/>
              <a:gd name="connsiteX103" fmla="*/ 231 w 352"/>
              <a:gd name="connsiteY103" fmla="*/ 89 h 732"/>
              <a:gd name="connsiteX104" fmla="*/ 226 w 352"/>
              <a:gd name="connsiteY104" fmla="*/ 84 h 732"/>
              <a:gd name="connsiteX105" fmla="*/ 226 w 352"/>
              <a:gd name="connsiteY105" fmla="*/ 84 h 732"/>
              <a:gd name="connsiteX0" fmla="*/ 226 w 352"/>
              <a:gd name="connsiteY0" fmla="*/ 84 h 732"/>
              <a:gd name="connsiteX1" fmla="*/ 226 w 352"/>
              <a:gd name="connsiteY1" fmla="*/ 73 h 732"/>
              <a:gd name="connsiteX2" fmla="*/ 221 w 352"/>
              <a:gd name="connsiteY2" fmla="*/ 63 h 732"/>
              <a:gd name="connsiteX3" fmla="*/ 216 w 352"/>
              <a:gd name="connsiteY3" fmla="*/ 52 h 732"/>
              <a:gd name="connsiteX4" fmla="*/ 216 w 352"/>
              <a:gd name="connsiteY4" fmla="*/ 47 h 732"/>
              <a:gd name="connsiteX5" fmla="*/ 210 w 352"/>
              <a:gd name="connsiteY5" fmla="*/ 47 h 732"/>
              <a:gd name="connsiteX6" fmla="*/ 205 w 352"/>
              <a:gd name="connsiteY6" fmla="*/ 47 h 732"/>
              <a:gd name="connsiteX7" fmla="*/ 200 w 352"/>
              <a:gd name="connsiteY7" fmla="*/ 42 h 732"/>
              <a:gd name="connsiteX8" fmla="*/ 295 w 352"/>
              <a:gd name="connsiteY8" fmla="*/ 0 h 732"/>
              <a:gd name="connsiteX9" fmla="*/ 310 w 352"/>
              <a:gd name="connsiteY9" fmla="*/ 10 h 732"/>
              <a:gd name="connsiteX10" fmla="*/ 326 w 352"/>
              <a:gd name="connsiteY10" fmla="*/ 21 h 732"/>
              <a:gd name="connsiteX11" fmla="*/ 337 w 352"/>
              <a:gd name="connsiteY11" fmla="*/ 26 h 732"/>
              <a:gd name="connsiteX12" fmla="*/ 347 w 352"/>
              <a:gd name="connsiteY12" fmla="*/ 36 h 732"/>
              <a:gd name="connsiteX13" fmla="*/ 352 w 352"/>
              <a:gd name="connsiteY13" fmla="*/ 42 h 732"/>
              <a:gd name="connsiteX14" fmla="*/ 352 w 352"/>
              <a:gd name="connsiteY14" fmla="*/ 42 h 732"/>
              <a:gd name="connsiteX15" fmla="*/ 347 w 352"/>
              <a:gd name="connsiteY15" fmla="*/ 47 h 732"/>
              <a:gd name="connsiteX16" fmla="*/ 347 w 352"/>
              <a:gd name="connsiteY16" fmla="*/ 52 h 732"/>
              <a:gd name="connsiteX17" fmla="*/ 342 w 352"/>
              <a:gd name="connsiteY17" fmla="*/ 58 h 732"/>
              <a:gd name="connsiteX18" fmla="*/ 337 w 352"/>
              <a:gd name="connsiteY18" fmla="*/ 63 h 732"/>
              <a:gd name="connsiteX19" fmla="*/ 331 w 352"/>
              <a:gd name="connsiteY19" fmla="*/ 68 h 732"/>
              <a:gd name="connsiteX20" fmla="*/ 326 w 352"/>
              <a:gd name="connsiteY20" fmla="*/ 73 h 732"/>
              <a:gd name="connsiteX21" fmla="*/ 321 w 352"/>
              <a:gd name="connsiteY21" fmla="*/ 84 h 732"/>
              <a:gd name="connsiteX22" fmla="*/ 321 w 352"/>
              <a:gd name="connsiteY22" fmla="*/ 94 h 732"/>
              <a:gd name="connsiteX23" fmla="*/ 316 w 352"/>
              <a:gd name="connsiteY23" fmla="*/ 110 h 732"/>
              <a:gd name="connsiteX24" fmla="*/ 316 w 352"/>
              <a:gd name="connsiteY24" fmla="*/ 131 h 732"/>
              <a:gd name="connsiteX25" fmla="*/ 316 w 352"/>
              <a:gd name="connsiteY25" fmla="*/ 152 h 732"/>
              <a:gd name="connsiteX26" fmla="*/ 310 w 352"/>
              <a:gd name="connsiteY26" fmla="*/ 179 h 732"/>
              <a:gd name="connsiteX27" fmla="*/ 305 w 352"/>
              <a:gd name="connsiteY27" fmla="*/ 231 h 732"/>
              <a:gd name="connsiteX28" fmla="*/ 300 w 352"/>
              <a:gd name="connsiteY28" fmla="*/ 284 h 732"/>
              <a:gd name="connsiteX29" fmla="*/ 295 w 352"/>
              <a:gd name="connsiteY29" fmla="*/ 331 h 732"/>
              <a:gd name="connsiteX30" fmla="*/ 289 w 352"/>
              <a:gd name="connsiteY30" fmla="*/ 379 h 732"/>
              <a:gd name="connsiteX31" fmla="*/ 279 w 352"/>
              <a:gd name="connsiteY31" fmla="*/ 426 h 732"/>
              <a:gd name="connsiteX32" fmla="*/ 268 w 352"/>
              <a:gd name="connsiteY32" fmla="*/ 474 h 732"/>
              <a:gd name="connsiteX33" fmla="*/ 258 w 352"/>
              <a:gd name="connsiteY33" fmla="*/ 521 h 732"/>
              <a:gd name="connsiteX34" fmla="*/ 242 w 352"/>
              <a:gd name="connsiteY34" fmla="*/ 563 h 732"/>
              <a:gd name="connsiteX35" fmla="*/ 231 w 352"/>
              <a:gd name="connsiteY35" fmla="*/ 590 h 732"/>
              <a:gd name="connsiteX36" fmla="*/ 226 w 352"/>
              <a:gd name="connsiteY36" fmla="*/ 611 h 732"/>
              <a:gd name="connsiteX37" fmla="*/ 216 w 352"/>
              <a:gd name="connsiteY37" fmla="*/ 626 h 732"/>
              <a:gd name="connsiteX38" fmla="*/ 205 w 352"/>
              <a:gd name="connsiteY38" fmla="*/ 642 h 732"/>
              <a:gd name="connsiteX39" fmla="*/ 195 w 352"/>
              <a:gd name="connsiteY39" fmla="*/ 658 h 732"/>
              <a:gd name="connsiteX40" fmla="*/ 184 w 352"/>
              <a:gd name="connsiteY40" fmla="*/ 674 h 732"/>
              <a:gd name="connsiteX41" fmla="*/ 168 w 352"/>
              <a:gd name="connsiteY41" fmla="*/ 684 h 732"/>
              <a:gd name="connsiteX42" fmla="*/ 158 w 352"/>
              <a:gd name="connsiteY42" fmla="*/ 695 h 732"/>
              <a:gd name="connsiteX43" fmla="*/ 147 w 352"/>
              <a:gd name="connsiteY43" fmla="*/ 705 h 732"/>
              <a:gd name="connsiteX44" fmla="*/ 137 w 352"/>
              <a:gd name="connsiteY44" fmla="*/ 711 h 732"/>
              <a:gd name="connsiteX45" fmla="*/ 126 w 352"/>
              <a:gd name="connsiteY45" fmla="*/ 716 h 732"/>
              <a:gd name="connsiteX46" fmla="*/ 116 w 352"/>
              <a:gd name="connsiteY46" fmla="*/ 721 h 732"/>
              <a:gd name="connsiteX47" fmla="*/ 111 w 352"/>
              <a:gd name="connsiteY47" fmla="*/ 726 h 732"/>
              <a:gd name="connsiteX48" fmla="*/ 100 w 352"/>
              <a:gd name="connsiteY48" fmla="*/ 732 h 732"/>
              <a:gd name="connsiteX49" fmla="*/ 95 w 352"/>
              <a:gd name="connsiteY49" fmla="*/ 732 h 732"/>
              <a:gd name="connsiteX50" fmla="*/ 89 w 352"/>
              <a:gd name="connsiteY50" fmla="*/ 732 h 732"/>
              <a:gd name="connsiteX51" fmla="*/ 79 w 352"/>
              <a:gd name="connsiteY51" fmla="*/ 726 h 732"/>
              <a:gd name="connsiteX52" fmla="*/ 74 w 352"/>
              <a:gd name="connsiteY52" fmla="*/ 721 h 732"/>
              <a:gd name="connsiteX53" fmla="*/ 68 w 352"/>
              <a:gd name="connsiteY53" fmla="*/ 716 h 732"/>
              <a:gd name="connsiteX54" fmla="*/ 68 w 352"/>
              <a:gd name="connsiteY54" fmla="*/ 711 h 732"/>
              <a:gd name="connsiteX55" fmla="*/ 68 w 352"/>
              <a:gd name="connsiteY55" fmla="*/ 705 h 732"/>
              <a:gd name="connsiteX56" fmla="*/ 68 w 352"/>
              <a:gd name="connsiteY56" fmla="*/ 700 h 732"/>
              <a:gd name="connsiteX57" fmla="*/ 68 w 352"/>
              <a:gd name="connsiteY57" fmla="*/ 690 h 732"/>
              <a:gd name="connsiteX58" fmla="*/ 68 w 352"/>
              <a:gd name="connsiteY58" fmla="*/ 684 h 732"/>
              <a:gd name="connsiteX59" fmla="*/ 63 w 352"/>
              <a:gd name="connsiteY59" fmla="*/ 674 h 732"/>
              <a:gd name="connsiteX60" fmla="*/ 53 w 352"/>
              <a:gd name="connsiteY60" fmla="*/ 663 h 732"/>
              <a:gd name="connsiteX61" fmla="*/ 42 w 352"/>
              <a:gd name="connsiteY61" fmla="*/ 658 h 732"/>
              <a:gd name="connsiteX62" fmla="*/ 32 w 352"/>
              <a:gd name="connsiteY62" fmla="*/ 647 h 732"/>
              <a:gd name="connsiteX63" fmla="*/ 16 w 352"/>
              <a:gd name="connsiteY63" fmla="*/ 637 h 732"/>
              <a:gd name="connsiteX64" fmla="*/ 0 w 352"/>
              <a:gd name="connsiteY64" fmla="*/ 626 h 732"/>
              <a:gd name="connsiteX65" fmla="*/ 53 w 352"/>
              <a:gd name="connsiteY65" fmla="*/ 600 h 732"/>
              <a:gd name="connsiteX66" fmla="*/ 68 w 352"/>
              <a:gd name="connsiteY66" fmla="*/ 600 h 732"/>
              <a:gd name="connsiteX67" fmla="*/ 84 w 352"/>
              <a:gd name="connsiteY67" fmla="*/ 600 h 732"/>
              <a:gd name="connsiteX68" fmla="*/ 95 w 352"/>
              <a:gd name="connsiteY68" fmla="*/ 600 h 732"/>
              <a:gd name="connsiteX69" fmla="*/ 105 w 352"/>
              <a:gd name="connsiteY69" fmla="*/ 600 h 732"/>
              <a:gd name="connsiteX70" fmla="*/ 111 w 352"/>
              <a:gd name="connsiteY70" fmla="*/ 600 h 732"/>
              <a:gd name="connsiteX71" fmla="*/ 116 w 352"/>
              <a:gd name="connsiteY71" fmla="*/ 600 h 732"/>
              <a:gd name="connsiteX72" fmla="*/ 121 w 352"/>
              <a:gd name="connsiteY72" fmla="*/ 595 h 732"/>
              <a:gd name="connsiteX73" fmla="*/ 126 w 352"/>
              <a:gd name="connsiteY73" fmla="*/ 590 h 732"/>
              <a:gd name="connsiteX74" fmla="*/ 132 w 352"/>
              <a:gd name="connsiteY74" fmla="*/ 584 h 732"/>
              <a:gd name="connsiteX75" fmla="*/ 137 w 352"/>
              <a:gd name="connsiteY75" fmla="*/ 579 h 732"/>
              <a:gd name="connsiteX76" fmla="*/ 142 w 352"/>
              <a:gd name="connsiteY76" fmla="*/ 568 h 732"/>
              <a:gd name="connsiteX77" fmla="*/ 153 w 352"/>
              <a:gd name="connsiteY77" fmla="*/ 558 h 732"/>
              <a:gd name="connsiteX78" fmla="*/ 158 w 352"/>
              <a:gd name="connsiteY78" fmla="*/ 547 h 732"/>
              <a:gd name="connsiteX79" fmla="*/ 163 w 352"/>
              <a:gd name="connsiteY79" fmla="*/ 537 h 732"/>
              <a:gd name="connsiteX80" fmla="*/ 168 w 352"/>
              <a:gd name="connsiteY80" fmla="*/ 521 h 732"/>
              <a:gd name="connsiteX81" fmla="*/ 174 w 352"/>
              <a:gd name="connsiteY81" fmla="*/ 505 h 732"/>
              <a:gd name="connsiteX82" fmla="*/ 179 w 352"/>
              <a:gd name="connsiteY82" fmla="*/ 489 h 732"/>
              <a:gd name="connsiteX83" fmla="*/ 184 w 352"/>
              <a:gd name="connsiteY83" fmla="*/ 468 h 732"/>
              <a:gd name="connsiteX84" fmla="*/ 189 w 352"/>
              <a:gd name="connsiteY84" fmla="*/ 447 h 732"/>
              <a:gd name="connsiteX85" fmla="*/ 195 w 352"/>
              <a:gd name="connsiteY85" fmla="*/ 421 h 732"/>
              <a:gd name="connsiteX86" fmla="*/ 200 w 352"/>
              <a:gd name="connsiteY86" fmla="*/ 395 h 732"/>
              <a:gd name="connsiteX87" fmla="*/ 205 w 352"/>
              <a:gd name="connsiteY87" fmla="*/ 368 h 732"/>
              <a:gd name="connsiteX88" fmla="*/ 210 w 352"/>
              <a:gd name="connsiteY88" fmla="*/ 342 h 732"/>
              <a:gd name="connsiteX89" fmla="*/ 216 w 352"/>
              <a:gd name="connsiteY89" fmla="*/ 316 h 732"/>
              <a:gd name="connsiteX90" fmla="*/ 216 w 352"/>
              <a:gd name="connsiteY90" fmla="*/ 289 h 732"/>
              <a:gd name="connsiteX91" fmla="*/ 221 w 352"/>
              <a:gd name="connsiteY91" fmla="*/ 263 h 732"/>
              <a:gd name="connsiteX92" fmla="*/ 221 w 352"/>
              <a:gd name="connsiteY92" fmla="*/ 242 h 732"/>
              <a:gd name="connsiteX93" fmla="*/ 226 w 352"/>
              <a:gd name="connsiteY93" fmla="*/ 221 h 732"/>
              <a:gd name="connsiteX94" fmla="*/ 226 w 352"/>
              <a:gd name="connsiteY94" fmla="*/ 200 h 732"/>
              <a:gd name="connsiteX95" fmla="*/ 226 w 352"/>
              <a:gd name="connsiteY95" fmla="*/ 179 h 732"/>
              <a:gd name="connsiteX96" fmla="*/ 231 w 352"/>
              <a:gd name="connsiteY96" fmla="*/ 163 h 732"/>
              <a:gd name="connsiteX97" fmla="*/ 231 w 352"/>
              <a:gd name="connsiteY97" fmla="*/ 147 h 732"/>
              <a:gd name="connsiteX98" fmla="*/ 231 w 352"/>
              <a:gd name="connsiteY98" fmla="*/ 131 h 732"/>
              <a:gd name="connsiteX99" fmla="*/ 231 w 352"/>
              <a:gd name="connsiteY99" fmla="*/ 121 h 732"/>
              <a:gd name="connsiteX100" fmla="*/ 231 w 352"/>
              <a:gd name="connsiteY100" fmla="*/ 110 h 732"/>
              <a:gd name="connsiteX101" fmla="*/ 231 w 352"/>
              <a:gd name="connsiteY101" fmla="*/ 100 h 732"/>
              <a:gd name="connsiteX102" fmla="*/ 231 w 352"/>
              <a:gd name="connsiteY102" fmla="*/ 89 h 732"/>
              <a:gd name="connsiteX103" fmla="*/ 226 w 352"/>
              <a:gd name="connsiteY103" fmla="*/ 84 h 732"/>
              <a:gd name="connsiteX104" fmla="*/ 226 w 352"/>
              <a:gd name="connsiteY104" fmla="*/ 84 h 732"/>
              <a:gd name="connsiteX0" fmla="*/ 226 w 352"/>
              <a:gd name="connsiteY0" fmla="*/ 84 h 732"/>
              <a:gd name="connsiteX1" fmla="*/ 226 w 352"/>
              <a:gd name="connsiteY1" fmla="*/ 73 h 732"/>
              <a:gd name="connsiteX2" fmla="*/ 221 w 352"/>
              <a:gd name="connsiteY2" fmla="*/ 63 h 732"/>
              <a:gd name="connsiteX3" fmla="*/ 216 w 352"/>
              <a:gd name="connsiteY3" fmla="*/ 52 h 732"/>
              <a:gd name="connsiteX4" fmla="*/ 216 w 352"/>
              <a:gd name="connsiteY4" fmla="*/ 47 h 732"/>
              <a:gd name="connsiteX5" fmla="*/ 210 w 352"/>
              <a:gd name="connsiteY5" fmla="*/ 47 h 732"/>
              <a:gd name="connsiteX6" fmla="*/ 205 w 352"/>
              <a:gd name="connsiteY6" fmla="*/ 47 h 732"/>
              <a:gd name="connsiteX7" fmla="*/ 200 w 352"/>
              <a:gd name="connsiteY7" fmla="*/ 42 h 732"/>
              <a:gd name="connsiteX8" fmla="*/ 295 w 352"/>
              <a:gd name="connsiteY8" fmla="*/ 0 h 732"/>
              <a:gd name="connsiteX9" fmla="*/ 310 w 352"/>
              <a:gd name="connsiteY9" fmla="*/ 10 h 732"/>
              <a:gd name="connsiteX10" fmla="*/ 326 w 352"/>
              <a:gd name="connsiteY10" fmla="*/ 21 h 732"/>
              <a:gd name="connsiteX11" fmla="*/ 337 w 352"/>
              <a:gd name="connsiteY11" fmla="*/ 26 h 732"/>
              <a:gd name="connsiteX12" fmla="*/ 347 w 352"/>
              <a:gd name="connsiteY12" fmla="*/ 36 h 732"/>
              <a:gd name="connsiteX13" fmla="*/ 352 w 352"/>
              <a:gd name="connsiteY13" fmla="*/ 42 h 732"/>
              <a:gd name="connsiteX14" fmla="*/ 352 w 352"/>
              <a:gd name="connsiteY14" fmla="*/ 42 h 732"/>
              <a:gd name="connsiteX15" fmla="*/ 347 w 352"/>
              <a:gd name="connsiteY15" fmla="*/ 47 h 732"/>
              <a:gd name="connsiteX16" fmla="*/ 347 w 352"/>
              <a:gd name="connsiteY16" fmla="*/ 52 h 732"/>
              <a:gd name="connsiteX17" fmla="*/ 342 w 352"/>
              <a:gd name="connsiteY17" fmla="*/ 58 h 732"/>
              <a:gd name="connsiteX18" fmla="*/ 337 w 352"/>
              <a:gd name="connsiteY18" fmla="*/ 63 h 732"/>
              <a:gd name="connsiteX19" fmla="*/ 331 w 352"/>
              <a:gd name="connsiteY19" fmla="*/ 68 h 732"/>
              <a:gd name="connsiteX20" fmla="*/ 326 w 352"/>
              <a:gd name="connsiteY20" fmla="*/ 73 h 732"/>
              <a:gd name="connsiteX21" fmla="*/ 321 w 352"/>
              <a:gd name="connsiteY21" fmla="*/ 84 h 732"/>
              <a:gd name="connsiteX22" fmla="*/ 321 w 352"/>
              <a:gd name="connsiteY22" fmla="*/ 94 h 732"/>
              <a:gd name="connsiteX23" fmla="*/ 316 w 352"/>
              <a:gd name="connsiteY23" fmla="*/ 110 h 732"/>
              <a:gd name="connsiteX24" fmla="*/ 316 w 352"/>
              <a:gd name="connsiteY24" fmla="*/ 131 h 732"/>
              <a:gd name="connsiteX25" fmla="*/ 316 w 352"/>
              <a:gd name="connsiteY25" fmla="*/ 152 h 732"/>
              <a:gd name="connsiteX26" fmla="*/ 310 w 352"/>
              <a:gd name="connsiteY26" fmla="*/ 179 h 732"/>
              <a:gd name="connsiteX27" fmla="*/ 305 w 352"/>
              <a:gd name="connsiteY27" fmla="*/ 231 h 732"/>
              <a:gd name="connsiteX28" fmla="*/ 300 w 352"/>
              <a:gd name="connsiteY28" fmla="*/ 284 h 732"/>
              <a:gd name="connsiteX29" fmla="*/ 295 w 352"/>
              <a:gd name="connsiteY29" fmla="*/ 331 h 732"/>
              <a:gd name="connsiteX30" fmla="*/ 289 w 352"/>
              <a:gd name="connsiteY30" fmla="*/ 379 h 732"/>
              <a:gd name="connsiteX31" fmla="*/ 279 w 352"/>
              <a:gd name="connsiteY31" fmla="*/ 426 h 732"/>
              <a:gd name="connsiteX32" fmla="*/ 268 w 352"/>
              <a:gd name="connsiteY32" fmla="*/ 474 h 732"/>
              <a:gd name="connsiteX33" fmla="*/ 258 w 352"/>
              <a:gd name="connsiteY33" fmla="*/ 521 h 732"/>
              <a:gd name="connsiteX34" fmla="*/ 242 w 352"/>
              <a:gd name="connsiteY34" fmla="*/ 563 h 732"/>
              <a:gd name="connsiteX35" fmla="*/ 231 w 352"/>
              <a:gd name="connsiteY35" fmla="*/ 590 h 732"/>
              <a:gd name="connsiteX36" fmla="*/ 226 w 352"/>
              <a:gd name="connsiteY36" fmla="*/ 611 h 732"/>
              <a:gd name="connsiteX37" fmla="*/ 216 w 352"/>
              <a:gd name="connsiteY37" fmla="*/ 626 h 732"/>
              <a:gd name="connsiteX38" fmla="*/ 205 w 352"/>
              <a:gd name="connsiteY38" fmla="*/ 642 h 732"/>
              <a:gd name="connsiteX39" fmla="*/ 195 w 352"/>
              <a:gd name="connsiteY39" fmla="*/ 658 h 732"/>
              <a:gd name="connsiteX40" fmla="*/ 184 w 352"/>
              <a:gd name="connsiteY40" fmla="*/ 674 h 732"/>
              <a:gd name="connsiteX41" fmla="*/ 168 w 352"/>
              <a:gd name="connsiteY41" fmla="*/ 684 h 732"/>
              <a:gd name="connsiteX42" fmla="*/ 158 w 352"/>
              <a:gd name="connsiteY42" fmla="*/ 695 h 732"/>
              <a:gd name="connsiteX43" fmla="*/ 147 w 352"/>
              <a:gd name="connsiteY43" fmla="*/ 705 h 732"/>
              <a:gd name="connsiteX44" fmla="*/ 137 w 352"/>
              <a:gd name="connsiteY44" fmla="*/ 711 h 732"/>
              <a:gd name="connsiteX45" fmla="*/ 126 w 352"/>
              <a:gd name="connsiteY45" fmla="*/ 716 h 732"/>
              <a:gd name="connsiteX46" fmla="*/ 116 w 352"/>
              <a:gd name="connsiteY46" fmla="*/ 721 h 732"/>
              <a:gd name="connsiteX47" fmla="*/ 111 w 352"/>
              <a:gd name="connsiteY47" fmla="*/ 726 h 732"/>
              <a:gd name="connsiteX48" fmla="*/ 100 w 352"/>
              <a:gd name="connsiteY48" fmla="*/ 732 h 732"/>
              <a:gd name="connsiteX49" fmla="*/ 95 w 352"/>
              <a:gd name="connsiteY49" fmla="*/ 732 h 732"/>
              <a:gd name="connsiteX50" fmla="*/ 89 w 352"/>
              <a:gd name="connsiteY50" fmla="*/ 732 h 732"/>
              <a:gd name="connsiteX51" fmla="*/ 79 w 352"/>
              <a:gd name="connsiteY51" fmla="*/ 726 h 732"/>
              <a:gd name="connsiteX52" fmla="*/ 74 w 352"/>
              <a:gd name="connsiteY52" fmla="*/ 721 h 732"/>
              <a:gd name="connsiteX53" fmla="*/ 68 w 352"/>
              <a:gd name="connsiteY53" fmla="*/ 716 h 732"/>
              <a:gd name="connsiteX54" fmla="*/ 68 w 352"/>
              <a:gd name="connsiteY54" fmla="*/ 711 h 732"/>
              <a:gd name="connsiteX55" fmla="*/ 68 w 352"/>
              <a:gd name="connsiteY55" fmla="*/ 705 h 732"/>
              <a:gd name="connsiteX56" fmla="*/ 68 w 352"/>
              <a:gd name="connsiteY56" fmla="*/ 700 h 732"/>
              <a:gd name="connsiteX57" fmla="*/ 68 w 352"/>
              <a:gd name="connsiteY57" fmla="*/ 690 h 732"/>
              <a:gd name="connsiteX58" fmla="*/ 68 w 352"/>
              <a:gd name="connsiteY58" fmla="*/ 684 h 732"/>
              <a:gd name="connsiteX59" fmla="*/ 63 w 352"/>
              <a:gd name="connsiteY59" fmla="*/ 674 h 732"/>
              <a:gd name="connsiteX60" fmla="*/ 53 w 352"/>
              <a:gd name="connsiteY60" fmla="*/ 663 h 732"/>
              <a:gd name="connsiteX61" fmla="*/ 42 w 352"/>
              <a:gd name="connsiteY61" fmla="*/ 658 h 732"/>
              <a:gd name="connsiteX62" fmla="*/ 32 w 352"/>
              <a:gd name="connsiteY62" fmla="*/ 647 h 732"/>
              <a:gd name="connsiteX63" fmla="*/ 16 w 352"/>
              <a:gd name="connsiteY63" fmla="*/ 637 h 732"/>
              <a:gd name="connsiteX64" fmla="*/ 0 w 352"/>
              <a:gd name="connsiteY64" fmla="*/ 626 h 732"/>
              <a:gd name="connsiteX65" fmla="*/ 53 w 352"/>
              <a:gd name="connsiteY65" fmla="*/ 600 h 732"/>
              <a:gd name="connsiteX66" fmla="*/ 84 w 352"/>
              <a:gd name="connsiteY66" fmla="*/ 600 h 732"/>
              <a:gd name="connsiteX67" fmla="*/ 95 w 352"/>
              <a:gd name="connsiteY67" fmla="*/ 600 h 732"/>
              <a:gd name="connsiteX68" fmla="*/ 105 w 352"/>
              <a:gd name="connsiteY68" fmla="*/ 600 h 732"/>
              <a:gd name="connsiteX69" fmla="*/ 111 w 352"/>
              <a:gd name="connsiteY69" fmla="*/ 600 h 732"/>
              <a:gd name="connsiteX70" fmla="*/ 116 w 352"/>
              <a:gd name="connsiteY70" fmla="*/ 600 h 732"/>
              <a:gd name="connsiteX71" fmla="*/ 121 w 352"/>
              <a:gd name="connsiteY71" fmla="*/ 595 h 732"/>
              <a:gd name="connsiteX72" fmla="*/ 126 w 352"/>
              <a:gd name="connsiteY72" fmla="*/ 590 h 732"/>
              <a:gd name="connsiteX73" fmla="*/ 132 w 352"/>
              <a:gd name="connsiteY73" fmla="*/ 584 h 732"/>
              <a:gd name="connsiteX74" fmla="*/ 137 w 352"/>
              <a:gd name="connsiteY74" fmla="*/ 579 h 732"/>
              <a:gd name="connsiteX75" fmla="*/ 142 w 352"/>
              <a:gd name="connsiteY75" fmla="*/ 568 h 732"/>
              <a:gd name="connsiteX76" fmla="*/ 153 w 352"/>
              <a:gd name="connsiteY76" fmla="*/ 558 h 732"/>
              <a:gd name="connsiteX77" fmla="*/ 158 w 352"/>
              <a:gd name="connsiteY77" fmla="*/ 547 h 732"/>
              <a:gd name="connsiteX78" fmla="*/ 163 w 352"/>
              <a:gd name="connsiteY78" fmla="*/ 537 h 732"/>
              <a:gd name="connsiteX79" fmla="*/ 168 w 352"/>
              <a:gd name="connsiteY79" fmla="*/ 521 h 732"/>
              <a:gd name="connsiteX80" fmla="*/ 174 w 352"/>
              <a:gd name="connsiteY80" fmla="*/ 505 h 732"/>
              <a:gd name="connsiteX81" fmla="*/ 179 w 352"/>
              <a:gd name="connsiteY81" fmla="*/ 489 h 732"/>
              <a:gd name="connsiteX82" fmla="*/ 184 w 352"/>
              <a:gd name="connsiteY82" fmla="*/ 468 h 732"/>
              <a:gd name="connsiteX83" fmla="*/ 189 w 352"/>
              <a:gd name="connsiteY83" fmla="*/ 447 h 732"/>
              <a:gd name="connsiteX84" fmla="*/ 195 w 352"/>
              <a:gd name="connsiteY84" fmla="*/ 421 h 732"/>
              <a:gd name="connsiteX85" fmla="*/ 200 w 352"/>
              <a:gd name="connsiteY85" fmla="*/ 395 h 732"/>
              <a:gd name="connsiteX86" fmla="*/ 205 w 352"/>
              <a:gd name="connsiteY86" fmla="*/ 368 h 732"/>
              <a:gd name="connsiteX87" fmla="*/ 210 w 352"/>
              <a:gd name="connsiteY87" fmla="*/ 342 h 732"/>
              <a:gd name="connsiteX88" fmla="*/ 216 w 352"/>
              <a:gd name="connsiteY88" fmla="*/ 316 h 732"/>
              <a:gd name="connsiteX89" fmla="*/ 216 w 352"/>
              <a:gd name="connsiteY89" fmla="*/ 289 h 732"/>
              <a:gd name="connsiteX90" fmla="*/ 221 w 352"/>
              <a:gd name="connsiteY90" fmla="*/ 263 h 732"/>
              <a:gd name="connsiteX91" fmla="*/ 221 w 352"/>
              <a:gd name="connsiteY91" fmla="*/ 242 h 732"/>
              <a:gd name="connsiteX92" fmla="*/ 226 w 352"/>
              <a:gd name="connsiteY92" fmla="*/ 221 h 732"/>
              <a:gd name="connsiteX93" fmla="*/ 226 w 352"/>
              <a:gd name="connsiteY93" fmla="*/ 200 h 732"/>
              <a:gd name="connsiteX94" fmla="*/ 226 w 352"/>
              <a:gd name="connsiteY94" fmla="*/ 179 h 732"/>
              <a:gd name="connsiteX95" fmla="*/ 231 w 352"/>
              <a:gd name="connsiteY95" fmla="*/ 163 h 732"/>
              <a:gd name="connsiteX96" fmla="*/ 231 w 352"/>
              <a:gd name="connsiteY96" fmla="*/ 147 h 732"/>
              <a:gd name="connsiteX97" fmla="*/ 231 w 352"/>
              <a:gd name="connsiteY97" fmla="*/ 131 h 732"/>
              <a:gd name="connsiteX98" fmla="*/ 231 w 352"/>
              <a:gd name="connsiteY98" fmla="*/ 121 h 732"/>
              <a:gd name="connsiteX99" fmla="*/ 231 w 352"/>
              <a:gd name="connsiteY99" fmla="*/ 110 h 732"/>
              <a:gd name="connsiteX100" fmla="*/ 231 w 352"/>
              <a:gd name="connsiteY100" fmla="*/ 100 h 732"/>
              <a:gd name="connsiteX101" fmla="*/ 231 w 352"/>
              <a:gd name="connsiteY101" fmla="*/ 89 h 732"/>
              <a:gd name="connsiteX102" fmla="*/ 226 w 352"/>
              <a:gd name="connsiteY102" fmla="*/ 84 h 732"/>
              <a:gd name="connsiteX103" fmla="*/ 226 w 352"/>
              <a:gd name="connsiteY103" fmla="*/ 84 h 732"/>
              <a:gd name="connsiteX0" fmla="*/ 210 w 336"/>
              <a:gd name="connsiteY0" fmla="*/ 84 h 732"/>
              <a:gd name="connsiteX1" fmla="*/ 210 w 336"/>
              <a:gd name="connsiteY1" fmla="*/ 73 h 732"/>
              <a:gd name="connsiteX2" fmla="*/ 205 w 336"/>
              <a:gd name="connsiteY2" fmla="*/ 63 h 732"/>
              <a:gd name="connsiteX3" fmla="*/ 200 w 336"/>
              <a:gd name="connsiteY3" fmla="*/ 52 h 732"/>
              <a:gd name="connsiteX4" fmla="*/ 200 w 336"/>
              <a:gd name="connsiteY4" fmla="*/ 47 h 732"/>
              <a:gd name="connsiteX5" fmla="*/ 194 w 336"/>
              <a:gd name="connsiteY5" fmla="*/ 47 h 732"/>
              <a:gd name="connsiteX6" fmla="*/ 189 w 336"/>
              <a:gd name="connsiteY6" fmla="*/ 47 h 732"/>
              <a:gd name="connsiteX7" fmla="*/ 184 w 336"/>
              <a:gd name="connsiteY7" fmla="*/ 42 h 732"/>
              <a:gd name="connsiteX8" fmla="*/ 279 w 336"/>
              <a:gd name="connsiteY8" fmla="*/ 0 h 732"/>
              <a:gd name="connsiteX9" fmla="*/ 294 w 336"/>
              <a:gd name="connsiteY9" fmla="*/ 10 h 732"/>
              <a:gd name="connsiteX10" fmla="*/ 310 w 336"/>
              <a:gd name="connsiteY10" fmla="*/ 21 h 732"/>
              <a:gd name="connsiteX11" fmla="*/ 321 w 336"/>
              <a:gd name="connsiteY11" fmla="*/ 26 h 732"/>
              <a:gd name="connsiteX12" fmla="*/ 331 w 336"/>
              <a:gd name="connsiteY12" fmla="*/ 36 h 732"/>
              <a:gd name="connsiteX13" fmla="*/ 336 w 336"/>
              <a:gd name="connsiteY13" fmla="*/ 42 h 732"/>
              <a:gd name="connsiteX14" fmla="*/ 336 w 336"/>
              <a:gd name="connsiteY14" fmla="*/ 42 h 732"/>
              <a:gd name="connsiteX15" fmla="*/ 331 w 336"/>
              <a:gd name="connsiteY15" fmla="*/ 47 h 732"/>
              <a:gd name="connsiteX16" fmla="*/ 331 w 336"/>
              <a:gd name="connsiteY16" fmla="*/ 52 h 732"/>
              <a:gd name="connsiteX17" fmla="*/ 326 w 336"/>
              <a:gd name="connsiteY17" fmla="*/ 58 h 732"/>
              <a:gd name="connsiteX18" fmla="*/ 321 w 336"/>
              <a:gd name="connsiteY18" fmla="*/ 63 h 732"/>
              <a:gd name="connsiteX19" fmla="*/ 315 w 336"/>
              <a:gd name="connsiteY19" fmla="*/ 68 h 732"/>
              <a:gd name="connsiteX20" fmla="*/ 310 w 336"/>
              <a:gd name="connsiteY20" fmla="*/ 73 h 732"/>
              <a:gd name="connsiteX21" fmla="*/ 305 w 336"/>
              <a:gd name="connsiteY21" fmla="*/ 84 h 732"/>
              <a:gd name="connsiteX22" fmla="*/ 305 w 336"/>
              <a:gd name="connsiteY22" fmla="*/ 94 h 732"/>
              <a:gd name="connsiteX23" fmla="*/ 300 w 336"/>
              <a:gd name="connsiteY23" fmla="*/ 110 h 732"/>
              <a:gd name="connsiteX24" fmla="*/ 300 w 336"/>
              <a:gd name="connsiteY24" fmla="*/ 131 h 732"/>
              <a:gd name="connsiteX25" fmla="*/ 300 w 336"/>
              <a:gd name="connsiteY25" fmla="*/ 152 h 732"/>
              <a:gd name="connsiteX26" fmla="*/ 294 w 336"/>
              <a:gd name="connsiteY26" fmla="*/ 179 h 732"/>
              <a:gd name="connsiteX27" fmla="*/ 289 w 336"/>
              <a:gd name="connsiteY27" fmla="*/ 231 h 732"/>
              <a:gd name="connsiteX28" fmla="*/ 284 w 336"/>
              <a:gd name="connsiteY28" fmla="*/ 284 h 732"/>
              <a:gd name="connsiteX29" fmla="*/ 279 w 336"/>
              <a:gd name="connsiteY29" fmla="*/ 331 h 732"/>
              <a:gd name="connsiteX30" fmla="*/ 273 w 336"/>
              <a:gd name="connsiteY30" fmla="*/ 379 h 732"/>
              <a:gd name="connsiteX31" fmla="*/ 263 w 336"/>
              <a:gd name="connsiteY31" fmla="*/ 426 h 732"/>
              <a:gd name="connsiteX32" fmla="*/ 252 w 336"/>
              <a:gd name="connsiteY32" fmla="*/ 474 h 732"/>
              <a:gd name="connsiteX33" fmla="*/ 242 w 336"/>
              <a:gd name="connsiteY33" fmla="*/ 521 h 732"/>
              <a:gd name="connsiteX34" fmla="*/ 226 w 336"/>
              <a:gd name="connsiteY34" fmla="*/ 563 h 732"/>
              <a:gd name="connsiteX35" fmla="*/ 215 w 336"/>
              <a:gd name="connsiteY35" fmla="*/ 590 h 732"/>
              <a:gd name="connsiteX36" fmla="*/ 210 w 336"/>
              <a:gd name="connsiteY36" fmla="*/ 611 h 732"/>
              <a:gd name="connsiteX37" fmla="*/ 200 w 336"/>
              <a:gd name="connsiteY37" fmla="*/ 626 h 732"/>
              <a:gd name="connsiteX38" fmla="*/ 189 w 336"/>
              <a:gd name="connsiteY38" fmla="*/ 642 h 732"/>
              <a:gd name="connsiteX39" fmla="*/ 179 w 336"/>
              <a:gd name="connsiteY39" fmla="*/ 658 h 732"/>
              <a:gd name="connsiteX40" fmla="*/ 168 w 336"/>
              <a:gd name="connsiteY40" fmla="*/ 674 h 732"/>
              <a:gd name="connsiteX41" fmla="*/ 152 w 336"/>
              <a:gd name="connsiteY41" fmla="*/ 684 h 732"/>
              <a:gd name="connsiteX42" fmla="*/ 142 w 336"/>
              <a:gd name="connsiteY42" fmla="*/ 695 h 732"/>
              <a:gd name="connsiteX43" fmla="*/ 131 w 336"/>
              <a:gd name="connsiteY43" fmla="*/ 705 h 732"/>
              <a:gd name="connsiteX44" fmla="*/ 121 w 336"/>
              <a:gd name="connsiteY44" fmla="*/ 711 h 732"/>
              <a:gd name="connsiteX45" fmla="*/ 110 w 336"/>
              <a:gd name="connsiteY45" fmla="*/ 716 h 732"/>
              <a:gd name="connsiteX46" fmla="*/ 100 w 336"/>
              <a:gd name="connsiteY46" fmla="*/ 721 h 732"/>
              <a:gd name="connsiteX47" fmla="*/ 95 w 336"/>
              <a:gd name="connsiteY47" fmla="*/ 726 h 732"/>
              <a:gd name="connsiteX48" fmla="*/ 84 w 336"/>
              <a:gd name="connsiteY48" fmla="*/ 732 h 732"/>
              <a:gd name="connsiteX49" fmla="*/ 79 w 336"/>
              <a:gd name="connsiteY49" fmla="*/ 732 h 732"/>
              <a:gd name="connsiteX50" fmla="*/ 73 w 336"/>
              <a:gd name="connsiteY50" fmla="*/ 732 h 732"/>
              <a:gd name="connsiteX51" fmla="*/ 63 w 336"/>
              <a:gd name="connsiteY51" fmla="*/ 726 h 732"/>
              <a:gd name="connsiteX52" fmla="*/ 58 w 336"/>
              <a:gd name="connsiteY52" fmla="*/ 721 h 732"/>
              <a:gd name="connsiteX53" fmla="*/ 52 w 336"/>
              <a:gd name="connsiteY53" fmla="*/ 716 h 732"/>
              <a:gd name="connsiteX54" fmla="*/ 52 w 336"/>
              <a:gd name="connsiteY54" fmla="*/ 711 h 732"/>
              <a:gd name="connsiteX55" fmla="*/ 52 w 336"/>
              <a:gd name="connsiteY55" fmla="*/ 705 h 732"/>
              <a:gd name="connsiteX56" fmla="*/ 52 w 336"/>
              <a:gd name="connsiteY56" fmla="*/ 700 h 732"/>
              <a:gd name="connsiteX57" fmla="*/ 52 w 336"/>
              <a:gd name="connsiteY57" fmla="*/ 690 h 732"/>
              <a:gd name="connsiteX58" fmla="*/ 52 w 336"/>
              <a:gd name="connsiteY58" fmla="*/ 684 h 732"/>
              <a:gd name="connsiteX59" fmla="*/ 47 w 336"/>
              <a:gd name="connsiteY59" fmla="*/ 674 h 732"/>
              <a:gd name="connsiteX60" fmla="*/ 37 w 336"/>
              <a:gd name="connsiteY60" fmla="*/ 663 h 732"/>
              <a:gd name="connsiteX61" fmla="*/ 26 w 336"/>
              <a:gd name="connsiteY61" fmla="*/ 658 h 732"/>
              <a:gd name="connsiteX62" fmla="*/ 16 w 336"/>
              <a:gd name="connsiteY62" fmla="*/ 647 h 732"/>
              <a:gd name="connsiteX63" fmla="*/ 0 w 336"/>
              <a:gd name="connsiteY63" fmla="*/ 637 h 732"/>
              <a:gd name="connsiteX64" fmla="*/ 37 w 336"/>
              <a:gd name="connsiteY64" fmla="*/ 600 h 732"/>
              <a:gd name="connsiteX65" fmla="*/ 68 w 336"/>
              <a:gd name="connsiteY65" fmla="*/ 600 h 732"/>
              <a:gd name="connsiteX66" fmla="*/ 79 w 336"/>
              <a:gd name="connsiteY66" fmla="*/ 600 h 732"/>
              <a:gd name="connsiteX67" fmla="*/ 89 w 336"/>
              <a:gd name="connsiteY67" fmla="*/ 600 h 732"/>
              <a:gd name="connsiteX68" fmla="*/ 95 w 336"/>
              <a:gd name="connsiteY68" fmla="*/ 600 h 732"/>
              <a:gd name="connsiteX69" fmla="*/ 100 w 336"/>
              <a:gd name="connsiteY69" fmla="*/ 600 h 732"/>
              <a:gd name="connsiteX70" fmla="*/ 105 w 336"/>
              <a:gd name="connsiteY70" fmla="*/ 595 h 732"/>
              <a:gd name="connsiteX71" fmla="*/ 110 w 336"/>
              <a:gd name="connsiteY71" fmla="*/ 590 h 732"/>
              <a:gd name="connsiteX72" fmla="*/ 116 w 336"/>
              <a:gd name="connsiteY72" fmla="*/ 584 h 732"/>
              <a:gd name="connsiteX73" fmla="*/ 121 w 336"/>
              <a:gd name="connsiteY73" fmla="*/ 579 h 732"/>
              <a:gd name="connsiteX74" fmla="*/ 126 w 336"/>
              <a:gd name="connsiteY74" fmla="*/ 568 h 732"/>
              <a:gd name="connsiteX75" fmla="*/ 137 w 336"/>
              <a:gd name="connsiteY75" fmla="*/ 558 h 732"/>
              <a:gd name="connsiteX76" fmla="*/ 142 w 336"/>
              <a:gd name="connsiteY76" fmla="*/ 547 h 732"/>
              <a:gd name="connsiteX77" fmla="*/ 147 w 336"/>
              <a:gd name="connsiteY77" fmla="*/ 537 h 732"/>
              <a:gd name="connsiteX78" fmla="*/ 152 w 336"/>
              <a:gd name="connsiteY78" fmla="*/ 521 h 732"/>
              <a:gd name="connsiteX79" fmla="*/ 158 w 336"/>
              <a:gd name="connsiteY79" fmla="*/ 505 h 732"/>
              <a:gd name="connsiteX80" fmla="*/ 163 w 336"/>
              <a:gd name="connsiteY80" fmla="*/ 489 h 732"/>
              <a:gd name="connsiteX81" fmla="*/ 168 w 336"/>
              <a:gd name="connsiteY81" fmla="*/ 468 h 732"/>
              <a:gd name="connsiteX82" fmla="*/ 173 w 336"/>
              <a:gd name="connsiteY82" fmla="*/ 447 h 732"/>
              <a:gd name="connsiteX83" fmla="*/ 179 w 336"/>
              <a:gd name="connsiteY83" fmla="*/ 421 h 732"/>
              <a:gd name="connsiteX84" fmla="*/ 184 w 336"/>
              <a:gd name="connsiteY84" fmla="*/ 395 h 732"/>
              <a:gd name="connsiteX85" fmla="*/ 189 w 336"/>
              <a:gd name="connsiteY85" fmla="*/ 368 h 732"/>
              <a:gd name="connsiteX86" fmla="*/ 194 w 336"/>
              <a:gd name="connsiteY86" fmla="*/ 342 h 732"/>
              <a:gd name="connsiteX87" fmla="*/ 200 w 336"/>
              <a:gd name="connsiteY87" fmla="*/ 316 h 732"/>
              <a:gd name="connsiteX88" fmla="*/ 200 w 336"/>
              <a:gd name="connsiteY88" fmla="*/ 289 h 732"/>
              <a:gd name="connsiteX89" fmla="*/ 205 w 336"/>
              <a:gd name="connsiteY89" fmla="*/ 263 h 732"/>
              <a:gd name="connsiteX90" fmla="*/ 205 w 336"/>
              <a:gd name="connsiteY90" fmla="*/ 242 h 732"/>
              <a:gd name="connsiteX91" fmla="*/ 210 w 336"/>
              <a:gd name="connsiteY91" fmla="*/ 221 h 732"/>
              <a:gd name="connsiteX92" fmla="*/ 210 w 336"/>
              <a:gd name="connsiteY92" fmla="*/ 200 h 732"/>
              <a:gd name="connsiteX93" fmla="*/ 210 w 336"/>
              <a:gd name="connsiteY93" fmla="*/ 179 h 732"/>
              <a:gd name="connsiteX94" fmla="*/ 215 w 336"/>
              <a:gd name="connsiteY94" fmla="*/ 163 h 732"/>
              <a:gd name="connsiteX95" fmla="*/ 215 w 336"/>
              <a:gd name="connsiteY95" fmla="*/ 147 h 732"/>
              <a:gd name="connsiteX96" fmla="*/ 215 w 336"/>
              <a:gd name="connsiteY96" fmla="*/ 131 h 732"/>
              <a:gd name="connsiteX97" fmla="*/ 215 w 336"/>
              <a:gd name="connsiteY97" fmla="*/ 121 h 732"/>
              <a:gd name="connsiteX98" fmla="*/ 215 w 336"/>
              <a:gd name="connsiteY98" fmla="*/ 110 h 732"/>
              <a:gd name="connsiteX99" fmla="*/ 215 w 336"/>
              <a:gd name="connsiteY99" fmla="*/ 100 h 732"/>
              <a:gd name="connsiteX100" fmla="*/ 215 w 336"/>
              <a:gd name="connsiteY100" fmla="*/ 89 h 732"/>
              <a:gd name="connsiteX101" fmla="*/ 210 w 336"/>
              <a:gd name="connsiteY101" fmla="*/ 84 h 732"/>
              <a:gd name="connsiteX102" fmla="*/ 210 w 336"/>
              <a:gd name="connsiteY102" fmla="*/ 84 h 732"/>
              <a:gd name="connsiteX0" fmla="*/ 210 w 336"/>
              <a:gd name="connsiteY0" fmla="*/ 84 h 732"/>
              <a:gd name="connsiteX1" fmla="*/ 210 w 336"/>
              <a:gd name="connsiteY1" fmla="*/ 73 h 732"/>
              <a:gd name="connsiteX2" fmla="*/ 205 w 336"/>
              <a:gd name="connsiteY2" fmla="*/ 63 h 732"/>
              <a:gd name="connsiteX3" fmla="*/ 200 w 336"/>
              <a:gd name="connsiteY3" fmla="*/ 52 h 732"/>
              <a:gd name="connsiteX4" fmla="*/ 200 w 336"/>
              <a:gd name="connsiteY4" fmla="*/ 47 h 732"/>
              <a:gd name="connsiteX5" fmla="*/ 194 w 336"/>
              <a:gd name="connsiteY5" fmla="*/ 47 h 732"/>
              <a:gd name="connsiteX6" fmla="*/ 189 w 336"/>
              <a:gd name="connsiteY6" fmla="*/ 47 h 732"/>
              <a:gd name="connsiteX7" fmla="*/ 184 w 336"/>
              <a:gd name="connsiteY7" fmla="*/ 42 h 732"/>
              <a:gd name="connsiteX8" fmla="*/ 279 w 336"/>
              <a:gd name="connsiteY8" fmla="*/ 0 h 732"/>
              <a:gd name="connsiteX9" fmla="*/ 294 w 336"/>
              <a:gd name="connsiteY9" fmla="*/ 10 h 732"/>
              <a:gd name="connsiteX10" fmla="*/ 310 w 336"/>
              <a:gd name="connsiteY10" fmla="*/ 21 h 732"/>
              <a:gd name="connsiteX11" fmla="*/ 321 w 336"/>
              <a:gd name="connsiteY11" fmla="*/ 26 h 732"/>
              <a:gd name="connsiteX12" fmla="*/ 331 w 336"/>
              <a:gd name="connsiteY12" fmla="*/ 36 h 732"/>
              <a:gd name="connsiteX13" fmla="*/ 336 w 336"/>
              <a:gd name="connsiteY13" fmla="*/ 42 h 732"/>
              <a:gd name="connsiteX14" fmla="*/ 336 w 336"/>
              <a:gd name="connsiteY14" fmla="*/ 42 h 732"/>
              <a:gd name="connsiteX15" fmla="*/ 331 w 336"/>
              <a:gd name="connsiteY15" fmla="*/ 47 h 732"/>
              <a:gd name="connsiteX16" fmla="*/ 331 w 336"/>
              <a:gd name="connsiteY16" fmla="*/ 52 h 732"/>
              <a:gd name="connsiteX17" fmla="*/ 326 w 336"/>
              <a:gd name="connsiteY17" fmla="*/ 58 h 732"/>
              <a:gd name="connsiteX18" fmla="*/ 321 w 336"/>
              <a:gd name="connsiteY18" fmla="*/ 63 h 732"/>
              <a:gd name="connsiteX19" fmla="*/ 315 w 336"/>
              <a:gd name="connsiteY19" fmla="*/ 68 h 732"/>
              <a:gd name="connsiteX20" fmla="*/ 310 w 336"/>
              <a:gd name="connsiteY20" fmla="*/ 73 h 732"/>
              <a:gd name="connsiteX21" fmla="*/ 305 w 336"/>
              <a:gd name="connsiteY21" fmla="*/ 84 h 732"/>
              <a:gd name="connsiteX22" fmla="*/ 305 w 336"/>
              <a:gd name="connsiteY22" fmla="*/ 94 h 732"/>
              <a:gd name="connsiteX23" fmla="*/ 300 w 336"/>
              <a:gd name="connsiteY23" fmla="*/ 110 h 732"/>
              <a:gd name="connsiteX24" fmla="*/ 300 w 336"/>
              <a:gd name="connsiteY24" fmla="*/ 131 h 732"/>
              <a:gd name="connsiteX25" fmla="*/ 300 w 336"/>
              <a:gd name="connsiteY25" fmla="*/ 152 h 732"/>
              <a:gd name="connsiteX26" fmla="*/ 294 w 336"/>
              <a:gd name="connsiteY26" fmla="*/ 179 h 732"/>
              <a:gd name="connsiteX27" fmla="*/ 289 w 336"/>
              <a:gd name="connsiteY27" fmla="*/ 231 h 732"/>
              <a:gd name="connsiteX28" fmla="*/ 284 w 336"/>
              <a:gd name="connsiteY28" fmla="*/ 284 h 732"/>
              <a:gd name="connsiteX29" fmla="*/ 279 w 336"/>
              <a:gd name="connsiteY29" fmla="*/ 331 h 732"/>
              <a:gd name="connsiteX30" fmla="*/ 273 w 336"/>
              <a:gd name="connsiteY30" fmla="*/ 379 h 732"/>
              <a:gd name="connsiteX31" fmla="*/ 263 w 336"/>
              <a:gd name="connsiteY31" fmla="*/ 426 h 732"/>
              <a:gd name="connsiteX32" fmla="*/ 252 w 336"/>
              <a:gd name="connsiteY32" fmla="*/ 474 h 732"/>
              <a:gd name="connsiteX33" fmla="*/ 242 w 336"/>
              <a:gd name="connsiteY33" fmla="*/ 521 h 732"/>
              <a:gd name="connsiteX34" fmla="*/ 226 w 336"/>
              <a:gd name="connsiteY34" fmla="*/ 563 h 732"/>
              <a:gd name="connsiteX35" fmla="*/ 215 w 336"/>
              <a:gd name="connsiteY35" fmla="*/ 590 h 732"/>
              <a:gd name="connsiteX36" fmla="*/ 210 w 336"/>
              <a:gd name="connsiteY36" fmla="*/ 611 h 732"/>
              <a:gd name="connsiteX37" fmla="*/ 200 w 336"/>
              <a:gd name="connsiteY37" fmla="*/ 626 h 732"/>
              <a:gd name="connsiteX38" fmla="*/ 189 w 336"/>
              <a:gd name="connsiteY38" fmla="*/ 642 h 732"/>
              <a:gd name="connsiteX39" fmla="*/ 179 w 336"/>
              <a:gd name="connsiteY39" fmla="*/ 658 h 732"/>
              <a:gd name="connsiteX40" fmla="*/ 168 w 336"/>
              <a:gd name="connsiteY40" fmla="*/ 674 h 732"/>
              <a:gd name="connsiteX41" fmla="*/ 152 w 336"/>
              <a:gd name="connsiteY41" fmla="*/ 684 h 732"/>
              <a:gd name="connsiteX42" fmla="*/ 142 w 336"/>
              <a:gd name="connsiteY42" fmla="*/ 695 h 732"/>
              <a:gd name="connsiteX43" fmla="*/ 131 w 336"/>
              <a:gd name="connsiteY43" fmla="*/ 705 h 732"/>
              <a:gd name="connsiteX44" fmla="*/ 121 w 336"/>
              <a:gd name="connsiteY44" fmla="*/ 711 h 732"/>
              <a:gd name="connsiteX45" fmla="*/ 110 w 336"/>
              <a:gd name="connsiteY45" fmla="*/ 716 h 732"/>
              <a:gd name="connsiteX46" fmla="*/ 100 w 336"/>
              <a:gd name="connsiteY46" fmla="*/ 721 h 732"/>
              <a:gd name="connsiteX47" fmla="*/ 95 w 336"/>
              <a:gd name="connsiteY47" fmla="*/ 726 h 732"/>
              <a:gd name="connsiteX48" fmla="*/ 84 w 336"/>
              <a:gd name="connsiteY48" fmla="*/ 732 h 732"/>
              <a:gd name="connsiteX49" fmla="*/ 79 w 336"/>
              <a:gd name="connsiteY49" fmla="*/ 732 h 732"/>
              <a:gd name="connsiteX50" fmla="*/ 73 w 336"/>
              <a:gd name="connsiteY50" fmla="*/ 732 h 732"/>
              <a:gd name="connsiteX51" fmla="*/ 63 w 336"/>
              <a:gd name="connsiteY51" fmla="*/ 726 h 732"/>
              <a:gd name="connsiteX52" fmla="*/ 58 w 336"/>
              <a:gd name="connsiteY52" fmla="*/ 721 h 732"/>
              <a:gd name="connsiteX53" fmla="*/ 52 w 336"/>
              <a:gd name="connsiteY53" fmla="*/ 716 h 732"/>
              <a:gd name="connsiteX54" fmla="*/ 52 w 336"/>
              <a:gd name="connsiteY54" fmla="*/ 711 h 732"/>
              <a:gd name="connsiteX55" fmla="*/ 52 w 336"/>
              <a:gd name="connsiteY55" fmla="*/ 705 h 732"/>
              <a:gd name="connsiteX56" fmla="*/ 52 w 336"/>
              <a:gd name="connsiteY56" fmla="*/ 700 h 732"/>
              <a:gd name="connsiteX57" fmla="*/ 52 w 336"/>
              <a:gd name="connsiteY57" fmla="*/ 690 h 732"/>
              <a:gd name="connsiteX58" fmla="*/ 52 w 336"/>
              <a:gd name="connsiteY58" fmla="*/ 684 h 732"/>
              <a:gd name="connsiteX59" fmla="*/ 47 w 336"/>
              <a:gd name="connsiteY59" fmla="*/ 674 h 732"/>
              <a:gd name="connsiteX60" fmla="*/ 37 w 336"/>
              <a:gd name="connsiteY60" fmla="*/ 663 h 732"/>
              <a:gd name="connsiteX61" fmla="*/ 26 w 336"/>
              <a:gd name="connsiteY61" fmla="*/ 658 h 732"/>
              <a:gd name="connsiteX62" fmla="*/ 16 w 336"/>
              <a:gd name="connsiteY62" fmla="*/ 647 h 732"/>
              <a:gd name="connsiteX63" fmla="*/ 0 w 336"/>
              <a:gd name="connsiteY63" fmla="*/ 637 h 732"/>
              <a:gd name="connsiteX64" fmla="*/ 68 w 336"/>
              <a:gd name="connsiteY64" fmla="*/ 600 h 732"/>
              <a:gd name="connsiteX65" fmla="*/ 79 w 336"/>
              <a:gd name="connsiteY65" fmla="*/ 600 h 732"/>
              <a:gd name="connsiteX66" fmla="*/ 89 w 336"/>
              <a:gd name="connsiteY66" fmla="*/ 600 h 732"/>
              <a:gd name="connsiteX67" fmla="*/ 95 w 336"/>
              <a:gd name="connsiteY67" fmla="*/ 600 h 732"/>
              <a:gd name="connsiteX68" fmla="*/ 100 w 336"/>
              <a:gd name="connsiteY68" fmla="*/ 600 h 732"/>
              <a:gd name="connsiteX69" fmla="*/ 105 w 336"/>
              <a:gd name="connsiteY69" fmla="*/ 595 h 732"/>
              <a:gd name="connsiteX70" fmla="*/ 110 w 336"/>
              <a:gd name="connsiteY70" fmla="*/ 590 h 732"/>
              <a:gd name="connsiteX71" fmla="*/ 116 w 336"/>
              <a:gd name="connsiteY71" fmla="*/ 584 h 732"/>
              <a:gd name="connsiteX72" fmla="*/ 121 w 336"/>
              <a:gd name="connsiteY72" fmla="*/ 579 h 732"/>
              <a:gd name="connsiteX73" fmla="*/ 126 w 336"/>
              <a:gd name="connsiteY73" fmla="*/ 568 h 732"/>
              <a:gd name="connsiteX74" fmla="*/ 137 w 336"/>
              <a:gd name="connsiteY74" fmla="*/ 558 h 732"/>
              <a:gd name="connsiteX75" fmla="*/ 142 w 336"/>
              <a:gd name="connsiteY75" fmla="*/ 547 h 732"/>
              <a:gd name="connsiteX76" fmla="*/ 147 w 336"/>
              <a:gd name="connsiteY76" fmla="*/ 537 h 732"/>
              <a:gd name="connsiteX77" fmla="*/ 152 w 336"/>
              <a:gd name="connsiteY77" fmla="*/ 521 h 732"/>
              <a:gd name="connsiteX78" fmla="*/ 158 w 336"/>
              <a:gd name="connsiteY78" fmla="*/ 505 h 732"/>
              <a:gd name="connsiteX79" fmla="*/ 163 w 336"/>
              <a:gd name="connsiteY79" fmla="*/ 489 h 732"/>
              <a:gd name="connsiteX80" fmla="*/ 168 w 336"/>
              <a:gd name="connsiteY80" fmla="*/ 468 h 732"/>
              <a:gd name="connsiteX81" fmla="*/ 173 w 336"/>
              <a:gd name="connsiteY81" fmla="*/ 447 h 732"/>
              <a:gd name="connsiteX82" fmla="*/ 179 w 336"/>
              <a:gd name="connsiteY82" fmla="*/ 421 h 732"/>
              <a:gd name="connsiteX83" fmla="*/ 184 w 336"/>
              <a:gd name="connsiteY83" fmla="*/ 395 h 732"/>
              <a:gd name="connsiteX84" fmla="*/ 189 w 336"/>
              <a:gd name="connsiteY84" fmla="*/ 368 h 732"/>
              <a:gd name="connsiteX85" fmla="*/ 194 w 336"/>
              <a:gd name="connsiteY85" fmla="*/ 342 h 732"/>
              <a:gd name="connsiteX86" fmla="*/ 200 w 336"/>
              <a:gd name="connsiteY86" fmla="*/ 316 h 732"/>
              <a:gd name="connsiteX87" fmla="*/ 200 w 336"/>
              <a:gd name="connsiteY87" fmla="*/ 289 h 732"/>
              <a:gd name="connsiteX88" fmla="*/ 205 w 336"/>
              <a:gd name="connsiteY88" fmla="*/ 263 h 732"/>
              <a:gd name="connsiteX89" fmla="*/ 205 w 336"/>
              <a:gd name="connsiteY89" fmla="*/ 242 h 732"/>
              <a:gd name="connsiteX90" fmla="*/ 210 w 336"/>
              <a:gd name="connsiteY90" fmla="*/ 221 h 732"/>
              <a:gd name="connsiteX91" fmla="*/ 210 w 336"/>
              <a:gd name="connsiteY91" fmla="*/ 200 h 732"/>
              <a:gd name="connsiteX92" fmla="*/ 210 w 336"/>
              <a:gd name="connsiteY92" fmla="*/ 179 h 732"/>
              <a:gd name="connsiteX93" fmla="*/ 215 w 336"/>
              <a:gd name="connsiteY93" fmla="*/ 163 h 732"/>
              <a:gd name="connsiteX94" fmla="*/ 215 w 336"/>
              <a:gd name="connsiteY94" fmla="*/ 147 h 732"/>
              <a:gd name="connsiteX95" fmla="*/ 215 w 336"/>
              <a:gd name="connsiteY95" fmla="*/ 131 h 732"/>
              <a:gd name="connsiteX96" fmla="*/ 215 w 336"/>
              <a:gd name="connsiteY96" fmla="*/ 121 h 732"/>
              <a:gd name="connsiteX97" fmla="*/ 215 w 336"/>
              <a:gd name="connsiteY97" fmla="*/ 110 h 732"/>
              <a:gd name="connsiteX98" fmla="*/ 215 w 336"/>
              <a:gd name="connsiteY98" fmla="*/ 100 h 732"/>
              <a:gd name="connsiteX99" fmla="*/ 215 w 336"/>
              <a:gd name="connsiteY99" fmla="*/ 89 h 732"/>
              <a:gd name="connsiteX100" fmla="*/ 210 w 336"/>
              <a:gd name="connsiteY100" fmla="*/ 84 h 732"/>
              <a:gd name="connsiteX101" fmla="*/ 210 w 336"/>
              <a:gd name="connsiteY101" fmla="*/ 84 h 732"/>
              <a:gd name="connsiteX0" fmla="*/ 194 w 320"/>
              <a:gd name="connsiteY0" fmla="*/ 84 h 732"/>
              <a:gd name="connsiteX1" fmla="*/ 194 w 320"/>
              <a:gd name="connsiteY1" fmla="*/ 73 h 732"/>
              <a:gd name="connsiteX2" fmla="*/ 189 w 320"/>
              <a:gd name="connsiteY2" fmla="*/ 63 h 732"/>
              <a:gd name="connsiteX3" fmla="*/ 184 w 320"/>
              <a:gd name="connsiteY3" fmla="*/ 52 h 732"/>
              <a:gd name="connsiteX4" fmla="*/ 184 w 320"/>
              <a:gd name="connsiteY4" fmla="*/ 47 h 732"/>
              <a:gd name="connsiteX5" fmla="*/ 178 w 320"/>
              <a:gd name="connsiteY5" fmla="*/ 47 h 732"/>
              <a:gd name="connsiteX6" fmla="*/ 173 w 320"/>
              <a:gd name="connsiteY6" fmla="*/ 47 h 732"/>
              <a:gd name="connsiteX7" fmla="*/ 168 w 320"/>
              <a:gd name="connsiteY7" fmla="*/ 42 h 732"/>
              <a:gd name="connsiteX8" fmla="*/ 263 w 320"/>
              <a:gd name="connsiteY8" fmla="*/ 0 h 732"/>
              <a:gd name="connsiteX9" fmla="*/ 278 w 320"/>
              <a:gd name="connsiteY9" fmla="*/ 10 h 732"/>
              <a:gd name="connsiteX10" fmla="*/ 294 w 320"/>
              <a:gd name="connsiteY10" fmla="*/ 21 h 732"/>
              <a:gd name="connsiteX11" fmla="*/ 305 w 320"/>
              <a:gd name="connsiteY11" fmla="*/ 26 h 732"/>
              <a:gd name="connsiteX12" fmla="*/ 315 w 320"/>
              <a:gd name="connsiteY12" fmla="*/ 36 h 732"/>
              <a:gd name="connsiteX13" fmla="*/ 320 w 320"/>
              <a:gd name="connsiteY13" fmla="*/ 42 h 732"/>
              <a:gd name="connsiteX14" fmla="*/ 320 w 320"/>
              <a:gd name="connsiteY14" fmla="*/ 42 h 732"/>
              <a:gd name="connsiteX15" fmla="*/ 315 w 320"/>
              <a:gd name="connsiteY15" fmla="*/ 47 h 732"/>
              <a:gd name="connsiteX16" fmla="*/ 315 w 320"/>
              <a:gd name="connsiteY16" fmla="*/ 52 h 732"/>
              <a:gd name="connsiteX17" fmla="*/ 310 w 320"/>
              <a:gd name="connsiteY17" fmla="*/ 58 h 732"/>
              <a:gd name="connsiteX18" fmla="*/ 305 w 320"/>
              <a:gd name="connsiteY18" fmla="*/ 63 h 732"/>
              <a:gd name="connsiteX19" fmla="*/ 299 w 320"/>
              <a:gd name="connsiteY19" fmla="*/ 68 h 732"/>
              <a:gd name="connsiteX20" fmla="*/ 294 w 320"/>
              <a:gd name="connsiteY20" fmla="*/ 73 h 732"/>
              <a:gd name="connsiteX21" fmla="*/ 289 w 320"/>
              <a:gd name="connsiteY21" fmla="*/ 84 h 732"/>
              <a:gd name="connsiteX22" fmla="*/ 289 w 320"/>
              <a:gd name="connsiteY22" fmla="*/ 94 h 732"/>
              <a:gd name="connsiteX23" fmla="*/ 284 w 320"/>
              <a:gd name="connsiteY23" fmla="*/ 110 h 732"/>
              <a:gd name="connsiteX24" fmla="*/ 284 w 320"/>
              <a:gd name="connsiteY24" fmla="*/ 131 h 732"/>
              <a:gd name="connsiteX25" fmla="*/ 284 w 320"/>
              <a:gd name="connsiteY25" fmla="*/ 152 h 732"/>
              <a:gd name="connsiteX26" fmla="*/ 278 w 320"/>
              <a:gd name="connsiteY26" fmla="*/ 179 h 732"/>
              <a:gd name="connsiteX27" fmla="*/ 273 w 320"/>
              <a:gd name="connsiteY27" fmla="*/ 231 h 732"/>
              <a:gd name="connsiteX28" fmla="*/ 268 w 320"/>
              <a:gd name="connsiteY28" fmla="*/ 284 h 732"/>
              <a:gd name="connsiteX29" fmla="*/ 263 w 320"/>
              <a:gd name="connsiteY29" fmla="*/ 331 h 732"/>
              <a:gd name="connsiteX30" fmla="*/ 257 w 320"/>
              <a:gd name="connsiteY30" fmla="*/ 379 h 732"/>
              <a:gd name="connsiteX31" fmla="*/ 247 w 320"/>
              <a:gd name="connsiteY31" fmla="*/ 426 h 732"/>
              <a:gd name="connsiteX32" fmla="*/ 236 w 320"/>
              <a:gd name="connsiteY32" fmla="*/ 474 h 732"/>
              <a:gd name="connsiteX33" fmla="*/ 226 w 320"/>
              <a:gd name="connsiteY33" fmla="*/ 521 h 732"/>
              <a:gd name="connsiteX34" fmla="*/ 210 w 320"/>
              <a:gd name="connsiteY34" fmla="*/ 563 h 732"/>
              <a:gd name="connsiteX35" fmla="*/ 199 w 320"/>
              <a:gd name="connsiteY35" fmla="*/ 590 h 732"/>
              <a:gd name="connsiteX36" fmla="*/ 194 w 320"/>
              <a:gd name="connsiteY36" fmla="*/ 611 h 732"/>
              <a:gd name="connsiteX37" fmla="*/ 184 w 320"/>
              <a:gd name="connsiteY37" fmla="*/ 626 h 732"/>
              <a:gd name="connsiteX38" fmla="*/ 173 w 320"/>
              <a:gd name="connsiteY38" fmla="*/ 642 h 732"/>
              <a:gd name="connsiteX39" fmla="*/ 163 w 320"/>
              <a:gd name="connsiteY39" fmla="*/ 658 h 732"/>
              <a:gd name="connsiteX40" fmla="*/ 152 w 320"/>
              <a:gd name="connsiteY40" fmla="*/ 674 h 732"/>
              <a:gd name="connsiteX41" fmla="*/ 136 w 320"/>
              <a:gd name="connsiteY41" fmla="*/ 684 h 732"/>
              <a:gd name="connsiteX42" fmla="*/ 126 w 320"/>
              <a:gd name="connsiteY42" fmla="*/ 695 h 732"/>
              <a:gd name="connsiteX43" fmla="*/ 115 w 320"/>
              <a:gd name="connsiteY43" fmla="*/ 705 h 732"/>
              <a:gd name="connsiteX44" fmla="*/ 105 w 320"/>
              <a:gd name="connsiteY44" fmla="*/ 711 h 732"/>
              <a:gd name="connsiteX45" fmla="*/ 94 w 320"/>
              <a:gd name="connsiteY45" fmla="*/ 716 h 732"/>
              <a:gd name="connsiteX46" fmla="*/ 84 w 320"/>
              <a:gd name="connsiteY46" fmla="*/ 721 h 732"/>
              <a:gd name="connsiteX47" fmla="*/ 79 w 320"/>
              <a:gd name="connsiteY47" fmla="*/ 726 h 732"/>
              <a:gd name="connsiteX48" fmla="*/ 68 w 320"/>
              <a:gd name="connsiteY48" fmla="*/ 732 h 732"/>
              <a:gd name="connsiteX49" fmla="*/ 63 w 320"/>
              <a:gd name="connsiteY49" fmla="*/ 732 h 732"/>
              <a:gd name="connsiteX50" fmla="*/ 57 w 320"/>
              <a:gd name="connsiteY50" fmla="*/ 732 h 732"/>
              <a:gd name="connsiteX51" fmla="*/ 47 w 320"/>
              <a:gd name="connsiteY51" fmla="*/ 726 h 732"/>
              <a:gd name="connsiteX52" fmla="*/ 42 w 320"/>
              <a:gd name="connsiteY52" fmla="*/ 721 h 732"/>
              <a:gd name="connsiteX53" fmla="*/ 36 w 320"/>
              <a:gd name="connsiteY53" fmla="*/ 716 h 732"/>
              <a:gd name="connsiteX54" fmla="*/ 36 w 320"/>
              <a:gd name="connsiteY54" fmla="*/ 711 h 732"/>
              <a:gd name="connsiteX55" fmla="*/ 36 w 320"/>
              <a:gd name="connsiteY55" fmla="*/ 705 h 732"/>
              <a:gd name="connsiteX56" fmla="*/ 36 w 320"/>
              <a:gd name="connsiteY56" fmla="*/ 700 h 732"/>
              <a:gd name="connsiteX57" fmla="*/ 36 w 320"/>
              <a:gd name="connsiteY57" fmla="*/ 690 h 732"/>
              <a:gd name="connsiteX58" fmla="*/ 36 w 320"/>
              <a:gd name="connsiteY58" fmla="*/ 684 h 732"/>
              <a:gd name="connsiteX59" fmla="*/ 31 w 320"/>
              <a:gd name="connsiteY59" fmla="*/ 674 h 732"/>
              <a:gd name="connsiteX60" fmla="*/ 21 w 320"/>
              <a:gd name="connsiteY60" fmla="*/ 663 h 732"/>
              <a:gd name="connsiteX61" fmla="*/ 10 w 320"/>
              <a:gd name="connsiteY61" fmla="*/ 658 h 732"/>
              <a:gd name="connsiteX62" fmla="*/ 0 w 320"/>
              <a:gd name="connsiteY62" fmla="*/ 647 h 732"/>
              <a:gd name="connsiteX63" fmla="*/ 52 w 320"/>
              <a:gd name="connsiteY63" fmla="*/ 600 h 732"/>
              <a:gd name="connsiteX64" fmla="*/ 63 w 320"/>
              <a:gd name="connsiteY64" fmla="*/ 600 h 732"/>
              <a:gd name="connsiteX65" fmla="*/ 73 w 320"/>
              <a:gd name="connsiteY65" fmla="*/ 600 h 732"/>
              <a:gd name="connsiteX66" fmla="*/ 79 w 320"/>
              <a:gd name="connsiteY66" fmla="*/ 600 h 732"/>
              <a:gd name="connsiteX67" fmla="*/ 84 w 320"/>
              <a:gd name="connsiteY67" fmla="*/ 600 h 732"/>
              <a:gd name="connsiteX68" fmla="*/ 89 w 320"/>
              <a:gd name="connsiteY68" fmla="*/ 595 h 732"/>
              <a:gd name="connsiteX69" fmla="*/ 94 w 320"/>
              <a:gd name="connsiteY69" fmla="*/ 590 h 732"/>
              <a:gd name="connsiteX70" fmla="*/ 100 w 320"/>
              <a:gd name="connsiteY70" fmla="*/ 584 h 732"/>
              <a:gd name="connsiteX71" fmla="*/ 105 w 320"/>
              <a:gd name="connsiteY71" fmla="*/ 579 h 732"/>
              <a:gd name="connsiteX72" fmla="*/ 110 w 320"/>
              <a:gd name="connsiteY72" fmla="*/ 568 h 732"/>
              <a:gd name="connsiteX73" fmla="*/ 121 w 320"/>
              <a:gd name="connsiteY73" fmla="*/ 558 h 732"/>
              <a:gd name="connsiteX74" fmla="*/ 126 w 320"/>
              <a:gd name="connsiteY74" fmla="*/ 547 h 732"/>
              <a:gd name="connsiteX75" fmla="*/ 131 w 320"/>
              <a:gd name="connsiteY75" fmla="*/ 537 h 732"/>
              <a:gd name="connsiteX76" fmla="*/ 136 w 320"/>
              <a:gd name="connsiteY76" fmla="*/ 521 h 732"/>
              <a:gd name="connsiteX77" fmla="*/ 142 w 320"/>
              <a:gd name="connsiteY77" fmla="*/ 505 h 732"/>
              <a:gd name="connsiteX78" fmla="*/ 147 w 320"/>
              <a:gd name="connsiteY78" fmla="*/ 489 h 732"/>
              <a:gd name="connsiteX79" fmla="*/ 152 w 320"/>
              <a:gd name="connsiteY79" fmla="*/ 468 h 732"/>
              <a:gd name="connsiteX80" fmla="*/ 157 w 320"/>
              <a:gd name="connsiteY80" fmla="*/ 447 h 732"/>
              <a:gd name="connsiteX81" fmla="*/ 163 w 320"/>
              <a:gd name="connsiteY81" fmla="*/ 421 h 732"/>
              <a:gd name="connsiteX82" fmla="*/ 168 w 320"/>
              <a:gd name="connsiteY82" fmla="*/ 395 h 732"/>
              <a:gd name="connsiteX83" fmla="*/ 173 w 320"/>
              <a:gd name="connsiteY83" fmla="*/ 368 h 732"/>
              <a:gd name="connsiteX84" fmla="*/ 178 w 320"/>
              <a:gd name="connsiteY84" fmla="*/ 342 h 732"/>
              <a:gd name="connsiteX85" fmla="*/ 184 w 320"/>
              <a:gd name="connsiteY85" fmla="*/ 316 h 732"/>
              <a:gd name="connsiteX86" fmla="*/ 184 w 320"/>
              <a:gd name="connsiteY86" fmla="*/ 289 h 732"/>
              <a:gd name="connsiteX87" fmla="*/ 189 w 320"/>
              <a:gd name="connsiteY87" fmla="*/ 263 h 732"/>
              <a:gd name="connsiteX88" fmla="*/ 189 w 320"/>
              <a:gd name="connsiteY88" fmla="*/ 242 h 732"/>
              <a:gd name="connsiteX89" fmla="*/ 194 w 320"/>
              <a:gd name="connsiteY89" fmla="*/ 221 h 732"/>
              <a:gd name="connsiteX90" fmla="*/ 194 w 320"/>
              <a:gd name="connsiteY90" fmla="*/ 200 h 732"/>
              <a:gd name="connsiteX91" fmla="*/ 194 w 320"/>
              <a:gd name="connsiteY91" fmla="*/ 179 h 732"/>
              <a:gd name="connsiteX92" fmla="*/ 199 w 320"/>
              <a:gd name="connsiteY92" fmla="*/ 163 h 732"/>
              <a:gd name="connsiteX93" fmla="*/ 199 w 320"/>
              <a:gd name="connsiteY93" fmla="*/ 147 h 732"/>
              <a:gd name="connsiteX94" fmla="*/ 199 w 320"/>
              <a:gd name="connsiteY94" fmla="*/ 131 h 732"/>
              <a:gd name="connsiteX95" fmla="*/ 199 w 320"/>
              <a:gd name="connsiteY95" fmla="*/ 121 h 732"/>
              <a:gd name="connsiteX96" fmla="*/ 199 w 320"/>
              <a:gd name="connsiteY96" fmla="*/ 110 h 732"/>
              <a:gd name="connsiteX97" fmla="*/ 199 w 320"/>
              <a:gd name="connsiteY97" fmla="*/ 100 h 732"/>
              <a:gd name="connsiteX98" fmla="*/ 199 w 320"/>
              <a:gd name="connsiteY98" fmla="*/ 89 h 732"/>
              <a:gd name="connsiteX99" fmla="*/ 194 w 320"/>
              <a:gd name="connsiteY99" fmla="*/ 84 h 732"/>
              <a:gd name="connsiteX100" fmla="*/ 194 w 320"/>
              <a:gd name="connsiteY100" fmla="*/ 84 h 732"/>
              <a:gd name="connsiteX0" fmla="*/ 184 w 310"/>
              <a:gd name="connsiteY0" fmla="*/ 84 h 732"/>
              <a:gd name="connsiteX1" fmla="*/ 184 w 310"/>
              <a:gd name="connsiteY1" fmla="*/ 73 h 732"/>
              <a:gd name="connsiteX2" fmla="*/ 179 w 310"/>
              <a:gd name="connsiteY2" fmla="*/ 63 h 732"/>
              <a:gd name="connsiteX3" fmla="*/ 174 w 310"/>
              <a:gd name="connsiteY3" fmla="*/ 52 h 732"/>
              <a:gd name="connsiteX4" fmla="*/ 174 w 310"/>
              <a:gd name="connsiteY4" fmla="*/ 47 h 732"/>
              <a:gd name="connsiteX5" fmla="*/ 168 w 310"/>
              <a:gd name="connsiteY5" fmla="*/ 47 h 732"/>
              <a:gd name="connsiteX6" fmla="*/ 163 w 310"/>
              <a:gd name="connsiteY6" fmla="*/ 47 h 732"/>
              <a:gd name="connsiteX7" fmla="*/ 158 w 310"/>
              <a:gd name="connsiteY7" fmla="*/ 42 h 732"/>
              <a:gd name="connsiteX8" fmla="*/ 253 w 310"/>
              <a:gd name="connsiteY8" fmla="*/ 0 h 732"/>
              <a:gd name="connsiteX9" fmla="*/ 268 w 310"/>
              <a:gd name="connsiteY9" fmla="*/ 10 h 732"/>
              <a:gd name="connsiteX10" fmla="*/ 284 w 310"/>
              <a:gd name="connsiteY10" fmla="*/ 21 h 732"/>
              <a:gd name="connsiteX11" fmla="*/ 295 w 310"/>
              <a:gd name="connsiteY11" fmla="*/ 26 h 732"/>
              <a:gd name="connsiteX12" fmla="*/ 305 w 310"/>
              <a:gd name="connsiteY12" fmla="*/ 36 h 732"/>
              <a:gd name="connsiteX13" fmla="*/ 310 w 310"/>
              <a:gd name="connsiteY13" fmla="*/ 42 h 732"/>
              <a:gd name="connsiteX14" fmla="*/ 310 w 310"/>
              <a:gd name="connsiteY14" fmla="*/ 42 h 732"/>
              <a:gd name="connsiteX15" fmla="*/ 305 w 310"/>
              <a:gd name="connsiteY15" fmla="*/ 47 h 732"/>
              <a:gd name="connsiteX16" fmla="*/ 305 w 310"/>
              <a:gd name="connsiteY16" fmla="*/ 52 h 732"/>
              <a:gd name="connsiteX17" fmla="*/ 300 w 310"/>
              <a:gd name="connsiteY17" fmla="*/ 58 h 732"/>
              <a:gd name="connsiteX18" fmla="*/ 295 w 310"/>
              <a:gd name="connsiteY18" fmla="*/ 63 h 732"/>
              <a:gd name="connsiteX19" fmla="*/ 289 w 310"/>
              <a:gd name="connsiteY19" fmla="*/ 68 h 732"/>
              <a:gd name="connsiteX20" fmla="*/ 284 w 310"/>
              <a:gd name="connsiteY20" fmla="*/ 73 h 732"/>
              <a:gd name="connsiteX21" fmla="*/ 279 w 310"/>
              <a:gd name="connsiteY21" fmla="*/ 84 h 732"/>
              <a:gd name="connsiteX22" fmla="*/ 279 w 310"/>
              <a:gd name="connsiteY22" fmla="*/ 94 h 732"/>
              <a:gd name="connsiteX23" fmla="*/ 274 w 310"/>
              <a:gd name="connsiteY23" fmla="*/ 110 h 732"/>
              <a:gd name="connsiteX24" fmla="*/ 274 w 310"/>
              <a:gd name="connsiteY24" fmla="*/ 131 h 732"/>
              <a:gd name="connsiteX25" fmla="*/ 274 w 310"/>
              <a:gd name="connsiteY25" fmla="*/ 152 h 732"/>
              <a:gd name="connsiteX26" fmla="*/ 268 w 310"/>
              <a:gd name="connsiteY26" fmla="*/ 179 h 732"/>
              <a:gd name="connsiteX27" fmla="*/ 263 w 310"/>
              <a:gd name="connsiteY27" fmla="*/ 231 h 732"/>
              <a:gd name="connsiteX28" fmla="*/ 258 w 310"/>
              <a:gd name="connsiteY28" fmla="*/ 284 h 732"/>
              <a:gd name="connsiteX29" fmla="*/ 253 w 310"/>
              <a:gd name="connsiteY29" fmla="*/ 331 h 732"/>
              <a:gd name="connsiteX30" fmla="*/ 247 w 310"/>
              <a:gd name="connsiteY30" fmla="*/ 379 h 732"/>
              <a:gd name="connsiteX31" fmla="*/ 237 w 310"/>
              <a:gd name="connsiteY31" fmla="*/ 426 h 732"/>
              <a:gd name="connsiteX32" fmla="*/ 226 w 310"/>
              <a:gd name="connsiteY32" fmla="*/ 474 h 732"/>
              <a:gd name="connsiteX33" fmla="*/ 216 w 310"/>
              <a:gd name="connsiteY33" fmla="*/ 521 h 732"/>
              <a:gd name="connsiteX34" fmla="*/ 200 w 310"/>
              <a:gd name="connsiteY34" fmla="*/ 563 h 732"/>
              <a:gd name="connsiteX35" fmla="*/ 189 w 310"/>
              <a:gd name="connsiteY35" fmla="*/ 590 h 732"/>
              <a:gd name="connsiteX36" fmla="*/ 184 w 310"/>
              <a:gd name="connsiteY36" fmla="*/ 611 h 732"/>
              <a:gd name="connsiteX37" fmla="*/ 174 w 310"/>
              <a:gd name="connsiteY37" fmla="*/ 626 h 732"/>
              <a:gd name="connsiteX38" fmla="*/ 163 w 310"/>
              <a:gd name="connsiteY38" fmla="*/ 642 h 732"/>
              <a:gd name="connsiteX39" fmla="*/ 153 w 310"/>
              <a:gd name="connsiteY39" fmla="*/ 658 h 732"/>
              <a:gd name="connsiteX40" fmla="*/ 142 w 310"/>
              <a:gd name="connsiteY40" fmla="*/ 674 h 732"/>
              <a:gd name="connsiteX41" fmla="*/ 126 w 310"/>
              <a:gd name="connsiteY41" fmla="*/ 684 h 732"/>
              <a:gd name="connsiteX42" fmla="*/ 116 w 310"/>
              <a:gd name="connsiteY42" fmla="*/ 695 h 732"/>
              <a:gd name="connsiteX43" fmla="*/ 105 w 310"/>
              <a:gd name="connsiteY43" fmla="*/ 705 h 732"/>
              <a:gd name="connsiteX44" fmla="*/ 95 w 310"/>
              <a:gd name="connsiteY44" fmla="*/ 711 h 732"/>
              <a:gd name="connsiteX45" fmla="*/ 84 w 310"/>
              <a:gd name="connsiteY45" fmla="*/ 716 h 732"/>
              <a:gd name="connsiteX46" fmla="*/ 74 w 310"/>
              <a:gd name="connsiteY46" fmla="*/ 721 h 732"/>
              <a:gd name="connsiteX47" fmla="*/ 69 w 310"/>
              <a:gd name="connsiteY47" fmla="*/ 726 h 732"/>
              <a:gd name="connsiteX48" fmla="*/ 58 w 310"/>
              <a:gd name="connsiteY48" fmla="*/ 732 h 732"/>
              <a:gd name="connsiteX49" fmla="*/ 53 w 310"/>
              <a:gd name="connsiteY49" fmla="*/ 732 h 732"/>
              <a:gd name="connsiteX50" fmla="*/ 47 w 310"/>
              <a:gd name="connsiteY50" fmla="*/ 732 h 732"/>
              <a:gd name="connsiteX51" fmla="*/ 37 w 310"/>
              <a:gd name="connsiteY51" fmla="*/ 726 h 732"/>
              <a:gd name="connsiteX52" fmla="*/ 32 w 310"/>
              <a:gd name="connsiteY52" fmla="*/ 721 h 732"/>
              <a:gd name="connsiteX53" fmla="*/ 26 w 310"/>
              <a:gd name="connsiteY53" fmla="*/ 716 h 732"/>
              <a:gd name="connsiteX54" fmla="*/ 26 w 310"/>
              <a:gd name="connsiteY54" fmla="*/ 711 h 732"/>
              <a:gd name="connsiteX55" fmla="*/ 26 w 310"/>
              <a:gd name="connsiteY55" fmla="*/ 705 h 732"/>
              <a:gd name="connsiteX56" fmla="*/ 26 w 310"/>
              <a:gd name="connsiteY56" fmla="*/ 700 h 732"/>
              <a:gd name="connsiteX57" fmla="*/ 26 w 310"/>
              <a:gd name="connsiteY57" fmla="*/ 690 h 732"/>
              <a:gd name="connsiteX58" fmla="*/ 26 w 310"/>
              <a:gd name="connsiteY58" fmla="*/ 684 h 732"/>
              <a:gd name="connsiteX59" fmla="*/ 21 w 310"/>
              <a:gd name="connsiteY59" fmla="*/ 674 h 732"/>
              <a:gd name="connsiteX60" fmla="*/ 11 w 310"/>
              <a:gd name="connsiteY60" fmla="*/ 663 h 732"/>
              <a:gd name="connsiteX61" fmla="*/ 0 w 310"/>
              <a:gd name="connsiteY61" fmla="*/ 658 h 732"/>
              <a:gd name="connsiteX62" fmla="*/ 42 w 310"/>
              <a:gd name="connsiteY62" fmla="*/ 600 h 732"/>
              <a:gd name="connsiteX63" fmla="*/ 53 w 310"/>
              <a:gd name="connsiteY63" fmla="*/ 600 h 732"/>
              <a:gd name="connsiteX64" fmla="*/ 63 w 310"/>
              <a:gd name="connsiteY64" fmla="*/ 600 h 732"/>
              <a:gd name="connsiteX65" fmla="*/ 69 w 310"/>
              <a:gd name="connsiteY65" fmla="*/ 600 h 732"/>
              <a:gd name="connsiteX66" fmla="*/ 74 w 310"/>
              <a:gd name="connsiteY66" fmla="*/ 600 h 732"/>
              <a:gd name="connsiteX67" fmla="*/ 79 w 310"/>
              <a:gd name="connsiteY67" fmla="*/ 595 h 732"/>
              <a:gd name="connsiteX68" fmla="*/ 84 w 310"/>
              <a:gd name="connsiteY68" fmla="*/ 590 h 732"/>
              <a:gd name="connsiteX69" fmla="*/ 90 w 310"/>
              <a:gd name="connsiteY69" fmla="*/ 584 h 732"/>
              <a:gd name="connsiteX70" fmla="*/ 95 w 310"/>
              <a:gd name="connsiteY70" fmla="*/ 579 h 732"/>
              <a:gd name="connsiteX71" fmla="*/ 100 w 310"/>
              <a:gd name="connsiteY71" fmla="*/ 568 h 732"/>
              <a:gd name="connsiteX72" fmla="*/ 111 w 310"/>
              <a:gd name="connsiteY72" fmla="*/ 558 h 732"/>
              <a:gd name="connsiteX73" fmla="*/ 116 w 310"/>
              <a:gd name="connsiteY73" fmla="*/ 547 h 732"/>
              <a:gd name="connsiteX74" fmla="*/ 121 w 310"/>
              <a:gd name="connsiteY74" fmla="*/ 537 h 732"/>
              <a:gd name="connsiteX75" fmla="*/ 126 w 310"/>
              <a:gd name="connsiteY75" fmla="*/ 521 h 732"/>
              <a:gd name="connsiteX76" fmla="*/ 132 w 310"/>
              <a:gd name="connsiteY76" fmla="*/ 505 h 732"/>
              <a:gd name="connsiteX77" fmla="*/ 137 w 310"/>
              <a:gd name="connsiteY77" fmla="*/ 489 h 732"/>
              <a:gd name="connsiteX78" fmla="*/ 142 w 310"/>
              <a:gd name="connsiteY78" fmla="*/ 468 h 732"/>
              <a:gd name="connsiteX79" fmla="*/ 147 w 310"/>
              <a:gd name="connsiteY79" fmla="*/ 447 h 732"/>
              <a:gd name="connsiteX80" fmla="*/ 153 w 310"/>
              <a:gd name="connsiteY80" fmla="*/ 421 h 732"/>
              <a:gd name="connsiteX81" fmla="*/ 158 w 310"/>
              <a:gd name="connsiteY81" fmla="*/ 395 h 732"/>
              <a:gd name="connsiteX82" fmla="*/ 163 w 310"/>
              <a:gd name="connsiteY82" fmla="*/ 368 h 732"/>
              <a:gd name="connsiteX83" fmla="*/ 168 w 310"/>
              <a:gd name="connsiteY83" fmla="*/ 342 h 732"/>
              <a:gd name="connsiteX84" fmla="*/ 174 w 310"/>
              <a:gd name="connsiteY84" fmla="*/ 316 h 732"/>
              <a:gd name="connsiteX85" fmla="*/ 174 w 310"/>
              <a:gd name="connsiteY85" fmla="*/ 289 h 732"/>
              <a:gd name="connsiteX86" fmla="*/ 179 w 310"/>
              <a:gd name="connsiteY86" fmla="*/ 263 h 732"/>
              <a:gd name="connsiteX87" fmla="*/ 179 w 310"/>
              <a:gd name="connsiteY87" fmla="*/ 242 h 732"/>
              <a:gd name="connsiteX88" fmla="*/ 184 w 310"/>
              <a:gd name="connsiteY88" fmla="*/ 221 h 732"/>
              <a:gd name="connsiteX89" fmla="*/ 184 w 310"/>
              <a:gd name="connsiteY89" fmla="*/ 200 h 732"/>
              <a:gd name="connsiteX90" fmla="*/ 184 w 310"/>
              <a:gd name="connsiteY90" fmla="*/ 179 h 732"/>
              <a:gd name="connsiteX91" fmla="*/ 189 w 310"/>
              <a:gd name="connsiteY91" fmla="*/ 163 h 732"/>
              <a:gd name="connsiteX92" fmla="*/ 189 w 310"/>
              <a:gd name="connsiteY92" fmla="*/ 147 h 732"/>
              <a:gd name="connsiteX93" fmla="*/ 189 w 310"/>
              <a:gd name="connsiteY93" fmla="*/ 131 h 732"/>
              <a:gd name="connsiteX94" fmla="*/ 189 w 310"/>
              <a:gd name="connsiteY94" fmla="*/ 121 h 732"/>
              <a:gd name="connsiteX95" fmla="*/ 189 w 310"/>
              <a:gd name="connsiteY95" fmla="*/ 110 h 732"/>
              <a:gd name="connsiteX96" fmla="*/ 189 w 310"/>
              <a:gd name="connsiteY96" fmla="*/ 100 h 732"/>
              <a:gd name="connsiteX97" fmla="*/ 189 w 310"/>
              <a:gd name="connsiteY97" fmla="*/ 89 h 732"/>
              <a:gd name="connsiteX98" fmla="*/ 184 w 310"/>
              <a:gd name="connsiteY98" fmla="*/ 84 h 732"/>
              <a:gd name="connsiteX99" fmla="*/ 184 w 310"/>
              <a:gd name="connsiteY99" fmla="*/ 84 h 732"/>
              <a:gd name="connsiteX0" fmla="*/ 173 w 299"/>
              <a:gd name="connsiteY0" fmla="*/ 84 h 732"/>
              <a:gd name="connsiteX1" fmla="*/ 173 w 299"/>
              <a:gd name="connsiteY1" fmla="*/ 73 h 732"/>
              <a:gd name="connsiteX2" fmla="*/ 168 w 299"/>
              <a:gd name="connsiteY2" fmla="*/ 63 h 732"/>
              <a:gd name="connsiteX3" fmla="*/ 163 w 299"/>
              <a:gd name="connsiteY3" fmla="*/ 52 h 732"/>
              <a:gd name="connsiteX4" fmla="*/ 163 w 299"/>
              <a:gd name="connsiteY4" fmla="*/ 47 h 732"/>
              <a:gd name="connsiteX5" fmla="*/ 157 w 299"/>
              <a:gd name="connsiteY5" fmla="*/ 47 h 732"/>
              <a:gd name="connsiteX6" fmla="*/ 152 w 299"/>
              <a:gd name="connsiteY6" fmla="*/ 47 h 732"/>
              <a:gd name="connsiteX7" fmla="*/ 147 w 299"/>
              <a:gd name="connsiteY7" fmla="*/ 42 h 732"/>
              <a:gd name="connsiteX8" fmla="*/ 242 w 299"/>
              <a:gd name="connsiteY8" fmla="*/ 0 h 732"/>
              <a:gd name="connsiteX9" fmla="*/ 257 w 299"/>
              <a:gd name="connsiteY9" fmla="*/ 10 h 732"/>
              <a:gd name="connsiteX10" fmla="*/ 273 w 299"/>
              <a:gd name="connsiteY10" fmla="*/ 21 h 732"/>
              <a:gd name="connsiteX11" fmla="*/ 284 w 299"/>
              <a:gd name="connsiteY11" fmla="*/ 26 h 732"/>
              <a:gd name="connsiteX12" fmla="*/ 294 w 299"/>
              <a:gd name="connsiteY12" fmla="*/ 36 h 732"/>
              <a:gd name="connsiteX13" fmla="*/ 299 w 299"/>
              <a:gd name="connsiteY13" fmla="*/ 42 h 732"/>
              <a:gd name="connsiteX14" fmla="*/ 299 w 299"/>
              <a:gd name="connsiteY14" fmla="*/ 42 h 732"/>
              <a:gd name="connsiteX15" fmla="*/ 294 w 299"/>
              <a:gd name="connsiteY15" fmla="*/ 47 h 732"/>
              <a:gd name="connsiteX16" fmla="*/ 294 w 299"/>
              <a:gd name="connsiteY16" fmla="*/ 52 h 732"/>
              <a:gd name="connsiteX17" fmla="*/ 289 w 299"/>
              <a:gd name="connsiteY17" fmla="*/ 58 h 732"/>
              <a:gd name="connsiteX18" fmla="*/ 284 w 299"/>
              <a:gd name="connsiteY18" fmla="*/ 63 h 732"/>
              <a:gd name="connsiteX19" fmla="*/ 278 w 299"/>
              <a:gd name="connsiteY19" fmla="*/ 68 h 732"/>
              <a:gd name="connsiteX20" fmla="*/ 273 w 299"/>
              <a:gd name="connsiteY20" fmla="*/ 73 h 732"/>
              <a:gd name="connsiteX21" fmla="*/ 268 w 299"/>
              <a:gd name="connsiteY21" fmla="*/ 84 h 732"/>
              <a:gd name="connsiteX22" fmla="*/ 268 w 299"/>
              <a:gd name="connsiteY22" fmla="*/ 94 h 732"/>
              <a:gd name="connsiteX23" fmla="*/ 263 w 299"/>
              <a:gd name="connsiteY23" fmla="*/ 110 h 732"/>
              <a:gd name="connsiteX24" fmla="*/ 263 w 299"/>
              <a:gd name="connsiteY24" fmla="*/ 131 h 732"/>
              <a:gd name="connsiteX25" fmla="*/ 263 w 299"/>
              <a:gd name="connsiteY25" fmla="*/ 152 h 732"/>
              <a:gd name="connsiteX26" fmla="*/ 257 w 299"/>
              <a:gd name="connsiteY26" fmla="*/ 179 h 732"/>
              <a:gd name="connsiteX27" fmla="*/ 252 w 299"/>
              <a:gd name="connsiteY27" fmla="*/ 231 h 732"/>
              <a:gd name="connsiteX28" fmla="*/ 247 w 299"/>
              <a:gd name="connsiteY28" fmla="*/ 284 h 732"/>
              <a:gd name="connsiteX29" fmla="*/ 242 w 299"/>
              <a:gd name="connsiteY29" fmla="*/ 331 h 732"/>
              <a:gd name="connsiteX30" fmla="*/ 236 w 299"/>
              <a:gd name="connsiteY30" fmla="*/ 379 h 732"/>
              <a:gd name="connsiteX31" fmla="*/ 226 w 299"/>
              <a:gd name="connsiteY31" fmla="*/ 426 h 732"/>
              <a:gd name="connsiteX32" fmla="*/ 215 w 299"/>
              <a:gd name="connsiteY32" fmla="*/ 474 h 732"/>
              <a:gd name="connsiteX33" fmla="*/ 205 w 299"/>
              <a:gd name="connsiteY33" fmla="*/ 521 h 732"/>
              <a:gd name="connsiteX34" fmla="*/ 189 w 299"/>
              <a:gd name="connsiteY34" fmla="*/ 563 h 732"/>
              <a:gd name="connsiteX35" fmla="*/ 178 w 299"/>
              <a:gd name="connsiteY35" fmla="*/ 590 h 732"/>
              <a:gd name="connsiteX36" fmla="*/ 173 w 299"/>
              <a:gd name="connsiteY36" fmla="*/ 611 h 732"/>
              <a:gd name="connsiteX37" fmla="*/ 163 w 299"/>
              <a:gd name="connsiteY37" fmla="*/ 626 h 732"/>
              <a:gd name="connsiteX38" fmla="*/ 152 w 299"/>
              <a:gd name="connsiteY38" fmla="*/ 642 h 732"/>
              <a:gd name="connsiteX39" fmla="*/ 142 w 299"/>
              <a:gd name="connsiteY39" fmla="*/ 658 h 732"/>
              <a:gd name="connsiteX40" fmla="*/ 131 w 299"/>
              <a:gd name="connsiteY40" fmla="*/ 674 h 732"/>
              <a:gd name="connsiteX41" fmla="*/ 115 w 299"/>
              <a:gd name="connsiteY41" fmla="*/ 684 h 732"/>
              <a:gd name="connsiteX42" fmla="*/ 105 w 299"/>
              <a:gd name="connsiteY42" fmla="*/ 695 h 732"/>
              <a:gd name="connsiteX43" fmla="*/ 94 w 299"/>
              <a:gd name="connsiteY43" fmla="*/ 705 h 732"/>
              <a:gd name="connsiteX44" fmla="*/ 84 w 299"/>
              <a:gd name="connsiteY44" fmla="*/ 711 h 732"/>
              <a:gd name="connsiteX45" fmla="*/ 73 w 299"/>
              <a:gd name="connsiteY45" fmla="*/ 716 h 732"/>
              <a:gd name="connsiteX46" fmla="*/ 63 w 299"/>
              <a:gd name="connsiteY46" fmla="*/ 721 h 732"/>
              <a:gd name="connsiteX47" fmla="*/ 58 w 299"/>
              <a:gd name="connsiteY47" fmla="*/ 726 h 732"/>
              <a:gd name="connsiteX48" fmla="*/ 47 w 299"/>
              <a:gd name="connsiteY48" fmla="*/ 732 h 732"/>
              <a:gd name="connsiteX49" fmla="*/ 42 w 299"/>
              <a:gd name="connsiteY49" fmla="*/ 732 h 732"/>
              <a:gd name="connsiteX50" fmla="*/ 36 w 299"/>
              <a:gd name="connsiteY50" fmla="*/ 732 h 732"/>
              <a:gd name="connsiteX51" fmla="*/ 26 w 299"/>
              <a:gd name="connsiteY51" fmla="*/ 726 h 732"/>
              <a:gd name="connsiteX52" fmla="*/ 21 w 299"/>
              <a:gd name="connsiteY52" fmla="*/ 721 h 732"/>
              <a:gd name="connsiteX53" fmla="*/ 15 w 299"/>
              <a:gd name="connsiteY53" fmla="*/ 716 h 732"/>
              <a:gd name="connsiteX54" fmla="*/ 15 w 299"/>
              <a:gd name="connsiteY54" fmla="*/ 711 h 732"/>
              <a:gd name="connsiteX55" fmla="*/ 15 w 299"/>
              <a:gd name="connsiteY55" fmla="*/ 705 h 732"/>
              <a:gd name="connsiteX56" fmla="*/ 15 w 299"/>
              <a:gd name="connsiteY56" fmla="*/ 700 h 732"/>
              <a:gd name="connsiteX57" fmla="*/ 15 w 299"/>
              <a:gd name="connsiteY57" fmla="*/ 690 h 732"/>
              <a:gd name="connsiteX58" fmla="*/ 15 w 299"/>
              <a:gd name="connsiteY58" fmla="*/ 684 h 732"/>
              <a:gd name="connsiteX59" fmla="*/ 10 w 299"/>
              <a:gd name="connsiteY59" fmla="*/ 674 h 732"/>
              <a:gd name="connsiteX60" fmla="*/ 0 w 299"/>
              <a:gd name="connsiteY60" fmla="*/ 663 h 732"/>
              <a:gd name="connsiteX61" fmla="*/ 31 w 299"/>
              <a:gd name="connsiteY61" fmla="*/ 600 h 732"/>
              <a:gd name="connsiteX62" fmla="*/ 42 w 299"/>
              <a:gd name="connsiteY62" fmla="*/ 600 h 732"/>
              <a:gd name="connsiteX63" fmla="*/ 52 w 299"/>
              <a:gd name="connsiteY63" fmla="*/ 600 h 732"/>
              <a:gd name="connsiteX64" fmla="*/ 58 w 299"/>
              <a:gd name="connsiteY64" fmla="*/ 600 h 732"/>
              <a:gd name="connsiteX65" fmla="*/ 63 w 299"/>
              <a:gd name="connsiteY65" fmla="*/ 600 h 732"/>
              <a:gd name="connsiteX66" fmla="*/ 68 w 299"/>
              <a:gd name="connsiteY66" fmla="*/ 595 h 732"/>
              <a:gd name="connsiteX67" fmla="*/ 73 w 299"/>
              <a:gd name="connsiteY67" fmla="*/ 590 h 732"/>
              <a:gd name="connsiteX68" fmla="*/ 79 w 299"/>
              <a:gd name="connsiteY68" fmla="*/ 584 h 732"/>
              <a:gd name="connsiteX69" fmla="*/ 84 w 299"/>
              <a:gd name="connsiteY69" fmla="*/ 579 h 732"/>
              <a:gd name="connsiteX70" fmla="*/ 89 w 299"/>
              <a:gd name="connsiteY70" fmla="*/ 568 h 732"/>
              <a:gd name="connsiteX71" fmla="*/ 100 w 299"/>
              <a:gd name="connsiteY71" fmla="*/ 558 h 732"/>
              <a:gd name="connsiteX72" fmla="*/ 105 w 299"/>
              <a:gd name="connsiteY72" fmla="*/ 547 h 732"/>
              <a:gd name="connsiteX73" fmla="*/ 110 w 299"/>
              <a:gd name="connsiteY73" fmla="*/ 537 h 732"/>
              <a:gd name="connsiteX74" fmla="*/ 115 w 299"/>
              <a:gd name="connsiteY74" fmla="*/ 521 h 732"/>
              <a:gd name="connsiteX75" fmla="*/ 121 w 299"/>
              <a:gd name="connsiteY75" fmla="*/ 505 h 732"/>
              <a:gd name="connsiteX76" fmla="*/ 126 w 299"/>
              <a:gd name="connsiteY76" fmla="*/ 489 h 732"/>
              <a:gd name="connsiteX77" fmla="*/ 131 w 299"/>
              <a:gd name="connsiteY77" fmla="*/ 468 h 732"/>
              <a:gd name="connsiteX78" fmla="*/ 136 w 299"/>
              <a:gd name="connsiteY78" fmla="*/ 447 h 732"/>
              <a:gd name="connsiteX79" fmla="*/ 142 w 299"/>
              <a:gd name="connsiteY79" fmla="*/ 421 h 732"/>
              <a:gd name="connsiteX80" fmla="*/ 147 w 299"/>
              <a:gd name="connsiteY80" fmla="*/ 395 h 732"/>
              <a:gd name="connsiteX81" fmla="*/ 152 w 299"/>
              <a:gd name="connsiteY81" fmla="*/ 368 h 732"/>
              <a:gd name="connsiteX82" fmla="*/ 157 w 299"/>
              <a:gd name="connsiteY82" fmla="*/ 342 h 732"/>
              <a:gd name="connsiteX83" fmla="*/ 163 w 299"/>
              <a:gd name="connsiteY83" fmla="*/ 316 h 732"/>
              <a:gd name="connsiteX84" fmla="*/ 163 w 299"/>
              <a:gd name="connsiteY84" fmla="*/ 289 h 732"/>
              <a:gd name="connsiteX85" fmla="*/ 168 w 299"/>
              <a:gd name="connsiteY85" fmla="*/ 263 h 732"/>
              <a:gd name="connsiteX86" fmla="*/ 168 w 299"/>
              <a:gd name="connsiteY86" fmla="*/ 242 h 732"/>
              <a:gd name="connsiteX87" fmla="*/ 173 w 299"/>
              <a:gd name="connsiteY87" fmla="*/ 221 h 732"/>
              <a:gd name="connsiteX88" fmla="*/ 173 w 299"/>
              <a:gd name="connsiteY88" fmla="*/ 200 h 732"/>
              <a:gd name="connsiteX89" fmla="*/ 173 w 299"/>
              <a:gd name="connsiteY89" fmla="*/ 179 h 732"/>
              <a:gd name="connsiteX90" fmla="*/ 178 w 299"/>
              <a:gd name="connsiteY90" fmla="*/ 163 h 732"/>
              <a:gd name="connsiteX91" fmla="*/ 178 w 299"/>
              <a:gd name="connsiteY91" fmla="*/ 147 h 732"/>
              <a:gd name="connsiteX92" fmla="*/ 178 w 299"/>
              <a:gd name="connsiteY92" fmla="*/ 131 h 732"/>
              <a:gd name="connsiteX93" fmla="*/ 178 w 299"/>
              <a:gd name="connsiteY93" fmla="*/ 121 h 732"/>
              <a:gd name="connsiteX94" fmla="*/ 178 w 299"/>
              <a:gd name="connsiteY94" fmla="*/ 110 h 732"/>
              <a:gd name="connsiteX95" fmla="*/ 178 w 299"/>
              <a:gd name="connsiteY95" fmla="*/ 100 h 732"/>
              <a:gd name="connsiteX96" fmla="*/ 178 w 299"/>
              <a:gd name="connsiteY96" fmla="*/ 89 h 732"/>
              <a:gd name="connsiteX97" fmla="*/ 173 w 299"/>
              <a:gd name="connsiteY97" fmla="*/ 84 h 732"/>
              <a:gd name="connsiteX98" fmla="*/ 173 w 299"/>
              <a:gd name="connsiteY98" fmla="*/ 84 h 732"/>
              <a:gd name="connsiteX0" fmla="*/ 163 w 289"/>
              <a:gd name="connsiteY0" fmla="*/ 84 h 732"/>
              <a:gd name="connsiteX1" fmla="*/ 163 w 289"/>
              <a:gd name="connsiteY1" fmla="*/ 73 h 732"/>
              <a:gd name="connsiteX2" fmla="*/ 158 w 289"/>
              <a:gd name="connsiteY2" fmla="*/ 63 h 732"/>
              <a:gd name="connsiteX3" fmla="*/ 153 w 289"/>
              <a:gd name="connsiteY3" fmla="*/ 52 h 732"/>
              <a:gd name="connsiteX4" fmla="*/ 153 w 289"/>
              <a:gd name="connsiteY4" fmla="*/ 47 h 732"/>
              <a:gd name="connsiteX5" fmla="*/ 147 w 289"/>
              <a:gd name="connsiteY5" fmla="*/ 47 h 732"/>
              <a:gd name="connsiteX6" fmla="*/ 142 w 289"/>
              <a:gd name="connsiteY6" fmla="*/ 47 h 732"/>
              <a:gd name="connsiteX7" fmla="*/ 137 w 289"/>
              <a:gd name="connsiteY7" fmla="*/ 42 h 732"/>
              <a:gd name="connsiteX8" fmla="*/ 232 w 289"/>
              <a:gd name="connsiteY8" fmla="*/ 0 h 732"/>
              <a:gd name="connsiteX9" fmla="*/ 247 w 289"/>
              <a:gd name="connsiteY9" fmla="*/ 10 h 732"/>
              <a:gd name="connsiteX10" fmla="*/ 263 w 289"/>
              <a:gd name="connsiteY10" fmla="*/ 21 h 732"/>
              <a:gd name="connsiteX11" fmla="*/ 274 w 289"/>
              <a:gd name="connsiteY11" fmla="*/ 26 h 732"/>
              <a:gd name="connsiteX12" fmla="*/ 284 w 289"/>
              <a:gd name="connsiteY12" fmla="*/ 36 h 732"/>
              <a:gd name="connsiteX13" fmla="*/ 289 w 289"/>
              <a:gd name="connsiteY13" fmla="*/ 42 h 732"/>
              <a:gd name="connsiteX14" fmla="*/ 289 w 289"/>
              <a:gd name="connsiteY14" fmla="*/ 42 h 732"/>
              <a:gd name="connsiteX15" fmla="*/ 284 w 289"/>
              <a:gd name="connsiteY15" fmla="*/ 47 h 732"/>
              <a:gd name="connsiteX16" fmla="*/ 284 w 289"/>
              <a:gd name="connsiteY16" fmla="*/ 52 h 732"/>
              <a:gd name="connsiteX17" fmla="*/ 279 w 289"/>
              <a:gd name="connsiteY17" fmla="*/ 58 h 732"/>
              <a:gd name="connsiteX18" fmla="*/ 274 w 289"/>
              <a:gd name="connsiteY18" fmla="*/ 63 h 732"/>
              <a:gd name="connsiteX19" fmla="*/ 268 w 289"/>
              <a:gd name="connsiteY19" fmla="*/ 68 h 732"/>
              <a:gd name="connsiteX20" fmla="*/ 263 w 289"/>
              <a:gd name="connsiteY20" fmla="*/ 73 h 732"/>
              <a:gd name="connsiteX21" fmla="*/ 258 w 289"/>
              <a:gd name="connsiteY21" fmla="*/ 84 h 732"/>
              <a:gd name="connsiteX22" fmla="*/ 258 w 289"/>
              <a:gd name="connsiteY22" fmla="*/ 94 h 732"/>
              <a:gd name="connsiteX23" fmla="*/ 253 w 289"/>
              <a:gd name="connsiteY23" fmla="*/ 110 h 732"/>
              <a:gd name="connsiteX24" fmla="*/ 253 w 289"/>
              <a:gd name="connsiteY24" fmla="*/ 131 h 732"/>
              <a:gd name="connsiteX25" fmla="*/ 253 w 289"/>
              <a:gd name="connsiteY25" fmla="*/ 152 h 732"/>
              <a:gd name="connsiteX26" fmla="*/ 247 w 289"/>
              <a:gd name="connsiteY26" fmla="*/ 179 h 732"/>
              <a:gd name="connsiteX27" fmla="*/ 242 w 289"/>
              <a:gd name="connsiteY27" fmla="*/ 231 h 732"/>
              <a:gd name="connsiteX28" fmla="*/ 237 w 289"/>
              <a:gd name="connsiteY28" fmla="*/ 284 h 732"/>
              <a:gd name="connsiteX29" fmla="*/ 232 w 289"/>
              <a:gd name="connsiteY29" fmla="*/ 331 h 732"/>
              <a:gd name="connsiteX30" fmla="*/ 226 w 289"/>
              <a:gd name="connsiteY30" fmla="*/ 379 h 732"/>
              <a:gd name="connsiteX31" fmla="*/ 216 w 289"/>
              <a:gd name="connsiteY31" fmla="*/ 426 h 732"/>
              <a:gd name="connsiteX32" fmla="*/ 205 w 289"/>
              <a:gd name="connsiteY32" fmla="*/ 474 h 732"/>
              <a:gd name="connsiteX33" fmla="*/ 195 w 289"/>
              <a:gd name="connsiteY33" fmla="*/ 521 h 732"/>
              <a:gd name="connsiteX34" fmla="*/ 179 w 289"/>
              <a:gd name="connsiteY34" fmla="*/ 563 h 732"/>
              <a:gd name="connsiteX35" fmla="*/ 168 w 289"/>
              <a:gd name="connsiteY35" fmla="*/ 590 h 732"/>
              <a:gd name="connsiteX36" fmla="*/ 163 w 289"/>
              <a:gd name="connsiteY36" fmla="*/ 611 h 732"/>
              <a:gd name="connsiteX37" fmla="*/ 153 w 289"/>
              <a:gd name="connsiteY37" fmla="*/ 626 h 732"/>
              <a:gd name="connsiteX38" fmla="*/ 142 w 289"/>
              <a:gd name="connsiteY38" fmla="*/ 642 h 732"/>
              <a:gd name="connsiteX39" fmla="*/ 132 w 289"/>
              <a:gd name="connsiteY39" fmla="*/ 658 h 732"/>
              <a:gd name="connsiteX40" fmla="*/ 121 w 289"/>
              <a:gd name="connsiteY40" fmla="*/ 674 h 732"/>
              <a:gd name="connsiteX41" fmla="*/ 105 w 289"/>
              <a:gd name="connsiteY41" fmla="*/ 684 h 732"/>
              <a:gd name="connsiteX42" fmla="*/ 95 w 289"/>
              <a:gd name="connsiteY42" fmla="*/ 695 h 732"/>
              <a:gd name="connsiteX43" fmla="*/ 84 w 289"/>
              <a:gd name="connsiteY43" fmla="*/ 705 h 732"/>
              <a:gd name="connsiteX44" fmla="*/ 74 w 289"/>
              <a:gd name="connsiteY44" fmla="*/ 711 h 732"/>
              <a:gd name="connsiteX45" fmla="*/ 63 w 289"/>
              <a:gd name="connsiteY45" fmla="*/ 716 h 732"/>
              <a:gd name="connsiteX46" fmla="*/ 53 w 289"/>
              <a:gd name="connsiteY46" fmla="*/ 721 h 732"/>
              <a:gd name="connsiteX47" fmla="*/ 48 w 289"/>
              <a:gd name="connsiteY47" fmla="*/ 726 h 732"/>
              <a:gd name="connsiteX48" fmla="*/ 37 w 289"/>
              <a:gd name="connsiteY48" fmla="*/ 732 h 732"/>
              <a:gd name="connsiteX49" fmla="*/ 32 w 289"/>
              <a:gd name="connsiteY49" fmla="*/ 732 h 732"/>
              <a:gd name="connsiteX50" fmla="*/ 26 w 289"/>
              <a:gd name="connsiteY50" fmla="*/ 732 h 732"/>
              <a:gd name="connsiteX51" fmla="*/ 16 w 289"/>
              <a:gd name="connsiteY51" fmla="*/ 726 h 732"/>
              <a:gd name="connsiteX52" fmla="*/ 11 w 289"/>
              <a:gd name="connsiteY52" fmla="*/ 721 h 732"/>
              <a:gd name="connsiteX53" fmla="*/ 5 w 289"/>
              <a:gd name="connsiteY53" fmla="*/ 716 h 732"/>
              <a:gd name="connsiteX54" fmla="*/ 5 w 289"/>
              <a:gd name="connsiteY54" fmla="*/ 711 h 732"/>
              <a:gd name="connsiteX55" fmla="*/ 5 w 289"/>
              <a:gd name="connsiteY55" fmla="*/ 705 h 732"/>
              <a:gd name="connsiteX56" fmla="*/ 5 w 289"/>
              <a:gd name="connsiteY56" fmla="*/ 700 h 732"/>
              <a:gd name="connsiteX57" fmla="*/ 5 w 289"/>
              <a:gd name="connsiteY57" fmla="*/ 690 h 732"/>
              <a:gd name="connsiteX58" fmla="*/ 5 w 289"/>
              <a:gd name="connsiteY58" fmla="*/ 684 h 732"/>
              <a:gd name="connsiteX59" fmla="*/ 0 w 289"/>
              <a:gd name="connsiteY59" fmla="*/ 674 h 732"/>
              <a:gd name="connsiteX60" fmla="*/ 21 w 289"/>
              <a:gd name="connsiteY60" fmla="*/ 600 h 732"/>
              <a:gd name="connsiteX61" fmla="*/ 32 w 289"/>
              <a:gd name="connsiteY61" fmla="*/ 600 h 732"/>
              <a:gd name="connsiteX62" fmla="*/ 42 w 289"/>
              <a:gd name="connsiteY62" fmla="*/ 600 h 732"/>
              <a:gd name="connsiteX63" fmla="*/ 48 w 289"/>
              <a:gd name="connsiteY63" fmla="*/ 600 h 732"/>
              <a:gd name="connsiteX64" fmla="*/ 53 w 289"/>
              <a:gd name="connsiteY64" fmla="*/ 600 h 732"/>
              <a:gd name="connsiteX65" fmla="*/ 58 w 289"/>
              <a:gd name="connsiteY65" fmla="*/ 595 h 732"/>
              <a:gd name="connsiteX66" fmla="*/ 63 w 289"/>
              <a:gd name="connsiteY66" fmla="*/ 590 h 732"/>
              <a:gd name="connsiteX67" fmla="*/ 69 w 289"/>
              <a:gd name="connsiteY67" fmla="*/ 584 h 732"/>
              <a:gd name="connsiteX68" fmla="*/ 74 w 289"/>
              <a:gd name="connsiteY68" fmla="*/ 579 h 732"/>
              <a:gd name="connsiteX69" fmla="*/ 79 w 289"/>
              <a:gd name="connsiteY69" fmla="*/ 568 h 732"/>
              <a:gd name="connsiteX70" fmla="*/ 90 w 289"/>
              <a:gd name="connsiteY70" fmla="*/ 558 h 732"/>
              <a:gd name="connsiteX71" fmla="*/ 95 w 289"/>
              <a:gd name="connsiteY71" fmla="*/ 547 h 732"/>
              <a:gd name="connsiteX72" fmla="*/ 100 w 289"/>
              <a:gd name="connsiteY72" fmla="*/ 537 h 732"/>
              <a:gd name="connsiteX73" fmla="*/ 105 w 289"/>
              <a:gd name="connsiteY73" fmla="*/ 521 h 732"/>
              <a:gd name="connsiteX74" fmla="*/ 111 w 289"/>
              <a:gd name="connsiteY74" fmla="*/ 505 h 732"/>
              <a:gd name="connsiteX75" fmla="*/ 116 w 289"/>
              <a:gd name="connsiteY75" fmla="*/ 489 h 732"/>
              <a:gd name="connsiteX76" fmla="*/ 121 w 289"/>
              <a:gd name="connsiteY76" fmla="*/ 468 h 732"/>
              <a:gd name="connsiteX77" fmla="*/ 126 w 289"/>
              <a:gd name="connsiteY77" fmla="*/ 447 h 732"/>
              <a:gd name="connsiteX78" fmla="*/ 132 w 289"/>
              <a:gd name="connsiteY78" fmla="*/ 421 h 732"/>
              <a:gd name="connsiteX79" fmla="*/ 137 w 289"/>
              <a:gd name="connsiteY79" fmla="*/ 395 h 732"/>
              <a:gd name="connsiteX80" fmla="*/ 142 w 289"/>
              <a:gd name="connsiteY80" fmla="*/ 368 h 732"/>
              <a:gd name="connsiteX81" fmla="*/ 147 w 289"/>
              <a:gd name="connsiteY81" fmla="*/ 342 h 732"/>
              <a:gd name="connsiteX82" fmla="*/ 153 w 289"/>
              <a:gd name="connsiteY82" fmla="*/ 316 h 732"/>
              <a:gd name="connsiteX83" fmla="*/ 153 w 289"/>
              <a:gd name="connsiteY83" fmla="*/ 289 h 732"/>
              <a:gd name="connsiteX84" fmla="*/ 158 w 289"/>
              <a:gd name="connsiteY84" fmla="*/ 263 h 732"/>
              <a:gd name="connsiteX85" fmla="*/ 158 w 289"/>
              <a:gd name="connsiteY85" fmla="*/ 242 h 732"/>
              <a:gd name="connsiteX86" fmla="*/ 163 w 289"/>
              <a:gd name="connsiteY86" fmla="*/ 221 h 732"/>
              <a:gd name="connsiteX87" fmla="*/ 163 w 289"/>
              <a:gd name="connsiteY87" fmla="*/ 200 h 732"/>
              <a:gd name="connsiteX88" fmla="*/ 163 w 289"/>
              <a:gd name="connsiteY88" fmla="*/ 179 h 732"/>
              <a:gd name="connsiteX89" fmla="*/ 168 w 289"/>
              <a:gd name="connsiteY89" fmla="*/ 163 h 732"/>
              <a:gd name="connsiteX90" fmla="*/ 168 w 289"/>
              <a:gd name="connsiteY90" fmla="*/ 147 h 732"/>
              <a:gd name="connsiteX91" fmla="*/ 168 w 289"/>
              <a:gd name="connsiteY91" fmla="*/ 131 h 732"/>
              <a:gd name="connsiteX92" fmla="*/ 168 w 289"/>
              <a:gd name="connsiteY92" fmla="*/ 121 h 732"/>
              <a:gd name="connsiteX93" fmla="*/ 168 w 289"/>
              <a:gd name="connsiteY93" fmla="*/ 110 h 732"/>
              <a:gd name="connsiteX94" fmla="*/ 168 w 289"/>
              <a:gd name="connsiteY94" fmla="*/ 100 h 732"/>
              <a:gd name="connsiteX95" fmla="*/ 168 w 289"/>
              <a:gd name="connsiteY95" fmla="*/ 89 h 732"/>
              <a:gd name="connsiteX96" fmla="*/ 163 w 289"/>
              <a:gd name="connsiteY96" fmla="*/ 84 h 732"/>
              <a:gd name="connsiteX97" fmla="*/ 163 w 289"/>
              <a:gd name="connsiteY97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16 w 284"/>
              <a:gd name="connsiteY59" fmla="*/ 600 h 732"/>
              <a:gd name="connsiteX60" fmla="*/ 27 w 284"/>
              <a:gd name="connsiteY60" fmla="*/ 600 h 732"/>
              <a:gd name="connsiteX61" fmla="*/ 37 w 284"/>
              <a:gd name="connsiteY61" fmla="*/ 600 h 732"/>
              <a:gd name="connsiteX62" fmla="*/ 43 w 284"/>
              <a:gd name="connsiteY62" fmla="*/ 600 h 732"/>
              <a:gd name="connsiteX63" fmla="*/ 48 w 284"/>
              <a:gd name="connsiteY63" fmla="*/ 600 h 732"/>
              <a:gd name="connsiteX64" fmla="*/ 53 w 284"/>
              <a:gd name="connsiteY64" fmla="*/ 595 h 732"/>
              <a:gd name="connsiteX65" fmla="*/ 58 w 284"/>
              <a:gd name="connsiteY65" fmla="*/ 590 h 732"/>
              <a:gd name="connsiteX66" fmla="*/ 64 w 284"/>
              <a:gd name="connsiteY66" fmla="*/ 584 h 732"/>
              <a:gd name="connsiteX67" fmla="*/ 69 w 284"/>
              <a:gd name="connsiteY67" fmla="*/ 579 h 732"/>
              <a:gd name="connsiteX68" fmla="*/ 74 w 284"/>
              <a:gd name="connsiteY68" fmla="*/ 568 h 732"/>
              <a:gd name="connsiteX69" fmla="*/ 85 w 284"/>
              <a:gd name="connsiteY69" fmla="*/ 558 h 732"/>
              <a:gd name="connsiteX70" fmla="*/ 90 w 284"/>
              <a:gd name="connsiteY70" fmla="*/ 547 h 732"/>
              <a:gd name="connsiteX71" fmla="*/ 95 w 284"/>
              <a:gd name="connsiteY71" fmla="*/ 537 h 732"/>
              <a:gd name="connsiteX72" fmla="*/ 100 w 284"/>
              <a:gd name="connsiteY72" fmla="*/ 521 h 732"/>
              <a:gd name="connsiteX73" fmla="*/ 106 w 284"/>
              <a:gd name="connsiteY73" fmla="*/ 505 h 732"/>
              <a:gd name="connsiteX74" fmla="*/ 111 w 284"/>
              <a:gd name="connsiteY74" fmla="*/ 489 h 732"/>
              <a:gd name="connsiteX75" fmla="*/ 116 w 284"/>
              <a:gd name="connsiteY75" fmla="*/ 468 h 732"/>
              <a:gd name="connsiteX76" fmla="*/ 121 w 284"/>
              <a:gd name="connsiteY76" fmla="*/ 447 h 732"/>
              <a:gd name="connsiteX77" fmla="*/ 127 w 284"/>
              <a:gd name="connsiteY77" fmla="*/ 421 h 732"/>
              <a:gd name="connsiteX78" fmla="*/ 132 w 284"/>
              <a:gd name="connsiteY78" fmla="*/ 395 h 732"/>
              <a:gd name="connsiteX79" fmla="*/ 137 w 284"/>
              <a:gd name="connsiteY79" fmla="*/ 368 h 732"/>
              <a:gd name="connsiteX80" fmla="*/ 142 w 284"/>
              <a:gd name="connsiteY80" fmla="*/ 342 h 732"/>
              <a:gd name="connsiteX81" fmla="*/ 148 w 284"/>
              <a:gd name="connsiteY81" fmla="*/ 316 h 732"/>
              <a:gd name="connsiteX82" fmla="*/ 148 w 284"/>
              <a:gd name="connsiteY82" fmla="*/ 289 h 732"/>
              <a:gd name="connsiteX83" fmla="*/ 153 w 284"/>
              <a:gd name="connsiteY83" fmla="*/ 263 h 732"/>
              <a:gd name="connsiteX84" fmla="*/ 153 w 284"/>
              <a:gd name="connsiteY84" fmla="*/ 242 h 732"/>
              <a:gd name="connsiteX85" fmla="*/ 158 w 284"/>
              <a:gd name="connsiteY85" fmla="*/ 221 h 732"/>
              <a:gd name="connsiteX86" fmla="*/ 158 w 284"/>
              <a:gd name="connsiteY86" fmla="*/ 200 h 732"/>
              <a:gd name="connsiteX87" fmla="*/ 158 w 284"/>
              <a:gd name="connsiteY87" fmla="*/ 179 h 732"/>
              <a:gd name="connsiteX88" fmla="*/ 163 w 284"/>
              <a:gd name="connsiteY88" fmla="*/ 163 h 732"/>
              <a:gd name="connsiteX89" fmla="*/ 163 w 284"/>
              <a:gd name="connsiteY89" fmla="*/ 147 h 732"/>
              <a:gd name="connsiteX90" fmla="*/ 163 w 284"/>
              <a:gd name="connsiteY90" fmla="*/ 131 h 732"/>
              <a:gd name="connsiteX91" fmla="*/ 163 w 284"/>
              <a:gd name="connsiteY91" fmla="*/ 121 h 732"/>
              <a:gd name="connsiteX92" fmla="*/ 163 w 284"/>
              <a:gd name="connsiteY92" fmla="*/ 110 h 732"/>
              <a:gd name="connsiteX93" fmla="*/ 163 w 284"/>
              <a:gd name="connsiteY93" fmla="*/ 100 h 732"/>
              <a:gd name="connsiteX94" fmla="*/ 163 w 284"/>
              <a:gd name="connsiteY94" fmla="*/ 89 h 732"/>
              <a:gd name="connsiteX95" fmla="*/ 158 w 284"/>
              <a:gd name="connsiteY95" fmla="*/ 84 h 732"/>
              <a:gd name="connsiteX96" fmla="*/ 158 w 284"/>
              <a:gd name="connsiteY96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27 w 284"/>
              <a:gd name="connsiteY59" fmla="*/ 600 h 732"/>
              <a:gd name="connsiteX60" fmla="*/ 37 w 284"/>
              <a:gd name="connsiteY60" fmla="*/ 600 h 732"/>
              <a:gd name="connsiteX61" fmla="*/ 43 w 284"/>
              <a:gd name="connsiteY61" fmla="*/ 600 h 732"/>
              <a:gd name="connsiteX62" fmla="*/ 48 w 284"/>
              <a:gd name="connsiteY62" fmla="*/ 600 h 732"/>
              <a:gd name="connsiteX63" fmla="*/ 53 w 284"/>
              <a:gd name="connsiteY63" fmla="*/ 595 h 732"/>
              <a:gd name="connsiteX64" fmla="*/ 58 w 284"/>
              <a:gd name="connsiteY64" fmla="*/ 590 h 732"/>
              <a:gd name="connsiteX65" fmla="*/ 64 w 284"/>
              <a:gd name="connsiteY65" fmla="*/ 584 h 732"/>
              <a:gd name="connsiteX66" fmla="*/ 69 w 284"/>
              <a:gd name="connsiteY66" fmla="*/ 579 h 732"/>
              <a:gd name="connsiteX67" fmla="*/ 74 w 284"/>
              <a:gd name="connsiteY67" fmla="*/ 568 h 732"/>
              <a:gd name="connsiteX68" fmla="*/ 85 w 284"/>
              <a:gd name="connsiteY68" fmla="*/ 558 h 732"/>
              <a:gd name="connsiteX69" fmla="*/ 90 w 284"/>
              <a:gd name="connsiteY69" fmla="*/ 547 h 732"/>
              <a:gd name="connsiteX70" fmla="*/ 95 w 284"/>
              <a:gd name="connsiteY70" fmla="*/ 537 h 732"/>
              <a:gd name="connsiteX71" fmla="*/ 100 w 284"/>
              <a:gd name="connsiteY71" fmla="*/ 521 h 732"/>
              <a:gd name="connsiteX72" fmla="*/ 106 w 284"/>
              <a:gd name="connsiteY72" fmla="*/ 505 h 732"/>
              <a:gd name="connsiteX73" fmla="*/ 111 w 284"/>
              <a:gd name="connsiteY73" fmla="*/ 489 h 732"/>
              <a:gd name="connsiteX74" fmla="*/ 116 w 284"/>
              <a:gd name="connsiteY74" fmla="*/ 468 h 732"/>
              <a:gd name="connsiteX75" fmla="*/ 121 w 284"/>
              <a:gd name="connsiteY75" fmla="*/ 447 h 732"/>
              <a:gd name="connsiteX76" fmla="*/ 127 w 284"/>
              <a:gd name="connsiteY76" fmla="*/ 421 h 732"/>
              <a:gd name="connsiteX77" fmla="*/ 132 w 284"/>
              <a:gd name="connsiteY77" fmla="*/ 395 h 732"/>
              <a:gd name="connsiteX78" fmla="*/ 137 w 284"/>
              <a:gd name="connsiteY78" fmla="*/ 368 h 732"/>
              <a:gd name="connsiteX79" fmla="*/ 142 w 284"/>
              <a:gd name="connsiteY79" fmla="*/ 342 h 732"/>
              <a:gd name="connsiteX80" fmla="*/ 148 w 284"/>
              <a:gd name="connsiteY80" fmla="*/ 316 h 732"/>
              <a:gd name="connsiteX81" fmla="*/ 148 w 284"/>
              <a:gd name="connsiteY81" fmla="*/ 289 h 732"/>
              <a:gd name="connsiteX82" fmla="*/ 153 w 284"/>
              <a:gd name="connsiteY82" fmla="*/ 263 h 732"/>
              <a:gd name="connsiteX83" fmla="*/ 153 w 284"/>
              <a:gd name="connsiteY83" fmla="*/ 242 h 732"/>
              <a:gd name="connsiteX84" fmla="*/ 158 w 284"/>
              <a:gd name="connsiteY84" fmla="*/ 221 h 732"/>
              <a:gd name="connsiteX85" fmla="*/ 158 w 284"/>
              <a:gd name="connsiteY85" fmla="*/ 200 h 732"/>
              <a:gd name="connsiteX86" fmla="*/ 158 w 284"/>
              <a:gd name="connsiteY86" fmla="*/ 179 h 732"/>
              <a:gd name="connsiteX87" fmla="*/ 163 w 284"/>
              <a:gd name="connsiteY87" fmla="*/ 163 h 732"/>
              <a:gd name="connsiteX88" fmla="*/ 163 w 284"/>
              <a:gd name="connsiteY88" fmla="*/ 147 h 732"/>
              <a:gd name="connsiteX89" fmla="*/ 163 w 284"/>
              <a:gd name="connsiteY89" fmla="*/ 131 h 732"/>
              <a:gd name="connsiteX90" fmla="*/ 163 w 284"/>
              <a:gd name="connsiteY90" fmla="*/ 121 h 732"/>
              <a:gd name="connsiteX91" fmla="*/ 163 w 284"/>
              <a:gd name="connsiteY91" fmla="*/ 110 h 732"/>
              <a:gd name="connsiteX92" fmla="*/ 163 w 284"/>
              <a:gd name="connsiteY92" fmla="*/ 100 h 732"/>
              <a:gd name="connsiteX93" fmla="*/ 163 w 284"/>
              <a:gd name="connsiteY93" fmla="*/ 89 h 732"/>
              <a:gd name="connsiteX94" fmla="*/ 158 w 284"/>
              <a:gd name="connsiteY94" fmla="*/ 84 h 732"/>
              <a:gd name="connsiteX95" fmla="*/ 158 w 284"/>
              <a:gd name="connsiteY95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27 w 284"/>
              <a:gd name="connsiteY59" fmla="*/ 600 h 732"/>
              <a:gd name="connsiteX60" fmla="*/ 37 w 284"/>
              <a:gd name="connsiteY60" fmla="*/ 600 h 732"/>
              <a:gd name="connsiteX61" fmla="*/ 48 w 284"/>
              <a:gd name="connsiteY61" fmla="*/ 600 h 732"/>
              <a:gd name="connsiteX62" fmla="*/ 53 w 284"/>
              <a:gd name="connsiteY62" fmla="*/ 595 h 732"/>
              <a:gd name="connsiteX63" fmla="*/ 58 w 284"/>
              <a:gd name="connsiteY63" fmla="*/ 590 h 732"/>
              <a:gd name="connsiteX64" fmla="*/ 64 w 284"/>
              <a:gd name="connsiteY64" fmla="*/ 584 h 732"/>
              <a:gd name="connsiteX65" fmla="*/ 69 w 284"/>
              <a:gd name="connsiteY65" fmla="*/ 579 h 732"/>
              <a:gd name="connsiteX66" fmla="*/ 74 w 284"/>
              <a:gd name="connsiteY66" fmla="*/ 568 h 732"/>
              <a:gd name="connsiteX67" fmla="*/ 85 w 284"/>
              <a:gd name="connsiteY67" fmla="*/ 558 h 732"/>
              <a:gd name="connsiteX68" fmla="*/ 90 w 284"/>
              <a:gd name="connsiteY68" fmla="*/ 547 h 732"/>
              <a:gd name="connsiteX69" fmla="*/ 95 w 284"/>
              <a:gd name="connsiteY69" fmla="*/ 537 h 732"/>
              <a:gd name="connsiteX70" fmla="*/ 100 w 284"/>
              <a:gd name="connsiteY70" fmla="*/ 521 h 732"/>
              <a:gd name="connsiteX71" fmla="*/ 106 w 284"/>
              <a:gd name="connsiteY71" fmla="*/ 505 h 732"/>
              <a:gd name="connsiteX72" fmla="*/ 111 w 284"/>
              <a:gd name="connsiteY72" fmla="*/ 489 h 732"/>
              <a:gd name="connsiteX73" fmla="*/ 116 w 284"/>
              <a:gd name="connsiteY73" fmla="*/ 468 h 732"/>
              <a:gd name="connsiteX74" fmla="*/ 121 w 284"/>
              <a:gd name="connsiteY74" fmla="*/ 447 h 732"/>
              <a:gd name="connsiteX75" fmla="*/ 127 w 284"/>
              <a:gd name="connsiteY75" fmla="*/ 421 h 732"/>
              <a:gd name="connsiteX76" fmla="*/ 132 w 284"/>
              <a:gd name="connsiteY76" fmla="*/ 395 h 732"/>
              <a:gd name="connsiteX77" fmla="*/ 137 w 284"/>
              <a:gd name="connsiteY77" fmla="*/ 368 h 732"/>
              <a:gd name="connsiteX78" fmla="*/ 142 w 284"/>
              <a:gd name="connsiteY78" fmla="*/ 342 h 732"/>
              <a:gd name="connsiteX79" fmla="*/ 148 w 284"/>
              <a:gd name="connsiteY79" fmla="*/ 316 h 732"/>
              <a:gd name="connsiteX80" fmla="*/ 148 w 284"/>
              <a:gd name="connsiteY80" fmla="*/ 289 h 732"/>
              <a:gd name="connsiteX81" fmla="*/ 153 w 284"/>
              <a:gd name="connsiteY81" fmla="*/ 263 h 732"/>
              <a:gd name="connsiteX82" fmla="*/ 153 w 284"/>
              <a:gd name="connsiteY82" fmla="*/ 242 h 732"/>
              <a:gd name="connsiteX83" fmla="*/ 158 w 284"/>
              <a:gd name="connsiteY83" fmla="*/ 221 h 732"/>
              <a:gd name="connsiteX84" fmla="*/ 158 w 284"/>
              <a:gd name="connsiteY84" fmla="*/ 200 h 732"/>
              <a:gd name="connsiteX85" fmla="*/ 158 w 284"/>
              <a:gd name="connsiteY85" fmla="*/ 179 h 732"/>
              <a:gd name="connsiteX86" fmla="*/ 163 w 284"/>
              <a:gd name="connsiteY86" fmla="*/ 163 h 732"/>
              <a:gd name="connsiteX87" fmla="*/ 163 w 284"/>
              <a:gd name="connsiteY87" fmla="*/ 147 h 732"/>
              <a:gd name="connsiteX88" fmla="*/ 163 w 284"/>
              <a:gd name="connsiteY88" fmla="*/ 131 h 732"/>
              <a:gd name="connsiteX89" fmla="*/ 163 w 284"/>
              <a:gd name="connsiteY89" fmla="*/ 121 h 732"/>
              <a:gd name="connsiteX90" fmla="*/ 163 w 284"/>
              <a:gd name="connsiteY90" fmla="*/ 110 h 732"/>
              <a:gd name="connsiteX91" fmla="*/ 163 w 284"/>
              <a:gd name="connsiteY91" fmla="*/ 100 h 732"/>
              <a:gd name="connsiteX92" fmla="*/ 163 w 284"/>
              <a:gd name="connsiteY92" fmla="*/ 89 h 732"/>
              <a:gd name="connsiteX93" fmla="*/ 158 w 284"/>
              <a:gd name="connsiteY93" fmla="*/ 84 h 732"/>
              <a:gd name="connsiteX94" fmla="*/ 158 w 284"/>
              <a:gd name="connsiteY94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37 w 284"/>
              <a:gd name="connsiteY59" fmla="*/ 600 h 732"/>
              <a:gd name="connsiteX60" fmla="*/ 48 w 284"/>
              <a:gd name="connsiteY60" fmla="*/ 600 h 732"/>
              <a:gd name="connsiteX61" fmla="*/ 53 w 284"/>
              <a:gd name="connsiteY61" fmla="*/ 595 h 732"/>
              <a:gd name="connsiteX62" fmla="*/ 58 w 284"/>
              <a:gd name="connsiteY62" fmla="*/ 590 h 732"/>
              <a:gd name="connsiteX63" fmla="*/ 64 w 284"/>
              <a:gd name="connsiteY63" fmla="*/ 584 h 732"/>
              <a:gd name="connsiteX64" fmla="*/ 69 w 284"/>
              <a:gd name="connsiteY64" fmla="*/ 579 h 732"/>
              <a:gd name="connsiteX65" fmla="*/ 74 w 284"/>
              <a:gd name="connsiteY65" fmla="*/ 568 h 732"/>
              <a:gd name="connsiteX66" fmla="*/ 85 w 284"/>
              <a:gd name="connsiteY66" fmla="*/ 558 h 732"/>
              <a:gd name="connsiteX67" fmla="*/ 90 w 284"/>
              <a:gd name="connsiteY67" fmla="*/ 547 h 732"/>
              <a:gd name="connsiteX68" fmla="*/ 95 w 284"/>
              <a:gd name="connsiteY68" fmla="*/ 537 h 732"/>
              <a:gd name="connsiteX69" fmla="*/ 100 w 284"/>
              <a:gd name="connsiteY69" fmla="*/ 521 h 732"/>
              <a:gd name="connsiteX70" fmla="*/ 106 w 284"/>
              <a:gd name="connsiteY70" fmla="*/ 505 h 732"/>
              <a:gd name="connsiteX71" fmla="*/ 111 w 284"/>
              <a:gd name="connsiteY71" fmla="*/ 489 h 732"/>
              <a:gd name="connsiteX72" fmla="*/ 116 w 284"/>
              <a:gd name="connsiteY72" fmla="*/ 468 h 732"/>
              <a:gd name="connsiteX73" fmla="*/ 121 w 284"/>
              <a:gd name="connsiteY73" fmla="*/ 447 h 732"/>
              <a:gd name="connsiteX74" fmla="*/ 127 w 284"/>
              <a:gd name="connsiteY74" fmla="*/ 421 h 732"/>
              <a:gd name="connsiteX75" fmla="*/ 132 w 284"/>
              <a:gd name="connsiteY75" fmla="*/ 395 h 732"/>
              <a:gd name="connsiteX76" fmla="*/ 137 w 284"/>
              <a:gd name="connsiteY76" fmla="*/ 368 h 732"/>
              <a:gd name="connsiteX77" fmla="*/ 142 w 284"/>
              <a:gd name="connsiteY77" fmla="*/ 342 h 732"/>
              <a:gd name="connsiteX78" fmla="*/ 148 w 284"/>
              <a:gd name="connsiteY78" fmla="*/ 316 h 732"/>
              <a:gd name="connsiteX79" fmla="*/ 148 w 284"/>
              <a:gd name="connsiteY79" fmla="*/ 289 h 732"/>
              <a:gd name="connsiteX80" fmla="*/ 153 w 284"/>
              <a:gd name="connsiteY80" fmla="*/ 263 h 732"/>
              <a:gd name="connsiteX81" fmla="*/ 153 w 284"/>
              <a:gd name="connsiteY81" fmla="*/ 242 h 732"/>
              <a:gd name="connsiteX82" fmla="*/ 158 w 284"/>
              <a:gd name="connsiteY82" fmla="*/ 221 h 732"/>
              <a:gd name="connsiteX83" fmla="*/ 158 w 284"/>
              <a:gd name="connsiteY83" fmla="*/ 200 h 732"/>
              <a:gd name="connsiteX84" fmla="*/ 158 w 284"/>
              <a:gd name="connsiteY84" fmla="*/ 179 h 732"/>
              <a:gd name="connsiteX85" fmla="*/ 163 w 284"/>
              <a:gd name="connsiteY85" fmla="*/ 163 h 732"/>
              <a:gd name="connsiteX86" fmla="*/ 163 w 284"/>
              <a:gd name="connsiteY86" fmla="*/ 147 h 732"/>
              <a:gd name="connsiteX87" fmla="*/ 163 w 284"/>
              <a:gd name="connsiteY87" fmla="*/ 131 h 732"/>
              <a:gd name="connsiteX88" fmla="*/ 163 w 284"/>
              <a:gd name="connsiteY88" fmla="*/ 121 h 732"/>
              <a:gd name="connsiteX89" fmla="*/ 163 w 284"/>
              <a:gd name="connsiteY89" fmla="*/ 110 h 732"/>
              <a:gd name="connsiteX90" fmla="*/ 163 w 284"/>
              <a:gd name="connsiteY90" fmla="*/ 100 h 732"/>
              <a:gd name="connsiteX91" fmla="*/ 163 w 284"/>
              <a:gd name="connsiteY91" fmla="*/ 89 h 732"/>
              <a:gd name="connsiteX92" fmla="*/ 158 w 284"/>
              <a:gd name="connsiteY92" fmla="*/ 84 h 732"/>
              <a:gd name="connsiteX93" fmla="*/ 158 w 284"/>
              <a:gd name="connsiteY93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37 w 284"/>
              <a:gd name="connsiteY59" fmla="*/ 600 h 732"/>
              <a:gd name="connsiteX60" fmla="*/ 53 w 284"/>
              <a:gd name="connsiteY60" fmla="*/ 595 h 732"/>
              <a:gd name="connsiteX61" fmla="*/ 58 w 284"/>
              <a:gd name="connsiteY61" fmla="*/ 590 h 732"/>
              <a:gd name="connsiteX62" fmla="*/ 64 w 284"/>
              <a:gd name="connsiteY62" fmla="*/ 584 h 732"/>
              <a:gd name="connsiteX63" fmla="*/ 69 w 284"/>
              <a:gd name="connsiteY63" fmla="*/ 579 h 732"/>
              <a:gd name="connsiteX64" fmla="*/ 74 w 284"/>
              <a:gd name="connsiteY64" fmla="*/ 568 h 732"/>
              <a:gd name="connsiteX65" fmla="*/ 85 w 284"/>
              <a:gd name="connsiteY65" fmla="*/ 558 h 732"/>
              <a:gd name="connsiteX66" fmla="*/ 90 w 284"/>
              <a:gd name="connsiteY66" fmla="*/ 547 h 732"/>
              <a:gd name="connsiteX67" fmla="*/ 95 w 284"/>
              <a:gd name="connsiteY67" fmla="*/ 537 h 732"/>
              <a:gd name="connsiteX68" fmla="*/ 100 w 284"/>
              <a:gd name="connsiteY68" fmla="*/ 521 h 732"/>
              <a:gd name="connsiteX69" fmla="*/ 106 w 284"/>
              <a:gd name="connsiteY69" fmla="*/ 505 h 732"/>
              <a:gd name="connsiteX70" fmla="*/ 111 w 284"/>
              <a:gd name="connsiteY70" fmla="*/ 489 h 732"/>
              <a:gd name="connsiteX71" fmla="*/ 116 w 284"/>
              <a:gd name="connsiteY71" fmla="*/ 468 h 732"/>
              <a:gd name="connsiteX72" fmla="*/ 121 w 284"/>
              <a:gd name="connsiteY72" fmla="*/ 447 h 732"/>
              <a:gd name="connsiteX73" fmla="*/ 127 w 284"/>
              <a:gd name="connsiteY73" fmla="*/ 421 h 732"/>
              <a:gd name="connsiteX74" fmla="*/ 132 w 284"/>
              <a:gd name="connsiteY74" fmla="*/ 395 h 732"/>
              <a:gd name="connsiteX75" fmla="*/ 137 w 284"/>
              <a:gd name="connsiteY75" fmla="*/ 368 h 732"/>
              <a:gd name="connsiteX76" fmla="*/ 142 w 284"/>
              <a:gd name="connsiteY76" fmla="*/ 342 h 732"/>
              <a:gd name="connsiteX77" fmla="*/ 148 w 284"/>
              <a:gd name="connsiteY77" fmla="*/ 316 h 732"/>
              <a:gd name="connsiteX78" fmla="*/ 148 w 284"/>
              <a:gd name="connsiteY78" fmla="*/ 289 h 732"/>
              <a:gd name="connsiteX79" fmla="*/ 153 w 284"/>
              <a:gd name="connsiteY79" fmla="*/ 263 h 732"/>
              <a:gd name="connsiteX80" fmla="*/ 153 w 284"/>
              <a:gd name="connsiteY80" fmla="*/ 242 h 732"/>
              <a:gd name="connsiteX81" fmla="*/ 158 w 284"/>
              <a:gd name="connsiteY81" fmla="*/ 221 h 732"/>
              <a:gd name="connsiteX82" fmla="*/ 158 w 284"/>
              <a:gd name="connsiteY82" fmla="*/ 200 h 732"/>
              <a:gd name="connsiteX83" fmla="*/ 158 w 284"/>
              <a:gd name="connsiteY83" fmla="*/ 179 h 732"/>
              <a:gd name="connsiteX84" fmla="*/ 163 w 284"/>
              <a:gd name="connsiteY84" fmla="*/ 163 h 732"/>
              <a:gd name="connsiteX85" fmla="*/ 163 w 284"/>
              <a:gd name="connsiteY85" fmla="*/ 147 h 732"/>
              <a:gd name="connsiteX86" fmla="*/ 163 w 284"/>
              <a:gd name="connsiteY86" fmla="*/ 131 h 732"/>
              <a:gd name="connsiteX87" fmla="*/ 163 w 284"/>
              <a:gd name="connsiteY87" fmla="*/ 121 h 732"/>
              <a:gd name="connsiteX88" fmla="*/ 163 w 284"/>
              <a:gd name="connsiteY88" fmla="*/ 110 h 732"/>
              <a:gd name="connsiteX89" fmla="*/ 163 w 284"/>
              <a:gd name="connsiteY89" fmla="*/ 100 h 732"/>
              <a:gd name="connsiteX90" fmla="*/ 163 w 284"/>
              <a:gd name="connsiteY90" fmla="*/ 89 h 732"/>
              <a:gd name="connsiteX91" fmla="*/ 158 w 284"/>
              <a:gd name="connsiteY91" fmla="*/ 84 h 732"/>
              <a:gd name="connsiteX92" fmla="*/ 158 w 284"/>
              <a:gd name="connsiteY92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37 w 284"/>
              <a:gd name="connsiteY59" fmla="*/ 600 h 732"/>
              <a:gd name="connsiteX60" fmla="*/ 53 w 284"/>
              <a:gd name="connsiteY60" fmla="*/ 595 h 732"/>
              <a:gd name="connsiteX61" fmla="*/ 64 w 284"/>
              <a:gd name="connsiteY61" fmla="*/ 584 h 732"/>
              <a:gd name="connsiteX62" fmla="*/ 69 w 284"/>
              <a:gd name="connsiteY62" fmla="*/ 579 h 732"/>
              <a:gd name="connsiteX63" fmla="*/ 74 w 284"/>
              <a:gd name="connsiteY63" fmla="*/ 568 h 732"/>
              <a:gd name="connsiteX64" fmla="*/ 85 w 284"/>
              <a:gd name="connsiteY64" fmla="*/ 558 h 732"/>
              <a:gd name="connsiteX65" fmla="*/ 90 w 284"/>
              <a:gd name="connsiteY65" fmla="*/ 547 h 732"/>
              <a:gd name="connsiteX66" fmla="*/ 95 w 284"/>
              <a:gd name="connsiteY66" fmla="*/ 537 h 732"/>
              <a:gd name="connsiteX67" fmla="*/ 100 w 284"/>
              <a:gd name="connsiteY67" fmla="*/ 521 h 732"/>
              <a:gd name="connsiteX68" fmla="*/ 106 w 284"/>
              <a:gd name="connsiteY68" fmla="*/ 505 h 732"/>
              <a:gd name="connsiteX69" fmla="*/ 111 w 284"/>
              <a:gd name="connsiteY69" fmla="*/ 489 h 732"/>
              <a:gd name="connsiteX70" fmla="*/ 116 w 284"/>
              <a:gd name="connsiteY70" fmla="*/ 468 h 732"/>
              <a:gd name="connsiteX71" fmla="*/ 121 w 284"/>
              <a:gd name="connsiteY71" fmla="*/ 447 h 732"/>
              <a:gd name="connsiteX72" fmla="*/ 127 w 284"/>
              <a:gd name="connsiteY72" fmla="*/ 421 h 732"/>
              <a:gd name="connsiteX73" fmla="*/ 132 w 284"/>
              <a:gd name="connsiteY73" fmla="*/ 395 h 732"/>
              <a:gd name="connsiteX74" fmla="*/ 137 w 284"/>
              <a:gd name="connsiteY74" fmla="*/ 368 h 732"/>
              <a:gd name="connsiteX75" fmla="*/ 142 w 284"/>
              <a:gd name="connsiteY75" fmla="*/ 342 h 732"/>
              <a:gd name="connsiteX76" fmla="*/ 148 w 284"/>
              <a:gd name="connsiteY76" fmla="*/ 316 h 732"/>
              <a:gd name="connsiteX77" fmla="*/ 148 w 284"/>
              <a:gd name="connsiteY77" fmla="*/ 289 h 732"/>
              <a:gd name="connsiteX78" fmla="*/ 153 w 284"/>
              <a:gd name="connsiteY78" fmla="*/ 263 h 732"/>
              <a:gd name="connsiteX79" fmla="*/ 153 w 284"/>
              <a:gd name="connsiteY79" fmla="*/ 242 h 732"/>
              <a:gd name="connsiteX80" fmla="*/ 158 w 284"/>
              <a:gd name="connsiteY80" fmla="*/ 221 h 732"/>
              <a:gd name="connsiteX81" fmla="*/ 158 w 284"/>
              <a:gd name="connsiteY81" fmla="*/ 200 h 732"/>
              <a:gd name="connsiteX82" fmla="*/ 158 w 284"/>
              <a:gd name="connsiteY82" fmla="*/ 179 h 732"/>
              <a:gd name="connsiteX83" fmla="*/ 163 w 284"/>
              <a:gd name="connsiteY83" fmla="*/ 163 h 732"/>
              <a:gd name="connsiteX84" fmla="*/ 163 w 284"/>
              <a:gd name="connsiteY84" fmla="*/ 147 h 732"/>
              <a:gd name="connsiteX85" fmla="*/ 163 w 284"/>
              <a:gd name="connsiteY85" fmla="*/ 131 h 732"/>
              <a:gd name="connsiteX86" fmla="*/ 163 w 284"/>
              <a:gd name="connsiteY86" fmla="*/ 121 h 732"/>
              <a:gd name="connsiteX87" fmla="*/ 163 w 284"/>
              <a:gd name="connsiteY87" fmla="*/ 110 h 732"/>
              <a:gd name="connsiteX88" fmla="*/ 163 w 284"/>
              <a:gd name="connsiteY88" fmla="*/ 100 h 732"/>
              <a:gd name="connsiteX89" fmla="*/ 163 w 284"/>
              <a:gd name="connsiteY89" fmla="*/ 89 h 732"/>
              <a:gd name="connsiteX90" fmla="*/ 158 w 284"/>
              <a:gd name="connsiteY90" fmla="*/ 84 h 732"/>
              <a:gd name="connsiteX91" fmla="*/ 158 w 284"/>
              <a:gd name="connsiteY91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0 w 284"/>
              <a:gd name="connsiteY58" fmla="*/ 684 h 732"/>
              <a:gd name="connsiteX59" fmla="*/ 53 w 284"/>
              <a:gd name="connsiteY59" fmla="*/ 595 h 732"/>
              <a:gd name="connsiteX60" fmla="*/ 64 w 284"/>
              <a:gd name="connsiteY60" fmla="*/ 584 h 732"/>
              <a:gd name="connsiteX61" fmla="*/ 69 w 284"/>
              <a:gd name="connsiteY61" fmla="*/ 579 h 732"/>
              <a:gd name="connsiteX62" fmla="*/ 74 w 284"/>
              <a:gd name="connsiteY62" fmla="*/ 568 h 732"/>
              <a:gd name="connsiteX63" fmla="*/ 85 w 284"/>
              <a:gd name="connsiteY63" fmla="*/ 558 h 732"/>
              <a:gd name="connsiteX64" fmla="*/ 90 w 284"/>
              <a:gd name="connsiteY64" fmla="*/ 547 h 732"/>
              <a:gd name="connsiteX65" fmla="*/ 95 w 284"/>
              <a:gd name="connsiteY65" fmla="*/ 537 h 732"/>
              <a:gd name="connsiteX66" fmla="*/ 100 w 284"/>
              <a:gd name="connsiteY66" fmla="*/ 521 h 732"/>
              <a:gd name="connsiteX67" fmla="*/ 106 w 284"/>
              <a:gd name="connsiteY67" fmla="*/ 505 h 732"/>
              <a:gd name="connsiteX68" fmla="*/ 111 w 284"/>
              <a:gd name="connsiteY68" fmla="*/ 489 h 732"/>
              <a:gd name="connsiteX69" fmla="*/ 116 w 284"/>
              <a:gd name="connsiteY69" fmla="*/ 468 h 732"/>
              <a:gd name="connsiteX70" fmla="*/ 121 w 284"/>
              <a:gd name="connsiteY70" fmla="*/ 447 h 732"/>
              <a:gd name="connsiteX71" fmla="*/ 127 w 284"/>
              <a:gd name="connsiteY71" fmla="*/ 421 h 732"/>
              <a:gd name="connsiteX72" fmla="*/ 132 w 284"/>
              <a:gd name="connsiteY72" fmla="*/ 395 h 732"/>
              <a:gd name="connsiteX73" fmla="*/ 137 w 284"/>
              <a:gd name="connsiteY73" fmla="*/ 368 h 732"/>
              <a:gd name="connsiteX74" fmla="*/ 142 w 284"/>
              <a:gd name="connsiteY74" fmla="*/ 342 h 732"/>
              <a:gd name="connsiteX75" fmla="*/ 148 w 284"/>
              <a:gd name="connsiteY75" fmla="*/ 316 h 732"/>
              <a:gd name="connsiteX76" fmla="*/ 148 w 284"/>
              <a:gd name="connsiteY76" fmla="*/ 289 h 732"/>
              <a:gd name="connsiteX77" fmla="*/ 153 w 284"/>
              <a:gd name="connsiteY77" fmla="*/ 263 h 732"/>
              <a:gd name="connsiteX78" fmla="*/ 153 w 284"/>
              <a:gd name="connsiteY78" fmla="*/ 242 h 732"/>
              <a:gd name="connsiteX79" fmla="*/ 158 w 284"/>
              <a:gd name="connsiteY79" fmla="*/ 221 h 732"/>
              <a:gd name="connsiteX80" fmla="*/ 158 w 284"/>
              <a:gd name="connsiteY80" fmla="*/ 200 h 732"/>
              <a:gd name="connsiteX81" fmla="*/ 158 w 284"/>
              <a:gd name="connsiteY81" fmla="*/ 179 h 732"/>
              <a:gd name="connsiteX82" fmla="*/ 163 w 284"/>
              <a:gd name="connsiteY82" fmla="*/ 163 h 732"/>
              <a:gd name="connsiteX83" fmla="*/ 163 w 284"/>
              <a:gd name="connsiteY83" fmla="*/ 147 h 732"/>
              <a:gd name="connsiteX84" fmla="*/ 163 w 284"/>
              <a:gd name="connsiteY84" fmla="*/ 131 h 732"/>
              <a:gd name="connsiteX85" fmla="*/ 163 w 284"/>
              <a:gd name="connsiteY85" fmla="*/ 121 h 732"/>
              <a:gd name="connsiteX86" fmla="*/ 163 w 284"/>
              <a:gd name="connsiteY86" fmla="*/ 110 h 732"/>
              <a:gd name="connsiteX87" fmla="*/ 163 w 284"/>
              <a:gd name="connsiteY87" fmla="*/ 100 h 732"/>
              <a:gd name="connsiteX88" fmla="*/ 163 w 284"/>
              <a:gd name="connsiteY88" fmla="*/ 89 h 732"/>
              <a:gd name="connsiteX89" fmla="*/ 158 w 284"/>
              <a:gd name="connsiteY89" fmla="*/ 84 h 732"/>
              <a:gd name="connsiteX90" fmla="*/ 158 w 284"/>
              <a:gd name="connsiteY90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0 w 284"/>
              <a:gd name="connsiteY57" fmla="*/ 690 h 732"/>
              <a:gd name="connsiteX58" fmla="*/ 53 w 284"/>
              <a:gd name="connsiteY58" fmla="*/ 595 h 732"/>
              <a:gd name="connsiteX59" fmla="*/ 64 w 284"/>
              <a:gd name="connsiteY59" fmla="*/ 584 h 732"/>
              <a:gd name="connsiteX60" fmla="*/ 69 w 284"/>
              <a:gd name="connsiteY60" fmla="*/ 579 h 732"/>
              <a:gd name="connsiteX61" fmla="*/ 74 w 284"/>
              <a:gd name="connsiteY61" fmla="*/ 568 h 732"/>
              <a:gd name="connsiteX62" fmla="*/ 85 w 284"/>
              <a:gd name="connsiteY62" fmla="*/ 558 h 732"/>
              <a:gd name="connsiteX63" fmla="*/ 90 w 284"/>
              <a:gd name="connsiteY63" fmla="*/ 547 h 732"/>
              <a:gd name="connsiteX64" fmla="*/ 95 w 284"/>
              <a:gd name="connsiteY64" fmla="*/ 537 h 732"/>
              <a:gd name="connsiteX65" fmla="*/ 100 w 284"/>
              <a:gd name="connsiteY65" fmla="*/ 521 h 732"/>
              <a:gd name="connsiteX66" fmla="*/ 106 w 284"/>
              <a:gd name="connsiteY66" fmla="*/ 505 h 732"/>
              <a:gd name="connsiteX67" fmla="*/ 111 w 284"/>
              <a:gd name="connsiteY67" fmla="*/ 489 h 732"/>
              <a:gd name="connsiteX68" fmla="*/ 116 w 284"/>
              <a:gd name="connsiteY68" fmla="*/ 468 h 732"/>
              <a:gd name="connsiteX69" fmla="*/ 121 w 284"/>
              <a:gd name="connsiteY69" fmla="*/ 447 h 732"/>
              <a:gd name="connsiteX70" fmla="*/ 127 w 284"/>
              <a:gd name="connsiteY70" fmla="*/ 421 h 732"/>
              <a:gd name="connsiteX71" fmla="*/ 132 w 284"/>
              <a:gd name="connsiteY71" fmla="*/ 395 h 732"/>
              <a:gd name="connsiteX72" fmla="*/ 137 w 284"/>
              <a:gd name="connsiteY72" fmla="*/ 368 h 732"/>
              <a:gd name="connsiteX73" fmla="*/ 142 w 284"/>
              <a:gd name="connsiteY73" fmla="*/ 342 h 732"/>
              <a:gd name="connsiteX74" fmla="*/ 148 w 284"/>
              <a:gd name="connsiteY74" fmla="*/ 316 h 732"/>
              <a:gd name="connsiteX75" fmla="*/ 148 w 284"/>
              <a:gd name="connsiteY75" fmla="*/ 289 h 732"/>
              <a:gd name="connsiteX76" fmla="*/ 153 w 284"/>
              <a:gd name="connsiteY76" fmla="*/ 263 h 732"/>
              <a:gd name="connsiteX77" fmla="*/ 153 w 284"/>
              <a:gd name="connsiteY77" fmla="*/ 242 h 732"/>
              <a:gd name="connsiteX78" fmla="*/ 158 w 284"/>
              <a:gd name="connsiteY78" fmla="*/ 221 h 732"/>
              <a:gd name="connsiteX79" fmla="*/ 158 w 284"/>
              <a:gd name="connsiteY79" fmla="*/ 200 h 732"/>
              <a:gd name="connsiteX80" fmla="*/ 158 w 284"/>
              <a:gd name="connsiteY80" fmla="*/ 179 h 732"/>
              <a:gd name="connsiteX81" fmla="*/ 163 w 284"/>
              <a:gd name="connsiteY81" fmla="*/ 163 h 732"/>
              <a:gd name="connsiteX82" fmla="*/ 163 w 284"/>
              <a:gd name="connsiteY82" fmla="*/ 147 h 732"/>
              <a:gd name="connsiteX83" fmla="*/ 163 w 284"/>
              <a:gd name="connsiteY83" fmla="*/ 131 h 732"/>
              <a:gd name="connsiteX84" fmla="*/ 163 w 284"/>
              <a:gd name="connsiteY84" fmla="*/ 121 h 732"/>
              <a:gd name="connsiteX85" fmla="*/ 163 w 284"/>
              <a:gd name="connsiteY85" fmla="*/ 110 h 732"/>
              <a:gd name="connsiteX86" fmla="*/ 163 w 284"/>
              <a:gd name="connsiteY86" fmla="*/ 100 h 732"/>
              <a:gd name="connsiteX87" fmla="*/ 163 w 284"/>
              <a:gd name="connsiteY87" fmla="*/ 89 h 732"/>
              <a:gd name="connsiteX88" fmla="*/ 158 w 284"/>
              <a:gd name="connsiteY88" fmla="*/ 84 h 732"/>
              <a:gd name="connsiteX89" fmla="*/ 158 w 284"/>
              <a:gd name="connsiteY89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0 w 284"/>
              <a:gd name="connsiteY56" fmla="*/ 700 h 732"/>
              <a:gd name="connsiteX57" fmla="*/ 53 w 284"/>
              <a:gd name="connsiteY57" fmla="*/ 595 h 732"/>
              <a:gd name="connsiteX58" fmla="*/ 64 w 284"/>
              <a:gd name="connsiteY58" fmla="*/ 584 h 732"/>
              <a:gd name="connsiteX59" fmla="*/ 69 w 284"/>
              <a:gd name="connsiteY59" fmla="*/ 579 h 732"/>
              <a:gd name="connsiteX60" fmla="*/ 74 w 284"/>
              <a:gd name="connsiteY60" fmla="*/ 568 h 732"/>
              <a:gd name="connsiteX61" fmla="*/ 85 w 284"/>
              <a:gd name="connsiteY61" fmla="*/ 558 h 732"/>
              <a:gd name="connsiteX62" fmla="*/ 90 w 284"/>
              <a:gd name="connsiteY62" fmla="*/ 547 h 732"/>
              <a:gd name="connsiteX63" fmla="*/ 95 w 284"/>
              <a:gd name="connsiteY63" fmla="*/ 537 h 732"/>
              <a:gd name="connsiteX64" fmla="*/ 100 w 284"/>
              <a:gd name="connsiteY64" fmla="*/ 521 h 732"/>
              <a:gd name="connsiteX65" fmla="*/ 106 w 284"/>
              <a:gd name="connsiteY65" fmla="*/ 505 h 732"/>
              <a:gd name="connsiteX66" fmla="*/ 111 w 284"/>
              <a:gd name="connsiteY66" fmla="*/ 489 h 732"/>
              <a:gd name="connsiteX67" fmla="*/ 116 w 284"/>
              <a:gd name="connsiteY67" fmla="*/ 468 h 732"/>
              <a:gd name="connsiteX68" fmla="*/ 121 w 284"/>
              <a:gd name="connsiteY68" fmla="*/ 447 h 732"/>
              <a:gd name="connsiteX69" fmla="*/ 127 w 284"/>
              <a:gd name="connsiteY69" fmla="*/ 421 h 732"/>
              <a:gd name="connsiteX70" fmla="*/ 132 w 284"/>
              <a:gd name="connsiteY70" fmla="*/ 395 h 732"/>
              <a:gd name="connsiteX71" fmla="*/ 137 w 284"/>
              <a:gd name="connsiteY71" fmla="*/ 368 h 732"/>
              <a:gd name="connsiteX72" fmla="*/ 142 w 284"/>
              <a:gd name="connsiteY72" fmla="*/ 342 h 732"/>
              <a:gd name="connsiteX73" fmla="*/ 148 w 284"/>
              <a:gd name="connsiteY73" fmla="*/ 316 h 732"/>
              <a:gd name="connsiteX74" fmla="*/ 148 w 284"/>
              <a:gd name="connsiteY74" fmla="*/ 289 h 732"/>
              <a:gd name="connsiteX75" fmla="*/ 153 w 284"/>
              <a:gd name="connsiteY75" fmla="*/ 263 h 732"/>
              <a:gd name="connsiteX76" fmla="*/ 153 w 284"/>
              <a:gd name="connsiteY76" fmla="*/ 242 h 732"/>
              <a:gd name="connsiteX77" fmla="*/ 158 w 284"/>
              <a:gd name="connsiteY77" fmla="*/ 221 h 732"/>
              <a:gd name="connsiteX78" fmla="*/ 158 w 284"/>
              <a:gd name="connsiteY78" fmla="*/ 200 h 732"/>
              <a:gd name="connsiteX79" fmla="*/ 158 w 284"/>
              <a:gd name="connsiteY79" fmla="*/ 179 h 732"/>
              <a:gd name="connsiteX80" fmla="*/ 163 w 284"/>
              <a:gd name="connsiteY80" fmla="*/ 163 h 732"/>
              <a:gd name="connsiteX81" fmla="*/ 163 w 284"/>
              <a:gd name="connsiteY81" fmla="*/ 147 h 732"/>
              <a:gd name="connsiteX82" fmla="*/ 163 w 284"/>
              <a:gd name="connsiteY82" fmla="*/ 131 h 732"/>
              <a:gd name="connsiteX83" fmla="*/ 163 w 284"/>
              <a:gd name="connsiteY83" fmla="*/ 121 h 732"/>
              <a:gd name="connsiteX84" fmla="*/ 163 w 284"/>
              <a:gd name="connsiteY84" fmla="*/ 110 h 732"/>
              <a:gd name="connsiteX85" fmla="*/ 163 w 284"/>
              <a:gd name="connsiteY85" fmla="*/ 100 h 732"/>
              <a:gd name="connsiteX86" fmla="*/ 163 w 284"/>
              <a:gd name="connsiteY86" fmla="*/ 89 h 732"/>
              <a:gd name="connsiteX87" fmla="*/ 158 w 284"/>
              <a:gd name="connsiteY87" fmla="*/ 84 h 732"/>
              <a:gd name="connsiteX88" fmla="*/ 158 w 284"/>
              <a:gd name="connsiteY88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0 w 284"/>
              <a:gd name="connsiteY55" fmla="*/ 705 h 732"/>
              <a:gd name="connsiteX56" fmla="*/ 53 w 284"/>
              <a:gd name="connsiteY56" fmla="*/ 595 h 732"/>
              <a:gd name="connsiteX57" fmla="*/ 64 w 284"/>
              <a:gd name="connsiteY57" fmla="*/ 584 h 732"/>
              <a:gd name="connsiteX58" fmla="*/ 69 w 284"/>
              <a:gd name="connsiteY58" fmla="*/ 579 h 732"/>
              <a:gd name="connsiteX59" fmla="*/ 74 w 284"/>
              <a:gd name="connsiteY59" fmla="*/ 568 h 732"/>
              <a:gd name="connsiteX60" fmla="*/ 85 w 284"/>
              <a:gd name="connsiteY60" fmla="*/ 558 h 732"/>
              <a:gd name="connsiteX61" fmla="*/ 90 w 284"/>
              <a:gd name="connsiteY61" fmla="*/ 547 h 732"/>
              <a:gd name="connsiteX62" fmla="*/ 95 w 284"/>
              <a:gd name="connsiteY62" fmla="*/ 537 h 732"/>
              <a:gd name="connsiteX63" fmla="*/ 100 w 284"/>
              <a:gd name="connsiteY63" fmla="*/ 521 h 732"/>
              <a:gd name="connsiteX64" fmla="*/ 106 w 284"/>
              <a:gd name="connsiteY64" fmla="*/ 505 h 732"/>
              <a:gd name="connsiteX65" fmla="*/ 111 w 284"/>
              <a:gd name="connsiteY65" fmla="*/ 489 h 732"/>
              <a:gd name="connsiteX66" fmla="*/ 116 w 284"/>
              <a:gd name="connsiteY66" fmla="*/ 468 h 732"/>
              <a:gd name="connsiteX67" fmla="*/ 121 w 284"/>
              <a:gd name="connsiteY67" fmla="*/ 447 h 732"/>
              <a:gd name="connsiteX68" fmla="*/ 127 w 284"/>
              <a:gd name="connsiteY68" fmla="*/ 421 h 732"/>
              <a:gd name="connsiteX69" fmla="*/ 132 w 284"/>
              <a:gd name="connsiteY69" fmla="*/ 395 h 732"/>
              <a:gd name="connsiteX70" fmla="*/ 137 w 284"/>
              <a:gd name="connsiteY70" fmla="*/ 368 h 732"/>
              <a:gd name="connsiteX71" fmla="*/ 142 w 284"/>
              <a:gd name="connsiteY71" fmla="*/ 342 h 732"/>
              <a:gd name="connsiteX72" fmla="*/ 148 w 284"/>
              <a:gd name="connsiteY72" fmla="*/ 316 h 732"/>
              <a:gd name="connsiteX73" fmla="*/ 148 w 284"/>
              <a:gd name="connsiteY73" fmla="*/ 289 h 732"/>
              <a:gd name="connsiteX74" fmla="*/ 153 w 284"/>
              <a:gd name="connsiteY74" fmla="*/ 263 h 732"/>
              <a:gd name="connsiteX75" fmla="*/ 153 w 284"/>
              <a:gd name="connsiteY75" fmla="*/ 242 h 732"/>
              <a:gd name="connsiteX76" fmla="*/ 158 w 284"/>
              <a:gd name="connsiteY76" fmla="*/ 221 h 732"/>
              <a:gd name="connsiteX77" fmla="*/ 158 w 284"/>
              <a:gd name="connsiteY77" fmla="*/ 200 h 732"/>
              <a:gd name="connsiteX78" fmla="*/ 158 w 284"/>
              <a:gd name="connsiteY78" fmla="*/ 179 h 732"/>
              <a:gd name="connsiteX79" fmla="*/ 163 w 284"/>
              <a:gd name="connsiteY79" fmla="*/ 163 h 732"/>
              <a:gd name="connsiteX80" fmla="*/ 163 w 284"/>
              <a:gd name="connsiteY80" fmla="*/ 147 h 732"/>
              <a:gd name="connsiteX81" fmla="*/ 163 w 284"/>
              <a:gd name="connsiteY81" fmla="*/ 131 h 732"/>
              <a:gd name="connsiteX82" fmla="*/ 163 w 284"/>
              <a:gd name="connsiteY82" fmla="*/ 121 h 732"/>
              <a:gd name="connsiteX83" fmla="*/ 163 w 284"/>
              <a:gd name="connsiteY83" fmla="*/ 110 h 732"/>
              <a:gd name="connsiteX84" fmla="*/ 163 w 284"/>
              <a:gd name="connsiteY84" fmla="*/ 100 h 732"/>
              <a:gd name="connsiteX85" fmla="*/ 163 w 284"/>
              <a:gd name="connsiteY85" fmla="*/ 89 h 732"/>
              <a:gd name="connsiteX86" fmla="*/ 158 w 284"/>
              <a:gd name="connsiteY86" fmla="*/ 84 h 732"/>
              <a:gd name="connsiteX87" fmla="*/ 158 w 284"/>
              <a:gd name="connsiteY87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0 w 284"/>
              <a:gd name="connsiteY54" fmla="*/ 711 h 732"/>
              <a:gd name="connsiteX55" fmla="*/ 53 w 284"/>
              <a:gd name="connsiteY55" fmla="*/ 595 h 732"/>
              <a:gd name="connsiteX56" fmla="*/ 64 w 284"/>
              <a:gd name="connsiteY56" fmla="*/ 584 h 732"/>
              <a:gd name="connsiteX57" fmla="*/ 69 w 284"/>
              <a:gd name="connsiteY57" fmla="*/ 579 h 732"/>
              <a:gd name="connsiteX58" fmla="*/ 74 w 284"/>
              <a:gd name="connsiteY58" fmla="*/ 568 h 732"/>
              <a:gd name="connsiteX59" fmla="*/ 85 w 284"/>
              <a:gd name="connsiteY59" fmla="*/ 558 h 732"/>
              <a:gd name="connsiteX60" fmla="*/ 90 w 284"/>
              <a:gd name="connsiteY60" fmla="*/ 547 h 732"/>
              <a:gd name="connsiteX61" fmla="*/ 95 w 284"/>
              <a:gd name="connsiteY61" fmla="*/ 537 h 732"/>
              <a:gd name="connsiteX62" fmla="*/ 100 w 284"/>
              <a:gd name="connsiteY62" fmla="*/ 521 h 732"/>
              <a:gd name="connsiteX63" fmla="*/ 106 w 284"/>
              <a:gd name="connsiteY63" fmla="*/ 505 h 732"/>
              <a:gd name="connsiteX64" fmla="*/ 111 w 284"/>
              <a:gd name="connsiteY64" fmla="*/ 489 h 732"/>
              <a:gd name="connsiteX65" fmla="*/ 116 w 284"/>
              <a:gd name="connsiteY65" fmla="*/ 468 h 732"/>
              <a:gd name="connsiteX66" fmla="*/ 121 w 284"/>
              <a:gd name="connsiteY66" fmla="*/ 447 h 732"/>
              <a:gd name="connsiteX67" fmla="*/ 127 w 284"/>
              <a:gd name="connsiteY67" fmla="*/ 421 h 732"/>
              <a:gd name="connsiteX68" fmla="*/ 132 w 284"/>
              <a:gd name="connsiteY68" fmla="*/ 395 h 732"/>
              <a:gd name="connsiteX69" fmla="*/ 137 w 284"/>
              <a:gd name="connsiteY69" fmla="*/ 368 h 732"/>
              <a:gd name="connsiteX70" fmla="*/ 142 w 284"/>
              <a:gd name="connsiteY70" fmla="*/ 342 h 732"/>
              <a:gd name="connsiteX71" fmla="*/ 148 w 284"/>
              <a:gd name="connsiteY71" fmla="*/ 316 h 732"/>
              <a:gd name="connsiteX72" fmla="*/ 148 w 284"/>
              <a:gd name="connsiteY72" fmla="*/ 289 h 732"/>
              <a:gd name="connsiteX73" fmla="*/ 153 w 284"/>
              <a:gd name="connsiteY73" fmla="*/ 263 h 732"/>
              <a:gd name="connsiteX74" fmla="*/ 153 w 284"/>
              <a:gd name="connsiteY74" fmla="*/ 242 h 732"/>
              <a:gd name="connsiteX75" fmla="*/ 158 w 284"/>
              <a:gd name="connsiteY75" fmla="*/ 221 h 732"/>
              <a:gd name="connsiteX76" fmla="*/ 158 w 284"/>
              <a:gd name="connsiteY76" fmla="*/ 200 h 732"/>
              <a:gd name="connsiteX77" fmla="*/ 158 w 284"/>
              <a:gd name="connsiteY77" fmla="*/ 179 h 732"/>
              <a:gd name="connsiteX78" fmla="*/ 163 w 284"/>
              <a:gd name="connsiteY78" fmla="*/ 163 h 732"/>
              <a:gd name="connsiteX79" fmla="*/ 163 w 284"/>
              <a:gd name="connsiteY79" fmla="*/ 147 h 732"/>
              <a:gd name="connsiteX80" fmla="*/ 163 w 284"/>
              <a:gd name="connsiteY80" fmla="*/ 131 h 732"/>
              <a:gd name="connsiteX81" fmla="*/ 163 w 284"/>
              <a:gd name="connsiteY81" fmla="*/ 121 h 732"/>
              <a:gd name="connsiteX82" fmla="*/ 163 w 284"/>
              <a:gd name="connsiteY82" fmla="*/ 110 h 732"/>
              <a:gd name="connsiteX83" fmla="*/ 163 w 284"/>
              <a:gd name="connsiteY83" fmla="*/ 100 h 732"/>
              <a:gd name="connsiteX84" fmla="*/ 163 w 284"/>
              <a:gd name="connsiteY84" fmla="*/ 89 h 732"/>
              <a:gd name="connsiteX85" fmla="*/ 158 w 284"/>
              <a:gd name="connsiteY85" fmla="*/ 84 h 732"/>
              <a:gd name="connsiteX86" fmla="*/ 158 w 284"/>
              <a:gd name="connsiteY86" fmla="*/ 84 h 732"/>
              <a:gd name="connsiteX0" fmla="*/ 158 w 284"/>
              <a:gd name="connsiteY0" fmla="*/ 84 h 732"/>
              <a:gd name="connsiteX1" fmla="*/ 158 w 284"/>
              <a:gd name="connsiteY1" fmla="*/ 73 h 732"/>
              <a:gd name="connsiteX2" fmla="*/ 153 w 284"/>
              <a:gd name="connsiteY2" fmla="*/ 63 h 732"/>
              <a:gd name="connsiteX3" fmla="*/ 148 w 284"/>
              <a:gd name="connsiteY3" fmla="*/ 52 h 732"/>
              <a:gd name="connsiteX4" fmla="*/ 148 w 284"/>
              <a:gd name="connsiteY4" fmla="*/ 47 h 732"/>
              <a:gd name="connsiteX5" fmla="*/ 142 w 284"/>
              <a:gd name="connsiteY5" fmla="*/ 47 h 732"/>
              <a:gd name="connsiteX6" fmla="*/ 137 w 284"/>
              <a:gd name="connsiteY6" fmla="*/ 47 h 732"/>
              <a:gd name="connsiteX7" fmla="*/ 132 w 284"/>
              <a:gd name="connsiteY7" fmla="*/ 42 h 732"/>
              <a:gd name="connsiteX8" fmla="*/ 227 w 284"/>
              <a:gd name="connsiteY8" fmla="*/ 0 h 732"/>
              <a:gd name="connsiteX9" fmla="*/ 242 w 284"/>
              <a:gd name="connsiteY9" fmla="*/ 10 h 732"/>
              <a:gd name="connsiteX10" fmla="*/ 258 w 284"/>
              <a:gd name="connsiteY10" fmla="*/ 21 h 732"/>
              <a:gd name="connsiteX11" fmla="*/ 269 w 284"/>
              <a:gd name="connsiteY11" fmla="*/ 26 h 732"/>
              <a:gd name="connsiteX12" fmla="*/ 279 w 284"/>
              <a:gd name="connsiteY12" fmla="*/ 36 h 732"/>
              <a:gd name="connsiteX13" fmla="*/ 284 w 284"/>
              <a:gd name="connsiteY13" fmla="*/ 42 h 732"/>
              <a:gd name="connsiteX14" fmla="*/ 284 w 284"/>
              <a:gd name="connsiteY14" fmla="*/ 42 h 732"/>
              <a:gd name="connsiteX15" fmla="*/ 279 w 284"/>
              <a:gd name="connsiteY15" fmla="*/ 47 h 732"/>
              <a:gd name="connsiteX16" fmla="*/ 279 w 284"/>
              <a:gd name="connsiteY16" fmla="*/ 52 h 732"/>
              <a:gd name="connsiteX17" fmla="*/ 274 w 284"/>
              <a:gd name="connsiteY17" fmla="*/ 58 h 732"/>
              <a:gd name="connsiteX18" fmla="*/ 269 w 284"/>
              <a:gd name="connsiteY18" fmla="*/ 63 h 732"/>
              <a:gd name="connsiteX19" fmla="*/ 263 w 284"/>
              <a:gd name="connsiteY19" fmla="*/ 68 h 732"/>
              <a:gd name="connsiteX20" fmla="*/ 258 w 284"/>
              <a:gd name="connsiteY20" fmla="*/ 73 h 732"/>
              <a:gd name="connsiteX21" fmla="*/ 253 w 284"/>
              <a:gd name="connsiteY21" fmla="*/ 84 h 732"/>
              <a:gd name="connsiteX22" fmla="*/ 253 w 284"/>
              <a:gd name="connsiteY22" fmla="*/ 94 h 732"/>
              <a:gd name="connsiteX23" fmla="*/ 248 w 284"/>
              <a:gd name="connsiteY23" fmla="*/ 110 h 732"/>
              <a:gd name="connsiteX24" fmla="*/ 248 w 284"/>
              <a:gd name="connsiteY24" fmla="*/ 131 h 732"/>
              <a:gd name="connsiteX25" fmla="*/ 248 w 284"/>
              <a:gd name="connsiteY25" fmla="*/ 152 h 732"/>
              <a:gd name="connsiteX26" fmla="*/ 242 w 284"/>
              <a:gd name="connsiteY26" fmla="*/ 179 h 732"/>
              <a:gd name="connsiteX27" fmla="*/ 237 w 284"/>
              <a:gd name="connsiteY27" fmla="*/ 231 h 732"/>
              <a:gd name="connsiteX28" fmla="*/ 232 w 284"/>
              <a:gd name="connsiteY28" fmla="*/ 284 h 732"/>
              <a:gd name="connsiteX29" fmla="*/ 227 w 284"/>
              <a:gd name="connsiteY29" fmla="*/ 331 h 732"/>
              <a:gd name="connsiteX30" fmla="*/ 221 w 284"/>
              <a:gd name="connsiteY30" fmla="*/ 379 h 732"/>
              <a:gd name="connsiteX31" fmla="*/ 211 w 284"/>
              <a:gd name="connsiteY31" fmla="*/ 426 h 732"/>
              <a:gd name="connsiteX32" fmla="*/ 200 w 284"/>
              <a:gd name="connsiteY32" fmla="*/ 474 h 732"/>
              <a:gd name="connsiteX33" fmla="*/ 190 w 284"/>
              <a:gd name="connsiteY33" fmla="*/ 521 h 732"/>
              <a:gd name="connsiteX34" fmla="*/ 174 w 284"/>
              <a:gd name="connsiteY34" fmla="*/ 563 h 732"/>
              <a:gd name="connsiteX35" fmla="*/ 163 w 284"/>
              <a:gd name="connsiteY35" fmla="*/ 590 h 732"/>
              <a:gd name="connsiteX36" fmla="*/ 158 w 284"/>
              <a:gd name="connsiteY36" fmla="*/ 611 h 732"/>
              <a:gd name="connsiteX37" fmla="*/ 148 w 284"/>
              <a:gd name="connsiteY37" fmla="*/ 626 h 732"/>
              <a:gd name="connsiteX38" fmla="*/ 137 w 284"/>
              <a:gd name="connsiteY38" fmla="*/ 642 h 732"/>
              <a:gd name="connsiteX39" fmla="*/ 127 w 284"/>
              <a:gd name="connsiteY39" fmla="*/ 658 h 732"/>
              <a:gd name="connsiteX40" fmla="*/ 116 w 284"/>
              <a:gd name="connsiteY40" fmla="*/ 674 h 732"/>
              <a:gd name="connsiteX41" fmla="*/ 100 w 284"/>
              <a:gd name="connsiteY41" fmla="*/ 684 h 732"/>
              <a:gd name="connsiteX42" fmla="*/ 90 w 284"/>
              <a:gd name="connsiteY42" fmla="*/ 695 h 732"/>
              <a:gd name="connsiteX43" fmla="*/ 79 w 284"/>
              <a:gd name="connsiteY43" fmla="*/ 705 h 732"/>
              <a:gd name="connsiteX44" fmla="*/ 69 w 284"/>
              <a:gd name="connsiteY44" fmla="*/ 711 h 732"/>
              <a:gd name="connsiteX45" fmla="*/ 58 w 284"/>
              <a:gd name="connsiteY45" fmla="*/ 716 h 732"/>
              <a:gd name="connsiteX46" fmla="*/ 48 w 284"/>
              <a:gd name="connsiteY46" fmla="*/ 721 h 732"/>
              <a:gd name="connsiteX47" fmla="*/ 43 w 284"/>
              <a:gd name="connsiteY47" fmla="*/ 726 h 732"/>
              <a:gd name="connsiteX48" fmla="*/ 32 w 284"/>
              <a:gd name="connsiteY48" fmla="*/ 732 h 732"/>
              <a:gd name="connsiteX49" fmla="*/ 27 w 284"/>
              <a:gd name="connsiteY49" fmla="*/ 732 h 732"/>
              <a:gd name="connsiteX50" fmla="*/ 21 w 284"/>
              <a:gd name="connsiteY50" fmla="*/ 732 h 732"/>
              <a:gd name="connsiteX51" fmla="*/ 11 w 284"/>
              <a:gd name="connsiteY51" fmla="*/ 726 h 732"/>
              <a:gd name="connsiteX52" fmla="*/ 6 w 284"/>
              <a:gd name="connsiteY52" fmla="*/ 721 h 732"/>
              <a:gd name="connsiteX53" fmla="*/ 0 w 284"/>
              <a:gd name="connsiteY53" fmla="*/ 716 h 732"/>
              <a:gd name="connsiteX54" fmla="*/ 53 w 284"/>
              <a:gd name="connsiteY54" fmla="*/ 595 h 732"/>
              <a:gd name="connsiteX55" fmla="*/ 64 w 284"/>
              <a:gd name="connsiteY55" fmla="*/ 584 h 732"/>
              <a:gd name="connsiteX56" fmla="*/ 69 w 284"/>
              <a:gd name="connsiteY56" fmla="*/ 579 h 732"/>
              <a:gd name="connsiteX57" fmla="*/ 74 w 284"/>
              <a:gd name="connsiteY57" fmla="*/ 568 h 732"/>
              <a:gd name="connsiteX58" fmla="*/ 85 w 284"/>
              <a:gd name="connsiteY58" fmla="*/ 558 h 732"/>
              <a:gd name="connsiteX59" fmla="*/ 90 w 284"/>
              <a:gd name="connsiteY59" fmla="*/ 547 h 732"/>
              <a:gd name="connsiteX60" fmla="*/ 95 w 284"/>
              <a:gd name="connsiteY60" fmla="*/ 537 h 732"/>
              <a:gd name="connsiteX61" fmla="*/ 100 w 284"/>
              <a:gd name="connsiteY61" fmla="*/ 521 h 732"/>
              <a:gd name="connsiteX62" fmla="*/ 106 w 284"/>
              <a:gd name="connsiteY62" fmla="*/ 505 h 732"/>
              <a:gd name="connsiteX63" fmla="*/ 111 w 284"/>
              <a:gd name="connsiteY63" fmla="*/ 489 h 732"/>
              <a:gd name="connsiteX64" fmla="*/ 116 w 284"/>
              <a:gd name="connsiteY64" fmla="*/ 468 h 732"/>
              <a:gd name="connsiteX65" fmla="*/ 121 w 284"/>
              <a:gd name="connsiteY65" fmla="*/ 447 h 732"/>
              <a:gd name="connsiteX66" fmla="*/ 127 w 284"/>
              <a:gd name="connsiteY66" fmla="*/ 421 h 732"/>
              <a:gd name="connsiteX67" fmla="*/ 132 w 284"/>
              <a:gd name="connsiteY67" fmla="*/ 395 h 732"/>
              <a:gd name="connsiteX68" fmla="*/ 137 w 284"/>
              <a:gd name="connsiteY68" fmla="*/ 368 h 732"/>
              <a:gd name="connsiteX69" fmla="*/ 142 w 284"/>
              <a:gd name="connsiteY69" fmla="*/ 342 h 732"/>
              <a:gd name="connsiteX70" fmla="*/ 148 w 284"/>
              <a:gd name="connsiteY70" fmla="*/ 316 h 732"/>
              <a:gd name="connsiteX71" fmla="*/ 148 w 284"/>
              <a:gd name="connsiteY71" fmla="*/ 289 h 732"/>
              <a:gd name="connsiteX72" fmla="*/ 153 w 284"/>
              <a:gd name="connsiteY72" fmla="*/ 263 h 732"/>
              <a:gd name="connsiteX73" fmla="*/ 153 w 284"/>
              <a:gd name="connsiteY73" fmla="*/ 242 h 732"/>
              <a:gd name="connsiteX74" fmla="*/ 158 w 284"/>
              <a:gd name="connsiteY74" fmla="*/ 221 h 732"/>
              <a:gd name="connsiteX75" fmla="*/ 158 w 284"/>
              <a:gd name="connsiteY75" fmla="*/ 200 h 732"/>
              <a:gd name="connsiteX76" fmla="*/ 158 w 284"/>
              <a:gd name="connsiteY76" fmla="*/ 179 h 732"/>
              <a:gd name="connsiteX77" fmla="*/ 163 w 284"/>
              <a:gd name="connsiteY77" fmla="*/ 163 h 732"/>
              <a:gd name="connsiteX78" fmla="*/ 163 w 284"/>
              <a:gd name="connsiteY78" fmla="*/ 147 h 732"/>
              <a:gd name="connsiteX79" fmla="*/ 163 w 284"/>
              <a:gd name="connsiteY79" fmla="*/ 131 h 732"/>
              <a:gd name="connsiteX80" fmla="*/ 163 w 284"/>
              <a:gd name="connsiteY80" fmla="*/ 121 h 732"/>
              <a:gd name="connsiteX81" fmla="*/ 163 w 284"/>
              <a:gd name="connsiteY81" fmla="*/ 110 h 732"/>
              <a:gd name="connsiteX82" fmla="*/ 163 w 284"/>
              <a:gd name="connsiteY82" fmla="*/ 100 h 732"/>
              <a:gd name="connsiteX83" fmla="*/ 163 w 284"/>
              <a:gd name="connsiteY83" fmla="*/ 89 h 732"/>
              <a:gd name="connsiteX84" fmla="*/ 158 w 284"/>
              <a:gd name="connsiteY84" fmla="*/ 84 h 732"/>
              <a:gd name="connsiteX85" fmla="*/ 158 w 284"/>
              <a:gd name="connsiteY85" fmla="*/ 84 h 732"/>
              <a:gd name="connsiteX0" fmla="*/ 159 w 285"/>
              <a:gd name="connsiteY0" fmla="*/ 84 h 743"/>
              <a:gd name="connsiteX1" fmla="*/ 159 w 285"/>
              <a:gd name="connsiteY1" fmla="*/ 73 h 743"/>
              <a:gd name="connsiteX2" fmla="*/ 154 w 285"/>
              <a:gd name="connsiteY2" fmla="*/ 63 h 743"/>
              <a:gd name="connsiteX3" fmla="*/ 149 w 285"/>
              <a:gd name="connsiteY3" fmla="*/ 52 h 743"/>
              <a:gd name="connsiteX4" fmla="*/ 149 w 285"/>
              <a:gd name="connsiteY4" fmla="*/ 47 h 743"/>
              <a:gd name="connsiteX5" fmla="*/ 143 w 285"/>
              <a:gd name="connsiteY5" fmla="*/ 47 h 743"/>
              <a:gd name="connsiteX6" fmla="*/ 138 w 285"/>
              <a:gd name="connsiteY6" fmla="*/ 47 h 743"/>
              <a:gd name="connsiteX7" fmla="*/ 133 w 285"/>
              <a:gd name="connsiteY7" fmla="*/ 42 h 743"/>
              <a:gd name="connsiteX8" fmla="*/ 228 w 285"/>
              <a:gd name="connsiteY8" fmla="*/ 0 h 743"/>
              <a:gd name="connsiteX9" fmla="*/ 243 w 285"/>
              <a:gd name="connsiteY9" fmla="*/ 10 h 743"/>
              <a:gd name="connsiteX10" fmla="*/ 259 w 285"/>
              <a:gd name="connsiteY10" fmla="*/ 21 h 743"/>
              <a:gd name="connsiteX11" fmla="*/ 270 w 285"/>
              <a:gd name="connsiteY11" fmla="*/ 26 h 743"/>
              <a:gd name="connsiteX12" fmla="*/ 280 w 285"/>
              <a:gd name="connsiteY12" fmla="*/ 36 h 743"/>
              <a:gd name="connsiteX13" fmla="*/ 285 w 285"/>
              <a:gd name="connsiteY13" fmla="*/ 42 h 743"/>
              <a:gd name="connsiteX14" fmla="*/ 285 w 285"/>
              <a:gd name="connsiteY14" fmla="*/ 42 h 743"/>
              <a:gd name="connsiteX15" fmla="*/ 280 w 285"/>
              <a:gd name="connsiteY15" fmla="*/ 47 h 743"/>
              <a:gd name="connsiteX16" fmla="*/ 280 w 285"/>
              <a:gd name="connsiteY16" fmla="*/ 52 h 743"/>
              <a:gd name="connsiteX17" fmla="*/ 275 w 285"/>
              <a:gd name="connsiteY17" fmla="*/ 58 h 743"/>
              <a:gd name="connsiteX18" fmla="*/ 270 w 285"/>
              <a:gd name="connsiteY18" fmla="*/ 63 h 743"/>
              <a:gd name="connsiteX19" fmla="*/ 264 w 285"/>
              <a:gd name="connsiteY19" fmla="*/ 68 h 743"/>
              <a:gd name="connsiteX20" fmla="*/ 259 w 285"/>
              <a:gd name="connsiteY20" fmla="*/ 73 h 743"/>
              <a:gd name="connsiteX21" fmla="*/ 254 w 285"/>
              <a:gd name="connsiteY21" fmla="*/ 84 h 743"/>
              <a:gd name="connsiteX22" fmla="*/ 254 w 285"/>
              <a:gd name="connsiteY22" fmla="*/ 94 h 743"/>
              <a:gd name="connsiteX23" fmla="*/ 249 w 285"/>
              <a:gd name="connsiteY23" fmla="*/ 110 h 743"/>
              <a:gd name="connsiteX24" fmla="*/ 249 w 285"/>
              <a:gd name="connsiteY24" fmla="*/ 131 h 743"/>
              <a:gd name="connsiteX25" fmla="*/ 249 w 285"/>
              <a:gd name="connsiteY25" fmla="*/ 152 h 743"/>
              <a:gd name="connsiteX26" fmla="*/ 243 w 285"/>
              <a:gd name="connsiteY26" fmla="*/ 179 h 743"/>
              <a:gd name="connsiteX27" fmla="*/ 238 w 285"/>
              <a:gd name="connsiteY27" fmla="*/ 231 h 743"/>
              <a:gd name="connsiteX28" fmla="*/ 233 w 285"/>
              <a:gd name="connsiteY28" fmla="*/ 284 h 743"/>
              <a:gd name="connsiteX29" fmla="*/ 228 w 285"/>
              <a:gd name="connsiteY29" fmla="*/ 331 h 743"/>
              <a:gd name="connsiteX30" fmla="*/ 222 w 285"/>
              <a:gd name="connsiteY30" fmla="*/ 379 h 743"/>
              <a:gd name="connsiteX31" fmla="*/ 212 w 285"/>
              <a:gd name="connsiteY31" fmla="*/ 426 h 743"/>
              <a:gd name="connsiteX32" fmla="*/ 201 w 285"/>
              <a:gd name="connsiteY32" fmla="*/ 474 h 743"/>
              <a:gd name="connsiteX33" fmla="*/ 191 w 285"/>
              <a:gd name="connsiteY33" fmla="*/ 521 h 743"/>
              <a:gd name="connsiteX34" fmla="*/ 175 w 285"/>
              <a:gd name="connsiteY34" fmla="*/ 563 h 743"/>
              <a:gd name="connsiteX35" fmla="*/ 164 w 285"/>
              <a:gd name="connsiteY35" fmla="*/ 590 h 743"/>
              <a:gd name="connsiteX36" fmla="*/ 159 w 285"/>
              <a:gd name="connsiteY36" fmla="*/ 611 h 743"/>
              <a:gd name="connsiteX37" fmla="*/ 149 w 285"/>
              <a:gd name="connsiteY37" fmla="*/ 626 h 743"/>
              <a:gd name="connsiteX38" fmla="*/ 138 w 285"/>
              <a:gd name="connsiteY38" fmla="*/ 642 h 743"/>
              <a:gd name="connsiteX39" fmla="*/ 128 w 285"/>
              <a:gd name="connsiteY39" fmla="*/ 658 h 743"/>
              <a:gd name="connsiteX40" fmla="*/ 117 w 285"/>
              <a:gd name="connsiteY40" fmla="*/ 674 h 743"/>
              <a:gd name="connsiteX41" fmla="*/ 101 w 285"/>
              <a:gd name="connsiteY41" fmla="*/ 684 h 743"/>
              <a:gd name="connsiteX42" fmla="*/ 91 w 285"/>
              <a:gd name="connsiteY42" fmla="*/ 695 h 743"/>
              <a:gd name="connsiteX43" fmla="*/ 80 w 285"/>
              <a:gd name="connsiteY43" fmla="*/ 705 h 743"/>
              <a:gd name="connsiteX44" fmla="*/ 70 w 285"/>
              <a:gd name="connsiteY44" fmla="*/ 711 h 743"/>
              <a:gd name="connsiteX45" fmla="*/ 59 w 285"/>
              <a:gd name="connsiteY45" fmla="*/ 716 h 743"/>
              <a:gd name="connsiteX46" fmla="*/ 49 w 285"/>
              <a:gd name="connsiteY46" fmla="*/ 721 h 743"/>
              <a:gd name="connsiteX47" fmla="*/ 44 w 285"/>
              <a:gd name="connsiteY47" fmla="*/ 726 h 743"/>
              <a:gd name="connsiteX48" fmla="*/ 33 w 285"/>
              <a:gd name="connsiteY48" fmla="*/ 732 h 743"/>
              <a:gd name="connsiteX49" fmla="*/ 28 w 285"/>
              <a:gd name="connsiteY49" fmla="*/ 732 h 743"/>
              <a:gd name="connsiteX50" fmla="*/ 22 w 285"/>
              <a:gd name="connsiteY50" fmla="*/ 732 h 743"/>
              <a:gd name="connsiteX51" fmla="*/ 12 w 285"/>
              <a:gd name="connsiteY51" fmla="*/ 726 h 743"/>
              <a:gd name="connsiteX52" fmla="*/ 7 w 285"/>
              <a:gd name="connsiteY52" fmla="*/ 721 h 743"/>
              <a:gd name="connsiteX53" fmla="*/ 54 w 285"/>
              <a:gd name="connsiteY53" fmla="*/ 595 h 743"/>
              <a:gd name="connsiteX54" fmla="*/ 65 w 285"/>
              <a:gd name="connsiteY54" fmla="*/ 584 h 743"/>
              <a:gd name="connsiteX55" fmla="*/ 70 w 285"/>
              <a:gd name="connsiteY55" fmla="*/ 579 h 743"/>
              <a:gd name="connsiteX56" fmla="*/ 75 w 285"/>
              <a:gd name="connsiteY56" fmla="*/ 568 h 743"/>
              <a:gd name="connsiteX57" fmla="*/ 86 w 285"/>
              <a:gd name="connsiteY57" fmla="*/ 558 h 743"/>
              <a:gd name="connsiteX58" fmla="*/ 91 w 285"/>
              <a:gd name="connsiteY58" fmla="*/ 547 h 743"/>
              <a:gd name="connsiteX59" fmla="*/ 96 w 285"/>
              <a:gd name="connsiteY59" fmla="*/ 537 h 743"/>
              <a:gd name="connsiteX60" fmla="*/ 101 w 285"/>
              <a:gd name="connsiteY60" fmla="*/ 521 h 743"/>
              <a:gd name="connsiteX61" fmla="*/ 107 w 285"/>
              <a:gd name="connsiteY61" fmla="*/ 505 h 743"/>
              <a:gd name="connsiteX62" fmla="*/ 112 w 285"/>
              <a:gd name="connsiteY62" fmla="*/ 489 h 743"/>
              <a:gd name="connsiteX63" fmla="*/ 117 w 285"/>
              <a:gd name="connsiteY63" fmla="*/ 468 h 743"/>
              <a:gd name="connsiteX64" fmla="*/ 122 w 285"/>
              <a:gd name="connsiteY64" fmla="*/ 447 h 743"/>
              <a:gd name="connsiteX65" fmla="*/ 128 w 285"/>
              <a:gd name="connsiteY65" fmla="*/ 421 h 743"/>
              <a:gd name="connsiteX66" fmla="*/ 133 w 285"/>
              <a:gd name="connsiteY66" fmla="*/ 395 h 743"/>
              <a:gd name="connsiteX67" fmla="*/ 138 w 285"/>
              <a:gd name="connsiteY67" fmla="*/ 368 h 743"/>
              <a:gd name="connsiteX68" fmla="*/ 143 w 285"/>
              <a:gd name="connsiteY68" fmla="*/ 342 h 743"/>
              <a:gd name="connsiteX69" fmla="*/ 149 w 285"/>
              <a:gd name="connsiteY69" fmla="*/ 316 h 743"/>
              <a:gd name="connsiteX70" fmla="*/ 149 w 285"/>
              <a:gd name="connsiteY70" fmla="*/ 289 h 743"/>
              <a:gd name="connsiteX71" fmla="*/ 154 w 285"/>
              <a:gd name="connsiteY71" fmla="*/ 263 h 743"/>
              <a:gd name="connsiteX72" fmla="*/ 154 w 285"/>
              <a:gd name="connsiteY72" fmla="*/ 242 h 743"/>
              <a:gd name="connsiteX73" fmla="*/ 159 w 285"/>
              <a:gd name="connsiteY73" fmla="*/ 221 h 743"/>
              <a:gd name="connsiteX74" fmla="*/ 159 w 285"/>
              <a:gd name="connsiteY74" fmla="*/ 200 h 743"/>
              <a:gd name="connsiteX75" fmla="*/ 159 w 285"/>
              <a:gd name="connsiteY75" fmla="*/ 179 h 743"/>
              <a:gd name="connsiteX76" fmla="*/ 164 w 285"/>
              <a:gd name="connsiteY76" fmla="*/ 163 h 743"/>
              <a:gd name="connsiteX77" fmla="*/ 164 w 285"/>
              <a:gd name="connsiteY77" fmla="*/ 147 h 743"/>
              <a:gd name="connsiteX78" fmla="*/ 164 w 285"/>
              <a:gd name="connsiteY78" fmla="*/ 131 h 743"/>
              <a:gd name="connsiteX79" fmla="*/ 164 w 285"/>
              <a:gd name="connsiteY79" fmla="*/ 121 h 743"/>
              <a:gd name="connsiteX80" fmla="*/ 164 w 285"/>
              <a:gd name="connsiteY80" fmla="*/ 110 h 743"/>
              <a:gd name="connsiteX81" fmla="*/ 164 w 285"/>
              <a:gd name="connsiteY81" fmla="*/ 100 h 743"/>
              <a:gd name="connsiteX82" fmla="*/ 164 w 285"/>
              <a:gd name="connsiteY82" fmla="*/ 89 h 743"/>
              <a:gd name="connsiteX83" fmla="*/ 159 w 285"/>
              <a:gd name="connsiteY83" fmla="*/ 84 h 743"/>
              <a:gd name="connsiteX84" fmla="*/ 159 w 285"/>
              <a:gd name="connsiteY84" fmla="*/ 84 h 743"/>
              <a:gd name="connsiteX0" fmla="*/ 147 w 273"/>
              <a:gd name="connsiteY0" fmla="*/ 84 h 732"/>
              <a:gd name="connsiteX1" fmla="*/ 147 w 273"/>
              <a:gd name="connsiteY1" fmla="*/ 73 h 732"/>
              <a:gd name="connsiteX2" fmla="*/ 142 w 273"/>
              <a:gd name="connsiteY2" fmla="*/ 63 h 732"/>
              <a:gd name="connsiteX3" fmla="*/ 137 w 273"/>
              <a:gd name="connsiteY3" fmla="*/ 52 h 732"/>
              <a:gd name="connsiteX4" fmla="*/ 137 w 273"/>
              <a:gd name="connsiteY4" fmla="*/ 47 h 732"/>
              <a:gd name="connsiteX5" fmla="*/ 131 w 273"/>
              <a:gd name="connsiteY5" fmla="*/ 47 h 732"/>
              <a:gd name="connsiteX6" fmla="*/ 126 w 273"/>
              <a:gd name="connsiteY6" fmla="*/ 47 h 732"/>
              <a:gd name="connsiteX7" fmla="*/ 121 w 273"/>
              <a:gd name="connsiteY7" fmla="*/ 42 h 732"/>
              <a:gd name="connsiteX8" fmla="*/ 216 w 273"/>
              <a:gd name="connsiteY8" fmla="*/ 0 h 732"/>
              <a:gd name="connsiteX9" fmla="*/ 231 w 273"/>
              <a:gd name="connsiteY9" fmla="*/ 10 h 732"/>
              <a:gd name="connsiteX10" fmla="*/ 247 w 273"/>
              <a:gd name="connsiteY10" fmla="*/ 21 h 732"/>
              <a:gd name="connsiteX11" fmla="*/ 258 w 273"/>
              <a:gd name="connsiteY11" fmla="*/ 26 h 732"/>
              <a:gd name="connsiteX12" fmla="*/ 268 w 273"/>
              <a:gd name="connsiteY12" fmla="*/ 36 h 732"/>
              <a:gd name="connsiteX13" fmla="*/ 273 w 273"/>
              <a:gd name="connsiteY13" fmla="*/ 42 h 732"/>
              <a:gd name="connsiteX14" fmla="*/ 273 w 273"/>
              <a:gd name="connsiteY14" fmla="*/ 42 h 732"/>
              <a:gd name="connsiteX15" fmla="*/ 268 w 273"/>
              <a:gd name="connsiteY15" fmla="*/ 47 h 732"/>
              <a:gd name="connsiteX16" fmla="*/ 268 w 273"/>
              <a:gd name="connsiteY16" fmla="*/ 52 h 732"/>
              <a:gd name="connsiteX17" fmla="*/ 263 w 273"/>
              <a:gd name="connsiteY17" fmla="*/ 58 h 732"/>
              <a:gd name="connsiteX18" fmla="*/ 258 w 273"/>
              <a:gd name="connsiteY18" fmla="*/ 63 h 732"/>
              <a:gd name="connsiteX19" fmla="*/ 252 w 273"/>
              <a:gd name="connsiteY19" fmla="*/ 68 h 732"/>
              <a:gd name="connsiteX20" fmla="*/ 247 w 273"/>
              <a:gd name="connsiteY20" fmla="*/ 73 h 732"/>
              <a:gd name="connsiteX21" fmla="*/ 242 w 273"/>
              <a:gd name="connsiteY21" fmla="*/ 84 h 732"/>
              <a:gd name="connsiteX22" fmla="*/ 242 w 273"/>
              <a:gd name="connsiteY22" fmla="*/ 94 h 732"/>
              <a:gd name="connsiteX23" fmla="*/ 237 w 273"/>
              <a:gd name="connsiteY23" fmla="*/ 110 h 732"/>
              <a:gd name="connsiteX24" fmla="*/ 237 w 273"/>
              <a:gd name="connsiteY24" fmla="*/ 131 h 732"/>
              <a:gd name="connsiteX25" fmla="*/ 237 w 273"/>
              <a:gd name="connsiteY25" fmla="*/ 152 h 732"/>
              <a:gd name="connsiteX26" fmla="*/ 231 w 273"/>
              <a:gd name="connsiteY26" fmla="*/ 179 h 732"/>
              <a:gd name="connsiteX27" fmla="*/ 226 w 273"/>
              <a:gd name="connsiteY27" fmla="*/ 231 h 732"/>
              <a:gd name="connsiteX28" fmla="*/ 221 w 273"/>
              <a:gd name="connsiteY28" fmla="*/ 284 h 732"/>
              <a:gd name="connsiteX29" fmla="*/ 216 w 273"/>
              <a:gd name="connsiteY29" fmla="*/ 331 h 732"/>
              <a:gd name="connsiteX30" fmla="*/ 210 w 273"/>
              <a:gd name="connsiteY30" fmla="*/ 379 h 732"/>
              <a:gd name="connsiteX31" fmla="*/ 200 w 273"/>
              <a:gd name="connsiteY31" fmla="*/ 426 h 732"/>
              <a:gd name="connsiteX32" fmla="*/ 189 w 273"/>
              <a:gd name="connsiteY32" fmla="*/ 474 h 732"/>
              <a:gd name="connsiteX33" fmla="*/ 179 w 273"/>
              <a:gd name="connsiteY33" fmla="*/ 521 h 732"/>
              <a:gd name="connsiteX34" fmla="*/ 163 w 273"/>
              <a:gd name="connsiteY34" fmla="*/ 563 h 732"/>
              <a:gd name="connsiteX35" fmla="*/ 152 w 273"/>
              <a:gd name="connsiteY35" fmla="*/ 590 h 732"/>
              <a:gd name="connsiteX36" fmla="*/ 147 w 273"/>
              <a:gd name="connsiteY36" fmla="*/ 611 h 732"/>
              <a:gd name="connsiteX37" fmla="*/ 137 w 273"/>
              <a:gd name="connsiteY37" fmla="*/ 626 h 732"/>
              <a:gd name="connsiteX38" fmla="*/ 126 w 273"/>
              <a:gd name="connsiteY38" fmla="*/ 642 h 732"/>
              <a:gd name="connsiteX39" fmla="*/ 116 w 273"/>
              <a:gd name="connsiteY39" fmla="*/ 658 h 732"/>
              <a:gd name="connsiteX40" fmla="*/ 105 w 273"/>
              <a:gd name="connsiteY40" fmla="*/ 674 h 732"/>
              <a:gd name="connsiteX41" fmla="*/ 89 w 273"/>
              <a:gd name="connsiteY41" fmla="*/ 684 h 732"/>
              <a:gd name="connsiteX42" fmla="*/ 79 w 273"/>
              <a:gd name="connsiteY42" fmla="*/ 695 h 732"/>
              <a:gd name="connsiteX43" fmla="*/ 68 w 273"/>
              <a:gd name="connsiteY43" fmla="*/ 705 h 732"/>
              <a:gd name="connsiteX44" fmla="*/ 58 w 273"/>
              <a:gd name="connsiteY44" fmla="*/ 711 h 732"/>
              <a:gd name="connsiteX45" fmla="*/ 47 w 273"/>
              <a:gd name="connsiteY45" fmla="*/ 716 h 732"/>
              <a:gd name="connsiteX46" fmla="*/ 37 w 273"/>
              <a:gd name="connsiteY46" fmla="*/ 721 h 732"/>
              <a:gd name="connsiteX47" fmla="*/ 32 w 273"/>
              <a:gd name="connsiteY47" fmla="*/ 726 h 732"/>
              <a:gd name="connsiteX48" fmla="*/ 21 w 273"/>
              <a:gd name="connsiteY48" fmla="*/ 732 h 732"/>
              <a:gd name="connsiteX49" fmla="*/ 16 w 273"/>
              <a:gd name="connsiteY49" fmla="*/ 732 h 732"/>
              <a:gd name="connsiteX50" fmla="*/ 10 w 273"/>
              <a:gd name="connsiteY50" fmla="*/ 732 h 732"/>
              <a:gd name="connsiteX51" fmla="*/ 0 w 273"/>
              <a:gd name="connsiteY51" fmla="*/ 726 h 732"/>
              <a:gd name="connsiteX52" fmla="*/ 42 w 273"/>
              <a:gd name="connsiteY52" fmla="*/ 595 h 732"/>
              <a:gd name="connsiteX53" fmla="*/ 53 w 273"/>
              <a:gd name="connsiteY53" fmla="*/ 584 h 732"/>
              <a:gd name="connsiteX54" fmla="*/ 58 w 273"/>
              <a:gd name="connsiteY54" fmla="*/ 579 h 732"/>
              <a:gd name="connsiteX55" fmla="*/ 63 w 273"/>
              <a:gd name="connsiteY55" fmla="*/ 568 h 732"/>
              <a:gd name="connsiteX56" fmla="*/ 74 w 273"/>
              <a:gd name="connsiteY56" fmla="*/ 558 h 732"/>
              <a:gd name="connsiteX57" fmla="*/ 79 w 273"/>
              <a:gd name="connsiteY57" fmla="*/ 547 h 732"/>
              <a:gd name="connsiteX58" fmla="*/ 84 w 273"/>
              <a:gd name="connsiteY58" fmla="*/ 537 h 732"/>
              <a:gd name="connsiteX59" fmla="*/ 89 w 273"/>
              <a:gd name="connsiteY59" fmla="*/ 521 h 732"/>
              <a:gd name="connsiteX60" fmla="*/ 95 w 273"/>
              <a:gd name="connsiteY60" fmla="*/ 505 h 732"/>
              <a:gd name="connsiteX61" fmla="*/ 100 w 273"/>
              <a:gd name="connsiteY61" fmla="*/ 489 h 732"/>
              <a:gd name="connsiteX62" fmla="*/ 105 w 273"/>
              <a:gd name="connsiteY62" fmla="*/ 468 h 732"/>
              <a:gd name="connsiteX63" fmla="*/ 110 w 273"/>
              <a:gd name="connsiteY63" fmla="*/ 447 h 732"/>
              <a:gd name="connsiteX64" fmla="*/ 116 w 273"/>
              <a:gd name="connsiteY64" fmla="*/ 421 h 732"/>
              <a:gd name="connsiteX65" fmla="*/ 121 w 273"/>
              <a:gd name="connsiteY65" fmla="*/ 395 h 732"/>
              <a:gd name="connsiteX66" fmla="*/ 126 w 273"/>
              <a:gd name="connsiteY66" fmla="*/ 368 h 732"/>
              <a:gd name="connsiteX67" fmla="*/ 131 w 273"/>
              <a:gd name="connsiteY67" fmla="*/ 342 h 732"/>
              <a:gd name="connsiteX68" fmla="*/ 137 w 273"/>
              <a:gd name="connsiteY68" fmla="*/ 316 h 732"/>
              <a:gd name="connsiteX69" fmla="*/ 137 w 273"/>
              <a:gd name="connsiteY69" fmla="*/ 289 h 732"/>
              <a:gd name="connsiteX70" fmla="*/ 142 w 273"/>
              <a:gd name="connsiteY70" fmla="*/ 263 h 732"/>
              <a:gd name="connsiteX71" fmla="*/ 142 w 273"/>
              <a:gd name="connsiteY71" fmla="*/ 242 h 732"/>
              <a:gd name="connsiteX72" fmla="*/ 147 w 273"/>
              <a:gd name="connsiteY72" fmla="*/ 221 h 732"/>
              <a:gd name="connsiteX73" fmla="*/ 147 w 273"/>
              <a:gd name="connsiteY73" fmla="*/ 200 h 732"/>
              <a:gd name="connsiteX74" fmla="*/ 147 w 273"/>
              <a:gd name="connsiteY74" fmla="*/ 179 h 732"/>
              <a:gd name="connsiteX75" fmla="*/ 152 w 273"/>
              <a:gd name="connsiteY75" fmla="*/ 163 h 732"/>
              <a:gd name="connsiteX76" fmla="*/ 152 w 273"/>
              <a:gd name="connsiteY76" fmla="*/ 147 h 732"/>
              <a:gd name="connsiteX77" fmla="*/ 152 w 273"/>
              <a:gd name="connsiteY77" fmla="*/ 131 h 732"/>
              <a:gd name="connsiteX78" fmla="*/ 152 w 273"/>
              <a:gd name="connsiteY78" fmla="*/ 121 h 732"/>
              <a:gd name="connsiteX79" fmla="*/ 152 w 273"/>
              <a:gd name="connsiteY79" fmla="*/ 110 h 732"/>
              <a:gd name="connsiteX80" fmla="*/ 152 w 273"/>
              <a:gd name="connsiteY80" fmla="*/ 100 h 732"/>
              <a:gd name="connsiteX81" fmla="*/ 152 w 273"/>
              <a:gd name="connsiteY81" fmla="*/ 89 h 732"/>
              <a:gd name="connsiteX82" fmla="*/ 147 w 273"/>
              <a:gd name="connsiteY82" fmla="*/ 84 h 732"/>
              <a:gd name="connsiteX83" fmla="*/ 147 w 273"/>
              <a:gd name="connsiteY83" fmla="*/ 84 h 732"/>
              <a:gd name="connsiteX0" fmla="*/ 137 w 263"/>
              <a:gd name="connsiteY0" fmla="*/ 84 h 732"/>
              <a:gd name="connsiteX1" fmla="*/ 137 w 263"/>
              <a:gd name="connsiteY1" fmla="*/ 73 h 732"/>
              <a:gd name="connsiteX2" fmla="*/ 132 w 263"/>
              <a:gd name="connsiteY2" fmla="*/ 63 h 732"/>
              <a:gd name="connsiteX3" fmla="*/ 127 w 263"/>
              <a:gd name="connsiteY3" fmla="*/ 52 h 732"/>
              <a:gd name="connsiteX4" fmla="*/ 127 w 263"/>
              <a:gd name="connsiteY4" fmla="*/ 47 h 732"/>
              <a:gd name="connsiteX5" fmla="*/ 121 w 263"/>
              <a:gd name="connsiteY5" fmla="*/ 47 h 732"/>
              <a:gd name="connsiteX6" fmla="*/ 116 w 263"/>
              <a:gd name="connsiteY6" fmla="*/ 47 h 732"/>
              <a:gd name="connsiteX7" fmla="*/ 111 w 263"/>
              <a:gd name="connsiteY7" fmla="*/ 42 h 732"/>
              <a:gd name="connsiteX8" fmla="*/ 206 w 263"/>
              <a:gd name="connsiteY8" fmla="*/ 0 h 732"/>
              <a:gd name="connsiteX9" fmla="*/ 221 w 263"/>
              <a:gd name="connsiteY9" fmla="*/ 10 h 732"/>
              <a:gd name="connsiteX10" fmla="*/ 237 w 263"/>
              <a:gd name="connsiteY10" fmla="*/ 21 h 732"/>
              <a:gd name="connsiteX11" fmla="*/ 248 w 263"/>
              <a:gd name="connsiteY11" fmla="*/ 26 h 732"/>
              <a:gd name="connsiteX12" fmla="*/ 258 w 263"/>
              <a:gd name="connsiteY12" fmla="*/ 36 h 732"/>
              <a:gd name="connsiteX13" fmla="*/ 263 w 263"/>
              <a:gd name="connsiteY13" fmla="*/ 42 h 732"/>
              <a:gd name="connsiteX14" fmla="*/ 263 w 263"/>
              <a:gd name="connsiteY14" fmla="*/ 42 h 732"/>
              <a:gd name="connsiteX15" fmla="*/ 258 w 263"/>
              <a:gd name="connsiteY15" fmla="*/ 47 h 732"/>
              <a:gd name="connsiteX16" fmla="*/ 258 w 263"/>
              <a:gd name="connsiteY16" fmla="*/ 52 h 732"/>
              <a:gd name="connsiteX17" fmla="*/ 253 w 263"/>
              <a:gd name="connsiteY17" fmla="*/ 58 h 732"/>
              <a:gd name="connsiteX18" fmla="*/ 248 w 263"/>
              <a:gd name="connsiteY18" fmla="*/ 63 h 732"/>
              <a:gd name="connsiteX19" fmla="*/ 242 w 263"/>
              <a:gd name="connsiteY19" fmla="*/ 68 h 732"/>
              <a:gd name="connsiteX20" fmla="*/ 237 w 263"/>
              <a:gd name="connsiteY20" fmla="*/ 73 h 732"/>
              <a:gd name="connsiteX21" fmla="*/ 232 w 263"/>
              <a:gd name="connsiteY21" fmla="*/ 84 h 732"/>
              <a:gd name="connsiteX22" fmla="*/ 232 w 263"/>
              <a:gd name="connsiteY22" fmla="*/ 94 h 732"/>
              <a:gd name="connsiteX23" fmla="*/ 227 w 263"/>
              <a:gd name="connsiteY23" fmla="*/ 110 h 732"/>
              <a:gd name="connsiteX24" fmla="*/ 227 w 263"/>
              <a:gd name="connsiteY24" fmla="*/ 131 h 732"/>
              <a:gd name="connsiteX25" fmla="*/ 227 w 263"/>
              <a:gd name="connsiteY25" fmla="*/ 152 h 732"/>
              <a:gd name="connsiteX26" fmla="*/ 221 w 263"/>
              <a:gd name="connsiteY26" fmla="*/ 179 h 732"/>
              <a:gd name="connsiteX27" fmla="*/ 216 w 263"/>
              <a:gd name="connsiteY27" fmla="*/ 231 h 732"/>
              <a:gd name="connsiteX28" fmla="*/ 211 w 263"/>
              <a:gd name="connsiteY28" fmla="*/ 284 h 732"/>
              <a:gd name="connsiteX29" fmla="*/ 206 w 263"/>
              <a:gd name="connsiteY29" fmla="*/ 331 h 732"/>
              <a:gd name="connsiteX30" fmla="*/ 200 w 263"/>
              <a:gd name="connsiteY30" fmla="*/ 379 h 732"/>
              <a:gd name="connsiteX31" fmla="*/ 190 w 263"/>
              <a:gd name="connsiteY31" fmla="*/ 426 h 732"/>
              <a:gd name="connsiteX32" fmla="*/ 179 w 263"/>
              <a:gd name="connsiteY32" fmla="*/ 474 h 732"/>
              <a:gd name="connsiteX33" fmla="*/ 169 w 263"/>
              <a:gd name="connsiteY33" fmla="*/ 521 h 732"/>
              <a:gd name="connsiteX34" fmla="*/ 153 w 263"/>
              <a:gd name="connsiteY34" fmla="*/ 563 h 732"/>
              <a:gd name="connsiteX35" fmla="*/ 142 w 263"/>
              <a:gd name="connsiteY35" fmla="*/ 590 h 732"/>
              <a:gd name="connsiteX36" fmla="*/ 137 w 263"/>
              <a:gd name="connsiteY36" fmla="*/ 611 h 732"/>
              <a:gd name="connsiteX37" fmla="*/ 127 w 263"/>
              <a:gd name="connsiteY37" fmla="*/ 626 h 732"/>
              <a:gd name="connsiteX38" fmla="*/ 116 w 263"/>
              <a:gd name="connsiteY38" fmla="*/ 642 h 732"/>
              <a:gd name="connsiteX39" fmla="*/ 106 w 263"/>
              <a:gd name="connsiteY39" fmla="*/ 658 h 732"/>
              <a:gd name="connsiteX40" fmla="*/ 95 w 263"/>
              <a:gd name="connsiteY40" fmla="*/ 674 h 732"/>
              <a:gd name="connsiteX41" fmla="*/ 79 w 263"/>
              <a:gd name="connsiteY41" fmla="*/ 684 h 732"/>
              <a:gd name="connsiteX42" fmla="*/ 69 w 263"/>
              <a:gd name="connsiteY42" fmla="*/ 695 h 732"/>
              <a:gd name="connsiteX43" fmla="*/ 58 w 263"/>
              <a:gd name="connsiteY43" fmla="*/ 705 h 732"/>
              <a:gd name="connsiteX44" fmla="*/ 48 w 263"/>
              <a:gd name="connsiteY44" fmla="*/ 711 h 732"/>
              <a:gd name="connsiteX45" fmla="*/ 37 w 263"/>
              <a:gd name="connsiteY45" fmla="*/ 716 h 732"/>
              <a:gd name="connsiteX46" fmla="*/ 27 w 263"/>
              <a:gd name="connsiteY46" fmla="*/ 721 h 732"/>
              <a:gd name="connsiteX47" fmla="*/ 22 w 263"/>
              <a:gd name="connsiteY47" fmla="*/ 726 h 732"/>
              <a:gd name="connsiteX48" fmla="*/ 11 w 263"/>
              <a:gd name="connsiteY48" fmla="*/ 732 h 732"/>
              <a:gd name="connsiteX49" fmla="*/ 6 w 263"/>
              <a:gd name="connsiteY49" fmla="*/ 732 h 732"/>
              <a:gd name="connsiteX50" fmla="*/ 0 w 263"/>
              <a:gd name="connsiteY50" fmla="*/ 732 h 732"/>
              <a:gd name="connsiteX51" fmla="*/ 32 w 263"/>
              <a:gd name="connsiteY51" fmla="*/ 595 h 732"/>
              <a:gd name="connsiteX52" fmla="*/ 43 w 263"/>
              <a:gd name="connsiteY52" fmla="*/ 584 h 732"/>
              <a:gd name="connsiteX53" fmla="*/ 48 w 263"/>
              <a:gd name="connsiteY53" fmla="*/ 579 h 732"/>
              <a:gd name="connsiteX54" fmla="*/ 53 w 263"/>
              <a:gd name="connsiteY54" fmla="*/ 568 h 732"/>
              <a:gd name="connsiteX55" fmla="*/ 64 w 263"/>
              <a:gd name="connsiteY55" fmla="*/ 558 h 732"/>
              <a:gd name="connsiteX56" fmla="*/ 69 w 263"/>
              <a:gd name="connsiteY56" fmla="*/ 547 h 732"/>
              <a:gd name="connsiteX57" fmla="*/ 74 w 263"/>
              <a:gd name="connsiteY57" fmla="*/ 537 h 732"/>
              <a:gd name="connsiteX58" fmla="*/ 79 w 263"/>
              <a:gd name="connsiteY58" fmla="*/ 521 h 732"/>
              <a:gd name="connsiteX59" fmla="*/ 85 w 263"/>
              <a:gd name="connsiteY59" fmla="*/ 505 h 732"/>
              <a:gd name="connsiteX60" fmla="*/ 90 w 263"/>
              <a:gd name="connsiteY60" fmla="*/ 489 h 732"/>
              <a:gd name="connsiteX61" fmla="*/ 95 w 263"/>
              <a:gd name="connsiteY61" fmla="*/ 468 h 732"/>
              <a:gd name="connsiteX62" fmla="*/ 100 w 263"/>
              <a:gd name="connsiteY62" fmla="*/ 447 h 732"/>
              <a:gd name="connsiteX63" fmla="*/ 106 w 263"/>
              <a:gd name="connsiteY63" fmla="*/ 421 h 732"/>
              <a:gd name="connsiteX64" fmla="*/ 111 w 263"/>
              <a:gd name="connsiteY64" fmla="*/ 395 h 732"/>
              <a:gd name="connsiteX65" fmla="*/ 116 w 263"/>
              <a:gd name="connsiteY65" fmla="*/ 368 h 732"/>
              <a:gd name="connsiteX66" fmla="*/ 121 w 263"/>
              <a:gd name="connsiteY66" fmla="*/ 342 h 732"/>
              <a:gd name="connsiteX67" fmla="*/ 127 w 263"/>
              <a:gd name="connsiteY67" fmla="*/ 316 h 732"/>
              <a:gd name="connsiteX68" fmla="*/ 127 w 263"/>
              <a:gd name="connsiteY68" fmla="*/ 289 h 732"/>
              <a:gd name="connsiteX69" fmla="*/ 132 w 263"/>
              <a:gd name="connsiteY69" fmla="*/ 263 h 732"/>
              <a:gd name="connsiteX70" fmla="*/ 132 w 263"/>
              <a:gd name="connsiteY70" fmla="*/ 242 h 732"/>
              <a:gd name="connsiteX71" fmla="*/ 137 w 263"/>
              <a:gd name="connsiteY71" fmla="*/ 221 h 732"/>
              <a:gd name="connsiteX72" fmla="*/ 137 w 263"/>
              <a:gd name="connsiteY72" fmla="*/ 200 h 732"/>
              <a:gd name="connsiteX73" fmla="*/ 137 w 263"/>
              <a:gd name="connsiteY73" fmla="*/ 179 h 732"/>
              <a:gd name="connsiteX74" fmla="*/ 142 w 263"/>
              <a:gd name="connsiteY74" fmla="*/ 163 h 732"/>
              <a:gd name="connsiteX75" fmla="*/ 142 w 263"/>
              <a:gd name="connsiteY75" fmla="*/ 147 h 732"/>
              <a:gd name="connsiteX76" fmla="*/ 142 w 263"/>
              <a:gd name="connsiteY76" fmla="*/ 131 h 732"/>
              <a:gd name="connsiteX77" fmla="*/ 142 w 263"/>
              <a:gd name="connsiteY77" fmla="*/ 121 h 732"/>
              <a:gd name="connsiteX78" fmla="*/ 142 w 263"/>
              <a:gd name="connsiteY78" fmla="*/ 110 h 732"/>
              <a:gd name="connsiteX79" fmla="*/ 142 w 263"/>
              <a:gd name="connsiteY79" fmla="*/ 100 h 732"/>
              <a:gd name="connsiteX80" fmla="*/ 142 w 263"/>
              <a:gd name="connsiteY80" fmla="*/ 89 h 732"/>
              <a:gd name="connsiteX81" fmla="*/ 137 w 263"/>
              <a:gd name="connsiteY81" fmla="*/ 84 h 732"/>
              <a:gd name="connsiteX82" fmla="*/ 137 w 263"/>
              <a:gd name="connsiteY82" fmla="*/ 84 h 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63" h="732">
                <a:moveTo>
                  <a:pt x="137" y="84"/>
                </a:moveTo>
                <a:lnTo>
                  <a:pt x="137" y="73"/>
                </a:lnTo>
                <a:cubicBezTo>
                  <a:pt x="135" y="70"/>
                  <a:pt x="134" y="66"/>
                  <a:pt x="132" y="63"/>
                </a:cubicBezTo>
                <a:cubicBezTo>
                  <a:pt x="130" y="59"/>
                  <a:pt x="129" y="56"/>
                  <a:pt x="127" y="52"/>
                </a:cubicBezTo>
                <a:lnTo>
                  <a:pt x="127" y="47"/>
                </a:lnTo>
                <a:lnTo>
                  <a:pt x="121" y="47"/>
                </a:lnTo>
                <a:lnTo>
                  <a:pt x="116" y="47"/>
                </a:lnTo>
                <a:lnTo>
                  <a:pt x="111" y="42"/>
                </a:lnTo>
                <a:cubicBezTo>
                  <a:pt x="126" y="34"/>
                  <a:pt x="188" y="5"/>
                  <a:pt x="206" y="0"/>
                </a:cubicBezTo>
                <a:cubicBezTo>
                  <a:pt x="211" y="3"/>
                  <a:pt x="216" y="7"/>
                  <a:pt x="221" y="10"/>
                </a:cubicBezTo>
                <a:cubicBezTo>
                  <a:pt x="226" y="14"/>
                  <a:pt x="232" y="17"/>
                  <a:pt x="237" y="21"/>
                </a:cubicBezTo>
                <a:cubicBezTo>
                  <a:pt x="241" y="23"/>
                  <a:pt x="244" y="24"/>
                  <a:pt x="248" y="26"/>
                </a:cubicBezTo>
                <a:lnTo>
                  <a:pt x="258" y="36"/>
                </a:lnTo>
                <a:cubicBezTo>
                  <a:pt x="260" y="38"/>
                  <a:pt x="261" y="40"/>
                  <a:pt x="263" y="42"/>
                </a:cubicBezTo>
                <a:lnTo>
                  <a:pt x="263" y="42"/>
                </a:lnTo>
                <a:lnTo>
                  <a:pt x="258" y="47"/>
                </a:lnTo>
                <a:lnTo>
                  <a:pt x="258" y="52"/>
                </a:lnTo>
                <a:cubicBezTo>
                  <a:pt x="256" y="54"/>
                  <a:pt x="255" y="56"/>
                  <a:pt x="253" y="58"/>
                </a:cubicBezTo>
                <a:lnTo>
                  <a:pt x="248" y="63"/>
                </a:lnTo>
                <a:cubicBezTo>
                  <a:pt x="246" y="65"/>
                  <a:pt x="244" y="66"/>
                  <a:pt x="242" y="68"/>
                </a:cubicBezTo>
                <a:lnTo>
                  <a:pt x="237" y="73"/>
                </a:lnTo>
                <a:cubicBezTo>
                  <a:pt x="235" y="77"/>
                  <a:pt x="234" y="80"/>
                  <a:pt x="232" y="84"/>
                </a:cubicBezTo>
                <a:lnTo>
                  <a:pt x="232" y="94"/>
                </a:lnTo>
                <a:cubicBezTo>
                  <a:pt x="230" y="99"/>
                  <a:pt x="229" y="105"/>
                  <a:pt x="227" y="110"/>
                </a:cubicBezTo>
                <a:lnTo>
                  <a:pt x="227" y="131"/>
                </a:lnTo>
                <a:lnTo>
                  <a:pt x="227" y="152"/>
                </a:lnTo>
                <a:lnTo>
                  <a:pt x="221" y="179"/>
                </a:lnTo>
                <a:cubicBezTo>
                  <a:pt x="219" y="196"/>
                  <a:pt x="218" y="214"/>
                  <a:pt x="216" y="231"/>
                </a:cubicBezTo>
                <a:cubicBezTo>
                  <a:pt x="214" y="249"/>
                  <a:pt x="213" y="266"/>
                  <a:pt x="211" y="284"/>
                </a:cubicBezTo>
                <a:cubicBezTo>
                  <a:pt x="209" y="300"/>
                  <a:pt x="208" y="315"/>
                  <a:pt x="206" y="331"/>
                </a:cubicBezTo>
                <a:lnTo>
                  <a:pt x="200" y="379"/>
                </a:lnTo>
                <a:cubicBezTo>
                  <a:pt x="197" y="395"/>
                  <a:pt x="193" y="410"/>
                  <a:pt x="190" y="426"/>
                </a:cubicBezTo>
                <a:cubicBezTo>
                  <a:pt x="186" y="442"/>
                  <a:pt x="183" y="458"/>
                  <a:pt x="179" y="474"/>
                </a:cubicBezTo>
                <a:cubicBezTo>
                  <a:pt x="176" y="490"/>
                  <a:pt x="172" y="505"/>
                  <a:pt x="169" y="521"/>
                </a:cubicBezTo>
                <a:cubicBezTo>
                  <a:pt x="164" y="535"/>
                  <a:pt x="158" y="549"/>
                  <a:pt x="153" y="563"/>
                </a:cubicBezTo>
                <a:cubicBezTo>
                  <a:pt x="149" y="572"/>
                  <a:pt x="146" y="581"/>
                  <a:pt x="142" y="590"/>
                </a:cubicBezTo>
                <a:cubicBezTo>
                  <a:pt x="140" y="597"/>
                  <a:pt x="139" y="604"/>
                  <a:pt x="137" y="611"/>
                </a:cubicBezTo>
                <a:cubicBezTo>
                  <a:pt x="134" y="616"/>
                  <a:pt x="130" y="621"/>
                  <a:pt x="127" y="626"/>
                </a:cubicBezTo>
                <a:cubicBezTo>
                  <a:pt x="123" y="631"/>
                  <a:pt x="120" y="637"/>
                  <a:pt x="116" y="642"/>
                </a:cubicBezTo>
                <a:cubicBezTo>
                  <a:pt x="113" y="647"/>
                  <a:pt x="109" y="653"/>
                  <a:pt x="106" y="658"/>
                </a:cubicBezTo>
                <a:cubicBezTo>
                  <a:pt x="102" y="663"/>
                  <a:pt x="99" y="669"/>
                  <a:pt x="95" y="674"/>
                </a:cubicBezTo>
                <a:cubicBezTo>
                  <a:pt x="90" y="677"/>
                  <a:pt x="84" y="681"/>
                  <a:pt x="79" y="684"/>
                </a:cubicBezTo>
                <a:cubicBezTo>
                  <a:pt x="76" y="688"/>
                  <a:pt x="72" y="691"/>
                  <a:pt x="69" y="695"/>
                </a:cubicBezTo>
                <a:cubicBezTo>
                  <a:pt x="65" y="698"/>
                  <a:pt x="62" y="702"/>
                  <a:pt x="58" y="705"/>
                </a:cubicBezTo>
                <a:cubicBezTo>
                  <a:pt x="55" y="707"/>
                  <a:pt x="51" y="709"/>
                  <a:pt x="48" y="711"/>
                </a:cubicBezTo>
                <a:cubicBezTo>
                  <a:pt x="44" y="713"/>
                  <a:pt x="41" y="714"/>
                  <a:pt x="37" y="716"/>
                </a:cubicBezTo>
                <a:cubicBezTo>
                  <a:pt x="34" y="718"/>
                  <a:pt x="30" y="719"/>
                  <a:pt x="27" y="721"/>
                </a:cubicBezTo>
                <a:lnTo>
                  <a:pt x="22" y="726"/>
                </a:lnTo>
                <a:cubicBezTo>
                  <a:pt x="18" y="728"/>
                  <a:pt x="15" y="730"/>
                  <a:pt x="11" y="732"/>
                </a:cubicBezTo>
                <a:lnTo>
                  <a:pt x="6" y="732"/>
                </a:lnTo>
                <a:lnTo>
                  <a:pt x="0" y="732"/>
                </a:lnTo>
                <a:cubicBezTo>
                  <a:pt x="4" y="709"/>
                  <a:pt x="25" y="620"/>
                  <a:pt x="32" y="595"/>
                </a:cubicBezTo>
                <a:lnTo>
                  <a:pt x="43" y="584"/>
                </a:lnTo>
                <a:lnTo>
                  <a:pt x="48" y="579"/>
                </a:lnTo>
                <a:cubicBezTo>
                  <a:pt x="50" y="575"/>
                  <a:pt x="51" y="572"/>
                  <a:pt x="53" y="568"/>
                </a:cubicBezTo>
                <a:cubicBezTo>
                  <a:pt x="57" y="565"/>
                  <a:pt x="60" y="561"/>
                  <a:pt x="64" y="558"/>
                </a:cubicBezTo>
                <a:cubicBezTo>
                  <a:pt x="66" y="554"/>
                  <a:pt x="67" y="551"/>
                  <a:pt x="69" y="547"/>
                </a:cubicBezTo>
                <a:cubicBezTo>
                  <a:pt x="71" y="544"/>
                  <a:pt x="72" y="540"/>
                  <a:pt x="74" y="537"/>
                </a:cubicBezTo>
                <a:cubicBezTo>
                  <a:pt x="76" y="532"/>
                  <a:pt x="77" y="526"/>
                  <a:pt x="79" y="521"/>
                </a:cubicBezTo>
                <a:cubicBezTo>
                  <a:pt x="81" y="516"/>
                  <a:pt x="83" y="510"/>
                  <a:pt x="85" y="505"/>
                </a:cubicBezTo>
                <a:cubicBezTo>
                  <a:pt x="87" y="500"/>
                  <a:pt x="88" y="494"/>
                  <a:pt x="90" y="489"/>
                </a:cubicBezTo>
                <a:cubicBezTo>
                  <a:pt x="92" y="482"/>
                  <a:pt x="93" y="475"/>
                  <a:pt x="95" y="468"/>
                </a:cubicBezTo>
                <a:cubicBezTo>
                  <a:pt x="97" y="461"/>
                  <a:pt x="98" y="454"/>
                  <a:pt x="100" y="447"/>
                </a:cubicBezTo>
                <a:cubicBezTo>
                  <a:pt x="102" y="438"/>
                  <a:pt x="104" y="430"/>
                  <a:pt x="106" y="421"/>
                </a:cubicBezTo>
                <a:cubicBezTo>
                  <a:pt x="108" y="412"/>
                  <a:pt x="109" y="404"/>
                  <a:pt x="111" y="395"/>
                </a:cubicBezTo>
                <a:cubicBezTo>
                  <a:pt x="113" y="386"/>
                  <a:pt x="114" y="377"/>
                  <a:pt x="116" y="368"/>
                </a:cubicBezTo>
                <a:cubicBezTo>
                  <a:pt x="118" y="359"/>
                  <a:pt x="119" y="351"/>
                  <a:pt x="121" y="342"/>
                </a:cubicBezTo>
                <a:cubicBezTo>
                  <a:pt x="123" y="333"/>
                  <a:pt x="125" y="325"/>
                  <a:pt x="127" y="316"/>
                </a:cubicBezTo>
                <a:lnTo>
                  <a:pt x="127" y="289"/>
                </a:lnTo>
                <a:cubicBezTo>
                  <a:pt x="129" y="280"/>
                  <a:pt x="130" y="272"/>
                  <a:pt x="132" y="263"/>
                </a:cubicBezTo>
                <a:lnTo>
                  <a:pt x="132" y="242"/>
                </a:lnTo>
                <a:cubicBezTo>
                  <a:pt x="134" y="235"/>
                  <a:pt x="135" y="228"/>
                  <a:pt x="137" y="221"/>
                </a:cubicBezTo>
                <a:lnTo>
                  <a:pt x="137" y="200"/>
                </a:lnTo>
                <a:lnTo>
                  <a:pt x="137" y="179"/>
                </a:lnTo>
                <a:cubicBezTo>
                  <a:pt x="139" y="174"/>
                  <a:pt x="140" y="168"/>
                  <a:pt x="142" y="163"/>
                </a:cubicBezTo>
                <a:lnTo>
                  <a:pt x="142" y="147"/>
                </a:lnTo>
                <a:lnTo>
                  <a:pt x="142" y="131"/>
                </a:lnTo>
                <a:lnTo>
                  <a:pt x="142" y="121"/>
                </a:lnTo>
                <a:lnTo>
                  <a:pt x="142" y="110"/>
                </a:lnTo>
                <a:lnTo>
                  <a:pt x="142" y="100"/>
                </a:lnTo>
                <a:lnTo>
                  <a:pt x="142" y="89"/>
                </a:lnTo>
                <a:lnTo>
                  <a:pt x="137" y="84"/>
                </a:lnTo>
                <a:lnTo>
                  <a:pt x="137" y="84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21" name="Freeform 61"/>
          <p:cNvSpPr>
            <a:spLocks/>
          </p:cNvSpPr>
          <p:nvPr/>
        </p:nvSpPr>
        <p:spPr bwMode="auto">
          <a:xfrm>
            <a:off x="9945688" y="3932238"/>
            <a:ext cx="317500" cy="242887"/>
          </a:xfrm>
          <a:custGeom>
            <a:avLst/>
            <a:gdLst>
              <a:gd name="connsiteX0" fmla="*/ 557 w 683"/>
              <a:gd name="connsiteY0" fmla="*/ 116 h 764"/>
              <a:gd name="connsiteX1" fmla="*/ 557 w 683"/>
              <a:gd name="connsiteY1" fmla="*/ 105 h 764"/>
              <a:gd name="connsiteX2" fmla="*/ 552 w 683"/>
              <a:gd name="connsiteY2" fmla="*/ 95 h 764"/>
              <a:gd name="connsiteX3" fmla="*/ 547 w 683"/>
              <a:gd name="connsiteY3" fmla="*/ 84 h 764"/>
              <a:gd name="connsiteX4" fmla="*/ 547 w 683"/>
              <a:gd name="connsiteY4" fmla="*/ 79 h 764"/>
              <a:gd name="connsiteX5" fmla="*/ 541 w 683"/>
              <a:gd name="connsiteY5" fmla="*/ 79 h 764"/>
              <a:gd name="connsiteX6" fmla="*/ 536 w 683"/>
              <a:gd name="connsiteY6" fmla="*/ 79 h 764"/>
              <a:gd name="connsiteX7" fmla="*/ 531 w 683"/>
              <a:gd name="connsiteY7" fmla="*/ 74 h 764"/>
              <a:gd name="connsiteX8" fmla="*/ 520 w 683"/>
              <a:gd name="connsiteY8" fmla="*/ 74 h 764"/>
              <a:gd name="connsiteX9" fmla="*/ 510 w 683"/>
              <a:gd name="connsiteY9" fmla="*/ 74 h 764"/>
              <a:gd name="connsiteX10" fmla="*/ 499 w 683"/>
              <a:gd name="connsiteY10" fmla="*/ 74 h 764"/>
              <a:gd name="connsiteX11" fmla="*/ 489 w 683"/>
              <a:gd name="connsiteY11" fmla="*/ 74 h 764"/>
              <a:gd name="connsiteX12" fmla="*/ 478 w 683"/>
              <a:gd name="connsiteY12" fmla="*/ 74 h 764"/>
              <a:gd name="connsiteX13" fmla="*/ 447 w 683"/>
              <a:gd name="connsiteY13" fmla="*/ 74 h 764"/>
              <a:gd name="connsiteX14" fmla="*/ 420 w 683"/>
              <a:gd name="connsiteY14" fmla="*/ 74 h 764"/>
              <a:gd name="connsiteX15" fmla="*/ 389 w 683"/>
              <a:gd name="connsiteY15" fmla="*/ 79 h 764"/>
              <a:gd name="connsiteX16" fmla="*/ 357 w 683"/>
              <a:gd name="connsiteY16" fmla="*/ 79 h 764"/>
              <a:gd name="connsiteX17" fmla="*/ 342 w 683"/>
              <a:gd name="connsiteY17" fmla="*/ 84 h 764"/>
              <a:gd name="connsiteX18" fmla="*/ 326 w 683"/>
              <a:gd name="connsiteY18" fmla="*/ 84 h 764"/>
              <a:gd name="connsiteX19" fmla="*/ 305 w 683"/>
              <a:gd name="connsiteY19" fmla="*/ 90 h 764"/>
              <a:gd name="connsiteX20" fmla="*/ 289 w 683"/>
              <a:gd name="connsiteY20" fmla="*/ 95 h 764"/>
              <a:gd name="connsiteX21" fmla="*/ 268 w 683"/>
              <a:gd name="connsiteY21" fmla="*/ 95 h 764"/>
              <a:gd name="connsiteX22" fmla="*/ 247 w 683"/>
              <a:gd name="connsiteY22" fmla="*/ 100 h 764"/>
              <a:gd name="connsiteX23" fmla="*/ 221 w 683"/>
              <a:gd name="connsiteY23" fmla="*/ 105 h 764"/>
              <a:gd name="connsiteX24" fmla="*/ 200 w 683"/>
              <a:gd name="connsiteY24" fmla="*/ 111 h 764"/>
              <a:gd name="connsiteX25" fmla="*/ 173 w 683"/>
              <a:gd name="connsiteY25" fmla="*/ 116 h 764"/>
              <a:gd name="connsiteX26" fmla="*/ 152 w 683"/>
              <a:gd name="connsiteY26" fmla="*/ 121 h 764"/>
              <a:gd name="connsiteX27" fmla="*/ 131 w 683"/>
              <a:gd name="connsiteY27" fmla="*/ 121 h 764"/>
              <a:gd name="connsiteX28" fmla="*/ 115 w 683"/>
              <a:gd name="connsiteY28" fmla="*/ 126 h 764"/>
              <a:gd name="connsiteX29" fmla="*/ 100 w 683"/>
              <a:gd name="connsiteY29" fmla="*/ 126 h 764"/>
              <a:gd name="connsiteX30" fmla="*/ 89 w 683"/>
              <a:gd name="connsiteY30" fmla="*/ 126 h 764"/>
              <a:gd name="connsiteX31" fmla="*/ 79 w 683"/>
              <a:gd name="connsiteY31" fmla="*/ 126 h 764"/>
              <a:gd name="connsiteX32" fmla="*/ 73 w 683"/>
              <a:gd name="connsiteY32" fmla="*/ 126 h 764"/>
              <a:gd name="connsiteX33" fmla="*/ 63 w 683"/>
              <a:gd name="connsiteY33" fmla="*/ 121 h 764"/>
              <a:gd name="connsiteX34" fmla="*/ 47 w 683"/>
              <a:gd name="connsiteY34" fmla="*/ 116 h 764"/>
              <a:gd name="connsiteX35" fmla="*/ 36 w 683"/>
              <a:gd name="connsiteY35" fmla="*/ 111 h 764"/>
              <a:gd name="connsiteX36" fmla="*/ 26 w 683"/>
              <a:gd name="connsiteY36" fmla="*/ 100 h 764"/>
              <a:gd name="connsiteX37" fmla="*/ 15 w 683"/>
              <a:gd name="connsiteY37" fmla="*/ 95 h 764"/>
              <a:gd name="connsiteX38" fmla="*/ 5 w 683"/>
              <a:gd name="connsiteY38" fmla="*/ 90 h 764"/>
              <a:gd name="connsiteX39" fmla="*/ 0 w 683"/>
              <a:gd name="connsiteY39" fmla="*/ 79 h 764"/>
              <a:gd name="connsiteX40" fmla="*/ 0 w 683"/>
              <a:gd name="connsiteY40" fmla="*/ 74 h 764"/>
              <a:gd name="connsiteX41" fmla="*/ 26 w 683"/>
              <a:gd name="connsiteY41" fmla="*/ 74 h 764"/>
              <a:gd name="connsiteX42" fmla="*/ 42 w 683"/>
              <a:gd name="connsiteY42" fmla="*/ 68 h 764"/>
              <a:gd name="connsiteX43" fmla="*/ 58 w 683"/>
              <a:gd name="connsiteY43" fmla="*/ 68 h 764"/>
              <a:gd name="connsiteX44" fmla="*/ 89 w 683"/>
              <a:gd name="connsiteY44" fmla="*/ 68 h 764"/>
              <a:gd name="connsiteX45" fmla="*/ 126 w 683"/>
              <a:gd name="connsiteY45" fmla="*/ 63 h 764"/>
              <a:gd name="connsiteX46" fmla="*/ 147 w 683"/>
              <a:gd name="connsiteY46" fmla="*/ 63 h 764"/>
              <a:gd name="connsiteX47" fmla="*/ 173 w 683"/>
              <a:gd name="connsiteY47" fmla="*/ 63 h 764"/>
              <a:gd name="connsiteX48" fmla="*/ 194 w 683"/>
              <a:gd name="connsiteY48" fmla="*/ 58 h 764"/>
              <a:gd name="connsiteX49" fmla="*/ 226 w 683"/>
              <a:gd name="connsiteY49" fmla="*/ 58 h 764"/>
              <a:gd name="connsiteX50" fmla="*/ 252 w 683"/>
              <a:gd name="connsiteY50" fmla="*/ 53 h 764"/>
              <a:gd name="connsiteX51" fmla="*/ 284 w 683"/>
              <a:gd name="connsiteY51" fmla="*/ 53 h 764"/>
              <a:gd name="connsiteX52" fmla="*/ 321 w 683"/>
              <a:gd name="connsiteY52" fmla="*/ 47 h 764"/>
              <a:gd name="connsiteX53" fmla="*/ 357 w 683"/>
              <a:gd name="connsiteY53" fmla="*/ 42 h 764"/>
              <a:gd name="connsiteX54" fmla="*/ 373 w 683"/>
              <a:gd name="connsiteY54" fmla="*/ 42 h 764"/>
              <a:gd name="connsiteX55" fmla="*/ 389 w 683"/>
              <a:gd name="connsiteY55" fmla="*/ 37 h 764"/>
              <a:gd name="connsiteX56" fmla="*/ 405 w 683"/>
              <a:gd name="connsiteY56" fmla="*/ 37 h 764"/>
              <a:gd name="connsiteX57" fmla="*/ 420 w 683"/>
              <a:gd name="connsiteY57" fmla="*/ 37 h 764"/>
              <a:gd name="connsiteX58" fmla="*/ 431 w 683"/>
              <a:gd name="connsiteY58" fmla="*/ 32 h 764"/>
              <a:gd name="connsiteX59" fmla="*/ 447 w 683"/>
              <a:gd name="connsiteY59" fmla="*/ 32 h 764"/>
              <a:gd name="connsiteX60" fmla="*/ 457 w 683"/>
              <a:gd name="connsiteY60" fmla="*/ 32 h 764"/>
              <a:gd name="connsiteX61" fmla="*/ 468 w 683"/>
              <a:gd name="connsiteY61" fmla="*/ 26 h 764"/>
              <a:gd name="connsiteX62" fmla="*/ 478 w 683"/>
              <a:gd name="connsiteY62" fmla="*/ 26 h 764"/>
              <a:gd name="connsiteX63" fmla="*/ 484 w 683"/>
              <a:gd name="connsiteY63" fmla="*/ 26 h 764"/>
              <a:gd name="connsiteX64" fmla="*/ 494 w 683"/>
              <a:gd name="connsiteY64" fmla="*/ 21 h 764"/>
              <a:gd name="connsiteX65" fmla="*/ 499 w 683"/>
              <a:gd name="connsiteY65" fmla="*/ 21 h 764"/>
              <a:gd name="connsiteX66" fmla="*/ 505 w 683"/>
              <a:gd name="connsiteY66" fmla="*/ 21 h 764"/>
              <a:gd name="connsiteX67" fmla="*/ 510 w 683"/>
              <a:gd name="connsiteY67" fmla="*/ 16 h 764"/>
              <a:gd name="connsiteX68" fmla="*/ 510 w 683"/>
              <a:gd name="connsiteY68" fmla="*/ 16 h 764"/>
              <a:gd name="connsiteX69" fmla="*/ 515 w 683"/>
              <a:gd name="connsiteY69" fmla="*/ 16 h 764"/>
              <a:gd name="connsiteX70" fmla="*/ 515 w 683"/>
              <a:gd name="connsiteY70" fmla="*/ 11 h 764"/>
              <a:gd name="connsiteX71" fmla="*/ 526 w 683"/>
              <a:gd name="connsiteY71" fmla="*/ 5 h 764"/>
              <a:gd name="connsiteX72" fmla="*/ 531 w 683"/>
              <a:gd name="connsiteY72" fmla="*/ 5 h 764"/>
              <a:gd name="connsiteX73" fmla="*/ 541 w 683"/>
              <a:gd name="connsiteY73" fmla="*/ 0 h 764"/>
              <a:gd name="connsiteX74" fmla="*/ 547 w 683"/>
              <a:gd name="connsiteY74" fmla="*/ 5 h 764"/>
              <a:gd name="connsiteX75" fmla="*/ 562 w 683"/>
              <a:gd name="connsiteY75" fmla="*/ 5 h 764"/>
              <a:gd name="connsiteX76" fmla="*/ 573 w 683"/>
              <a:gd name="connsiteY76" fmla="*/ 11 h 764"/>
              <a:gd name="connsiteX77" fmla="*/ 594 w 683"/>
              <a:gd name="connsiteY77" fmla="*/ 16 h 764"/>
              <a:gd name="connsiteX78" fmla="*/ 626 w 683"/>
              <a:gd name="connsiteY78" fmla="*/ 32 h 764"/>
              <a:gd name="connsiteX79" fmla="*/ 641 w 683"/>
              <a:gd name="connsiteY79" fmla="*/ 42 h 764"/>
              <a:gd name="connsiteX80" fmla="*/ 657 w 683"/>
              <a:gd name="connsiteY80" fmla="*/ 53 h 764"/>
              <a:gd name="connsiteX81" fmla="*/ 668 w 683"/>
              <a:gd name="connsiteY81" fmla="*/ 58 h 764"/>
              <a:gd name="connsiteX82" fmla="*/ 678 w 683"/>
              <a:gd name="connsiteY82" fmla="*/ 68 h 764"/>
              <a:gd name="connsiteX83" fmla="*/ 683 w 683"/>
              <a:gd name="connsiteY83" fmla="*/ 74 h 764"/>
              <a:gd name="connsiteX84" fmla="*/ 683 w 683"/>
              <a:gd name="connsiteY84" fmla="*/ 74 h 764"/>
              <a:gd name="connsiteX85" fmla="*/ 678 w 683"/>
              <a:gd name="connsiteY85" fmla="*/ 79 h 764"/>
              <a:gd name="connsiteX86" fmla="*/ 678 w 683"/>
              <a:gd name="connsiteY86" fmla="*/ 84 h 764"/>
              <a:gd name="connsiteX87" fmla="*/ 673 w 683"/>
              <a:gd name="connsiteY87" fmla="*/ 90 h 764"/>
              <a:gd name="connsiteX88" fmla="*/ 668 w 683"/>
              <a:gd name="connsiteY88" fmla="*/ 95 h 764"/>
              <a:gd name="connsiteX89" fmla="*/ 662 w 683"/>
              <a:gd name="connsiteY89" fmla="*/ 100 h 764"/>
              <a:gd name="connsiteX90" fmla="*/ 657 w 683"/>
              <a:gd name="connsiteY90" fmla="*/ 105 h 764"/>
              <a:gd name="connsiteX91" fmla="*/ 652 w 683"/>
              <a:gd name="connsiteY91" fmla="*/ 116 h 764"/>
              <a:gd name="connsiteX92" fmla="*/ 652 w 683"/>
              <a:gd name="connsiteY92" fmla="*/ 126 h 764"/>
              <a:gd name="connsiteX93" fmla="*/ 647 w 683"/>
              <a:gd name="connsiteY93" fmla="*/ 142 h 764"/>
              <a:gd name="connsiteX94" fmla="*/ 647 w 683"/>
              <a:gd name="connsiteY94" fmla="*/ 163 h 764"/>
              <a:gd name="connsiteX95" fmla="*/ 647 w 683"/>
              <a:gd name="connsiteY95" fmla="*/ 184 h 764"/>
              <a:gd name="connsiteX96" fmla="*/ 641 w 683"/>
              <a:gd name="connsiteY96" fmla="*/ 211 h 764"/>
              <a:gd name="connsiteX97" fmla="*/ 636 w 683"/>
              <a:gd name="connsiteY97" fmla="*/ 263 h 764"/>
              <a:gd name="connsiteX98" fmla="*/ 631 w 683"/>
              <a:gd name="connsiteY98" fmla="*/ 316 h 764"/>
              <a:gd name="connsiteX99" fmla="*/ 626 w 683"/>
              <a:gd name="connsiteY99" fmla="*/ 363 h 764"/>
              <a:gd name="connsiteX100" fmla="*/ 620 w 683"/>
              <a:gd name="connsiteY100" fmla="*/ 411 h 764"/>
              <a:gd name="connsiteX101" fmla="*/ 610 w 683"/>
              <a:gd name="connsiteY101" fmla="*/ 458 h 764"/>
              <a:gd name="connsiteX102" fmla="*/ 599 w 683"/>
              <a:gd name="connsiteY102" fmla="*/ 506 h 764"/>
              <a:gd name="connsiteX103" fmla="*/ 589 w 683"/>
              <a:gd name="connsiteY103" fmla="*/ 553 h 764"/>
              <a:gd name="connsiteX104" fmla="*/ 573 w 683"/>
              <a:gd name="connsiteY104" fmla="*/ 595 h 764"/>
              <a:gd name="connsiteX105" fmla="*/ 562 w 683"/>
              <a:gd name="connsiteY105" fmla="*/ 622 h 764"/>
              <a:gd name="connsiteX106" fmla="*/ 557 w 683"/>
              <a:gd name="connsiteY106" fmla="*/ 643 h 764"/>
              <a:gd name="connsiteX107" fmla="*/ 547 w 683"/>
              <a:gd name="connsiteY107" fmla="*/ 658 h 764"/>
              <a:gd name="connsiteX108" fmla="*/ 536 w 683"/>
              <a:gd name="connsiteY108" fmla="*/ 674 h 764"/>
              <a:gd name="connsiteX109" fmla="*/ 526 w 683"/>
              <a:gd name="connsiteY109" fmla="*/ 690 h 764"/>
              <a:gd name="connsiteX110" fmla="*/ 515 w 683"/>
              <a:gd name="connsiteY110" fmla="*/ 706 h 764"/>
              <a:gd name="connsiteX111" fmla="*/ 499 w 683"/>
              <a:gd name="connsiteY111" fmla="*/ 716 h 764"/>
              <a:gd name="connsiteX112" fmla="*/ 489 w 683"/>
              <a:gd name="connsiteY112" fmla="*/ 727 h 764"/>
              <a:gd name="connsiteX113" fmla="*/ 478 w 683"/>
              <a:gd name="connsiteY113" fmla="*/ 737 h 764"/>
              <a:gd name="connsiteX114" fmla="*/ 468 w 683"/>
              <a:gd name="connsiteY114" fmla="*/ 743 h 764"/>
              <a:gd name="connsiteX115" fmla="*/ 457 w 683"/>
              <a:gd name="connsiteY115" fmla="*/ 748 h 764"/>
              <a:gd name="connsiteX116" fmla="*/ 447 w 683"/>
              <a:gd name="connsiteY116" fmla="*/ 753 h 764"/>
              <a:gd name="connsiteX117" fmla="*/ 442 w 683"/>
              <a:gd name="connsiteY117" fmla="*/ 758 h 764"/>
              <a:gd name="connsiteX118" fmla="*/ 431 w 683"/>
              <a:gd name="connsiteY118" fmla="*/ 764 h 764"/>
              <a:gd name="connsiteX119" fmla="*/ 426 w 683"/>
              <a:gd name="connsiteY119" fmla="*/ 764 h 764"/>
              <a:gd name="connsiteX120" fmla="*/ 420 w 683"/>
              <a:gd name="connsiteY120" fmla="*/ 764 h 764"/>
              <a:gd name="connsiteX121" fmla="*/ 410 w 683"/>
              <a:gd name="connsiteY121" fmla="*/ 758 h 764"/>
              <a:gd name="connsiteX122" fmla="*/ 405 w 683"/>
              <a:gd name="connsiteY122" fmla="*/ 753 h 764"/>
              <a:gd name="connsiteX123" fmla="*/ 399 w 683"/>
              <a:gd name="connsiteY123" fmla="*/ 748 h 764"/>
              <a:gd name="connsiteX124" fmla="*/ 399 w 683"/>
              <a:gd name="connsiteY124" fmla="*/ 743 h 764"/>
              <a:gd name="connsiteX125" fmla="*/ 399 w 683"/>
              <a:gd name="connsiteY125" fmla="*/ 737 h 764"/>
              <a:gd name="connsiteX126" fmla="*/ 399 w 683"/>
              <a:gd name="connsiteY126" fmla="*/ 732 h 764"/>
              <a:gd name="connsiteX127" fmla="*/ 399 w 683"/>
              <a:gd name="connsiteY127" fmla="*/ 722 h 764"/>
              <a:gd name="connsiteX128" fmla="*/ 399 w 683"/>
              <a:gd name="connsiteY128" fmla="*/ 716 h 764"/>
              <a:gd name="connsiteX129" fmla="*/ 394 w 683"/>
              <a:gd name="connsiteY129" fmla="*/ 706 h 764"/>
              <a:gd name="connsiteX130" fmla="*/ 384 w 683"/>
              <a:gd name="connsiteY130" fmla="*/ 695 h 764"/>
              <a:gd name="connsiteX131" fmla="*/ 373 w 683"/>
              <a:gd name="connsiteY131" fmla="*/ 690 h 764"/>
              <a:gd name="connsiteX132" fmla="*/ 363 w 683"/>
              <a:gd name="connsiteY132" fmla="*/ 679 h 764"/>
              <a:gd name="connsiteX133" fmla="*/ 347 w 683"/>
              <a:gd name="connsiteY133" fmla="*/ 669 h 764"/>
              <a:gd name="connsiteX134" fmla="*/ 331 w 683"/>
              <a:gd name="connsiteY134" fmla="*/ 658 h 764"/>
              <a:gd name="connsiteX135" fmla="*/ 315 w 683"/>
              <a:gd name="connsiteY135" fmla="*/ 648 h 764"/>
              <a:gd name="connsiteX136" fmla="*/ 299 w 683"/>
              <a:gd name="connsiteY136" fmla="*/ 643 h 764"/>
              <a:gd name="connsiteX137" fmla="*/ 289 w 683"/>
              <a:gd name="connsiteY137" fmla="*/ 632 h 764"/>
              <a:gd name="connsiteX138" fmla="*/ 278 w 683"/>
              <a:gd name="connsiteY138" fmla="*/ 627 h 764"/>
              <a:gd name="connsiteX139" fmla="*/ 268 w 683"/>
              <a:gd name="connsiteY139" fmla="*/ 622 h 764"/>
              <a:gd name="connsiteX140" fmla="*/ 263 w 683"/>
              <a:gd name="connsiteY140" fmla="*/ 616 h 764"/>
              <a:gd name="connsiteX141" fmla="*/ 263 w 683"/>
              <a:gd name="connsiteY141" fmla="*/ 616 h 764"/>
              <a:gd name="connsiteX142" fmla="*/ 263 w 683"/>
              <a:gd name="connsiteY142" fmla="*/ 611 h 764"/>
              <a:gd name="connsiteX143" fmla="*/ 263 w 683"/>
              <a:gd name="connsiteY143" fmla="*/ 611 h 764"/>
              <a:gd name="connsiteX144" fmla="*/ 268 w 683"/>
              <a:gd name="connsiteY144" fmla="*/ 611 h 764"/>
              <a:gd name="connsiteX145" fmla="*/ 273 w 683"/>
              <a:gd name="connsiteY145" fmla="*/ 611 h 764"/>
              <a:gd name="connsiteX146" fmla="*/ 284 w 683"/>
              <a:gd name="connsiteY146" fmla="*/ 611 h 764"/>
              <a:gd name="connsiteX147" fmla="*/ 294 w 683"/>
              <a:gd name="connsiteY147" fmla="*/ 611 h 764"/>
              <a:gd name="connsiteX148" fmla="*/ 310 w 683"/>
              <a:gd name="connsiteY148" fmla="*/ 616 h 764"/>
              <a:gd name="connsiteX149" fmla="*/ 326 w 683"/>
              <a:gd name="connsiteY149" fmla="*/ 622 h 764"/>
              <a:gd name="connsiteX150" fmla="*/ 347 w 683"/>
              <a:gd name="connsiteY150" fmla="*/ 622 h 764"/>
              <a:gd name="connsiteX151" fmla="*/ 368 w 683"/>
              <a:gd name="connsiteY151" fmla="*/ 627 h 764"/>
              <a:gd name="connsiteX152" fmla="*/ 384 w 683"/>
              <a:gd name="connsiteY152" fmla="*/ 632 h 764"/>
              <a:gd name="connsiteX153" fmla="*/ 399 w 683"/>
              <a:gd name="connsiteY153" fmla="*/ 632 h 764"/>
              <a:gd name="connsiteX154" fmla="*/ 415 w 683"/>
              <a:gd name="connsiteY154" fmla="*/ 632 h 764"/>
              <a:gd name="connsiteX155" fmla="*/ 426 w 683"/>
              <a:gd name="connsiteY155" fmla="*/ 632 h 764"/>
              <a:gd name="connsiteX156" fmla="*/ 436 w 683"/>
              <a:gd name="connsiteY156" fmla="*/ 632 h 764"/>
              <a:gd name="connsiteX157" fmla="*/ 442 w 683"/>
              <a:gd name="connsiteY157" fmla="*/ 632 h 764"/>
              <a:gd name="connsiteX158" fmla="*/ 447 w 683"/>
              <a:gd name="connsiteY158" fmla="*/ 632 h 764"/>
              <a:gd name="connsiteX159" fmla="*/ 452 w 683"/>
              <a:gd name="connsiteY159" fmla="*/ 627 h 764"/>
              <a:gd name="connsiteX160" fmla="*/ 457 w 683"/>
              <a:gd name="connsiteY160" fmla="*/ 622 h 764"/>
              <a:gd name="connsiteX161" fmla="*/ 463 w 683"/>
              <a:gd name="connsiteY161" fmla="*/ 616 h 764"/>
              <a:gd name="connsiteX162" fmla="*/ 468 w 683"/>
              <a:gd name="connsiteY162" fmla="*/ 611 h 764"/>
              <a:gd name="connsiteX163" fmla="*/ 473 w 683"/>
              <a:gd name="connsiteY163" fmla="*/ 600 h 764"/>
              <a:gd name="connsiteX164" fmla="*/ 484 w 683"/>
              <a:gd name="connsiteY164" fmla="*/ 590 h 764"/>
              <a:gd name="connsiteX165" fmla="*/ 489 w 683"/>
              <a:gd name="connsiteY165" fmla="*/ 579 h 764"/>
              <a:gd name="connsiteX166" fmla="*/ 494 w 683"/>
              <a:gd name="connsiteY166" fmla="*/ 569 h 764"/>
              <a:gd name="connsiteX167" fmla="*/ 499 w 683"/>
              <a:gd name="connsiteY167" fmla="*/ 553 h 764"/>
              <a:gd name="connsiteX168" fmla="*/ 505 w 683"/>
              <a:gd name="connsiteY168" fmla="*/ 537 h 764"/>
              <a:gd name="connsiteX169" fmla="*/ 510 w 683"/>
              <a:gd name="connsiteY169" fmla="*/ 521 h 764"/>
              <a:gd name="connsiteX170" fmla="*/ 515 w 683"/>
              <a:gd name="connsiteY170" fmla="*/ 500 h 764"/>
              <a:gd name="connsiteX171" fmla="*/ 520 w 683"/>
              <a:gd name="connsiteY171" fmla="*/ 479 h 764"/>
              <a:gd name="connsiteX172" fmla="*/ 526 w 683"/>
              <a:gd name="connsiteY172" fmla="*/ 453 h 764"/>
              <a:gd name="connsiteX173" fmla="*/ 531 w 683"/>
              <a:gd name="connsiteY173" fmla="*/ 427 h 764"/>
              <a:gd name="connsiteX174" fmla="*/ 536 w 683"/>
              <a:gd name="connsiteY174" fmla="*/ 400 h 764"/>
              <a:gd name="connsiteX175" fmla="*/ 541 w 683"/>
              <a:gd name="connsiteY175" fmla="*/ 374 h 764"/>
              <a:gd name="connsiteX176" fmla="*/ 547 w 683"/>
              <a:gd name="connsiteY176" fmla="*/ 348 h 764"/>
              <a:gd name="connsiteX177" fmla="*/ 547 w 683"/>
              <a:gd name="connsiteY177" fmla="*/ 321 h 764"/>
              <a:gd name="connsiteX178" fmla="*/ 552 w 683"/>
              <a:gd name="connsiteY178" fmla="*/ 295 h 764"/>
              <a:gd name="connsiteX179" fmla="*/ 552 w 683"/>
              <a:gd name="connsiteY179" fmla="*/ 274 h 764"/>
              <a:gd name="connsiteX180" fmla="*/ 557 w 683"/>
              <a:gd name="connsiteY180" fmla="*/ 253 h 764"/>
              <a:gd name="connsiteX181" fmla="*/ 557 w 683"/>
              <a:gd name="connsiteY181" fmla="*/ 232 h 764"/>
              <a:gd name="connsiteX182" fmla="*/ 557 w 683"/>
              <a:gd name="connsiteY182" fmla="*/ 211 h 764"/>
              <a:gd name="connsiteX183" fmla="*/ 562 w 683"/>
              <a:gd name="connsiteY183" fmla="*/ 195 h 764"/>
              <a:gd name="connsiteX184" fmla="*/ 562 w 683"/>
              <a:gd name="connsiteY184" fmla="*/ 179 h 764"/>
              <a:gd name="connsiteX185" fmla="*/ 562 w 683"/>
              <a:gd name="connsiteY185" fmla="*/ 163 h 764"/>
              <a:gd name="connsiteX186" fmla="*/ 562 w 683"/>
              <a:gd name="connsiteY186" fmla="*/ 153 h 764"/>
              <a:gd name="connsiteX187" fmla="*/ 562 w 683"/>
              <a:gd name="connsiteY187" fmla="*/ 142 h 764"/>
              <a:gd name="connsiteX188" fmla="*/ 562 w 683"/>
              <a:gd name="connsiteY188" fmla="*/ 132 h 764"/>
              <a:gd name="connsiteX189" fmla="*/ 562 w 683"/>
              <a:gd name="connsiteY189" fmla="*/ 121 h 764"/>
              <a:gd name="connsiteX190" fmla="*/ 557 w 683"/>
              <a:gd name="connsiteY190" fmla="*/ 116 h 764"/>
              <a:gd name="connsiteX191" fmla="*/ 557 w 683"/>
              <a:gd name="connsiteY191" fmla="*/ 116 h 764"/>
              <a:gd name="connsiteX0" fmla="*/ 557 w 683"/>
              <a:gd name="connsiteY0" fmla="*/ 116 h 764"/>
              <a:gd name="connsiteX1" fmla="*/ 557 w 683"/>
              <a:gd name="connsiteY1" fmla="*/ 105 h 764"/>
              <a:gd name="connsiteX2" fmla="*/ 552 w 683"/>
              <a:gd name="connsiteY2" fmla="*/ 95 h 764"/>
              <a:gd name="connsiteX3" fmla="*/ 547 w 683"/>
              <a:gd name="connsiteY3" fmla="*/ 84 h 764"/>
              <a:gd name="connsiteX4" fmla="*/ 547 w 683"/>
              <a:gd name="connsiteY4" fmla="*/ 79 h 764"/>
              <a:gd name="connsiteX5" fmla="*/ 541 w 683"/>
              <a:gd name="connsiteY5" fmla="*/ 79 h 764"/>
              <a:gd name="connsiteX6" fmla="*/ 536 w 683"/>
              <a:gd name="connsiteY6" fmla="*/ 79 h 764"/>
              <a:gd name="connsiteX7" fmla="*/ 531 w 683"/>
              <a:gd name="connsiteY7" fmla="*/ 74 h 764"/>
              <a:gd name="connsiteX8" fmla="*/ 520 w 683"/>
              <a:gd name="connsiteY8" fmla="*/ 74 h 764"/>
              <a:gd name="connsiteX9" fmla="*/ 510 w 683"/>
              <a:gd name="connsiteY9" fmla="*/ 74 h 764"/>
              <a:gd name="connsiteX10" fmla="*/ 499 w 683"/>
              <a:gd name="connsiteY10" fmla="*/ 74 h 764"/>
              <a:gd name="connsiteX11" fmla="*/ 489 w 683"/>
              <a:gd name="connsiteY11" fmla="*/ 74 h 764"/>
              <a:gd name="connsiteX12" fmla="*/ 478 w 683"/>
              <a:gd name="connsiteY12" fmla="*/ 74 h 764"/>
              <a:gd name="connsiteX13" fmla="*/ 447 w 683"/>
              <a:gd name="connsiteY13" fmla="*/ 74 h 764"/>
              <a:gd name="connsiteX14" fmla="*/ 420 w 683"/>
              <a:gd name="connsiteY14" fmla="*/ 74 h 764"/>
              <a:gd name="connsiteX15" fmla="*/ 389 w 683"/>
              <a:gd name="connsiteY15" fmla="*/ 79 h 764"/>
              <a:gd name="connsiteX16" fmla="*/ 357 w 683"/>
              <a:gd name="connsiteY16" fmla="*/ 79 h 764"/>
              <a:gd name="connsiteX17" fmla="*/ 342 w 683"/>
              <a:gd name="connsiteY17" fmla="*/ 84 h 764"/>
              <a:gd name="connsiteX18" fmla="*/ 326 w 683"/>
              <a:gd name="connsiteY18" fmla="*/ 84 h 764"/>
              <a:gd name="connsiteX19" fmla="*/ 305 w 683"/>
              <a:gd name="connsiteY19" fmla="*/ 90 h 764"/>
              <a:gd name="connsiteX20" fmla="*/ 289 w 683"/>
              <a:gd name="connsiteY20" fmla="*/ 95 h 764"/>
              <a:gd name="connsiteX21" fmla="*/ 268 w 683"/>
              <a:gd name="connsiteY21" fmla="*/ 95 h 764"/>
              <a:gd name="connsiteX22" fmla="*/ 247 w 683"/>
              <a:gd name="connsiteY22" fmla="*/ 100 h 764"/>
              <a:gd name="connsiteX23" fmla="*/ 221 w 683"/>
              <a:gd name="connsiteY23" fmla="*/ 105 h 764"/>
              <a:gd name="connsiteX24" fmla="*/ 200 w 683"/>
              <a:gd name="connsiteY24" fmla="*/ 111 h 764"/>
              <a:gd name="connsiteX25" fmla="*/ 173 w 683"/>
              <a:gd name="connsiteY25" fmla="*/ 116 h 764"/>
              <a:gd name="connsiteX26" fmla="*/ 152 w 683"/>
              <a:gd name="connsiteY26" fmla="*/ 121 h 764"/>
              <a:gd name="connsiteX27" fmla="*/ 131 w 683"/>
              <a:gd name="connsiteY27" fmla="*/ 121 h 764"/>
              <a:gd name="connsiteX28" fmla="*/ 115 w 683"/>
              <a:gd name="connsiteY28" fmla="*/ 126 h 764"/>
              <a:gd name="connsiteX29" fmla="*/ 100 w 683"/>
              <a:gd name="connsiteY29" fmla="*/ 126 h 764"/>
              <a:gd name="connsiteX30" fmla="*/ 89 w 683"/>
              <a:gd name="connsiteY30" fmla="*/ 126 h 764"/>
              <a:gd name="connsiteX31" fmla="*/ 79 w 683"/>
              <a:gd name="connsiteY31" fmla="*/ 126 h 764"/>
              <a:gd name="connsiteX32" fmla="*/ 73 w 683"/>
              <a:gd name="connsiteY32" fmla="*/ 126 h 764"/>
              <a:gd name="connsiteX33" fmla="*/ 63 w 683"/>
              <a:gd name="connsiteY33" fmla="*/ 121 h 764"/>
              <a:gd name="connsiteX34" fmla="*/ 47 w 683"/>
              <a:gd name="connsiteY34" fmla="*/ 116 h 764"/>
              <a:gd name="connsiteX35" fmla="*/ 36 w 683"/>
              <a:gd name="connsiteY35" fmla="*/ 111 h 764"/>
              <a:gd name="connsiteX36" fmla="*/ 26 w 683"/>
              <a:gd name="connsiteY36" fmla="*/ 100 h 764"/>
              <a:gd name="connsiteX37" fmla="*/ 15 w 683"/>
              <a:gd name="connsiteY37" fmla="*/ 95 h 764"/>
              <a:gd name="connsiteX38" fmla="*/ 5 w 683"/>
              <a:gd name="connsiteY38" fmla="*/ 90 h 764"/>
              <a:gd name="connsiteX39" fmla="*/ 0 w 683"/>
              <a:gd name="connsiteY39" fmla="*/ 79 h 764"/>
              <a:gd name="connsiteX40" fmla="*/ 26 w 683"/>
              <a:gd name="connsiteY40" fmla="*/ 74 h 764"/>
              <a:gd name="connsiteX41" fmla="*/ 42 w 683"/>
              <a:gd name="connsiteY41" fmla="*/ 68 h 764"/>
              <a:gd name="connsiteX42" fmla="*/ 58 w 683"/>
              <a:gd name="connsiteY42" fmla="*/ 68 h 764"/>
              <a:gd name="connsiteX43" fmla="*/ 89 w 683"/>
              <a:gd name="connsiteY43" fmla="*/ 68 h 764"/>
              <a:gd name="connsiteX44" fmla="*/ 126 w 683"/>
              <a:gd name="connsiteY44" fmla="*/ 63 h 764"/>
              <a:gd name="connsiteX45" fmla="*/ 147 w 683"/>
              <a:gd name="connsiteY45" fmla="*/ 63 h 764"/>
              <a:gd name="connsiteX46" fmla="*/ 173 w 683"/>
              <a:gd name="connsiteY46" fmla="*/ 63 h 764"/>
              <a:gd name="connsiteX47" fmla="*/ 194 w 683"/>
              <a:gd name="connsiteY47" fmla="*/ 58 h 764"/>
              <a:gd name="connsiteX48" fmla="*/ 226 w 683"/>
              <a:gd name="connsiteY48" fmla="*/ 58 h 764"/>
              <a:gd name="connsiteX49" fmla="*/ 252 w 683"/>
              <a:gd name="connsiteY49" fmla="*/ 53 h 764"/>
              <a:gd name="connsiteX50" fmla="*/ 284 w 683"/>
              <a:gd name="connsiteY50" fmla="*/ 53 h 764"/>
              <a:gd name="connsiteX51" fmla="*/ 321 w 683"/>
              <a:gd name="connsiteY51" fmla="*/ 47 h 764"/>
              <a:gd name="connsiteX52" fmla="*/ 357 w 683"/>
              <a:gd name="connsiteY52" fmla="*/ 42 h 764"/>
              <a:gd name="connsiteX53" fmla="*/ 373 w 683"/>
              <a:gd name="connsiteY53" fmla="*/ 42 h 764"/>
              <a:gd name="connsiteX54" fmla="*/ 389 w 683"/>
              <a:gd name="connsiteY54" fmla="*/ 37 h 764"/>
              <a:gd name="connsiteX55" fmla="*/ 405 w 683"/>
              <a:gd name="connsiteY55" fmla="*/ 37 h 764"/>
              <a:gd name="connsiteX56" fmla="*/ 420 w 683"/>
              <a:gd name="connsiteY56" fmla="*/ 37 h 764"/>
              <a:gd name="connsiteX57" fmla="*/ 431 w 683"/>
              <a:gd name="connsiteY57" fmla="*/ 32 h 764"/>
              <a:gd name="connsiteX58" fmla="*/ 447 w 683"/>
              <a:gd name="connsiteY58" fmla="*/ 32 h 764"/>
              <a:gd name="connsiteX59" fmla="*/ 457 w 683"/>
              <a:gd name="connsiteY59" fmla="*/ 32 h 764"/>
              <a:gd name="connsiteX60" fmla="*/ 468 w 683"/>
              <a:gd name="connsiteY60" fmla="*/ 26 h 764"/>
              <a:gd name="connsiteX61" fmla="*/ 478 w 683"/>
              <a:gd name="connsiteY61" fmla="*/ 26 h 764"/>
              <a:gd name="connsiteX62" fmla="*/ 484 w 683"/>
              <a:gd name="connsiteY62" fmla="*/ 26 h 764"/>
              <a:gd name="connsiteX63" fmla="*/ 494 w 683"/>
              <a:gd name="connsiteY63" fmla="*/ 21 h 764"/>
              <a:gd name="connsiteX64" fmla="*/ 499 w 683"/>
              <a:gd name="connsiteY64" fmla="*/ 21 h 764"/>
              <a:gd name="connsiteX65" fmla="*/ 505 w 683"/>
              <a:gd name="connsiteY65" fmla="*/ 21 h 764"/>
              <a:gd name="connsiteX66" fmla="*/ 510 w 683"/>
              <a:gd name="connsiteY66" fmla="*/ 16 h 764"/>
              <a:gd name="connsiteX67" fmla="*/ 510 w 683"/>
              <a:gd name="connsiteY67" fmla="*/ 16 h 764"/>
              <a:gd name="connsiteX68" fmla="*/ 515 w 683"/>
              <a:gd name="connsiteY68" fmla="*/ 16 h 764"/>
              <a:gd name="connsiteX69" fmla="*/ 515 w 683"/>
              <a:gd name="connsiteY69" fmla="*/ 11 h 764"/>
              <a:gd name="connsiteX70" fmla="*/ 526 w 683"/>
              <a:gd name="connsiteY70" fmla="*/ 5 h 764"/>
              <a:gd name="connsiteX71" fmla="*/ 531 w 683"/>
              <a:gd name="connsiteY71" fmla="*/ 5 h 764"/>
              <a:gd name="connsiteX72" fmla="*/ 541 w 683"/>
              <a:gd name="connsiteY72" fmla="*/ 0 h 764"/>
              <a:gd name="connsiteX73" fmla="*/ 547 w 683"/>
              <a:gd name="connsiteY73" fmla="*/ 5 h 764"/>
              <a:gd name="connsiteX74" fmla="*/ 562 w 683"/>
              <a:gd name="connsiteY74" fmla="*/ 5 h 764"/>
              <a:gd name="connsiteX75" fmla="*/ 573 w 683"/>
              <a:gd name="connsiteY75" fmla="*/ 11 h 764"/>
              <a:gd name="connsiteX76" fmla="*/ 594 w 683"/>
              <a:gd name="connsiteY76" fmla="*/ 16 h 764"/>
              <a:gd name="connsiteX77" fmla="*/ 626 w 683"/>
              <a:gd name="connsiteY77" fmla="*/ 32 h 764"/>
              <a:gd name="connsiteX78" fmla="*/ 641 w 683"/>
              <a:gd name="connsiteY78" fmla="*/ 42 h 764"/>
              <a:gd name="connsiteX79" fmla="*/ 657 w 683"/>
              <a:gd name="connsiteY79" fmla="*/ 53 h 764"/>
              <a:gd name="connsiteX80" fmla="*/ 668 w 683"/>
              <a:gd name="connsiteY80" fmla="*/ 58 h 764"/>
              <a:gd name="connsiteX81" fmla="*/ 678 w 683"/>
              <a:gd name="connsiteY81" fmla="*/ 68 h 764"/>
              <a:gd name="connsiteX82" fmla="*/ 683 w 683"/>
              <a:gd name="connsiteY82" fmla="*/ 74 h 764"/>
              <a:gd name="connsiteX83" fmla="*/ 683 w 683"/>
              <a:gd name="connsiteY83" fmla="*/ 74 h 764"/>
              <a:gd name="connsiteX84" fmla="*/ 678 w 683"/>
              <a:gd name="connsiteY84" fmla="*/ 79 h 764"/>
              <a:gd name="connsiteX85" fmla="*/ 678 w 683"/>
              <a:gd name="connsiteY85" fmla="*/ 84 h 764"/>
              <a:gd name="connsiteX86" fmla="*/ 673 w 683"/>
              <a:gd name="connsiteY86" fmla="*/ 90 h 764"/>
              <a:gd name="connsiteX87" fmla="*/ 668 w 683"/>
              <a:gd name="connsiteY87" fmla="*/ 95 h 764"/>
              <a:gd name="connsiteX88" fmla="*/ 662 w 683"/>
              <a:gd name="connsiteY88" fmla="*/ 100 h 764"/>
              <a:gd name="connsiteX89" fmla="*/ 657 w 683"/>
              <a:gd name="connsiteY89" fmla="*/ 105 h 764"/>
              <a:gd name="connsiteX90" fmla="*/ 652 w 683"/>
              <a:gd name="connsiteY90" fmla="*/ 116 h 764"/>
              <a:gd name="connsiteX91" fmla="*/ 652 w 683"/>
              <a:gd name="connsiteY91" fmla="*/ 126 h 764"/>
              <a:gd name="connsiteX92" fmla="*/ 647 w 683"/>
              <a:gd name="connsiteY92" fmla="*/ 142 h 764"/>
              <a:gd name="connsiteX93" fmla="*/ 647 w 683"/>
              <a:gd name="connsiteY93" fmla="*/ 163 h 764"/>
              <a:gd name="connsiteX94" fmla="*/ 647 w 683"/>
              <a:gd name="connsiteY94" fmla="*/ 184 h 764"/>
              <a:gd name="connsiteX95" fmla="*/ 641 w 683"/>
              <a:gd name="connsiteY95" fmla="*/ 211 h 764"/>
              <a:gd name="connsiteX96" fmla="*/ 636 w 683"/>
              <a:gd name="connsiteY96" fmla="*/ 263 h 764"/>
              <a:gd name="connsiteX97" fmla="*/ 631 w 683"/>
              <a:gd name="connsiteY97" fmla="*/ 316 h 764"/>
              <a:gd name="connsiteX98" fmla="*/ 626 w 683"/>
              <a:gd name="connsiteY98" fmla="*/ 363 h 764"/>
              <a:gd name="connsiteX99" fmla="*/ 620 w 683"/>
              <a:gd name="connsiteY99" fmla="*/ 411 h 764"/>
              <a:gd name="connsiteX100" fmla="*/ 610 w 683"/>
              <a:gd name="connsiteY100" fmla="*/ 458 h 764"/>
              <a:gd name="connsiteX101" fmla="*/ 599 w 683"/>
              <a:gd name="connsiteY101" fmla="*/ 506 h 764"/>
              <a:gd name="connsiteX102" fmla="*/ 589 w 683"/>
              <a:gd name="connsiteY102" fmla="*/ 553 h 764"/>
              <a:gd name="connsiteX103" fmla="*/ 573 w 683"/>
              <a:gd name="connsiteY103" fmla="*/ 595 h 764"/>
              <a:gd name="connsiteX104" fmla="*/ 562 w 683"/>
              <a:gd name="connsiteY104" fmla="*/ 622 h 764"/>
              <a:gd name="connsiteX105" fmla="*/ 557 w 683"/>
              <a:gd name="connsiteY105" fmla="*/ 643 h 764"/>
              <a:gd name="connsiteX106" fmla="*/ 547 w 683"/>
              <a:gd name="connsiteY106" fmla="*/ 658 h 764"/>
              <a:gd name="connsiteX107" fmla="*/ 536 w 683"/>
              <a:gd name="connsiteY107" fmla="*/ 674 h 764"/>
              <a:gd name="connsiteX108" fmla="*/ 526 w 683"/>
              <a:gd name="connsiteY108" fmla="*/ 690 h 764"/>
              <a:gd name="connsiteX109" fmla="*/ 515 w 683"/>
              <a:gd name="connsiteY109" fmla="*/ 706 h 764"/>
              <a:gd name="connsiteX110" fmla="*/ 499 w 683"/>
              <a:gd name="connsiteY110" fmla="*/ 716 h 764"/>
              <a:gd name="connsiteX111" fmla="*/ 489 w 683"/>
              <a:gd name="connsiteY111" fmla="*/ 727 h 764"/>
              <a:gd name="connsiteX112" fmla="*/ 478 w 683"/>
              <a:gd name="connsiteY112" fmla="*/ 737 h 764"/>
              <a:gd name="connsiteX113" fmla="*/ 468 w 683"/>
              <a:gd name="connsiteY113" fmla="*/ 743 h 764"/>
              <a:gd name="connsiteX114" fmla="*/ 457 w 683"/>
              <a:gd name="connsiteY114" fmla="*/ 748 h 764"/>
              <a:gd name="connsiteX115" fmla="*/ 447 w 683"/>
              <a:gd name="connsiteY115" fmla="*/ 753 h 764"/>
              <a:gd name="connsiteX116" fmla="*/ 442 w 683"/>
              <a:gd name="connsiteY116" fmla="*/ 758 h 764"/>
              <a:gd name="connsiteX117" fmla="*/ 431 w 683"/>
              <a:gd name="connsiteY117" fmla="*/ 764 h 764"/>
              <a:gd name="connsiteX118" fmla="*/ 426 w 683"/>
              <a:gd name="connsiteY118" fmla="*/ 764 h 764"/>
              <a:gd name="connsiteX119" fmla="*/ 420 w 683"/>
              <a:gd name="connsiteY119" fmla="*/ 764 h 764"/>
              <a:gd name="connsiteX120" fmla="*/ 410 w 683"/>
              <a:gd name="connsiteY120" fmla="*/ 758 h 764"/>
              <a:gd name="connsiteX121" fmla="*/ 405 w 683"/>
              <a:gd name="connsiteY121" fmla="*/ 753 h 764"/>
              <a:gd name="connsiteX122" fmla="*/ 399 w 683"/>
              <a:gd name="connsiteY122" fmla="*/ 748 h 764"/>
              <a:gd name="connsiteX123" fmla="*/ 399 w 683"/>
              <a:gd name="connsiteY123" fmla="*/ 743 h 764"/>
              <a:gd name="connsiteX124" fmla="*/ 399 w 683"/>
              <a:gd name="connsiteY124" fmla="*/ 737 h 764"/>
              <a:gd name="connsiteX125" fmla="*/ 399 w 683"/>
              <a:gd name="connsiteY125" fmla="*/ 732 h 764"/>
              <a:gd name="connsiteX126" fmla="*/ 399 w 683"/>
              <a:gd name="connsiteY126" fmla="*/ 722 h 764"/>
              <a:gd name="connsiteX127" fmla="*/ 399 w 683"/>
              <a:gd name="connsiteY127" fmla="*/ 716 h 764"/>
              <a:gd name="connsiteX128" fmla="*/ 394 w 683"/>
              <a:gd name="connsiteY128" fmla="*/ 706 h 764"/>
              <a:gd name="connsiteX129" fmla="*/ 384 w 683"/>
              <a:gd name="connsiteY129" fmla="*/ 695 h 764"/>
              <a:gd name="connsiteX130" fmla="*/ 373 w 683"/>
              <a:gd name="connsiteY130" fmla="*/ 690 h 764"/>
              <a:gd name="connsiteX131" fmla="*/ 363 w 683"/>
              <a:gd name="connsiteY131" fmla="*/ 679 h 764"/>
              <a:gd name="connsiteX132" fmla="*/ 347 w 683"/>
              <a:gd name="connsiteY132" fmla="*/ 669 h 764"/>
              <a:gd name="connsiteX133" fmla="*/ 331 w 683"/>
              <a:gd name="connsiteY133" fmla="*/ 658 h 764"/>
              <a:gd name="connsiteX134" fmla="*/ 315 w 683"/>
              <a:gd name="connsiteY134" fmla="*/ 648 h 764"/>
              <a:gd name="connsiteX135" fmla="*/ 299 w 683"/>
              <a:gd name="connsiteY135" fmla="*/ 643 h 764"/>
              <a:gd name="connsiteX136" fmla="*/ 289 w 683"/>
              <a:gd name="connsiteY136" fmla="*/ 632 h 764"/>
              <a:gd name="connsiteX137" fmla="*/ 278 w 683"/>
              <a:gd name="connsiteY137" fmla="*/ 627 h 764"/>
              <a:gd name="connsiteX138" fmla="*/ 268 w 683"/>
              <a:gd name="connsiteY138" fmla="*/ 622 h 764"/>
              <a:gd name="connsiteX139" fmla="*/ 263 w 683"/>
              <a:gd name="connsiteY139" fmla="*/ 616 h 764"/>
              <a:gd name="connsiteX140" fmla="*/ 263 w 683"/>
              <a:gd name="connsiteY140" fmla="*/ 616 h 764"/>
              <a:gd name="connsiteX141" fmla="*/ 263 w 683"/>
              <a:gd name="connsiteY141" fmla="*/ 611 h 764"/>
              <a:gd name="connsiteX142" fmla="*/ 263 w 683"/>
              <a:gd name="connsiteY142" fmla="*/ 611 h 764"/>
              <a:gd name="connsiteX143" fmla="*/ 268 w 683"/>
              <a:gd name="connsiteY143" fmla="*/ 611 h 764"/>
              <a:gd name="connsiteX144" fmla="*/ 273 w 683"/>
              <a:gd name="connsiteY144" fmla="*/ 611 h 764"/>
              <a:gd name="connsiteX145" fmla="*/ 284 w 683"/>
              <a:gd name="connsiteY145" fmla="*/ 611 h 764"/>
              <a:gd name="connsiteX146" fmla="*/ 294 w 683"/>
              <a:gd name="connsiteY146" fmla="*/ 611 h 764"/>
              <a:gd name="connsiteX147" fmla="*/ 310 w 683"/>
              <a:gd name="connsiteY147" fmla="*/ 616 h 764"/>
              <a:gd name="connsiteX148" fmla="*/ 326 w 683"/>
              <a:gd name="connsiteY148" fmla="*/ 622 h 764"/>
              <a:gd name="connsiteX149" fmla="*/ 347 w 683"/>
              <a:gd name="connsiteY149" fmla="*/ 622 h 764"/>
              <a:gd name="connsiteX150" fmla="*/ 368 w 683"/>
              <a:gd name="connsiteY150" fmla="*/ 627 h 764"/>
              <a:gd name="connsiteX151" fmla="*/ 384 w 683"/>
              <a:gd name="connsiteY151" fmla="*/ 632 h 764"/>
              <a:gd name="connsiteX152" fmla="*/ 399 w 683"/>
              <a:gd name="connsiteY152" fmla="*/ 632 h 764"/>
              <a:gd name="connsiteX153" fmla="*/ 415 w 683"/>
              <a:gd name="connsiteY153" fmla="*/ 632 h 764"/>
              <a:gd name="connsiteX154" fmla="*/ 426 w 683"/>
              <a:gd name="connsiteY154" fmla="*/ 632 h 764"/>
              <a:gd name="connsiteX155" fmla="*/ 436 w 683"/>
              <a:gd name="connsiteY155" fmla="*/ 632 h 764"/>
              <a:gd name="connsiteX156" fmla="*/ 442 w 683"/>
              <a:gd name="connsiteY156" fmla="*/ 632 h 764"/>
              <a:gd name="connsiteX157" fmla="*/ 447 w 683"/>
              <a:gd name="connsiteY157" fmla="*/ 632 h 764"/>
              <a:gd name="connsiteX158" fmla="*/ 452 w 683"/>
              <a:gd name="connsiteY158" fmla="*/ 627 h 764"/>
              <a:gd name="connsiteX159" fmla="*/ 457 w 683"/>
              <a:gd name="connsiteY159" fmla="*/ 622 h 764"/>
              <a:gd name="connsiteX160" fmla="*/ 463 w 683"/>
              <a:gd name="connsiteY160" fmla="*/ 616 h 764"/>
              <a:gd name="connsiteX161" fmla="*/ 468 w 683"/>
              <a:gd name="connsiteY161" fmla="*/ 611 h 764"/>
              <a:gd name="connsiteX162" fmla="*/ 473 w 683"/>
              <a:gd name="connsiteY162" fmla="*/ 600 h 764"/>
              <a:gd name="connsiteX163" fmla="*/ 484 w 683"/>
              <a:gd name="connsiteY163" fmla="*/ 590 h 764"/>
              <a:gd name="connsiteX164" fmla="*/ 489 w 683"/>
              <a:gd name="connsiteY164" fmla="*/ 579 h 764"/>
              <a:gd name="connsiteX165" fmla="*/ 494 w 683"/>
              <a:gd name="connsiteY165" fmla="*/ 569 h 764"/>
              <a:gd name="connsiteX166" fmla="*/ 499 w 683"/>
              <a:gd name="connsiteY166" fmla="*/ 553 h 764"/>
              <a:gd name="connsiteX167" fmla="*/ 505 w 683"/>
              <a:gd name="connsiteY167" fmla="*/ 537 h 764"/>
              <a:gd name="connsiteX168" fmla="*/ 510 w 683"/>
              <a:gd name="connsiteY168" fmla="*/ 521 h 764"/>
              <a:gd name="connsiteX169" fmla="*/ 515 w 683"/>
              <a:gd name="connsiteY169" fmla="*/ 500 h 764"/>
              <a:gd name="connsiteX170" fmla="*/ 520 w 683"/>
              <a:gd name="connsiteY170" fmla="*/ 479 h 764"/>
              <a:gd name="connsiteX171" fmla="*/ 526 w 683"/>
              <a:gd name="connsiteY171" fmla="*/ 453 h 764"/>
              <a:gd name="connsiteX172" fmla="*/ 531 w 683"/>
              <a:gd name="connsiteY172" fmla="*/ 427 h 764"/>
              <a:gd name="connsiteX173" fmla="*/ 536 w 683"/>
              <a:gd name="connsiteY173" fmla="*/ 400 h 764"/>
              <a:gd name="connsiteX174" fmla="*/ 541 w 683"/>
              <a:gd name="connsiteY174" fmla="*/ 374 h 764"/>
              <a:gd name="connsiteX175" fmla="*/ 547 w 683"/>
              <a:gd name="connsiteY175" fmla="*/ 348 h 764"/>
              <a:gd name="connsiteX176" fmla="*/ 547 w 683"/>
              <a:gd name="connsiteY176" fmla="*/ 321 h 764"/>
              <a:gd name="connsiteX177" fmla="*/ 552 w 683"/>
              <a:gd name="connsiteY177" fmla="*/ 295 h 764"/>
              <a:gd name="connsiteX178" fmla="*/ 552 w 683"/>
              <a:gd name="connsiteY178" fmla="*/ 274 h 764"/>
              <a:gd name="connsiteX179" fmla="*/ 557 w 683"/>
              <a:gd name="connsiteY179" fmla="*/ 253 h 764"/>
              <a:gd name="connsiteX180" fmla="*/ 557 w 683"/>
              <a:gd name="connsiteY180" fmla="*/ 232 h 764"/>
              <a:gd name="connsiteX181" fmla="*/ 557 w 683"/>
              <a:gd name="connsiteY181" fmla="*/ 211 h 764"/>
              <a:gd name="connsiteX182" fmla="*/ 562 w 683"/>
              <a:gd name="connsiteY182" fmla="*/ 195 h 764"/>
              <a:gd name="connsiteX183" fmla="*/ 562 w 683"/>
              <a:gd name="connsiteY183" fmla="*/ 179 h 764"/>
              <a:gd name="connsiteX184" fmla="*/ 562 w 683"/>
              <a:gd name="connsiteY184" fmla="*/ 163 h 764"/>
              <a:gd name="connsiteX185" fmla="*/ 562 w 683"/>
              <a:gd name="connsiteY185" fmla="*/ 153 h 764"/>
              <a:gd name="connsiteX186" fmla="*/ 562 w 683"/>
              <a:gd name="connsiteY186" fmla="*/ 142 h 764"/>
              <a:gd name="connsiteX187" fmla="*/ 562 w 683"/>
              <a:gd name="connsiteY187" fmla="*/ 132 h 764"/>
              <a:gd name="connsiteX188" fmla="*/ 562 w 683"/>
              <a:gd name="connsiteY188" fmla="*/ 121 h 764"/>
              <a:gd name="connsiteX189" fmla="*/ 557 w 683"/>
              <a:gd name="connsiteY189" fmla="*/ 116 h 764"/>
              <a:gd name="connsiteX190" fmla="*/ 557 w 683"/>
              <a:gd name="connsiteY190" fmla="*/ 116 h 764"/>
              <a:gd name="connsiteX0" fmla="*/ 552 w 678"/>
              <a:gd name="connsiteY0" fmla="*/ 116 h 764"/>
              <a:gd name="connsiteX1" fmla="*/ 552 w 678"/>
              <a:gd name="connsiteY1" fmla="*/ 105 h 764"/>
              <a:gd name="connsiteX2" fmla="*/ 547 w 678"/>
              <a:gd name="connsiteY2" fmla="*/ 95 h 764"/>
              <a:gd name="connsiteX3" fmla="*/ 542 w 678"/>
              <a:gd name="connsiteY3" fmla="*/ 84 h 764"/>
              <a:gd name="connsiteX4" fmla="*/ 542 w 678"/>
              <a:gd name="connsiteY4" fmla="*/ 79 h 764"/>
              <a:gd name="connsiteX5" fmla="*/ 536 w 678"/>
              <a:gd name="connsiteY5" fmla="*/ 79 h 764"/>
              <a:gd name="connsiteX6" fmla="*/ 531 w 678"/>
              <a:gd name="connsiteY6" fmla="*/ 79 h 764"/>
              <a:gd name="connsiteX7" fmla="*/ 526 w 678"/>
              <a:gd name="connsiteY7" fmla="*/ 74 h 764"/>
              <a:gd name="connsiteX8" fmla="*/ 515 w 678"/>
              <a:gd name="connsiteY8" fmla="*/ 74 h 764"/>
              <a:gd name="connsiteX9" fmla="*/ 505 w 678"/>
              <a:gd name="connsiteY9" fmla="*/ 74 h 764"/>
              <a:gd name="connsiteX10" fmla="*/ 494 w 678"/>
              <a:gd name="connsiteY10" fmla="*/ 74 h 764"/>
              <a:gd name="connsiteX11" fmla="*/ 484 w 678"/>
              <a:gd name="connsiteY11" fmla="*/ 74 h 764"/>
              <a:gd name="connsiteX12" fmla="*/ 473 w 678"/>
              <a:gd name="connsiteY12" fmla="*/ 74 h 764"/>
              <a:gd name="connsiteX13" fmla="*/ 442 w 678"/>
              <a:gd name="connsiteY13" fmla="*/ 74 h 764"/>
              <a:gd name="connsiteX14" fmla="*/ 415 w 678"/>
              <a:gd name="connsiteY14" fmla="*/ 74 h 764"/>
              <a:gd name="connsiteX15" fmla="*/ 384 w 678"/>
              <a:gd name="connsiteY15" fmla="*/ 79 h 764"/>
              <a:gd name="connsiteX16" fmla="*/ 352 w 678"/>
              <a:gd name="connsiteY16" fmla="*/ 79 h 764"/>
              <a:gd name="connsiteX17" fmla="*/ 337 w 678"/>
              <a:gd name="connsiteY17" fmla="*/ 84 h 764"/>
              <a:gd name="connsiteX18" fmla="*/ 321 w 678"/>
              <a:gd name="connsiteY18" fmla="*/ 84 h 764"/>
              <a:gd name="connsiteX19" fmla="*/ 300 w 678"/>
              <a:gd name="connsiteY19" fmla="*/ 90 h 764"/>
              <a:gd name="connsiteX20" fmla="*/ 284 w 678"/>
              <a:gd name="connsiteY20" fmla="*/ 95 h 764"/>
              <a:gd name="connsiteX21" fmla="*/ 263 w 678"/>
              <a:gd name="connsiteY21" fmla="*/ 95 h 764"/>
              <a:gd name="connsiteX22" fmla="*/ 242 w 678"/>
              <a:gd name="connsiteY22" fmla="*/ 100 h 764"/>
              <a:gd name="connsiteX23" fmla="*/ 216 w 678"/>
              <a:gd name="connsiteY23" fmla="*/ 105 h 764"/>
              <a:gd name="connsiteX24" fmla="*/ 195 w 678"/>
              <a:gd name="connsiteY24" fmla="*/ 111 h 764"/>
              <a:gd name="connsiteX25" fmla="*/ 168 w 678"/>
              <a:gd name="connsiteY25" fmla="*/ 116 h 764"/>
              <a:gd name="connsiteX26" fmla="*/ 147 w 678"/>
              <a:gd name="connsiteY26" fmla="*/ 121 h 764"/>
              <a:gd name="connsiteX27" fmla="*/ 126 w 678"/>
              <a:gd name="connsiteY27" fmla="*/ 121 h 764"/>
              <a:gd name="connsiteX28" fmla="*/ 110 w 678"/>
              <a:gd name="connsiteY28" fmla="*/ 126 h 764"/>
              <a:gd name="connsiteX29" fmla="*/ 95 w 678"/>
              <a:gd name="connsiteY29" fmla="*/ 126 h 764"/>
              <a:gd name="connsiteX30" fmla="*/ 84 w 678"/>
              <a:gd name="connsiteY30" fmla="*/ 126 h 764"/>
              <a:gd name="connsiteX31" fmla="*/ 74 w 678"/>
              <a:gd name="connsiteY31" fmla="*/ 126 h 764"/>
              <a:gd name="connsiteX32" fmla="*/ 68 w 678"/>
              <a:gd name="connsiteY32" fmla="*/ 126 h 764"/>
              <a:gd name="connsiteX33" fmla="*/ 58 w 678"/>
              <a:gd name="connsiteY33" fmla="*/ 121 h 764"/>
              <a:gd name="connsiteX34" fmla="*/ 42 w 678"/>
              <a:gd name="connsiteY34" fmla="*/ 116 h 764"/>
              <a:gd name="connsiteX35" fmla="*/ 31 w 678"/>
              <a:gd name="connsiteY35" fmla="*/ 111 h 764"/>
              <a:gd name="connsiteX36" fmla="*/ 21 w 678"/>
              <a:gd name="connsiteY36" fmla="*/ 100 h 764"/>
              <a:gd name="connsiteX37" fmla="*/ 10 w 678"/>
              <a:gd name="connsiteY37" fmla="*/ 95 h 764"/>
              <a:gd name="connsiteX38" fmla="*/ 0 w 678"/>
              <a:gd name="connsiteY38" fmla="*/ 90 h 764"/>
              <a:gd name="connsiteX39" fmla="*/ 21 w 678"/>
              <a:gd name="connsiteY39" fmla="*/ 74 h 764"/>
              <a:gd name="connsiteX40" fmla="*/ 37 w 678"/>
              <a:gd name="connsiteY40" fmla="*/ 68 h 764"/>
              <a:gd name="connsiteX41" fmla="*/ 53 w 678"/>
              <a:gd name="connsiteY41" fmla="*/ 68 h 764"/>
              <a:gd name="connsiteX42" fmla="*/ 84 w 678"/>
              <a:gd name="connsiteY42" fmla="*/ 68 h 764"/>
              <a:gd name="connsiteX43" fmla="*/ 121 w 678"/>
              <a:gd name="connsiteY43" fmla="*/ 63 h 764"/>
              <a:gd name="connsiteX44" fmla="*/ 142 w 678"/>
              <a:gd name="connsiteY44" fmla="*/ 63 h 764"/>
              <a:gd name="connsiteX45" fmla="*/ 168 w 678"/>
              <a:gd name="connsiteY45" fmla="*/ 63 h 764"/>
              <a:gd name="connsiteX46" fmla="*/ 189 w 678"/>
              <a:gd name="connsiteY46" fmla="*/ 58 h 764"/>
              <a:gd name="connsiteX47" fmla="*/ 221 w 678"/>
              <a:gd name="connsiteY47" fmla="*/ 58 h 764"/>
              <a:gd name="connsiteX48" fmla="*/ 247 w 678"/>
              <a:gd name="connsiteY48" fmla="*/ 53 h 764"/>
              <a:gd name="connsiteX49" fmla="*/ 279 w 678"/>
              <a:gd name="connsiteY49" fmla="*/ 53 h 764"/>
              <a:gd name="connsiteX50" fmla="*/ 316 w 678"/>
              <a:gd name="connsiteY50" fmla="*/ 47 h 764"/>
              <a:gd name="connsiteX51" fmla="*/ 352 w 678"/>
              <a:gd name="connsiteY51" fmla="*/ 42 h 764"/>
              <a:gd name="connsiteX52" fmla="*/ 368 w 678"/>
              <a:gd name="connsiteY52" fmla="*/ 42 h 764"/>
              <a:gd name="connsiteX53" fmla="*/ 384 w 678"/>
              <a:gd name="connsiteY53" fmla="*/ 37 h 764"/>
              <a:gd name="connsiteX54" fmla="*/ 400 w 678"/>
              <a:gd name="connsiteY54" fmla="*/ 37 h 764"/>
              <a:gd name="connsiteX55" fmla="*/ 415 w 678"/>
              <a:gd name="connsiteY55" fmla="*/ 37 h 764"/>
              <a:gd name="connsiteX56" fmla="*/ 426 w 678"/>
              <a:gd name="connsiteY56" fmla="*/ 32 h 764"/>
              <a:gd name="connsiteX57" fmla="*/ 442 w 678"/>
              <a:gd name="connsiteY57" fmla="*/ 32 h 764"/>
              <a:gd name="connsiteX58" fmla="*/ 452 w 678"/>
              <a:gd name="connsiteY58" fmla="*/ 32 h 764"/>
              <a:gd name="connsiteX59" fmla="*/ 463 w 678"/>
              <a:gd name="connsiteY59" fmla="*/ 26 h 764"/>
              <a:gd name="connsiteX60" fmla="*/ 473 w 678"/>
              <a:gd name="connsiteY60" fmla="*/ 26 h 764"/>
              <a:gd name="connsiteX61" fmla="*/ 479 w 678"/>
              <a:gd name="connsiteY61" fmla="*/ 26 h 764"/>
              <a:gd name="connsiteX62" fmla="*/ 489 w 678"/>
              <a:gd name="connsiteY62" fmla="*/ 21 h 764"/>
              <a:gd name="connsiteX63" fmla="*/ 494 w 678"/>
              <a:gd name="connsiteY63" fmla="*/ 21 h 764"/>
              <a:gd name="connsiteX64" fmla="*/ 500 w 678"/>
              <a:gd name="connsiteY64" fmla="*/ 21 h 764"/>
              <a:gd name="connsiteX65" fmla="*/ 505 w 678"/>
              <a:gd name="connsiteY65" fmla="*/ 16 h 764"/>
              <a:gd name="connsiteX66" fmla="*/ 505 w 678"/>
              <a:gd name="connsiteY66" fmla="*/ 16 h 764"/>
              <a:gd name="connsiteX67" fmla="*/ 510 w 678"/>
              <a:gd name="connsiteY67" fmla="*/ 16 h 764"/>
              <a:gd name="connsiteX68" fmla="*/ 510 w 678"/>
              <a:gd name="connsiteY68" fmla="*/ 11 h 764"/>
              <a:gd name="connsiteX69" fmla="*/ 521 w 678"/>
              <a:gd name="connsiteY69" fmla="*/ 5 h 764"/>
              <a:gd name="connsiteX70" fmla="*/ 526 w 678"/>
              <a:gd name="connsiteY70" fmla="*/ 5 h 764"/>
              <a:gd name="connsiteX71" fmla="*/ 536 w 678"/>
              <a:gd name="connsiteY71" fmla="*/ 0 h 764"/>
              <a:gd name="connsiteX72" fmla="*/ 542 w 678"/>
              <a:gd name="connsiteY72" fmla="*/ 5 h 764"/>
              <a:gd name="connsiteX73" fmla="*/ 557 w 678"/>
              <a:gd name="connsiteY73" fmla="*/ 5 h 764"/>
              <a:gd name="connsiteX74" fmla="*/ 568 w 678"/>
              <a:gd name="connsiteY74" fmla="*/ 11 h 764"/>
              <a:gd name="connsiteX75" fmla="*/ 589 w 678"/>
              <a:gd name="connsiteY75" fmla="*/ 16 h 764"/>
              <a:gd name="connsiteX76" fmla="*/ 621 w 678"/>
              <a:gd name="connsiteY76" fmla="*/ 32 h 764"/>
              <a:gd name="connsiteX77" fmla="*/ 636 w 678"/>
              <a:gd name="connsiteY77" fmla="*/ 42 h 764"/>
              <a:gd name="connsiteX78" fmla="*/ 652 w 678"/>
              <a:gd name="connsiteY78" fmla="*/ 53 h 764"/>
              <a:gd name="connsiteX79" fmla="*/ 663 w 678"/>
              <a:gd name="connsiteY79" fmla="*/ 58 h 764"/>
              <a:gd name="connsiteX80" fmla="*/ 673 w 678"/>
              <a:gd name="connsiteY80" fmla="*/ 68 h 764"/>
              <a:gd name="connsiteX81" fmla="*/ 678 w 678"/>
              <a:gd name="connsiteY81" fmla="*/ 74 h 764"/>
              <a:gd name="connsiteX82" fmla="*/ 678 w 678"/>
              <a:gd name="connsiteY82" fmla="*/ 74 h 764"/>
              <a:gd name="connsiteX83" fmla="*/ 673 w 678"/>
              <a:gd name="connsiteY83" fmla="*/ 79 h 764"/>
              <a:gd name="connsiteX84" fmla="*/ 673 w 678"/>
              <a:gd name="connsiteY84" fmla="*/ 84 h 764"/>
              <a:gd name="connsiteX85" fmla="*/ 668 w 678"/>
              <a:gd name="connsiteY85" fmla="*/ 90 h 764"/>
              <a:gd name="connsiteX86" fmla="*/ 663 w 678"/>
              <a:gd name="connsiteY86" fmla="*/ 95 h 764"/>
              <a:gd name="connsiteX87" fmla="*/ 657 w 678"/>
              <a:gd name="connsiteY87" fmla="*/ 100 h 764"/>
              <a:gd name="connsiteX88" fmla="*/ 652 w 678"/>
              <a:gd name="connsiteY88" fmla="*/ 105 h 764"/>
              <a:gd name="connsiteX89" fmla="*/ 647 w 678"/>
              <a:gd name="connsiteY89" fmla="*/ 116 h 764"/>
              <a:gd name="connsiteX90" fmla="*/ 647 w 678"/>
              <a:gd name="connsiteY90" fmla="*/ 126 h 764"/>
              <a:gd name="connsiteX91" fmla="*/ 642 w 678"/>
              <a:gd name="connsiteY91" fmla="*/ 142 h 764"/>
              <a:gd name="connsiteX92" fmla="*/ 642 w 678"/>
              <a:gd name="connsiteY92" fmla="*/ 163 h 764"/>
              <a:gd name="connsiteX93" fmla="*/ 642 w 678"/>
              <a:gd name="connsiteY93" fmla="*/ 184 h 764"/>
              <a:gd name="connsiteX94" fmla="*/ 636 w 678"/>
              <a:gd name="connsiteY94" fmla="*/ 211 h 764"/>
              <a:gd name="connsiteX95" fmla="*/ 631 w 678"/>
              <a:gd name="connsiteY95" fmla="*/ 263 h 764"/>
              <a:gd name="connsiteX96" fmla="*/ 626 w 678"/>
              <a:gd name="connsiteY96" fmla="*/ 316 h 764"/>
              <a:gd name="connsiteX97" fmla="*/ 621 w 678"/>
              <a:gd name="connsiteY97" fmla="*/ 363 h 764"/>
              <a:gd name="connsiteX98" fmla="*/ 615 w 678"/>
              <a:gd name="connsiteY98" fmla="*/ 411 h 764"/>
              <a:gd name="connsiteX99" fmla="*/ 605 w 678"/>
              <a:gd name="connsiteY99" fmla="*/ 458 h 764"/>
              <a:gd name="connsiteX100" fmla="*/ 594 w 678"/>
              <a:gd name="connsiteY100" fmla="*/ 506 h 764"/>
              <a:gd name="connsiteX101" fmla="*/ 584 w 678"/>
              <a:gd name="connsiteY101" fmla="*/ 553 h 764"/>
              <a:gd name="connsiteX102" fmla="*/ 568 w 678"/>
              <a:gd name="connsiteY102" fmla="*/ 595 h 764"/>
              <a:gd name="connsiteX103" fmla="*/ 557 w 678"/>
              <a:gd name="connsiteY103" fmla="*/ 622 h 764"/>
              <a:gd name="connsiteX104" fmla="*/ 552 w 678"/>
              <a:gd name="connsiteY104" fmla="*/ 643 h 764"/>
              <a:gd name="connsiteX105" fmla="*/ 542 w 678"/>
              <a:gd name="connsiteY105" fmla="*/ 658 h 764"/>
              <a:gd name="connsiteX106" fmla="*/ 531 w 678"/>
              <a:gd name="connsiteY106" fmla="*/ 674 h 764"/>
              <a:gd name="connsiteX107" fmla="*/ 521 w 678"/>
              <a:gd name="connsiteY107" fmla="*/ 690 h 764"/>
              <a:gd name="connsiteX108" fmla="*/ 510 w 678"/>
              <a:gd name="connsiteY108" fmla="*/ 706 h 764"/>
              <a:gd name="connsiteX109" fmla="*/ 494 w 678"/>
              <a:gd name="connsiteY109" fmla="*/ 716 h 764"/>
              <a:gd name="connsiteX110" fmla="*/ 484 w 678"/>
              <a:gd name="connsiteY110" fmla="*/ 727 h 764"/>
              <a:gd name="connsiteX111" fmla="*/ 473 w 678"/>
              <a:gd name="connsiteY111" fmla="*/ 737 h 764"/>
              <a:gd name="connsiteX112" fmla="*/ 463 w 678"/>
              <a:gd name="connsiteY112" fmla="*/ 743 h 764"/>
              <a:gd name="connsiteX113" fmla="*/ 452 w 678"/>
              <a:gd name="connsiteY113" fmla="*/ 748 h 764"/>
              <a:gd name="connsiteX114" fmla="*/ 442 w 678"/>
              <a:gd name="connsiteY114" fmla="*/ 753 h 764"/>
              <a:gd name="connsiteX115" fmla="*/ 437 w 678"/>
              <a:gd name="connsiteY115" fmla="*/ 758 h 764"/>
              <a:gd name="connsiteX116" fmla="*/ 426 w 678"/>
              <a:gd name="connsiteY116" fmla="*/ 764 h 764"/>
              <a:gd name="connsiteX117" fmla="*/ 421 w 678"/>
              <a:gd name="connsiteY117" fmla="*/ 764 h 764"/>
              <a:gd name="connsiteX118" fmla="*/ 415 w 678"/>
              <a:gd name="connsiteY118" fmla="*/ 764 h 764"/>
              <a:gd name="connsiteX119" fmla="*/ 405 w 678"/>
              <a:gd name="connsiteY119" fmla="*/ 758 h 764"/>
              <a:gd name="connsiteX120" fmla="*/ 400 w 678"/>
              <a:gd name="connsiteY120" fmla="*/ 753 h 764"/>
              <a:gd name="connsiteX121" fmla="*/ 394 w 678"/>
              <a:gd name="connsiteY121" fmla="*/ 748 h 764"/>
              <a:gd name="connsiteX122" fmla="*/ 394 w 678"/>
              <a:gd name="connsiteY122" fmla="*/ 743 h 764"/>
              <a:gd name="connsiteX123" fmla="*/ 394 w 678"/>
              <a:gd name="connsiteY123" fmla="*/ 737 h 764"/>
              <a:gd name="connsiteX124" fmla="*/ 394 w 678"/>
              <a:gd name="connsiteY124" fmla="*/ 732 h 764"/>
              <a:gd name="connsiteX125" fmla="*/ 394 w 678"/>
              <a:gd name="connsiteY125" fmla="*/ 722 h 764"/>
              <a:gd name="connsiteX126" fmla="*/ 394 w 678"/>
              <a:gd name="connsiteY126" fmla="*/ 716 h 764"/>
              <a:gd name="connsiteX127" fmla="*/ 389 w 678"/>
              <a:gd name="connsiteY127" fmla="*/ 706 h 764"/>
              <a:gd name="connsiteX128" fmla="*/ 379 w 678"/>
              <a:gd name="connsiteY128" fmla="*/ 695 h 764"/>
              <a:gd name="connsiteX129" fmla="*/ 368 w 678"/>
              <a:gd name="connsiteY129" fmla="*/ 690 h 764"/>
              <a:gd name="connsiteX130" fmla="*/ 358 w 678"/>
              <a:gd name="connsiteY130" fmla="*/ 679 h 764"/>
              <a:gd name="connsiteX131" fmla="*/ 342 w 678"/>
              <a:gd name="connsiteY131" fmla="*/ 669 h 764"/>
              <a:gd name="connsiteX132" fmla="*/ 326 w 678"/>
              <a:gd name="connsiteY132" fmla="*/ 658 h 764"/>
              <a:gd name="connsiteX133" fmla="*/ 310 w 678"/>
              <a:gd name="connsiteY133" fmla="*/ 648 h 764"/>
              <a:gd name="connsiteX134" fmla="*/ 294 w 678"/>
              <a:gd name="connsiteY134" fmla="*/ 643 h 764"/>
              <a:gd name="connsiteX135" fmla="*/ 284 w 678"/>
              <a:gd name="connsiteY135" fmla="*/ 632 h 764"/>
              <a:gd name="connsiteX136" fmla="*/ 273 w 678"/>
              <a:gd name="connsiteY136" fmla="*/ 627 h 764"/>
              <a:gd name="connsiteX137" fmla="*/ 263 w 678"/>
              <a:gd name="connsiteY137" fmla="*/ 622 h 764"/>
              <a:gd name="connsiteX138" fmla="*/ 258 w 678"/>
              <a:gd name="connsiteY138" fmla="*/ 616 h 764"/>
              <a:gd name="connsiteX139" fmla="*/ 258 w 678"/>
              <a:gd name="connsiteY139" fmla="*/ 616 h 764"/>
              <a:gd name="connsiteX140" fmla="*/ 258 w 678"/>
              <a:gd name="connsiteY140" fmla="*/ 611 h 764"/>
              <a:gd name="connsiteX141" fmla="*/ 258 w 678"/>
              <a:gd name="connsiteY141" fmla="*/ 611 h 764"/>
              <a:gd name="connsiteX142" fmla="*/ 263 w 678"/>
              <a:gd name="connsiteY142" fmla="*/ 611 h 764"/>
              <a:gd name="connsiteX143" fmla="*/ 268 w 678"/>
              <a:gd name="connsiteY143" fmla="*/ 611 h 764"/>
              <a:gd name="connsiteX144" fmla="*/ 279 w 678"/>
              <a:gd name="connsiteY144" fmla="*/ 611 h 764"/>
              <a:gd name="connsiteX145" fmla="*/ 289 w 678"/>
              <a:gd name="connsiteY145" fmla="*/ 611 h 764"/>
              <a:gd name="connsiteX146" fmla="*/ 305 w 678"/>
              <a:gd name="connsiteY146" fmla="*/ 616 h 764"/>
              <a:gd name="connsiteX147" fmla="*/ 321 w 678"/>
              <a:gd name="connsiteY147" fmla="*/ 622 h 764"/>
              <a:gd name="connsiteX148" fmla="*/ 342 w 678"/>
              <a:gd name="connsiteY148" fmla="*/ 622 h 764"/>
              <a:gd name="connsiteX149" fmla="*/ 363 w 678"/>
              <a:gd name="connsiteY149" fmla="*/ 627 h 764"/>
              <a:gd name="connsiteX150" fmla="*/ 379 w 678"/>
              <a:gd name="connsiteY150" fmla="*/ 632 h 764"/>
              <a:gd name="connsiteX151" fmla="*/ 394 w 678"/>
              <a:gd name="connsiteY151" fmla="*/ 632 h 764"/>
              <a:gd name="connsiteX152" fmla="*/ 410 w 678"/>
              <a:gd name="connsiteY152" fmla="*/ 632 h 764"/>
              <a:gd name="connsiteX153" fmla="*/ 421 w 678"/>
              <a:gd name="connsiteY153" fmla="*/ 632 h 764"/>
              <a:gd name="connsiteX154" fmla="*/ 431 w 678"/>
              <a:gd name="connsiteY154" fmla="*/ 632 h 764"/>
              <a:gd name="connsiteX155" fmla="*/ 437 w 678"/>
              <a:gd name="connsiteY155" fmla="*/ 632 h 764"/>
              <a:gd name="connsiteX156" fmla="*/ 442 w 678"/>
              <a:gd name="connsiteY156" fmla="*/ 632 h 764"/>
              <a:gd name="connsiteX157" fmla="*/ 447 w 678"/>
              <a:gd name="connsiteY157" fmla="*/ 627 h 764"/>
              <a:gd name="connsiteX158" fmla="*/ 452 w 678"/>
              <a:gd name="connsiteY158" fmla="*/ 622 h 764"/>
              <a:gd name="connsiteX159" fmla="*/ 458 w 678"/>
              <a:gd name="connsiteY159" fmla="*/ 616 h 764"/>
              <a:gd name="connsiteX160" fmla="*/ 463 w 678"/>
              <a:gd name="connsiteY160" fmla="*/ 611 h 764"/>
              <a:gd name="connsiteX161" fmla="*/ 468 w 678"/>
              <a:gd name="connsiteY161" fmla="*/ 600 h 764"/>
              <a:gd name="connsiteX162" fmla="*/ 479 w 678"/>
              <a:gd name="connsiteY162" fmla="*/ 590 h 764"/>
              <a:gd name="connsiteX163" fmla="*/ 484 w 678"/>
              <a:gd name="connsiteY163" fmla="*/ 579 h 764"/>
              <a:gd name="connsiteX164" fmla="*/ 489 w 678"/>
              <a:gd name="connsiteY164" fmla="*/ 569 h 764"/>
              <a:gd name="connsiteX165" fmla="*/ 494 w 678"/>
              <a:gd name="connsiteY165" fmla="*/ 553 h 764"/>
              <a:gd name="connsiteX166" fmla="*/ 500 w 678"/>
              <a:gd name="connsiteY166" fmla="*/ 537 h 764"/>
              <a:gd name="connsiteX167" fmla="*/ 505 w 678"/>
              <a:gd name="connsiteY167" fmla="*/ 521 h 764"/>
              <a:gd name="connsiteX168" fmla="*/ 510 w 678"/>
              <a:gd name="connsiteY168" fmla="*/ 500 h 764"/>
              <a:gd name="connsiteX169" fmla="*/ 515 w 678"/>
              <a:gd name="connsiteY169" fmla="*/ 479 h 764"/>
              <a:gd name="connsiteX170" fmla="*/ 521 w 678"/>
              <a:gd name="connsiteY170" fmla="*/ 453 h 764"/>
              <a:gd name="connsiteX171" fmla="*/ 526 w 678"/>
              <a:gd name="connsiteY171" fmla="*/ 427 h 764"/>
              <a:gd name="connsiteX172" fmla="*/ 531 w 678"/>
              <a:gd name="connsiteY172" fmla="*/ 400 h 764"/>
              <a:gd name="connsiteX173" fmla="*/ 536 w 678"/>
              <a:gd name="connsiteY173" fmla="*/ 374 h 764"/>
              <a:gd name="connsiteX174" fmla="*/ 542 w 678"/>
              <a:gd name="connsiteY174" fmla="*/ 348 h 764"/>
              <a:gd name="connsiteX175" fmla="*/ 542 w 678"/>
              <a:gd name="connsiteY175" fmla="*/ 321 h 764"/>
              <a:gd name="connsiteX176" fmla="*/ 547 w 678"/>
              <a:gd name="connsiteY176" fmla="*/ 295 h 764"/>
              <a:gd name="connsiteX177" fmla="*/ 547 w 678"/>
              <a:gd name="connsiteY177" fmla="*/ 274 h 764"/>
              <a:gd name="connsiteX178" fmla="*/ 552 w 678"/>
              <a:gd name="connsiteY178" fmla="*/ 253 h 764"/>
              <a:gd name="connsiteX179" fmla="*/ 552 w 678"/>
              <a:gd name="connsiteY179" fmla="*/ 232 h 764"/>
              <a:gd name="connsiteX180" fmla="*/ 552 w 678"/>
              <a:gd name="connsiteY180" fmla="*/ 211 h 764"/>
              <a:gd name="connsiteX181" fmla="*/ 557 w 678"/>
              <a:gd name="connsiteY181" fmla="*/ 195 h 764"/>
              <a:gd name="connsiteX182" fmla="*/ 557 w 678"/>
              <a:gd name="connsiteY182" fmla="*/ 179 h 764"/>
              <a:gd name="connsiteX183" fmla="*/ 557 w 678"/>
              <a:gd name="connsiteY183" fmla="*/ 163 h 764"/>
              <a:gd name="connsiteX184" fmla="*/ 557 w 678"/>
              <a:gd name="connsiteY184" fmla="*/ 153 h 764"/>
              <a:gd name="connsiteX185" fmla="*/ 557 w 678"/>
              <a:gd name="connsiteY185" fmla="*/ 142 h 764"/>
              <a:gd name="connsiteX186" fmla="*/ 557 w 678"/>
              <a:gd name="connsiteY186" fmla="*/ 132 h 764"/>
              <a:gd name="connsiteX187" fmla="*/ 557 w 678"/>
              <a:gd name="connsiteY187" fmla="*/ 121 h 764"/>
              <a:gd name="connsiteX188" fmla="*/ 552 w 678"/>
              <a:gd name="connsiteY188" fmla="*/ 116 h 764"/>
              <a:gd name="connsiteX189" fmla="*/ 552 w 678"/>
              <a:gd name="connsiteY189" fmla="*/ 116 h 764"/>
              <a:gd name="connsiteX0" fmla="*/ 542 w 668"/>
              <a:gd name="connsiteY0" fmla="*/ 116 h 764"/>
              <a:gd name="connsiteX1" fmla="*/ 542 w 668"/>
              <a:gd name="connsiteY1" fmla="*/ 105 h 764"/>
              <a:gd name="connsiteX2" fmla="*/ 537 w 668"/>
              <a:gd name="connsiteY2" fmla="*/ 95 h 764"/>
              <a:gd name="connsiteX3" fmla="*/ 532 w 668"/>
              <a:gd name="connsiteY3" fmla="*/ 84 h 764"/>
              <a:gd name="connsiteX4" fmla="*/ 532 w 668"/>
              <a:gd name="connsiteY4" fmla="*/ 79 h 764"/>
              <a:gd name="connsiteX5" fmla="*/ 526 w 668"/>
              <a:gd name="connsiteY5" fmla="*/ 79 h 764"/>
              <a:gd name="connsiteX6" fmla="*/ 521 w 668"/>
              <a:gd name="connsiteY6" fmla="*/ 79 h 764"/>
              <a:gd name="connsiteX7" fmla="*/ 516 w 668"/>
              <a:gd name="connsiteY7" fmla="*/ 74 h 764"/>
              <a:gd name="connsiteX8" fmla="*/ 505 w 668"/>
              <a:gd name="connsiteY8" fmla="*/ 74 h 764"/>
              <a:gd name="connsiteX9" fmla="*/ 495 w 668"/>
              <a:gd name="connsiteY9" fmla="*/ 74 h 764"/>
              <a:gd name="connsiteX10" fmla="*/ 484 w 668"/>
              <a:gd name="connsiteY10" fmla="*/ 74 h 764"/>
              <a:gd name="connsiteX11" fmla="*/ 474 w 668"/>
              <a:gd name="connsiteY11" fmla="*/ 74 h 764"/>
              <a:gd name="connsiteX12" fmla="*/ 463 w 668"/>
              <a:gd name="connsiteY12" fmla="*/ 74 h 764"/>
              <a:gd name="connsiteX13" fmla="*/ 432 w 668"/>
              <a:gd name="connsiteY13" fmla="*/ 74 h 764"/>
              <a:gd name="connsiteX14" fmla="*/ 405 w 668"/>
              <a:gd name="connsiteY14" fmla="*/ 74 h 764"/>
              <a:gd name="connsiteX15" fmla="*/ 374 w 668"/>
              <a:gd name="connsiteY15" fmla="*/ 79 h 764"/>
              <a:gd name="connsiteX16" fmla="*/ 342 w 668"/>
              <a:gd name="connsiteY16" fmla="*/ 79 h 764"/>
              <a:gd name="connsiteX17" fmla="*/ 327 w 668"/>
              <a:gd name="connsiteY17" fmla="*/ 84 h 764"/>
              <a:gd name="connsiteX18" fmla="*/ 311 w 668"/>
              <a:gd name="connsiteY18" fmla="*/ 84 h 764"/>
              <a:gd name="connsiteX19" fmla="*/ 290 w 668"/>
              <a:gd name="connsiteY19" fmla="*/ 90 h 764"/>
              <a:gd name="connsiteX20" fmla="*/ 274 w 668"/>
              <a:gd name="connsiteY20" fmla="*/ 95 h 764"/>
              <a:gd name="connsiteX21" fmla="*/ 253 w 668"/>
              <a:gd name="connsiteY21" fmla="*/ 95 h 764"/>
              <a:gd name="connsiteX22" fmla="*/ 232 w 668"/>
              <a:gd name="connsiteY22" fmla="*/ 100 h 764"/>
              <a:gd name="connsiteX23" fmla="*/ 206 w 668"/>
              <a:gd name="connsiteY23" fmla="*/ 105 h 764"/>
              <a:gd name="connsiteX24" fmla="*/ 185 w 668"/>
              <a:gd name="connsiteY24" fmla="*/ 111 h 764"/>
              <a:gd name="connsiteX25" fmla="*/ 158 w 668"/>
              <a:gd name="connsiteY25" fmla="*/ 116 h 764"/>
              <a:gd name="connsiteX26" fmla="*/ 137 w 668"/>
              <a:gd name="connsiteY26" fmla="*/ 121 h 764"/>
              <a:gd name="connsiteX27" fmla="*/ 116 w 668"/>
              <a:gd name="connsiteY27" fmla="*/ 121 h 764"/>
              <a:gd name="connsiteX28" fmla="*/ 100 w 668"/>
              <a:gd name="connsiteY28" fmla="*/ 126 h 764"/>
              <a:gd name="connsiteX29" fmla="*/ 85 w 668"/>
              <a:gd name="connsiteY29" fmla="*/ 126 h 764"/>
              <a:gd name="connsiteX30" fmla="*/ 74 w 668"/>
              <a:gd name="connsiteY30" fmla="*/ 126 h 764"/>
              <a:gd name="connsiteX31" fmla="*/ 64 w 668"/>
              <a:gd name="connsiteY31" fmla="*/ 126 h 764"/>
              <a:gd name="connsiteX32" fmla="*/ 58 w 668"/>
              <a:gd name="connsiteY32" fmla="*/ 126 h 764"/>
              <a:gd name="connsiteX33" fmla="*/ 48 w 668"/>
              <a:gd name="connsiteY33" fmla="*/ 121 h 764"/>
              <a:gd name="connsiteX34" fmla="*/ 32 w 668"/>
              <a:gd name="connsiteY34" fmla="*/ 116 h 764"/>
              <a:gd name="connsiteX35" fmla="*/ 21 w 668"/>
              <a:gd name="connsiteY35" fmla="*/ 111 h 764"/>
              <a:gd name="connsiteX36" fmla="*/ 11 w 668"/>
              <a:gd name="connsiteY36" fmla="*/ 100 h 764"/>
              <a:gd name="connsiteX37" fmla="*/ 0 w 668"/>
              <a:gd name="connsiteY37" fmla="*/ 95 h 764"/>
              <a:gd name="connsiteX38" fmla="*/ 11 w 668"/>
              <a:gd name="connsiteY38" fmla="*/ 74 h 764"/>
              <a:gd name="connsiteX39" fmla="*/ 27 w 668"/>
              <a:gd name="connsiteY39" fmla="*/ 68 h 764"/>
              <a:gd name="connsiteX40" fmla="*/ 43 w 668"/>
              <a:gd name="connsiteY40" fmla="*/ 68 h 764"/>
              <a:gd name="connsiteX41" fmla="*/ 74 w 668"/>
              <a:gd name="connsiteY41" fmla="*/ 68 h 764"/>
              <a:gd name="connsiteX42" fmla="*/ 111 w 668"/>
              <a:gd name="connsiteY42" fmla="*/ 63 h 764"/>
              <a:gd name="connsiteX43" fmla="*/ 132 w 668"/>
              <a:gd name="connsiteY43" fmla="*/ 63 h 764"/>
              <a:gd name="connsiteX44" fmla="*/ 158 w 668"/>
              <a:gd name="connsiteY44" fmla="*/ 63 h 764"/>
              <a:gd name="connsiteX45" fmla="*/ 179 w 668"/>
              <a:gd name="connsiteY45" fmla="*/ 58 h 764"/>
              <a:gd name="connsiteX46" fmla="*/ 211 w 668"/>
              <a:gd name="connsiteY46" fmla="*/ 58 h 764"/>
              <a:gd name="connsiteX47" fmla="*/ 237 w 668"/>
              <a:gd name="connsiteY47" fmla="*/ 53 h 764"/>
              <a:gd name="connsiteX48" fmla="*/ 269 w 668"/>
              <a:gd name="connsiteY48" fmla="*/ 53 h 764"/>
              <a:gd name="connsiteX49" fmla="*/ 306 w 668"/>
              <a:gd name="connsiteY49" fmla="*/ 47 h 764"/>
              <a:gd name="connsiteX50" fmla="*/ 342 w 668"/>
              <a:gd name="connsiteY50" fmla="*/ 42 h 764"/>
              <a:gd name="connsiteX51" fmla="*/ 358 w 668"/>
              <a:gd name="connsiteY51" fmla="*/ 42 h 764"/>
              <a:gd name="connsiteX52" fmla="*/ 374 w 668"/>
              <a:gd name="connsiteY52" fmla="*/ 37 h 764"/>
              <a:gd name="connsiteX53" fmla="*/ 390 w 668"/>
              <a:gd name="connsiteY53" fmla="*/ 37 h 764"/>
              <a:gd name="connsiteX54" fmla="*/ 405 w 668"/>
              <a:gd name="connsiteY54" fmla="*/ 37 h 764"/>
              <a:gd name="connsiteX55" fmla="*/ 416 w 668"/>
              <a:gd name="connsiteY55" fmla="*/ 32 h 764"/>
              <a:gd name="connsiteX56" fmla="*/ 432 w 668"/>
              <a:gd name="connsiteY56" fmla="*/ 32 h 764"/>
              <a:gd name="connsiteX57" fmla="*/ 442 w 668"/>
              <a:gd name="connsiteY57" fmla="*/ 32 h 764"/>
              <a:gd name="connsiteX58" fmla="*/ 453 w 668"/>
              <a:gd name="connsiteY58" fmla="*/ 26 h 764"/>
              <a:gd name="connsiteX59" fmla="*/ 463 w 668"/>
              <a:gd name="connsiteY59" fmla="*/ 26 h 764"/>
              <a:gd name="connsiteX60" fmla="*/ 469 w 668"/>
              <a:gd name="connsiteY60" fmla="*/ 26 h 764"/>
              <a:gd name="connsiteX61" fmla="*/ 479 w 668"/>
              <a:gd name="connsiteY61" fmla="*/ 21 h 764"/>
              <a:gd name="connsiteX62" fmla="*/ 484 w 668"/>
              <a:gd name="connsiteY62" fmla="*/ 21 h 764"/>
              <a:gd name="connsiteX63" fmla="*/ 490 w 668"/>
              <a:gd name="connsiteY63" fmla="*/ 21 h 764"/>
              <a:gd name="connsiteX64" fmla="*/ 495 w 668"/>
              <a:gd name="connsiteY64" fmla="*/ 16 h 764"/>
              <a:gd name="connsiteX65" fmla="*/ 495 w 668"/>
              <a:gd name="connsiteY65" fmla="*/ 16 h 764"/>
              <a:gd name="connsiteX66" fmla="*/ 500 w 668"/>
              <a:gd name="connsiteY66" fmla="*/ 16 h 764"/>
              <a:gd name="connsiteX67" fmla="*/ 500 w 668"/>
              <a:gd name="connsiteY67" fmla="*/ 11 h 764"/>
              <a:gd name="connsiteX68" fmla="*/ 511 w 668"/>
              <a:gd name="connsiteY68" fmla="*/ 5 h 764"/>
              <a:gd name="connsiteX69" fmla="*/ 516 w 668"/>
              <a:gd name="connsiteY69" fmla="*/ 5 h 764"/>
              <a:gd name="connsiteX70" fmla="*/ 526 w 668"/>
              <a:gd name="connsiteY70" fmla="*/ 0 h 764"/>
              <a:gd name="connsiteX71" fmla="*/ 532 w 668"/>
              <a:gd name="connsiteY71" fmla="*/ 5 h 764"/>
              <a:gd name="connsiteX72" fmla="*/ 547 w 668"/>
              <a:gd name="connsiteY72" fmla="*/ 5 h 764"/>
              <a:gd name="connsiteX73" fmla="*/ 558 w 668"/>
              <a:gd name="connsiteY73" fmla="*/ 11 h 764"/>
              <a:gd name="connsiteX74" fmla="*/ 579 w 668"/>
              <a:gd name="connsiteY74" fmla="*/ 16 h 764"/>
              <a:gd name="connsiteX75" fmla="*/ 611 w 668"/>
              <a:gd name="connsiteY75" fmla="*/ 32 h 764"/>
              <a:gd name="connsiteX76" fmla="*/ 626 w 668"/>
              <a:gd name="connsiteY76" fmla="*/ 42 h 764"/>
              <a:gd name="connsiteX77" fmla="*/ 642 w 668"/>
              <a:gd name="connsiteY77" fmla="*/ 53 h 764"/>
              <a:gd name="connsiteX78" fmla="*/ 653 w 668"/>
              <a:gd name="connsiteY78" fmla="*/ 58 h 764"/>
              <a:gd name="connsiteX79" fmla="*/ 663 w 668"/>
              <a:gd name="connsiteY79" fmla="*/ 68 h 764"/>
              <a:gd name="connsiteX80" fmla="*/ 668 w 668"/>
              <a:gd name="connsiteY80" fmla="*/ 74 h 764"/>
              <a:gd name="connsiteX81" fmla="*/ 668 w 668"/>
              <a:gd name="connsiteY81" fmla="*/ 74 h 764"/>
              <a:gd name="connsiteX82" fmla="*/ 663 w 668"/>
              <a:gd name="connsiteY82" fmla="*/ 79 h 764"/>
              <a:gd name="connsiteX83" fmla="*/ 663 w 668"/>
              <a:gd name="connsiteY83" fmla="*/ 84 h 764"/>
              <a:gd name="connsiteX84" fmla="*/ 658 w 668"/>
              <a:gd name="connsiteY84" fmla="*/ 90 h 764"/>
              <a:gd name="connsiteX85" fmla="*/ 653 w 668"/>
              <a:gd name="connsiteY85" fmla="*/ 95 h 764"/>
              <a:gd name="connsiteX86" fmla="*/ 647 w 668"/>
              <a:gd name="connsiteY86" fmla="*/ 100 h 764"/>
              <a:gd name="connsiteX87" fmla="*/ 642 w 668"/>
              <a:gd name="connsiteY87" fmla="*/ 105 h 764"/>
              <a:gd name="connsiteX88" fmla="*/ 637 w 668"/>
              <a:gd name="connsiteY88" fmla="*/ 116 h 764"/>
              <a:gd name="connsiteX89" fmla="*/ 637 w 668"/>
              <a:gd name="connsiteY89" fmla="*/ 126 h 764"/>
              <a:gd name="connsiteX90" fmla="*/ 632 w 668"/>
              <a:gd name="connsiteY90" fmla="*/ 142 h 764"/>
              <a:gd name="connsiteX91" fmla="*/ 632 w 668"/>
              <a:gd name="connsiteY91" fmla="*/ 163 h 764"/>
              <a:gd name="connsiteX92" fmla="*/ 632 w 668"/>
              <a:gd name="connsiteY92" fmla="*/ 184 h 764"/>
              <a:gd name="connsiteX93" fmla="*/ 626 w 668"/>
              <a:gd name="connsiteY93" fmla="*/ 211 h 764"/>
              <a:gd name="connsiteX94" fmla="*/ 621 w 668"/>
              <a:gd name="connsiteY94" fmla="*/ 263 h 764"/>
              <a:gd name="connsiteX95" fmla="*/ 616 w 668"/>
              <a:gd name="connsiteY95" fmla="*/ 316 h 764"/>
              <a:gd name="connsiteX96" fmla="*/ 611 w 668"/>
              <a:gd name="connsiteY96" fmla="*/ 363 h 764"/>
              <a:gd name="connsiteX97" fmla="*/ 605 w 668"/>
              <a:gd name="connsiteY97" fmla="*/ 411 h 764"/>
              <a:gd name="connsiteX98" fmla="*/ 595 w 668"/>
              <a:gd name="connsiteY98" fmla="*/ 458 h 764"/>
              <a:gd name="connsiteX99" fmla="*/ 584 w 668"/>
              <a:gd name="connsiteY99" fmla="*/ 506 h 764"/>
              <a:gd name="connsiteX100" fmla="*/ 574 w 668"/>
              <a:gd name="connsiteY100" fmla="*/ 553 h 764"/>
              <a:gd name="connsiteX101" fmla="*/ 558 w 668"/>
              <a:gd name="connsiteY101" fmla="*/ 595 h 764"/>
              <a:gd name="connsiteX102" fmla="*/ 547 w 668"/>
              <a:gd name="connsiteY102" fmla="*/ 622 h 764"/>
              <a:gd name="connsiteX103" fmla="*/ 542 w 668"/>
              <a:gd name="connsiteY103" fmla="*/ 643 h 764"/>
              <a:gd name="connsiteX104" fmla="*/ 532 w 668"/>
              <a:gd name="connsiteY104" fmla="*/ 658 h 764"/>
              <a:gd name="connsiteX105" fmla="*/ 521 w 668"/>
              <a:gd name="connsiteY105" fmla="*/ 674 h 764"/>
              <a:gd name="connsiteX106" fmla="*/ 511 w 668"/>
              <a:gd name="connsiteY106" fmla="*/ 690 h 764"/>
              <a:gd name="connsiteX107" fmla="*/ 500 w 668"/>
              <a:gd name="connsiteY107" fmla="*/ 706 h 764"/>
              <a:gd name="connsiteX108" fmla="*/ 484 w 668"/>
              <a:gd name="connsiteY108" fmla="*/ 716 h 764"/>
              <a:gd name="connsiteX109" fmla="*/ 474 w 668"/>
              <a:gd name="connsiteY109" fmla="*/ 727 h 764"/>
              <a:gd name="connsiteX110" fmla="*/ 463 w 668"/>
              <a:gd name="connsiteY110" fmla="*/ 737 h 764"/>
              <a:gd name="connsiteX111" fmla="*/ 453 w 668"/>
              <a:gd name="connsiteY111" fmla="*/ 743 h 764"/>
              <a:gd name="connsiteX112" fmla="*/ 442 w 668"/>
              <a:gd name="connsiteY112" fmla="*/ 748 h 764"/>
              <a:gd name="connsiteX113" fmla="*/ 432 w 668"/>
              <a:gd name="connsiteY113" fmla="*/ 753 h 764"/>
              <a:gd name="connsiteX114" fmla="*/ 427 w 668"/>
              <a:gd name="connsiteY114" fmla="*/ 758 h 764"/>
              <a:gd name="connsiteX115" fmla="*/ 416 w 668"/>
              <a:gd name="connsiteY115" fmla="*/ 764 h 764"/>
              <a:gd name="connsiteX116" fmla="*/ 411 w 668"/>
              <a:gd name="connsiteY116" fmla="*/ 764 h 764"/>
              <a:gd name="connsiteX117" fmla="*/ 405 w 668"/>
              <a:gd name="connsiteY117" fmla="*/ 764 h 764"/>
              <a:gd name="connsiteX118" fmla="*/ 395 w 668"/>
              <a:gd name="connsiteY118" fmla="*/ 758 h 764"/>
              <a:gd name="connsiteX119" fmla="*/ 390 w 668"/>
              <a:gd name="connsiteY119" fmla="*/ 753 h 764"/>
              <a:gd name="connsiteX120" fmla="*/ 384 w 668"/>
              <a:gd name="connsiteY120" fmla="*/ 748 h 764"/>
              <a:gd name="connsiteX121" fmla="*/ 384 w 668"/>
              <a:gd name="connsiteY121" fmla="*/ 743 h 764"/>
              <a:gd name="connsiteX122" fmla="*/ 384 w 668"/>
              <a:gd name="connsiteY122" fmla="*/ 737 h 764"/>
              <a:gd name="connsiteX123" fmla="*/ 384 w 668"/>
              <a:gd name="connsiteY123" fmla="*/ 732 h 764"/>
              <a:gd name="connsiteX124" fmla="*/ 384 w 668"/>
              <a:gd name="connsiteY124" fmla="*/ 722 h 764"/>
              <a:gd name="connsiteX125" fmla="*/ 384 w 668"/>
              <a:gd name="connsiteY125" fmla="*/ 716 h 764"/>
              <a:gd name="connsiteX126" fmla="*/ 379 w 668"/>
              <a:gd name="connsiteY126" fmla="*/ 706 h 764"/>
              <a:gd name="connsiteX127" fmla="*/ 369 w 668"/>
              <a:gd name="connsiteY127" fmla="*/ 695 h 764"/>
              <a:gd name="connsiteX128" fmla="*/ 358 w 668"/>
              <a:gd name="connsiteY128" fmla="*/ 690 h 764"/>
              <a:gd name="connsiteX129" fmla="*/ 348 w 668"/>
              <a:gd name="connsiteY129" fmla="*/ 679 h 764"/>
              <a:gd name="connsiteX130" fmla="*/ 332 w 668"/>
              <a:gd name="connsiteY130" fmla="*/ 669 h 764"/>
              <a:gd name="connsiteX131" fmla="*/ 316 w 668"/>
              <a:gd name="connsiteY131" fmla="*/ 658 h 764"/>
              <a:gd name="connsiteX132" fmla="*/ 300 w 668"/>
              <a:gd name="connsiteY132" fmla="*/ 648 h 764"/>
              <a:gd name="connsiteX133" fmla="*/ 284 w 668"/>
              <a:gd name="connsiteY133" fmla="*/ 643 h 764"/>
              <a:gd name="connsiteX134" fmla="*/ 274 w 668"/>
              <a:gd name="connsiteY134" fmla="*/ 632 h 764"/>
              <a:gd name="connsiteX135" fmla="*/ 263 w 668"/>
              <a:gd name="connsiteY135" fmla="*/ 627 h 764"/>
              <a:gd name="connsiteX136" fmla="*/ 253 w 668"/>
              <a:gd name="connsiteY136" fmla="*/ 622 h 764"/>
              <a:gd name="connsiteX137" fmla="*/ 248 w 668"/>
              <a:gd name="connsiteY137" fmla="*/ 616 h 764"/>
              <a:gd name="connsiteX138" fmla="*/ 248 w 668"/>
              <a:gd name="connsiteY138" fmla="*/ 616 h 764"/>
              <a:gd name="connsiteX139" fmla="*/ 248 w 668"/>
              <a:gd name="connsiteY139" fmla="*/ 611 h 764"/>
              <a:gd name="connsiteX140" fmla="*/ 248 w 668"/>
              <a:gd name="connsiteY140" fmla="*/ 611 h 764"/>
              <a:gd name="connsiteX141" fmla="*/ 253 w 668"/>
              <a:gd name="connsiteY141" fmla="*/ 611 h 764"/>
              <a:gd name="connsiteX142" fmla="*/ 258 w 668"/>
              <a:gd name="connsiteY142" fmla="*/ 611 h 764"/>
              <a:gd name="connsiteX143" fmla="*/ 269 w 668"/>
              <a:gd name="connsiteY143" fmla="*/ 611 h 764"/>
              <a:gd name="connsiteX144" fmla="*/ 279 w 668"/>
              <a:gd name="connsiteY144" fmla="*/ 611 h 764"/>
              <a:gd name="connsiteX145" fmla="*/ 295 w 668"/>
              <a:gd name="connsiteY145" fmla="*/ 616 h 764"/>
              <a:gd name="connsiteX146" fmla="*/ 311 w 668"/>
              <a:gd name="connsiteY146" fmla="*/ 622 h 764"/>
              <a:gd name="connsiteX147" fmla="*/ 332 w 668"/>
              <a:gd name="connsiteY147" fmla="*/ 622 h 764"/>
              <a:gd name="connsiteX148" fmla="*/ 353 w 668"/>
              <a:gd name="connsiteY148" fmla="*/ 627 h 764"/>
              <a:gd name="connsiteX149" fmla="*/ 369 w 668"/>
              <a:gd name="connsiteY149" fmla="*/ 632 h 764"/>
              <a:gd name="connsiteX150" fmla="*/ 384 w 668"/>
              <a:gd name="connsiteY150" fmla="*/ 632 h 764"/>
              <a:gd name="connsiteX151" fmla="*/ 400 w 668"/>
              <a:gd name="connsiteY151" fmla="*/ 632 h 764"/>
              <a:gd name="connsiteX152" fmla="*/ 411 w 668"/>
              <a:gd name="connsiteY152" fmla="*/ 632 h 764"/>
              <a:gd name="connsiteX153" fmla="*/ 421 w 668"/>
              <a:gd name="connsiteY153" fmla="*/ 632 h 764"/>
              <a:gd name="connsiteX154" fmla="*/ 427 w 668"/>
              <a:gd name="connsiteY154" fmla="*/ 632 h 764"/>
              <a:gd name="connsiteX155" fmla="*/ 432 w 668"/>
              <a:gd name="connsiteY155" fmla="*/ 632 h 764"/>
              <a:gd name="connsiteX156" fmla="*/ 437 w 668"/>
              <a:gd name="connsiteY156" fmla="*/ 627 h 764"/>
              <a:gd name="connsiteX157" fmla="*/ 442 w 668"/>
              <a:gd name="connsiteY157" fmla="*/ 622 h 764"/>
              <a:gd name="connsiteX158" fmla="*/ 448 w 668"/>
              <a:gd name="connsiteY158" fmla="*/ 616 h 764"/>
              <a:gd name="connsiteX159" fmla="*/ 453 w 668"/>
              <a:gd name="connsiteY159" fmla="*/ 611 h 764"/>
              <a:gd name="connsiteX160" fmla="*/ 458 w 668"/>
              <a:gd name="connsiteY160" fmla="*/ 600 h 764"/>
              <a:gd name="connsiteX161" fmla="*/ 469 w 668"/>
              <a:gd name="connsiteY161" fmla="*/ 590 h 764"/>
              <a:gd name="connsiteX162" fmla="*/ 474 w 668"/>
              <a:gd name="connsiteY162" fmla="*/ 579 h 764"/>
              <a:gd name="connsiteX163" fmla="*/ 479 w 668"/>
              <a:gd name="connsiteY163" fmla="*/ 569 h 764"/>
              <a:gd name="connsiteX164" fmla="*/ 484 w 668"/>
              <a:gd name="connsiteY164" fmla="*/ 553 h 764"/>
              <a:gd name="connsiteX165" fmla="*/ 490 w 668"/>
              <a:gd name="connsiteY165" fmla="*/ 537 h 764"/>
              <a:gd name="connsiteX166" fmla="*/ 495 w 668"/>
              <a:gd name="connsiteY166" fmla="*/ 521 h 764"/>
              <a:gd name="connsiteX167" fmla="*/ 500 w 668"/>
              <a:gd name="connsiteY167" fmla="*/ 500 h 764"/>
              <a:gd name="connsiteX168" fmla="*/ 505 w 668"/>
              <a:gd name="connsiteY168" fmla="*/ 479 h 764"/>
              <a:gd name="connsiteX169" fmla="*/ 511 w 668"/>
              <a:gd name="connsiteY169" fmla="*/ 453 h 764"/>
              <a:gd name="connsiteX170" fmla="*/ 516 w 668"/>
              <a:gd name="connsiteY170" fmla="*/ 427 h 764"/>
              <a:gd name="connsiteX171" fmla="*/ 521 w 668"/>
              <a:gd name="connsiteY171" fmla="*/ 400 h 764"/>
              <a:gd name="connsiteX172" fmla="*/ 526 w 668"/>
              <a:gd name="connsiteY172" fmla="*/ 374 h 764"/>
              <a:gd name="connsiteX173" fmla="*/ 532 w 668"/>
              <a:gd name="connsiteY173" fmla="*/ 348 h 764"/>
              <a:gd name="connsiteX174" fmla="*/ 532 w 668"/>
              <a:gd name="connsiteY174" fmla="*/ 321 h 764"/>
              <a:gd name="connsiteX175" fmla="*/ 537 w 668"/>
              <a:gd name="connsiteY175" fmla="*/ 295 h 764"/>
              <a:gd name="connsiteX176" fmla="*/ 537 w 668"/>
              <a:gd name="connsiteY176" fmla="*/ 274 h 764"/>
              <a:gd name="connsiteX177" fmla="*/ 542 w 668"/>
              <a:gd name="connsiteY177" fmla="*/ 253 h 764"/>
              <a:gd name="connsiteX178" fmla="*/ 542 w 668"/>
              <a:gd name="connsiteY178" fmla="*/ 232 h 764"/>
              <a:gd name="connsiteX179" fmla="*/ 542 w 668"/>
              <a:gd name="connsiteY179" fmla="*/ 211 h 764"/>
              <a:gd name="connsiteX180" fmla="*/ 547 w 668"/>
              <a:gd name="connsiteY180" fmla="*/ 195 h 764"/>
              <a:gd name="connsiteX181" fmla="*/ 547 w 668"/>
              <a:gd name="connsiteY181" fmla="*/ 179 h 764"/>
              <a:gd name="connsiteX182" fmla="*/ 547 w 668"/>
              <a:gd name="connsiteY182" fmla="*/ 163 h 764"/>
              <a:gd name="connsiteX183" fmla="*/ 547 w 668"/>
              <a:gd name="connsiteY183" fmla="*/ 153 h 764"/>
              <a:gd name="connsiteX184" fmla="*/ 547 w 668"/>
              <a:gd name="connsiteY184" fmla="*/ 142 h 764"/>
              <a:gd name="connsiteX185" fmla="*/ 547 w 668"/>
              <a:gd name="connsiteY185" fmla="*/ 132 h 764"/>
              <a:gd name="connsiteX186" fmla="*/ 547 w 668"/>
              <a:gd name="connsiteY186" fmla="*/ 121 h 764"/>
              <a:gd name="connsiteX187" fmla="*/ 542 w 668"/>
              <a:gd name="connsiteY187" fmla="*/ 116 h 764"/>
              <a:gd name="connsiteX188" fmla="*/ 542 w 668"/>
              <a:gd name="connsiteY188" fmla="*/ 116 h 764"/>
              <a:gd name="connsiteX0" fmla="*/ 534 w 660"/>
              <a:gd name="connsiteY0" fmla="*/ 116 h 764"/>
              <a:gd name="connsiteX1" fmla="*/ 534 w 660"/>
              <a:gd name="connsiteY1" fmla="*/ 105 h 764"/>
              <a:gd name="connsiteX2" fmla="*/ 529 w 660"/>
              <a:gd name="connsiteY2" fmla="*/ 95 h 764"/>
              <a:gd name="connsiteX3" fmla="*/ 524 w 660"/>
              <a:gd name="connsiteY3" fmla="*/ 84 h 764"/>
              <a:gd name="connsiteX4" fmla="*/ 524 w 660"/>
              <a:gd name="connsiteY4" fmla="*/ 79 h 764"/>
              <a:gd name="connsiteX5" fmla="*/ 518 w 660"/>
              <a:gd name="connsiteY5" fmla="*/ 79 h 764"/>
              <a:gd name="connsiteX6" fmla="*/ 513 w 660"/>
              <a:gd name="connsiteY6" fmla="*/ 79 h 764"/>
              <a:gd name="connsiteX7" fmla="*/ 508 w 660"/>
              <a:gd name="connsiteY7" fmla="*/ 74 h 764"/>
              <a:gd name="connsiteX8" fmla="*/ 497 w 660"/>
              <a:gd name="connsiteY8" fmla="*/ 74 h 764"/>
              <a:gd name="connsiteX9" fmla="*/ 487 w 660"/>
              <a:gd name="connsiteY9" fmla="*/ 74 h 764"/>
              <a:gd name="connsiteX10" fmla="*/ 476 w 660"/>
              <a:gd name="connsiteY10" fmla="*/ 74 h 764"/>
              <a:gd name="connsiteX11" fmla="*/ 466 w 660"/>
              <a:gd name="connsiteY11" fmla="*/ 74 h 764"/>
              <a:gd name="connsiteX12" fmla="*/ 455 w 660"/>
              <a:gd name="connsiteY12" fmla="*/ 74 h 764"/>
              <a:gd name="connsiteX13" fmla="*/ 424 w 660"/>
              <a:gd name="connsiteY13" fmla="*/ 74 h 764"/>
              <a:gd name="connsiteX14" fmla="*/ 397 w 660"/>
              <a:gd name="connsiteY14" fmla="*/ 74 h 764"/>
              <a:gd name="connsiteX15" fmla="*/ 366 w 660"/>
              <a:gd name="connsiteY15" fmla="*/ 79 h 764"/>
              <a:gd name="connsiteX16" fmla="*/ 334 w 660"/>
              <a:gd name="connsiteY16" fmla="*/ 79 h 764"/>
              <a:gd name="connsiteX17" fmla="*/ 319 w 660"/>
              <a:gd name="connsiteY17" fmla="*/ 84 h 764"/>
              <a:gd name="connsiteX18" fmla="*/ 303 w 660"/>
              <a:gd name="connsiteY18" fmla="*/ 84 h 764"/>
              <a:gd name="connsiteX19" fmla="*/ 282 w 660"/>
              <a:gd name="connsiteY19" fmla="*/ 90 h 764"/>
              <a:gd name="connsiteX20" fmla="*/ 266 w 660"/>
              <a:gd name="connsiteY20" fmla="*/ 95 h 764"/>
              <a:gd name="connsiteX21" fmla="*/ 245 w 660"/>
              <a:gd name="connsiteY21" fmla="*/ 95 h 764"/>
              <a:gd name="connsiteX22" fmla="*/ 224 w 660"/>
              <a:gd name="connsiteY22" fmla="*/ 100 h 764"/>
              <a:gd name="connsiteX23" fmla="*/ 198 w 660"/>
              <a:gd name="connsiteY23" fmla="*/ 105 h 764"/>
              <a:gd name="connsiteX24" fmla="*/ 177 w 660"/>
              <a:gd name="connsiteY24" fmla="*/ 111 h 764"/>
              <a:gd name="connsiteX25" fmla="*/ 150 w 660"/>
              <a:gd name="connsiteY25" fmla="*/ 116 h 764"/>
              <a:gd name="connsiteX26" fmla="*/ 129 w 660"/>
              <a:gd name="connsiteY26" fmla="*/ 121 h 764"/>
              <a:gd name="connsiteX27" fmla="*/ 108 w 660"/>
              <a:gd name="connsiteY27" fmla="*/ 121 h 764"/>
              <a:gd name="connsiteX28" fmla="*/ 92 w 660"/>
              <a:gd name="connsiteY28" fmla="*/ 126 h 764"/>
              <a:gd name="connsiteX29" fmla="*/ 77 w 660"/>
              <a:gd name="connsiteY29" fmla="*/ 126 h 764"/>
              <a:gd name="connsiteX30" fmla="*/ 66 w 660"/>
              <a:gd name="connsiteY30" fmla="*/ 126 h 764"/>
              <a:gd name="connsiteX31" fmla="*/ 56 w 660"/>
              <a:gd name="connsiteY31" fmla="*/ 126 h 764"/>
              <a:gd name="connsiteX32" fmla="*/ 50 w 660"/>
              <a:gd name="connsiteY32" fmla="*/ 126 h 764"/>
              <a:gd name="connsiteX33" fmla="*/ 40 w 660"/>
              <a:gd name="connsiteY33" fmla="*/ 121 h 764"/>
              <a:gd name="connsiteX34" fmla="*/ 24 w 660"/>
              <a:gd name="connsiteY34" fmla="*/ 116 h 764"/>
              <a:gd name="connsiteX35" fmla="*/ 13 w 660"/>
              <a:gd name="connsiteY35" fmla="*/ 111 h 764"/>
              <a:gd name="connsiteX36" fmla="*/ 3 w 660"/>
              <a:gd name="connsiteY36" fmla="*/ 100 h 764"/>
              <a:gd name="connsiteX37" fmla="*/ 3 w 660"/>
              <a:gd name="connsiteY37" fmla="*/ 74 h 764"/>
              <a:gd name="connsiteX38" fmla="*/ 19 w 660"/>
              <a:gd name="connsiteY38" fmla="*/ 68 h 764"/>
              <a:gd name="connsiteX39" fmla="*/ 35 w 660"/>
              <a:gd name="connsiteY39" fmla="*/ 68 h 764"/>
              <a:gd name="connsiteX40" fmla="*/ 66 w 660"/>
              <a:gd name="connsiteY40" fmla="*/ 68 h 764"/>
              <a:gd name="connsiteX41" fmla="*/ 103 w 660"/>
              <a:gd name="connsiteY41" fmla="*/ 63 h 764"/>
              <a:gd name="connsiteX42" fmla="*/ 124 w 660"/>
              <a:gd name="connsiteY42" fmla="*/ 63 h 764"/>
              <a:gd name="connsiteX43" fmla="*/ 150 w 660"/>
              <a:gd name="connsiteY43" fmla="*/ 63 h 764"/>
              <a:gd name="connsiteX44" fmla="*/ 171 w 660"/>
              <a:gd name="connsiteY44" fmla="*/ 58 h 764"/>
              <a:gd name="connsiteX45" fmla="*/ 203 w 660"/>
              <a:gd name="connsiteY45" fmla="*/ 58 h 764"/>
              <a:gd name="connsiteX46" fmla="*/ 229 w 660"/>
              <a:gd name="connsiteY46" fmla="*/ 53 h 764"/>
              <a:gd name="connsiteX47" fmla="*/ 261 w 660"/>
              <a:gd name="connsiteY47" fmla="*/ 53 h 764"/>
              <a:gd name="connsiteX48" fmla="*/ 298 w 660"/>
              <a:gd name="connsiteY48" fmla="*/ 47 h 764"/>
              <a:gd name="connsiteX49" fmla="*/ 334 w 660"/>
              <a:gd name="connsiteY49" fmla="*/ 42 h 764"/>
              <a:gd name="connsiteX50" fmla="*/ 350 w 660"/>
              <a:gd name="connsiteY50" fmla="*/ 42 h 764"/>
              <a:gd name="connsiteX51" fmla="*/ 366 w 660"/>
              <a:gd name="connsiteY51" fmla="*/ 37 h 764"/>
              <a:gd name="connsiteX52" fmla="*/ 382 w 660"/>
              <a:gd name="connsiteY52" fmla="*/ 37 h 764"/>
              <a:gd name="connsiteX53" fmla="*/ 397 w 660"/>
              <a:gd name="connsiteY53" fmla="*/ 37 h 764"/>
              <a:gd name="connsiteX54" fmla="*/ 408 w 660"/>
              <a:gd name="connsiteY54" fmla="*/ 32 h 764"/>
              <a:gd name="connsiteX55" fmla="*/ 424 w 660"/>
              <a:gd name="connsiteY55" fmla="*/ 32 h 764"/>
              <a:gd name="connsiteX56" fmla="*/ 434 w 660"/>
              <a:gd name="connsiteY56" fmla="*/ 32 h 764"/>
              <a:gd name="connsiteX57" fmla="*/ 445 w 660"/>
              <a:gd name="connsiteY57" fmla="*/ 26 h 764"/>
              <a:gd name="connsiteX58" fmla="*/ 455 w 660"/>
              <a:gd name="connsiteY58" fmla="*/ 26 h 764"/>
              <a:gd name="connsiteX59" fmla="*/ 461 w 660"/>
              <a:gd name="connsiteY59" fmla="*/ 26 h 764"/>
              <a:gd name="connsiteX60" fmla="*/ 471 w 660"/>
              <a:gd name="connsiteY60" fmla="*/ 21 h 764"/>
              <a:gd name="connsiteX61" fmla="*/ 476 w 660"/>
              <a:gd name="connsiteY61" fmla="*/ 21 h 764"/>
              <a:gd name="connsiteX62" fmla="*/ 482 w 660"/>
              <a:gd name="connsiteY62" fmla="*/ 21 h 764"/>
              <a:gd name="connsiteX63" fmla="*/ 487 w 660"/>
              <a:gd name="connsiteY63" fmla="*/ 16 h 764"/>
              <a:gd name="connsiteX64" fmla="*/ 487 w 660"/>
              <a:gd name="connsiteY64" fmla="*/ 16 h 764"/>
              <a:gd name="connsiteX65" fmla="*/ 492 w 660"/>
              <a:gd name="connsiteY65" fmla="*/ 16 h 764"/>
              <a:gd name="connsiteX66" fmla="*/ 492 w 660"/>
              <a:gd name="connsiteY66" fmla="*/ 11 h 764"/>
              <a:gd name="connsiteX67" fmla="*/ 503 w 660"/>
              <a:gd name="connsiteY67" fmla="*/ 5 h 764"/>
              <a:gd name="connsiteX68" fmla="*/ 508 w 660"/>
              <a:gd name="connsiteY68" fmla="*/ 5 h 764"/>
              <a:gd name="connsiteX69" fmla="*/ 518 w 660"/>
              <a:gd name="connsiteY69" fmla="*/ 0 h 764"/>
              <a:gd name="connsiteX70" fmla="*/ 524 w 660"/>
              <a:gd name="connsiteY70" fmla="*/ 5 h 764"/>
              <a:gd name="connsiteX71" fmla="*/ 539 w 660"/>
              <a:gd name="connsiteY71" fmla="*/ 5 h 764"/>
              <a:gd name="connsiteX72" fmla="*/ 550 w 660"/>
              <a:gd name="connsiteY72" fmla="*/ 11 h 764"/>
              <a:gd name="connsiteX73" fmla="*/ 571 w 660"/>
              <a:gd name="connsiteY73" fmla="*/ 16 h 764"/>
              <a:gd name="connsiteX74" fmla="*/ 603 w 660"/>
              <a:gd name="connsiteY74" fmla="*/ 32 h 764"/>
              <a:gd name="connsiteX75" fmla="*/ 618 w 660"/>
              <a:gd name="connsiteY75" fmla="*/ 42 h 764"/>
              <a:gd name="connsiteX76" fmla="*/ 634 w 660"/>
              <a:gd name="connsiteY76" fmla="*/ 53 h 764"/>
              <a:gd name="connsiteX77" fmla="*/ 645 w 660"/>
              <a:gd name="connsiteY77" fmla="*/ 58 h 764"/>
              <a:gd name="connsiteX78" fmla="*/ 655 w 660"/>
              <a:gd name="connsiteY78" fmla="*/ 68 h 764"/>
              <a:gd name="connsiteX79" fmla="*/ 660 w 660"/>
              <a:gd name="connsiteY79" fmla="*/ 74 h 764"/>
              <a:gd name="connsiteX80" fmla="*/ 660 w 660"/>
              <a:gd name="connsiteY80" fmla="*/ 74 h 764"/>
              <a:gd name="connsiteX81" fmla="*/ 655 w 660"/>
              <a:gd name="connsiteY81" fmla="*/ 79 h 764"/>
              <a:gd name="connsiteX82" fmla="*/ 655 w 660"/>
              <a:gd name="connsiteY82" fmla="*/ 84 h 764"/>
              <a:gd name="connsiteX83" fmla="*/ 650 w 660"/>
              <a:gd name="connsiteY83" fmla="*/ 90 h 764"/>
              <a:gd name="connsiteX84" fmla="*/ 645 w 660"/>
              <a:gd name="connsiteY84" fmla="*/ 95 h 764"/>
              <a:gd name="connsiteX85" fmla="*/ 639 w 660"/>
              <a:gd name="connsiteY85" fmla="*/ 100 h 764"/>
              <a:gd name="connsiteX86" fmla="*/ 634 w 660"/>
              <a:gd name="connsiteY86" fmla="*/ 105 h 764"/>
              <a:gd name="connsiteX87" fmla="*/ 629 w 660"/>
              <a:gd name="connsiteY87" fmla="*/ 116 h 764"/>
              <a:gd name="connsiteX88" fmla="*/ 629 w 660"/>
              <a:gd name="connsiteY88" fmla="*/ 126 h 764"/>
              <a:gd name="connsiteX89" fmla="*/ 624 w 660"/>
              <a:gd name="connsiteY89" fmla="*/ 142 h 764"/>
              <a:gd name="connsiteX90" fmla="*/ 624 w 660"/>
              <a:gd name="connsiteY90" fmla="*/ 163 h 764"/>
              <a:gd name="connsiteX91" fmla="*/ 624 w 660"/>
              <a:gd name="connsiteY91" fmla="*/ 184 h 764"/>
              <a:gd name="connsiteX92" fmla="*/ 618 w 660"/>
              <a:gd name="connsiteY92" fmla="*/ 211 h 764"/>
              <a:gd name="connsiteX93" fmla="*/ 613 w 660"/>
              <a:gd name="connsiteY93" fmla="*/ 263 h 764"/>
              <a:gd name="connsiteX94" fmla="*/ 608 w 660"/>
              <a:gd name="connsiteY94" fmla="*/ 316 h 764"/>
              <a:gd name="connsiteX95" fmla="*/ 603 w 660"/>
              <a:gd name="connsiteY95" fmla="*/ 363 h 764"/>
              <a:gd name="connsiteX96" fmla="*/ 597 w 660"/>
              <a:gd name="connsiteY96" fmla="*/ 411 h 764"/>
              <a:gd name="connsiteX97" fmla="*/ 587 w 660"/>
              <a:gd name="connsiteY97" fmla="*/ 458 h 764"/>
              <a:gd name="connsiteX98" fmla="*/ 576 w 660"/>
              <a:gd name="connsiteY98" fmla="*/ 506 h 764"/>
              <a:gd name="connsiteX99" fmla="*/ 566 w 660"/>
              <a:gd name="connsiteY99" fmla="*/ 553 h 764"/>
              <a:gd name="connsiteX100" fmla="*/ 550 w 660"/>
              <a:gd name="connsiteY100" fmla="*/ 595 h 764"/>
              <a:gd name="connsiteX101" fmla="*/ 539 w 660"/>
              <a:gd name="connsiteY101" fmla="*/ 622 h 764"/>
              <a:gd name="connsiteX102" fmla="*/ 534 w 660"/>
              <a:gd name="connsiteY102" fmla="*/ 643 h 764"/>
              <a:gd name="connsiteX103" fmla="*/ 524 w 660"/>
              <a:gd name="connsiteY103" fmla="*/ 658 h 764"/>
              <a:gd name="connsiteX104" fmla="*/ 513 w 660"/>
              <a:gd name="connsiteY104" fmla="*/ 674 h 764"/>
              <a:gd name="connsiteX105" fmla="*/ 503 w 660"/>
              <a:gd name="connsiteY105" fmla="*/ 690 h 764"/>
              <a:gd name="connsiteX106" fmla="*/ 492 w 660"/>
              <a:gd name="connsiteY106" fmla="*/ 706 h 764"/>
              <a:gd name="connsiteX107" fmla="*/ 476 w 660"/>
              <a:gd name="connsiteY107" fmla="*/ 716 h 764"/>
              <a:gd name="connsiteX108" fmla="*/ 466 w 660"/>
              <a:gd name="connsiteY108" fmla="*/ 727 h 764"/>
              <a:gd name="connsiteX109" fmla="*/ 455 w 660"/>
              <a:gd name="connsiteY109" fmla="*/ 737 h 764"/>
              <a:gd name="connsiteX110" fmla="*/ 445 w 660"/>
              <a:gd name="connsiteY110" fmla="*/ 743 h 764"/>
              <a:gd name="connsiteX111" fmla="*/ 434 w 660"/>
              <a:gd name="connsiteY111" fmla="*/ 748 h 764"/>
              <a:gd name="connsiteX112" fmla="*/ 424 w 660"/>
              <a:gd name="connsiteY112" fmla="*/ 753 h 764"/>
              <a:gd name="connsiteX113" fmla="*/ 419 w 660"/>
              <a:gd name="connsiteY113" fmla="*/ 758 h 764"/>
              <a:gd name="connsiteX114" fmla="*/ 408 w 660"/>
              <a:gd name="connsiteY114" fmla="*/ 764 h 764"/>
              <a:gd name="connsiteX115" fmla="*/ 403 w 660"/>
              <a:gd name="connsiteY115" fmla="*/ 764 h 764"/>
              <a:gd name="connsiteX116" fmla="*/ 397 w 660"/>
              <a:gd name="connsiteY116" fmla="*/ 764 h 764"/>
              <a:gd name="connsiteX117" fmla="*/ 387 w 660"/>
              <a:gd name="connsiteY117" fmla="*/ 758 h 764"/>
              <a:gd name="connsiteX118" fmla="*/ 382 w 660"/>
              <a:gd name="connsiteY118" fmla="*/ 753 h 764"/>
              <a:gd name="connsiteX119" fmla="*/ 376 w 660"/>
              <a:gd name="connsiteY119" fmla="*/ 748 h 764"/>
              <a:gd name="connsiteX120" fmla="*/ 376 w 660"/>
              <a:gd name="connsiteY120" fmla="*/ 743 h 764"/>
              <a:gd name="connsiteX121" fmla="*/ 376 w 660"/>
              <a:gd name="connsiteY121" fmla="*/ 737 h 764"/>
              <a:gd name="connsiteX122" fmla="*/ 376 w 660"/>
              <a:gd name="connsiteY122" fmla="*/ 732 h 764"/>
              <a:gd name="connsiteX123" fmla="*/ 376 w 660"/>
              <a:gd name="connsiteY123" fmla="*/ 722 h 764"/>
              <a:gd name="connsiteX124" fmla="*/ 376 w 660"/>
              <a:gd name="connsiteY124" fmla="*/ 716 h 764"/>
              <a:gd name="connsiteX125" fmla="*/ 371 w 660"/>
              <a:gd name="connsiteY125" fmla="*/ 706 h 764"/>
              <a:gd name="connsiteX126" fmla="*/ 361 w 660"/>
              <a:gd name="connsiteY126" fmla="*/ 695 h 764"/>
              <a:gd name="connsiteX127" fmla="*/ 350 w 660"/>
              <a:gd name="connsiteY127" fmla="*/ 690 h 764"/>
              <a:gd name="connsiteX128" fmla="*/ 340 w 660"/>
              <a:gd name="connsiteY128" fmla="*/ 679 h 764"/>
              <a:gd name="connsiteX129" fmla="*/ 324 w 660"/>
              <a:gd name="connsiteY129" fmla="*/ 669 h 764"/>
              <a:gd name="connsiteX130" fmla="*/ 308 w 660"/>
              <a:gd name="connsiteY130" fmla="*/ 658 h 764"/>
              <a:gd name="connsiteX131" fmla="*/ 292 w 660"/>
              <a:gd name="connsiteY131" fmla="*/ 648 h 764"/>
              <a:gd name="connsiteX132" fmla="*/ 276 w 660"/>
              <a:gd name="connsiteY132" fmla="*/ 643 h 764"/>
              <a:gd name="connsiteX133" fmla="*/ 266 w 660"/>
              <a:gd name="connsiteY133" fmla="*/ 632 h 764"/>
              <a:gd name="connsiteX134" fmla="*/ 255 w 660"/>
              <a:gd name="connsiteY134" fmla="*/ 627 h 764"/>
              <a:gd name="connsiteX135" fmla="*/ 245 w 660"/>
              <a:gd name="connsiteY135" fmla="*/ 622 h 764"/>
              <a:gd name="connsiteX136" fmla="*/ 240 w 660"/>
              <a:gd name="connsiteY136" fmla="*/ 616 h 764"/>
              <a:gd name="connsiteX137" fmla="*/ 240 w 660"/>
              <a:gd name="connsiteY137" fmla="*/ 616 h 764"/>
              <a:gd name="connsiteX138" fmla="*/ 240 w 660"/>
              <a:gd name="connsiteY138" fmla="*/ 611 h 764"/>
              <a:gd name="connsiteX139" fmla="*/ 240 w 660"/>
              <a:gd name="connsiteY139" fmla="*/ 611 h 764"/>
              <a:gd name="connsiteX140" fmla="*/ 245 w 660"/>
              <a:gd name="connsiteY140" fmla="*/ 611 h 764"/>
              <a:gd name="connsiteX141" fmla="*/ 250 w 660"/>
              <a:gd name="connsiteY141" fmla="*/ 611 h 764"/>
              <a:gd name="connsiteX142" fmla="*/ 261 w 660"/>
              <a:gd name="connsiteY142" fmla="*/ 611 h 764"/>
              <a:gd name="connsiteX143" fmla="*/ 271 w 660"/>
              <a:gd name="connsiteY143" fmla="*/ 611 h 764"/>
              <a:gd name="connsiteX144" fmla="*/ 287 w 660"/>
              <a:gd name="connsiteY144" fmla="*/ 616 h 764"/>
              <a:gd name="connsiteX145" fmla="*/ 303 w 660"/>
              <a:gd name="connsiteY145" fmla="*/ 622 h 764"/>
              <a:gd name="connsiteX146" fmla="*/ 324 w 660"/>
              <a:gd name="connsiteY146" fmla="*/ 622 h 764"/>
              <a:gd name="connsiteX147" fmla="*/ 345 w 660"/>
              <a:gd name="connsiteY147" fmla="*/ 627 h 764"/>
              <a:gd name="connsiteX148" fmla="*/ 361 w 660"/>
              <a:gd name="connsiteY148" fmla="*/ 632 h 764"/>
              <a:gd name="connsiteX149" fmla="*/ 376 w 660"/>
              <a:gd name="connsiteY149" fmla="*/ 632 h 764"/>
              <a:gd name="connsiteX150" fmla="*/ 392 w 660"/>
              <a:gd name="connsiteY150" fmla="*/ 632 h 764"/>
              <a:gd name="connsiteX151" fmla="*/ 403 w 660"/>
              <a:gd name="connsiteY151" fmla="*/ 632 h 764"/>
              <a:gd name="connsiteX152" fmla="*/ 413 w 660"/>
              <a:gd name="connsiteY152" fmla="*/ 632 h 764"/>
              <a:gd name="connsiteX153" fmla="*/ 419 w 660"/>
              <a:gd name="connsiteY153" fmla="*/ 632 h 764"/>
              <a:gd name="connsiteX154" fmla="*/ 424 w 660"/>
              <a:gd name="connsiteY154" fmla="*/ 632 h 764"/>
              <a:gd name="connsiteX155" fmla="*/ 429 w 660"/>
              <a:gd name="connsiteY155" fmla="*/ 627 h 764"/>
              <a:gd name="connsiteX156" fmla="*/ 434 w 660"/>
              <a:gd name="connsiteY156" fmla="*/ 622 h 764"/>
              <a:gd name="connsiteX157" fmla="*/ 440 w 660"/>
              <a:gd name="connsiteY157" fmla="*/ 616 h 764"/>
              <a:gd name="connsiteX158" fmla="*/ 445 w 660"/>
              <a:gd name="connsiteY158" fmla="*/ 611 h 764"/>
              <a:gd name="connsiteX159" fmla="*/ 450 w 660"/>
              <a:gd name="connsiteY159" fmla="*/ 600 h 764"/>
              <a:gd name="connsiteX160" fmla="*/ 461 w 660"/>
              <a:gd name="connsiteY160" fmla="*/ 590 h 764"/>
              <a:gd name="connsiteX161" fmla="*/ 466 w 660"/>
              <a:gd name="connsiteY161" fmla="*/ 579 h 764"/>
              <a:gd name="connsiteX162" fmla="*/ 471 w 660"/>
              <a:gd name="connsiteY162" fmla="*/ 569 h 764"/>
              <a:gd name="connsiteX163" fmla="*/ 476 w 660"/>
              <a:gd name="connsiteY163" fmla="*/ 553 h 764"/>
              <a:gd name="connsiteX164" fmla="*/ 482 w 660"/>
              <a:gd name="connsiteY164" fmla="*/ 537 h 764"/>
              <a:gd name="connsiteX165" fmla="*/ 487 w 660"/>
              <a:gd name="connsiteY165" fmla="*/ 521 h 764"/>
              <a:gd name="connsiteX166" fmla="*/ 492 w 660"/>
              <a:gd name="connsiteY166" fmla="*/ 500 h 764"/>
              <a:gd name="connsiteX167" fmla="*/ 497 w 660"/>
              <a:gd name="connsiteY167" fmla="*/ 479 h 764"/>
              <a:gd name="connsiteX168" fmla="*/ 503 w 660"/>
              <a:gd name="connsiteY168" fmla="*/ 453 h 764"/>
              <a:gd name="connsiteX169" fmla="*/ 508 w 660"/>
              <a:gd name="connsiteY169" fmla="*/ 427 h 764"/>
              <a:gd name="connsiteX170" fmla="*/ 513 w 660"/>
              <a:gd name="connsiteY170" fmla="*/ 400 h 764"/>
              <a:gd name="connsiteX171" fmla="*/ 518 w 660"/>
              <a:gd name="connsiteY171" fmla="*/ 374 h 764"/>
              <a:gd name="connsiteX172" fmla="*/ 524 w 660"/>
              <a:gd name="connsiteY172" fmla="*/ 348 h 764"/>
              <a:gd name="connsiteX173" fmla="*/ 524 w 660"/>
              <a:gd name="connsiteY173" fmla="*/ 321 h 764"/>
              <a:gd name="connsiteX174" fmla="*/ 529 w 660"/>
              <a:gd name="connsiteY174" fmla="*/ 295 h 764"/>
              <a:gd name="connsiteX175" fmla="*/ 529 w 660"/>
              <a:gd name="connsiteY175" fmla="*/ 274 h 764"/>
              <a:gd name="connsiteX176" fmla="*/ 534 w 660"/>
              <a:gd name="connsiteY176" fmla="*/ 253 h 764"/>
              <a:gd name="connsiteX177" fmla="*/ 534 w 660"/>
              <a:gd name="connsiteY177" fmla="*/ 232 h 764"/>
              <a:gd name="connsiteX178" fmla="*/ 534 w 660"/>
              <a:gd name="connsiteY178" fmla="*/ 211 h 764"/>
              <a:gd name="connsiteX179" fmla="*/ 539 w 660"/>
              <a:gd name="connsiteY179" fmla="*/ 195 h 764"/>
              <a:gd name="connsiteX180" fmla="*/ 539 w 660"/>
              <a:gd name="connsiteY180" fmla="*/ 179 h 764"/>
              <a:gd name="connsiteX181" fmla="*/ 539 w 660"/>
              <a:gd name="connsiteY181" fmla="*/ 163 h 764"/>
              <a:gd name="connsiteX182" fmla="*/ 539 w 660"/>
              <a:gd name="connsiteY182" fmla="*/ 153 h 764"/>
              <a:gd name="connsiteX183" fmla="*/ 539 w 660"/>
              <a:gd name="connsiteY183" fmla="*/ 142 h 764"/>
              <a:gd name="connsiteX184" fmla="*/ 539 w 660"/>
              <a:gd name="connsiteY184" fmla="*/ 132 h 764"/>
              <a:gd name="connsiteX185" fmla="*/ 539 w 660"/>
              <a:gd name="connsiteY185" fmla="*/ 121 h 764"/>
              <a:gd name="connsiteX186" fmla="*/ 534 w 660"/>
              <a:gd name="connsiteY186" fmla="*/ 116 h 764"/>
              <a:gd name="connsiteX187" fmla="*/ 534 w 660"/>
              <a:gd name="connsiteY187" fmla="*/ 116 h 764"/>
              <a:gd name="connsiteX0" fmla="*/ 531 w 657"/>
              <a:gd name="connsiteY0" fmla="*/ 116 h 764"/>
              <a:gd name="connsiteX1" fmla="*/ 531 w 657"/>
              <a:gd name="connsiteY1" fmla="*/ 105 h 764"/>
              <a:gd name="connsiteX2" fmla="*/ 526 w 657"/>
              <a:gd name="connsiteY2" fmla="*/ 95 h 764"/>
              <a:gd name="connsiteX3" fmla="*/ 521 w 657"/>
              <a:gd name="connsiteY3" fmla="*/ 84 h 764"/>
              <a:gd name="connsiteX4" fmla="*/ 521 w 657"/>
              <a:gd name="connsiteY4" fmla="*/ 79 h 764"/>
              <a:gd name="connsiteX5" fmla="*/ 515 w 657"/>
              <a:gd name="connsiteY5" fmla="*/ 79 h 764"/>
              <a:gd name="connsiteX6" fmla="*/ 510 w 657"/>
              <a:gd name="connsiteY6" fmla="*/ 79 h 764"/>
              <a:gd name="connsiteX7" fmla="*/ 505 w 657"/>
              <a:gd name="connsiteY7" fmla="*/ 74 h 764"/>
              <a:gd name="connsiteX8" fmla="*/ 494 w 657"/>
              <a:gd name="connsiteY8" fmla="*/ 74 h 764"/>
              <a:gd name="connsiteX9" fmla="*/ 484 w 657"/>
              <a:gd name="connsiteY9" fmla="*/ 74 h 764"/>
              <a:gd name="connsiteX10" fmla="*/ 473 w 657"/>
              <a:gd name="connsiteY10" fmla="*/ 74 h 764"/>
              <a:gd name="connsiteX11" fmla="*/ 463 w 657"/>
              <a:gd name="connsiteY11" fmla="*/ 74 h 764"/>
              <a:gd name="connsiteX12" fmla="*/ 452 w 657"/>
              <a:gd name="connsiteY12" fmla="*/ 74 h 764"/>
              <a:gd name="connsiteX13" fmla="*/ 421 w 657"/>
              <a:gd name="connsiteY13" fmla="*/ 74 h 764"/>
              <a:gd name="connsiteX14" fmla="*/ 394 w 657"/>
              <a:gd name="connsiteY14" fmla="*/ 74 h 764"/>
              <a:gd name="connsiteX15" fmla="*/ 363 w 657"/>
              <a:gd name="connsiteY15" fmla="*/ 79 h 764"/>
              <a:gd name="connsiteX16" fmla="*/ 331 w 657"/>
              <a:gd name="connsiteY16" fmla="*/ 79 h 764"/>
              <a:gd name="connsiteX17" fmla="*/ 316 w 657"/>
              <a:gd name="connsiteY17" fmla="*/ 84 h 764"/>
              <a:gd name="connsiteX18" fmla="*/ 300 w 657"/>
              <a:gd name="connsiteY18" fmla="*/ 84 h 764"/>
              <a:gd name="connsiteX19" fmla="*/ 279 w 657"/>
              <a:gd name="connsiteY19" fmla="*/ 90 h 764"/>
              <a:gd name="connsiteX20" fmla="*/ 263 w 657"/>
              <a:gd name="connsiteY20" fmla="*/ 95 h 764"/>
              <a:gd name="connsiteX21" fmla="*/ 242 w 657"/>
              <a:gd name="connsiteY21" fmla="*/ 95 h 764"/>
              <a:gd name="connsiteX22" fmla="*/ 221 w 657"/>
              <a:gd name="connsiteY22" fmla="*/ 100 h 764"/>
              <a:gd name="connsiteX23" fmla="*/ 195 w 657"/>
              <a:gd name="connsiteY23" fmla="*/ 105 h 764"/>
              <a:gd name="connsiteX24" fmla="*/ 174 w 657"/>
              <a:gd name="connsiteY24" fmla="*/ 111 h 764"/>
              <a:gd name="connsiteX25" fmla="*/ 147 w 657"/>
              <a:gd name="connsiteY25" fmla="*/ 116 h 764"/>
              <a:gd name="connsiteX26" fmla="*/ 126 w 657"/>
              <a:gd name="connsiteY26" fmla="*/ 121 h 764"/>
              <a:gd name="connsiteX27" fmla="*/ 105 w 657"/>
              <a:gd name="connsiteY27" fmla="*/ 121 h 764"/>
              <a:gd name="connsiteX28" fmla="*/ 89 w 657"/>
              <a:gd name="connsiteY28" fmla="*/ 126 h 764"/>
              <a:gd name="connsiteX29" fmla="*/ 74 w 657"/>
              <a:gd name="connsiteY29" fmla="*/ 126 h 764"/>
              <a:gd name="connsiteX30" fmla="*/ 63 w 657"/>
              <a:gd name="connsiteY30" fmla="*/ 126 h 764"/>
              <a:gd name="connsiteX31" fmla="*/ 53 w 657"/>
              <a:gd name="connsiteY31" fmla="*/ 126 h 764"/>
              <a:gd name="connsiteX32" fmla="*/ 47 w 657"/>
              <a:gd name="connsiteY32" fmla="*/ 126 h 764"/>
              <a:gd name="connsiteX33" fmla="*/ 37 w 657"/>
              <a:gd name="connsiteY33" fmla="*/ 121 h 764"/>
              <a:gd name="connsiteX34" fmla="*/ 21 w 657"/>
              <a:gd name="connsiteY34" fmla="*/ 116 h 764"/>
              <a:gd name="connsiteX35" fmla="*/ 10 w 657"/>
              <a:gd name="connsiteY35" fmla="*/ 111 h 764"/>
              <a:gd name="connsiteX36" fmla="*/ 0 w 657"/>
              <a:gd name="connsiteY36" fmla="*/ 100 h 764"/>
              <a:gd name="connsiteX37" fmla="*/ 16 w 657"/>
              <a:gd name="connsiteY37" fmla="*/ 68 h 764"/>
              <a:gd name="connsiteX38" fmla="*/ 32 w 657"/>
              <a:gd name="connsiteY38" fmla="*/ 68 h 764"/>
              <a:gd name="connsiteX39" fmla="*/ 63 w 657"/>
              <a:gd name="connsiteY39" fmla="*/ 68 h 764"/>
              <a:gd name="connsiteX40" fmla="*/ 100 w 657"/>
              <a:gd name="connsiteY40" fmla="*/ 63 h 764"/>
              <a:gd name="connsiteX41" fmla="*/ 121 w 657"/>
              <a:gd name="connsiteY41" fmla="*/ 63 h 764"/>
              <a:gd name="connsiteX42" fmla="*/ 147 w 657"/>
              <a:gd name="connsiteY42" fmla="*/ 63 h 764"/>
              <a:gd name="connsiteX43" fmla="*/ 168 w 657"/>
              <a:gd name="connsiteY43" fmla="*/ 58 h 764"/>
              <a:gd name="connsiteX44" fmla="*/ 200 w 657"/>
              <a:gd name="connsiteY44" fmla="*/ 58 h 764"/>
              <a:gd name="connsiteX45" fmla="*/ 226 w 657"/>
              <a:gd name="connsiteY45" fmla="*/ 53 h 764"/>
              <a:gd name="connsiteX46" fmla="*/ 258 w 657"/>
              <a:gd name="connsiteY46" fmla="*/ 53 h 764"/>
              <a:gd name="connsiteX47" fmla="*/ 295 w 657"/>
              <a:gd name="connsiteY47" fmla="*/ 47 h 764"/>
              <a:gd name="connsiteX48" fmla="*/ 331 w 657"/>
              <a:gd name="connsiteY48" fmla="*/ 42 h 764"/>
              <a:gd name="connsiteX49" fmla="*/ 347 w 657"/>
              <a:gd name="connsiteY49" fmla="*/ 42 h 764"/>
              <a:gd name="connsiteX50" fmla="*/ 363 w 657"/>
              <a:gd name="connsiteY50" fmla="*/ 37 h 764"/>
              <a:gd name="connsiteX51" fmla="*/ 379 w 657"/>
              <a:gd name="connsiteY51" fmla="*/ 37 h 764"/>
              <a:gd name="connsiteX52" fmla="*/ 394 w 657"/>
              <a:gd name="connsiteY52" fmla="*/ 37 h 764"/>
              <a:gd name="connsiteX53" fmla="*/ 405 w 657"/>
              <a:gd name="connsiteY53" fmla="*/ 32 h 764"/>
              <a:gd name="connsiteX54" fmla="*/ 421 w 657"/>
              <a:gd name="connsiteY54" fmla="*/ 32 h 764"/>
              <a:gd name="connsiteX55" fmla="*/ 431 w 657"/>
              <a:gd name="connsiteY55" fmla="*/ 32 h 764"/>
              <a:gd name="connsiteX56" fmla="*/ 442 w 657"/>
              <a:gd name="connsiteY56" fmla="*/ 26 h 764"/>
              <a:gd name="connsiteX57" fmla="*/ 452 w 657"/>
              <a:gd name="connsiteY57" fmla="*/ 26 h 764"/>
              <a:gd name="connsiteX58" fmla="*/ 458 w 657"/>
              <a:gd name="connsiteY58" fmla="*/ 26 h 764"/>
              <a:gd name="connsiteX59" fmla="*/ 468 w 657"/>
              <a:gd name="connsiteY59" fmla="*/ 21 h 764"/>
              <a:gd name="connsiteX60" fmla="*/ 473 w 657"/>
              <a:gd name="connsiteY60" fmla="*/ 21 h 764"/>
              <a:gd name="connsiteX61" fmla="*/ 479 w 657"/>
              <a:gd name="connsiteY61" fmla="*/ 21 h 764"/>
              <a:gd name="connsiteX62" fmla="*/ 484 w 657"/>
              <a:gd name="connsiteY62" fmla="*/ 16 h 764"/>
              <a:gd name="connsiteX63" fmla="*/ 484 w 657"/>
              <a:gd name="connsiteY63" fmla="*/ 16 h 764"/>
              <a:gd name="connsiteX64" fmla="*/ 489 w 657"/>
              <a:gd name="connsiteY64" fmla="*/ 16 h 764"/>
              <a:gd name="connsiteX65" fmla="*/ 489 w 657"/>
              <a:gd name="connsiteY65" fmla="*/ 11 h 764"/>
              <a:gd name="connsiteX66" fmla="*/ 500 w 657"/>
              <a:gd name="connsiteY66" fmla="*/ 5 h 764"/>
              <a:gd name="connsiteX67" fmla="*/ 505 w 657"/>
              <a:gd name="connsiteY67" fmla="*/ 5 h 764"/>
              <a:gd name="connsiteX68" fmla="*/ 515 w 657"/>
              <a:gd name="connsiteY68" fmla="*/ 0 h 764"/>
              <a:gd name="connsiteX69" fmla="*/ 521 w 657"/>
              <a:gd name="connsiteY69" fmla="*/ 5 h 764"/>
              <a:gd name="connsiteX70" fmla="*/ 536 w 657"/>
              <a:gd name="connsiteY70" fmla="*/ 5 h 764"/>
              <a:gd name="connsiteX71" fmla="*/ 547 w 657"/>
              <a:gd name="connsiteY71" fmla="*/ 11 h 764"/>
              <a:gd name="connsiteX72" fmla="*/ 568 w 657"/>
              <a:gd name="connsiteY72" fmla="*/ 16 h 764"/>
              <a:gd name="connsiteX73" fmla="*/ 600 w 657"/>
              <a:gd name="connsiteY73" fmla="*/ 32 h 764"/>
              <a:gd name="connsiteX74" fmla="*/ 615 w 657"/>
              <a:gd name="connsiteY74" fmla="*/ 42 h 764"/>
              <a:gd name="connsiteX75" fmla="*/ 631 w 657"/>
              <a:gd name="connsiteY75" fmla="*/ 53 h 764"/>
              <a:gd name="connsiteX76" fmla="*/ 642 w 657"/>
              <a:gd name="connsiteY76" fmla="*/ 58 h 764"/>
              <a:gd name="connsiteX77" fmla="*/ 652 w 657"/>
              <a:gd name="connsiteY77" fmla="*/ 68 h 764"/>
              <a:gd name="connsiteX78" fmla="*/ 657 w 657"/>
              <a:gd name="connsiteY78" fmla="*/ 74 h 764"/>
              <a:gd name="connsiteX79" fmla="*/ 657 w 657"/>
              <a:gd name="connsiteY79" fmla="*/ 74 h 764"/>
              <a:gd name="connsiteX80" fmla="*/ 652 w 657"/>
              <a:gd name="connsiteY80" fmla="*/ 79 h 764"/>
              <a:gd name="connsiteX81" fmla="*/ 652 w 657"/>
              <a:gd name="connsiteY81" fmla="*/ 84 h 764"/>
              <a:gd name="connsiteX82" fmla="*/ 647 w 657"/>
              <a:gd name="connsiteY82" fmla="*/ 90 h 764"/>
              <a:gd name="connsiteX83" fmla="*/ 642 w 657"/>
              <a:gd name="connsiteY83" fmla="*/ 95 h 764"/>
              <a:gd name="connsiteX84" fmla="*/ 636 w 657"/>
              <a:gd name="connsiteY84" fmla="*/ 100 h 764"/>
              <a:gd name="connsiteX85" fmla="*/ 631 w 657"/>
              <a:gd name="connsiteY85" fmla="*/ 105 h 764"/>
              <a:gd name="connsiteX86" fmla="*/ 626 w 657"/>
              <a:gd name="connsiteY86" fmla="*/ 116 h 764"/>
              <a:gd name="connsiteX87" fmla="*/ 626 w 657"/>
              <a:gd name="connsiteY87" fmla="*/ 126 h 764"/>
              <a:gd name="connsiteX88" fmla="*/ 621 w 657"/>
              <a:gd name="connsiteY88" fmla="*/ 142 h 764"/>
              <a:gd name="connsiteX89" fmla="*/ 621 w 657"/>
              <a:gd name="connsiteY89" fmla="*/ 163 h 764"/>
              <a:gd name="connsiteX90" fmla="*/ 621 w 657"/>
              <a:gd name="connsiteY90" fmla="*/ 184 h 764"/>
              <a:gd name="connsiteX91" fmla="*/ 615 w 657"/>
              <a:gd name="connsiteY91" fmla="*/ 211 h 764"/>
              <a:gd name="connsiteX92" fmla="*/ 610 w 657"/>
              <a:gd name="connsiteY92" fmla="*/ 263 h 764"/>
              <a:gd name="connsiteX93" fmla="*/ 605 w 657"/>
              <a:gd name="connsiteY93" fmla="*/ 316 h 764"/>
              <a:gd name="connsiteX94" fmla="*/ 600 w 657"/>
              <a:gd name="connsiteY94" fmla="*/ 363 h 764"/>
              <a:gd name="connsiteX95" fmla="*/ 594 w 657"/>
              <a:gd name="connsiteY95" fmla="*/ 411 h 764"/>
              <a:gd name="connsiteX96" fmla="*/ 584 w 657"/>
              <a:gd name="connsiteY96" fmla="*/ 458 h 764"/>
              <a:gd name="connsiteX97" fmla="*/ 573 w 657"/>
              <a:gd name="connsiteY97" fmla="*/ 506 h 764"/>
              <a:gd name="connsiteX98" fmla="*/ 563 w 657"/>
              <a:gd name="connsiteY98" fmla="*/ 553 h 764"/>
              <a:gd name="connsiteX99" fmla="*/ 547 w 657"/>
              <a:gd name="connsiteY99" fmla="*/ 595 h 764"/>
              <a:gd name="connsiteX100" fmla="*/ 536 w 657"/>
              <a:gd name="connsiteY100" fmla="*/ 622 h 764"/>
              <a:gd name="connsiteX101" fmla="*/ 531 w 657"/>
              <a:gd name="connsiteY101" fmla="*/ 643 h 764"/>
              <a:gd name="connsiteX102" fmla="*/ 521 w 657"/>
              <a:gd name="connsiteY102" fmla="*/ 658 h 764"/>
              <a:gd name="connsiteX103" fmla="*/ 510 w 657"/>
              <a:gd name="connsiteY103" fmla="*/ 674 h 764"/>
              <a:gd name="connsiteX104" fmla="*/ 500 w 657"/>
              <a:gd name="connsiteY104" fmla="*/ 690 h 764"/>
              <a:gd name="connsiteX105" fmla="*/ 489 w 657"/>
              <a:gd name="connsiteY105" fmla="*/ 706 h 764"/>
              <a:gd name="connsiteX106" fmla="*/ 473 w 657"/>
              <a:gd name="connsiteY106" fmla="*/ 716 h 764"/>
              <a:gd name="connsiteX107" fmla="*/ 463 w 657"/>
              <a:gd name="connsiteY107" fmla="*/ 727 h 764"/>
              <a:gd name="connsiteX108" fmla="*/ 452 w 657"/>
              <a:gd name="connsiteY108" fmla="*/ 737 h 764"/>
              <a:gd name="connsiteX109" fmla="*/ 442 w 657"/>
              <a:gd name="connsiteY109" fmla="*/ 743 h 764"/>
              <a:gd name="connsiteX110" fmla="*/ 431 w 657"/>
              <a:gd name="connsiteY110" fmla="*/ 748 h 764"/>
              <a:gd name="connsiteX111" fmla="*/ 421 w 657"/>
              <a:gd name="connsiteY111" fmla="*/ 753 h 764"/>
              <a:gd name="connsiteX112" fmla="*/ 416 w 657"/>
              <a:gd name="connsiteY112" fmla="*/ 758 h 764"/>
              <a:gd name="connsiteX113" fmla="*/ 405 w 657"/>
              <a:gd name="connsiteY113" fmla="*/ 764 h 764"/>
              <a:gd name="connsiteX114" fmla="*/ 400 w 657"/>
              <a:gd name="connsiteY114" fmla="*/ 764 h 764"/>
              <a:gd name="connsiteX115" fmla="*/ 394 w 657"/>
              <a:gd name="connsiteY115" fmla="*/ 764 h 764"/>
              <a:gd name="connsiteX116" fmla="*/ 384 w 657"/>
              <a:gd name="connsiteY116" fmla="*/ 758 h 764"/>
              <a:gd name="connsiteX117" fmla="*/ 379 w 657"/>
              <a:gd name="connsiteY117" fmla="*/ 753 h 764"/>
              <a:gd name="connsiteX118" fmla="*/ 373 w 657"/>
              <a:gd name="connsiteY118" fmla="*/ 748 h 764"/>
              <a:gd name="connsiteX119" fmla="*/ 373 w 657"/>
              <a:gd name="connsiteY119" fmla="*/ 743 h 764"/>
              <a:gd name="connsiteX120" fmla="*/ 373 w 657"/>
              <a:gd name="connsiteY120" fmla="*/ 737 h 764"/>
              <a:gd name="connsiteX121" fmla="*/ 373 w 657"/>
              <a:gd name="connsiteY121" fmla="*/ 732 h 764"/>
              <a:gd name="connsiteX122" fmla="*/ 373 w 657"/>
              <a:gd name="connsiteY122" fmla="*/ 722 h 764"/>
              <a:gd name="connsiteX123" fmla="*/ 373 w 657"/>
              <a:gd name="connsiteY123" fmla="*/ 716 h 764"/>
              <a:gd name="connsiteX124" fmla="*/ 368 w 657"/>
              <a:gd name="connsiteY124" fmla="*/ 706 h 764"/>
              <a:gd name="connsiteX125" fmla="*/ 358 w 657"/>
              <a:gd name="connsiteY125" fmla="*/ 695 h 764"/>
              <a:gd name="connsiteX126" fmla="*/ 347 w 657"/>
              <a:gd name="connsiteY126" fmla="*/ 690 h 764"/>
              <a:gd name="connsiteX127" fmla="*/ 337 w 657"/>
              <a:gd name="connsiteY127" fmla="*/ 679 h 764"/>
              <a:gd name="connsiteX128" fmla="*/ 321 w 657"/>
              <a:gd name="connsiteY128" fmla="*/ 669 h 764"/>
              <a:gd name="connsiteX129" fmla="*/ 305 w 657"/>
              <a:gd name="connsiteY129" fmla="*/ 658 h 764"/>
              <a:gd name="connsiteX130" fmla="*/ 289 w 657"/>
              <a:gd name="connsiteY130" fmla="*/ 648 h 764"/>
              <a:gd name="connsiteX131" fmla="*/ 273 w 657"/>
              <a:gd name="connsiteY131" fmla="*/ 643 h 764"/>
              <a:gd name="connsiteX132" fmla="*/ 263 w 657"/>
              <a:gd name="connsiteY132" fmla="*/ 632 h 764"/>
              <a:gd name="connsiteX133" fmla="*/ 252 w 657"/>
              <a:gd name="connsiteY133" fmla="*/ 627 h 764"/>
              <a:gd name="connsiteX134" fmla="*/ 242 w 657"/>
              <a:gd name="connsiteY134" fmla="*/ 622 h 764"/>
              <a:gd name="connsiteX135" fmla="*/ 237 w 657"/>
              <a:gd name="connsiteY135" fmla="*/ 616 h 764"/>
              <a:gd name="connsiteX136" fmla="*/ 237 w 657"/>
              <a:gd name="connsiteY136" fmla="*/ 616 h 764"/>
              <a:gd name="connsiteX137" fmla="*/ 237 w 657"/>
              <a:gd name="connsiteY137" fmla="*/ 611 h 764"/>
              <a:gd name="connsiteX138" fmla="*/ 237 w 657"/>
              <a:gd name="connsiteY138" fmla="*/ 611 h 764"/>
              <a:gd name="connsiteX139" fmla="*/ 242 w 657"/>
              <a:gd name="connsiteY139" fmla="*/ 611 h 764"/>
              <a:gd name="connsiteX140" fmla="*/ 247 w 657"/>
              <a:gd name="connsiteY140" fmla="*/ 611 h 764"/>
              <a:gd name="connsiteX141" fmla="*/ 258 w 657"/>
              <a:gd name="connsiteY141" fmla="*/ 611 h 764"/>
              <a:gd name="connsiteX142" fmla="*/ 268 w 657"/>
              <a:gd name="connsiteY142" fmla="*/ 611 h 764"/>
              <a:gd name="connsiteX143" fmla="*/ 284 w 657"/>
              <a:gd name="connsiteY143" fmla="*/ 616 h 764"/>
              <a:gd name="connsiteX144" fmla="*/ 300 w 657"/>
              <a:gd name="connsiteY144" fmla="*/ 622 h 764"/>
              <a:gd name="connsiteX145" fmla="*/ 321 w 657"/>
              <a:gd name="connsiteY145" fmla="*/ 622 h 764"/>
              <a:gd name="connsiteX146" fmla="*/ 342 w 657"/>
              <a:gd name="connsiteY146" fmla="*/ 627 h 764"/>
              <a:gd name="connsiteX147" fmla="*/ 358 w 657"/>
              <a:gd name="connsiteY147" fmla="*/ 632 h 764"/>
              <a:gd name="connsiteX148" fmla="*/ 373 w 657"/>
              <a:gd name="connsiteY148" fmla="*/ 632 h 764"/>
              <a:gd name="connsiteX149" fmla="*/ 389 w 657"/>
              <a:gd name="connsiteY149" fmla="*/ 632 h 764"/>
              <a:gd name="connsiteX150" fmla="*/ 400 w 657"/>
              <a:gd name="connsiteY150" fmla="*/ 632 h 764"/>
              <a:gd name="connsiteX151" fmla="*/ 410 w 657"/>
              <a:gd name="connsiteY151" fmla="*/ 632 h 764"/>
              <a:gd name="connsiteX152" fmla="*/ 416 w 657"/>
              <a:gd name="connsiteY152" fmla="*/ 632 h 764"/>
              <a:gd name="connsiteX153" fmla="*/ 421 w 657"/>
              <a:gd name="connsiteY153" fmla="*/ 632 h 764"/>
              <a:gd name="connsiteX154" fmla="*/ 426 w 657"/>
              <a:gd name="connsiteY154" fmla="*/ 627 h 764"/>
              <a:gd name="connsiteX155" fmla="*/ 431 w 657"/>
              <a:gd name="connsiteY155" fmla="*/ 622 h 764"/>
              <a:gd name="connsiteX156" fmla="*/ 437 w 657"/>
              <a:gd name="connsiteY156" fmla="*/ 616 h 764"/>
              <a:gd name="connsiteX157" fmla="*/ 442 w 657"/>
              <a:gd name="connsiteY157" fmla="*/ 611 h 764"/>
              <a:gd name="connsiteX158" fmla="*/ 447 w 657"/>
              <a:gd name="connsiteY158" fmla="*/ 600 h 764"/>
              <a:gd name="connsiteX159" fmla="*/ 458 w 657"/>
              <a:gd name="connsiteY159" fmla="*/ 590 h 764"/>
              <a:gd name="connsiteX160" fmla="*/ 463 w 657"/>
              <a:gd name="connsiteY160" fmla="*/ 579 h 764"/>
              <a:gd name="connsiteX161" fmla="*/ 468 w 657"/>
              <a:gd name="connsiteY161" fmla="*/ 569 h 764"/>
              <a:gd name="connsiteX162" fmla="*/ 473 w 657"/>
              <a:gd name="connsiteY162" fmla="*/ 553 h 764"/>
              <a:gd name="connsiteX163" fmla="*/ 479 w 657"/>
              <a:gd name="connsiteY163" fmla="*/ 537 h 764"/>
              <a:gd name="connsiteX164" fmla="*/ 484 w 657"/>
              <a:gd name="connsiteY164" fmla="*/ 521 h 764"/>
              <a:gd name="connsiteX165" fmla="*/ 489 w 657"/>
              <a:gd name="connsiteY165" fmla="*/ 500 h 764"/>
              <a:gd name="connsiteX166" fmla="*/ 494 w 657"/>
              <a:gd name="connsiteY166" fmla="*/ 479 h 764"/>
              <a:gd name="connsiteX167" fmla="*/ 500 w 657"/>
              <a:gd name="connsiteY167" fmla="*/ 453 h 764"/>
              <a:gd name="connsiteX168" fmla="*/ 505 w 657"/>
              <a:gd name="connsiteY168" fmla="*/ 427 h 764"/>
              <a:gd name="connsiteX169" fmla="*/ 510 w 657"/>
              <a:gd name="connsiteY169" fmla="*/ 400 h 764"/>
              <a:gd name="connsiteX170" fmla="*/ 515 w 657"/>
              <a:gd name="connsiteY170" fmla="*/ 374 h 764"/>
              <a:gd name="connsiteX171" fmla="*/ 521 w 657"/>
              <a:gd name="connsiteY171" fmla="*/ 348 h 764"/>
              <a:gd name="connsiteX172" fmla="*/ 521 w 657"/>
              <a:gd name="connsiteY172" fmla="*/ 321 h 764"/>
              <a:gd name="connsiteX173" fmla="*/ 526 w 657"/>
              <a:gd name="connsiteY173" fmla="*/ 295 h 764"/>
              <a:gd name="connsiteX174" fmla="*/ 526 w 657"/>
              <a:gd name="connsiteY174" fmla="*/ 274 h 764"/>
              <a:gd name="connsiteX175" fmla="*/ 531 w 657"/>
              <a:gd name="connsiteY175" fmla="*/ 253 h 764"/>
              <a:gd name="connsiteX176" fmla="*/ 531 w 657"/>
              <a:gd name="connsiteY176" fmla="*/ 232 h 764"/>
              <a:gd name="connsiteX177" fmla="*/ 531 w 657"/>
              <a:gd name="connsiteY177" fmla="*/ 211 h 764"/>
              <a:gd name="connsiteX178" fmla="*/ 536 w 657"/>
              <a:gd name="connsiteY178" fmla="*/ 195 h 764"/>
              <a:gd name="connsiteX179" fmla="*/ 536 w 657"/>
              <a:gd name="connsiteY179" fmla="*/ 179 h 764"/>
              <a:gd name="connsiteX180" fmla="*/ 536 w 657"/>
              <a:gd name="connsiteY180" fmla="*/ 163 h 764"/>
              <a:gd name="connsiteX181" fmla="*/ 536 w 657"/>
              <a:gd name="connsiteY181" fmla="*/ 153 h 764"/>
              <a:gd name="connsiteX182" fmla="*/ 536 w 657"/>
              <a:gd name="connsiteY182" fmla="*/ 142 h 764"/>
              <a:gd name="connsiteX183" fmla="*/ 536 w 657"/>
              <a:gd name="connsiteY183" fmla="*/ 132 h 764"/>
              <a:gd name="connsiteX184" fmla="*/ 536 w 657"/>
              <a:gd name="connsiteY184" fmla="*/ 121 h 764"/>
              <a:gd name="connsiteX185" fmla="*/ 531 w 657"/>
              <a:gd name="connsiteY185" fmla="*/ 116 h 764"/>
              <a:gd name="connsiteX186" fmla="*/ 531 w 657"/>
              <a:gd name="connsiteY186" fmla="*/ 116 h 764"/>
              <a:gd name="connsiteX0" fmla="*/ 531 w 657"/>
              <a:gd name="connsiteY0" fmla="*/ 116 h 764"/>
              <a:gd name="connsiteX1" fmla="*/ 531 w 657"/>
              <a:gd name="connsiteY1" fmla="*/ 105 h 764"/>
              <a:gd name="connsiteX2" fmla="*/ 526 w 657"/>
              <a:gd name="connsiteY2" fmla="*/ 95 h 764"/>
              <a:gd name="connsiteX3" fmla="*/ 521 w 657"/>
              <a:gd name="connsiteY3" fmla="*/ 84 h 764"/>
              <a:gd name="connsiteX4" fmla="*/ 521 w 657"/>
              <a:gd name="connsiteY4" fmla="*/ 79 h 764"/>
              <a:gd name="connsiteX5" fmla="*/ 515 w 657"/>
              <a:gd name="connsiteY5" fmla="*/ 79 h 764"/>
              <a:gd name="connsiteX6" fmla="*/ 510 w 657"/>
              <a:gd name="connsiteY6" fmla="*/ 79 h 764"/>
              <a:gd name="connsiteX7" fmla="*/ 505 w 657"/>
              <a:gd name="connsiteY7" fmla="*/ 74 h 764"/>
              <a:gd name="connsiteX8" fmla="*/ 494 w 657"/>
              <a:gd name="connsiteY8" fmla="*/ 74 h 764"/>
              <a:gd name="connsiteX9" fmla="*/ 484 w 657"/>
              <a:gd name="connsiteY9" fmla="*/ 74 h 764"/>
              <a:gd name="connsiteX10" fmla="*/ 473 w 657"/>
              <a:gd name="connsiteY10" fmla="*/ 74 h 764"/>
              <a:gd name="connsiteX11" fmla="*/ 463 w 657"/>
              <a:gd name="connsiteY11" fmla="*/ 74 h 764"/>
              <a:gd name="connsiteX12" fmla="*/ 452 w 657"/>
              <a:gd name="connsiteY12" fmla="*/ 74 h 764"/>
              <a:gd name="connsiteX13" fmla="*/ 421 w 657"/>
              <a:gd name="connsiteY13" fmla="*/ 74 h 764"/>
              <a:gd name="connsiteX14" fmla="*/ 394 w 657"/>
              <a:gd name="connsiteY14" fmla="*/ 74 h 764"/>
              <a:gd name="connsiteX15" fmla="*/ 363 w 657"/>
              <a:gd name="connsiteY15" fmla="*/ 79 h 764"/>
              <a:gd name="connsiteX16" fmla="*/ 331 w 657"/>
              <a:gd name="connsiteY16" fmla="*/ 79 h 764"/>
              <a:gd name="connsiteX17" fmla="*/ 316 w 657"/>
              <a:gd name="connsiteY17" fmla="*/ 84 h 764"/>
              <a:gd name="connsiteX18" fmla="*/ 300 w 657"/>
              <a:gd name="connsiteY18" fmla="*/ 84 h 764"/>
              <a:gd name="connsiteX19" fmla="*/ 279 w 657"/>
              <a:gd name="connsiteY19" fmla="*/ 90 h 764"/>
              <a:gd name="connsiteX20" fmla="*/ 263 w 657"/>
              <a:gd name="connsiteY20" fmla="*/ 95 h 764"/>
              <a:gd name="connsiteX21" fmla="*/ 242 w 657"/>
              <a:gd name="connsiteY21" fmla="*/ 95 h 764"/>
              <a:gd name="connsiteX22" fmla="*/ 221 w 657"/>
              <a:gd name="connsiteY22" fmla="*/ 100 h 764"/>
              <a:gd name="connsiteX23" fmla="*/ 195 w 657"/>
              <a:gd name="connsiteY23" fmla="*/ 105 h 764"/>
              <a:gd name="connsiteX24" fmla="*/ 174 w 657"/>
              <a:gd name="connsiteY24" fmla="*/ 111 h 764"/>
              <a:gd name="connsiteX25" fmla="*/ 147 w 657"/>
              <a:gd name="connsiteY25" fmla="*/ 116 h 764"/>
              <a:gd name="connsiteX26" fmla="*/ 126 w 657"/>
              <a:gd name="connsiteY26" fmla="*/ 121 h 764"/>
              <a:gd name="connsiteX27" fmla="*/ 105 w 657"/>
              <a:gd name="connsiteY27" fmla="*/ 121 h 764"/>
              <a:gd name="connsiteX28" fmla="*/ 89 w 657"/>
              <a:gd name="connsiteY28" fmla="*/ 126 h 764"/>
              <a:gd name="connsiteX29" fmla="*/ 74 w 657"/>
              <a:gd name="connsiteY29" fmla="*/ 126 h 764"/>
              <a:gd name="connsiteX30" fmla="*/ 63 w 657"/>
              <a:gd name="connsiteY30" fmla="*/ 126 h 764"/>
              <a:gd name="connsiteX31" fmla="*/ 53 w 657"/>
              <a:gd name="connsiteY31" fmla="*/ 126 h 764"/>
              <a:gd name="connsiteX32" fmla="*/ 47 w 657"/>
              <a:gd name="connsiteY32" fmla="*/ 126 h 764"/>
              <a:gd name="connsiteX33" fmla="*/ 37 w 657"/>
              <a:gd name="connsiteY33" fmla="*/ 121 h 764"/>
              <a:gd name="connsiteX34" fmla="*/ 21 w 657"/>
              <a:gd name="connsiteY34" fmla="*/ 116 h 764"/>
              <a:gd name="connsiteX35" fmla="*/ 10 w 657"/>
              <a:gd name="connsiteY35" fmla="*/ 111 h 764"/>
              <a:gd name="connsiteX36" fmla="*/ 0 w 657"/>
              <a:gd name="connsiteY36" fmla="*/ 100 h 764"/>
              <a:gd name="connsiteX37" fmla="*/ 32 w 657"/>
              <a:gd name="connsiteY37" fmla="*/ 68 h 764"/>
              <a:gd name="connsiteX38" fmla="*/ 63 w 657"/>
              <a:gd name="connsiteY38" fmla="*/ 68 h 764"/>
              <a:gd name="connsiteX39" fmla="*/ 100 w 657"/>
              <a:gd name="connsiteY39" fmla="*/ 63 h 764"/>
              <a:gd name="connsiteX40" fmla="*/ 121 w 657"/>
              <a:gd name="connsiteY40" fmla="*/ 63 h 764"/>
              <a:gd name="connsiteX41" fmla="*/ 147 w 657"/>
              <a:gd name="connsiteY41" fmla="*/ 63 h 764"/>
              <a:gd name="connsiteX42" fmla="*/ 168 w 657"/>
              <a:gd name="connsiteY42" fmla="*/ 58 h 764"/>
              <a:gd name="connsiteX43" fmla="*/ 200 w 657"/>
              <a:gd name="connsiteY43" fmla="*/ 58 h 764"/>
              <a:gd name="connsiteX44" fmla="*/ 226 w 657"/>
              <a:gd name="connsiteY44" fmla="*/ 53 h 764"/>
              <a:gd name="connsiteX45" fmla="*/ 258 w 657"/>
              <a:gd name="connsiteY45" fmla="*/ 53 h 764"/>
              <a:gd name="connsiteX46" fmla="*/ 295 w 657"/>
              <a:gd name="connsiteY46" fmla="*/ 47 h 764"/>
              <a:gd name="connsiteX47" fmla="*/ 331 w 657"/>
              <a:gd name="connsiteY47" fmla="*/ 42 h 764"/>
              <a:gd name="connsiteX48" fmla="*/ 347 w 657"/>
              <a:gd name="connsiteY48" fmla="*/ 42 h 764"/>
              <a:gd name="connsiteX49" fmla="*/ 363 w 657"/>
              <a:gd name="connsiteY49" fmla="*/ 37 h 764"/>
              <a:gd name="connsiteX50" fmla="*/ 379 w 657"/>
              <a:gd name="connsiteY50" fmla="*/ 37 h 764"/>
              <a:gd name="connsiteX51" fmla="*/ 394 w 657"/>
              <a:gd name="connsiteY51" fmla="*/ 37 h 764"/>
              <a:gd name="connsiteX52" fmla="*/ 405 w 657"/>
              <a:gd name="connsiteY52" fmla="*/ 32 h 764"/>
              <a:gd name="connsiteX53" fmla="*/ 421 w 657"/>
              <a:gd name="connsiteY53" fmla="*/ 32 h 764"/>
              <a:gd name="connsiteX54" fmla="*/ 431 w 657"/>
              <a:gd name="connsiteY54" fmla="*/ 32 h 764"/>
              <a:gd name="connsiteX55" fmla="*/ 442 w 657"/>
              <a:gd name="connsiteY55" fmla="*/ 26 h 764"/>
              <a:gd name="connsiteX56" fmla="*/ 452 w 657"/>
              <a:gd name="connsiteY56" fmla="*/ 26 h 764"/>
              <a:gd name="connsiteX57" fmla="*/ 458 w 657"/>
              <a:gd name="connsiteY57" fmla="*/ 26 h 764"/>
              <a:gd name="connsiteX58" fmla="*/ 468 w 657"/>
              <a:gd name="connsiteY58" fmla="*/ 21 h 764"/>
              <a:gd name="connsiteX59" fmla="*/ 473 w 657"/>
              <a:gd name="connsiteY59" fmla="*/ 21 h 764"/>
              <a:gd name="connsiteX60" fmla="*/ 479 w 657"/>
              <a:gd name="connsiteY60" fmla="*/ 21 h 764"/>
              <a:gd name="connsiteX61" fmla="*/ 484 w 657"/>
              <a:gd name="connsiteY61" fmla="*/ 16 h 764"/>
              <a:gd name="connsiteX62" fmla="*/ 484 w 657"/>
              <a:gd name="connsiteY62" fmla="*/ 16 h 764"/>
              <a:gd name="connsiteX63" fmla="*/ 489 w 657"/>
              <a:gd name="connsiteY63" fmla="*/ 16 h 764"/>
              <a:gd name="connsiteX64" fmla="*/ 489 w 657"/>
              <a:gd name="connsiteY64" fmla="*/ 11 h 764"/>
              <a:gd name="connsiteX65" fmla="*/ 500 w 657"/>
              <a:gd name="connsiteY65" fmla="*/ 5 h 764"/>
              <a:gd name="connsiteX66" fmla="*/ 505 w 657"/>
              <a:gd name="connsiteY66" fmla="*/ 5 h 764"/>
              <a:gd name="connsiteX67" fmla="*/ 515 w 657"/>
              <a:gd name="connsiteY67" fmla="*/ 0 h 764"/>
              <a:gd name="connsiteX68" fmla="*/ 521 w 657"/>
              <a:gd name="connsiteY68" fmla="*/ 5 h 764"/>
              <a:gd name="connsiteX69" fmla="*/ 536 w 657"/>
              <a:gd name="connsiteY69" fmla="*/ 5 h 764"/>
              <a:gd name="connsiteX70" fmla="*/ 547 w 657"/>
              <a:gd name="connsiteY70" fmla="*/ 11 h 764"/>
              <a:gd name="connsiteX71" fmla="*/ 568 w 657"/>
              <a:gd name="connsiteY71" fmla="*/ 16 h 764"/>
              <a:gd name="connsiteX72" fmla="*/ 600 w 657"/>
              <a:gd name="connsiteY72" fmla="*/ 32 h 764"/>
              <a:gd name="connsiteX73" fmla="*/ 615 w 657"/>
              <a:gd name="connsiteY73" fmla="*/ 42 h 764"/>
              <a:gd name="connsiteX74" fmla="*/ 631 w 657"/>
              <a:gd name="connsiteY74" fmla="*/ 53 h 764"/>
              <a:gd name="connsiteX75" fmla="*/ 642 w 657"/>
              <a:gd name="connsiteY75" fmla="*/ 58 h 764"/>
              <a:gd name="connsiteX76" fmla="*/ 652 w 657"/>
              <a:gd name="connsiteY76" fmla="*/ 68 h 764"/>
              <a:gd name="connsiteX77" fmla="*/ 657 w 657"/>
              <a:gd name="connsiteY77" fmla="*/ 74 h 764"/>
              <a:gd name="connsiteX78" fmla="*/ 657 w 657"/>
              <a:gd name="connsiteY78" fmla="*/ 74 h 764"/>
              <a:gd name="connsiteX79" fmla="*/ 652 w 657"/>
              <a:gd name="connsiteY79" fmla="*/ 79 h 764"/>
              <a:gd name="connsiteX80" fmla="*/ 652 w 657"/>
              <a:gd name="connsiteY80" fmla="*/ 84 h 764"/>
              <a:gd name="connsiteX81" fmla="*/ 647 w 657"/>
              <a:gd name="connsiteY81" fmla="*/ 90 h 764"/>
              <a:gd name="connsiteX82" fmla="*/ 642 w 657"/>
              <a:gd name="connsiteY82" fmla="*/ 95 h 764"/>
              <a:gd name="connsiteX83" fmla="*/ 636 w 657"/>
              <a:gd name="connsiteY83" fmla="*/ 100 h 764"/>
              <a:gd name="connsiteX84" fmla="*/ 631 w 657"/>
              <a:gd name="connsiteY84" fmla="*/ 105 h 764"/>
              <a:gd name="connsiteX85" fmla="*/ 626 w 657"/>
              <a:gd name="connsiteY85" fmla="*/ 116 h 764"/>
              <a:gd name="connsiteX86" fmla="*/ 626 w 657"/>
              <a:gd name="connsiteY86" fmla="*/ 126 h 764"/>
              <a:gd name="connsiteX87" fmla="*/ 621 w 657"/>
              <a:gd name="connsiteY87" fmla="*/ 142 h 764"/>
              <a:gd name="connsiteX88" fmla="*/ 621 w 657"/>
              <a:gd name="connsiteY88" fmla="*/ 163 h 764"/>
              <a:gd name="connsiteX89" fmla="*/ 621 w 657"/>
              <a:gd name="connsiteY89" fmla="*/ 184 h 764"/>
              <a:gd name="connsiteX90" fmla="*/ 615 w 657"/>
              <a:gd name="connsiteY90" fmla="*/ 211 h 764"/>
              <a:gd name="connsiteX91" fmla="*/ 610 w 657"/>
              <a:gd name="connsiteY91" fmla="*/ 263 h 764"/>
              <a:gd name="connsiteX92" fmla="*/ 605 w 657"/>
              <a:gd name="connsiteY92" fmla="*/ 316 h 764"/>
              <a:gd name="connsiteX93" fmla="*/ 600 w 657"/>
              <a:gd name="connsiteY93" fmla="*/ 363 h 764"/>
              <a:gd name="connsiteX94" fmla="*/ 594 w 657"/>
              <a:gd name="connsiteY94" fmla="*/ 411 h 764"/>
              <a:gd name="connsiteX95" fmla="*/ 584 w 657"/>
              <a:gd name="connsiteY95" fmla="*/ 458 h 764"/>
              <a:gd name="connsiteX96" fmla="*/ 573 w 657"/>
              <a:gd name="connsiteY96" fmla="*/ 506 h 764"/>
              <a:gd name="connsiteX97" fmla="*/ 563 w 657"/>
              <a:gd name="connsiteY97" fmla="*/ 553 h 764"/>
              <a:gd name="connsiteX98" fmla="*/ 547 w 657"/>
              <a:gd name="connsiteY98" fmla="*/ 595 h 764"/>
              <a:gd name="connsiteX99" fmla="*/ 536 w 657"/>
              <a:gd name="connsiteY99" fmla="*/ 622 h 764"/>
              <a:gd name="connsiteX100" fmla="*/ 531 w 657"/>
              <a:gd name="connsiteY100" fmla="*/ 643 h 764"/>
              <a:gd name="connsiteX101" fmla="*/ 521 w 657"/>
              <a:gd name="connsiteY101" fmla="*/ 658 h 764"/>
              <a:gd name="connsiteX102" fmla="*/ 510 w 657"/>
              <a:gd name="connsiteY102" fmla="*/ 674 h 764"/>
              <a:gd name="connsiteX103" fmla="*/ 500 w 657"/>
              <a:gd name="connsiteY103" fmla="*/ 690 h 764"/>
              <a:gd name="connsiteX104" fmla="*/ 489 w 657"/>
              <a:gd name="connsiteY104" fmla="*/ 706 h 764"/>
              <a:gd name="connsiteX105" fmla="*/ 473 w 657"/>
              <a:gd name="connsiteY105" fmla="*/ 716 h 764"/>
              <a:gd name="connsiteX106" fmla="*/ 463 w 657"/>
              <a:gd name="connsiteY106" fmla="*/ 727 h 764"/>
              <a:gd name="connsiteX107" fmla="*/ 452 w 657"/>
              <a:gd name="connsiteY107" fmla="*/ 737 h 764"/>
              <a:gd name="connsiteX108" fmla="*/ 442 w 657"/>
              <a:gd name="connsiteY108" fmla="*/ 743 h 764"/>
              <a:gd name="connsiteX109" fmla="*/ 431 w 657"/>
              <a:gd name="connsiteY109" fmla="*/ 748 h 764"/>
              <a:gd name="connsiteX110" fmla="*/ 421 w 657"/>
              <a:gd name="connsiteY110" fmla="*/ 753 h 764"/>
              <a:gd name="connsiteX111" fmla="*/ 416 w 657"/>
              <a:gd name="connsiteY111" fmla="*/ 758 h 764"/>
              <a:gd name="connsiteX112" fmla="*/ 405 w 657"/>
              <a:gd name="connsiteY112" fmla="*/ 764 h 764"/>
              <a:gd name="connsiteX113" fmla="*/ 400 w 657"/>
              <a:gd name="connsiteY113" fmla="*/ 764 h 764"/>
              <a:gd name="connsiteX114" fmla="*/ 394 w 657"/>
              <a:gd name="connsiteY114" fmla="*/ 764 h 764"/>
              <a:gd name="connsiteX115" fmla="*/ 384 w 657"/>
              <a:gd name="connsiteY115" fmla="*/ 758 h 764"/>
              <a:gd name="connsiteX116" fmla="*/ 379 w 657"/>
              <a:gd name="connsiteY116" fmla="*/ 753 h 764"/>
              <a:gd name="connsiteX117" fmla="*/ 373 w 657"/>
              <a:gd name="connsiteY117" fmla="*/ 748 h 764"/>
              <a:gd name="connsiteX118" fmla="*/ 373 w 657"/>
              <a:gd name="connsiteY118" fmla="*/ 743 h 764"/>
              <a:gd name="connsiteX119" fmla="*/ 373 w 657"/>
              <a:gd name="connsiteY119" fmla="*/ 737 h 764"/>
              <a:gd name="connsiteX120" fmla="*/ 373 w 657"/>
              <a:gd name="connsiteY120" fmla="*/ 732 h 764"/>
              <a:gd name="connsiteX121" fmla="*/ 373 w 657"/>
              <a:gd name="connsiteY121" fmla="*/ 722 h 764"/>
              <a:gd name="connsiteX122" fmla="*/ 373 w 657"/>
              <a:gd name="connsiteY122" fmla="*/ 716 h 764"/>
              <a:gd name="connsiteX123" fmla="*/ 368 w 657"/>
              <a:gd name="connsiteY123" fmla="*/ 706 h 764"/>
              <a:gd name="connsiteX124" fmla="*/ 358 w 657"/>
              <a:gd name="connsiteY124" fmla="*/ 695 h 764"/>
              <a:gd name="connsiteX125" fmla="*/ 347 w 657"/>
              <a:gd name="connsiteY125" fmla="*/ 690 h 764"/>
              <a:gd name="connsiteX126" fmla="*/ 337 w 657"/>
              <a:gd name="connsiteY126" fmla="*/ 679 h 764"/>
              <a:gd name="connsiteX127" fmla="*/ 321 w 657"/>
              <a:gd name="connsiteY127" fmla="*/ 669 h 764"/>
              <a:gd name="connsiteX128" fmla="*/ 305 w 657"/>
              <a:gd name="connsiteY128" fmla="*/ 658 h 764"/>
              <a:gd name="connsiteX129" fmla="*/ 289 w 657"/>
              <a:gd name="connsiteY129" fmla="*/ 648 h 764"/>
              <a:gd name="connsiteX130" fmla="*/ 273 w 657"/>
              <a:gd name="connsiteY130" fmla="*/ 643 h 764"/>
              <a:gd name="connsiteX131" fmla="*/ 263 w 657"/>
              <a:gd name="connsiteY131" fmla="*/ 632 h 764"/>
              <a:gd name="connsiteX132" fmla="*/ 252 w 657"/>
              <a:gd name="connsiteY132" fmla="*/ 627 h 764"/>
              <a:gd name="connsiteX133" fmla="*/ 242 w 657"/>
              <a:gd name="connsiteY133" fmla="*/ 622 h 764"/>
              <a:gd name="connsiteX134" fmla="*/ 237 w 657"/>
              <a:gd name="connsiteY134" fmla="*/ 616 h 764"/>
              <a:gd name="connsiteX135" fmla="*/ 237 w 657"/>
              <a:gd name="connsiteY135" fmla="*/ 616 h 764"/>
              <a:gd name="connsiteX136" fmla="*/ 237 w 657"/>
              <a:gd name="connsiteY136" fmla="*/ 611 h 764"/>
              <a:gd name="connsiteX137" fmla="*/ 237 w 657"/>
              <a:gd name="connsiteY137" fmla="*/ 611 h 764"/>
              <a:gd name="connsiteX138" fmla="*/ 242 w 657"/>
              <a:gd name="connsiteY138" fmla="*/ 611 h 764"/>
              <a:gd name="connsiteX139" fmla="*/ 247 w 657"/>
              <a:gd name="connsiteY139" fmla="*/ 611 h 764"/>
              <a:gd name="connsiteX140" fmla="*/ 258 w 657"/>
              <a:gd name="connsiteY140" fmla="*/ 611 h 764"/>
              <a:gd name="connsiteX141" fmla="*/ 268 w 657"/>
              <a:gd name="connsiteY141" fmla="*/ 611 h 764"/>
              <a:gd name="connsiteX142" fmla="*/ 284 w 657"/>
              <a:gd name="connsiteY142" fmla="*/ 616 h 764"/>
              <a:gd name="connsiteX143" fmla="*/ 300 w 657"/>
              <a:gd name="connsiteY143" fmla="*/ 622 h 764"/>
              <a:gd name="connsiteX144" fmla="*/ 321 w 657"/>
              <a:gd name="connsiteY144" fmla="*/ 622 h 764"/>
              <a:gd name="connsiteX145" fmla="*/ 342 w 657"/>
              <a:gd name="connsiteY145" fmla="*/ 627 h 764"/>
              <a:gd name="connsiteX146" fmla="*/ 358 w 657"/>
              <a:gd name="connsiteY146" fmla="*/ 632 h 764"/>
              <a:gd name="connsiteX147" fmla="*/ 373 w 657"/>
              <a:gd name="connsiteY147" fmla="*/ 632 h 764"/>
              <a:gd name="connsiteX148" fmla="*/ 389 w 657"/>
              <a:gd name="connsiteY148" fmla="*/ 632 h 764"/>
              <a:gd name="connsiteX149" fmla="*/ 400 w 657"/>
              <a:gd name="connsiteY149" fmla="*/ 632 h 764"/>
              <a:gd name="connsiteX150" fmla="*/ 410 w 657"/>
              <a:gd name="connsiteY150" fmla="*/ 632 h 764"/>
              <a:gd name="connsiteX151" fmla="*/ 416 w 657"/>
              <a:gd name="connsiteY151" fmla="*/ 632 h 764"/>
              <a:gd name="connsiteX152" fmla="*/ 421 w 657"/>
              <a:gd name="connsiteY152" fmla="*/ 632 h 764"/>
              <a:gd name="connsiteX153" fmla="*/ 426 w 657"/>
              <a:gd name="connsiteY153" fmla="*/ 627 h 764"/>
              <a:gd name="connsiteX154" fmla="*/ 431 w 657"/>
              <a:gd name="connsiteY154" fmla="*/ 622 h 764"/>
              <a:gd name="connsiteX155" fmla="*/ 437 w 657"/>
              <a:gd name="connsiteY155" fmla="*/ 616 h 764"/>
              <a:gd name="connsiteX156" fmla="*/ 442 w 657"/>
              <a:gd name="connsiteY156" fmla="*/ 611 h 764"/>
              <a:gd name="connsiteX157" fmla="*/ 447 w 657"/>
              <a:gd name="connsiteY157" fmla="*/ 600 h 764"/>
              <a:gd name="connsiteX158" fmla="*/ 458 w 657"/>
              <a:gd name="connsiteY158" fmla="*/ 590 h 764"/>
              <a:gd name="connsiteX159" fmla="*/ 463 w 657"/>
              <a:gd name="connsiteY159" fmla="*/ 579 h 764"/>
              <a:gd name="connsiteX160" fmla="*/ 468 w 657"/>
              <a:gd name="connsiteY160" fmla="*/ 569 h 764"/>
              <a:gd name="connsiteX161" fmla="*/ 473 w 657"/>
              <a:gd name="connsiteY161" fmla="*/ 553 h 764"/>
              <a:gd name="connsiteX162" fmla="*/ 479 w 657"/>
              <a:gd name="connsiteY162" fmla="*/ 537 h 764"/>
              <a:gd name="connsiteX163" fmla="*/ 484 w 657"/>
              <a:gd name="connsiteY163" fmla="*/ 521 h 764"/>
              <a:gd name="connsiteX164" fmla="*/ 489 w 657"/>
              <a:gd name="connsiteY164" fmla="*/ 500 h 764"/>
              <a:gd name="connsiteX165" fmla="*/ 494 w 657"/>
              <a:gd name="connsiteY165" fmla="*/ 479 h 764"/>
              <a:gd name="connsiteX166" fmla="*/ 500 w 657"/>
              <a:gd name="connsiteY166" fmla="*/ 453 h 764"/>
              <a:gd name="connsiteX167" fmla="*/ 505 w 657"/>
              <a:gd name="connsiteY167" fmla="*/ 427 h 764"/>
              <a:gd name="connsiteX168" fmla="*/ 510 w 657"/>
              <a:gd name="connsiteY168" fmla="*/ 400 h 764"/>
              <a:gd name="connsiteX169" fmla="*/ 515 w 657"/>
              <a:gd name="connsiteY169" fmla="*/ 374 h 764"/>
              <a:gd name="connsiteX170" fmla="*/ 521 w 657"/>
              <a:gd name="connsiteY170" fmla="*/ 348 h 764"/>
              <a:gd name="connsiteX171" fmla="*/ 521 w 657"/>
              <a:gd name="connsiteY171" fmla="*/ 321 h 764"/>
              <a:gd name="connsiteX172" fmla="*/ 526 w 657"/>
              <a:gd name="connsiteY172" fmla="*/ 295 h 764"/>
              <a:gd name="connsiteX173" fmla="*/ 526 w 657"/>
              <a:gd name="connsiteY173" fmla="*/ 274 h 764"/>
              <a:gd name="connsiteX174" fmla="*/ 531 w 657"/>
              <a:gd name="connsiteY174" fmla="*/ 253 h 764"/>
              <a:gd name="connsiteX175" fmla="*/ 531 w 657"/>
              <a:gd name="connsiteY175" fmla="*/ 232 h 764"/>
              <a:gd name="connsiteX176" fmla="*/ 531 w 657"/>
              <a:gd name="connsiteY176" fmla="*/ 211 h 764"/>
              <a:gd name="connsiteX177" fmla="*/ 536 w 657"/>
              <a:gd name="connsiteY177" fmla="*/ 195 h 764"/>
              <a:gd name="connsiteX178" fmla="*/ 536 w 657"/>
              <a:gd name="connsiteY178" fmla="*/ 179 h 764"/>
              <a:gd name="connsiteX179" fmla="*/ 536 w 657"/>
              <a:gd name="connsiteY179" fmla="*/ 163 h 764"/>
              <a:gd name="connsiteX180" fmla="*/ 536 w 657"/>
              <a:gd name="connsiteY180" fmla="*/ 153 h 764"/>
              <a:gd name="connsiteX181" fmla="*/ 536 w 657"/>
              <a:gd name="connsiteY181" fmla="*/ 142 h 764"/>
              <a:gd name="connsiteX182" fmla="*/ 536 w 657"/>
              <a:gd name="connsiteY182" fmla="*/ 132 h 764"/>
              <a:gd name="connsiteX183" fmla="*/ 536 w 657"/>
              <a:gd name="connsiteY183" fmla="*/ 121 h 764"/>
              <a:gd name="connsiteX184" fmla="*/ 531 w 657"/>
              <a:gd name="connsiteY184" fmla="*/ 116 h 764"/>
              <a:gd name="connsiteX185" fmla="*/ 531 w 657"/>
              <a:gd name="connsiteY185" fmla="*/ 116 h 764"/>
              <a:gd name="connsiteX0" fmla="*/ 531 w 657"/>
              <a:gd name="connsiteY0" fmla="*/ 116 h 764"/>
              <a:gd name="connsiteX1" fmla="*/ 531 w 657"/>
              <a:gd name="connsiteY1" fmla="*/ 105 h 764"/>
              <a:gd name="connsiteX2" fmla="*/ 526 w 657"/>
              <a:gd name="connsiteY2" fmla="*/ 95 h 764"/>
              <a:gd name="connsiteX3" fmla="*/ 521 w 657"/>
              <a:gd name="connsiteY3" fmla="*/ 84 h 764"/>
              <a:gd name="connsiteX4" fmla="*/ 521 w 657"/>
              <a:gd name="connsiteY4" fmla="*/ 79 h 764"/>
              <a:gd name="connsiteX5" fmla="*/ 515 w 657"/>
              <a:gd name="connsiteY5" fmla="*/ 79 h 764"/>
              <a:gd name="connsiteX6" fmla="*/ 510 w 657"/>
              <a:gd name="connsiteY6" fmla="*/ 79 h 764"/>
              <a:gd name="connsiteX7" fmla="*/ 505 w 657"/>
              <a:gd name="connsiteY7" fmla="*/ 74 h 764"/>
              <a:gd name="connsiteX8" fmla="*/ 494 w 657"/>
              <a:gd name="connsiteY8" fmla="*/ 74 h 764"/>
              <a:gd name="connsiteX9" fmla="*/ 484 w 657"/>
              <a:gd name="connsiteY9" fmla="*/ 74 h 764"/>
              <a:gd name="connsiteX10" fmla="*/ 473 w 657"/>
              <a:gd name="connsiteY10" fmla="*/ 74 h 764"/>
              <a:gd name="connsiteX11" fmla="*/ 463 w 657"/>
              <a:gd name="connsiteY11" fmla="*/ 74 h 764"/>
              <a:gd name="connsiteX12" fmla="*/ 452 w 657"/>
              <a:gd name="connsiteY12" fmla="*/ 74 h 764"/>
              <a:gd name="connsiteX13" fmla="*/ 421 w 657"/>
              <a:gd name="connsiteY13" fmla="*/ 74 h 764"/>
              <a:gd name="connsiteX14" fmla="*/ 394 w 657"/>
              <a:gd name="connsiteY14" fmla="*/ 74 h 764"/>
              <a:gd name="connsiteX15" fmla="*/ 363 w 657"/>
              <a:gd name="connsiteY15" fmla="*/ 79 h 764"/>
              <a:gd name="connsiteX16" fmla="*/ 331 w 657"/>
              <a:gd name="connsiteY16" fmla="*/ 79 h 764"/>
              <a:gd name="connsiteX17" fmla="*/ 316 w 657"/>
              <a:gd name="connsiteY17" fmla="*/ 84 h 764"/>
              <a:gd name="connsiteX18" fmla="*/ 300 w 657"/>
              <a:gd name="connsiteY18" fmla="*/ 84 h 764"/>
              <a:gd name="connsiteX19" fmla="*/ 279 w 657"/>
              <a:gd name="connsiteY19" fmla="*/ 90 h 764"/>
              <a:gd name="connsiteX20" fmla="*/ 263 w 657"/>
              <a:gd name="connsiteY20" fmla="*/ 95 h 764"/>
              <a:gd name="connsiteX21" fmla="*/ 242 w 657"/>
              <a:gd name="connsiteY21" fmla="*/ 95 h 764"/>
              <a:gd name="connsiteX22" fmla="*/ 221 w 657"/>
              <a:gd name="connsiteY22" fmla="*/ 100 h 764"/>
              <a:gd name="connsiteX23" fmla="*/ 195 w 657"/>
              <a:gd name="connsiteY23" fmla="*/ 105 h 764"/>
              <a:gd name="connsiteX24" fmla="*/ 174 w 657"/>
              <a:gd name="connsiteY24" fmla="*/ 111 h 764"/>
              <a:gd name="connsiteX25" fmla="*/ 147 w 657"/>
              <a:gd name="connsiteY25" fmla="*/ 116 h 764"/>
              <a:gd name="connsiteX26" fmla="*/ 126 w 657"/>
              <a:gd name="connsiteY26" fmla="*/ 121 h 764"/>
              <a:gd name="connsiteX27" fmla="*/ 105 w 657"/>
              <a:gd name="connsiteY27" fmla="*/ 121 h 764"/>
              <a:gd name="connsiteX28" fmla="*/ 89 w 657"/>
              <a:gd name="connsiteY28" fmla="*/ 126 h 764"/>
              <a:gd name="connsiteX29" fmla="*/ 74 w 657"/>
              <a:gd name="connsiteY29" fmla="*/ 126 h 764"/>
              <a:gd name="connsiteX30" fmla="*/ 63 w 657"/>
              <a:gd name="connsiteY30" fmla="*/ 126 h 764"/>
              <a:gd name="connsiteX31" fmla="*/ 53 w 657"/>
              <a:gd name="connsiteY31" fmla="*/ 126 h 764"/>
              <a:gd name="connsiteX32" fmla="*/ 47 w 657"/>
              <a:gd name="connsiteY32" fmla="*/ 126 h 764"/>
              <a:gd name="connsiteX33" fmla="*/ 37 w 657"/>
              <a:gd name="connsiteY33" fmla="*/ 121 h 764"/>
              <a:gd name="connsiteX34" fmla="*/ 21 w 657"/>
              <a:gd name="connsiteY34" fmla="*/ 116 h 764"/>
              <a:gd name="connsiteX35" fmla="*/ 10 w 657"/>
              <a:gd name="connsiteY35" fmla="*/ 111 h 764"/>
              <a:gd name="connsiteX36" fmla="*/ 0 w 657"/>
              <a:gd name="connsiteY36" fmla="*/ 100 h 764"/>
              <a:gd name="connsiteX37" fmla="*/ 63 w 657"/>
              <a:gd name="connsiteY37" fmla="*/ 68 h 764"/>
              <a:gd name="connsiteX38" fmla="*/ 100 w 657"/>
              <a:gd name="connsiteY38" fmla="*/ 63 h 764"/>
              <a:gd name="connsiteX39" fmla="*/ 121 w 657"/>
              <a:gd name="connsiteY39" fmla="*/ 63 h 764"/>
              <a:gd name="connsiteX40" fmla="*/ 147 w 657"/>
              <a:gd name="connsiteY40" fmla="*/ 63 h 764"/>
              <a:gd name="connsiteX41" fmla="*/ 168 w 657"/>
              <a:gd name="connsiteY41" fmla="*/ 58 h 764"/>
              <a:gd name="connsiteX42" fmla="*/ 200 w 657"/>
              <a:gd name="connsiteY42" fmla="*/ 58 h 764"/>
              <a:gd name="connsiteX43" fmla="*/ 226 w 657"/>
              <a:gd name="connsiteY43" fmla="*/ 53 h 764"/>
              <a:gd name="connsiteX44" fmla="*/ 258 w 657"/>
              <a:gd name="connsiteY44" fmla="*/ 53 h 764"/>
              <a:gd name="connsiteX45" fmla="*/ 295 w 657"/>
              <a:gd name="connsiteY45" fmla="*/ 47 h 764"/>
              <a:gd name="connsiteX46" fmla="*/ 331 w 657"/>
              <a:gd name="connsiteY46" fmla="*/ 42 h 764"/>
              <a:gd name="connsiteX47" fmla="*/ 347 w 657"/>
              <a:gd name="connsiteY47" fmla="*/ 42 h 764"/>
              <a:gd name="connsiteX48" fmla="*/ 363 w 657"/>
              <a:gd name="connsiteY48" fmla="*/ 37 h 764"/>
              <a:gd name="connsiteX49" fmla="*/ 379 w 657"/>
              <a:gd name="connsiteY49" fmla="*/ 37 h 764"/>
              <a:gd name="connsiteX50" fmla="*/ 394 w 657"/>
              <a:gd name="connsiteY50" fmla="*/ 37 h 764"/>
              <a:gd name="connsiteX51" fmla="*/ 405 w 657"/>
              <a:gd name="connsiteY51" fmla="*/ 32 h 764"/>
              <a:gd name="connsiteX52" fmla="*/ 421 w 657"/>
              <a:gd name="connsiteY52" fmla="*/ 32 h 764"/>
              <a:gd name="connsiteX53" fmla="*/ 431 w 657"/>
              <a:gd name="connsiteY53" fmla="*/ 32 h 764"/>
              <a:gd name="connsiteX54" fmla="*/ 442 w 657"/>
              <a:gd name="connsiteY54" fmla="*/ 26 h 764"/>
              <a:gd name="connsiteX55" fmla="*/ 452 w 657"/>
              <a:gd name="connsiteY55" fmla="*/ 26 h 764"/>
              <a:gd name="connsiteX56" fmla="*/ 458 w 657"/>
              <a:gd name="connsiteY56" fmla="*/ 26 h 764"/>
              <a:gd name="connsiteX57" fmla="*/ 468 w 657"/>
              <a:gd name="connsiteY57" fmla="*/ 21 h 764"/>
              <a:gd name="connsiteX58" fmla="*/ 473 w 657"/>
              <a:gd name="connsiteY58" fmla="*/ 21 h 764"/>
              <a:gd name="connsiteX59" fmla="*/ 479 w 657"/>
              <a:gd name="connsiteY59" fmla="*/ 21 h 764"/>
              <a:gd name="connsiteX60" fmla="*/ 484 w 657"/>
              <a:gd name="connsiteY60" fmla="*/ 16 h 764"/>
              <a:gd name="connsiteX61" fmla="*/ 484 w 657"/>
              <a:gd name="connsiteY61" fmla="*/ 16 h 764"/>
              <a:gd name="connsiteX62" fmla="*/ 489 w 657"/>
              <a:gd name="connsiteY62" fmla="*/ 16 h 764"/>
              <a:gd name="connsiteX63" fmla="*/ 489 w 657"/>
              <a:gd name="connsiteY63" fmla="*/ 11 h 764"/>
              <a:gd name="connsiteX64" fmla="*/ 500 w 657"/>
              <a:gd name="connsiteY64" fmla="*/ 5 h 764"/>
              <a:gd name="connsiteX65" fmla="*/ 505 w 657"/>
              <a:gd name="connsiteY65" fmla="*/ 5 h 764"/>
              <a:gd name="connsiteX66" fmla="*/ 515 w 657"/>
              <a:gd name="connsiteY66" fmla="*/ 0 h 764"/>
              <a:gd name="connsiteX67" fmla="*/ 521 w 657"/>
              <a:gd name="connsiteY67" fmla="*/ 5 h 764"/>
              <a:gd name="connsiteX68" fmla="*/ 536 w 657"/>
              <a:gd name="connsiteY68" fmla="*/ 5 h 764"/>
              <a:gd name="connsiteX69" fmla="*/ 547 w 657"/>
              <a:gd name="connsiteY69" fmla="*/ 11 h 764"/>
              <a:gd name="connsiteX70" fmla="*/ 568 w 657"/>
              <a:gd name="connsiteY70" fmla="*/ 16 h 764"/>
              <a:gd name="connsiteX71" fmla="*/ 600 w 657"/>
              <a:gd name="connsiteY71" fmla="*/ 32 h 764"/>
              <a:gd name="connsiteX72" fmla="*/ 615 w 657"/>
              <a:gd name="connsiteY72" fmla="*/ 42 h 764"/>
              <a:gd name="connsiteX73" fmla="*/ 631 w 657"/>
              <a:gd name="connsiteY73" fmla="*/ 53 h 764"/>
              <a:gd name="connsiteX74" fmla="*/ 642 w 657"/>
              <a:gd name="connsiteY74" fmla="*/ 58 h 764"/>
              <a:gd name="connsiteX75" fmla="*/ 652 w 657"/>
              <a:gd name="connsiteY75" fmla="*/ 68 h 764"/>
              <a:gd name="connsiteX76" fmla="*/ 657 w 657"/>
              <a:gd name="connsiteY76" fmla="*/ 74 h 764"/>
              <a:gd name="connsiteX77" fmla="*/ 657 w 657"/>
              <a:gd name="connsiteY77" fmla="*/ 74 h 764"/>
              <a:gd name="connsiteX78" fmla="*/ 652 w 657"/>
              <a:gd name="connsiteY78" fmla="*/ 79 h 764"/>
              <a:gd name="connsiteX79" fmla="*/ 652 w 657"/>
              <a:gd name="connsiteY79" fmla="*/ 84 h 764"/>
              <a:gd name="connsiteX80" fmla="*/ 647 w 657"/>
              <a:gd name="connsiteY80" fmla="*/ 90 h 764"/>
              <a:gd name="connsiteX81" fmla="*/ 642 w 657"/>
              <a:gd name="connsiteY81" fmla="*/ 95 h 764"/>
              <a:gd name="connsiteX82" fmla="*/ 636 w 657"/>
              <a:gd name="connsiteY82" fmla="*/ 100 h 764"/>
              <a:gd name="connsiteX83" fmla="*/ 631 w 657"/>
              <a:gd name="connsiteY83" fmla="*/ 105 h 764"/>
              <a:gd name="connsiteX84" fmla="*/ 626 w 657"/>
              <a:gd name="connsiteY84" fmla="*/ 116 h 764"/>
              <a:gd name="connsiteX85" fmla="*/ 626 w 657"/>
              <a:gd name="connsiteY85" fmla="*/ 126 h 764"/>
              <a:gd name="connsiteX86" fmla="*/ 621 w 657"/>
              <a:gd name="connsiteY86" fmla="*/ 142 h 764"/>
              <a:gd name="connsiteX87" fmla="*/ 621 w 657"/>
              <a:gd name="connsiteY87" fmla="*/ 163 h 764"/>
              <a:gd name="connsiteX88" fmla="*/ 621 w 657"/>
              <a:gd name="connsiteY88" fmla="*/ 184 h 764"/>
              <a:gd name="connsiteX89" fmla="*/ 615 w 657"/>
              <a:gd name="connsiteY89" fmla="*/ 211 h 764"/>
              <a:gd name="connsiteX90" fmla="*/ 610 w 657"/>
              <a:gd name="connsiteY90" fmla="*/ 263 h 764"/>
              <a:gd name="connsiteX91" fmla="*/ 605 w 657"/>
              <a:gd name="connsiteY91" fmla="*/ 316 h 764"/>
              <a:gd name="connsiteX92" fmla="*/ 600 w 657"/>
              <a:gd name="connsiteY92" fmla="*/ 363 h 764"/>
              <a:gd name="connsiteX93" fmla="*/ 594 w 657"/>
              <a:gd name="connsiteY93" fmla="*/ 411 h 764"/>
              <a:gd name="connsiteX94" fmla="*/ 584 w 657"/>
              <a:gd name="connsiteY94" fmla="*/ 458 h 764"/>
              <a:gd name="connsiteX95" fmla="*/ 573 w 657"/>
              <a:gd name="connsiteY95" fmla="*/ 506 h 764"/>
              <a:gd name="connsiteX96" fmla="*/ 563 w 657"/>
              <a:gd name="connsiteY96" fmla="*/ 553 h 764"/>
              <a:gd name="connsiteX97" fmla="*/ 547 w 657"/>
              <a:gd name="connsiteY97" fmla="*/ 595 h 764"/>
              <a:gd name="connsiteX98" fmla="*/ 536 w 657"/>
              <a:gd name="connsiteY98" fmla="*/ 622 h 764"/>
              <a:gd name="connsiteX99" fmla="*/ 531 w 657"/>
              <a:gd name="connsiteY99" fmla="*/ 643 h 764"/>
              <a:gd name="connsiteX100" fmla="*/ 521 w 657"/>
              <a:gd name="connsiteY100" fmla="*/ 658 h 764"/>
              <a:gd name="connsiteX101" fmla="*/ 510 w 657"/>
              <a:gd name="connsiteY101" fmla="*/ 674 h 764"/>
              <a:gd name="connsiteX102" fmla="*/ 500 w 657"/>
              <a:gd name="connsiteY102" fmla="*/ 690 h 764"/>
              <a:gd name="connsiteX103" fmla="*/ 489 w 657"/>
              <a:gd name="connsiteY103" fmla="*/ 706 h 764"/>
              <a:gd name="connsiteX104" fmla="*/ 473 w 657"/>
              <a:gd name="connsiteY104" fmla="*/ 716 h 764"/>
              <a:gd name="connsiteX105" fmla="*/ 463 w 657"/>
              <a:gd name="connsiteY105" fmla="*/ 727 h 764"/>
              <a:gd name="connsiteX106" fmla="*/ 452 w 657"/>
              <a:gd name="connsiteY106" fmla="*/ 737 h 764"/>
              <a:gd name="connsiteX107" fmla="*/ 442 w 657"/>
              <a:gd name="connsiteY107" fmla="*/ 743 h 764"/>
              <a:gd name="connsiteX108" fmla="*/ 431 w 657"/>
              <a:gd name="connsiteY108" fmla="*/ 748 h 764"/>
              <a:gd name="connsiteX109" fmla="*/ 421 w 657"/>
              <a:gd name="connsiteY109" fmla="*/ 753 h 764"/>
              <a:gd name="connsiteX110" fmla="*/ 416 w 657"/>
              <a:gd name="connsiteY110" fmla="*/ 758 h 764"/>
              <a:gd name="connsiteX111" fmla="*/ 405 w 657"/>
              <a:gd name="connsiteY111" fmla="*/ 764 h 764"/>
              <a:gd name="connsiteX112" fmla="*/ 400 w 657"/>
              <a:gd name="connsiteY112" fmla="*/ 764 h 764"/>
              <a:gd name="connsiteX113" fmla="*/ 394 w 657"/>
              <a:gd name="connsiteY113" fmla="*/ 764 h 764"/>
              <a:gd name="connsiteX114" fmla="*/ 384 w 657"/>
              <a:gd name="connsiteY114" fmla="*/ 758 h 764"/>
              <a:gd name="connsiteX115" fmla="*/ 379 w 657"/>
              <a:gd name="connsiteY115" fmla="*/ 753 h 764"/>
              <a:gd name="connsiteX116" fmla="*/ 373 w 657"/>
              <a:gd name="connsiteY116" fmla="*/ 748 h 764"/>
              <a:gd name="connsiteX117" fmla="*/ 373 w 657"/>
              <a:gd name="connsiteY117" fmla="*/ 743 h 764"/>
              <a:gd name="connsiteX118" fmla="*/ 373 w 657"/>
              <a:gd name="connsiteY118" fmla="*/ 737 h 764"/>
              <a:gd name="connsiteX119" fmla="*/ 373 w 657"/>
              <a:gd name="connsiteY119" fmla="*/ 732 h 764"/>
              <a:gd name="connsiteX120" fmla="*/ 373 w 657"/>
              <a:gd name="connsiteY120" fmla="*/ 722 h 764"/>
              <a:gd name="connsiteX121" fmla="*/ 373 w 657"/>
              <a:gd name="connsiteY121" fmla="*/ 716 h 764"/>
              <a:gd name="connsiteX122" fmla="*/ 368 w 657"/>
              <a:gd name="connsiteY122" fmla="*/ 706 h 764"/>
              <a:gd name="connsiteX123" fmla="*/ 358 w 657"/>
              <a:gd name="connsiteY123" fmla="*/ 695 h 764"/>
              <a:gd name="connsiteX124" fmla="*/ 347 w 657"/>
              <a:gd name="connsiteY124" fmla="*/ 690 h 764"/>
              <a:gd name="connsiteX125" fmla="*/ 337 w 657"/>
              <a:gd name="connsiteY125" fmla="*/ 679 h 764"/>
              <a:gd name="connsiteX126" fmla="*/ 321 w 657"/>
              <a:gd name="connsiteY126" fmla="*/ 669 h 764"/>
              <a:gd name="connsiteX127" fmla="*/ 305 w 657"/>
              <a:gd name="connsiteY127" fmla="*/ 658 h 764"/>
              <a:gd name="connsiteX128" fmla="*/ 289 w 657"/>
              <a:gd name="connsiteY128" fmla="*/ 648 h 764"/>
              <a:gd name="connsiteX129" fmla="*/ 273 w 657"/>
              <a:gd name="connsiteY129" fmla="*/ 643 h 764"/>
              <a:gd name="connsiteX130" fmla="*/ 263 w 657"/>
              <a:gd name="connsiteY130" fmla="*/ 632 h 764"/>
              <a:gd name="connsiteX131" fmla="*/ 252 w 657"/>
              <a:gd name="connsiteY131" fmla="*/ 627 h 764"/>
              <a:gd name="connsiteX132" fmla="*/ 242 w 657"/>
              <a:gd name="connsiteY132" fmla="*/ 622 h 764"/>
              <a:gd name="connsiteX133" fmla="*/ 237 w 657"/>
              <a:gd name="connsiteY133" fmla="*/ 616 h 764"/>
              <a:gd name="connsiteX134" fmla="*/ 237 w 657"/>
              <a:gd name="connsiteY134" fmla="*/ 616 h 764"/>
              <a:gd name="connsiteX135" fmla="*/ 237 w 657"/>
              <a:gd name="connsiteY135" fmla="*/ 611 h 764"/>
              <a:gd name="connsiteX136" fmla="*/ 237 w 657"/>
              <a:gd name="connsiteY136" fmla="*/ 611 h 764"/>
              <a:gd name="connsiteX137" fmla="*/ 242 w 657"/>
              <a:gd name="connsiteY137" fmla="*/ 611 h 764"/>
              <a:gd name="connsiteX138" fmla="*/ 247 w 657"/>
              <a:gd name="connsiteY138" fmla="*/ 611 h 764"/>
              <a:gd name="connsiteX139" fmla="*/ 258 w 657"/>
              <a:gd name="connsiteY139" fmla="*/ 611 h 764"/>
              <a:gd name="connsiteX140" fmla="*/ 268 w 657"/>
              <a:gd name="connsiteY140" fmla="*/ 611 h 764"/>
              <a:gd name="connsiteX141" fmla="*/ 284 w 657"/>
              <a:gd name="connsiteY141" fmla="*/ 616 h 764"/>
              <a:gd name="connsiteX142" fmla="*/ 300 w 657"/>
              <a:gd name="connsiteY142" fmla="*/ 622 h 764"/>
              <a:gd name="connsiteX143" fmla="*/ 321 w 657"/>
              <a:gd name="connsiteY143" fmla="*/ 622 h 764"/>
              <a:gd name="connsiteX144" fmla="*/ 342 w 657"/>
              <a:gd name="connsiteY144" fmla="*/ 627 h 764"/>
              <a:gd name="connsiteX145" fmla="*/ 358 w 657"/>
              <a:gd name="connsiteY145" fmla="*/ 632 h 764"/>
              <a:gd name="connsiteX146" fmla="*/ 373 w 657"/>
              <a:gd name="connsiteY146" fmla="*/ 632 h 764"/>
              <a:gd name="connsiteX147" fmla="*/ 389 w 657"/>
              <a:gd name="connsiteY147" fmla="*/ 632 h 764"/>
              <a:gd name="connsiteX148" fmla="*/ 400 w 657"/>
              <a:gd name="connsiteY148" fmla="*/ 632 h 764"/>
              <a:gd name="connsiteX149" fmla="*/ 410 w 657"/>
              <a:gd name="connsiteY149" fmla="*/ 632 h 764"/>
              <a:gd name="connsiteX150" fmla="*/ 416 w 657"/>
              <a:gd name="connsiteY150" fmla="*/ 632 h 764"/>
              <a:gd name="connsiteX151" fmla="*/ 421 w 657"/>
              <a:gd name="connsiteY151" fmla="*/ 632 h 764"/>
              <a:gd name="connsiteX152" fmla="*/ 426 w 657"/>
              <a:gd name="connsiteY152" fmla="*/ 627 h 764"/>
              <a:gd name="connsiteX153" fmla="*/ 431 w 657"/>
              <a:gd name="connsiteY153" fmla="*/ 622 h 764"/>
              <a:gd name="connsiteX154" fmla="*/ 437 w 657"/>
              <a:gd name="connsiteY154" fmla="*/ 616 h 764"/>
              <a:gd name="connsiteX155" fmla="*/ 442 w 657"/>
              <a:gd name="connsiteY155" fmla="*/ 611 h 764"/>
              <a:gd name="connsiteX156" fmla="*/ 447 w 657"/>
              <a:gd name="connsiteY156" fmla="*/ 600 h 764"/>
              <a:gd name="connsiteX157" fmla="*/ 458 w 657"/>
              <a:gd name="connsiteY157" fmla="*/ 590 h 764"/>
              <a:gd name="connsiteX158" fmla="*/ 463 w 657"/>
              <a:gd name="connsiteY158" fmla="*/ 579 h 764"/>
              <a:gd name="connsiteX159" fmla="*/ 468 w 657"/>
              <a:gd name="connsiteY159" fmla="*/ 569 h 764"/>
              <a:gd name="connsiteX160" fmla="*/ 473 w 657"/>
              <a:gd name="connsiteY160" fmla="*/ 553 h 764"/>
              <a:gd name="connsiteX161" fmla="*/ 479 w 657"/>
              <a:gd name="connsiteY161" fmla="*/ 537 h 764"/>
              <a:gd name="connsiteX162" fmla="*/ 484 w 657"/>
              <a:gd name="connsiteY162" fmla="*/ 521 h 764"/>
              <a:gd name="connsiteX163" fmla="*/ 489 w 657"/>
              <a:gd name="connsiteY163" fmla="*/ 500 h 764"/>
              <a:gd name="connsiteX164" fmla="*/ 494 w 657"/>
              <a:gd name="connsiteY164" fmla="*/ 479 h 764"/>
              <a:gd name="connsiteX165" fmla="*/ 500 w 657"/>
              <a:gd name="connsiteY165" fmla="*/ 453 h 764"/>
              <a:gd name="connsiteX166" fmla="*/ 505 w 657"/>
              <a:gd name="connsiteY166" fmla="*/ 427 h 764"/>
              <a:gd name="connsiteX167" fmla="*/ 510 w 657"/>
              <a:gd name="connsiteY167" fmla="*/ 400 h 764"/>
              <a:gd name="connsiteX168" fmla="*/ 515 w 657"/>
              <a:gd name="connsiteY168" fmla="*/ 374 h 764"/>
              <a:gd name="connsiteX169" fmla="*/ 521 w 657"/>
              <a:gd name="connsiteY169" fmla="*/ 348 h 764"/>
              <a:gd name="connsiteX170" fmla="*/ 521 w 657"/>
              <a:gd name="connsiteY170" fmla="*/ 321 h 764"/>
              <a:gd name="connsiteX171" fmla="*/ 526 w 657"/>
              <a:gd name="connsiteY171" fmla="*/ 295 h 764"/>
              <a:gd name="connsiteX172" fmla="*/ 526 w 657"/>
              <a:gd name="connsiteY172" fmla="*/ 274 h 764"/>
              <a:gd name="connsiteX173" fmla="*/ 531 w 657"/>
              <a:gd name="connsiteY173" fmla="*/ 253 h 764"/>
              <a:gd name="connsiteX174" fmla="*/ 531 w 657"/>
              <a:gd name="connsiteY174" fmla="*/ 232 h 764"/>
              <a:gd name="connsiteX175" fmla="*/ 531 w 657"/>
              <a:gd name="connsiteY175" fmla="*/ 211 h 764"/>
              <a:gd name="connsiteX176" fmla="*/ 536 w 657"/>
              <a:gd name="connsiteY176" fmla="*/ 195 h 764"/>
              <a:gd name="connsiteX177" fmla="*/ 536 w 657"/>
              <a:gd name="connsiteY177" fmla="*/ 179 h 764"/>
              <a:gd name="connsiteX178" fmla="*/ 536 w 657"/>
              <a:gd name="connsiteY178" fmla="*/ 163 h 764"/>
              <a:gd name="connsiteX179" fmla="*/ 536 w 657"/>
              <a:gd name="connsiteY179" fmla="*/ 153 h 764"/>
              <a:gd name="connsiteX180" fmla="*/ 536 w 657"/>
              <a:gd name="connsiteY180" fmla="*/ 142 h 764"/>
              <a:gd name="connsiteX181" fmla="*/ 536 w 657"/>
              <a:gd name="connsiteY181" fmla="*/ 132 h 764"/>
              <a:gd name="connsiteX182" fmla="*/ 536 w 657"/>
              <a:gd name="connsiteY182" fmla="*/ 121 h 764"/>
              <a:gd name="connsiteX183" fmla="*/ 531 w 657"/>
              <a:gd name="connsiteY183" fmla="*/ 116 h 764"/>
              <a:gd name="connsiteX184" fmla="*/ 531 w 657"/>
              <a:gd name="connsiteY184" fmla="*/ 116 h 764"/>
              <a:gd name="connsiteX0" fmla="*/ 531 w 657"/>
              <a:gd name="connsiteY0" fmla="*/ 116 h 764"/>
              <a:gd name="connsiteX1" fmla="*/ 531 w 657"/>
              <a:gd name="connsiteY1" fmla="*/ 105 h 764"/>
              <a:gd name="connsiteX2" fmla="*/ 526 w 657"/>
              <a:gd name="connsiteY2" fmla="*/ 95 h 764"/>
              <a:gd name="connsiteX3" fmla="*/ 521 w 657"/>
              <a:gd name="connsiteY3" fmla="*/ 84 h 764"/>
              <a:gd name="connsiteX4" fmla="*/ 521 w 657"/>
              <a:gd name="connsiteY4" fmla="*/ 79 h 764"/>
              <a:gd name="connsiteX5" fmla="*/ 515 w 657"/>
              <a:gd name="connsiteY5" fmla="*/ 79 h 764"/>
              <a:gd name="connsiteX6" fmla="*/ 510 w 657"/>
              <a:gd name="connsiteY6" fmla="*/ 79 h 764"/>
              <a:gd name="connsiteX7" fmla="*/ 505 w 657"/>
              <a:gd name="connsiteY7" fmla="*/ 74 h 764"/>
              <a:gd name="connsiteX8" fmla="*/ 494 w 657"/>
              <a:gd name="connsiteY8" fmla="*/ 74 h 764"/>
              <a:gd name="connsiteX9" fmla="*/ 484 w 657"/>
              <a:gd name="connsiteY9" fmla="*/ 74 h 764"/>
              <a:gd name="connsiteX10" fmla="*/ 473 w 657"/>
              <a:gd name="connsiteY10" fmla="*/ 74 h 764"/>
              <a:gd name="connsiteX11" fmla="*/ 463 w 657"/>
              <a:gd name="connsiteY11" fmla="*/ 74 h 764"/>
              <a:gd name="connsiteX12" fmla="*/ 452 w 657"/>
              <a:gd name="connsiteY12" fmla="*/ 74 h 764"/>
              <a:gd name="connsiteX13" fmla="*/ 421 w 657"/>
              <a:gd name="connsiteY13" fmla="*/ 74 h 764"/>
              <a:gd name="connsiteX14" fmla="*/ 394 w 657"/>
              <a:gd name="connsiteY14" fmla="*/ 74 h 764"/>
              <a:gd name="connsiteX15" fmla="*/ 363 w 657"/>
              <a:gd name="connsiteY15" fmla="*/ 79 h 764"/>
              <a:gd name="connsiteX16" fmla="*/ 331 w 657"/>
              <a:gd name="connsiteY16" fmla="*/ 79 h 764"/>
              <a:gd name="connsiteX17" fmla="*/ 316 w 657"/>
              <a:gd name="connsiteY17" fmla="*/ 84 h 764"/>
              <a:gd name="connsiteX18" fmla="*/ 300 w 657"/>
              <a:gd name="connsiteY18" fmla="*/ 84 h 764"/>
              <a:gd name="connsiteX19" fmla="*/ 279 w 657"/>
              <a:gd name="connsiteY19" fmla="*/ 90 h 764"/>
              <a:gd name="connsiteX20" fmla="*/ 263 w 657"/>
              <a:gd name="connsiteY20" fmla="*/ 95 h 764"/>
              <a:gd name="connsiteX21" fmla="*/ 242 w 657"/>
              <a:gd name="connsiteY21" fmla="*/ 95 h 764"/>
              <a:gd name="connsiteX22" fmla="*/ 221 w 657"/>
              <a:gd name="connsiteY22" fmla="*/ 100 h 764"/>
              <a:gd name="connsiteX23" fmla="*/ 195 w 657"/>
              <a:gd name="connsiteY23" fmla="*/ 105 h 764"/>
              <a:gd name="connsiteX24" fmla="*/ 174 w 657"/>
              <a:gd name="connsiteY24" fmla="*/ 111 h 764"/>
              <a:gd name="connsiteX25" fmla="*/ 147 w 657"/>
              <a:gd name="connsiteY25" fmla="*/ 116 h 764"/>
              <a:gd name="connsiteX26" fmla="*/ 126 w 657"/>
              <a:gd name="connsiteY26" fmla="*/ 121 h 764"/>
              <a:gd name="connsiteX27" fmla="*/ 105 w 657"/>
              <a:gd name="connsiteY27" fmla="*/ 121 h 764"/>
              <a:gd name="connsiteX28" fmla="*/ 89 w 657"/>
              <a:gd name="connsiteY28" fmla="*/ 126 h 764"/>
              <a:gd name="connsiteX29" fmla="*/ 74 w 657"/>
              <a:gd name="connsiteY29" fmla="*/ 126 h 764"/>
              <a:gd name="connsiteX30" fmla="*/ 63 w 657"/>
              <a:gd name="connsiteY30" fmla="*/ 126 h 764"/>
              <a:gd name="connsiteX31" fmla="*/ 53 w 657"/>
              <a:gd name="connsiteY31" fmla="*/ 126 h 764"/>
              <a:gd name="connsiteX32" fmla="*/ 47 w 657"/>
              <a:gd name="connsiteY32" fmla="*/ 126 h 764"/>
              <a:gd name="connsiteX33" fmla="*/ 37 w 657"/>
              <a:gd name="connsiteY33" fmla="*/ 121 h 764"/>
              <a:gd name="connsiteX34" fmla="*/ 21 w 657"/>
              <a:gd name="connsiteY34" fmla="*/ 116 h 764"/>
              <a:gd name="connsiteX35" fmla="*/ 10 w 657"/>
              <a:gd name="connsiteY35" fmla="*/ 111 h 764"/>
              <a:gd name="connsiteX36" fmla="*/ 0 w 657"/>
              <a:gd name="connsiteY36" fmla="*/ 100 h 764"/>
              <a:gd name="connsiteX37" fmla="*/ 100 w 657"/>
              <a:gd name="connsiteY37" fmla="*/ 63 h 764"/>
              <a:gd name="connsiteX38" fmla="*/ 121 w 657"/>
              <a:gd name="connsiteY38" fmla="*/ 63 h 764"/>
              <a:gd name="connsiteX39" fmla="*/ 147 w 657"/>
              <a:gd name="connsiteY39" fmla="*/ 63 h 764"/>
              <a:gd name="connsiteX40" fmla="*/ 168 w 657"/>
              <a:gd name="connsiteY40" fmla="*/ 58 h 764"/>
              <a:gd name="connsiteX41" fmla="*/ 200 w 657"/>
              <a:gd name="connsiteY41" fmla="*/ 58 h 764"/>
              <a:gd name="connsiteX42" fmla="*/ 226 w 657"/>
              <a:gd name="connsiteY42" fmla="*/ 53 h 764"/>
              <a:gd name="connsiteX43" fmla="*/ 258 w 657"/>
              <a:gd name="connsiteY43" fmla="*/ 53 h 764"/>
              <a:gd name="connsiteX44" fmla="*/ 295 w 657"/>
              <a:gd name="connsiteY44" fmla="*/ 47 h 764"/>
              <a:gd name="connsiteX45" fmla="*/ 331 w 657"/>
              <a:gd name="connsiteY45" fmla="*/ 42 h 764"/>
              <a:gd name="connsiteX46" fmla="*/ 347 w 657"/>
              <a:gd name="connsiteY46" fmla="*/ 42 h 764"/>
              <a:gd name="connsiteX47" fmla="*/ 363 w 657"/>
              <a:gd name="connsiteY47" fmla="*/ 37 h 764"/>
              <a:gd name="connsiteX48" fmla="*/ 379 w 657"/>
              <a:gd name="connsiteY48" fmla="*/ 37 h 764"/>
              <a:gd name="connsiteX49" fmla="*/ 394 w 657"/>
              <a:gd name="connsiteY49" fmla="*/ 37 h 764"/>
              <a:gd name="connsiteX50" fmla="*/ 405 w 657"/>
              <a:gd name="connsiteY50" fmla="*/ 32 h 764"/>
              <a:gd name="connsiteX51" fmla="*/ 421 w 657"/>
              <a:gd name="connsiteY51" fmla="*/ 32 h 764"/>
              <a:gd name="connsiteX52" fmla="*/ 431 w 657"/>
              <a:gd name="connsiteY52" fmla="*/ 32 h 764"/>
              <a:gd name="connsiteX53" fmla="*/ 442 w 657"/>
              <a:gd name="connsiteY53" fmla="*/ 26 h 764"/>
              <a:gd name="connsiteX54" fmla="*/ 452 w 657"/>
              <a:gd name="connsiteY54" fmla="*/ 26 h 764"/>
              <a:gd name="connsiteX55" fmla="*/ 458 w 657"/>
              <a:gd name="connsiteY55" fmla="*/ 26 h 764"/>
              <a:gd name="connsiteX56" fmla="*/ 468 w 657"/>
              <a:gd name="connsiteY56" fmla="*/ 21 h 764"/>
              <a:gd name="connsiteX57" fmla="*/ 473 w 657"/>
              <a:gd name="connsiteY57" fmla="*/ 21 h 764"/>
              <a:gd name="connsiteX58" fmla="*/ 479 w 657"/>
              <a:gd name="connsiteY58" fmla="*/ 21 h 764"/>
              <a:gd name="connsiteX59" fmla="*/ 484 w 657"/>
              <a:gd name="connsiteY59" fmla="*/ 16 h 764"/>
              <a:gd name="connsiteX60" fmla="*/ 484 w 657"/>
              <a:gd name="connsiteY60" fmla="*/ 16 h 764"/>
              <a:gd name="connsiteX61" fmla="*/ 489 w 657"/>
              <a:gd name="connsiteY61" fmla="*/ 16 h 764"/>
              <a:gd name="connsiteX62" fmla="*/ 489 w 657"/>
              <a:gd name="connsiteY62" fmla="*/ 11 h 764"/>
              <a:gd name="connsiteX63" fmla="*/ 500 w 657"/>
              <a:gd name="connsiteY63" fmla="*/ 5 h 764"/>
              <a:gd name="connsiteX64" fmla="*/ 505 w 657"/>
              <a:gd name="connsiteY64" fmla="*/ 5 h 764"/>
              <a:gd name="connsiteX65" fmla="*/ 515 w 657"/>
              <a:gd name="connsiteY65" fmla="*/ 0 h 764"/>
              <a:gd name="connsiteX66" fmla="*/ 521 w 657"/>
              <a:gd name="connsiteY66" fmla="*/ 5 h 764"/>
              <a:gd name="connsiteX67" fmla="*/ 536 w 657"/>
              <a:gd name="connsiteY67" fmla="*/ 5 h 764"/>
              <a:gd name="connsiteX68" fmla="*/ 547 w 657"/>
              <a:gd name="connsiteY68" fmla="*/ 11 h 764"/>
              <a:gd name="connsiteX69" fmla="*/ 568 w 657"/>
              <a:gd name="connsiteY69" fmla="*/ 16 h 764"/>
              <a:gd name="connsiteX70" fmla="*/ 600 w 657"/>
              <a:gd name="connsiteY70" fmla="*/ 32 h 764"/>
              <a:gd name="connsiteX71" fmla="*/ 615 w 657"/>
              <a:gd name="connsiteY71" fmla="*/ 42 h 764"/>
              <a:gd name="connsiteX72" fmla="*/ 631 w 657"/>
              <a:gd name="connsiteY72" fmla="*/ 53 h 764"/>
              <a:gd name="connsiteX73" fmla="*/ 642 w 657"/>
              <a:gd name="connsiteY73" fmla="*/ 58 h 764"/>
              <a:gd name="connsiteX74" fmla="*/ 652 w 657"/>
              <a:gd name="connsiteY74" fmla="*/ 68 h 764"/>
              <a:gd name="connsiteX75" fmla="*/ 657 w 657"/>
              <a:gd name="connsiteY75" fmla="*/ 74 h 764"/>
              <a:gd name="connsiteX76" fmla="*/ 657 w 657"/>
              <a:gd name="connsiteY76" fmla="*/ 74 h 764"/>
              <a:gd name="connsiteX77" fmla="*/ 652 w 657"/>
              <a:gd name="connsiteY77" fmla="*/ 79 h 764"/>
              <a:gd name="connsiteX78" fmla="*/ 652 w 657"/>
              <a:gd name="connsiteY78" fmla="*/ 84 h 764"/>
              <a:gd name="connsiteX79" fmla="*/ 647 w 657"/>
              <a:gd name="connsiteY79" fmla="*/ 90 h 764"/>
              <a:gd name="connsiteX80" fmla="*/ 642 w 657"/>
              <a:gd name="connsiteY80" fmla="*/ 95 h 764"/>
              <a:gd name="connsiteX81" fmla="*/ 636 w 657"/>
              <a:gd name="connsiteY81" fmla="*/ 100 h 764"/>
              <a:gd name="connsiteX82" fmla="*/ 631 w 657"/>
              <a:gd name="connsiteY82" fmla="*/ 105 h 764"/>
              <a:gd name="connsiteX83" fmla="*/ 626 w 657"/>
              <a:gd name="connsiteY83" fmla="*/ 116 h 764"/>
              <a:gd name="connsiteX84" fmla="*/ 626 w 657"/>
              <a:gd name="connsiteY84" fmla="*/ 126 h 764"/>
              <a:gd name="connsiteX85" fmla="*/ 621 w 657"/>
              <a:gd name="connsiteY85" fmla="*/ 142 h 764"/>
              <a:gd name="connsiteX86" fmla="*/ 621 w 657"/>
              <a:gd name="connsiteY86" fmla="*/ 163 h 764"/>
              <a:gd name="connsiteX87" fmla="*/ 621 w 657"/>
              <a:gd name="connsiteY87" fmla="*/ 184 h 764"/>
              <a:gd name="connsiteX88" fmla="*/ 615 w 657"/>
              <a:gd name="connsiteY88" fmla="*/ 211 h 764"/>
              <a:gd name="connsiteX89" fmla="*/ 610 w 657"/>
              <a:gd name="connsiteY89" fmla="*/ 263 h 764"/>
              <a:gd name="connsiteX90" fmla="*/ 605 w 657"/>
              <a:gd name="connsiteY90" fmla="*/ 316 h 764"/>
              <a:gd name="connsiteX91" fmla="*/ 600 w 657"/>
              <a:gd name="connsiteY91" fmla="*/ 363 h 764"/>
              <a:gd name="connsiteX92" fmla="*/ 594 w 657"/>
              <a:gd name="connsiteY92" fmla="*/ 411 h 764"/>
              <a:gd name="connsiteX93" fmla="*/ 584 w 657"/>
              <a:gd name="connsiteY93" fmla="*/ 458 h 764"/>
              <a:gd name="connsiteX94" fmla="*/ 573 w 657"/>
              <a:gd name="connsiteY94" fmla="*/ 506 h 764"/>
              <a:gd name="connsiteX95" fmla="*/ 563 w 657"/>
              <a:gd name="connsiteY95" fmla="*/ 553 h 764"/>
              <a:gd name="connsiteX96" fmla="*/ 547 w 657"/>
              <a:gd name="connsiteY96" fmla="*/ 595 h 764"/>
              <a:gd name="connsiteX97" fmla="*/ 536 w 657"/>
              <a:gd name="connsiteY97" fmla="*/ 622 h 764"/>
              <a:gd name="connsiteX98" fmla="*/ 531 w 657"/>
              <a:gd name="connsiteY98" fmla="*/ 643 h 764"/>
              <a:gd name="connsiteX99" fmla="*/ 521 w 657"/>
              <a:gd name="connsiteY99" fmla="*/ 658 h 764"/>
              <a:gd name="connsiteX100" fmla="*/ 510 w 657"/>
              <a:gd name="connsiteY100" fmla="*/ 674 h 764"/>
              <a:gd name="connsiteX101" fmla="*/ 500 w 657"/>
              <a:gd name="connsiteY101" fmla="*/ 690 h 764"/>
              <a:gd name="connsiteX102" fmla="*/ 489 w 657"/>
              <a:gd name="connsiteY102" fmla="*/ 706 h 764"/>
              <a:gd name="connsiteX103" fmla="*/ 473 w 657"/>
              <a:gd name="connsiteY103" fmla="*/ 716 h 764"/>
              <a:gd name="connsiteX104" fmla="*/ 463 w 657"/>
              <a:gd name="connsiteY104" fmla="*/ 727 h 764"/>
              <a:gd name="connsiteX105" fmla="*/ 452 w 657"/>
              <a:gd name="connsiteY105" fmla="*/ 737 h 764"/>
              <a:gd name="connsiteX106" fmla="*/ 442 w 657"/>
              <a:gd name="connsiteY106" fmla="*/ 743 h 764"/>
              <a:gd name="connsiteX107" fmla="*/ 431 w 657"/>
              <a:gd name="connsiteY107" fmla="*/ 748 h 764"/>
              <a:gd name="connsiteX108" fmla="*/ 421 w 657"/>
              <a:gd name="connsiteY108" fmla="*/ 753 h 764"/>
              <a:gd name="connsiteX109" fmla="*/ 416 w 657"/>
              <a:gd name="connsiteY109" fmla="*/ 758 h 764"/>
              <a:gd name="connsiteX110" fmla="*/ 405 w 657"/>
              <a:gd name="connsiteY110" fmla="*/ 764 h 764"/>
              <a:gd name="connsiteX111" fmla="*/ 400 w 657"/>
              <a:gd name="connsiteY111" fmla="*/ 764 h 764"/>
              <a:gd name="connsiteX112" fmla="*/ 394 w 657"/>
              <a:gd name="connsiteY112" fmla="*/ 764 h 764"/>
              <a:gd name="connsiteX113" fmla="*/ 384 w 657"/>
              <a:gd name="connsiteY113" fmla="*/ 758 h 764"/>
              <a:gd name="connsiteX114" fmla="*/ 379 w 657"/>
              <a:gd name="connsiteY114" fmla="*/ 753 h 764"/>
              <a:gd name="connsiteX115" fmla="*/ 373 w 657"/>
              <a:gd name="connsiteY115" fmla="*/ 748 h 764"/>
              <a:gd name="connsiteX116" fmla="*/ 373 w 657"/>
              <a:gd name="connsiteY116" fmla="*/ 743 h 764"/>
              <a:gd name="connsiteX117" fmla="*/ 373 w 657"/>
              <a:gd name="connsiteY117" fmla="*/ 737 h 764"/>
              <a:gd name="connsiteX118" fmla="*/ 373 w 657"/>
              <a:gd name="connsiteY118" fmla="*/ 732 h 764"/>
              <a:gd name="connsiteX119" fmla="*/ 373 w 657"/>
              <a:gd name="connsiteY119" fmla="*/ 722 h 764"/>
              <a:gd name="connsiteX120" fmla="*/ 373 w 657"/>
              <a:gd name="connsiteY120" fmla="*/ 716 h 764"/>
              <a:gd name="connsiteX121" fmla="*/ 368 w 657"/>
              <a:gd name="connsiteY121" fmla="*/ 706 h 764"/>
              <a:gd name="connsiteX122" fmla="*/ 358 w 657"/>
              <a:gd name="connsiteY122" fmla="*/ 695 h 764"/>
              <a:gd name="connsiteX123" fmla="*/ 347 w 657"/>
              <a:gd name="connsiteY123" fmla="*/ 690 h 764"/>
              <a:gd name="connsiteX124" fmla="*/ 337 w 657"/>
              <a:gd name="connsiteY124" fmla="*/ 679 h 764"/>
              <a:gd name="connsiteX125" fmla="*/ 321 w 657"/>
              <a:gd name="connsiteY125" fmla="*/ 669 h 764"/>
              <a:gd name="connsiteX126" fmla="*/ 305 w 657"/>
              <a:gd name="connsiteY126" fmla="*/ 658 h 764"/>
              <a:gd name="connsiteX127" fmla="*/ 289 w 657"/>
              <a:gd name="connsiteY127" fmla="*/ 648 h 764"/>
              <a:gd name="connsiteX128" fmla="*/ 273 w 657"/>
              <a:gd name="connsiteY128" fmla="*/ 643 h 764"/>
              <a:gd name="connsiteX129" fmla="*/ 263 w 657"/>
              <a:gd name="connsiteY129" fmla="*/ 632 h 764"/>
              <a:gd name="connsiteX130" fmla="*/ 252 w 657"/>
              <a:gd name="connsiteY130" fmla="*/ 627 h 764"/>
              <a:gd name="connsiteX131" fmla="*/ 242 w 657"/>
              <a:gd name="connsiteY131" fmla="*/ 622 h 764"/>
              <a:gd name="connsiteX132" fmla="*/ 237 w 657"/>
              <a:gd name="connsiteY132" fmla="*/ 616 h 764"/>
              <a:gd name="connsiteX133" fmla="*/ 237 w 657"/>
              <a:gd name="connsiteY133" fmla="*/ 616 h 764"/>
              <a:gd name="connsiteX134" fmla="*/ 237 w 657"/>
              <a:gd name="connsiteY134" fmla="*/ 611 h 764"/>
              <a:gd name="connsiteX135" fmla="*/ 237 w 657"/>
              <a:gd name="connsiteY135" fmla="*/ 611 h 764"/>
              <a:gd name="connsiteX136" fmla="*/ 242 w 657"/>
              <a:gd name="connsiteY136" fmla="*/ 611 h 764"/>
              <a:gd name="connsiteX137" fmla="*/ 247 w 657"/>
              <a:gd name="connsiteY137" fmla="*/ 611 h 764"/>
              <a:gd name="connsiteX138" fmla="*/ 258 w 657"/>
              <a:gd name="connsiteY138" fmla="*/ 611 h 764"/>
              <a:gd name="connsiteX139" fmla="*/ 268 w 657"/>
              <a:gd name="connsiteY139" fmla="*/ 611 h 764"/>
              <a:gd name="connsiteX140" fmla="*/ 284 w 657"/>
              <a:gd name="connsiteY140" fmla="*/ 616 h 764"/>
              <a:gd name="connsiteX141" fmla="*/ 300 w 657"/>
              <a:gd name="connsiteY141" fmla="*/ 622 h 764"/>
              <a:gd name="connsiteX142" fmla="*/ 321 w 657"/>
              <a:gd name="connsiteY142" fmla="*/ 622 h 764"/>
              <a:gd name="connsiteX143" fmla="*/ 342 w 657"/>
              <a:gd name="connsiteY143" fmla="*/ 627 h 764"/>
              <a:gd name="connsiteX144" fmla="*/ 358 w 657"/>
              <a:gd name="connsiteY144" fmla="*/ 632 h 764"/>
              <a:gd name="connsiteX145" fmla="*/ 373 w 657"/>
              <a:gd name="connsiteY145" fmla="*/ 632 h 764"/>
              <a:gd name="connsiteX146" fmla="*/ 389 w 657"/>
              <a:gd name="connsiteY146" fmla="*/ 632 h 764"/>
              <a:gd name="connsiteX147" fmla="*/ 400 w 657"/>
              <a:gd name="connsiteY147" fmla="*/ 632 h 764"/>
              <a:gd name="connsiteX148" fmla="*/ 410 w 657"/>
              <a:gd name="connsiteY148" fmla="*/ 632 h 764"/>
              <a:gd name="connsiteX149" fmla="*/ 416 w 657"/>
              <a:gd name="connsiteY149" fmla="*/ 632 h 764"/>
              <a:gd name="connsiteX150" fmla="*/ 421 w 657"/>
              <a:gd name="connsiteY150" fmla="*/ 632 h 764"/>
              <a:gd name="connsiteX151" fmla="*/ 426 w 657"/>
              <a:gd name="connsiteY151" fmla="*/ 627 h 764"/>
              <a:gd name="connsiteX152" fmla="*/ 431 w 657"/>
              <a:gd name="connsiteY152" fmla="*/ 622 h 764"/>
              <a:gd name="connsiteX153" fmla="*/ 437 w 657"/>
              <a:gd name="connsiteY153" fmla="*/ 616 h 764"/>
              <a:gd name="connsiteX154" fmla="*/ 442 w 657"/>
              <a:gd name="connsiteY154" fmla="*/ 611 h 764"/>
              <a:gd name="connsiteX155" fmla="*/ 447 w 657"/>
              <a:gd name="connsiteY155" fmla="*/ 600 h 764"/>
              <a:gd name="connsiteX156" fmla="*/ 458 w 657"/>
              <a:gd name="connsiteY156" fmla="*/ 590 h 764"/>
              <a:gd name="connsiteX157" fmla="*/ 463 w 657"/>
              <a:gd name="connsiteY157" fmla="*/ 579 h 764"/>
              <a:gd name="connsiteX158" fmla="*/ 468 w 657"/>
              <a:gd name="connsiteY158" fmla="*/ 569 h 764"/>
              <a:gd name="connsiteX159" fmla="*/ 473 w 657"/>
              <a:gd name="connsiteY159" fmla="*/ 553 h 764"/>
              <a:gd name="connsiteX160" fmla="*/ 479 w 657"/>
              <a:gd name="connsiteY160" fmla="*/ 537 h 764"/>
              <a:gd name="connsiteX161" fmla="*/ 484 w 657"/>
              <a:gd name="connsiteY161" fmla="*/ 521 h 764"/>
              <a:gd name="connsiteX162" fmla="*/ 489 w 657"/>
              <a:gd name="connsiteY162" fmla="*/ 500 h 764"/>
              <a:gd name="connsiteX163" fmla="*/ 494 w 657"/>
              <a:gd name="connsiteY163" fmla="*/ 479 h 764"/>
              <a:gd name="connsiteX164" fmla="*/ 500 w 657"/>
              <a:gd name="connsiteY164" fmla="*/ 453 h 764"/>
              <a:gd name="connsiteX165" fmla="*/ 505 w 657"/>
              <a:gd name="connsiteY165" fmla="*/ 427 h 764"/>
              <a:gd name="connsiteX166" fmla="*/ 510 w 657"/>
              <a:gd name="connsiteY166" fmla="*/ 400 h 764"/>
              <a:gd name="connsiteX167" fmla="*/ 515 w 657"/>
              <a:gd name="connsiteY167" fmla="*/ 374 h 764"/>
              <a:gd name="connsiteX168" fmla="*/ 521 w 657"/>
              <a:gd name="connsiteY168" fmla="*/ 348 h 764"/>
              <a:gd name="connsiteX169" fmla="*/ 521 w 657"/>
              <a:gd name="connsiteY169" fmla="*/ 321 h 764"/>
              <a:gd name="connsiteX170" fmla="*/ 526 w 657"/>
              <a:gd name="connsiteY170" fmla="*/ 295 h 764"/>
              <a:gd name="connsiteX171" fmla="*/ 526 w 657"/>
              <a:gd name="connsiteY171" fmla="*/ 274 h 764"/>
              <a:gd name="connsiteX172" fmla="*/ 531 w 657"/>
              <a:gd name="connsiteY172" fmla="*/ 253 h 764"/>
              <a:gd name="connsiteX173" fmla="*/ 531 w 657"/>
              <a:gd name="connsiteY173" fmla="*/ 232 h 764"/>
              <a:gd name="connsiteX174" fmla="*/ 531 w 657"/>
              <a:gd name="connsiteY174" fmla="*/ 211 h 764"/>
              <a:gd name="connsiteX175" fmla="*/ 536 w 657"/>
              <a:gd name="connsiteY175" fmla="*/ 195 h 764"/>
              <a:gd name="connsiteX176" fmla="*/ 536 w 657"/>
              <a:gd name="connsiteY176" fmla="*/ 179 h 764"/>
              <a:gd name="connsiteX177" fmla="*/ 536 w 657"/>
              <a:gd name="connsiteY177" fmla="*/ 163 h 764"/>
              <a:gd name="connsiteX178" fmla="*/ 536 w 657"/>
              <a:gd name="connsiteY178" fmla="*/ 153 h 764"/>
              <a:gd name="connsiteX179" fmla="*/ 536 w 657"/>
              <a:gd name="connsiteY179" fmla="*/ 142 h 764"/>
              <a:gd name="connsiteX180" fmla="*/ 536 w 657"/>
              <a:gd name="connsiteY180" fmla="*/ 132 h 764"/>
              <a:gd name="connsiteX181" fmla="*/ 536 w 657"/>
              <a:gd name="connsiteY181" fmla="*/ 121 h 764"/>
              <a:gd name="connsiteX182" fmla="*/ 531 w 657"/>
              <a:gd name="connsiteY182" fmla="*/ 116 h 764"/>
              <a:gd name="connsiteX183" fmla="*/ 531 w 657"/>
              <a:gd name="connsiteY183" fmla="*/ 116 h 764"/>
              <a:gd name="connsiteX0" fmla="*/ 531 w 657"/>
              <a:gd name="connsiteY0" fmla="*/ 116 h 764"/>
              <a:gd name="connsiteX1" fmla="*/ 531 w 657"/>
              <a:gd name="connsiteY1" fmla="*/ 105 h 764"/>
              <a:gd name="connsiteX2" fmla="*/ 526 w 657"/>
              <a:gd name="connsiteY2" fmla="*/ 95 h 764"/>
              <a:gd name="connsiteX3" fmla="*/ 521 w 657"/>
              <a:gd name="connsiteY3" fmla="*/ 84 h 764"/>
              <a:gd name="connsiteX4" fmla="*/ 521 w 657"/>
              <a:gd name="connsiteY4" fmla="*/ 79 h 764"/>
              <a:gd name="connsiteX5" fmla="*/ 515 w 657"/>
              <a:gd name="connsiteY5" fmla="*/ 79 h 764"/>
              <a:gd name="connsiteX6" fmla="*/ 510 w 657"/>
              <a:gd name="connsiteY6" fmla="*/ 79 h 764"/>
              <a:gd name="connsiteX7" fmla="*/ 505 w 657"/>
              <a:gd name="connsiteY7" fmla="*/ 74 h 764"/>
              <a:gd name="connsiteX8" fmla="*/ 494 w 657"/>
              <a:gd name="connsiteY8" fmla="*/ 74 h 764"/>
              <a:gd name="connsiteX9" fmla="*/ 484 w 657"/>
              <a:gd name="connsiteY9" fmla="*/ 74 h 764"/>
              <a:gd name="connsiteX10" fmla="*/ 473 w 657"/>
              <a:gd name="connsiteY10" fmla="*/ 74 h 764"/>
              <a:gd name="connsiteX11" fmla="*/ 463 w 657"/>
              <a:gd name="connsiteY11" fmla="*/ 74 h 764"/>
              <a:gd name="connsiteX12" fmla="*/ 452 w 657"/>
              <a:gd name="connsiteY12" fmla="*/ 74 h 764"/>
              <a:gd name="connsiteX13" fmla="*/ 421 w 657"/>
              <a:gd name="connsiteY13" fmla="*/ 74 h 764"/>
              <a:gd name="connsiteX14" fmla="*/ 394 w 657"/>
              <a:gd name="connsiteY14" fmla="*/ 74 h 764"/>
              <a:gd name="connsiteX15" fmla="*/ 363 w 657"/>
              <a:gd name="connsiteY15" fmla="*/ 79 h 764"/>
              <a:gd name="connsiteX16" fmla="*/ 331 w 657"/>
              <a:gd name="connsiteY16" fmla="*/ 79 h 764"/>
              <a:gd name="connsiteX17" fmla="*/ 316 w 657"/>
              <a:gd name="connsiteY17" fmla="*/ 84 h 764"/>
              <a:gd name="connsiteX18" fmla="*/ 300 w 657"/>
              <a:gd name="connsiteY18" fmla="*/ 84 h 764"/>
              <a:gd name="connsiteX19" fmla="*/ 279 w 657"/>
              <a:gd name="connsiteY19" fmla="*/ 90 h 764"/>
              <a:gd name="connsiteX20" fmla="*/ 263 w 657"/>
              <a:gd name="connsiteY20" fmla="*/ 95 h 764"/>
              <a:gd name="connsiteX21" fmla="*/ 242 w 657"/>
              <a:gd name="connsiteY21" fmla="*/ 95 h 764"/>
              <a:gd name="connsiteX22" fmla="*/ 221 w 657"/>
              <a:gd name="connsiteY22" fmla="*/ 100 h 764"/>
              <a:gd name="connsiteX23" fmla="*/ 195 w 657"/>
              <a:gd name="connsiteY23" fmla="*/ 105 h 764"/>
              <a:gd name="connsiteX24" fmla="*/ 174 w 657"/>
              <a:gd name="connsiteY24" fmla="*/ 111 h 764"/>
              <a:gd name="connsiteX25" fmla="*/ 147 w 657"/>
              <a:gd name="connsiteY25" fmla="*/ 116 h 764"/>
              <a:gd name="connsiteX26" fmla="*/ 126 w 657"/>
              <a:gd name="connsiteY26" fmla="*/ 121 h 764"/>
              <a:gd name="connsiteX27" fmla="*/ 105 w 657"/>
              <a:gd name="connsiteY27" fmla="*/ 121 h 764"/>
              <a:gd name="connsiteX28" fmla="*/ 89 w 657"/>
              <a:gd name="connsiteY28" fmla="*/ 126 h 764"/>
              <a:gd name="connsiteX29" fmla="*/ 74 w 657"/>
              <a:gd name="connsiteY29" fmla="*/ 126 h 764"/>
              <a:gd name="connsiteX30" fmla="*/ 63 w 657"/>
              <a:gd name="connsiteY30" fmla="*/ 126 h 764"/>
              <a:gd name="connsiteX31" fmla="*/ 53 w 657"/>
              <a:gd name="connsiteY31" fmla="*/ 126 h 764"/>
              <a:gd name="connsiteX32" fmla="*/ 47 w 657"/>
              <a:gd name="connsiteY32" fmla="*/ 126 h 764"/>
              <a:gd name="connsiteX33" fmla="*/ 37 w 657"/>
              <a:gd name="connsiteY33" fmla="*/ 121 h 764"/>
              <a:gd name="connsiteX34" fmla="*/ 21 w 657"/>
              <a:gd name="connsiteY34" fmla="*/ 116 h 764"/>
              <a:gd name="connsiteX35" fmla="*/ 10 w 657"/>
              <a:gd name="connsiteY35" fmla="*/ 111 h 764"/>
              <a:gd name="connsiteX36" fmla="*/ 0 w 657"/>
              <a:gd name="connsiteY36" fmla="*/ 100 h 764"/>
              <a:gd name="connsiteX37" fmla="*/ 121 w 657"/>
              <a:gd name="connsiteY37" fmla="*/ 63 h 764"/>
              <a:gd name="connsiteX38" fmla="*/ 147 w 657"/>
              <a:gd name="connsiteY38" fmla="*/ 63 h 764"/>
              <a:gd name="connsiteX39" fmla="*/ 168 w 657"/>
              <a:gd name="connsiteY39" fmla="*/ 58 h 764"/>
              <a:gd name="connsiteX40" fmla="*/ 200 w 657"/>
              <a:gd name="connsiteY40" fmla="*/ 58 h 764"/>
              <a:gd name="connsiteX41" fmla="*/ 226 w 657"/>
              <a:gd name="connsiteY41" fmla="*/ 53 h 764"/>
              <a:gd name="connsiteX42" fmla="*/ 258 w 657"/>
              <a:gd name="connsiteY42" fmla="*/ 53 h 764"/>
              <a:gd name="connsiteX43" fmla="*/ 295 w 657"/>
              <a:gd name="connsiteY43" fmla="*/ 47 h 764"/>
              <a:gd name="connsiteX44" fmla="*/ 331 w 657"/>
              <a:gd name="connsiteY44" fmla="*/ 42 h 764"/>
              <a:gd name="connsiteX45" fmla="*/ 347 w 657"/>
              <a:gd name="connsiteY45" fmla="*/ 42 h 764"/>
              <a:gd name="connsiteX46" fmla="*/ 363 w 657"/>
              <a:gd name="connsiteY46" fmla="*/ 37 h 764"/>
              <a:gd name="connsiteX47" fmla="*/ 379 w 657"/>
              <a:gd name="connsiteY47" fmla="*/ 37 h 764"/>
              <a:gd name="connsiteX48" fmla="*/ 394 w 657"/>
              <a:gd name="connsiteY48" fmla="*/ 37 h 764"/>
              <a:gd name="connsiteX49" fmla="*/ 405 w 657"/>
              <a:gd name="connsiteY49" fmla="*/ 32 h 764"/>
              <a:gd name="connsiteX50" fmla="*/ 421 w 657"/>
              <a:gd name="connsiteY50" fmla="*/ 32 h 764"/>
              <a:gd name="connsiteX51" fmla="*/ 431 w 657"/>
              <a:gd name="connsiteY51" fmla="*/ 32 h 764"/>
              <a:gd name="connsiteX52" fmla="*/ 442 w 657"/>
              <a:gd name="connsiteY52" fmla="*/ 26 h 764"/>
              <a:gd name="connsiteX53" fmla="*/ 452 w 657"/>
              <a:gd name="connsiteY53" fmla="*/ 26 h 764"/>
              <a:gd name="connsiteX54" fmla="*/ 458 w 657"/>
              <a:gd name="connsiteY54" fmla="*/ 26 h 764"/>
              <a:gd name="connsiteX55" fmla="*/ 468 w 657"/>
              <a:gd name="connsiteY55" fmla="*/ 21 h 764"/>
              <a:gd name="connsiteX56" fmla="*/ 473 w 657"/>
              <a:gd name="connsiteY56" fmla="*/ 21 h 764"/>
              <a:gd name="connsiteX57" fmla="*/ 479 w 657"/>
              <a:gd name="connsiteY57" fmla="*/ 21 h 764"/>
              <a:gd name="connsiteX58" fmla="*/ 484 w 657"/>
              <a:gd name="connsiteY58" fmla="*/ 16 h 764"/>
              <a:gd name="connsiteX59" fmla="*/ 484 w 657"/>
              <a:gd name="connsiteY59" fmla="*/ 16 h 764"/>
              <a:gd name="connsiteX60" fmla="*/ 489 w 657"/>
              <a:gd name="connsiteY60" fmla="*/ 16 h 764"/>
              <a:gd name="connsiteX61" fmla="*/ 489 w 657"/>
              <a:gd name="connsiteY61" fmla="*/ 11 h 764"/>
              <a:gd name="connsiteX62" fmla="*/ 500 w 657"/>
              <a:gd name="connsiteY62" fmla="*/ 5 h 764"/>
              <a:gd name="connsiteX63" fmla="*/ 505 w 657"/>
              <a:gd name="connsiteY63" fmla="*/ 5 h 764"/>
              <a:gd name="connsiteX64" fmla="*/ 515 w 657"/>
              <a:gd name="connsiteY64" fmla="*/ 0 h 764"/>
              <a:gd name="connsiteX65" fmla="*/ 521 w 657"/>
              <a:gd name="connsiteY65" fmla="*/ 5 h 764"/>
              <a:gd name="connsiteX66" fmla="*/ 536 w 657"/>
              <a:gd name="connsiteY66" fmla="*/ 5 h 764"/>
              <a:gd name="connsiteX67" fmla="*/ 547 w 657"/>
              <a:gd name="connsiteY67" fmla="*/ 11 h 764"/>
              <a:gd name="connsiteX68" fmla="*/ 568 w 657"/>
              <a:gd name="connsiteY68" fmla="*/ 16 h 764"/>
              <a:gd name="connsiteX69" fmla="*/ 600 w 657"/>
              <a:gd name="connsiteY69" fmla="*/ 32 h 764"/>
              <a:gd name="connsiteX70" fmla="*/ 615 w 657"/>
              <a:gd name="connsiteY70" fmla="*/ 42 h 764"/>
              <a:gd name="connsiteX71" fmla="*/ 631 w 657"/>
              <a:gd name="connsiteY71" fmla="*/ 53 h 764"/>
              <a:gd name="connsiteX72" fmla="*/ 642 w 657"/>
              <a:gd name="connsiteY72" fmla="*/ 58 h 764"/>
              <a:gd name="connsiteX73" fmla="*/ 652 w 657"/>
              <a:gd name="connsiteY73" fmla="*/ 68 h 764"/>
              <a:gd name="connsiteX74" fmla="*/ 657 w 657"/>
              <a:gd name="connsiteY74" fmla="*/ 74 h 764"/>
              <a:gd name="connsiteX75" fmla="*/ 657 w 657"/>
              <a:gd name="connsiteY75" fmla="*/ 74 h 764"/>
              <a:gd name="connsiteX76" fmla="*/ 652 w 657"/>
              <a:gd name="connsiteY76" fmla="*/ 79 h 764"/>
              <a:gd name="connsiteX77" fmla="*/ 652 w 657"/>
              <a:gd name="connsiteY77" fmla="*/ 84 h 764"/>
              <a:gd name="connsiteX78" fmla="*/ 647 w 657"/>
              <a:gd name="connsiteY78" fmla="*/ 90 h 764"/>
              <a:gd name="connsiteX79" fmla="*/ 642 w 657"/>
              <a:gd name="connsiteY79" fmla="*/ 95 h 764"/>
              <a:gd name="connsiteX80" fmla="*/ 636 w 657"/>
              <a:gd name="connsiteY80" fmla="*/ 100 h 764"/>
              <a:gd name="connsiteX81" fmla="*/ 631 w 657"/>
              <a:gd name="connsiteY81" fmla="*/ 105 h 764"/>
              <a:gd name="connsiteX82" fmla="*/ 626 w 657"/>
              <a:gd name="connsiteY82" fmla="*/ 116 h 764"/>
              <a:gd name="connsiteX83" fmla="*/ 626 w 657"/>
              <a:gd name="connsiteY83" fmla="*/ 126 h 764"/>
              <a:gd name="connsiteX84" fmla="*/ 621 w 657"/>
              <a:gd name="connsiteY84" fmla="*/ 142 h 764"/>
              <a:gd name="connsiteX85" fmla="*/ 621 w 657"/>
              <a:gd name="connsiteY85" fmla="*/ 163 h 764"/>
              <a:gd name="connsiteX86" fmla="*/ 621 w 657"/>
              <a:gd name="connsiteY86" fmla="*/ 184 h 764"/>
              <a:gd name="connsiteX87" fmla="*/ 615 w 657"/>
              <a:gd name="connsiteY87" fmla="*/ 211 h 764"/>
              <a:gd name="connsiteX88" fmla="*/ 610 w 657"/>
              <a:gd name="connsiteY88" fmla="*/ 263 h 764"/>
              <a:gd name="connsiteX89" fmla="*/ 605 w 657"/>
              <a:gd name="connsiteY89" fmla="*/ 316 h 764"/>
              <a:gd name="connsiteX90" fmla="*/ 600 w 657"/>
              <a:gd name="connsiteY90" fmla="*/ 363 h 764"/>
              <a:gd name="connsiteX91" fmla="*/ 594 w 657"/>
              <a:gd name="connsiteY91" fmla="*/ 411 h 764"/>
              <a:gd name="connsiteX92" fmla="*/ 584 w 657"/>
              <a:gd name="connsiteY92" fmla="*/ 458 h 764"/>
              <a:gd name="connsiteX93" fmla="*/ 573 w 657"/>
              <a:gd name="connsiteY93" fmla="*/ 506 h 764"/>
              <a:gd name="connsiteX94" fmla="*/ 563 w 657"/>
              <a:gd name="connsiteY94" fmla="*/ 553 h 764"/>
              <a:gd name="connsiteX95" fmla="*/ 547 w 657"/>
              <a:gd name="connsiteY95" fmla="*/ 595 h 764"/>
              <a:gd name="connsiteX96" fmla="*/ 536 w 657"/>
              <a:gd name="connsiteY96" fmla="*/ 622 h 764"/>
              <a:gd name="connsiteX97" fmla="*/ 531 w 657"/>
              <a:gd name="connsiteY97" fmla="*/ 643 h 764"/>
              <a:gd name="connsiteX98" fmla="*/ 521 w 657"/>
              <a:gd name="connsiteY98" fmla="*/ 658 h 764"/>
              <a:gd name="connsiteX99" fmla="*/ 510 w 657"/>
              <a:gd name="connsiteY99" fmla="*/ 674 h 764"/>
              <a:gd name="connsiteX100" fmla="*/ 500 w 657"/>
              <a:gd name="connsiteY100" fmla="*/ 690 h 764"/>
              <a:gd name="connsiteX101" fmla="*/ 489 w 657"/>
              <a:gd name="connsiteY101" fmla="*/ 706 h 764"/>
              <a:gd name="connsiteX102" fmla="*/ 473 w 657"/>
              <a:gd name="connsiteY102" fmla="*/ 716 h 764"/>
              <a:gd name="connsiteX103" fmla="*/ 463 w 657"/>
              <a:gd name="connsiteY103" fmla="*/ 727 h 764"/>
              <a:gd name="connsiteX104" fmla="*/ 452 w 657"/>
              <a:gd name="connsiteY104" fmla="*/ 737 h 764"/>
              <a:gd name="connsiteX105" fmla="*/ 442 w 657"/>
              <a:gd name="connsiteY105" fmla="*/ 743 h 764"/>
              <a:gd name="connsiteX106" fmla="*/ 431 w 657"/>
              <a:gd name="connsiteY106" fmla="*/ 748 h 764"/>
              <a:gd name="connsiteX107" fmla="*/ 421 w 657"/>
              <a:gd name="connsiteY107" fmla="*/ 753 h 764"/>
              <a:gd name="connsiteX108" fmla="*/ 416 w 657"/>
              <a:gd name="connsiteY108" fmla="*/ 758 h 764"/>
              <a:gd name="connsiteX109" fmla="*/ 405 w 657"/>
              <a:gd name="connsiteY109" fmla="*/ 764 h 764"/>
              <a:gd name="connsiteX110" fmla="*/ 400 w 657"/>
              <a:gd name="connsiteY110" fmla="*/ 764 h 764"/>
              <a:gd name="connsiteX111" fmla="*/ 394 w 657"/>
              <a:gd name="connsiteY111" fmla="*/ 764 h 764"/>
              <a:gd name="connsiteX112" fmla="*/ 384 w 657"/>
              <a:gd name="connsiteY112" fmla="*/ 758 h 764"/>
              <a:gd name="connsiteX113" fmla="*/ 379 w 657"/>
              <a:gd name="connsiteY113" fmla="*/ 753 h 764"/>
              <a:gd name="connsiteX114" fmla="*/ 373 w 657"/>
              <a:gd name="connsiteY114" fmla="*/ 748 h 764"/>
              <a:gd name="connsiteX115" fmla="*/ 373 w 657"/>
              <a:gd name="connsiteY115" fmla="*/ 743 h 764"/>
              <a:gd name="connsiteX116" fmla="*/ 373 w 657"/>
              <a:gd name="connsiteY116" fmla="*/ 737 h 764"/>
              <a:gd name="connsiteX117" fmla="*/ 373 w 657"/>
              <a:gd name="connsiteY117" fmla="*/ 732 h 764"/>
              <a:gd name="connsiteX118" fmla="*/ 373 w 657"/>
              <a:gd name="connsiteY118" fmla="*/ 722 h 764"/>
              <a:gd name="connsiteX119" fmla="*/ 373 w 657"/>
              <a:gd name="connsiteY119" fmla="*/ 716 h 764"/>
              <a:gd name="connsiteX120" fmla="*/ 368 w 657"/>
              <a:gd name="connsiteY120" fmla="*/ 706 h 764"/>
              <a:gd name="connsiteX121" fmla="*/ 358 w 657"/>
              <a:gd name="connsiteY121" fmla="*/ 695 h 764"/>
              <a:gd name="connsiteX122" fmla="*/ 347 w 657"/>
              <a:gd name="connsiteY122" fmla="*/ 690 h 764"/>
              <a:gd name="connsiteX123" fmla="*/ 337 w 657"/>
              <a:gd name="connsiteY123" fmla="*/ 679 h 764"/>
              <a:gd name="connsiteX124" fmla="*/ 321 w 657"/>
              <a:gd name="connsiteY124" fmla="*/ 669 h 764"/>
              <a:gd name="connsiteX125" fmla="*/ 305 w 657"/>
              <a:gd name="connsiteY125" fmla="*/ 658 h 764"/>
              <a:gd name="connsiteX126" fmla="*/ 289 w 657"/>
              <a:gd name="connsiteY126" fmla="*/ 648 h 764"/>
              <a:gd name="connsiteX127" fmla="*/ 273 w 657"/>
              <a:gd name="connsiteY127" fmla="*/ 643 h 764"/>
              <a:gd name="connsiteX128" fmla="*/ 263 w 657"/>
              <a:gd name="connsiteY128" fmla="*/ 632 h 764"/>
              <a:gd name="connsiteX129" fmla="*/ 252 w 657"/>
              <a:gd name="connsiteY129" fmla="*/ 627 h 764"/>
              <a:gd name="connsiteX130" fmla="*/ 242 w 657"/>
              <a:gd name="connsiteY130" fmla="*/ 622 h 764"/>
              <a:gd name="connsiteX131" fmla="*/ 237 w 657"/>
              <a:gd name="connsiteY131" fmla="*/ 616 h 764"/>
              <a:gd name="connsiteX132" fmla="*/ 237 w 657"/>
              <a:gd name="connsiteY132" fmla="*/ 616 h 764"/>
              <a:gd name="connsiteX133" fmla="*/ 237 w 657"/>
              <a:gd name="connsiteY133" fmla="*/ 611 h 764"/>
              <a:gd name="connsiteX134" fmla="*/ 237 w 657"/>
              <a:gd name="connsiteY134" fmla="*/ 611 h 764"/>
              <a:gd name="connsiteX135" fmla="*/ 242 w 657"/>
              <a:gd name="connsiteY135" fmla="*/ 611 h 764"/>
              <a:gd name="connsiteX136" fmla="*/ 247 w 657"/>
              <a:gd name="connsiteY136" fmla="*/ 611 h 764"/>
              <a:gd name="connsiteX137" fmla="*/ 258 w 657"/>
              <a:gd name="connsiteY137" fmla="*/ 611 h 764"/>
              <a:gd name="connsiteX138" fmla="*/ 268 w 657"/>
              <a:gd name="connsiteY138" fmla="*/ 611 h 764"/>
              <a:gd name="connsiteX139" fmla="*/ 284 w 657"/>
              <a:gd name="connsiteY139" fmla="*/ 616 h 764"/>
              <a:gd name="connsiteX140" fmla="*/ 300 w 657"/>
              <a:gd name="connsiteY140" fmla="*/ 622 h 764"/>
              <a:gd name="connsiteX141" fmla="*/ 321 w 657"/>
              <a:gd name="connsiteY141" fmla="*/ 622 h 764"/>
              <a:gd name="connsiteX142" fmla="*/ 342 w 657"/>
              <a:gd name="connsiteY142" fmla="*/ 627 h 764"/>
              <a:gd name="connsiteX143" fmla="*/ 358 w 657"/>
              <a:gd name="connsiteY143" fmla="*/ 632 h 764"/>
              <a:gd name="connsiteX144" fmla="*/ 373 w 657"/>
              <a:gd name="connsiteY144" fmla="*/ 632 h 764"/>
              <a:gd name="connsiteX145" fmla="*/ 389 w 657"/>
              <a:gd name="connsiteY145" fmla="*/ 632 h 764"/>
              <a:gd name="connsiteX146" fmla="*/ 400 w 657"/>
              <a:gd name="connsiteY146" fmla="*/ 632 h 764"/>
              <a:gd name="connsiteX147" fmla="*/ 410 w 657"/>
              <a:gd name="connsiteY147" fmla="*/ 632 h 764"/>
              <a:gd name="connsiteX148" fmla="*/ 416 w 657"/>
              <a:gd name="connsiteY148" fmla="*/ 632 h 764"/>
              <a:gd name="connsiteX149" fmla="*/ 421 w 657"/>
              <a:gd name="connsiteY149" fmla="*/ 632 h 764"/>
              <a:gd name="connsiteX150" fmla="*/ 426 w 657"/>
              <a:gd name="connsiteY150" fmla="*/ 627 h 764"/>
              <a:gd name="connsiteX151" fmla="*/ 431 w 657"/>
              <a:gd name="connsiteY151" fmla="*/ 622 h 764"/>
              <a:gd name="connsiteX152" fmla="*/ 437 w 657"/>
              <a:gd name="connsiteY152" fmla="*/ 616 h 764"/>
              <a:gd name="connsiteX153" fmla="*/ 442 w 657"/>
              <a:gd name="connsiteY153" fmla="*/ 611 h 764"/>
              <a:gd name="connsiteX154" fmla="*/ 447 w 657"/>
              <a:gd name="connsiteY154" fmla="*/ 600 h 764"/>
              <a:gd name="connsiteX155" fmla="*/ 458 w 657"/>
              <a:gd name="connsiteY155" fmla="*/ 590 h 764"/>
              <a:gd name="connsiteX156" fmla="*/ 463 w 657"/>
              <a:gd name="connsiteY156" fmla="*/ 579 h 764"/>
              <a:gd name="connsiteX157" fmla="*/ 468 w 657"/>
              <a:gd name="connsiteY157" fmla="*/ 569 h 764"/>
              <a:gd name="connsiteX158" fmla="*/ 473 w 657"/>
              <a:gd name="connsiteY158" fmla="*/ 553 h 764"/>
              <a:gd name="connsiteX159" fmla="*/ 479 w 657"/>
              <a:gd name="connsiteY159" fmla="*/ 537 h 764"/>
              <a:gd name="connsiteX160" fmla="*/ 484 w 657"/>
              <a:gd name="connsiteY160" fmla="*/ 521 h 764"/>
              <a:gd name="connsiteX161" fmla="*/ 489 w 657"/>
              <a:gd name="connsiteY161" fmla="*/ 500 h 764"/>
              <a:gd name="connsiteX162" fmla="*/ 494 w 657"/>
              <a:gd name="connsiteY162" fmla="*/ 479 h 764"/>
              <a:gd name="connsiteX163" fmla="*/ 500 w 657"/>
              <a:gd name="connsiteY163" fmla="*/ 453 h 764"/>
              <a:gd name="connsiteX164" fmla="*/ 505 w 657"/>
              <a:gd name="connsiteY164" fmla="*/ 427 h 764"/>
              <a:gd name="connsiteX165" fmla="*/ 510 w 657"/>
              <a:gd name="connsiteY165" fmla="*/ 400 h 764"/>
              <a:gd name="connsiteX166" fmla="*/ 515 w 657"/>
              <a:gd name="connsiteY166" fmla="*/ 374 h 764"/>
              <a:gd name="connsiteX167" fmla="*/ 521 w 657"/>
              <a:gd name="connsiteY167" fmla="*/ 348 h 764"/>
              <a:gd name="connsiteX168" fmla="*/ 521 w 657"/>
              <a:gd name="connsiteY168" fmla="*/ 321 h 764"/>
              <a:gd name="connsiteX169" fmla="*/ 526 w 657"/>
              <a:gd name="connsiteY169" fmla="*/ 295 h 764"/>
              <a:gd name="connsiteX170" fmla="*/ 526 w 657"/>
              <a:gd name="connsiteY170" fmla="*/ 274 h 764"/>
              <a:gd name="connsiteX171" fmla="*/ 531 w 657"/>
              <a:gd name="connsiteY171" fmla="*/ 253 h 764"/>
              <a:gd name="connsiteX172" fmla="*/ 531 w 657"/>
              <a:gd name="connsiteY172" fmla="*/ 232 h 764"/>
              <a:gd name="connsiteX173" fmla="*/ 531 w 657"/>
              <a:gd name="connsiteY173" fmla="*/ 211 h 764"/>
              <a:gd name="connsiteX174" fmla="*/ 536 w 657"/>
              <a:gd name="connsiteY174" fmla="*/ 195 h 764"/>
              <a:gd name="connsiteX175" fmla="*/ 536 w 657"/>
              <a:gd name="connsiteY175" fmla="*/ 179 h 764"/>
              <a:gd name="connsiteX176" fmla="*/ 536 w 657"/>
              <a:gd name="connsiteY176" fmla="*/ 163 h 764"/>
              <a:gd name="connsiteX177" fmla="*/ 536 w 657"/>
              <a:gd name="connsiteY177" fmla="*/ 153 h 764"/>
              <a:gd name="connsiteX178" fmla="*/ 536 w 657"/>
              <a:gd name="connsiteY178" fmla="*/ 142 h 764"/>
              <a:gd name="connsiteX179" fmla="*/ 536 w 657"/>
              <a:gd name="connsiteY179" fmla="*/ 132 h 764"/>
              <a:gd name="connsiteX180" fmla="*/ 536 w 657"/>
              <a:gd name="connsiteY180" fmla="*/ 121 h 764"/>
              <a:gd name="connsiteX181" fmla="*/ 531 w 657"/>
              <a:gd name="connsiteY181" fmla="*/ 116 h 764"/>
              <a:gd name="connsiteX182" fmla="*/ 531 w 657"/>
              <a:gd name="connsiteY182" fmla="*/ 116 h 764"/>
              <a:gd name="connsiteX0" fmla="*/ 531 w 657"/>
              <a:gd name="connsiteY0" fmla="*/ 116 h 764"/>
              <a:gd name="connsiteX1" fmla="*/ 531 w 657"/>
              <a:gd name="connsiteY1" fmla="*/ 105 h 764"/>
              <a:gd name="connsiteX2" fmla="*/ 526 w 657"/>
              <a:gd name="connsiteY2" fmla="*/ 95 h 764"/>
              <a:gd name="connsiteX3" fmla="*/ 521 w 657"/>
              <a:gd name="connsiteY3" fmla="*/ 84 h 764"/>
              <a:gd name="connsiteX4" fmla="*/ 521 w 657"/>
              <a:gd name="connsiteY4" fmla="*/ 79 h 764"/>
              <a:gd name="connsiteX5" fmla="*/ 515 w 657"/>
              <a:gd name="connsiteY5" fmla="*/ 79 h 764"/>
              <a:gd name="connsiteX6" fmla="*/ 510 w 657"/>
              <a:gd name="connsiteY6" fmla="*/ 79 h 764"/>
              <a:gd name="connsiteX7" fmla="*/ 505 w 657"/>
              <a:gd name="connsiteY7" fmla="*/ 74 h 764"/>
              <a:gd name="connsiteX8" fmla="*/ 494 w 657"/>
              <a:gd name="connsiteY8" fmla="*/ 74 h 764"/>
              <a:gd name="connsiteX9" fmla="*/ 484 w 657"/>
              <a:gd name="connsiteY9" fmla="*/ 74 h 764"/>
              <a:gd name="connsiteX10" fmla="*/ 473 w 657"/>
              <a:gd name="connsiteY10" fmla="*/ 74 h 764"/>
              <a:gd name="connsiteX11" fmla="*/ 463 w 657"/>
              <a:gd name="connsiteY11" fmla="*/ 74 h 764"/>
              <a:gd name="connsiteX12" fmla="*/ 452 w 657"/>
              <a:gd name="connsiteY12" fmla="*/ 74 h 764"/>
              <a:gd name="connsiteX13" fmla="*/ 421 w 657"/>
              <a:gd name="connsiteY13" fmla="*/ 74 h 764"/>
              <a:gd name="connsiteX14" fmla="*/ 394 w 657"/>
              <a:gd name="connsiteY14" fmla="*/ 74 h 764"/>
              <a:gd name="connsiteX15" fmla="*/ 363 w 657"/>
              <a:gd name="connsiteY15" fmla="*/ 79 h 764"/>
              <a:gd name="connsiteX16" fmla="*/ 331 w 657"/>
              <a:gd name="connsiteY16" fmla="*/ 79 h 764"/>
              <a:gd name="connsiteX17" fmla="*/ 316 w 657"/>
              <a:gd name="connsiteY17" fmla="*/ 84 h 764"/>
              <a:gd name="connsiteX18" fmla="*/ 300 w 657"/>
              <a:gd name="connsiteY18" fmla="*/ 84 h 764"/>
              <a:gd name="connsiteX19" fmla="*/ 279 w 657"/>
              <a:gd name="connsiteY19" fmla="*/ 90 h 764"/>
              <a:gd name="connsiteX20" fmla="*/ 263 w 657"/>
              <a:gd name="connsiteY20" fmla="*/ 95 h 764"/>
              <a:gd name="connsiteX21" fmla="*/ 242 w 657"/>
              <a:gd name="connsiteY21" fmla="*/ 95 h 764"/>
              <a:gd name="connsiteX22" fmla="*/ 221 w 657"/>
              <a:gd name="connsiteY22" fmla="*/ 100 h 764"/>
              <a:gd name="connsiteX23" fmla="*/ 195 w 657"/>
              <a:gd name="connsiteY23" fmla="*/ 105 h 764"/>
              <a:gd name="connsiteX24" fmla="*/ 174 w 657"/>
              <a:gd name="connsiteY24" fmla="*/ 111 h 764"/>
              <a:gd name="connsiteX25" fmla="*/ 147 w 657"/>
              <a:gd name="connsiteY25" fmla="*/ 116 h 764"/>
              <a:gd name="connsiteX26" fmla="*/ 126 w 657"/>
              <a:gd name="connsiteY26" fmla="*/ 121 h 764"/>
              <a:gd name="connsiteX27" fmla="*/ 105 w 657"/>
              <a:gd name="connsiteY27" fmla="*/ 121 h 764"/>
              <a:gd name="connsiteX28" fmla="*/ 89 w 657"/>
              <a:gd name="connsiteY28" fmla="*/ 126 h 764"/>
              <a:gd name="connsiteX29" fmla="*/ 74 w 657"/>
              <a:gd name="connsiteY29" fmla="*/ 126 h 764"/>
              <a:gd name="connsiteX30" fmla="*/ 63 w 657"/>
              <a:gd name="connsiteY30" fmla="*/ 126 h 764"/>
              <a:gd name="connsiteX31" fmla="*/ 53 w 657"/>
              <a:gd name="connsiteY31" fmla="*/ 126 h 764"/>
              <a:gd name="connsiteX32" fmla="*/ 47 w 657"/>
              <a:gd name="connsiteY32" fmla="*/ 126 h 764"/>
              <a:gd name="connsiteX33" fmla="*/ 37 w 657"/>
              <a:gd name="connsiteY33" fmla="*/ 121 h 764"/>
              <a:gd name="connsiteX34" fmla="*/ 21 w 657"/>
              <a:gd name="connsiteY34" fmla="*/ 116 h 764"/>
              <a:gd name="connsiteX35" fmla="*/ 10 w 657"/>
              <a:gd name="connsiteY35" fmla="*/ 111 h 764"/>
              <a:gd name="connsiteX36" fmla="*/ 0 w 657"/>
              <a:gd name="connsiteY36" fmla="*/ 100 h 764"/>
              <a:gd name="connsiteX37" fmla="*/ 147 w 657"/>
              <a:gd name="connsiteY37" fmla="*/ 63 h 764"/>
              <a:gd name="connsiteX38" fmla="*/ 168 w 657"/>
              <a:gd name="connsiteY38" fmla="*/ 58 h 764"/>
              <a:gd name="connsiteX39" fmla="*/ 200 w 657"/>
              <a:gd name="connsiteY39" fmla="*/ 58 h 764"/>
              <a:gd name="connsiteX40" fmla="*/ 226 w 657"/>
              <a:gd name="connsiteY40" fmla="*/ 53 h 764"/>
              <a:gd name="connsiteX41" fmla="*/ 258 w 657"/>
              <a:gd name="connsiteY41" fmla="*/ 53 h 764"/>
              <a:gd name="connsiteX42" fmla="*/ 295 w 657"/>
              <a:gd name="connsiteY42" fmla="*/ 47 h 764"/>
              <a:gd name="connsiteX43" fmla="*/ 331 w 657"/>
              <a:gd name="connsiteY43" fmla="*/ 42 h 764"/>
              <a:gd name="connsiteX44" fmla="*/ 347 w 657"/>
              <a:gd name="connsiteY44" fmla="*/ 42 h 764"/>
              <a:gd name="connsiteX45" fmla="*/ 363 w 657"/>
              <a:gd name="connsiteY45" fmla="*/ 37 h 764"/>
              <a:gd name="connsiteX46" fmla="*/ 379 w 657"/>
              <a:gd name="connsiteY46" fmla="*/ 37 h 764"/>
              <a:gd name="connsiteX47" fmla="*/ 394 w 657"/>
              <a:gd name="connsiteY47" fmla="*/ 37 h 764"/>
              <a:gd name="connsiteX48" fmla="*/ 405 w 657"/>
              <a:gd name="connsiteY48" fmla="*/ 32 h 764"/>
              <a:gd name="connsiteX49" fmla="*/ 421 w 657"/>
              <a:gd name="connsiteY49" fmla="*/ 32 h 764"/>
              <a:gd name="connsiteX50" fmla="*/ 431 w 657"/>
              <a:gd name="connsiteY50" fmla="*/ 32 h 764"/>
              <a:gd name="connsiteX51" fmla="*/ 442 w 657"/>
              <a:gd name="connsiteY51" fmla="*/ 26 h 764"/>
              <a:gd name="connsiteX52" fmla="*/ 452 w 657"/>
              <a:gd name="connsiteY52" fmla="*/ 26 h 764"/>
              <a:gd name="connsiteX53" fmla="*/ 458 w 657"/>
              <a:gd name="connsiteY53" fmla="*/ 26 h 764"/>
              <a:gd name="connsiteX54" fmla="*/ 468 w 657"/>
              <a:gd name="connsiteY54" fmla="*/ 21 h 764"/>
              <a:gd name="connsiteX55" fmla="*/ 473 w 657"/>
              <a:gd name="connsiteY55" fmla="*/ 21 h 764"/>
              <a:gd name="connsiteX56" fmla="*/ 479 w 657"/>
              <a:gd name="connsiteY56" fmla="*/ 21 h 764"/>
              <a:gd name="connsiteX57" fmla="*/ 484 w 657"/>
              <a:gd name="connsiteY57" fmla="*/ 16 h 764"/>
              <a:gd name="connsiteX58" fmla="*/ 484 w 657"/>
              <a:gd name="connsiteY58" fmla="*/ 16 h 764"/>
              <a:gd name="connsiteX59" fmla="*/ 489 w 657"/>
              <a:gd name="connsiteY59" fmla="*/ 16 h 764"/>
              <a:gd name="connsiteX60" fmla="*/ 489 w 657"/>
              <a:gd name="connsiteY60" fmla="*/ 11 h 764"/>
              <a:gd name="connsiteX61" fmla="*/ 500 w 657"/>
              <a:gd name="connsiteY61" fmla="*/ 5 h 764"/>
              <a:gd name="connsiteX62" fmla="*/ 505 w 657"/>
              <a:gd name="connsiteY62" fmla="*/ 5 h 764"/>
              <a:gd name="connsiteX63" fmla="*/ 515 w 657"/>
              <a:gd name="connsiteY63" fmla="*/ 0 h 764"/>
              <a:gd name="connsiteX64" fmla="*/ 521 w 657"/>
              <a:gd name="connsiteY64" fmla="*/ 5 h 764"/>
              <a:gd name="connsiteX65" fmla="*/ 536 w 657"/>
              <a:gd name="connsiteY65" fmla="*/ 5 h 764"/>
              <a:gd name="connsiteX66" fmla="*/ 547 w 657"/>
              <a:gd name="connsiteY66" fmla="*/ 11 h 764"/>
              <a:gd name="connsiteX67" fmla="*/ 568 w 657"/>
              <a:gd name="connsiteY67" fmla="*/ 16 h 764"/>
              <a:gd name="connsiteX68" fmla="*/ 600 w 657"/>
              <a:gd name="connsiteY68" fmla="*/ 32 h 764"/>
              <a:gd name="connsiteX69" fmla="*/ 615 w 657"/>
              <a:gd name="connsiteY69" fmla="*/ 42 h 764"/>
              <a:gd name="connsiteX70" fmla="*/ 631 w 657"/>
              <a:gd name="connsiteY70" fmla="*/ 53 h 764"/>
              <a:gd name="connsiteX71" fmla="*/ 642 w 657"/>
              <a:gd name="connsiteY71" fmla="*/ 58 h 764"/>
              <a:gd name="connsiteX72" fmla="*/ 652 w 657"/>
              <a:gd name="connsiteY72" fmla="*/ 68 h 764"/>
              <a:gd name="connsiteX73" fmla="*/ 657 w 657"/>
              <a:gd name="connsiteY73" fmla="*/ 74 h 764"/>
              <a:gd name="connsiteX74" fmla="*/ 657 w 657"/>
              <a:gd name="connsiteY74" fmla="*/ 74 h 764"/>
              <a:gd name="connsiteX75" fmla="*/ 652 w 657"/>
              <a:gd name="connsiteY75" fmla="*/ 79 h 764"/>
              <a:gd name="connsiteX76" fmla="*/ 652 w 657"/>
              <a:gd name="connsiteY76" fmla="*/ 84 h 764"/>
              <a:gd name="connsiteX77" fmla="*/ 647 w 657"/>
              <a:gd name="connsiteY77" fmla="*/ 90 h 764"/>
              <a:gd name="connsiteX78" fmla="*/ 642 w 657"/>
              <a:gd name="connsiteY78" fmla="*/ 95 h 764"/>
              <a:gd name="connsiteX79" fmla="*/ 636 w 657"/>
              <a:gd name="connsiteY79" fmla="*/ 100 h 764"/>
              <a:gd name="connsiteX80" fmla="*/ 631 w 657"/>
              <a:gd name="connsiteY80" fmla="*/ 105 h 764"/>
              <a:gd name="connsiteX81" fmla="*/ 626 w 657"/>
              <a:gd name="connsiteY81" fmla="*/ 116 h 764"/>
              <a:gd name="connsiteX82" fmla="*/ 626 w 657"/>
              <a:gd name="connsiteY82" fmla="*/ 126 h 764"/>
              <a:gd name="connsiteX83" fmla="*/ 621 w 657"/>
              <a:gd name="connsiteY83" fmla="*/ 142 h 764"/>
              <a:gd name="connsiteX84" fmla="*/ 621 w 657"/>
              <a:gd name="connsiteY84" fmla="*/ 163 h 764"/>
              <a:gd name="connsiteX85" fmla="*/ 621 w 657"/>
              <a:gd name="connsiteY85" fmla="*/ 184 h 764"/>
              <a:gd name="connsiteX86" fmla="*/ 615 w 657"/>
              <a:gd name="connsiteY86" fmla="*/ 211 h 764"/>
              <a:gd name="connsiteX87" fmla="*/ 610 w 657"/>
              <a:gd name="connsiteY87" fmla="*/ 263 h 764"/>
              <a:gd name="connsiteX88" fmla="*/ 605 w 657"/>
              <a:gd name="connsiteY88" fmla="*/ 316 h 764"/>
              <a:gd name="connsiteX89" fmla="*/ 600 w 657"/>
              <a:gd name="connsiteY89" fmla="*/ 363 h 764"/>
              <a:gd name="connsiteX90" fmla="*/ 594 w 657"/>
              <a:gd name="connsiteY90" fmla="*/ 411 h 764"/>
              <a:gd name="connsiteX91" fmla="*/ 584 w 657"/>
              <a:gd name="connsiteY91" fmla="*/ 458 h 764"/>
              <a:gd name="connsiteX92" fmla="*/ 573 w 657"/>
              <a:gd name="connsiteY92" fmla="*/ 506 h 764"/>
              <a:gd name="connsiteX93" fmla="*/ 563 w 657"/>
              <a:gd name="connsiteY93" fmla="*/ 553 h 764"/>
              <a:gd name="connsiteX94" fmla="*/ 547 w 657"/>
              <a:gd name="connsiteY94" fmla="*/ 595 h 764"/>
              <a:gd name="connsiteX95" fmla="*/ 536 w 657"/>
              <a:gd name="connsiteY95" fmla="*/ 622 h 764"/>
              <a:gd name="connsiteX96" fmla="*/ 531 w 657"/>
              <a:gd name="connsiteY96" fmla="*/ 643 h 764"/>
              <a:gd name="connsiteX97" fmla="*/ 521 w 657"/>
              <a:gd name="connsiteY97" fmla="*/ 658 h 764"/>
              <a:gd name="connsiteX98" fmla="*/ 510 w 657"/>
              <a:gd name="connsiteY98" fmla="*/ 674 h 764"/>
              <a:gd name="connsiteX99" fmla="*/ 500 w 657"/>
              <a:gd name="connsiteY99" fmla="*/ 690 h 764"/>
              <a:gd name="connsiteX100" fmla="*/ 489 w 657"/>
              <a:gd name="connsiteY100" fmla="*/ 706 h 764"/>
              <a:gd name="connsiteX101" fmla="*/ 473 w 657"/>
              <a:gd name="connsiteY101" fmla="*/ 716 h 764"/>
              <a:gd name="connsiteX102" fmla="*/ 463 w 657"/>
              <a:gd name="connsiteY102" fmla="*/ 727 h 764"/>
              <a:gd name="connsiteX103" fmla="*/ 452 w 657"/>
              <a:gd name="connsiteY103" fmla="*/ 737 h 764"/>
              <a:gd name="connsiteX104" fmla="*/ 442 w 657"/>
              <a:gd name="connsiteY104" fmla="*/ 743 h 764"/>
              <a:gd name="connsiteX105" fmla="*/ 431 w 657"/>
              <a:gd name="connsiteY105" fmla="*/ 748 h 764"/>
              <a:gd name="connsiteX106" fmla="*/ 421 w 657"/>
              <a:gd name="connsiteY106" fmla="*/ 753 h 764"/>
              <a:gd name="connsiteX107" fmla="*/ 416 w 657"/>
              <a:gd name="connsiteY107" fmla="*/ 758 h 764"/>
              <a:gd name="connsiteX108" fmla="*/ 405 w 657"/>
              <a:gd name="connsiteY108" fmla="*/ 764 h 764"/>
              <a:gd name="connsiteX109" fmla="*/ 400 w 657"/>
              <a:gd name="connsiteY109" fmla="*/ 764 h 764"/>
              <a:gd name="connsiteX110" fmla="*/ 394 w 657"/>
              <a:gd name="connsiteY110" fmla="*/ 764 h 764"/>
              <a:gd name="connsiteX111" fmla="*/ 384 w 657"/>
              <a:gd name="connsiteY111" fmla="*/ 758 h 764"/>
              <a:gd name="connsiteX112" fmla="*/ 379 w 657"/>
              <a:gd name="connsiteY112" fmla="*/ 753 h 764"/>
              <a:gd name="connsiteX113" fmla="*/ 373 w 657"/>
              <a:gd name="connsiteY113" fmla="*/ 748 h 764"/>
              <a:gd name="connsiteX114" fmla="*/ 373 w 657"/>
              <a:gd name="connsiteY114" fmla="*/ 743 h 764"/>
              <a:gd name="connsiteX115" fmla="*/ 373 w 657"/>
              <a:gd name="connsiteY115" fmla="*/ 737 h 764"/>
              <a:gd name="connsiteX116" fmla="*/ 373 w 657"/>
              <a:gd name="connsiteY116" fmla="*/ 732 h 764"/>
              <a:gd name="connsiteX117" fmla="*/ 373 w 657"/>
              <a:gd name="connsiteY117" fmla="*/ 722 h 764"/>
              <a:gd name="connsiteX118" fmla="*/ 373 w 657"/>
              <a:gd name="connsiteY118" fmla="*/ 716 h 764"/>
              <a:gd name="connsiteX119" fmla="*/ 368 w 657"/>
              <a:gd name="connsiteY119" fmla="*/ 706 h 764"/>
              <a:gd name="connsiteX120" fmla="*/ 358 w 657"/>
              <a:gd name="connsiteY120" fmla="*/ 695 h 764"/>
              <a:gd name="connsiteX121" fmla="*/ 347 w 657"/>
              <a:gd name="connsiteY121" fmla="*/ 690 h 764"/>
              <a:gd name="connsiteX122" fmla="*/ 337 w 657"/>
              <a:gd name="connsiteY122" fmla="*/ 679 h 764"/>
              <a:gd name="connsiteX123" fmla="*/ 321 w 657"/>
              <a:gd name="connsiteY123" fmla="*/ 669 h 764"/>
              <a:gd name="connsiteX124" fmla="*/ 305 w 657"/>
              <a:gd name="connsiteY124" fmla="*/ 658 h 764"/>
              <a:gd name="connsiteX125" fmla="*/ 289 w 657"/>
              <a:gd name="connsiteY125" fmla="*/ 648 h 764"/>
              <a:gd name="connsiteX126" fmla="*/ 273 w 657"/>
              <a:gd name="connsiteY126" fmla="*/ 643 h 764"/>
              <a:gd name="connsiteX127" fmla="*/ 263 w 657"/>
              <a:gd name="connsiteY127" fmla="*/ 632 h 764"/>
              <a:gd name="connsiteX128" fmla="*/ 252 w 657"/>
              <a:gd name="connsiteY128" fmla="*/ 627 h 764"/>
              <a:gd name="connsiteX129" fmla="*/ 242 w 657"/>
              <a:gd name="connsiteY129" fmla="*/ 622 h 764"/>
              <a:gd name="connsiteX130" fmla="*/ 237 w 657"/>
              <a:gd name="connsiteY130" fmla="*/ 616 h 764"/>
              <a:gd name="connsiteX131" fmla="*/ 237 w 657"/>
              <a:gd name="connsiteY131" fmla="*/ 616 h 764"/>
              <a:gd name="connsiteX132" fmla="*/ 237 w 657"/>
              <a:gd name="connsiteY132" fmla="*/ 611 h 764"/>
              <a:gd name="connsiteX133" fmla="*/ 237 w 657"/>
              <a:gd name="connsiteY133" fmla="*/ 611 h 764"/>
              <a:gd name="connsiteX134" fmla="*/ 242 w 657"/>
              <a:gd name="connsiteY134" fmla="*/ 611 h 764"/>
              <a:gd name="connsiteX135" fmla="*/ 247 w 657"/>
              <a:gd name="connsiteY135" fmla="*/ 611 h 764"/>
              <a:gd name="connsiteX136" fmla="*/ 258 w 657"/>
              <a:gd name="connsiteY136" fmla="*/ 611 h 764"/>
              <a:gd name="connsiteX137" fmla="*/ 268 w 657"/>
              <a:gd name="connsiteY137" fmla="*/ 611 h 764"/>
              <a:gd name="connsiteX138" fmla="*/ 284 w 657"/>
              <a:gd name="connsiteY138" fmla="*/ 616 h 764"/>
              <a:gd name="connsiteX139" fmla="*/ 300 w 657"/>
              <a:gd name="connsiteY139" fmla="*/ 622 h 764"/>
              <a:gd name="connsiteX140" fmla="*/ 321 w 657"/>
              <a:gd name="connsiteY140" fmla="*/ 622 h 764"/>
              <a:gd name="connsiteX141" fmla="*/ 342 w 657"/>
              <a:gd name="connsiteY141" fmla="*/ 627 h 764"/>
              <a:gd name="connsiteX142" fmla="*/ 358 w 657"/>
              <a:gd name="connsiteY142" fmla="*/ 632 h 764"/>
              <a:gd name="connsiteX143" fmla="*/ 373 w 657"/>
              <a:gd name="connsiteY143" fmla="*/ 632 h 764"/>
              <a:gd name="connsiteX144" fmla="*/ 389 w 657"/>
              <a:gd name="connsiteY144" fmla="*/ 632 h 764"/>
              <a:gd name="connsiteX145" fmla="*/ 400 w 657"/>
              <a:gd name="connsiteY145" fmla="*/ 632 h 764"/>
              <a:gd name="connsiteX146" fmla="*/ 410 w 657"/>
              <a:gd name="connsiteY146" fmla="*/ 632 h 764"/>
              <a:gd name="connsiteX147" fmla="*/ 416 w 657"/>
              <a:gd name="connsiteY147" fmla="*/ 632 h 764"/>
              <a:gd name="connsiteX148" fmla="*/ 421 w 657"/>
              <a:gd name="connsiteY148" fmla="*/ 632 h 764"/>
              <a:gd name="connsiteX149" fmla="*/ 426 w 657"/>
              <a:gd name="connsiteY149" fmla="*/ 627 h 764"/>
              <a:gd name="connsiteX150" fmla="*/ 431 w 657"/>
              <a:gd name="connsiteY150" fmla="*/ 622 h 764"/>
              <a:gd name="connsiteX151" fmla="*/ 437 w 657"/>
              <a:gd name="connsiteY151" fmla="*/ 616 h 764"/>
              <a:gd name="connsiteX152" fmla="*/ 442 w 657"/>
              <a:gd name="connsiteY152" fmla="*/ 611 h 764"/>
              <a:gd name="connsiteX153" fmla="*/ 447 w 657"/>
              <a:gd name="connsiteY153" fmla="*/ 600 h 764"/>
              <a:gd name="connsiteX154" fmla="*/ 458 w 657"/>
              <a:gd name="connsiteY154" fmla="*/ 590 h 764"/>
              <a:gd name="connsiteX155" fmla="*/ 463 w 657"/>
              <a:gd name="connsiteY155" fmla="*/ 579 h 764"/>
              <a:gd name="connsiteX156" fmla="*/ 468 w 657"/>
              <a:gd name="connsiteY156" fmla="*/ 569 h 764"/>
              <a:gd name="connsiteX157" fmla="*/ 473 w 657"/>
              <a:gd name="connsiteY157" fmla="*/ 553 h 764"/>
              <a:gd name="connsiteX158" fmla="*/ 479 w 657"/>
              <a:gd name="connsiteY158" fmla="*/ 537 h 764"/>
              <a:gd name="connsiteX159" fmla="*/ 484 w 657"/>
              <a:gd name="connsiteY159" fmla="*/ 521 h 764"/>
              <a:gd name="connsiteX160" fmla="*/ 489 w 657"/>
              <a:gd name="connsiteY160" fmla="*/ 500 h 764"/>
              <a:gd name="connsiteX161" fmla="*/ 494 w 657"/>
              <a:gd name="connsiteY161" fmla="*/ 479 h 764"/>
              <a:gd name="connsiteX162" fmla="*/ 500 w 657"/>
              <a:gd name="connsiteY162" fmla="*/ 453 h 764"/>
              <a:gd name="connsiteX163" fmla="*/ 505 w 657"/>
              <a:gd name="connsiteY163" fmla="*/ 427 h 764"/>
              <a:gd name="connsiteX164" fmla="*/ 510 w 657"/>
              <a:gd name="connsiteY164" fmla="*/ 400 h 764"/>
              <a:gd name="connsiteX165" fmla="*/ 515 w 657"/>
              <a:gd name="connsiteY165" fmla="*/ 374 h 764"/>
              <a:gd name="connsiteX166" fmla="*/ 521 w 657"/>
              <a:gd name="connsiteY166" fmla="*/ 348 h 764"/>
              <a:gd name="connsiteX167" fmla="*/ 521 w 657"/>
              <a:gd name="connsiteY167" fmla="*/ 321 h 764"/>
              <a:gd name="connsiteX168" fmla="*/ 526 w 657"/>
              <a:gd name="connsiteY168" fmla="*/ 295 h 764"/>
              <a:gd name="connsiteX169" fmla="*/ 526 w 657"/>
              <a:gd name="connsiteY169" fmla="*/ 274 h 764"/>
              <a:gd name="connsiteX170" fmla="*/ 531 w 657"/>
              <a:gd name="connsiteY170" fmla="*/ 253 h 764"/>
              <a:gd name="connsiteX171" fmla="*/ 531 w 657"/>
              <a:gd name="connsiteY171" fmla="*/ 232 h 764"/>
              <a:gd name="connsiteX172" fmla="*/ 531 w 657"/>
              <a:gd name="connsiteY172" fmla="*/ 211 h 764"/>
              <a:gd name="connsiteX173" fmla="*/ 536 w 657"/>
              <a:gd name="connsiteY173" fmla="*/ 195 h 764"/>
              <a:gd name="connsiteX174" fmla="*/ 536 w 657"/>
              <a:gd name="connsiteY174" fmla="*/ 179 h 764"/>
              <a:gd name="connsiteX175" fmla="*/ 536 w 657"/>
              <a:gd name="connsiteY175" fmla="*/ 163 h 764"/>
              <a:gd name="connsiteX176" fmla="*/ 536 w 657"/>
              <a:gd name="connsiteY176" fmla="*/ 153 h 764"/>
              <a:gd name="connsiteX177" fmla="*/ 536 w 657"/>
              <a:gd name="connsiteY177" fmla="*/ 142 h 764"/>
              <a:gd name="connsiteX178" fmla="*/ 536 w 657"/>
              <a:gd name="connsiteY178" fmla="*/ 132 h 764"/>
              <a:gd name="connsiteX179" fmla="*/ 536 w 657"/>
              <a:gd name="connsiteY179" fmla="*/ 121 h 764"/>
              <a:gd name="connsiteX180" fmla="*/ 531 w 657"/>
              <a:gd name="connsiteY180" fmla="*/ 116 h 764"/>
              <a:gd name="connsiteX181" fmla="*/ 531 w 657"/>
              <a:gd name="connsiteY181" fmla="*/ 116 h 764"/>
              <a:gd name="connsiteX0" fmla="*/ 552 w 678"/>
              <a:gd name="connsiteY0" fmla="*/ 116 h 764"/>
              <a:gd name="connsiteX1" fmla="*/ 552 w 678"/>
              <a:gd name="connsiteY1" fmla="*/ 105 h 764"/>
              <a:gd name="connsiteX2" fmla="*/ 547 w 678"/>
              <a:gd name="connsiteY2" fmla="*/ 95 h 764"/>
              <a:gd name="connsiteX3" fmla="*/ 542 w 678"/>
              <a:gd name="connsiteY3" fmla="*/ 84 h 764"/>
              <a:gd name="connsiteX4" fmla="*/ 542 w 678"/>
              <a:gd name="connsiteY4" fmla="*/ 79 h 764"/>
              <a:gd name="connsiteX5" fmla="*/ 536 w 678"/>
              <a:gd name="connsiteY5" fmla="*/ 79 h 764"/>
              <a:gd name="connsiteX6" fmla="*/ 531 w 678"/>
              <a:gd name="connsiteY6" fmla="*/ 79 h 764"/>
              <a:gd name="connsiteX7" fmla="*/ 526 w 678"/>
              <a:gd name="connsiteY7" fmla="*/ 74 h 764"/>
              <a:gd name="connsiteX8" fmla="*/ 515 w 678"/>
              <a:gd name="connsiteY8" fmla="*/ 74 h 764"/>
              <a:gd name="connsiteX9" fmla="*/ 505 w 678"/>
              <a:gd name="connsiteY9" fmla="*/ 74 h 764"/>
              <a:gd name="connsiteX10" fmla="*/ 494 w 678"/>
              <a:gd name="connsiteY10" fmla="*/ 74 h 764"/>
              <a:gd name="connsiteX11" fmla="*/ 484 w 678"/>
              <a:gd name="connsiteY11" fmla="*/ 74 h 764"/>
              <a:gd name="connsiteX12" fmla="*/ 473 w 678"/>
              <a:gd name="connsiteY12" fmla="*/ 74 h 764"/>
              <a:gd name="connsiteX13" fmla="*/ 442 w 678"/>
              <a:gd name="connsiteY13" fmla="*/ 74 h 764"/>
              <a:gd name="connsiteX14" fmla="*/ 415 w 678"/>
              <a:gd name="connsiteY14" fmla="*/ 74 h 764"/>
              <a:gd name="connsiteX15" fmla="*/ 384 w 678"/>
              <a:gd name="connsiteY15" fmla="*/ 79 h 764"/>
              <a:gd name="connsiteX16" fmla="*/ 352 w 678"/>
              <a:gd name="connsiteY16" fmla="*/ 79 h 764"/>
              <a:gd name="connsiteX17" fmla="*/ 337 w 678"/>
              <a:gd name="connsiteY17" fmla="*/ 84 h 764"/>
              <a:gd name="connsiteX18" fmla="*/ 321 w 678"/>
              <a:gd name="connsiteY18" fmla="*/ 84 h 764"/>
              <a:gd name="connsiteX19" fmla="*/ 300 w 678"/>
              <a:gd name="connsiteY19" fmla="*/ 90 h 764"/>
              <a:gd name="connsiteX20" fmla="*/ 284 w 678"/>
              <a:gd name="connsiteY20" fmla="*/ 95 h 764"/>
              <a:gd name="connsiteX21" fmla="*/ 263 w 678"/>
              <a:gd name="connsiteY21" fmla="*/ 95 h 764"/>
              <a:gd name="connsiteX22" fmla="*/ 242 w 678"/>
              <a:gd name="connsiteY22" fmla="*/ 100 h 764"/>
              <a:gd name="connsiteX23" fmla="*/ 216 w 678"/>
              <a:gd name="connsiteY23" fmla="*/ 105 h 764"/>
              <a:gd name="connsiteX24" fmla="*/ 195 w 678"/>
              <a:gd name="connsiteY24" fmla="*/ 111 h 764"/>
              <a:gd name="connsiteX25" fmla="*/ 168 w 678"/>
              <a:gd name="connsiteY25" fmla="*/ 116 h 764"/>
              <a:gd name="connsiteX26" fmla="*/ 147 w 678"/>
              <a:gd name="connsiteY26" fmla="*/ 121 h 764"/>
              <a:gd name="connsiteX27" fmla="*/ 126 w 678"/>
              <a:gd name="connsiteY27" fmla="*/ 121 h 764"/>
              <a:gd name="connsiteX28" fmla="*/ 110 w 678"/>
              <a:gd name="connsiteY28" fmla="*/ 126 h 764"/>
              <a:gd name="connsiteX29" fmla="*/ 95 w 678"/>
              <a:gd name="connsiteY29" fmla="*/ 126 h 764"/>
              <a:gd name="connsiteX30" fmla="*/ 84 w 678"/>
              <a:gd name="connsiteY30" fmla="*/ 126 h 764"/>
              <a:gd name="connsiteX31" fmla="*/ 74 w 678"/>
              <a:gd name="connsiteY31" fmla="*/ 126 h 764"/>
              <a:gd name="connsiteX32" fmla="*/ 68 w 678"/>
              <a:gd name="connsiteY32" fmla="*/ 126 h 764"/>
              <a:gd name="connsiteX33" fmla="*/ 58 w 678"/>
              <a:gd name="connsiteY33" fmla="*/ 121 h 764"/>
              <a:gd name="connsiteX34" fmla="*/ 42 w 678"/>
              <a:gd name="connsiteY34" fmla="*/ 116 h 764"/>
              <a:gd name="connsiteX35" fmla="*/ 21 w 678"/>
              <a:gd name="connsiteY35" fmla="*/ 100 h 764"/>
              <a:gd name="connsiteX36" fmla="*/ 168 w 678"/>
              <a:gd name="connsiteY36" fmla="*/ 63 h 764"/>
              <a:gd name="connsiteX37" fmla="*/ 189 w 678"/>
              <a:gd name="connsiteY37" fmla="*/ 58 h 764"/>
              <a:gd name="connsiteX38" fmla="*/ 221 w 678"/>
              <a:gd name="connsiteY38" fmla="*/ 58 h 764"/>
              <a:gd name="connsiteX39" fmla="*/ 247 w 678"/>
              <a:gd name="connsiteY39" fmla="*/ 53 h 764"/>
              <a:gd name="connsiteX40" fmla="*/ 279 w 678"/>
              <a:gd name="connsiteY40" fmla="*/ 53 h 764"/>
              <a:gd name="connsiteX41" fmla="*/ 316 w 678"/>
              <a:gd name="connsiteY41" fmla="*/ 47 h 764"/>
              <a:gd name="connsiteX42" fmla="*/ 352 w 678"/>
              <a:gd name="connsiteY42" fmla="*/ 42 h 764"/>
              <a:gd name="connsiteX43" fmla="*/ 368 w 678"/>
              <a:gd name="connsiteY43" fmla="*/ 42 h 764"/>
              <a:gd name="connsiteX44" fmla="*/ 384 w 678"/>
              <a:gd name="connsiteY44" fmla="*/ 37 h 764"/>
              <a:gd name="connsiteX45" fmla="*/ 400 w 678"/>
              <a:gd name="connsiteY45" fmla="*/ 37 h 764"/>
              <a:gd name="connsiteX46" fmla="*/ 415 w 678"/>
              <a:gd name="connsiteY46" fmla="*/ 37 h 764"/>
              <a:gd name="connsiteX47" fmla="*/ 426 w 678"/>
              <a:gd name="connsiteY47" fmla="*/ 32 h 764"/>
              <a:gd name="connsiteX48" fmla="*/ 442 w 678"/>
              <a:gd name="connsiteY48" fmla="*/ 32 h 764"/>
              <a:gd name="connsiteX49" fmla="*/ 452 w 678"/>
              <a:gd name="connsiteY49" fmla="*/ 32 h 764"/>
              <a:gd name="connsiteX50" fmla="*/ 463 w 678"/>
              <a:gd name="connsiteY50" fmla="*/ 26 h 764"/>
              <a:gd name="connsiteX51" fmla="*/ 473 w 678"/>
              <a:gd name="connsiteY51" fmla="*/ 26 h 764"/>
              <a:gd name="connsiteX52" fmla="*/ 479 w 678"/>
              <a:gd name="connsiteY52" fmla="*/ 26 h 764"/>
              <a:gd name="connsiteX53" fmla="*/ 489 w 678"/>
              <a:gd name="connsiteY53" fmla="*/ 21 h 764"/>
              <a:gd name="connsiteX54" fmla="*/ 494 w 678"/>
              <a:gd name="connsiteY54" fmla="*/ 21 h 764"/>
              <a:gd name="connsiteX55" fmla="*/ 500 w 678"/>
              <a:gd name="connsiteY55" fmla="*/ 21 h 764"/>
              <a:gd name="connsiteX56" fmla="*/ 505 w 678"/>
              <a:gd name="connsiteY56" fmla="*/ 16 h 764"/>
              <a:gd name="connsiteX57" fmla="*/ 505 w 678"/>
              <a:gd name="connsiteY57" fmla="*/ 16 h 764"/>
              <a:gd name="connsiteX58" fmla="*/ 510 w 678"/>
              <a:gd name="connsiteY58" fmla="*/ 16 h 764"/>
              <a:gd name="connsiteX59" fmla="*/ 510 w 678"/>
              <a:gd name="connsiteY59" fmla="*/ 11 h 764"/>
              <a:gd name="connsiteX60" fmla="*/ 521 w 678"/>
              <a:gd name="connsiteY60" fmla="*/ 5 h 764"/>
              <a:gd name="connsiteX61" fmla="*/ 526 w 678"/>
              <a:gd name="connsiteY61" fmla="*/ 5 h 764"/>
              <a:gd name="connsiteX62" fmla="*/ 536 w 678"/>
              <a:gd name="connsiteY62" fmla="*/ 0 h 764"/>
              <a:gd name="connsiteX63" fmla="*/ 542 w 678"/>
              <a:gd name="connsiteY63" fmla="*/ 5 h 764"/>
              <a:gd name="connsiteX64" fmla="*/ 557 w 678"/>
              <a:gd name="connsiteY64" fmla="*/ 5 h 764"/>
              <a:gd name="connsiteX65" fmla="*/ 568 w 678"/>
              <a:gd name="connsiteY65" fmla="*/ 11 h 764"/>
              <a:gd name="connsiteX66" fmla="*/ 589 w 678"/>
              <a:gd name="connsiteY66" fmla="*/ 16 h 764"/>
              <a:gd name="connsiteX67" fmla="*/ 621 w 678"/>
              <a:gd name="connsiteY67" fmla="*/ 32 h 764"/>
              <a:gd name="connsiteX68" fmla="*/ 636 w 678"/>
              <a:gd name="connsiteY68" fmla="*/ 42 h 764"/>
              <a:gd name="connsiteX69" fmla="*/ 652 w 678"/>
              <a:gd name="connsiteY69" fmla="*/ 53 h 764"/>
              <a:gd name="connsiteX70" fmla="*/ 663 w 678"/>
              <a:gd name="connsiteY70" fmla="*/ 58 h 764"/>
              <a:gd name="connsiteX71" fmla="*/ 673 w 678"/>
              <a:gd name="connsiteY71" fmla="*/ 68 h 764"/>
              <a:gd name="connsiteX72" fmla="*/ 678 w 678"/>
              <a:gd name="connsiteY72" fmla="*/ 74 h 764"/>
              <a:gd name="connsiteX73" fmla="*/ 678 w 678"/>
              <a:gd name="connsiteY73" fmla="*/ 74 h 764"/>
              <a:gd name="connsiteX74" fmla="*/ 673 w 678"/>
              <a:gd name="connsiteY74" fmla="*/ 79 h 764"/>
              <a:gd name="connsiteX75" fmla="*/ 673 w 678"/>
              <a:gd name="connsiteY75" fmla="*/ 84 h 764"/>
              <a:gd name="connsiteX76" fmla="*/ 668 w 678"/>
              <a:gd name="connsiteY76" fmla="*/ 90 h 764"/>
              <a:gd name="connsiteX77" fmla="*/ 663 w 678"/>
              <a:gd name="connsiteY77" fmla="*/ 95 h 764"/>
              <a:gd name="connsiteX78" fmla="*/ 657 w 678"/>
              <a:gd name="connsiteY78" fmla="*/ 100 h 764"/>
              <a:gd name="connsiteX79" fmla="*/ 652 w 678"/>
              <a:gd name="connsiteY79" fmla="*/ 105 h 764"/>
              <a:gd name="connsiteX80" fmla="*/ 647 w 678"/>
              <a:gd name="connsiteY80" fmla="*/ 116 h 764"/>
              <a:gd name="connsiteX81" fmla="*/ 647 w 678"/>
              <a:gd name="connsiteY81" fmla="*/ 126 h 764"/>
              <a:gd name="connsiteX82" fmla="*/ 642 w 678"/>
              <a:gd name="connsiteY82" fmla="*/ 142 h 764"/>
              <a:gd name="connsiteX83" fmla="*/ 642 w 678"/>
              <a:gd name="connsiteY83" fmla="*/ 163 h 764"/>
              <a:gd name="connsiteX84" fmla="*/ 642 w 678"/>
              <a:gd name="connsiteY84" fmla="*/ 184 h 764"/>
              <a:gd name="connsiteX85" fmla="*/ 636 w 678"/>
              <a:gd name="connsiteY85" fmla="*/ 211 h 764"/>
              <a:gd name="connsiteX86" fmla="*/ 631 w 678"/>
              <a:gd name="connsiteY86" fmla="*/ 263 h 764"/>
              <a:gd name="connsiteX87" fmla="*/ 626 w 678"/>
              <a:gd name="connsiteY87" fmla="*/ 316 h 764"/>
              <a:gd name="connsiteX88" fmla="*/ 621 w 678"/>
              <a:gd name="connsiteY88" fmla="*/ 363 h 764"/>
              <a:gd name="connsiteX89" fmla="*/ 615 w 678"/>
              <a:gd name="connsiteY89" fmla="*/ 411 h 764"/>
              <a:gd name="connsiteX90" fmla="*/ 605 w 678"/>
              <a:gd name="connsiteY90" fmla="*/ 458 h 764"/>
              <a:gd name="connsiteX91" fmla="*/ 594 w 678"/>
              <a:gd name="connsiteY91" fmla="*/ 506 h 764"/>
              <a:gd name="connsiteX92" fmla="*/ 584 w 678"/>
              <a:gd name="connsiteY92" fmla="*/ 553 h 764"/>
              <a:gd name="connsiteX93" fmla="*/ 568 w 678"/>
              <a:gd name="connsiteY93" fmla="*/ 595 h 764"/>
              <a:gd name="connsiteX94" fmla="*/ 557 w 678"/>
              <a:gd name="connsiteY94" fmla="*/ 622 h 764"/>
              <a:gd name="connsiteX95" fmla="*/ 552 w 678"/>
              <a:gd name="connsiteY95" fmla="*/ 643 h 764"/>
              <a:gd name="connsiteX96" fmla="*/ 542 w 678"/>
              <a:gd name="connsiteY96" fmla="*/ 658 h 764"/>
              <a:gd name="connsiteX97" fmla="*/ 531 w 678"/>
              <a:gd name="connsiteY97" fmla="*/ 674 h 764"/>
              <a:gd name="connsiteX98" fmla="*/ 521 w 678"/>
              <a:gd name="connsiteY98" fmla="*/ 690 h 764"/>
              <a:gd name="connsiteX99" fmla="*/ 510 w 678"/>
              <a:gd name="connsiteY99" fmla="*/ 706 h 764"/>
              <a:gd name="connsiteX100" fmla="*/ 494 w 678"/>
              <a:gd name="connsiteY100" fmla="*/ 716 h 764"/>
              <a:gd name="connsiteX101" fmla="*/ 484 w 678"/>
              <a:gd name="connsiteY101" fmla="*/ 727 h 764"/>
              <a:gd name="connsiteX102" fmla="*/ 473 w 678"/>
              <a:gd name="connsiteY102" fmla="*/ 737 h 764"/>
              <a:gd name="connsiteX103" fmla="*/ 463 w 678"/>
              <a:gd name="connsiteY103" fmla="*/ 743 h 764"/>
              <a:gd name="connsiteX104" fmla="*/ 452 w 678"/>
              <a:gd name="connsiteY104" fmla="*/ 748 h 764"/>
              <a:gd name="connsiteX105" fmla="*/ 442 w 678"/>
              <a:gd name="connsiteY105" fmla="*/ 753 h 764"/>
              <a:gd name="connsiteX106" fmla="*/ 437 w 678"/>
              <a:gd name="connsiteY106" fmla="*/ 758 h 764"/>
              <a:gd name="connsiteX107" fmla="*/ 426 w 678"/>
              <a:gd name="connsiteY107" fmla="*/ 764 h 764"/>
              <a:gd name="connsiteX108" fmla="*/ 421 w 678"/>
              <a:gd name="connsiteY108" fmla="*/ 764 h 764"/>
              <a:gd name="connsiteX109" fmla="*/ 415 w 678"/>
              <a:gd name="connsiteY109" fmla="*/ 764 h 764"/>
              <a:gd name="connsiteX110" fmla="*/ 405 w 678"/>
              <a:gd name="connsiteY110" fmla="*/ 758 h 764"/>
              <a:gd name="connsiteX111" fmla="*/ 400 w 678"/>
              <a:gd name="connsiteY111" fmla="*/ 753 h 764"/>
              <a:gd name="connsiteX112" fmla="*/ 394 w 678"/>
              <a:gd name="connsiteY112" fmla="*/ 748 h 764"/>
              <a:gd name="connsiteX113" fmla="*/ 394 w 678"/>
              <a:gd name="connsiteY113" fmla="*/ 743 h 764"/>
              <a:gd name="connsiteX114" fmla="*/ 394 w 678"/>
              <a:gd name="connsiteY114" fmla="*/ 737 h 764"/>
              <a:gd name="connsiteX115" fmla="*/ 394 w 678"/>
              <a:gd name="connsiteY115" fmla="*/ 732 h 764"/>
              <a:gd name="connsiteX116" fmla="*/ 394 w 678"/>
              <a:gd name="connsiteY116" fmla="*/ 722 h 764"/>
              <a:gd name="connsiteX117" fmla="*/ 394 w 678"/>
              <a:gd name="connsiteY117" fmla="*/ 716 h 764"/>
              <a:gd name="connsiteX118" fmla="*/ 389 w 678"/>
              <a:gd name="connsiteY118" fmla="*/ 706 h 764"/>
              <a:gd name="connsiteX119" fmla="*/ 379 w 678"/>
              <a:gd name="connsiteY119" fmla="*/ 695 h 764"/>
              <a:gd name="connsiteX120" fmla="*/ 368 w 678"/>
              <a:gd name="connsiteY120" fmla="*/ 690 h 764"/>
              <a:gd name="connsiteX121" fmla="*/ 358 w 678"/>
              <a:gd name="connsiteY121" fmla="*/ 679 h 764"/>
              <a:gd name="connsiteX122" fmla="*/ 342 w 678"/>
              <a:gd name="connsiteY122" fmla="*/ 669 h 764"/>
              <a:gd name="connsiteX123" fmla="*/ 326 w 678"/>
              <a:gd name="connsiteY123" fmla="*/ 658 h 764"/>
              <a:gd name="connsiteX124" fmla="*/ 310 w 678"/>
              <a:gd name="connsiteY124" fmla="*/ 648 h 764"/>
              <a:gd name="connsiteX125" fmla="*/ 294 w 678"/>
              <a:gd name="connsiteY125" fmla="*/ 643 h 764"/>
              <a:gd name="connsiteX126" fmla="*/ 284 w 678"/>
              <a:gd name="connsiteY126" fmla="*/ 632 h 764"/>
              <a:gd name="connsiteX127" fmla="*/ 273 w 678"/>
              <a:gd name="connsiteY127" fmla="*/ 627 h 764"/>
              <a:gd name="connsiteX128" fmla="*/ 263 w 678"/>
              <a:gd name="connsiteY128" fmla="*/ 622 h 764"/>
              <a:gd name="connsiteX129" fmla="*/ 258 w 678"/>
              <a:gd name="connsiteY129" fmla="*/ 616 h 764"/>
              <a:gd name="connsiteX130" fmla="*/ 258 w 678"/>
              <a:gd name="connsiteY130" fmla="*/ 616 h 764"/>
              <a:gd name="connsiteX131" fmla="*/ 258 w 678"/>
              <a:gd name="connsiteY131" fmla="*/ 611 h 764"/>
              <a:gd name="connsiteX132" fmla="*/ 258 w 678"/>
              <a:gd name="connsiteY132" fmla="*/ 611 h 764"/>
              <a:gd name="connsiteX133" fmla="*/ 263 w 678"/>
              <a:gd name="connsiteY133" fmla="*/ 611 h 764"/>
              <a:gd name="connsiteX134" fmla="*/ 268 w 678"/>
              <a:gd name="connsiteY134" fmla="*/ 611 h 764"/>
              <a:gd name="connsiteX135" fmla="*/ 279 w 678"/>
              <a:gd name="connsiteY135" fmla="*/ 611 h 764"/>
              <a:gd name="connsiteX136" fmla="*/ 289 w 678"/>
              <a:gd name="connsiteY136" fmla="*/ 611 h 764"/>
              <a:gd name="connsiteX137" fmla="*/ 305 w 678"/>
              <a:gd name="connsiteY137" fmla="*/ 616 h 764"/>
              <a:gd name="connsiteX138" fmla="*/ 321 w 678"/>
              <a:gd name="connsiteY138" fmla="*/ 622 h 764"/>
              <a:gd name="connsiteX139" fmla="*/ 342 w 678"/>
              <a:gd name="connsiteY139" fmla="*/ 622 h 764"/>
              <a:gd name="connsiteX140" fmla="*/ 363 w 678"/>
              <a:gd name="connsiteY140" fmla="*/ 627 h 764"/>
              <a:gd name="connsiteX141" fmla="*/ 379 w 678"/>
              <a:gd name="connsiteY141" fmla="*/ 632 h 764"/>
              <a:gd name="connsiteX142" fmla="*/ 394 w 678"/>
              <a:gd name="connsiteY142" fmla="*/ 632 h 764"/>
              <a:gd name="connsiteX143" fmla="*/ 410 w 678"/>
              <a:gd name="connsiteY143" fmla="*/ 632 h 764"/>
              <a:gd name="connsiteX144" fmla="*/ 421 w 678"/>
              <a:gd name="connsiteY144" fmla="*/ 632 h 764"/>
              <a:gd name="connsiteX145" fmla="*/ 431 w 678"/>
              <a:gd name="connsiteY145" fmla="*/ 632 h 764"/>
              <a:gd name="connsiteX146" fmla="*/ 437 w 678"/>
              <a:gd name="connsiteY146" fmla="*/ 632 h 764"/>
              <a:gd name="connsiteX147" fmla="*/ 442 w 678"/>
              <a:gd name="connsiteY147" fmla="*/ 632 h 764"/>
              <a:gd name="connsiteX148" fmla="*/ 447 w 678"/>
              <a:gd name="connsiteY148" fmla="*/ 627 h 764"/>
              <a:gd name="connsiteX149" fmla="*/ 452 w 678"/>
              <a:gd name="connsiteY149" fmla="*/ 622 h 764"/>
              <a:gd name="connsiteX150" fmla="*/ 458 w 678"/>
              <a:gd name="connsiteY150" fmla="*/ 616 h 764"/>
              <a:gd name="connsiteX151" fmla="*/ 463 w 678"/>
              <a:gd name="connsiteY151" fmla="*/ 611 h 764"/>
              <a:gd name="connsiteX152" fmla="*/ 468 w 678"/>
              <a:gd name="connsiteY152" fmla="*/ 600 h 764"/>
              <a:gd name="connsiteX153" fmla="*/ 479 w 678"/>
              <a:gd name="connsiteY153" fmla="*/ 590 h 764"/>
              <a:gd name="connsiteX154" fmla="*/ 484 w 678"/>
              <a:gd name="connsiteY154" fmla="*/ 579 h 764"/>
              <a:gd name="connsiteX155" fmla="*/ 489 w 678"/>
              <a:gd name="connsiteY155" fmla="*/ 569 h 764"/>
              <a:gd name="connsiteX156" fmla="*/ 494 w 678"/>
              <a:gd name="connsiteY156" fmla="*/ 553 h 764"/>
              <a:gd name="connsiteX157" fmla="*/ 500 w 678"/>
              <a:gd name="connsiteY157" fmla="*/ 537 h 764"/>
              <a:gd name="connsiteX158" fmla="*/ 505 w 678"/>
              <a:gd name="connsiteY158" fmla="*/ 521 h 764"/>
              <a:gd name="connsiteX159" fmla="*/ 510 w 678"/>
              <a:gd name="connsiteY159" fmla="*/ 500 h 764"/>
              <a:gd name="connsiteX160" fmla="*/ 515 w 678"/>
              <a:gd name="connsiteY160" fmla="*/ 479 h 764"/>
              <a:gd name="connsiteX161" fmla="*/ 521 w 678"/>
              <a:gd name="connsiteY161" fmla="*/ 453 h 764"/>
              <a:gd name="connsiteX162" fmla="*/ 526 w 678"/>
              <a:gd name="connsiteY162" fmla="*/ 427 h 764"/>
              <a:gd name="connsiteX163" fmla="*/ 531 w 678"/>
              <a:gd name="connsiteY163" fmla="*/ 400 h 764"/>
              <a:gd name="connsiteX164" fmla="*/ 536 w 678"/>
              <a:gd name="connsiteY164" fmla="*/ 374 h 764"/>
              <a:gd name="connsiteX165" fmla="*/ 542 w 678"/>
              <a:gd name="connsiteY165" fmla="*/ 348 h 764"/>
              <a:gd name="connsiteX166" fmla="*/ 542 w 678"/>
              <a:gd name="connsiteY166" fmla="*/ 321 h 764"/>
              <a:gd name="connsiteX167" fmla="*/ 547 w 678"/>
              <a:gd name="connsiteY167" fmla="*/ 295 h 764"/>
              <a:gd name="connsiteX168" fmla="*/ 547 w 678"/>
              <a:gd name="connsiteY168" fmla="*/ 274 h 764"/>
              <a:gd name="connsiteX169" fmla="*/ 552 w 678"/>
              <a:gd name="connsiteY169" fmla="*/ 253 h 764"/>
              <a:gd name="connsiteX170" fmla="*/ 552 w 678"/>
              <a:gd name="connsiteY170" fmla="*/ 232 h 764"/>
              <a:gd name="connsiteX171" fmla="*/ 552 w 678"/>
              <a:gd name="connsiteY171" fmla="*/ 211 h 764"/>
              <a:gd name="connsiteX172" fmla="*/ 557 w 678"/>
              <a:gd name="connsiteY172" fmla="*/ 195 h 764"/>
              <a:gd name="connsiteX173" fmla="*/ 557 w 678"/>
              <a:gd name="connsiteY173" fmla="*/ 179 h 764"/>
              <a:gd name="connsiteX174" fmla="*/ 557 w 678"/>
              <a:gd name="connsiteY174" fmla="*/ 163 h 764"/>
              <a:gd name="connsiteX175" fmla="*/ 557 w 678"/>
              <a:gd name="connsiteY175" fmla="*/ 153 h 764"/>
              <a:gd name="connsiteX176" fmla="*/ 557 w 678"/>
              <a:gd name="connsiteY176" fmla="*/ 142 h 764"/>
              <a:gd name="connsiteX177" fmla="*/ 557 w 678"/>
              <a:gd name="connsiteY177" fmla="*/ 132 h 764"/>
              <a:gd name="connsiteX178" fmla="*/ 557 w 678"/>
              <a:gd name="connsiteY178" fmla="*/ 121 h 764"/>
              <a:gd name="connsiteX179" fmla="*/ 552 w 678"/>
              <a:gd name="connsiteY179" fmla="*/ 116 h 764"/>
              <a:gd name="connsiteX180" fmla="*/ 552 w 678"/>
              <a:gd name="connsiteY180" fmla="*/ 116 h 764"/>
              <a:gd name="connsiteX0" fmla="*/ 510 w 636"/>
              <a:gd name="connsiteY0" fmla="*/ 116 h 764"/>
              <a:gd name="connsiteX1" fmla="*/ 510 w 636"/>
              <a:gd name="connsiteY1" fmla="*/ 105 h 764"/>
              <a:gd name="connsiteX2" fmla="*/ 505 w 636"/>
              <a:gd name="connsiteY2" fmla="*/ 95 h 764"/>
              <a:gd name="connsiteX3" fmla="*/ 500 w 636"/>
              <a:gd name="connsiteY3" fmla="*/ 84 h 764"/>
              <a:gd name="connsiteX4" fmla="*/ 500 w 636"/>
              <a:gd name="connsiteY4" fmla="*/ 79 h 764"/>
              <a:gd name="connsiteX5" fmla="*/ 494 w 636"/>
              <a:gd name="connsiteY5" fmla="*/ 79 h 764"/>
              <a:gd name="connsiteX6" fmla="*/ 489 w 636"/>
              <a:gd name="connsiteY6" fmla="*/ 79 h 764"/>
              <a:gd name="connsiteX7" fmla="*/ 484 w 636"/>
              <a:gd name="connsiteY7" fmla="*/ 74 h 764"/>
              <a:gd name="connsiteX8" fmla="*/ 473 w 636"/>
              <a:gd name="connsiteY8" fmla="*/ 74 h 764"/>
              <a:gd name="connsiteX9" fmla="*/ 463 w 636"/>
              <a:gd name="connsiteY9" fmla="*/ 74 h 764"/>
              <a:gd name="connsiteX10" fmla="*/ 452 w 636"/>
              <a:gd name="connsiteY10" fmla="*/ 74 h 764"/>
              <a:gd name="connsiteX11" fmla="*/ 442 w 636"/>
              <a:gd name="connsiteY11" fmla="*/ 74 h 764"/>
              <a:gd name="connsiteX12" fmla="*/ 431 w 636"/>
              <a:gd name="connsiteY12" fmla="*/ 74 h 764"/>
              <a:gd name="connsiteX13" fmla="*/ 400 w 636"/>
              <a:gd name="connsiteY13" fmla="*/ 74 h 764"/>
              <a:gd name="connsiteX14" fmla="*/ 373 w 636"/>
              <a:gd name="connsiteY14" fmla="*/ 74 h 764"/>
              <a:gd name="connsiteX15" fmla="*/ 342 w 636"/>
              <a:gd name="connsiteY15" fmla="*/ 79 h 764"/>
              <a:gd name="connsiteX16" fmla="*/ 310 w 636"/>
              <a:gd name="connsiteY16" fmla="*/ 79 h 764"/>
              <a:gd name="connsiteX17" fmla="*/ 295 w 636"/>
              <a:gd name="connsiteY17" fmla="*/ 84 h 764"/>
              <a:gd name="connsiteX18" fmla="*/ 279 w 636"/>
              <a:gd name="connsiteY18" fmla="*/ 84 h 764"/>
              <a:gd name="connsiteX19" fmla="*/ 258 w 636"/>
              <a:gd name="connsiteY19" fmla="*/ 90 h 764"/>
              <a:gd name="connsiteX20" fmla="*/ 242 w 636"/>
              <a:gd name="connsiteY20" fmla="*/ 95 h 764"/>
              <a:gd name="connsiteX21" fmla="*/ 221 w 636"/>
              <a:gd name="connsiteY21" fmla="*/ 95 h 764"/>
              <a:gd name="connsiteX22" fmla="*/ 200 w 636"/>
              <a:gd name="connsiteY22" fmla="*/ 100 h 764"/>
              <a:gd name="connsiteX23" fmla="*/ 174 w 636"/>
              <a:gd name="connsiteY23" fmla="*/ 105 h 764"/>
              <a:gd name="connsiteX24" fmla="*/ 153 w 636"/>
              <a:gd name="connsiteY24" fmla="*/ 111 h 764"/>
              <a:gd name="connsiteX25" fmla="*/ 126 w 636"/>
              <a:gd name="connsiteY25" fmla="*/ 116 h 764"/>
              <a:gd name="connsiteX26" fmla="*/ 105 w 636"/>
              <a:gd name="connsiteY26" fmla="*/ 121 h 764"/>
              <a:gd name="connsiteX27" fmla="*/ 84 w 636"/>
              <a:gd name="connsiteY27" fmla="*/ 121 h 764"/>
              <a:gd name="connsiteX28" fmla="*/ 68 w 636"/>
              <a:gd name="connsiteY28" fmla="*/ 126 h 764"/>
              <a:gd name="connsiteX29" fmla="*/ 53 w 636"/>
              <a:gd name="connsiteY29" fmla="*/ 126 h 764"/>
              <a:gd name="connsiteX30" fmla="*/ 42 w 636"/>
              <a:gd name="connsiteY30" fmla="*/ 126 h 764"/>
              <a:gd name="connsiteX31" fmla="*/ 32 w 636"/>
              <a:gd name="connsiteY31" fmla="*/ 126 h 764"/>
              <a:gd name="connsiteX32" fmla="*/ 26 w 636"/>
              <a:gd name="connsiteY32" fmla="*/ 126 h 764"/>
              <a:gd name="connsiteX33" fmla="*/ 16 w 636"/>
              <a:gd name="connsiteY33" fmla="*/ 121 h 764"/>
              <a:gd name="connsiteX34" fmla="*/ 0 w 636"/>
              <a:gd name="connsiteY34" fmla="*/ 116 h 764"/>
              <a:gd name="connsiteX35" fmla="*/ 126 w 636"/>
              <a:gd name="connsiteY35" fmla="*/ 63 h 764"/>
              <a:gd name="connsiteX36" fmla="*/ 147 w 636"/>
              <a:gd name="connsiteY36" fmla="*/ 58 h 764"/>
              <a:gd name="connsiteX37" fmla="*/ 179 w 636"/>
              <a:gd name="connsiteY37" fmla="*/ 58 h 764"/>
              <a:gd name="connsiteX38" fmla="*/ 205 w 636"/>
              <a:gd name="connsiteY38" fmla="*/ 53 h 764"/>
              <a:gd name="connsiteX39" fmla="*/ 237 w 636"/>
              <a:gd name="connsiteY39" fmla="*/ 53 h 764"/>
              <a:gd name="connsiteX40" fmla="*/ 274 w 636"/>
              <a:gd name="connsiteY40" fmla="*/ 47 h 764"/>
              <a:gd name="connsiteX41" fmla="*/ 310 w 636"/>
              <a:gd name="connsiteY41" fmla="*/ 42 h 764"/>
              <a:gd name="connsiteX42" fmla="*/ 326 w 636"/>
              <a:gd name="connsiteY42" fmla="*/ 42 h 764"/>
              <a:gd name="connsiteX43" fmla="*/ 342 w 636"/>
              <a:gd name="connsiteY43" fmla="*/ 37 h 764"/>
              <a:gd name="connsiteX44" fmla="*/ 358 w 636"/>
              <a:gd name="connsiteY44" fmla="*/ 37 h 764"/>
              <a:gd name="connsiteX45" fmla="*/ 373 w 636"/>
              <a:gd name="connsiteY45" fmla="*/ 37 h 764"/>
              <a:gd name="connsiteX46" fmla="*/ 384 w 636"/>
              <a:gd name="connsiteY46" fmla="*/ 32 h 764"/>
              <a:gd name="connsiteX47" fmla="*/ 400 w 636"/>
              <a:gd name="connsiteY47" fmla="*/ 32 h 764"/>
              <a:gd name="connsiteX48" fmla="*/ 410 w 636"/>
              <a:gd name="connsiteY48" fmla="*/ 32 h 764"/>
              <a:gd name="connsiteX49" fmla="*/ 421 w 636"/>
              <a:gd name="connsiteY49" fmla="*/ 26 h 764"/>
              <a:gd name="connsiteX50" fmla="*/ 431 w 636"/>
              <a:gd name="connsiteY50" fmla="*/ 26 h 764"/>
              <a:gd name="connsiteX51" fmla="*/ 437 w 636"/>
              <a:gd name="connsiteY51" fmla="*/ 26 h 764"/>
              <a:gd name="connsiteX52" fmla="*/ 447 w 636"/>
              <a:gd name="connsiteY52" fmla="*/ 21 h 764"/>
              <a:gd name="connsiteX53" fmla="*/ 452 w 636"/>
              <a:gd name="connsiteY53" fmla="*/ 21 h 764"/>
              <a:gd name="connsiteX54" fmla="*/ 458 w 636"/>
              <a:gd name="connsiteY54" fmla="*/ 21 h 764"/>
              <a:gd name="connsiteX55" fmla="*/ 463 w 636"/>
              <a:gd name="connsiteY55" fmla="*/ 16 h 764"/>
              <a:gd name="connsiteX56" fmla="*/ 463 w 636"/>
              <a:gd name="connsiteY56" fmla="*/ 16 h 764"/>
              <a:gd name="connsiteX57" fmla="*/ 468 w 636"/>
              <a:gd name="connsiteY57" fmla="*/ 16 h 764"/>
              <a:gd name="connsiteX58" fmla="*/ 468 w 636"/>
              <a:gd name="connsiteY58" fmla="*/ 11 h 764"/>
              <a:gd name="connsiteX59" fmla="*/ 479 w 636"/>
              <a:gd name="connsiteY59" fmla="*/ 5 h 764"/>
              <a:gd name="connsiteX60" fmla="*/ 484 w 636"/>
              <a:gd name="connsiteY60" fmla="*/ 5 h 764"/>
              <a:gd name="connsiteX61" fmla="*/ 494 w 636"/>
              <a:gd name="connsiteY61" fmla="*/ 0 h 764"/>
              <a:gd name="connsiteX62" fmla="*/ 500 w 636"/>
              <a:gd name="connsiteY62" fmla="*/ 5 h 764"/>
              <a:gd name="connsiteX63" fmla="*/ 515 w 636"/>
              <a:gd name="connsiteY63" fmla="*/ 5 h 764"/>
              <a:gd name="connsiteX64" fmla="*/ 526 w 636"/>
              <a:gd name="connsiteY64" fmla="*/ 11 h 764"/>
              <a:gd name="connsiteX65" fmla="*/ 547 w 636"/>
              <a:gd name="connsiteY65" fmla="*/ 16 h 764"/>
              <a:gd name="connsiteX66" fmla="*/ 579 w 636"/>
              <a:gd name="connsiteY66" fmla="*/ 32 h 764"/>
              <a:gd name="connsiteX67" fmla="*/ 594 w 636"/>
              <a:gd name="connsiteY67" fmla="*/ 42 h 764"/>
              <a:gd name="connsiteX68" fmla="*/ 610 w 636"/>
              <a:gd name="connsiteY68" fmla="*/ 53 h 764"/>
              <a:gd name="connsiteX69" fmla="*/ 621 w 636"/>
              <a:gd name="connsiteY69" fmla="*/ 58 h 764"/>
              <a:gd name="connsiteX70" fmla="*/ 631 w 636"/>
              <a:gd name="connsiteY70" fmla="*/ 68 h 764"/>
              <a:gd name="connsiteX71" fmla="*/ 636 w 636"/>
              <a:gd name="connsiteY71" fmla="*/ 74 h 764"/>
              <a:gd name="connsiteX72" fmla="*/ 636 w 636"/>
              <a:gd name="connsiteY72" fmla="*/ 74 h 764"/>
              <a:gd name="connsiteX73" fmla="*/ 631 w 636"/>
              <a:gd name="connsiteY73" fmla="*/ 79 h 764"/>
              <a:gd name="connsiteX74" fmla="*/ 631 w 636"/>
              <a:gd name="connsiteY74" fmla="*/ 84 h 764"/>
              <a:gd name="connsiteX75" fmla="*/ 626 w 636"/>
              <a:gd name="connsiteY75" fmla="*/ 90 h 764"/>
              <a:gd name="connsiteX76" fmla="*/ 621 w 636"/>
              <a:gd name="connsiteY76" fmla="*/ 95 h 764"/>
              <a:gd name="connsiteX77" fmla="*/ 615 w 636"/>
              <a:gd name="connsiteY77" fmla="*/ 100 h 764"/>
              <a:gd name="connsiteX78" fmla="*/ 610 w 636"/>
              <a:gd name="connsiteY78" fmla="*/ 105 h 764"/>
              <a:gd name="connsiteX79" fmla="*/ 605 w 636"/>
              <a:gd name="connsiteY79" fmla="*/ 116 h 764"/>
              <a:gd name="connsiteX80" fmla="*/ 605 w 636"/>
              <a:gd name="connsiteY80" fmla="*/ 126 h 764"/>
              <a:gd name="connsiteX81" fmla="*/ 600 w 636"/>
              <a:gd name="connsiteY81" fmla="*/ 142 h 764"/>
              <a:gd name="connsiteX82" fmla="*/ 600 w 636"/>
              <a:gd name="connsiteY82" fmla="*/ 163 h 764"/>
              <a:gd name="connsiteX83" fmla="*/ 600 w 636"/>
              <a:gd name="connsiteY83" fmla="*/ 184 h 764"/>
              <a:gd name="connsiteX84" fmla="*/ 594 w 636"/>
              <a:gd name="connsiteY84" fmla="*/ 211 h 764"/>
              <a:gd name="connsiteX85" fmla="*/ 589 w 636"/>
              <a:gd name="connsiteY85" fmla="*/ 263 h 764"/>
              <a:gd name="connsiteX86" fmla="*/ 584 w 636"/>
              <a:gd name="connsiteY86" fmla="*/ 316 h 764"/>
              <a:gd name="connsiteX87" fmla="*/ 579 w 636"/>
              <a:gd name="connsiteY87" fmla="*/ 363 h 764"/>
              <a:gd name="connsiteX88" fmla="*/ 573 w 636"/>
              <a:gd name="connsiteY88" fmla="*/ 411 h 764"/>
              <a:gd name="connsiteX89" fmla="*/ 563 w 636"/>
              <a:gd name="connsiteY89" fmla="*/ 458 h 764"/>
              <a:gd name="connsiteX90" fmla="*/ 552 w 636"/>
              <a:gd name="connsiteY90" fmla="*/ 506 h 764"/>
              <a:gd name="connsiteX91" fmla="*/ 542 w 636"/>
              <a:gd name="connsiteY91" fmla="*/ 553 h 764"/>
              <a:gd name="connsiteX92" fmla="*/ 526 w 636"/>
              <a:gd name="connsiteY92" fmla="*/ 595 h 764"/>
              <a:gd name="connsiteX93" fmla="*/ 515 w 636"/>
              <a:gd name="connsiteY93" fmla="*/ 622 h 764"/>
              <a:gd name="connsiteX94" fmla="*/ 510 w 636"/>
              <a:gd name="connsiteY94" fmla="*/ 643 h 764"/>
              <a:gd name="connsiteX95" fmla="*/ 500 w 636"/>
              <a:gd name="connsiteY95" fmla="*/ 658 h 764"/>
              <a:gd name="connsiteX96" fmla="*/ 489 w 636"/>
              <a:gd name="connsiteY96" fmla="*/ 674 h 764"/>
              <a:gd name="connsiteX97" fmla="*/ 479 w 636"/>
              <a:gd name="connsiteY97" fmla="*/ 690 h 764"/>
              <a:gd name="connsiteX98" fmla="*/ 468 w 636"/>
              <a:gd name="connsiteY98" fmla="*/ 706 h 764"/>
              <a:gd name="connsiteX99" fmla="*/ 452 w 636"/>
              <a:gd name="connsiteY99" fmla="*/ 716 h 764"/>
              <a:gd name="connsiteX100" fmla="*/ 442 w 636"/>
              <a:gd name="connsiteY100" fmla="*/ 727 h 764"/>
              <a:gd name="connsiteX101" fmla="*/ 431 w 636"/>
              <a:gd name="connsiteY101" fmla="*/ 737 h 764"/>
              <a:gd name="connsiteX102" fmla="*/ 421 w 636"/>
              <a:gd name="connsiteY102" fmla="*/ 743 h 764"/>
              <a:gd name="connsiteX103" fmla="*/ 410 w 636"/>
              <a:gd name="connsiteY103" fmla="*/ 748 h 764"/>
              <a:gd name="connsiteX104" fmla="*/ 400 w 636"/>
              <a:gd name="connsiteY104" fmla="*/ 753 h 764"/>
              <a:gd name="connsiteX105" fmla="*/ 395 w 636"/>
              <a:gd name="connsiteY105" fmla="*/ 758 h 764"/>
              <a:gd name="connsiteX106" fmla="*/ 384 w 636"/>
              <a:gd name="connsiteY106" fmla="*/ 764 h 764"/>
              <a:gd name="connsiteX107" fmla="*/ 379 w 636"/>
              <a:gd name="connsiteY107" fmla="*/ 764 h 764"/>
              <a:gd name="connsiteX108" fmla="*/ 373 w 636"/>
              <a:gd name="connsiteY108" fmla="*/ 764 h 764"/>
              <a:gd name="connsiteX109" fmla="*/ 363 w 636"/>
              <a:gd name="connsiteY109" fmla="*/ 758 h 764"/>
              <a:gd name="connsiteX110" fmla="*/ 358 w 636"/>
              <a:gd name="connsiteY110" fmla="*/ 753 h 764"/>
              <a:gd name="connsiteX111" fmla="*/ 352 w 636"/>
              <a:gd name="connsiteY111" fmla="*/ 748 h 764"/>
              <a:gd name="connsiteX112" fmla="*/ 352 w 636"/>
              <a:gd name="connsiteY112" fmla="*/ 743 h 764"/>
              <a:gd name="connsiteX113" fmla="*/ 352 w 636"/>
              <a:gd name="connsiteY113" fmla="*/ 737 h 764"/>
              <a:gd name="connsiteX114" fmla="*/ 352 w 636"/>
              <a:gd name="connsiteY114" fmla="*/ 732 h 764"/>
              <a:gd name="connsiteX115" fmla="*/ 352 w 636"/>
              <a:gd name="connsiteY115" fmla="*/ 722 h 764"/>
              <a:gd name="connsiteX116" fmla="*/ 352 w 636"/>
              <a:gd name="connsiteY116" fmla="*/ 716 h 764"/>
              <a:gd name="connsiteX117" fmla="*/ 347 w 636"/>
              <a:gd name="connsiteY117" fmla="*/ 706 h 764"/>
              <a:gd name="connsiteX118" fmla="*/ 337 w 636"/>
              <a:gd name="connsiteY118" fmla="*/ 695 h 764"/>
              <a:gd name="connsiteX119" fmla="*/ 326 w 636"/>
              <a:gd name="connsiteY119" fmla="*/ 690 h 764"/>
              <a:gd name="connsiteX120" fmla="*/ 316 w 636"/>
              <a:gd name="connsiteY120" fmla="*/ 679 h 764"/>
              <a:gd name="connsiteX121" fmla="*/ 300 w 636"/>
              <a:gd name="connsiteY121" fmla="*/ 669 h 764"/>
              <a:gd name="connsiteX122" fmla="*/ 284 w 636"/>
              <a:gd name="connsiteY122" fmla="*/ 658 h 764"/>
              <a:gd name="connsiteX123" fmla="*/ 268 w 636"/>
              <a:gd name="connsiteY123" fmla="*/ 648 h 764"/>
              <a:gd name="connsiteX124" fmla="*/ 252 w 636"/>
              <a:gd name="connsiteY124" fmla="*/ 643 h 764"/>
              <a:gd name="connsiteX125" fmla="*/ 242 w 636"/>
              <a:gd name="connsiteY125" fmla="*/ 632 h 764"/>
              <a:gd name="connsiteX126" fmla="*/ 231 w 636"/>
              <a:gd name="connsiteY126" fmla="*/ 627 h 764"/>
              <a:gd name="connsiteX127" fmla="*/ 221 w 636"/>
              <a:gd name="connsiteY127" fmla="*/ 622 h 764"/>
              <a:gd name="connsiteX128" fmla="*/ 216 w 636"/>
              <a:gd name="connsiteY128" fmla="*/ 616 h 764"/>
              <a:gd name="connsiteX129" fmla="*/ 216 w 636"/>
              <a:gd name="connsiteY129" fmla="*/ 616 h 764"/>
              <a:gd name="connsiteX130" fmla="*/ 216 w 636"/>
              <a:gd name="connsiteY130" fmla="*/ 611 h 764"/>
              <a:gd name="connsiteX131" fmla="*/ 216 w 636"/>
              <a:gd name="connsiteY131" fmla="*/ 611 h 764"/>
              <a:gd name="connsiteX132" fmla="*/ 221 w 636"/>
              <a:gd name="connsiteY132" fmla="*/ 611 h 764"/>
              <a:gd name="connsiteX133" fmla="*/ 226 w 636"/>
              <a:gd name="connsiteY133" fmla="*/ 611 h 764"/>
              <a:gd name="connsiteX134" fmla="*/ 237 w 636"/>
              <a:gd name="connsiteY134" fmla="*/ 611 h 764"/>
              <a:gd name="connsiteX135" fmla="*/ 247 w 636"/>
              <a:gd name="connsiteY135" fmla="*/ 611 h 764"/>
              <a:gd name="connsiteX136" fmla="*/ 263 w 636"/>
              <a:gd name="connsiteY136" fmla="*/ 616 h 764"/>
              <a:gd name="connsiteX137" fmla="*/ 279 w 636"/>
              <a:gd name="connsiteY137" fmla="*/ 622 h 764"/>
              <a:gd name="connsiteX138" fmla="*/ 300 w 636"/>
              <a:gd name="connsiteY138" fmla="*/ 622 h 764"/>
              <a:gd name="connsiteX139" fmla="*/ 321 w 636"/>
              <a:gd name="connsiteY139" fmla="*/ 627 h 764"/>
              <a:gd name="connsiteX140" fmla="*/ 337 w 636"/>
              <a:gd name="connsiteY140" fmla="*/ 632 h 764"/>
              <a:gd name="connsiteX141" fmla="*/ 352 w 636"/>
              <a:gd name="connsiteY141" fmla="*/ 632 h 764"/>
              <a:gd name="connsiteX142" fmla="*/ 368 w 636"/>
              <a:gd name="connsiteY142" fmla="*/ 632 h 764"/>
              <a:gd name="connsiteX143" fmla="*/ 379 w 636"/>
              <a:gd name="connsiteY143" fmla="*/ 632 h 764"/>
              <a:gd name="connsiteX144" fmla="*/ 389 w 636"/>
              <a:gd name="connsiteY144" fmla="*/ 632 h 764"/>
              <a:gd name="connsiteX145" fmla="*/ 395 w 636"/>
              <a:gd name="connsiteY145" fmla="*/ 632 h 764"/>
              <a:gd name="connsiteX146" fmla="*/ 400 w 636"/>
              <a:gd name="connsiteY146" fmla="*/ 632 h 764"/>
              <a:gd name="connsiteX147" fmla="*/ 405 w 636"/>
              <a:gd name="connsiteY147" fmla="*/ 627 h 764"/>
              <a:gd name="connsiteX148" fmla="*/ 410 w 636"/>
              <a:gd name="connsiteY148" fmla="*/ 622 h 764"/>
              <a:gd name="connsiteX149" fmla="*/ 416 w 636"/>
              <a:gd name="connsiteY149" fmla="*/ 616 h 764"/>
              <a:gd name="connsiteX150" fmla="*/ 421 w 636"/>
              <a:gd name="connsiteY150" fmla="*/ 611 h 764"/>
              <a:gd name="connsiteX151" fmla="*/ 426 w 636"/>
              <a:gd name="connsiteY151" fmla="*/ 600 h 764"/>
              <a:gd name="connsiteX152" fmla="*/ 437 w 636"/>
              <a:gd name="connsiteY152" fmla="*/ 590 h 764"/>
              <a:gd name="connsiteX153" fmla="*/ 442 w 636"/>
              <a:gd name="connsiteY153" fmla="*/ 579 h 764"/>
              <a:gd name="connsiteX154" fmla="*/ 447 w 636"/>
              <a:gd name="connsiteY154" fmla="*/ 569 h 764"/>
              <a:gd name="connsiteX155" fmla="*/ 452 w 636"/>
              <a:gd name="connsiteY155" fmla="*/ 553 h 764"/>
              <a:gd name="connsiteX156" fmla="*/ 458 w 636"/>
              <a:gd name="connsiteY156" fmla="*/ 537 h 764"/>
              <a:gd name="connsiteX157" fmla="*/ 463 w 636"/>
              <a:gd name="connsiteY157" fmla="*/ 521 h 764"/>
              <a:gd name="connsiteX158" fmla="*/ 468 w 636"/>
              <a:gd name="connsiteY158" fmla="*/ 500 h 764"/>
              <a:gd name="connsiteX159" fmla="*/ 473 w 636"/>
              <a:gd name="connsiteY159" fmla="*/ 479 h 764"/>
              <a:gd name="connsiteX160" fmla="*/ 479 w 636"/>
              <a:gd name="connsiteY160" fmla="*/ 453 h 764"/>
              <a:gd name="connsiteX161" fmla="*/ 484 w 636"/>
              <a:gd name="connsiteY161" fmla="*/ 427 h 764"/>
              <a:gd name="connsiteX162" fmla="*/ 489 w 636"/>
              <a:gd name="connsiteY162" fmla="*/ 400 h 764"/>
              <a:gd name="connsiteX163" fmla="*/ 494 w 636"/>
              <a:gd name="connsiteY163" fmla="*/ 374 h 764"/>
              <a:gd name="connsiteX164" fmla="*/ 500 w 636"/>
              <a:gd name="connsiteY164" fmla="*/ 348 h 764"/>
              <a:gd name="connsiteX165" fmla="*/ 500 w 636"/>
              <a:gd name="connsiteY165" fmla="*/ 321 h 764"/>
              <a:gd name="connsiteX166" fmla="*/ 505 w 636"/>
              <a:gd name="connsiteY166" fmla="*/ 295 h 764"/>
              <a:gd name="connsiteX167" fmla="*/ 505 w 636"/>
              <a:gd name="connsiteY167" fmla="*/ 274 h 764"/>
              <a:gd name="connsiteX168" fmla="*/ 510 w 636"/>
              <a:gd name="connsiteY168" fmla="*/ 253 h 764"/>
              <a:gd name="connsiteX169" fmla="*/ 510 w 636"/>
              <a:gd name="connsiteY169" fmla="*/ 232 h 764"/>
              <a:gd name="connsiteX170" fmla="*/ 510 w 636"/>
              <a:gd name="connsiteY170" fmla="*/ 211 h 764"/>
              <a:gd name="connsiteX171" fmla="*/ 515 w 636"/>
              <a:gd name="connsiteY171" fmla="*/ 195 h 764"/>
              <a:gd name="connsiteX172" fmla="*/ 515 w 636"/>
              <a:gd name="connsiteY172" fmla="*/ 179 h 764"/>
              <a:gd name="connsiteX173" fmla="*/ 515 w 636"/>
              <a:gd name="connsiteY173" fmla="*/ 163 h 764"/>
              <a:gd name="connsiteX174" fmla="*/ 515 w 636"/>
              <a:gd name="connsiteY174" fmla="*/ 153 h 764"/>
              <a:gd name="connsiteX175" fmla="*/ 515 w 636"/>
              <a:gd name="connsiteY175" fmla="*/ 142 h 764"/>
              <a:gd name="connsiteX176" fmla="*/ 515 w 636"/>
              <a:gd name="connsiteY176" fmla="*/ 132 h 764"/>
              <a:gd name="connsiteX177" fmla="*/ 515 w 636"/>
              <a:gd name="connsiteY177" fmla="*/ 121 h 764"/>
              <a:gd name="connsiteX178" fmla="*/ 510 w 636"/>
              <a:gd name="connsiteY178" fmla="*/ 116 h 764"/>
              <a:gd name="connsiteX179" fmla="*/ 510 w 636"/>
              <a:gd name="connsiteY179" fmla="*/ 116 h 764"/>
              <a:gd name="connsiteX0" fmla="*/ 527 w 653"/>
              <a:gd name="connsiteY0" fmla="*/ 116 h 764"/>
              <a:gd name="connsiteX1" fmla="*/ 527 w 653"/>
              <a:gd name="connsiteY1" fmla="*/ 105 h 764"/>
              <a:gd name="connsiteX2" fmla="*/ 522 w 653"/>
              <a:gd name="connsiteY2" fmla="*/ 95 h 764"/>
              <a:gd name="connsiteX3" fmla="*/ 517 w 653"/>
              <a:gd name="connsiteY3" fmla="*/ 84 h 764"/>
              <a:gd name="connsiteX4" fmla="*/ 517 w 653"/>
              <a:gd name="connsiteY4" fmla="*/ 79 h 764"/>
              <a:gd name="connsiteX5" fmla="*/ 511 w 653"/>
              <a:gd name="connsiteY5" fmla="*/ 79 h 764"/>
              <a:gd name="connsiteX6" fmla="*/ 506 w 653"/>
              <a:gd name="connsiteY6" fmla="*/ 79 h 764"/>
              <a:gd name="connsiteX7" fmla="*/ 501 w 653"/>
              <a:gd name="connsiteY7" fmla="*/ 74 h 764"/>
              <a:gd name="connsiteX8" fmla="*/ 490 w 653"/>
              <a:gd name="connsiteY8" fmla="*/ 74 h 764"/>
              <a:gd name="connsiteX9" fmla="*/ 480 w 653"/>
              <a:gd name="connsiteY9" fmla="*/ 74 h 764"/>
              <a:gd name="connsiteX10" fmla="*/ 469 w 653"/>
              <a:gd name="connsiteY10" fmla="*/ 74 h 764"/>
              <a:gd name="connsiteX11" fmla="*/ 459 w 653"/>
              <a:gd name="connsiteY11" fmla="*/ 74 h 764"/>
              <a:gd name="connsiteX12" fmla="*/ 448 w 653"/>
              <a:gd name="connsiteY12" fmla="*/ 74 h 764"/>
              <a:gd name="connsiteX13" fmla="*/ 417 w 653"/>
              <a:gd name="connsiteY13" fmla="*/ 74 h 764"/>
              <a:gd name="connsiteX14" fmla="*/ 390 w 653"/>
              <a:gd name="connsiteY14" fmla="*/ 74 h 764"/>
              <a:gd name="connsiteX15" fmla="*/ 359 w 653"/>
              <a:gd name="connsiteY15" fmla="*/ 79 h 764"/>
              <a:gd name="connsiteX16" fmla="*/ 327 w 653"/>
              <a:gd name="connsiteY16" fmla="*/ 79 h 764"/>
              <a:gd name="connsiteX17" fmla="*/ 312 w 653"/>
              <a:gd name="connsiteY17" fmla="*/ 84 h 764"/>
              <a:gd name="connsiteX18" fmla="*/ 296 w 653"/>
              <a:gd name="connsiteY18" fmla="*/ 84 h 764"/>
              <a:gd name="connsiteX19" fmla="*/ 275 w 653"/>
              <a:gd name="connsiteY19" fmla="*/ 90 h 764"/>
              <a:gd name="connsiteX20" fmla="*/ 259 w 653"/>
              <a:gd name="connsiteY20" fmla="*/ 95 h 764"/>
              <a:gd name="connsiteX21" fmla="*/ 238 w 653"/>
              <a:gd name="connsiteY21" fmla="*/ 95 h 764"/>
              <a:gd name="connsiteX22" fmla="*/ 217 w 653"/>
              <a:gd name="connsiteY22" fmla="*/ 100 h 764"/>
              <a:gd name="connsiteX23" fmla="*/ 191 w 653"/>
              <a:gd name="connsiteY23" fmla="*/ 105 h 764"/>
              <a:gd name="connsiteX24" fmla="*/ 170 w 653"/>
              <a:gd name="connsiteY24" fmla="*/ 111 h 764"/>
              <a:gd name="connsiteX25" fmla="*/ 143 w 653"/>
              <a:gd name="connsiteY25" fmla="*/ 116 h 764"/>
              <a:gd name="connsiteX26" fmla="*/ 122 w 653"/>
              <a:gd name="connsiteY26" fmla="*/ 121 h 764"/>
              <a:gd name="connsiteX27" fmla="*/ 101 w 653"/>
              <a:gd name="connsiteY27" fmla="*/ 121 h 764"/>
              <a:gd name="connsiteX28" fmla="*/ 85 w 653"/>
              <a:gd name="connsiteY28" fmla="*/ 126 h 764"/>
              <a:gd name="connsiteX29" fmla="*/ 70 w 653"/>
              <a:gd name="connsiteY29" fmla="*/ 126 h 764"/>
              <a:gd name="connsiteX30" fmla="*/ 59 w 653"/>
              <a:gd name="connsiteY30" fmla="*/ 126 h 764"/>
              <a:gd name="connsiteX31" fmla="*/ 49 w 653"/>
              <a:gd name="connsiteY31" fmla="*/ 126 h 764"/>
              <a:gd name="connsiteX32" fmla="*/ 43 w 653"/>
              <a:gd name="connsiteY32" fmla="*/ 126 h 764"/>
              <a:gd name="connsiteX33" fmla="*/ 17 w 653"/>
              <a:gd name="connsiteY33" fmla="*/ 116 h 764"/>
              <a:gd name="connsiteX34" fmla="*/ 143 w 653"/>
              <a:gd name="connsiteY34" fmla="*/ 63 h 764"/>
              <a:gd name="connsiteX35" fmla="*/ 164 w 653"/>
              <a:gd name="connsiteY35" fmla="*/ 58 h 764"/>
              <a:gd name="connsiteX36" fmla="*/ 196 w 653"/>
              <a:gd name="connsiteY36" fmla="*/ 58 h 764"/>
              <a:gd name="connsiteX37" fmla="*/ 222 w 653"/>
              <a:gd name="connsiteY37" fmla="*/ 53 h 764"/>
              <a:gd name="connsiteX38" fmla="*/ 254 w 653"/>
              <a:gd name="connsiteY38" fmla="*/ 53 h 764"/>
              <a:gd name="connsiteX39" fmla="*/ 291 w 653"/>
              <a:gd name="connsiteY39" fmla="*/ 47 h 764"/>
              <a:gd name="connsiteX40" fmla="*/ 327 w 653"/>
              <a:gd name="connsiteY40" fmla="*/ 42 h 764"/>
              <a:gd name="connsiteX41" fmla="*/ 343 w 653"/>
              <a:gd name="connsiteY41" fmla="*/ 42 h 764"/>
              <a:gd name="connsiteX42" fmla="*/ 359 w 653"/>
              <a:gd name="connsiteY42" fmla="*/ 37 h 764"/>
              <a:gd name="connsiteX43" fmla="*/ 375 w 653"/>
              <a:gd name="connsiteY43" fmla="*/ 37 h 764"/>
              <a:gd name="connsiteX44" fmla="*/ 390 w 653"/>
              <a:gd name="connsiteY44" fmla="*/ 37 h 764"/>
              <a:gd name="connsiteX45" fmla="*/ 401 w 653"/>
              <a:gd name="connsiteY45" fmla="*/ 32 h 764"/>
              <a:gd name="connsiteX46" fmla="*/ 417 w 653"/>
              <a:gd name="connsiteY46" fmla="*/ 32 h 764"/>
              <a:gd name="connsiteX47" fmla="*/ 427 w 653"/>
              <a:gd name="connsiteY47" fmla="*/ 32 h 764"/>
              <a:gd name="connsiteX48" fmla="*/ 438 w 653"/>
              <a:gd name="connsiteY48" fmla="*/ 26 h 764"/>
              <a:gd name="connsiteX49" fmla="*/ 448 w 653"/>
              <a:gd name="connsiteY49" fmla="*/ 26 h 764"/>
              <a:gd name="connsiteX50" fmla="*/ 454 w 653"/>
              <a:gd name="connsiteY50" fmla="*/ 26 h 764"/>
              <a:gd name="connsiteX51" fmla="*/ 464 w 653"/>
              <a:gd name="connsiteY51" fmla="*/ 21 h 764"/>
              <a:gd name="connsiteX52" fmla="*/ 469 w 653"/>
              <a:gd name="connsiteY52" fmla="*/ 21 h 764"/>
              <a:gd name="connsiteX53" fmla="*/ 475 w 653"/>
              <a:gd name="connsiteY53" fmla="*/ 21 h 764"/>
              <a:gd name="connsiteX54" fmla="*/ 480 w 653"/>
              <a:gd name="connsiteY54" fmla="*/ 16 h 764"/>
              <a:gd name="connsiteX55" fmla="*/ 480 w 653"/>
              <a:gd name="connsiteY55" fmla="*/ 16 h 764"/>
              <a:gd name="connsiteX56" fmla="*/ 485 w 653"/>
              <a:gd name="connsiteY56" fmla="*/ 16 h 764"/>
              <a:gd name="connsiteX57" fmla="*/ 485 w 653"/>
              <a:gd name="connsiteY57" fmla="*/ 11 h 764"/>
              <a:gd name="connsiteX58" fmla="*/ 496 w 653"/>
              <a:gd name="connsiteY58" fmla="*/ 5 h 764"/>
              <a:gd name="connsiteX59" fmla="*/ 501 w 653"/>
              <a:gd name="connsiteY59" fmla="*/ 5 h 764"/>
              <a:gd name="connsiteX60" fmla="*/ 511 w 653"/>
              <a:gd name="connsiteY60" fmla="*/ 0 h 764"/>
              <a:gd name="connsiteX61" fmla="*/ 517 w 653"/>
              <a:gd name="connsiteY61" fmla="*/ 5 h 764"/>
              <a:gd name="connsiteX62" fmla="*/ 532 w 653"/>
              <a:gd name="connsiteY62" fmla="*/ 5 h 764"/>
              <a:gd name="connsiteX63" fmla="*/ 543 w 653"/>
              <a:gd name="connsiteY63" fmla="*/ 11 h 764"/>
              <a:gd name="connsiteX64" fmla="*/ 564 w 653"/>
              <a:gd name="connsiteY64" fmla="*/ 16 h 764"/>
              <a:gd name="connsiteX65" fmla="*/ 596 w 653"/>
              <a:gd name="connsiteY65" fmla="*/ 32 h 764"/>
              <a:gd name="connsiteX66" fmla="*/ 611 w 653"/>
              <a:gd name="connsiteY66" fmla="*/ 42 h 764"/>
              <a:gd name="connsiteX67" fmla="*/ 627 w 653"/>
              <a:gd name="connsiteY67" fmla="*/ 53 h 764"/>
              <a:gd name="connsiteX68" fmla="*/ 638 w 653"/>
              <a:gd name="connsiteY68" fmla="*/ 58 h 764"/>
              <a:gd name="connsiteX69" fmla="*/ 648 w 653"/>
              <a:gd name="connsiteY69" fmla="*/ 68 h 764"/>
              <a:gd name="connsiteX70" fmla="*/ 653 w 653"/>
              <a:gd name="connsiteY70" fmla="*/ 74 h 764"/>
              <a:gd name="connsiteX71" fmla="*/ 653 w 653"/>
              <a:gd name="connsiteY71" fmla="*/ 74 h 764"/>
              <a:gd name="connsiteX72" fmla="*/ 648 w 653"/>
              <a:gd name="connsiteY72" fmla="*/ 79 h 764"/>
              <a:gd name="connsiteX73" fmla="*/ 648 w 653"/>
              <a:gd name="connsiteY73" fmla="*/ 84 h 764"/>
              <a:gd name="connsiteX74" fmla="*/ 643 w 653"/>
              <a:gd name="connsiteY74" fmla="*/ 90 h 764"/>
              <a:gd name="connsiteX75" fmla="*/ 638 w 653"/>
              <a:gd name="connsiteY75" fmla="*/ 95 h 764"/>
              <a:gd name="connsiteX76" fmla="*/ 632 w 653"/>
              <a:gd name="connsiteY76" fmla="*/ 100 h 764"/>
              <a:gd name="connsiteX77" fmla="*/ 627 w 653"/>
              <a:gd name="connsiteY77" fmla="*/ 105 h 764"/>
              <a:gd name="connsiteX78" fmla="*/ 622 w 653"/>
              <a:gd name="connsiteY78" fmla="*/ 116 h 764"/>
              <a:gd name="connsiteX79" fmla="*/ 622 w 653"/>
              <a:gd name="connsiteY79" fmla="*/ 126 h 764"/>
              <a:gd name="connsiteX80" fmla="*/ 617 w 653"/>
              <a:gd name="connsiteY80" fmla="*/ 142 h 764"/>
              <a:gd name="connsiteX81" fmla="*/ 617 w 653"/>
              <a:gd name="connsiteY81" fmla="*/ 163 h 764"/>
              <a:gd name="connsiteX82" fmla="*/ 617 w 653"/>
              <a:gd name="connsiteY82" fmla="*/ 184 h 764"/>
              <a:gd name="connsiteX83" fmla="*/ 611 w 653"/>
              <a:gd name="connsiteY83" fmla="*/ 211 h 764"/>
              <a:gd name="connsiteX84" fmla="*/ 606 w 653"/>
              <a:gd name="connsiteY84" fmla="*/ 263 h 764"/>
              <a:gd name="connsiteX85" fmla="*/ 601 w 653"/>
              <a:gd name="connsiteY85" fmla="*/ 316 h 764"/>
              <a:gd name="connsiteX86" fmla="*/ 596 w 653"/>
              <a:gd name="connsiteY86" fmla="*/ 363 h 764"/>
              <a:gd name="connsiteX87" fmla="*/ 590 w 653"/>
              <a:gd name="connsiteY87" fmla="*/ 411 h 764"/>
              <a:gd name="connsiteX88" fmla="*/ 580 w 653"/>
              <a:gd name="connsiteY88" fmla="*/ 458 h 764"/>
              <a:gd name="connsiteX89" fmla="*/ 569 w 653"/>
              <a:gd name="connsiteY89" fmla="*/ 506 h 764"/>
              <a:gd name="connsiteX90" fmla="*/ 559 w 653"/>
              <a:gd name="connsiteY90" fmla="*/ 553 h 764"/>
              <a:gd name="connsiteX91" fmla="*/ 543 w 653"/>
              <a:gd name="connsiteY91" fmla="*/ 595 h 764"/>
              <a:gd name="connsiteX92" fmla="*/ 532 w 653"/>
              <a:gd name="connsiteY92" fmla="*/ 622 h 764"/>
              <a:gd name="connsiteX93" fmla="*/ 527 w 653"/>
              <a:gd name="connsiteY93" fmla="*/ 643 h 764"/>
              <a:gd name="connsiteX94" fmla="*/ 517 w 653"/>
              <a:gd name="connsiteY94" fmla="*/ 658 h 764"/>
              <a:gd name="connsiteX95" fmla="*/ 506 w 653"/>
              <a:gd name="connsiteY95" fmla="*/ 674 h 764"/>
              <a:gd name="connsiteX96" fmla="*/ 496 w 653"/>
              <a:gd name="connsiteY96" fmla="*/ 690 h 764"/>
              <a:gd name="connsiteX97" fmla="*/ 485 w 653"/>
              <a:gd name="connsiteY97" fmla="*/ 706 h 764"/>
              <a:gd name="connsiteX98" fmla="*/ 469 w 653"/>
              <a:gd name="connsiteY98" fmla="*/ 716 h 764"/>
              <a:gd name="connsiteX99" fmla="*/ 459 w 653"/>
              <a:gd name="connsiteY99" fmla="*/ 727 h 764"/>
              <a:gd name="connsiteX100" fmla="*/ 448 w 653"/>
              <a:gd name="connsiteY100" fmla="*/ 737 h 764"/>
              <a:gd name="connsiteX101" fmla="*/ 438 w 653"/>
              <a:gd name="connsiteY101" fmla="*/ 743 h 764"/>
              <a:gd name="connsiteX102" fmla="*/ 427 w 653"/>
              <a:gd name="connsiteY102" fmla="*/ 748 h 764"/>
              <a:gd name="connsiteX103" fmla="*/ 417 w 653"/>
              <a:gd name="connsiteY103" fmla="*/ 753 h 764"/>
              <a:gd name="connsiteX104" fmla="*/ 412 w 653"/>
              <a:gd name="connsiteY104" fmla="*/ 758 h 764"/>
              <a:gd name="connsiteX105" fmla="*/ 401 w 653"/>
              <a:gd name="connsiteY105" fmla="*/ 764 h 764"/>
              <a:gd name="connsiteX106" fmla="*/ 396 w 653"/>
              <a:gd name="connsiteY106" fmla="*/ 764 h 764"/>
              <a:gd name="connsiteX107" fmla="*/ 390 w 653"/>
              <a:gd name="connsiteY107" fmla="*/ 764 h 764"/>
              <a:gd name="connsiteX108" fmla="*/ 380 w 653"/>
              <a:gd name="connsiteY108" fmla="*/ 758 h 764"/>
              <a:gd name="connsiteX109" fmla="*/ 375 w 653"/>
              <a:gd name="connsiteY109" fmla="*/ 753 h 764"/>
              <a:gd name="connsiteX110" fmla="*/ 369 w 653"/>
              <a:gd name="connsiteY110" fmla="*/ 748 h 764"/>
              <a:gd name="connsiteX111" fmla="*/ 369 w 653"/>
              <a:gd name="connsiteY111" fmla="*/ 743 h 764"/>
              <a:gd name="connsiteX112" fmla="*/ 369 w 653"/>
              <a:gd name="connsiteY112" fmla="*/ 737 h 764"/>
              <a:gd name="connsiteX113" fmla="*/ 369 w 653"/>
              <a:gd name="connsiteY113" fmla="*/ 732 h 764"/>
              <a:gd name="connsiteX114" fmla="*/ 369 w 653"/>
              <a:gd name="connsiteY114" fmla="*/ 722 h 764"/>
              <a:gd name="connsiteX115" fmla="*/ 369 w 653"/>
              <a:gd name="connsiteY115" fmla="*/ 716 h 764"/>
              <a:gd name="connsiteX116" fmla="*/ 364 w 653"/>
              <a:gd name="connsiteY116" fmla="*/ 706 h 764"/>
              <a:gd name="connsiteX117" fmla="*/ 354 w 653"/>
              <a:gd name="connsiteY117" fmla="*/ 695 h 764"/>
              <a:gd name="connsiteX118" fmla="*/ 343 w 653"/>
              <a:gd name="connsiteY118" fmla="*/ 690 h 764"/>
              <a:gd name="connsiteX119" fmla="*/ 333 w 653"/>
              <a:gd name="connsiteY119" fmla="*/ 679 h 764"/>
              <a:gd name="connsiteX120" fmla="*/ 317 w 653"/>
              <a:gd name="connsiteY120" fmla="*/ 669 h 764"/>
              <a:gd name="connsiteX121" fmla="*/ 301 w 653"/>
              <a:gd name="connsiteY121" fmla="*/ 658 h 764"/>
              <a:gd name="connsiteX122" fmla="*/ 285 w 653"/>
              <a:gd name="connsiteY122" fmla="*/ 648 h 764"/>
              <a:gd name="connsiteX123" fmla="*/ 269 w 653"/>
              <a:gd name="connsiteY123" fmla="*/ 643 h 764"/>
              <a:gd name="connsiteX124" fmla="*/ 259 w 653"/>
              <a:gd name="connsiteY124" fmla="*/ 632 h 764"/>
              <a:gd name="connsiteX125" fmla="*/ 248 w 653"/>
              <a:gd name="connsiteY125" fmla="*/ 627 h 764"/>
              <a:gd name="connsiteX126" fmla="*/ 238 w 653"/>
              <a:gd name="connsiteY126" fmla="*/ 622 h 764"/>
              <a:gd name="connsiteX127" fmla="*/ 233 w 653"/>
              <a:gd name="connsiteY127" fmla="*/ 616 h 764"/>
              <a:gd name="connsiteX128" fmla="*/ 233 w 653"/>
              <a:gd name="connsiteY128" fmla="*/ 616 h 764"/>
              <a:gd name="connsiteX129" fmla="*/ 233 w 653"/>
              <a:gd name="connsiteY129" fmla="*/ 611 h 764"/>
              <a:gd name="connsiteX130" fmla="*/ 233 w 653"/>
              <a:gd name="connsiteY130" fmla="*/ 611 h 764"/>
              <a:gd name="connsiteX131" fmla="*/ 238 w 653"/>
              <a:gd name="connsiteY131" fmla="*/ 611 h 764"/>
              <a:gd name="connsiteX132" fmla="*/ 243 w 653"/>
              <a:gd name="connsiteY132" fmla="*/ 611 h 764"/>
              <a:gd name="connsiteX133" fmla="*/ 254 w 653"/>
              <a:gd name="connsiteY133" fmla="*/ 611 h 764"/>
              <a:gd name="connsiteX134" fmla="*/ 264 w 653"/>
              <a:gd name="connsiteY134" fmla="*/ 611 h 764"/>
              <a:gd name="connsiteX135" fmla="*/ 280 w 653"/>
              <a:gd name="connsiteY135" fmla="*/ 616 h 764"/>
              <a:gd name="connsiteX136" fmla="*/ 296 w 653"/>
              <a:gd name="connsiteY136" fmla="*/ 622 h 764"/>
              <a:gd name="connsiteX137" fmla="*/ 317 w 653"/>
              <a:gd name="connsiteY137" fmla="*/ 622 h 764"/>
              <a:gd name="connsiteX138" fmla="*/ 338 w 653"/>
              <a:gd name="connsiteY138" fmla="*/ 627 h 764"/>
              <a:gd name="connsiteX139" fmla="*/ 354 w 653"/>
              <a:gd name="connsiteY139" fmla="*/ 632 h 764"/>
              <a:gd name="connsiteX140" fmla="*/ 369 w 653"/>
              <a:gd name="connsiteY140" fmla="*/ 632 h 764"/>
              <a:gd name="connsiteX141" fmla="*/ 385 w 653"/>
              <a:gd name="connsiteY141" fmla="*/ 632 h 764"/>
              <a:gd name="connsiteX142" fmla="*/ 396 w 653"/>
              <a:gd name="connsiteY142" fmla="*/ 632 h 764"/>
              <a:gd name="connsiteX143" fmla="*/ 406 w 653"/>
              <a:gd name="connsiteY143" fmla="*/ 632 h 764"/>
              <a:gd name="connsiteX144" fmla="*/ 412 w 653"/>
              <a:gd name="connsiteY144" fmla="*/ 632 h 764"/>
              <a:gd name="connsiteX145" fmla="*/ 417 w 653"/>
              <a:gd name="connsiteY145" fmla="*/ 632 h 764"/>
              <a:gd name="connsiteX146" fmla="*/ 422 w 653"/>
              <a:gd name="connsiteY146" fmla="*/ 627 h 764"/>
              <a:gd name="connsiteX147" fmla="*/ 427 w 653"/>
              <a:gd name="connsiteY147" fmla="*/ 622 h 764"/>
              <a:gd name="connsiteX148" fmla="*/ 433 w 653"/>
              <a:gd name="connsiteY148" fmla="*/ 616 h 764"/>
              <a:gd name="connsiteX149" fmla="*/ 438 w 653"/>
              <a:gd name="connsiteY149" fmla="*/ 611 h 764"/>
              <a:gd name="connsiteX150" fmla="*/ 443 w 653"/>
              <a:gd name="connsiteY150" fmla="*/ 600 h 764"/>
              <a:gd name="connsiteX151" fmla="*/ 454 w 653"/>
              <a:gd name="connsiteY151" fmla="*/ 590 h 764"/>
              <a:gd name="connsiteX152" fmla="*/ 459 w 653"/>
              <a:gd name="connsiteY152" fmla="*/ 579 h 764"/>
              <a:gd name="connsiteX153" fmla="*/ 464 w 653"/>
              <a:gd name="connsiteY153" fmla="*/ 569 h 764"/>
              <a:gd name="connsiteX154" fmla="*/ 469 w 653"/>
              <a:gd name="connsiteY154" fmla="*/ 553 h 764"/>
              <a:gd name="connsiteX155" fmla="*/ 475 w 653"/>
              <a:gd name="connsiteY155" fmla="*/ 537 h 764"/>
              <a:gd name="connsiteX156" fmla="*/ 480 w 653"/>
              <a:gd name="connsiteY156" fmla="*/ 521 h 764"/>
              <a:gd name="connsiteX157" fmla="*/ 485 w 653"/>
              <a:gd name="connsiteY157" fmla="*/ 500 h 764"/>
              <a:gd name="connsiteX158" fmla="*/ 490 w 653"/>
              <a:gd name="connsiteY158" fmla="*/ 479 h 764"/>
              <a:gd name="connsiteX159" fmla="*/ 496 w 653"/>
              <a:gd name="connsiteY159" fmla="*/ 453 h 764"/>
              <a:gd name="connsiteX160" fmla="*/ 501 w 653"/>
              <a:gd name="connsiteY160" fmla="*/ 427 h 764"/>
              <a:gd name="connsiteX161" fmla="*/ 506 w 653"/>
              <a:gd name="connsiteY161" fmla="*/ 400 h 764"/>
              <a:gd name="connsiteX162" fmla="*/ 511 w 653"/>
              <a:gd name="connsiteY162" fmla="*/ 374 h 764"/>
              <a:gd name="connsiteX163" fmla="*/ 517 w 653"/>
              <a:gd name="connsiteY163" fmla="*/ 348 h 764"/>
              <a:gd name="connsiteX164" fmla="*/ 517 w 653"/>
              <a:gd name="connsiteY164" fmla="*/ 321 h 764"/>
              <a:gd name="connsiteX165" fmla="*/ 522 w 653"/>
              <a:gd name="connsiteY165" fmla="*/ 295 h 764"/>
              <a:gd name="connsiteX166" fmla="*/ 522 w 653"/>
              <a:gd name="connsiteY166" fmla="*/ 274 h 764"/>
              <a:gd name="connsiteX167" fmla="*/ 527 w 653"/>
              <a:gd name="connsiteY167" fmla="*/ 253 h 764"/>
              <a:gd name="connsiteX168" fmla="*/ 527 w 653"/>
              <a:gd name="connsiteY168" fmla="*/ 232 h 764"/>
              <a:gd name="connsiteX169" fmla="*/ 527 w 653"/>
              <a:gd name="connsiteY169" fmla="*/ 211 h 764"/>
              <a:gd name="connsiteX170" fmla="*/ 532 w 653"/>
              <a:gd name="connsiteY170" fmla="*/ 195 h 764"/>
              <a:gd name="connsiteX171" fmla="*/ 532 w 653"/>
              <a:gd name="connsiteY171" fmla="*/ 179 h 764"/>
              <a:gd name="connsiteX172" fmla="*/ 532 w 653"/>
              <a:gd name="connsiteY172" fmla="*/ 163 h 764"/>
              <a:gd name="connsiteX173" fmla="*/ 532 w 653"/>
              <a:gd name="connsiteY173" fmla="*/ 153 h 764"/>
              <a:gd name="connsiteX174" fmla="*/ 532 w 653"/>
              <a:gd name="connsiteY174" fmla="*/ 142 h 764"/>
              <a:gd name="connsiteX175" fmla="*/ 532 w 653"/>
              <a:gd name="connsiteY175" fmla="*/ 132 h 764"/>
              <a:gd name="connsiteX176" fmla="*/ 532 w 653"/>
              <a:gd name="connsiteY176" fmla="*/ 121 h 764"/>
              <a:gd name="connsiteX177" fmla="*/ 527 w 653"/>
              <a:gd name="connsiteY177" fmla="*/ 116 h 764"/>
              <a:gd name="connsiteX178" fmla="*/ 527 w 653"/>
              <a:gd name="connsiteY178" fmla="*/ 116 h 764"/>
              <a:gd name="connsiteX0" fmla="*/ 527 w 653"/>
              <a:gd name="connsiteY0" fmla="*/ 116 h 764"/>
              <a:gd name="connsiteX1" fmla="*/ 527 w 653"/>
              <a:gd name="connsiteY1" fmla="*/ 105 h 764"/>
              <a:gd name="connsiteX2" fmla="*/ 522 w 653"/>
              <a:gd name="connsiteY2" fmla="*/ 95 h 764"/>
              <a:gd name="connsiteX3" fmla="*/ 517 w 653"/>
              <a:gd name="connsiteY3" fmla="*/ 84 h 764"/>
              <a:gd name="connsiteX4" fmla="*/ 517 w 653"/>
              <a:gd name="connsiteY4" fmla="*/ 79 h 764"/>
              <a:gd name="connsiteX5" fmla="*/ 511 w 653"/>
              <a:gd name="connsiteY5" fmla="*/ 79 h 764"/>
              <a:gd name="connsiteX6" fmla="*/ 506 w 653"/>
              <a:gd name="connsiteY6" fmla="*/ 79 h 764"/>
              <a:gd name="connsiteX7" fmla="*/ 501 w 653"/>
              <a:gd name="connsiteY7" fmla="*/ 74 h 764"/>
              <a:gd name="connsiteX8" fmla="*/ 490 w 653"/>
              <a:gd name="connsiteY8" fmla="*/ 74 h 764"/>
              <a:gd name="connsiteX9" fmla="*/ 480 w 653"/>
              <a:gd name="connsiteY9" fmla="*/ 74 h 764"/>
              <a:gd name="connsiteX10" fmla="*/ 469 w 653"/>
              <a:gd name="connsiteY10" fmla="*/ 74 h 764"/>
              <a:gd name="connsiteX11" fmla="*/ 459 w 653"/>
              <a:gd name="connsiteY11" fmla="*/ 74 h 764"/>
              <a:gd name="connsiteX12" fmla="*/ 448 w 653"/>
              <a:gd name="connsiteY12" fmla="*/ 74 h 764"/>
              <a:gd name="connsiteX13" fmla="*/ 417 w 653"/>
              <a:gd name="connsiteY13" fmla="*/ 74 h 764"/>
              <a:gd name="connsiteX14" fmla="*/ 390 w 653"/>
              <a:gd name="connsiteY14" fmla="*/ 74 h 764"/>
              <a:gd name="connsiteX15" fmla="*/ 359 w 653"/>
              <a:gd name="connsiteY15" fmla="*/ 79 h 764"/>
              <a:gd name="connsiteX16" fmla="*/ 327 w 653"/>
              <a:gd name="connsiteY16" fmla="*/ 79 h 764"/>
              <a:gd name="connsiteX17" fmla="*/ 312 w 653"/>
              <a:gd name="connsiteY17" fmla="*/ 84 h 764"/>
              <a:gd name="connsiteX18" fmla="*/ 296 w 653"/>
              <a:gd name="connsiteY18" fmla="*/ 84 h 764"/>
              <a:gd name="connsiteX19" fmla="*/ 275 w 653"/>
              <a:gd name="connsiteY19" fmla="*/ 90 h 764"/>
              <a:gd name="connsiteX20" fmla="*/ 259 w 653"/>
              <a:gd name="connsiteY20" fmla="*/ 95 h 764"/>
              <a:gd name="connsiteX21" fmla="*/ 238 w 653"/>
              <a:gd name="connsiteY21" fmla="*/ 95 h 764"/>
              <a:gd name="connsiteX22" fmla="*/ 217 w 653"/>
              <a:gd name="connsiteY22" fmla="*/ 100 h 764"/>
              <a:gd name="connsiteX23" fmla="*/ 191 w 653"/>
              <a:gd name="connsiteY23" fmla="*/ 105 h 764"/>
              <a:gd name="connsiteX24" fmla="*/ 170 w 653"/>
              <a:gd name="connsiteY24" fmla="*/ 111 h 764"/>
              <a:gd name="connsiteX25" fmla="*/ 143 w 653"/>
              <a:gd name="connsiteY25" fmla="*/ 116 h 764"/>
              <a:gd name="connsiteX26" fmla="*/ 122 w 653"/>
              <a:gd name="connsiteY26" fmla="*/ 121 h 764"/>
              <a:gd name="connsiteX27" fmla="*/ 101 w 653"/>
              <a:gd name="connsiteY27" fmla="*/ 121 h 764"/>
              <a:gd name="connsiteX28" fmla="*/ 85 w 653"/>
              <a:gd name="connsiteY28" fmla="*/ 126 h 764"/>
              <a:gd name="connsiteX29" fmla="*/ 70 w 653"/>
              <a:gd name="connsiteY29" fmla="*/ 126 h 764"/>
              <a:gd name="connsiteX30" fmla="*/ 59 w 653"/>
              <a:gd name="connsiteY30" fmla="*/ 126 h 764"/>
              <a:gd name="connsiteX31" fmla="*/ 43 w 653"/>
              <a:gd name="connsiteY31" fmla="*/ 126 h 764"/>
              <a:gd name="connsiteX32" fmla="*/ 17 w 653"/>
              <a:gd name="connsiteY32" fmla="*/ 116 h 764"/>
              <a:gd name="connsiteX33" fmla="*/ 143 w 653"/>
              <a:gd name="connsiteY33" fmla="*/ 63 h 764"/>
              <a:gd name="connsiteX34" fmla="*/ 164 w 653"/>
              <a:gd name="connsiteY34" fmla="*/ 58 h 764"/>
              <a:gd name="connsiteX35" fmla="*/ 196 w 653"/>
              <a:gd name="connsiteY35" fmla="*/ 58 h 764"/>
              <a:gd name="connsiteX36" fmla="*/ 222 w 653"/>
              <a:gd name="connsiteY36" fmla="*/ 53 h 764"/>
              <a:gd name="connsiteX37" fmla="*/ 254 w 653"/>
              <a:gd name="connsiteY37" fmla="*/ 53 h 764"/>
              <a:gd name="connsiteX38" fmla="*/ 291 w 653"/>
              <a:gd name="connsiteY38" fmla="*/ 47 h 764"/>
              <a:gd name="connsiteX39" fmla="*/ 327 w 653"/>
              <a:gd name="connsiteY39" fmla="*/ 42 h 764"/>
              <a:gd name="connsiteX40" fmla="*/ 343 w 653"/>
              <a:gd name="connsiteY40" fmla="*/ 42 h 764"/>
              <a:gd name="connsiteX41" fmla="*/ 359 w 653"/>
              <a:gd name="connsiteY41" fmla="*/ 37 h 764"/>
              <a:gd name="connsiteX42" fmla="*/ 375 w 653"/>
              <a:gd name="connsiteY42" fmla="*/ 37 h 764"/>
              <a:gd name="connsiteX43" fmla="*/ 390 w 653"/>
              <a:gd name="connsiteY43" fmla="*/ 37 h 764"/>
              <a:gd name="connsiteX44" fmla="*/ 401 w 653"/>
              <a:gd name="connsiteY44" fmla="*/ 32 h 764"/>
              <a:gd name="connsiteX45" fmla="*/ 417 w 653"/>
              <a:gd name="connsiteY45" fmla="*/ 32 h 764"/>
              <a:gd name="connsiteX46" fmla="*/ 427 w 653"/>
              <a:gd name="connsiteY46" fmla="*/ 32 h 764"/>
              <a:gd name="connsiteX47" fmla="*/ 438 w 653"/>
              <a:gd name="connsiteY47" fmla="*/ 26 h 764"/>
              <a:gd name="connsiteX48" fmla="*/ 448 w 653"/>
              <a:gd name="connsiteY48" fmla="*/ 26 h 764"/>
              <a:gd name="connsiteX49" fmla="*/ 454 w 653"/>
              <a:gd name="connsiteY49" fmla="*/ 26 h 764"/>
              <a:gd name="connsiteX50" fmla="*/ 464 w 653"/>
              <a:gd name="connsiteY50" fmla="*/ 21 h 764"/>
              <a:gd name="connsiteX51" fmla="*/ 469 w 653"/>
              <a:gd name="connsiteY51" fmla="*/ 21 h 764"/>
              <a:gd name="connsiteX52" fmla="*/ 475 w 653"/>
              <a:gd name="connsiteY52" fmla="*/ 21 h 764"/>
              <a:gd name="connsiteX53" fmla="*/ 480 w 653"/>
              <a:gd name="connsiteY53" fmla="*/ 16 h 764"/>
              <a:gd name="connsiteX54" fmla="*/ 480 w 653"/>
              <a:gd name="connsiteY54" fmla="*/ 16 h 764"/>
              <a:gd name="connsiteX55" fmla="*/ 485 w 653"/>
              <a:gd name="connsiteY55" fmla="*/ 16 h 764"/>
              <a:gd name="connsiteX56" fmla="*/ 485 w 653"/>
              <a:gd name="connsiteY56" fmla="*/ 11 h 764"/>
              <a:gd name="connsiteX57" fmla="*/ 496 w 653"/>
              <a:gd name="connsiteY57" fmla="*/ 5 h 764"/>
              <a:gd name="connsiteX58" fmla="*/ 501 w 653"/>
              <a:gd name="connsiteY58" fmla="*/ 5 h 764"/>
              <a:gd name="connsiteX59" fmla="*/ 511 w 653"/>
              <a:gd name="connsiteY59" fmla="*/ 0 h 764"/>
              <a:gd name="connsiteX60" fmla="*/ 517 w 653"/>
              <a:gd name="connsiteY60" fmla="*/ 5 h 764"/>
              <a:gd name="connsiteX61" fmla="*/ 532 w 653"/>
              <a:gd name="connsiteY61" fmla="*/ 5 h 764"/>
              <a:gd name="connsiteX62" fmla="*/ 543 w 653"/>
              <a:gd name="connsiteY62" fmla="*/ 11 h 764"/>
              <a:gd name="connsiteX63" fmla="*/ 564 w 653"/>
              <a:gd name="connsiteY63" fmla="*/ 16 h 764"/>
              <a:gd name="connsiteX64" fmla="*/ 596 w 653"/>
              <a:gd name="connsiteY64" fmla="*/ 32 h 764"/>
              <a:gd name="connsiteX65" fmla="*/ 611 w 653"/>
              <a:gd name="connsiteY65" fmla="*/ 42 h 764"/>
              <a:gd name="connsiteX66" fmla="*/ 627 w 653"/>
              <a:gd name="connsiteY66" fmla="*/ 53 h 764"/>
              <a:gd name="connsiteX67" fmla="*/ 638 w 653"/>
              <a:gd name="connsiteY67" fmla="*/ 58 h 764"/>
              <a:gd name="connsiteX68" fmla="*/ 648 w 653"/>
              <a:gd name="connsiteY68" fmla="*/ 68 h 764"/>
              <a:gd name="connsiteX69" fmla="*/ 653 w 653"/>
              <a:gd name="connsiteY69" fmla="*/ 74 h 764"/>
              <a:gd name="connsiteX70" fmla="*/ 653 w 653"/>
              <a:gd name="connsiteY70" fmla="*/ 74 h 764"/>
              <a:gd name="connsiteX71" fmla="*/ 648 w 653"/>
              <a:gd name="connsiteY71" fmla="*/ 79 h 764"/>
              <a:gd name="connsiteX72" fmla="*/ 648 w 653"/>
              <a:gd name="connsiteY72" fmla="*/ 84 h 764"/>
              <a:gd name="connsiteX73" fmla="*/ 643 w 653"/>
              <a:gd name="connsiteY73" fmla="*/ 90 h 764"/>
              <a:gd name="connsiteX74" fmla="*/ 638 w 653"/>
              <a:gd name="connsiteY74" fmla="*/ 95 h 764"/>
              <a:gd name="connsiteX75" fmla="*/ 632 w 653"/>
              <a:gd name="connsiteY75" fmla="*/ 100 h 764"/>
              <a:gd name="connsiteX76" fmla="*/ 627 w 653"/>
              <a:gd name="connsiteY76" fmla="*/ 105 h 764"/>
              <a:gd name="connsiteX77" fmla="*/ 622 w 653"/>
              <a:gd name="connsiteY77" fmla="*/ 116 h 764"/>
              <a:gd name="connsiteX78" fmla="*/ 622 w 653"/>
              <a:gd name="connsiteY78" fmla="*/ 126 h 764"/>
              <a:gd name="connsiteX79" fmla="*/ 617 w 653"/>
              <a:gd name="connsiteY79" fmla="*/ 142 h 764"/>
              <a:gd name="connsiteX80" fmla="*/ 617 w 653"/>
              <a:gd name="connsiteY80" fmla="*/ 163 h 764"/>
              <a:gd name="connsiteX81" fmla="*/ 617 w 653"/>
              <a:gd name="connsiteY81" fmla="*/ 184 h 764"/>
              <a:gd name="connsiteX82" fmla="*/ 611 w 653"/>
              <a:gd name="connsiteY82" fmla="*/ 211 h 764"/>
              <a:gd name="connsiteX83" fmla="*/ 606 w 653"/>
              <a:gd name="connsiteY83" fmla="*/ 263 h 764"/>
              <a:gd name="connsiteX84" fmla="*/ 601 w 653"/>
              <a:gd name="connsiteY84" fmla="*/ 316 h 764"/>
              <a:gd name="connsiteX85" fmla="*/ 596 w 653"/>
              <a:gd name="connsiteY85" fmla="*/ 363 h 764"/>
              <a:gd name="connsiteX86" fmla="*/ 590 w 653"/>
              <a:gd name="connsiteY86" fmla="*/ 411 h 764"/>
              <a:gd name="connsiteX87" fmla="*/ 580 w 653"/>
              <a:gd name="connsiteY87" fmla="*/ 458 h 764"/>
              <a:gd name="connsiteX88" fmla="*/ 569 w 653"/>
              <a:gd name="connsiteY88" fmla="*/ 506 h 764"/>
              <a:gd name="connsiteX89" fmla="*/ 559 w 653"/>
              <a:gd name="connsiteY89" fmla="*/ 553 h 764"/>
              <a:gd name="connsiteX90" fmla="*/ 543 w 653"/>
              <a:gd name="connsiteY90" fmla="*/ 595 h 764"/>
              <a:gd name="connsiteX91" fmla="*/ 532 w 653"/>
              <a:gd name="connsiteY91" fmla="*/ 622 h 764"/>
              <a:gd name="connsiteX92" fmla="*/ 527 w 653"/>
              <a:gd name="connsiteY92" fmla="*/ 643 h 764"/>
              <a:gd name="connsiteX93" fmla="*/ 517 w 653"/>
              <a:gd name="connsiteY93" fmla="*/ 658 h 764"/>
              <a:gd name="connsiteX94" fmla="*/ 506 w 653"/>
              <a:gd name="connsiteY94" fmla="*/ 674 h 764"/>
              <a:gd name="connsiteX95" fmla="*/ 496 w 653"/>
              <a:gd name="connsiteY95" fmla="*/ 690 h 764"/>
              <a:gd name="connsiteX96" fmla="*/ 485 w 653"/>
              <a:gd name="connsiteY96" fmla="*/ 706 h 764"/>
              <a:gd name="connsiteX97" fmla="*/ 469 w 653"/>
              <a:gd name="connsiteY97" fmla="*/ 716 h 764"/>
              <a:gd name="connsiteX98" fmla="*/ 459 w 653"/>
              <a:gd name="connsiteY98" fmla="*/ 727 h 764"/>
              <a:gd name="connsiteX99" fmla="*/ 448 w 653"/>
              <a:gd name="connsiteY99" fmla="*/ 737 h 764"/>
              <a:gd name="connsiteX100" fmla="*/ 438 w 653"/>
              <a:gd name="connsiteY100" fmla="*/ 743 h 764"/>
              <a:gd name="connsiteX101" fmla="*/ 427 w 653"/>
              <a:gd name="connsiteY101" fmla="*/ 748 h 764"/>
              <a:gd name="connsiteX102" fmla="*/ 417 w 653"/>
              <a:gd name="connsiteY102" fmla="*/ 753 h 764"/>
              <a:gd name="connsiteX103" fmla="*/ 412 w 653"/>
              <a:gd name="connsiteY103" fmla="*/ 758 h 764"/>
              <a:gd name="connsiteX104" fmla="*/ 401 w 653"/>
              <a:gd name="connsiteY104" fmla="*/ 764 h 764"/>
              <a:gd name="connsiteX105" fmla="*/ 396 w 653"/>
              <a:gd name="connsiteY105" fmla="*/ 764 h 764"/>
              <a:gd name="connsiteX106" fmla="*/ 390 w 653"/>
              <a:gd name="connsiteY106" fmla="*/ 764 h 764"/>
              <a:gd name="connsiteX107" fmla="*/ 380 w 653"/>
              <a:gd name="connsiteY107" fmla="*/ 758 h 764"/>
              <a:gd name="connsiteX108" fmla="*/ 375 w 653"/>
              <a:gd name="connsiteY108" fmla="*/ 753 h 764"/>
              <a:gd name="connsiteX109" fmla="*/ 369 w 653"/>
              <a:gd name="connsiteY109" fmla="*/ 748 h 764"/>
              <a:gd name="connsiteX110" fmla="*/ 369 w 653"/>
              <a:gd name="connsiteY110" fmla="*/ 743 h 764"/>
              <a:gd name="connsiteX111" fmla="*/ 369 w 653"/>
              <a:gd name="connsiteY111" fmla="*/ 737 h 764"/>
              <a:gd name="connsiteX112" fmla="*/ 369 w 653"/>
              <a:gd name="connsiteY112" fmla="*/ 732 h 764"/>
              <a:gd name="connsiteX113" fmla="*/ 369 w 653"/>
              <a:gd name="connsiteY113" fmla="*/ 722 h 764"/>
              <a:gd name="connsiteX114" fmla="*/ 369 w 653"/>
              <a:gd name="connsiteY114" fmla="*/ 716 h 764"/>
              <a:gd name="connsiteX115" fmla="*/ 364 w 653"/>
              <a:gd name="connsiteY115" fmla="*/ 706 h 764"/>
              <a:gd name="connsiteX116" fmla="*/ 354 w 653"/>
              <a:gd name="connsiteY116" fmla="*/ 695 h 764"/>
              <a:gd name="connsiteX117" fmla="*/ 343 w 653"/>
              <a:gd name="connsiteY117" fmla="*/ 690 h 764"/>
              <a:gd name="connsiteX118" fmla="*/ 333 w 653"/>
              <a:gd name="connsiteY118" fmla="*/ 679 h 764"/>
              <a:gd name="connsiteX119" fmla="*/ 317 w 653"/>
              <a:gd name="connsiteY119" fmla="*/ 669 h 764"/>
              <a:gd name="connsiteX120" fmla="*/ 301 w 653"/>
              <a:gd name="connsiteY120" fmla="*/ 658 h 764"/>
              <a:gd name="connsiteX121" fmla="*/ 285 w 653"/>
              <a:gd name="connsiteY121" fmla="*/ 648 h 764"/>
              <a:gd name="connsiteX122" fmla="*/ 269 w 653"/>
              <a:gd name="connsiteY122" fmla="*/ 643 h 764"/>
              <a:gd name="connsiteX123" fmla="*/ 259 w 653"/>
              <a:gd name="connsiteY123" fmla="*/ 632 h 764"/>
              <a:gd name="connsiteX124" fmla="*/ 248 w 653"/>
              <a:gd name="connsiteY124" fmla="*/ 627 h 764"/>
              <a:gd name="connsiteX125" fmla="*/ 238 w 653"/>
              <a:gd name="connsiteY125" fmla="*/ 622 h 764"/>
              <a:gd name="connsiteX126" fmla="*/ 233 w 653"/>
              <a:gd name="connsiteY126" fmla="*/ 616 h 764"/>
              <a:gd name="connsiteX127" fmla="*/ 233 w 653"/>
              <a:gd name="connsiteY127" fmla="*/ 616 h 764"/>
              <a:gd name="connsiteX128" fmla="*/ 233 w 653"/>
              <a:gd name="connsiteY128" fmla="*/ 611 h 764"/>
              <a:gd name="connsiteX129" fmla="*/ 233 w 653"/>
              <a:gd name="connsiteY129" fmla="*/ 611 h 764"/>
              <a:gd name="connsiteX130" fmla="*/ 238 w 653"/>
              <a:gd name="connsiteY130" fmla="*/ 611 h 764"/>
              <a:gd name="connsiteX131" fmla="*/ 243 w 653"/>
              <a:gd name="connsiteY131" fmla="*/ 611 h 764"/>
              <a:gd name="connsiteX132" fmla="*/ 254 w 653"/>
              <a:gd name="connsiteY132" fmla="*/ 611 h 764"/>
              <a:gd name="connsiteX133" fmla="*/ 264 w 653"/>
              <a:gd name="connsiteY133" fmla="*/ 611 h 764"/>
              <a:gd name="connsiteX134" fmla="*/ 280 w 653"/>
              <a:gd name="connsiteY134" fmla="*/ 616 h 764"/>
              <a:gd name="connsiteX135" fmla="*/ 296 w 653"/>
              <a:gd name="connsiteY135" fmla="*/ 622 h 764"/>
              <a:gd name="connsiteX136" fmla="*/ 317 w 653"/>
              <a:gd name="connsiteY136" fmla="*/ 622 h 764"/>
              <a:gd name="connsiteX137" fmla="*/ 338 w 653"/>
              <a:gd name="connsiteY137" fmla="*/ 627 h 764"/>
              <a:gd name="connsiteX138" fmla="*/ 354 w 653"/>
              <a:gd name="connsiteY138" fmla="*/ 632 h 764"/>
              <a:gd name="connsiteX139" fmla="*/ 369 w 653"/>
              <a:gd name="connsiteY139" fmla="*/ 632 h 764"/>
              <a:gd name="connsiteX140" fmla="*/ 385 w 653"/>
              <a:gd name="connsiteY140" fmla="*/ 632 h 764"/>
              <a:gd name="connsiteX141" fmla="*/ 396 w 653"/>
              <a:gd name="connsiteY141" fmla="*/ 632 h 764"/>
              <a:gd name="connsiteX142" fmla="*/ 406 w 653"/>
              <a:gd name="connsiteY142" fmla="*/ 632 h 764"/>
              <a:gd name="connsiteX143" fmla="*/ 412 w 653"/>
              <a:gd name="connsiteY143" fmla="*/ 632 h 764"/>
              <a:gd name="connsiteX144" fmla="*/ 417 w 653"/>
              <a:gd name="connsiteY144" fmla="*/ 632 h 764"/>
              <a:gd name="connsiteX145" fmla="*/ 422 w 653"/>
              <a:gd name="connsiteY145" fmla="*/ 627 h 764"/>
              <a:gd name="connsiteX146" fmla="*/ 427 w 653"/>
              <a:gd name="connsiteY146" fmla="*/ 622 h 764"/>
              <a:gd name="connsiteX147" fmla="*/ 433 w 653"/>
              <a:gd name="connsiteY147" fmla="*/ 616 h 764"/>
              <a:gd name="connsiteX148" fmla="*/ 438 w 653"/>
              <a:gd name="connsiteY148" fmla="*/ 611 h 764"/>
              <a:gd name="connsiteX149" fmla="*/ 443 w 653"/>
              <a:gd name="connsiteY149" fmla="*/ 600 h 764"/>
              <a:gd name="connsiteX150" fmla="*/ 454 w 653"/>
              <a:gd name="connsiteY150" fmla="*/ 590 h 764"/>
              <a:gd name="connsiteX151" fmla="*/ 459 w 653"/>
              <a:gd name="connsiteY151" fmla="*/ 579 h 764"/>
              <a:gd name="connsiteX152" fmla="*/ 464 w 653"/>
              <a:gd name="connsiteY152" fmla="*/ 569 h 764"/>
              <a:gd name="connsiteX153" fmla="*/ 469 w 653"/>
              <a:gd name="connsiteY153" fmla="*/ 553 h 764"/>
              <a:gd name="connsiteX154" fmla="*/ 475 w 653"/>
              <a:gd name="connsiteY154" fmla="*/ 537 h 764"/>
              <a:gd name="connsiteX155" fmla="*/ 480 w 653"/>
              <a:gd name="connsiteY155" fmla="*/ 521 h 764"/>
              <a:gd name="connsiteX156" fmla="*/ 485 w 653"/>
              <a:gd name="connsiteY156" fmla="*/ 500 h 764"/>
              <a:gd name="connsiteX157" fmla="*/ 490 w 653"/>
              <a:gd name="connsiteY157" fmla="*/ 479 h 764"/>
              <a:gd name="connsiteX158" fmla="*/ 496 w 653"/>
              <a:gd name="connsiteY158" fmla="*/ 453 h 764"/>
              <a:gd name="connsiteX159" fmla="*/ 501 w 653"/>
              <a:gd name="connsiteY159" fmla="*/ 427 h 764"/>
              <a:gd name="connsiteX160" fmla="*/ 506 w 653"/>
              <a:gd name="connsiteY160" fmla="*/ 400 h 764"/>
              <a:gd name="connsiteX161" fmla="*/ 511 w 653"/>
              <a:gd name="connsiteY161" fmla="*/ 374 h 764"/>
              <a:gd name="connsiteX162" fmla="*/ 517 w 653"/>
              <a:gd name="connsiteY162" fmla="*/ 348 h 764"/>
              <a:gd name="connsiteX163" fmla="*/ 517 w 653"/>
              <a:gd name="connsiteY163" fmla="*/ 321 h 764"/>
              <a:gd name="connsiteX164" fmla="*/ 522 w 653"/>
              <a:gd name="connsiteY164" fmla="*/ 295 h 764"/>
              <a:gd name="connsiteX165" fmla="*/ 522 w 653"/>
              <a:gd name="connsiteY165" fmla="*/ 274 h 764"/>
              <a:gd name="connsiteX166" fmla="*/ 527 w 653"/>
              <a:gd name="connsiteY166" fmla="*/ 253 h 764"/>
              <a:gd name="connsiteX167" fmla="*/ 527 w 653"/>
              <a:gd name="connsiteY167" fmla="*/ 232 h 764"/>
              <a:gd name="connsiteX168" fmla="*/ 527 w 653"/>
              <a:gd name="connsiteY168" fmla="*/ 211 h 764"/>
              <a:gd name="connsiteX169" fmla="*/ 532 w 653"/>
              <a:gd name="connsiteY169" fmla="*/ 195 h 764"/>
              <a:gd name="connsiteX170" fmla="*/ 532 w 653"/>
              <a:gd name="connsiteY170" fmla="*/ 179 h 764"/>
              <a:gd name="connsiteX171" fmla="*/ 532 w 653"/>
              <a:gd name="connsiteY171" fmla="*/ 163 h 764"/>
              <a:gd name="connsiteX172" fmla="*/ 532 w 653"/>
              <a:gd name="connsiteY172" fmla="*/ 153 h 764"/>
              <a:gd name="connsiteX173" fmla="*/ 532 w 653"/>
              <a:gd name="connsiteY173" fmla="*/ 142 h 764"/>
              <a:gd name="connsiteX174" fmla="*/ 532 w 653"/>
              <a:gd name="connsiteY174" fmla="*/ 132 h 764"/>
              <a:gd name="connsiteX175" fmla="*/ 532 w 653"/>
              <a:gd name="connsiteY175" fmla="*/ 121 h 764"/>
              <a:gd name="connsiteX176" fmla="*/ 527 w 653"/>
              <a:gd name="connsiteY176" fmla="*/ 116 h 764"/>
              <a:gd name="connsiteX177" fmla="*/ 527 w 653"/>
              <a:gd name="connsiteY177" fmla="*/ 116 h 764"/>
              <a:gd name="connsiteX0" fmla="*/ 527 w 653"/>
              <a:gd name="connsiteY0" fmla="*/ 116 h 764"/>
              <a:gd name="connsiteX1" fmla="*/ 527 w 653"/>
              <a:gd name="connsiteY1" fmla="*/ 105 h 764"/>
              <a:gd name="connsiteX2" fmla="*/ 522 w 653"/>
              <a:gd name="connsiteY2" fmla="*/ 95 h 764"/>
              <a:gd name="connsiteX3" fmla="*/ 517 w 653"/>
              <a:gd name="connsiteY3" fmla="*/ 84 h 764"/>
              <a:gd name="connsiteX4" fmla="*/ 517 w 653"/>
              <a:gd name="connsiteY4" fmla="*/ 79 h 764"/>
              <a:gd name="connsiteX5" fmla="*/ 511 w 653"/>
              <a:gd name="connsiteY5" fmla="*/ 79 h 764"/>
              <a:gd name="connsiteX6" fmla="*/ 506 w 653"/>
              <a:gd name="connsiteY6" fmla="*/ 79 h 764"/>
              <a:gd name="connsiteX7" fmla="*/ 501 w 653"/>
              <a:gd name="connsiteY7" fmla="*/ 74 h 764"/>
              <a:gd name="connsiteX8" fmla="*/ 490 w 653"/>
              <a:gd name="connsiteY8" fmla="*/ 74 h 764"/>
              <a:gd name="connsiteX9" fmla="*/ 480 w 653"/>
              <a:gd name="connsiteY9" fmla="*/ 74 h 764"/>
              <a:gd name="connsiteX10" fmla="*/ 469 w 653"/>
              <a:gd name="connsiteY10" fmla="*/ 74 h 764"/>
              <a:gd name="connsiteX11" fmla="*/ 459 w 653"/>
              <a:gd name="connsiteY11" fmla="*/ 74 h 764"/>
              <a:gd name="connsiteX12" fmla="*/ 448 w 653"/>
              <a:gd name="connsiteY12" fmla="*/ 74 h 764"/>
              <a:gd name="connsiteX13" fmla="*/ 417 w 653"/>
              <a:gd name="connsiteY13" fmla="*/ 74 h 764"/>
              <a:gd name="connsiteX14" fmla="*/ 390 w 653"/>
              <a:gd name="connsiteY14" fmla="*/ 74 h 764"/>
              <a:gd name="connsiteX15" fmla="*/ 359 w 653"/>
              <a:gd name="connsiteY15" fmla="*/ 79 h 764"/>
              <a:gd name="connsiteX16" fmla="*/ 327 w 653"/>
              <a:gd name="connsiteY16" fmla="*/ 79 h 764"/>
              <a:gd name="connsiteX17" fmla="*/ 312 w 653"/>
              <a:gd name="connsiteY17" fmla="*/ 84 h 764"/>
              <a:gd name="connsiteX18" fmla="*/ 296 w 653"/>
              <a:gd name="connsiteY18" fmla="*/ 84 h 764"/>
              <a:gd name="connsiteX19" fmla="*/ 275 w 653"/>
              <a:gd name="connsiteY19" fmla="*/ 90 h 764"/>
              <a:gd name="connsiteX20" fmla="*/ 259 w 653"/>
              <a:gd name="connsiteY20" fmla="*/ 95 h 764"/>
              <a:gd name="connsiteX21" fmla="*/ 238 w 653"/>
              <a:gd name="connsiteY21" fmla="*/ 95 h 764"/>
              <a:gd name="connsiteX22" fmla="*/ 217 w 653"/>
              <a:gd name="connsiteY22" fmla="*/ 100 h 764"/>
              <a:gd name="connsiteX23" fmla="*/ 191 w 653"/>
              <a:gd name="connsiteY23" fmla="*/ 105 h 764"/>
              <a:gd name="connsiteX24" fmla="*/ 170 w 653"/>
              <a:gd name="connsiteY24" fmla="*/ 111 h 764"/>
              <a:gd name="connsiteX25" fmla="*/ 143 w 653"/>
              <a:gd name="connsiteY25" fmla="*/ 116 h 764"/>
              <a:gd name="connsiteX26" fmla="*/ 122 w 653"/>
              <a:gd name="connsiteY26" fmla="*/ 121 h 764"/>
              <a:gd name="connsiteX27" fmla="*/ 101 w 653"/>
              <a:gd name="connsiteY27" fmla="*/ 121 h 764"/>
              <a:gd name="connsiteX28" fmla="*/ 85 w 653"/>
              <a:gd name="connsiteY28" fmla="*/ 126 h 764"/>
              <a:gd name="connsiteX29" fmla="*/ 70 w 653"/>
              <a:gd name="connsiteY29" fmla="*/ 126 h 764"/>
              <a:gd name="connsiteX30" fmla="*/ 43 w 653"/>
              <a:gd name="connsiteY30" fmla="*/ 126 h 764"/>
              <a:gd name="connsiteX31" fmla="*/ 17 w 653"/>
              <a:gd name="connsiteY31" fmla="*/ 116 h 764"/>
              <a:gd name="connsiteX32" fmla="*/ 143 w 653"/>
              <a:gd name="connsiteY32" fmla="*/ 63 h 764"/>
              <a:gd name="connsiteX33" fmla="*/ 164 w 653"/>
              <a:gd name="connsiteY33" fmla="*/ 58 h 764"/>
              <a:gd name="connsiteX34" fmla="*/ 196 w 653"/>
              <a:gd name="connsiteY34" fmla="*/ 58 h 764"/>
              <a:gd name="connsiteX35" fmla="*/ 222 w 653"/>
              <a:gd name="connsiteY35" fmla="*/ 53 h 764"/>
              <a:gd name="connsiteX36" fmla="*/ 254 w 653"/>
              <a:gd name="connsiteY36" fmla="*/ 53 h 764"/>
              <a:gd name="connsiteX37" fmla="*/ 291 w 653"/>
              <a:gd name="connsiteY37" fmla="*/ 47 h 764"/>
              <a:gd name="connsiteX38" fmla="*/ 327 w 653"/>
              <a:gd name="connsiteY38" fmla="*/ 42 h 764"/>
              <a:gd name="connsiteX39" fmla="*/ 343 w 653"/>
              <a:gd name="connsiteY39" fmla="*/ 42 h 764"/>
              <a:gd name="connsiteX40" fmla="*/ 359 w 653"/>
              <a:gd name="connsiteY40" fmla="*/ 37 h 764"/>
              <a:gd name="connsiteX41" fmla="*/ 375 w 653"/>
              <a:gd name="connsiteY41" fmla="*/ 37 h 764"/>
              <a:gd name="connsiteX42" fmla="*/ 390 w 653"/>
              <a:gd name="connsiteY42" fmla="*/ 37 h 764"/>
              <a:gd name="connsiteX43" fmla="*/ 401 w 653"/>
              <a:gd name="connsiteY43" fmla="*/ 32 h 764"/>
              <a:gd name="connsiteX44" fmla="*/ 417 w 653"/>
              <a:gd name="connsiteY44" fmla="*/ 32 h 764"/>
              <a:gd name="connsiteX45" fmla="*/ 427 w 653"/>
              <a:gd name="connsiteY45" fmla="*/ 32 h 764"/>
              <a:gd name="connsiteX46" fmla="*/ 438 w 653"/>
              <a:gd name="connsiteY46" fmla="*/ 26 h 764"/>
              <a:gd name="connsiteX47" fmla="*/ 448 w 653"/>
              <a:gd name="connsiteY47" fmla="*/ 26 h 764"/>
              <a:gd name="connsiteX48" fmla="*/ 454 w 653"/>
              <a:gd name="connsiteY48" fmla="*/ 26 h 764"/>
              <a:gd name="connsiteX49" fmla="*/ 464 w 653"/>
              <a:gd name="connsiteY49" fmla="*/ 21 h 764"/>
              <a:gd name="connsiteX50" fmla="*/ 469 w 653"/>
              <a:gd name="connsiteY50" fmla="*/ 21 h 764"/>
              <a:gd name="connsiteX51" fmla="*/ 475 w 653"/>
              <a:gd name="connsiteY51" fmla="*/ 21 h 764"/>
              <a:gd name="connsiteX52" fmla="*/ 480 w 653"/>
              <a:gd name="connsiteY52" fmla="*/ 16 h 764"/>
              <a:gd name="connsiteX53" fmla="*/ 480 w 653"/>
              <a:gd name="connsiteY53" fmla="*/ 16 h 764"/>
              <a:gd name="connsiteX54" fmla="*/ 485 w 653"/>
              <a:gd name="connsiteY54" fmla="*/ 16 h 764"/>
              <a:gd name="connsiteX55" fmla="*/ 485 w 653"/>
              <a:gd name="connsiteY55" fmla="*/ 11 h 764"/>
              <a:gd name="connsiteX56" fmla="*/ 496 w 653"/>
              <a:gd name="connsiteY56" fmla="*/ 5 h 764"/>
              <a:gd name="connsiteX57" fmla="*/ 501 w 653"/>
              <a:gd name="connsiteY57" fmla="*/ 5 h 764"/>
              <a:gd name="connsiteX58" fmla="*/ 511 w 653"/>
              <a:gd name="connsiteY58" fmla="*/ 0 h 764"/>
              <a:gd name="connsiteX59" fmla="*/ 517 w 653"/>
              <a:gd name="connsiteY59" fmla="*/ 5 h 764"/>
              <a:gd name="connsiteX60" fmla="*/ 532 w 653"/>
              <a:gd name="connsiteY60" fmla="*/ 5 h 764"/>
              <a:gd name="connsiteX61" fmla="*/ 543 w 653"/>
              <a:gd name="connsiteY61" fmla="*/ 11 h 764"/>
              <a:gd name="connsiteX62" fmla="*/ 564 w 653"/>
              <a:gd name="connsiteY62" fmla="*/ 16 h 764"/>
              <a:gd name="connsiteX63" fmla="*/ 596 w 653"/>
              <a:gd name="connsiteY63" fmla="*/ 32 h 764"/>
              <a:gd name="connsiteX64" fmla="*/ 611 w 653"/>
              <a:gd name="connsiteY64" fmla="*/ 42 h 764"/>
              <a:gd name="connsiteX65" fmla="*/ 627 w 653"/>
              <a:gd name="connsiteY65" fmla="*/ 53 h 764"/>
              <a:gd name="connsiteX66" fmla="*/ 638 w 653"/>
              <a:gd name="connsiteY66" fmla="*/ 58 h 764"/>
              <a:gd name="connsiteX67" fmla="*/ 648 w 653"/>
              <a:gd name="connsiteY67" fmla="*/ 68 h 764"/>
              <a:gd name="connsiteX68" fmla="*/ 653 w 653"/>
              <a:gd name="connsiteY68" fmla="*/ 74 h 764"/>
              <a:gd name="connsiteX69" fmla="*/ 653 w 653"/>
              <a:gd name="connsiteY69" fmla="*/ 74 h 764"/>
              <a:gd name="connsiteX70" fmla="*/ 648 w 653"/>
              <a:gd name="connsiteY70" fmla="*/ 79 h 764"/>
              <a:gd name="connsiteX71" fmla="*/ 648 w 653"/>
              <a:gd name="connsiteY71" fmla="*/ 84 h 764"/>
              <a:gd name="connsiteX72" fmla="*/ 643 w 653"/>
              <a:gd name="connsiteY72" fmla="*/ 90 h 764"/>
              <a:gd name="connsiteX73" fmla="*/ 638 w 653"/>
              <a:gd name="connsiteY73" fmla="*/ 95 h 764"/>
              <a:gd name="connsiteX74" fmla="*/ 632 w 653"/>
              <a:gd name="connsiteY74" fmla="*/ 100 h 764"/>
              <a:gd name="connsiteX75" fmla="*/ 627 w 653"/>
              <a:gd name="connsiteY75" fmla="*/ 105 h 764"/>
              <a:gd name="connsiteX76" fmla="*/ 622 w 653"/>
              <a:gd name="connsiteY76" fmla="*/ 116 h 764"/>
              <a:gd name="connsiteX77" fmla="*/ 622 w 653"/>
              <a:gd name="connsiteY77" fmla="*/ 126 h 764"/>
              <a:gd name="connsiteX78" fmla="*/ 617 w 653"/>
              <a:gd name="connsiteY78" fmla="*/ 142 h 764"/>
              <a:gd name="connsiteX79" fmla="*/ 617 w 653"/>
              <a:gd name="connsiteY79" fmla="*/ 163 h 764"/>
              <a:gd name="connsiteX80" fmla="*/ 617 w 653"/>
              <a:gd name="connsiteY80" fmla="*/ 184 h 764"/>
              <a:gd name="connsiteX81" fmla="*/ 611 w 653"/>
              <a:gd name="connsiteY81" fmla="*/ 211 h 764"/>
              <a:gd name="connsiteX82" fmla="*/ 606 w 653"/>
              <a:gd name="connsiteY82" fmla="*/ 263 h 764"/>
              <a:gd name="connsiteX83" fmla="*/ 601 w 653"/>
              <a:gd name="connsiteY83" fmla="*/ 316 h 764"/>
              <a:gd name="connsiteX84" fmla="*/ 596 w 653"/>
              <a:gd name="connsiteY84" fmla="*/ 363 h 764"/>
              <a:gd name="connsiteX85" fmla="*/ 590 w 653"/>
              <a:gd name="connsiteY85" fmla="*/ 411 h 764"/>
              <a:gd name="connsiteX86" fmla="*/ 580 w 653"/>
              <a:gd name="connsiteY86" fmla="*/ 458 h 764"/>
              <a:gd name="connsiteX87" fmla="*/ 569 w 653"/>
              <a:gd name="connsiteY87" fmla="*/ 506 h 764"/>
              <a:gd name="connsiteX88" fmla="*/ 559 w 653"/>
              <a:gd name="connsiteY88" fmla="*/ 553 h 764"/>
              <a:gd name="connsiteX89" fmla="*/ 543 w 653"/>
              <a:gd name="connsiteY89" fmla="*/ 595 h 764"/>
              <a:gd name="connsiteX90" fmla="*/ 532 w 653"/>
              <a:gd name="connsiteY90" fmla="*/ 622 h 764"/>
              <a:gd name="connsiteX91" fmla="*/ 527 w 653"/>
              <a:gd name="connsiteY91" fmla="*/ 643 h 764"/>
              <a:gd name="connsiteX92" fmla="*/ 517 w 653"/>
              <a:gd name="connsiteY92" fmla="*/ 658 h 764"/>
              <a:gd name="connsiteX93" fmla="*/ 506 w 653"/>
              <a:gd name="connsiteY93" fmla="*/ 674 h 764"/>
              <a:gd name="connsiteX94" fmla="*/ 496 w 653"/>
              <a:gd name="connsiteY94" fmla="*/ 690 h 764"/>
              <a:gd name="connsiteX95" fmla="*/ 485 w 653"/>
              <a:gd name="connsiteY95" fmla="*/ 706 h 764"/>
              <a:gd name="connsiteX96" fmla="*/ 469 w 653"/>
              <a:gd name="connsiteY96" fmla="*/ 716 h 764"/>
              <a:gd name="connsiteX97" fmla="*/ 459 w 653"/>
              <a:gd name="connsiteY97" fmla="*/ 727 h 764"/>
              <a:gd name="connsiteX98" fmla="*/ 448 w 653"/>
              <a:gd name="connsiteY98" fmla="*/ 737 h 764"/>
              <a:gd name="connsiteX99" fmla="*/ 438 w 653"/>
              <a:gd name="connsiteY99" fmla="*/ 743 h 764"/>
              <a:gd name="connsiteX100" fmla="*/ 427 w 653"/>
              <a:gd name="connsiteY100" fmla="*/ 748 h 764"/>
              <a:gd name="connsiteX101" fmla="*/ 417 w 653"/>
              <a:gd name="connsiteY101" fmla="*/ 753 h 764"/>
              <a:gd name="connsiteX102" fmla="*/ 412 w 653"/>
              <a:gd name="connsiteY102" fmla="*/ 758 h 764"/>
              <a:gd name="connsiteX103" fmla="*/ 401 w 653"/>
              <a:gd name="connsiteY103" fmla="*/ 764 h 764"/>
              <a:gd name="connsiteX104" fmla="*/ 396 w 653"/>
              <a:gd name="connsiteY104" fmla="*/ 764 h 764"/>
              <a:gd name="connsiteX105" fmla="*/ 390 w 653"/>
              <a:gd name="connsiteY105" fmla="*/ 764 h 764"/>
              <a:gd name="connsiteX106" fmla="*/ 380 w 653"/>
              <a:gd name="connsiteY106" fmla="*/ 758 h 764"/>
              <a:gd name="connsiteX107" fmla="*/ 375 w 653"/>
              <a:gd name="connsiteY107" fmla="*/ 753 h 764"/>
              <a:gd name="connsiteX108" fmla="*/ 369 w 653"/>
              <a:gd name="connsiteY108" fmla="*/ 748 h 764"/>
              <a:gd name="connsiteX109" fmla="*/ 369 w 653"/>
              <a:gd name="connsiteY109" fmla="*/ 743 h 764"/>
              <a:gd name="connsiteX110" fmla="*/ 369 w 653"/>
              <a:gd name="connsiteY110" fmla="*/ 737 h 764"/>
              <a:gd name="connsiteX111" fmla="*/ 369 w 653"/>
              <a:gd name="connsiteY111" fmla="*/ 732 h 764"/>
              <a:gd name="connsiteX112" fmla="*/ 369 w 653"/>
              <a:gd name="connsiteY112" fmla="*/ 722 h 764"/>
              <a:gd name="connsiteX113" fmla="*/ 369 w 653"/>
              <a:gd name="connsiteY113" fmla="*/ 716 h 764"/>
              <a:gd name="connsiteX114" fmla="*/ 364 w 653"/>
              <a:gd name="connsiteY114" fmla="*/ 706 h 764"/>
              <a:gd name="connsiteX115" fmla="*/ 354 w 653"/>
              <a:gd name="connsiteY115" fmla="*/ 695 h 764"/>
              <a:gd name="connsiteX116" fmla="*/ 343 w 653"/>
              <a:gd name="connsiteY116" fmla="*/ 690 h 764"/>
              <a:gd name="connsiteX117" fmla="*/ 333 w 653"/>
              <a:gd name="connsiteY117" fmla="*/ 679 h 764"/>
              <a:gd name="connsiteX118" fmla="*/ 317 w 653"/>
              <a:gd name="connsiteY118" fmla="*/ 669 h 764"/>
              <a:gd name="connsiteX119" fmla="*/ 301 w 653"/>
              <a:gd name="connsiteY119" fmla="*/ 658 h 764"/>
              <a:gd name="connsiteX120" fmla="*/ 285 w 653"/>
              <a:gd name="connsiteY120" fmla="*/ 648 h 764"/>
              <a:gd name="connsiteX121" fmla="*/ 269 w 653"/>
              <a:gd name="connsiteY121" fmla="*/ 643 h 764"/>
              <a:gd name="connsiteX122" fmla="*/ 259 w 653"/>
              <a:gd name="connsiteY122" fmla="*/ 632 h 764"/>
              <a:gd name="connsiteX123" fmla="*/ 248 w 653"/>
              <a:gd name="connsiteY123" fmla="*/ 627 h 764"/>
              <a:gd name="connsiteX124" fmla="*/ 238 w 653"/>
              <a:gd name="connsiteY124" fmla="*/ 622 h 764"/>
              <a:gd name="connsiteX125" fmla="*/ 233 w 653"/>
              <a:gd name="connsiteY125" fmla="*/ 616 h 764"/>
              <a:gd name="connsiteX126" fmla="*/ 233 w 653"/>
              <a:gd name="connsiteY126" fmla="*/ 616 h 764"/>
              <a:gd name="connsiteX127" fmla="*/ 233 w 653"/>
              <a:gd name="connsiteY127" fmla="*/ 611 h 764"/>
              <a:gd name="connsiteX128" fmla="*/ 233 w 653"/>
              <a:gd name="connsiteY128" fmla="*/ 611 h 764"/>
              <a:gd name="connsiteX129" fmla="*/ 238 w 653"/>
              <a:gd name="connsiteY129" fmla="*/ 611 h 764"/>
              <a:gd name="connsiteX130" fmla="*/ 243 w 653"/>
              <a:gd name="connsiteY130" fmla="*/ 611 h 764"/>
              <a:gd name="connsiteX131" fmla="*/ 254 w 653"/>
              <a:gd name="connsiteY131" fmla="*/ 611 h 764"/>
              <a:gd name="connsiteX132" fmla="*/ 264 w 653"/>
              <a:gd name="connsiteY132" fmla="*/ 611 h 764"/>
              <a:gd name="connsiteX133" fmla="*/ 280 w 653"/>
              <a:gd name="connsiteY133" fmla="*/ 616 h 764"/>
              <a:gd name="connsiteX134" fmla="*/ 296 w 653"/>
              <a:gd name="connsiteY134" fmla="*/ 622 h 764"/>
              <a:gd name="connsiteX135" fmla="*/ 317 w 653"/>
              <a:gd name="connsiteY135" fmla="*/ 622 h 764"/>
              <a:gd name="connsiteX136" fmla="*/ 338 w 653"/>
              <a:gd name="connsiteY136" fmla="*/ 627 h 764"/>
              <a:gd name="connsiteX137" fmla="*/ 354 w 653"/>
              <a:gd name="connsiteY137" fmla="*/ 632 h 764"/>
              <a:gd name="connsiteX138" fmla="*/ 369 w 653"/>
              <a:gd name="connsiteY138" fmla="*/ 632 h 764"/>
              <a:gd name="connsiteX139" fmla="*/ 385 w 653"/>
              <a:gd name="connsiteY139" fmla="*/ 632 h 764"/>
              <a:gd name="connsiteX140" fmla="*/ 396 w 653"/>
              <a:gd name="connsiteY140" fmla="*/ 632 h 764"/>
              <a:gd name="connsiteX141" fmla="*/ 406 w 653"/>
              <a:gd name="connsiteY141" fmla="*/ 632 h 764"/>
              <a:gd name="connsiteX142" fmla="*/ 412 w 653"/>
              <a:gd name="connsiteY142" fmla="*/ 632 h 764"/>
              <a:gd name="connsiteX143" fmla="*/ 417 w 653"/>
              <a:gd name="connsiteY143" fmla="*/ 632 h 764"/>
              <a:gd name="connsiteX144" fmla="*/ 422 w 653"/>
              <a:gd name="connsiteY144" fmla="*/ 627 h 764"/>
              <a:gd name="connsiteX145" fmla="*/ 427 w 653"/>
              <a:gd name="connsiteY145" fmla="*/ 622 h 764"/>
              <a:gd name="connsiteX146" fmla="*/ 433 w 653"/>
              <a:gd name="connsiteY146" fmla="*/ 616 h 764"/>
              <a:gd name="connsiteX147" fmla="*/ 438 w 653"/>
              <a:gd name="connsiteY147" fmla="*/ 611 h 764"/>
              <a:gd name="connsiteX148" fmla="*/ 443 w 653"/>
              <a:gd name="connsiteY148" fmla="*/ 600 h 764"/>
              <a:gd name="connsiteX149" fmla="*/ 454 w 653"/>
              <a:gd name="connsiteY149" fmla="*/ 590 h 764"/>
              <a:gd name="connsiteX150" fmla="*/ 459 w 653"/>
              <a:gd name="connsiteY150" fmla="*/ 579 h 764"/>
              <a:gd name="connsiteX151" fmla="*/ 464 w 653"/>
              <a:gd name="connsiteY151" fmla="*/ 569 h 764"/>
              <a:gd name="connsiteX152" fmla="*/ 469 w 653"/>
              <a:gd name="connsiteY152" fmla="*/ 553 h 764"/>
              <a:gd name="connsiteX153" fmla="*/ 475 w 653"/>
              <a:gd name="connsiteY153" fmla="*/ 537 h 764"/>
              <a:gd name="connsiteX154" fmla="*/ 480 w 653"/>
              <a:gd name="connsiteY154" fmla="*/ 521 h 764"/>
              <a:gd name="connsiteX155" fmla="*/ 485 w 653"/>
              <a:gd name="connsiteY155" fmla="*/ 500 h 764"/>
              <a:gd name="connsiteX156" fmla="*/ 490 w 653"/>
              <a:gd name="connsiteY156" fmla="*/ 479 h 764"/>
              <a:gd name="connsiteX157" fmla="*/ 496 w 653"/>
              <a:gd name="connsiteY157" fmla="*/ 453 h 764"/>
              <a:gd name="connsiteX158" fmla="*/ 501 w 653"/>
              <a:gd name="connsiteY158" fmla="*/ 427 h 764"/>
              <a:gd name="connsiteX159" fmla="*/ 506 w 653"/>
              <a:gd name="connsiteY159" fmla="*/ 400 h 764"/>
              <a:gd name="connsiteX160" fmla="*/ 511 w 653"/>
              <a:gd name="connsiteY160" fmla="*/ 374 h 764"/>
              <a:gd name="connsiteX161" fmla="*/ 517 w 653"/>
              <a:gd name="connsiteY161" fmla="*/ 348 h 764"/>
              <a:gd name="connsiteX162" fmla="*/ 517 w 653"/>
              <a:gd name="connsiteY162" fmla="*/ 321 h 764"/>
              <a:gd name="connsiteX163" fmla="*/ 522 w 653"/>
              <a:gd name="connsiteY163" fmla="*/ 295 h 764"/>
              <a:gd name="connsiteX164" fmla="*/ 522 w 653"/>
              <a:gd name="connsiteY164" fmla="*/ 274 h 764"/>
              <a:gd name="connsiteX165" fmla="*/ 527 w 653"/>
              <a:gd name="connsiteY165" fmla="*/ 253 h 764"/>
              <a:gd name="connsiteX166" fmla="*/ 527 w 653"/>
              <a:gd name="connsiteY166" fmla="*/ 232 h 764"/>
              <a:gd name="connsiteX167" fmla="*/ 527 w 653"/>
              <a:gd name="connsiteY167" fmla="*/ 211 h 764"/>
              <a:gd name="connsiteX168" fmla="*/ 532 w 653"/>
              <a:gd name="connsiteY168" fmla="*/ 195 h 764"/>
              <a:gd name="connsiteX169" fmla="*/ 532 w 653"/>
              <a:gd name="connsiteY169" fmla="*/ 179 h 764"/>
              <a:gd name="connsiteX170" fmla="*/ 532 w 653"/>
              <a:gd name="connsiteY170" fmla="*/ 163 h 764"/>
              <a:gd name="connsiteX171" fmla="*/ 532 w 653"/>
              <a:gd name="connsiteY171" fmla="*/ 153 h 764"/>
              <a:gd name="connsiteX172" fmla="*/ 532 w 653"/>
              <a:gd name="connsiteY172" fmla="*/ 142 h 764"/>
              <a:gd name="connsiteX173" fmla="*/ 532 w 653"/>
              <a:gd name="connsiteY173" fmla="*/ 132 h 764"/>
              <a:gd name="connsiteX174" fmla="*/ 532 w 653"/>
              <a:gd name="connsiteY174" fmla="*/ 121 h 764"/>
              <a:gd name="connsiteX175" fmla="*/ 527 w 653"/>
              <a:gd name="connsiteY175" fmla="*/ 116 h 764"/>
              <a:gd name="connsiteX176" fmla="*/ 527 w 653"/>
              <a:gd name="connsiteY176" fmla="*/ 116 h 764"/>
              <a:gd name="connsiteX0" fmla="*/ 510 w 636"/>
              <a:gd name="connsiteY0" fmla="*/ 116 h 764"/>
              <a:gd name="connsiteX1" fmla="*/ 510 w 636"/>
              <a:gd name="connsiteY1" fmla="*/ 105 h 764"/>
              <a:gd name="connsiteX2" fmla="*/ 505 w 636"/>
              <a:gd name="connsiteY2" fmla="*/ 95 h 764"/>
              <a:gd name="connsiteX3" fmla="*/ 500 w 636"/>
              <a:gd name="connsiteY3" fmla="*/ 84 h 764"/>
              <a:gd name="connsiteX4" fmla="*/ 500 w 636"/>
              <a:gd name="connsiteY4" fmla="*/ 79 h 764"/>
              <a:gd name="connsiteX5" fmla="*/ 494 w 636"/>
              <a:gd name="connsiteY5" fmla="*/ 79 h 764"/>
              <a:gd name="connsiteX6" fmla="*/ 489 w 636"/>
              <a:gd name="connsiteY6" fmla="*/ 79 h 764"/>
              <a:gd name="connsiteX7" fmla="*/ 484 w 636"/>
              <a:gd name="connsiteY7" fmla="*/ 74 h 764"/>
              <a:gd name="connsiteX8" fmla="*/ 473 w 636"/>
              <a:gd name="connsiteY8" fmla="*/ 74 h 764"/>
              <a:gd name="connsiteX9" fmla="*/ 463 w 636"/>
              <a:gd name="connsiteY9" fmla="*/ 74 h 764"/>
              <a:gd name="connsiteX10" fmla="*/ 452 w 636"/>
              <a:gd name="connsiteY10" fmla="*/ 74 h 764"/>
              <a:gd name="connsiteX11" fmla="*/ 442 w 636"/>
              <a:gd name="connsiteY11" fmla="*/ 74 h 764"/>
              <a:gd name="connsiteX12" fmla="*/ 431 w 636"/>
              <a:gd name="connsiteY12" fmla="*/ 74 h 764"/>
              <a:gd name="connsiteX13" fmla="*/ 400 w 636"/>
              <a:gd name="connsiteY13" fmla="*/ 74 h 764"/>
              <a:gd name="connsiteX14" fmla="*/ 373 w 636"/>
              <a:gd name="connsiteY14" fmla="*/ 74 h 764"/>
              <a:gd name="connsiteX15" fmla="*/ 342 w 636"/>
              <a:gd name="connsiteY15" fmla="*/ 79 h 764"/>
              <a:gd name="connsiteX16" fmla="*/ 310 w 636"/>
              <a:gd name="connsiteY16" fmla="*/ 79 h 764"/>
              <a:gd name="connsiteX17" fmla="*/ 295 w 636"/>
              <a:gd name="connsiteY17" fmla="*/ 84 h 764"/>
              <a:gd name="connsiteX18" fmla="*/ 279 w 636"/>
              <a:gd name="connsiteY18" fmla="*/ 84 h 764"/>
              <a:gd name="connsiteX19" fmla="*/ 258 w 636"/>
              <a:gd name="connsiteY19" fmla="*/ 90 h 764"/>
              <a:gd name="connsiteX20" fmla="*/ 242 w 636"/>
              <a:gd name="connsiteY20" fmla="*/ 95 h 764"/>
              <a:gd name="connsiteX21" fmla="*/ 221 w 636"/>
              <a:gd name="connsiteY21" fmla="*/ 95 h 764"/>
              <a:gd name="connsiteX22" fmla="*/ 200 w 636"/>
              <a:gd name="connsiteY22" fmla="*/ 100 h 764"/>
              <a:gd name="connsiteX23" fmla="*/ 174 w 636"/>
              <a:gd name="connsiteY23" fmla="*/ 105 h 764"/>
              <a:gd name="connsiteX24" fmla="*/ 153 w 636"/>
              <a:gd name="connsiteY24" fmla="*/ 111 h 764"/>
              <a:gd name="connsiteX25" fmla="*/ 126 w 636"/>
              <a:gd name="connsiteY25" fmla="*/ 116 h 764"/>
              <a:gd name="connsiteX26" fmla="*/ 105 w 636"/>
              <a:gd name="connsiteY26" fmla="*/ 121 h 764"/>
              <a:gd name="connsiteX27" fmla="*/ 84 w 636"/>
              <a:gd name="connsiteY27" fmla="*/ 121 h 764"/>
              <a:gd name="connsiteX28" fmla="*/ 68 w 636"/>
              <a:gd name="connsiteY28" fmla="*/ 126 h 764"/>
              <a:gd name="connsiteX29" fmla="*/ 53 w 636"/>
              <a:gd name="connsiteY29" fmla="*/ 126 h 764"/>
              <a:gd name="connsiteX30" fmla="*/ 0 w 636"/>
              <a:gd name="connsiteY30" fmla="*/ 116 h 764"/>
              <a:gd name="connsiteX31" fmla="*/ 126 w 636"/>
              <a:gd name="connsiteY31" fmla="*/ 63 h 764"/>
              <a:gd name="connsiteX32" fmla="*/ 147 w 636"/>
              <a:gd name="connsiteY32" fmla="*/ 58 h 764"/>
              <a:gd name="connsiteX33" fmla="*/ 179 w 636"/>
              <a:gd name="connsiteY33" fmla="*/ 58 h 764"/>
              <a:gd name="connsiteX34" fmla="*/ 205 w 636"/>
              <a:gd name="connsiteY34" fmla="*/ 53 h 764"/>
              <a:gd name="connsiteX35" fmla="*/ 237 w 636"/>
              <a:gd name="connsiteY35" fmla="*/ 53 h 764"/>
              <a:gd name="connsiteX36" fmla="*/ 274 w 636"/>
              <a:gd name="connsiteY36" fmla="*/ 47 h 764"/>
              <a:gd name="connsiteX37" fmla="*/ 310 w 636"/>
              <a:gd name="connsiteY37" fmla="*/ 42 h 764"/>
              <a:gd name="connsiteX38" fmla="*/ 326 w 636"/>
              <a:gd name="connsiteY38" fmla="*/ 42 h 764"/>
              <a:gd name="connsiteX39" fmla="*/ 342 w 636"/>
              <a:gd name="connsiteY39" fmla="*/ 37 h 764"/>
              <a:gd name="connsiteX40" fmla="*/ 358 w 636"/>
              <a:gd name="connsiteY40" fmla="*/ 37 h 764"/>
              <a:gd name="connsiteX41" fmla="*/ 373 w 636"/>
              <a:gd name="connsiteY41" fmla="*/ 37 h 764"/>
              <a:gd name="connsiteX42" fmla="*/ 384 w 636"/>
              <a:gd name="connsiteY42" fmla="*/ 32 h 764"/>
              <a:gd name="connsiteX43" fmla="*/ 400 w 636"/>
              <a:gd name="connsiteY43" fmla="*/ 32 h 764"/>
              <a:gd name="connsiteX44" fmla="*/ 410 w 636"/>
              <a:gd name="connsiteY44" fmla="*/ 32 h 764"/>
              <a:gd name="connsiteX45" fmla="*/ 421 w 636"/>
              <a:gd name="connsiteY45" fmla="*/ 26 h 764"/>
              <a:gd name="connsiteX46" fmla="*/ 431 w 636"/>
              <a:gd name="connsiteY46" fmla="*/ 26 h 764"/>
              <a:gd name="connsiteX47" fmla="*/ 437 w 636"/>
              <a:gd name="connsiteY47" fmla="*/ 26 h 764"/>
              <a:gd name="connsiteX48" fmla="*/ 447 w 636"/>
              <a:gd name="connsiteY48" fmla="*/ 21 h 764"/>
              <a:gd name="connsiteX49" fmla="*/ 452 w 636"/>
              <a:gd name="connsiteY49" fmla="*/ 21 h 764"/>
              <a:gd name="connsiteX50" fmla="*/ 458 w 636"/>
              <a:gd name="connsiteY50" fmla="*/ 21 h 764"/>
              <a:gd name="connsiteX51" fmla="*/ 463 w 636"/>
              <a:gd name="connsiteY51" fmla="*/ 16 h 764"/>
              <a:gd name="connsiteX52" fmla="*/ 463 w 636"/>
              <a:gd name="connsiteY52" fmla="*/ 16 h 764"/>
              <a:gd name="connsiteX53" fmla="*/ 468 w 636"/>
              <a:gd name="connsiteY53" fmla="*/ 16 h 764"/>
              <a:gd name="connsiteX54" fmla="*/ 468 w 636"/>
              <a:gd name="connsiteY54" fmla="*/ 11 h 764"/>
              <a:gd name="connsiteX55" fmla="*/ 479 w 636"/>
              <a:gd name="connsiteY55" fmla="*/ 5 h 764"/>
              <a:gd name="connsiteX56" fmla="*/ 484 w 636"/>
              <a:gd name="connsiteY56" fmla="*/ 5 h 764"/>
              <a:gd name="connsiteX57" fmla="*/ 494 w 636"/>
              <a:gd name="connsiteY57" fmla="*/ 0 h 764"/>
              <a:gd name="connsiteX58" fmla="*/ 500 w 636"/>
              <a:gd name="connsiteY58" fmla="*/ 5 h 764"/>
              <a:gd name="connsiteX59" fmla="*/ 515 w 636"/>
              <a:gd name="connsiteY59" fmla="*/ 5 h 764"/>
              <a:gd name="connsiteX60" fmla="*/ 526 w 636"/>
              <a:gd name="connsiteY60" fmla="*/ 11 h 764"/>
              <a:gd name="connsiteX61" fmla="*/ 547 w 636"/>
              <a:gd name="connsiteY61" fmla="*/ 16 h 764"/>
              <a:gd name="connsiteX62" fmla="*/ 579 w 636"/>
              <a:gd name="connsiteY62" fmla="*/ 32 h 764"/>
              <a:gd name="connsiteX63" fmla="*/ 594 w 636"/>
              <a:gd name="connsiteY63" fmla="*/ 42 h 764"/>
              <a:gd name="connsiteX64" fmla="*/ 610 w 636"/>
              <a:gd name="connsiteY64" fmla="*/ 53 h 764"/>
              <a:gd name="connsiteX65" fmla="*/ 621 w 636"/>
              <a:gd name="connsiteY65" fmla="*/ 58 h 764"/>
              <a:gd name="connsiteX66" fmla="*/ 631 w 636"/>
              <a:gd name="connsiteY66" fmla="*/ 68 h 764"/>
              <a:gd name="connsiteX67" fmla="*/ 636 w 636"/>
              <a:gd name="connsiteY67" fmla="*/ 74 h 764"/>
              <a:gd name="connsiteX68" fmla="*/ 636 w 636"/>
              <a:gd name="connsiteY68" fmla="*/ 74 h 764"/>
              <a:gd name="connsiteX69" fmla="*/ 631 w 636"/>
              <a:gd name="connsiteY69" fmla="*/ 79 h 764"/>
              <a:gd name="connsiteX70" fmla="*/ 631 w 636"/>
              <a:gd name="connsiteY70" fmla="*/ 84 h 764"/>
              <a:gd name="connsiteX71" fmla="*/ 626 w 636"/>
              <a:gd name="connsiteY71" fmla="*/ 90 h 764"/>
              <a:gd name="connsiteX72" fmla="*/ 621 w 636"/>
              <a:gd name="connsiteY72" fmla="*/ 95 h 764"/>
              <a:gd name="connsiteX73" fmla="*/ 615 w 636"/>
              <a:gd name="connsiteY73" fmla="*/ 100 h 764"/>
              <a:gd name="connsiteX74" fmla="*/ 610 w 636"/>
              <a:gd name="connsiteY74" fmla="*/ 105 h 764"/>
              <a:gd name="connsiteX75" fmla="*/ 605 w 636"/>
              <a:gd name="connsiteY75" fmla="*/ 116 h 764"/>
              <a:gd name="connsiteX76" fmla="*/ 605 w 636"/>
              <a:gd name="connsiteY76" fmla="*/ 126 h 764"/>
              <a:gd name="connsiteX77" fmla="*/ 600 w 636"/>
              <a:gd name="connsiteY77" fmla="*/ 142 h 764"/>
              <a:gd name="connsiteX78" fmla="*/ 600 w 636"/>
              <a:gd name="connsiteY78" fmla="*/ 163 h 764"/>
              <a:gd name="connsiteX79" fmla="*/ 600 w 636"/>
              <a:gd name="connsiteY79" fmla="*/ 184 h 764"/>
              <a:gd name="connsiteX80" fmla="*/ 594 w 636"/>
              <a:gd name="connsiteY80" fmla="*/ 211 h 764"/>
              <a:gd name="connsiteX81" fmla="*/ 589 w 636"/>
              <a:gd name="connsiteY81" fmla="*/ 263 h 764"/>
              <a:gd name="connsiteX82" fmla="*/ 584 w 636"/>
              <a:gd name="connsiteY82" fmla="*/ 316 h 764"/>
              <a:gd name="connsiteX83" fmla="*/ 579 w 636"/>
              <a:gd name="connsiteY83" fmla="*/ 363 h 764"/>
              <a:gd name="connsiteX84" fmla="*/ 573 w 636"/>
              <a:gd name="connsiteY84" fmla="*/ 411 h 764"/>
              <a:gd name="connsiteX85" fmla="*/ 563 w 636"/>
              <a:gd name="connsiteY85" fmla="*/ 458 h 764"/>
              <a:gd name="connsiteX86" fmla="*/ 552 w 636"/>
              <a:gd name="connsiteY86" fmla="*/ 506 h 764"/>
              <a:gd name="connsiteX87" fmla="*/ 542 w 636"/>
              <a:gd name="connsiteY87" fmla="*/ 553 h 764"/>
              <a:gd name="connsiteX88" fmla="*/ 526 w 636"/>
              <a:gd name="connsiteY88" fmla="*/ 595 h 764"/>
              <a:gd name="connsiteX89" fmla="*/ 515 w 636"/>
              <a:gd name="connsiteY89" fmla="*/ 622 h 764"/>
              <a:gd name="connsiteX90" fmla="*/ 510 w 636"/>
              <a:gd name="connsiteY90" fmla="*/ 643 h 764"/>
              <a:gd name="connsiteX91" fmla="*/ 500 w 636"/>
              <a:gd name="connsiteY91" fmla="*/ 658 h 764"/>
              <a:gd name="connsiteX92" fmla="*/ 489 w 636"/>
              <a:gd name="connsiteY92" fmla="*/ 674 h 764"/>
              <a:gd name="connsiteX93" fmla="*/ 479 w 636"/>
              <a:gd name="connsiteY93" fmla="*/ 690 h 764"/>
              <a:gd name="connsiteX94" fmla="*/ 468 w 636"/>
              <a:gd name="connsiteY94" fmla="*/ 706 h 764"/>
              <a:gd name="connsiteX95" fmla="*/ 452 w 636"/>
              <a:gd name="connsiteY95" fmla="*/ 716 h 764"/>
              <a:gd name="connsiteX96" fmla="*/ 442 w 636"/>
              <a:gd name="connsiteY96" fmla="*/ 727 h 764"/>
              <a:gd name="connsiteX97" fmla="*/ 431 w 636"/>
              <a:gd name="connsiteY97" fmla="*/ 737 h 764"/>
              <a:gd name="connsiteX98" fmla="*/ 421 w 636"/>
              <a:gd name="connsiteY98" fmla="*/ 743 h 764"/>
              <a:gd name="connsiteX99" fmla="*/ 410 w 636"/>
              <a:gd name="connsiteY99" fmla="*/ 748 h 764"/>
              <a:gd name="connsiteX100" fmla="*/ 400 w 636"/>
              <a:gd name="connsiteY100" fmla="*/ 753 h 764"/>
              <a:gd name="connsiteX101" fmla="*/ 395 w 636"/>
              <a:gd name="connsiteY101" fmla="*/ 758 h 764"/>
              <a:gd name="connsiteX102" fmla="*/ 384 w 636"/>
              <a:gd name="connsiteY102" fmla="*/ 764 h 764"/>
              <a:gd name="connsiteX103" fmla="*/ 379 w 636"/>
              <a:gd name="connsiteY103" fmla="*/ 764 h 764"/>
              <a:gd name="connsiteX104" fmla="*/ 373 w 636"/>
              <a:gd name="connsiteY104" fmla="*/ 764 h 764"/>
              <a:gd name="connsiteX105" fmla="*/ 363 w 636"/>
              <a:gd name="connsiteY105" fmla="*/ 758 h 764"/>
              <a:gd name="connsiteX106" fmla="*/ 358 w 636"/>
              <a:gd name="connsiteY106" fmla="*/ 753 h 764"/>
              <a:gd name="connsiteX107" fmla="*/ 352 w 636"/>
              <a:gd name="connsiteY107" fmla="*/ 748 h 764"/>
              <a:gd name="connsiteX108" fmla="*/ 352 w 636"/>
              <a:gd name="connsiteY108" fmla="*/ 743 h 764"/>
              <a:gd name="connsiteX109" fmla="*/ 352 w 636"/>
              <a:gd name="connsiteY109" fmla="*/ 737 h 764"/>
              <a:gd name="connsiteX110" fmla="*/ 352 w 636"/>
              <a:gd name="connsiteY110" fmla="*/ 732 h 764"/>
              <a:gd name="connsiteX111" fmla="*/ 352 w 636"/>
              <a:gd name="connsiteY111" fmla="*/ 722 h 764"/>
              <a:gd name="connsiteX112" fmla="*/ 352 w 636"/>
              <a:gd name="connsiteY112" fmla="*/ 716 h 764"/>
              <a:gd name="connsiteX113" fmla="*/ 347 w 636"/>
              <a:gd name="connsiteY113" fmla="*/ 706 h 764"/>
              <a:gd name="connsiteX114" fmla="*/ 337 w 636"/>
              <a:gd name="connsiteY114" fmla="*/ 695 h 764"/>
              <a:gd name="connsiteX115" fmla="*/ 326 w 636"/>
              <a:gd name="connsiteY115" fmla="*/ 690 h 764"/>
              <a:gd name="connsiteX116" fmla="*/ 316 w 636"/>
              <a:gd name="connsiteY116" fmla="*/ 679 h 764"/>
              <a:gd name="connsiteX117" fmla="*/ 300 w 636"/>
              <a:gd name="connsiteY117" fmla="*/ 669 h 764"/>
              <a:gd name="connsiteX118" fmla="*/ 284 w 636"/>
              <a:gd name="connsiteY118" fmla="*/ 658 h 764"/>
              <a:gd name="connsiteX119" fmla="*/ 268 w 636"/>
              <a:gd name="connsiteY119" fmla="*/ 648 h 764"/>
              <a:gd name="connsiteX120" fmla="*/ 252 w 636"/>
              <a:gd name="connsiteY120" fmla="*/ 643 h 764"/>
              <a:gd name="connsiteX121" fmla="*/ 242 w 636"/>
              <a:gd name="connsiteY121" fmla="*/ 632 h 764"/>
              <a:gd name="connsiteX122" fmla="*/ 231 w 636"/>
              <a:gd name="connsiteY122" fmla="*/ 627 h 764"/>
              <a:gd name="connsiteX123" fmla="*/ 221 w 636"/>
              <a:gd name="connsiteY123" fmla="*/ 622 h 764"/>
              <a:gd name="connsiteX124" fmla="*/ 216 w 636"/>
              <a:gd name="connsiteY124" fmla="*/ 616 h 764"/>
              <a:gd name="connsiteX125" fmla="*/ 216 w 636"/>
              <a:gd name="connsiteY125" fmla="*/ 616 h 764"/>
              <a:gd name="connsiteX126" fmla="*/ 216 w 636"/>
              <a:gd name="connsiteY126" fmla="*/ 611 h 764"/>
              <a:gd name="connsiteX127" fmla="*/ 216 w 636"/>
              <a:gd name="connsiteY127" fmla="*/ 611 h 764"/>
              <a:gd name="connsiteX128" fmla="*/ 221 w 636"/>
              <a:gd name="connsiteY128" fmla="*/ 611 h 764"/>
              <a:gd name="connsiteX129" fmla="*/ 226 w 636"/>
              <a:gd name="connsiteY129" fmla="*/ 611 h 764"/>
              <a:gd name="connsiteX130" fmla="*/ 237 w 636"/>
              <a:gd name="connsiteY130" fmla="*/ 611 h 764"/>
              <a:gd name="connsiteX131" fmla="*/ 247 w 636"/>
              <a:gd name="connsiteY131" fmla="*/ 611 h 764"/>
              <a:gd name="connsiteX132" fmla="*/ 263 w 636"/>
              <a:gd name="connsiteY132" fmla="*/ 616 h 764"/>
              <a:gd name="connsiteX133" fmla="*/ 279 w 636"/>
              <a:gd name="connsiteY133" fmla="*/ 622 h 764"/>
              <a:gd name="connsiteX134" fmla="*/ 300 w 636"/>
              <a:gd name="connsiteY134" fmla="*/ 622 h 764"/>
              <a:gd name="connsiteX135" fmla="*/ 321 w 636"/>
              <a:gd name="connsiteY135" fmla="*/ 627 h 764"/>
              <a:gd name="connsiteX136" fmla="*/ 337 w 636"/>
              <a:gd name="connsiteY136" fmla="*/ 632 h 764"/>
              <a:gd name="connsiteX137" fmla="*/ 352 w 636"/>
              <a:gd name="connsiteY137" fmla="*/ 632 h 764"/>
              <a:gd name="connsiteX138" fmla="*/ 368 w 636"/>
              <a:gd name="connsiteY138" fmla="*/ 632 h 764"/>
              <a:gd name="connsiteX139" fmla="*/ 379 w 636"/>
              <a:gd name="connsiteY139" fmla="*/ 632 h 764"/>
              <a:gd name="connsiteX140" fmla="*/ 389 w 636"/>
              <a:gd name="connsiteY140" fmla="*/ 632 h 764"/>
              <a:gd name="connsiteX141" fmla="*/ 395 w 636"/>
              <a:gd name="connsiteY141" fmla="*/ 632 h 764"/>
              <a:gd name="connsiteX142" fmla="*/ 400 w 636"/>
              <a:gd name="connsiteY142" fmla="*/ 632 h 764"/>
              <a:gd name="connsiteX143" fmla="*/ 405 w 636"/>
              <a:gd name="connsiteY143" fmla="*/ 627 h 764"/>
              <a:gd name="connsiteX144" fmla="*/ 410 w 636"/>
              <a:gd name="connsiteY144" fmla="*/ 622 h 764"/>
              <a:gd name="connsiteX145" fmla="*/ 416 w 636"/>
              <a:gd name="connsiteY145" fmla="*/ 616 h 764"/>
              <a:gd name="connsiteX146" fmla="*/ 421 w 636"/>
              <a:gd name="connsiteY146" fmla="*/ 611 h 764"/>
              <a:gd name="connsiteX147" fmla="*/ 426 w 636"/>
              <a:gd name="connsiteY147" fmla="*/ 600 h 764"/>
              <a:gd name="connsiteX148" fmla="*/ 437 w 636"/>
              <a:gd name="connsiteY148" fmla="*/ 590 h 764"/>
              <a:gd name="connsiteX149" fmla="*/ 442 w 636"/>
              <a:gd name="connsiteY149" fmla="*/ 579 h 764"/>
              <a:gd name="connsiteX150" fmla="*/ 447 w 636"/>
              <a:gd name="connsiteY150" fmla="*/ 569 h 764"/>
              <a:gd name="connsiteX151" fmla="*/ 452 w 636"/>
              <a:gd name="connsiteY151" fmla="*/ 553 h 764"/>
              <a:gd name="connsiteX152" fmla="*/ 458 w 636"/>
              <a:gd name="connsiteY152" fmla="*/ 537 h 764"/>
              <a:gd name="connsiteX153" fmla="*/ 463 w 636"/>
              <a:gd name="connsiteY153" fmla="*/ 521 h 764"/>
              <a:gd name="connsiteX154" fmla="*/ 468 w 636"/>
              <a:gd name="connsiteY154" fmla="*/ 500 h 764"/>
              <a:gd name="connsiteX155" fmla="*/ 473 w 636"/>
              <a:gd name="connsiteY155" fmla="*/ 479 h 764"/>
              <a:gd name="connsiteX156" fmla="*/ 479 w 636"/>
              <a:gd name="connsiteY156" fmla="*/ 453 h 764"/>
              <a:gd name="connsiteX157" fmla="*/ 484 w 636"/>
              <a:gd name="connsiteY157" fmla="*/ 427 h 764"/>
              <a:gd name="connsiteX158" fmla="*/ 489 w 636"/>
              <a:gd name="connsiteY158" fmla="*/ 400 h 764"/>
              <a:gd name="connsiteX159" fmla="*/ 494 w 636"/>
              <a:gd name="connsiteY159" fmla="*/ 374 h 764"/>
              <a:gd name="connsiteX160" fmla="*/ 500 w 636"/>
              <a:gd name="connsiteY160" fmla="*/ 348 h 764"/>
              <a:gd name="connsiteX161" fmla="*/ 500 w 636"/>
              <a:gd name="connsiteY161" fmla="*/ 321 h 764"/>
              <a:gd name="connsiteX162" fmla="*/ 505 w 636"/>
              <a:gd name="connsiteY162" fmla="*/ 295 h 764"/>
              <a:gd name="connsiteX163" fmla="*/ 505 w 636"/>
              <a:gd name="connsiteY163" fmla="*/ 274 h 764"/>
              <a:gd name="connsiteX164" fmla="*/ 510 w 636"/>
              <a:gd name="connsiteY164" fmla="*/ 253 h 764"/>
              <a:gd name="connsiteX165" fmla="*/ 510 w 636"/>
              <a:gd name="connsiteY165" fmla="*/ 232 h 764"/>
              <a:gd name="connsiteX166" fmla="*/ 510 w 636"/>
              <a:gd name="connsiteY166" fmla="*/ 211 h 764"/>
              <a:gd name="connsiteX167" fmla="*/ 515 w 636"/>
              <a:gd name="connsiteY167" fmla="*/ 195 h 764"/>
              <a:gd name="connsiteX168" fmla="*/ 515 w 636"/>
              <a:gd name="connsiteY168" fmla="*/ 179 h 764"/>
              <a:gd name="connsiteX169" fmla="*/ 515 w 636"/>
              <a:gd name="connsiteY169" fmla="*/ 163 h 764"/>
              <a:gd name="connsiteX170" fmla="*/ 515 w 636"/>
              <a:gd name="connsiteY170" fmla="*/ 153 h 764"/>
              <a:gd name="connsiteX171" fmla="*/ 515 w 636"/>
              <a:gd name="connsiteY171" fmla="*/ 142 h 764"/>
              <a:gd name="connsiteX172" fmla="*/ 515 w 636"/>
              <a:gd name="connsiteY172" fmla="*/ 132 h 764"/>
              <a:gd name="connsiteX173" fmla="*/ 515 w 636"/>
              <a:gd name="connsiteY173" fmla="*/ 121 h 764"/>
              <a:gd name="connsiteX174" fmla="*/ 510 w 636"/>
              <a:gd name="connsiteY174" fmla="*/ 116 h 764"/>
              <a:gd name="connsiteX175" fmla="*/ 510 w 636"/>
              <a:gd name="connsiteY175" fmla="*/ 116 h 764"/>
              <a:gd name="connsiteX0" fmla="*/ 457 w 583"/>
              <a:gd name="connsiteY0" fmla="*/ 116 h 764"/>
              <a:gd name="connsiteX1" fmla="*/ 457 w 583"/>
              <a:gd name="connsiteY1" fmla="*/ 105 h 764"/>
              <a:gd name="connsiteX2" fmla="*/ 452 w 583"/>
              <a:gd name="connsiteY2" fmla="*/ 95 h 764"/>
              <a:gd name="connsiteX3" fmla="*/ 447 w 583"/>
              <a:gd name="connsiteY3" fmla="*/ 84 h 764"/>
              <a:gd name="connsiteX4" fmla="*/ 447 w 583"/>
              <a:gd name="connsiteY4" fmla="*/ 79 h 764"/>
              <a:gd name="connsiteX5" fmla="*/ 441 w 583"/>
              <a:gd name="connsiteY5" fmla="*/ 79 h 764"/>
              <a:gd name="connsiteX6" fmla="*/ 436 w 583"/>
              <a:gd name="connsiteY6" fmla="*/ 79 h 764"/>
              <a:gd name="connsiteX7" fmla="*/ 431 w 583"/>
              <a:gd name="connsiteY7" fmla="*/ 74 h 764"/>
              <a:gd name="connsiteX8" fmla="*/ 420 w 583"/>
              <a:gd name="connsiteY8" fmla="*/ 74 h 764"/>
              <a:gd name="connsiteX9" fmla="*/ 410 w 583"/>
              <a:gd name="connsiteY9" fmla="*/ 74 h 764"/>
              <a:gd name="connsiteX10" fmla="*/ 399 w 583"/>
              <a:gd name="connsiteY10" fmla="*/ 74 h 764"/>
              <a:gd name="connsiteX11" fmla="*/ 389 w 583"/>
              <a:gd name="connsiteY11" fmla="*/ 74 h 764"/>
              <a:gd name="connsiteX12" fmla="*/ 378 w 583"/>
              <a:gd name="connsiteY12" fmla="*/ 74 h 764"/>
              <a:gd name="connsiteX13" fmla="*/ 347 w 583"/>
              <a:gd name="connsiteY13" fmla="*/ 74 h 764"/>
              <a:gd name="connsiteX14" fmla="*/ 320 w 583"/>
              <a:gd name="connsiteY14" fmla="*/ 74 h 764"/>
              <a:gd name="connsiteX15" fmla="*/ 289 w 583"/>
              <a:gd name="connsiteY15" fmla="*/ 79 h 764"/>
              <a:gd name="connsiteX16" fmla="*/ 257 w 583"/>
              <a:gd name="connsiteY16" fmla="*/ 79 h 764"/>
              <a:gd name="connsiteX17" fmla="*/ 242 w 583"/>
              <a:gd name="connsiteY17" fmla="*/ 84 h 764"/>
              <a:gd name="connsiteX18" fmla="*/ 226 w 583"/>
              <a:gd name="connsiteY18" fmla="*/ 84 h 764"/>
              <a:gd name="connsiteX19" fmla="*/ 205 w 583"/>
              <a:gd name="connsiteY19" fmla="*/ 90 h 764"/>
              <a:gd name="connsiteX20" fmla="*/ 189 w 583"/>
              <a:gd name="connsiteY20" fmla="*/ 95 h 764"/>
              <a:gd name="connsiteX21" fmla="*/ 168 w 583"/>
              <a:gd name="connsiteY21" fmla="*/ 95 h 764"/>
              <a:gd name="connsiteX22" fmla="*/ 147 w 583"/>
              <a:gd name="connsiteY22" fmla="*/ 100 h 764"/>
              <a:gd name="connsiteX23" fmla="*/ 121 w 583"/>
              <a:gd name="connsiteY23" fmla="*/ 105 h 764"/>
              <a:gd name="connsiteX24" fmla="*/ 100 w 583"/>
              <a:gd name="connsiteY24" fmla="*/ 111 h 764"/>
              <a:gd name="connsiteX25" fmla="*/ 73 w 583"/>
              <a:gd name="connsiteY25" fmla="*/ 116 h 764"/>
              <a:gd name="connsiteX26" fmla="*/ 52 w 583"/>
              <a:gd name="connsiteY26" fmla="*/ 121 h 764"/>
              <a:gd name="connsiteX27" fmla="*/ 31 w 583"/>
              <a:gd name="connsiteY27" fmla="*/ 121 h 764"/>
              <a:gd name="connsiteX28" fmla="*/ 15 w 583"/>
              <a:gd name="connsiteY28" fmla="*/ 126 h 764"/>
              <a:gd name="connsiteX29" fmla="*/ 0 w 583"/>
              <a:gd name="connsiteY29" fmla="*/ 126 h 764"/>
              <a:gd name="connsiteX30" fmla="*/ 73 w 583"/>
              <a:gd name="connsiteY30" fmla="*/ 63 h 764"/>
              <a:gd name="connsiteX31" fmla="*/ 94 w 583"/>
              <a:gd name="connsiteY31" fmla="*/ 58 h 764"/>
              <a:gd name="connsiteX32" fmla="*/ 126 w 583"/>
              <a:gd name="connsiteY32" fmla="*/ 58 h 764"/>
              <a:gd name="connsiteX33" fmla="*/ 152 w 583"/>
              <a:gd name="connsiteY33" fmla="*/ 53 h 764"/>
              <a:gd name="connsiteX34" fmla="*/ 184 w 583"/>
              <a:gd name="connsiteY34" fmla="*/ 53 h 764"/>
              <a:gd name="connsiteX35" fmla="*/ 221 w 583"/>
              <a:gd name="connsiteY35" fmla="*/ 47 h 764"/>
              <a:gd name="connsiteX36" fmla="*/ 257 w 583"/>
              <a:gd name="connsiteY36" fmla="*/ 42 h 764"/>
              <a:gd name="connsiteX37" fmla="*/ 273 w 583"/>
              <a:gd name="connsiteY37" fmla="*/ 42 h 764"/>
              <a:gd name="connsiteX38" fmla="*/ 289 w 583"/>
              <a:gd name="connsiteY38" fmla="*/ 37 h 764"/>
              <a:gd name="connsiteX39" fmla="*/ 305 w 583"/>
              <a:gd name="connsiteY39" fmla="*/ 37 h 764"/>
              <a:gd name="connsiteX40" fmla="*/ 320 w 583"/>
              <a:gd name="connsiteY40" fmla="*/ 37 h 764"/>
              <a:gd name="connsiteX41" fmla="*/ 331 w 583"/>
              <a:gd name="connsiteY41" fmla="*/ 32 h 764"/>
              <a:gd name="connsiteX42" fmla="*/ 347 w 583"/>
              <a:gd name="connsiteY42" fmla="*/ 32 h 764"/>
              <a:gd name="connsiteX43" fmla="*/ 357 w 583"/>
              <a:gd name="connsiteY43" fmla="*/ 32 h 764"/>
              <a:gd name="connsiteX44" fmla="*/ 368 w 583"/>
              <a:gd name="connsiteY44" fmla="*/ 26 h 764"/>
              <a:gd name="connsiteX45" fmla="*/ 378 w 583"/>
              <a:gd name="connsiteY45" fmla="*/ 26 h 764"/>
              <a:gd name="connsiteX46" fmla="*/ 384 w 583"/>
              <a:gd name="connsiteY46" fmla="*/ 26 h 764"/>
              <a:gd name="connsiteX47" fmla="*/ 394 w 583"/>
              <a:gd name="connsiteY47" fmla="*/ 21 h 764"/>
              <a:gd name="connsiteX48" fmla="*/ 399 w 583"/>
              <a:gd name="connsiteY48" fmla="*/ 21 h 764"/>
              <a:gd name="connsiteX49" fmla="*/ 405 w 583"/>
              <a:gd name="connsiteY49" fmla="*/ 21 h 764"/>
              <a:gd name="connsiteX50" fmla="*/ 410 w 583"/>
              <a:gd name="connsiteY50" fmla="*/ 16 h 764"/>
              <a:gd name="connsiteX51" fmla="*/ 410 w 583"/>
              <a:gd name="connsiteY51" fmla="*/ 16 h 764"/>
              <a:gd name="connsiteX52" fmla="*/ 415 w 583"/>
              <a:gd name="connsiteY52" fmla="*/ 16 h 764"/>
              <a:gd name="connsiteX53" fmla="*/ 415 w 583"/>
              <a:gd name="connsiteY53" fmla="*/ 11 h 764"/>
              <a:gd name="connsiteX54" fmla="*/ 426 w 583"/>
              <a:gd name="connsiteY54" fmla="*/ 5 h 764"/>
              <a:gd name="connsiteX55" fmla="*/ 431 w 583"/>
              <a:gd name="connsiteY55" fmla="*/ 5 h 764"/>
              <a:gd name="connsiteX56" fmla="*/ 441 w 583"/>
              <a:gd name="connsiteY56" fmla="*/ 0 h 764"/>
              <a:gd name="connsiteX57" fmla="*/ 447 w 583"/>
              <a:gd name="connsiteY57" fmla="*/ 5 h 764"/>
              <a:gd name="connsiteX58" fmla="*/ 462 w 583"/>
              <a:gd name="connsiteY58" fmla="*/ 5 h 764"/>
              <a:gd name="connsiteX59" fmla="*/ 473 w 583"/>
              <a:gd name="connsiteY59" fmla="*/ 11 h 764"/>
              <a:gd name="connsiteX60" fmla="*/ 494 w 583"/>
              <a:gd name="connsiteY60" fmla="*/ 16 h 764"/>
              <a:gd name="connsiteX61" fmla="*/ 526 w 583"/>
              <a:gd name="connsiteY61" fmla="*/ 32 h 764"/>
              <a:gd name="connsiteX62" fmla="*/ 541 w 583"/>
              <a:gd name="connsiteY62" fmla="*/ 42 h 764"/>
              <a:gd name="connsiteX63" fmla="*/ 557 w 583"/>
              <a:gd name="connsiteY63" fmla="*/ 53 h 764"/>
              <a:gd name="connsiteX64" fmla="*/ 568 w 583"/>
              <a:gd name="connsiteY64" fmla="*/ 58 h 764"/>
              <a:gd name="connsiteX65" fmla="*/ 578 w 583"/>
              <a:gd name="connsiteY65" fmla="*/ 68 h 764"/>
              <a:gd name="connsiteX66" fmla="*/ 583 w 583"/>
              <a:gd name="connsiteY66" fmla="*/ 74 h 764"/>
              <a:gd name="connsiteX67" fmla="*/ 583 w 583"/>
              <a:gd name="connsiteY67" fmla="*/ 74 h 764"/>
              <a:gd name="connsiteX68" fmla="*/ 578 w 583"/>
              <a:gd name="connsiteY68" fmla="*/ 79 h 764"/>
              <a:gd name="connsiteX69" fmla="*/ 578 w 583"/>
              <a:gd name="connsiteY69" fmla="*/ 84 h 764"/>
              <a:gd name="connsiteX70" fmla="*/ 573 w 583"/>
              <a:gd name="connsiteY70" fmla="*/ 90 h 764"/>
              <a:gd name="connsiteX71" fmla="*/ 568 w 583"/>
              <a:gd name="connsiteY71" fmla="*/ 95 h 764"/>
              <a:gd name="connsiteX72" fmla="*/ 562 w 583"/>
              <a:gd name="connsiteY72" fmla="*/ 100 h 764"/>
              <a:gd name="connsiteX73" fmla="*/ 557 w 583"/>
              <a:gd name="connsiteY73" fmla="*/ 105 h 764"/>
              <a:gd name="connsiteX74" fmla="*/ 552 w 583"/>
              <a:gd name="connsiteY74" fmla="*/ 116 h 764"/>
              <a:gd name="connsiteX75" fmla="*/ 552 w 583"/>
              <a:gd name="connsiteY75" fmla="*/ 126 h 764"/>
              <a:gd name="connsiteX76" fmla="*/ 547 w 583"/>
              <a:gd name="connsiteY76" fmla="*/ 142 h 764"/>
              <a:gd name="connsiteX77" fmla="*/ 547 w 583"/>
              <a:gd name="connsiteY77" fmla="*/ 163 h 764"/>
              <a:gd name="connsiteX78" fmla="*/ 547 w 583"/>
              <a:gd name="connsiteY78" fmla="*/ 184 h 764"/>
              <a:gd name="connsiteX79" fmla="*/ 541 w 583"/>
              <a:gd name="connsiteY79" fmla="*/ 211 h 764"/>
              <a:gd name="connsiteX80" fmla="*/ 536 w 583"/>
              <a:gd name="connsiteY80" fmla="*/ 263 h 764"/>
              <a:gd name="connsiteX81" fmla="*/ 531 w 583"/>
              <a:gd name="connsiteY81" fmla="*/ 316 h 764"/>
              <a:gd name="connsiteX82" fmla="*/ 526 w 583"/>
              <a:gd name="connsiteY82" fmla="*/ 363 h 764"/>
              <a:gd name="connsiteX83" fmla="*/ 520 w 583"/>
              <a:gd name="connsiteY83" fmla="*/ 411 h 764"/>
              <a:gd name="connsiteX84" fmla="*/ 510 w 583"/>
              <a:gd name="connsiteY84" fmla="*/ 458 h 764"/>
              <a:gd name="connsiteX85" fmla="*/ 499 w 583"/>
              <a:gd name="connsiteY85" fmla="*/ 506 h 764"/>
              <a:gd name="connsiteX86" fmla="*/ 489 w 583"/>
              <a:gd name="connsiteY86" fmla="*/ 553 h 764"/>
              <a:gd name="connsiteX87" fmla="*/ 473 w 583"/>
              <a:gd name="connsiteY87" fmla="*/ 595 h 764"/>
              <a:gd name="connsiteX88" fmla="*/ 462 w 583"/>
              <a:gd name="connsiteY88" fmla="*/ 622 h 764"/>
              <a:gd name="connsiteX89" fmla="*/ 457 w 583"/>
              <a:gd name="connsiteY89" fmla="*/ 643 h 764"/>
              <a:gd name="connsiteX90" fmla="*/ 447 w 583"/>
              <a:gd name="connsiteY90" fmla="*/ 658 h 764"/>
              <a:gd name="connsiteX91" fmla="*/ 436 w 583"/>
              <a:gd name="connsiteY91" fmla="*/ 674 h 764"/>
              <a:gd name="connsiteX92" fmla="*/ 426 w 583"/>
              <a:gd name="connsiteY92" fmla="*/ 690 h 764"/>
              <a:gd name="connsiteX93" fmla="*/ 415 w 583"/>
              <a:gd name="connsiteY93" fmla="*/ 706 h 764"/>
              <a:gd name="connsiteX94" fmla="*/ 399 w 583"/>
              <a:gd name="connsiteY94" fmla="*/ 716 h 764"/>
              <a:gd name="connsiteX95" fmla="*/ 389 w 583"/>
              <a:gd name="connsiteY95" fmla="*/ 727 h 764"/>
              <a:gd name="connsiteX96" fmla="*/ 378 w 583"/>
              <a:gd name="connsiteY96" fmla="*/ 737 h 764"/>
              <a:gd name="connsiteX97" fmla="*/ 368 w 583"/>
              <a:gd name="connsiteY97" fmla="*/ 743 h 764"/>
              <a:gd name="connsiteX98" fmla="*/ 357 w 583"/>
              <a:gd name="connsiteY98" fmla="*/ 748 h 764"/>
              <a:gd name="connsiteX99" fmla="*/ 347 w 583"/>
              <a:gd name="connsiteY99" fmla="*/ 753 h 764"/>
              <a:gd name="connsiteX100" fmla="*/ 342 w 583"/>
              <a:gd name="connsiteY100" fmla="*/ 758 h 764"/>
              <a:gd name="connsiteX101" fmla="*/ 331 w 583"/>
              <a:gd name="connsiteY101" fmla="*/ 764 h 764"/>
              <a:gd name="connsiteX102" fmla="*/ 326 w 583"/>
              <a:gd name="connsiteY102" fmla="*/ 764 h 764"/>
              <a:gd name="connsiteX103" fmla="*/ 320 w 583"/>
              <a:gd name="connsiteY103" fmla="*/ 764 h 764"/>
              <a:gd name="connsiteX104" fmla="*/ 310 w 583"/>
              <a:gd name="connsiteY104" fmla="*/ 758 h 764"/>
              <a:gd name="connsiteX105" fmla="*/ 305 w 583"/>
              <a:gd name="connsiteY105" fmla="*/ 753 h 764"/>
              <a:gd name="connsiteX106" fmla="*/ 299 w 583"/>
              <a:gd name="connsiteY106" fmla="*/ 748 h 764"/>
              <a:gd name="connsiteX107" fmla="*/ 299 w 583"/>
              <a:gd name="connsiteY107" fmla="*/ 743 h 764"/>
              <a:gd name="connsiteX108" fmla="*/ 299 w 583"/>
              <a:gd name="connsiteY108" fmla="*/ 737 h 764"/>
              <a:gd name="connsiteX109" fmla="*/ 299 w 583"/>
              <a:gd name="connsiteY109" fmla="*/ 732 h 764"/>
              <a:gd name="connsiteX110" fmla="*/ 299 w 583"/>
              <a:gd name="connsiteY110" fmla="*/ 722 h 764"/>
              <a:gd name="connsiteX111" fmla="*/ 299 w 583"/>
              <a:gd name="connsiteY111" fmla="*/ 716 h 764"/>
              <a:gd name="connsiteX112" fmla="*/ 294 w 583"/>
              <a:gd name="connsiteY112" fmla="*/ 706 h 764"/>
              <a:gd name="connsiteX113" fmla="*/ 284 w 583"/>
              <a:gd name="connsiteY113" fmla="*/ 695 h 764"/>
              <a:gd name="connsiteX114" fmla="*/ 273 w 583"/>
              <a:gd name="connsiteY114" fmla="*/ 690 h 764"/>
              <a:gd name="connsiteX115" fmla="*/ 263 w 583"/>
              <a:gd name="connsiteY115" fmla="*/ 679 h 764"/>
              <a:gd name="connsiteX116" fmla="*/ 247 w 583"/>
              <a:gd name="connsiteY116" fmla="*/ 669 h 764"/>
              <a:gd name="connsiteX117" fmla="*/ 231 w 583"/>
              <a:gd name="connsiteY117" fmla="*/ 658 h 764"/>
              <a:gd name="connsiteX118" fmla="*/ 215 w 583"/>
              <a:gd name="connsiteY118" fmla="*/ 648 h 764"/>
              <a:gd name="connsiteX119" fmla="*/ 199 w 583"/>
              <a:gd name="connsiteY119" fmla="*/ 643 h 764"/>
              <a:gd name="connsiteX120" fmla="*/ 189 w 583"/>
              <a:gd name="connsiteY120" fmla="*/ 632 h 764"/>
              <a:gd name="connsiteX121" fmla="*/ 178 w 583"/>
              <a:gd name="connsiteY121" fmla="*/ 627 h 764"/>
              <a:gd name="connsiteX122" fmla="*/ 168 w 583"/>
              <a:gd name="connsiteY122" fmla="*/ 622 h 764"/>
              <a:gd name="connsiteX123" fmla="*/ 163 w 583"/>
              <a:gd name="connsiteY123" fmla="*/ 616 h 764"/>
              <a:gd name="connsiteX124" fmla="*/ 163 w 583"/>
              <a:gd name="connsiteY124" fmla="*/ 616 h 764"/>
              <a:gd name="connsiteX125" fmla="*/ 163 w 583"/>
              <a:gd name="connsiteY125" fmla="*/ 611 h 764"/>
              <a:gd name="connsiteX126" fmla="*/ 163 w 583"/>
              <a:gd name="connsiteY126" fmla="*/ 611 h 764"/>
              <a:gd name="connsiteX127" fmla="*/ 168 w 583"/>
              <a:gd name="connsiteY127" fmla="*/ 611 h 764"/>
              <a:gd name="connsiteX128" fmla="*/ 173 w 583"/>
              <a:gd name="connsiteY128" fmla="*/ 611 h 764"/>
              <a:gd name="connsiteX129" fmla="*/ 184 w 583"/>
              <a:gd name="connsiteY129" fmla="*/ 611 h 764"/>
              <a:gd name="connsiteX130" fmla="*/ 194 w 583"/>
              <a:gd name="connsiteY130" fmla="*/ 611 h 764"/>
              <a:gd name="connsiteX131" fmla="*/ 210 w 583"/>
              <a:gd name="connsiteY131" fmla="*/ 616 h 764"/>
              <a:gd name="connsiteX132" fmla="*/ 226 w 583"/>
              <a:gd name="connsiteY132" fmla="*/ 622 h 764"/>
              <a:gd name="connsiteX133" fmla="*/ 247 w 583"/>
              <a:gd name="connsiteY133" fmla="*/ 622 h 764"/>
              <a:gd name="connsiteX134" fmla="*/ 268 w 583"/>
              <a:gd name="connsiteY134" fmla="*/ 627 h 764"/>
              <a:gd name="connsiteX135" fmla="*/ 284 w 583"/>
              <a:gd name="connsiteY135" fmla="*/ 632 h 764"/>
              <a:gd name="connsiteX136" fmla="*/ 299 w 583"/>
              <a:gd name="connsiteY136" fmla="*/ 632 h 764"/>
              <a:gd name="connsiteX137" fmla="*/ 315 w 583"/>
              <a:gd name="connsiteY137" fmla="*/ 632 h 764"/>
              <a:gd name="connsiteX138" fmla="*/ 326 w 583"/>
              <a:gd name="connsiteY138" fmla="*/ 632 h 764"/>
              <a:gd name="connsiteX139" fmla="*/ 336 w 583"/>
              <a:gd name="connsiteY139" fmla="*/ 632 h 764"/>
              <a:gd name="connsiteX140" fmla="*/ 342 w 583"/>
              <a:gd name="connsiteY140" fmla="*/ 632 h 764"/>
              <a:gd name="connsiteX141" fmla="*/ 347 w 583"/>
              <a:gd name="connsiteY141" fmla="*/ 632 h 764"/>
              <a:gd name="connsiteX142" fmla="*/ 352 w 583"/>
              <a:gd name="connsiteY142" fmla="*/ 627 h 764"/>
              <a:gd name="connsiteX143" fmla="*/ 357 w 583"/>
              <a:gd name="connsiteY143" fmla="*/ 622 h 764"/>
              <a:gd name="connsiteX144" fmla="*/ 363 w 583"/>
              <a:gd name="connsiteY144" fmla="*/ 616 h 764"/>
              <a:gd name="connsiteX145" fmla="*/ 368 w 583"/>
              <a:gd name="connsiteY145" fmla="*/ 611 h 764"/>
              <a:gd name="connsiteX146" fmla="*/ 373 w 583"/>
              <a:gd name="connsiteY146" fmla="*/ 600 h 764"/>
              <a:gd name="connsiteX147" fmla="*/ 384 w 583"/>
              <a:gd name="connsiteY147" fmla="*/ 590 h 764"/>
              <a:gd name="connsiteX148" fmla="*/ 389 w 583"/>
              <a:gd name="connsiteY148" fmla="*/ 579 h 764"/>
              <a:gd name="connsiteX149" fmla="*/ 394 w 583"/>
              <a:gd name="connsiteY149" fmla="*/ 569 h 764"/>
              <a:gd name="connsiteX150" fmla="*/ 399 w 583"/>
              <a:gd name="connsiteY150" fmla="*/ 553 h 764"/>
              <a:gd name="connsiteX151" fmla="*/ 405 w 583"/>
              <a:gd name="connsiteY151" fmla="*/ 537 h 764"/>
              <a:gd name="connsiteX152" fmla="*/ 410 w 583"/>
              <a:gd name="connsiteY152" fmla="*/ 521 h 764"/>
              <a:gd name="connsiteX153" fmla="*/ 415 w 583"/>
              <a:gd name="connsiteY153" fmla="*/ 500 h 764"/>
              <a:gd name="connsiteX154" fmla="*/ 420 w 583"/>
              <a:gd name="connsiteY154" fmla="*/ 479 h 764"/>
              <a:gd name="connsiteX155" fmla="*/ 426 w 583"/>
              <a:gd name="connsiteY155" fmla="*/ 453 h 764"/>
              <a:gd name="connsiteX156" fmla="*/ 431 w 583"/>
              <a:gd name="connsiteY156" fmla="*/ 427 h 764"/>
              <a:gd name="connsiteX157" fmla="*/ 436 w 583"/>
              <a:gd name="connsiteY157" fmla="*/ 400 h 764"/>
              <a:gd name="connsiteX158" fmla="*/ 441 w 583"/>
              <a:gd name="connsiteY158" fmla="*/ 374 h 764"/>
              <a:gd name="connsiteX159" fmla="*/ 447 w 583"/>
              <a:gd name="connsiteY159" fmla="*/ 348 h 764"/>
              <a:gd name="connsiteX160" fmla="*/ 447 w 583"/>
              <a:gd name="connsiteY160" fmla="*/ 321 h 764"/>
              <a:gd name="connsiteX161" fmla="*/ 452 w 583"/>
              <a:gd name="connsiteY161" fmla="*/ 295 h 764"/>
              <a:gd name="connsiteX162" fmla="*/ 452 w 583"/>
              <a:gd name="connsiteY162" fmla="*/ 274 h 764"/>
              <a:gd name="connsiteX163" fmla="*/ 457 w 583"/>
              <a:gd name="connsiteY163" fmla="*/ 253 h 764"/>
              <a:gd name="connsiteX164" fmla="*/ 457 w 583"/>
              <a:gd name="connsiteY164" fmla="*/ 232 h 764"/>
              <a:gd name="connsiteX165" fmla="*/ 457 w 583"/>
              <a:gd name="connsiteY165" fmla="*/ 211 h 764"/>
              <a:gd name="connsiteX166" fmla="*/ 462 w 583"/>
              <a:gd name="connsiteY166" fmla="*/ 195 h 764"/>
              <a:gd name="connsiteX167" fmla="*/ 462 w 583"/>
              <a:gd name="connsiteY167" fmla="*/ 179 h 764"/>
              <a:gd name="connsiteX168" fmla="*/ 462 w 583"/>
              <a:gd name="connsiteY168" fmla="*/ 163 h 764"/>
              <a:gd name="connsiteX169" fmla="*/ 462 w 583"/>
              <a:gd name="connsiteY169" fmla="*/ 153 h 764"/>
              <a:gd name="connsiteX170" fmla="*/ 462 w 583"/>
              <a:gd name="connsiteY170" fmla="*/ 142 h 764"/>
              <a:gd name="connsiteX171" fmla="*/ 462 w 583"/>
              <a:gd name="connsiteY171" fmla="*/ 132 h 764"/>
              <a:gd name="connsiteX172" fmla="*/ 462 w 583"/>
              <a:gd name="connsiteY172" fmla="*/ 121 h 764"/>
              <a:gd name="connsiteX173" fmla="*/ 457 w 583"/>
              <a:gd name="connsiteY173" fmla="*/ 116 h 764"/>
              <a:gd name="connsiteX174" fmla="*/ 457 w 583"/>
              <a:gd name="connsiteY174" fmla="*/ 116 h 764"/>
              <a:gd name="connsiteX0" fmla="*/ 464 w 590"/>
              <a:gd name="connsiteY0" fmla="*/ 116 h 764"/>
              <a:gd name="connsiteX1" fmla="*/ 464 w 590"/>
              <a:gd name="connsiteY1" fmla="*/ 105 h 764"/>
              <a:gd name="connsiteX2" fmla="*/ 459 w 590"/>
              <a:gd name="connsiteY2" fmla="*/ 95 h 764"/>
              <a:gd name="connsiteX3" fmla="*/ 454 w 590"/>
              <a:gd name="connsiteY3" fmla="*/ 84 h 764"/>
              <a:gd name="connsiteX4" fmla="*/ 454 w 590"/>
              <a:gd name="connsiteY4" fmla="*/ 79 h 764"/>
              <a:gd name="connsiteX5" fmla="*/ 448 w 590"/>
              <a:gd name="connsiteY5" fmla="*/ 79 h 764"/>
              <a:gd name="connsiteX6" fmla="*/ 443 w 590"/>
              <a:gd name="connsiteY6" fmla="*/ 79 h 764"/>
              <a:gd name="connsiteX7" fmla="*/ 438 w 590"/>
              <a:gd name="connsiteY7" fmla="*/ 74 h 764"/>
              <a:gd name="connsiteX8" fmla="*/ 427 w 590"/>
              <a:gd name="connsiteY8" fmla="*/ 74 h 764"/>
              <a:gd name="connsiteX9" fmla="*/ 417 w 590"/>
              <a:gd name="connsiteY9" fmla="*/ 74 h 764"/>
              <a:gd name="connsiteX10" fmla="*/ 406 w 590"/>
              <a:gd name="connsiteY10" fmla="*/ 74 h 764"/>
              <a:gd name="connsiteX11" fmla="*/ 396 w 590"/>
              <a:gd name="connsiteY11" fmla="*/ 74 h 764"/>
              <a:gd name="connsiteX12" fmla="*/ 385 w 590"/>
              <a:gd name="connsiteY12" fmla="*/ 74 h 764"/>
              <a:gd name="connsiteX13" fmla="*/ 354 w 590"/>
              <a:gd name="connsiteY13" fmla="*/ 74 h 764"/>
              <a:gd name="connsiteX14" fmla="*/ 327 w 590"/>
              <a:gd name="connsiteY14" fmla="*/ 74 h 764"/>
              <a:gd name="connsiteX15" fmla="*/ 296 w 590"/>
              <a:gd name="connsiteY15" fmla="*/ 79 h 764"/>
              <a:gd name="connsiteX16" fmla="*/ 264 w 590"/>
              <a:gd name="connsiteY16" fmla="*/ 79 h 764"/>
              <a:gd name="connsiteX17" fmla="*/ 249 w 590"/>
              <a:gd name="connsiteY17" fmla="*/ 84 h 764"/>
              <a:gd name="connsiteX18" fmla="*/ 233 w 590"/>
              <a:gd name="connsiteY18" fmla="*/ 84 h 764"/>
              <a:gd name="connsiteX19" fmla="*/ 212 w 590"/>
              <a:gd name="connsiteY19" fmla="*/ 90 h 764"/>
              <a:gd name="connsiteX20" fmla="*/ 196 w 590"/>
              <a:gd name="connsiteY20" fmla="*/ 95 h 764"/>
              <a:gd name="connsiteX21" fmla="*/ 175 w 590"/>
              <a:gd name="connsiteY21" fmla="*/ 95 h 764"/>
              <a:gd name="connsiteX22" fmla="*/ 154 w 590"/>
              <a:gd name="connsiteY22" fmla="*/ 100 h 764"/>
              <a:gd name="connsiteX23" fmla="*/ 128 w 590"/>
              <a:gd name="connsiteY23" fmla="*/ 105 h 764"/>
              <a:gd name="connsiteX24" fmla="*/ 107 w 590"/>
              <a:gd name="connsiteY24" fmla="*/ 111 h 764"/>
              <a:gd name="connsiteX25" fmla="*/ 80 w 590"/>
              <a:gd name="connsiteY25" fmla="*/ 116 h 764"/>
              <a:gd name="connsiteX26" fmla="*/ 59 w 590"/>
              <a:gd name="connsiteY26" fmla="*/ 121 h 764"/>
              <a:gd name="connsiteX27" fmla="*/ 38 w 590"/>
              <a:gd name="connsiteY27" fmla="*/ 121 h 764"/>
              <a:gd name="connsiteX28" fmla="*/ 7 w 590"/>
              <a:gd name="connsiteY28" fmla="*/ 126 h 764"/>
              <a:gd name="connsiteX29" fmla="*/ 80 w 590"/>
              <a:gd name="connsiteY29" fmla="*/ 63 h 764"/>
              <a:gd name="connsiteX30" fmla="*/ 101 w 590"/>
              <a:gd name="connsiteY30" fmla="*/ 58 h 764"/>
              <a:gd name="connsiteX31" fmla="*/ 133 w 590"/>
              <a:gd name="connsiteY31" fmla="*/ 58 h 764"/>
              <a:gd name="connsiteX32" fmla="*/ 159 w 590"/>
              <a:gd name="connsiteY32" fmla="*/ 53 h 764"/>
              <a:gd name="connsiteX33" fmla="*/ 191 w 590"/>
              <a:gd name="connsiteY33" fmla="*/ 53 h 764"/>
              <a:gd name="connsiteX34" fmla="*/ 228 w 590"/>
              <a:gd name="connsiteY34" fmla="*/ 47 h 764"/>
              <a:gd name="connsiteX35" fmla="*/ 264 w 590"/>
              <a:gd name="connsiteY35" fmla="*/ 42 h 764"/>
              <a:gd name="connsiteX36" fmla="*/ 280 w 590"/>
              <a:gd name="connsiteY36" fmla="*/ 42 h 764"/>
              <a:gd name="connsiteX37" fmla="*/ 296 w 590"/>
              <a:gd name="connsiteY37" fmla="*/ 37 h 764"/>
              <a:gd name="connsiteX38" fmla="*/ 312 w 590"/>
              <a:gd name="connsiteY38" fmla="*/ 37 h 764"/>
              <a:gd name="connsiteX39" fmla="*/ 327 w 590"/>
              <a:gd name="connsiteY39" fmla="*/ 37 h 764"/>
              <a:gd name="connsiteX40" fmla="*/ 338 w 590"/>
              <a:gd name="connsiteY40" fmla="*/ 32 h 764"/>
              <a:gd name="connsiteX41" fmla="*/ 354 w 590"/>
              <a:gd name="connsiteY41" fmla="*/ 32 h 764"/>
              <a:gd name="connsiteX42" fmla="*/ 364 w 590"/>
              <a:gd name="connsiteY42" fmla="*/ 32 h 764"/>
              <a:gd name="connsiteX43" fmla="*/ 375 w 590"/>
              <a:gd name="connsiteY43" fmla="*/ 26 h 764"/>
              <a:gd name="connsiteX44" fmla="*/ 385 w 590"/>
              <a:gd name="connsiteY44" fmla="*/ 26 h 764"/>
              <a:gd name="connsiteX45" fmla="*/ 391 w 590"/>
              <a:gd name="connsiteY45" fmla="*/ 26 h 764"/>
              <a:gd name="connsiteX46" fmla="*/ 401 w 590"/>
              <a:gd name="connsiteY46" fmla="*/ 21 h 764"/>
              <a:gd name="connsiteX47" fmla="*/ 406 w 590"/>
              <a:gd name="connsiteY47" fmla="*/ 21 h 764"/>
              <a:gd name="connsiteX48" fmla="*/ 412 w 590"/>
              <a:gd name="connsiteY48" fmla="*/ 21 h 764"/>
              <a:gd name="connsiteX49" fmla="*/ 417 w 590"/>
              <a:gd name="connsiteY49" fmla="*/ 16 h 764"/>
              <a:gd name="connsiteX50" fmla="*/ 417 w 590"/>
              <a:gd name="connsiteY50" fmla="*/ 16 h 764"/>
              <a:gd name="connsiteX51" fmla="*/ 422 w 590"/>
              <a:gd name="connsiteY51" fmla="*/ 16 h 764"/>
              <a:gd name="connsiteX52" fmla="*/ 422 w 590"/>
              <a:gd name="connsiteY52" fmla="*/ 11 h 764"/>
              <a:gd name="connsiteX53" fmla="*/ 433 w 590"/>
              <a:gd name="connsiteY53" fmla="*/ 5 h 764"/>
              <a:gd name="connsiteX54" fmla="*/ 438 w 590"/>
              <a:gd name="connsiteY54" fmla="*/ 5 h 764"/>
              <a:gd name="connsiteX55" fmla="*/ 448 w 590"/>
              <a:gd name="connsiteY55" fmla="*/ 0 h 764"/>
              <a:gd name="connsiteX56" fmla="*/ 454 w 590"/>
              <a:gd name="connsiteY56" fmla="*/ 5 h 764"/>
              <a:gd name="connsiteX57" fmla="*/ 469 w 590"/>
              <a:gd name="connsiteY57" fmla="*/ 5 h 764"/>
              <a:gd name="connsiteX58" fmla="*/ 480 w 590"/>
              <a:gd name="connsiteY58" fmla="*/ 11 h 764"/>
              <a:gd name="connsiteX59" fmla="*/ 501 w 590"/>
              <a:gd name="connsiteY59" fmla="*/ 16 h 764"/>
              <a:gd name="connsiteX60" fmla="*/ 533 w 590"/>
              <a:gd name="connsiteY60" fmla="*/ 32 h 764"/>
              <a:gd name="connsiteX61" fmla="*/ 548 w 590"/>
              <a:gd name="connsiteY61" fmla="*/ 42 h 764"/>
              <a:gd name="connsiteX62" fmla="*/ 564 w 590"/>
              <a:gd name="connsiteY62" fmla="*/ 53 h 764"/>
              <a:gd name="connsiteX63" fmla="*/ 575 w 590"/>
              <a:gd name="connsiteY63" fmla="*/ 58 h 764"/>
              <a:gd name="connsiteX64" fmla="*/ 585 w 590"/>
              <a:gd name="connsiteY64" fmla="*/ 68 h 764"/>
              <a:gd name="connsiteX65" fmla="*/ 590 w 590"/>
              <a:gd name="connsiteY65" fmla="*/ 74 h 764"/>
              <a:gd name="connsiteX66" fmla="*/ 590 w 590"/>
              <a:gd name="connsiteY66" fmla="*/ 74 h 764"/>
              <a:gd name="connsiteX67" fmla="*/ 585 w 590"/>
              <a:gd name="connsiteY67" fmla="*/ 79 h 764"/>
              <a:gd name="connsiteX68" fmla="*/ 585 w 590"/>
              <a:gd name="connsiteY68" fmla="*/ 84 h 764"/>
              <a:gd name="connsiteX69" fmla="*/ 580 w 590"/>
              <a:gd name="connsiteY69" fmla="*/ 90 h 764"/>
              <a:gd name="connsiteX70" fmla="*/ 575 w 590"/>
              <a:gd name="connsiteY70" fmla="*/ 95 h 764"/>
              <a:gd name="connsiteX71" fmla="*/ 569 w 590"/>
              <a:gd name="connsiteY71" fmla="*/ 100 h 764"/>
              <a:gd name="connsiteX72" fmla="*/ 564 w 590"/>
              <a:gd name="connsiteY72" fmla="*/ 105 h 764"/>
              <a:gd name="connsiteX73" fmla="*/ 559 w 590"/>
              <a:gd name="connsiteY73" fmla="*/ 116 h 764"/>
              <a:gd name="connsiteX74" fmla="*/ 559 w 590"/>
              <a:gd name="connsiteY74" fmla="*/ 126 h 764"/>
              <a:gd name="connsiteX75" fmla="*/ 554 w 590"/>
              <a:gd name="connsiteY75" fmla="*/ 142 h 764"/>
              <a:gd name="connsiteX76" fmla="*/ 554 w 590"/>
              <a:gd name="connsiteY76" fmla="*/ 163 h 764"/>
              <a:gd name="connsiteX77" fmla="*/ 554 w 590"/>
              <a:gd name="connsiteY77" fmla="*/ 184 h 764"/>
              <a:gd name="connsiteX78" fmla="*/ 548 w 590"/>
              <a:gd name="connsiteY78" fmla="*/ 211 h 764"/>
              <a:gd name="connsiteX79" fmla="*/ 543 w 590"/>
              <a:gd name="connsiteY79" fmla="*/ 263 h 764"/>
              <a:gd name="connsiteX80" fmla="*/ 538 w 590"/>
              <a:gd name="connsiteY80" fmla="*/ 316 h 764"/>
              <a:gd name="connsiteX81" fmla="*/ 533 w 590"/>
              <a:gd name="connsiteY81" fmla="*/ 363 h 764"/>
              <a:gd name="connsiteX82" fmla="*/ 527 w 590"/>
              <a:gd name="connsiteY82" fmla="*/ 411 h 764"/>
              <a:gd name="connsiteX83" fmla="*/ 517 w 590"/>
              <a:gd name="connsiteY83" fmla="*/ 458 h 764"/>
              <a:gd name="connsiteX84" fmla="*/ 506 w 590"/>
              <a:gd name="connsiteY84" fmla="*/ 506 h 764"/>
              <a:gd name="connsiteX85" fmla="*/ 496 w 590"/>
              <a:gd name="connsiteY85" fmla="*/ 553 h 764"/>
              <a:gd name="connsiteX86" fmla="*/ 480 w 590"/>
              <a:gd name="connsiteY86" fmla="*/ 595 h 764"/>
              <a:gd name="connsiteX87" fmla="*/ 469 w 590"/>
              <a:gd name="connsiteY87" fmla="*/ 622 h 764"/>
              <a:gd name="connsiteX88" fmla="*/ 464 w 590"/>
              <a:gd name="connsiteY88" fmla="*/ 643 h 764"/>
              <a:gd name="connsiteX89" fmla="*/ 454 w 590"/>
              <a:gd name="connsiteY89" fmla="*/ 658 h 764"/>
              <a:gd name="connsiteX90" fmla="*/ 443 w 590"/>
              <a:gd name="connsiteY90" fmla="*/ 674 h 764"/>
              <a:gd name="connsiteX91" fmla="*/ 433 w 590"/>
              <a:gd name="connsiteY91" fmla="*/ 690 h 764"/>
              <a:gd name="connsiteX92" fmla="*/ 422 w 590"/>
              <a:gd name="connsiteY92" fmla="*/ 706 h 764"/>
              <a:gd name="connsiteX93" fmla="*/ 406 w 590"/>
              <a:gd name="connsiteY93" fmla="*/ 716 h 764"/>
              <a:gd name="connsiteX94" fmla="*/ 396 w 590"/>
              <a:gd name="connsiteY94" fmla="*/ 727 h 764"/>
              <a:gd name="connsiteX95" fmla="*/ 385 w 590"/>
              <a:gd name="connsiteY95" fmla="*/ 737 h 764"/>
              <a:gd name="connsiteX96" fmla="*/ 375 w 590"/>
              <a:gd name="connsiteY96" fmla="*/ 743 h 764"/>
              <a:gd name="connsiteX97" fmla="*/ 364 w 590"/>
              <a:gd name="connsiteY97" fmla="*/ 748 h 764"/>
              <a:gd name="connsiteX98" fmla="*/ 354 w 590"/>
              <a:gd name="connsiteY98" fmla="*/ 753 h 764"/>
              <a:gd name="connsiteX99" fmla="*/ 349 w 590"/>
              <a:gd name="connsiteY99" fmla="*/ 758 h 764"/>
              <a:gd name="connsiteX100" fmla="*/ 338 w 590"/>
              <a:gd name="connsiteY100" fmla="*/ 764 h 764"/>
              <a:gd name="connsiteX101" fmla="*/ 333 w 590"/>
              <a:gd name="connsiteY101" fmla="*/ 764 h 764"/>
              <a:gd name="connsiteX102" fmla="*/ 327 w 590"/>
              <a:gd name="connsiteY102" fmla="*/ 764 h 764"/>
              <a:gd name="connsiteX103" fmla="*/ 317 w 590"/>
              <a:gd name="connsiteY103" fmla="*/ 758 h 764"/>
              <a:gd name="connsiteX104" fmla="*/ 312 w 590"/>
              <a:gd name="connsiteY104" fmla="*/ 753 h 764"/>
              <a:gd name="connsiteX105" fmla="*/ 306 w 590"/>
              <a:gd name="connsiteY105" fmla="*/ 748 h 764"/>
              <a:gd name="connsiteX106" fmla="*/ 306 w 590"/>
              <a:gd name="connsiteY106" fmla="*/ 743 h 764"/>
              <a:gd name="connsiteX107" fmla="*/ 306 w 590"/>
              <a:gd name="connsiteY107" fmla="*/ 737 h 764"/>
              <a:gd name="connsiteX108" fmla="*/ 306 w 590"/>
              <a:gd name="connsiteY108" fmla="*/ 732 h 764"/>
              <a:gd name="connsiteX109" fmla="*/ 306 w 590"/>
              <a:gd name="connsiteY109" fmla="*/ 722 h 764"/>
              <a:gd name="connsiteX110" fmla="*/ 306 w 590"/>
              <a:gd name="connsiteY110" fmla="*/ 716 h 764"/>
              <a:gd name="connsiteX111" fmla="*/ 301 w 590"/>
              <a:gd name="connsiteY111" fmla="*/ 706 h 764"/>
              <a:gd name="connsiteX112" fmla="*/ 291 w 590"/>
              <a:gd name="connsiteY112" fmla="*/ 695 h 764"/>
              <a:gd name="connsiteX113" fmla="*/ 280 w 590"/>
              <a:gd name="connsiteY113" fmla="*/ 690 h 764"/>
              <a:gd name="connsiteX114" fmla="*/ 270 w 590"/>
              <a:gd name="connsiteY114" fmla="*/ 679 h 764"/>
              <a:gd name="connsiteX115" fmla="*/ 254 w 590"/>
              <a:gd name="connsiteY115" fmla="*/ 669 h 764"/>
              <a:gd name="connsiteX116" fmla="*/ 238 w 590"/>
              <a:gd name="connsiteY116" fmla="*/ 658 h 764"/>
              <a:gd name="connsiteX117" fmla="*/ 222 w 590"/>
              <a:gd name="connsiteY117" fmla="*/ 648 h 764"/>
              <a:gd name="connsiteX118" fmla="*/ 206 w 590"/>
              <a:gd name="connsiteY118" fmla="*/ 643 h 764"/>
              <a:gd name="connsiteX119" fmla="*/ 196 w 590"/>
              <a:gd name="connsiteY119" fmla="*/ 632 h 764"/>
              <a:gd name="connsiteX120" fmla="*/ 185 w 590"/>
              <a:gd name="connsiteY120" fmla="*/ 627 h 764"/>
              <a:gd name="connsiteX121" fmla="*/ 175 w 590"/>
              <a:gd name="connsiteY121" fmla="*/ 622 h 764"/>
              <a:gd name="connsiteX122" fmla="*/ 170 w 590"/>
              <a:gd name="connsiteY122" fmla="*/ 616 h 764"/>
              <a:gd name="connsiteX123" fmla="*/ 170 w 590"/>
              <a:gd name="connsiteY123" fmla="*/ 616 h 764"/>
              <a:gd name="connsiteX124" fmla="*/ 170 w 590"/>
              <a:gd name="connsiteY124" fmla="*/ 611 h 764"/>
              <a:gd name="connsiteX125" fmla="*/ 170 w 590"/>
              <a:gd name="connsiteY125" fmla="*/ 611 h 764"/>
              <a:gd name="connsiteX126" fmla="*/ 175 w 590"/>
              <a:gd name="connsiteY126" fmla="*/ 611 h 764"/>
              <a:gd name="connsiteX127" fmla="*/ 180 w 590"/>
              <a:gd name="connsiteY127" fmla="*/ 611 h 764"/>
              <a:gd name="connsiteX128" fmla="*/ 191 w 590"/>
              <a:gd name="connsiteY128" fmla="*/ 611 h 764"/>
              <a:gd name="connsiteX129" fmla="*/ 201 w 590"/>
              <a:gd name="connsiteY129" fmla="*/ 611 h 764"/>
              <a:gd name="connsiteX130" fmla="*/ 217 w 590"/>
              <a:gd name="connsiteY130" fmla="*/ 616 h 764"/>
              <a:gd name="connsiteX131" fmla="*/ 233 w 590"/>
              <a:gd name="connsiteY131" fmla="*/ 622 h 764"/>
              <a:gd name="connsiteX132" fmla="*/ 254 w 590"/>
              <a:gd name="connsiteY132" fmla="*/ 622 h 764"/>
              <a:gd name="connsiteX133" fmla="*/ 275 w 590"/>
              <a:gd name="connsiteY133" fmla="*/ 627 h 764"/>
              <a:gd name="connsiteX134" fmla="*/ 291 w 590"/>
              <a:gd name="connsiteY134" fmla="*/ 632 h 764"/>
              <a:gd name="connsiteX135" fmla="*/ 306 w 590"/>
              <a:gd name="connsiteY135" fmla="*/ 632 h 764"/>
              <a:gd name="connsiteX136" fmla="*/ 322 w 590"/>
              <a:gd name="connsiteY136" fmla="*/ 632 h 764"/>
              <a:gd name="connsiteX137" fmla="*/ 333 w 590"/>
              <a:gd name="connsiteY137" fmla="*/ 632 h 764"/>
              <a:gd name="connsiteX138" fmla="*/ 343 w 590"/>
              <a:gd name="connsiteY138" fmla="*/ 632 h 764"/>
              <a:gd name="connsiteX139" fmla="*/ 349 w 590"/>
              <a:gd name="connsiteY139" fmla="*/ 632 h 764"/>
              <a:gd name="connsiteX140" fmla="*/ 354 w 590"/>
              <a:gd name="connsiteY140" fmla="*/ 632 h 764"/>
              <a:gd name="connsiteX141" fmla="*/ 359 w 590"/>
              <a:gd name="connsiteY141" fmla="*/ 627 h 764"/>
              <a:gd name="connsiteX142" fmla="*/ 364 w 590"/>
              <a:gd name="connsiteY142" fmla="*/ 622 h 764"/>
              <a:gd name="connsiteX143" fmla="*/ 370 w 590"/>
              <a:gd name="connsiteY143" fmla="*/ 616 h 764"/>
              <a:gd name="connsiteX144" fmla="*/ 375 w 590"/>
              <a:gd name="connsiteY144" fmla="*/ 611 h 764"/>
              <a:gd name="connsiteX145" fmla="*/ 380 w 590"/>
              <a:gd name="connsiteY145" fmla="*/ 600 h 764"/>
              <a:gd name="connsiteX146" fmla="*/ 391 w 590"/>
              <a:gd name="connsiteY146" fmla="*/ 590 h 764"/>
              <a:gd name="connsiteX147" fmla="*/ 396 w 590"/>
              <a:gd name="connsiteY147" fmla="*/ 579 h 764"/>
              <a:gd name="connsiteX148" fmla="*/ 401 w 590"/>
              <a:gd name="connsiteY148" fmla="*/ 569 h 764"/>
              <a:gd name="connsiteX149" fmla="*/ 406 w 590"/>
              <a:gd name="connsiteY149" fmla="*/ 553 h 764"/>
              <a:gd name="connsiteX150" fmla="*/ 412 w 590"/>
              <a:gd name="connsiteY150" fmla="*/ 537 h 764"/>
              <a:gd name="connsiteX151" fmla="*/ 417 w 590"/>
              <a:gd name="connsiteY151" fmla="*/ 521 h 764"/>
              <a:gd name="connsiteX152" fmla="*/ 422 w 590"/>
              <a:gd name="connsiteY152" fmla="*/ 500 h 764"/>
              <a:gd name="connsiteX153" fmla="*/ 427 w 590"/>
              <a:gd name="connsiteY153" fmla="*/ 479 h 764"/>
              <a:gd name="connsiteX154" fmla="*/ 433 w 590"/>
              <a:gd name="connsiteY154" fmla="*/ 453 h 764"/>
              <a:gd name="connsiteX155" fmla="*/ 438 w 590"/>
              <a:gd name="connsiteY155" fmla="*/ 427 h 764"/>
              <a:gd name="connsiteX156" fmla="*/ 443 w 590"/>
              <a:gd name="connsiteY156" fmla="*/ 400 h 764"/>
              <a:gd name="connsiteX157" fmla="*/ 448 w 590"/>
              <a:gd name="connsiteY157" fmla="*/ 374 h 764"/>
              <a:gd name="connsiteX158" fmla="*/ 454 w 590"/>
              <a:gd name="connsiteY158" fmla="*/ 348 h 764"/>
              <a:gd name="connsiteX159" fmla="*/ 454 w 590"/>
              <a:gd name="connsiteY159" fmla="*/ 321 h 764"/>
              <a:gd name="connsiteX160" fmla="*/ 459 w 590"/>
              <a:gd name="connsiteY160" fmla="*/ 295 h 764"/>
              <a:gd name="connsiteX161" fmla="*/ 459 w 590"/>
              <a:gd name="connsiteY161" fmla="*/ 274 h 764"/>
              <a:gd name="connsiteX162" fmla="*/ 464 w 590"/>
              <a:gd name="connsiteY162" fmla="*/ 253 h 764"/>
              <a:gd name="connsiteX163" fmla="*/ 464 w 590"/>
              <a:gd name="connsiteY163" fmla="*/ 232 h 764"/>
              <a:gd name="connsiteX164" fmla="*/ 464 w 590"/>
              <a:gd name="connsiteY164" fmla="*/ 211 h 764"/>
              <a:gd name="connsiteX165" fmla="*/ 469 w 590"/>
              <a:gd name="connsiteY165" fmla="*/ 195 h 764"/>
              <a:gd name="connsiteX166" fmla="*/ 469 w 590"/>
              <a:gd name="connsiteY166" fmla="*/ 179 h 764"/>
              <a:gd name="connsiteX167" fmla="*/ 469 w 590"/>
              <a:gd name="connsiteY167" fmla="*/ 163 h 764"/>
              <a:gd name="connsiteX168" fmla="*/ 469 w 590"/>
              <a:gd name="connsiteY168" fmla="*/ 153 h 764"/>
              <a:gd name="connsiteX169" fmla="*/ 469 w 590"/>
              <a:gd name="connsiteY169" fmla="*/ 142 h 764"/>
              <a:gd name="connsiteX170" fmla="*/ 469 w 590"/>
              <a:gd name="connsiteY170" fmla="*/ 132 h 764"/>
              <a:gd name="connsiteX171" fmla="*/ 469 w 590"/>
              <a:gd name="connsiteY171" fmla="*/ 121 h 764"/>
              <a:gd name="connsiteX172" fmla="*/ 464 w 590"/>
              <a:gd name="connsiteY172" fmla="*/ 116 h 764"/>
              <a:gd name="connsiteX173" fmla="*/ 464 w 590"/>
              <a:gd name="connsiteY173" fmla="*/ 116 h 764"/>
              <a:gd name="connsiteX0" fmla="*/ 426 w 552"/>
              <a:gd name="connsiteY0" fmla="*/ 116 h 764"/>
              <a:gd name="connsiteX1" fmla="*/ 426 w 552"/>
              <a:gd name="connsiteY1" fmla="*/ 105 h 764"/>
              <a:gd name="connsiteX2" fmla="*/ 421 w 552"/>
              <a:gd name="connsiteY2" fmla="*/ 95 h 764"/>
              <a:gd name="connsiteX3" fmla="*/ 416 w 552"/>
              <a:gd name="connsiteY3" fmla="*/ 84 h 764"/>
              <a:gd name="connsiteX4" fmla="*/ 416 w 552"/>
              <a:gd name="connsiteY4" fmla="*/ 79 h 764"/>
              <a:gd name="connsiteX5" fmla="*/ 410 w 552"/>
              <a:gd name="connsiteY5" fmla="*/ 79 h 764"/>
              <a:gd name="connsiteX6" fmla="*/ 405 w 552"/>
              <a:gd name="connsiteY6" fmla="*/ 79 h 764"/>
              <a:gd name="connsiteX7" fmla="*/ 400 w 552"/>
              <a:gd name="connsiteY7" fmla="*/ 74 h 764"/>
              <a:gd name="connsiteX8" fmla="*/ 389 w 552"/>
              <a:gd name="connsiteY8" fmla="*/ 74 h 764"/>
              <a:gd name="connsiteX9" fmla="*/ 379 w 552"/>
              <a:gd name="connsiteY9" fmla="*/ 74 h 764"/>
              <a:gd name="connsiteX10" fmla="*/ 368 w 552"/>
              <a:gd name="connsiteY10" fmla="*/ 74 h 764"/>
              <a:gd name="connsiteX11" fmla="*/ 358 w 552"/>
              <a:gd name="connsiteY11" fmla="*/ 74 h 764"/>
              <a:gd name="connsiteX12" fmla="*/ 347 w 552"/>
              <a:gd name="connsiteY12" fmla="*/ 74 h 764"/>
              <a:gd name="connsiteX13" fmla="*/ 316 w 552"/>
              <a:gd name="connsiteY13" fmla="*/ 74 h 764"/>
              <a:gd name="connsiteX14" fmla="*/ 289 w 552"/>
              <a:gd name="connsiteY14" fmla="*/ 74 h 764"/>
              <a:gd name="connsiteX15" fmla="*/ 258 w 552"/>
              <a:gd name="connsiteY15" fmla="*/ 79 h 764"/>
              <a:gd name="connsiteX16" fmla="*/ 226 w 552"/>
              <a:gd name="connsiteY16" fmla="*/ 79 h 764"/>
              <a:gd name="connsiteX17" fmla="*/ 211 w 552"/>
              <a:gd name="connsiteY17" fmla="*/ 84 h 764"/>
              <a:gd name="connsiteX18" fmla="*/ 195 w 552"/>
              <a:gd name="connsiteY18" fmla="*/ 84 h 764"/>
              <a:gd name="connsiteX19" fmla="*/ 174 w 552"/>
              <a:gd name="connsiteY19" fmla="*/ 90 h 764"/>
              <a:gd name="connsiteX20" fmla="*/ 158 w 552"/>
              <a:gd name="connsiteY20" fmla="*/ 95 h 764"/>
              <a:gd name="connsiteX21" fmla="*/ 137 w 552"/>
              <a:gd name="connsiteY21" fmla="*/ 95 h 764"/>
              <a:gd name="connsiteX22" fmla="*/ 116 w 552"/>
              <a:gd name="connsiteY22" fmla="*/ 100 h 764"/>
              <a:gd name="connsiteX23" fmla="*/ 90 w 552"/>
              <a:gd name="connsiteY23" fmla="*/ 105 h 764"/>
              <a:gd name="connsiteX24" fmla="*/ 69 w 552"/>
              <a:gd name="connsiteY24" fmla="*/ 111 h 764"/>
              <a:gd name="connsiteX25" fmla="*/ 42 w 552"/>
              <a:gd name="connsiteY25" fmla="*/ 116 h 764"/>
              <a:gd name="connsiteX26" fmla="*/ 21 w 552"/>
              <a:gd name="connsiteY26" fmla="*/ 121 h 764"/>
              <a:gd name="connsiteX27" fmla="*/ 0 w 552"/>
              <a:gd name="connsiteY27" fmla="*/ 121 h 764"/>
              <a:gd name="connsiteX28" fmla="*/ 42 w 552"/>
              <a:gd name="connsiteY28" fmla="*/ 63 h 764"/>
              <a:gd name="connsiteX29" fmla="*/ 63 w 552"/>
              <a:gd name="connsiteY29" fmla="*/ 58 h 764"/>
              <a:gd name="connsiteX30" fmla="*/ 95 w 552"/>
              <a:gd name="connsiteY30" fmla="*/ 58 h 764"/>
              <a:gd name="connsiteX31" fmla="*/ 121 w 552"/>
              <a:gd name="connsiteY31" fmla="*/ 53 h 764"/>
              <a:gd name="connsiteX32" fmla="*/ 153 w 552"/>
              <a:gd name="connsiteY32" fmla="*/ 53 h 764"/>
              <a:gd name="connsiteX33" fmla="*/ 190 w 552"/>
              <a:gd name="connsiteY33" fmla="*/ 47 h 764"/>
              <a:gd name="connsiteX34" fmla="*/ 226 w 552"/>
              <a:gd name="connsiteY34" fmla="*/ 42 h 764"/>
              <a:gd name="connsiteX35" fmla="*/ 242 w 552"/>
              <a:gd name="connsiteY35" fmla="*/ 42 h 764"/>
              <a:gd name="connsiteX36" fmla="*/ 258 w 552"/>
              <a:gd name="connsiteY36" fmla="*/ 37 h 764"/>
              <a:gd name="connsiteX37" fmla="*/ 274 w 552"/>
              <a:gd name="connsiteY37" fmla="*/ 37 h 764"/>
              <a:gd name="connsiteX38" fmla="*/ 289 w 552"/>
              <a:gd name="connsiteY38" fmla="*/ 37 h 764"/>
              <a:gd name="connsiteX39" fmla="*/ 300 w 552"/>
              <a:gd name="connsiteY39" fmla="*/ 32 h 764"/>
              <a:gd name="connsiteX40" fmla="*/ 316 w 552"/>
              <a:gd name="connsiteY40" fmla="*/ 32 h 764"/>
              <a:gd name="connsiteX41" fmla="*/ 326 w 552"/>
              <a:gd name="connsiteY41" fmla="*/ 32 h 764"/>
              <a:gd name="connsiteX42" fmla="*/ 337 w 552"/>
              <a:gd name="connsiteY42" fmla="*/ 26 h 764"/>
              <a:gd name="connsiteX43" fmla="*/ 347 w 552"/>
              <a:gd name="connsiteY43" fmla="*/ 26 h 764"/>
              <a:gd name="connsiteX44" fmla="*/ 353 w 552"/>
              <a:gd name="connsiteY44" fmla="*/ 26 h 764"/>
              <a:gd name="connsiteX45" fmla="*/ 363 w 552"/>
              <a:gd name="connsiteY45" fmla="*/ 21 h 764"/>
              <a:gd name="connsiteX46" fmla="*/ 368 w 552"/>
              <a:gd name="connsiteY46" fmla="*/ 21 h 764"/>
              <a:gd name="connsiteX47" fmla="*/ 374 w 552"/>
              <a:gd name="connsiteY47" fmla="*/ 21 h 764"/>
              <a:gd name="connsiteX48" fmla="*/ 379 w 552"/>
              <a:gd name="connsiteY48" fmla="*/ 16 h 764"/>
              <a:gd name="connsiteX49" fmla="*/ 379 w 552"/>
              <a:gd name="connsiteY49" fmla="*/ 16 h 764"/>
              <a:gd name="connsiteX50" fmla="*/ 384 w 552"/>
              <a:gd name="connsiteY50" fmla="*/ 16 h 764"/>
              <a:gd name="connsiteX51" fmla="*/ 384 w 552"/>
              <a:gd name="connsiteY51" fmla="*/ 11 h 764"/>
              <a:gd name="connsiteX52" fmla="*/ 395 w 552"/>
              <a:gd name="connsiteY52" fmla="*/ 5 h 764"/>
              <a:gd name="connsiteX53" fmla="*/ 400 w 552"/>
              <a:gd name="connsiteY53" fmla="*/ 5 h 764"/>
              <a:gd name="connsiteX54" fmla="*/ 410 w 552"/>
              <a:gd name="connsiteY54" fmla="*/ 0 h 764"/>
              <a:gd name="connsiteX55" fmla="*/ 416 w 552"/>
              <a:gd name="connsiteY55" fmla="*/ 5 h 764"/>
              <a:gd name="connsiteX56" fmla="*/ 431 w 552"/>
              <a:gd name="connsiteY56" fmla="*/ 5 h 764"/>
              <a:gd name="connsiteX57" fmla="*/ 442 w 552"/>
              <a:gd name="connsiteY57" fmla="*/ 11 h 764"/>
              <a:gd name="connsiteX58" fmla="*/ 463 w 552"/>
              <a:gd name="connsiteY58" fmla="*/ 16 h 764"/>
              <a:gd name="connsiteX59" fmla="*/ 495 w 552"/>
              <a:gd name="connsiteY59" fmla="*/ 32 h 764"/>
              <a:gd name="connsiteX60" fmla="*/ 510 w 552"/>
              <a:gd name="connsiteY60" fmla="*/ 42 h 764"/>
              <a:gd name="connsiteX61" fmla="*/ 526 w 552"/>
              <a:gd name="connsiteY61" fmla="*/ 53 h 764"/>
              <a:gd name="connsiteX62" fmla="*/ 537 w 552"/>
              <a:gd name="connsiteY62" fmla="*/ 58 h 764"/>
              <a:gd name="connsiteX63" fmla="*/ 547 w 552"/>
              <a:gd name="connsiteY63" fmla="*/ 68 h 764"/>
              <a:gd name="connsiteX64" fmla="*/ 552 w 552"/>
              <a:gd name="connsiteY64" fmla="*/ 74 h 764"/>
              <a:gd name="connsiteX65" fmla="*/ 552 w 552"/>
              <a:gd name="connsiteY65" fmla="*/ 74 h 764"/>
              <a:gd name="connsiteX66" fmla="*/ 547 w 552"/>
              <a:gd name="connsiteY66" fmla="*/ 79 h 764"/>
              <a:gd name="connsiteX67" fmla="*/ 547 w 552"/>
              <a:gd name="connsiteY67" fmla="*/ 84 h 764"/>
              <a:gd name="connsiteX68" fmla="*/ 542 w 552"/>
              <a:gd name="connsiteY68" fmla="*/ 90 h 764"/>
              <a:gd name="connsiteX69" fmla="*/ 537 w 552"/>
              <a:gd name="connsiteY69" fmla="*/ 95 h 764"/>
              <a:gd name="connsiteX70" fmla="*/ 531 w 552"/>
              <a:gd name="connsiteY70" fmla="*/ 100 h 764"/>
              <a:gd name="connsiteX71" fmla="*/ 526 w 552"/>
              <a:gd name="connsiteY71" fmla="*/ 105 h 764"/>
              <a:gd name="connsiteX72" fmla="*/ 521 w 552"/>
              <a:gd name="connsiteY72" fmla="*/ 116 h 764"/>
              <a:gd name="connsiteX73" fmla="*/ 521 w 552"/>
              <a:gd name="connsiteY73" fmla="*/ 126 h 764"/>
              <a:gd name="connsiteX74" fmla="*/ 516 w 552"/>
              <a:gd name="connsiteY74" fmla="*/ 142 h 764"/>
              <a:gd name="connsiteX75" fmla="*/ 516 w 552"/>
              <a:gd name="connsiteY75" fmla="*/ 163 h 764"/>
              <a:gd name="connsiteX76" fmla="*/ 516 w 552"/>
              <a:gd name="connsiteY76" fmla="*/ 184 h 764"/>
              <a:gd name="connsiteX77" fmla="*/ 510 w 552"/>
              <a:gd name="connsiteY77" fmla="*/ 211 h 764"/>
              <a:gd name="connsiteX78" fmla="*/ 505 w 552"/>
              <a:gd name="connsiteY78" fmla="*/ 263 h 764"/>
              <a:gd name="connsiteX79" fmla="*/ 500 w 552"/>
              <a:gd name="connsiteY79" fmla="*/ 316 h 764"/>
              <a:gd name="connsiteX80" fmla="*/ 495 w 552"/>
              <a:gd name="connsiteY80" fmla="*/ 363 h 764"/>
              <a:gd name="connsiteX81" fmla="*/ 489 w 552"/>
              <a:gd name="connsiteY81" fmla="*/ 411 h 764"/>
              <a:gd name="connsiteX82" fmla="*/ 479 w 552"/>
              <a:gd name="connsiteY82" fmla="*/ 458 h 764"/>
              <a:gd name="connsiteX83" fmla="*/ 468 w 552"/>
              <a:gd name="connsiteY83" fmla="*/ 506 h 764"/>
              <a:gd name="connsiteX84" fmla="*/ 458 w 552"/>
              <a:gd name="connsiteY84" fmla="*/ 553 h 764"/>
              <a:gd name="connsiteX85" fmla="*/ 442 w 552"/>
              <a:gd name="connsiteY85" fmla="*/ 595 h 764"/>
              <a:gd name="connsiteX86" fmla="*/ 431 w 552"/>
              <a:gd name="connsiteY86" fmla="*/ 622 h 764"/>
              <a:gd name="connsiteX87" fmla="*/ 426 w 552"/>
              <a:gd name="connsiteY87" fmla="*/ 643 h 764"/>
              <a:gd name="connsiteX88" fmla="*/ 416 w 552"/>
              <a:gd name="connsiteY88" fmla="*/ 658 h 764"/>
              <a:gd name="connsiteX89" fmla="*/ 405 w 552"/>
              <a:gd name="connsiteY89" fmla="*/ 674 h 764"/>
              <a:gd name="connsiteX90" fmla="*/ 395 w 552"/>
              <a:gd name="connsiteY90" fmla="*/ 690 h 764"/>
              <a:gd name="connsiteX91" fmla="*/ 384 w 552"/>
              <a:gd name="connsiteY91" fmla="*/ 706 h 764"/>
              <a:gd name="connsiteX92" fmla="*/ 368 w 552"/>
              <a:gd name="connsiteY92" fmla="*/ 716 h 764"/>
              <a:gd name="connsiteX93" fmla="*/ 358 w 552"/>
              <a:gd name="connsiteY93" fmla="*/ 727 h 764"/>
              <a:gd name="connsiteX94" fmla="*/ 347 w 552"/>
              <a:gd name="connsiteY94" fmla="*/ 737 h 764"/>
              <a:gd name="connsiteX95" fmla="*/ 337 w 552"/>
              <a:gd name="connsiteY95" fmla="*/ 743 h 764"/>
              <a:gd name="connsiteX96" fmla="*/ 326 w 552"/>
              <a:gd name="connsiteY96" fmla="*/ 748 h 764"/>
              <a:gd name="connsiteX97" fmla="*/ 316 w 552"/>
              <a:gd name="connsiteY97" fmla="*/ 753 h 764"/>
              <a:gd name="connsiteX98" fmla="*/ 311 w 552"/>
              <a:gd name="connsiteY98" fmla="*/ 758 h 764"/>
              <a:gd name="connsiteX99" fmla="*/ 300 w 552"/>
              <a:gd name="connsiteY99" fmla="*/ 764 h 764"/>
              <a:gd name="connsiteX100" fmla="*/ 295 w 552"/>
              <a:gd name="connsiteY100" fmla="*/ 764 h 764"/>
              <a:gd name="connsiteX101" fmla="*/ 289 w 552"/>
              <a:gd name="connsiteY101" fmla="*/ 764 h 764"/>
              <a:gd name="connsiteX102" fmla="*/ 279 w 552"/>
              <a:gd name="connsiteY102" fmla="*/ 758 h 764"/>
              <a:gd name="connsiteX103" fmla="*/ 274 w 552"/>
              <a:gd name="connsiteY103" fmla="*/ 753 h 764"/>
              <a:gd name="connsiteX104" fmla="*/ 268 w 552"/>
              <a:gd name="connsiteY104" fmla="*/ 748 h 764"/>
              <a:gd name="connsiteX105" fmla="*/ 268 w 552"/>
              <a:gd name="connsiteY105" fmla="*/ 743 h 764"/>
              <a:gd name="connsiteX106" fmla="*/ 268 w 552"/>
              <a:gd name="connsiteY106" fmla="*/ 737 h 764"/>
              <a:gd name="connsiteX107" fmla="*/ 268 w 552"/>
              <a:gd name="connsiteY107" fmla="*/ 732 h 764"/>
              <a:gd name="connsiteX108" fmla="*/ 268 w 552"/>
              <a:gd name="connsiteY108" fmla="*/ 722 h 764"/>
              <a:gd name="connsiteX109" fmla="*/ 268 w 552"/>
              <a:gd name="connsiteY109" fmla="*/ 716 h 764"/>
              <a:gd name="connsiteX110" fmla="*/ 263 w 552"/>
              <a:gd name="connsiteY110" fmla="*/ 706 h 764"/>
              <a:gd name="connsiteX111" fmla="*/ 253 w 552"/>
              <a:gd name="connsiteY111" fmla="*/ 695 h 764"/>
              <a:gd name="connsiteX112" fmla="*/ 242 w 552"/>
              <a:gd name="connsiteY112" fmla="*/ 690 h 764"/>
              <a:gd name="connsiteX113" fmla="*/ 232 w 552"/>
              <a:gd name="connsiteY113" fmla="*/ 679 h 764"/>
              <a:gd name="connsiteX114" fmla="*/ 216 w 552"/>
              <a:gd name="connsiteY114" fmla="*/ 669 h 764"/>
              <a:gd name="connsiteX115" fmla="*/ 200 w 552"/>
              <a:gd name="connsiteY115" fmla="*/ 658 h 764"/>
              <a:gd name="connsiteX116" fmla="*/ 184 w 552"/>
              <a:gd name="connsiteY116" fmla="*/ 648 h 764"/>
              <a:gd name="connsiteX117" fmla="*/ 168 w 552"/>
              <a:gd name="connsiteY117" fmla="*/ 643 h 764"/>
              <a:gd name="connsiteX118" fmla="*/ 158 w 552"/>
              <a:gd name="connsiteY118" fmla="*/ 632 h 764"/>
              <a:gd name="connsiteX119" fmla="*/ 147 w 552"/>
              <a:gd name="connsiteY119" fmla="*/ 627 h 764"/>
              <a:gd name="connsiteX120" fmla="*/ 137 w 552"/>
              <a:gd name="connsiteY120" fmla="*/ 622 h 764"/>
              <a:gd name="connsiteX121" fmla="*/ 132 w 552"/>
              <a:gd name="connsiteY121" fmla="*/ 616 h 764"/>
              <a:gd name="connsiteX122" fmla="*/ 132 w 552"/>
              <a:gd name="connsiteY122" fmla="*/ 616 h 764"/>
              <a:gd name="connsiteX123" fmla="*/ 132 w 552"/>
              <a:gd name="connsiteY123" fmla="*/ 611 h 764"/>
              <a:gd name="connsiteX124" fmla="*/ 132 w 552"/>
              <a:gd name="connsiteY124" fmla="*/ 611 h 764"/>
              <a:gd name="connsiteX125" fmla="*/ 137 w 552"/>
              <a:gd name="connsiteY125" fmla="*/ 611 h 764"/>
              <a:gd name="connsiteX126" fmla="*/ 142 w 552"/>
              <a:gd name="connsiteY126" fmla="*/ 611 h 764"/>
              <a:gd name="connsiteX127" fmla="*/ 153 w 552"/>
              <a:gd name="connsiteY127" fmla="*/ 611 h 764"/>
              <a:gd name="connsiteX128" fmla="*/ 163 w 552"/>
              <a:gd name="connsiteY128" fmla="*/ 611 h 764"/>
              <a:gd name="connsiteX129" fmla="*/ 179 w 552"/>
              <a:gd name="connsiteY129" fmla="*/ 616 h 764"/>
              <a:gd name="connsiteX130" fmla="*/ 195 w 552"/>
              <a:gd name="connsiteY130" fmla="*/ 622 h 764"/>
              <a:gd name="connsiteX131" fmla="*/ 216 w 552"/>
              <a:gd name="connsiteY131" fmla="*/ 622 h 764"/>
              <a:gd name="connsiteX132" fmla="*/ 237 w 552"/>
              <a:gd name="connsiteY132" fmla="*/ 627 h 764"/>
              <a:gd name="connsiteX133" fmla="*/ 253 w 552"/>
              <a:gd name="connsiteY133" fmla="*/ 632 h 764"/>
              <a:gd name="connsiteX134" fmla="*/ 268 w 552"/>
              <a:gd name="connsiteY134" fmla="*/ 632 h 764"/>
              <a:gd name="connsiteX135" fmla="*/ 284 w 552"/>
              <a:gd name="connsiteY135" fmla="*/ 632 h 764"/>
              <a:gd name="connsiteX136" fmla="*/ 295 w 552"/>
              <a:gd name="connsiteY136" fmla="*/ 632 h 764"/>
              <a:gd name="connsiteX137" fmla="*/ 305 w 552"/>
              <a:gd name="connsiteY137" fmla="*/ 632 h 764"/>
              <a:gd name="connsiteX138" fmla="*/ 311 w 552"/>
              <a:gd name="connsiteY138" fmla="*/ 632 h 764"/>
              <a:gd name="connsiteX139" fmla="*/ 316 w 552"/>
              <a:gd name="connsiteY139" fmla="*/ 632 h 764"/>
              <a:gd name="connsiteX140" fmla="*/ 321 w 552"/>
              <a:gd name="connsiteY140" fmla="*/ 627 h 764"/>
              <a:gd name="connsiteX141" fmla="*/ 326 w 552"/>
              <a:gd name="connsiteY141" fmla="*/ 622 h 764"/>
              <a:gd name="connsiteX142" fmla="*/ 332 w 552"/>
              <a:gd name="connsiteY142" fmla="*/ 616 h 764"/>
              <a:gd name="connsiteX143" fmla="*/ 337 w 552"/>
              <a:gd name="connsiteY143" fmla="*/ 611 h 764"/>
              <a:gd name="connsiteX144" fmla="*/ 342 w 552"/>
              <a:gd name="connsiteY144" fmla="*/ 600 h 764"/>
              <a:gd name="connsiteX145" fmla="*/ 353 w 552"/>
              <a:gd name="connsiteY145" fmla="*/ 590 h 764"/>
              <a:gd name="connsiteX146" fmla="*/ 358 w 552"/>
              <a:gd name="connsiteY146" fmla="*/ 579 h 764"/>
              <a:gd name="connsiteX147" fmla="*/ 363 w 552"/>
              <a:gd name="connsiteY147" fmla="*/ 569 h 764"/>
              <a:gd name="connsiteX148" fmla="*/ 368 w 552"/>
              <a:gd name="connsiteY148" fmla="*/ 553 h 764"/>
              <a:gd name="connsiteX149" fmla="*/ 374 w 552"/>
              <a:gd name="connsiteY149" fmla="*/ 537 h 764"/>
              <a:gd name="connsiteX150" fmla="*/ 379 w 552"/>
              <a:gd name="connsiteY150" fmla="*/ 521 h 764"/>
              <a:gd name="connsiteX151" fmla="*/ 384 w 552"/>
              <a:gd name="connsiteY151" fmla="*/ 500 h 764"/>
              <a:gd name="connsiteX152" fmla="*/ 389 w 552"/>
              <a:gd name="connsiteY152" fmla="*/ 479 h 764"/>
              <a:gd name="connsiteX153" fmla="*/ 395 w 552"/>
              <a:gd name="connsiteY153" fmla="*/ 453 h 764"/>
              <a:gd name="connsiteX154" fmla="*/ 400 w 552"/>
              <a:gd name="connsiteY154" fmla="*/ 427 h 764"/>
              <a:gd name="connsiteX155" fmla="*/ 405 w 552"/>
              <a:gd name="connsiteY155" fmla="*/ 400 h 764"/>
              <a:gd name="connsiteX156" fmla="*/ 410 w 552"/>
              <a:gd name="connsiteY156" fmla="*/ 374 h 764"/>
              <a:gd name="connsiteX157" fmla="*/ 416 w 552"/>
              <a:gd name="connsiteY157" fmla="*/ 348 h 764"/>
              <a:gd name="connsiteX158" fmla="*/ 416 w 552"/>
              <a:gd name="connsiteY158" fmla="*/ 321 h 764"/>
              <a:gd name="connsiteX159" fmla="*/ 421 w 552"/>
              <a:gd name="connsiteY159" fmla="*/ 295 h 764"/>
              <a:gd name="connsiteX160" fmla="*/ 421 w 552"/>
              <a:gd name="connsiteY160" fmla="*/ 274 h 764"/>
              <a:gd name="connsiteX161" fmla="*/ 426 w 552"/>
              <a:gd name="connsiteY161" fmla="*/ 253 h 764"/>
              <a:gd name="connsiteX162" fmla="*/ 426 w 552"/>
              <a:gd name="connsiteY162" fmla="*/ 232 h 764"/>
              <a:gd name="connsiteX163" fmla="*/ 426 w 552"/>
              <a:gd name="connsiteY163" fmla="*/ 211 h 764"/>
              <a:gd name="connsiteX164" fmla="*/ 431 w 552"/>
              <a:gd name="connsiteY164" fmla="*/ 195 h 764"/>
              <a:gd name="connsiteX165" fmla="*/ 431 w 552"/>
              <a:gd name="connsiteY165" fmla="*/ 179 h 764"/>
              <a:gd name="connsiteX166" fmla="*/ 431 w 552"/>
              <a:gd name="connsiteY166" fmla="*/ 163 h 764"/>
              <a:gd name="connsiteX167" fmla="*/ 431 w 552"/>
              <a:gd name="connsiteY167" fmla="*/ 153 h 764"/>
              <a:gd name="connsiteX168" fmla="*/ 431 w 552"/>
              <a:gd name="connsiteY168" fmla="*/ 142 h 764"/>
              <a:gd name="connsiteX169" fmla="*/ 431 w 552"/>
              <a:gd name="connsiteY169" fmla="*/ 132 h 764"/>
              <a:gd name="connsiteX170" fmla="*/ 431 w 552"/>
              <a:gd name="connsiteY170" fmla="*/ 121 h 764"/>
              <a:gd name="connsiteX171" fmla="*/ 426 w 552"/>
              <a:gd name="connsiteY171" fmla="*/ 116 h 764"/>
              <a:gd name="connsiteX172" fmla="*/ 426 w 552"/>
              <a:gd name="connsiteY172" fmla="*/ 116 h 764"/>
              <a:gd name="connsiteX0" fmla="*/ 405 w 531"/>
              <a:gd name="connsiteY0" fmla="*/ 116 h 764"/>
              <a:gd name="connsiteX1" fmla="*/ 405 w 531"/>
              <a:gd name="connsiteY1" fmla="*/ 105 h 764"/>
              <a:gd name="connsiteX2" fmla="*/ 400 w 531"/>
              <a:gd name="connsiteY2" fmla="*/ 95 h 764"/>
              <a:gd name="connsiteX3" fmla="*/ 395 w 531"/>
              <a:gd name="connsiteY3" fmla="*/ 84 h 764"/>
              <a:gd name="connsiteX4" fmla="*/ 395 w 531"/>
              <a:gd name="connsiteY4" fmla="*/ 79 h 764"/>
              <a:gd name="connsiteX5" fmla="*/ 389 w 531"/>
              <a:gd name="connsiteY5" fmla="*/ 79 h 764"/>
              <a:gd name="connsiteX6" fmla="*/ 384 w 531"/>
              <a:gd name="connsiteY6" fmla="*/ 79 h 764"/>
              <a:gd name="connsiteX7" fmla="*/ 379 w 531"/>
              <a:gd name="connsiteY7" fmla="*/ 74 h 764"/>
              <a:gd name="connsiteX8" fmla="*/ 368 w 531"/>
              <a:gd name="connsiteY8" fmla="*/ 74 h 764"/>
              <a:gd name="connsiteX9" fmla="*/ 358 w 531"/>
              <a:gd name="connsiteY9" fmla="*/ 74 h 764"/>
              <a:gd name="connsiteX10" fmla="*/ 347 w 531"/>
              <a:gd name="connsiteY10" fmla="*/ 74 h 764"/>
              <a:gd name="connsiteX11" fmla="*/ 337 w 531"/>
              <a:gd name="connsiteY11" fmla="*/ 74 h 764"/>
              <a:gd name="connsiteX12" fmla="*/ 326 w 531"/>
              <a:gd name="connsiteY12" fmla="*/ 74 h 764"/>
              <a:gd name="connsiteX13" fmla="*/ 295 w 531"/>
              <a:gd name="connsiteY13" fmla="*/ 74 h 764"/>
              <a:gd name="connsiteX14" fmla="*/ 268 w 531"/>
              <a:gd name="connsiteY14" fmla="*/ 74 h 764"/>
              <a:gd name="connsiteX15" fmla="*/ 237 w 531"/>
              <a:gd name="connsiteY15" fmla="*/ 79 h 764"/>
              <a:gd name="connsiteX16" fmla="*/ 205 w 531"/>
              <a:gd name="connsiteY16" fmla="*/ 79 h 764"/>
              <a:gd name="connsiteX17" fmla="*/ 190 w 531"/>
              <a:gd name="connsiteY17" fmla="*/ 84 h 764"/>
              <a:gd name="connsiteX18" fmla="*/ 174 w 531"/>
              <a:gd name="connsiteY18" fmla="*/ 84 h 764"/>
              <a:gd name="connsiteX19" fmla="*/ 153 w 531"/>
              <a:gd name="connsiteY19" fmla="*/ 90 h 764"/>
              <a:gd name="connsiteX20" fmla="*/ 137 w 531"/>
              <a:gd name="connsiteY20" fmla="*/ 95 h 764"/>
              <a:gd name="connsiteX21" fmla="*/ 116 w 531"/>
              <a:gd name="connsiteY21" fmla="*/ 95 h 764"/>
              <a:gd name="connsiteX22" fmla="*/ 95 w 531"/>
              <a:gd name="connsiteY22" fmla="*/ 100 h 764"/>
              <a:gd name="connsiteX23" fmla="*/ 69 w 531"/>
              <a:gd name="connsiteY23" fmla="*/ 105 h 764"/>
              <a:gd name="connsiteX24" fmla="*/ 48 w 531"/>
              <a:gd name="connsiteY24" fmla="*/ 111 h 764"/>
              <a:gd name="connsiteX25" fmla="*/ 21 w 531"/>
              <a:gd name="connsiteY25" fmla="*/ 116 h 764"/>
              <a:gd name="connsiteX26" fmla="*/ 0 w 531"/>
              <a:gd name="connsiteY26" fmla="*/ 121 h 764"/>
              <a:gd name="connsiteX27" fmla="*/ 21 w 531"/>
              <a:gd name="connsiteY27" fmla="*/ 63 h 764"/>
              <a:gd name="connsiteX28" fmla="*/ 42 w 531"/>
              <a:gd name="connsiteY28" fmla="*/ 58 h 764"/>
              <a:gd name="connsiteX29" fmla="*/ 74 w 531"/>
              <a:gd name="connsiteY29" fmla="*/ 58 h 764"/>
              <a:gd name="connsiteX30" fmla="*/ 100 w 531"/>
              <a:gd name="connsiteY30" fmla="*/ 53 h 764"/>
              <a:gd name="connsiteX31" fmla="*/ 132 w 531"/>
              <a:gd name="connsiteY31" fmla="*/ 53 h 764"/>
              <a:gd name="connsiteX32" fmla="*/ 169 w 531"/>
              <a:gd name="connsiteY32" fmla="*/ 47 h 764"/>
              <a:gd name="connsiteX33" fmla="*/ 205 w 531"/>
              <a:gd name="connsiteY33" fmla="*/ 42 h 764"/>
              <a:gd name="connsiteX34" fmla="*/ 221 w 531"/>
              <a:gd name="connsiteY34" fmla="*/ 42 h 764"/>
              <a:gd name="connsiteX35" fmla="*/ 237 w 531"/>
              <a:gd name="connsiteY35" fmla="*/ 37 h 764"/>
              <a:gd name="connsiteX36" fmla="*/ 253 w 531"/>
              <a:gd name="connsiteY36" fmla="*/ 37 h 764"/>
              <a:gd name="connsiteX37" fmla="*/ 268 w 531"/>
              <a:gd name="connsiteY37" fmla="*/ 37 h 764"/>
              <a:gd name="connsiteX38" fmla="*/ 279 w 531"/>
              <a:gd name="connsiteY38" fmla="*/ 32 h 764"/>
              <a:gd name="connsiteX39" fmla="*/ 295 w 531"/>
              <a:gd name="connsiteY39" fmla="*/ 32 h 764"/>
              <a:gd name="connsiteX40" fmla="*/ 305 w 531"/>
              <a:gd name="connsiteY40" fmla="*/ 32 h 764"/>
              <a:gd name="connsiteX41" fmla="*/ 316 w 531"/>
              <a:gd name="connsiteY41" fmla="*/ 26 h 764"/>
              <a:gd name="connsiteX42" fmla="*/ 326 w 531"/>
              <a:gd name="connsiteY42" fmla="*/ 26 h 764"/>
              <a:gd name="connsiteX43" fmla="*/ 332 w 531"/>
              <a:gd name="connsiteY43" fmla="*/ 26 h 764"/>
              <a:gd name="connsiteX44" fmla="*/ 342 w 531"/>
              <a:gd name="connsiteY44" fmla="*/ 21 h 764"/>
              <a:gd name="connsiteX45" fmla="*/ 347 w 531"/>
              <a:gd name="connsiteY45" fmla="*/ 21 h 764"/>
              <a:gd name="connsiteX46" fmla="*/ 353 w 531"/>
              <a:gd name="connsiteY46" fmla="*/ 21 h 764"/>
              <a:gd name="connsiteX47" fmla="*/ 358 w 531"/>
              <a:gd name="connsiteY47" fmla="*/ 16 h 764"/>
              <a:gd name="connsiteX48" fmla="*/ 358 w 531"/>
              <a:gd name="connsiteY48" fmla="*/ 16 h 764"/>
              <a:gd name="connsiteX49" fmla="*/ 363 w 531"/>
              <a:gd name="connsiteY49" fmla="*/ 16 h 764"/>
              <a:gd name="connsiteX50" fmla="*/ 363 w 531"/>
              <a:gd name="connsiteY50" fmla="*/ 11 h 764"/>
              <a:gd name="connsiteX51" fmla="*/ 374 w 531"/>
              <a:gd name="connsiteY51" fmla="*/ 5 h 764"/>
              <a:gd name="connsiteX52" fmla="*/ 379 w 531"/>
              <a:gd name="connsiteY52" fmla="*/ 5 h 764"/>
              <a:gd name="connsiteX53" fmla="*/ 389 w 531"/>
              <a:gd name="connsiteY53" fmla="*/ 0 h 764"/>
              <a:gd name="connsiteX54" fmla="*/ 395 w 531"/>
              <a:gd name="connsiteY54" fmla="*/ 5 h 764"/>
              <a:gd name="connsiteX55" fmla="*/ 410 w 531"/>
              <a:gd name="connsiteY55" fmla="*/ 5 h 764"/>
              <a:gd name="connsiteX56" fmla="*/ 421 w 531"/>
              <a:gd name="connsiteY56" fmla="*/ 11 h 764"/>
              <a:gd name="connsiteX57" fmla="*/ 442 w 531"/>
              <a:gd name="connsiteY57" fmla="*/ 16 h 764"/>
              <a:gd name="connsiteX58" fmla="*/ 474 w 531"/>
              <a:gd name="connsiteY58" fmla="*/ 32 h 764"/>
              <a:gd name="connsiteX59" fmla="*/ 489 w 531"/>
              <a:gd name="connsiteY59" fmla="*/ 42 h 764"/>
              <a:gd name="connsiteX60" fmla="*/ 505 w 531"/>
              <a:gd name="connsiteY60" fmla="*/ 53 h 764"/>
              <a:gd name="connsiteX61" fmla="*/ 516 w 531"/>
              <a:gd name="connsiteY61" fmla="*/ 58 h 764"/>
              <a:gd name="connsiteX62" fmla="*/ 526 w 531"/>
              <a:gd name="connsiteY62" fmla="*/ 68 h 764"/>
              <a:gd name="connsiteX63" fmla="*/ 531 w 531"/>
              <a:gd name="connsiteY63" fmla="*/ 74 h 764"/>
              <a:gd name="connsiteX64" fmla="*/ 531 w 531"/>
              <a:gd name="connsiteY64" fmla="*/ 74 h 764"/>
              <a:gd name="connsiteX65" fmla="*/ 526 w 531"/>
              <a:gd name="connsiteY65" fmla="*/ 79 h 764"/>
              <a:gd name="connsiteX66" fmla="*/ 526 w 531"/>
              <a:gd name="connsiteY66" fmla="*/ 84 h 764"/>
              <a:gd name="connsiteX67" fmla="*/ 521 w 531"/>
              <a:gd name="connsiteY67" fmla="*/ 90 h 764"/>
              <a:gd name="connsiteX68" fmla="*/ 516 w 531"/>
              <a:gd name="connsiteY68" fmla="*/ 95 h 764"/>
              <a:gd name="connsiteX69" fmla="*/ 510 w 531"/>
              <a:gd name="connsiteY69" fmla="*/ 100 h 764"/>
              <a:gd name="connsiteX70" fmla="*/ 505 w 531"/>
              <a:gd name="connsiteY70" fmla="*/ 105 h 764"/>
              <a:gd name="connsiteX71" fmla="*/ 500 w 531"/>
              <a:gd name="connsiteY71" fmla="*/ 116 h 764"/>
              <a:gd name="connsiteX72" fmla="*/ 500 w 531"/>
              <a:gd name="connsiteY72" fmla="*/ 126 h 764"/>
              <a:gd name="connsiteX73" fmla="*/ 495 w 531"/>
              <a:gd name="connsiteY73" fmla="*/ 142 h 764"/>
              <a:gd name="connsiteX74" fmla="*/ 495 w 531"/>
              <a:gd name="connsiteY74" fmla="*/ 163 h 764"/>
              <a:gd name="connsiteX75" fmla="*/ 495 w 531"/>
              <a:gd name="connsiteY75" fmla="*/ 184 h 764"/>
              <a:gd name="connsiteX76" fmla="*/ 489 w 531"/>
              <a:gd name="connsiteY76" fmla="*/ 211 h 764"/>
              <a:gd name="connsiteX77" fmla="*/ 484 w 531"/>
              <a:gd name="connsiteY77" fmla="*/ 263 h 764"/>
              <a:gd name="connsiteX78" fmla="*/ 479 w 531"/>
              <a:gd name="connsiteY78" fmla="*/ 316 h 764"/>
              <a:gd name="connsiteX79" fmla="*/ 474 w 531"/>
              <a:gd name="connsiteY79" fmla="*/ 363 h 764"/>
              <a:gd name="connsiteX80" fmla="*/ 468 w 531"/>
              <a:gd name="connsiteY80" fmla="*/ 411 h 764"/>
              <a:gd name="connsiteX81" fmla="*/ 458 w 531"/>
              <a:gd name="connsiteY81" fmla="*/ 458 h 764"/>
              <a:gd name="connsiteX82" fmla="*/ 447 w 531"/>
              <a:gd name="connsiteY82" fmla="*/ 506 h 764"/>
              <a:gd name="connsiteX83" fmla="*/ 437 w 531"/>
              <a:gd name="connsiteY83" fmla="*/ 553 h 764"/>
              <a:gd name="connsiteX84" fmla="*/ 421 w 531"/>
              <a:gd name="connsiteY84" fmla="*/ 595 h 764"/>
              <a:gd name="connsiteX85" fmla="*/ 410 w 531"/>
              <a:gd name="connsiteY85" fmla="*/ 622 h 764"/>
              <a:gd name="connsiteX86" fmla="*/ 405 w 531"/>
              <a:gd name="connsiteY86" fmla="*/ 643 h 764"/>
              <a:gd name="connsiteX87" fmla="*/ 395 w 531"/>
              <a:gd name="connsiteY87" fmla="*/ 658 h 764"/>
              <a:gd name="connsiteX88" fmla="*/ 384 w 531"/>
              <a:gd name="connsiteY88" fmla="*/ 674 h 764"/>
              <a:gd name="connsiteX89" fmla="*/ 374 w 531"/>
              <a:gd name="connsiteY89" fmla="*/ 690 h 764"/>
              <a:gd name="connsiteX90" fmla="*/ 363 w 531"/>
              <a:gd name="connsiteY90" fmla="*/ 706 h 764"/>
              <a:gd name="connsiteX91" fmla="*/ 347 w 531"/>
              <a:gd name="connsiteY91" fmla="*/ 716 h 764"/>
              <a:gd name="connsiteX92" fmla="*/ 337 w 531"/>
              <a:gd name="connsiteY92" fmla="*/ 727 h 764"/>
              <a:gd name="connsiteX93" fmla="*/ 326 w 531"/>
              <a:gd name="connsiteY93" fmla="*/ 737 h 764"/>
              <a:gd name="connsiteX94" fmla="*/ 316 w 531"/>
              <a:gd name="connsiteY94" fmla="*/ 743 h 764"/>
              <a:gd name="connsiteX95" fmla="*/ 305 w 531"/>
              <a:gd name="connsiteY95" fmla="*/ 748 h 764"/>
              <a:gd name="connsiteX96" fmla="*/ 295 w 531"/>
              <a:gd name="connsiteY96" fmla="*/ 753 h 764"/>
              <a:gd name="connsiteX97" fmla="*/ 290 w 531"/>
              <a:gd name="connsiteY97" fmla="*/ 758 h 764"/>
              <a:gd name="connsiteX98" fmla="*/ 279 w 531"/>
              <a:gd name="connsiteY98" fmla="*/ 764 h 764"/>
              <a:gd name="connsiteX99" fmla="*/ 274 w 531"/>
              <a:gd name="connsiteY99" fmla="*/ 764 h 764"/>
              <a:gd name="connsiteX100" fmla="*/ 268 w 531"/>
              <a:gd name="connsiteY100" fmla="*/ 764 h 764"/>
              <a:gd name="connsiteX101" fmla="*/ 258 w 531"/>
              <a:gd name="connsiteY101" fmla="*/ 758 h 764"/>
              <a:gd name="connsiteX102" fmla="*/ 253 w 531"/>
              <a:gd name="connsiteY102" fmla="*/ 753 h 764"/>
              <a:gd name="connsiteX103" fmla="*/ 247 w 531"/>
              <a:gd name="connsiteY103" fmla="*/ 748 h 764"/>
              <a:gd name="connsiteX104" fmla="*/ 247 w 531"/>
              <a:gd name="connsiteY104" fmla="*/ 743 h 764"/>
              <a:gd name="connsiteX105" fmla="*/ 247 w 531"/>
              <a:gd name="connsiteY105" fmla="*/ 737 h 764"/>
              <a:gd name="connsiteX106" fmla="*/ 247 w 531"/>
              <a:gd name="connsiteY106" fmla="*/ 732 h 764"/>
              <a:gd name="connsiteX107" fmla="*/ 247 w 531"/>
              <a:gd name="connsiteY107" fmla="*/ 722 h 764"/>
              <a:gd name="connsiteX108" fmla="*/ 247 w 531"/>
              <a:gd name="connsiteY108" fmla="*/ 716 h 764"/>
              <a:gd name="connsiteX109" fmla="*/ 242 w 531"/>
              <a:gd name="connsiteY109" fmla="*/ 706 h 764"/>
              <a:gd name="connsiteX110" fmla="*/ 232 w 531"/>
              <a:gd name="connsiteY110" fmla="*/ 695 h 764"/>
              <a:gd name="connsiteX111" fmla="*/ 221 w 531"/>
              <a:gd name="connsiteY111" fmla="*/ 690 h 764"/>
              <a:gd name="connsiteX112" fmla="*/ 211 w 531"/>
              <a:gd name="connsiteY112" fmla="*/ 679 h 764"/>
              <a:gd name="connsiteX113" fmla="*/ 195 w 531"/>
              <a:gd name="connsiteY113" fmla="*/ 669 h 764"/>
              <a:gd name="connsiteX114" fmla="*/ 179 w 531"/>
              <a:gd name="connsiteY114" fmla="*/ 658 h 764"/>
              <a:gd name="connsiteX115" fmla="*/ 163 w 531"/>
              <a:gd name="connsiteY115" fmla="*/ 648 h 764"/>
              <a:gd name="connsiteX116" fmla="*/ 147 w 531"/>
              <a:gd name="connsiteY116" fmla="*/ 643 h 764"/>
              <a:gd name="connsiteX117" fmla="*/ 137 w 531"/>
              <a:gd name="connsiteY117" fmla="*/ 632 h 764"/>
              <a:gd name="connsiteX118" fmla="*/ 126 w 531"/>
              <a:gd name="connsiteY118" fmla="*/ 627 h 764"/>
              <a:gd name="connsiteX119" fmla="*/ 116 w 531"/>
              <a:gd name="connsiteY119" fmla="*/ 622 h 764"/>
              <a:gd name="connsiteX120" fmla="*/ 111 w 531"/>
              <a:gd name="connsiteY120" fmla="*/ 616 h 764"/>
              <a:gd name="connsiteX121" fmla="*/ 111 w 531"/>
              <a:gd name="connsiteY121" fmla="*/ 616 h 764"/>
              <a:gd name="connsiteX122" fmla="*/ 111 w 531"/>
              <a:gd name="connsiteY122" fmla="*/ 611 h 764"/>
              <a:gd name="connsiteX123" fmla="*/ 111 w 531"/>
              <a:gd name="connsiteY123" fmla="*/ 611 h 764"/>
              <a:gd name="connsiteX124" fmla="*/ 116 w 531"/>
              <a:gd name="connsiteY124" fmla="*/ 611 h 764"/>
              <a:gd name="connsiteX125" fmla="*/ 121 w 531"/>
              <a:gd name="connsiteY125" fmla="*/ 611 h 764"/>
              <a:gd name="connsiteX126" fmla="*/ 132 w 531"/>
              <a:gd name="connsiteY126" fmla="*/ 611 h 764"/>
              <a:gd name="connsiteX127" fmla="*/ 142 w 531"/>
              <a:gd name="connsiteY127" fmla="*/ 611 h 764"/>
              <a:gd name="connsiteX128" fmla="*/ 158 w 531"/>
              <a:gd name="connsiteY128" fmla="*/ 616 h 764"/>
              <a:gd name="connsiteX129" fmla="*/ 174 w 531"/>
              <a:gd name="connsiteY129" fmla="*/ 622 h 764"/>
              <a:gd name="connsiteX130" fmla="*/ 195 w 531"/>
              <a:gd name="connsiteY130" fmla="*/ 622 h 764"/>
              <a:gd name="connsiteX131" fmla="*/ 216 w 531"/>
              <a:gd name="connsiteY131" fmla="*/ 627 h 764"/>
              <a:gd name="connsiteX132" fmla="*/ 232 w 531"/>
              <a:gd name="connsiteY132" fmla="*/ 632 h 764"/>
              <a:gd name="connsiteX133" fmla="*/ 247 w 531"/>
              <a:gd name="connsiteY133" fmla="*/ 632 h 764"/>
              <a:gd name="connsiteX134" fmla="*/ 263 w 531"/>
              <a:gd name="connsiteY134" fmla="*/ 632 h 764"/>
              <a:gd name="connsiteX135" fmla="*/ 274 w 531"/>
              <a:gd name="connsiteY135" fmla="*/ 632 h 764"/>
              <a:gd name="connsiteX136" fmla="*/ 284 w 531"/>
              <a:gd name="connsiteY136" fmla="*/ 632 h 764"/>
              <a:gd name="connsiteX137" fmla="*/ 290 w 531"/>
              <a:gd name="connsiteY137" fmla="*/ 632 h 764"/>
              <a:gd name="connsiteX138" fmla="*/ 295 w 531"/>
              <a:gd name="connsiteY138" fmla="*/ 632 h 764"/>
              <a:gd name="connsiteX139" fmla="*/ 300 w 531"/>
              <a:gd name="connsiteY139" fmla="*/ 627 h 764"/>
              <a:gd name="connsiteX140" fmla="*/ 305 w 531"/>
              <a:gd name="connsiteY140" fmla="*/ 622 h 764"/>
              <a:gd name="connsiteX141" fmla="*/ 311 w 531"/>
              <a:gd name="connsiteY141" fmla="*/ 616 h 764"/>
              <a:gd name="connsiteX142" fmla="*/ 316 w 531"/>
              <a:gd name="connsiteY142" fmla="*/ 611 h 764"/>
              <a:gd name="connsiteX143" fmla="*/ 321 w 531"/>
              <a:gd name="connsiteY143" fmla="*/ 600 h 764"/>
              <a:gd name="connsiteX144" fmla="*/ 332 w 531"/>
              <a:gd name="connsiteY144" fmla="*/ 590 h 764"/>
              <a:gd name="connsiteX145" fmla="*/ 337 w 531"/>
              <a:gd name="connsiteY145" fmla="*/ 579 h 764"/>
              <a:gd name="connsiteX146" fmla="*/ 342 w 531"/>
              <a:gd name="connsiteY146" fmla="*/ 569 h 764"/>
              <a:gd name="connsiteX147" fmla="*/ 347 w 531"/>
              <a:gd name="connsiteY147" fmla="*/ 553 h 764"/>
              <a:gd name="connsiteX148" fmla="*/ 353 w 531"/>
              <a:gd name="connsiteY148" fmla="*/ 537 h 764"/>
              <a:gd name="connsiteX149" fmla="*/ 358 w 531"/>
              <a:gd name="connsiteY149" fmla="*/ 521 h 764"/>
              <a:gd name="connsiteX150" fmla="*/ 363 w 531"/>
              <a:gd name="connsiteY150" fmla="*/ 500 h 764"/>
              <a:gd name="connsiteX151" fmla="*/ 368 w 531"/>
              <a:gd name="connsiteY151" fmla="*/ 479 h 764"/>
              <a:gd name="connsiteX152" fmla="*/ 374 w 531"/>
              <a:gd name="connsiteY152" fmla="*/ 453 h 764"/>
              <a:gd name="connsiteX153" fmla="*/ 379 w 531"/>
              <a:gd name="connsiteY153" fmla="*/ 427 h 764"/>
              <a:gd name="connsiteX154" fmla="*/ 384 w 531"/>
              <a:gd name="connsiteY154" fmla="*/ 400 h 764"/>
              <a:gd name="connsiteX155" fmla="*/ 389 w 531"/>
              <a:gd name="connsiteY155" fmla="*/ 374 h 764"/>
              <a:gd name="connsiteX156" fmla="*/ 395 w 531"/>
              <a:gd name="connsiteY156" fmla="*/ 348 h 764"/>
              <a:gd name="connsiteX157" fmla="*/ 395 w 531"/>
              <a:gd name="connsiteY157" fmla="*/ 321 h 764"/>
              <a:gd name="connsiteX158" fmla="*/ 400 w 531"/>
              <a:gd name="connsiteY158" fmla="*/ 295 h 764"/>
              <a:gd name="connsiteX159" fmla="*/ 400 w 531"/>
              <a:gd name="connsiteY159" fmla="*/ 274 h 764"/>
              <a:gd name="connsiteX160" fmla="*/ 405 w 531"/>
              <a:gd name="connsiteY160" fmla="*/ 253 h 764"/>
              <a:gd name="connsiteX161" fmla="*/ 405 w 531"/>
              <a:gd name="connsiteY161" fmla="*/ 232 h 764"/>
              <a:gd name="connsiteX162" fmla="*/ 405 w 531"/>
              <a:gd name="connsiteY162" fmla="*/ 211 h 764"/>
              <a:gd name="connsiteX163" fmla="*/ 410 w 531"/>
              <a:gd name="connsiteY163" fmla="*/ 195 h 764"/>
              <a:gd name="connsiteX164" fmla="*/ 410 w 531"/>
              <a:gd name="connsiteY164" fmla="*/ 179 h 764"/>
              <a:gd name="connsiteX165" fmla="*/ 410 w 531"/>
              <a:gd name="connsiteY165" fmla="*/ 163 h 764"/>
              <a:gd name="connsiteX166" fmla="*/ 410 w 531"/>
              <a:gd name="connsiteY166" fmla="*/ 153 h 764"/>
              <a:gd name="connsiteX167" fmla="*/ 410 w 531"/>
              <a:gd name="connsiteY167" fmla="*/ 142 h 764"/>
              <a:gd name="connsiteX168" fmla="*/ 410 w 531"/>
              <a:gd name="connsiteY168" fmla="*/ 132 h 764"/>
              <a:gd name="connsiteX169" fmla="*/ 410 w 531"/>
              <a:gd name="connsiteY169" fmla="*/ 121 h 764"/>
              <a:gd name="connsiteX170" fmla="*/ 405 w 531"/>
              <a:gd name="connsiteY170" fmla="*/ 116 h 764"/>
              <a:gd name="connsiteX171" fmla="*/ 405 w 531"/>
              <a:gd name="connsiteY171" fmla="*/ 116 h 764"/>
              <a:gd name="connsiteX0" fmla="*/ 388 w 514"/>
              <a:gd name="connsiteY0" fmla="*/ 116 h 764"/>
              <a:gd name="connsiteX1" fmla="*/ 388 w 514"/>
              <a:gd name="connsiteY1" fmla="*/ 105 h 764"/>
              <a:gd name="connsiteX2" fmla="*/ 383 w 514"/>
              <a:gd name="connsiteY2" fmla="*/ 95 h 764"/>
              <a:gd name="connsiteX3" fmla="*/ 378 w 514"/>
              <a:gd name="connsiteY3" fmla="*/ 84 h 764"/>
              <a:gd name="connsiteX4" fmla="*/ 378 w 514"/>
              <a:gd name="connsiteY4" fmla="*/ 79 h 764"/>
              <a:gd name="connsiteX5" fmla="*/ 372 w 514"/>
              <a:gd name="connsiteY5" fmla="*/ 79 h 764"/>
              <a:gd name="connsiteX6" fmla="*/ 367 w 514"/>
              <a:gd name="connsiteY6" fmla="*/ 79 h 764"/>
              <a:gd name="connsiteX7" fmla="*/ 362 w 514"/>
              <a:gd name="connsiteY7" fmla="*/ 74 h 764"/>
              <a:gd name="connsiteX8" fmla="*/ 351 w 514"/>
              <a:gd name="connsiteY8" fmla="*/ 74 h 764"/>
              <a:gd name="connsiteX9" fmla="*/ 341 w 514"/>
              <a:gd name="connsiteY9" fmla="*/ 74 h 764"/>
              <a:gd name="connsiteX10" fmla="*/ 330 w 514"/>
              <a:gd name="connsiteY10" fmla="*/ 74 h 764"/>
              <a:gd name="connsiteX11" fmla="*/ 320 w 514"/>
              <a:gd name="connsiteY11" fmla="*/ 74 h 764"/>
              <a:gd name="connsiteX12" fmla="*/ 309 w 514"/>
              <a:gd name="connsiteY12" fmla="*/ 74 h 764"/>
              <a:gd name="connsiteX13" fmla="*/ 278 w 514"/>
              <a:gd name="connsiteY13" fmla="*/ 74 h 764"/>
              <a:gd name="connsiteX14" fmla="*/ 251 w 514"/>
              <a:gd name="connsiteY14" fmla="*/ 74 h 764"/>
              <a:gd name="connsiteX15" fmla="*/ 220 w 514"/>
              <a:gd name="connsiteY15" fmla="*/ 79 h 764"/>
              <a:gd name="connsiteX16" fmla="*/ 188 w 514"/>
              <a:gd name="connsiteY16" fmla="*/ 79 h 764"/>
              <a:gd name="connsiteX17" fmla="*/ 173 w 514"/>
              <a:gd name="connsiteY17" fmla="*/ 84 h 764"/>
              <a:gd name="connsiteX18" fmla="*/ 157 w 514"/>
              <a:gd name="connsiteY18" fmla="*/ 84 h 764"/>
              <a:gd name="connsiteX19" fmla="*/ 136 w 514"/>
              <a:gd name="connsiteY19" fmla="*/ 90 h 764"/>
              <a:gd name="connsiteX20" fmla="*/ 120 w 514"/>
              <a:gd name="connsiteY20" fmla="*/ 95 h 764"/>
              <a:gd name="connsiteX21" fmla="*/ 99 w 514"/>
              <a:gd name="connsiteY21" fmla="*/ 95 h 764"/>
              <a:gd name="connsiteX22" fmla="*/ 78 w 514"/>
              <a:gd name="connsiteY22" fmla="*/ 100 h 764"/>
              <a:gd name="connsiteX23" fmla="*/ 52 w 514"/>
              <a:gd name="connsiteY23" fmla="*/ 105 h 764"/>
              <a:gd name="connsiteX24" fmla="*/ 31 w 514"/>
              <a:gd name="connsiteY24" fmla="*/ 111 h 764"/>
              <a:gd name="connsiteX25" fmla="*/ 4 w 514"/>
              <a:gd name="connsiteY25" fmla="*/ 116 h 764"/>
              <a:gd name="connsiteX26" fmla="*/ 4 w 514"/>
              <a:gd name="connsiteY26" fmla="*/ 63 h 764"/>
              <a:gd name="connsiteX27" fmla="*/ 25 w 514"/>
              <a:gd name="connsiteY27" fmla="*/ 58 h 764"/>
              <a:gd name="connsiteX28" fmla="*/ 57 w 514"/>
              <a:gd name="connsiteY28" fmla="*/ 58 h 764"/>
              <a:gd name="connsiteX29" fmla="*/ 83 w 514"/>
              <a:gd name="connsiteY29" fmla="*/ 53 h 764"/>
              <a:gd name="connsiteX30" fmla="*/ 115 w 514"/>
              <a:gd name="connsiteY30" fmla="*/ 53 h 764"/>
              <a:gd name="connsiteX31" fmla="*/ 152 w 514"/>
              <a:gd name="connsiteY31" fmla="*/ 47 h 764"/>
              <a:gd name="connsiteX32" fmla="*/ 188 w 514"/>
              <a:gd name="connsiteY32" fmla="*/ 42 h 764"/>
              <a:gd name="connsiteX33" fmla="*/ 204 w 514"/>
              <a:gd name="connsiteY33" fmla="*/ 42 h 764"/>
              <a:gd name="connsiteX34" fmla="*/ 220 w 514"/>
              <a:gd name="connsiteY34" fmla="*/ 37 h 764"/>
              <a:gd name="connsiteX35" fmla="*/ 236 w 514"/>
              <a:gd name="connsiteY35" fmla="*/ 37 h 764"/>
              <a:gd name="connsiteX36" fmla="*/ 251 w 514"/>
              <a:gd name="connsiteY36" fmla="*/ 37 h 764"/>
              <a:gd name="connsiteX37" fmla="*/ 262 w 514"/>
              <a:gd name="connsiteY37" fmla="*/ 32 h 764"/>
              <a:gd name="connsiteX38" fmla="*/ 278 w 514"/>
              <a:gd name="connsiteY38" fmla="*/ 32 h 764"/>
              <a:gd name="connsiteX39" fmla="*/ 288 w 514"/>
              <a:gd name="connsiteY39" fmla="*/ 32 h 764"/>
              <a:gd name="connsiteX40" fmla="*/ 299 w 514"/>
              <a:gd name="connsiteY40" fmla="*/ 26 h 764"/>
              <a:gd name="connsiteX41" fmla="*/ 309 w 514"/>
              <a:gd name="connsiteY41" fmla="*/ 26 h 764"/>
              <a:gd name="connsiteX42" fmla="*/ 315 w 514"/>
              <a:gd name="connsiteY42" fmla="*/ 26 h 764"/>
              <a:gd name="connsiteX43" fmla="*/ 325 w 514"/>
              <a:gd name="connsiteY43" fmla="*/ 21 h 764"/>
              <a:gd name="connsiteX44" fmla="*/ 330 w 514"/>
              <a:gd name="connsiteY44" fmla="*/ 21 h 764"/>
              <a:gd name="connsiteX45" fmla="*/ 336 w 514"/>
              <a:gd name="connsiteY45" fmla="*/ 21 h 764"/>
              <a:gd name="connsiteX46" fmla="*/ 341 w 514"/>
              <a:gd name="connsiteY46" fmla="*/ 16 h 764"/>
              <a:gd name="connsiteX47" fmla="*/ 341 w 514"/>
              <a:gd name="connsiteY47" fmla="*/ 16 h 764"/>
              <a:gd name="connsiteX48" fmla="*/ 346 w 514"/>
              <a:gd name="connsiteY48" fmla="*/ 16 h 764"/>
              <a:gd name="connsiteX49" fmla="*/ 346 w 514"/>
              <a:gd name="connsiteY49" fmla="*/ 11 h 764"/>
              <a:gd name="connsiteX50" fmla="*/ 357 w 514"/>
              <a:gd name="connsiteY50" fmla="*/ 5 h 764"/>
              <a:gd name="connsiteX51" fmla="*/ 362 w 514"/>
              <a:gd name="connsiteY51" fmla="*/ 5 h 764"/>
              <a:gd name="connsiteX52" fmla="*/ 372 w 514"/>
              <a:gd name="connsiteY52" fmla="*/ 0 h 764"/>
              <a:gd name="connsiteX53" fmla="*/ 378 w 514"/>
              <a:gd name="connsiteY53" fmla="*/ 5 h 764"/>
              <a:gd name="connsiteX54" fmla="*/ 393 w 514"/>
              <a:gd name="connsiteY54" fmla="*/ 5 h 764"/>
              <a:gd name="connsiteX55" fmla="*/ 404 w 514"/>
              <a:gd name="connsiteY55" fmla="*/ 11 h 764"/>
              <a:gd name="connsiteX56" fmla="*/ 425 w 514"/>
              <a:gd name="connsiteY56" fmla="*/ 16 h 764"/>
              <a:gd name="connsiteX57" fmla="*/ 457 w 514"/>
              <a:gd name="connsiteY57" fmla="*/ 32 h 764"/>
              <a:gd name="connsiteX58" fmla="*/ 472 w 514"/>
              <a:gd name="connsiteY58" fmla="*/ 42 h 764"/>
              <a:gd name="connsiteX59" fmla="*/ 488 w 514"/>
              <a:gd name="connsiteY59" fmla="*/ 53 h 764"/>
              <a:gd name="connsiteX60" fmla="*/ 499 w 514"/>
              <a:gd name="connsiteY60" fmla="*/ 58 h 764"/>
              <a:gd name="connsiteX61" fmla="*/ 509 w 514"/>
              <a:gd name="connsiteY61" fmla="*/ 68 h 764"/>
              <a:gd name="connsiteX62" fmla="*/ 514 w 514"/>
              <a:gd name="connsiteY62" fmla="*/ 74 h 764"/>
              <a:gd name="connsiteX63" fmla="*/ 514 w 514"/>
              <a:gd name="connsiteY63" fmla="*/ 74 h 764"/>
              <a:gd name="connsiteX64" fmla="*/ 509 w 514"/>
              <a:gd name="connsiteY64" fmla="*/ 79 h 764"/>
              <a:gd name="connsiteX65" fmla="*/ 509 w 514"/>
              <a:gd name="connsiteY65" fmla="*/ 84 h 764"/>
              <a:gd name="connsiteX66" fmla="*/ 504 w 514"/>
              <a:gd name="connsiteY66" fmla="*/ 90 h 764"/>
              <a:gd name="connsiteX67" fmla="*/ 499 w 514"/>
              <a:gd name="connsiteY67" fmla="*/ 95 h 764"/>
              <a:gd name="connsiteX68" fmla="*/ 493 w 514"/>
              <a:gd name="connsiteY68" fmla="*/ 100 h 764"/>
              <a:gd name="connsiteX69" fmla="*/ 488 w 514"/>
              <a:gd name="connsiteY69" fmla="*/ 105 h 764"/>
              <a:gd name="connsiteX70" fmla="*/ 483 w 514"/>
              <a:gd name="connsiteY70" fmla="*/ 116 h 764"/>
              <a:gd name="connsiteX71" fmla="*/ 483 w 514"/>
              <a:gd name="connsiteY71" fmla="*/ 126 h 764"/>
              <a:gd name="connsiteX72" fmla="*/ 478 w 514"/>
              <a:gd name="connsiteY72" fmla="*/ 142 h 764"/>
              <a:gd name="connsiteX73" fmla="*/ 478 w 514"/>
              <a:gd name="connsiteY73" fmla="*/ 163 h 764"/>
              <a:gd name="connsiteX74" fmla="*/ 478 w 514"/>
              <a:gd name="connsiteY74" fmla="*/ 184 h 764"/>
              <a:gd name="connsiteX75" fmla="*/ 472 w 514"/>
              <a:gd name="connsiteY75" fmla="*/ 211 h 764"/>
              <a:gd name="connsiteX76" fmla="*/ 467 w 514"/>
              <a:gd name="connsiteY76" fmla="*/ 263 h 764"/>
              <a:gd name="connsiteX77" fmla="*/ 462 w 514"/>
              <a:gd name="connsiteY77" fmla="*/ 316 h 764"/>
              <a:gd name="connsiteX78" fmla="*/ 457 w 514"/>
              <a:gd name="connsiteY78" fmla="*/ 363 h 764"/>
              <a:gd name="connsiteX79" fmla="*/ 451 w 514"/>
              <a:gd name="connsiteY79" fmla="*/ 411 h 764"/>
              <a:gd name="connsiteX80" fmla="*/ 441 w 514"/>
              <a:gd name="connsiteY80" fmla="*/ 458 h 764"/>
              <a:gd name="connsiteX81" fmla="*/ 430 w 514"/>
              <a:gd name="connsiteY81" fmla="*/ 506 h 764"/>
              <a:gd name="connsiteX82" fmla="*/ 420 w 514"/>
              <a:gd name="connsiteY82" fmla="*/ 553 h 764"/>
              <a:gd name="connsiteX83" fmla="*/ 404 w 514"/>
              <a:gd name="connsiteY83" fmla="*/ 595 h 764"/>
              <a:gd name="connsiteX84" fmla="*/ 393 w 514"/>
              <a:gd name="connsiteY84" fmla="*/ 622 h 764"/>
              <a:gd name="connsiteX85" fmla="*/ 388 w 514"/>
              <a:gd name="connsiteY85" fmla="*/ 643 h 764"/>
              <a:gd name="connsiteX86" fmla="*/ 378 w 514"/>
              <a:gd name="connsiteY86" fmla="*/ 658 h 764"/>
              <a:gd name="connsiteX87" fmla="*/ 367 w 514"/>
              <a:gd name="connsiteY87" fmla="*/ 674 h 764"/>
              <a:gd name="connsiteX88" fmla="*/ 357 w 514"/>
              <a:gd name="connsiteY88" fmla="*/ 690 h 764"/>
              <a:gd name="connsiteX89" fmla="*/ 346 w 514"/>
              <a:gd name="connsiteY89" fmla="*/ 706 h 764"/>
              <a:gd name="connsiteX90" fmla="*/ 330 w 514"/>
              <a:gd name="connsiteY90" fmla="*/ 716 h 764"/>
              <a:gd name="connsiteX91" fmla="*/ 320 w 514"/>
              <a:gd name="connsiteY91" fmla="*/ 727 h 764"/>
              <a:gd name="connsiteX92" fmla="*/ 309 w 514"/>
              <a:gd name="connsiteY92" fmla="*/ 737 h 764"/>
              <a:gd name="connsiteX93" fmla="*/ 299 w 514"/>
              <a:gd name="connsiteY93" fmla="*/ 743 h 764"/>
              <a:gd name="connsiteX94" fmla="*/ 288 w 514"/>
              <a:gd name="connsiteY94" fmla="*/ 748 h 764"/>
              <a:gd name="connsiteX95" fmla="*/ 278 w 514"/>
              <a:gd name="connsiteY95" fmla="*/ 753 h 764"/>
              <a:gd name="connsiteX96" fmla="*/ 273 w 514"/>
              <a:gd name="connsiteY96" fmla="*/ 758 h 764"/>
              <a:gd name="connsiteX97" fmla="*/ 262 w 514"/>
              <a:gd name="connsiteY97" fmla="*/ 764 h 764"/>
              <a:gd name="connsiteX98" fmla="*/ 257 w 514"/>
              <a:gd name="connsiteY98" fmla="*/ 764 h 764"/>
              <a:gd name="connsiteX99" fmla="*/ 251 w 514"/>
              <a:gd name="connsiteY99" fmla="*/ 764 h 764"/>
              <a:gd name="connsiteX100" fmla="*/ 241 w 514"/>
              <a:gd name="connsiteY100" fmla="*/ 758 h 764"/>
              <a:gd name="connsiteX101" fmla="*/ 236 w 514"/>
              <a:gd name="connsiteY101" fmla="*/ 753 h 764"/>
              <a:gd name="connsiteX102" fmla="*/ 230 w 514"/>
              <a:gd name="connsiteY102" fmla="*/ 748 h 764"/>
              <a:gd name="connsiteX103" fmla="*/ 230 w 514"/>
              <a:gd name="connsiteY103" fmla="*/ 743 h 764"/>
              <a:gd name="connsiteX104" fmla="*/ 230 w 514"/>
              <a:gd name="connsiteY104" fmla="*/ 737 h 764"/>
              <a:gd name="connsiteX105" fmla="*/ 230 w 514"/>
              <a:gd name="connsiteY105" fmla="*/ 732 h 764"/>
              <a:gd name="connsiteX106" fmla="*/ 230 w 514"/>
              <a:gd name="connsiteY106" fmla="*/ 722 h 764"/>
              <a:gd name="connsiteX107" fmla="*/ 230 w 514"/>
              <a:gd name="connsiteY107" fmla="*/ 716 h 764"/>
              <a:gd name="connsiteX108" fmla="*/ 225 w 514"/>
              <a:gd name="connsiteY108" fmla="*/ 706 h 764"/>
              <a:gd name="connsiteX109" fmla="*/ 215 w 514"/>
              <a:gd name="connsiteY109" fmla="*/ 695 h 764"/>
              <a:gd name="connsiteX110" fmla="*/ 204 w 514"/>
              <a:gd name="connsiteY110" fmla="*/ 690 h 764"/>
              <a:gd name="connsiteX111" fmla="*/ 194 w 514"/>
              <a:gd name="connsiteY111" fmla="*/ 679 h 764"/>
              <a:gd name="connsiteX112" fmla="*/ 178 w 514"/>
              <a:gd name="connsiteY112" fmla="*/ 669 h 764"/>
              <a:gd name="connsiteX113" fmla="*/ 162 w 514"/>
              <a:gd name="connsiteY113" fmla="*/ 658 h 764"/>
              <a:gd name="connsiteX114" fmla="*/ 146 w 514"/>
              <a:gd name="connsiteY114" fmla="*/ 648 h 764"/>
              <a:gd name="connsiteX115" fmla="*/ 130 w 514"/>
              <a:gd name="connsiteY115" fmla="*/ 643 h 764"/>
              <a:gd name="connsiteX116" fmla="*/ 120 w 514"/>
              <a:gd name="connsiteY116" fmla="*/ 632 h 764"/>
              <a:gd name="connsiteX117" fmla="*/ 109 w 514"/>
              <a:gd name="connsiteY117" fmla="*/ 627 h 764"/>
              <a:gd name="connsiteX118" fmla="*/ 99 w 514"/>
              <a:gd name="connsiteY118" fmla="*/ 622 h 764"/>
              <a:gd name="connsiteX119" fmla="*/ 94 w 514"/>
              <a:gd name="connsiteY119" fmla="*/ 616 h 764"/>
              <a:gd name="connsiteX120" fmla="*/ 94 w 514"/>
              <a:gd name="connsiteY120" fmla="*/ 616 h 764"/>
              <a:gd name="connsiteX121" fmla="*/ 94 w 514"/>
              <a:gd name="connsiteY121" fmla="*/ 611 h 764"/>
              <a:gd name="connsiteX122" fmla="*/ 94 w 514"/>
              <a:gd name="connsiteY122" fmla="*/ 611 h 764"/>
              <a:gd name="connsiteX123" fmla="*/ 99 w 514"/>
              <a:gd name="connsiteY123" fmla="*/ 611 h 764"/>
              <a:gd name="connsiteX124" fmla="*/ 104 w 514"/>
              <a:gd name="connsiteY124" fmla="*/ 611 h 764"/>
              <a:gd name="connsiteX125" fmla="*/ 115 w 514"/>
              <a:gd name="connsiteY125" fmla="*/ 611 h 764"/>
              <a:gd name="connsiteX126" fmla="*/ 125 w 514"/>
              <a:gd name="connsiteY126" fmla="*/ 611 h 764"/>
              <a:gd name="connsiteX127" fmla="*/ 141 w 514"/>
              <a:gd name="connsiteY127" fmla="*/ 616 h 764"/>
              <a:gd name="connsiteX128" fmla="*/ 157 w 514"/>
              <a:gd name="connsiteY128" fmla="*/ 622 h 764"/>
              <a:gd name="connsiteX129" fmla="*/ 178 w 514"/>
              <a:gd name="connsiteY129" fmla="*/ 622 h 764"/>
              <a:gd name="connsiteX130" fmla="*/ 199 w 514"/>
              <a:gd name="connsiteY130" fmla="*/ 627 h 764"/>
              <a:gd name="connsiteX131" fmla="*/ 215 w 514"/>
              <a:gd name="connsiteY131" fmla="*/ 632 h 764"/>
              <a:gd name="connsiteX132" fmla="*/ 230 w 514"/>
              <a:gd name="connsiteY132" fmla="*/ 632 h 764"/>
              <a:gd name="connsiteX133" fmla="*/ 246 w 514"/>
              <a:gd name="connsiteY133" fmla="*/ 632 h 764"/>
              <a:gd name="connsiteX134" fmla="*/ 257 w 514"/>
              <a:gd name="connsiteY134" fmla="*/ 632 h 764"/>
              <a:gd name="connsiteX135" fmla="*/ 267 w 514"/>
              <a:gd name="connsiteY135" fmla="*/ 632 h 764"/>
              <a:gd name="connsiteX136" fmla="*/ 273 w 514"/>
              <a:gd name="connsiteY136" fmla="*/ 632 h 764"/>
              <a:gd name="connsiteX137" fmla="*/ 278 w 514"/>
              <a:gd name="connsiteY137" fmla="*/ 632 h 764"/>
              <a:gd name="connsiteX138" fmla="*/ 283 w 514"/>
              <a:gd name="connsiteY138" fmla="*/ 627 h 764"/>
              <a:gd name="connsiteX139" fmla="*/ 288 w 514"/>
              <a:gd name="connsiteY139" fmla="*/ 622 h 764"/>
              <a:gd name="connsiteX140" fmla="*/ 294 w 514"/>
              <a:gd name="connsiteY140" fmla="*/ 616 h 764"/>
              <a:gd name="connsiteX141" fmla="*/ 299 w 514"/>
              <a:gd name="connsiteY141" fmla="*/ 611 h 764"/>
              <a:gd name="connsiteX142" fmla="*/ 304 w 514"/>
              <a:gd name="connsiteY142" fmla="*/ 600 h 764"/>
              <a:gd name="connsiteX143" fmla="*/ 315 w 514"/>
              <a:gd name="connsiteY143" fmla="*/ 590 h 764"/>
              <a:gd name="connsiteX144" fmla="*/ 320 w 514"/>
              <a:gd name="connsiteY144" fmla="*/ 579 h 764"/>
              <a:gd name="connsiteX145" fmla="*/ 325 w 514"/>
              <a:gd name="connsiteY145" fmla="*/ 569 h 764"/>
              <a:gd name="connsiteX146" fmla="*/ 330 w 514"/>
              <a:gd name="connsiteY146" fmla="*/ 553 h 764"/>
              <a:gd name="connsiteX147" fmla="*/ 336 w 514"/>
              <a:gd name="connsiteY147" fmla="*/ 537 h 764"/>
              <a:gd name="connsiteX148" fmla="*/ 341 w 514"/>
              <a:gd name="connsiteY148" fmla="*/ 521 h 764"/>
              <a:gd name="connsiteX149" fmla="*/ 346 w 514"/>
              <a:gd name="connsiteY149" fmla="*/ 500 h 764"/>
              <a:gd name="connsiteX150" fmla="*/ 351 w 514"/>
              <a:gd name="connsiteY150" fmla="*/ 479 h 764"/>
              <a:gd name="connsiteX151" fmla="*/ 357 w 514"/>
              <a:gd name="connsiteY151" fmla="*/ 453 h 764"/>
              <a:gd name="connsiteX152" fmla="*/ 362 w 514"/>
              <a:gd name="connsiteY152" fmla="*/ 427 h 764"/>
              <a:gd name="connsiteX153" fmla="*/ 367 w 514"/>
              <a:gd name="connsiteY153" fmla="*/ 400 h 764"/>
              <a:gd name="connsiteX154" fmla="*/ 372 w 514"/>
              <a:gd name="connsiteY154" fmla="*/ 374 h 764"/>
              <a:gd name="connsiteX155" fmla="*/ 378 w 514"/>
              <a:gd name="connsiteY155" fmla="*/ 348 h 764"/>
              <a:gd name="connsiteX156" fmla="*/ 378 w 514"/>
              <a:gd name="connsiteY156" fmla="*/ 321 h 764"/>
              <a:gd name="connsiteX157" fmla="*/ 383 w 514"/>
              <a:gd name="connsiteY157" fmla="*/ 295 h 764"/>
              <a:gd name="connsiteX158" fmla="*/ 383 w 514"/>
              <a:gd name="connsiteY158" fmla="*/ 274 h 764"/>
              <a:gd name="connsiteX159" fmla="*/ 388 w 514"/>
              <a:gd name="connsiteY159" fmla="*/ 253 h 764"/>
              <a:gd name="connsiteX160" fmla="*/ 388 w 514"/>
              <a:gd name="connsiteY160" fmla="*/ 232 h 764"/>
              <a:gd name="connsiteX161" fmla="*/ 388 w 514"/>
              <a:gd name="connsiteY161" fmla="*/ 211 h 764"/>
              <a:gd name="connsiteX162" fmla="*/ 393 w 514"/>
              <a:gd name="connsiteY162" fmla="*/ 195 h 764"/>
              <a:gd name="connsiteX163" fmla="*/ 393 w 514"/>
              <a:gd name="connsiteY163" fmla="*/ 179 h 764"/>
              <a:gd name="connsiteX164" fmla="*/ 393 w 514"/>
              <a:gd name="connsiteY164" fmla="*/ 163 h 764"/>
              <a:gd name="connsiteX165" fmla="*/ 393 w 514"/>
              <a:gd name="connsiteY165" fmla="*/ 153 h 764"/>
              <a:gd name="connsiteX166" fmla="*/ 393 w 514"/>
              <a:gd name="connsiteY166" fmla="*/ 142 h 764"/>
              <a:gd name="connsiteX167" fmla="*/ 393 w 514"/>
              <a:gd name="connsiteY167" fmla="*/ 132 h 764"/>
              <a:gd name="connsiteX168" fmla="*/ 393 w 514"/>
              <a:gd name="connsiteY168" fmla="*/ 121 h 764"/>
              <a:gd name="connsiteX169" fmla="*/ 388 w 514"/>
              <a:gd name="connsiteY169" fmla="*/ 116 h 764"/>
              <a:gd name="connsiteX170" fmla="*/ 388 w 514"/>
              <a:gd name="connsiteY170" fmla="*/ 116 h 764"/>
              <a:gd name="connsiteX0" fmla="*/ 384 w 510"/>
              <a:gd name="connsiteY0" fmla="*/ 116 h 764"/>
              <a:gd name="connsiteX1" fmla="*/ 384 w 510"/>
              <a:gd name="connsiteY1" fmla="*/ 105 h 764"/>
              <a:gd name="connsiteX2" fmla="*/ 379 w 510"/>
              <a:gd name="connsiteY2" fmla="*/ 95 h 764"/>
              <a:gd name="connsiteX3" fmla="*/ 374 w 510"/>
              <a:gd name="connsiteY3" fmla="*/ 84 h 764"/>
              <a:gd name="connsiteX4" fmla="*/ 374 w 510"/>
              <a:gd name="connsiteY4" fmla="*/ 79 h 764"/>
              <a:gd name="connsiteX5" fmla="*/ 368 w 510"/>
              <a:gd name="connsiteY5" fmla="*/ 79 h 764"/>
              <a:gd name="connsiteX6" fmla="*/ 363 w 510"/>
              <a:gd name="connsiteY6" fmla="*/ 79 h 764"/>
              <a:gd name="connsiteX7" fmla="*/ 358 w 510"/>
              <a:gd name="connsiteY7" fmla="*/ 74 h 764"/>
              <a:gd name="connsiteX8" fmla="*/ 347 w 510"/>
              <a:gd name="connsiteY8" fmla="*/ 74 h 764"/>
              <a:gd name="connsiteX9" fmla="*/ 337 w 510"/>
              <a:gd name="connsiteY9" fmla="*/ 74 h 764"/>
              <a:gd name="connsiteX10" fmla="*/ 326 w 510"/>
              <a:gd name="connsiteY10" fmla="*/ 74 h 764"/>
              <a:gd name="connsiteX11" fmla="*/ 316 w 510"/>
              <a:gd name="connsiteY11" fmla="*/ 74 h 764"/>
              <a:gd name="connsiteX12" fmla="*/ 305 w 510"/>
              <a:gd name="connsiteY12" fmla="*/ 74 h 764"/>
              <a:gd name="connsiteX13" fmla="*/ 274 w 510"/>
              <a:gd name="connsiteY13" fmla="*/ 74 h 764"/>
              <a:gd name="connsiteX14" fmla="*/ 247 w 510"/>
              <a:gd name="connsiteY14" fmla="*/ 74 h 764"/>
              <a:gd name="connsiteX15" fmla="*/ 216 w 510"/>
              <a:gd name="connsiteY15" fmla="*/ 79 h 764"/>
              <a:gd name="connsiteX16" fmla="*/ 184 w 510"/>
              <a:gd name="connsiteY16" fmla="*/ 79 h 764"/>
              <a:gd name="connsiteX17" fmla="*/ 169 w 510"/>
              <a:gd name="connsiteY17" fmla="*/ 84 h 764"/>
              <a:gd name="connsiteX18" fmla="*/ 153 w 510"/>
              <a:gd name="connsiteY18" fmla="*/ 84 h 764"/>
              <a:gd name="connsiteX19" fmla="*/ 132 w 510"/>
              <a:gd name="connsiteY19" fmla="*/ 90 h 764"/>
              <a:gd name="connsiteX20" fmla="*/ 116 w 510"/>
              <a:gd name="connsiteY20" fmla="*/ 95 h 764"/>
              <a:gd name="connsiteX21" fmla="*/ 95 w 510"/>
              <a:gd name="connsiteY21" fmla="*/ 95 h 764"/>
              <a:gd name="connsiteX22" fmla="*/ 74 w 510"/>
              <a:gd name="connsiteY22" fmla="*/ 100 h 764"/>
              <a:gd name="connsiteX23" fmla="*/ 48 w 510"/>
              <a:gd name="connsiteY23" fmla="*/ 105 h 764"/>
              <a:gd name="connsiteX24" fmla="*/ 27 w 510"/>
              <a:gd name="connsiteY24" fmla="*/ 111 h 764"/>
              <a:gd name="connsiteX25" fmla="*/ 0 w 510"/>
              <a:gd name="connsiteY25" fmla="*/ 63 h 764"/>
              <a:gd name="connsiteX26" fmla="*/ 21 w 510"/>
              <a:gd name="connsiteY26" fmla="*/ 58 h 764"/>
              <a:gd name="connsiteX27" fmla="*/ 53 w 510"/>
              <a:gd name="connsiteY27" fmla="*/ 58 h 764"/>
              <a:gd name="connsiteX28" fmla="*/ 79 w 510"/>
              <a:gd name="connsiteY28" fmla="*/ 53 h 764"/>
              <a:gd name="connsiteX29" fmla="*/ 111 w 510"/>
              <a:gd name="connsiteY29" fmla="*/ 53 h 764"/>
              <a:gd name="connsiteX30" fmla="*/ 148 w 510"/>
              <a:gd name="connsiteY30" fmla="*/ 47 h 764"/>
              <a:gd name="connsiteX31" fmla="*/ 184 w 510"/>
              <a:gd name="connsiteY31" fmla="*/ 42 h 764"/>
              <a:gd name="connsiteX32" fmla="*/ 200 w 510"/>
              <a:gd name="connsiteY32" fmla="*/ 42 h 764"/>
              <a:gd name="connsiteX33" fmla="*/ 216 w 510"/>
              <a:gd name="connsiteY33" fmla="*/ 37 h 764"/>
              <a:gd name="connsiteX34" fmla="*/ 232 w 510"/>
              <a:gd name="connsiteY34" fmla="*/ 37 h 764"/>
              <a:gd name="connsiteX35" fmla="*/ 247 w 510"/>
              <a:gd name="connsiteY35" fmla="*/ 37 h 764"/>
              <a:gd name="connsiteX36" fmla="*/ 258 w 510"/>
              <a:gd name="connsiteY36" fmla="*/ 32 h 764"/>
              <a:gd name="connsiteX37" fmla="*/ 274 w 510"/>
              <a:gd name="connsiteY37" fmla="*/ 32 h 764"/>
              <a:gd name="connsiteX38" fmla="*/ 284 w 510"/>
              <a:gd name="connsiteY38" fmla="*/ 32 h 764"/>
              <a:gd name="connsiteX39" fmla="*/ 295 w 510"/>
              <a:gd name="connsiteY39" fmla="*/ 26 h 764"/>
              <a:gd name="connsiteX40" fmla="*/ 305 w 510"/>
              <a:gd name="connsiteY40" fmla="*/ 26 h 764"/>
              <a:gd name="connsiteX41" fmla="*/ 311 w 510"/>
              <a:gd name="connsiteY41" fmla="*/ 26 h 764"/>
              <a:gd name="connsiteX42" fmla="*/ 321 w 510"/>
              <a:gd name="connsiteY42" fmla="*/ 21 h 764"/>
              <a:gd name="connsiteX43" fmla="*/ 326 w 510"/>
              <a:gd name="connsiteY43" fmla="*/ 21 h 764"/>
              <a:gd name="connsiteX44" fmla="*/ 332 w 510"/>
              <a:gd name="connsiteY44" fmla="*/ 21 h 764"/>
              <a:gd name="connsiteX45" fmla="*/ 337 w 510"/>
              <a:gd name="connsiteY45" fmla="*/ 16 h 764"/>
              <a:gd name="connsiteX46" fmla="*/ 337 w 510"/>
              <a:gd name="connsiteY46" fmla="*/ 16 h 764"/>
              <a:gd name="connsiteX47" fmla="*/ 342 w 510"/>
              <a:gd name="connsiteY47" fmla="*/ 16 h 764"/>
              <a:gd name="connsiteX48" fmla="*/ 342 w 510"/>
              <a:gd name="connsiteY48" fmla="*/ 11 h 764"/>
              <a:gd name="connsiteX49" fmla="*/ 353 w 510"/>
              <a:gd name="connsiteY49" fmla="*/ 5 h 764"/>
              <a:gd name="connsiteX50" fmla="*/ 358 w 510"/>
              <a:gd name="connsiteY50" fmla="*/ 5 h 764"/>
              <a:gd name="connsiteX51" fmla="*/ 368 w 510"/>
              <a:gd name="connsiteY51" fmla="*/ 0 h 764"/>
              <a:gd name="connsiteX52" fmla="*/ 374 w 510"/>
              <a:gd name="connsiteY52" fmla="*/ 5 h 764"/>
              <a:gd name="connsiteX53" fmla="*/ 389 w 510"/>
              <a:gd name="connsiteY53" fmla="*/ 5 h 764"/>
              <a:gd name="connsiteX54" fmla="*/ 400 w 510"/>
              <a:gd name="connsiteY54" fmla="*/ 11 h 764"/>
              <a:gd name="connsiteX55" fmla="*/ 421 w 510"/>
              <a:gd name="connsiteY55" fmla="*/ 16 h 764"/>
              <a:gd name="connsiteX56" fmla="*/ 453 w 510"/>
              <a:gd name="connsiteY56" fmla="*/ 32 h 764"/>
              <a:gd name="connsiteX57" fmla="*/ 468 w 510"/>
              <a:gd name="connsiteY57" fmla="*/ 42 h 764"/>
              <a:gd name="connsiteX58" fmla="*/ 484 w 510"/>
              <a:gd name="connsiteY58" fmla="*/ 53 h 764"/>
              <a:gd name="connsiteX59" fmla="*/ 495 w 510"/>
              <a:gd name="connsiteY59" fmla="*/ 58 h 764"/>
              <a:gd name="connsiteX60" fmla="*/ 505 w 510"/>
              <a:gd name="connsiteY60" fmla="*/ 68 h 764"/>
              <a:gd name="connsiteX61" fmla="*/ 510 w 510"/>
              <a:gd name="connsiteY61" fmla="*/ 74 h 764"/>
              <a:gd name="connsiteX62" fmla="*/ 510 w 510"/>
              <a:gd name="connsiteY62" fmla="*/ 74 h 764"/>
              <a:gd name="connsiteX63" fmla="*/ 505 w 510"/>
              <a:gd name="connsiteY63" fmla="*/ 79 h 764"/>
              <a:gd name="connsiteX64" fmla="*/ 505 w 510"/>
              <a:gd name="connsiteY64" fmla="*/ 84 h 764"/>
              <a:gd name="connsiteX65" fmla="*/ 500 w 510"/>
              <a:gd name="connsiteY65" fmla="*/ 90 h 764"/>
              <a:gd name="connsiteX66" fmla="*/ 495 w 510"/>
              <a:gd name="connsiteY66" fmla="*/ 95 h 764"/>
              <a:gd name="connsiteX67" fmla="*/ 489 w 510"/>
              <a:gd name="connsiteY67" fmla="*/ 100 h 764"/>
              <a:gd name="connsiteX68" fmla="*/ 484 w 510"/>
              <a:gd name="connsiteY68" fmla="*/ 105 h 764"/>
              <a:gd name="connsiteX69" fmla="*/ 479 w 510"/>
              <a:gd name="connsiteY69" fmla="*/ 116 h 764"/>
              <a:gd name="connsiteX70" fmla="*/ 479 w 510"/>
              <a:gd name="connsiteY70" fmla="*/ 126 h 764"/>
              <a:gd name="connsiteX71" fmla="*/ 474 w 510"/>
              <a:gd name="connsiteY71" fmla="*/ 142 h 764"/>
              <a:gd name="connsiteX72" fmla="*/ 474 w 510"/>
              <a:gd name="connsiteY72" fmla="*/ 163 h 764"/>
              <a:gd name="connsiteX73" fmla="*/ 474 w 510"/>
              <a:gd name="connsiteY73" fmla="*/ 184 h 764"/>
              <a:gd name="connsiteX74" fmla="*/ 468 w 510"/>
              <a:gd name="connsiteY74" fmla="*/ 211 h 764"/>
              <a:gd name="connsiteX75" fmla="*/ 463 w 510"/>
              <a:gd name="connsiteY75" fmla="*/ 263 h 764"/>
              <a:gd name="connsiteX76" fmla="*/ 458 w 510"/>
              <a:gd name="connsiteY76" fmla="*/ 316 h 764"/>
              <a:gd name="connsiteX77" fmla="*/ 453 w 510"/>
              <a:gd name="connsiteY77" fmla="*/ 363 h 764"/>
              <a:gd name="connsiteX78" fmla="*/ 447 w 510"/>
              <a:gd name="connsiteY78" fmla="*/ 411 h 764"/>
              <a:gd name="connsiteX79" fmla="*/ 437 w 510"/>
              <a:gd name="connsiteY79" fmla="*/ 458 h 764"/>
              <a:gd name="connsiteX80" fmla="*/ 426 w 510"/>
              <a:gd name="connsiteY80" fmla="*/ 506 h 764"/>
              <a:gd name="connsiteX81" fmla="*/ 416 w 510"/>
              <a:gd name="connsiteY81" fmla="*/ 553 h 764"/>
              <a:gd name="connsiteX82" fmla="*/ 400 w 510"/>
              <a:gd name="connsiteY82" fmla="*/ 595 h 764"/>
              <a:gd name="connsiteX83" fmla="*/ 389 w 510"/>
              <a:gd name="connsiteY83" fmla="*/ 622 h 764"/>
              <a:gd name="connsiteX84" fmla="*/ 384 w 510"/>
              <a:gd name="connsiteY84" fmla="*/ 643 h 764"/>
              <a:gd name="connsiteX85" fmla="*/ 374 w 510"/>
              <a:gd name="connsiteY85" fmla="*/ 658 h 764"/>
              <a:gd name="connsiteX86" fmla="*/ 363 w 510"/>
              <a:gd name="connsiteY86" fmla="*/ 674 h 764"/>
              <a:gd name="connsiteX87" fmla="*/ 353 w 510"/>
              <a:gd name="connsiteY87" fmla="*/ 690 h 764"/>
              <a:gd name="connsiteX88" fmla="*/ 342 w 510"/>
              <a:gd name="connsiteY88" fmla="*/ 706 h 764"/>
              <a:gd name="connsiteX89" fmla="*/ 326 w 510"/>
              <a:gd name="connsiteY89" fmla="*/ 716 h 764"/>
              <a:gd name="connsiteX90" fmla="*/ 316 w 510"/>
              <a:gd name="connsiteY90" fmla="*/ 727 h 764"/>
              <a:gd name="connsiteX91" fmla="*/ 305 w 510"/>
              <a:gd name="connsiteY91" fmla="*/ 737 h 764"/>
              <a:gd name="connsiteX92" fmla="*/ 295 w 510"/>
              <a:gd name="connsiteY92" fmla="*/ 743 h 764"/>
              <a:gd name="connsiteX93" fmla="*/ 284 w 510"/>
              <a:gd name="connsiteY93" fmla="*/ 748 h 764"/>
              <a:gd name="connsiteX94" fmla="*/ 274 w 510"/>
              <a:gd name="connsiteY94" fmla="*/ 753 h 764"/>
              <a:gd name="connsiteX95" fmla="*/ 269 w 510"/>
              <a:gd name="connsiteY95" fmla="*/ 758 h 764"/>
              <a:gd name="connsiteX96" fmla="*/ 258 w 510"/>
              <a:gd name="connsiteY96" fmla="*/ 764 h 764"/>
              <a:gd name="connsiteX97" fmla="*/ 253 w 510"/>
              <a:gd name="connsiteY97" fmla="*/ 764 h 764"/>
              <a:gd name="connsiteX98" fmla="*/ 247 w 510"/>
              <a:gd name="connsiteY98" fmla="*/ 764 h 764"/>
              <a:gd name="connsiteX99" fmla="*/ 237 w 510"/>
              <a:gd name="connsiteY99" fmla="*/ 758 h 764"/>
              <a:gd name="connsiteX100" fmla="*/ 232 w 510"/>
              <a:gd name="connsiteY100" fmla="*/ 753 h 764"/>
              <a:gd name="connsiteX101" fmla="*/ 226 w 510"/>
              <a:gd name="connsiteY101" fmla="*/ 748 h 764"/>
              <a:gd name="connsiteX102" fmla="*/ 226 w 510"/>
              <a:gd name="connsiteY102" fmla="*/ 743 h 764"/>
              <a:gd name="connsiteX103" fmla="*/ 226 w 510"/>
              <a:gd name="connsiteY103" fmla="*/ 737 h 764"/>
              <a:gd name="connsiteX104" fmla="*/ 226 w 510"/>
              <a:gd name="connsiteY104" fmla="*/ 732 h 764"/>
              <a:gd name="connsiteX105" fmla="*/ 226 w 510"/>
              <a:gd name="connsiteY105" fmla="*/ 722 h 764"/>
              <a:gd name="connsiteX106" fmla="*/ 226 w 510"/>
              <a:gd name="connsiteY106" fmla="*/ 716 h 764"/>
              <a:gd name="connsiteX107" fmla="*/ 221 w 510"/>
              <a:gd name="connsiteY107" fmla="*/ 706 h 764"/>
              <a:gd name="connsiteX108" fmla="*/ 211 w 510"/>
              <a:gd name="connsiteY108" fmla="*/ 695 h 764"/>
              <a:gd name="connsiteX109" fmla="*/ 200 w 510"/>
              <a:gd name="connsiteY109" fmla="*/ 690 h 764"/>
              <a:gd name="connsiteX110" fmla="*/ 190 w 510"/>
              <a:gd name="connsiteY110" fmla="*/ 679 h 764"/>
              <a:gd name="connsiteX111" fmla="*/ 174 w 510"/>
              <a:gd name="connsiteY111" fmla="*/ 669 h 764"/>
              <a:gd name="connsiteX112" fmla="*/ 158 w 510"/>
              <a:gd name="connsiteY112" fmla="*/ 658 h 764"/>
              <a:gd name="connsiteX113" fmla="*/ 142 w 510"/>
              <a:gd name="connsiteY113" fmla="*/ 648 h 764"/>
              <a:gd name="connsiteX114" fmla="*/ 126 w 510"/>
              <a:gd name="connsiteY114" fmla="*/ 643 h 764"/>
              <a:gd name="connsiteX115" fmla="*/ 116 w 510"/>
              <a:gd name="connsiteY115" fmla="*/ 632 h 764"/>
              <a:gd name="connsiteX116" fmla="*/ 105 w 510"/>
              <a:gd name="connsiteY116" fmla="*/ 627 h 764"/>
              <a:gd name="connsiteX117" fmla="*/ 95 w 510"/>
              <a:gd name="connsiteY117" fmla="*/ 622 h 764"/>
              <a:gd name="connsiteX118" fmla="*/ 90 w 510"/>
              <a:gd name="connsiteY118" fmla="*/ 616 h 764"/>
              <a:gd name="connsiteX119" fmla="*/ 90 w 510"/>
              <a:gd name="connsiteY119" fmla="*/ 616 h 764"/>
              <a:gd name="connsiteX120" fmla="*/ 90 w 510"/>
              <a:gd name="connsiteY120" fmla="*/ 611 h 764"/>
              <a:gd name="connsiteX121" fmla="*/ 90 w 510"/>
              <a:gd name="connsiteY121" fmla="*/ 611 h 764"/>
              <a:gd name="connsiteX122" fmla="*/ 95 w 510"/>
              <a:gd name="connsiteY122" fmla="*/ 611 h 764"/>
              <a:gd name="connsiteX123" fmla="*/ 100 w 510"/>
              <a:gd name="connsiteY123" fmla="*/ 611 h 764"/>
              <a:gd name="connsiteX124" fmla="*/ 111 w 510"/>
              <a:gd name="connsiteY124" fmla="*/ 611 h 764"/>
              <a:gd name="connsiteX125" fmla="*/ 121 w 510"/>
              <a:gd name="connsiteY125" fmla="*/ 611 h 764"/>
              <a:gd name="connsiteX126" fmla="*/ 137 w 510"/>
              <a:gd name="connsiteY126" fmla="*/ 616 h 764"/>
              <a:gd name="connsiteX127" fmla="*/ 153 w 510"/>
              <a:gd name="connsiteY127" fmla="*/ 622 h 764"/>
              <a:gd name="connsiteX128" fmla="*/ 174 w 510"/>
              <a:gd name="connsiteY128" fmla="*/ 622 h 764"/>
              <a:gd name="connsiteX129" fmla="*/ 195 w 510"/>
              <a:gd name="connsiteY129" fmla="*/ 627 h 764"/>
              <a:gd name="connsiteX130" fmla="*/ 211 w 510"/>
              <a:gd name="connsiteY130" fmla="*/ 632 h 764"/>
              <a:gd name="connsiteX131" fmla="*/ 226 w 510"/>
              <a:gd name="connsiteY131" fmla="*/ 632 h 764"/>
              <a:gd name="connsiteX132" fmla="*/ 242 w 510"/>
              <a:gd name="connsiteY132" fmla="*/ 632 h 764"/>
              <a:gd name="connsiteX133" fmla="*/ 253 w 510"/>
              <a:gd name="connsiteY133" fmla="*/ 632 h 764"/>
              <a:gd name="connsiteX134" fmla="*/ 263 w 510"/>
              <a:gd name="connsiteY134" fmla="*/ 632 h 764"/>
              <a:gd name="connsiteX135" fmla="*/ 269 w 510"/>
              <a:gd name="connsiteY135" fmla="*/ 632 h 764"/>
              <a:gd name="connsiteX136" fmla="*/ 274 w 510"/>
              <a:gd name="connsiteY136" fmla="*/ 632 h 764"/>
              <a:gd name="connsiteX137" fmla="*/ 279 w 510"/>
              <a:gd name="connsiteY137" fmla="*/ 627 h 764"/>
              <a:gd name="connsiteX138" fmla="*/ 284 w 510"/>
              <a:gd name="connsiteY138" fmla="*/ 622 h 764"/>
              <a:gd name="connsiteX139" fmla="*/ 290 w 510"/>
              <a:gd name="connsiteY139" fmla="*/ 616 h 764"/>
              <a:gd name="connsiteX140" fmla="*/ 295 w 510"/>
              <a:gd name="connsiteY140" fmla="*/ 611 h 764"/>
              <a:gd name="connsiteX141" fmla="*/ 300 w 510"/>
              <a:gd name="connsiteY141" fmla="*/ 600 h 764"/>
              <a:gd name="connsiteX142" fmla="*/ 311 w 510"/>
              <a:gd name="connsiteY142" fmla="*/ 590 h 764"/>
              <a:gd name="connsiteX143" fmla="*/ 316 w 510"/>
              <a:gd name="connsiteY143" fmla="*/ 579 h 764"/>
              <a:gd name="connsiteX144" fmla="*/ 321 w 510"/>
              <a:gd name="connsiteY144" fmla="*/ 569 h 764"/>
              <a:gd name="connsiteX145" fmla="*/ 326 w 510"/>
              <a:gd name="connsiteY145" fmla="*/ 553 h 764"/>
              <a:gd name="connsiteX146" fmla="*/ 332 w 510"/>
              <a:gd name="connsiteY146" fmla="*/ 537 h 764"/>
              <a:gd name="connsiteX147" fmla="*/ 337 w 510"/>
              <a:gd name="connsiteY147" fmla="*/ 521 h 764"/>
              <a:gd name="connsiteX148" fmla="*/ 342 w 510"/>
              <a:gd name="connsiteY148" fmla="*/ 500 h 764"/>
              <a:gd name="connsiteX149" fmla="*/ 347 w 510"/>
              <a:gd name="connsiteY149" fmla="*/ 479 h 764"/>
              <a:gd name="connsiteX150" fmla="*/ 353 w 510"/>
              <a:gd name="connsiteY150" fmla="*/ 453 h 764"/>
              <a:gd name="connsiteX151" fmla="*/ 358 w 510"/>
              <a:gd name="connsiteY151" fmla="*/ 427 h 764"/>
              <a:gd name="connsiteX152" fmla="*/ 363 w 510"/>
              <a:gd name="connsiteY152" fmla="*/ 400 h 764"/>
              <a:gd name="connsiteX153" fmla="*/ 368 w 510"/>
              <a:gd name="connsiteY153" fmla="*/ 374 h 764"/>
              <a:gd name="connsiteX154" fmla="*/ 374 w 510"/>
              <a:gd name="connsiteY154" fmla="*/ 348 h 764"/>
              <a:gd name="connsiteX155" fmla="*/ 374 w 510"/>
              <a:gd name="connsiteY155" fmla="*/ 321 h 764"/>
              <a:gd name="connsiteX156" fmla="*/ 379 w 510"/>
              <a:gd name="connsiteY156" fmla="*/ 295 h 764"/>
              <a:gd name="connsiteX157" fmla="*/ 379 w 510"/>
              <a:gd name="connsiteY157" fmla="*/ 274 h 764"/>
              <a:gd name="connsiteX158" fmla="*/ 384 w 510"/>
              <a:gd name="connsiteY158" fmla="*/ 253 h 764"/>
              <a:gd name="connsiteX159" fmla="*/ 384 w 510"/>
              <a:gd name="connsiteY159" fmla="*/ 232 h 764"/>
              <a:gd name="connsiteX160" fmla="*/ 384 w 510"/>
              <a:gd name="connsiteY160" fmla="*/ 211 h 764"/>
              <a:gd name="connsiteX161" fmla="*/ 389 w 510"/>
              <a:gd name="connsiteY161" fmla="*/ 195 h 764"/>
              <a:gd name="connsiteX162" fmla="*/ 389 w 510"/>
              <a:gd name="connsiteY162" fmla="*/ 179 h 764"/>
              <a:gd name="connsiteX163" fmla="*/ 389 w 510"/>
              <a:gd name="connsiteY163" fmla="*/ 163 h 764"/>
              <a:gd name="connsiteX164" fmla="*/ 389 w 510"/>
              <a:gd name="connsiteY164" fmla="*/ 153 h 764"/>
              <a:gd name="connsiteX165" fmla="*/ 389 w 510"/>
              <a:gd name="connsiteY165" fmla="*/ 142 h 764"/>
              <a:gd name="connsiteX166" fmla="*/ 389 w 510"/>
              <a:gd name="connsiteY166" fmla="*/ 132 h 764"/>
              <a:gd name="connsiteX167" fmla="*/ 389 w 510"/>
              <a:gd name="connsiteY167" fmla="*/ 121 h 764"/>
              <a:gd name="connsiteX168" fmla="*/ 384 w 510"/>
              <a:gd name="connsiteY168" fmla="*/ 116 h 764"/>
              <a:gd name="connsiteX169" fmla="*/ 384 w 510"/>
              <a:gd name="connsiteY169" fmla="*/ 116 h 764"/>
              <a:gd name="connsiteX0" fmla="*/ 367 w 493"/>
              <a:gd name="connsiteY0" fmla="*/ 116 h 764"/>
              <a:gd name="connsiteX1" fmla="*/ 367 w 493"/>
              <a:gd name="connsiteY1" fmla="*/ 105 h 764"/>
              <a:gd name="connsiteX2" fmla="*/ 362 w 493"/>
              <a:gd name="connsiteY2" fmla="*/ 95 h 764"/>
              <a:gd name="connsiteX3" fmla="*/ 357 w 493"/>
              <a:gd name="connsiteY3" fmla="*/ 84 h 764"/>
              <a:gd name="connsiteX4" fmla="*/ 357 w 493"/>
              <a:gd name="connsiteY4" fmla="*/ 79 h 764"/>
              <a:gd name="connsiteX5" fmla="*/ 351 w 493"/>
              <a:gd name="connsiteY5" fmla="*/ 79 h 764"/>
              <a:gd name="connsiteX6" fmla="*/ 346 w 493"/>
              <a:gd name="connsiteY6" fmla="*/ 79 h 764"/>
              <a:gd name="connsiteX7" fmla="*/ 341 w 493"/>
              <a:gd name="connsiteY7" fmla="*/ 74 h 764"/>
              <a:gd name="connsiteX8" fmla="*/ 330 w 493"/>
              <a:gd name="connsiteY8" fmla="*/ 74 h 764"/>
              <a:gd name="connsiteX9" fmla="*/ 320 w 493"/>
              <a:gd name="connsiteY9" fmla="*/ 74 h 764"/>
              <a:gd name="connsiteX10" fmla="*/ 309 w 493"/>
              <a:gd name="connsiteY10" fmla="*/ 74 h 764"/>
              <a:gd name="connsiteX11" fmla="*/ 299 w 493"/>
              <a:gd name="connsiteY11" fmla="*/ 74 h 764"/>
              <a:gd name="connsiteX12" fmla="*/ 288 w 493"/>
              <a:gd name="connsiteY12" fmla="*/ 74 h 764"/>
              <a:gd name="connsiteX13" fmla="*/ 257 w 493"/>
              <a:gd name="connsiteY13" fmla="*/ 74 h 764"/>
              <a:gd name="connsiteX14" fmla="*/ 230 w 493"/>
              <a:gd name="connsiteY14" fmla="*/ 74 h 764"/>
              <a:gd name="connsiteX15" fmla="*/ 199 w 493"/>
              <a:gd name="connsiteY15" fmla="*/ 79 h 764"/>
              <a:gd name="connsiteX16" fmla="*/ 167 w 493"/>
              <a:gd name="connsiteY16" fmla="*/ 79 h 764"/>
              <a:gd name="connsiteX17" fmla="*/ 152 w 493"/>
              <a:gd name="connsiteY17" fmla="*/ 84 h 764"/>
              <a:gd name="connsiteX18" fmla="*/ 136 w 493"/>
              <a:gd name="connsiteY18" fmla="*/ 84 h 764"/>
              <a:gd name="connsiteX19" fmla="*/ 115 w 493"/>
              <a:gd name="connsiteY19" fmla="*/ 90 h 764"/>
              <a:gd name="connsiteX20" fmla="*/ 99 w 493"/>
              <a:gd name="connsiteY20" fmla="*/ 95 h 764"/>
              <a:gd name="connsiteX21" fmla="*/ 78 w 493"/>
              <a:gd name="connsiteY21" fmla="*/ 95 h 764"/>
              <a:gd name="connsiteX22" fmla="*/ 57 w 493"/>
              <a:gd name="connsiteY22" fmla="*/ 100 h 764"/>
              <a:gd name="connsiteX23" fmla="*/ 31 w 493"/>
              <a:gd name="connsiteY23" fmla="*/ 105 h 764"/>
              <a:gd name="connsiteX24" fmla="*/ 10 w 493"/>
              <a:gd name="connsiteY24" fmla="*/ 111 h 764"/>
              <a:gd name="connsiteX25" fmla="*/ 4 w 493"/>
              <a:gd name="connsiteY25" fmla="*/ 58 h 764"/>
              <a:gd name="connsiteX26" fmla="*/ 36 w 493"/>
              <a:gd name="connsiteY26" fmla="*/ 58 h 764"/>
              <a:gd name="connsiteX27" fmla="*/ 62 w 493"/>
              <a:gd name="connsiteY27" fmla="*/ 53 h 764"/>
              <a:gd name="connsiteX28" fmla="*/ 94 w 493"/>
              <a:gd name="connsiteY28" fmla="*/ 53 h 764"/>
              <a:gd name="connsiteX29" fmla="*/ 131 w 493"/>
              <a:gd name="connsiteY29" fmla="*/ 47 h 764"/>
              <a:gd name="connsiteX30" fmla="*/ 167 w 493"/>
              <a:gd name="connsiteY30" fmla="*/ 42 h 764"/>
              <a:gd name="connsiteX31" fmla="*/ 183 w 493"/>
              <a:gd name="connsiteY31" fmla="*/ 42 h 764"/>
              <a:gd name="connsiteX32" fmla="*/ 199 w 493"/>
              <a:gd name="connsiteY32" fmla="*/ 37 h 764"/>
              <a:gd name="connsiteX33" fmla="*/ 215 w 493"/>
              <a:gd name="connsiteY33" fmla="*/ 37 h 764"/>
              <a:gd name="connsiteX34" fmla="*/ 230 w 493"/>
              <a:gd name="connsiteY34" fmla="*/ 37 h 764"/>
              <a:gd name="connsiteX35" fmla="*/ 241 w 493"/>
              <a:gd name="connsiteY35" fmla="*/ 32 h 764"/>
              <a:gd name="connsiteX36" fmla="*/ 257 w 493"/>
              <a:gd name="connsiteY36" fmla="*/ 32 h 764"/>
              <a:gd name="connsiteX37" fmla="*/ 267 w 493"/>
              <a:gd name="connsiteY37" fmla="*/ 32 h 764"/>
              <a:gd name="connsiteX38" fmla="*/ 278 w 493"/>
              <a:gd name="connsiteY38" fmla="*/ 26 h 764"/>
              <a:gd name="connsiteX39" fmla="*/ 288 w 493"/>
              <a:gd name="connsiteY39" fmla="*/ 26 h 764"/>
              <a:gd name="connsiteX40" fmla="*/ 294 w 493"/>
              <a:gd name="connsiteY40" fmla="*/ 26 h 764"/>
              <a:gd name="connsiteX41" fmla="*/ 304 w 493"/>
              <a:gd name="connsiteY41" fmla="*/ 21 h 764"/>
              <a:gd name="connsiteX42" fmla="*/ 309 w 493"/>
              <a:gd name="connsiteY42" fmla="*/ 21 h 764"/>
              <a:gd name="connsiteX43" fmla="*/ 315 w 493"/>
              <a:gd name="connsiteY43" fmla="*/ 21 h 764"/>
              <a:gd name="connsiteX44" fmla="*/ 320 w 493"/>
              <a:gd name="connsiteY44" fmla="*/ 16 h 764"/>
              <a:gd name="connsiteX45" fmla="*/ 320 w 493"/>
              <a:gd name="connsiteY45" fmla="*/ 16 h 764"/>
              <a:gd name="connsiteX46" fmla="*/ 325 w 493"/>
              <a:gd name="connsiteY46" fmla="*/ 16 h 764"/>
              <a:gd name="connsiteX47" fmla="*/ 325 w 493"/>
              <a:gd name="connsiteY47" fmla="*/ 11 h 764"/>
              <a:gd name="connsiteX48" fmla="*/ 336 w 493"/>
              <a:gd name="connsiteY48" fmla="*/ 5 h 764"/>
              <a:gd name="connsiteX49" fmla="*/ 341 w 493"/>
              <a:gd name="connsiteY49" fmla="*/ 5 h 764"/>
              <a:gd name="connsiteX50" fmla="*/ 351 w 493"/>
              <a:gd name="connsiteY50" fmla="*/ 0 h 764"/>
              <a:gd name="connsiteX51" fmla="*/ 357 w 493"/>
              <a:gd name="connsiteY51" fmla="*/ 5 h 764"/>
              <a:gd name="connsiteX52" fmla="*/ 372 w 493"/>
              <a:gd name="connsiteY52" fmla="*/ 5 h 764"/>
              <a:gd name="connsiteX53" fmla="*/ 383 w 493"/>
              <a:gd name="connsiteY53" fmla="*/ 11 h 764"/>
              <a:gd name="connsiteX54" fmla="*/ 404 w 493"/>
              <a:gd name="connsiteY54" fmla="*/ 16 h 764"/>
              <a:gd name="connsiteX55" fmla="*/ 436 w 493"/>
              <a:gd name="connsiteY55" fmla="*/ 32 h 764"/>
              <a:gd name="connsiteX56" fmla="*/ 451 w 493"/>
              <a:gd name="connsiteY56" fmla="*/ 42 h 764"/>
              <a:gd name="connsiteX57" fmla="*/ 467 w 493"/>
              <a:gd name="connsiteY57" fmla="*/ 53 h 764"/>
              <a:gd name="connsiteX58" fmla="*/ 478 w 493"/>
              <a:gd name="connsiteY58" fmla="*/ 58 h 764"/>
              <a:gd name="connsiteX59" fmla="*/ 488 w 493"/>
              <a:gd name="connsiteY59" fmla="*/ 68 h 764"/>
              <a:gd name="connsiteX60" fmla="*/ 493 w 493"/>
              <a:gd name="connsiteY60" fmla="*/ 74 h 764"/>
              <a:gd name="connsiteX61" fmla="*/ 493 w 493"/>
              <a:gd name="connsiteY61" fmla="*/ 74 h 764"/>
              <a:gd name="connsiteX62" fmla="*/ 488 w 493"/>
              <a:gd name="connsiteY62" fmla="*/ 79 h 764"/>
              <a:gd name="connsiteX63" fmla="*/ 488 w 493"/>
              <a:gd name="connsiteY63" fmla="*/ 84 h 764"/>
              <a:gd name="connsiteX64" fmla="*/ 483 w 493"/>
              <a:gd name="connsiteY64" fmla="*/ 90 h 764"/>
              <a:gd name="connsiteX65" fmla="*/ 478 w 493"/>
              <a:gd name="connsiteY65" fmla="*/ 95 h 764"/>
              <a:gd name="connsiteX66" fmla="*/ 472 w 493"/>
              <a:gd name="connsiteY66" fmla="*/ 100 h 764"/>
              <a:gd name="connsiteX67" fmla="*/ 467 w 493"/>
              <a:gd name="connsiteY67" fmla="*/ 105 h 764"/>
              <a:gd name="connsiteX68" fmla="*/ 462 w 493"/>
              <a:gd name="connsiteY68" fmla="*/ 116 h 764"/>
              <a:gd name="connsiteX69" fmla="*/ 462 w 493"/>
              <a:gd name="connsiteY69" fmla="*/ 126 h 764"/>
              <a:gd name="connsiteX70" fmla="*/ 457 w 493"/>
              <a:gd name="connsiteY70" fmla="*/ 142 h 764"/>
              <a:gd name="connsiteX71" fmla="*/ 457 w 493"/>
              <a:gd name="connsiteY71" fmla="*/ 163 h 764"/>
              <a:gd name="connsiteX72" fmla="*/ 457 w 493"/>
              <a:gd name="connsiteY72" fmla="*/ 184 h 764"/>
              <a:gd name="connsiteX73" fmla="*/ 451 w 493"/>
              <a:gd name="connsiteY73" fmla="*/ 211 h 764"/>
              <a:gd name="connsiteX74" fmla="*/ 446 w 493"/>
              <a:gd name="connsiteY74" fmla="*/ 263 h 764"/>
              <a:gd name="connsiteX75" fmla="*/ 441 w 493"/>
              <a:gd name="connsiteY75" fmla="*/ 316 h 764"/>
              <a:gd name="connsiteX76" fmla="*/ 436 w 493"/>
              <a:gd name="connsiteY76" fmla="*/ 363 h 764"/>
              <a:gd name="connsiteX77" fmla="*/ 430 w 493"/>
              <a:gd name="connsiteY77" fmla="*/ 411 h 764"/>
              <a:gd name="connsiteX78" fmla="*/ 420 w 493"/>
              <a:gd name="connsiteY78" fmla="*/ 458 h 764"/>
              <a:gd name="connsiteX79" fmla="*/ 409 w 493"/>
              <a:gd name="connsiteY79" fmla="*/ 506 h 764"/>
              <a:gd name="connsiteX80" fmla="*/ 399 w 493"/>
              <a:gd name="connsiteY80" fmla="*/ 553 h 764"/>
              <a:gd name="connsiteX81" fmla="*/ 383 w 493"/>
              <a:gd name="connsiteY81" fmla="*/ 595 h 764"/>
              <a:gd name="connsiteX82" fmla="*/ 372 w 493"/>
              <a:gd name="connsiteY82" fmla="*/ 622 h 764"/>
              <a:gd name="connsiteX83" fmla="*/ 367 w 493"/>
              <a:gd name="connsiteY83" fmla="*/ 643 h 764"/>
              <a:gd name="connsiteX84" fmla="*/ 357 w 493"/>
              <a:gd name="connsiteY84" fmla="*/ 658 h 764"/>
              <a:gd name="connsiteX85" fmla="*/ 346 w 493"/>
              <a:gd name="connsiteY85" fmla="*/ 674 h 764"/>
              <a:gd name="connsiteX86" fmla="*/ 336 w 493"/>
              <a:gd name="connsiteY86" fmla="*/ 690 h 764"/>
              <a:gd name="connsiteX87" fmla="*/ 325 w 493"/>
              <a:gd name="connsiteY87" fmla="*/ 706 h 764"/>
              <a:gd name="connsiteX88" fmla="*/ 309 w 493"/>
              <a:gd name="connsiteY88" fmla="*/ 716 h 764"/>
              <a:gd name="connsiteX89" fmla="*/ 299 w 493"/>
              <a:gd name="connsiteY89" fmla="*/ 727 h 764"/>
              <a:gd name="connsiteX90" fmla="*/ 288 w 493"/>
              <a:gd name="connsiteY90" fmla="*/ 737 h 764"/>
              <a:gd name="connsiteX91" fmla="*/ 278 w 493"/>
              <a:gd name="connsiteY91" fmla="*/ 743 h 764"/>
              <a:gd name="connsiteX92" fmla="*/ 267 w 493"/>
              <a:gd name="connsiteY92" fmla="*/ 748 h 764"/>
              <a:gd name="connsiteX93" fmla="*/ 257 w 493"/>
              <a:gd name="connsiteY93" fmla="*/ 753 h 764"/>
              <a:gd name="connsiteX94" fmla="*/ 252 w 493"/>
              <a:gd name="connsiteY94" fmla="*/ 758 h 764"/>
              <a:gd name="connsiteX95" fmla="*/ 241 w 493"/>
              <a:gd name="connsiteY95" fmla="*/ 764 h 764"/>
              <a:gd name="connsiteX96" fmla="*/ 236 w 493"/>
              <a:gd name="connsiteY96" fmla="*/ 764 h 764"/>
              <a:gd name="connsiteX97" fmla="*/ 230 w 493"/>
              <a:gd name="connsiteY97" fmla="*/ 764 h 764"/>
              <a:gd name="connsiteX98" fmla="*/ 220 w 493"/>
              <a:gd name="connsiteY98" fmla="*/ 758 h 764"/>
              <a:gd name="connsiteX99" fmla="*/ 215 w 493"/>
              <a:gd name="connsiteY99" fmla="*/ 753 h 764"/>
              <a:gd name="connsiteX100" fmla="*/ 209 w 493"/>
              <a:gd name="connsiteY100" fmla="*/ 748 h 764"/>
              <a:gd name="connsiteX101" fmla="*/ 209 w 493"/>
              <a:gd name="connsiteY101" fmla="*/ 743 h 764"/>
              <a:gd name="connsiteX102" fmla="*/ 209 w 493"/>
              <a:gd name="connsiteY102" fmla="*/ 737 h 764"/>
              <a:gd name="connsiteX103" fmla="*/ 209 w 493"/>
              <a:gd name="connsiteY103" fmla="*/ 732 h 764"/>
              <a:gd name="connsiteX104" fmla="*/ 209 w 493"/>
              <a:gd name="connsiteY104" fmla="*/ 722 h 764"/>
              <a:gd name="connsiteX105" fmla="*/ 209 w 493"/>
              <a:gd name="connsiteY105" fmla="*/ 716 h 764"/>
              <a:gd name="connsiteX106" fmla="*/ 204 w 493"/>
              <a:gd name="connsiteY106" fmla="*/ 706 h 764"/>
              <a:gd name="connsiteX107" fmla="*/ 194 w 493"/>
              <a:gd name="connsiteY107" fmla="*/ 695 h 764"/>
              <a:gd name="connsiteX108" fmla="*/ 183 w 493"/>
              <a:gd name="connsiteY108" fmla="*/ 690 h 764"/>
              <a:gd name="connsiteX109" fmla="*/ 173 w 493"/>
              <a:gd name="connsiteY109" fmla="*/ 679 h 764"/>
              <a:gd name="connsiteX110" fmla="*/ 157 w 493"/>
              <a:gd name="connsiteY110" fmla="*/ 669 h 764"/>
              <a:gd name="connsiteX111" fmla="*/ 141 w 493"/>
              <a:gd name="connsiteY111" fmla="*/ 658 h 764"/>
              <a:gd name="connsiteX112" fmla="*/ 125 w 493"/>
              <a:gd name="connsiteY112" fmla="*/ 648 h 764"/>
              <a:gd name="connsiteX113" fmla="*/ 109 w 493"/>
              <a:gd name="connsiteY113" fmla="*/ 643 h 764"/>
              <a:gd name="connsiteX114" fmla="*/ 99 w 493"/>
              <a:gd name="connsiteY114" fmla="*/ 632 h 764"/>
              <a:gd name="connsiteX115" fmla="*/ 88 w 493"/>
              <a:gd name="connsiteY115" fmla="*/ 627 h 764"/>
              <a:gd name="connsiteX116" fmla="*/ 78 w 493"/>
              <a:gd name="connsiteY116" fmla="*/ 622 h 764"/>
              <a:gd name="connsiteX117" fmla="*/ 73 w 493"/>
              <a:gd name="connsiteY117" fmla="*/ 616 h 764"/>
              <a:gd name="connsiteX118" fmla="*/ 73 w 493"/>
              <a:gd name="connsiteY118" fmla="*/ 616 h 764"/>
              <a:gd name="connsiteX119" fmla="*/ 73 w 493"/>
              <a:gd name="connsiteY119" fmla="*/ 611 h 764"/>
              <a:gd name="connsiteX120" fmla="*/ 73 w 493"/>
              <a:gd name="connsiteY120" fmla="*/ 611 h 764"/>
              <a:gd name="connsiteX121" fmla="*/ 78 w 493"/>
              <a:gd name="connsiteY121" fmla="*/ 611 h 764"/>
              <a:gd name="connsiteX122" fmla="*/ 83 w 493"/>
              <a:gd name="connsiteY122" fmla="*/ 611 h 764"/>
              <a:gd name="connsiteX123" fmla="*/ 94 w 493"/>
              <a:gd name="connsiteY123" fmla="*/ 611 h 764"/>
              <a:gd name="connsiteX124" fmla="*/ 104 w 493"/>
              <a:gd name="connsiteY124" fmla="*/ 611 h 764"/>
              <a:gd name="connsiteX125" fmla="*/ 120 w 493"/>
              <a:gd name="connsiteY125" fmla="*/ 616 h 764"/>
              <a:gd name="connsiteX126" fmla="*/ 136 w 493"/>
              <a:gd name="connsiteY126" fmla="*/ 622 h 764"/>
              <a:gd name="connsiteX127" fmla="*/ 157 w 493"/>
              <a:gd name="connsiteY127" fmla="*/ 622 h 764"/>
              <a:gd name="connsiteX128" fmla="*/ 178 w 493"/>
              <a:gd name="connsiteY128" fmla="*/ 627 h 764"/>
              <a:gd name="connsiteX129" fmla="*/ 194 w 493"/>
              <a:gd name="connsiteY129" fmla="*/ 632 h 764"/>
              <a:gd name="connsiteX130" fmla="*/ 209 w 493"/>
              <a:gd name="connsiteY130" fmla="*/ 632 h 764"/>
              <a:gd name="connsiteX131" fmla="*/ 225 w 493"/>
              <a:gd name="connsiteY131" fmla="*/ 632 h 764"/>
              <a:gd name="connsiteX132" fmla="*/ 236 w 493"/>
              <a:gd name="connsiteY132" fmla="*/ 632 h 764"/>
              <a:gd name="connsiteX133" fmla="*/ 246 w 493"/>
              <a:gd name="connsiteY133" fmla="*/ 632 h 764"/>
              <a:gd name="connsiteX134" fmla="*/ 252 w 493"/>
              <a:gd name="connsiteY134" fmla="*/ 632 h 764"/>
              <a:gd name="connsiteX135" fmla="*/ 257 w 493"/>
              <a:gd name="connsiteY135" fmla="*/ 632 h 764"/>
              <a:gd name="connsiteX136" fmla="*/ 262 w 493"/>
              <a:gd name="connsiteY136" fmla="*/ 627 h 764"/>
              <a:gd name="connsiteX137" fmla="*/ 267 w 493"/>
              <a:gd name="connsiteY137" fmla="*/ 622 h 764"/>
              <a:gd name="connsiteX138" fmla="*/ 273 w 493"/>
              <a:gd name="connsiteY138" fmla="*/ 616 h 764"/>
              <a:gd name="connsiteX139" fmla="*/ 278 w 493"/>
              <a:gd name="connsiteY139" fmla="*/ 611 h 764"/>
              <a:gd name="connsiteX140" fmla="*/ 283 w 493"/>
              <a:gd name="connsiteY140" fmla="*/ 600 h 764"/>
              <a:gd name="connsiteX141" fmla="*/ 294 w 493"/>
              <a:gd name="connsiteY141" fmla="*/ 590 h 764"/>
              <a:gd name="connsiteX142" fmla="*/ 299 w 493"/>
              <a:gd name="connsiteY142" fmla="*/ 579 h 764"/>
              <a:gd name="connsiteX143" fmla="*/ 304 w 493"/>
              <a:gd name="connsiteY143" fmla="*/ 569 h 764"/>
              <a:gd name="connsiteX144" fmla="*/ 309 w 493"/>
              <a:gd name="connsiteY144" fmla="*/ 553 h 764"/>
              <a:gd name="connsiteX145" fmla="*/ 315 w 493"/>
              <a:gd name="connsiteY145" fmla="*/ 537 h 764"/>
              <a:gd name="connsiteX146" fmla="*/ 320 w 493"/>
              <a:gd name="connsiteY146" fmla="*/ 521 h 764"/>
              <a:gd name="connsiteX147" fmla="*/ 325 w 493"/>
              <a:gd name="connsiteY147" fmla="*/ 500 h 764"/>
              <a:gd name="connsiteX148" fmla="*/ 330 w 493"/>
              <a:gd name="connsiteY148" fmla="*/ 479 h 764"/>
              <a:gd name="connsiteX149" fmla="*/ 336 w 493"/>
              <a:gd name="connsiteY149" fmla="*/ 453 h 764"/>
              <a:gd name="connsiteX150" fmla="*/ 341 w 493"/>
              <a:gd name="connsiteY150" fmla="*/ 427 h 764"/>
              <a:gd name="connsiteX151" fmla="*/ 346 w 493"/>
              <a:gd name="connsiteY151" fmla="*/ 400 h 764"/>
              <a:gd name="connsiteX152" fmla="*/ 351 w 493"/>
              <a:gd name="connsiteY152" fmla="*/ 374 h 764"/>
              <a:gd name="connsiteX153" fmla="*/ 357 w 493"/>
              <a:gd name="connsiteY153" fmla="*/ 348 h 764"/>
              <a:gd name="connsiteX154" fmla="*/ 357 w 493"/>
              <a:gd name="connsiteY154" fmla="*/ 321 h 764"/>
              <a:gd name="connsiteX155" fmla="*/ 362 w 493"/>
              <a:gd name="connsiteY155" fmla="*/ 295 h 764"/>
              <a:gd name="connsiteX156" fmla="*/ 362 w 493"/>
              <a:gd name="connsiteY156" fmla="*/ 274 h 764"/>
              <a:gd name="connsiteX157" fmla="*/ 367 w 493"/>
              <a:gd name="connsiteY157" fmla="*/ 253 h 764"/>
              <a:gd name="connsiteX158" fmla="*/ 367 w 493"/>
              <a:gd name="connsiteY158" fmla="*/ 232 h 764"/>
              <a:gd name="connsiteX159" fmla="*/ 367 w 493"/>
              <a:gd name="connsiteY159" fmla="*/ 211 h 764"/>
              <a:gd name="connsiteX160" fmla="*/ 372 w 493"/>
              <a:gd name="connsiteY160" fmla="*/ 195 h 764"/>
              <a:gd name="connsiteX161" fmla="*/ 372 w 493"/>
              <a:gd name="connsiteY161" fmla="*/ 179 h 764"/>
              <a:gd name="connsiteX162" fmla="*/ 372 w 493"/>
              <a:gd name="connsiteY162" fmla="*/ 163 h 764"/>
              <a:gd name="connsiteX163" fmla="*/ 372 w 493"/>
              <a:gd name="connsiteY163" fmla="*/ 153 h 764"/>
              <a:gd name="connsiteX164" fmla="*/ 372 w 493"/>
              <a:gd name="connsiteY164" fmla="*/ 142 h 764"/>
              <a:gd name="connsiteX165" fmla="*/ 372 w 493"/>
              <a:gd name="connsiteY165" fmla="*/ 132 h 764"/>
              <a:gd name="connsiteX166" fmla="*/ 372 w 493"/>
              <a:gd name="connsiteY166" fmla="*/ 121 h 764"/>
              <a:gd name="connsiteX167" fmla="*/ 367 w 493"/>
              <a:gd name="connsiteY167" fmla="*/ 116 h 764"/>
              <a:gd name="connsiteX168" fmla="*/ 367 w 493"/>
              <a:gd name="connsiteY168" fmla="*/ 116 h 764"/>
              <a:gd name="connsiteX0" fmla="*/ 357 w 483"/>
              <a:gd name="connsiteY0" fmla="*/ 116 h 764"/>
              <a:gd name="connsiteX1" fmla="*/ 357 w 483"/>
              <a:gd name="connsiteY1" fmla="*/ 105 h 764"/>
              <a:gd name="connsiteX2" fmla="*/ 352 w 483"/>
              <a:gd name="connsiteY2" fmla="*/ 95 h 764"/>
              <a:gd name="connsiteX3" fmla="*/ 347 w 483"/>
              <a:gd name="connsiteY3" fmla="*/ 84 h 764"/>
              <a:gd name="connsiteX4" fmla="*/ 347 w 483"/>
              <a:gd name="connsiteY4" fmla="*/ 79 h 764"/>
              <a:gd name="connsiteX5" fmla="*/ 341 w 483"/>
              <a:gd name="connsiteY5" fmla="*/ 79 h 764"/>
              <a:gd name="connsiteX6" fmla="*/ 336 w 483"/>
              <a:gd name="connsiteY6" fmla="*/ 79 h 764"/>
              <a:gd name="connsiteX7" fmla="*/ 331 w 483"/>
              <a:gd name="connsiteY7" fmla="*/ 74 h 764"/>
              <a:gd name="connsiteX8" fmla="*/ 320 w 483"/>
              <a:gd name="connsiteY8" fmla="*/ 74 h 764"/>
              <a:gd name="connsiteX9" fmla="*/ 310 w 483"/>
              <a:gd name="connsiteY9" fmla="*/ 74 h 764"/>
              <a:gd name="connsiteX10" fmla="*/ 299 w 483"/>
              <a:gd name="connsiteY10" fmla="*/ 74 h 764"/>
              <a:gd name="connsiteX11" fmla="*/ 289 w 483"/>
              <a:gd name="connsiteY11" fmla="*/ 74 h 764"/>
              <a:gd name="connsiteX12" fmla="*/ 278 w 483"/>
              <a:gd name="connsiteY12" fmla="*/ 74 h 764"/>
              <a:gd name="connsiteX13" fmla="*/ 247 w 483"/>
              <a:gd name="connsiteY13" fmla="*/ 74 h 764"/>
              <a:gd name="connsiteX14" fmla="*/ 220 w 483"/>
              <a:gd name="connsiteY14" fmla="*/ 74 h 764"/>
              <a:gd name="connsiteX15" fmla="*/ 189 w 483"/>
              <a:gd name="connsiteY15" fmla="*/ 79 h 764"/>
              <a:gd name="connsiteX16" fmla="*/ 157 w 483"/>
              <a:gd name="connsiteY16" fmla="*/ 79 h 764"/>
              <a:gd name="connsiteX17" fmla="*/ 142 w 483"/>
              <a:gd name="connsiteY17" fmla="*/ 84 h 764"/>
              <a:gd name="connsiteX18" fmla="*/ 126 w 483"/>
              <a:gd name="connsiteY18" fmla="*/ 84 h 764"/>
              <a:gd name="connsiteX19" fmla="*/ 105 w 483"/>
              <a:gd name="connsiteY19" fmla="*/ 90 h 764"/>
              <a:gd name="connsiteX20" fmla="*/ 89 w 483"/>
              <a:gd name="connsiteY20" fmla="*/ 95 h 764"/>
              <a:gd name="connsiteX21" fmla="*/ 68 w 483"/>
              <a:gd name="connsiteY21" fmla="*/ 95 h 764"/>
              <a:gd name="connsiteX22" fmla="*/ 47 w 483"/>
              <a:gd name="connsiteY22" fmla="*/ 100 h 764"/>
              <a:gd name="connsiteX23" fmla="*/ 21 w 483"/>
              <a:gd name="connsiteY23" fmla="*/ 105 h 764"/>
              <a:gd name="connsiteX24" fmla="*/ 0 w 483"/>
              <a:gd name="connsiteY24" fmla="*/ 111 h 764"/>
              <a:gd name="connsiteX25" fmla="*/ 26 w 483"/>
              <a:gd name="connsiteY25" fmla="*/ 58 h 764"/>
              <a:gd name="connsiteX26" fmla="*/ 52 w 483"/>
              <a:gd name="connsiteY26" fmla="*/ 53 h 764"/>
              <a:gd name="connsiteX27" fmla="*/ 84 w 483"/>
              <a:gd name="connsiteY27" fmla="*/ 53 h 764"/>
              <a:gd name="connsiteX28" fmla="*/ 121 w 483"/>
              <a:gd name="connsiteY28" fmla="*/ 47 h 764"/>
              <a:gd name="connsiteX29" fmla="*/ 157 w 483"/>
              <a:gd name="connsiteY29" fmla="*/ 42 h 764"/>
              <a:gd name="connsiteX30" fmla="*/ 173 w 483"/>
              <a:gd name="connsiteY30" fmla="*/ 42 h 764"/>
              <a:gd name="connsiteX31" fmla="*/ 189 w 483"/>
              <a:gd name="connsiteY31" fmla="*/ 37 h 764"/>
              <a:gd name="connsiteX32" fmla="*/ 205 w 483"/>
              <a:gd name="connsiteY32" fmla="*/ 37 h 764"/>
              <a:gd name="connsiteX33" fmla="*/ 220 w 483"/>
              <a:gd name="connsiteY33" fmla="*/ 37 h 764"/>
              <a:gd name="connsiteX34" fmla="*/ 231 w 483"/>
              <a:gd name="connsiteY34" fmla="*/ 32 h 764"/>
              <a:gd name="connsiteX35" fmla="*/ 247 w 483"/>
              <a:gd name="connsiteY35" fmla="*/ 32 h 764"/>
              <a:gd name="connsiteX36" fmla="*/ 257 w 483"/>
              <a:gd name="connsiteY36" fmla="*/ 32 h 764"/>
              <a:gd name="connsiteX37" fmla="*/ 268 w 483"/>
              <a:gd name="connsiteY37" fmla="*/ 26 h 764"/>
              <a:gd name="connsiteX38" fmla="*/ 278 w 483"/>
              <a:gd name="connsiteY38" fmla="*/ 26 h 764"/>
              <a:gd name="connsiteX39" fmla="*/ 284 w 483"/>
              <a:gd name="connsiteY39" fmla="*/ 26 h 764"/>
              <a:gd name="connsiteX40" fmla="*/ 294 w 483"/>
              <a:gd name="connsiteY40" fmla="*/ 21 h 764"/>
              <a:gd name="connsiteX41" fmla="*/ 299 w 483"/>
              <a:gd name="connsiteY41" fmla="*/ 21 h 764"/>
              <a:gd name="connsiteX42" fmla="*/ 305 w 483"/>
              <a:gd name="connsiteY42" fmla="*/ 21 h 764"/>
              <a:gd name="connsiteX43" fmla="*/ 310 w 483"/>
              <a:gd name="connsiteY43" fmla="*/ 16 h 764"/>
              <a:gd name="connsiteX44" fmla="*/ 310 w 483"/>
              <a:gd name="connsiteY44" fmla="*/ 16 h 764"/>
              <a:gd name="connsiteX45" fmla="*/ 315 w 483"/>
              <a:gd name="connsiteY45" fmla="*/ 16 h 764"/>
              <a:gd name="connsiteX46" fmla="*/ 315 w 483"/>
              <a:gd name="connsiteY46" fmla="*/ 11 h 764"/>
              <a:gd name="connsiteX47" fmla="*/ 326 w 483"/>
              <a:gd name="connsiteY47" fmla="*/ 5 h 764"/>
              <a:gd name="connsiteX48" fmla="*/ 331 w 483"/>
              <a:gd name="connsiteY48" fmla="*/ 5 h 764"/>
              <a:gd name="connsiteX49" fmla="*/ 341 w 483"/>
              <a:gd name="connsiteY49" fmla="*/ 0 h 764"/>
              <a:gd name="connsiteX50" fmla="*/ 347 w 483"/>
              <a:gd name="connsiteY50" fmla="*/ 5 h 764"/>
              <a:gd name="connsiteX51" fmla="*/ 362 w 483"/>
              <a:gd name="connsiteY51" fmla="*/ 5 h 764"/>
              <a:gd name="connsiteX52" fmla="*/ 373 w 483"/>
              <a:gd name="connsiteY52" fmla="*/ 11 h 764"/>
              <a:gd name="connsiteX53" fmla="*/ 394 w 483"/>
              <a:gd name="connsiteY53" fmla="*/ 16 h 764"/>
              <a:gd name="connsiteX54" fmla="*/ 426 w 483"/>
              <a:gd name="connsiteY54" fmla="*/ 32 h 764"/>
              <a:gd name="connsiteX55" fmla="*/ 441 w 483"/>
              <a:gd name="connsiteY55" fmla="*/ 42 h 764"/>
              <a:gd name="connsiteX56" fmla="*/ 457 w 483"/>
              <a:gd name="connsiteY56" fmla="*/ 53 h 764"/>
              <a:gd name="connsiteX57" fmla="*/ 468 w 483"/>
              <a:gd name="connsiteY57" fmla="*/ 58 h 764"/>
              <a:gd name="connsiteX58" fmla="*/ 478 w 483"/>
              <a:gd name="connsiteY58" fmla="*/ 68 h 764"/>
              <a:gd name="connsiteX59" fmla="*/ 483 w 483"/>
              <a:gd name="connsiteY59" fmla="*/ 74 h 764"/>
              <a:gd name="connsiteX60" fmla="*/ 483 w 483"/>
              <a:gd name="connsiteY60" fmla="*/ 74 h 764"/>
              <a:gd name="connsiteX61" fmla="*/ 478 w 483"/>
              <a:gd name="connsiteY61" fmla="*/ 79 h 764"/>
              <a:gd name="connsiteX62" fmla="*/ 478 w 483"/>
              <a:gd name="connsiteY62" fmla="*/ 84 h 764"/>
              <a:gd name="connsiteX63" fmla="*/ 473 w 483"/>
              <a:gd name="connsiteY63" fmla="*/ 90 h 764"/>
              <a:gd name="connsiteX64" fmla="*/ 468 w 483"/>
              <a:gd name="connsiteY64" fmla="*/ 95 h 764"/>
              <a:gd name="connsiteX65" fmla="*/ 462 w 483"/>
              <a:gd name="connsiteY65" fmla="*/ 100 h 764"/>
              <a:gd name="connsiteX66" fmla="*/ 457 w 483"/>
              <a:gd name="connsiteY66" fmla="*/ 105 h 764"/>
              <a:gd name="connsiteX67" fmla="*/ 452 w 483"/>
              <a:gd name="connsiteY67" fmla="*/ 116 h 764"/>
              <a:gd name="connsiteX68" fmla="*/ 452 w 483"/>
              <a:gd name="connsiteY68" fmla="*/ 126 h 764"/>
              <a:gd name="connsiteX69" fmla="*/ 447 w 483"/>
              <a:gd name="connsiteY69" fmla="*/ 142 h 764"/>
              <a:gd name="connsiteX70" fmla="*/ 447 w 483"/>
              <a:gd name="connsiteY70" fmla="*/ 163 h 764"/>
              <a:gd name="connsiteX71" fmla="*/ 447 w 483"/>
              <a:gd name="connsiteY71" fmla="*/ 184 h 764"/>
              <a:gd name="connsiteX72" fmla="*/ 441 w 483"/>
              <a:gd name="connsiteY72" fmla="*/ 211 h 764"/>
              <a:gd name="connsiteX73" fmla="*/ 436 w 483"/>
              <a:gd name="connsiteY73" fmla="*/ 263 h 764"/>
              <a:gd name="connsiteX74" fmla="*/ 431 w 483"/>
              <a:gd name="connsiteY74" fmla="*/ 316 h 764"/>
              <a:gd name="connsiteX75" fmla="*/ 426 w 483"/>
              <a:gd name="connsiteY75" fmla="*/ 363 h 764"/>
              <a:gd name="connsiteX76" fmla="*/ 420 w 483"/>
              <a:gd name="connsiteY76" fmla="*/ 411 h 764"/>
              <a:gd name="connsiteX77" fmla="*/ 410 w 483"/>
              <a:gd name="connsiteY77" fmla="*/ 458 h 764"/>
              <a:gd name="connsiteX78" fmla="*/ 399 w 483"/>
              <a:gd name="connsiteY78" fmla="*/ 506 h 764"/>
              <a:gd name="connsiteX79" fmla="*/ 389 w 483"/>
              <a:gd name="connsiteY79" fmla="*/ 553 h 764"/>
              <a:gd name="connsiteX80" fmla="*/ 373 w 483"/>
              <a:gd name="connsiteY80" fmla="*/ 595 h 764"/>
              <a:gd name="connsiteX81" fmla="*/ 362 w 483"/>
              <a:gd name="connsiteY81" fmla="*/ 622 h 764"/>
              <a:gd name="connsiteX82" fmla="*/ 357 w 483"/>
              <a:gd name="connsiteY82" fmla="*/ 643 h 764"/>
              <a:gd name="connsiteX83" fmla="*/ 347 w 483"/>
              <a:gd name="connsiteY83" fmla="*/ 658 h 764"/>
              <a:gd name="connsiteX84" fmla="*/ 336 w 483"/>
              <a:gd name="connsiteY84" fmla="*/ 674 h 764"/>
              <a:gd name="connsiteX85" fmla="*/ 326 w 483"/>
              <a:gd name="connsiteY85" fmla="*/ 690 h 764"/>
              <a:gd name="connsiteX86" fmla="*/ 315 w 483"/>
              <a:gd name="connsiteY86" fmla="*/ 706 h 764"/>
              <a:gd name="connsiteX87" fmla="*/ 299 w 483"/>
              <a:gd name="connsiteY87" fmla="*/ 716 h 764"/>
              <a:gd name="connsiteX88" fmla="*/ 289 w 483"/>
              <a:gd name="connsiteY88" fmla="*/ 727 h 764"/>
              <a:gd name="connsiteX89" fmla="*/ 278 w 483"/>
              <a:gd name="connsiteY89" fmla="*/ 737 h 764"/>
              <a:gd name="connsiteX90" fmla="*/ 268 w 483"/>
              <a:gd name="connsiteY90" fmla="*/ 743 h 764"/>
              <a:gd name="connsiteX91" fmla="*/ 257 w 483"/>
              <a:gd name="connsiteY91" fmla="*/ 748 h 764"/>
              <a:gd name="connsiteX92" fmla="*/ 247 w 483"/>
              <a:gd name="connsiteY92" fmla="*/ 753 h 764"/>
              <a:gd name="connsiteX93" fmla="*/ 242 w 483"/>
              <a:gd name="connsiteY93" fmla="*/ 758 h 764"/>
              <a:gd name="connsiteX94" fmla="*/ 231 w 483"/>
              <a:gd name="connsiteY94" fmla="*/ 764 h 764"/>
              <a:gd name="connsiteX95" fmla="*/ 226 w 483"/>
              <a:gd name="connsiteY95" fmla="*/ 764 h 764"/>
              <a:gd name="connsiteX96" fmla="*/ 220 w 483"/>
              <a:gd name="connsiteY96" fmla="*/ 764 h 764"/>
              <a:gd name="connsiteX97" fmla="*/ 210 w 483"/>
              <a:gd name="connsiteY97" fmla="*/ 758 h 764"/>
              <a:gd name="connsiteX98" fmla="*/ 205 w 483"/>
              <a:gd name="connsiteY98" fmla="*/ 753 h 764"/>
              <a:gd name="connsiteX99" fmla="*/ 199 w 483"/>
              <a:gd name="connsiteY99" fmla="*/ 748 h 764"/>
              <a:gd name="connsiteX100" fmla="*/ 199 w 483"/>
              <a:gd name="connsiteY100" fmla="*/ 743 h 764"/>
              <a:gd name="connsiteX101" fmla="*/ 199 w 483"/>
              <a:gd name="connsiteY101" fmla="*/ 737 h 764"/>
              <a:gd name="connsiteX102" fmla="*/ 199 w 483"/>
              <a:gd name="connsiteY102" fmla="*/ 732 h 764"/>
              <a:gd name="connsiteX103" fmla="*/ 199 w 483"/>
              <a:gd name="connsiteY103" fmla="*/ 722 h 764"/>
              <a:gd name="connsiteX104" fmla="*/ 199 w 483"/>
              <a:gd name="connsiteY104" fmla="*/ 716 h 764"/>
              <a:gd name="connsiteX105" fmla="*/ 194 w 483"/>
              <a:gd name="connsiteY105" fmla="*/ 706 h 764"/>
              <a:gd name="connsiteX106" fmla="*/ 184 w 483"/>
              <a:gd name="connsiteY106" fmla="*/ 695 h 764"/>
              <a:gd name="connsiteX107" fmla="*/ 173 w 483"/>
              <a:gd name="connsiteY107" fmla="*/ 690 h 764"/>
              <a:gd name="connsiteX108" fmla="*/ 163 w 483"/>
              <a:gd name="connsiteY108" fmla="*/ 679 h 764"/>
              <a:gd name="connsiteX109" fmla="*/ 147 w 483"/>
              <a:gd name="connsiteY109" fmla="*/ 669 h 764"/>
              <a:gd name="connsiteX110" fmla="*/ 131 w 483"/>
              <a:gd name="connsiteY110" fmla="*/ 658 h 764"/>
              <a:gd name="connsiteX111" fmla="*/ 115 w 483"/>
              <a:gd name="connsiteY111" fmla="*/ 648 h 764"/>
              <a:gd name="connsiteX112" fmla="*/ 99 w 483"/>
              <a:gd name="connsiteY112" fmla="*/ 643 h 764"/>
              <a:gd name="connsiteX113" fmla="*/ 89 w 483"/>
              <a:gd name="connsiteY113" fmla="*/ 632 h 764"/>
              <a:gd name="connsiteX114" fmla="*/ 78 w 483"/>
              <a:gd name="connsiteY114" fmla="*/ 627 h 764"/>
              <a:gd name="connsiteX115" fmla="*/ 68 w 483"/>
              <a:gd name="connsiteY115" fmla="*/ 622 h 764"/>
              <a:gd name="connsiteX116" fmla="*/ 63 w 483"/>
              <a:gd name="connsiteY116" fmla="*/ 616 h 764"/>
              <a:gd name="connsiteX117" fmla="*/ 63 w 483"/>
              <a:gd name="connsiteY117" fmla="*/ 616 h 764"/>
              <a:gd name="connsiteX118" fmla="*/ 63 w 483"/>
              <a:gd name="connsiteY118" fmla="*/ 611 h 764"/>
              <a:gd name="connsiteX119" fmla="*/ 63 w 483"/>
              <a:gd name="connsiteY119" fmla="*/ 611 h 764"/>
              <a:gd name="connsiteX120" fmla="*/ 68 w 483"/>
              <a:gd name="connsiteY120" fmla="*/ 611 h 764"/>
              <a:gd name="connsiteX121" fmla="*/ 73 w 483"/>
              <a:gd name="connsiteY121" fmla="*/ 611 h 764"/>
              <a:gd name="connsiteX122" fmla="*/ 84 w 483"/>
              <a:gd name="connsiteY122" fmla="*/ 611 h 764"/>
              <a:gd name="connsiteX123" fmla="*/ 94 w 483"/>
              <a:gd name="connsiteY123" fmla="*/ 611 h 764"/>
              <a:gd name="connsiteX124" fmla="*/ 110 w 483"/>
              <a:gd name="connsiteY124" fmla="*/ 616 h 764"/>
              <a:gd name="connsiteX125" fmla="*/ 126 w 483"/>
              <a:gd name="connsiteY125" fmla="*/ 622 h 764"/>
              <a:gd name="connsiteX126" fmla="*/ 147 w 483"/>
              <a:gd name="connsiteY126" fmla="*/ 622 h 764"/>
              <a:gd name="connsiteX127" fmla="*/ 168 w 483"/>
              <a:gd name="connsiteY127" fmla="*/ 627 h 764"/>
              <a:gd name="connsiteX128" fmla="*/ 184 w 483"/>
              <a:gd name="connsiteY128" fmla="*/ 632 h 764"/>
              <a:gd name="connsiteX129" fmla="*/ 199 w 483"/>
              <a:gd name="connsiteY129" fmla="*/ 632 h 764"/>
              <a:gd name="connsiteX130" fmla="*/ 215 w 483"/>
              <a:gd name="connsiteY130" fmla="*/ 632 h 764"/>
              <a:gd name="connsiteX131" fmla="*/ 226 w 483"/>
              <a:gd name="connsiteY131" fmla="*/ 632 h 764"/>
              <a:gd name="connsiteX132" fmla="*/ 236 w 483"/>
              <a:gd name="connsiteY132" fmla="*/ 632 h 764"/>
              <a:gd name="connsiteX133" fmla="*/ 242 w 483"/>
              <a:gd name="connsiteY133" fmla="*/ 632 h 764"/>
              <a:gd name="connsiteX134" fmla="*/ 247 w 483"/>
              <a:gd name="connsiteY134" fmla="*/ 632 h 764"/>
              <a:gd name="connsiteX135" fmla="*/ 252 w 483"/>
              <a:gd name="connsiteY135" fmla="*/ 627 h 764"/>
              <a:gd name="connsiteX136" fmla="*/ 257 w 483"/>
              <a:gd name="connsiteY136" fmla="*/ 622 h 764"/>
              <a:gd name="connsiteX137" fmla="*/ 263 w 483"/>
              <a:gd name="connsiteY137" fmla="*/ 616 h 764"/>
              <a:gd name="connsiteX138" fmla="*/ 268 w 483"/>
              <a:gd name="connsiteY138" fmla="*/ 611 h 764"/>
              <a:gd name="connsiteX139" fmla="*/ 273 w 483"/>
              <a:gd name="connsiteY139" fmla="*/ 600 h 764"/>
              <a:gd name="connsiteX140" fmla="*/ 284 w 483"/>
              <a:gd name="connsiteY140" fmla="*/ 590 h 764"/>
              <a:gd name="connsiteX141" fmla="*/ 289 w 483"/>
              <a:gd name="connsiteY141" fmla="*/ 579 h 764"/>
              <a:gd name="connsiteX142" fmla="*/ 294 w 483"/>
              <a:gd name="connsiteY142" fmla="*/ 569 h 764"/>
              <a:gd name="connsiteX143" fmla="*/ 299 w 483"/>
              <a:gd name="connsiteY143" fmla="*/ 553 h 764"/>
              <a:gd name="connsiteX144" fmla="*/ 305 w 483"/>
              <a:gd name="connsiteY144" fmla="*/ 537 h 764"/>
              <a:gd name="connsiteX145" fmla="*/ 310 w 483"/>
              <a:gd name="connsiteY145" fmla="*/ 521 h 764"/>
              <a:gd name="connsiteX146" fmla="*/ 315 w 483"/>
              <a:gd name="connsiteY146" fmla="*/ 500 h 764"/>
              <a:gd name="connsiteX147" fmla="*/ 320 w 483"/>
              <a:gd name="connsiteY147" fmla="*/ 479 h 764"/>
              <a:gd name="connsiteX148" fmla="*/ 326 w 483"/>
              <a:gd name="connsiteY148" fmla="*/ 453 h 764"/>
              <a:gd name="connsiteX149" fmla="*/ 331 w 483"/>
              <a:gd name="connsiteY149" fmla="*/ 427 h 764"/>
              <a:gd name="connsiteX150" fmla="*/ 336 w 483"/>
              <a:gd name="connsiteY150" fmla="*/ 400 h 764"/>
              <a:gd name="connsiteX151" fmla="*/ 341 w 483"/>
              <a:gd name="connsiteY151" fmla="*/ 374 h 764"/>
              <a:gd name="connsiteX152" fmla="*/ 347 w 483"/>
              <a:gd name="connsiteY152" fmla="*/ 348 h 764"/>
              <a:gd name="connsiteX153" fmla="*/ 347 w 483"/>
              <a:gd name="connsiteY153" fmla="*/ 321 h 764"/>
              <a:gd name="connsiteX154" fmla="*/ 352 w 483"/>
              <a:gd name="connsiteY154" fmla="*/ 295 h 764"/>
              <a:gd name="connsiteX155" fmla="*/ 352 w 483"/>
              <a:gd name="connsiteY155" fmla="*/ 274 h 764"/>
              <a:gd name="connsiteX156" fmla="*/ 357 w 483"/>
              <a:gd name="connsiteY156" fmla="*/ 253 h 764"/>
              <a:gd name="connsiteX157" fmla="*/ 357 w 483"/>
              <a:gd name="connsiteY157" fmla="*/ 232 h 764"/>
              <a:gd name="connsiteX158" fmla="*/ 357 w 483"/>
              <a:gd name="connsiteY158" fmla="*/ 211 h 764"/>
              <a:gd name="connsiteX159" fmla="*/ 362 w 483"/>
              <a:gd name="connsiteY159" fmla="*/ 195 h 764"/>
              <a:gd name="connsiteX160" fmla="*/ 362 w 483"/>
              <a:gd name="connsiteY160" fmla="*/ 179 h 764"/>
              <a:gd name="connsiteX161" fmla="*/ 362 w 483"/>
              <a:gd name="connsiteY161" fmla="*/ 163 h 764"/>
              <a:gd name="connsiteX162" fmla="*/ 362 w 483"/>
              <a:gd name="connsiteY162" fmla="*/ 153 h 764"/>
              <a:gd name="connsiteX163" fmla="*/ 362 w 483"/>
              <a:gd name="connsiteY163" fmla="*/ 142 h 764"/>
              <a:gd name="connsiteX164" fmla="*/ 362 w 483"/>
              <a:gd name="connsiteY164" fmla="*/ 132 h 764"/>
              <a:gd name="connsiteX165" fmla="*/ 362 w 483"/>
              <a:gd name="connsiteY165" fmla="*/ 121 h 764"/>
              <a:gd name="connsiteX166" fmla="*/ 357 w 483"/>
              <a:gd name="connsiteY166" fmla="*/ 116 h 764"/>
              <a:gd name="connsiteX167" fmla="*/ 357 w 483"/>
              <a:gd name="connsiteY167" fmla="*/ 116 h 764"/>
              <a:gd name="connsiteX0" fmla="*/ 336 w 462"/>
              <a:gd name="connsiteY0" fmla="*/ 116 h 764"/>
              <a:gd name="connsiteX1" fmla="*/ 336 w 462"/>
              <a:gd name="connsiteY1" fmla="*/ 105 h 764"/>
              <a:gd name="connsiteX2" fmla="*/ 331 w 462"/>
              <a:gd name="connsiteY2" fmla="*/ 95 h 764"/>
              <a:gd name="connsiteX3" fmla="*/ 326 w 462"/>
              <a:gd name="connsiteY3" fmla="*/ 84 h 764"/>
              <a:gd name="connsiteX4" fmla="*/ 326 w 462"/>
              <a:gd name="connsiteY4" fmla="*/ 79 h 764"/>
              <a:gd name="connsiteX5" fmla="*/ 320 w 462"/>
              <a:gd name="connsiteY5" fmla="*/ 79 h 764"/>
              <a:gd name="connsiteX6" fmla="*/ 315 w 462"/>
              <a:gd name="connsiteY6" fmla="*/ 79 h 764"/>
              <a:gd name="connsiteX7" fmla="*/ 310 w 462"/>
              <a:gd name="connsiteY7" fmla="*/ 74 h 764"/>
              <a:gd name="connsiteX8" fmla="*/ 299 w 462"/>
              <a:gd name="connsiteY8" fmla="*/ 74 h 764"/>
              <a:gd name="connsiteX9" fmla="*/ 289 w 462"/>
              <a:gd name="connsiteY9" fmla="*/ 74 h 764"/>
              <a:gd name="connsiteX10" fmla="*/ 278 w 462"/>
              <a:gd name="connsiteY10" fmla="*/ 74 h 764"/>
              <a:gd name="connsiteX11" fmla="*/ 268 w 462"/>
              <a:gd name="connsiteY11" fmla="*/ 74 h 764"/>
              <a:gd name="connsiteX12" fmla="*/ 257 w 462"/>
              <a:gd name="connsiteY12" fmla="*/ 74 h 764"/>
              <a:gd name="connsiteX13" fmla="*/ 226 w 462"/>
              <a:gd name="connsiteY13" fmla="*/ 74 h 764"/>
              <a:gd name="connsiteX14" fmla="*/ 199 w 462"/>
              <a:gd name="connsiteY14" fmla="*/ 74 h 764"/>
              <a:gd name="connsiteX15" fmla="*/ 168 w 462"/>
              <a:gd name="connsiteY15" fmla="*/ 79 h 764"/>
              <a:gd name="connsiteX16" fmla="*/ 136 w 462"/>
              <a:gd name="connsiteY16" fmla="*/ 79 h 764"/>
              <a:gd name="connsiteX17" fmla="*/ 121 w 462"/>
              <a:gd name="connsiteY17" fmla="*/ 84 h 764"/>
              <a:gd name="connsiteX18" fmla="*/ 105 w 462"/>
              <a:gd name="connsiteY18" fmla="*/ 84 h 764"/>
              <a:gd name="connsiteX19" fmla="*/ 84 w 462"/>
              <a:gd name="connsiteY19" fmla="*/ 90 h 764"/>
              <a:gd name="connsiteX20" fmla="*/ 68 w 462"/>
              <a:gd name="connsiteY20" fmla="*/ 95 h 764"/>
              <a:gd name="connsiteX21" fmla="*/ 47 w 462"/>
              <a:gd name="connsiteY21" fmla="*/ 95 h 764"/>
              <a:gd name="connsiteX22" fmla="*/ 26 w 462"/>
              <a:gd name="connsiteY22" fmla="*/ 100 h 764"/>
              <a:gd name="connsiteX23" fmla="*/ 0 w 462"/>
              <a:gd name="connsiteY23" fmla="*/ 105 h 764"/>
              <a:gd name="connsiteX24" fmla="*/ 5 w 462"/>
              <a:gd name="connsiteY24" fmla="*/ 58 h 764"/>
              <a:gd name="connsiteX25" fmla="*/ 31 w 462"/>
              <a:gd name="connsiteY25" fmla="*/ 53 h 764"/>
              <a:gd name="connsiteX26" fmla="*/ 63 w 462"/>
              <a:gd name="connsiteY26" fmla="*/ 53 h 764"/>
              <a:gd name="connsiteX27" fmla="*/ 100 w 462"/>
              <a:gd name="connsiteY27" fmla="*/ 47 h 764"/>
              <a:gd name="connsiteX28" fmla="*/ 136 w 462"/>
              <a:gd name="connsiteY28" fmla="*/ 42 h 764"/>
              <a:gd name="connsiteX29" fmla="*/ 152 w 462"/>
              <a:gd name="connsiteY29" fmla="*/ 42 h 764"/>
              <a:gd name="connsiteX30" fmla="*/ 168 w 462"/>
              <a:gd name="connsiteY30" fmla="*/ 37 h 764"/>
              <a:gd name="connsiteX31" fmla="*/ 184 w 462"/>
              <a:gd name="connsiteY31" fmla="*/ 37 h 764"/>
              <a:gd name="connsiteX32" fmla="*/ 199 w 462"/>
              <a:gd name="connsiteY32" fmla="*/ 37 h 764"/>
              <a:gd name="connsiteX33" fmla="*/ 210 w 462"/>
              <a:gd name="connsiteY33" fmla="*/ 32 h 764"/>
              <a:gd name="connsiteX34" fmla="*/ 226 w 462"/>
              <a:gd name="connsiteY34" fmla="*/ 32 h 764"/>
              <a:gd name="connsiteX35" fmla="*/ 236 w 462"/>
              <a:gd name="connsiteY35" fmla="*/ 32 h 764"/>
              <a:gd name="connsiteX36" fmla="*/ 247 w 462"/>
              <a:gd name="connsiteY36" fmla="*/ 26 h 764"/>
              <a:gd name="connsiteX37" fmla="*/ 257 w 462"/>
              <a:gd name="connsiteY37" fmla="*/ 26 h 764"/>
              <a:gd name="connsiteX38" fmla="*/ 263 w 462"/>
              <a:gd name="connsiteY38" fmla="*/ 26 h 764"/>
              <a:gd name="connsiteX39" fmla="*/ 273 w 462"/>
              <a:gd name="connsiteY39" fmla="*/ 21 h 764"/>
              <a:gd name="connsiteX40" fmla="*/ 278 w 462"/>
              <a:gd name="connsiteY40" fmla="*/ 21 h 764"/>
              <a:gd name="connsiteX41" fmla="*/ 284 w 462"/>
              <a:gd name="connsiteY41" fmla="*/ 21 h 764"/>
              <a:gd name="connsiteX42" fmla="*/ 289 w 462"/>
              <a:gd name="connsiteY42" fmla="*/ 16 h 764"/>
              <a:gd name="connsiteX43" fmla="*/ 289 w 462"/>
              <a:gd name="connsiteY43" fmla="*/ 16 h 764"/>
              <a:gd name="connsiteX44" fmla="*/ 294 w 462"/>
              <a:gd name="connsiteY44" fmla="*/ 16 h 764"/>
              <a:gd name="connsiteX45" fmla="*/ 294 w 462"/>
              <a:gd name="connsiteY45" fmla="*/ 11 h 764"/>
              <a:gd name="connsiteX46" fmla="*/ 305 w 462"/>
              <a:gd name="connsiteY46" fmla="*/ 5 h 764"/>
              <a:gd name="connsiteX47" fmla="*/ 310 w 462"/>
              <a:gd name="connsiteY47" fmla="*/ 5 h 764"/>
              <a:gd name="connsiteX48" fmla="*/ 320 w 462"/>
              <a:gd name="connsiteY48" fmla="*/ 0 h 764"/>
              <a:gd name="connsiteX49" fmla="*/ 326 w 462"/>
              <a:gd name="connsiteY49" fmla="*/ 5 h 764"/>
              <a:gd name="connsiteX50" fmla="*/ 341 w 462"/>
              <a:gd name="connsiteY50" fmla="*/ 5 h 764"/>
              <a:gd name="connsiteX51" fmla="*/ 352 w 462"/>
              <a:gd name="connsiteY51" fmla="*/ 11 h 764"/>
              <a:gd name="connsiteX52" fmla="*/ 373 w 462"/>
              <a:gd name="connsiteY52" fmla="*/ 16 h 764"/>
              <a:gd name="connsiteX53" fmla="*/ 405 w 462"/>
              <a:gd name="connsiteY53" fmla="*/ 32 h 764"/>
              <a:gd name="connsiteX54" fmla="*/ 420 w 462"/>
              <a:gd name="connsiteY54" fmla="*/ 42 h 764"/>
              <a:gd name="connsiteX55" fmla="*/ 436 w 462"/>
              <a:gd name="connsiteY55" fmla="*/ 53 h 764"/>
              <a:gd name="connsiteX56" fmla="*/ 447 w 462"/>
              <a:gd name="connsiteY56" fmla="*/ 58 h 764"/>
              <a:gd name="connsiteX57" fmla="*/ 457 w 462"/>
              <a:gd name="connsiteY57" fmla="*/ 68 h 764"/>
              <a:gd name="connsiteX58" fmla="*/ 462 w 462"/>
              <a:gd name="connsiteY58" fmla="*/ 74 h 764"/>
              <a:gd name="connsiteX59" fmla="*/ 462 w 462"/>
              <a:gd name="connsiteY59" fmla="*/ 74 h 764"/>
              <a:gd name="connsiteX60" fmla="*/ 457 w 462"/>
              <a:gd name="connsiteY60" fmla="*/ 79 h 764"/>
              <a:gd name="connsiteX61" fmla="*/ 457 w 462"/>
              <a:gd name="connsiteY61" fmla="*/ 84 h 764"/>
              <a:gd name="connsiteX62" fmla="*/ 452 w 462"/>
              <a:gd name="connsiteY62" fmla="*/ 90 h 764"/>
              <a:gd name="connsiteX63" fmla="*/ 447 w 462"/>
              <a:gd name="connsiteY63" fmla="*/ 95 h 764"/>
              <a:gd name="connsiteX64" fmla="*/ 441 w 462"/>
              <a:gd name="connsiteY64" fmla="*/ 100 h 764"/>
              <a:gd name="connsiteX65" fmla="*/ 436 w 462"/>
              <a:gd name="connsiteY65" fmla="*/ 105 h 764"/>
              <a:gd name="connsiteX66" fmla="*/ 431 w 462"/>
              <a:gd name="connsiteY66" fmla="*/ 116 h 764"/>
              <a:gd name="connsiteX67" fmla="*/ 431 w 462"/>
              <a:gd name="connsiteY67" fmla="*/ 126 h 764"/>
              <a:gd name="connsiteX68" fmla="*/ 426 w 462"/>
              <a:gd name="connsiteY68" fmla="*/ 142 h 764"/>
              <a:gd name="connsiteX69" fmla="*/ 426 w 462"/>
              <a:gd name="connsiteY69" fmla="*/ 163 h 764"/>
              <a:gd name="connsiteX70" fmla="*/ 426 w 462"/>
              <a:gd name="connsiteY70" fmla="*/ 184 h 764"/>
              <a:gd name="connsiteX71" fmla="*/ 420 w 462"/>
              <a:gd name="connsiteY71" fmla="*/ 211 h 764"/>
              <a:gd name="connsiteX72" fmla="*/ 415 w 462"/>
              <a:gd name="connsiteY72" fmla="*/ 263 h 764"/>
              <a:gd name="connsiteX73" fmla="*/ 410 w 462"/>
              <a:gd name="connsiteY73" fmla="*/ 316 h 764"/>
              <a:gd name="connsiteX74" fmla="*/ 405 w 462"/>
              <a:gd name="connsiteY74" fmla="*/ 363 h 764"/>
              <a:gd name="connsiteX75" fmla="*/ 399 w 462"/>
              <a:gd name="connsiteY75" fmla="*/ 411 h 764"/>
              <a:gd name="connsiteX76" fmla="*/ 389 w 462"/>
              <a:gd name="connsiteY76" fmla="*/ 458 h 764"/>
              <a:gd name="connsiteX77" fmla="*/ 378 w 462"/>
              <a:gd name="connsiteY77" fmla="*/ 506 h 764"/>
              <a:gd name="connsiteX78" fmla="*/ 368 w 462"/>
              <a:gd name="connsiteY78" fmla="*/ 553 h 764"/>
              <a:gd name="connsiteX79" fmla="*/ 352 w 462"/>
              <a:gd name="connsiteY79" fmla="*/ 595 h 764"/>
              <a:gd name="connsiteX80" fmla="*/ 341 w 462"/>
              <a:gd name="connsiteY80" fmla="*/ 622 h 764"/>
              <a:gd name="connsiteX81" fmla="*/ 336 w 462"/>
              <a:gd name="connsiteY81" fmla="*/ 643 h 764"/>
              <a:gd name="connsiteX82" fmla="*/ 326 w 462"/>
              <a:gd name="connsiteY82" fmla="*/ 658 h 764"/>
              <a:gd name="connsiteX83" fmla="*/ 315 w 462"/>
              <a:gd name="connsiteY83" fmla="*/ 674 h 764"/>
              <a:gd name="connsiteX84" fmla="*/ 305 w 462"/>
              <a:gd name="connsiteY84" fmla="*/ 690 h 764"/>
              <a:gd name="connsiteX85" fmla="*/ 294 w 462"/>
              <a:gd name="connsiteY85" fmla="*/ 706 h 764"/>
              <a:gd name="connsiteX86" fmla="*/ 278 w 462"/>
              <a:gd name="connsiteY86" fmla="*/ 716 h 764"/>
              <a:gd name="connsiteX87" fmla="*/ 268 w 462"/>
              <a:gd name="connsiteY87" fmla="*/ 727 h 764"/>
              <a:gd name="connsiteX88" fmla="*/ 257 w 462"/>
              <a:gd name="connsiteY88" fmla="*/ 737 h 764"/>
              <a:gd name="connsiteX89" fmla="*/ 247 w 462"/>
              <a:gd name="connsiteY89" fmla="*/ 743 h 764"/>
              <a:gd name="connsiteX90" fmla="*/ 236 w 462"/>
              <a:gd name="connsiteY90" fmla="*/ 748 h 764"/>
              <a:gd name="connsiteX91" fmla="*/ 226 w 462"/>
              <a:gd name="connsiteY91" fmla="*/ 753 h 764"/>
              <a:gd name="connsiteX92" fmla="*/ 221 w 462"/>
              <a:gd name="connsiteY92" fmla="*/ 758 h 764"/>
              <a:gd name="connsiteX93" fmla="*/ 210 w 462"/>
              <a:gd name="connsiteY93" fmla="*/ 764 h 764"/>
              <a:gd name="connsiteX94" fmla="*/ 205 w 462"/>
              <a:gd name="connsiteY94" fmla="*/ 764 h 764"/>
              <a:gd name="connsiteX95" fmla="*/ 199 w 462"/>
              <a:gd name="connsiteY95" fmla="*/ 764 h 764"/>
              <a:gd name="connsiteX96" fmla="*/ 189 w 462"/>
              <a:gd name="connsiteY96" fmla="*/ 758 h 764"/>
              <a:gd name="connsiteX97" fmla="*/ 184 w 462"/>
              <a:gd name="connsiteY97" fmla="*/ 753 h 764"/>
              <a:gd name="connsiteX98" fmla="*/ 178 w 462"/>
              <a:gd name="connsiteY98" fmla="*/ 748 h 764"/>
              <a:gd name="connsiteX99" fmla="*/ 178 w 462"/>
              <a:gd name="connsiteY99" fmla="*/ 743 h 764"/>
              <a:gd name="connsiteX100" fmla="*/ 178 w 462"/>
              <a:gd name="connsiteY100" fmla="*/ 737 h 764"/>
              <a:gd name="connsiteX101" fmla="*/ 178 w 462"/>
              <a:gd name="connsiteY101" fmla="*/ 732 h 764"/>
              <a:gd name="connsiteX102" fmla="*/ 178 w 462"/>
              <a:gd name="connsiteY102" fmla="*/ 722 h 764"/>
              <a:gd name="connsiteX103" fmla="*/ 178 w 462"/>
              <a:gd name="connsiteY103" fmla="*/ 716 h 764"/>
              <a:gd name="connsiteX104" fmla="*/ 173 w 462"/>
              <a:gd name="connsiteY104" fmla="*/ 706 h 764"/>
              <a:gd name="connsiteX105" fmla="*/ 163 w 462"/>
              <a:gd name="connsiteY105" fmla="*/ 695 h 764"/>
              <a:gd name="connsiteX106" fmla="*/ 152 w 462"/>
              <a:gd name="connsiteY106" fmla="*/ 690 h 764"/>
              <a:gd name="connsiteX107" fmla="*/ 142 w 462"/>
              <a:gd name="connsiteY107" fmla="*/ 679 h 764"/>
              <a:gd name="connsiteX108" fmla="*/ 126 w 462"/>
              <a:gd name="connsiteY108" fmla="*/ 669 h 764"/>
              <a:gd name="connsiteX109" fmla="*/ 110 w 462"/>
              <a:gd name="connsiteY109" fmla="*/ 658 h 764"/>
              <a:gd name="connsiteX110" fmla="*/ 94 w 462"/>
              <a:gd name="connsiteY110" fmla="*/ 648 h 764"/>
              <a:gd name="connsiteX111" fmla="*/ 78 w 462"/>
              <a:gd name="connsiteY111" fmla="*/ 643 h 764"/>
              <a:gd name="connsiteX112" fmla="*/ 68 w 462"/>
              <a:gd name="connsiteY112" fmla="*/ 632 h 764"/>
              <a:gd name="connsiteX113" fmla="*/ 57 w 462"/>
              <a:gd name="connsiteY113" fmla="*/ 627 h 764"/>
              <a:gd name="connsiteX114" fmla="*/ 47 w 462"/>
              <a:gd name="connsiteY114" fmla="*/ 622 h 764"/>
              <a:gd name="connsiteX115" fmla="*/ 42 w 462"/>
              <a:gd name="connsiteY115" fmla="*/ 616 h 764"/>
              <a:gd name="connsiteX116" fmla="*/ 42 w 462"/>
              <a:gd name="connsiteY116" fmla="*/ 616 h 764"/>
              <a:gd name="connsiteX117" fmla="*/ 42 w 462"/>
              <a:gd name="connsiteY117" fmla="*/ 611 h 764"/>
              <a:gd name="connsiteX118" fmla="*/ 42 w 462"/>
              <a:gd name="connsiteY118" fmla="*/ 611 h 764"/>
              <a:gd name="connsiteX119" fmla="*/ 47 w 462"/>
              <a:gd name="connsiteY119" fmla="*/ 611 h 764"/>
              <a:gd name="connsiteX120" fmla="*/ 52 w 462"/>
              <a:gd name="connsiteY120" fmla="*/ 611 h 764"/>
              <a:gd name="connsiteX121" fmla="*/ 63 w 462"/>
              <a:gd name="connsiteY121" fmla="*/ 611 h 764"/>
              <a:gd name="connsiteX122" fmla="*/ 73 w 462"/>
              <a:gd name="connsiteY122" fmla="*/ 611 h 764"/>
              <a:gd name="connsiteX123" fmla="*/ 89 w 462"/>
              <a:gd name="connsiteY123" fmla="*/ 616 h 764"/>
              <a:gd name="connsiteX124" fmla="*/ 105 w 462"/>
              <a:gd name="connsiteY124" fmla="*/ 622 h 764"/>
              <a:gd name="connsiteX125" fmla="*/ 126 w 462"/>
              <a:gd name="connsiteY125" fmla="*/ 622 h 764"/>
              <a:gd name="connsiteX126" fmla="*/ 147 w 462"/>
              <a:gd name="connsiteY126" fmla="*/ 627 h 764"/>
              <a:gd name="connsiteX127" fmla="*/ 163 w 462"/>
              <a:gd name="connsiteY127" fmla="*/ 632 h 764"/>
              <a:gd name="connsiteX128" fmla="*/ 178 w 462"/>
              <a:gd name="connsiteY128" fmla="*/ 632 h 764"/>
              <a:gd name="connsiteX129" fmla="*/ 194 w 462"/>
              <a:gd name="connsiteY129" fmla="*/ 632 h 764"/>
              <a:gd name="connsiteX130" fmla="*/ 205 w 462"/>
              <a:gd name="connsiteY130" fmla="*/ 632 h 764"/>
              <a:gd name="connsiteX131" fmla="*/ 215 w 462"/>
              <a:gd name="connsiteY131" fmla="*/ 632 h 764"/>
              <a:gd name="connsiteX132" fmla="*/ 221 w 462"/>
              <a:gd name="connsiteY132" fmla="*/ 632 h 764"/>
              <a:gd name="connsiteX133" fmla="*/ 226 w 462"/>
              <a:gd name="connsiteY133" fmla="*/ 632 h 764"/>
              <a:gd name="connsiteX134" fmla="*/ 231 w 462"/>
              <a:gd name="connsiteY134" fmla="*/ 627 h 764"/>
              <a:gd name="connsiteX135" fmla="*/ 236 w 462"/>
              <a:gd name="connsiteY135" fmla="*/ 622 h 764"/>
              <a:gd name="connsiteX136" fmla="*/ 242 w 462"/>
              <a:gd name="connsiteY136" fmla="*/ 616 h 764"/>
              <a:gd name="connsiteX137" fmla="*/ 247 w 462"/>
              <a:gd name="connsiteY137" fmla="*/ 611 h 764"/>
              <a:gd name="connsiteX138" fmla="*/ 252 w 462"/>
              <a:gd name="connsiteY138" fmla="*/ 600 h 764"/>
              <a:gd name="connsiteX139" fmla="*/ 263 w 462"/>
              <a:gd name="connsiteY139" fmla="*/ 590 h 764"/>
              <a:gd name="connsiteX140" fmla="*/ 268 w 462"/>
              <a:gd name="connsiteY140" fmla="*/ 579 h 764"/>
              <a:gd name="connsiteX141" fmla="*/ 273 w 462"/>
              <a:gd name="connsiteY141" fmla="*/ 569 h 764"/>
              <a:gd name="connsiteX142" fmla="*/ 278 w 462"/>
              <a:gd name="connsiteY142" fmla="*/ 553 h 764"/>
              <a:gd name="connsiteX143" fmla="*/ 284 w 462"/>
              <a:gd name="connsiteY143" fmla="*/ 537 h 764"/>
              <a:gd name="connsiteX144" fmla="*/ 289 w 462"/>
              <a:gd name="connsiteY144" fmla="*/ 521 h 764"/>
              <a:gd name="connsiteX145" fmla="*/ 294 w 462"/>
              <a:gd name="connsiteY145" fmla="*/ 500 h 764"/>
              <a:gd name="connsiteX146" fmla="*/ 299 w 462"/>
              <a:gd name="connsiteY146" fmla="*/ 479 h 764"/>
              <a:gd name="connsiteX147" fmla="*/ 305 w 462"/>
              <a:gd name="connsiteY147" fmla="*/ 453 h 764"/>
              <a:gd name="connsiteX148" fmla="*/ 310 w 462"/>
              <a:gd name="connsiteY148" fmla="*/ 427 h 764"/>
              <a:gd name="connsiteX149" fmla="*/ 315 w 462"/>
              <a:gd name="connsiteY149" fmla="*/ 400 h 764"/>
              <a:gd name="connsiteX150" fmla="*/ 320 w 462"/>
              <a:gd name="connsiteY150" fmla="*/ 374 h 764"/>
              <a:gd name="connsiteX151" fmla="*/ 326 w 462"/>
              <a:gd name="connsiteY151" fmla="*/ 348 h 764"/>
              <a:gd name="connsiteX152" fmla="*/ 326 w 462"/>
              <a:gd name="connsiteY152" fmla="*/ 321 h 764"/>
              <a:gd name="connsiteX153" fmla="*/ 331 w 462"/>
              <a:gd name="connsiteY153" fmla="*/ 295 h 764"/>
              <a:gd name="connsiteX154" fmla="*/ 331 w 462"/>
              <a:gd name="connsiteY154" fmla="*/ 274 h 764"/>
              <a:gd name="connsiteX155" fmla="*/ 336 w 462"/>
              <a:gd name="connsiteY155" fmla="*/ 253 h 764"/>
              <a:gd name="connsiteX156" fmla="*/ 336 w 462"/>
              <a:gd name="connsiteY156" fmla="*/ 232 h 764"/>
              <a:gd name="connsiteX157" fmla="*/ 336 w 462"/>
              <a:gd name="connsiteY157" fmla="*/ 211 h 764"/>
              <a:gd name="connsiteX158" fmla="*/ 341 w 462"/>
              <a:gd name="connsiteY158" fmla="*/ 195 h 764"/>
              <a:gd name="connsiteX159" fmla="*/ 341 w 462"/>
              <a:gd name="connsiteY159" fmla="*/ 179 h 764"/>
              <a:gd name="connsiteX160" fmla="*/ 341 w 462"/>
              <a:gd name="connsiteY160" fmla="*/ 163 h 764"/>
              <a:gd name="connsiteX161" fmla="*/ 341 w 462"/>
              <a:gd name="connsiteY161" fmla="*/ 153 h 764"/>
              <a:gd name="connsiteX162" fmla="*/ 341 w 462"/>
              <a:gd name="connsiteY162" fmla="*/ 142 h 764"/>
              <a:gd name="connsiteX163" fmla="*/ 341 w 462"/>
              <a:gd name="connsiteY163" fmla="*/ 132 h 764"/>
              <a:gd name="connsiteX164" fmla="*/ 341 w 462"/>
              <a:gd name="connsiteY164" fmla="*/ 121 h 764"/>
              <a:gd name="connsiteX165" fmla="*/ 336 w 462"/>
              <a:gd name="connsiteY165" fmla="*/ 116 h 764"/>
              <a:gd name="connsiteX166" fmla="*/ 336 w 462"/>
              <a:gd name="connsiteY166" fmla="*/ 116 h 764"/>
              <a:gd name="connsiteX0" fmla="*/ 332 w 458"/>
              <a:gd name="connsiteY0" fmla="*/ 116 h 764"/>
              <a:gd name="connsiteX1" fmla="*/ 332 w 458"/>
              <a:gd name="connsiteY1" fmla="*/ 105 h 764"/>
              <a:gd name="connsiteX2" fmla="*/ 327 w 458"/>
              <a:gd name="connsiteY2" fmla="*/ 95 h 764"/>
              <a:gd name="connsiteX3" fmla="*/ 322 w 458"/>
              <a:gd name="connsiteY3" fmla="*/ 84 h 764"/>
              <a:gd name="connsiteX4" fmla="*/ 322 w 458"/>
              <a:gd name="connsiteY4" fmla="*/ 79 h 764"/>
              <a:gd name="connsiteX5" fmla="*/ 316 w 458"/>
              <a:gd name="connsiteY5" fmla="*/ 79 h 764"/>
              <a:gd name="connsiteX6" fmla="*/ 311 w 458"/>
              <a:gd name="connsiteY6" fmla="*/ 79 h 764"/>
              <a:gd name="connsiteX7" fmla="*/ 306 w 458"/>
              <a:gd name="connsiteY7" fmla="*/ 74 h 764"/>
              <a:gd name="connsiteX8" fmla="*/ 295 w 458"/>
              <a:gd name="connsiteY8" fmla="*/ 74 h 764"/>
              <a:gd name="connsiteX9" fmla="*/ 285 w 458"/>
              <a:gd name="connsiteY9" fmla="*/ 74 h 764"/>
              <a:gd name="connsiteX10" fmla="*/ 274 w 458"/>
              <a:gd name="connsiteY10" fmla="*/ 74 h 764"/>
              <a:gd name="connsiteX11" fmla="*/ 264 w 458"/>
              <a:gd name="connsiteY11" fmla="*/ 74 h 764"/>
              <a:gd name="connsiteX12" fmla="*/ 253 w 458"/>
              <a:gd name="connsiteY12" fmla="*/ 74 h 764"/>
              <a:gd name="connsiteX13" fmla="*/ 222 w 458"/>
              <a:gd name="connsiteY13" fmla="*/ 74 h 764"/>
              <a:gd name="connsiteX14" fmla="*/ 195 w 458"/>
              <a:gd name="connsiteY14" fmla="*/ 74 h 764"/>
              <a:gd name="connsiteX15" fmla="*/ 164 w 458"/>
              <a:gd name="connsiteY15" fmla="*/ 79 h 764"/>
              <a:gd name="connsiteX16" fmla="*/ 132 w 458"/>
              <a:gd name="connsiteY16" fmla="*/ 79 h 764"/>
              <a:gd name="connsiteX17" fmla="*/ 117 w 458"/>
              <a:gd name="connsiteY17" fmla="*/ 84 h 764"/>
              <a:gd name="connsiteX18" fmla="*/ 101 w 458"/>
              <a:gd name="connsiteY18" fmla="*/ 84 h 764"/>
              <a:gd name="connsiteX19" fmla="*/ 80 w 458"/>
              <a:gd name="connsiteY19" fmla="*/ 90 h 764"/>
              <a:gd name="connsiteX20" fmla="*/ 64 w 458"/>
              <a:gd name="connsiteY20" fmla="*/ 95 h 764"/>
              <a:gd name="connsiteX21" fmla="*/ 43 w 458"/>
              <a:gd name="connsiteY21" fmla="*/ 95 h 764"/>
              <a:gd name="connsiteX22" fmla="*/ 22 w 458"/>
              <a:gd name="connsiteY22" fmla="*/ 100 h 764"/>
              <a:gd name="connsiteX23" fmla="*/ 1 w 458"/>
              <a:gd name="connsiteY23" fmla="*/ 58 h 764"/>
              <a:gd name="connsiteX24" fmla="*/ 27 w 458"/>
              <a:gd name="connsiteY24" fmla="*/ 53 h 764"/>
              <a:gd name="connsiteX25" fmla="*/ 59 w 458"/>
              <a:gd name="connsiteY25" fmla="*/ 53 h 764"/>
              <a:gd name="connsiteX26" fmla="*/ 96 w 458"/>
              <a:gd name="connsiteY26" fmla="*/ 47 h 764"/>
              <a:gd name="connsiteX27" fmla="*/ 132 w 458"/>
              <a:gd name="connsiteY27" fmla="*/ 42 h 764"/>
              <a:gd name="connsiteX28" fmla="*/ 148 w 458"/>
              <a:gd name="connsiteY28" fmla="*/ 42 h 764"/>
              <a:gd name="connsiteX29" fmla="*/ 164 w 458"/>
              <a:gd name="connsiteY29" fmla="*/ 37 h 764"/>
              <a:gd name="connsiteX30" fmla="*/ 180 w 458"/>
              <a:gd name="connsiteY30" fmla="*/ 37 h 764"/>
              <a:gd name="connsiteX31" fmla="*/ 195 w 458"/>
              <a:gd name="connsiteY31" fmla="*/ 37 h 764"/>
              <a:gd name="connsiteX32" fmla="*/ 206 w 458"/>
              <a:gd name="connsiteY32" fmla="*/ 32 h 764"/>
              <a:gd name="connsiteX33" fmla="*/ 222 w 458"/>
              <a:gd name="connsiteY33" fmla="*/ 32 h 764"/>
              <a:gd name="connsiteX34" fmla="*/ 232 w 458"/>
              <a:gd name="connsiteY34" fmla="*/ 32 h 764"/>
              <a:gd name="connsiteX35" fmla="*/ 243 w 458"/>
              <a:gd name="connsiteY35" fmla="*/ 26 h 764"/>
              <a:gd name="connsiteX36" fmla="*/ 253 w 458"/>
              <a:gd name="connsiteY36" fmla="*/ 26 h 764"/>
              <a:gd name="connsiteX37" fmla="*/ 259 w 458"/>
              <a:gd name="connsiteY37" fmla="*/ 26 h 764"/>
              <a:gd name="connsiteX38" fmla="*/ 269 w 458"/>
              <a:gd name="connsiteY38" fmla="*/ 21 h 764"/>
              <a:gd name="connsiteX39" fmla="*/ 274 w 458"/>
              <a:gd name="connsiteY39" fmla="*/ 21 h 764"/>
              <a:gd name="connsiteX40" fmla="*/ 280 w 458"/>
              <a:gd name="connsiteY40" fmla="*/ 21 h 764"/>
              <a:gd name="connsiteX41" fmla="*/ 285 w 458"/>
              <a:gd name="connsiteY41" fmla="*/ 16 h 764"/>
              <a:gd name="connsiteX42" fmla="*/ 285 w 458"/>
              <a:gd name="connsiteY42" fmla="*/ 16 h 764"/>
              <a:gd name="connsiteX43" fmla="*/ 290 w 458"/>
              <a:gd name="connsiteY43" fmla="*/ 16 h 764"/>
              <a:gd name="connsiteX44" fmla="*/ 290 w 458"/>
              <a:gd name="connsiteY44" fmla="*/ 11 h 764"/>
              <a:gd name="connsiteX45" fmla="*/ 301 w 458"/>
              <a:gd name="connsiteY45" fmla="*/ 5 h 764"/>
              <a:gd name="connsiteX46" fmla="*/ 306 w 458"/>
              <a:gd name="connsiteY46" fmla="*/ 5 h 764"/>
              <a:gd name="connsiteX47" fmla="*/ 316 w 458"/>
              <a:gd name="connsiteY47" fmla="*/ 0 h 764"/>
              <a:gd name="connsiteX48" fmla="*/ 322 w 458"/>
              <a:gd name="connsiteY48" fmla="*/ 5 h 764"/>
              <a:gd name="connsiteX49" fmla="*/ 337 w 458"/>
              <a:gd name="connsiteY49" fmla="*/ 5 h 764"/>
              <a:gd name="connsiteX50" fmla="*/ 348 w 458"/>
              <a:gd name="connsiteY50" fmla="*/ 11 h 764"/>
              <a:gd name="connsiteX51" fmla="*/ 369 w 458"/>
              <a:gd name="connsiteY51" fmla="*/ 16 h 764"/>
              <a:gd name="connsiteX52" fmla="*/ 401 w 458"/>
              <a:gd name="connsiteY52" fmla="*/ 32 h 764"/>
              <a:gd name="connsiteX53" fmla="*/ 416 w 458"/>
              <a:gd name="connsiteY53" fmla="*/ 42 h 764"/>
              <a:gd name="connsiteX54" fmla="*/ 432 w 458"/>
              <a:gd name="connsiteY54" fmla="*/ 53 h 764"/>
              <a:gd name="connsiteX55" fmla="*/ 443 w 458"/>
              <a:gd name="connsiteY55" fmla="*/ 58 h 764"/>
              <a:gd name="connsiteX56" fmla="*/ 453 w 458"/>
              <a:gd name="connsiteY56" fmla="*/ 68 h 764"/>
              <a:gd name="connsiteX57" fmla="*/ 458 w 458"/>
              <a:gd name="connsiteY57" fmla="*/ 74 h 764"/>
              <a:gd name="connsiteX58" fmla="*/ 458 w 458"/>
              <a:gd name="connsiteY58" fmla="*/ 74 h 764"/>
              <a:gd name="connsiteX59" fmla="*/ 453 w 458"/>
              <a:gd name="connsiteY59" fmla="*/ 79 h 764"/>
              <a:gd name="connsiteX60" fmla="*/ 453 w 458"/>
              <a:gd name="connsiteY60" fmla="*/ 84 h 764"/>
              <a:gd name="connsiteX61" fmla="*/ 448 w 458"/>
              <a:gd name="connsiteY61" fmla="*/ 90 h 764"/>
              <a:gd name="connsiteX62" fmla="*/ 443 w 458"/>
              <a:gd name="connsiteY62" fmla="*/ 95 h 764"/>
              <a:gd name="connsiteX63" fmla="*/ 437 w 458"/>
              <a:gd name="connsiteY63" fmla="*/ 100 h 764"/>
              <a:gd name="connsiteX64" fmla="*/ 432 w 458"/>
              <a:gd name="connsiteY64" fmla="*/ 105 h 764"/>
              <a:gd name="connsiteX65" fmla="*/ 427 w 458"/>
              <a:gd name="connsiteY65" fmla="*/ 116 h 764"/>
              <a:gd name="connsiteX66" fmla="*/ 427 w 458"/>
              <a:gd name="connsiteY66" fmla="*/ 126 h 764"/>
              <a:gd name="connsiteX67" fmla="*/ 422 w 458"/>
              <a:gd name="connsiteY67" fmla="*/ 142 h 764"/>
              <a:gd name="connsiteX68" fmla="*/ 422 w 458"/>
              <a:gd name="connsiteY68" fmla="*/ 163 h 764"/>
              <a:gd name="connsiteX69" fmla="*/ 422 w 458"/>
              <a:gd name="connsiteY69" fmla="*/ 184 h 764"/>
              <a:gd name="connsiteX70" fmla="*/ 416 w 458"/>
              <a:gd name="connsiteY70" fmla="*/ 211 h 764"/>
              <a:gd name="connsiteX71" fmla="*/ 411 w 458"/>
              <a:gd name="connsiteY71" fmla="*/ 263 h 764"/>
              <a:gd name="connsiteX72" fmla="*/ 406 w 458"/>
              <a:gd name="connsiteY72" fmla="*/ 316 h 764"/>
              <a:gd name="connsiteX73" fmla="*/ 401 w 458"/>
              <a:gd name="connsiteY73" fmla="*/ 363 h 764"/>
              <a:gd name="connsiteX74" fmla="*/ 395 w 458"/>
              <a:gd name="connsiteY74" fmla="*/ 411 h 764"/>
              <a:gd name="connsiteX75" fmla="*/ 385 w 458"/>
              <a:gd name="connsiteY75" fmla="*/ 458 h 764"/>
              <a:gd name="connsiteX76" fmla="*/ 374 w 458"/>
              <a:gd name="connsiteY76" fmla="*/ 506 h 764"/>
              <a:gd name="connsiteX77" fmla="*/ 364 w 458"/>
              <a:gd name="connsiteY77" fmla="*/ 553 h 764"/>
              <a:gd name="connsiteX78" fmla="*/ 348 w 458"/>
              <a:gd name="connsiteY78" fmla="*/ 595 h 764"/>
              <a:gd name="connsiteX79" fmla="*/ 337 w 458"/>
              <a:gd name="connsiteY79" fmla="*/ 622 h 764"/>
              <a:gd name="connsiteX80" fmla="*/ 332 w 458"/>
              <a:gd name="connsiteY80" fmla="*/ 643 h 764"/>
              <a:gd name="connsiteX81" fmla="*/ 322 w 458"/>
              <a:gd name="connsiteY81" fmla="*/ 658 h 764"/>
              <a:gd name="connsiteX82" fmla="*/ 311 w 458"/>
              <a:gd name="connsiteY82" fmla="*/ 674 h 764"/>
              <a:gd name="connsiteX83" fmla="*/ 301 w 458"/>
              <a:gd name="connsiteY83" fmla="*/ 690 h 764"/>
              <a:gd name="connsiteX84" fmla="*/ 290 w 458"/>
              <a:gd name="connsiteY84" fmla="*/ 706 h 764"/>
              <a:gd name="connsiteX85" fmla="*/ 274 w 458"/>
              <a:gd name="connsiteY85" fmla="*/ 716 h 764"/>
              <a:gd name="connsiteX86" fmla="*/ 264 w 458"/>
              <a:gd name="connsiteY86" fmla="*/ 727 h 764"/>
              <a:gd name="connsiteX87" fmla="*/ 253 w 458"/>
              <a:gd name="connsiteY87" fmla="*/ 737 h 764"/>
              <a:gd name="connsiteX88" fmla="*/ 243 w 458"/>
              <a:gd name="connsiteY88" fmla="*/ 743 h 764"/>
              <a:gd name="connsiteX89" fmla="*/ 232 w 458"/>
              <a:gd name="connsiteY89" fmla="*/ 748 h 764"/>
              <a:gd name="connsiteX90" fmla="*/ 222 w 458"/>
              <a:gd name="connsiteY90" fmla="*/ 753 h 764"/>
              <a:gd name="connsiteX91" fmla="*/ 217 w 458"/>
              <a:gd name="connsiteY91" fmla="*/ 758 h 764"/>
              <a:gd name="connsiteX92" fmla="*/ 206 w 458"/>
              <a:gd name="connsiteY92" fmla="*/ 764 h 764"/>
              <a:gd name="connsiteX93" fmla="*/ 201 w 458"/>
              <a:gd name="connsiteY93" fmla="*/ 764 h 764"/>
              <a:gd name="connsiteX94" fmla="*/ 195 w 458"/>
              <a:gd name="connsiteY94" fmla="*/ 764 h 764"/>
              <a:gd name="connsiteX95" fmla="*/ 185 w 458"/>
              <a:gd name="connsiteY95" fmla="*/ 758 h 764"/>
              <a:gd name="connsiteX96" fmla="*/ 180 w 458"/>
              <a:gd name="connsiteY96" fmla="*/ 753 h 764"/>
              <a:gd name="connsiteX97" fmla="*/ 174 w 458"/>
              <a:gd name="connsiteY97" fmla="*/ 748 h 764"/>
              <a:gd name="connsiteX98" fmla="*/ 174 w 458"/>
              <a:gd name="connsiteY98" fmla="*/ 743 h 764"/>
              <a:gd name="connsiteX99" fmla="*/ 174 w 458"/>
              <a:gd name="connsiteY99" fmla="*/ 737 h 764"/>
              <a:gd name="connsiteX100" fmla="*/ 174 w 458"/>
              <a:gd name="connsiteY100" fmla="*/ 732 h 764"/>
              <a:gd name="connsiteX101" fmla="*/ 174 w 458"/>
              <a:gd name="connsiteY101" fmla="*/ 722 h 764"/>
              <a:gd name="connsiteX102" fmla="*/ 174 w 458"/>
              <a:gd name="connsiteY102" fmla="*/ 716 h 764"/>
              <a:gd name="connsiteX103" fmla="*/ 169 w 458"/>
              <a:gd name="connsiteY103" fmla="*/ 706 h 764"/>
              <a:gd name="connsiteX104" fmla="*/ 159 w 458"/>
              <a:gd name="connsiteY104" fmla="*/ 695 h 764"/>
              <a:gd name="connsiteX105" fmla="*/ 148 w 458"/>
              <a:gd name="connsiteY105" fmla="*/ 690 h 764"/>
              <a:gd name="connsiteX106" fmla="*/ 138 w 458"/>
              <a:gd name="connsiteY106" fmla="*/ 679 h 764"/>
              <a:gd name="connsiteX107" fmla="*/ 122 w 458"/>
              <a:gd name="connsiteY107" fmla="*/ 669 h 764"/>
              <a:gd name="connsiteX108" fmla="*/ 106 w 458"/>
              <a:gd name="connsiteY108" fmla="*/ 658 h 764"/>
              <a:gd name="connsiteX109" fmla="*/ 90 w 458"/>
              <a:gd name="connsiteY109" fmla="*/ 648 h 764"/>
              <a:gd name="connsiteX110" fmla="*/ 74 w 458"/>
              <a:gd name="connsiteY110" fmla="*/ 643 h 764"/>
              <a:gd name="connsiteX111" fmla="*/ 64 w 458"/>
              <a:gd name="connsiteY111" fmla="*/ 632 h 764"/>
              <a:gd name="connsiteX112" fmla="*/ 53 w 458"/>
              <a:gd name="connsiteY112" fmla="*/ 627 h 764"/>
              <a:gd name="connsiteX113" fmla="*/ 43 w 458"/>
              <a:gd name="connsiteY113" fmla="*/ 622 h 764"/>
              <a:gd name="connsiteX114" fmla="*/ 38 w 458"/>
              <a:gd name="connsiteY114" fmla="*/ 616 h 764"/>
              <a:gd name="connsiteX115" fmla="*/ 38 w 458"/>
              <a:gd name="connsiteY115" fmla="*/ 616 h 764"/>
              <a:gd name="connsiteX116" fmla="*/ 38 w 458"/>
              <a:gd name="connsiteY116" fmla="*/ 611 h 764"/>
              <a:gd name="connsiteX117" fmla="*/ 38 w 458"/>
              <a:gd name="connsiteY117" fmla="*/ 611 h 764"/>
              <a:gd name="connsiteX118" fmla="*/ 43 w 458"/>
              <a:gd name="connsiteY118" fmla="*/ 611 h 764"/>
              <a:gd name="connsiteX119" fmla="*/ 48 w 458"/>
              <a:gd name="connsiteY119" fmla="*/ 611 h 764"/>
              <a:gd name="connsiteX120" fmla="*/ 59 w 458"/>
              <a:gd name="connsiteY120" fmla="*/ 611 h 764"/>
              <a:gd name="connsiteX121" fmla="*/ 69 w 458"/>
              <a:gd name="connsiteY121" fmla="*/ 611 h 764"/>
              <a:gd name="connsiteX122" fmla="*/ 85 w 458"/>
              <a:gd name="connsiteY122" fmla="*/ 616 h 764"/>
              <a:gd name="connsiteX123" fmla="*/ 101 w 458"/>
              <a:gd name="connsiteY123" fmla="*/ 622 h 764"/>
              <a:gd name="connsiteX124" fmla="*/ 122 w 458"/>
              <a:gd name="connsiteY124" fmla="*/ 622 h 764"/>
              <a:gd name="connsiteX125" fmla="*/ 143 w 458"/>
              <a:gd name="connsiteY125" fmla="*/ 627 h 764"/>
              <a:gd name="connsiteX126" fmla="*/ 159 w 458"/>
              <a:gd name="connsiteY126" fmla="*/ 632 h 764"/>
              <a:gd name="connsiteX127" fmla="*/ 174 w 458"/>
              <a:gd name="connsiteY127" fmla="*/ 632 h 764"/>
              <a:gd name="connsiteX128" fmla="*/ 190 w 458"/>
              <a:gd name="connsiteY128" fmla="*/ 632 h 764"/>
              <a:gd name="connsiteX129" fmla="*/ 201 w 458"/>
              <a:gd name="connsiteY129" fmla="*/ 632 h 764"/>
              <a:gd name="connsiteX130" fmla="*/ 211 w 458"/>
              <a:gd name="connsiteY130" fmla="*/ 632 h 764"/>
              <a:gd name="connsiteX131" fmla="*/ 217 w 458"/>
              <a:gd name="connsiteY131" fmla="*/ 632 h 764"/>
              <a:gd name="connsiteX132" fmla="*/ 222 w 458"/>
              <a:gd name="connsiteY132" fmla="*/ 632 h 764"/>
              <a:gd name="connsiteX133" fmla="*/ 227 w 458"/>
              <a:gd name="connsiteY133" fmla="*/ 627 h 764"/>
              <a:gd name="connsiteX134" fmla="*/ 232 w 458"/>
              <a:gd name="connsiteY134" fmla="*/ 622 h 764"/>
              <a:gd name="connsiteX135" fmla="*/ 238 w 458"/>
              <a:gd name="connsiteY135" fmla="*/ 616 h 764"/>
              <a:gd name="connsiteX136" fmla="*/ 243 w 458"/>
              <a:gd name="connsiteY136" fmla="*/ 611 h 764"/>
              <a:gd name="connsiteX137" fmla="*/ 248 w 458"/>
              <a:gd name="connsiteY137" fmla="*/ 600 h 764"/>
              <a:gd name="connsiteX138" fmla="*/ 259 w 458"/>
              <a:gd name="connsiteY138" fmla="*/ 590 h 764"/>
              <a:gd name="connsiteX139" fmla="*/ 264 w 458"/>
              <a:gd name="connsiteY139" fmla="*/ 579 h 764"/>
              <a:gd name="connsiteX140" fmla="*/ 269 w 458"/>
              <a:gd name="connsiteY140" fmla="*/ 569 h 764"/>
              <a:gd name="connsiteX141" fmla="*/ 274 w 458"/>
              <a:gd name="connsiteY141" fmla="*/ 553 h 764"/>
              <a:gd name="connsiteX142" fmla="*/ 280 w 458"/>
              <a:gd name="connsiteY142" fmla="*/ 537 h 764"/>
              <a:gd name="connsiteX143" fmla="*/ 285 w 458"/>
              <a:gd name="connsiteY143" fmla="*/ 521 h 764"/>
              <a:gd name="connsiteX144" fmla="*/ 290 w 458"/>
              <a:gd name="connsiteY144" fmla="*/ 500 h 764"/>
              <a:gd name="connsiteX145" fmla="*/ 295 w 458"/>
              <a:gd name="connsiteY145" fmla="*/ 479 h 764"/>
              <a:gd name="connsiteX146" fmla="*/ 301 w 458"/>
              <a:gd name="connsiteY146" fmla="*/ 453 h 764"/>
              <a:gd name="connsiteX147" fmla="*/ 306 w 458"/>
              <a:gd name="connsiteY147" fmla="*/ 427 h 764"/>
              <a:gd name="connsiteX148" fmla="*/ 311 w 458"/>
              <a:gd name="connsiteY148" fmla="*/ 400 h 764"/>
              <a:gd name="connsiteX149" fmla="*/ 316 w 458"/>
              <a:gd name="connsiteY149" fmla="*/ 374 h 764"/>
              <a:gd name="connsiteX150" fmla="*/ 322 w 458"/>
              <a:gd name="connsiteY150" fmla="*/ 348 h 764"/>
              <a:gd name="connsiteX151" fmla="*/ 322 w 458"/>
              <a:gd name="connsiteY151" fmla="*/ 321 h 764"/>
              <a:gd name="connsiteX152" fmla="*/ 327 w 458"/>
              <a:gd name="connsiteY152" fmla="*/ 295 h 764"/>
              <a:gd name="connsiteX153" fmla="*/ 327 w 458"/>
              <a:gd name="connsiteY153" fmla="*/ 274 h 764"/>
              <a:gd name="connsiteX154" fmla="*/ 332 w 458"/>
              <a:gd name="connsiteY154" fmla="*/ 253 h 764"/>
              <a:gd name="connsiteX155" fmla="*/ 332 w 458"/>
              <a:gd name="connsiteY155" fmla="*/ 232 h 764"/>
              <a:gd name="connsiteX156" fmla="*/ 332 w 458"/>
              <a:gd name="connsiteY156" fmla="*/ 211 h 764"/>
              <a:gd name="connsiteX157" fmla="*/ 337 w 458"/>
              <a:gd name="connsiteY157" fmla="*/ 195 h 764"/>
              <a:gd name="connsiteX158" fmla="*/ 337 w 458"/>
              <a:gd name="connsiteY158" fmla="*/ 179 h 764"/>
              <a:gd name="connsiteX159" fmla="*/ 337 w 458"/>
              <a:gd name="connsiteY159" fmla="*/ 163 h 764"/>
              <a:gd name="connsiteX160" fmla="*/ 337 w 458"/>
              <a:gd name="connsiteY160" fmla="*/ 153 h 764"/>
              <a:gd name="connsiteX161" fmla="*/ 337 w 458"/>
              <a:gd name="connsiteY161" fmla="*/ 142 h 764"/>
              <a:gd name="connsiteX162" fmla="*/ 337 w 458"/>
              <a:gd name="connsiteY162" fmla="*/ 132 h 764"/>
              <a:gd name="connsiteX163" fmla="*/ 337 w 458"/>
              <a:gd name="connsiteY163" fmla="*/ 121 h 764"/>
              <a:gd name="connsiteX164" fmla="*/ 332 w 458"/>
              <a:gd name="connsiteY164" fmla="*/ 116 h 764"/>
              <a:gd name="connsiteX165" fmla="*/ 332 w 458"/>
              <a:gd name="connsiteY165" fmla="*/ 116 h 764"/>
              <a:gd name="connsiteX0" fmla="*/ 331 w 457"/>
              <a:gd name="connsiteY0" fmla="*/ 116 h 764"/>
              <a:gd name="connsiteX1" fmla="*/ 331 w 457"/>
              <a:gd name="connsiteY1" fmla="*/ 105 h 764"/>
              <a:gd name="connsiteX2" fmla="*/ 326 w 457"/>
              <a:gd name="connsiteY2" fmla="*/ 95 h 764"/>
              <a:gd name="connsiteX3" fmla="*/ 321 w 457"/>
              <a:gd name="connsiteY3" fmla="*/ 84 h 764"/>
              <a:gd name="connsiteX4" fmla="*/ 321 w 457"/>
              <a:gd name="connsiteY4" fmla="*/ 79 h 764"/>
              <a:gd name="connsiteX5" fmla="*/ 315 w 457"/>
              <a:gd name="connsiteY5" fmla="*/ 79 h 764"/>
              <a:gd name="connsiteX6" fmla="*/ 310 w 457"/>
              <a:gd name="connsiteY6" fmla="*/ 79 h 764"/>
              <a:gd name="connsiteX7" fmla="*/ 305 w 457"/>
              <a:gd name="connsiteY7" fmla="*/ 74 h 764"/>
              <a:gd name="connsiteX8" fmla="*/ 294 w 457"/>
              <a:gd name="connsiteY8" fmla="*/ 74 h 764"/>
              <a:gd name="connsiteX9" fmla="*/ 284 w 457"/>
              <a:gd name="connsiteY9" fmla="*/ 74 h 764"/>
              <a:gd name="connsiteX10" fmla="*/ 273 w 457"/>
              <a:gd name="connsiteY10" fmla="*/ 74 h 764"/>
              <a:gd name="connsiteX11" fmla="*/ 263 w 457"/>
              <a:gd name="connsiteY11" fmla="*/ 74 h 764"/>
              <a:gd name="connsiteX12" fmla="*/ 252 w 457"/>
              <a:gd name="connsiteY12" fmla="*/ 74 h 764"/>
              <a:gd name="connsiteX13" fmla="*/ 221 w 457"/>
              <a:gd name="connsiteY13" fmla="*/ 74 h 764"/>
              <a:gd name="connsiteX14" fmla="*/ 194 w 457"/>
              <a:gd name="connsiteY14" fmla="*/ 74 h 764"/>
              <a:gd name="connsiteX15" fmla="*/ 163 w 457"/>
              <a:gd name="connsiteY15" fmla="*/ 79 h 764"/>
              <a:gd name="connsiteX16" fmla="*/ 131 w 457"/>
              <a:gd name="connsiteY16" fmla="*/ 79 h 764"/>
              <a:gd name="connsiteX17" fmla="*/ 116 w 457"/>
              <a:gd name="connsiteY17" fmla="*/ 84 h 764"/>
              <a:gd name="connsiteX18" fmla="*/ 100 w 457"/>
              <a:gd name="connsiteY18" fmla="*/ 84 h 764"/>
              <a:gd name="connsiteX19" fmla="*/ 79 w 457"/>
              <a:gd name="connsiteY19" fmla="*/ 90 h 764"/>
              <a:gd name="connsiteX20" fmla="*/ 63 w 457"/>
              <a:gd name="connsiteY20" fmla="*/ 95 h 764"/>
              <a:gd name="connsiteX21" fmla="*/ 42 w 457"/>
              <a:gd name="connsiteY21" fmla="*/ 95 h 764"/>
              <a:gd name="connsiteX22" fmla="*/ 0 w 457"/>
              <a:gd name="connsiteY22" fmla="*/ 58 h 764"/>
              <a:gd name="connsiteX23" fmla="*/ 26 w 457"/>
              <a:gd name="connsiteY23" fmla="*/ 53 h 764"/>
              <a:gd name="connsiteX24" fmla="*/ 58 w 457"/>
              <a:gd name="connsiteY24" fmla="*/ 53 h 764"/>
              <a:gd name="connsiteX25" fmla="*/ 95 w 457"/>
              <a:gd name="connsiteY25" fmla="*/ 47 h 764"/>
              <a:gd name="connsiteX26" fmla="*/ 131 w 457"/>
              <a:gd name="connsiteY26" fmla="*/ 42 h 764"/>
              <a:gd name="connsiteX27" fmla="*/ 147 w 457"/>
              <a:gd name="connsiteY27" fmla="*/ 42 h 764"/>
              <a:gd name="connsiteX28" fmla="*/ 163 w 457"/>
              <a:gd name="connsiteY28" fmla="*/ 37 h 764"/>
              <a:gd name="connsiteX29" fmla="*/ 179 w 457"/>
              <a:gd name="connsiteY29" fmla="*/ 37 h 764"/>
              <a:gd name="connsiteX30" fmla="*/ 194 w 457"/>
              <a:gd name="connsiteY30" fmla="*/ 37 h 764"/>
              <a:gd name="connsiteX31" fmla="*/ 205 w 457"/>
              <a:gd name="connsiteY31" fmla="*/ 32 h 764"/>
              <a:gd name="connsiteX32" fmla="*/ 221 w 457"/>
              <a:gd name="connsiteY32" fmla="*/ 32 h 764"/>
              <a:gd name="connsiteX33" fmla="*/ 231 w 457"/>
              <a:gd name="connsiteY33" fmla="*/ 32 h 764"/>
              <a:gd name="connsiteX34" fmla="*/ 242 w 457"/>
              <a:gd name="connsiteY34" fmla="*/ 26 h 764"/>
              <a:gd name="connsiteX35" fmla="*/ 252 w 457"/>
              <a:gd name="connsiteY35" fmla="*/ 26 h 764"/>
              <a:gd name="connsiteX36" fmla="*/ 258 w 457"/>
              <a:gd name="connsiteY36" fmla="*/ 26 h 764"/>
              <a:gd name="connsiteX37" fmla="*/ 268 w 457"/>
              <a:gd name="connsiteY37" fmla="*/ 21 h 764"/>
              <a:gd name="connsiteX38" fmla="*/ 273 w 457"/>
              <a:gd name="connsiteY38" fmla="*/ 21 h 764"/>
              <a:gd name="connsiteX39" fmla="*/ 279 w 457"/>
              <a:gd name="connsiteY39" fmla="*/ 21 h 764"/>
              <a:gd name="connsiteX40" fmla="*/ 284 w 457"/>
              <a:gd name="connsiteY40" fmla="*/ 16 h 764"/>
              <a:gd name="connsiteX41" fmla="*/ 284 w 457"/>
              <a:gd name="connsiteY41" fmla="*/ 16 h 764"/>
              <a:gd name="connsiteX42" fmla="*/ 289 w 457"/>
              <a:gd name="connsiteY42" fmla="*/ 16 h 764"/>
              <a:gd name="connsiteX43" fmla="*/ 289 w 457"/>
              <a:gd name="connsiteY43" fmla="*/ 11 h 764"/>
              <a:gd name="connsiteX44" fmla="*/ 300 w 457"/>
              <a:gd name="connsiteY44" fmla="*/ 5 h 764"/>
              <a:gd name="connsiteX45" fmla="*/ 305 w 457"/>
              <a:gd name="connsiteY45" fmla="*/ 5 h 764"/>
              <a:gd name="connsiteX46" fmla="*/ 315 w 457"/>
              <a:gd name="connsiteY46" fmla="*/ 0 h 764"/>
              <a:gd name="connsiteX47" fmla="*/ 321 w 457"/>
              <a:gd name="connsiteY47" fmla="*/ 5 h 764"/>
              <a:gd name="connsiteX48" fmla="*/ 336 w 457"/>
              <a:gd name="connsiteY48" fmla="*/ 5 h 764"/>
              <a:gd name="connsiteX49" fmla="*/ 347 w 457"/>
              <a:gd name="connsiteY49" fmla="*/ 11 h 764"/>
              <a:gd name="connsiteX50" fmla="*/ 368 w 457"/>
              <a:gd name="connsiteY50" fmla="*/ 16 h 764"/>
              <a:gd name="connsiteX51" fmla="*/ 400 w 457"/>
              <a:gd name="connsiteY51" fmla="*/ 32 h 764"/>
              <a:gd name="connsiteX52" fmla="*/ 415 w 457"/>
              <a:gd name="connsiteY52" fmla="*/ 42 h 764"/>
              <a:gd name="connsiteX53" fmla="*/ 431 w 457"/>
              <a:gd name="connsiteY53" fmla="*/ 53 h 764"/>
              <a:gd name="connsiteX54" fmla="*/ 442 w 457"/>
              <a:gd name="connsiteY54" fmla="*/ 58 h 764"/>
              <a:gd name="connsiteX55" fmla="*/ 452 w 457"/>
              <a:gd name="connsiteY55" fmla="*/ 68 h 764"/>
              <a:gd name="connsiteX56" fmla="*/ 457 w 457"/>
              <a:gd name="connsiteY56" fmla="*/ 74 h 764"/>
              <a:gd name="connsiteX57" fmla="*/ 457 w 457"/>
              <a:gd name="connsiteY57" fmla="*/ 74 h 764"/>
              <a:gd name="connsiteX58" fmla="*/ 452 w 457"/>
              <a:gd name="connsiteY58" fmla="*/ 79 h 764"/>
              <a:gd name="connsiteX59" fmla="*/ 452 w 457"/>
              <a:gd name="connsiteY59" fmla="*/ 84 h 764"/>
              <a:gd name="connsiteX60" fmla="*/ 447 w 457"/>
              <a:gd name="connsiteY60" fmla="*/ 90 h 764"/>
              <a:gd name="connsiteX61" fmla="*/ 442 w 457"/>
              <a:gd name="connsiteY61" fmla="*/ 95 h 764"/>
              <a:gd name="connsiteX62" fmla="*/ 436 w 457"/>
              <a:gd name="connsiteY62" fmla="*/ 100 h 764"/>
              <a:gd name="connsiteX63" fmla="*/ 431 w 457"/>
              <a:gd name="connsiteY63" fmla="*/ 105 h 764"/>
              <a:gd name="connsiteX64" fmla="*/ 426 w 457"/>
              <a:gd name="connsiteY64" fmla="*/ 116 h 764"/>
              <a:gd name="connsiteX65" fmla="*/ 426 w 457"/>
              <a:gd name="connsiteY65" fmla="*/ 126 h 764"/>
              <a:gd name="connsiteX66" fmla="*/ 421 w 457"/>
              <a:gd name="connsiteY66" fmla="*/ 142 h 764"/>
              <a:gd name="connsiteX67" fmla="*/ 421 w 457"/>
              <a:gd name="connsiteY67" fmla="*/ 163 h 764"/>
              <a:gd name="connsiteX68" fmla="*/ 421 w 457"/>
              <a:gd name="connsiteY68" fmla="*/ 184 h 764"/>
              <a:gd name="connsiteX69" fmla="*/ 415 w 457"/>
              <a:gd name="connsiteY69" fmla="*/ 211 h 764"/>
              <a:gd name="connsiteX70" fmla="*/ 410 w 457"/>
              <a:gd name="connsiteY70" fmla="*/ 263 h 764"/>
              <a:gd name="connsiteX71" fmla="*/ 405 w 457"/>
              <a:gd name="connsiteY71" fmla="*/ 316 h 764"/>
              <a:gd name="connsiteX72" fmla="*/ 400 w 457"/>
              <a:gd name="connsiteY72" fmla="*/ 363 h 764"/>
              <a:gd name="connsiteX73" fmla="*/ 394 w 457"/>
              <a:gd name="connsiteY73" fmla="*/ 411 h 764"/>
              <a:gd name="connsiteX74" fmla="*/ 384 w 457"/>
              <a:gd name="connsiteY74" fmla="*/ 458 h 764"/>
              <a:gd name="connsiteX75" fmla="*/ 373 w 457"/>
              <a:gd name="connsiteY75" fmla="*/ 506 h 764"/>
              <a:gd name="connsiteX76" fmla="*/ 363 w 457"/>
              <a:gd name="connsiteY76" fmla="*/ 553 h 764"/>
              <a:gd name="connsiteX77" fmla="*/ 347 w 457"/>
              <a:gd name="connsiteY77" fmla="*/ 595 h 764"/>
              <a:gd name="connsiteX78" fmla="*/ 336 w 457"/>
              <a:gd name="connsiteY78" fmla="*/ 622 h 764"/>
              <a:gd name="connsiteX79" fmla="*/ 331 w 457"/>
              <a:gd name="connsiteY79" fmla="*/ 643 h 764"/>
              <a:gd name="connsiteX80" fmla="*/ 321 w 457"/>
              <a:gd name="connsiteY80" fmla="*/ 658 h 764"/>
              <a:gd name="connsiteX81" fmla="*/ 310 w 457"/>
              <a:gd name="connsiteY81" fmla="*/ 674 h 764"/>
              <a:gd name="connsiteX82" fmla="*/ 300 w 457"/>
              <a:gd name="connsiteY82" fmla="*/ 690 h 764"/>
              <a:gd name="connsiteX83" fmla="*/ 289 w 457"/>
              <a:gd name="connsiteY83" fmla="*/ 706 h 764"/>
              <a:gd name="connsiteX84" fmla="*/ 273 w 457"/>
              <a:gd name="connsiteY84" fmla="*/ 716 h 764"/>
              <a:gd name="connsiteX85" fmla="*/ 263 w 457"/>
              <a:gd name="connsiteY85" fmla="*/ 727 h 764"/>
              <a:gd name="connsiteX86" fmla="*/ 252 w 457"/>
              <a:gd name="connsiteY86" fmla="*/ 737 h 764"/>
              <a:gd name="connsiteX87" fmla="*/ 242 w 457"/>
              <a:gd name="connsiteY87" fmla="*/ 743 h 764"/>
              <a:gd name="connsiteX88" fmla="*/ 231 w 457"/>
              <a:gd name="connsiteY88" fmla="*/ 748 h 764"/>
              <a:gd name="connsiteX89" fmla="*/ 221 w 457"/>
              <a:gd name="connsiteY89" fmla="*/ 753 h 764"/>
              <a:gd name="connsiteX90" fmla="*/ 216 w 457"/>
              <a:gd name="connsiteY90" fmla="*/ 758 h 764"/>
              <a:gd name="connsiteX91" fmla="*/ 205 w 457"/>
              <a:gd name="connsiteY91" fmla="*/ 764 h 764"/>
              <a:gd name="connsiteX92" fmla="*/ 200 w 457"/>
              <a:gd name="connsiteY92" fmla="*/ 764 h 764"/>
              <a:gd name="connsiteX93" fmla="*/ 194 w 457"/>
              <a:gd name="connsiteY93" fmla="*/ 764 h 764"/>
              <a:gd name="connsiteX94" fmla="*/ 184 w 457"/>
              <a:gd name="connsiteY94" fmla="*/ 758 h 764"/>
              <a:gd name="connsiteX95" fmla="*/ 179 w 457"/>
              <a:gd name="connsiteY95" fmla="*/ 753 h 764"/>
              <a:gd name="connsiteX96" fmla="*/ 173 w 457"/>
              <a:gd name="connsiteY96" fmla="*/ 748 h 764"/>
              <a:gd name="connsiteX97" fmla="*/ 173 w 457"/>
              <a:gd name="connsiteY97" fmla="*/ 743 h 764"/>
              <a:gd name="connsiteX98" fmla="*/ 173 w 457"/>
              <a:gd name="connsiteY98" fmla="*/ 737 h 764"/>
              <a:gd name="connsiteX99" fmla="*/ 173 w 457"/>
              <a:gd name="connsiteY99" fmla="*/ 732 h 764"/>
              <a:gd name="connsiteX100" fmla="*/ 173 w 457"/>
              <a:gd name="connsiteY100" fmla="*/ 722 h 764"/>
              <a:gd name="connsiteX101" fmla="*/ 173 w 457"/>
              <a:gd name="connsiteY101" fmla="*/ 716 h 764"/>
              <a:gd name="connsiteX102" fmla="*/ 168 w 457"/>
              <a:gd name="connsiteY102" fmla="*/ 706 h 764"/>
              <a:gd name="connsiteX103" fmla="*/ 158 w 457"/>
              <a:gd name="connsiteY103" fmla="*/ 695 h 764"/>
              <a:gd name="connsiteX104" fmla="*/ 147 w 457"/>
              <a:gd name="connsiteY104" fmla="*/ 690 h 764"/>
              <a:gd name="connsiteX105" fmla="*/ 137 w 457"/>
              <a:gd name="connsiteY105" fmla="*/ 679 h 764"/>
              <a:gd name="connsiteX106" fmla="*/ 121 w 457"/>
              <a:gd name="connsiteY106" fmla="*/ 669 h 764"/>
              <a:gd name="connsiteX107" fmla="*/ 105 w 457"/>
              <a:gd name="connsiteY107" fmla="*/ 658 h 764"/>
              <a:gd name="connsiteX108" fmla="*/ 89 w 457"/>
              <a:gd name="connsiteY108" fmla="*/ 648 h 764"/>
              <a:gd name="connsiteX109" fmla="*/ 73 w 457"/>
              <a:gd name="connsiteY109" fmla="*/ 643 h 764"/>
              <a:gd name="connsiteX110" fmla="*/ 63 w 457"/>
              <a:gd name="connsiteY110" fmla="*/ 632 h 764"/>
              <a:gd name="connsiteX111" fmla="*/ 52 w 457"/>
              <a:gd name="connsiteY111" fmla="*/ 627 h 764"/>
              <a:gd name="connsiteX112" fmla="*/ 42 w 457"/>
              <a:gd name="connsiteY112" fmla="*/ 622 h 764"/>
              <a:gd name="connsiteX113" fmla="*/ 37 w 457"/>
              <a:gd name="connsiteY113" fmla="*/ 616 h 764"/>
              <a:gd name="connsiteX114" fmla="*/ 37 w 457"/>
              <a:gd name="connsiteY114" fmla="*/ 616 h 764"/>
              <a:gd name="connsiteX115" fmla="*/ 37 w 457"/>
              <a:gd name="connsiteY115" fmla="*/ 611 h 764"/>
              <a:gd name="connsiteX116" fmla="*/ 37 w 457"/>
              <a:gd name="connsiteY116" fmla="*/ 611 h 764"/>
              <a:gd name="connsiteX117" fmla="*/ 42 w 457"/>
              <a:gd name="connsiteY117" fmla="*/ 611 h 764"/>
              <a:gd name="connsiteX118" fmla="*/ 47 w 457"/>
              <a:gd name="connsiteY118" fmla="*/ 611 h 764"/>
              <a:gd name="connsiteX119" fmla="*/ 58 w 457"/>
              <a:gd name="connsiteY119" fmla="*/ 611 h 764"/>
              <a:gd name="connsiteX120" fmla="*/ 68 w 457"/>
              <a:gd name="connsiteY120" fmla="*/ 611 h 764"/>
              <a:gd name="connsiteX121" fmla="*/ 84 w 457"/>
              <a:gd name="connsiteY121" fmla="*/ 616 h 764"/>
              <a:gd name="connsiteX122" fmla="*/ 100 w 457"/>
              <a:gd name="connsiteY122" fmla="*/ 622 h 764"/>
              <a:gd name="connsiteX123" fmla="*/ 121 w 457"/>
              <a:gd name="connsiteY123" fmla="*/ 622 h 764"/>
              <a:gd name="connsiteX124" fmla="*/ 142 w 457"/>
              <a:gd name="connsiteY124" fmla="*/ 627 h 764"/>
              <a:gd name="connsiteX125" fmla="*/ 158 w 457"/>
              <a:gd name="connsiteY125" fmla="*/ 632 h 764"/>
              <a:gd name="connsiteX126" fmla="*/ 173 w 457"/>
              <a:gd name="connsiteY126" fmla="*/ 632 h 764"/>
              <a:gd name="connsiteX127" fmla="*/ 189 w 457"/>
              <a:gd name="connsiteY127" fmla="*/ 632 h 764"/>
              <a:gd name="connsiteX128" fmla="*/ 200 w 457"/>
              <a:gd name="connsiteY128" fmla="*/ 632 h 764"/>
              <a:gd name="connsiteX129" fmla="*/ 210 w 457"/>
              <a:gd name="connsiteY129" fmla="*/ 632 h 764"/>
              <a:gd name="connsiteX130" fmla="*/ 216 w 457"/>
              <a:gd name="connsiteY130" fmla="*/ 632 h 764"/>
              <a:gd name="connsiteX131" fmla="*/ 221 w 457"/>
              <a:gd name="connsiteY131" fmla="*/ 632 h 764"/>
              <a:gd name="connsiteX132" fmla="*/ 226 w 457"/>
              <a:gd name="connsiteY132" fmla="*/ 627 h 764"/>
              <a:gd name="connsiteX133" fmla="*/ 231 w 457"/>
              <a:gd name="connsiteY133" fmla="*/ 622 h 764"/>
              <a:gd name="connsiteX134" fmla="*/ 237 w 457"/>
              <a:gd name="connsiteY134" fmla="*/ 616 h 764"/>
              <a:gd name="connsiteX135" fmla="*/ 242 w 457"/>
              <a:gd name="connsiteY135" fmla="*/ 611 h 764"/>
              <a:gd name="connsiteX136" fmla="*/ 247 w 457"/>
              <a:gd name="connsiteY136" fmla="*/ 600 h 764"/>
              <a:gd name="connsiteX137" fmla="*/ 258 w 457"/>
              <a:gd name="connsiteY137" fmla="*/ 590 h 764"/>
              <a:gd name="connsiteX138" fmla="*/ 263 w 457"/>
              <a:gd name="connsiteY138" fmla="*/ 579 h 764"/>
              <a:gd name="connsiteX139" fmla="*/ 268 w 457"/>
              <a:gd name="connsiteY139" fmla="*/ 569 h 764"/>
              <a:gd name="connsiteX140" fmla="*/ 273 w 457"/>
              <a:gd name="connsiteY140" fmla="*/ 553 h 764"/>
              <a:gd name="connsiteX141" fmla="*/ 279 w 457"/>
              <a:gd name="connsiteY141" fmla="*/ 537 h 764"/>
              <a:gd name="connsiteX142" fmla="*/ 284 w 457"/>
              <a:gd name="connsiteY142" fmla="*/ 521 h 764"/>
              <a:gd name="connsiteX143" fmla="*/ 289 w 457"/>
              <a:gd name="connsiteY143" fmla="*/ 500 h 764"/>
              <a:gd name="connsiteX144" fmla="*/ 294 w 457"/>
              <a:gd name="connsiteY144" fmla="*/ 479 h 764"/>
              <a:gd name="connsiteX145" fmla="*/ 300 w 457"/>
              <a:gd name="connsiteY145" fmla="*/ 453 h 764"/>
              <a:gd name="connsiteX146" fmla="*/ 305 w 457"/>
              <a:gd name="connsiteY146" fmla="*/ 427 h 764"/>
              <a:gd name="connsiteX147" fmla="*/ 310 w 457"/>
              <a:gd name="connsiteY147" fmla="*/ 400 h 764"/>
              <a:gd name="connsiteX148" fmla="*/ 315 w 457"/>
              <a:gd name="connsiteY148" fmla="*/ 374 h 764"/>
              <a:gd name="connsiteX149" fmla="*/ 321 w 457"/>
              <a:gd name="connsiteY149" fmla="*/ 348 h 764"/>
              <a:gd name="connsiteX150" fmla="*/ 321 w 457"/>
              <a:gd name="connsiteY150" fmla="*/ 321 h 764"/>
              <a:gd name="connsiteX151" fmla="*/ 326 w 457"/>
              <a:gd name="connsiteY151" fmla="*/ 295 h 764"/>
              <a:gd name="connsiteX152" fmla="*/ 326 w 457"/>
              <a:gd name="connsiteY152" fmla="*/ 274 h 764"/>
              <a:gd name="connsiteX153" fmla="*/ 331 w 457"/>
              <a:gd name="connsiteY153" fmla="*/ 253 h 764"/>
              <a:gd name="connsiteX154" fmla="*/ 331 w 457"/>
              <a:gd name="connsiteY154" fmla="*/ 232 h 764"/>
              <a:gd name="connsiteX155" fmla="*/ 331 w 457"/>
              <a:gd name="connsiteY155" fmla="*/ 211 h 764"/>
              <a:gd name="connsiteX156" fmla="*/ 336 w 457"/>
              <a:gd name="connsiteY156" fmla="*/ 195 h 764"/>
              <a:gd name="connsiteX157" fmla="*/ 336 w 457"/>
              <a:gd name="connsiteY157" fmla="*/ 179 h 764"/>
              <a:gd name="connsiteX158" fmla="*/ 336 w 457"/>
              <a:gd name="connsiteY158" fmla="*/ 163 h 764"/>
              <a:gd name="connsiteX159" fmla="*/ 336 w 457"/>
              <a:gd name="connsiteY159" fmla="*/ 153 h 764"/>
              <a:gd name="connsiteX160" fmla="*/ 336 w 457"/>
              <a:gd name="connsiteY160" fmla="*/ 142 h 764"/>
              <a:gd name="connsiteX161" fmla="*/ 336 w 457"/>
              <a:gd name="connsiteY161" fmla="*/ 132 h 764"/>
              <a:gd name="connsiteX162" fmla="*/ 336 w 457"/>
              <a:gd name="connsiteY162" fmla="*/ 121 h 764"/>
              <a:gd name="connsiteX163" fmla="*/ 331 w 457"/>
              <a:gd name="connsiteY163" fmla="*/ 116 h 764"/>
              <a:gd name="connsiteX164" fmla="*/ 331 w 457"/>
              <a:gd name="connsiteY164" fmla="*/ 116 h 764"/>
              <a:gd name="connsiteX0" fmla="*/ 308 w 434"/>
              <a:gd name="connsiteY0" fmla="*/ 116 h 764"/>
              <a:gd name="connsiteX1" fmla="*/ 308 w 434"/>
              <a:gd name="connsiteY1" fmla="*/ 105 h 764"/>
              <a:gd name="connsiteX2" fmla="*/ 303 w 434"/>
              <a:gd name="connsiteY2" fmla="*/ 95 h 764"/>
              <a:gd name="connsiteX3" fmla="*/ 298 w 434"/>
              <a:gd name="connsiteY3" fmla="*/ 84 h 764"/>
              <a:gd name="connsiteX4" fmla="*/ 298 w 434"/>
              <a:gd name="connsiteY4" fmla="*/ 79 h 764"/>
              <a:gd name="connsiteX5" fmla="*/ 292 w 434"/>
              <a:gd name="connsiteY5" fmla="*/ 79 h 764"/>
              <a:gd name="connsiteX6" fmla="*/ 287 w 434"/>
              <a:gd name="connsiteY6" fmla="*/ 79 h 764"/>
              <a:gd name="connsiteX7" fmla="*/ 282 w 434"/>
              <a:gd name="connsiteY7" fmla="*/ 74 h 764"/>
              <a:gd name="connsiteX8" fmla="*/ 271 w 434"/>
              <a:gd name="connsiteY8" fmla="*/ 74 h 764"/>
              <a:gd name="connsiteX9" fmla="*/ 261 w 434"/>
              <a:gd name="connsiteY9" fmla="*/ 74 h 764"/>
              <a:gd name="connsiteX10" fmla="*/ 250 w 434"/>
              <a:gd name="connsiteY10" fmla="*/ 74 h 764"/>
              <a:gd name="connsiteX11" fmla="*/ 240 w 434"/>
              <a:gd name="connsiteY11" fmla="*/ 74 h 764"/>
              <a:gd name="connsiteX12" fmla="*/ 229 w 434"/>
              <a:gd name="connsiteY12" fmla="*/ 74 h 764"/>
              <a:gd name="connsiteX13" fmla="*/ 198 w 434"/>
              <a:gd name="connsiteY13" fmla="*/ 74 h 764"/>
              <a:gd name="connsiteX14" fmla="*/ 171 w 434"/>
              <a:gd name="connsiteY14" fmla="*/ 74 h 764"/>
              <a:gd name="connsiteX15" fmla="*/ 140 w 434"/>
              <a:gd name="connsiteY15" fmla="*/ 79 h 764"/>
              <a:gd name="connsiteX16" fmla="*/ 108 w 434"/>
              <a:gd name="connsiteY16" fmla="*/ 79 h 764"/>
              <a:gd name="connsiteX17" fmla="*/ 93 w 434"/>
              <a:gd name="connsiteY17" fmla="*/ 84 h 764"/>
              <a:gd name="connsiteX18" fmla="*/ 77 w 434"/>
              <a:gd name="connsiteY18" fmla="*/ 84 h 764"/>
              <a:gd name="connsiteX19" fmla="*/ 56 w 434"/>
              <a:gd name="connsiteY19" fmla="*/ 90 h 764"/>
              <a:gd name="connsiteX20" fmla="*/ 40 w 434"/>
              <a:gd name="connsiteY20" fmla="*/ 95 h 764"/>
              <a:gd name="connsiteX21" fmla="*/ 19 w 434"/>
              <a:gd name="connsiteY21" fmla="*/ 95 h 764"/>
              <a:gd name="connsiteX22" fmla="*/ 3 w 434"/>
              <a:gd name="connsiteY22" fmla="*/ 53 h 764"/>
              <a:gd name="connsiteX23" fmla="*/ 35 w 434"/>
              <a:gd name="connsiteY23" fmla="*/ 53 h 764"/>
              <a:gd name="connsiteX24" fmla="*/ 72 w 434"/>
              <a:gd name="connsiteY24" fmla="*/ 47 h 764"/>
              <a:gd name="connsiteX25" fmla="*/ 108 w 434"/>
              <a:gd name="connsiteY25" fmla="*/ 42 h 764"/>
              <a:gd name="connsiteX26" fmla="*/ 124 w 434"/>
              <a:gd name="connsiteY26" fmla="*/ 42 h 764"/>
              <a:gd name="connsiteX27" fmla="*/ 140 w 434"/>
              <a:gd name="connsiteY27" fmla="*/ 37 h 764"/>
              <a:gd name="connsiteX28" fmla="*/ 156 w 434"/>
              <a:gd name="connsiteY28" fmla="*/ 37 h 764"/>
              <a:gd name="connsiteX29" fmla="*/ 171 w 434"/>
              <a:gd name="connsiteY29" fmla="*/ 37 h 764"/>
              <a:gd name="connsiteX30" fmla="*/ 182 w 434"/>
              <a:gd name="connsiteY30" fmla="*/ 32 h 764"/>
              <a:gd name="connsiteX31" fmla="*/ 198 w 434"/>
              <a:gd name="connsiteY31" fmla="*/ 32 h 764"/>
              <a:gd name="connsiteX32" fmla="*/ 208 w 434"/>
              <a:gd name="connsiteY32" fmla="*/ 32 h 764"/>
              <a:gd name="connsiteX33" fmla="*/ 219 w 434"/>
              <a:gd name="connsiteY33" fmla="*/ 26 h 764"/>
              <a:gd name="connsiteX34" fmla="*/ 229 w 434"/>
              <a:gd name="connsiteY34" fmla="*/ 26 h 764"/>
              <a:gd name="connsiteX35" fmla="*/ 235 w 434"/>
              <a:gd name="connsiteY35" fmla="*/ 26 h 764"/>
              <a:gd name="connsiteX36" fmla="*/ 245 w 434"/>
              <a:gd name="connsiteY36" fmla="*/ 21 h 764"/>
              <a:gd name="connsiteX37" fmla="*/ 250 w 434"/>
              <a:gd name="connsiteY37" fmla="*/ 21 h 764"/>
              <a:gd name="connsiteX38" fmla="*/ 256 w 434"/>
              <a:gd name="connsiteY38" fmla="*/ 21 h 764"/>
              <a:gd name="connsiteX39" fmla="*/ 261 w 434"/>
              <a:gd name="connsiteY39" fmla="*/ 16 h 764"/>
              <a:gd name="connsiteX40" fmla="*/ 261 w 434"/>
              <a:gd name="connsiteY40" fmla="*/ 16 h 764"/>
              <a:gd name="connsiteX41" fmla="*/ 266 w 434"/>
              <a:gd name="connsiteY41" fmla="*/ 16 h 764"/>
              <a:gd name="connsiteX42" fmla="*/ 266 w 434"/>
              <a:gd name="connsiteY42" fmla="*/ 11 h 764"/>
              <a:gd name="connsiteX43" fmla="*/ 277 w 434"/>
              <a:gd name="connsiteY43" fmla="*/ 5 h 764"/>
              <a:gd name="connsiteX44" fmla="*/ 282 w 434"/>
              <a:gd name="connsiteY44" fmla="*/ 5 h 764"/>
              <a:gd name="connsiteX45" fmla="*/ 292 w 434"/>
              <a:gd name="connsiteY45" fmla="*/ 0 h 764"/>
              <a:gd name="connsiteX46" fmla="*/ 298 w 434"/>
              <a:gd name="connsiteY46" fmla="*/ 5 h 764"/>
              <a:gd name="connsiteX47" fmla="*/ 313 w 434"/>
              <a:gd name="connsiteY47" fmla="*/ 5 h 764"/>
              <a:gd name="connsiteX48" fmla="*/ 324 w 434"/>
              <a:gd name="connsiteY48" fmla="*/ 11 h 764"/>
              <a:gd name="connsiteX49" fmla="*/ 345 w 434"/>
              <a:gd name="connsiteY49" fmla="*/ 16 h 764"/>
              <a:gd name="connsiteX50" fmla="*/ 377 w 434"/>
              <a:gd name="connsiteY50" fmla="*/ 32 h 764"/>
              <a:gd name="connsiteX51" fmla="*/ 392 w 434"/>
              <a:gd name="connsiteY51" fmla="*/ 42 h 764"/>
              <a:gd name="connsiteX52" fmla="*/ 408 w 434"/>
              <a:gd name="connsiteY52" fmla="*/ 53 h 764"/>
              <a:gd name="connsiteX53" fmla="*/ 419 w 434"/>
              <a:gd name="connsiteY53" fmla="*/ 58 h 764"/>
              <a:gd name="connsiteX54" fmla="*/ 429 w 434"/>
              <a:gd name="connsiteY54" fmla="*/ 68 h 764"/>
              <a:gd name="connsiteX55" fmla="*/ 434 w 434"/>
              <a:gd name="connsiteY55" fmla="*/ 74 h 764"/>
              <a:gd name="connsiteX56" fmla="*/ 434 w 434"/>
              <a:gd name="connsiteY56" fmla="*/ 74 h 764"/>
              <a:gd name="connsiteX57" fmla="*/ 429 w 434"/>
              <a:gd name="connsiteY57" fmla="*/ 79 h 764"/>
              <a:gd name="connsiteX58" fmla="*/ 429 w 434"/>
              <a:gd name="connsiteY58" fmla="*/ 84 h 764"/>
              <a:gd name="connsiteX59" fmla="*/ 424 w 434"/>
              <a:gd name="connsiteY59" fmla="*/ 90 h 764"/>
              <a:gd name="connsiteX60" fmla="*/ 419 w 434"/>
              <a:gd name="connsiteY60" fmla="*/ 95 h 764"/>
              <a:gd name="connsiteX61" fmla="*/ 413 w 434"/>
              <a:gd name="connsiteY61" fmla="*/ 100 h 764"/>
              <a:gd name="connsiteX62" fmla="*/ 408 w 434"/>
              <a:gd name="connsiteY62" fmla="*/ 105 h 764"/>
              <a:gd name="connsiteX63" fmla="*/ 403 w 434"/>
              <a:gd name="connsiteY63" fmla="*/ 116 h 764"/>
              <a:gd name="connsiteX64" fmla="*/ 403 w 434"/>
              <a:gd name="connsiteY64" fmla="*/ 126 h 764"/>
              <a:gd name="connsiteX65" fmla="*/ 398 w 434"/>
              <a:gd name="connsiteY65" fmla="*/ 142 h 764"/>
              <a:gd name="connsiteX66" fmla="*/ 398 w 434"/>
              <a:gd name="connsiteY66" fmla="*/ 163 h 764"/>
              <a:gd name="connsiteX67" fmla="*/ 398 w 434"/>
              <a:gd name="connsiteY67" fmla="*/ 184 h 764"/>
              <a:gd name="connsiteX68" fmla="*/ 392 w 434"/>
              <a:gd name="connsiteY68" fmla="*/ 211 h 764"/>
              <a:gd name="connsiteX69" fmla="*/ 387 w 434"/>
              <a:gd name="connsiteY69" fmla="*/ 263 h 764"/>
              <a:gd name="connsiteX70" fmla="*/ 382 w 434"/>
              <a:gd name="connsiteY70" fmla="*/ 316 h 764"/>
              <a:gd name="connsiteX71" fmla="*/ 377 w 434"/>
              <a:gd name="connsiteY71" fmla="*/ 363 h 764"/>
              <a:gd name="connsiteX72" fmla="*/ 371 w 434"/>
              <a:gd name="connsiteY72" fmla="*/ 411 h 764"/>
              <a:gd name="connsiteX73" fmla="*/ 361 w 434"/>
              <a:gd name="connsiteY73" fmla="*/ 458 h 764"/>
              <a:gd name="connsiteX74" fmla="*/ 350 w 434"/>
              <a:gd name="connsiteY74" fmla="*/ 506 h 764"/>
              <a:gd name="connsiteX75" fmla="*/ 340 w 434"/>
              <a:gd name="connsiteY75" fmla="*/ 553 h 764"/>
              <a:gd name="connsiteX76" fmla="*/ 324 w 434"/>
              <a:gd name="connsiteY76" fmla="*/ 595 h 764"/>
              <a:gd name="connsiteX77" fmla="*/ 313 w 434"/>
              <a:gd name="connsiteY77" fmla="*/ 622 h 764"/>
              <a:gd name="connsiteX78" fmla="*/ 308 w 434"/>
              <a:gd name="connsiteY78" fmla="*/ 643 h 764"/>
              <a:gd name="connsiteX79" fmla="*/ 298 w 434"/>
              <a:gd name="connsiteY79" fmla="*/ 658 h 764"/>
              <a:gd name="connsiteX80" fmla="*/ 287 w 434"/>
              <a:gd name="connsiteY80" fmla="*/ 674 h 764"/>
              <a:gd name="connsiteX81" fmla="*/ 277 w 434"/>
              <a:gd name="connsiteY81" fmla="*/ 690 h 764"/>
              <a:gd name="connsiteX82" fmla="*/ 266 w 434"/>
              <a:gd name="connsiteY82" fmla="*/ 706 h 764"/>
              <a:gd name="connsiteX83" fmla="*/ 250 w 434"/>
              <a:gd name="connsiteY83" fmla="*/ 716 h 764"/>
              <a:gd name="connsiteX84" fmla="*/ 240 w 434"/>
              <a:gd name="connsiteY84" fmla="*/ 727 h 764"/>
              <a:gd name="connsiteX85" fmla="*/ 229 w 434"/>
              <a:gd name="connsiteY85" fmla="*/ 737 h 764"/>
              <a:gd name="connsiteX86" fmla="*/ 219 w 434"/>
              <a:gd name="connsiteY86" fmla="*/ 743 h 764"/>
              <a:gd name="connsiteX87" fmla="*/ 208 w 434"/>
              <a:gd name="connsiteY87" fmla="*/ 748 h 764"/>
              <a:gd name="connsiteX88" fmla="*/ 198 w 434"/>
              <a:gd name="connsiteY88" fmla="*/ 753 h 764"/>
              <a:gd name="connsiteX89" fmla="*/ 193 w 434"/>
              <a:gd name="connsiteY89" fmla="*/ 758 h 764"/>
              <a:gd name="connsiteX90" fmla="*/ 182 w 434"/>
              <a:gd name="connsiteY90" fmla="*/ 764 h 764"/>
              <a:gd name="connsiteX91" fmla="*/ 177 w 434"/>
              <a:gd name="connsiteY91" fmla="*/ 764 h 764"/>
              <a:gd name="connsiteX92" fmla="*/ 171 w 434"/>
              <a:gd name="connsiteY92" fmla="*/ 764 h 764"/>
              <a:gd name="connsiteX93" fmla="*/ 161 w 434"/>
              <a:gd name="connsiteY93" fmla="*/ 758 h 764"/>
              <a:gd name="connsiteX94" fmla="*/ 156 w 434"/>
              <a:gd name="connsiteY94" fmla="*/ 753 h 764"/>
              <a:gd name="connsiteX95" fmla="*/ 150 w 434"/>
              <a:gd name="connsiteY95" fmla="*/ 748 h 764"/>
              <a:gd name="connsiteX96" fmla="*/ 150 w 434"/>
              <a:gd name="connsiteY96" fmla="*/ 743 h 764"/>
              <a:gd name="connsiteX97" fmla="*/ 150 w 434"/>
              <a:gd name="connsiteY97" fmla="*/ 737 h 764"/>
              <a:gd name="connsiteX98" fmla="*/ 150 w 434"/>
              <a:gd name="connsiteY98" fmla="*/ 732 h 764"/>
              <a:gd name="connsiteX99" fmla="*/ 150 w 434"/>
              <a:gd name="connsiteY99" fmla="*/ 722 h 764"/>
              <a:gd name="connsiteX100" fmla="*/ 150 w 434"/>
              <a:gd name="connsiteY100" fmla="*/ 716 h 764"/>
              <a:gd name="connsiteX101" fmla="*/ 145 w 434"/>
              <a:gd name="connsiteY101" fmla="*/ 706 h 764"/>
              <a:gd name="connsiteX102" fmla="*/ 135 w 434"/>
              <a:gd name="connsiteY102" fmla="*/ 695 h 764"/>
              <a:gd name="connsiteX103" fmla="*/ 124 w 434"/>
              <a:gd name="connsiteY103" fmla="*/ 690 h 764"/>
              <a:gd name="connsiteX104" fmla="*/ 114 w 434"/>
              <a:gd name="connsiteY104" fmla="*/ 679 h 764"/>
              <a:gd name="connsiteX105" fmla="*/ 98 w 434"/>
              <a:gd name="connsiteY105" fmla="*/ 669 h 764"/>
              <a:gd name="connsiteX106" fmla="*/ 82 w 434"/>
              <a:gd name="connsiteY106" fmla="*/ 658 h 764"/>
              <a:gd name="connsiteX107" fmla="*/ 66 w 434"/>
              <a:gd name="connsiteY107" fmla="*/ 648 h 764"/>
              <a:gd name="connsiteX108" fmla="*/ 50 w 434"/>
              <a:gd name="connsiteY108" fmla="*/ 643 h 764"/>
              <a:gd name="connsiteX109" fmla="*/ 40 w 434"/>
              <a:gd name="connsiteY109" fmla="*/ 632 h 764"/>
              <a:gd name="connsiteX110" fmla="*/ 29 w 434"/>
              <a:gd name="connsiteY110" fmla="*/ 627 h 764"/>
              <a:gd name="connsiteX111" fmla="*/ 19 w 434"/>
              <a:gd name="connsiteY111" fmla="*/ 622 h 764"/>
              <a:gd name="connsiteX112" fmla="*/ 14 w 434"/>
              <a:gd name="connsiteY112" fmla="*/ 616 h 764"/>
              <a:gd name="connsiteX113" fmla="*/ 14 w 434"/>
              <a:gd name="connsiteY113" fmla="*/ 616 h 764"/>
              <a:gd name="connsiteX114" fmla="*/ 14 w 434"/>
              <a:gd name="connsiteY114" fmla="*/ 611 h 764"/>
              <a:gd name="connsiteX115" fmla="*/ 14 w 434"/>
              <a:gd name="connsiteY115" fmla="*/ 611 h 764"/>
              <a:gd name="connsiteX116" fmla="*/ 19 w 434"/>
              <a:gd name="connsiteY116" fmla="*/ 611 h 764"/>
              <a:gd name="connsiteX117" fmla="*/ 24 w 434"/>
              <a:gd name="connsiteY117" fmla="*/ 611 h 764"/>
              <a:gd name="connsiteX118" fmla="*/ 35 w 434"/>
              <a:gd name="connsiteY118" fmla="*/ 611 h 764"/>
              <a:gd name="connsiteX119" fmla="*/ 45 w 434"/>
              <a:gd name="connsiteY119" fmla="*/ 611 h 764"/>
              <a:gd name="connsiteX120" fmla="*/ 61 w 434"/>
              <a:gd name="connsiteY120" fmla="*/ 616 h 764"/>
              <a:gd name="connsiteX121" fmla="*/ 77 w 434"/>
              <a:gd name="connsiteY121" fmla="*/ 622 h 764"/>
              <a:gd name="connsiteX122" fmla="*/ 98 w 434"/>
              <a:gd name="connsiteY122" fmla="*/ 622 h 764"/>
              <a:gd name="connsiteX123" fmla="*/ 119 w 434"/>
              <a:gd name="connsiteY123" fmla="*/ 627 h 764"/>
              <a:gd name="connsiteX124" fmla="*/ 135 w 434"/>
              <a:gd name="connsiteY124" fmla="*/ 632 h 764"/>
              <a:gd name="connsiteX125" fmla="*/ 150 w 434"/>
              <a:gd name="connsiteY125" fmla="*/ 632 h 764"/>
              <a:gd name="connsiteX126" fmla="*/ 166 w 434"/>
              <a:gd name="connsiteY126" fmla="*/ 632 h 764"/>
              <a:gd name="connsiteX127" fmla="*/ 177 w 434"/>
              <a:gd name="connsiteY127" fmla="*/ 632 h 764"/>
              <a:gd name="connsiteX128" fmla="*/ 187 w 434"/>
              <a:gd name="connsiteY128" fmla="*/ 632 h 764"/>
              <a:gd name="connsiteX129" fmla="*/ 193 w 434"/>
              <a:gd name="connsiteY129" fmla="*/ 632 h 764"/>
              <a:gd name="connsiteX130" fmla="*/ 198 w 434"/>
              <a:gd name="connsiteY130" fmla="*/ 632 h 764"/>
              <a:gd name="connsiteX131" fmla="*/ 203 w 434"/>
              <a:gd name="connsiteY131" fmla="*/ 627 h 764"/>
              <a:gd name="connsiteX132" fmla="*/ 208 w 434"/>
              <a:gd name="connsiteY132" fmla="*/ 622 h 764"/>
              <a:gd name="connsiteX133" fmla="*/ 214 w 434"/>
              <a:gd name="connsiteY133" fmla="*/ 616 h 764"/>
              <a:gd name="connsiteX134" fmla="*/ 219 w 434"/>
              <a:gd name="connsiteY134" fmla="*/ 611 h 764"/>
              <a:gd name="connsiteX135" fmla="*/ 224 w 434"/>
              <a:gd name="connsiteY135" fmla="*/ 600 h 764"/>
              <a:gd name="connsiteX136" fmla="*/ 235 w 434"/>
              <a:gd name="connsiteY136" fmla="*/ 590 h 764"/>
              <a:gd name="connsiteX137" fmla="*/ 240 w 434"/>
              <a:gd name="connsiteY137" fmla="*/ 579 h 764"/>
              <a:gd name="connsiteX138" fmla="*/ 245 w 434"/>
              <a:gd name="connsiteY138" fmla="*/ 569 h 764"/>
              <a:gd name="connsiteX139" fmla="*/ 250 w 434"/>
              <a:gd name="connsiteY139" fmla="*/ 553 h 764"/>
              <a:gd name="connsiteX140" fmla="*/ 256 w 434"/>
              <a:gd name="connsiteY140" fmla="*/ 537 h 764"/>
              <a:gd name="connsiteX141" fmla="*/ 261 w 434"/>
              <a:gd name="connsiteY141" fmla="*/ 521 h 764"/>
              <a:gd name="connsiteX142" fmla="*/ 266 w 434"/>
              <a:gd name="connsiteY142" fmla="*/ 500 h 764"/>
              <a:gd name="connsiteX143" fmla="*/ 271 w 434"/>
              <a:gd name="connsiteY143" fmla="*/ 479 h 764"/>
              <a:gd name="connsiteX144" fmla="*/ 277 w 434"/>
              <a:gd name="connsiteY144" fmla="*/ 453 h 764"/>
              <a:gd name="connsiteX145" fmla="*/ 282 w 434"/>
              <a:gd name="connsiteY145" fmla="*/ 427 h 764"/>
              <a:gd name="connsiteX146" fmla="*/ 287 w 434"/>
              <a:gd name="connsiteY146" fmla="*/ 400 h 764"/>
              <a:gd name="connsiteX147" fmla="*/ 292 w 434"/>
              <a:gd name="connsiteY147" fmla="*/ 374 h 764"/>
              <a:gd name="connsiteX148" fmla="*/ 298 w 434"/>
              <a:gd name="connsiteY148" fmla="*/ 348 h 764"/>
              <a:gd name="connsiteX149" fmla="*/ 298 w 434"/>
              <a:gd name="connsiteY149" fmla="*/ 321 h 764"/>
              <a:gd name="connsiteX150" fmla="*/ 303 w 434"/>
              <a:gd name="connsiteY150" fmla="*/ 295 h 764"/>
              <a:gd name="connsiteX151" fmla="*/ 303 w 434"/>
              <a:gd name="connsiteY151" fmla="*/ 274 h 764"/>
              <a:gd name="connsiteX152" fmla="*/ 308 w 434"/>
              <a:gd name="connsiteY152" fmla="*/ 253 h 764"/>
              <a:gd name="connsiteX153" fmla="*/ 308 w 434"/>
              <a:gd name="connsiteY153" fmla="*/ 232 h 764"/>
              <a:gd name="connsiteX154" fmla="*/ 308 w 434"/>
              <a:gd name="connsiteY154" fmla="*/ 211 h 764"/>
              <a:gd name="connsiteX155" fmla="*/ 313 w 434"/>
              <a:gd name="connsiteY155" fmla="*/ 195 h 764"/>
              <a:gd name="connsiteX156" fmla="*/ 313 w 434"/>
              <a:gd name="connsiteY156" fmla="*/ 179 h 764"/>
              <a:gd name="connsiteX157" fmla="*/ 313 w 434"/>
              <a:gd name="connsiteY157" fmla="*/ 163 h 764"/>
              <a:gd name="connsiteX158" fmla="*/ 313 w 434"/>
              <a:gd name="connsiteY158" fmla="*/ 153 h 764"/>
              <a:gd name="connsiteX159" fmla="*/ 313 w 434"/>
              <a:gd name="connsiteY159" fmla="*/ 142 h 764"/>
              <a:gd name="connsiteX160" fmla="*/ 313 w 434"/>
              <a:gd name="connsiteY160" fmla="*/ 132 h 764"/>
              <a:gd name="connsiteX161" fmla="*/ 313 w 434"/>
              <a:gd name="connsiteY161" fmla="*/ 121 h 764"/>
              <a:gd name="connsiteX162" fmla="*/ 308 w 434"/>
              <a:gd name="connsiteY162" fmla="*/ 116 h 764"/>
              <a:gd name="connsiteX163" fmla="*/ 308 w 434"/>
              <a:gd name="connsiteY16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26 w 420"/>
              <a:gd name="connsiteY20" fmla="*/ 95 h 764"/>
              <a:gd name="connsiteX21" fmla="*/ 5 w 420"/>
              <a:gd name="connsiteY21" fmla="*/ 95 h 764"/>
              <a:gd name="connsiteX22" fmla="*/ 21 w 420"/>
              <a:gd name="connsiteY22" fmla="*/ 53 h 764"/>
              <a:gd name="connsiteX23" fmla="*/ 58 w 420"/>
              <a:gd name="connsiteY23" fmla="*/ 47 h 764"/>
              <a:gd name="connsiteX24" fmla="*/ 94 w 420"/>
              <a:gd name="connsiteY24" fmla="*/ 42 h 764"/>
              <a:gd name="connsiteX25" fmla="*/ 110 w 420"/>
              <a:gd name="connsiteY25" fmla="*/ 42 h 764"/>
              <a:gd name="connsiteX26" fmla="*/ 126 w 420"/>
              <a:gd name="connsiteY26" fmla="*/ 37 h 764"/>
              <a:gd name="connsiteX27" fmla="*/ 142 w 420"/>
              <a:gd name="connsiteY27" fmla="*/ 37 h 764"/>
              <a:gd name="connsiteX28" fmla="*/ 157 w 420"/>
              <a:gd name="connsiteY28" fmla="*/ 37 h 764"/>
              <a:gd name="connsiteX29" fmla="*/ 168 w 420"/>
              <a:gd name="connsiteY29" fmla="*/ 32 h 764"/>
              <a:gd name="connsiteX30" fmla="*/ 184 w 420"/>
              <a:gd name="connsiteY30" fmla="*/ 32 h 764"/>
              <a:gd name="connsiteX31" fmla="*/ 194 w 420"/>
              <a:gd name="connsiteY31" fmla="*/ 32 h 764"/>
              <a:gd name="connsiteX32" fmla="*/ 205 w 420"/>
              <a:gd name="connsiteY32" fmla="*/ 26 h 764"/>
              <a:gd name="connsiteX33" fmla="*/ 215 w 420"/>
              <a:gd name="connsiteY33" fmla="*/ 26 h 764"/>
              <a:gd name="connsiteX34" fmla="*/ 221 w 420"/>
              <a:gd name="connsiteY34" fmla="*/ 26 h 764"/>
              <a:gd name="connsiteX35" fmla="*/ 231 w 420"/>
              <a:gd name="connsiteY35" fmla="*/ 21 h 764"/>
              <a:gd name="connsiteX36" fmla="*/ 236 w 420"/>
              <a:gd name="connsiteY36" fmla="*/ 21 h 764"/>
              <a:gd name="connsiteX37" fmla="*/ 242 w 420"/>
              <a:gd name="connsiteY37" fmla="*/ 21 h 764"/>
              <a:gd name="connsiteX38" fmla="*/ 247 w 420"/>
              <a:gd name="connsiteY38" fmla="*/ 16 h 764"/>
              <a:gd name="connsiteX39" fmla="*/ 247 w 420"/>
              <a:gd name="connsiteY39" fmla="*/ 16 h 764"/>
              <a:gd name="connsiteX40" fmla="*/ 252 w 420"/>
              <a:gd name="connsiteY40" fmla="*/ 16 h 764"/>
              <a:gd name="connsiteX41" fmla="*/ 252 w 420"/>
              <a:gd name="connsiteY41" fmla="*/ 11 h 764"/>
              <a:gd name="connsiteX42" fmla="*/ 263 w 420"/>
              <a:gd name="connsiteY42" fmla="*/ 5 h 764"/>
              <a:gd name="connsiteX43" fmla="*/ 268 w 420"/>
              <a:gd name="connsiteY43" fmla="*/ 5 h 764"/>
              <a:gd name="connsiteX44" fmla="*/ 278 w 420"/>
              <a:gd name="connsiteY44" fmla="*/ 0 h 764"/>
              <a:gd name="connsiteX45" fmla="*/ 284 w 420"/>
              <a:gd name="connsiteY45" fmla="*/ 5 h 764"/>
              <a:gd name="connsiteX46" fmla="*/ 299 w 420"/>
              <a:gd name="connsiteY46" fmla="*/ 5 h 764"/>
              <a:gd name="connsiteX47" fmla="*/ 310 w 420"/>
              <a:gd name="connsiteY47" fmla="*/ 11 h 764"/>
              <a:gd name="connsiteX48" fmla="*/ 331 w 420"/>
              <a:gd name="connsiteY48" fmla="*/ 16 h 764"/>
              <a:gd name="connsiteX49" fmla="*/ 363 w 420"/>
              <a:gd name="connsiteY49" fmla="*/ 32 h 764"/>
              <a:gd name="connsiteX50" fmla="*/ 378 w 420"/>
              <a:gd name="connsiteY50" fmla="*/ 42 h 764"/>
              <a:gd name="connsiteX51" fmla="*/ 394 w 420"/>
              <a:gd name="connsiteY51" fmla="*/ 53 h 764"/>
              <a:gd name="connsiteX52" fmla="*/ 405 w 420"/>
              <a:gd name="connsiteY52" fmla="*/ 58 h 764"/>
              <a:gd name="connsiteX53" fmla="*/ 415 w 420"/>
              <a:gd name="connsiteY53" fmla="*/ 68 h 764"/>
              <a:gd name="connsiteX54" fmla="*/ 420 w 420"/>
              <a:gd name="connsiteY54" fmla="*/ 74 h 764"/>
              <a:gd name="connsiteX55" fmla="*/ 420 w 420"/>
              <a:gd name="connsiteY55" fmla="*/ 74 h 764"/>
              <a:gd name="connsiteX56" fmla="*/ 415 w 420"/>
              <a:gd name="connsiteY56" fmla="*/ 79 h 764"/>
              <a:gd name="connsiteX57" fmla="*/ 415 w 420"/>
              <a:gd name="connsiteY57" fmla="*/ 84 h 764"/>
              <a:gd name="connsiteX58" fmla="*/ 410 w 420"/>
              <a:gd name="connsiteY58" fmla="*/ 90 h 764"/>
              <a:gd name="connsiteX59" fmla="*/ 405 w 420"/>
              <a:gd name="connsiteY59" fmla="*/ 95 h 764"/>
              <a:gd name="connsiteX60" fmla="*/ 399 w 420"/>
              <a:gd name="connsiteY60" fmla="*/ 100 h 764"/>
              <a:gd name="connsiteX61" fmla="*/ 394 w 420"/>
              <a:gd name="connsiteY61" fmla="*/ 105 h 764"/>
              <a:gd name="connsiteX62" fmla="*/ 389 w 420"/>
              <a:gd name="connsiteY62" fmla="*/ 116 h 764"/>
              <a:gd name="connsiteX63" fmla="*/ 389 w 420"/>
              <a:gd name="connsiteY63" fmla="*/ 126 h 764"/>
              <a:gd name="connsiteX64" fmla="*/ 384 w 420"/>
              <a:gd name="connsiteY64" fmla="*/ 142 h 764"/>
              <a:gd name="connsiteX65" fmla="*/ 384 w 420"/>
              <a:gd name="connsiteY65" fmla="*/ 163 h 764"/>
              <a:gd name="connsiteX66" fmla="*/ 384 w 420"/>
              <a:gd name="connsiteY66" fmla="*/ 184 h 764"/>
              <a:gd name="connsiteX67" fmla="*/ 378 w 420"/>
              <a:gd name="connsiteY67" fmla="*/ 211 h 764"/>
              <a:gd name="connsiteX68" fmla="*/ 373 w 420"/>
              <a:gd name="connsiteY68" fmla="*/ 263 h 764"/>
              <a:gd name="connsiteX69" fmla="*/ 368 w 420"/>
              <a:gd name="connsiteY69" fmla="*/ 316 h 764"/>
              <a:gd name="connsiteX70" fmla="*/ 363 w 420"/>
              <a:gd name="connsiteY70" fmla="*/ 363 h 764"/>
              <a:gd name="connsiteX71" fmla="*/ 357 w 420"/>
              <a:gd name="connsiteY71" fmla="*/ 411 h 764"/>
              <a:gd name="connsiteX72" fmla="*/ 347 w 420"/>
              <a:gd name="connsiteY72" fmla="*/ 458 h 764"/>
              <a:gd name="connsiteX73" fmla="*/ 336 w 420"/>
              <a:gd name="connsiteY73" fmla="*/ 506 h 764"/>
              <a:gd name="connsiteX74" fmla="*/ 326 w 420"/>
              <a:gd name="connsiteY74" fmla="*/ 553 h 764"/>
              <a:gd name="connsiteX75" fmla="*/ 310 w 420"/>
              <a:gd name="connsiteY75" fmla="*/ 595 h 764"/>
              <a:gd name="connsiteX76" fmla="*/ 299 w 420"/>
              <a:gd name="connsiteY76" fmla="*/ 622 h 764"/>
              <a:gd name="connsiteX77" fmla="*/ 294 w 420"/>
              <a:gd name="connsiteY77" fmla="*/ 643 h 764"/>
              <a:gd name="connsiteX78" fmla="*/ 284 w 420"/>
              <a:gd name="connsiteY78" fmla="*/ 658 h 764"/>
              <a:gd name="connsiteX79" fmla="*/ 273 w 420"/>
              <a:gd name="connsiteY79" fmla="*/ 674 h 764"/>
              <a:gd name="connsiteX80" fmla="*/ 263 w 420"/>
              <a:gd name="connsiteY80" fmla="*/ 690 h 764"/>
              <a:gd name="connsiteX81" fmla="*/ 252 w 420"/>
              <a:gd name="connsiteY81" fmla="*/ 706 h 764"/>
              <a:gd name="connsiteX82" fmla="*/ 236 w 420"/>
              <a:gd name="connsiteY82" fmla="*/ 716 h 764"/>
              <a:gd name="connsiteX83" fmla="*/ 226 w 420"/>
              <a:gd name="connsiteY83" fmla="*/ 727 h 764"/>
              <a:gd name="connsiteX84" fmla="*/ 215 w 420"/>
              <a:gd name="connsiteY84" fmla="*/ 737 h 764"/>
              <a:gd name="connsiteX85" fmla="*/ 205 w 420"/>
              <a:gd name="connsiteY85" fmla="*/ 743 h 764"/>
              <a:gd name="connsiteX86" fmla="*/ 194 w 420"/>
              <a:gd name="connsiteY86" fmla="*/ 748 h 764"/>
              <a:gd name="connsiteX87" fmla="*/ 184 w 420"/>
              <a:gd name="connsiteY87" fmla="*/ 753 h 764"/>
              <a:gd name="connsiteX88" fmla="*/ 179 w 420"/>
              <a:gd name="connsiteY88" fmla="*/ 758 h 764"/>
              <a:gd name="connsiteX89" fmla="*/ 168 w 420"/>
              <a:gd name="connsiteY89" fmla="*/ 764 h 764"/>
              <a:gd name="connsiteX90" fmla="*/ 163 w 420"/>
              <a:gd name="connsiteY90" fmla="*/ 764 h 764"/>
              <a:gd name="connsiteX91" fmla="*/ 157 w 420"/>
              <a:gd name="connsiteY91" fmla="*/ 764 h 764"/>
              <a:gd name="connsiteX92" fmla="*/ 147 w 420"/>
              <a:gd name="connsiteY92" fmla="*/ 758 h 764"/>
              <a:gd name="connsiteX93" fmla="*/ 142 w 420"/>
              <a:gd name="connsiteY93" fmla="*/ 753 h 764"/>
              <a:gd name="connsiteX94" fmla="*/ 136 w 420"/>
              <a:gd name="connsiteY94" fmla="*/ 748 h 764"/>
              <a:gd name="connsiteX95" fmla="*/ 136 w 420"/>
              <a:gd name="connsiteY95" fmla="*/ 743 h 764"/>
              <a:gd name="connsiteX96" fmla="*/ 136 w 420"/>
              <a:gd name="connsiteY96" fmla="*/ 737 h 764"/>
              <a:gd name="connsiteX97" fmla="*/ 136 w 420"/>
              <a:gd name="connsiteY97" fmla="*/ 732 h 764"/>
              <a:gd name="connsiteX98" fmla="*/ 136 w 420"/>
              <a:gd name="connsiteY98" fmla="*/ 722 h 764"/>
              <a:gd name="connsiteX99" fmla="*/ 136 w 420"/>
              <a:gd name="connsiteY99" fmla="*/ 716 h 764"/>
              <a:gd name="connsiteX100" fmla="*/ 131 w 420"/>
              <a:gd name="connsiteY100" fmla="*/ 706 h 764"/>
              <a:gd name="connsiteX101" fmla="*/ 121 w 420"/>
              <a:gd name="connsiteY101" fmla="*/ 695 h 764"/>
              <a:gd name="connsiteX102" fmla="*/ 110 w 420"/>
              <a:gd name="connsiteY102" fmla="*/ 690 h 764"/>
              <a:gd name="connsiteX103" fmla="*/ 100 w 420"/>
              <a:gd name="connsiteY103" fmla="*/ 679 h 764"/>
              <a:gd name="connsiteX104" fmla="*/ 84 w 420"/>
              <a:gd name="connsiteY104" fmla="*/ 669 h 764"/>
              <a:gd name="connsiteX105" fmla="*/ 68 w 420"/>
              <a:gd name="connsiteY105" fmla="*/ 658 h 764"/>
              <a:gd name="connsiteX106" fmla="*/ 52 w 420"/>
              <a:gd name="connsiteY106" fmla="*/ 648 h 764"/>
              <a:gd name="connsiteX107" fmla="*/ 36 w 420"/>
              <a:gd name="connsiteY107" fmla="*/ 643 h 764"/>
              <a:gd name="connsiteX108" fmla="*/ 26 w 420"/>
              <a:gd name="connsiteY108" fmla="*/ 632 h 764"/>
              <a:gd name="connsiteX109" fmla="*/ 15 w 420"/>
              <a:gd name="connsiteY109" fmla="*/ 627 h 764"/>
              <a:gd name="connsiteX110" fmla="*/ 5 w 420"/>
              <a:gd name="connsiteY110" fmla="*/ 622 h 764"/>
              <a:gd name="connsiteX111" fmla="*/ 0 w 420"/>
              <a:gd name="connsiteY111" fmla="*/ 616 h 764"/>
              <a:gd name="connsiteX112" fmla="*/ 0 w 420"/>
              <a:gd name="connsiteY112" fmla="*/ 616 h 764"/>
              <a:gd name="connsiteX113" fmla="*/ 0 w 420"/>
              <a:gd name="connsiteY113" fmla="*/ 611 h 764"/>
              <a:gd name="connsiteX114" fmla="*/ 0 w 420"/>
              <a:gd name="connsiteY114" fmla="*/ 611 h 764"/>
              <a:gd name="connsiteX115" fmla="*/ 5 w 420"/>
              <a:gd name="connsiteY115" fmla="*/ 611 h 764"/>
              <a:gd name="connsiteX116" fmla="*/ 10 w 420"/>
              <a:gd name="connsiteY116" fmla="*/ 611 h 764"/>
              <a:gd name="connsiteX117" fmla="*/ 21 w 420"/>
              <a:gd name="connsiteY117" fmla="*/ 611 h 764"/>
              <a:gd name="connsiteX118" fmla="*/ 31 w 420"/>
              <a:gd name="connsiteY118" fmla="*/ 611 h 764"/>
              <a:gd name="connsiteX119" fmla="*/ 47 w 420"/>
              <a:gd name="connsiteY119" fmla="*/ 616 h 764"/>
              <a:gd name="connsiteX120" fmla="*/ 63 w 420"/>
              <a:gd name="connsiteY120" fmla="*/ 622 h 764"/>
              <a:gd name="connsiteX121" fmla="*/ 84 w 420"/>
              <a:gd name="connsiteY121" fmla="*/ 622 h 764"/>
              <a:gd name="connsiteX122" fmla="*/ 105 w 420"/>
              <a:gd name="connsiteY122" fmla="*/ 627 h 764"/>
              <a:gd name="connsiteX123" fmla="*/ 121 w 420"/>
              <a:gd name="connsiteY123" fmla="*/ 632 h 764"/>
              <a:gd name="connsiteX124" fmla="*/ 136 w 420"/>
              <a:gd name="connsiteY124" fmla="*/ 632 h 764"/>
              <a:gd name="connsiteX125" fmla="*/ 152 w 420"/>
              <a:gd name="connsiteY125" fmla="*/ 632 h 764"/>
              <a:gd name="connsiteX126" fmla="*/ 163 w 420"/>
              <a:gd name="connsiteY126" fmla="*/ 632 h 764"/>
              <a:gd name="connsiteX127" fmla="*/ 173 w 420"/>
              <a:gd name="connsiteY127" fmla="*/ 632 h 764"/>
              <a:gd name="connsiteX128" fmla="*/ 179 w 420"/>
              <a:gd name="connsiteY128" fmla="*/ 632 h 764"/>
              <a:gd name="connsiteX129" fmla="*/ 184 w 420"/>
              <a:gd name="connsiteY129" fmla="*/ 632 h 764"/>
              <a:gd name="connsiteX130" fmla="*/ 189 w 420"/>
              <a:gd name="connsiteY130" fmla="*/ 627 h 764"/>
              <a:gd name="connsiteX131" fmla="*/ 194 w 420"/>
              <a:gd name="connsiteY131" fmla="*/ 622 h 764"/>
              <a:gd name="connsiteX132" fmla="*/ 200 w 420"/>
              <a:gd name="connsiteY132" fmla="*/ 616 h 764"/>
              <a:gd name="connsiteX133" fmla="*/ 205 w 420"/>
              <a:gd name="connsiteY133" fmla="*/ 611 h 764"/>
              <a:gd name="connsiteX134" fmla="*/ 210 w 420"/>
              <a:gd name="connsiteY134" fmla="*/ 600 h 764"/>
              <a:gd name="connsiteX135" fmla="*/ 221 w 420"/>
              <a:gd name="connsiteY135" fmla="*/ 590 h 764"/>
              <a:gd name="connsiteX136" fmla="*/ 226 w 420"/>
              <a:gd name="connsiteY136" fmla="*/ 579 h 764"/>
              <a:gd name="connsiteX137" fmla="*/ 231 w 420"/>
              <a:gd name="connsiteY137" fmla="*/ 569 h 764"/>
              <a:gd name="connsiteX138" fmla="*/ 236 w 420"/>
              <a:gd name="connsiteY138" fmla="*/ 553 h 764"/>
              <a:gd name="connsiteX139" fmla="*/ 242 w 420"/>
              <a:gd name="connsiteY139" fmla="*/ 537 h 764"/>
              <a:gd name="connsiteX140" fmla="*/ 247 w 420"/>
              <a:gd name="connsiteY140" fmla="*/ 521 h 764"/>
              <a:gd name="connsiteX141" fmla="*/ 252 w 420"/>
              <a:gd name="connsiteY141" fmla="*/ 500 h 764"/>
              <a:gd name="connsiteX142" fmla="*/ 257 w 420"/>
              <a:gd name="connsiteY142" fmla="*/ 479 h 764"/>
              <a:gd name="connsiteX143" fmla="*/ 263 w 420"/>
              <a:gd name="connsiteY143" fmla="*/ 453 h 764"/>
              <a:gd name="connsiteX144" fmla="*/ 268 w 420"/>
              <a:gd name="connsiteY144" fmla="*/ 427 h 764"/>
              <a:gd name="connsiteX145" fmla="*/ 273 w 420"/>
              <a:gd name="connsiteY145" fmla="*/ 400 h 764"/>
              <a:gd name="connsiteX146" fmla="*/ 278 w 420"/>
              <a:gd name="connsiteY146" fmla="*/ 374 h 764"/>
              <a:gd name="connsiteX147" fmla="*/ 284 w 420"/>
              <a:gd name="connsiteY147" fmla="*/ 348 h 764"/>
              <a:gd name="connsiteX148" fmla="*/ 284 w 420"/>
              <a:gd name="connsiteY148" fmla="*/ 321 h 764"/>
              <a:gd name="connsiteX149" fmla="*/ 289 w 420"/>
              <a:gd name="connsiteY149" fmla="*/ 295 h 764"/>
              <a:gd name="connsiteX150" fmla="*/ 289 w 420"/>
              <a:gd name="connsiteY150" fmla="*/ 274 h 764"/>
              <a:gd name="connsiteX151" fmla="*/ 294 w 420"/>
              <a:gd name="connsiteY151" fmla="*/ 253 h 764"/>
              <a:gd name="connsiteX152" fmla="*/ 294 w 420"/>
              <a:gd name="connsiteY152" fmla="*/ 232 h 764"/>
              <a:gd name="connsiteX153" fmla="*/ 294 w 420"/>
              <a:gd name="connsiteY153" fmla="*/ 211 h 764"/>
              <a:gd name="connsiteX154" fmla="*/ 299 w 420"/>
              <a:gd name="connsiteY154" fmla="*/ 195 h 764"/>
              <a:gd name="connsiteX155" fmla="*/ 299 w 420"/>
              <a:gd name="connsiteY155" fmla="*/ 179 h 764"/>
              <a:gd name="connsiteX156" fmla="*/ 299 w 420"/>
              <a:gd name="connsiteY156" fmla="*/ 163 h 764"/>
              <a:gd name="connsiteX157" fmla="*/ 299 w 420"/>
              <a:gd name="connsiteY157" fmla="*/ 153 h 764"/>
              <a:gd name="connsiteX158" fmla="*/ 299 w 420"/>
              <a:gd name="connsiteY158" fmla="*/ 142 h 764"/>
              <a:gd name="connsiteX159" fmla="*/ 299 w 420"/>
              <a:gd name="connsiteY159" fmla="*/ 132 h 764"/>
              <a:gd name="connsiteX160" fmla="*/ 299 w 420"/>
              <a:gd name="connsiteY160" fmla="*/ 121 h 764"/>
              <a:gd name="connsiteX161" fmla="*/ 294 w 420"/>
              <a:gd name="connsiteY161" fmla="*/ 116 h 764"/>
              <a:gd name="connsiteX162" fmla="*/ 294 w 420"/>
              <a:gd name="connsiteY16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26 w 420"/>
              <a:gd name="connsiteY20" fmla="*/ 95 h 764"/>
              <a:gd name="connsiteX21" fmla="*/ 5 w 420"/>
              <a:gd name="connsiteY21" fmla="*/ 95 h 764"/>
              <a:gd name="connsiteX22" fmla="*/ 58 w 420"/>
              <a:gd name="connsiteY22" fmla="*/ 47 h 764"/>
              <a:gd name="connsiteX23" fmla="*/ 94 w 420"/>
              <a:gd name="connsiteY23" fmla="*/ 42 h 764"/>
              <a:gd name="connsiteX24" fmla="*/ 110 w 420"/>
              <a:gd name="connsiteY24" fmla="*/ 42 h 764"/>
              <a:gd name="connsiteX25" fmla="*/ 126 w 420"/>
              <a:gd name="connsiteY25" fmla="*/ 37 h 764"/>
              <a:gd name="connsiteX26" fmla="*/ 142 w 420"/>
              <a:gd name="connsiteY26" fmla="*/ 37 h 764"/>
              <a:gd name="connsiteX27" fmla="*/ 157 w 420"/>
              <a:gd name="connsiteY27" fmla="*/ 37 h 764"/>
              <a:gd name="connsiteX28" fmla="*/ 168 w 420"/>
              <a:gd name="connsiteY28" fmla="*/ 32 h 764"/>
              <a:gd name="connsiteX29" fmla="*/ 184 w 420"/>
              <a:gd name="connsiteY29" fmla="*/ 32 h 764"/>
              <a:gd name="connsiteX30" fmla="*/ 194 w 420"/>
              <a:gd name="connsiteY30" fmla="*/ 32 h 764"/>
              <a:gd name="connsiteX31" fmla="*/ 205 w 420"/>
              <a:gd name="connsiteY31" fmla="*/ 26 h 764"/>
              <a:gd name="connsiteX32" fmla="*/ 215 w 420"/>
              <a:gd name="connsiteY32" fmla="*/ 26 h 764"/>
              <a:gd name="connsiteX33" fmla="*/ 221 w 420"/>
              <a:gd name="connsiteY33" fmla="*/ 26 h 764"/>
              <a:gd name="connsiteX34" fmla="*/ 231 w 420"/>
              <a:gd name="connsiteY34" fmla="*/ 21 h 764"/>
              <a:gd name="connsiteX35" fmla="*/ 236 w 420"/>
              <a:gd name="connsiteY35" fmla="*/ 21 h 764"/>
              <a:gd name="connsiteX36" fmla="*/ 242 w 420"/>
              <a:gd name="connsiteY36" fmla="*/ 21 h 764"/>
              <a:gd name="connsiteX37" fmla="*/ 247 w 420"/>
              <a:gd name="connsiteY37" fmla="*/ 16 h 764"/>
              <a:gd name="connsiteX38" fmla="*/ 247 w 420"/>
              <a:gd name="connsiteY38" fmla="*/ 16 h 764"/>
              <a:gd name="connsiteX39" fmla="*/ 252 w 420"/>
              <a:gd name="connsiteY39" fmla="*/ 16 h 764"/>
              <a:gd name="connsiteX40" fmla="*/ 252 w 420"/>
              <a:gd name="connsiteY40" fmla="*/ 11 h 764"/>
              <a:gd name="connsiteX41" fmla="*/ 263 w 420"/>
              <a:gd name="connsiteY41" fmla="*/ 5 h 764"/>
              <a:gd name="connsiteX42" fmla="*/ 268 w 420"/>
              <a:gd name="connsiteY42" fmla="*/ 5 h 764"/>
              <a:gd name="connsiteX43" fmla="*/ 278 w 420"/>
              <a:gd name="connsiteY43" fmla="*/ 0 h 764"/>
              <a:gd name="connsiteX44" fmla="*/ 284 w 420"/>
              <a:gd name="connsiteY44" fmla="*/ 5 h 764"/>
              <a:gd name="connsiteX45" fmla="*/ 299 w 420"/>
              <a:gd name="connsiteY45" fmla="*/ 5 h 764"/>
              <a:gd name="connsiteX46" fmla="*/ 310 w 420"/>
              <a:gd name="connsiteY46" fmla="*/ 11 h 764"/>
              <a:gd name="connsiteX47" fmla="*/ 331 w 420"/>
              <a:gd name="connsiteY47" fmla="*/ 16 h 764"/>
              <a:gd name="connsiteX48" fmla="*/ 363 w 420"/>
              <a:gd name="connsiteY48" fmla="*/ 32 h 764"/>
              <a:gd name="connsiteX49" fmla="*/ 378 w 420"/>
              <a:gd name="connsiteY49" fmla="*/ 42 h 764"/>
              <a:gd name="connsiteX50" fmla="*/ 394 w 420"/>
              <a:gd name="connsiteY50" fmla="*/ 53 h 764"/>
              <a:gd name="connsiteX51" fmla="*/ 405 w 420"/>
              <a:gd name="connsiteY51" fmla="*/ 58 h 764"/>
              <a:gd name="connsiteX52" fmla="*/ 415 w 420"/>
              <a:gd name="connsiteY52" fmla="*/ 68 h 764"/>
              <a:gd name="connsiteX53" fmla="*/ 420 w 420"/>
              <a:gd name="connsiteY53" fmla="*/ 74 h 764"/>
              <a:gd name="connsiteX54" fmla="*/ 420 w 420"/>
              <a:gd name="connsiteY54" fmla="*/ 74 h 764"/>
              <a:gd name="connsiteX55" fmla="*/ 415 w 420"/>
              <a:gd name="connsiteY55" fmla="*/ 79 h 764"/>
              <a:gd name="connsiteX56" fmla="*/ 415 w 420"/>
              <a:gd name="connsiteY56" fmla="*/ 84 h 764"/>
              <a:gd name="connsiteX57" fmla="*/ 410 w 420"/>
              <a:gd name="connsiteY57" fmla="*/ 90 h 764"/>
              <a:gd name="connsiteX58" fmla="*/ 405 w 420"/>
              <a:gd name="connsiteY58" fmla="*/ 95 h 764"/>
              <a:gd name="connsiteX59" fmla="*/ 399 w 420"/>
              <a:gd name="connsiteY59" fmla="*/ 100 h 764"/>
              <a:gd name="connsiteX60" fmla="*/ 394 w 420"/>
              <a:gd name="connsiteY60" fmla="*/ 105 h 764"/>
              <a:gd name="connsiteX61" fmla="*/ 389 w 420"/>
              <a:gd name="connsiteY61" fmla="*/ 116 h 764"/>
              <a:gd name="connsiteX62" fmla="*/ 389 w 420"/>
              <a:gd name="connsiteY62" fmla="*/ 126 h 764"/>
              <a:gd name="connsiteX63" fmla="*/ 384 w 420"/>
              <a:gd name="connsiteY63" fmla="*/ 142 h 764"/>
              <a:gd name="connsiteX64" fmla="*/ 384 w 420"/>
              <a:gd name="connsiteY64" fmla="*/ 163 h 764"/>
              <a:gd name="connsiteX65" fmla="*/ 384 w 420"/>
              <a:gd name="connsiteY65" fmla="*/ 184 h 764"/>
              <a:gd name="connsiteX66" fmla="*/ 378 w 420"/>
              <a:gd name="connsiteY66" fmla="*/ 211 h 764"/>
              <a:gd name="connsiteX67" fmla="*/ 373 w 420"/>
              <a:gd name="connsiteY67" fmla="*/ 263 h 764"/>
              <a:gd name="connsiteX68" fmla="*/ 368 w 420"/>
              <a:gd name="connsiteY68" fmla="*/ 316 h 764"/>
              <a:gd name="connsiteX69" fmla="*/ 363 w 420"/>
              <a:gd name="connsiteY69" fmla="*/ 363 h 764"/>
              <a:gd name="connsiteX70" fmla="*/ 357 w 420"/>
              <a:gd name="connsiteY70" fmla="*/ 411 h 764"/>
              <a:gd name="connsiteX71" fmla="*/ 347 w 420"/>
              <a:gd name="connsiteY71" fmla="*/ 458 h 764"/>
              <a:gd name="connsiteX72" fmla="*/ 336 w 420"/>
              <a:gd name="connsiteY72" fmla="*/ 506 h 764"/>
              <a:gd name="connsiteX73" fmla="*/ 326 w 420"/>
              <a:gd name="connsiteY73" fmla="*/ 553 h 764"/>
              <a:gd name="connsiteX74" fmla="*/ 310 w 420"/>
              <a:gd name="connsiteY74" fmla="*/ 595 h 764"/>
              <a:gd name="connsiteX75" fmla="*/ 299 w 420"/>
              <a:gd name="connsiteY75" fmla="*/ 622 h 764"/>
              <a:gd name="connsiteX76" fmla="*/ 294 w 420"/>
              <a:gd name="connsiteY76" fmla="*/ 643 h 764"/>
              <a:gd name="connsiteX77" fmla="*/ 284 w 420"/>
              <a:gd name="connsiteY77" fmla="*/ 658 h 764"/>
              <a:gd name="connsiteX78" fmla="*/ 273 w 420"/>
              <a:gd name="connsiteY78" fmla="*/ 674 h 764"/>
              <a:gd name="connsiteX79" fmla="*/ 263 w 420"/>
              <a:gd name="connsiteY79" fmla="*/ 690 h 764"/>
              <a:gd name="connsiteX80" fmla="*/ 252 w 420"/>
              <a:gd name="connsiteY80" fmla="*/ 706 h 764"/>
              <a:gd name="connsiteX81" fmla="*/ 236 w 420"/>
              <a:gd name="connsiteY81" fmla="*/ 716 h 764"/>
              <a:gd name="connsiteX82" fmla="*/ 226 w 420"/>
              <a:gd name="connsiteY82" fmla="*/ 727 h 764"/>
              <a:gd name="connsiteX83" fmla="*/ 215 w 420"/>
              <a:gd name="connsiteY83" fmla="*/ 737 h 764"/>
              <a:gd name="connsiteX84" fmla="*/ 205 w 420"/>
              <a:gd name="connsiteY84" fmla="*/ 743 h 764"/>
              <a:gd name="connsiteX85" fmla="*/ 194 w 420"/>
              <a:gd name="connsiteY85" fmla="*/ 748 h 764"/>
              <a:gd name="connsiteX86" fmla="*/ 184 w 420"/>
              <a:gd name="connsiteY86" fmla="*/ 753 h 764"/>
              <a:gd name="connsiteX87" fmla="*/ 179 w 420"/>
              <a:gd name="connsiteY87" fmla="*/ 758 h 764"/>
              <a:gd name="connsiteX88" fmla="*/ 168 w 420"/>
              <a:gd name="connsiteY88" fmla="*/ 764 h 764"/>
              <a:gd name="connsiteX89" fmla="*/ 163 w 420"/>
              <a:gd name="connsiteY89" fmla="*/ 764 h 764"/>
              <a:gd name="connsiteX90" fmla="*/ 157 w 420"/>
              <a:gd name="connsiteY90" fmla="*/ 764 h 764"/>
              <a:gd name="connsiteX91" fmla="*/ 147 w 420"/>
              <a:gd name="connsiteY91" fmla="*/ 758 h 764"/>
              <a:gd name="connsiteX92" fmla="*/ 142 w 420"/>
              <a:gd name="connsiteY92" fmla="*/ 753 h 764"/>
              <a:gd name="connsiteX93" fmla="*/ 136 w 420"/>
              <a:gd name="connsiteY93" fmla="*/ 748 h 764"/>
              <a:gd name="connsiteX94" fmla="*/ 136 w 420"/>
              <a:gd name="connsiteY94" fmla="*/ 743 h 764"/>
              <a:gd name="connsiteX95" fmla="*/ 136 w 420"/>
              <a:gd name="connsiteY95" fmla="*/ 737 h 764"/>
              <a:gd name="connsiteX96" fmla="*/ 136 w 420"/>
              <a:gd name="connsiteY96" fmla="*/ 732 h 764"/>
              <a:gd name="connsiteX97" fmla="*/ 136 w 420"/>
              <a:gd name="connsiteY97" fmla="*/ 722 h 764"/>
              <a:gd name="connsiteX98" fmla="*/ 136 w 420"/>
              <a:gd name="connsiteY98" fmla="*/ 716 h 764"/>
              <a:gd name="connsiteX99" fmla="*/ 131 w 420"/>
              <a:gd name="connsiteY99" fmla="*/ 706 h 764"/>
              <a:gd name="connsiteX100" fmla="*/ 121 w 420"/>
              <a:gd name="connsiteY100" fmla="*/ 695 h 764"/>
              <a:gd name="connsiteX101" fmla="*/ 110 w 420"/>
              <a:gd name="connsiteY101" fmla="*/ 690 h 764"/>
              <a:gd name="connsiteX102" fmla="*/ 100 w 420"/>
              <a:gd name="connsiteY102" fmla="*/ 679 h 764"/>
              <a:gd name="connsiteX103" fmla="*/ 84 w 420"/>
              <a:gd name="connsiteY103" fmla="*/ 669 h 764"/>
              <a:gd name="connsiteX104" fmla="*/ 68 w 420"/>
              <a:gd name="connsiteY104" fmla="*/ 658 h 764"/>
              <a:gd name="connsiteX105" fmla="*/ 52 w 420"/>
              <a:gd name="connsiteY105" fmla="*/ 648 h 764"/>
              <a:gd name="connsiteX106" fmla="*/ 36 w 420"/>
              <a:gd name="connsiteY106" fmla="*/ 643 h 764"/>
              <a:gd name="connsiteX107" fmla="*/ 26 w 420"/>
              <a:gd name="connsiteY107" fmla="*/ 632 h 764"/>
              <a:gd name="connsiteX108" fmla="*/ 15 w 420"/>
              <a:gd name="connsiteY108" fmla="*/ 627 h 764"/>
              <a:gd name="connsiteX109" fmla="*/ 5 w 420"/>
              <a:gd name="connsiteY109" fmla="*/ 622 h 764"/>
              <a:gd name="connsiteX110" fmla="*/ 0 w 420"/>
              <a:gd name="connsiteY110" fmla="*/ 616 h 764"/>
              <a:gd name="connsiteX111" fmla="*/ 0 w 420"/>
              <a:gd name="connsiteY111" fmla="*/ 616 h 764"/>
              <a:gd name="connsiteX112" fmla="*/ 0 w 420"/>
              <a:gd name="connsiteY112" fmla="*/ 611 h 764"/>
              <a:gd name="connsiteX113" fmla="*/ 0 w 420"/>
              <a:gd name="connsiteY113" fmla="*/ 611 h 764"/>
              <a:gd name="connsiteX114" fmla="*/ 5 w 420"/>
              <a:gd name="connsiteY114" fmla="*/ 611 h 764"/>
              <a:gd name="connsiteX115" fmla="*/ 10 w 420"/>
              <a:gd name="connsiteY115" fmla="*/ 611 h 764"/>
              <a:gd name="connsiteX116" fmla="*/ 21 w 420"/>
              <a:gd name="connsiteY116" fmla="*/ 611 h 764"/>
              <a:gd name="connsiteX117" fmla="*/ 31 w 420"/>
              <a:gd name="connsiteY117" fmla="*/ 611 h 764"/>
              <a:gd name="connsiteX118" fmla="*/ 47 w 420"/>
              <a:gd name="connsiteY118" fmla="*/ 616 h 764"/>
              <a:gd name="connsiteX119" fmla="*/ 63 w 420"/>
              <a:gd name="connsiteY119" fmla="*/ 622 h 764"/>
              <a:gd name="connsiteX120" fmla="*/ 84 w 420"/>
              <a:gd name="connsiteY120" fmla="*/ 622 h 764"/>
              <a:gd name="connsiteX121" fmla="*/ 105 w 420"/>
              <a:gd name="connsiteY121" fmla="*/ 627 h 764"/>
              <a:gd name="connsiteX122" fmla="*/ 121 w 420"/>
              <a:gd name="connsiteY122" fmla="*/ 632 h 764"/>
              <a:gd name="connsiteX123" fmla="*/ 136 w 420"/>
              <a:gd name="connsiteY123" fmla="*/ 632 h 764"/>
              <a:gd name="connsiteX124" fmla="*/ 152 w 420"/>
              <a:gd name="connsiteY124" fmla="*/ 632 h 764"/>
              <a:gd name="connsiteX125" fmla="*/ 163 w 420"/>
              <a:gd name="connsiteY125" fmla="*/ 632 h 764"/>
              <a:gd name="connsiteX126" fmla="*/ 173 w 420"/>
              <a:gd name="connsiteY126" fmla="*/ 632 h 764"/>
              <a:gd name="connsiteX127" fmla="*/ 179 w 420"/>
              <a:gd name="connsiteY127" fmla="*/ 632 h 764"/>
              <a:gd name="connsiteX128" fmla="*/ 184 w 420"/>
              <a:gd name="connsiteY128" fmla="*/ 632 h 764"/>
              <a:gd name="connsiteX129" fmla="*/ 189 w 420"/>
              <a:gd name="connsiteY129" fmla="*/ 627 h 764"/>
              <a:gd name="connsiteX130" fmla="*/ 194 w 420"/>
              <a:gd name="connsiteY130" fmla="*/ 622 h 764"/>
              <a:gd name="connsiteX131" fmla="*/ 200 w 420"/>
              <a:gd name="connsiteY131" fmla="*/ 616 h 764"/>
              <a:gd name="connsiteX132" fmla="*/ 205 w 420"/>
              <a:gd name="connsiteY132" fmla="*/ 611 h 764"/>
              <a:gd name="connsiteX133" fmla="*/ 210 w 420"/>
              <a:gd name="connsiteY133" fmla="*/ 600 h 764"/>
              <a:gd name="connsiteX134" fmla="*/ 221 w 420"/>
              <a:gd name="connsiteY134" fmla="*/ 590 h 764"/>
              <a:gd name="connsiteX135" fmla="*/ 226 w 420"/>
              <a:gd name="connsiteY135" fmla="*/ 579 h 764"/>
              <a:gd name="connsiteX136" fmla="*/ 231 w 420"/>
              <a:gd name="connsiteY136" fmla="*/ 569 h 764"/>
              <a:gd name="connsiteX137" fmla="*/ 236 w 420"/>
              <a:gd name="connsiteY137" fmla="*/ 553 h 764"/>
              <a:gd name="connsiteX138" fmla="*/ 242 w 420"/>
              <a:gd name="connsiteY138" fmla="*/ 537 h 764"/>
              <a:gd name="connsiteX139" fmla="*/ 247 w 420"/>
              <a:gd name="connsiteY139" fmla="*/ 521 h 764"/>
              <a:gd name="connsiteX140" fmla="*/ 252 w 420"/>
              <a:gd name="connsiteY140" fmla="*/ 500 h 764"/>
              <a:gd name="connsiteX141" fmla="*/ 257 w 420"/>
              <a:gd name="connsiteY141" fmla="*/ 479 h 764"/>
              <a:gd name="connsiteX142" fmla="*/ 263 w 420"/>
              <a:gd name="connsiteY142" fmla="*/ 453 h 764"/>
              <a:gd name="connsiteX143" fmla="*/ 268 w 420"/>
              <a:gd name="connsiteY143" fmla="*/ 427 h 764"/>
              <a:gd name="connsiteX144" fmla="*/ 273 w 420"/>
              <a:gd name="connsiteY144" fmla="*/ 400 h 764"/>
              <a:gd name="connsiteX145" fmla="*/ 278 w 420"/>
              <a:gd name="connsiteY145" fmla="*/ 374 h 764"/>
              <a:gd name="connsiteX146" fmla="*/ 284 w 420"/>
              <a:gd name="connsiteY146" fmla="*/ 348 h 764"/>
              <a:gd name="connsiteX147" fmla="*/ 284 w 420"/>
              <a:gd name="connsiteY147" fmla="*/ 321 h 764"/>
              <a:gd name="connsiteX148" fmla="*/ 289 w 420"/>
              <a:gd name="connsiteY148" fmla="*/ 295 h 764"/>
              <a:gd name="connsiteX149" fmla="*/ 289 w 420"/>
              <a:gd name="connsiteY149" fmla="*/ 274 h 764"/>
              <a:gd name="connsiteX150" fmla="*/ 294 w 420"/>
              <a:gd name="connsiteY150" fmla="*/ 253 h 764"/>
              <a:gd name="connsiteX151" fmla="*/ 294 w 420"/>
              <a:gd name="connsiteY151" fmla="*/ 232 h 764"/>
              <a:gd name="connsiteX152" fmla="*/ 294 w 420"/>
              <a:gd name="connsiteY152" fmla="*/ 211 h 764"/>
              <a:gd name="connsiteX153" fmla="*/ 299 w 420"/>
              <a:gd name="connsiteY153" fmla="*/ 195 h 764"/>
              <a:gd name="connsiteX154" fmla="*/ 299 w 420"/>
              <a:gd name="connsiteY154" fmla="*/ 179 h 764"/>
              <a:gd name="connsiteX155" fmla="*/ 299 w 420"/>
              <a:gd name="connsiteY155" fmla="*/ 163 h 764"/>
              <a:gd name="connsiteX156" fmla="*/ 299 w 420"/>
              <a:gd name="connsiteY156" fmla="*/ 153 h 764"/>
              <a:gd name="connsiteX157" fmla="*/ 299 w 420"/>
              <a:gd name="connsiteY157" fmla="*/ 142 h 764"/>
              <a:gd name="connsiteX158" fmla="*/ 299 w 420"/>
              <a:gd name="connsiteY158" fmla="*/ 132 h 764"/>
              <a:gd name="connsiteX159" fmla="*/ 299 w 420"/>
              <a:gd name="connsiteY159" fmla="*/ 121 h 764"/>
              <a:gd name="connsiteX160" fmla="*/ 294 w 420"/>
              <a:gd name="connsiteY160" fmla="*/ 116 h 764"/>
              <a:gd name="connsiteX161" fmla="*/ 294 w 420"/>
              <a:gd name="connsiteY16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26 w 420"/>
              <a:gd name="connsiteY20" fmla="*/ 95 h 764"/>
              <a:gd name="connsiteX21" fmla="*/ 58 w 420"/>
              <a:gd name="connsiteY21" fmla="*/ 47 h 764"/>
              <a:gd name="connsiteX22" fmla="*/ 94 w 420"/>
              <a:gd name="connsiteY22" fmla="*/ 42 h 764"/>
              <a:gd name="connsiteX23" fmla="*/ 110 w 420"/>
              <a:gd name="connsiteY23" fmla="*/ 42 h 764"/>
              <a:gd name="connsiteX24" fmla="*/ 126 w 420"/>
              <a:gd name="connsiteY24" fmla="*/ 37 h 764"/>
              <a:gd name="connsiteX25" fmla="*/ 142 w 420"/>
              <a:gd name="connsiteY25" fmla="*/ 37 h 764"/>
              <a:gd name="connsiteX26" fmla="*/ 157 w 420"/>
              <a:gd name="connsiteY26" fmla="*/ 37 h 764"/>
              <a:gd name="connsiteX27" fmla="*/ 168 w 420"/>
              <a:gd name="connsiteY27" fmla="*/ 32 h 764"/>
              <a:gd name="connsiteX28" fmla="*/ 184 w 420"/>
              <a:gd name="connsiteY28" fmla="*/ 32 h 764"/>
              <a:gd name="connsiteX29" fmla="*/ 194 w 420"/>
              <a:gd name="connsiteY29" fmla="*/ 32 h 764"/>
              <a:gd name="connsiteX30" fmla="*/ 205 w 420"/>
              <a:gd name="connsiteY30" fmla="*/ 26 h 764"/>
              <a:gd name="connsiteX31" fmla="*/ 215 w 420"/>
              <a:gd name="connsiteY31" fmla="*/ 26 h 764"/>
              <a:gd name="connsiteX32" fmla="*/ 221 w 420"/>
              <a:gd name="connsiteY32" fmla="*/ 26 h 764"/>
              <a:gd name="connsiteX33" fmla="*/ 231 w 420"/>
              <a:gd name="connsiteY33" fmla="*/ 21 h 764"/>
              <a:gd name="connsiteX34" fmla="*/ 236 w 420"/>
              <a:gd name="connsiteY34" fmla="*/ 21 h 764"/>
              <a:gd name="connsiteX35" fmla="*/ 242 w 420"/>
              <a:gd name="connsiteY35" fmla="*/ 21 h 764"/>
              <a:gd name="connsiteX36" fmla="*/ 247 w 420"/>
              <a:gd name="connsiteY36" fmla="*/ 16 h 764"/>
              <a:gd name="connsiteX37" fmla="*/ 247 w 420"/>
              <a:gd name="connsiteY37" fmla="*/ 16 h 764"/>
              <a:gd name="connsiteX38" fmla="*/ 252 w 420"/>
              <a:gd name="connsiteY38" fmla="*/ 16 h 764"/>
              <a:gd name="connsiteX39" fmla="*/ 252 w 420"/>
              <a:gd name="connsiteY39" fmla="*/ 11 h 764"/>
              <a:gd name="connsiteX40" fmla="*/ 263 w 420"/>
              <a:gd name="connsiteY40" fmla="*/ 5 h 764"/>
              <a:gd name="connsiteX41" fmla="*/ 268 w 420"/>
              <a:gd name="connsiteY41" fmla="*/ 5 h 764"/>
              <a:gd name="connsiteX42" fmla="*/ 278 w 420"/>
              <a:gd name="connsiteY42" fmla="*/ 0 h 764"/>
              <a:gd name="connsiteX43" fmla="*/ 284 w 420"/>
              <a:gd name="connsiteY43" fmla="*/ 5 h 764"/>
              <a:gd name="connsiteX44" fmla="*/ 299 w 420"/>
              <a:gd name="connsiteY44" fmla="*/ 5 h 764"/>
              <a:gd name="connsiteX45" fmla="*/ 310 w 420"/>
              <a:gd name="connsiteY45" fmla="*/ 11 h 764"/>
              <a:gd name="connsiteX46" fmla="*/ 331 w 420"/>
              <a:gd name="connsiteY46" fmla="*/ 16 h 764"/>
              <a:gd name="connsiteX47" fmla="*/ 363 w 420"/>
              <a:gd name="connsiteY47" fmla="*/ 32 h 764"/>
              <a:gd name="connsiteX48" fmla="*/ 378 w 420"/>
              <a:gd name="connsiteY48" fmla="*/ 42 h 764"/>
              <a:gd name="connsiteX49" fmla="*/ 394 w 420"/>
              <a:gd name="connsiteY49" fmla="*/ 53 h 764"/>
              <a:gd name="connsiteX50" fmla="*/ 405 w 420"/>
              <a:gd name="connsiteY50" fmla="*/ 58 h 764"/>
              <a:gd name="connsiteX51" fmla="*/ 415 w 420"/>
              <a:gd name="connsiteY51" fmla="*/ 68 h 764"/>
              <a:gd name="connsiteX52" fmla="*/ 420 w 420"/>
              <a:gd name="connsiteY52" fmla="*/ 74 h 764"/>
              <a:gd name="connsiteX53" fmla="*/ 420 w 420"/>
              <a:gd name="connsiteY53" fmla="*/ 74 h 764"/>
              <a:gd name="connsiteX54" fmla="*/ 415 w 420"/>
              <a:gd name="connsiteY54" fmla="*/ 79 h 764"/>
              <a:gd name="connsiteX55" fmla="*/ 415 w 420"/>
              <a:gd name="connsiteY55" fmla="*/ 84 h 764"/>
              <a:gd name="connsiteX56" fmla="*/ 410 w 420"/>
              <a:gd name="connsiteY56" fmla="*/ 90 h 764"/>
              <a:gd name="connsiteX57" fmla="*/ 405 w 420"/>
              <a:gd name="connsiteY57" fmla="*/ 95 h 764"/>
              <a:gd name="connsiteX58" fmla="*/ 399 w 420"/>
              <a:gd name="connsiteY58" fmla="*/ 100 h 764"/>
              <a:gd name="connsiteX59" fmla="*/ 394 w 420"/>
              <a:gd name="connsiteY59" fmla="*/ 105 h 764"/>
              <a:gd name="connsiteX60" fmla="*/ 389 w 420"/>
              <a:gd name="connsiteY60" fmla="*/ 116 h 764"/>
              <a:gd name="connsiteX61" fmla="*/ 389 w 420"/>
              <a:gd name="connsiteY61" fmla="*/ 126 h 764"/>
              <a:gd name="connsiteX62" fmla="*/ 384 w 420"/>
              <a:gd name="connsiteY62" fmla="*/ 142 h 764"/>
              <a:gd name="connsiteX63" fmla="*/ 384 w 420"/>
              <a:gd name="connsiteY63" fmla="*/ 163 h 764"/>
              <a:gd name="connsiteX64" fmla="*/ 384 w 420"/>
              <a:gd name="connsiteY64" fmla="*/ 184 h 764"/>
              <a:gd name="connsiteX65" fmla="*/ 378 w 420"/>
              <a:gd name="connsiteY65" fmla="*/ 211 h 764"/>
              <a:gd name="connsiteX66" fmla="*/ 373 w 420"/>
              <a:gd name="connsiteY66" fmla="*/ 263 h 764"/>
              <a:gd name="connsiteX67" fmla="*/ 368 w 420"/>
              <a:gd name="connsiteY67" fmla="*/ 316 h 764"/>
              <a:gd name="connsiteX68" fmla="*/ 363 w 420"/>
              <a:gd name="connsiteY68" fmla="*/ 363 h 764"/>
              <a:gd name="connsiteX69" fmla="*/ 357 w 420"/>
              <a:gd name="connsiteY69" fmla="*/ 411 h 764"/>
              <a:gd name="connsiteX70" fmla="*/ 347 w 420"/>
              <a:gd name="connsiteY70" fmla="*/ 458 h 764"/>
              <a:gd name="connsiteX71" fmla="*/ 336 w 420"/>
              <a:gd name="connsiteY71" fmla="*/ 506 h 764"/>
              <a:gd name="connsiteX72" fmla="*/ 326 w 420"/>
              <a:gd name="connsiteY72" fmla="*/ 553 h 764"/>
              <a:gd name="connsiteX73" fmla="*/ 310 w 420"/>
              <a:gd name="connsiteY73" fmla="*/ 595 h 764"/>
              <a:gd name="connsiteX74" fmla="*/ 299 w 420"/>
              <a:gd name="connsiteY74" fmla="*/ 622 h 764"/>
              <a:gd name="connsiteX75" fmla="*/ 294 w 420"/>
              <a:gd name="connsiteY75" fmla="*/ 643 h 764"/>
              <a:gd name="connsiteX76" fmla="*/ 284 w 420"/>
              <a:gd name="connsiteY76" fmla="*/ 658 h 764"/>
              <a:gd name="connsiteX77" fmla="*/ 273 w 420"/>
              <a:gd name="connsiteY77" fmla="*/ 674 h 764"/>
              <a:gd name="connsiteX78" fmla="*/ 263 w 420"/>
              <a:gd name="connsiteY78" fmla="*/ 690 h 764"/>
              <a:gd name="connsiteX79" fmla="*/ 252 w 420"/>
              <a:gd name="connsiteY79" fmla="*/ 706 h 764"/>
              <a:gd name="connsiteX80" fmla="*/ 236 w 420"/>
              <a:gd name="connsiteY80" fmla="*/ 716 h 764"/>
              <a:gd name="connsiteX81" fmla="*/ 226 w 420"/>
              <a:gd name="connsiteY81" fmla="*/ 727 h 764"/>
              <a:gd name="connsiteX82" fmla="*/ 215 w 420"/>
              <a:gd name="connsiteY82" fmla="*/ 737 h 764"/>
              <a:gd name="connsiteX83" fmla="*/ 205 w 420"/>
              <a:gd name="connsiteY83" fmla="*/ 743 h 764"/>
              <a:gd name="connsiteX84" fmla="*/ 194 w 420"/>
              <a:gd name="connsiteY84" fmla="*/ 748 h 764"/>
              <a:gd name="connsiteX85" fmla="*/ 184 w 420"/>
              <a:gd name="connsiteY85" fmla="*/ 753 h 764"/>
              <a:gd name="connsiteX86" fmla="*/ 179 w 420"/>
              <a:gd name="connsiteY86" fmla="*/ 758 h 764"/>
              <a:gd name="connsiteX87" fmla="*/ 168 w 420"/>
              <a:gd name="connsiteY87" fmla="*/ 764 h 764"/>
              <a:gd name="connsiteX88" fmla="*/ 163 w 420"/>
              <a:gd name="connsiteY88" fmla="*/ 764 h 764"/>
              <a:gd name="connsiteX89" fmla="*/ 157 w 420"/>
              <a:gd name="connsiteY89" fmla="*/ 764 h 764"/>
              <a:gd name="connsiteX90" fmla="*/ 147 w 420"/>
              <a:gd name="connsiteY90" fmla="*/ 758 h 764"/>
              <a:gd name="connsiteX91" fmla="*/ 142 w 420"/>
              <a:gd name="connsiteY91" fmla="*/ 753 h 764"/>
              <a:gd name="connsiteX92" fmla="*/ 136 w 420"/>
              <a:gd name="connsiteY92" fmla="*/ 748 h 764"/>
              <a:gd name="connsiteX93" fmla="*/ 136 w 420"/>
              <a:gd name="connsiteY93" fmla="*/ 743 h 764"/>
              <a:gd name="connsiteX94" fmla="*/ 136 w 420"/>
              <a:gd name="connsiteY94" fmla="*/ 737 h 764"/>
              <a:gd name="connsiteX95" fmla="*/ 136 w 420"/>
              <a:gd name="connsiteY95" fmla="*/ 732 h 764"/>
              <a:gd name="connsiteX96" fmla="*/ 136 w 420"/>
              <a:gd name="connsiteY96" fmla="*/ 722 h 764"/>
              <a:gd name="connsiteX97" fmla="*/ 136 w 420"/>
              <a:gd name="connsiteY97" fmla="*/ 716 h 764"/>
              <a:gd name="connsiteX98" fmla="*/ 131 w 420"/>
              <a:gd name="connsiteY98" fmla="*/ 706 h 764"/>
              <a:gd name="connsiteX99" fmla="*/ 121 w 420"/>
              <a:gd name="connsiteY99" fmla="*/ 695 h 764"/>
              <a:gd name="connsiteX100" fmla="*/ 110 w 420"/>
              <a:gd name="connsiteY100" fmla="*/ 690 h 764"/>
              <a:gd name="connsiteX101" fmla="*/ 100 w 420"/>
              <a:gd name="connsiteY101" fmla="*/ 679 h 764"/>
              <a:gd name="connsiteX102" fmla="*/ 84 w 420"/>
              <a:gd name="connsiteY102" fmla="*/ 669 h 764"/>
              <a:gd name="connsiteX103" fmla="*/ 68 w 420"/>
              <a:gd name="connsiteY103" fmla="*/ 658 h 764"/>
              <a:gd name="connsiteX104" fmla="*/ 52 w 420"/>
              <a:gd name="connsiteY104" fmla="*/ 648 h 764"/>
              <a:gd name="connsiteX105" fmla="*/ 36 w 420"/>
              <a:gd name="connsiteY105" fmla="*/ 643 h 764"/>
              <a:gd name="connsiteX106" fmla="*/ 26 w 420"/>
              <a:gd name="connsiteY106" fmla="*/ 632 h 764"/>
              <a:gd name="connsiteX107" fmla="*/ 15 w 420"/>
              <a:gd name="connsiteY107" fmla="*/ 627 h 764"/>
              <a:gd name="connsiteX108" fmla="*/ 5 w 420"/>
              <a:gd name="connsiteY108" fmla="*/ 622 h 764"/>
              <a:gd name="connsiteX109" fmla="*/ 0 w 420"/>
              <a:gd name="connsiteY109" fmla="*/ 616 h 764"/>
              <a:gd name="connsiteX110" fmla="*/ 0 w 420"/>
              <a:gd name="connsiteY110" fmla="*/ 616 h 764"/>
              <a:gd name="connsiteX111" fmla="*/ 0 w 420"/>
              <a:gd name="connsiteY111" fmla="*/ 611 h 764"/>
              <a:gd name="connsiteX112" fmla="*/ 0 w 420"/>
              <a:gd name="connsiteY112" fmla="*/ 611 h 764"/>
              <a:gd name="connsiteX113" fmla="*/ 5 w 420"/>
              <a:gd name="connsiteY113" fmla="*/ 611 h 764"/>
              <a:gd name="connsiteX114" fmla="*/ 10 w 420"/>
              <a:gd name="connsiteY114" fmla="*/ 611 h 764"/>
              <a:gd name="connsiteX115" fmla="*/ 21 w 420"/>
              <a:gd name="connsiteY115" fmla="*/ 611 h 764"/>
              <a:gd name="connsiteX116" fmla="*/ 31 w 420"/>
              <a:gd name="connsiteY116" fmla="*/ 611 h 764"/>
              <a:gd name="connsiteX117" fmla="*/ 47 w 420"/>
              <a:gd name="connsiteY117" fmla="*/ 616 h 764"/>
              <a:gd name="connsiteX118" fmla="*/ 63 w 420"/>
              <a:gd name="connsiteY118" fmla="*/ 622 h 764"/>
              <a:gd name="connsiteX119" fmla="*/ 84 w 420"/>
              <a:gd name="connsiteY119" fmla="*/ 622 h 764"/>
              <a:gd name="connsiteX120" fmla="*/ 105 w 420"/>
              <a:gd name="connsiteY120" fmla="*/ 627 h 764"/>
              <a:gd name="connsiteX121" fmla="*/ 121 w 420"/>
              <a:gd name="connsiteY121" fmla="*/ 632 h 764"/>
              <a:gd name="connsiteX122" fmla="*/ 136 w 420"/>
              <a:gd name="connsiteY122" fmla="*/ 632 h 764"/>
              <a:gd name="connsiteX123" fmla="*/ 152 w 420"/>
              <a:gd name="connsiteY123" fmla="*/ 632 h 764"/>
              <a:gd name="connsiteX124" fmla="*/ 163 w 420"/>
              <a:gd name="connsiteY124" fmla="*/ 632 h 764"/>
              <a:gd name="connsiteX125" fmla="*/ 173 w 420"/>
              <a:gd name="connsiteY125" fmla="*/ 632 h 764"/>
              <a:gd name="connsiteX126" fmla="*/ 179 w 420"/>
              <a:gd name="connsiteY126" fmla="*/ 632 h 764"/>
              <a:gd name="connsiteX127" fmla="*/ 184 w 420"/>
              <a:gd name="connsiteY127" fmla="*/ 632 h 764"/>
              <a:gd name="connsiteX128" fmla="*/ 189 w 420"/>
              <a:gd name="connsiteY128" fmla="*/ 627 h 764"/>
              <a:gd name="connsiteX129" fmla="*/ 194 w 420"/>
              <a:gd name="connsiteY129" fmla="*/ 622 h 764"/>
              <a:gd name="connsiteX130" fmla="*/ 200 w 420"/>
              <a:gd name="connsiteY130" fmla="*/ 616 h 764"/>
              <a:gd name="connsiteX131" fmla="*/ 205 w 420"/>
              <a:gd name="connsiteY131" fmla="*/ 611 h 764"/>
              <a:gd name="connsiteX132" fmla="*/ 210 w 420"/>
              <a:gd name="connsiteY132" fmla="*/ 600 h 764"/>
              <a:gd name="connsiteX133" fmla="*/ 221 w 420"/>
              <a:gd name="connsiteY133" fmla="*/ 590 h 764"/>
              <a:gd name="connsiteX134" fmla="*/ 226 w 420"/>
              <a:gd name="connsiteY134" fmla="*/ 579 h 764"/>
              <a:gd name="connsiteX135" fmla="*/ 231 w 420"/>
              <a:gd name="connsiteY135" fmla="*/ 569 h 764"/>
              <a:gd name="connsiteX136" fmla="*/ 236 w 420"/>
              <a:gd name="connsiteY136" fmla="*/ 553 h 764"/>
              <a:gd name="connsiteX137" fmla="*/ 242 w 420"/>
              <a:gd name="connsiteY137" fmla="*/ 537 h 764"/>
              <a:gd name="connsiteX138" fmla="*/ 247 w 420"/>
              <a:gd name="connsiteY138" fmla="*/ 521 h 764"/>
              <a:gd name="connsiteX139" fmla="*/ 252 w 420"/>
              <a:gd name="connsiteY139" fmla="*/ 500 h 764"/>
              <a:gd name="connsiteX140" fmla="*/ 257 w 420"/>
              <a:gd name="connsiteY140" fmla="*/ 479 h 764"/>
              <a:gd name="connsiteX141" fmla="*/ 263 w 420"/>
              <a:gd name="connsiteY141" fmla="*/ 453 h 764"/>
              <a:gd name="connsiteX142" fmla="*/ 268 w 420"/>
              <a:gd name="connsiteY142" fmla="*/ 427 h 764"/>
              <a:gd name="connsiteX143" fmla="*/ 273 w 420"/>
              <a:gd name="connsiteY143" fmla="*/ 400 h 764"/>
              <a:gd name="connsiteX144" fmla="*/ 278 w 420"/>
              <a:gd name="connsiteY144" fmla="*/ 374 h 764"/>
              <a:gd name="connsiteX145" fmla="*/ 284 w 420"/>
              <a:gd name="connsiteY145" fmla="*/ 348 h 764"/>
              <a:gd name="connsiteX146" fmla="*/ 284 w 420"/>
              <a:gd name="connsiteY146" fmla="*/ 321 h 764"/>
              <a:gd name="connsiteX147" fmla="*/ 289 w 420"/>
              <a:gd name="connsiteY147" fmla="*/ 295 h 764"/>
              <a:gd name="connsiteX148" fmla="*/ 289 w 420"/>
              <a:gd name="connsiteY148" fmla="*/ 274 h 764"/>
              <a:gd name="connsiteX149" fmla="*/ 294 w 420"/>
              <a:gd name="connsiteY149" fmla="*/ 253 h 764"/>
              <a:gd name="connsiteX150" fmla="*/ 294 w 420"/>
              <a:gd name="connsiteY150" fmla="*/ 232 h 764"/>
              <a:gd name="connsiteX151" fmla="*/ 294 w 420"/>
              <a:gd name="connsiteY151" fmla="*/ 211 h 764"/>
              <a:gd name="connsiteX152" fmla="*/ 299 w 420"/>
              <a:gd name="connsiteY152" fmla="*/ 195 h 764"/>
              <a:gd name="connsiteX153" fmla="*/ 299 w 420"/>
              <a:gd name="connsiteY153" fmla="*/ 179 h 764"/>
              <a:gd name="connsiteX154" fmla="*/ 299 w 420"/>
              <a:gd name="connsiteY154" fmla="*/ 163 h 764"/>
              <a:gd name="connsiteX155" fmla="*/ 299 w 420"/>
              <a:gd name="connsiteY155" fmla="*/ 153 h 764"/>
              <a:gd name="connsiteX156" fmla="*/ 299 w 420"/>
              <a:gd name="connsiteY156" fmla="*/ 142 h 764"/>
              <a:gd name="connsiteX157" fmla="*/ 299 w 420"/>
              <a:gd name="connsiteY157" fmla="*/ 132 h 764"/>
              <a:gd name="connsiteX158" fmla="*/ 299 w 420"/>
              <a:gd name="connsiteY158" fmla="*/ 121 h 764"/>
              <a:gd name="connsiteX159" fmla="*/ 294 w 420"/>
              <a:gd name="connsiteY159" fmla="*/ 116 h 764"/>
              <a:gd name="connsiteX160" fmla="*/ 294 w 420"/>
              <a:gd name="connsiteY16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42 w 420"/>
              <a:gd name="connsiteY19" fmla="*/ 90 h 764"/>
              <a:gd name="connsiteX20" fmla="*/ 58 w 420"/>
              <a:gd name="connsiteY20" fmla="*/ 47 h 764"/>
              <a:gd name="connsiteX21" fmla="*/ 94 w 420"/>
              <a:gd name="connsiteY21" fmla="*/ 42 h 764"/>
              <a:gd name="connsiteX22" fmla="*/ 110 w 420"/>
              <a:gd name="connsiteY22" fmla="*/ 42 h 764"/>
              <a:gd name="connsiteX23" fmla="*/ 126 w 420"/>
              <a:gd name="connsiteY23" fmla="*/ 37 h 764"/>
              <a:gd name="connsiteX24" fmla="*/ 142 w 420"/>
              <a:gd name="connsiteY24" fmla="*/ 37 h 764"/>
              <a:gd name="connsiteX25" fmla="*/ 157 w 420"/>
              <a:gd name="connsiteY25" fmla="*/ 37 h 764"/>
              <a:gd name="connsiteX26" fmla="*/ 168 w 420"/>
              <a:gd name="connsiteY26" fmla="*/ 32 h 764"/>
              <a:gd name="connsiteX27" fmla="*/ 184 w 420"/>
              <a:gd name="connsiteY27" fmla="*/ 32 h 764"/>
              <a:gd name="connsiteX28" fmla="*/ 194 w 420"/>
              <a:gd name="connsiteY28" fmla="*/ 32 h 764"/>
              <a:gd name="connsiteX29" fmla="*/ 205 w 420"/>
              <a:gd name="connsiteY29" fmla="*/ 26 h 764"/>
              <a:gd name="connsiteX30" fmla="*/ 215 w 420"/>
              <a:gd name="connsiteY30" fmla="*/ 26 h 764"/>
              <a:gd name="connsiteX31" fmla="*/ 221 w 420"/>
              <a:gd name="connsiteY31" fmla="*/ 26 h 764"/>
              <a:gd name="connsiteX32" fmla="*/ 231 w 420"/>
              <a:gd name="connsiteY32" fmla="*/ 21 h 764"/>
              <a:gd name="connsiteX33" fmla="*/ 236 w 420"/>
              <a:gd name="connsiteY33" fmla="*/ 21 h 764"/>
              <a:gd name="connsiteX34" fmla="*/ 242 w 420"/>
              <a:gd name="connsiteY34" fmla="*/ 21 h 764"/>
              <a:gd name="connsiteX35" fmla="*/ 247 w 420"/>
              <a:gd name="connsiteY35" fmla="*/ 16 h 764"/>
              <a:gd name="connsiteX36" fmla="*/ 247 w 420"/>
              <a:gd name="connsiteY36" fmla="*/ 16 h 764"/>
              <a:gd name="connsiteX37" fmla="*/ 252 w 420"/>
              <a:gd name="connsiteY37" fmla="*/ 16 h 764"/>
              <a:gd name="connsiteX38" fmla="*/ 252 w 420"/>
              <a:gd name="connsiteY38" fmla="*/ 11 h 764"/>
              <a:gd name="connsiteX39" fmla="*/ 263 w 420"/>
              <a:gd name="connsiteY39" fmla="*/ 5 h 764"/>
              <a:gd name="connsiteX40" fmla="*/ 268 w 420"/>
              <a:gd name="connsiteY40" fmla="*/ 5 h 764"/>
              <a:gd name="connsiteX41" fmla="*/ 278 w 420"/>
              <a:gd name="connsiteY41" fmla="*/ 0 h 764"/>
              <a:gd name="connsiteX42" fmla="*/ 284 w 420"/>
              <a:gd name="connsiteY42" fmla="*/ 5 h 764"/>
              <a:gd name="connsiteX43" fmla="*/ 299 w 420"/>
              <a:gd name="connsiteY43" fmla="*/ 5 h 764"/>
              <a:gd name="connsiteX44" fmla="*/ 310 w 420"/>
              <a:gd name="connsiteY44" fmla="*/ 11 h 764"/>
              <a:gd name="connsiteX45" fmla="*/ 331 w 420"/>
              <a:gd name="connsiteY45" fmla="*/ 16 h 764"/>
              <a:gd name="connsiteX46" fmla="*/ 363 w 420"/>
              <a:gd name="connsiteY46" fmla="*/ 32 h 764"/>
              <a:gd name="connsiteX47" fmla="*/ 378 w 420"/>
              <a:gd name="connsiteY47" fmla="*/ 42 h 764"/>
              <a:gd name="connsiteX48" fmla="*/ 394 w 420"/>
              <a:gd name="connsiteY48" fmla="*/ 53 h 764"/>
              <a:gd name="connsiteX49" fmla="*/ 405 w 420"/>
              <a:gd name="connsiteY49" fmla="*/ 58 h 764"/>
              <a:gd name="connsiteX50" fmla="*/ 415 w 420"/>
              <a:gd name="connsiteY50" fmla="*/ 68 h 764"/>
              <a:gd name="connsiteX51" fmla="*/ 420 w 420"/>
              <a:gd name="connsiteY51" fmla="*/ 74 h 764"/>
              <a:gd name="connsiteX52" fmla="*/ 420 w 420"/>
              <a:gd name="connsiteY52" fmla="*/ 74 h 764"/>
              <a:gd name="connsiteX53" fmla="*/ 415 w 420"/>
              <a:gd name="connsiteY53" fmla="*/ 79 h 764"/>
              <a:gd name="connsiteX54" fmla="*/ 415 w 420"/>
              <a:gd name="connsiteY54" fmla="*/ 84 h 764"/>
              <a:gd name="connsiteX55" fmla="*/ 410 w 420"/>
              <a:gd name="connsiteY55" fmla="*/ 90 h 764"/>
              <a:gd name="connsiteX56" fmla="*/ 405 w 420"/>
              <a:gd name="connsiteY56" fmla="*/ 95 h 764"/>
              <a:gd name="connsiteX57" fmla="*/ 399 w 420"/>
              <a:gd name="connsiteY57" fmla="*/ 100 h 764"/>
              <a:gd name="connsiteX58" fmla="*/ 394 w 420"/>
              <a:gd name="connsiteY58" fmla="*/ 105 h 764"/>
              <a:gd name="connsiteX59" fmla="*/ 389 w 420"/>
              <a:gd name="connsiteY59" fmla="*/ 116 h 764"/>
              <a:gd name="connsiteX60" fmla="*/ 389 w 420"/>
              <a:gd name="connsiteY60" fmla="*/ 126 h 764"/>
              <a:gd name="connsiteX61" fmla="*/ 384 w 420"/>
              <a:gd name="connsiteY61" fmla="*/ 142 h 764"/>
              <a:gd name="connsiteX62" fmla="*/ 384 w 420"/>
              <a:gd name="connsiteY62" fmla="*/ 163 h 764"/>
              <a:gd name="connsiteX63" fmla="*/ 384 w 420"/>
              <a:gd name="connsiteY63" fmla="*/ 184 h 764"/>
              <a:gd name="connsiteX64" fmla="*/ 378 w 420"/>
              <a:gd name="connsiteY64" fmla="*/ 211 h 764"/>
              <a:gd name="connsiteX65" fmla="*/ 373 w 420"/>
              <a:gd name="connsiteY65" fmla="*/ 263 h 764"/>
              <a:gd name="connsiteX66" fmla="*/ 368 w 420"/>
              <a:gd name="connsiteY66" fmla="*/ 316 h 764"/>
              <a:gd name="connsiteX67" fmla="*/ 363 w 420"/>
              <a:gd name="connsiteY67" fmla="*/ 363 h 764"/>
              <a:gd name="connsiteX68" fmla="*/ 357 w 420"/>
              <a:gd name="connsiteY68" fmla="*/ 411 h 764"/>
              <a:gd name="connsiteX69" fmla="*/ 347 w 420"/>
              <a:gd name="connsiteY69" fmla="*/ 458 h 764"/>
              <a:gd name="connsiteX70" fmla="*/ 336 w 420"/>
              <a:gd name="connsiteY70" fmla="*/ 506 h 764"/>
              <a:gd name="connsiteX71" fmla="*/ 326 w 420"/>
              <a:gd name="connsiteY71" fmla="*/ 553 h 764"/>
              <a:gd name="connsiteX72" fmla="*/ 310 w 420"/>
              <a:gd name="connsiteY72" fmla="*/ 595 h 764"/>
              <a:gd name="connsiteX73" fmla="*/ 299 w 420"/>
              <a:gd name="connsiteY73" fmla="*/ 622 h 764"/>
              <a:gd name="connsiteX74" fmla="*/ 294 w 420"/>
              <a:gd name="connsiteY74" fmla="*/ 643 h 764"/>
              <a:gd name="connsiteX75" fmla="*/ 284 w 420"/>
              <a:gd name="connsiteY75" fmla="*/ 658 h 764"/>
              <a:gd name="connsiteX76" fmla="*/ 273 w 420"/>
              <a:gd name="connsiteY76" fmla="*/ 674 h 764"/>
              <a:gd name="connsiteX77" fmla="*/ 263 w 420"/>
              <a:gd name="connsiteY77" fmla="*/ 690 h 764"/>
              <a:gd name="connsiteX78" fmla="*/ 252 w 420"/>
              <a:gd name="connsiteY78" fmla="*/ 706 h 764"/>
              <a:gd name="connsiteX79" fmla="*/ 236 w 420"/>
              <a:gd name="connsiteY79" fmla="*/ 716 h 764"/>
              <a:gd name="connsiteX80" fmla="*/ 226 w 420"/>
              <a:gd name="connsiteY80" fmla="*/ 727 h 764"/>
              <a:gd name="connsiteX81" fmla="*/ 215 w 420"/>
              <a:gd name="connsiteY81" fmla="*/ 737 h 764"/>
              <a:gd name="connsiteX82" fmla="*/ 205 w 420"/>
              <a:gd name="connsiteY82" fmla="*/ 743 h 764"/>
              <a:gd name="connsiteX83" fmla="*/ 194 w 420"/>
              <a:gd name="connsiteY83" fmla="*/ 748 h 764"/>
              <a:gd name="connsiteX84" fmla="*/ 184 w 420"/>
              <a:gd name="connsiteY84" fmla="*/ 753 h 764"/>
              <a:gd name="connsiteX85" fmla="*/ 179 w 420"/>
              <a:gd name="connsiteY85" fmla="*/ 758 h 764"/>
              <a:gd name="connsiteX86" fmla="*/ 168 w 420"/>
              <a:gd name="connsiteY86" fmla="*/ 764 h 764"/>
              <a:gd name="connsiteX87" fmla="*/ 163 w 420"/>
              <a:gd name="connsiteY87" fmla="*/ 764 h 764"/>
              <a:gd name="connsiteX88" fmla="*/ 157 w 420"/>
              <a:gd name="connsiteY88" fmla="*/ 764 h 764"/>
              <a:gd name="connsiteX89" fmla="*/ 147 w 420"/>
              <a:gd name="connsiteY89" fmla="*/ 758 h 764"/>
              <a:gd name="connsiteX90" fmla="*/ 142 w 420"/>
              <a:gd name="connsiteY90" fmla="*/ 753 h 764"/>
              <a:gd name="connsiteX91" fmla="*/ 136 w 420"/>
              <a:gd name="connsiteY91" fmla="*/ 748 h 764"/>
              <a:gd name="connsiteX92" fmla="*/ 136 w 420"/>
              <a:gd name="connsiteY92" fmla="*/ 743 h 764"/>
              <a:gd name="connsiteX93" fmla="*/ 136 w 420"/>
              <a:gd name="connsiteY93" fmla="*/ 737 h 764"/>
              <a:gd name="connsiteX94" fmla="*/ 136 w 420"/>
              <a:gd name="connsiteY94" fmla="*/ 732 h 764"/>
              <a:gd name="connsiteX95" fmla="*/ 136 w 420"/>
              <a:gd name="connsiteY95" fmla="*/ 722 h 764"/>
              <a:gd name="connsiteX96" fmla="*/ 136 w 420"/>
              <a:gd name="connsiteY96" fmla="*/ 716 h 764"/>
              <a:gd name="connsiteX97" fmla="*/ 131 w 420"/>
              <a:gd name="connsiteY97" fmla="*/ 706 h 764"/>
              <a:gd name="connsiteX98" fmla="*/ 121 w 420"/>
              <a:gd name="connsiteY98" fmla="*/ 695 h 764"/>
              <a:gd name="connsiteX99" fmla="*/ 110 w 420"/>
              <a:gd name="connsiteY99" fmla="*/ 690 h 764"/>
              <a:gd name="connsiteX100" fmla="*/ 100 w 420"/>
              <a:gd name="connsiteY100" fmla="*/ 679 h 764"/>
              <a:gd name="connsiteX101" fmla="*/ 84 w 420"/>
              <a:gd name="connsiteY101" fmla="*/ 669 h 764"/>
              <a:gd name="connsiteX102" fmla="*/ 68 w 420"/>
              <a:gd name="connsiteY102" fmla="*/ 658 h 764"/>
              <a:gd name="connsiteX103" fmla="*/ 52 w 420"/>
              <a:gd name="connsiteY103" fmla="*/ 648 h 764"/>
              <a:gd name="connsiteX104" fmla="*/ 36 w 420"/>
              <a:gd name="connsiteY104" fmla="*/ 643 h 764"/>
              <a:gd name="connsiteX105" fmla="*/ 26 w 420"/>
              <a:gd name="connsiteY105" fmla="*/ 632 h 764"/>
              <a:gd name="connsiteX106" fmla="*/ 15 w 420"/>
              <a:gd name="connsiteY106" fmla="*/ 627 h 764"/>
              <a:gd name="connsiteX107" fmla="*/ 5 w 420"/>
              <a:gd name="connsiteY107" fmla="*/ 622 h 764"/>
              <a:gd name="connsiteX108" fmla="*/ 0 w 420"/>
              <a:gd name="connsiteY108" fmla="*/ 616 h 764"/>
              <a:gd name="connsiteX109" fmla="*/ 0 w 420"/>
              <a:gd name="connsiteY109" fmla="*/ 616 h 764"/>
              <a:gd name="connsiteX110" fmla="*/ 0 w 420"/>
              <a:gd name="connsiteY110" fmla="*/ 611 h 764"/>
              <a:gd name="connsiteX111" fmla="*/ 0 w 420"/>
              <a:gd name="connsiteY111" fmla="*/ 611 h 764"/>
              <a:gd name="connsiteX112" fmla="*/ 5 w 420"/>
              <a:gd name="connsiteY112" fmla="*/ 611 h 764"/>
              <a:gd name="connsiteX113" fmla="*/ 10 w 420"/>
              <a:gd name="connsiteY113" fmla="*/ 611 h 764"/>
              <a:gd name="connsiteX114" fmla="*/ 21 w 420"/>
              <a:gd name="connsiteY114" fmla="*/ 611 h 764"/>
              <a:gd name="connsiteX115" fmla="*/ 31 w 420"/>
              <a:gd name="connsiteY115" fmla="*/ 611 h 764"/>
              <a:gd name="connsiteX116" fmla="*/ 47 w 420"/>
              <a:gd name="connsiteY116" fmla="*/ 616 h 764"/>
              <a:gd name="connsiteX117" fmla="*/ 63 w 420"/>
              <a:gd name="connsiteY117" fmla="*/ 622 h 764"/>
              <a:gd name="connsiteX118" fmla="*/ 84 w 420"/>
              <a:gd name="connsiteY118" fmla="*/ 622 h 764"/>
              <a:gd name="connsiteX119" fmla="*/ 105 w 420"/>
              <a:gd name="connsiteY119" fmla="*/ 627 h 764"/>
              <a:gd name="connsiteX120" fmla="*/ 121 w 420"/>
              <a:gd name="connsiteY120" fmla="*/ 632 h 764"/>
              <a:gd name="connsiteX121" fmla="*/ 136 w 420"/>
              <a:gd name="connsiteY121" fmla="*/ 632 h 764"/>
              <a:gd name="connsiteX122" fmla="*/ 152 w 420"/>
              <a:gd name="connsiteY122" fmla="*/ 632 h 764"/>
              <a:gd name="connsiteX123" fmla="*/ 163 w 420"/>
              <a:gd name="connsiteY123" fmla="*/ 632 h 764"/>
              <a:gd name="connsiteX124" fmla="*/ 173 w 420"/>
              <a:gd name="connsiteY124" fmla="*/ 632 h 764"/>
              <a:gd name="connsiteX125" fmla="*/ 179 w 420"/>
              <a:gd name="connsiteY125" fmla="*/ 632 h 764"/>
              <a:gd name="connsiteX126" fmla="*/ 184 w 420"/>
              <a:gd name="connsiteY126" fmla="*/ 632 h 764"/>
              <a:gd name="connsiteX127" fmla="*/ 189 w 420"/>
              <a:gd name="connsiteY127" fmla="*/ 627 h 764"/>
              <a:gd name="connsiteX128" fmla="*/ 194 w 420"/>
              <a:gd name="connsiteY128" fmla="*/ 622 h 764"/>
              <a:gd name="connsiteX129" fmla="*/ 200 w 420"/>
              <a:gd name="connsiteY129" fmla="*/ 616 h 764"/>
              <a:gd name="connsiteX130" fmla="*/ 205 w 420"/>
              <a:gd name="connsiteY130" fmla="*/ 611 h 764"/>
              <a:gd name="connsiteX131" fmla="*/ 210 w 420"/>
              <a:gd name="connsiteY131" fmla="*/ 600 h 764"/>
              <a:gd name="connsiteX132" fmla="*/ 221 w 420"/>
              <a:gd name="connsiteY132" fmla="*/ 590 h 764"/>
              <a:gd name="connsiteX133" fmla="*/ 226 w 420"/>
              <a:gd name="connsiteY133" fmla="*/ 579 h 764"/>
              <a:gd name="connsiteX134" fmla="*/ 231 w 420"/>
              <a:gd name="connsiteY134" fmla="*/ 569 h 764"/>
              <a:gd name="connsiteX135" fmla="*/ 236 w 420"/>
              <a:gd name="connsiteY135" fmla="*/ 553 h 764"/>
              <a:gd name="connsiteX136" fmla="*/ 242 w 420"/>
              <a:gd name="connsiteY136" fmla="*/ 537 h 764"/>
              <a:gd name="connsiteX137" fmla="*/ 247 w 420"/>
              <a:gd name="connsiteY137" fmla="*/ 521 h 764"/>
              <a:gd name="connsiteX138" fmla="*/ 252 w 420"/>
              <a:gd name="connsiteY138" fmla="*/ 500 h 764"/>
              <a:gd name="connsiteX139" fmla="*/ 257 w 420"/>
              <a:gd name="connsiteY139" fmla="*/ 479 h 764"/>
              <a:gd name="connsiteX140" fmla="*/ 263 w 420"/>
              <a:gd name="connsiteY140" fmla="*/ 453 h 764"/>
              <a:gd name="connsiteX141" fmla="*/ 268 w 420"/>
              <a:gd name="connsiteY141" fmla="*/ 427 h 764"/>
              <a:gd name="connsiteX142" fmla="*/ 273 w 420"/>
              <a:gd name="connsiteY142" fmla="*/ 400 h 764"/>
              <a:gd name="connsiteX143" fmla="*/ 278 w 420"/>
              <a:gd name="connsiteY143" fmla="*/ 374 h 764"/>
              <a:gd name="connsiteX144" fmla="*/ 284 w 420"/>
              <a:gd name="connsiteY144" fmla="*/ 348 h 764"/>
              <a:gd name="connsiteX145" fmla="*/ 284 w 420"/>
              <a:gd name="connsiteY145" fmla="*/ 321 h 764"/>
              <a:gd name="connsiteX146" fmla="*/ 289 w 420"/>
              <a:gd name="connsiteY146" fmla="*/ 295 h 764"/>
              <a:gd name="connsiteX147" fmla="*/ 289 w 420"/>
              <a:gd name="connsiteY147" fmla="*/ 274 h 764"/>
              <a:gd name="connsiteX148" fmla="*/ 294 w 420"/>
              <a:gd name="connsiteY148" fmla="*/ 253 h 764"/>
              <a:gd name="connsiteX149" fmla="*/ 294 w 420"/>
              <a:gd name="connsiteY149" fmla="*/ 232 h 764"/>
              <a:gd name="connsiteX150" fmla="*/ 294 w 420"/>
              <a:gd name="connsiteY150" fmla="*/ 211 h 764"/>
              <a:gd name="connsiteX151" fmla="*/ 299 w 420"/>
              <a:gd name="connsiteY151" fmla="*/ 195 h 764"/>
              <a:gd name="connsiteX152" fmla="*/ 299 w 420"/>
              <a:gd name="connsiteY152" fmla="*/ 179 h 764"/>
              <a:gd name="connsiteX153" fmla="*/ 299 w 420"/>
              <a:gd name="connsiteY153" fmla="*/ 163 h 764"/>
              <a:gd name="connsiteX154" fmla="*/ 299 w 420"/>
              <a:gd name="connsiteY154" fmla="*/ 153 h 764"/>
              <a:gd name="connsiteX155" fmla="*/ 299 w 420"/>
              <a:gd name="connsiteY155" fmla="*/ 142 h 764"/>
              <a:gd name="connsiteX156" fmla="*/ 299 w 420"/>
              <a:gd name="connsiteY156" fmla="*/ 132 h 764"/>
              <a:gd name="connsiteX157" fmla="*/ 299 w 420"/>
              <a:gd name="connsiteY157" fmla="*/ 121 h 764"/>
              <a:gd name="connsiteX158" fmla="*/ 294 w 420"/>
              <a:gd name="connsiteY158" fmla="*/ 116 h 764"/>
              <a:gd name="connsiteX159" fmla="*/ 294 w 420"/>
              <a:gd name="connsiteY15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63 w 420"/>
              <a:gd name="connsiteY18" fmla="*/ 84 h 764"/>
              <a:gd name="connsiteX19" fmla="*/ 58 w 420"/>
              <a:gd name="connsiteY19" fmla="*/ 47 h 764"/>
              <a:gd name="connsiteX20" fmla="*/ 94 w 420"/>
              <a:gd name="connsiteY20" fmla="*/ 42 h 764"/>
              <a:gd name="connsiteX21" fmla="*/ 110 w 420"/>
              <a:gd name="connsiteY21" fmla="*/ 42 h 764"/>
              <a:gd name="connsiteX22" fmla="*/ 126 w 420"/>
              <a:gd name="connsiteY22" fmla="*/ 37 h 764"/>
              <a:gd name="connsiteX23" fmla="*/ 142 w 420"/>
              <a:gd name="connsiteY23" fmla="*/ 37 h 764"/>
              <a:gd name="connsiteX24" fmla="*/ 157 w 420"/>
              <a:gd name="connsiteY24" fmla="*/ 37 h 764"/>
              <a:gd name="connsiteX25" fmla="*/ 168 w 420"/>
              <a:gd name="connsiteY25" fmla="*/ 32 h 764"/>
              <a:gd name="connsiteX26" fmla="*/ 184 w 420"/>
              <a:gd name="connsiteY26" fmla="*/ 32 h 764"/>
              <a:gd name="connsiteX27" fmla="*/ 194 w 420"/>
              <a:gd name="connsiteY27" fmla="*/ 32 h 764"/>
              <a:gd name="connsiteX28" fmla="*/ 205 w 420"/>
              <a:gd name="connsiteY28" fmla="*/ 26 h 764"/>
              <a:gd name="connsiteX29" fmla="*/ 215 w 420"/>
              <a:gd name="connsiteY29" fmla="*/ 26 h 764"/>
              <a:gd name="connsiteX30" fmla="*/ 221 w 420"/>
              <a:gd name="connsiteY30" fmla="*/ 26 h 764"/>
              <a:gd name="connsiteX31" fmla="*/ 231 w 420"/>
              <a:gd name="connsiteY31" fmla="*/ 21 h 764"/>
              <a:gd name="connsiteX32" fmla="*/ 236 w 420"/>
              <a:gd name="connsiteY32" fmla="*/ 21 h 764"/>
              <a:gd name="connsiteX33" fmla="*/ 242 w 420"/>
              <a:gd name="connsiteY33" fmla="*/ 21 h 764"/>
              <a:gd name="connsiteX34" fmla="*/ 247 w 420"/>
              <a:gd name="connsiteY34" fmla="*/ 16 h 764"/>
              <a:gd name="connsiteX35" fmla="*/ 247 w 420"/>
              <a:gd name="connsiteY35" fmla="*/ 16 h 764"/>
              <a:gd name="connsiteX36" fmla="*/ 252 w 420"/>
              <a:gd name="connsiteY36" fmla="*/ 16 h 764"/>
              <a:gd name="connsiteX37" fmla="*/ 252 w 420"/>
              <a:gd name="connsiteY37" fmla="*/ 11 h 764"/>
              <a:gd name="connsiteX38" fmla="*/ 263 w 420"/>
              <a:gd name="connsiteY38" fmla="*/ 5 h 764"/>
              <a:gd name="connsiteX39" fmla="*/ 268 w 420"/>
              <a:gd name="connsiteY39" fmla="*/ 5 h 764"/>
              <a:gd name="connsiteX40" fmla="*/ 278 w 420"/>
              <a:gd name="connsiteY40" fmla="*/ 0 h 764"/>
              <a:gd name="connsiteX41" fmla="*/ 284 w 420"/>
              <a:gd name="connsiteY41" fmla="*/ 5 h 764"/>
              <a:gd name="connsiteX42" fmla="*/ 299 w 420"/>
              <a:gd name="connsiteY42" fmla="*/ 5 h 764"/>
              <a:gd name="connsiteX43" fmla="*/ 310 w 420"/>
              <a:gd name="connsiteY43" fmla="*/ 11 h 764"/>
              <a:gd name="connsiteX44" fmla="*/ 331 w 420"/>
              <a:gd name="connsiteY44" fmla="*/ 16 h 764"/>
              <a:gd name="connsiteX45" fmla="*/ 363 w 420"/>
              <a:gd name="connsiteY45" fmla="*/ 32 h 764"/>
              <a:gd name="connsiteX46" fmla="*/ 378 w 420"/>
              <a:gd name="connsiteY46" fmla="*/ 42 h 764"/>
              <a:gd name="connsiteX47" fmla="*/ 394 w 420"/>
              <a:gd name="connsiteY47" fmla="*/ 53 h 764"/>
              <a:gd name="connsiteX48" fmla="*/ 405 w 420"/>
              <a:gd name="connsiteY48" fmla="*/ 58 h 764"/>
              <a:gd name="connsiteX49" fmla="*/ 415 w 420"/>
              <a:gd name="connsiteY49" fmla="*/ 68 h 764"/>
              <a:gd name="connsiteX50" fmla="*/ 420 w 420"/>
              <a:gd name="connsiteY50" fmla="*/ 74 h 764"/>
              <a:gd name="connsiteX51" fmla="*/ 420 w 420"/>
              <a:gd name="connsiteY51" fmla="*/ 74 h 764"/>
              <a:gd name="connsiteX52" fmla="*/ 415 w 420"/>
              <a:gd name="connsiteY52" fmla="*/ 79 h 764"/>
              <a:gd name="connsiteX53" fmla="*/ 415 w 420"/>
              <a:gd name="connsiteY53" fmla="*/ 84 h 764"/>
              <a:gd name="connsiteX54" fmla="*/ 410 w 420"/>
              <a:gd name="connsiteY54" fmla="*/ 90 h 764"/>
              <a:gd name="connsiteX55" fmla="*/ 405 w 420"/>
              <a:gd name="connsiteY55" fmla="*/ 95 h 764"/>
              <a:gd name="connsiteX56" fmla="*/ 399 w 420"/>
              <a:gd name="connsiteY56" fmla="*/ 100 h 764"/>
              <a:gd name="connsiteX57" fmla="*/ 394 w 420"/>
              <a:gd name="connsiteY57" fmla="*/ 105 h 764"/>
              <a:gd name="connsiteX58" fmla="*/ 389 w 420"/>
              <a:gd name="connsiteY58" fmla="*/ 116 h 764"/>
              <a:gd name="connsiteX59" fmla="*/ 389 w 420"/>
              <a:gd name="connsiteY59" fmla="*/ 126 h 764"/>
              <a:gd name="connsiteX60" fmla="*/ 384 w 420"/>
              <a:gd name="connsiteY60" fmla="*/ 142 h 764"/>
              <a:gd name="connsiteX61" fmla="*/ 384 w 420"/>
              <a:gd name="connsiteY61" fmla="*/ 163 h 764"/>
              <a:gd name="connsiteX62" fmla="*/ 384 w 420"/>
              <a:gd name="connsiteY62" fmla="*/ 184 h 764"/>
              <a:gd name="connsiteX63" fmla="*/ 378 w 420"/>
              <a:gd name="connsiteY63" fmla="*/ 211 h 764"/>
              <a:gd name="connsiteX64" fmla="*/ 373 w 420"/>
              <a:gd name="connsiteY64" fmla="*/ 263 h 764"/>
              <a:gd name="connsiteX65" fmla="*/ 368 w 420"/>
              <a:gd name="connsiteY65" fmla="*/ 316 h 764"/>
              <a:gd name="connsiteX66" fmla="*/ 363 w 420"/>
              <a:gd name="connsiteY66" fmla="*/ 363 h 764"/>
              <a:gd name="connsiteX67" fmla="*/ 357 w 420"/>
              <a:gd name="connsiteY67" fmla="*/ 411 h 764"/>
              <a:gd name="connsiteX68" fmla="*/ 347 w 420"/>
              <a:gd name="connsiteY68" fmla="*/ 458 h 764"/>
              <a:gd name="connsiteX69" fmla="*/ 336 w 420"/>
              <a:gd name="connsiteY69" fmla="*/ 506 h 764"/>
              <a:gd name="connsiteX70" fmla="*/ 326 w 420"/>
              <a:gd name="connsiteY70" fmla="*/ 553 h 764"/>
              <a:gd name="connsiteX71" fmla="*/ 310 w 420"/>
              <a:gd name="connsiteY71" fmla="*/ 595 h 764"/>
              <a:gd name="connsiteX72" fmla="*/ 299 w 420"/>
              <a:gd name="connsiteY72" fmla="*/ 622 h 764"/>
              <a:gd name="connsiteX73" fmla="*/ 294 w 420"/>
              <a:gd name="connsiteY73" fmla="*/ 643 h 764"/>
              <a:gd name="connsiteX74" fmla="*/ 284 w 420"/>
              <a:gd name="connsiteY74" fmla="*/ 658 h 764"/>
              <a:gd name="connsiteX75" fmla="*/ 273 w 420"/>
              <a:gd name="connsiteY75" fmla="*/ 674 h 764"/>
              <a:gd name="connsiteX76" fmla="*/ 263 w 420"/>
              <a:gd name="connsiteY76" fmla="*/ 690 h 764"/>
              <a:gd name="connsiteX77" fmla="*/ 252 w 420"/>
              <a:gd name="connsiteY77" fmla="*/ 706 h 764"/>
              <a:gd name="connsiteX78" fmla="*/ 236 w 420"/>
              <a:gd name="connsiteY78" fmla="*/ 716 h 764"/>
              <a:gd name="connsiteX79" fmla="*/ 226 w 420"/>
              <a:gd name="connsiteY79" fmla="*/ 727 h 764"/>
              <a:gd name="connsiteX80" fmla="*/ 215 w 420"/>
              <a:gd name="connsiteY80" fmla="*/ 737 h 764"/>
              <a:gd name="connsiteX81" fmla="*/ 205 w 420"/>
              <a:gd name="connsiteY81" fmla="*/ 743 h 764"/>
              <a:gd name="connsiteX82" fmla="*/ 194 w 420"/>
              <a:gd name="connsiteY82" fmla="*/ 748 h 764"/>
              <a:gd name="connsiteX83" fmla="*/ 184 w 420"/>
              <a:gd name="connsiteY83" fmla="*/ 753 h 764"/>
              <a:gd name="connsiteX84" fmla="*/ 179 w 420"/>
              <a:gd name="connsiteY84" fmla="*/ 758 h 764"/>
              <a:gd name="connsiteX85" fmla="*/ 168 w 420"/>
              <a:gd name="connsiteY85" fmla="*/ 764 h 764"/>
              <a:gd name="connsiteX86" fmla="*/ 163 w 420"/>
              <a:gd name="connsiteY86" fmla="*/ 764 h 764"/>
              <a:gd name="connsiteX87" fmla="*/ 157 w 420"/>
              <a:gd name="connsiteY87" fmla="*/ 764 h 764"/>
              <a:gd name="connsiteX88" fmla="*/ 147 w 420"/>
              <a:gd name="connsiteY88" fmla="*/ 758 h 764"/>
              <a:gd name="connsiteX89" fmla="*/ 142 w 420"/>
              <a:gd name="connsiteY89" fmla="*/ 753 h 764"/>
              <a:gd name="connsiteX90" fmla="*/ 136 w 420"/>
              <a:gd name="connsiteY90" fmla="*/ 748 h 764"/>
              <a:gd name="connsiteX91" fmla="*/ 136 w 420"/>
              <a:gd name="connsiteY91" fmla="*/ 743 h 764"/>
              <a:gd name="connsiteX92" fmla="*/ 136 w 420"/>
              <a:gd name="connsiteY92" fmla="*/ 737 h 764"/>
              <a:gd name="connsiteX93" fmla="*/ 136 w 420"/>
              <a:gd name="connsiteY93" fmla="*/ 732 h 764"/>
              <a:gd name="connsiteX94" fmla="*/ 136 w 420"/>
              <a:gd name="connsiteY94" fmla="*/ 722 h 764"/>
              <a:gd name="connsiteX95" fmla="*/ 136 w 420"/>
              <a:gd name="connsiteY95" fmla="*/ 716 h 764"/>
              <a:gd name="connsiteX96" fmla="*/ 131 w 420"/>
              <a:gd name="connsiteY96" fmla="*/ 706 h 764"/>
              <a:gd name="connsiteX97" fmla="*/ 121 w 420"/>
              <a:gd name="connsiteY97" fmla="*/ 695 h 764"/>
              <a:gd name="connsiteX98" fmla="*/ 110 w 420"/>
              <a:gd name="connsiteY98" fmla="*/ 690 h 764"/>
              <a:gd name="connsiteX99" fmla="*/ 100 w 420"/>
              <a:gd name="connsiteY99" fmla="*/ 679 h 764"/>
              <a:gd name="connsiteX100" fmla="*/ 84 w 420"/>
              <a:gd name="connsiteY100" fmla="*/ 669 h 764"/>
              <a:gd name="connsiteX101" fmla="*/ 68 w 420"/>
              <a:gd name="connsiteY101" fmla="*/ 658 h 764"/>
              <a:gd name="connsiteX102" fmla="*/ 52 w 420"/>
              <a:gd name="connsiteY102" fmla="*/ 648 h 764"/>
              <a:gd name="connsiteX103" fmla="*/ 36 w 420"/>
              <a:gd name="connsiteY103" fmla="*/ 643 h 764"/>
              <a:gd name="connsiteX104" fmla="*/ 26 w 420"/>
              <a:gd name="connsiteY104" fmla="*/ 632 h 764"/>
              <a:gd name="connsiteX105" fmla="*/ 15 w 420"/>
              <a:gd name="connsiteY105" fmla="*/ 627 h 764"/>
              <a:gd name="connsiteX106" fmla="*/ 5 w 420"/>
              <a:gd name="connsiteY106" fmla="*/ 622 h 764"/>
              <a:gd name="connsiteX107" fmla="*/ 0 w 420"/>
              <a:gd name="connsiteY107" fmla="*/ 616 h 764"/>
              <a:gd name="connsiteX108" fmla="*/ 0 w 420"/>
              <a:gd name="connsiteY108" fmla="*/ 616 h 764"/>
              <a:gd name="connsiteX109" fmla="*/ 0 w 420"/>
              <a:gd name="connsiteY109" fmla="*/ 611 h 764"/>
              <a:gd name="connsiteX110" fmla="*/ 0 w 420"/>
              <a:gd name="connsiteY110" fmla="*/ 611 h 764"/>
              <a:gd name="connsiteX111" fmla="*/ 5 w 420"/>
              <a:gd name="connsiteY111" fmla="*/ 611 h 764"/>
              <a:gd name="connsiteX112" fmla="*/ 10 w 420"/>
              <a:gd name="connsiteY112" fmla="*/ 611 h 764"/>
              <a:gd name="connsiteX113" fmla="*/ 21 w 420"/>
              <a:gd name="connsiteY113" fmla="*/ 611 h 764"/>
              <a:gd name="connsiteX114" fmla="*/ 31 w 420"/>
              <a:gd name="connsiteY114" fmla="*/ 611 h 764"/>
              <a:gd name="connsiteX115" fmla="*/ 47 w 420"/>
              <a:gd name="connsiteY115" fmla="*/ 616 h 764"/>
              <a:gd name="connsiteX116" fmla="*/ 63 w 420"/>
              <a:gd name="connsiteY116" fmla="*/ 622 h 764"/>
              <a:gd name="connsiteX117" fmla="*/ 84 w 420"/>
              <a:gd name="connsiteY117" fmla="*/ 622 h 764"/>
              <a:gd name="connsiteX118" fmla="*/ 105 w 420"/>
              <a:gd name="connsiteY118" fmla="*/ 627 h 764"/>
              <a:gd name="connsiteX119" fmla="*/ 121 w 420"/>
              <a:gd name="connsiteY119" fmla="*/ 632 h 764"/>
              <a:gd name="connsiteX120" fmla="*/ 136 w 420"/>
              <a:gd name="connsiteY120" fmla="*/ 632 h 764"/>
              <a:gd name="connsiteX121" fmla="*/ 152 w 420"/>
              <a:gd name="connsiteY121" fmla="*/ 632 h 764"/>
              <a:gd name="connsiteX122" fmla="*/ 163 w 420"/>
              <a:gd name="connsiteY122" fmla="*/ 632 h 764"/>
              <a:gd name="connsiteX123" fmla="*/ 173 w 420"/>
              <a:gd name="connsiteY123" fmla="*/ 632 h 764"/>
              <a:gd name="connsiteX124" fmla="*/ 179 w 420"/>
              <a:gd name="connsiteY124" fmla="*/ 632 h 764"/>
              <a:gd name="connsiteX125" fmla="*/ 184 w 420"/>
              <a:gd name="connsiteY125" fmla="*/ 632 h 764"/>
              <a:gd name="connsiteX126" fmla="*/ 189 w 420"/>
              <a:gd name="connsiteY126" fmla="*/ 627 h 764"/>
              <a:gd name="connsiteX127" fmla="*/ 194 w 420"/>
              <a:gd name="connsiteY127" fmla="*/ 622 h 764"/>
              <a:gd name="connsiteX128" fmla="*/ 200 w 420"/>
              <a:gd name="connsiteY128" fmla="*/ 616 h 764"/>
              <a:gd name="connsiteX129" fmla="*/ 205 w 420"/>
              <a:gd name="connsiteY129" fmla="*/ 611 h 764"/>
              <a:gd name="connsiteX130" fmla="*/ 210 w 420"/>
              <a:gd name="connsiteY130" fmla="*/ 600 h 764"/>
              <a:gd name="connsiteX131" fmla="*/ 221 w 420"/>
              <a:gd name="connsiteY131" fmla="*/ 590 h 764"/>
              <a:gd name="connsiteX132" fmla="*/ 226 w 420"/>
              <a:gd name="connsiteY132" fmla="*/ 579 h 764"/>
              <a:gd name="connsiteX133" fmla="*/ 231 w 420"/>
              <a:gd name="connsiteY133" fmla="*/ 569 h 764"/>
              <a:gd name="connsiteX134" fmla="*/ 236 w 420"/>
              <a:gd name="connsiteY134" fmla="*/ 553 h 764"/>
              <a:gd name="connsiteX135" fmla="*/ 242 w 420"/>
              <a:gd name="connsiteY135" fmla="*/ 537 h 764"/>
              <a:gd name="connsiteX136" fmla="*/ 247 w 420"/>
              <a:gd name="connsiteY136" fmla="*/ 521 h 764"/>
              <a:gd name="connsiteX137" fmla="*/ 252 w 420"/>
              <a:gd name="connsiteY137" fmla="*/ 500 h 764"/>
              <a:gd name="connsiteX138" fmla="*/ 257 w 420"/>
              <a:gd name="connsiteY138" fmla="*/ 479 h 764"/>
              <a:gd name="connsiteX139" fmla="*/ 263 w 420"/>
              <a:gd name="connsiteY139" fmla="*/ 453 h 764"/>
              <a:gd name="connsiteX140" fmla="*/ 268 w 420"/>
              <a:gd name="connsiteY140" fmla="*/ 427 h 764"/>
              <a:gd name="connsiteX141" fmla="*/ 273 w 420"/>
              <a:gd name="connsiteY141" fmla="*/ 400 h 764"/>
              <a:gd name="connsiteX142" fmla="*/ 278 w 420"/>
              <a:gd name="connsiteY142" fmla="*/ 374 h 764"/>
              <a:gd name="connsiteX143" fmla="*/ 284 w 420"/>
              <a:gd name="connsiteY143" fmla="*/ 348 h 764"/>
              <a:gd name="connsiteX144" fmla="*/ 284 w 420"/>
              <a:gd name="connsiteY144" fmla="*/ 321 h 764"/>
              <a:gd name="connsiteX145" fmla="*/ 289 w 420"/>
              <a:gd name="connsiteY145" fmla="*/ 295 h 764"/>
              <a:gd name="connsiteX146" fmla="*/ 289 w 420"/>
              <a:gd name="connsiteY146" fmla="*/ 274 h 764"/>
              <a:gd name="connsiteX147" fmla="*/ 294 w 420"/>
              <a:gd name="connsiteY147" fmla="*/ 253 h 764"/>
              <a:gd name="connsiteX148" fmla="*/ 294 w 420"/>
              <a:gd name="connsiteY148" fmla="*/ 232 h 764"/>
              <a:gd name="connsiteX149" fmla="*/ 294 w 420"/>
              <a:gd name="connsiteY149" fmla="*/ 211 h 764"/>
              <a:gd name="connsiteX150" fmla="*/ 299 w 420"/>
              <a:gd name="connsiteY150" fmla="*/ 195 h 764"/>
              <a:gd name="connsiteX151" fmla="*/ 299 w 420"/>
              <a:gd name="connsiteY151" fmla="*/ 179 h 764"/>
              <a:gd name="connsiteX152" fmla="*/ 299 w 420"/>
              <a:gd name="connsiteY152" fmla="*/ 163 h 764"/>
              <a:gd name="connsiteX153" fmla="*/ 299 w 420"/>
              <a:gd name="connsiteY153" fmla="*/ 153 h 764"/>
              <a:gd name="connsiteX154" fmla="*/ 299 w 420"/>
              <a:gd name="connsiteY154" fmla="*/ 142 h 764"/>
              <a:gd name="connsiteX155" fmla="*/ 299 w 420"/>
              <a:gd name="connsiteY155" fmla="*/ 132 h 764"/>
              <a:gd name="connsiteX156" fmla="*/ 299 w 420"/>
              <a:gd name="connsiteY156" fmla="*/ 121 h 764"/>
              <a:gd name="connsiteX157" fmla="*/ 294 w 420"/>
              <a:gd name="connsiteY157" fmla="*/ 116 h 764"/>
              <a:gd name="connsiteX158" fmla="*/ 294 w 420"/>
              <a:gd name="connsiteY15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79 w 420"/>
              <a:gd name="connsiteY17" fmla="*/ 84 h 764"/>
              <a:gd name="connsiteX18" fmla="*/ 58 w 420"/>
              <a:gd name="connsiteY18" fmla="*/ 47 h 764"/>
              <a:gd name="connsiteX19" fmla="*/ 94 w 420"/>
              <a:gd name="connsiteY19" fmla="*/ 42 h 764"/>
              <a:gd name="connsiteX20" fmla="*/ 110 w 420"/>
              <a:gd name="connsiteY20" fmla="*/ 42 h 764"/>
              <a:gd name="connsiteX21" fmla="*/ 126 w 420"/>
              <a:gd name="connsiteY21" fmla="*/ 37 h 764"/>
              <a:gd name="connsiteX22" fmla="*/ 142 w 420"/>
              <a:gd name="connsiteY22" fmla="*/ 37 h 764"/>
              <a:gd name="connsiteX23" fmla="*/ 157 w 420"/>
              <a:gd name="connsiteY23" fmla="*/ 37 h 764"/>
              <a:gd name="connsiteX24" fmla="*/ 168 w 420"/>
              <a:gd name="connsiteY24" fmla="*/ 32 h 764"/>
              <a:gd name="connsiteX25" fmla="*/ 184 w 420"/>
              <a:gd name="connsiteY25" fmla="*/ 32 h 764"/>
              <a:gd name="connsiteX26" fmla="*/ 194 w 420"/>
              <a:gd name="connsiteY26" fmla="*/ 32 h 764"/>
              <a:gd name="connsiteX27" fmla="*/ 205 w 420"/>
              <a:gd name="connsiteY27" fmla="*/ 26 h 764"/>
              <a:gd name="connsiteX28" fmla="*/ 215 w 420"/>
              <a:gd name="connsiteY28" fmla="*/ 26 h 764"/>
              <a:gd name="connsiteX29" fmla="*/ 221 w 420"/>
              <a:gd name="connsiteY29" fmla="*/ 26 h 764"/>
              <a:gd name="connsiteX30" fmla="*/ 231 w 420"/>
              <a:gd name="connsiteY30" fmla="*/ 21 h 764"/>
              <a:gd name="connsiteX31" fmla="*/ 236 w 420"/>
              <a:gd name="connsiteY31" fmla="*/ 21 h 764"/>
              <a:gd name="connsiteX32" fmla="*/ 242 w 420"/>
              <a:gd name="connsiteY32" fmla="*/ 21 h 764"/>
              <a:gd name="connsiteX33" fmla="*/ 247 w 420"/>
              <a:gd name="connsiteY33" fmla="*/ 16 h 764"/>
              <a:gd name="connsiteX34" fmla="*/ 247 w 420"/>
              <a:gd name="connsiteY34" fmla="*/ 16 h 764"/>
              <a:gd name="connsiteX35" fmla="*/ 252 w 420"/>
              <a:gd name="connsiteY35" fmla="*/ 16 h 764"/>
              <a:gd name="connsiteX36" fmla="*/ 252 w 420"/>
              <a:gd name="connsiteY36" fmla="*/ 11 h 764"/>
              <a:gd name="connsiteX37" fmla="*/ 263 w 420"/>
              <a:gd name="connsiteY37" fmla="*/ 5 h 764"/>
              <a:gd name="connsiteX38" fmla="*/ 268 w 420"/>
              <a:gd name="connsiteY38" fmla="*/ 5 h 764"/>
              <a:gd name="connsiteX39" fmla="*/ 278 w 420"/>
              <a:gd name="connsiteY39" fmla="*/ 0 h 764"/>
              <a:gd name="connsiteX40" fmla="*/ 284 w 420"/>
              <a:gd name="connsiteY40" fmla="*/ 5 h 764"/>
              <a:gd name="connsiteX41" fmla="*/ 299 w 420"/>
              <a:gd name="connsiteY41" fmla="*/ 5 h 764"/>
              <a:gd name="connsiteX42" fmla="*/ 310 w 420"/>
              <a:gd name="connsiteY42" fmla="*/ 11 h 764"/>
              <a:gd name="connsiteX43" fmla="*/ 331 w 420"/>
              <a:gd name="connsiteY43" fmla="*/ 16 h 764"/>
              <a:gd name="connsiteX44" fmla="*/ 363 w 420"/>
              <a:gd name="connsiteY44" fmla="*/ 32 h 764"/>
              <a:gd name="connsiteX45" fmla="*/ 378 w 420"/>
              <a:gd name="connsiteY45" fmla="*/ 42 h 764"/>
              <a:gd name="connsiteX46" fmla="*/ 394 w 420"/>
              <a:gd name="connsiteY46" fmla="*/ 53 h 764"/>
              <a:gd name="connsiteX47" fmla="*/ 405 w 420"/>
              <a:gd name="connsiteY47" fmla="*/ 58 h 764"/>
              <a:gd name="connsiteX48" fmla="*/ 415 w 420"/>
              <a:gd name="connsiteY48" fmla="*/ 68 h 764"/>
              <a:gd name="connsiteX49" fmla="*/ 420 w 420"/>
              <a:gd name="connsiteY49" fmla="*/ 74 h 764"/>
              <a:gd name="connsiteX50" fmla="*/ 420 w 420"/>
              <a:gd name="connsiteY50" fmla="*/ 74 h 764"/>
              <a:gd name="connsiteX51" fmla="*/ 415 w 420"/>
              <a:gd name="connsiteY51" fmla="*/ 79 h 764"/>
              <a:gd name="connsiteX52" fmla="*/ 415 w 420"/>
              <a:gd name="connsiteY52" fmla="*/ 84 h 764"/>
              <a:gd name="connsiteX53" fmla="*/ 410 w 420"/>
              <a:gd name="connsiteY53" fmla="*/ 90 h 764"/>
              <a:gd name="connsiteX54" fmla="*/ 405 w 420"/>
              <a:gd name="connsiteY54" fmla="*/ 95 h 764"/>
              <a:gd name="connsiteX55" fmla="*/ 399 w 420"/>
              <a:gd name="connsiteY55" fmla="*/ 100 h 764"/>
              <a:gd name="connsiteX56" fmla="*/ 394 w 420"/>
              <a:gd name="connsiteY56" fmla="*/ 105 h 764"/>
              <a:gd name="connsiteX57" fmla="*/ 389 w 420"/>
              <a:gd name="connsiteY57" fmla="*/ 116 h 764"/>
              <a:gd name="connsiteX58" fmla="*/ 389 w 420"/>
              <a:gd name="connsiteY58" fmla="*/ 126 h 764"/>
              <a:gd name="connsiteX59" fmla="*/ 384 w 420"/>
              <a:gd name="connsiteY59" fmla="*/ 142 h 764"/>
              <a:gd name="connsiteX60" fmla="*/ 384 w 420"/>
              <a:gd name="connsiteY60" fmla="*/ 163 h 764"/>
              <a:gd name="connsiteX61" fmla="*/ 384 w 420"/>
              <a:gd name="connsiteY61" fmla="*/ 184 h 764"/>
              <a:gd name="connsiteX62" fmla="*/ 378 w 420"/>
              <a:gd name="connsiteY62" fmla="*/ 211 h 764"/>
              <a:gd name="connsiteX63" fmla="*/ 373 w 420"/>
              <a:gd name="connsiteY63" fmla="*/ 263 h 764"/>
              <a:gd name="connsiteX64" fmla="*/ 368 w 420"/>
              <a:gd name="connsiteY64" fmla="*/ 316 h 764"/>
              <a:gd name="connsiteX65" fmla="*/ 363 w 420"/>
              <a:gd name="connsiteY65" fmla="*/ 363 h 764"/>
              <a:gd name="connsiteX66" fmla="*/ 357 w 420"/>
              <a:gd name="connsiteY66" fmla="*/ 411 h 764"/>
              <a:gd name="connsiteX67" fmla="*/ 347 w 420"/>
              <a:gd name="connsiteY67" fmla="*/ 458 h 764"/>
              <a:gd name="connsiteX68" fmla="*/ 336 w 420"/>
              <a:gd name="connsiteY68" fmla="*/ 506 h 764"/>
              <a:gd name="connsiteX69" fmla="*/ 326 w 420"/>
              <a:gd name="connsiteY69" fmla="*/ 553 h 764"/>
              <a:gd name="connsiteX70" fmla="*/ 310 w 420"/>
              <a:gd name="connsiteY70" fmla="*/ 595 h 764"/>
              <a:gd name="connsiteX71" fmla="*/ 299 w 420"/>
              <a:gd name="connsiteY71" fmla="*/ 622 h 764"/>
              <a:gd name="connsiteX72" fmla="*/ 294 w 420"/>
              <a:gd name="connsiteY72" fmla="*/ 643 h 764"/>
              <a:gd name="connsiteX73" fmla="*/ 284 w 420"/>
              <a:gd name="connsiteY73" fmla="*/ 658 h 764"/>
              <a:gd name="connsiteX74" fmla="*/ 273 w 420"/>
              <a:gd name="connsiteY74" fmla="*/ 674 h 764"/>
              <a:gd name="connsiteX75" fmla="*/ 263 w 420"/>
              <a:gd name="connsiteY75" fmla="*/ 690 h 764"/>
              <a:gd name="connsiteX76" fmla="*/ 252 w 420"/>
              <a:gd name="connsiteY76" fmla="*/ 706 h 764"/>
              <a:gd name="connsiteX77" fmla="*/ 236 w 420"/>
              <a:gd name="connsiteY77" fmla="*/ 716 h 764"/>
              <a:gd name="connsiteX78" fmla="*/ 226 w 420"/>
              <a:gd name="connsiteY78" fmla="*/ 727 h 764"/>
              <a:gd name="connsiteX79" fmla="*/ 215 w 420"/>
              <a:gd name="connsiteY79" fmla="*/ 737 h 764"/>
              <a:gd name="connsiteX80" fmla="*/ 205 w 420"/>
              <a:gd name="connsiteY80" fmla="*/ 743 h 764"/>
              <a:gd name="connsiteX81" fmla="*/ 194 w 420"/>
              <a:gd name="connsiteY81" fmla="*/ 748 h 764"/>
              <a:gd name="connsiteX82" fmla="*/ 184 w 420"/>
              <a:gd name="connsiteY82" fmla="*/ 753 h 764"/>
              <a:gd name="connsiteX83" fmla="*/ 179 w 420"/>
              <a:gd name="connsiteY83" fmla="*/ 758 h 764"/>
              <a:gd name="connsiteX84" fmla="*/ 168 w 420"/>
              <a:gd name="connsiteY84" fmla="*/ 764 h 764"/>
              <a:gd name="connsiteX85" fmla="*/ 163 w 420"/>
              <a:gd name="connsiteY85" fmla="*/ 764 h 764"/>
              <a:gd name="connsiteX86" fmla="*/ 157 w 420"/>
              <a:gd name="connsiteY86" fmla="*/ 764 h 764"/>
              <a:gd name="connsiteX87" fmla="*/ 147 w 420"/>
              <a:gd name="connsiteY87" fmla="*/ 758 h 764"/>
              <a:gd name="connsiteX88" fmla="*/ 142 w 420"/>
              <a:gd name="connsiteY88" fmla="*/ 753 h 764"/>
              <a:gd name="connsiteX89" fmla="*/ 136 w 420"/>
              <a:gd name="connsiteY89" fmla="*/ 748 h 764"/>
              <a:gd name="connsiteX90" fmla="*/ 136 w 420"/>
              <a:gd name="connsiteY90" fmla="*/ 743 h 764"/>
              <a:gd name="connsiteX91" fmla="*/ 136 w 420"/>
              <a:gd name="connsiteY91" fmla="*/ 737 h 764"/>
              <a:gd name="connsiteX92" fmla="*/ 136 w 420"/>
              <a:gd name="connsiteY92" fmla="*/ 732 h 764"/>
              <a:gd name="connsiteX93" fmla="*/ 136 w 420"/>
              <a:gd name="connsiteY93" fmla="*/ 722 h 764"/>
              <a:gd name="connsiteX94" fmla="*/ 136 w 420"/>
              <a:gd name="connsiteY94" fmla="*/ 716 h 764"/>
              <a:gd name="connsiteX95" fmla="*/ 131 w 420"/>
              <a:gd name="connsiteY95" fmla="*/ 706 h 764"/>
              <a:gd name="connsiteX96" fmla="*/ 121 w 420"/>
              <a:gd name="connsiteY96" fmla="*/ 695 h 764"/>
              <a:gd name="connsiteX97" fmla="*/ 110 w 420"/>
              <a:gd name="connsiteY97" fmla="*/ 690 h 764"/>
              <a:gd name="connsiteX98" fmla="*/ 100 w 420"/>
              <a:gd name="connsiteY98" fmla="*/ 679 h 764"/>
              <a:gd name="connsiteX99" fmla="*/ 84 w 420"/>
              <a:gd name="connsiteY99" fmla="*/ 669 h 764"/>
              <a:gd name="connsiteX100" fmla="*/ 68 w 420"/>
              <a:gd name="connsiteY100" fmla="*/ 658 h 764"/>
              <a:gd name="connsiteX101" fmla="*/ 52 w 420"/>
              <a:gd name="connsiteY101" fmla="*/ 648 h 764"/>
              <a:gd name="connsiteX102" fmla="*/ 36 w 420"/>
              <a:gd name="connsiteY102" fmla="*/ 643 h 764"/>
              <a:gd name="connsiteX103" fmla="*/ 26 w 420"/>
              <a:gd name="connsiteY103" fmla="*/ 632 h 764"/>
              <a:gd name="connsiteX104" fmla="*/ 15 w 420"/>
              <a:gd name="connsiteY104" fmla="*/ 627 h 764"/>
              <a:gd name="connsiteX105" fmla="*/ 5 w 420"/>
              <a:gd name="connsiteY105" fmla="*/ 622 h 764"/>
              <a:gd name="connsiteX106" fmla="*/ 0 w 420"/>
              <a:gd name="connsiteY106" fmla="*/ 616 h 764"/>
              <a:gd name="connsiteX107" fmla="*/ 0 w 420"/>
              <a:gd name="connsiteY107" fmla="*/ 616 h 764"/>
              <a:gd name="connsiteX108" fmla="*/ 0 w 420"/>
              <a:gd name="connsiteY108" fmla="*/ 611 h 764"/>
              <a:gd name="connsiteX109" fmla="*/ 0 w 420"/>
              <a:gd name="connsiteY109" fmla="*/ 611 h 764"/>
              <a:gd name="connsiteX110" fmla="*/ 5 w 420"/>
              <a:gd name="connsiteY110" fmla="*/ 611 h 764"/>
              <a:gd name="connsiteX111" fmla="*/ 10 w 420"/>
              <a:gd name="connsiteY111" fmla="*/ 611 h 764"/>
              <a:gd name="connsiteX112" fmla="*/ 21 w 420"/>
              <a:gd name="connsiteY112" fmla="*/ 611 h 764"/>
              <a:gd name="connsiteX113" fmla="*/ 31 w 420"/>
              <a:gd name="connsiteY113" fmla="*/ 611 h 764"/>
              <a:gd name="connsiteX114" fmla="*/ 47 w 420"/>
              <a:gd name="connsiteY114" fmla="*/ 616 h 764"/>
              <a:gd name="connsiteX115" fmla="*/ 63 w 420"/>
              <a:gd name="connsiteY115" fmla="*/ 622 h 764"/>
              <a:gd name="connsiteX116" fmla="*/ 84 w 420"/>
              <a:gd name="connsiteY116" fmla="*/ 622 h 764"/>
              <a:gd name="connsiteX117" fmla="*/ 105 w 420"/>
              <a:gd name="connsiteY117" fmla="*/ 627 h 764"/>
              <a:gd name="connsiteX118" fmla="*/ 121 w 420"/>
              <a:gd name="connsiteY118" fmla="*/ 632 h 764"/>
              <a:gd name="connsiteX119" fmla="*/ 136 w 420"/>
              <a:gd name="connsiteY119" fmla="*/ 632 h 764"/>
              <a:gd name="connsiteX120" fmla="*/ 152 w 420"/>
              <a:gd name="connsiteY120" fmla="*/ 632 h 764"/>
              <a:gd name="connsiteX121" fmla="*/ 163 w 420"/>
              <a:gd name="connsiteY121" fmla="*/ 632 h 764"/>
              <a:gd name="connsiteX122" fmla="*/ 173 w 420"/>
              <a:gd name="connsiteY122" fmla="*/ 632 h 764"/>
              <a:gd name="connsiteX123" fmla="*/ 179 w 420"/>
              <a:gd name="connsiteY123" fmla="*/ 632 h 764"/>
              <a:gd name="connsiteX124" fmla="*/ 184 w 420"/>
              <a:gd name="connsiteY124" fmla="*/ 632 h 764"/>
              <a:gd name="connsiteX125" fmla="*/ 189 w 420"/>
              <a:gd name="connsiteY125" fmla="*/ 627 h 764"/>
              <a:gd name="connsiteX126" fmla="*/ 194 w 420"/>
              <a:gd name="connsiteY126" fmla="*/ 622 h 764"/>
              <a:gd name="connsiteX127" fmla="*/ 200 w 420"/>
              <a:gd name="connsiteY127" fmla="*/ 616 h 764"/>
              <a:gd name="connsiteX128" fmla="*/ 205 w 420"/>
              <a:gd name="connsiteY128" fmla="*/ 611 h 764"/>
              <a:gd name="connsiteX129" fmla="*/ 210 w 420"/>
              <a:gd name="connsiteY129" fmla="*/ 600 h 764"/>
              <a:gd name="connsiteX130" fmla="*/ 221 w 420"/>
              <a:gd name="connsiteY130" fmla="*/ 590 h 764"/>
              <a:gd name="connsiteX131" fmla="*/ 226 w 420"/>
              <a:gd name="connsiteY131" fmla="*/ 579 h 764"/>
              <a:gd name="connsiteX132" fmla="*/ 231 w 420"/>
              <a:gd name="connsiteY132" fmla="*/ 569 h 764"/>
              <a:gd name="connsiteX133" fmla="*/ 236 w 420"/>
              <a:gd name="connsiteY133" fmla="*/ 553 h 764"/>
              <a:gd name="connsiteX134" fmla="*/ 242 w 420"/>
              <a:gd name="connsiteY134" fmla="*/ 537 h 764"/>
              <a:gd name="connsiteX135" fmla="*/ 247 w 420"/>
              <a:gd name="connsiteY135" fmla="*/ 521 h 764"/>
              <a:gd name="connsiteX136" fmla="*/ 252 w 420"/>
              <a:gd name="connsiteY136" fmla="*/ 500 h 764"/>
              <a:gd name="connsiteX137" fmla="*/ 257 w 420"/>
              <a:gd name="connsiteY137" fmla="*/ 479 h 764"/>
              <a:gd name="connsiteX138" fmla="*/ 263 w 420"/>
              <a:gd name="connsiteY138" fmla="*/ 453 h 764"/>
              <a:gd name="connsiteX139" fmla="*/ 268 w 420"/>
              <a:gd name="connsiteY139" fmla="*/ 427 h 764"/>
              <a:gd name="connsiteX140" fmla="*/ 273 w 420"/>
              <a:gd name="connsiteY140" fmla="*/ 400 h 764"/>
              <a:gd name="connsiteX141" fmla="*/ 278 w 420"/>
              <a:gd name="connsiteY141" fmla="*/ 374 h 764"/>
              <a:gd name="connsiteX142" fmla="*/ 284 w 420"/>
              <a:gd name="connsiteY142" fmla="*/ 348 h 764"/>
              <a:gd name="connsiteX143" fmla="*/ 284 w 420"/>
              <a:gd name="connsiteY143" fmla="*/ 321 h 764"/>
              <a:gd name="connsiteX144" fmla="*/ 289 w 420"/>
              <a:gd name="connsiteY144" fmla="*/ 295 h 764"/>
              <a:gd name="connsiteX145" fmla="*/ 289 w 420"/>
              <a:gd name="connsiteY145" fmla="*/ 274 h 764"/>
              <a:gd name="connsiteX146" fmla="*/ 294 w 420"/>
              <a:gd name="connsiteY146" fmla="*/ 253 h 764"/>
              <a:gd name="connsiteX147" fmla="*/ 294 w 420"/>
              <a:gd name="connsiteY147" fmla="*/ 232 h 764"/>
              <a:gd name="connsiteX148" fmla="*/ 294 w 420"/>
              <a:gd name="connsiteY148" fmla="*/ 211 h 764"/>
              <a:gd name="connsiteX149" fmla="*/ 299 w 420"/>
              <a:gd name="connsiteY149" fmla="*/ 195 h 764"/>
              <a:gd name="connsiteX150" fmla="*/ 299 w 420"/>
              <a:gd name="connsiteY150" fmla="*/ 179 h 764"/>
              <a:gd name="connsiteX151" fmla="*/ 299 w 420"/>
              <a:gd name="connsiteY151" fmla="*/ 163 h 764"/>
              <a:gd name="connsiteX152" fmla="*/ 299 w 420"/>
              <a:gd name="connsiteY152" fmla="*/ 153 h 764"/>
              <a:gd name="connsiteX153" fmla="*/ 299 w 420"/>
              <a:gd name="connsiteY153" fmla="*/ 142 h 764"/>
              <a:gd name="connsiteX154" fmla="*/ 299 w 420"/>
              <a:gd name="connsiteY154" fmla="*/ 132 h 764"/>
              <a:gd name="connsiteX155" fmla="*/ 299 w 420"/>
              <a:gd name="connsiteY155" fmla="*/ 121 h 764"/>
              <a:gd name="connsiteX156" fmla="*/ 294 w 420"/>
              <a:gd name="connsiteY156" fmla="*/ 116 h 764"/>
              <a:gd name="connsiteX157" fmla="*/ 294 w 420"/>
              <a:gd name="connsiteY15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79 h 764"/>
              <a:gd name="connsiteX17" fmla="*/ 58 w 420"/>
              <a:gd name="connsiteY17" fmla="*/ 47 h 764"/>
              <a:gd name="connsiteX18" fmla="*/ 94 w 420"/>
              <a:gd name="connsiteY18" fmla="*/ 42 h 764"/>
              <a:gd name="connsiteX19" fmla="*/ 110 w 420"/>
              <a:gd name="connsiteY19" fmla="*/ 42 h 764"/>
              <a:gd name="connsiteX20" fmla="*/ 126 w 420"/>
              <a:gd name="connsiteY20" fmla="*/ 37 h 764"/>
              <a:gd name="connsiteX21" fmla="*/ 142 w 420"/>
              <a:gd name="connsiteY21" fmla="*/ 37 h 764"/>
              <a:gd name="connsiteX22" fmla="*/ 157 w 420"/>
              <a:gd name="connsiteY22" fmla="*/ 37 h 764"/>
              <a:gd name="connsiteX23" fmla="*/ 168 w 420"/>
              <a:gd name="connsiteY23" fmla="*/ 32 h 764"/>
              <a:gd name="connsiteX24" fmla="*/ 184 w 420"/>
              <a:gd name="connsiteY24" fmla="*/ 32 h 764"/>
              <a:gd name="connsiteX25" fmla="*/ 194 w 420"/>
              <a:gd name="connsiteY25" fmla="*/ 32 h 764"/>
              <a:gd name="connsiteX26" fmla="*/ 205 w 420"/>
              <a:gd name="connsiteY26" fmla="*/ 26 h 764"/>
              <a:gd name="connsiteX27" fmla="*/ 215 w 420"/>
              <a:gd name="connsiteY27" fmla="*/ 26 h 764"/>
              <a:gd name="connsiteX28" fmla="*/ 221 w 420"/>
              <a:gd name="connsiteY28" fmla="*/ 26 h 764"/>
              <a:gd name="connsiteX29" fmla="*/ 231 w 420"/>
              <a:gd name="connsiteY29" fmla="*/ 21 h 764"/>
              <a:gd name="connsiteX30" fmla="*/ 236 w 420"/>
              <a:gd name="connsiteY30" fmla="*/ 21 h 764"/>
              <a:gd name="connsiteX31" fmla="*/ 242 w 420"/>
              <a:gd name="connsiteY31" fmla="*/ 21 h 764"/>
              <a:gd name="connsiteX32" fmla="*/ 247 w 420"/>
              <a:gd name="connsiteY32" fmla="*/ 16 h 764"/>
              <a:gd name="connsiteX33" fmla="*/ 247 w 420"/>
              <a:gd name="connsiteY33" fmla="*/ 16 h 764"/>
              <a:gd name="connsiteX34" fmla="*/ 252 w 420"/>
              <a:gd name="connsiteY34" fmla="*/ 16 h 764"/>
              <a:gd name="connsiteX35" fmla="*/ 252 w 420"/>
              <a:gd name="connsiteY35" fmla="*/ 11 h 764"/>
              <a:gd name="connsiteX36" fmla="*/ 263 w 420"/>
              <a:gd name="connsiteY36" fmla="*/ 5 h 764"/>
              <a:gd name="connsiteX37" fmla="*/ 268 w 420"/>
              <a:gd name="connsiteY37" fmla="*/ 5 h 764"/>
              <a:gd name="connsiteX38" fmla="*/ 278 w 420"/>
              <a:gd name="connsiteY38" fmla="*/ 0 h 764"/>
              <a:gd name="connsiteX39" fmla="*/ 284 w 420"/>
              <a:gd name="connsiteY39" fmla="*/ 5 h 764"/>
              <a:gd name="connsiteX40" fmla="*/ 299 w 420"/>
              <a:gd name="connsiteY40" fmla="*/ 5 h 764"/>
              <a:gd name="connsiteX41" fmla="*/ 310 w 420"/>
              <a:gd name="connsiteY41" fmla="*/ 11 h 764"/>
              <a:gd name="connsiteX42" fmla="*/ 331 w 420"/>
              <a:gd name="connsiteY42" fmla="*/ 16 h 764"/>
              <a:gd name="connsiteX43" fmla="*/ 363 w 420"/>
              <a:gd name="connsiteY43" fmla="*/ 32 h 764"/>
              <a:gd name="connsiteX44" fmla="*/ 378 w 420"/>
              <a:gd name="connsiteY44" fmla="*/ 42 h 764"/>
              <a:gd name="connsiteX45" fmla="*/ 394 w 420"/>
              <a:gd name="connsiteY45" fmla="*/ 53 h 764"/>
              <a:gd name="connsiteX46" fmla="*/ 405 w 420"/>
              <a:gd name="connsiteY46" fmla="*/ 58 h 764"/>
              <a:gd name="connsiteX47" fmla="*/ 415 w 420"/>
              <a:gd name="connsiteY47" fmla="*/ 68 h 764"/>
              <a:gd name="connsiteX48" fmla="*/ 420 w 420"/>
              <a:gd name="connsiteY48" fmla="*/ 74 h 764"/>
              <a:gd name="connsiteX49" fmla="*/ 420 w 420"/>
              <a:gd name="connsiteY49" fmla="*/ 74 h 764"/>
              <a:gd name="connsiteX50" fmla="*/ 415 w 420"/>
              <a:gd name="connsiteY50" fmla="*/ 79 h 764"/>
              <a:gd name="connsiteX51" fmla="*/ 415 w 420"/>
              <a:gd name="connsiteY51" fmla="*/ 84 h 764"/>
              <a:gd name="connsiteX52" fmla="*/ 410 w 420"/>
              <a:gd name="connsiteY52" fmla="*/ 90 h 764"/>
              <a:gd name="connsiteX53" fmla="*/ 405 w 420"/>
              <a:gd name="connsiteY53" fmla="*/ 95 h 764"/>
              <a:gd name="connsiteX54" fmla="*/ 399 w 420"/>
              <a:gd name="connsiteY54" fmla="*/ 100 h 764"/>
              <a:gd name="connsiteX55" fmla="*/ 394 w 420"/>
              <a:gd name="connsiteY55" fmla="*/ 105 h 764"/>
              <a:gd name="connsiteX56" fmla="*/ 389 w 420"/>
              <a:gd name="connsiteY56" fmla="*/ 116 h 764"/>
              <a:gd name="connsiteX57" fmla="*/ 389 w 420"/>
              <a:gd name="connsiteY57" fmla="*/ 126 h 764"/>
              <a:gd name="connsiteX58" fmla="*/ 384 w 420"/>
              <a:gd name="connsiteY58" fmla="*/ 142 h 764"/>
              <a:gd name="connsiteX59" fmla="*/ 384 w 420"/>
              <a:gd name="connsiteY59" fmla="*/ 163 h 764"/>
              <a:gd name="connsiteX60" fmla="*/ 384 w 420"/>
              <a:gd name="connsiteY60" fmla="*/ 184 h 764"/>
              <a:gd name="connsiteX61" fmla="*/ 378 w 420"/>
              <a:gd name="connsiteY61" fmla="*/ 211 h 764"/>
              <a:gd name="connsiteX62" fmla="*/ 373 w 420"/>
              <a:gd name="connsiteY62" fmla="*/ 263 h 764"/>
              <a:gd name="connsiteX63" fmla="*/ 368 w 420"/>
              <a:gd name="connsiteY63" fmla="*/ 316 h 764"/>
              <a:gd name="connsiteX64" fmla="*/ 363 w 420"/>
              <a:gd name="connsiteY64" fmla="*/ 363 h 764"/>
              <a:gd name="connsiteX65" fmla="*/ 357 w 420"/>
              <a:gd name="connsiteY65" fmla="*/ 411 h 764"/>
              <a:gd name="connsiteX66" fmla="*/ 347 w 420"/>
              <a:gd name="connsiteY66" fmla="*/ 458 h 764"/>
              <a:gd name="connsiteX67" fmla="*/ 336 w 420"/>
              <a:gd name="connsiteY67" fmla="*/ 506 h 764"/>
              <a:gd name="connsiteX68" fmla="*/ 326 w 420"/>
              <a:gd name="connsiteY68" fmla="*/ 553 h 764"/>
              <a:gd name="connsiteX69" fmla="*/ 310 w 420"/>
              <a:gd name="connsiteY69" fmla="*/ 595 h 764"/>
              <a:gd name="connsiteX70" fmla="*/ 299 w 420"/>
              <a:gd name="connsiteY70" fmla="*/ 622 h 764"/>
              <a:gd name="connsiteX71" fmla="*/ 294 w 420"/>
              <a:gd name="connsiteY71" fmla="*/ 643 h 764"/>
              <a:gd name="connsiteX72" fmla="*/ 284 w 420"/>
              <a:gd name="connsiteY72" fmla="*/ 658 h 764"/>
              <a:gd name="connsiteX73" fmla="*/ 273 w 420"/>
              <a:gd name="connsiteY73" fmla="*/ 674 h 764"/>
              <a:gd name="connsiteX74" fmla="*/ 263 w 420"/>
              <a:gd name="connsiteY74" fmla="*/ 690 h 764"/>
              <a:gd name="connsiteX75" fmla="*/ 252 w 420"/>
              <a:gd name="connsiteY75" fmla="*/ 706 h 764"/>
              <a:gd name="connsiteX76" fmla="*/ 236 w 420"/>
              <a:gd name="connsiteY76" fmla="*/ 716 h 764"/>
              <a:gd name="connsiteX77" fmla="*/ 226 w 420"/>
              <a:gd name="connsiteY77" fmla="*/ 727 h 764"/>
              <a:gd name="connsiteX78" fmla="*/ 215 w 420"/>
              <a:gd name="connsiteY78" fmla="*/ 737 h 764"/>
              <a:gd name="connsiteX79" fmla="*/ 205 w 420"/>
              <a:gd name="connsiteY79" fmla="*/ 743 h 764"/>
              <a:gd name="connsiteX80" fmla="*/ 194 w 420"/>
              <a:gd name="connsiteY80" fmla="*/ 748 h 764"/>
              <a:gd name="connsiteX81" fmla="*/ 184 w 420"/>
              <a:gd name="connsiteY81" fmla="*/ 753 h 764"/>
              <a:gd name="connsiteX82" fmla="*/ 179 w 420"/>
              <a:gd name="connsiteY82" fmla="*/ 758 h 764"/>
              <a:gd name="connsiteX83" fmla="*/ 168 w 420"/>
              <a:gd name="connsiteY83" fmla="*/ 764 h 764"/>
              <a:gd name="connsiteX84" fmla="*/ 163 w 420"/>
              <a:gd name="connsiteY84" fmla="*/ 764 h 764"/>
              <a:gd name="connsiteX85" fmla="*/ 157 w 420"/>
              <a:gd name="connsiteY85" fmla="*/ 764 h 764"/>
              <a:gd name="connsiteX86" fmla="*/ 147 w 420"/>
              <a:gd name="connsiteY86" fmla="*/ 758 h 764"/>
              <a:gd name="connsiteX87" fmla="*/ 142 w 420"/>
              <a:gd name="connsiteY87" fmla="*/ 753 h 764"/>
              <a:gd name="connsiteX88" fmla="*/ 136 w 420"/>
              <a:gd name="connsiteY88" fmla="*/ 748 h 764"/>
              <a:gd name="connsiteX89" fmla="*/ 136 w 420"/>
              <a:gd name="connsiteY89" fmla="*/ 743 h 764"/>
              <a:gd name="connsiteX90" fmla="*/ 136 w 420"/>
              <a:gd name="connsiteY90" fmla="*/ 737 h 764"/>
              <a:gd name="connsiteX91" fmla="*/ 136 w 420"/>
              <a:gd name="connsiteY91" fmla="*/ 732 h 764"/>
              <a:gd name="connsiteX92" fmla="*/ 136 w 420"/>
              <a:gd name="connsiteY92" fmla="*/ 722 h 764"/>
              <a:gd name="connsiteX93" fmla="*/ 136 w 420"/>
              <a:gd name="connsiteY93" fmla="*/ 716 h 764"/>
              <a:gd name="connsiteX94" fmla="*/ 131 w 420"/>
              <a:gd name="connsiteY94" fmla="*/ 706 h 764"/>
              <a:gd name="connsiteX95" fmla="*/ 121 w 420"/>
              <a:gd name="connsiteY95" fmla="*/ 695 h 764"/>
              <a:gd name="connsiteX96" fmla="*/ 110 w 420"/>
              <a:gd name="connsiteY96" fmla="*/ 690 h 764"/>
              <a:gd name="connsiteX97" fmla="*/ 100 w 420"/>
              <a:gd name="connsiteY97" fmla="*/ 679 h 764"/>
              <a:gd name="connsiteX98" fmla="*/ 84 w 420"/>
              <a:gd name="connsiteY98" fmla="*/ 669 h 764"/>
              <a:gd name="connsiteX99" fmla="*/ 68 w 420"/>
              <a:gd name="connsiteY99" fmla="*/ 658 h 764"/>
              <a:gd name="connsiteX100" fmla="*/ 52 w 420"/>
              <a:gd name="connsiteY100" fmla="*/ 648 h 764"/>
              <a:gd name="connsiteX101" fmla="*/ 36 w 420"/>
              <a:gd name="connsiteY101" fmla="*/ 643 h 764"/>
              <a:gd name="connsiteX102" fmla="*/ 26 w 420"/>
              <a:gd name="connsiteY102" fmla="*/ 632 h 764"/>
              <a:gd name="connsiteX103" fmla="*/ 15 w 420"/>
              <a:gd name="connsiteY103" fmla="*/ 627 h 764"/>
              <a:gd name="connsiteX104" fmla="*/ 5 w 420"/>
              <a:gd name="connsiteY104" fmla="*/ 622 h 764"/>
              <a:gd name="connsiteX105" fmla="*/ 0 w 420"/>
              <a:gd name="connsiteY105" fmla="*/ 616 h 764"/>
              <a:gd name="connsiteX106" fmla="*/ 0 w 420"/>
              <a:gd name="connsiteY106" fmla="*/ 616 h 764"/>
              <a:gd name="connsiteX107" fmla="*/ 0 w 420"/>
              <a:gd name="connsiteY107" fmla="*/ 611 h 764"/>
              <a:gd name="connsiteX108" fmla="*/ 0 w 420"/>
              <a:gd name="connsiteY108" fmla="*/ 611 h 764"/>
              <a:gd name="connsiteX109" fmla="*/ 5 w 420"/>
              <a:gd name="connsiteY109" fmla="*/ 611 h 764"/>
              <a:gd name="connsiteX110" fmla="*/ 10 w 420"/>
              <a:gd name="connsiteY110" fmla="*/ 611 h 764"/>
              <a:gd name="connsiteX111" fmla="*/ 21 w 420"/>
              <a:gd name="connsiteY111" fmla="*/ 611 h 764"/>
              <a:gd name="connsiteX112" fmla="*/ 31 w 420"/>
              <a:gd name="connsiteY112" fmla="*/ 611 h 764"/>
              <a:gd name="connsiteX113" fmla="*/ 47 w 420"/>
              <a:gd name="connsiteY113" fmla="*/ 616 h 764"/>
              <a:gd name="connsiteX114" fmla="*/ 63 w 420"/>
              <a:gd name="connsiteY114" fmla="*/ 622 h 764"/>
              <a:gd name="connsiteX115" fmla="*/ 84 w 420"/>
              <a:gd name="connsiteY115" fmla="*/ 622 h 764"/>
              <a:gd name="connsiteX116" fmla="*/ 105 w 420"/>
              <a:gd name="connsiteY116" fmla="*/ 627 h 764"/>
              <a:gd name="connsiteX117" fmla="*/ 121 w 420"/>
              <a:gd name="connsiteY117" fmla="*/ 632 h 764"/>
              <a:gd name="connsiteX118" fmla="*/ 136 w 420"/>
              <a:gd name="connsiteY118" fmla="*/ 632 h 764"/>
              <a:gd name="connsiteX119" fmla="*/ 152 w 420"/>
              <a:gd name="connsiteY119" fmla="*/ 632 h 764"/>
              <a:gd name="connsiteX120" fmla="*/ 163 w 420"/>
              <a:gd name="connsiteY120" fmla="*/ 632 h 764"/>
              <a:gd name="connsiteX121" fmla="*/ 173 w 420"/>
              <a:gd name="connsiteY121" fmla="*/ 632 h 764"/>
              <a:gd name="connsiteX122" fmla="*/ 179 w 420"/>
              <a:gd name="connsiteY122" fmla="*/ 632 h 764"/>
              <a:gd name="connsiteX123" fmla="*/ 184 w 420"/>
              <a:gd name="connsiteY123" fmla="*/ 632 h 764"/>
              <a:gd name="connsiteX124" fmla="*/ 189 w 420"/>
              <a:gd name="connsiteY124" fmla="*/ 627 h 764"/>
              <a:gd name="connsiteX125" fmla="*/ 194 w 420"/>
              <a:gd name="connsiteY125" fmla="*/ 622 h 764"/>
              <a:gd name="connsiteX126" fmla="*/ 200 w 420"/>
              <a:gd name="connsiteY126" fmla="*/ 616 h 764"/>
              <a:gd name="connsiteX127" fmla="*/ 205 w 420"/>
              <a:gd name="connsiteY127" fmla="*/ 611 h 764"/>
              <a:gd name="connsiteX128" fmla="*/ 210 w 420"/>
              <a:gd name="connsiteY128" fmla="*/ 600 h 764"/>
              <a:gd name="connsiteX129" fmla="*/ 221 w 420"/>
              <a:gd name="connsiteY129" fmla="*/ 590 h 764"/>
              <a:gd name="connsiteX130" fmla="*/ 226 w 420"/>
              <a:gd name="connsiteY130" fmla="*/ 579 h 764"/>
              <a:gd name="connsiteX131" fmla="*/ 231 w 420"/>
              <a:gd name="connsiteY131" fmla="*/ 569 h 764"/>
              <a:gd name="connsiteX132" fmla="*/ 236 w 420"/>
              <a:gd name="connsiteY132" fmla="*/ 553 h 764"/>
              <a:gd name="connsiteX133" fmla="*/ 242 w 420"/>
              <a:gd name="connsiteY133" fmla="*/ 537 h 764"/>
              <a:gd name="connsiteX134" fmla="*/ 247 w 420"/>
              <a:gd name="connsiteY134" fmla="*/ 521 h 764"/>
              <a:gd name="connsiteX135" fmla="*/ 252 w 420"/>
              <a:gd name="connsiteY135" fmla="*/ 500 h 764"/>
              <a:gd name="connsiteX136" fmla="*/ 257 w 420"/>
              <a:gd name="connsiteY136" fmla="*/ 479 h 764"/>
              <a:gd name="connsiteX137" fmla="*/ 263 w 420"/>
              <a:gd name="connsiteY137" fmla="*/ 453 h 764"/>
              <a:gd name="connsiteX138" fmla="*/ 268 w 420"/>
              <a:gd name="connsiteY138" fmla="*/ 427 h 764"/>
              <a:gd name="connsiteX139" fmla="*/ 273 w 420"/>
              <a:gd name="connsiteY139" fmla="*/ 400 h 764"/>
              <a:gd name="connsiteX140" fmla="*/ 278 w 420"/>
              <a:gd name="connsiteY140" fmla="*/ 374 h 764"/>
              <a:gd name="connsiteX141" fmla="*/ 284 w 420"/>
              <a:gd name="connsiteY141" fmla="*/ 348 h 764"/>
              <a:gd name="connsiteX142" fmla="*/ 284 w 420"/>
              <a:gd name="connsiteY142" fmla="*/ 321 h 764"/>
              <a:gd name="connsiteX143" fmla="*/ 289 w 420"/>
              <a:gd name="connsiteY143" fmla="*/ 295 h 764"/>
              <a:gd name="connsiteX144" fmla="*/ 289 w 420"/>
              <a:gd name="connsiteY144" fmla="*/ 274 h 764"/>
              <a:gd name="connsiteX145" fmla="*/ 294 w 420"/>
              <a:gd name="connsiteY145" fmla="*/ 253 h 764"/>
              <a:gd name="connsiteX146" fmla="*/ 294 w 420"/>
              <a:gd name="connsiteY146" fmla="*/ 232 h 764"/>
              <a:gd name="connsiteX147" fmla="*/ 294 w 420"/>
              <a:gd name="connsiteY147" fmla="*/ 211 h 764"/>
              <a:gd name="connsiteX148" fmla="*/ 299 w 420"/>
              <a:gd name="connsiteY148" fmla="*/ 195 h 764"/>
              <a:gd name="connsiteX149" fmla="*/ 299 w 420"/>
              <a:gd name="connsiteY149" fmla="*/ 179 h 764"/>
              <a:gd name="connsiteX150" fmla="*/ 299 w 420"/>
              <a:gd name="connsiteY150" fmla="*/ 163 h 764"/>
              <a:gd name="connsiteX151" fmla="*/ 299 w 420"/>
              <a:gd name="connsiteY151" fmla="*/ 153 h 764"/>
              <a:gd name="connsiteX152" fmla="*/ 299 w 420"/>
              <a:gd name="connsiteY152" fmla="*/ 142 h 764"/>
              <a:gd name="connsiteX153" fmla="*/ 299 w 420"/>
              <a:gd name="connsiteY153" fmla="*/ 132 h 764"/>
              <a:gd name="connsiteX154" fmla="*/ 299 w 420"/>
              <a:gd name="connsiteY154" fmla="*/ 121 h 764"/>
              <a:gd name="connsiteX155" fmla="*/ 294 w 420"/>
              <a:gd name="connsiteY155" fmla="*/ 116 h 764"/>
              <a:gd name="connsiteX156" fmla="*/ 294 w 420"/>
              <a:gd name="connsiteY15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58 w 420"/>
              <a:gd name="connsiteY16" fmla="*/ 47 h 764"/>
              <a:gd name="connsiteX17" fmla="*/ 94 w 420"/>
              <a:gd name="connsiteY17" fmla="*/ 42 h 764"/>
              <a:gd name="connsiteX18" fmla="*/ 110 w 420"/>
              <a:gd name="connsiteY18" fmla="*/ 42 h 764"/>
              <a:gd name="connsiteX19" fmla="*/ 126 w 420"/>
              <a:gd name="connsiteY19" fmla="*/ 37 h 764"/>
              <a:gd name="connsiteX20" fmla="*/ 142 w 420"/>
              <a:gd name="connsiteY20" fmla="*/ 37 h 764"/>
              <a:gd name="connsiteX21" fmla="*/ 157 w 420"/>
              <a:gd name="connsiteY21" fmla="*/ 37 h 764"/>
              <a:gd name="connsiteX22" fmla="*/ 168 w 420"/>
              <a:gd name="connsiteY22" fmla="*/ 32 h 764"/>
              <a:gd name="connsiteX23" fmla="*/ 184 w 420"/>
              <a:gd name="connsiteY23" fmla="*/ 32 h 764"/>
              <a:gd name="connsiteX24" fmla="*/ 194 w 420"/>
              <a:gd name="connsiteY24" fmla="*/ 32 h 764"/>
              <a:gd name="connsiteX25" fmla="*/ 205 w 420"/>
              <a:gd name="connsiteY25" fmla="*/ 26 h 764"/>
              <a:gd name="connsiteX26" fmla="*/ 215 w 420"/>
              <a:gd name="connsiteY26" fmla="*/ 26 h 764"/>
              <a:gd name="connsiteX27" fmla="*/ 221 w 420"/>
              <a:gd name="connsiteY27" fmla="*/ 26 h 764"/>
              <a:gd name="connsiteX28" fmla="*/ 231 w 420"/>
              <a:gd name="connsiteY28" fmla="*/ 21 h 764"/>
              <a:gd name="connsiteX29" fmla="*/ 236 w 420"/>
              <a:gd name="connsiteY29" fmla="*/ 21 h 764"/>
              <a:gd name="connsiteX30" fmla="*/ 242 w 420"/>
              <a:gd name="connsiteY30" fmla="*/ 21 h 764"/>
              <a:gd name="connsiteX31" fmla="*/ 247 w 420"/>
              <a:gd name="connsiteY31" fmla="*/ 16 h 764"/>
              <a:gd name="connsiteX32" fmla="*/ 247 w 420"/>
              <a:gd name="connsiteY32" fmla="*/ 16 h 764"/>
              <a:gd name="connsiteX33" fmla="*/ 252 w 420"/>
              <a:gd name="connsiteY33" fmla="*/ 16 h 764"/>
              <a:gd name="connsiteX34" fmla="*/ 252 w 420"/>
              <a:gd name="connsiteY34" fmla="*/ 11 h 764"/>
              <a:gd name="connsiteX35" fmla="*/ 263 w 420"/>
              <a:gd name="connsiteY35" fmla="*/ 5 h 764"/>
              <a:gd name="connsiteX36" fmla="*/ 268 w 420"/>
              <a:gd name="connsiteY36" fmla="*/ 5 h 764"/>
              <a:gd name="connsiteX37" fmla="*/ 278 w 420"/>
              <a:gd name="connsiteY37" fmla="*/ 0 h 764"/>
              <a:gd name="connsiteX38" fmla="*/ 284 w 420"/>
              <a:gd name="connsiteY38" fmla="*/ 5 h 764"/>
              <a:gd name="connsiteX39" fmla="*/ 299 w 420"/>
              <a:gd name="connsiteY39" fmla="*/ 5 h 764"/>
              <a:gd name="connsiteX40" fmla="*/ 310 w 420"/>
              <a:gd name="connsiteY40" fmla="*/ 11 h 764"/>
              <a:gd name="connsiteX41" fmla="*/ 331 w 420"/>
              <a:gd name="connsiteY41" fmla="*/ 16 h 764"/>
              <a:gd name="connsiteX42" fmla="*/ 363 w 420"/>
              <a:gd name="connsiteY42" fmla="*/ 32 h 764"/>
              <a:gd name="connsiteX43" fmla="*/ 378 w 420"/>
              <a:gd name="connsiteY43" fmla="*/ 42 h 764"/>
              <a:gd name="connsiteX44" fmla="*/ 394 w 420"/>
              <a:gd name="connsiteY44" fmla="*/ 53 h 764"/>
              <a:gd name="connsiteX45" fmla="*/ 405 w 420"/>
              <a:gd name="connsiteY45" fmla="*/ 58 h 764"/>
              <a:gd name="connsiteX46" fmla="*/ 415 w 420"/>
              <a:gd name="connsiteY46" fmla="*/ 68 h 764"/>
              <a:gd name="connsiteX47" fmla="*/ 420 w 420"/>
              <a:gd name="connsiteY47" fmla="*/ 74 h 764"/>
              <a:gd name="connsiteX48" fmla="*/ 420 w 420"/>
              <a:gd name="connsiteY48" fmla="*/ 74 h 764"/>
              <a:gd name="connsiteX49" fmla="*/ 415 w 420"/>
              <a:gd name="connsiteY49" fmla="*/ 79 h 764"/>
              <a:gd name="connsiteX50" fmla="*/ 415 w 420"/>
              <a:gd name="connsiteY50" fmla="*/ 84 h 764"/>
              <a:gd name="connsiteX51" fmla="*/ 410 w 420"/>
              <a:gd name="connsiteY51" fmla="*/ 90 h 764"/>
              <a:gd name="connsiteX52" fmla="*/ 405 w 420"/>
              <a:gd name="connsiteY52" fmla="*/ 95 h 764"/>
              <a:gd name="connsiteX53" fmla="*/ 399 w 420"/>
              <a:gd name="connsiteY53" fmla="*/ 100 h 764"/>
              <a:gd name="connsiteX54" fmla="*/ 394 w 420"/>
              <a:gd name="connsiteY54" fmla="*/ 105 h 764"/>
              <a:gd name="connsiteX55" fmla="*/ 389 w 420"/>
              <a:gd name="connsiteY55" fmla="*/ 116 h 764"/>
              <a:gd name="connsiteX56" fmla="*/ 389 w 420"/>
              <a:gd name="connsiteY56" fmla="*/ 126 h 764"/>
              <a:gd name="connsiteX57" fmla="*/ 384 w 420"/>
              <a:gd name="connsiteY57" fmla="*/ 142 h 764"/>
              <a:gd name="connsiteX58" fmla="*/ 384 w 420"/>
              <a:gd name="connsiteY58" fmla="*/ 163 h 764"/>
              <a:gd name="connsiteX59" fmla="*/ 384 w 420"/>
              <a:gd name="connsiteY59" fmla="*/ 184 h 764"/>
              <a:gd name="connsiteX60" fmla="*/ 378 w 420"/>
              <a:gd name="connsiteY60" fmla="*/ 211 h 764"/>
              <a:gd name="connsiteX61" fmla="*/ 373 w 420"/>
              <a:gd name="connsiteY61" fmla="*/ 263 h 764"/>
              <a:gd name="connsiteX62" fmla="*/ 368 w 420"/>
              <a:gd name="connsiteY62" fmla="*/ 316 h 764"/>
              <a:gd name="connsiteX63" fmla="*/ 363 w 420"/>
              <a:gd name="connsiteY63" fmla="*/ 363 h 764"/>
              <a:gd name="connsiteX64" fmla="*/ 357 w 420"/>
              <a:gd name="connsiteY64" fmla="*/ 411 h 764"/>
              <a:gd name="connsiteX65" fmla="*/ 347 w 420"/>
              <a:gd name="connsiteY65" fmla="*/ 458 h 764"/>
              <a:gd name="connsiteX66" fmla="*/ 336 w 420"/>
              <a:gd name="connsiteY66" fmla="*/ 506 h 764"/>
              <a:gd name="connsiteX67" fmla="*/ 326 w 420"/>
              <a:gd name="connsiteY67" fmla="*/ 553 h 764"/>
              <a:gd name="connsiteX68" fmla="*/ 310 w 420"/>
              <a:gd name="connsiteY68" fmla="*/ 595 h 764"/>
              <a:gd name="connsiteX69" fmla="*/ 299 w 420"/>
              <a:gd name="connsiteY69" fmla="*/ 622 h 764"/>
              <a:gd name="connsiteX70" fmla="*/ 294 w 420"/>
              <a:gd name="connsiteY70" fmla="*/ 643 h 764"/>
              <a:gd name="connsiteX71" fmla="*/ 284 w 420"/>
              <a:gd name="connsiteY71" fmla="*/ 658 h 764"/>
              <a:gd name="connsiteX72" fmla="*/ 273 w 420"/>
              <a:gd name="connsiteY72" fmla="*/ 674 h 764"/>
              <a:gd name="connsiteX73" fmla="*/ 263 w 420"/>
              <a:gd name="connsiteY73" fmla="*/ 690 h 764"/>
              <a:gd name="connsiteX74" fmla="*/ 252 w 420"/>
              <a:gd name="connsiteY74" fmla="*/ 706 h 764"/>
              <a:gd name="connsiteX75" fmla="*/ 236 w 420"/>
              <a:gd name="connsiteY75" fmla="*/ 716 h 764"/>
              <a:gd name="connsiteX76" fmla="*/ 226 w 420"/>
              <a:gd name="connsiteY76" fmla="*/ 727 h 764"/>
              <a:gd name="connsiteX77" fmla="*/ 215 w 420"/>
              <a:gd name="connsiteY77" fmla="*/ 737 h 764"/>
              <a:gd name="connsiteX78" fmla="*/ 205 w 420"/>
              <a:gd name="connsiteY78" fmla="*/ 743 h 764"/>
              <a:gd name="connsiteX79" fmla="*/ 194 w 420"/>
              <a:gd name="connsiteY79" fmla="*/ 748 h 764"/>
              <a:gd name="connsiteX80" fmla="*/ 184 w 420"/>
              <a:gd name="connsiteY80" fmla="*/ 753 h 764"/>
              <a:gd name="connsiteX81" fmla="*/ 179 w 420"/>
              <a:gd name="connsiteY81" fmla="*/ 758 h 764"/>
              <a:gd name="connsiteX82" fmla="*/ 168 w 420"/>
              <a:gd name="connsiteY82" fmla="*/ 764 h 764"/>
              <a:gd name="connsiteX83" fmla="*/ 163 w 420"/>
              <a:gd name="connsiteY83" fmla="*/ 764 h 764"/>
              <a:gd name="connsiteX84" fmla="*/ 157 w 420"/>
              <a:gd name="connsiteY84" fmla="*/ 764 h 764"/>
              <a:gd name="connsiteX85" fmla="*/ 147 w 420"/>
              <a:gd name="connsiteY85" fmla="*/ 758 h 764"/>
              <a:gd name="connsiteX86" fmla="*/ 142 w 420"/>
              <a:gd name="connsiteY86" fmla="*/ 753 h 764"/>
              <a:gd name="connsiteX87" fmla="*/ 136 w 420"/>
              <a:gd name="connsiteY87" fmla="*/ 748 h 764"/>
              <a:gd name="connsiteX88" fmla="*/ 136 w 420"/>
              <a:gd name="connsiteY88" fmla="*/ 743 h 764"/>
              <a:gd name="connsiteX89" fmla="*/ 136 w 420"/>
              <a:gd name="connsiteY89" fmla="*/ 737 h 764"/>
              <a:gd name="connsiteX90" fmla="*/ 136 w 420"/>
              <a:gd name="connsiteY90" fmla="*/ 732 h 764"/>
              <a:gd name="connsiteX91" fmla="*/ 136 w 420"/>
              <a:gd name="connsiteY91" fmla="*/ 722 h 764"/>
              <a:gd name="connsiteX92" fmla="*/ 136 w 420"/>
              <a:gd name="connsiteY92" fmla="*/ 716 h 764"/>
              <a:gd name="connsiteX93" fmla="*/ 131 w 420"/>
              <a:gd name="connsiteY93" fmla="*/ 706 h 764"/>
              <a:gd name="connsiteX94" fmla="*/ 121 w 420"/>
              <a:gd name="connsiteY94" fmla="*/ 695 h 764"/>
              <a:gd name="connsiteX95" fmla="*/ 110 w 420"/>
              <a:gd name="connsiteY95" fmla="*/ 690 h 764"/>
              <a:gd name="connsiteX96" fmla="*/ 100 w 420"/>
              <a:gd name="connsiteY96" fmla="*/ 679 h 764"/>
              <a:gd name="connsiteX97" fmla="*/ 84 w 420"/>
              <a:gd name="connsiteY97" fmla="*/ 669 h 764"/>
              <a:gd name="connsiteX98" fmla="*/ 68 w 420"/>
              <a:gd name="connsiteY98" fmla="*/ 658 h 764"/>
              <a:gd name="connsiteX99" fmla="*/ 52 w 420"/>
              <a:gd name="connsiteY99" fmla="*/ 648 h 764"/>
              <a:gd name="connsiteX100" fmla="*/ 36 w 420"/>
              <a:gd name="connsiteY100" fmla="*/ 643 h 764"/>
              <a:gd name="connsiteX101" fmla="*/ 26 w 420"/>
              <a:gd name="connsiteY101" fmla="*/ 632 h 764"/>
              <a:gd name="connsiteX102" fmla="*/ 15 w 420"/>
              <a:gd name="connsiteY102" fmla="*/ 627 h 764"/>
              <a:gd name="connsiteX103" fmla="*/ 5 w 420"/>
              <a:gd name="connsiteY103" fmla="*/ 622 h 764"/>
              <a:gd name="connsiteX104" fmla="*/ 0 w 420"/>
              <a:gd name="connsiteY104" fmla="*/ 616 h 764"/>
              <a:gd name="connsiteX105" fmla="*/ 0 w 420"/>
              <a:gd name="connsiteY105" fmla="*/ 616 h 764"/>
              <a:gd name="connsiteX106" fmla="*/ 0 w 420"/>
              <a:gd name="connsiteY106" fmla="*/ 611 h 764"/>
              <a:gd name="connsiteX107" fmla="*/ 0 w 420"/>
              <a:gd name="connsiteY107" fmla="*/ 611 h 764"/>
              <a:gd name="connsiteX108" fmla="*/ 5 w 420"/>
              <a:gd name="connsiteY108" fmla="*/ 611 h 764"/>
              <a:gd name="connsiteX109" fmla="*/ 10 w 420"/>
              <a:gd name="connsiteY109" fmla="*/ 611 h 764"/>
              <a:gd name="connsiteX110" fmla="*/ 21 w 420"/>
              <a:gd name="connsiteY110" fmla="*/ 611 h 764"/>
              <a:gd name="connsiteX111" fmla="*/ 31 w 420"/>
              <a:gd name="connsiteY111" fmla="*/ 611 h 764"/>
              <a:gd name="connsiteX112" fmla="*/ 47 w 420"/>
              <a:gd name="connsiteY112" fmla="*/ 616 h 764"/>
              <a:gd name="connsiteX113" fmla="*/ 63 w 420"/>
              <a:gd name="connsiteY113" fmla="*/ 622 h 764"/>
              <a:gd name="connsiteX114" fmla="*/ 84 w 420"/>
              <a:gd name="connsiteY114" fmla="*/ 622 h 764"/>
              <a:gd name="connsiteX115" fmla="*/ 105 w 420"/>
              <a:gd name="connsiteY115" fmla="*/ 627 h 764"/>
              <a:gd name="connsiteX116" fmla="*/ 121 w 420"/>
              <a:gd name="connsiteY116" fmla="*/ 632 h 764"/>
              <a:gd name="connsiteX117" fmla="*/ 136 w 420"/>
              <a:gd name="connsiteY117" fmla="*/ 632 h 764"/>
              <a:gd name="connsiteX118" fmla="*/ 152 w 420"/>
              <a:gd name="connsiteY118" fmla="*/ 632 h 764"/>
              <a:gd name="connsiteX119" fmla="*/ 163 w 420"/>
              <a:gd name="connsiteY119" fmla="*/ 632 h 764"/>
              <a:gd name="connsiteX120" fmla="*/ 173 w 420"/>
              <a:gd name="connsiteY120" fmla="*/ 632 h 764"/>
              <a:gd name="connsiteX121" fmla="*/ 179 w 420"/>
              <a:gd name="connsiteY121" fmla="*/ 632 h 764"/>
              <a:gd name="connsiteX122" fmla="*/ 184 w 420"/>
              <a:gd name="connsiteY122" fmla="*/ 632 h 764"/>
              <a:gd name="connsiteX123" fmla="*/ 189 w 420"/>
              <a:gd name="connsiteY123" fmla="*/ 627 h 764"/>
              <a:gd name="connsiteX124" fmla="*/ 194 w 420"/>
              <a:gd name="connsiteY124" fmla="*/ 622 h 764"/>
              <a:gd name="connsiteX125" fmla="*/ 200 w 420"/>
              <a:gd name="connsiteY125" fmla="*/ 616 h 764"/>
              <a:gd name="connsiteX126" fmla="*/ 205 w 420"/>
              <a:gd name="connsiteY126" fmla="*/ 611 h 764"/>
              <a:gd name="connsiteX127" fmla="*/ 210 w 420"/>
              <a:gd name="connsiteY127" fmla="*/ 600 h 764"/>
              <a:gd name="connsiteX128" fmla="*/ 221 w 420"/>
              <a:gd name="connsiteY128" fmla="*/ 590 h 764"/>
              <a:gd name="connsiteX129" fmla="*/ 226 w 420"/>
              <a:gd name="connsiteY129" fmla="*/ 579 h 764"/>
              <a:gd name="connsiteX130" fmla="*/ 231 w 420"/>
              <a:gd name="connsiteY130" fmla="*/ 569 h 764"/>
              <a:gd name="connsiteX131" fmla="*/ 236 w 420"/>
              <a:gd name="connsiteY131" fmla="*/ 553 h 764"/>
              <a:gd name="connsiteX132" fmla="*/ 242 w 420"/>
              <a:gd name="connsiteY132" fmla="*/ 537 h 764"/>
              <a:gd name="connsiteX133" fmla="*/ 247 w 420"/>
              <a:gd name="connsiteY133" fmla="*/ 521 h 764"/>
              <a:gd name="connsiteX134" fmla="*/ 252 w 420"/>
              <a:gd name="connsiteY134" fmla="*/ 500 h 764"/>
              <a:gd name="connsiteX135" fmla="*/ 257 w 420"/>
              <a:gd name="connsiteY135" fmla="*/ 479 h 764"/>
              <a:gd name="connsiteX136" fmla="*/ 263 w 420"/>
              <a:gd name="connsiteY136" fmla="*/ 453 h 764"/>
              <a:gd name="connsiteX137" fmla="*/ 268 w 420"/>
              <a:gd name="connsiteY137" fmla="*/ 427 h 764"/>
              <a:gd name="connsiteX138" fmla="*/ 273 w 420"/>
              <a:gd name="connsiteY138" fmla="*/ 400 h 764"/>
              <a:gd name="connsiteX139" fmla="*/ 278 w 420"/>
              <a:gd name="connsiteY139" fmla="*/ 374 h 764"/>
              <a:gd name="connsiteX140" fmla="*/ 284 w 420"/>
              <a:gd name="connsiteY140" fmla="*/ 348 h 764"/>
              <a:gd name="connsiteX141" fmla="*/ 284 w 420"/>
              <a:gd name="connsiteY141" fmla="*/ 321 h 764"/>
              <a:gd name="connsiteX142" fmla="*/ 289 w 420"/>
              <a:gd name="connsiteY142" fmla="*/ 295 h 764"/>
              <a:gd name="connsiteX143" fmla="*/ 289 w 420"/>
              <a:gd name="connsiteY143" fmla="*/ 274 h 764"/>
              <a:gd name="connsiteX144" fmla="*/ 294 w 420"/>
              <a:gd name="connsiteY144" fmla="*/ 253 h 764"/>
              <a:gd name="connsiteX145" fmla="*/ 294 w 420"/>
              <a:gd name="connsiteY145" fmla="*/ 232 h 764"/>
              <a:gd name="connsiteX146" fmla="*/ 294 w 420"/>
              <a:gd name="connsiteY146" fmla="*/ 211 h 764"/>
              <a:gd name="connsiteX147" fmla="*/ 299 w 420"/>
              <a:gd name="connsiteY147" fmla="*/ 195 h 764"/>
              <a:gd name="connsiteX148" fmla="*/ 299 w 420"/>
              <a:gd name="connsiteY148" fmla="*/ 179 h 764"/>
              <a:gd name="connsiteX149" fmla="*/ 299 w 420"/>
              <a:gd name="connsiteY149" fmla="*/ 163 h 764"/>
              <a:gd name="connsiteX150" fmla="*/ 299 w 420"/>
              <a:gd name="connsiteY150" fmla="*/ 153 h 764"/>
              <a:gd name="connsiteX151" fmla="*/ 299 w 420"/>
              <a:gd name="connsiteY151" fmla="*/ 142 h 764"/>
              <a:gd name="connsiteX152" fmla="*/ 299 w 420"/>
              <a:gd name="connsiteY152" fmla="*/ 132 h 764"/>
              <a:gd name="connsiteX153" fmla="*/ 299 w 420"/>
              <a:gd name="connsiteY153" fmla="*/ 121 h 764"/>
              <a:gd name="connsiteX154" fmla="*/ 294 w 420"/>
              <a:gd name="connsiteY154" fmla="*/ 116 h 764"/>
              <a:gd name="connsiteX155" fmla="*/ 294 w 420"/>
              <a:gd name="connsiteY15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94 w 420"/>
              <a:gd name="connsiteY16" fmla="*/ 42 h 764"/>
              <a:gd name="connsiteX17" fmla="*/ 110 w 420"/>
              <a:gd name="connsiteY17" fmla="*/ 42 h 764"/>
              <a:gd name="connsiteX18" fmla="*/ 126 w 420"/>
              <a:gd name="connsiteY18" fmla="*/ 37 h 764"/>
              <a:gd name="connsiteX19" fmla="*/ 142 w 420"/>
              <a:gd name="connsiteY19" fmla="*/ 37 h 764"/>
              <a:gd name="connsiteX20" fmla="*/ 157 w 420"/>
              <a:gd name="connsiteY20" fmla="*/ 37 h 764"/>
              <a:gd name="connsiteX21" fmla="*/ 168 w 420"/>
              <a:gd name="connsiteY21" fmla="*/ 32 h 764"/>
              <a:gd name="connsiteX22" fmla="*/ 184 w 420"/>
              <a:gd name="connsiteY22" fmla="*/ 32 h 764"/>
              <a:gd name="connsiteX23" fmla="*/ 194 w 420"/>
              <a:gd name="connsiteY23" fmla="*/ 32 h 764"/>
              <a:gd name="connsiteX24" fmla="*/ 205 w 420"/>
              <a:gd name="connsiteY24" fmla="*/ 26 h 764"/>
              <a:gd name="connsiteX25" fmla="*/ 215 w 420"/>
              <a:gd name="connsiteY25" fmla="*/ 26 h 764"/>
              <a:gd name="connsiteX26" fmla="*/ 221 w 420"/>
              <a:gd name="connsiteY26" fmla="*/ 26 h 764"/>
              <a:gd name="connsiteX27" fmla="*/ 231 w 420"/>
              <a:gd name="connsiteY27" fmla="*/ 21 h 764"/>
              <a:gd name="connsiteX28" fmla="*/ 236 w 420"/>
              <a:gd name="connsiteY28" fmla="*/ 21 h 764"/>
              <a:gd name="connsiteX29" fmla="*/ 242 w 420"/>
              <a:gd name="connsiteY29" fmla="*/ 21 h 764"/>
              <a:gd name="connsiteX30" fmla="*/ 247 w 420"/>
              <a:gd name="connsiteY30" fmla="*/ 16 h 764"/>
              <a:gd name="connsiteX31" fmla="*/ 247 w 420"/>
              <a:gd name="connsiteY31" fmla="*/ 16 h 764"/>
              <a:gd name="connsiteX32" fmla="*/ 252 w 420"/>
              <a:gd name="connsiteY32" fmla="*/ 16 h 764"/>
              <a:gd name="connsiteX33" fmla="*/ 252 w 420"/>
              <a:gd name="connsiteY33" fmla="*/ 11 h 764"/>
              <a:gd name="connsiteX34" fmla="*/ 263 w 420"/>
              <a:gd name="connsiteY34" fmla="*/ 5 h 764"/>
              <a:gd name="connsiteX35" fmla="*/ 268 w 420"/>
              <a:gd name="connsiteY35" fmla="*/ 5 h 764"/>
              <a:gd name="connsiteX36" fmla="*/ 278 w 420"/>
              <a:gd name="connsiteY36" fmla="*/ 0 h 764"/>
              <a:gd name="connsiteX37" fmla="*/ 284 w 420"/>
              <a:gd name="connsiteY37" fmla="*/ 5 h 764"/>
              <a:gd name="connsiteX38" fmla="*/ 299 w 420"/>
              <a:gd name="connsiteY38" fmla="*/ 5 h 764"/>
              <a:gd name="connsiteX39" fmla="*/ 310 w 420"/>
              <a:gd name="connsiteY39" fmla="*/ 11 h 764"/>
              <a:gd name="connsiteX40" fmla="*/ 331 w 420"/>
              <a:gd name="connsiteY40" fmla="*/ 16 h 764"/>
              <a:gd name="connsiteX41" fmla="*/ 363 w 420"/>
              <a:gd name="connsiteY41" fmla="*/ 32 h 764"/>
              <a:gd name="connsiteX42" fmla="*/ 378 w 420"/>
              <a:gd name="connsiteY42" fmla="*/ 42 h 764"/>
              <a:gd name="connsiteX43" fmla="*/ 394 w 420"/>
              <a:gd name="connsiteY43" fmla="*/ 53 h 764"/>
              <a:gd name="connsiteX44" fmla="*/ 405 w 420"/>
              <a:gd name="connsiteY44" fmla="*/ 58 h 764"/>
              <a:gd name="connsiteX45" fmla="*/ 415 w 420"/>
              <a:gd name="connsiteY45" fmla="*/ 68 h 764"/>
              <a:gd name="connsiteX46" fmla="*/ 420 w 420"/>
              <a:gd name="connsiteY46" fmla="*/ 74 h 764"/>
              <a:gd name="connsiteX47" fmla="*/ 420 w 420"/>
              <a:gd name="connsiteY47" fmla="*/ 74 h 764"/>
              <a:gd name="connsiteX48" fmla="*/ 415 w 420"/>
              <a:gd name="connsiteY48" fmla="*/ 79 h 764"/>
              <a:gd name="connsiteX49" fmla="*/ 415 w 420"/>
              <a:gd name="connsiteY49" fmla="*/ 84 h 764"/>
              <a:gd name="connsiteX50" fmla="*/ 410 w 420"/>
              <a:gd name="connsiteY50" fmla="*/ 90 h 764"/>
              <a:gd name="connsiteX51" fmla="*/ 405 w 420"/>
              <a:gd name="connsiteY51" fmla="*/ 95 h 764"/>
              <a:gd name="connsiteX52" fmla="*/ 399 w 420"/>
              <a:gd name="connsiteY52" fmla="*/ 100 h 764"/>
              <a:gd name="connsiteX53" fmla="*/ 394 w 420"/>
              <a:gd name="connsiteY53" fmla="*/ 105 h 764"/>
              <a:gd name="connsiteX54" fmla="*/ 389 w 420"/>
              <a:gd name="connsiteY54" fmla="*/ 116 h 764"/>
              <a:gd name="connsiteX55" fmla="*/ 389 w 420"/>
              <a:gd name="connsiteY55" fmla="*/ 126 h 764"/>
              <a:gd name="connsiteX56" fmla="*/ 384 w 420"/>
              <a:gd name="connsiteY56" fmla="*/ 142 h 764"/>
              <a:gd name="connsiteX57" fmla="*/ 384 w 420"/>
              <a:gd name="connsiteY57" fmla="*/ 163 h 764"/>
              <a:gd name="connsiteX58" fmla="*/ 384 w 420"/>
              <a:gd name="connsiteY58" fmla="*/ 184 h 764"/>
              <a:gd name="connsiteX59" fmla="*/ 378 w 420"/>
              <a:gd name="connsiteY59" fmla="*/ 211 h 764"/>
              <a:gd name="connsiteX60" fmla="*/ 373 w 420"/>
              <a:gd name="connsiteY60" fmla="*/ 263 h 764"/>
              <a:gd name="connsiteX61" fmla="*/ 368 w 420"/>
              <a:gd name="connsiteY61" fmla="*/ 316 h 764"/>
              <a:gd name="connsiteX62" fmla="*/ 363 w 420"/>
              <a:gd name="connsiteY62" fmla="*/ 363 h 764"/>
              <a:gd name="connsiteX63" fmla="*/ 357 w 420"/>
              <a:gd name="connsiteY63" fmla="*/ 411 h 764"/>
              <a:gd name="connsiteX64" fmla="*/ 347 w 420"/>
              <a:gd name="connsiteY64" fmla="*/ 458 h 764"/>
              <a:gd name="connsiteX65" fmla="*/ 336 w 420"/>
              <a:gd name="connsiteY65" fmla="*/ 506 h 764"/>
              <a:gd name="connsiteX66" fmla="*/ 326 w 420"/>
              <a:gd name="connsiteY66" fmla="*/ 553 h 764"/>
              <a:gd name="connsiteX67" fmla="*/ 310 w 420"/>
              <a:gd name="connsiteY67" fmla="*/ 595 h 764"/>
              <a:gd name="connsiteX68" fmla="*/ 299 w 420"/>
              <a:gd name="connsiteY68" fmla="*/ 622 h 764"/>
              <a:gd name="connsiteX69" fmla="*/ 294 w 420"/>
              <a:gd name="connsiteY69" fmla="*/ 643 h 764"/>
              <a:gd name="connsiteX70" fmla="*/ 284 w 420"/>
              <a:gd name="connsiteY70" fmla="*/ 658 h 764"/>
              <a:gd name="connsiteX71" fmla="*/ 273 w 420"/>
              <a:gd name="connsiteY71" fmla="*/ 674 h 764"/>
              <a:gd name="connsiteX72" fmla="*/ 263 w 420"/>
              <a:gd name="connsiteY72" fmla="*/ 690 h 764"/>
              <a:gd name="connsiteX73" fmla="*/ 252 w 420"/>
              <a:gd name="connsiteY73" fmla="*/ 706 h 764"/>
              <a:gd name="connsiteX74" fmla="*/ 236 w 420"/>
              <a:gd name="connsiteY74" fmla="*/ 716 h 764"/>
              <a:gd name="connsiteX75" fmla="*/ 226 w 420"/>
              <a:gd name="connsiteY75" fmla="*/ 727 h 764"/>
              <a:gd name="connsiteX76" fmla="*/ 215 w 420"/>
              <a:gd name="connsiteY76" fmla="*/ 737 h 764"/>
              <a:gd name="connsiteX77" fmla="*/ 205 w 420"/>
              <a:gd name="connsiteY77" fmla="*/ 743 h 764"/>
              <a:gd name="connsiteX78" fmla="*/ 194 w 420"/>
              <a:gd name="connsiteY78" fmla="*/ 748 h 764"/>
              <a:gd name="connsiteX79" fmla="*/ 184 w 420"/>
              <a:gd name="connsiteY79" fmla="*/ 753 h 764"/>
              <a:gd name="connsiteX80" fmla="*/ 179 w 420"/>
              <a:gd name="connsiteY80" fmla="*/ 758 h 764"/>
              <a:gd name="connsiteX81" fmla="*/ 168 w 420"/>
              <a:gd name="connsiteY81" fmla="*/ 764 h 764"/>
              <a:gd name="connsiteX82" fmla="*/ 163 w 420"/>
              <a:gd name="connsiteY82" fmla="*/ 764 h 764"/>
              <a:gd name="connsiteX83" fmla="*/ 157 w 420"/>
              <a:gd name="connsiteY83" fmla="*/ 764 h 764"/>
              <a:gd name="connsiteX84" fmla="*/ 147 w 420"/>
              <a:gd name="connsiteY84" fmla="*/ 758 h 764"/>
              <a:gd name="connsiteX85" fmla="*/ 142 w 420"/>
              <a:gd name="connsiteY85" fmla="*/ 753 h 764"/>
              <a:gd name="connsiteX86" fmla="*/ 136 w 420"/>
              <a:gd name="connsiteY86" fmla="*/ 748 h 764"/>
              <a:gd name="connsiteX87" fmla="*/ 136 w 420"/>
              <a:gd name="connsiteY87" fmla="*/ 743 h 764"/>
              <a:gd name="connsiteX88" fmla="*/ 136 w 420"/>
              <a:gd name="connsiteY88" fmla="*/ 737 h 764"/>
              <a:gd name="connsiteX89" fmla="*/ 136 w 420"/>
              <a:gd name="connsiteY89" fmla="*/ 732 h 764"/>
              <a:gd name="connsiteX90" fmla="*/ 136 w 420"/>
              <a:gd name="connsiteY90" fmla="*/ 722 h 764"/>
              <a:gd name="connsiteX91" fmla="*/ 136 w 420"/>
              <a:gd name="connsiteY91" fmla="*/ 716 h 764"/>
              <a:gd name="connsiteX92" fmla="*/ 131 w 420"/>
              <a:gd name="connsiteY92" fmla="*/ 706 h 764"/>
              <a:gd name="connsiteX93" fmla="*/ 121 w 420"/>
              <a:gd name="connsiteY93" fmla="*/ 695 h 764"/>
              <a:gd name="connsiteX94" fmla="*/ 110 w 420"/>
              <a:gd name="connsiteY94" fmla="*/ 690 h 764"/>
              <a:gd name="connsiteX95" fmla="*/ 100 w 420"/>
              <a:gd name="connsiteY95" fmla="*/ 679 h 764"/>
              <a:gd name="connsiteX96" fmla="*/ 84 w 420"/>
              <a:gd name="connsiteY96" fmla="*/ 669 h 764"/>
              <a:gd name="connsiteX97" fmla="*/ 68 w 420"/>
              <a:gd name="connsiteY97" fmla="*/ 658 h 764"/>
              <a:gd name="connsiteX98" fmla="*/ 52 w 420"/>
              <a:gd name="connsiteY98" fmla="*/ 648 h 764"/>
              <a:gd name="connsiteX99" fmla="*/ 36 w 420"/>
              <a:gd name="connsiteY99" fmla="*/ 643 h 764"/>
              <a:gd name="connsiteX100" fmla="*/ 26 w 420"/>
              <a:gd name="connsiteY100" fmla="*/ 632 h 764"/>
              <a:gd name="connsiteX101" fmla="*/ 15 w 420"/>
              <a:gd name="connsiteY101" fmla="*/ 627 h 764"/>
              <a:gd name="connsiteX102" fmla="*/ 5 w 420"/>
              <a:gd name="connsiteY102" fmla="*/ 622 h 764"/>
              <a:gd name="connsiteX103" fmla="*/ 0 w 420"/>
              <a:gd name="connsiteY103" fmla="*/ 616 h 764"/>
              <a:gd name="connsiteX104" fmla="*/ 0 w 420"/>
              <a:gd name="connsiteY104" fmla="*/ 616 h 764"/>
              <a:gd name="connsiteX105" fmla="*/ 0 w 420"/>
              <a:gd name="connsiteY105" fmla="*/ 611 h 764"/>
              <a:gd name="connsiteX106" fmla="*/ 0 w 420"/>
              <a:gd name="connsiteY106" fmla="*/ 611 h 764"/>
              <a:gd name="connsiteX107" fmla="*/ 5 w 420"/>
              <a:gd name="connsiteY107" fmla="*/ 611 h 764"/>
              <a:gd name="connsiteX108" fmla="*/ 10 w 420"/>
              <a:gd name="connsiteY108" fmla="*/ 611 h 764"/>
              <a:gd name="connsiteX109" fmla="*/ 21 w 420"/>
              <a:gd name="connsiteY109" fmla="*/ 611 h 764"/>
              <a:gd name="connsiteX110" fmla="*/ 31 w 420"/>
              <a:gd name="connsiteY110" fmla="*/ 611 h 764"/>
              <a:gd name="connsiteX111" fmla="*/ 47 w 420"/>
              <a:gd name="connsiteY111" fmla="*/ 616 h 764"/>
              <a:gd name="connsiteX112" fmla="*/ 63 w 420"/>
              <a:gd name="connsiteY112" fmla="*/ 622 h 764"/>
              <a:gd name="connsiteX113" fmla="*/ 84 w 420"/>
              <a:gd name="connsiteY113" fmla="*/ 622 h 764"/>
              <a:gd name="connsiteX114" fmla="*/ 105 w 420"/>
              <a:gd name="connsiteY114" fmla="*/ 627 h 764"/>
              <a:gd name="connsiteX115" fmla="*/ 121 w 420"/>
              <a:gd name="connsiteY115" fmla="*/ 632 h 764"/>
              <a:gd name="connsiteX116" fmla="*/ 136 w 420"/>
              <a:gd name="connsiteY116" fmla="*/ 632 h 764"/>
              <a:gd name="connsiteX117" fmla="*/ 152 w 420"/>
              <a:gd name="connsiteY117" fmla="*/ 632 h 764"/>
              <a:gd name="connsiteX118" fmla="*/ 163 w 420"/>
              <a:gd name="connsiteY118" fmla="*/ 632 h 764"/>
              <a:gd name="connsiteX119" fmla="*/ 173 w 420"/>
              <a:gd name="connsiteY119" fmla="*/ 632 h 764"/>
              <a:gd name="connsiteX120" fmla="*/ 179 w 420"/>
              <a:gd name="connsiteY120" fmla="*/ 632 h 764"/>
              <a:gd name="connsiteX121" fmla="*/ 184 w 420"/>
              <a:gd name="connsiteY121" fmla="*/ 632 h 764"/>
              <a:gd name="connsiteX122" fmla="*/ 189 w 420"/>
              <a:gd name="connsiteY122" fmla="*/ 627 h 764"/>
              <a:gd name="connsiteX123" fmla="*/ 194 w 420"/>
              <a:gd name="connsiteY123" fmla="*/ 622 h 764"/>
              <a:gd name="connsiteX124" fmla="*/ 200 w 420"/>
              <a:gd name="connsiteY124" fmla="*/ 616 h 764"/>
              <a:gd name="connsiteX125" fmla="*/ 205 w 420"/>
              <a:gd name="connsiteY125" fmla="*/ 611 h 764"/>
              <a:gd name="connsiteX126" fmla="*/ 210 w 420"/>
              <a:gd name="connsiteY126" fmla="*/ 600 h 764"/>
              <a:gd name="connsiteX127" fmla="*/ 221 w 420"/>
              <a:gd name="connsiteY127" fmla="*/ 590 h 764"/>
              <a:gd name="connsiteX128" fmla="*/ 226 w 420"/>
              <a:gd name="connsiteY128" fmla="*/ 579 h 764"/>
              <a:gd name="connsiteX129" fmla="*/ 231 w 420"/>
              <a:gd name="connsiteY129" fmla="*/ 569 h 764"/>
              <a:gd name="connsiteX130" fmla="*/ 236 w 420"/>
              <a:gd name="connsiteY130" fmla="*/ 553 h 764"/>
              <a:gd name="connsiteX131" fmla="*/ 242 w 420"/>
              <a:gd name="connsiteY131" fmla="*/ 537 h 764"/>
              <a:gd name="connsiteX132" fmla="*/ 247 w 420"/>
              <a:gd name="connsiteY132" fmla="*/ 521 h 764"/>
              <a:gd name="connsiteX133" fmla="*/ 252 w 420"/>
              <a:gd name="connsiteY133" fmla="*/ 500 h 764"/>
              <a:gd name="connsiteX134" fmla="*/ 257 w 420"/>
              <a:gd name="connsiteY134" fmla="*/ 479 h 764"/>
              <a:gd name="connsiteX135" fmla="*/ 263 w 420"/>
              <a:gd name="connsiteY135" fmla="*/ 453 h 764"/>
              <a:gd name="connsiteX136" fmla="*/ 268 w 420"/>
              <a:gd name="connsiteY136" fmla="*/ 427 h 764"/>
              <a:gd name="connsiteX137" fmla="*/ 273 w 420"/>
              <a:gd name="connsiteY137" fmla="*/ 400 h 764"/>
              <a:gd name="connsiteX138" fmla="*/ 278 w 420"/>
              <a:gd name="connsiteY138" fmla="*/ 374 h 764"/>
              <a:gd name="connsiteX139" fmla="*/ 284 w 420"/>
              <a:gd name="connsiteY139" fmla="*/ 348 h 764"/>
              <a:gd name="connsiteX140" fmla="*/ 284 w 420"/>
              <a:gd name="connsiteY140" fmla="*/ 321 h 764"/>
              <a:gd name="connsiteX141" fmla="*/ 289 w 420"/>
              <a:gd name="connsiteY141" fmla="*/ 295 h 764"/>
              <a:gd name="connsiteX142" fmla="*/ 289 w 420"/>
              <a:gd name="connsiteY142" fmla="*/ 274 h 764"/>
              <a:gd name="connsiteX143" fmla="*/ 294 w 420"/>
              <a:gd name="connsiteY143" fmla="*/ 253 h 764"/>
              <a:gd name="connsiteX144" fmla="*/ 294 w 420"/>
              <a:gd name="connsiteY144" fmla="*/ 232 h 764"/>
              <a:gd name="connsiteX145" fmla="*/ 294 w 420"/>
              <a:gd name="connsiteY145" fmla="*/ 211 h 764"/>
              <a:gd name="connsiteX146" fmla="*/ 299 w 420"/>
              <a:gd name="connsiteY146" fmla="*/ 195 h 764"/>
              <a:gd name="connsiteX147" fmla="*/ 299 w 420"/>
              <a:gd name="connsiteY147" fmla="*/ 179 h 764"/>
              <a:gd name="connsiteX148" fmla="*/ 299 w 420"/>
              <a:gd name="connsiteY148" fmla="*/ 163 h 764"/>
              <a:gd name="connsiteX149" fmla="*/ 299 w 420"/>
              <a:gd name="connsiteY149" fmla="*/ 153 h 764"/>
              <a:gd name="connsiteX150" fmla="*/ 299 w 420"/>
              <a:gd name="connsiteY150" fmla="*/ 142 h 764"/>
              <a:gd name="connsiteX151" fmla="*/ 299 w 420"/>
              <a:gd name="connsiteY151" fmla="*/ 132 h 764"/>
              <a:gd name="connsiteX152" fmla="*/ 299 w 420"/>
              <a:gd name="connsiteY152" fmla="*/ 121 h 764"/>
              <a:gd name="connsiteX153" fmla="*/ 294 w 420"/>
              <a:gd name="connsiteY153" fmla="*/ 116 h 764"/>
              <a:gd name="connsiteX154" fmla="*/ 294 w 420"/>
              <a:gd name="connsiteY15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110 w 420"/>
              <a:gd name="connsiteY16" fmla="*/ 42 h 764"/>
              <a:gd name="connsiteX17" fmla="*/ 126 w 420"/>
              <a:gd name="connsiteY17" fmla="*/ 37 h 764"/>
              <a:gd name="connsiteX18" fmla="*/ 142 w 420"/>
              <a:gd name="connsiteY18" fmla="*/ 37 h 764"/>
              <a:gd name="connsiteX19" fmla="*/ 157 w 420"/>
              <a:gd name="connsiteY19" fmla="*/ 37 h 764"/>
              <a:gd name="connsiteX20" fmla="*/ 168 w 420"/>
              <a:gd name="connsiteY20" fmla="*/ 32 h 764"/>
              <a:gd name="connsiteX21" fmla="*/ 184 w 420"/>
              <a:gd name="connsiteY21" fmla="*/ 32 h 764"/>
              <a:gd name="connsiteX22" fmla="*/ 194 w 420"/>
              <a:gd name="connsiteY22" fmla="*/ 32 h 764"/>
              <a:gd name="connsiteX23" fmla="*/ 205 w 420"/>
              <a:gd name="connsiteY23" fmla="*/ 26 h 764"/>
              <a:gd name="connsiteX24" fmla="*/ 215 w 420"/>
              <a:gd name="connsiteY24" fmla="*/ 26 h 764"/>
              <a:gd name="connsiteX25" fmla="*/ 221 w 420"/>
              <a:gd name="connsiteY25" fmla="*/ 26 h 764"/>
              <a:gd name="connsiteX26" fmla="*/ 231 w 420"/>
              <a:gd name="connsiteY26" fmla="*/ 21 h 764"/>
              <a:gd name="connsiteX27" fmla="*/ 236 w 420"/>
              <a:gd name="connsiteY27" fmla="*/ 21 h 764"/>
              <a:gd name="connsiteX28" fmla="*/ 242 w 420"/>
              <a:gd name="connsiteY28" fmla="*/ 21 h 764"/>
              <a:gd name="connsiteX29" fmla="*/ 247 w 420"/>
              <a:gd name="connsiteY29" fmla="*/ 16 h 764"/>
              <a:gd name="connsiteX30" fmla="*/ 247 w 420"/>
              <a:gd name="connsiteY30" fmla="*/ 16 h 764"/>
              <a:gd name="connsiteX31" fmla="*/ 252 w 420"/>
              <a:gd name="connsiteY31" fmla="*/ 16 h 764"/>
              <a:gd name="connsiteX32" fmla="*/ 252 w 420"/>
              <a:gd name="connsiteY32" fmla="*/ 11 h 764"/>
              <a:gd name="connsiteX33" fmla="*/ 263 w 420"/>
              <a:gd name="connsiteY33" fmla="*/ 5 h 764"/>
              <a:gd name="connsiteX34" fmla="*/ 268 w 420"/>
              <a:gd name="connsiteY34" fmla="*/ 5 h 764"/>
              <a:gd name="connsiteX35" fmla="*/ 278 w 420"/>
              <a:gd name="connsiteY35" fmla="*/ 0 h 764"/>
              <a:gd name="connsiteX36" fmla="*/ 284 w 420"/>
              <a:gd name="connsiteY36" fmla="*/ 5 h 764"/>
              <a:gd name="connsiteX37" fmla="*/ 299 w 420"/>
              <a:gd name="connsiteY37" fmla="*/ 5 h 764"/>
              <a:gd name="connsiteX38" fmla="*/ 310 w 420"/>
              <a:gd name="connsiteY38" fmla="*/ 11 h 764"/>
              <a:gd name="connsiteX39" fmla="*/ 331 w 420"/>
              <a:gd name="connsiteY39" fmla="*/ 16 h 764"/>
              <a:gd name="connsiteX40" fmla="*/ 363 w 420"/>
              <a:gd name="connsiteY40" fmla="*/ 32 h 764"/>
              <a:gd name="connsiteX41" fmla="*/ 378 w 420"/>
              <a:gd name="connsiteY41" fmla="*/ 42 h 764"/>
              <a:gd name="connsiteX42" fmla="*/ 394 w 420"/>
              <a:gd name="connsiteY42" fmla="*/ 53 h 764"/>
              <a:gd name="connsiteX43" fmla="*/ 405 w 420"/>
              <a:gd name="connsiteY43" fmla="*/ 58 h 764"/>
              <a:gd name="connsiteX44" fmla="*/ 415 w 420"/>
              <a:gd name="connsiteY44" fmla="*/ 68 h 764"/>
              <a:gd name="connsiteX45" fmla="*/ 420 w 420"/>
              <a:gd name="connsiteY45" fmla="*/ 74 h 764"/>
              <a:gd name="connsiteX46" fmla="*/ 420 w 420"/>
              <a:gd name="connsiteY46" fmla="*/ 74 h 764"/>
              <a:gd name="connsiteX47" fmla="*/ 415 w 420"/>
              <a:gd name="connsiteY47" fmla="*/ 79 h 764"/>
              <a:gd name="connsiteX48" fmla="*/ 415 w 420"/>
              <a:gd name="connsiteY48" fmla="*/ 84 h 764"/>
              <a:gd name="connsiteX49" fmla="*/ 410 w 420"/>
              <a:gd name="connsiteY49" fmla="*/ 90 h 764"/>
              <a:gd name="connsiteX50" fmla="*/ 405 w 420"/>
              <a:gd name="connsiteY50" fmla="*/ 95 h 764"/>
              <a:gd name="connsiteX51" fmla="*/ 399 w 420"/>
              <a:gd name="connsiteY51" fmla="*/ 100 h 764"/>
              <a:gd name="connsiteX52" fmla="*/ 394 w 420"/>
              <a:gd name="connsiteY52" fmla="*/ 105 h 764"/>
              <a:gd name="connsiteX53" fmla="*/ 389 w 420"/>
              <a:gd name="connsiteY53" fmla="*/ 116 h 764"/>
              <a:gd name="connsiteX54" fmla="*/ 389 w 420"/>
              <a:gd name="connsiteY54" fmla="*/ 126 h 764"/>
              <a:gd name="connsiteX55" fmla="*/ 384 w 420"/>
              <a:gd name="connsiteY55" fmla="*/ 142 h 764"/>
              <a:gd name="connsiteX56" fmla="*/ 384 w 420"/>
              <a:gd name="connsiteY56" fmla="*/ 163 h 764"/>
              <a:gd name="connsiteX57" fmla="*/ 384 w 420"/>
              <a:gd name="connsiteY57" fmla="*/ 184 h 764"/>
              <a:gd name="connsiteX58" fmla="*/ 378 w 420"/>
              <a:gd name="connsiteY58" fmla="*/ 211 h 764"/>
              <a:gd name="connsiteX59" fmla="*/ 373 w 420"/>
              <a:gd name="connsiteY59" fmla="*/ 263 h 764"/>
              <a:gd name="connsiteX60" fmla="*/ 368 w 420"/>
              <a:gd name="connsiteY60" fmla="*/ 316 h 764"/>
              <a:gd name="connsiteX61" fmla="*/ 363 w 420"/>
              <a:gd name="connsiteY61" fmla="*/ 363 h 764"/>
              <a:gd name="connsiteX62" fmla="*/ 357 w 420"/>
              <a:gd name="connsiteY62" fmla="*/ 411 h 764"/>
              <a:gd name="connsiteX63" fmla="*/ 347 w 420"/>
              <a:gd name="connsiteY63" fmla="*/ 458 h 764"/>
              <a:gd name="connsiteX64" fmla="*/ 336 w 420"/>
              <a:gd name="connsiteY64" fmla="*/ 506 h 764"/>
              <a:gd name="connsiteX65" fmla="*/ 326 w 420"/>
              <a:gd name="connsiteY65" fmla="*/ 553 h 764"/>
              <a:gd name="connsiteX66" fmla="*/ 310 w 420"/>
              <a:gd name="connsiteY66" fmla="*/ 595 h 764"/>
              <a:gd name="connsiteX67" fmla="*/ 299 w 420"/>
              <a:gd name="connsiteY67" fmla="*/ 622 h 764"/>
              <a:gd name="connsiteX68" fmla="*/ 294 w 420"/>
              <a:gd name="connsiteY68" fmla="*/ 643 h 764"/>
              <a:gd name="connsiteX69" fmla="*/ 284 w 420"/>
              <a:gd name="connsiteY69" fmla="*/ 658 h 764"/>
              <a:gd name="connsiteX70" fmla="*/ 273 w 420"/>
              <a:gd name="connsiteY70" fmla="*/ 674 h 764"/>
              <a:gd name="connsiteX71" fmla="*/ 263 w 420"/>
              <a:gd name="connsiteY71" fmla="*/ 690 h 764"/>
              <a:gd name="connsiteX72" fmla="*/ 252 w 420"/>
              <a:gd name="connsiteY72" fmla="*/ 706 h 764"/>
              <a:gd name="connsiteX73" fmla="*/ 236 w 420"/>
              <a:gd name="connsiteY73" fmla="*/ 716 h 764"/>
              <a:gd name="connsiteX74" fmla="*/ 226 w 420"/>
              <a:gd name="connsiteY74" fmla="*/ 727 h 764"/>
              <a:gd name="connsiteX75" fmla="*/ 215 w 420"/>
              <a:gd name="connsiteY75" fmla="*/ 737 h 764"/>
              <a:gd name="connsiteX76" fmla="*/ 205 w 420"/>
              <a:gd name="connsiteY76" fmla="*/ 743 h 764"/>
              <a:gd name="connsiteX77" fmla="*/ 194 w 420"/>
              <a:gd name="connsiteY77" fmla="*/ 748 h 764"/>
              <a:gd name="connsiteX78" fmla="*/ 184 w 420"/>
              <a:gd name="connsiteY78" fmla="*/ 753 h 764"/>
              <a:gd name="connsiteX79" fmla="*/ 179 w 420"/>
              <a:gd name="connsiteY79" fmla="*/ 758 h 764"/>
              <a:gd name="connsiteX80" fmla="*/ 168 w 420"/>
              <a:gd name="connsiteY80" fmla="*/ 764 h 764"/>
              <a:gd name="connsiteX81" fmla="*/ 163 w 420"/>
              <a:gd name="connsiteY81" fmla="*/ 764 h 764"/>
              <a:gd name="connsiteX82" fmla="*/ 157 w 420"/>
              <a:gd name="connsiteY82" fmla="*/ 764 h 764"/>
              <a:gd name="connsiteX83" fmla="*/ 147 w 420"/>
              <a:gd name="connsiteY83" fmla="*/ 758 h 764"/>
              <a:gd name="connsiteX84" fmla="*/ 142 w 420"/>
              <a:gd name="connsiteY84" fmla="*/ 753 h 764"/>
              <a:gd name="connsiteX85" fmla="*/ 136 w 420"/>
              <a:gd name="connsiteY85" fmla="*/ 748 h 764"/>
              <a:gd name="connsiteX86" fmla="*/ 136 w 420"/>
              <a:gd name="connsiteY86" fmla="*/ 743 h 764"/>
              <a:gd name="connsiteX87" fmla="*/ 136 w 420"/>
              <a:gd name="connsiteY87" fmla="*/ 737 h 764"/>
              <a:gd name="connsiteX88" fmla="*/ 136 w 420"/>
              <a:gd name="connsiteY88" fmla="*/ 732 h 764"/>
              <a:gd name="connsiteX89" fmla="*/ 136 w 420"/>
              <a:gd name="connsiteY89" fmla="*/ 722 h 764"/>
              <a:gd name="connsiteX90" fmla="*/ 136 w 420"/>
              <a:gd name="connsiteY90" fmla="*/ 716 h 764"/>
              <a:gd name="connsiteX91" fmla="*/ 131 w 420"/>
              <a:gd name="connsiteY91" fmla="*/ 706 h 764"/>
              <a:gd name="connsiteX92" fmla="*/ 121 w 420"/>
              <a:gd name="connsiteY92" fmla="*/ 695 h 764"/>
              <a:gd name="connsiteX93" fmla="*/ 110 w 420"/>
              <a:gd name="connsiteY93" fmla="*/ 690 h 764"/>
              <a:gd name="connsiteX94" fmla="*/ 100 w 420"/>
              <a:gd name="connsiteY94" fmla="*/ 679 h 764"/>
              <a:gd name="connsiteX95" fmla="*/ 84 w 420"/>
              <a:gd name="connsiteY95" fmla="*/ 669 h 764"/>
              <a:gd name="connsiteX96" fmla="*/ 68 w 420"/>
              <a:gd name="connsiteY96" fmla="*/ 658 h 764"/>
              <a:gd name="connsiteX97" fmla="*/ 52 w 420"/>
              <a:gd name="connsiteY97" fmla="*/ 648 h 764"/>
              <a:gd name="connsiteX98" fmla="*/ 36 w 420"/>
              <a:gd name="connsiteY98" fmla="*/ 643 h 764"/>
              <a:gd name="connsiteX99" fmla="*/ 26 w 420"/>
              <a:gd name="connsiteY99" fmla="*/ 632 h 764"/>
              <a:gd name="connsiteX100" fmla="*/ 15 w 420"/>
              <a:gd name="connsiteY100" fmla="*/ 627 h 764"/>
              <a:gd name="connsiteX101" fmla="*/ 5 w 420"/>
              <a:gd name="connsiteY101" fmla="*/ 622 h 764"/>
              <a:gd name="connsiteX102" fmla="*/ 0 w 420"/>
              <a:gd name="connsiteY102" fmla="*/ 616 h 764"/>
              <a:gd name="connsiteX103" fmla="*/ 0 w 420"/>
              <a:gd name="connsiteY103" fmla="*/ 616 h 764"/>
              <a:gd name="connsiteX104" fmla="*/ 0 w 420"/>
              <a:gd name="connsiteY104" fmla="*/ 611 h 764"/>
              <a:gd name="connsiteX105" fmla="*/ 0 w 420"/>
              <a:gd name="connsiteY105" fmla="*/ 611 h 764"/>
              <a:gd name="connsiteX106" fmla="*/ 5 w 420"/>
              <a:gd name="connsiteY106" fmla="*/ 611 h 764"/>
              <a:gd name="connsiteX107" fmla="*/ 10 w 420"/>
              <a:gd name="connsiteY107" fmla="*/ 611 h 764"/>
              <a:gd name="connsiteX108" fmla="*/ 21 w 420"/>
              <a:gd name="connsiteY108" fmla="*/ 611 h 764"/>
              <a:gd name="connsiteX109" fmla="*/ 31 w 420"/>
              <a:gd name="connsiteY109" fmla="*/ 611 h 764"/>
              <a:gd name="connsiteX110" fmla="*/ 47 w 420"/>
              <a:gd name="connsiteY110" fmla="*/ 616 h 764"/>
              <a:gd name="connsiteX111" fmla="*/ 63 w 420"/>
              <a:gd name="connsiteY111" fmla="*/ 622 h 764"/>
              <a:gd name="connsiteX112" fmla="*/ 84 w 420"/>
              <a:gd name="connsiteY112" fmla="*/ 622 h 764"/>
              <a:gd name="connsiteX113" fmla="*/ 105 w 420"/>
              <a:gd name="connsiteY113" fmla="*/ 627 h 764"/>
              <a:gd name="connsiteX114" fmla="*/ 121 w 420"/>
              <a:gd name="connsiteY114" fmla="*/ 632 h 764"/>
              <a:gd name="connsiteX115" fmla="*/ 136 w 420"/>
              <a:gd name="connsiteY115" fmla="*/ 632 h 764"/>
              <a:gd name="connsiteX116" fmla="*/ 152 w 420"/>
              <a:gd name="connsiteY116" fmla="*/ 632 h 764"/>
              <a:gd name="connsiteX117" fmla="*/ 163 w 420"/>
              <a:gd name="connsiteY117" fmla="*/ 632 h 764"/>
              <a:gd name="connsiteX118" fmla="*/ 173 w 420"/>
              <a:gd name="connsiteY118" fmla="*/ 632 h 764"/>
              <a:gd name="connsiteX119" fmla="*/ 179 w 420"/>
              <a:gd name="connsiteY119" fmla="*/ 632 h 764"/>
              <a:gd name="connsiteX120" fmla="*/ 184 w 420"/>
              <a:gd name="connsiteY120" fmla="*/ 632 h 764"/>
              <a:gd name="connsiteX121" fmla="*/ 189 w 420"/>
              <a:gd name="connsiteY121" fmla="*/ 627 h 764"/>
              <a:gd name="connsiteX122" fmla="*/ 194 w 420"/>
              <a:gd name="connsiteY122" fmla="*/ 622 h 764"/>
              <a:gd name="connsiteX123" fmla="*/ 200 w 420"/>
              <a:gd name="connsiteY123" fmla="*/ 616 h 764"/>
              <a:gd name="connsiteX124" fmla="*/ 205 w 420"/>
              <a:gd name="connsiteY124" fmla="*/ 611 h 764"/>
              <a:gd name="connsiteX125" fmla="*/ 210 w 420"/>
              <a:gd name="connsiteY125" fmla="*/ 600 h 764"/>
              <a:gd name="connsiteX126" fmla="*/ 221 w 420"/>
              <a:gd name="connsiteY126" fmla="*/ 590 h 764"/>
              <a:gd name="connsiteX127" fmla="*/ 226 w 420"/>
              <a:gd name="connsiteY127" fmla="*/ 579 h 764"/>
              <a:gd name="connsiteX128" fmla="*/ 231 w 420"/>
              <a:gd name="connsiteY128" fmla="*/ 569 h 764"/>
              <a:gd name="connsiteX129" fmla="*/ 236 w 420"/>
              <a:gd name="connsiteY129" fmla="*/ 553 h 764"/>
              <a:gd name="connsiteX130" fmla="*/ 242 w 420"/>
              <a:gd name="connsiteY130" fmla="*/ 537 h 764"/>
              <a:gd name="connsiteX131" fmla="*/ 247 w 420"/>
              <a:gd name="connsiteY131" fmla="*/ 521 h 764"/>
              <a:gd name="connsiteX132" fmla="*/ 252 w 420"/>
              <a:gd name="connsiteY132" fmla="*/ 500 h 764"/>
              <a:gd name="connsiteX133" fmla="*/ 257 w 420"/>
              <a:gd name="connsiteY133" fmla="*/ 479 h 764"/>
              <a:gd name="connsiteX134" fmla="*/ 263 w 420"/>
              <a:gd name="connsiteY134" fmla="*/ 453 h 764"/>
              <a:gd name="connsiteX135" fmla="*/ 268 w 420"/>
              <a:gd name="connsiteY135" fmla="*/ 427 h 764"/>
              <a:gd name="connsiteX136" fmla="*/ 273 w 420"/>
              <a:gd name="connsiteY136" fmla="*/ 400 h 764"/>
              <a:gd name="connsiteX137" fmla="*/ 278 w 420"/>
              <a:gd name="connsiteY137" fmla="*/ 374 h 764"/>
              <a:gd name="connsiteX138" fmla="*/ 284 w 420"/>
              <a:gd name="connsiteY138" fmla="*/ 348 h 764"/>
              <a:gd name="connsiteX139" fmla="*/ 284 w 420"/>
              <a:gd name="connsiteY139" fmla="*/ 321 h 764"/>
              <a:gd name="connsiteX140" fmla="*/ 289 w 420"/>
              <a:gd name="connsiteY140" fmla="*/ 295 h 764"/>
              <a:gd name="connsiteX141" fmla="*/ 289 w 420"/>
              <a:gd name="connsiteY141" fmla="*/ 274 h 764"/>
              <a:gd name="connsiteX142" fmla="*/ 294 w 420"/>
              <a:gd name="connsiteY142" fmla="*/ 253 h 764"/>
              <a:gd name="connsiteX143" fmla="*/ 294 w 420"/>
              <a:gd name="connsiteY143" fmla="*/ 232 h 764"/>
              <a:gd name="connsiteX144" fmla="*/ 294 w 420"/>
              <a:gd name="connsiteY144" fmla="*/ 211 h 764"/>
              <a:gd name="connsiteX145" fmla="*/ 299 w 420"/>
              <a:gd name="connsiteY145" fmla="*/ 195 h 764"/>
              <a:gd name="connsiteX146" fmla="*/ 299 w 420"/>
              <a:gd name="connsiteY146" fmla="*/ 179 h 764"/>
              <a:gd name="connsiteX147" fmla="*/ 299 w 420"/>
              <a:gd name="connsiteY147" fmla="*/ 163 h 764"/>
              <a:gd name="connsiteX148" fmla="*/ 299 w 420"/>
              <a:gd name="connsiteY148" fmla="*/ 153 h 764"/>
              <a:gd name="connsiteX149" fmla="*/ 299 w 420"/>
              <a:gd name="connsiteY149" fmla="*/ 142 h 764"/>
              <a:gd name="connsiteX150" fmla="*/ 299 w 420"/>
              <a:gd name="connsiteY150" fmla="*/ 132 h 764"/>
              <a:gd name="connsiteX151" fmla="*/ 299 w 420"/>
              <a:gd name="connsiteY151" fmla="*/ 121 h 764"/>
              <a:gd name="connsiteX152" fmla="*/ 294 w 420"/>
              <a:gd name="connsiteY152" fmla="*/ 116 h 764"/>
              <a:gd name="connsiteX153" fmla="*/ 294 w 420"/>
              <a:gd name="connsiteY15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126 w 420"/>
              <a:gd name="connsiteY16" fmla="*/ 37 h 764"/>
              <a:gd name="connsiteX17" fmla="*/ 142 w 420"/>
              <a:gd name="connsiteY17" fmla="*/ 37 h 764"/>
              <a:gd name="connsiteX18" fmla="*/ 157 w 420"/>
              <a:gd name="connsiteY18" fmla="*/ 37 h 764"/>
              <a:gd name="connsiteX19" fmla="*/ 168 w 420"/>
              <a:gd name="connsiteY19" fmla="*/ 32 h 764"/>
              <a:gd name="connsiteX20" fmla="*/ 184 w 420"/>
              <a:gd name="connsiteY20" fmla="*/ 32 h 764"/>
              <a:gd name="connsiteX21" fmla="*/ 194 w 420"/>
              <a:gd name="connsiteY21" fmla="*/ 32 h 764"/>
              <a:gd name="connsiteX22" fmla="*/ 205 w 420"/>
              <a:gd name="connsiteY22" fmla="*/ 26 h 764"/>
              <a:gd name="connsiteX23" fmla="*/ 215 w 420"/>
              <a:gd name="connsiteY23" fmla="*/ 26 h 764"/>
              <a:gd name="connsiteX24" fmla="*/ 221 w 420"/>
              <a:gd name="connsiteY24" fmla="*/ 26 h 764"/>
              <a:gd name="connsiteX25" fmla="*/ 231 w 420"/>
              <a:gd name="connsiteY25" fmla="*/ 21 h 764"/>
              <a:gd name="connsiteX26" fmla="*/ 236 w 420"/>
              <a:gd name="connsiteY26" fmla="*/ 21 h 764"/>
              <a:gd name="connsiteX27" fmla="*/ 242 w 420"/>
              <a:gd name="connsiteY27" fmla="*/ 21 h 764"/>
              <a:gd name="connsiteX28" fmla="*/ 247 w 420"/>
              <a:gd name="connsiteY28" fmla="*/ 16 h 764"/>
              <a:gd name="connsiteX29" fmla="*/ 247 w 420"/>
              <a:gd name="connsiteY29" fmla="*/ 16 h 764"/>
              <a:gd name="connsiteX30" fmla="*/ 252 w 420"/>
              <a:gd name="connsiteY30" fmla="*/ 16 h 764"/>
              <a:gd name="connsiteX31" fmla="*/ 252 w 420"/>
              <a:gd name="connsiteY31" fmla="*/ 11 h 764"/>
              <a:gd name="connsiteX32" fmla="*/ 263 w 420"/>
              <a:gd name="connsiteY32" fmla="*/ 5 h 764"/>
              <a:gd name="connsiteX33" fmla="*/ 268 w 420"/>
              <a:gd name="connsiteY33" fmla="*/ 5 h 764"/>
              <a:gd name="connsiteX34" fmla="*/ 278 w 420"/>
              <a:gd name="connsiteY34" fmla="*/ 0 h 764"/>
              <a:gd name="connsiteX35" fmla="*/ 284 w 420"/>
              <a:gd name="connsiteY35" fmla="*/ 5 h 764"/>
              <a:gd name="connsiteX36" fmla="*/ 299 w 420"/>
              <a:gd name="connsiteY36" fmla="*/ 5 h 764"/>
              <a:gd name="connsiteX37" fmla="*/ 310 w 420"/>
              <a:gd name="connsiteY37" fmla="*/ 11 h 764"/>
              <a:gd name="connsiteX38" fmla="*/ 331 w 420"/>
              <a:gd name="connsiteY38" fmla="*/ 16 h 764"/>
              <a:gd name="connsiteX39" fmla="*/ 363 w 420"/>
              <a:gd name="connsiteY39" fmla="*/ 32 h 764"/>
              <a:gd name="connsiteX40" fmla="*/ 378 w 420"/>
              <a:gd name="connsiteY40" fmla="*/ 42 h 764"/>
              <a:gd name="connsiteX41" fmla="*/ 394 w 420"/>
              <a:gd name="connsiteY41" fmla="*/ 53 h 764"/>
              <a:gd name="connsiteX42" fmla="*/ 405 w 420"/>
              <a:gd name="connsiteY42" fmla="*/ 58 h 764"/>
              <a:gd name="connsiteX43" fmla="*/ 415 w 420"/>
              <a:gd name="connsiteY43" fmla="*/ 68 h 764"/>
              <a:gd name="connsiteX44" fmla="*/ 420 w 420"/>
              <a:gd name="connsiteY44" fmla="*/ 74 h 764"/>
              <a:gd name="connsiteX45" fmla="*/ 420 w 420"/>
              <a:gd name="connsiteY45" fmla="*/ 74 h 764"/>
              <a:gd name="connsiteX46" fmla="*/ 415 w 420"/>
              <a:gd name="connsiteY46" fmla="*/ 79 h 764"/>
              <a:gd name="connsiteX47" fmla="*/ 415 w 420"/>
              <a:gd name="connsiteY47" fmla="*/ 84 h 764"/>
              <a:gd name="connsiteX48" fmla="*/ 410 w 420"/>
              <a:gd name="connsiteY48" fmla="*/ 90 h 764"/>
              <a:gd name="connsiteX49" fmla="*/ 405 w 420"/>
              <a:gd name="connsiteY49" fmla="*/ 95 h 764"/>
              <a:gd name="connsiteX50" fmla="*/ 399 w 420"/>
              <a:gd name="connsiteY50" fmla="*/ 100 h 764"/>
              <a:gd name="connsiteX51" fmla="*/ 394 w 420"/>
              <a:gd name="connsiteY51" fmla="*/ 105 h 764"/>
              <a:gd name="connsiteX52" fmla="*/ 389 w 420"/>
              <a:gd name="connsiteY52" fmla="*/ 116 h 764"/>
              <a:gd name="connsiteX53" fmla="*/ 389 w 420"/>
              <a:gd name="connsiteY53" fmla="*/ 126 h 764"/>
              <a:gd name="connsiteX54" fmla="*/ 384 w 420"/>
              <a:gd name="connsiteY54" fmla="*/ 142 h 764"/>
              <a:gd name="connsiteX55" fmla="*/ 384 w 420"/>
              <a:gd name="connsiteY55" fmla="*/ 163 h 764"/>
              <a:gd name="connsiteX56" fmla="*/ 384 w 420"/>
              <a:gd name="connsiteY56" fmla="*/ 184 h 764"/>
              <a:gd name="connsiteX57" fmla="*/ 378 w 420"/>
              <a:gd name="connsiteY57" fmla="*/ 211 h 764"/>
              <a:gd name="connsiteX58" fmla="*/ 373 w 420"/>
              <a:gd name="connsiteY58" fmla="*/ 263 h 764"/>
              <a:gd name="connsiteX59" fmla="*/ 368 w 420"/>
              <a:gd name="connsiteY59" fmla="*/ 316 h 764"/>
              <a:gd name="connsiteX60" fmla="*/ 363 w 420"/>
              <a:gd name="connsiteY60" fmla="*/ 363 h 764"/>
              <a:gd name="connsiteX61" fmla="*/ 357 w 420"/>
              <a:gd name="connsiteY61" fmla="*/ 411 h 764"/>
              <a:gd name="connsiteX62" fmla="*/ 347 w 420"/>
              <a:gd name="connsiteY62" fmla="*/ 458 h 764"/>
              <a:gd name="connsiteX63" fmla="*/ 336 w 420"/>
              <a:gd name="connsiteY63" fmla="*/ 506 h 764"/>
              <a:gd name="connsiteX64" fmla="*/ 326 w 420"/>
              <a:gd name="connsiteY64" fmla="*/ 553 h 764"/>
              <a:gd name="connsiteX65" fmla="*/ 310 w 420"/>
              <a:gd name="connsiteY65" fmla="*/ 595 h 764"/>
              <a:gd name="connsiteX66" fmla="*/ 299 w 420"/>
              <a:gd name="connsiteY66" fmla="*/ 622 h 764"/>
              <a:gd name="connsiteX67" fmla="*/ 294 w 420"/>
              <a:gd name="connsiteY67" fmla="*/ 643 h 764"/>
              <a:gd name="connsiteX68" fmla="*/ 284 w 420"/>
              <a:gd name="connsiteY68" fmla="*/ 658 h 764"/>
              <a:gd name="connsiteX69" fmla="*/ 273 w 420"/>
              <a:gd name="connsiteY69" fmla="*/ 674 h 764"/>
              <a:gd name="connsiteX70" fmla="*/ 263 w 420"/>
              <a:gd name="connsiteY70" fmla="*/ 690 h 764"/>
              <a:gd name="connsiteX71" fmla="*/ 252 w 420"/>
              <a:gd name="connsiteY71" fmla="*/ 706 h 764"/>
              <a:gd name="connsiteX72" fmla="*/ 236 w 420"/>
              <a:gd name="connsiteY72" fmla="*/ 716 h 764"/>
              <a:gd name="connsiteX73" fmla="*/ 226 w 420"/>
              <a:gd name="connsiteY73" fmla="*/ 727 h 764"/>
              <a:gd name="connsiteX74" fmla="*/ 215 w 420"/>
              <a:gd name="connsiteY74" fmla="*/ 737 h 764"/>
              <a:gd name="connsiteX75" fmla="*/ 205 w 420"/>
              <a:gd name="connsiteY75" fmla="*/ 743 h 764"/>
              <a:gd name="connsiteX76" fmla="*/ 194 w 420"/>
              <a:gd name="connsiteY76" fmla="*/ 748 h 764"/>
              <a:gd name="connsiteX77" fmla="*/ 184 w 420"/>
              <a:gd name="connsiteY77" fmla="*/ 753 h 764"/>
              <a:gd name="connsiteX78" fmla="*/ 179 w 420"/>
              <a:gd name="connsiteY78" fmla="*/ 758 h 764"/>
              <a:gd name="connsiteX79" fmla="*/ 168 w 420"/>
              <a:gd name="connsiteY79" fmla="*/ 764 h 764"/>
              <a:gd name="connsiteX80" fmla="*/ 163 w 420"/>
              <a:gd name="connsiteY80" fmla="*/ 764 h 764"/>
              <a:gd name="connsiteX81" fmla="*/ 157 w 420"/>
              <a:gd name="connsiteY81" fmla="*/ 764 h 764"/>
              <a:gd name="connsiteX82" fmla="*/ 147 w 420"/>
              <a:gd name="connsiteY82" fmla="*/ 758 h 764"/>
              <a:gd name="connsiteX83" fmla="*/ 142 w 420"/>
              <a:gd name="connsiteY83" fmla="*/ 753 h 764"/>
              <a:gd name="connsiteX84" fmla="*/ 136 w 420"/>
              <a:gd name="connsiteY84" fmla="*/ 748 h 764"/>
              <a:gd name="connsiteX85" fmla="*/ 136 w 420"/>
              <a:gd name="connsiteY85" fmla="*/ 743 h 764"/>
              <a:gd name="connsiteX86" fmla="*/ 136 w 420"/>
              <a:gd name="connsiteY86" fmla="*/ 737 h 764"/>
              <a:gd name="connsiteX87" fmla="*/ 136 w 420"/>
              <a:gd name="connsiteY87" fmla="*/ 732 h 764"/>
              <a:gd name="connsiteX88" fmla="*/ 136 w 420"/>
              <a:gd name="connsiteY88" fmla="*/ 722 h 764"/>
              <a:gd name="connsiteX89" fmla="*/ 136 w 420"/>
              <a:gd name="connsiteY89" fmla="*/ 716 h 764"/>
              <a:gd name="connsiteX90" fmla="*/ 131 w 420"/>
              <a:gd name="connsiteY90" fmla="*/ 706 h 764"/>
              <a:gd name="connsiteX91" fmla="*/ 121 w 420"/>
              <a:gd name="connsiteY91" fmla="*/ 695 h 764"/>
              <a:gd name="connsiteX92" fmla="*/ 110 w 420"/>
              <a:gd name="connsiteY92" fmla="*/ 690 h 764"/>
              <a:gd name="connsiteX93" fmla="*/ 100 w 420"/>
              <a:gd name="connsiteY93" fmla="*/ 679 h 764"/>
              <a:gd name="connsiteX94" fmla="*/ 84 w 420"/>
              <a:gd name="connsiteY94" fmla="*/ 669 h 764"/>
              <a:gd name="connsiteX95" fmla="*/ 68 w 420"/>
              <a:gd name="connsiteY95" fmla="*/ 658 h 764"/>
              <a:gd name="connsiteX96" fmla="*/ 52 w 420"/>
              <a:gd name="connsiteY96" fmla="*/ 648 h 764"/>
              <a:gd name="connsiteX97" fmla="*/ 36 w 420"/>
              <a:gd name="connsiteY97" fmla="*/ 643 h 764"/>
              <a:gd name="connsiteX98" fmla="*/ 26 w 420"/>
              <a:gd name="connsiteY98" fmla="*/ 632 h 764"/>
              <a:gd name="connsiteX99" fmla="*/ 15 w 420"/>
              <a:gd name="connsiteY99" fmla="*/ 627 h 764"/>
              <a:gd name="connsiteX100" fmla="*/ 5 w 420"/>
              <a:gd name="connsiteY100" fmla="*/ 622 h 764"/>
              <a:gd name="connsiteX101" fmla="*/ 0 w 420"/>
              <a:gd name="connsiteY101" fmla="*/ 616 h 764"/>
              <a:gd name="connsiteX102" fmla="*/ 0 w 420"/>
              <a:gd name="connsiteY102" fmla="*/ 616 h 764"/>
              <a:gd name="connsiteX103" fmla="*/ 0 w 420"/>
              <a:gd name="connsiteY103" fmla="*/ 611 h 764"/>
              <a:gd name="connsiteX104" fmla="*/ 0 w 420"/>
              <a:gd name="connsiteY104" fmla="*/ 611 h 764"/>
              <a:gd name="connsiteX105" fmla="*/ 5 w 420"/>
              <a:gd name="connsiteY105" fmla="*/ 611 h 764"/>
              <a:gd name="connsiteX106" fmla="*/ 10 w 420"/>
              <a:gd name="connsiteY106" fmla="*/ 611 h 764"/>
              <a:gd name="connsiteX107" fmla="*/ 21 w 420"/>
              <a:gd name="connsiteY107" fmla="*/ 611 h 764"/>
              <a:gd name="connsiteX108" fmla="*/ 31 w 420"/>
              <a:gd name="connsiteY108" fmla="*/ 611 h 764"/>
              <a:gd name="connsiteX109" fmla="*/ 47 w 420"/>
              <a:gd name="connsiteY109" fmla="*/ 616 h 764"/>
              <a:gd name="connsiteX110" fmla="*/ 63 w 420"/>
              <a:gd name="connsiteY110" fmla="*/ 622 h 764"/>
              <a:gd name="connsiteX111" fmla="*/ 84 w 420"/>
              <a:gd name="connsiteY111" fmla="*/ 622 h 764"/>
              <a:gd name="connsiteX112" fmla="*/ 105 w 420"/>
              <a:gd name="connsiteY112" fmla="*/ 627 h 764"/>
              <a:gd name="connsiteX113" fmla="*/ 121 w 420"/>
              <a:gd name="connsiteY113" fmla="*/ 632 h 764"/>
              <a:gd name="connsiteX114" fmla="*/ 136 w 420"/>
              <a:gd name="connsiteY114" fmla="*/ 632 h 764"/>
              <a:gd name="connsiteX115" fmla="*/ 152 w 420"/>
              <a:gd name="connsiteY115" fmla="*/ 632 h 764"/>
              <a:gd name="connsiteX116" fmla="*/ 163 w 420"/>
              <a:gd name="connsiteY116" fmla="*/ 632 h 764"/>
              <a:gd name="connsiteX117" fmla="*/ 173 w 420"/>
              <a:gd name="connsiteY117" fmla="*/ 632 h 764"/>
              <a:gd name="connsiteX118" fmla="*/ 179 w 420"/>
              <a:gd name="connsiteY118" fmla="*/ 632 h 764"/>
              <a:gd name="connsiteX119" fmla="*/ 184 w 420"/>
              <a:gd name="connsiteY119" fmla="*/ 632 h 764"/>
              <a:gd name="connsiteX120" fmla="*/ 189 w 420"/>
              <a:gd name="connsiteY120" fmla="*/ 627 h 764"/>
              <a:gd name="connsiteX121" fmla="*/ 194 w 420"/>
              <a:gd name="connsiteY121" fmla="*/ 622 h 764"/>
              <a:gd name="connsiteX122" fmla="*/ 200 w 420"/>
              <a:gd name="connsiteY122" fmla="*/ 616 h 764"/>
              <a:gd name="connsiteX123" fmla="*/ 205 w 420"/>
              <a:gd name="connsiteY123" fmla="*/ 611 h 764"/>
              <a:gd name="connsiteX124" fmla="*/ 210 w 420"/>
              <a:gd name="connsiteY124" fmla="*/ 600 h 764"/>
              <a:gd name="connsiteX125" fmla="*/ 221 w 420"/>
              <a:gd name="connsiteY125" fmla="*/ 590 h 764"/>
              <a:gd name="connsiteX126" fmla="*/ 226 w 420"/>
              <a:gd name="connsiteY126" fmla="*/ 579 h 764"/>
              <a:gd name="connsiteX127" fmla="*/ 231 w 420"/>
              <a:gd name="connsiteY127" fmla="*/ 569 h 764"/>
              <a:gd name="connsiteX128" fmla="*/ 236 w 420"/>
              <a:gd name="connsiteY128" fmla="*/ 553 h 764"/>
              <a:gd name="connsiteX129" fmla="*/ 242 w 420"/>
              <a:gd name="connsiteY129" fmla="*/ 537 h 764"/>
              <a:gd name="connsiteX130" fmla="*/ 247 w 420"/>
              <a:gd name="connsiteY130" fmla="*/ 521 h 764"/>
              <a:gd name="connsiteX131" fmla="*/ 252 w 420"/>
              <a:gd name="connsiteY131" fmla="*/ 500 h 764"/>
              <a:gd name="connsiteX132" fmla="*/ 257 w 420"/>
              <a:gd name="connsiteY132" fmla="*/ 479 h 764"/>
              <a:gd name="connsiteX133" fmla="*/ 263 w 420"/>
              <a:gd name="connsiteY133" fmla="*/ 453 h 764"/>
              <a:gd name="connsiteX134" fmla="*/ 268 w 420"/>
              <a:gd name="connsiteY134" fmla="*/ 427 h 764"/>
              <a:gd name="connsiteX135" fmla="*/ 273 w 420"/>
              <a:gd name="connsiteY135" fmla="*/ 400 h 764"/>
              <a:gd name="connsiteX136" fmla="*/ 278 w 420"/>
              <a:gd name="connsiteY136" fmla="*/ 374 h 764"/>
              <a:gd name="connsiteX137" fmla="*/ 284 w 420"/>
              <a:gd name="connsiteY137" fmla="*/ 348 h 764"/>
              <a:gd name="connsiteX138" fmla="*/ 284 w 420"/>
              <a:gd name="connsiteY138" fmla="*/ 321 h 764"/>
              <a:gd name="connsiteX139" fmla="*/ 289 w 420"/>
              <a:gd name="connsiteY139" fmla="*/ 295 h 764"/>
              <a:gd name="connsiteX140" fmla="*/ 289 w 420"/>
              <a:gd name="connsiteY140" fmla="*/ 274 h 764"/>
              <a:gd name="connsiteX141" fmla="*/ 294 w 420"/>
              <a:gd name="connsiteY141" fmla="*/ 253 h 764"/>
              <a:gd name="connsiteX142" fmla="*/ 294 w 420"/>
              <a:gd name="connsiteY142" fmla="*/ 232 h 764"/>
              <a:gd name="connsiteX143" fmla="*/ 294 w 420"/>
              <a:gd name="connsiteY143" fmla="*/ 211 h 764"/>
              <a:gd name="connsiteX144" fmla="*/ 299 w 420"/>
              <a:gd name="connsiteY144" fmla="*/ 195 h 764"/>
              <a:gd name="connsiteX145" fmla="*/ 299 w 420"/>
              <a:gd name="connsiteY145" fmla="*/ 179 h 764"/>
              <a:gd name="connsiteX146" fmla="*/ 299 w 420"/>
              <a:gd name="connsiteY146" fmla="*/ 163 h 764"/>
              <a:gd name="connsiteX147" fmla="*/ 299 w 420"/>
              <a:gd name="connsiteY147" fmla="*/ 153 h 764"/>
              <a:gd name="connsiteX148" fmla="*/ 299 w 420"/>
              <a:gd name="connsiteY148" fmla="*/ 142 h 764"/>
              <a:gd name="connsiteX149" fmla="*/ 299 w 420"/>
              <a:gd name="connsiteY149" fmla="*/ 132 h 764"/>
              <a:gd name="connsiteX150" fmla="*/ 299 w 420"/>
              <a:gd name="connsiteY150" fmla="*/ 121 h 764"/>
              <a:gd name="connsiteX151" fmla="*/ 294 w 420"/>
              <a:gd name="connsiteY151" fmla="*/ 116 h 764"/>
              <a:gd name="connsiteX152" fmla="*/ 294 w 420"/>
              <a:gd name="connsiteY15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26 w 420"/>
              <a:gd name="connsiteY15" fmla="*/ 79 h 764"/>
              <a:gd name="connsiteX16" fmla="*/ 142 w 420"/>
              <a:gd name="connsiteY16" fmla="*/ 37 h 764"/>
              <a:gd name="connsiteX17" fmla="*/ 157 w 420"/>
              <a:gd name="connsiteY17" fmla="*/ 37 h 764"/>
              <a:gd name="connsiteX18" fmla="*/ 168 w 420"/>
              <a:gd name="connsiteY18" fmla="*/ 32 h 764"/>
              <a:gd name="connsiteX19" fmla="*/ 184 w 420"/>
              <a:gd name="connsiteY19" fmla="*/ 32 h 764"/>
              <a:gd name="connsiteX20" fmla="*/ 194 w 420"/>
              <a:gd name="connsiteY20" fmla="*/ 32 h 764"/>
              <a:gd name="connsiteX21" fmla="*/ 205 w 420"/>
              <a:gd name="connsiteY21" fmla="*/ 26 h 764"/>
              <a:gd name="connsiteX22" fmla="*/ 215 w 420"/>
              <a:gd name="connsiteY22" fmla="*/ 26 h 764"/>
              <a:gd name="connsiteX23" fmla="*/ 221 w 420"/>
              <a:gd name="connsiteY23" fmla="*/ 26 h 764"/>
              <a:gd name="connsiteX24" fmla="*/ 231 w 420"/>
              <a:gd name="connsiteY24" fmla="*/ 21 h 764"/>
              <a:gd name="connsiteX25" fmla="*/ 236 w 420"/>
              <a:gd name="connsiteY25" fmla="*/ 21 h 764"/>
              <a:gd name="connsiteX26" fmla="*/ 242 w 420"/>
              <a:gd name="connsiteY26" fmla="*/ 21 h 764"/>
              <a:gd name="connsiteX27" fmla="*/ 247 w 420"/>
              <a:gd name="connsiteY27" fmla="*/ 16 h 764"/>
              <a:gd name="connsiteX28" fmla="*/ 247 w 420"/>
              <a:gd name="connsiteY28" fmla="*/ 16 h 764"/>
              <a:gd name="connsiteX29" fmla="*/ 252 w 420"/>
              <a:gd name="connsiteY29" fmla="*/ 16 h 764"/>
              <a:gd name="connsiteX30" fmla="*/ 252 w 420"/>
              <a:gd name="connsiteY30" fmla="*/ 11 h 764"/>
              <a:gd name="connsiteX31" fmla="*/ 263 w 420"/>
              <a:gd name="connsiteY31" fmla="*/ 5 h 764"/>
              <a:gd name="connsiteX32" fmla="*/ 268 w 420"/>
              <a:gd name="connsiteY32" fmla="*/ 5 h 764"/>
              <a:gd name="connsiteX33" fmla="*/ 278 w 420"/>
              <a:gd name="connsiteY33" fmla="*/ 0 h 764"/>
              <a:gd name="connsiteX34" fmla="*/ 284 w 420"/>
              <a:gd name="connsiteY34" fmla="*/ 5 h 764"/>
              <a:gd name="connsiteX35" fmla="*/ 299 w 420"/>
              <a:gd name="connsiteY35" fmla="*/ 5 h 764"/>
              <a:gd name="connsiteX36" fmla="*/ 310 w 420"/>
              <a:gd name="connsiteY36" fmla="*/ 11 h 764"/>
              <a:gd name="connsiteX37" fmla="*/ 331 w 420"/>
              <a:gd name="connsiteY37" fmla="*/ 16 h 764"/>
              <a:gd name="connsiteX38" fmla="*/ 363 w 420"/>
              <a:gd name="connsiteY38" fmla="*/ 32 h 764"/>
              <a:gd name="connsiteX39" fmla="*/ 378 w 420"/>
              <a:gd name="connsiteY39" fmla="*/ 42 h 764"/>
              <a:gd name="connsiteX40" fmla="*/ 394 w 420"/>
              <a:gd name="connsiteY40" fmla="*/ 53 h 764"/>
              <a:gd name="connsiteX41" fmla="*/ 405 w 420"/>
              <a:gd name="connsiteY41" fmla="*/ 58 h 764"/>
              <a:gd name="connsiteX42" fmla="*/ 415 w 420"/>
              <a:gd name="connsiteY42" fmla="*/ 68 h 764"/>
              <a:gd name="connsiteX43" fmla="*/ 420 w 420"/>
              <a:gd name="connsiteY43" fmla="*/ 74 h 764"/>
              <a:gd name="connsiteX44" fmla="*/ 420 w 420"/>
              <a:gd name="connsiteY44" fmla="*/ 74 h 764"/>
              <a:gd name="connsiteX45" fmla="*/ 415 w 420"/>
              <a:gd name="connsiteY45" fmla="*/ 79 h 764"/>
              <a:gd name="connsiteX46" fmla="*/ 415 w 420"/>
              <a:gd name="connsiteY46" fmla="*/ 84 h 764"/>
              <a:gd name="connsiteX47" fmla="*/ 410 w 420"/>
              <a:gd name="connsiteY47" fmla="*/ 90 h 764"/>
              <a:gd name="connsiteX48" fmla="*/ 405 w 420"/>
              <a:gd name="connsiteY48" fmla="*/ 95 h 764"/>
              <a:gd name="connsiteX49" fmla="*/ 399 w 420"/>
              <a:gd name="connsiteY49" fmla="*/ 100 h 764"/>
              <a:gd name="connsiteX50" fmla="*/ 394 w 420"/>
              <a:gd name="connsiteY50" fmla="*/ 105 h 764"/>
              <a:gd name="connsiteX51" fmla="*/ 389 w 420"/>
              <a:gd name="connsiteY51" fmla="*/ 116 h 764"/>
              <a:gd name="connsiteX52" fmla="*/ 389 w 420"/>
              <a:gd name="connsiteY52" fmla="*/ 126 h 764"/>
              <a:gd name="connsiteX53" fmla="*/ 384 w 420"/>
              <a:gd name="connsiteY53" fmla="*/ 142 h 764"/>
              <a:gd name="connsiteX54" fmla="*/ 384 w 420"/>
              <a:gd name="connsiteY54" fmla="*/ 163 h 764"/>
              <a:gd name="connsiteX55" fmla="*/ 384 w 420"/>
              <a:gd name="connsiteY55" fmla="*/ 184 h 764"/>
              <a:gd name="connsiteX56" fmla="*/ 378 w 420"/>
              <a:gd name="connsiteY56" fmla="*/ 211 h 764"/>
              <a:gd name="connsiteX57" fmla="*/ 373 w 420"/>
              <a:gd name="connsiteY57" fmla="*/ 263 h 764"/>
              <a:gd name="connsiteX58" fmla="*/ 368 w 420"/>
              <a:gd name="connsiteY58" fmla="*/ 316 h 764"/>
              <a:gd name="connsiteX59" fmla="*/ 363 w 420"/>
              <a:gd name="connsiteY59" fmla="*/ 363 h 764"/>
              <a:gd name="connsiteX60" fmla="*/ 357 w 420"/>
              <a:gd name="connsiteY60" fmla="*/ 411 h 764"/>
              <a:gd name="connsiteX61" fmla="*/ 347 w 420"/>
              <a:gd name="connsiteY61" fmla="*/ 458 h 764"/>
              <a:gd name="connsiteX62" fmla="*/ 336 w 420"/>
              <a:gd name="connsiteY62" fmla="*/ 506 h 764"/>
              <a:gd name="connsiteX63" fmla="*/ 326 w 420"/>
              <a:gd name="connsiteY63" fmla="*/ 553 h 764"/>
              <a:gd name="connsiteX64" fmla="*/ 310 w 420"/>
              <a:gd name="connsiteY64" fmla="*/ 595 h 764"/>
              <a:gd name="connsiteX65" fmla="*/ 299 w 420"/>
              <a:gd name="connsiteY65" fmla="*/ 622 h 764"/>
              <a:gd name="connsiteX66" fmla="*/ 294 w 420"/>
              <a:gd name="connsiteY66" fmla="*/ 643 h 764"/>
              <a:gd name="connsiteX67" fmla="*/ 284 w 420"/>
              <a:gd name="connsiteY67" fmla="*/ 658 h 764"/>
              <a:gd name="connsiteX68" fmla="*/ 273 w 420"/>
              <a:gd name="connsiteY68" fmla="*/ 674 h 764"/>
              <a:gd name="connsiteX69" fmla="*/ 263 w 420"/>
              <a:gd name="connsiteY69" fmla="*/ 690 h 764"/>
              <a:gd name="connsiteX70" fmla="*/ 252 w 420"/>
              <a:gd name="connsiteY70" fmla="*/ 706 h 764"/>
              <a:gd name="connsiteX71" fmla="*/ 236 w 420"/>
              <a:gd name="connsiteY71" fmla="*/ 716 h 764"/>
              <a:gd name="connsiteX72" fmla="*/ 226 w 420"/>
              <a:gd name="connsiteY72" fmla="*/ 727 h 764"/>
              <a:gd name="connsiteX73" fmla="*/ 215 w 420"/>
              <a:gd name="connsiteY73" fmla="*/ 737 h 764"/>
              <a:gd name="connsiteX74" fmla="*/ 205 w 420"/>
              <a:gd name="connsiteY74" fmla="*/ 743 h 764"/>
              <a:gd name="connsiteX75" fmla="*/ 194 w 420"/>
              <a:gd name="connsiteY75" fmla="*/ 748 h 764"/>
              <a:gd name="connsiteX76" fmla="*/ 184 w 420"/>
              <a:gd name="connsiteY76" fmla="*/ 753 h 764"/>
              <a:gd name="connsiteX77" fmla="*/ 179 w 420"/>
              <a:gd name="connsiteY77" fmla="*/ 758 h 764"/>
              <a:gd name="connsiteX78" fmla="*/ 168 w 420"/>
              <a:gd name="connsiteY78" fmla="*/ 764 h 764"/>
              <a:gd name="connsiteX79" fmla="*/ 163 w 420"/>
              <a:gd name="connsiteY79" fmla="*/ 764 h 764"/>
              <a:gd name="connsiteX80" fmla="*/ 157 w 420"/>
              <a:gd name="connsiteY80" fmla="*/ 764 h 764"/>
              <a:gd name="connsiteX81" fmla="*/ 147 w 420"/>
              <a:gd name="connsiteY81" fmla="*/ 758 h 764"/>
              <a:gd name="connsiteX82" fmla="*/ 142 w 420"/>
              <a:gd name="connsiteY82" fmla="*/ 753 h 764"/>
              <a:gd name="connsiteX83" fmla="*/ 136 w 420"/>
              <a:gd name="connsiteY83" fmla="*/ 748 h 764"/>
              <a:gd name="connsiteX84" fmla="*/ 136 w 420"/>
              <a:gd name="connsiteY84" fmla="*/ 743 h 764"/>
              <a:gd name="connsiteX85" fmla="*/ 136 w 420"/>
              <a:gd name="connsiteY85" fmla="*/ 737 h 764"/>
              <a:gd name="connsiteX86" fmla="*/ 136 w 420"/>
              <a:gd name="connsiteY86" fmla="*/ 732 h 764"/>
              <a:gd name="connsiteX87" fmla="*/ 136 w 420"/>
              <a:gd name="connsiteY87" fmla="*/ 722 h 764"/>
              <a:gd name="connsiteX88" fmla="*/ 136 w 420"/>
              <a:gd name="connsiteY88" fmla="*/ 716 h 764"/>
              <a:gd name="connsiteX89" fmla="*/ 131 w 420"/>
              <a:gd name="connsiteY89" fmla="*/ 706 h 764"/>
              <a:gd name="connsiteX90" fmla="*/ 121 w 420"/>
              <a:gd name="connsiteY90" fmla="*/ 695 h 764"/>
              <a:gd name="connsiteX91" fmla="*/ 110 w 420"/>
              <a:gd name="connsiteY91" fmla="*/ 690 h 764"/>
              <a:gd name="connsiteX92" fmla="*/ 100 w 420"/>
              <a:gd name="connsiteY92" fmla="*/ 679 h 764"/>
              <a:gd name="connsiteX93" fmla="*/ 84 w 420"/>
              <a:gd name="connsiteY93" fmla="*/ 669 h 764"/>
              <a:gd name="connsiteX94" fmla="*/ 68 w 420"/>
              <a:gd name="connsiteY94" fmla="*/ 658 h 764"/>
              <a:gd name="connsiteX95" fmla="*/ 52 w 420"/>
              <a:gd name="connsiteY95" fmla="*/ 648 h 764"/>
              <a:gd name="connsiteX96" fmla="*/ 36 w 420"/>
              <a:gd name="connsiteY96" fmla="*/ 643 h 764"/>
              <a:gd name="connsiteX97" fmla="*/ 26 w 420"/>
              <a:gd name="connsiteY97" fmla="*/ 632 h 764"/>
              <a:gd name="connsiteX98" fmla="*/ 15 w 420"/>
              <a:gd name="connsiteY98" fmla="*/ 627 h 764"/>
              <a:gd name="connsiteX99" fmla="*/ 5 w 420"/>
              <a:gd name="connsiteY99" fmla="*/ 622 h 764"/>
              <a:gd name="connsiteX100" fmla="*/ 0 w 420"/>
              <a:gd name="connsiteY100" fmla="*/ 616 h 764"/>
              <a:gd name="connsiteX101" fmla="*/ 0 w 420"/>
              <a:gd name="connsiteY101" fmla="*/ 616 h 764"/>
              <a:gd name="connsiteX102" fmla="*/ 0 w 420"/>
              <a:gd name="connsiteY102" fmla="*/ 611 h 764"/>
              <a:gd name="connsiteX103" fmla="*/ 0 w 420"/>
              <a:gd name="connsiteY103" fmla="*/ 611 h 764"/>
              <a:gd name="connsiteX104" fmla="*/ 5 w 420"/>
              <a:gd name="connsiteY104" fmla="*/ 611 h 764"/>
              <a:gd name="connsiteX105" fmla="*/ 10 w 420"/>
              <a:gd name="connsiteY105" fmla="*/ 611 h 764"/>
              <a:gd name="connsiteX106" fmla="*/ 21 w 420"/>
              <a:gd name="connsiteY106" fmla="*/ 611 h 764"/>
              <a:gd name="connsiteX107" fmla="*/ 31 w 420"/>
              <a:gd name="connsiteY107" fmla="*/ 611 h 764"/>
              <a:gd name="connsiteX108" fmla="*/ 47 w 420"/>
              <a:gd name="connsiteY108" fmla="*/ 616 h 764"/>
              <a:gd name="connsiteX109" fmla="*/ 63 w 420"/>
              <a:gd name="connsiteY109" fmla="*/ 622 h 764"/>
              <a:gd name="connsiteX110" fmla="*/ 84 w 420"/>
              <a:gd name="connsiteY110" fmla="*/ 622 h 764"/>
              <a:gd name="connsiteX111" fmla="*/ 105 w 420"/>
              <a:gd name="connsiteY111" fmla="*/ 627 h 764"/>
              <a:gd name="connsiteX112" fmla="*/ 121 w 420"/>
              <a:gd name="connsiteY112" fmla="*/ 632 h 764"/>
              <a:gd name="connsiteX113" fmla="*/ 136 w 420"/>
              <a:gd name="connsiteY113" fmla="*/ 632 h 764"/>
              <a:gd name="connsiteX114" fmla="*/ 152 w 420"/>
              <a:gd name="connsiteY114" fmla="*/ 632 h 764"/>
              <a:gd name="connsiteX115" fmla="*/ 163 w 420"/>
              <a:gd name="connsiteY115" fmla="*/ 632 h 764"/>
              <a:gd name="connsiteX116" fmla="*/ 173 w 420"/>
              <a:gd name="connsiteY116" fmla="*/ 632 h 764"/>
              <a:gd name="connsiteX117" fmla="*/ 179 w 420"/>
              <a:gd name="connsiteY117" fmla="*/ 632 h 764"/>
              <a:gd name="connsiteX118" fmla="*/ 184 w 420"/>
              <a:gd name="connsiteY118" fmla="*/ 632 h 764"/>
              <a:gd name="connsiteX119" fmla="*/ 189 w 420"/>
              <a:gd name="connsiteY119" fmla="*/ 627 h 764"/>
              <a:gd name="connsiteX120" fmla="*/ 194 w 420"/>
              <a:gd name="connsiteY120" fmla="*/ 622 h 764"/>
              <a:gd name="connsiteX121" fmla="*/ 200 w 420"/>
              <a:gd name="connsiteY121" fmla="*/ 616 h 764"/>
              <a:gd name="connsiteX122" fmla="*/ 205 w 420"/>
              <a:gd name="connsiteY122" fmla="*/ 611 h 764"/>
              <a:gd name="connsiteX123" fmla="*/ 210 w 420"/>
              <a:gd name="connsiteY123" fmla="*/ 600 h 764"/>
              <a:gd name="connsiteX124" fmla="*/ 221 w 420"/>
              <a:gd name="connsiteY124" fmla="*/ 590 h 764"/>
              <a:gd name="connsiteX125" fmla="*/ 226 w 420"/>
              <a:gd name="connsiteY125" fmla="*/ 579 h 764"/>
              <a:gd name="connsiteX126" fmla="*/ 231 w 420"/>
              <a:gd name="connsiteY126" fmla="*/ 569 h 764"/>
              <a:gd name="connsiteX127" fmla="*/ 236 w 420"/>
              <a:gd name="connsiteY127" fmla="*/ 553 h 764"/>
              <a:gd name="connsiteX128" fmla="*/ 242 w 420"/>
              <a:gd name="connsiteY128" fmla="*/ 537 h 764"/>
              <a:gd name="connsiteX129" fmla="*/ 247 w 420"/>
              <a:gd name="connsiteY129" fmla="*/ 521 h 764"/>
              <a:gd name="connsiteX130" fmla="*/ 252 w 420"/>
              <a:gd name="connsiteY130" fmla="*/ 500 h 764"/>
              <a:gd name="connsiteX131" fmla="*/ 257 w 420"/>
              <a:gd name="connsiteY131" fmla="*/ 479 h 764"/>
              <a:gd name="connsiteX132" fmla="*/ 263 w 420"/>
              <a:gd name="connsiteY132" fmla="*/ 453 h 764"/>
              <a:gd name="connsiteX133" fmla="*/ 268 w 420"/>
              <a:gd name="connsiteY133" fmla="*/ 427 h 764"/>
              <a:gd name="connsiteX134" fmla="*/ 273 w 420"/>
              <a:gd name="connsiteY134" fmla="*/ 400 h 764"/>
              <a:gd name="connsiteX135" fmla="*/ 278 w 420"/>
              <a:gd name="connsiteY135" fmla="*/ 374 h 764"/>
              <a:gd name="connsiteX136" fmla="*/ 284 w 420"/>
              <a:gd name="connsiteY136" fmla="*/ 348 h 764"/>
              <a:gd name="connsiteX137" fmla="*/ 284 w 420"/>
              <a:gd name="connsiteY137" fmla="*/ 321 h 764"/>
              <a:gd name="connsiteX138" fmla="*/ 289 w 420"/>
              <a:gd name="connsiteY138" fmla="*/ 295 h 764"/>
              <a:gd name="connsiteX139" fmla="*/ 289 w 420"/>
              <a:gd name="connsiteY139" fmla="*/ 274 h 764"/>
              <a:gd name="connsiteX140" fmla="*/ 294 w 420"/>
              <a:gd name="connsiteY140" fmla="*/ 253 h 764"/>
              <a:gd name="connsiteX141" fmla="*/ 294 w 420"/>
              <a:gd name="connsiteY141" fmla="*/ 232 h 764"/>
              <a:gd name="connsiteX142" fmla="*/ 294 w 420"/>
              <a:gd name="connsiteY142" fmla="*/ 211 h 764"/>
              <a:gd name="connsiteX143" fmla="*/ 299 w 420"/>
              <a:gd name="connsiteY143" fmla="*/ 195 h 764"/>
              <a:gd name="connsiteX144" fmla="*/ 299 w 420"/>
              <a:gd name="connsiteY144" fmla="*/ 179 h 764"/>
              <a:gd name="connsiteX145" fmla="*/ 299 w 420"/>
              <a:gd name="connsiteY145" fmla="*/ 163 h 764"/>
              <a:gd name="connsiteX146" fmla="*/ 299 w 420"/>
              <a:gd name="connsiteY146" fmla="*/ 153 h 764"/>
              <a:gd name="connsiteX147" fmla="*/ 299 w 420"/>
              <a:gd name="connsiteY147" fmla="*/ 142 h 764"/>
              <a:gd name="connsiteX148" fmla="*/ 299 w 420"/>
              <a:gd name="connsiteY148" fmla="*/ 132 h 764"/>
              <a:gd name="connsiteX149" fmla="*/ 299 w 420"/>
              <a:gd name="connsiteY149" fmla="*/ 121 h 764"/>
              <a:gd name="connsiteX150" fmla="*/ 294 w 420"/>
              <a:gd name="connsiteY150" fmla="*/ 116 h 764"/>
              <a:gd name="connsiteX151" fmla="*/ 294 w 420"/>
              <a:gd name="connsiteY15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42 w 420"/>
              <a:gd name="connsiteY15" fmla="*/ 37 h 764"/>
              <a:gd name="connsiteX16" fmla="*/ 157 w 420"/>
              <a:gd name="connsiteY16" fmla="*/ 37 h 764"/>
              <a:gd name="connsiteX17" fmla="*/ 168 w 420"/>
              <a:gd name="connsiteY17" fmla="*/ 32 h 764"/>
              <a:gd name="connsiteX18" fmla="*/ 184 w 420"/>
              <a:gd name="connsiteY18" fmla="*/ 32 h 764"/>
              <a:gd name="connsiteX19" fmla="*/ 194 w 420"/>
              <a:gd name="connsiteY19" fmla="*/ 32 h 764"/>
              <a:gd name="connsiteX20" fmla="*/ 205 w 420"/>
              <a:gd name="connsiteY20" fmla="*/ 26 h 764"/>
              <a:gd name="connsiteX21" fmla="*/ 215 w 420"/>
              <a:gd name="connsiteY21" fmla="*/ 26 h 764"/>
              <a:gd name="connsiteX22" fmla="*/ 221 w 420"/>
              <a:gd name="connsiteY22" fmla="*/ 26 h 764"/>
              <a:gd name="connsiteX23" fmla="*/ 231 w 420"/>
              <a:gd name="connsiteY23" fmla="*/ 21 h 764"/>
              <a:gd name="connsiteX24" fmla="*/ 236 w 420"/>
              <a:gd name="connsiteY24" fmla="*/ 21 h 764"/>
              <a:gd name="connsiteX25" fmla="*/ 242 w 420"/>
              <a:gd name="connsiteY25" fmla="*/ 21 h 764"/>
              <a:gd name="connsiteX26" fmla="*/ 247 w 420"/>
              <a:gd name="connsiteY26" fmla="*/ 16 h 764"/>
              <a:gd name="connsiteX27" fmla="*/ 247 w 420"/>
              <a:gd name="connsiteY27" fmla="*/ 16 h 764"/>
              <a:gd name="connsiteX28" fmla="*/ 252 w 420"/>
              <a:gd name="connsiteY28" fmla="*/ 16 h 764"/>
              <a:gd name="connsiteX29" fmla="*/ 252 w 420"/>
              <a:gd name="connsiteY29" fmla="*/ 11 h 764"/>
              <a:gd name="connsiteX30" fmla="*/ 263 w 420"/>
              <a:gd name="connsiteY30" fmla="*/ 5 h 764"/>
              <a:gd name="connsiteX31" fmla="*/ 268 w 420"/>
              <a:gd name="connsiteY31" fmla="*/ 5 h 764"/>
              <a:gd name="connsiteX32" fmla="*/ 278 w 420"/>
              <a:gd name="connsiteY32" fmla="*/ 0 h 764"/>
              <a:gd name="connsiteX33" fmla="*/ 284 w 420"/>
              <a:gd name="connsiteY33" fmla="*/ 5 h 764"/>
              <a:gd name="connsiteX34" fmla="*/ 299 w 420"/>
              <a:gd name="connsiteY34" fmla="*/ 5 h 764"/>
              <a:gd name="connsiteX35" fmla="*/ 310 w 420"/>
              <a:gd name="connsiteY35" fmla="*/ 11 h 764"/>
              <a:gd name="connsiteX36" fmla="*/ 331 w 420"/>
              <a:gd name="connsiteY36" fmla="*/ 16 h 764"/>
              <a:gd name="connsiteX37" fmla="*/ 363 w 420"/>
              <a:gd name="connsiteY37" fmla="*/ 32 h 764"/>
              <a:gd name="connsiteX38" fmla="*/ 378 w 420"/>
              <a:gd name="connsiteY38" fmla="*/ 42 h 764"/>
              <a:gd name="connsiteX39" fmla="*/ 394 w 420"/>
              <a:gd name="connsiteY39" fmla="*/ 53 h 764"/>
              <a:gd name="connsiteX40" fmla="*/ 405 w 420"/>
              <a:gd name="connsiteY40" fmla="*/ 58 h 764"/>
              <a:gd name="connsiteX41" fmla="*/ 415 w 420"/>
              <a:gd name="connsiteY41" fmla="*/ 68 h 764"/>
              <a:gd name="connsiteX42" fmla="*/ 420 w 420"/>
              <a:gd name="connsiteY42" fmla="*/ 74 h 764"/>
              <a:gd name="connsiteX43" fmla="*/ 420 w 420"/>
              <a:gd name="connsiteY43" fmla="*/ 74 h 764"/>
              <a:gd name="connsiteX44" fmla="*/ 415 w 420"/>
              <a:gd name="connsiteY44" fmla="*/ 79 h 764"/>
              <a:gd name="connsiteX45" fmla="*/ 415 w 420"/>
              <a:gd name="connsiteY45" fmla="*/ 84 h 764"/>
              <a:gd name="connsiteX46" fmla="*/ 410 w 420"/>
              <a:gd name="connsiteY46" fmla="*/ 90 h 764"/>
              <a:gd name="connsiteX47" fmla="*/ 405 w 420"/>
              <a:gd name="connsiteY47" fmla="*/ 95 h 764"/>
              <a:gd name="connsiteX48" fmla="*/ 399 w 420"/>
              <a:gd name="connsiteY48" fmla="*/ 100 h 764"/>
              <a:gd name="connsiteX49" fmla="*/ 394 w 420"/>
              <a:gd name="connsiteY49" fmla="*/ 105 h 764"/>
              <a:gd name="connsiteX50" fmla="*/ 389 w 420"/>
              <a:gd name="connsiteY50" fmla="*/ 116 h 764"/>
              <a:gd name="connsiteX51" fmla="*/ 389 w 420"/>
              <a:gd name="connsiteY51" fmla="*/ 126 h 764"/>
              <a:gd name="connsiteX52" fmla="*/ 384 w 420"/>
              <a:gd name="connsiteY52" fmla="*/ 142 h 764"/>
              <a:gd name="connsiteX53" fmla="*/ 384 w 420"/>
              <a:gd name="connsiteY53" fmla="*/ 163 h 764"/>
              <a:gd name="connsiteX54" fmla="*/ 384 w 420"/>
              <a:gd name="connsiteY54" fmla="*/ 184 h 764"/>
              <a:gd name="connsiteX55" fmla="*/ 378 w 420"/>
              <a:gd name="connsiteY55" fmla="*/ 211 h 764"/>
              <a:gd name="connsiteX56" fmla="*/ 373 w 420"/>
              <a:gd name="connsiteY56" fmla="*/ 263 h 764"/>
              <a:gd name="connsiteX57" fmla="*/ 368 w 420"/>
              <a:gd name="connsiteY57" fmla="*/ 316 h 764"/>
              <a:gd name="connsiteX58" fmla="*/ 363 w 420"/>
              <a:gd name="connsiteY58" fmla="*/ 363 h 764"/>
              <a:gd name="connsiteX59" fmla="*/ 357 w 420"/>
              <a:gd name="connsiteY59" fmla="*/ 411 h 764"/>
              <a:gd name="connsiteX60" fmla="*/ 347 w 420"/>
              <a:gd name="connsiteY60" fmla="*/ 458 h 764"/>
              <a:gd name="connsiteX61" fmla="*/ 336 w 420"/>
              <a:gd name="connsiteY61" fmla="*/ 506 h 764"/>
              <a:gd name="connsiteX62" fmla="*/ 326 w 420"/>
              <a:gd name="connsiteY62" fmla="*/ 553 h 764"/>
              <a:gd name="connsiteX63" fmla="*/ 310 w 420"/>
              <a:gd name="connsiteY63" fmla="*/ 595 h 764"/>
              <a:gd name="connsiteX64" fmla="*/ 299 w 420"/>
              <a:gd name="connsiteY64" fmla="*/ 622 h 764"/>
              <a:gd name="connsiteX65" fmla="*/ 294 w 420"/>
              <a:gd name="connsiteY65" fmla="*/ 643 h 764"/>
              <a:gd name="connsiteX66" fmla="*/ 284 w 420"/>
              <a:gd name="connsiteY66" fmla="*/ 658 h 764"/>
              <a:gd name="connsiteX67" fmla="*/ 273 w 420"/>
              <a:gd name="connsiteY67" fmla="*/ 674 h 764"/>
              <a:gd name="connsiteX68" fmla="*/ 263 w 420"/>
              <a:gd name="connsiteY68" fmla="*/ 690 h 764"/>
              <a:gd name="connsiteX69" fmla="*/ 252 w 420"/>
              <a:gd name="connsiteY69" fmla="*/ 706 h 764"/>
              <a:gd name="connsiteX70" fmla="*/ 236 w 420"/>
              <a:gd name="connsiteY70" fmla="*/ 716 h 764"/>
              <a:gd name="connsiteX71" fmla="*/ 226 w 420"/>
              <a:gd name="connsiteY71" fmla="*/ 727 h 764"/>
              <a:gd name="connsiteX72" fmla="*/ 215 w 420"/>
              <a:gd name="connsiteY72" fmla="*/ 737 h 764"/>
              <a:gd name="connsiteX73" fmla="*/ 205 w 420"/>
              <a:gd name="connsiteY73" fmla="*/ 743 h 764"/>
              <a:gd name="connsiteX74" fmla="*/ 194 w 420"/>
              <a:gd name="connsiteY74" fmla="*/ 748 h 764"/>
              <a:gd name="connsiteX75" fmla="*/ 184 w 420"/>
              <a:gd name="connsiteY75" fmla="*/ 753 h 764"/>
              <a:gd name="connsiteX76" fmla="*/ 179 w 420"/>
              <a:gd name="connsiteY76" fmla="*/ 758 h 764"/>
              <a:gd name="connsiteX77" fmla="*/ 168 w 420"/>
              <a:gd name="connsiteY77" fmla="*/ 764 h 764"/>
              <a:gd name="connsiteX78" fmla="*/ 163 w 420"/>
              <a:gd name="connsiteY78" fmla="*/ 764 h 764"/>
              <a:gd name="connsiteX79" fmla="*/ 157 w 420"/>
              <a:gd name="connsiteY79" fmla="*/ 764 h 764"/>
              <a:gd name="connsiteX80" fmla="*/ 147 w 420"/>
              <a:gd name="connsiteY80" fmla="*/ 758 h 764"/>
              <a:gd name="connsiteX81" fmla="*/ 142 w 420"/>
              <a:gd name="connsiteY81" fmla="*/ 753 h 764"/>
              <a:gd name="connsiteX82" fmla="*/ 136 w 420"/>
              <a:gd name="connsiteY82" fmla="*/ 748 h 764"/>
              <a:gd name="connsiteX83" fmla="*/ 136 w 420"/>
              <a:gd name="connsiteY83" fmla="*/ 743 h 764"/>
              <a:gd name="connsiteX84" fmla="*/ 136 w 420"/>
              <a:gd name="connsiteY84" fmla="*/ 737 h 764"/>
              <a:gd name="connsiteX85" fmla="*/ 136 w 420"/>
              <a:gd name="connsiteY85" fmla="*/ 732 h 764"/>
              <a:gd name="connsiteX86" fmla="*/ 136 w 420"/>
              <a:gd name="connsiteY86" fmla="*/ 722 h 764"/>
              <a:gd name="connsiteX87" fmla="*/ 136 w 420"/>
              <a:gd name="connsiteY87" fmla="*/ 716 h 764"/>
              <a:gd name="connsiteX88" fmla="*/ 131 w 420"/>
              <a:gd name="connsiteY88" fmla="*/ 706 h 764"/>
              <a:gd name="connsiteX89" fmla="*/ 121 w 420"/>
              <a:gd name="connsiteY89" fmla="*/ 695 h 764"/>
              <a:gd name="connsiteX90" fmla="*/ 110 w 420"/>
              <a:gd name="connsiteY90" fmla="*/ 690 h 764"/>
              <a:gd name="connsiteX91" fmla="*/ 100 w 420"/>
              <a:gd name="connsiteY91" fmla="*/ 679 h 764"/>
              <a:gd name="connsiteX92" fmla="*/ 84 w 420"/>
              <a:gd name="connsiteY92" fmla="*/ 669 h 764"/>
              <a:gd name="connsiteX93" fmla="*/ 68 w 420"/>
              <a:gd name="connsiteY93" fmla="*/ 658 h 764"/>
              <a:gd name="connsiteX94" fmla="*/ 52 w 420"/>
              <a:gd name="connsiteY94" fmla="*/ 648 h 764"/>
              <a:gd name="connsiteX95" fmla="*/ 36 w 420"/>
              <a:gd name="connsiteY95" fmla="*/ 643 h 764"/>
              <a:gd name="connsiteX96" fmla="*/ 26 w 420"/>
              <a:gd name="connsiteY96" fmla="*/ 632 h 764"/>
              <a:gd name="connsiteX97" fmla="*/ 15 w 420"/>
              <a:gd name="connsiteY97" fmla="*/ 627 h 764"/>
              <a:gd name="connsiteX98" fmla="*/ 5 w 420"/>
              <a:gd name="connsiteY98" fmla="*/ 622 h 764"/>
              <a:gd name="connsiteX99" fmla="*/ 0 w 420"/>
              <a:gd name="connsiteY99" fmla="*/ 616 h 764"/>
              <a:gd name="connsiteX100" fmla="*/ 0 w 420"/>
              <a:gd name="connsiteY100" fmla="*/ 616 h 764"/>
              <a:gd name="connsiteX101" fmla="*/ 0 w 420"/>
              <a:gd name="connsiteY101" fmla="*/ 611 h 764"/>
              <a:gd name="connsiteX102" fmla="*/ 0 w 420"/>
              <a:gd name="connsiteY102" fmla="*/ 611 h 764"/>
              <a:gd name="connsiteX103" fmla="*/ 5 w 420"/>
              <a:gd name="connsiteY103" fmla="*/ 611 h 764"/>
              <a:gd name="connsiteX104" fmla="*/ 10 w 420"/>
              <a:gd name="connsiteY104" fmla="*/ 611 h 764"/>
              <a:gd name="connsiteX105" fmla="*/ 21 w 420"/>
              <a:gd name="connsiteY105" fmla="*/ 611 h 764"/>
              <a:gd name="connsiteX106" fmla="*/ 31 w 420"/>
              <a:gd name="connsiteY106" fmla="*/ 611 h 764"/>
              <a:gd name="connsiteX107" fmla="*/ 47 w 420"/>
              <a:gd name="connsiteY107" fmla="*/ 616 h 764"/>
              <a:gd name="connsiteX108" fmla="*/ 63 w 420"/>
              <a:gd name="connsiteY108" fmla="*/ 622 h 764"/>
              <a:gd name="connsiteX109" fmla="*/ 84 w 420"/>
              <a:gd name="connsiteY109" fmla="*/ 622 h 764"/>
              <a:gd name="connsiteX110" fmla="*/ 105 w 420"/>
              <a:gd name="connsiteY110" fmla="*/ 627 h 764"/>
              <a:gd name="connsiteX111" fmla="*/ 121 w 420"/>
              <a:gd name="connsiteY111" fmla="*/ 632 h 764"/>
              <a:gd name="connsiteX112" fmla="*/ 136 w 420"/>
              <a:gd name="connsiteY112" fmla="*/ 632 h 764"/>
              <a:gd name="connsiteX113" fmla="*/ 152 w 420"/>
              <a:gd name="connsiteY113" fmla="*/ 632 h 764"/>
              <a:gd name="connsiteX114" fmla="*/ 163 w 420"/>
              <a:gd name="connsiteY114" fmla="*/ 632 h 764"/>
              <a:gd name="connsiteX115" fmla="*/ 173 w 420"/>
              <a:gd name="connsiteY115" fmla="*/ 632 h 764"/>
              <a:gd name="connsiteX116" fmla="*/ 179 w 420"/>
              <a:gd name="connsiteY116" fmla="*/ 632 h 764"/>
              <a:gd name="connsiteX117" fmla="*/ 184 w 420"/>
              <a:gd name="connsiteY117" fmla="*/ 632 h 764"/>
              <a:gd name="connsiteX118" fmla="*/ 189 w 420"/>
              <a:gd name="connsiteY118" fmla="*/ 627 h 764"/>
              <a:gd name="connsiteX119" fmla="*/ 194 w 420"/>
              <a:gd name="connsiteY119" fmla="*/ 622 h 764"/>
              <a:gd name="connsiteX120" fmla="*/ 200 w 420"/>
              <a:gd name="connsiteY120" fmla="*/ 616 h 764"/>
              <a:gd name="connsiteX121" fmla="*/ 205 w 420"/>
              <a:gd name="connsiteY121" fmla="*/ 611 h 764"/>
              <a:gd name="connsiteX122" fmla="*/ 210 w 420"/>
              <a:gd name="connsiteY122" fmla="*/ 600 h 764"/>
              <a:gd name="connsiteX123" fmla="*/ 221 w 420"/>
              <a:gd name="connsiteY123" fmla="*/ 590 h 764"/>
              <a:gd name="connsiteX124" fmla="*/ 226 w 420"/>
              <a:gd name="connsiteY124" fmla="*/ 579 h 764"/>
              <a:gd name="connsiteX125" fmla="*/ 231 w 420"/>
              <a:gd name="connsiteY125" fmla="*/ 569 h 764"/>
              <a:gd name="connsiteX126" fmla="*/ 236 w 420"/>
              <a:gd name="connsiteY126" fmla="*/ 553 h 764"/>
              <a:gd name="connsiteX127" fmla="*/ 242 w 420"/>
              <a:gd name="connsiteY127" fmla="*/ 537 h 764"/>
              <a:gd name="connsiteX128" fmla="*/ 247 w 420"/>
              <a:gd name="connsiteY128" fmla="*/ 521 h 764"/>
              <a:gd name="connsiteX129" fmla="*/ 252 w 420"/>
              <a:gd name="connsiteY129" fmla="*/ 500 h 764"/>
              <a:gd name="connsiteX130" fmla="*/ 257 w 420"/>
              <a:gd name="connsiteY130" fmla="*/ 479 h 764"/>
              <a:gd name="connsiteX131" fmla="*/ 263 w 420"/>
              <a:gd name="connsiteY131" fmla="*/ 453 h 764"/>
              <a:gd name="connsiteX132" fmla="*/ 268 w 420"/>
              <a:gd name="connsiteY132" fmla="*/ 427 h 764"/>
              <a:gd name="connsiteX133" fmla="*/ 273 w 420"/>
              <a:gd name="connsiteY133" fmla="*/ 400 h 764"/>
              <a:gd name="connsiteX134" fmla="*/ 278 w 420"/>
              <a:gd name="connsiteY134" fmla="*/ 374 h 764"/>
              <a:gd name="connsiteX135" fmla="*/ 284 w 420"/>
              <a:gd name="connsiteY135" fmla="*/ 348 h 764"/>
              <a:gd name="connsiteX136" fmla="*/ 284 w 420"/>
              <a:gd name="connsiteY136" fmla="*/ 321 h 764"/>
              <a:gd name="connsiteX137" fmla="*/ 289 w 420"/>
              <a:gd name="connsiteY137" fmla="*/ 295 h 764"/>
              <a:gd name="connsiteX138" fmla="*/ 289 w 420"/>
              <a:gd name="connsiteY138" fmla="*/ 274 h 764"/>
              <a:gd name="connsiteX139" fmla="*/ 294 w 420"/>
              <a:gd name="connsiteY139" fmla="*/ 253 h 764"/>
              <a:gd name="connsiteX140" fmla="*/ 294 w 420"/>
              <a:gd name="connsiteY140" fmla="*/ 232 h 764"/>
              <a:gd name="connsiteX141" fmla="*/ 294 w 420"/>
              <a:gd name="connsiteY141" fmla="*/ 211 h 764"/>
              <a:gd name="connsiteX142" fmla="*/ 299 w 420"/>
              <a:gd name="connsiteY142" fmla="*/ 195 h 764"/>
              <a:gd name="connsiteX143" fmla="*/ 299 w 420"/>
              <a:gd name="connsiteY143" fmla="*/ 179 h 764"/>
              <a:gd name="connsiteX144" fmla="*/ 299 w 420"/>
              <a:gd name="connsiteY144" fmla="*/ 163 h 764"/>
              <a:gd name="connsiteX145" fmla="*/ 299 w 420"/>
              <a:gd name="connsiteY145" fmla="*/ 153 h 764"/>
              <a:gd name="connsiteX146" fmla="*/ 299 w 420"/>
              <a:gd name="connsiteY146" fmla="*/ 142 h 764"/>
              <a:gd name="connsiteX147" fmla="*/ 299 w 420"/>
              <a:gd name="connsiteY147" fmla="*/ 132 h 764"/>
              <a:gd name="connsiteX148" fmla="*/ 299 w 420"/>
              <a:gd name="connsiteY148" fmla="*/ 121 h 764"/>
              <a:gd name="connsiteX149" fmla="*/ 294 w 420"/>
              <a:gd name="connsiteY149" fmla="*/ 116 h 764"/>
              <a:gd name="connsiteX150" fmla="*/ 294 w 420"/>
              <a:gd name="connsiteY15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57 w 420"/>
              <a:gd name="connsiteY15" fmla="*/ 37 h 764"/>
              <a:gd name="connsiteX16" fmla="*/ 168 w 420"/>
              <a:gd name="connsiteY16" fmla="*/ 32 h 764"/>
              <a:gd name="connsiteX17" fmla="*/ 184 w 420"/>
              <a:gd name="connsiteY17" fmla="*/ 32 h 764"/>
              <a:gd name="connsiteX18" fmla="*/ 194 w 420"/>
              <a:gd name="connsiteY18" fmla="*/ 32 h 764"/>
              <a:gd name="connsiteX19" fmla="*/ 205 w 420"/>
              <a:gd name="connsiteY19" fmla="*/ 26 h 764"/>
              <a:gd name="connsiteX20" fmla="*/ 215 w 420"/>
              <a:gd name="connsiteY20" fmla="*/ 26 h 764"/>
              <a:gd name="connsiteX21" fmla="*/ 221 w 420"/>
              <a:gd name="connsiteY21" fmla="*/ 26 h 764"/>
              <a:gd name="connsiteX22" fmla="*/ 231 w 420"/>
              <a:gd name="connsiteY22" fmla="*/ 21 h 764"/>
              <a:gd name="connsiteX23" fmla="*/ 236 w 420"/>
              <a:gd name="connsiteY23" fmla="*/ 21 h 764"/>
              <a:gd name="connsiteX24" fmla="*/ 242 w 420"/>
              <a:gd name="connsiteY24" fmla="*/ 21 h 764"/>
              <a:gd name="connsiteX25" fmla="*/ 247 w 420"/>
              <a:gd name="connsiteY25" fmla="*/ 16 h 764"/>
              <a:gd name="connsiteX26" fmla="*/ 247 w 420"/>
              <a:gd name="connsiteY26" fmla="*/ 16 h 764"/>
              <a:gd name="connsiteX27" fmla="*/ 252 w 420"/>
              <a:gd name="connsiteY27" fmla="*/ 16 h 764"/>
              <a:gd name="connsiteX28" fmla="*/ 252 w 420"/>
              <a:gd name="connsiteY28" fmla="*/ 11 h 764"/>
              <a:gd name="connsiteX29" fmla="*/ 263 w 420"/>
              <a:gd name="connsiteY29" fmla="*/ 5 h 764"/>
              <a:gd name="connsiteX30" fmla="*/ 268 w 420"/>
              <a:gd name="connsiteY30" fmla="*/ 5 h 764"/>
              <a:gd name="connsiteX31" fmla="*/ 278 w 420"/>
              <a:gd name="connsiteY31" fmla="*/ 0 h 764"/>
              <a:gd name="connsiteX32" fmla="*/ 284 w 420"/>
              <a:gd name="connsiteY32" fmla="*/ 5 h 764"/>
              <a:gd name="connsiteX33" fmla="*/ 299 w 420"/>
              <a:gd name="connsiteY33" fmla="*/ 5 h 764"/>
              <a:gd name="connsiteX34" fmla="*/ 310 w 420"/>
              <a:gd name="connsiteY34" fmla="*/ 11 h 764"/>
              <a:gd name="connsiteX35" fmla="*/ 331 w 420"/>
              <a:gd name="connsiteY35" fmla="*/ 16 h 764"/>
              <a:gd name="connsiteX36" fmla="*/ 363 w 420"/>
              <a:gd name="connsiteY36" fmla="*/ 32 h 764"/>
              <a:gd name="connsiteX37" fmla="*/ 378 w 420"/>
              <a:gd name="connsiteY37" fmla="*/ 42 h 764"/>
              <a:gd name="connsiteX38" fmla="*/ 394 w 420"/>
              <a:gd name="connsiteY38" fmla="*/ 53 h 764"/>
              <a:gd name="connsiteX39" fmla="*/ 405 w 420"/>
              <a:gd name="connsiteY39" fmla="*/ 58 h 764"/>
              <a:gd name="connsiteX40" fmla="*/ 415 w 420"/>
              <a:gd name="connsiteY40" fmla="*/ 68 h 764"/>
              <a:gd name="connsiteX41" fmla="*/ 420 w 420"/>
              <a:gd name="connsiteY41" fmla="*/ 74 h 764"/>
              <a:gd name="connsiteX42" fmla="*/ 420 w 420"/>
              <a:gd name="connsiteY42" fmla="*/ 74 h 764"/>
              <a:gd name="connsiteX43" fmla="*/ 415 w 420"/>
              <a:gd name="connsiteY43" fmla="*/ 79 h 764"/>
              <a:gd name="connsiteX44" fmla="*/ 415 w 420"/>
              <a:gd name="connsiteY44" fmla="*/ 84 h 764"/>
              <a:gd name="connsiteX45" fmla="*/ 410 w 420"/>
              <a:gd name="connsiteY45" fmla="*/ 90 h 764"/>
              <a:gd name="connsiteX46" fmla="*/ 405 w 420"/>
              <a:gd name="connsiteY46" fmla="*/ 95 h 764"/>
              <a:gd name="connsiteX47" fmla="*/ 399 w 420"/>
              <a:gd name="connsiteY47" fmla="*/ 100 h 764"/>
              <a:gd name="connsiteX48" fmla="*/ 394 w 420"/>
              <a:gd name="connsiteY48" fmla="*/ 105 h 764"/>
              <a:gd name="connsiteX49" fmla="*/ 389 w 420"/>
              <a:gd name="connsiteY49" fmla="*/ 116 h 764"/>
              <a:gd name="connsiteX50" fmla="*/ 389 w 420"/>
              <a:gd name="connsiteY50" fmla="*/ 126 h 764"/>
              <a:gd name="connsiteX51" fmla="*/ 384 w 420"/>
              <a:gd name="connsiteY51" fmla="*/ 142 h 764"/>
              <a:gd name="connsiteX52" fmla="*/ 384 w 420"/>
              <a:gd name="connsiteY52" fmla="*/ 163 h 764"/>
              <a:gd name="connsiteX53" fmla="*/ 384 w 420"/>
              <a:gd name="connsiteY53" fmla="*/ 184 h 764"/>
              <a:gd name="connsiteX54" fmla="*/ 378 w 420"/>
              <a:gd name="connsiteY54" fmla="*/ 211 h 764"/>
              <a:gd name="connsiteX55" fmla="*/ 373 w 420"/>
              <a:gd name="connsiteY55" fmla="*/ 263 h 764"/>
              <a:gd name="connsiteX56" fmla="*/ 368 w 420"/>
              <a:gd name="connsiteY56" fmla="*/ 316 h 764"/>
              <a:gd name="connsiteX57" fmla="*/ 363 w 420"/>
              <a:gd name="connsiteY57" fmla="*/ 363 h 764"/>
              <a:gd name="connsiteX58" fmla="*/ 357 w 420"/>
              <a:gd name="connsiteY58" fmla="*/ 411 h 764"/>
              <a:gd name="connsiteX59" fmla="*/ 347 w 420"/>
              <a:gd name="connsiteY59" fmla="*/ 458 h 764"/>
              <a:gd name="connsiteX60" fmla="*/ 336 w 420"/>
              <a:gd name="connsiteY60" fmla="*/ 506 h 764"/>
              <a:gd name="connsiteX61" fmla="*/ 326 w 420"/>
              <a:gd name="connsiteY61" fmla="*/ 553 h 764"/>
              <a:gd name="connsiteX62" fmla="*/ 310 w 420"/>
              <a:gd name="connsiteY62" fmla="*/ 595 h 764"/>
              <a:gd name="connsiteX63" fmla="*/ 299 w 420"/>
              <a:gd name="connsiteY63" fmla="*/ 622 h 764"/>
              <a:gd name="connsiteX64" fmla="*/ 294 w 420"/>
              <a:gd name="connsiteY64" fmla="*/ 643 h 764"/>
              <a:gd name="connsiteX65" fmla="*/ 284 w 420"/>
              <a:gd name="connsiteY65" fmla="*/ 658 h 764"/>
              <a:gd name="connsiteX66" fmla="*/ 273 w 420"/>
              <a:gd name="connsiteY66" fmla="*/ 674 h 764"/>
              <a:gd name="connsiteX67" fmla="*/ 263 w 420"/>
              <a:gd name="connsiteY67" fmla="*/ 690 h 764"/>
              <a:gd name="connsiteX68" fmla="*/ 252 w 420"/>
              <a:gd name="connsiteY68" fmla="*/ 706 h 764"/>
              <a:gd name="connsiteX69" fmla="*/ 236 w 420"/>
              <a:gd name="connsiteY69" fmla="*/ 716 h 764"/>
              <a:gd name="connsiteX70" fmla="*/ 226 w 420"/>
              <a:gd name="connsiteY70" fmla="*/ 727 h 764"/>
              <a:gd name="connsiteX71" fmla="*/ 215 w 420"/>
              <a:gd name="connsiteY71" fmla="*/ 737 h 764"/>
              <a:gd name="connsiteX72" fmla="*/ 205 w 420"/>
              <a:gd name="connsiteY72" fmla="*/ 743 h 764"/>
              <a:gd name="connsiteX73" fmla="*/ 194 w 420"/>
              <a:gd name="connsiteY73" fmla="*/ 748 h 764"/>
              <a:gd name="connsiteX74" fmla="*/ 184 w 420"/>
              <a:gd name="connsiteY74" fmla="*/ 753 h 764"/>
              <a:gd name="connsiteX75" fmla="*/ 179 w 420"/>
              <a:gd name="connsiteY75" fmla="*/ 758 h 764"/>
              <a:gd name="connsiteX76" fmla="*/ 168 w 420"/>
              <a:gd name="connsiteY76" fmla="*/ 764 h 764"/>
              <a:gd name="connsiteX77" fmla="*/ 163 w 420"/>
              <a:gd name="connsiteY77" fmla="*/ 764 h 764"/>
              <a:gd name="connsiteX78" fmla="*/ 157 w 420"/>
              <a:gd name="connsiteY78" fmla="*/ 764 h 764"/>
              <a:gd name="connsiteX79" fmla="*/ 147 w 420"/>
              <a:gd name="connsiteY79" fmla="*/ 758 h 764"/>
              <a:gd name="connsiteX80" fmla="*/ 142 w 420"/>
              <a:gd name="connsiteY80" fmla="*/ 753 h 764"/>
              <a:gd name="connsiteX81" fmla="*/ 136 w 420"/>
              <a:gd name="connsiteY81" fmla="*/ 748 h 764"/>
              <a:gd name="connsiteX82" fmla="*/ 136 w 420"/>
              <a:gd name="connsiteY82" fmla="*/ 743 h 764"/>
              <a:gd name="connsiteX83" fmla="*/ 136 w 420"/>
              <a:gd name="connsiteY83" fmla="*/ 737 h 764"/>
              <a:gd name="connsiteX84" fmla="*/ 136 w 420"/>
              <a:gd name="connsiteY84" fmla="*/ 732 h 764"/>
              <a:gd name="connsiteX85" fmla="*/ 136 w 420"/>
              <a:gd name="connsiteY85" fmla="*/ 722 h 764"/>
              <a:gd name="connsiteX86" fmla="*/ 136 w 420"/>
              <a:gd name="connsiteY86" fmla="*/ 716 h 764"/>
              <a:gd name="connsiteX87" fmla="*/ 131 w 420"/>
              <a:gd name="connsiteY87" fmla="*/ 706 h 764"/>
              <a:gd name="connsiteX88" fmla="*/ 121 w 420"/>
              <a:gd name="connsiteY88" fmla="*/ 695 h 764"/>
              <a:gd name="connsiteX89" fmla="*/ 110 w 420"/>
              <a:gd name="connsiteY89" fmla="*/ 690 h 764"/>
              <a:gd name="connsiteX90" fmla="*/ 100 w 420"/>
              <a:gd name="connsiteY90" fmla="*/ 679 h 764"/>
              <a:gd name="connsiteX91" fmla="*/ 84 w 420"/>
              <a:gd name="connsiteY91" fmla="*/ 669 h 764"/>
              <a:gd name="connsiteX92" fmla="*/ 68 w 420"/>
              <a:gd name="connsiteY92" fmla="*/ 658 h 764"/>
              <a:gd name="connsiteX93" fmla="*/ 52 w 420"/>
              <a:gd name="connsiteY93" fmla="*/ 648 h 764"/>
              <a:gd name="connsiteX94" fmla="*/ 36 w 420"/>
              <a:gd name="connsiteY94" fmla="*/ 643 h 764"/>
              <a:gd name="connsiteX95" fmla="*/ 26 w 420"/>
              <a:gd name="connsiteY95" fmla="*/ 632 h 764"/>
              <a:gd name="connsiteX96" fmla="*/ 15 w 420"/>
              <a:gd name="connsiteY96" fmla="*/ 627 h 764"/>
              <a:gd name="connsiteX97" fmla="*/ 5 w 420"/>
              <a:gd name="connsiteY97" fmla="*/ 622 h 764"/>
              <a:gd name="connsiteX98" fmla="*/ 0 w 420"/>
              <a:gd name="connsiteY98" fmla="*/ 616 h 764"/>
              <a:gd name="connsiteX99" fmla="*/ 0 w 420"/>
              <a:gd name="connsiteY99" fmla="*/ 616 h 764"/>
              <a:gd name="connsiteX100" fmla="*/ 0 w 420"/>
              <a:gd name="connsiteY100" fmla="*/ 611 h 764"/>
              <a:gd name="connsiteX101" fmla="*/ 0 w 420"/>
              <a:gd name="connsiteY101" fmla="*/ 611 h 764"/>
              <a:gd name="connsiteX102" fmla="*/ 5 w 420"/>
              <a:gd name="connsiteY102" fmla="*/ 611 h 764"/>
              <a:gd name="connsiteX103" fmla="*/ 10 w 420"/>
              <a:gd name="connsiteY103" fmla="*/ 611 h 764"/>
              <a:gd name="connsiteX104" fmla="*/ 21 w 420"/>
              <a:gd name="connsiteY104" fmla="*/ 611 h 764"/>
              <a:gd name="connsiteX105" fmla="*/ 31 w 420"/>
              <a:gd name="connsiteY105" fmla="*/ 611 h 764"/>
              <a:gd name="connsiteX106" fmla="*/ 47 w 420"/>
              <a:gd name="connsiteY106" fmla="*/ 616 h 764"/>
              <a:gd name="connsiteX107" fmla="*/ 63 w 420"/>
              <a:gd name="connsiteY107" fmla="*/ 622 h 764"/>
              <a:gd name="connsiteX108" fmla="*/ 84 w 420"/>
              <a:gd name="connsiteY108" fmla="*/ 622 h 764"/>
              <a:gd name="connsiteX109" fmla="*/ 105 w 420"/>
              <a:gd name="connsiteY109" fmla="*/ 627 h 764"/>
              <a:gd name="connsiteX110" fmla="*/ 121 w 420"/>
              <a:gd name="connsiteY110" fmla="*/ 632 h 764"/>
              <a:gd name="connsiteX111" fmla="*/ 136 w 420"/>
              <a:gd name="connsiteY111" fmla="*/ 632 h 764"/>
              <a:gd name="connsiteX112" fmla="*/ 152 w 420"/>
              <a:gd name="connsiteY112" fmla="*/ 632 h 764"/>
              <a:gd name="connsiteX113" fmla="*/ 163 w 420"/>
              <a:gd name="connsiteY113" fmla="*/ 632 h 764"/>
              <a:gd name="connsiteX114" fmla="*/ 173 w 420"/>
              <a:gd name="connsiteY114" fmla="*/ 632 h 764"/>
              <a:gd name="connsiteX115" fmla="*/ 179 w 420"/>
              <a:gd name="connsiteY115" fmla="*/ 632 h 764"/>
              <a:gd name="connsiteX116" fmla="*/ 184 w 420"/>
              <a:gd name="connsiteY116" fmla="*/ 632 h 764"/>
              <a:gd name="connsiteX117" fmla="*/ 189 w 420"/>
              <a:gd name="connsiteY117" fmla="*/ 627 h 764"/>
              <a:gd name="connsiteX118" fmla="*/ 194 w 420"/>
              <a:gd name="connsiteY118" fmla="*/ 622 h 764"/>
              <a:gd name="connsiteX119" fmla="*/ 200 w 420"/>
              <a:gd name="connsiteY119" fmla="*/ 616 h 764"/>
              <a:gd name="connsiteX120" fmla="*/ 205 w 420"/>
              <a:gd name="connsiteY120" fmla="*/ 611 h 764"/>
              <a:gd name="connsiteX121" fmla="*/ 210 w 420"/>
              <a:gd name="connsiteY121" fmla="*/ 600 h 764"/>
              <a:gd name="connsiteX122" fmla="*/ 221 w 420"/>
              <a:gd name="connsiteY122" fmla="*/ 590 h 764"/>
              <a:gd name="connsiteX123" fmla="*/ 226 w 420"/>
              <a:gd name="connsiteY123" fmla="*/ 579 h 764"/>
              <a:gd name="connsiteX124" fmla="*/ 231 w 420"/>
              <a:gd name="connsiteY124" fmla="*/ 569 h 764"/>
              <a:gd name="connsiteX125" fmla="*/ 236 w 420"/>
              <a:gd name="connsiteY125" fmla="*/ 553 h 764"/>
              <a:gd name="connsiteX126" fmla="*/ 242 w 420"/>
              <a:gd name="connsiteY126" fmla="*/ 537 h 764"/>
              <a:gd name="connsiteX127" fmla="*/ 247 w 420"/>
              <a:gd name="connsiteY127" fmla="*/ 521 h 764"/>
              <a:gd name="connsiteX128" fmla="*/ 252 w 420"/>
              <a:gd name="connsiteY128" fmla="*/ 500 h 764"/>
              <a:gd name="connsiteX129" fmla="*/ 257 w 420"/>
              <a:gd name="connsiteY129" fmla="*/ 479 h 764"/>
              <a:gd name="connsiteX130" fmla="*/ 263 w 420"/>
              <a:gd name="connsiteY130" fmla="*/ 453 h 764"/>
              <a:gd name="connsiteX131" fmla="*/ 268 w 420"/>
              <a:gd name="connsiteY131" fmla="*/ 427 h 764"/>
              <a:gd name="connsiteX132" fmla="*/ 273 w 420"/>
              <a:gd name="connsiteY132" fmla="*/ 400 h 764"/>
              <a:gd name="connsiteX133" fmla="*/ 278 w 420"/>
              <a:gd name="connsiteY133" fmla="*/ 374 h 764"/>
              <a:gd name="connsiteX134" fmla="*/ 284 w 420"/>
              <a:gd name="connsiteY134" fmla="*/ 348 h 764"/>
              <a:gd name="connsiteX135" fmla="*/ 284 w 420"/>
              <a:gd name="connsiteY135" fmla="*/ 321 h 764"/>
              <a:gd name="connsiteX136" fmla="*/ 289 w 420"/>
              <a:gd name="connsiteY136" fmla="*/ 295 h 764"/>
              <a:gd name="connsiteX137" fmla="*/ 289 w 420"/>
              <a:gd name="connsiteY137" fmla="*/ 274 h 764"/>
              <a:gd name="connsiteX138" fmla="*/ 294 w 420"/>
              <a:gd name="connsiteY138" fmla="*/ 253 h 764"/>
              <a:gd name="connsiteX139" fmla="*/ 294 w 420"/>
              <a:gd name="connsiteY139" fmla="*/ 232 h 764"/>
              <a:gd name="connsiteX140" fmla="*/ 294 w 420"/>
              <a:gd name="connsiteY140" fmla="*/ 211 h 764"/>
              <a:gd name="connsiteX141" fmla="*/ 299 w 420"/>
              <a:gd name="connsiteY141" fmla="*/ 195 h 764"/>
              <a:gd name="connsiteX142" fmla="*/ 299 w 420"/>
              <a:gd name="connsiteY142" fmla="*/ 179 h 764"/>
              <a:gd name="connsiteX143" fmla="*/ 299 w 420"/>
              <a:gd name="connsiteY143" fmla="*/ 163 h 764"/>
              <a:gd name="connsiteX144" fmla="*/ 299 w 420"/>
              <a:gd name="connsiteY144" fmla="*/ 153 h 764"/>
              <a:gd name="connsiteX145" fmla="*/ 299 w 420"/>
              <a:gd name="connsiteY145" fmla="*/ 142 h 764"/>
              <a:gd name="connsiteX146" fmla="*/ 299 w 420"/>
              <a:gd name="connsiteY146" fmla="*/ 132 h 764"/>
              <a:gd name="connsiteX147" fmla="*/ 299 w 420"/>
              <a:gd name="connsiteY147" fmla="*/ 121 h 764"/>
              <a:gd name="connsiteX148" fmla="*/ 294 w 420"/>
              <a:gd name="connsiteY148" fmla="*/ 116 h 764"/>
              <a:gd name="connsiteX149" fmla="*/ 294 w 420"/>
              <a:gd name="connsiteY14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68 w 420"/>
              <a:gd name="connsiteY15" fmla="*/ 32 h 764"/>
              <a:gd name="connsiteX16" fmla="*/ 184 w 420"/>
              <a:gd name="connsiteY16" fmla="*/ 32 h 764"/>
              <a:gd name="connsiteX17" fmla="*/ 194 w 420"/>
              <a:gd name="connsiteY17" fmla="*/ 32 h 764"/>
              <a:gd name="connsiteX18" fmla="*/ 205 w 420"/>
              <a:gd name="connsiteY18" fmla="*/ 26 h 764"/>
              <a:gd name="connsiteX19" fmla="*/ 215 w 420"/>
              <a:gd name="connsiteY19" fmla="*/ 26 h 764"/>
              <a:gd name="connsiteX20" fmla="*/ 221 w 420"/>
              <a:gd name="connsiteY20" fmla="*/ 26 h 764"/>
              <a:gd name="connsiteX21" fmla="*/ 231 w 420"/>
              <a:gd name="connsiteY21" fmla="*/ 21 h 764"/>
              <a:gd name="connsiteX22" fmla="*/ 236 w 420"/>
              <a:gd name="connsiteY22" fmla="*/ 21 h 764"/>
              <a:gd name="connsiteX23" fmla="*/ 242 w 420"/>
              <a:gd name="connsiteY23" fmla="*/ 21 h 764"/>
              <a:gd name="connsiteX24" fmla="*/ 247 w 420"/>
              <a:gd name="connsiteY24" fmla="*/ 16 h 764"/>
              <a:gd name="connsiteX25" fmla="*/ 247 w 420"/>
              <a:gd name="connsiteY25" fmla="*/ 16 h 764"/>
              <a:gd name="connsiteX26" fmla="*/ 252 w 420"/>
              <a:gd name="connsiteY26" fmla="*/ 16 h 764"/>
              <a:gd name="connsiteX27" fmla="*/ 252 w 420"/>
              <a:gd name="connsiteY27" fmla="*/ 11 h 764"/>
              <a:gd name="connsiteX28" fmla="*/ 263 w 420"/>
              <a:gd name="connsiteY28" fmla="*/ 5 h 764"/>
              <a:gd name="connsiteX29" fmla="*/ 268 w 420"/>
              <a:gd name="connsiteY29" fmla="*/ 5 h 764"/>
              <a:gd name="connsiteX30" fmla="*/ 278 w 420"/>
              <a:gd name="connsiteY30" fmla="*/ 0 h 764"/>
              <a:gd name="connsiteX31" fmla="*/ 284 w 420"/>
              <a:gd name="connsiteY31" fmla="*/ 5 h 764"/>
              <a:gd name="connsiteX32" fmla="*/ 299 w 420"/>
              <a:gd name="connsiteY32" fmla="*/ 5 h 764"/>
              <a:gd name="connsiteX33" fmla="*/ 310 w 420"/>
              <a:gd name="connsiteY33" fmla="*/ 11 h 764"/>
              <a:gd name="connsiteX34" fmla="*/ 331 w 420"/>
              <a:gd name="connsiteY34" fmla="*/ 16 h 764"/>
              <a:gd name="connsiteX35" fmla="*/ 363 w 420"/>
              <a:gd name="connsiteY35" fmla="*/ 32 h 764"/>
              <a:gd name="connsiteX36" fmla="*/ 378 w 420"/>
              <a:gd name="connsiteY36" fmla="*/ 42 h 764"/>
              <a:gd name="connsiteX37" fmla="*/ 394 w 420"/>
              <a:gd name="connsiteY37" fmla="*/ 53 h 764"/>
              <a:gd name="connsiteX38" fmla="*/ 405 w 420"/>
              <a:gd name="connsiteY38" fmla="*/ 58 h 764"/>
              <a:gd name="connsiteX39" fmla="*/ 415 w 420"/>
              <a:gd name="connsiteY39" fmla="*/ 68 h 764"/>
              <a:gd name="connsiteX40" fmla="*/ 420 w 420"/>
              <a:gd name="connsiteY40" fmla="*/ 74 h 764"/>
              <a:gd name="connsiteX41" fmla="*/ 420 w 420"/>
              <a:gd name="connsiteY41" fmla="*/ 74 h 764"/>
              <a:gd name="connsiteX42" fmla="*/ 415 w 420"/>
              <a:gd name="connsiteY42" fmla="*/ 79 h 764"/>
              <a:gd name="connsiteX43" fmla="*/ 415 w 420"/>
              <a:gd name="connsiteY43" fmla="*/ 84 h 764"/>
              <a:gd name="connsiteX44" fmla="*/ 410 w 420"/>
              <a:gd name="connsiteY44" fmla="*/ 90 h 764"/>
              <a:gd name="connsiteX45" fmla="*/ 405 w 420"/>
              <a:gd name="connsiteY45" fmla="*/ 95 h 764"/>
              <a:gd name="connsiteX46" fmla="*/ 399 w 420"/>
              <a:gd name="connsiteY46" fmla="*/ 100 h 764"/>
              <a:gd name="connsiteX47" fmla="*/ 394 w 420"/>
              <a:gd name="connsiteY47" fmla="*/ 105 h 764"/>
              <a:gd name="connsiteX48" fmla="*/ 389 w 420"/>
              <a:gd name="connsiteY48" fmla="*/ 116 h 764"/>
              <a:gd name="connsiteX49" fmla="*/ 389 w 420"/>
              <a:gd name="connsiteY49" fmla="*/ 126 h 764"/>
              <a:gd name="connsiteX50" fmla="*/ 384 w 420"/>
              <a:gd name="connsiteY50" fmla="*/ 142 h 764"/>
              <a:gd name="connsiteX51" fmla="*/ 384 w 420"/>
              <a:gd name="connsiteY51" fmla="*/ 163 h 764"/>
              <a:gd name="connsiteX52" fmla="*/ 384 w 420"/>
              <a:gd name="connsiteY52" fmla="*/ 184 h 764"/>
              <a:gd name="connsiteX53" fmla="*/ 378 w 420"/>
              <a:gd name="connsiteY53" fmla="*/ 211 h 764"/>
              <a:gd name="connsiteX54" fmla="*/ 373 w 420"/>
              <a:gd name="connsiteY54" fmla="*/ 263 h 764"/>
              <a:gd name="connsiteX55" fmla="*/ 368 w 420"/>
              <a:gd name="connsiteY55" fmla="*/ 316 h 764"/>
              <a:gd name="connsiteX56" fmla="*/ 363 w 420"/>
              <a:gd name="connsiteY56" fmla="*/ 363 h 764"/>
              <a:gd name="connsiteX57" fmla="*/ 357 w 420"/>
              <a:gd name="connsiteY57" fmla="*/ 411 h 764"/>
              <a:gd name="connsiteX58" fmla="*/ 347 w 420"/>
              <a:gd name="connsiteY58" fmla="*/ 458 h 764"/>
              <a:gd name="connsiteX59" fmla="*/ 336 w 420"/>
              <a:gd name="connsiteY59" fmla="*/ 506 h 764"/>
              <a:gd name="connsiteX60" fmla="*/ 326 w 420"/>
              <a:gd name="connsiteY60" fmla="*/ 553 h 764"/>
              <a:gd name="connsiteX61" fmla="*/ 310 w 420"/>
              <a:gd name="connsiteY61" fmla="*/ 595 h 764"/>
              <a:gd name="connsiteX62" fmla="*/ 299 w 420"/>
              <a:gd name="connsiteY62" fmla="*/ 622 h 764"/>
              <a:gd name="connsiteX63" fmla="*/ 294 w 420"/>
              <a:gd name="connsiteY63" fmla="*/ 643 h 764"/>
              <a:gd name="connsiteX64" fmla="*/ 284 w 420"/>
              <a:gd name="connsiteY64" fmla="*/ 658 h 764"/>
              <a:gd name="connsiteX65" fmla="*/ 273 w 420"/>
              <a:gd name="connsiteY65" fmla="*/ 674 h 764"/>
              <a:gd name="connsiteX66" fmla="*/ 263 w 420"/>
              <a:gd name="connsiteY66" fmla="*/ 690 h 764"/>
              <a:gd name="connsiteX67" fmla="*/ 252 w 420"/>
              <a:gd name="connsiteY67" fmla="*/ 706 h 764"/>
              <a:gd name="connsiteX68" fmla="*/ 236 w 420"/>
              <a:gd name="connsiteY68" fmla="*/ 716 h 764"/>
              <a:gd name="connsiteX69" fmla="*/ 226 w 420"/>
              <a:gd name="connsiteY69" fmla="*/ 727 h 764"/>
              <a:gd name="connsiteX70" fmla="*/ 215 w 420"/>
              <a:gd name="connsiteY70" fmla="*/ 737 h 764"/>
              <a:gd name="connsiteX71" fmla="*/ 205 w 420"/>
              <a:gd name="connsiteY71" fmla="*/ 743 h 764"/>
              <a:gd name="connsiteX72" fmla="*/ 194 w 420"/>
              <a:gd name="connsiteY72" fmla="*/ 748 h 764"/>
              <a:gd name="connsiteX73" fmla="*/ 184 w 420"/>
              <a:gd name="connsiteY73" fmla="*/ 753 h 764"/>
              <a:gd name="connsiteX74" fmla="*/ 179 w 420"/>
              <a:gd name="connsiteY74" fmla="*/ 758 h 764"/>
              <a:gd name="connsiteX75" fmla="*/ 168 w 420"/>
              <a:gd name="connsiteY75" fmla="*/ 764 h 764"/>
              <a:gd name="connsiteX76" fmla="*/ 163 w 420"/>
              <a:gd name="connsiteY76" fmla="*/ 764 h 764"/>
              <a:gd name="connsiteX77" fmla="*/ 157 w 420"/>
              <a:gd name="connsiteY77" fmla="*/ 764 h 764"/>
              <a:gd name="connsiteX78" fmla="*/ 147 w 420"/>
              <a:gd name="connsiteY78" fmla="*/ 758 h 764"/>
              <a:gd name="connsiteX79" fmla="*/ 142 w 420"/>
              <a:gd name="connsiteY79" fmla="*/ 753 h 764"/>
              <a:gd name="connsiteX80" fmla="*/ 136 w 420"/>
              <a:gd name="connsiteY80" fmla="*/ 748 h 764"/>
              <a:gd name="connsiteX81" fmla="*/ 136 w 420"/>
              <a:gd name="connsiteY81" fmla="*/ 743 h 764"/>
              <a:gd name="connsiteX82" fmla="*/ 136 w 420"/>
              <a:gd name="connsiteY82" fmla="*/ 737 h 764"/>
              <a:gd name="connsiteX83" fmla="*/ 136 w 420"/>
              <a:gd name="connsiteY83" fmla="*/ 732 h 764"/>
              <a:gd name="connsiteX84" fmla="*/ 136 w 420"/>
              <a:gd name="connsiteY84" fmla="*/ 722 h 764"/>
              <a:gd name="connsiteX85" fmla="*/ 136 w 420"/>
              <a:gd name="connsiteY85" fmla="*/ 716 h 764"/>
              <a:gd name="connsiteX86" fmla="*/ 131 w 420"/>
              <a:gd name="connsiteY86" fmla="*/ 706 h 764"/>
              <a:gd name="connsiteX87" fmla="*/ 121 w 420"/>
              <a:gd name="connsiteY87" fmla="*/ 695 h 764"/>
              <a:gd name="connsiteX88" fmla="*/ 110 w 420"/>
              <a:gd name="connsiteY88" fmla="*/ 690 h 764"/>
              <a:gd name="connsiteX89" fmla="*/ 100 w 420"/>
              <a:gd name="connsiteY89" fmla="*/ 679 h 764"/>
              <a:gd name="connsiteX90" fmla="*/ 84 w 420"/>
              <a:gd name="connsiteY90" fmla="*/ 669 h 764"/>
              <a:gd name="connsiteX91" fmla="*/ 68 w 420"/>
              <a:gd name="connsiteY91" fmla="*/ 658 h 764"/>
              <a:gd name="connsiteX92" fmla="*/ 52 w 420"/>
              <a:gd name="connsiteY92" fmla="*/ 648 h 764"/>
              <a:gd name="connsiteX93" fmla="*/ 36 w 420"/>
              <a:gd name="connsiteY93" fmla="*/ 643 h 764"/>
              <a:gd name="connsiteX94" fmla="*/ 26 w 420"/>
              <a:gd name="connsiteY94" fmla="*/ 632 h 764"/>
              <a:gd name="connsiteX95" fmla="*/ 15 w 420"/>
              <a:gd name="connsiteY95" fmla="*/ 627 h 764"/>
              <a:gd name="connsiteX96" fmla="*/ 5 w 420"/>
              <a:gd name="connsiteY96" fmla="*/ 622 h 764"/>
              <a:gd name="connsiteX97" fmla="*/ 0 w 420"/>
              <a:gd name="connsiteY97" fmla="*/ 616 h 764"/>
              <a:gd name="connsiteX98" fmla="*/ 0 w 420"/>
              <a:gd name="connsiteY98" fmla="*/ 616 h 764"/>
              <a:gd name="connsiteX99" fmla="*/ 0 w 420"/>
              <a:gd name="connsiteY99" fmla="*/ 611 h 764"/>
              <a:gd name="connsiteX100" fmla="*/ 0 w 420"/>
              <a:gd name="connsiteY100" fmla="*/ 611 h 764"/>
              <a:gd name="connsiteX101" fmla="*/ 5 w 420"/>
              <a:gd name="connsiteY101" fmla="*/ 611 h 764"/>
              <a:gd name="connsiteX102" fmla="*/ 10 w 420"/>
              <a:gd name="connsiteY102" fmla="*/ 611 h 764"/>
              <a:gd name="connsiteX103" fmla="*/ 21 w 420"/>
              <a:gd name="connsiteY103" fmla="*/ 611 h 764"/>
              <a:gd name="connsiteX104" fmla="*/ 31 w 420"/>
              <a:gd name="connsiteY104" fmla="*/ 611 h 764"/>
              <a:gd name="connsiteX105" fmla="*/ 47 w 420"/>
              <a:gd name="connsiteY105" fmla="*/ 616 h 764"/>
              <a:gd name="connsiteX106" fmla="*/ 63 w 420"/>
              <a:gd name="connsiteY106" fmla="*/ 622 h 764"/>
              <a:gd name="connsiteX107" fmla="*/ 84 w 420"/>
              <a:gd name="connsiteY107" fmla="*/ 622 h 764"/>
              <a:gd name="connsiteX108" fmla="*/ 105 w 420"/>
              <a:gd name="connsiteY108" fmla="*/ 627 h 764"/>
              <a:gd name="connsiteX109" fmla="*/ 121 w 420"/>
              <a:gd name="connsiteY109" fmla="*/ 632 h 764"/>
              <a:gd name="connsiteX110" fmla="*/ 136 w 420"/>
              <a:gd name="connsiteY110" fmla="*/ 632 h 764"/>
              <a:gd name="connsiteX111" fmla="*/ 152 w 420"/>
              <a:gd name="connsiteY111" fmla="*/ 632 h 764"/>
              <a:gd name="connsiteX112" fmla="*/ 163 w 420"/>
              <a:gd name="connsiteY112" fmla="*/ 632 h 764"/>
              <a:gd name="connsiteX113" fmla="*/ 173 w 420"/>
              <a:gd name="connsiteY113" fmla="*/ 632 h 764"/>
              <a:gd name="connsiteX114" fmla="*/ 179 w 420"/>
              <a:gd name="connsiteY114" fmla="*/ 632 h 764"/>
              <a:gd name="connsiteX115" fmla="*/ 184 w 420"/>
              <a:gd name="connsiteY115" fmla="*/ 632 h 764"/>
              <a:gd name="connsiteX116" fmla="*/ 189 w 420"/>
              <a:gd name="connsiteY116" fmla="*/ 627 h 764"/>
              <a:gd name="connsiteX117" fmla="*/ 194 w 420"/>
              <a:gd name="connsiteY117" fmla="*/ 622 h 764"/>
              <a:gd name="connsiteX118" fmla="*/ 200 w 420"/>
              <a:gd name="connsiteY118" fmla="*/ 616 h 764"/>
              <a:gd name="connsiteX119" fmla="*/ 205 w 420"/>
              <a:gd name="connsiteY119" fmla="*/ 611 h 764"/>
              <a:gd name="connsiteX120" fmla="*/ 210 w 420"/>
              <a:gd name="connsiteY120" fmla="*/ 600 h 764"/>
              <a:gd name="connsiteX121" fmla="*/ 221 w 420"/>
              <a:gd name="connsiteY121" fmla="*/ 590 h 764"/>
              <a:gd name="connsiteX122" fmla="*/ 226 w 420"/>
              <a:gd name="connsiteY122" fmla="*/ 579 h 764"/>
              <a:gd name="connsiteX123" fmla="*/ 231 w 420"/>
              <a:gd name="connsiteY123" fmla="*/ 569 h 764"/>
              <a:gd name="connsiteX124" fmla="*/ 236 w 420"/>
              <a:gd name="connsiteY124" fmla="*/ 553 h 764"/>
              <a:gd name="connsiteX125" fmla="*/ 242 w 420"/>
              <a:gd name="connsiteY125" fmla="*/ 537 h 764"/>
              <a:gd name="connsiteX126" fmla="*/ 247 w 420"/>
              <a:gd name="connsiteY126" fmla="*/ 521 h 764"/>
              <a:gd name="connsiteX127" fmla="*/ 252 w 420"/>
              <a:gd name="connsiteY127" fmla="*/ 500 h 764"/>
              <a:gd name="connsiteX128" fmla="*/ 257 w 420"/>
              <a:gd name="connsiteY128" fmla="*/ 479 h 764"/>
              <a:gd name="connsiteX129" fmla="*/ 263 w 420"/>
              <a:gd name="connsiteY129" fmla="*/ 453 h 764"/>
              <a:gd name="connsiteX130" fmla="*/ 268 w 420"/>
              <a:gd name="connsiteY130" fmla="*/ 427 h 764"/>
              <a:gd name="connsiteX131" fmla="*/ 273 w 420"/>
              <a:gd name="connsiteY131" fmla="*/ 400 h 764"/>
              <a:gd name="connsiteX132" fmla="*/ 278 w 420"/>
              <a:gd name="connsiteY132" fmla="*/ 374 h 764"/>
              <a:gd name="connsiteX133" fmla="*/ 284 w 420"/>
              <a:gd name="connsiteY133" fmla="*/ 348 h 764"/>
              <a:gd name="connsiteX134" fmla="*/ 284 w 420"/>
              <a:gd name="connsiteY134" fmla="*/ 321 h 764"/>
              <a:gd name="connsiteX135" fmla="*/ 289 w 420"/>
              <a:gd name="connsiteY135" fmla="*/ 295 h 764"/>
              <a:gd name="connsiteX136" fmla="*/ 289 w 420"/>
              <a:gd name="connsiteY136" fmla="*/ 274 h 764"/>
              <a:gd name="connsiteX137" fmla="*/ 294 w 420"/>
              <a:gd name="connsiteY137" fmla="*/ 253 h 764"/>
              <a:gd name="connsiteX138" fmla="*/ 294 w 420"/>
              <a:gd name="connsiteY138" fmla="*/ 232 h 764"/>
              <a:gd name="connsiteX139" fmla="*/ 294 w 420"/>
              <a:gd name="connsiteY139" fmla="*/ 211 h 764"/>
              <a:gd name="connsiteX140" fmla="*/ 299 w 420"/>
              <a:gd name="connsiteY140" fmla="*/ 195 h 764"/>
              <a:gd name="connsiteX141" fmla="*/ 299 w 420"/>
              <a:gd name="connsiteY141" fmla="*/ 179 h 764"/>
              <a:gd name="connsiteX142" fmla="*/ 299 w 420"/>
              <a:gd name="connsiteY142" fmla="*/ 163 h 764"/>
              <a:gd name="connsiteX143" fmla="*/ 299 w 420"/>
              <a:gd name="connsiteY143" fmla="*/ 153 h 764"/>
              <a:gd name="connsiteX144" fmla="*/ 299 w 420"/>
              <a:gd name="connsiteY144" fmla="*/ 142 h 764"/>
              <a:gd name="connsiteX145" fmla="*/ 299 w 420"/>
              <a:gd name="connsiteY145" fmla="*/ 132 h 764"/>
              <a:gd name="connsiteX146" fmla="*/ 299 w 420"/>
              <a:gd name="connsiteY146" fmla="*/ 121 h 764"/>
              <a:gd name="connsiteX147" fmla="*/ 294 w 420"/>
              <a:gd name="connsiteY147" fmla="*/ 116 h 764"/>
              <a:gd name="connsiteX148" fmla="*/ 294 w 420"/>
              <a:gd name="connsiteY14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84 w 420"/>
              <a:gd name="connsiteY15" fmla="*/ 32 h 764"/>
              <a:gd name="connsiteX16" fmla="*/ 194 w 420"/>
              <a:gd name="connsiteY16" fmla="*/ 32 h 764"/>
              <a:gd name="connsiteX17" fmla="*/ 205 w 420"/>
              <a:gd name="connsiteY17" fmla="*/ 26 h 764"/>
              <a:gd name="connsiteX18" fmla="*/ 215 w 420"/>
              <a:gd name="connsiteY18" fmla="*/ 26 h 764"/>
              <a:gd name="connsiteX19" fmla="*/ 221 w 420"/>
              <a:gd name="connsiteY19" fmla="*/ 26 h 764"/>
              <a:gd name="connsiteX20" fmla="*/ 231 w 420"/>
              <a:gd name="connsiteY20" fmla="*/ 21 h 764"/>
              <a:gd name="connsiteX21" fmla="*/ 236 w 420"/>
              <a:gd name="connsiteY21" fmla="*/ 21 h 764"/>
              <a:gd name="connsiteX22" fmla="*/ 242 w 420"/>
              <a:gd name="connsiteY22" fmla="*/ 21 h 764"/>
              <a:gd name="connsiteX23" fmla="*/ 247 w 420"/>
              <a:gd name="connsiteY23" fmla="*/ 16 h 764"/>
              <a:gd name="connsiteX24" fmla="*/ 247 w 420"/>
              <a:gd name="connsiteY24" fmla="*/ 16 h 764"/>
              <a:gd name="connsiteX25" fmla="*/ 252 w 420"/>
              <a:gd name="connsiteY25" fmla="*/ 16 h 764"/>
              <a:gd name="connsiteX26" fmla="*/ 252 w 420"/>
              <a:gd name="connsiteY26" fmla="*/ 11 h 764"/>
              <a:gd name="connsiteX27" fmla="*/ 263 w 420"/>
              <a:gd name="connsiteY27" fmla="*/ 5 h 764"/>
              <a:gd name="connsiteX28" fmla="*/ 268 w 420"/>
              <a:gd name="connsiteY28" fmla="*/ 5 h 764"/>
              <a:gd name="connsiteX29" fmla="*/ 278 w 420"/>
              <a:gd name="connsiteY29" fmla="*/ 0 h 764"/>
              <a:gd name="connsiteX30" fmla="*/ 284 w 420"/>
              <a:gd name="connsiteY30" fmla="*/ 5 h 764"/>
              <a:gd name="connsiteX31" fmla="*/ 299 w 420"/>
              <a:gd name="connsiteY31" fmla="*/ 5 h 764"/>
              <a:gd name="connsiteX32" fmla="*/ 310 w 420"/>
              <a:gd name="connsiteY32" fmla="*/ 11 h 764"/>
              <a:gd name="connsiteX33" fmla="*/ 331 w 420"/>
              <a:gd name="connsiteY33" fmla="*/ 16 h 764"/>
              <a:gd name="connsiteX34" fmla="*/ 363 w 420"/>
              <a:gd name="connsiteY34" fmla="*/ 32 h 764"/>
              <a:gd name="connsiteX35" fmla="*/ 378 w 420"/>
              <a:gd name="connsiteY35" fmla="*/ 42 h 764"/>
              <a:gd name="connsiteX36" fmla="*/ 394 w 420"/>
              <a:gd name="connsiteY36" fmla="*/ 53 h 764"/>
              <a:gd name="connsiteX37" fmla="*/ 405 w 420"/>
              <a:gd name="connsiteY37" fmla="*/ 58 h 764"/>
              <a:gd name="connsiteX38" fmla="*/ 415 w 420"/>
              <a:gd name="connsiteY38" fmla="*/ 68 h 764"/>
              <a:gd name="connsiteX39" fmla="*/ 420 w 420"/>
              <a:gd name="connsiteY39" fmla="*/ 74 h 764"/>
              <a:gd name="connsiteX40" fmla="*/ 420 w 420"/>
              <a:gd name="connsiteY40" fmla="*/ 74 h 764"/>
              <a:gd name="connsiteX41" fmla="*/ 415 w 420"/>
              <a:gd name="connsiteY41" fmla="*/ 79 h 764"/>
              <a:gd name="connsiteX42" fmla="*/ 415 w 420"/>
              <a:gd name="connsiteY42" fmla="*/ 84 h 764"/>
              <a:gd name="connsiteX43" fmla="*/ 410 w 420"/>
              <a:gd name="connsiteY43" fmla="*/ 90 h 764"/>
              <a:gd name="connsiteX44" fmla="*/ 405 w 420"/>
              <a:gd name="connsiteY44" fmla="*/ 95 h 764"/>
              <a:gd name="connsiteX45" fmla="*/ 399 w 420"/>
              <a:gd name="connsiteY45" fmla="*/ 100 h 764"/>
              <a:gd name="connsiteX46" fmla="*/ 394 w 420"/>
              <a:gd name="connsiteY46" fmla="*/ 105 h 764"/>
              <a:gd name="connsiteX47" fmla="*/ 389 w 420"/>
              <a:gd name="connsiteY47" fmla="*/ 116 h 764"/>
              <a:gd name="connsiteX48" fmla="*/ 389 w 420"/>
              <a:gd name="connsiteY48" fmla="*/ 126 h 764"/>
              <a:gd name="connsiteX49" fmla="*/ 384 w 420"/>
              <a:gd name="connsiteY49" fmla="*/ 142 h 764"/>
              <a:gd name="connsiteX50" fmla="*/ 384 w 420"/>
              <a:gd name="connsiteY50" fmla="*/ 163 h 764"/>
              <a:gd name="connsiteX51" fmla="*/ 384 w 420"/>
              <a:gd name="connsiteY51" fmla="*/ 184 h 764"/>
              <a:gd name="connsiteX52" fmla="*/ 378 w 420"/>
              <a:gd name="connsiteY52" fmla="*/ 211 h 764"/>
              <a:gd name="connsiteX53" fmla="*/ 373 w 420"/>
              <a:gd name="connsiteY53" fmla="*/ 263 h 764"/>
              <a:gd name="connsiteX54" fmla="*/ 368 w 420"/>
              <a:gd name="connsiteY54" fmla="*/ 316 h 764"/>
              <a:gd name="connsiteX55" fmla="*/ 363 w 420"/>
              <a:gd name="connsiteY55" fmla="*/ 363 h 764"/>
              <a:gd name="connsiteX56" fmla="*/ 357 w 420"/>
              <a:gd name="connsiteY56" fmla="*/ 411 h 764"/>
              <a:gd name="connsiteX57" fmla="*/ 347 w 420"/>
              <a:gd name="connsiteY57" fmla="*/ 458 h 764"/>
              <a:gd name="connsiteX58" fmla="*/ 336 w 420"/>
              <a:gd name="connsiteY58" fmla="*/ 506 h 764"/>
              <a:gd name="connsiteX59" fmla="*/ 326 w 420"/>
              <a:gd name="connsiteY59" fmla="*/ 553 h 764"/>
              <a:gd name="connsiteX60" fmla="*/ 310 w 420"/>
              <a:gd name="connsiteY60" fmla="*/ 595 h 764"/>
              <a:gd name="connsiteX61" fmla="*/ 299 w 420"/>
              <a:gd name="connsiteY61" fmla="*/ 622 h 764"/>
              <a:gd name="connsiteX62" fmla="*/ 294 w 420"/>
              <a:gd name="connsiteY62" fmla="*/ 643 h 764"/>
              <a:gd name="connsiteX63" fmla="*/ 284 w 420"/>
              <a:gd name="connsiteY63" fmla="*/ 658 h 764"/>
              <a:gd name="connsiteX64" fmla="*/ 273 w 420"/>
              <a:gd name="connsiteY64" fmla="*/ 674 h 764"/>
              <a:gd name="connsiteX65" fmla="*/ 263 w 420"/>
              <a:gd name="connsiteY65" fmla="*/ 690 h 764"/>
              <a:gd name="connsiteX66" fmla="*/ 252 w 420"/>
              <a:gd name="connsiteY66" fmla="*/ 706 h 764"/>
              <a:gd name="connsiteX67" fmla="*/ 236 w 420"/>
              <a:gd name="connsiteY67" fmla="*/ 716 h 764"/>
              <a:gd name="connsiteX68" fmla="*/ 226 w 420"/>
              <a:gd name="connsiteY68" fmla="*/ 727 h 764"/>
              <a:gd name="connsiteX69" fmla="*/ 215 w 420"/>
              <a:gd name="connsiteY69" fmla="*/ 737 h 764"/>
              <a:gd name="connsiteX70" fmla="*/ 205 w 420"/>
              <a:gd name="connsiteY70" fmla="*/ 743 h 764"/>
              <a:gd name="connsiteX71" fmla="*/ 194 w 420"/>
              <a:gd name="connsiteY71" fmla="*/ 748 h 764"/>
              <a:gd name="connsiteX72" fmla="*/ 184 w 420"/>
              <a:gd name="connsiteY72" fmla="*/ 753 h 764"/>
              <a:gd name="connsiteX73" fmla="*/ 179 w 420"/>
              <a:gd name="connsiteY73" fmla="*/ 758 h 764"/>
              <a:gd name="connsiteX74" fmla="*/ 168 w 420"/>
              <a:gd name="connsiteY74" fmla="*/ 764 h 764"/>
              <a:gd name="connsiteX75" fmla="*/ 163 w 420"/>
              <a:gd name="connsiteY75" fmla="*/ 764 h 764"/>
              <a:gd name="connsiteX76" fmla="*/ 157 w 420"/>
              <a:gd name="connsiteY76" fmla="*/ 764 h 764"/>
              <a:gd name="connsiteX77" fmla="*/ 147 w 420"/>
              <a:gd name="connsiteY77" fmla="*/ 758 h 764"/>
              <a:gd name="connsiteX78" fmla="*/ 142 w 420"/>
              <a:gd name="connsiteY78" fmla="*/ 753 h 764"/>
              <a:gd name="connsiteX79" fmla="*/ 136 w 420"/>
              <a:gd name="connsiteY79" fmla="*/ 748 h 764"/>
              <a:gd name="connsiteX80" fmla="*/ 136 w 420"/>
              <a:gd name="connsiteY80" fmla="*/ 743 h 764"/>
              <a:gd name="connsiteX81" fmla="*/ 136 w 420"/>
              <a:gd name="connsiteY81" fmla="*/ 737 h 764"/>
              <a:gd name="connsiteX82" fmla="*/ 136 w 420"/>
              <a:gd name="connsiteY82" fmla="*/ 732 h 764"/>
              <a:gd name="connsiteX83" fmla="*/ 136 w 420"/>
              <a:gd name="connsiteY83" fmla="*/ 722 h 764"/>
              <a:gd name="connsiteX84" fmla="*/ 136 w 420"/>
              <a:gd name="connsiteY84" fmla="*/ 716 h 764"/>
              <a:gd name="connsiteX85" fmla="*/ 131 w 420"/>
              <a:gd name="connsiteY85" fmla="*/ 706 h 764"/>
              <a:gd name="connsiteX86" fmla="*/ 121 w 420"/>
              <a:gd name="connsiteY86" fmla="*/ 695 h 764"/>
              <a:gd name="connsiteX87" fmla="*/ 110 w 420"/>
              <a:gd name="connsiteY87" fmla="*/ 690 h 764"/>
              <a:gd name="connsiteX88" fmla="*/ 100 w 420"/>
              <a:gd name="connsiteY88" fmla="*/ 679 h 764"/>
              <a:gd name="connsiteX89" fmla="*/ 84 w 420"/>
              <a:gd name="connsiteY89" fmla="*/ 669 h 764"/>
              <a:gd name="connsiteX90" fmla="*/ 68 w 420"/>
              <a:gd name="connsiteY90" fmla="*/ 658 h 764"/>
              <a:gd name="connsiteX91" fmla="*/ 52 w 420"/>
              <a:gd name="connsiteY91" fmla="*/ 648 h 764"/>
              <a:gd name="connsiteX92" fmla="*/ 36 w 420"/>
              <a:gd name="connsiteY92" fmla="*/ 643 h 764"/>
              <a:gd name="connsiteX93" fmla="*/ 26 w 420"/>
              <a:gd name="connsiteY93" fmla="*/ 632 h 764"/>
              <a:gd name="connsiteX94" fmla="*/ 15 w 420"/>
              <a:gd name="connsiteY94" fmla="*/ 627 h 764"/>
              <a:gd name="connsiteX95" fmla="*/ 5 w 420"/>
              <a:gd name="connsiteY95" fmla="*/ 622 h 764"/>
              <a:gd name="connsiteX96" fmla="*/ 0 w 420"/>
              <a:gd name="connsiteY96" fmla="*/ 616 h 764"/>
              <a:gd name="connsiteX97" fmla="*/ 0 w 420"/>
              <a:gd name="connsiteY97" fmla="*/ 616 h 764"/>
              <a:gd name="connsiteX98" fmla="*/ 0 w 420"/>
              <a:gd name="connsiteY98" fmla="*/ 611 h 764"/>
              <a:gd name="connsiteX99" fmla="*/ 0 w 420"/>
              <a:gd name="connsiteY99" fmla="*/ 611 h 764"/>
              <a:gd name="connsiteX100" fmla="*/ 5 w 420"/>
              <a:gd name="connsiteY100" fmla="*/ 611 h 764"/>
              <a:gd name="connsiteX101" fmla="*/ 10 w 420"/>
              <a:gd name="connsiteY101" fmla="*/ 611 h 764"/>
              <a:gd name="connsiteX102" fmla="*/ 21 w 420"/>
              <a:gd name="connsiteY102" fmla="*/ 611 h 764"/>
              <a:gd name="connsiteX103" fmla="*/ 31 w 420"/>
              <a:gd name="connsiteY103" fmla="*/ 611 h 764"/>
              <a:gd name="connsiteX104" fmla="*/ 47 w 420"/>
              <a:gd name="connsiteY104" fmla="*/ 616 h 764"/>
              <a:gd name="connsiteX105" fmla="*/ 63 w 420"/>
              <a:gd name="connsiteY105" fmla="*/ 622 h 764"/>
              <a:gd name="connsiteX106" fmla="*/ 84 w 420"/>
              <a:gd name="connsiteY106" fmla="*/ 622 h 764"/>
              <a:gd name="connsiteX107" fmla="*/ 105 w 420"/>
              <a:gd name="connsiteY107" fmla="*/ 627 h 764"/>
              <a:gd name="connsiteX108" fmla="*/ 121 w 420"/>
              <a:gd name="connsiteY108" fmla="*/ 632 h 764"/>
              <a:gd name="connsiteX109" fmla="*/ 136 w 420"/>
              <a:gd name="connsiteY109" fmla="*/ 632 h 764"/>
              <a:gd name="connsiteX110" fmla="*/ 152 w 420"/>
              <a:gd name="connsiteY110" fmla="*/ 632 h 764"/>
              <a:gd name="connsiteX111" fmla="*/ 163 w 420"/>
              <a:gd name="connsiteY111" fmla="*/ 632 h 764"/>
              <a:gd name="connsiteX112" fmla="*/ 173 w 420"/>
              <a:gd name="connsiteY112" fmla="*/ 632 h 764"/>
              <a:gd name="connsiteX113" fmla="*/ 179 w 420"/>
              <a:gd name="connsiteY113" fmla="*/ 632 h 764"/>
              <a:gd name="connsiteX114" fmla="*/ 184 w 420"/>
              <a:gd name="connsiteY114" fmla="*/ 632 h 764"/>
              <a:gd name="connsiteX115" fmla="*/ 189 w 420"/>
              <a:gd name="connsiteY115" fmla="*/ 627 h 764"/>
              <a:gd name="connsiteX116" fmla="*/ 194 w 420"/>
              <a:gd name="connsiteY116" fmla="*/ 622 h 764"/>
              <a:gd name="connsiteX117" fmla="*/ 200 w 420"/>
              <a:gd name="connsiteY117" fmla="*/ 616 h 764"/>
              <a:gd name="connsiteX118" fmla="*/ 205 w 420"/>
              <a:gd name="connsiteY118" fmla="*/ 611 h 764"/>
              <a:gd name="connsiteX119" fmla="*/ 210 w 420"/>
              <a:gd name="connsiteY119" fmla="*/ 600 h 764"/>
              <a:gd name="connsiteX120" fmla="*/ 221 w 420"/>
              <a:gd name="connsiteY120" fmla="*/ 590 h 764"/>
              <a:gd name="connsiteX121" fmla="*/ 226 w 420"/>
              <a:gd name="connsiteY121" fmla="*/ 579 h 764"/>
              <a:gd name="connsiteX122" fmla="*/ 231 w 420"/>
              <a:gd name="connsiteY122" fmla="*/ 569 h 764"/>
              <a:gd name="connsiteX123" fmla="*/ 236 w 420"/>
              <a:gd name="connsiteY123" fmla="*/ 553 h 764"/>
              <a:gd name="connsiteX124" fmla="*/ 242 w 420"/>
              <a:gd name="connsiteY124" fmla="*/ 537 h 764"/>
              <a:gd name="connsiteX125" fmla="*/ 247 w 420"/>
              <a:gd name="connsiteY125" fmla="*/ 521 h 764"/>
              <a:gd name="connsiteX126" fmla="*/ 252 w 420"/>
              <a:gd name="connsiteY126" fmla="*/ 500 h 764"/>
              <a:gd name="connsiteX127" fmla="*/ 257 w 420"/>
              <a:gd name="connsiteY127" fmla="*/ 479 h 764"/>
              <a:gd name="connsiteX128" fmla="*/ 263 w 420"/>
              <a:gd name="connsiteY128" fmla="*/ 453 h 764"/>
              <a:gd name="connsiteX129" fmla="*/ 268 w 420"/>
              <a:gd name="connsiteY129" fmla="*/ 427 h 764"/>
              <a:gd name="connsiteX130" fmla="*/ 273 w 420"/>
              <a:gd name="connsiteY130" fmla="*/ 400 h 764"/>
              <a:gd name="connsiteX131" fmla="*/ 278 w 420"/>
              <a:gd name="connsiteY131" fmla="*/ 374 h 764"/>
              <a:gd name="connsiteX132" fmla="*/ 284 w 420"/>
              <a:gd name="connsiteY132" fmla="*/ 348 h 764"/>
              <a:gd name="connsiteX133" fmla="*/ 284 w 420"/>
              <a:gd name="connsiteY133" fmla="*/ 321 h 764"/>
              <a:gd name="connsiteX134" fmla="*/ 289 w 420"/>
              <a:gd name="connsiteY134" fmla="*/ 295 h 764"/>
              <a:gd name="connsiteX135" fmla="*/ 289 w 420"/>
              <a:gd name="connsiteY135" fmla="*/ 274 h 764"/>
              <a:gd name="connsiteX136" fmla="*/ 294 w 420"/>
              <a:gd name="connsiteY136" fmla="*/ 253 h 764"/>
              <a:gd name="connsiteX137" fmla="*/ 294 w 420"/>
              <a:gd name="connsiteY137" fmla="*/ 232 h 764"/>
              <a:gd name="connsiteX138" fmla="*/ 294 w 420"/>
              <a:gd name="connsiteY138" fmla="*/ 211 h 764"/>
              <a:gd name="connsiteX139" fmla="*/ 299 w 420"/>
              <a:gd name="connsiteY139" fmla="*/ 195 h 764"/>
              <a:gd name="connsiteX140" fmla="*/ 299 w 420"/>
              <a:gd name="connsiteY140" fmla="*/ 179 h 764"/>
              <a:gd name="connsiteX141" fmla="*/ 299 w 420"/>
              <a:gd name="connsiteY141" fmla="*/ 163 h 764"/>
              <a:gd name="connsiteX142" fmla="*/ 299 w 420"/>
              <a:gd name="connsiteY142" fmla="*/ 153 h 764"/>
              <a:gd name="connsiteX143" fmla="*/ 299 w 420"/>
              <a:gd name="connsiteY143" fmla="*/ 142 h 764"/>
              <a:gd name="connsiteX144" fmla="*/ 299 w 420"/>
              <a:gd name="connsiteY144" fmla="*/ 132 h 764"/>
              <a:gd name="connsiteX145" fmla="*/ 299 w 420"/>
              <a:gd name="connsiteY145" fmla="*/ 121 h 764"/>
              <a:gd name="connsiteX146" fmla="*/ 294 w 420"/>
              <a:gd name="connsiteY146" fmla="*/ 116 h 764"/>
              <a:gd name="connsiteX147" fmla="*/ 294 w 420"/>
              <a:gd name="connsiteY14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194 w 420"/>
              <a:gd name="connsiteY15" fmla="*/ 32 h 764"/>
              <a:gd name="connsiteX16" fmla="*/ 205 w 420"/>
              <a:gd name="connsiteY16" fmla="*/ 26 h 764"/>
              <a:gd name="connsiteX17" fmla="*/ 215 w 420"/>
              <a:gd name="connsiteY17" fmla="*/ 26 h 764"/>
              <a:gd name="connsiteX18" fmla="*/ 221 w 420"/>
              <a:gd name="connsiteY18" fmla="*/ 26 h 764"/>
              <a:gd name="connsiteX19" fmla="*/ 231 w 420"/>
              <a:gd name="connsiteY19" fmla="*/ 21 h 764"/>
              <a:gd name="connsiteX20" fmla="*/ 236 w 420"/>
              <a:gd name="connsiteY20" fmla="*/ 21 h 764"/>
              <a:gd name="connsiteX21" fmla="*/ 242 w 420"/>
              <a:gd name="connsiteY21" fmla="*/ 21 h 764"/>
              <a:gd name="connsiteX22" fmla="*/ 247 w 420"/>
              <a:gd name="connsiteY22" fmla="*/ 16 h 764"/>
              <a:gd name="connsiteX23" fmla="*/ 247 w 420"/>
              <a:gd name="connsiteY23" fmla="*/ 16 h 764"/>
              <a:gd name="connsiteX24" fmla="*/ 252 w 420"/>
              <a:gd name="connsiteY24" fmla="*/ 16 h 764"/>
              <a:gd name="connsiteX25" fmla="*/ 252 w 420"/>
              <a:gd name="connsiteY25" fmla="*/ 11 h 764"/>
              <a:gd name="connsiteX26" fmla="*/ 263 w 420"/>
              <a:gd name="connsiteY26" fmla="*/ 5 h 764"/>
              <a:gd name="connsiteX27" fmla="*/ 268 w 420"/>
              <a:gd name="connsiteY27" fmla="*/ 5 h 764"/>
              <a:gd name="connsiteX28" fmla="*/ 278 w 420"/>
              <a:gd name="connsiteY28" fmla="*/ 0 h 764"/>
              <a:gd name="connsiteX29" fmla="*/ 284 w 420"/>
              <a:gd name="connsiteY29" fmla="*/ 5 h 764"/>
              <a:gd name="connsiteX30" fmla="*/ 299 w 420"/>
              <a:gd name="connsiteY30" fmla="*/ 5 h 764"/>
              <a:gd name="connsiteX31" fmla="*/ 310 w 420"/>
              <a:gd name="connsiteY31" fmla="*/ 11 h 764"/>
              <a:gd name="connsiteX32" fmla="*/ 331 w 420"/>
              <a:gd name="connsiteY32" fmla="*/ 16 h 764"/>
              <a:gd name="connsiteX33" fmla="*/ 363 w 420"/>
              <a:gd name="connsiteY33" fmla="*/ 32 h 764"/>
              <a:gd name="connsiteX34" fmla="*/ 378 w 420"/>
              <a:gd name="connsiteY34" fmla="*/ 42 h 764"/>
              <a:gd name="connsiteX35" fmla="*/ 394 w 420"/>
              <a:gd name="connsiteY35" fmla="*/ 53 h 764"/>
              <a:gd name="connsiteX36" fmla="*/ 405 w 420"/>
              <a:gd name="connsiteY36" fmla="*/ 58 h 764"/>
              <a:gd name="connsiteX37" fmla="*/ 415 w 420"/>
              <a:gd name="connsiteY37" fmla="*/ 68 h 764"/>
              <a:gd name="connsiteX38" fmla="*/ 420 w 420"/>
              <a:gd name="connsiteY38" fmla="*/ 74 h 764"/>
              <a:gd name="connsiteX39" fmla="*/ 420 w 420"/>
              <a:gd name="connsiteY39" fmla="*/ 74 h 764"/>
              <a:gd name="connsiteX40" fmla="*/ 415 w 420"/>
              <a:gd name="connsiteY40" fmla="*/ 79 h 764"/>
              <a:gd name="connsiteX41" fmla="*/ 415 w 420"/>
              <a:gd name="connsiteY41" fmla="*/ 84 h 764"/>
              <a:gd name="connsiteX42" fmla="*/ 410 w 420"/>
              <a:gd name="connsiteY42" fmla="*/ 90 h 764"/>
              <a:gd name="connsiteX43" fmla="*/ 405 w 420"/>
              <a:gd name="connsiteY43" fmla="*/ 95 h 764"/>
              <a:gd name="connsiteX44" fmla="*/ 399 w 420"/>
              <a:gd name="connsiteY44" fmla="*/ 100 h 764"/>
              <a:gd name="connsiteX45" fmla="*/ 394 w 420"/>
              <a:gd name="connsiteY45" fmla="*/ 105 h 764"/>
              <a:gd name="connsiteX46" fmla="*/ 389 w 420"/>
              <a:gd name="connsiteY46" fmla="*/ 116 h 764"/>
              <a:gd name="connsiteX47" fmla="*/ 389 w 420"/>
              <a:gd name="connsiteY47" fmla="*/ 126 h 764"/>
              <a:gd name="connsiteX48" fmla="*/ 384 w 420"/>
              <a:gd name="connsiteY48" fmla="*/ 142 h 764"/>
              <a:gd name="connsiteX49" fmla="*/ 384 w 420"/>
              <a:gd name="connsiteY49" fmla="*/ 163 h 764"/>
              <a:gd name="connsiteX50" fmla="*/ 384 w 420"/>
              <a:gd name="connsiteY50" fmla="*/ 184 h 764"/>
              <a:gd name="connsiteX51" fmla="*/ 378 w 420"/>
              <a:gd name="connsiteY51" fmla="*/ 211 h 764"/>
              <a:gd name="connsiteX52" fmla="*/ 373 w 420"/>
              <a:gd name="connsiteY52" fmla="*/ 263 h 764"/>
              <a:gd name="connsiteX53" fmla="*/ 368 w 420"/>
              <a:gd name="connsiteY53" fmla="*/ 316 h 764"/>
              <a:gd name="connsiteX54" fmla="*/ 363 w 420"/>
              <a:gd name="connsiteY54" fmla="*/ 363 h 764"/>
              <a:gd name="connsiteX55" fmla="*/ 357 w 420"/>
              <a:gd name="connsiteY55" fmla="*/ 411 h 764"/>
              <a:gd name="connsiteX56" fmla="*/ 347 w 420"/>
              <a:gd name="connsiteY56" fmla="*/ 458 h 764"/>
              <a:gd name="connsiteX57" fmla="*/ 336 w 420"/>
              <a:gd name="connsiteY57" fmla="*/ 506 h 764"/>
              <a:gd name="connsiteX58" fmla="*/ 326 w 420"/>
              <a:gd name="connsiteY58" fmla="*/ 553 h 764"/>
              <a:gd name="connsiteX59" fmla="*/ 310 w 420"/>
              <a:gd name="connsiteY59" fmla="*/ 595 h 764"/>
              <a:gd name="connsiteX60" fmla="*/ 299 w 420"/>
              <a:gd name="connsiteY60" fmla="*/ 622 h 764"/>
              <a:gd name="connsiteX61" fmla="*/ 294 w 420"/>
              <a:gd name="connsiteY61" fmla="*/ 643 h 764"/>
              <a:gd name="connsiteX62" fmla="*/ 284 w 420"/>
              <a:gd name="connsiteY62" fmla="*/ 658 h 764"/>
              <a:gd name="connsiteX63" fmla="*/ 273 w 420"/>
              <a:gd name="connsiteY63" fmla="*/ 674 h 764"/>
              <a:gd name="connsiteX64" fmla="*/ 263 w 420"/>
              <a:gd name="connsiteY64" fmla="*/ 690 h 764"/>
              <a:gd name="connsiteX65" fmla="*/ 252 w 420"/>
              <a:gd name="connsiteY65" fmla="*/ 706 h 764"/>
              <a:gd name="connsiteX66" fmla="*/ 236 w 420"/>
              <a:gd name="connsiteY66" fmla="*/ 716 h 764"/>
              <a:gd name="connsiteX67" fmla="*/ 226 w 420"/>
              <a:gd name="connsiteY67" fmla="*/ 727 h 764"/>
              <a:gd name="connsiteX68" fmla="*/ 215 w 420"/>
              <a:gd name="connsiteY68" fmla="*/ 737 h 764"/>
              <a:gd name="connsiteX69" fmla="*/ 205 w 420"/>
              <a:gd name="connsiteY69" fmla="*/ 743 h 764"/>
              <a:gd name="connsiteX70" fmla="*/ 194 w 420"/>
              <a:gd name="connsiteY70" fmla="*/ 748 h 764"/>
              <a:gd name="connsiteX71" fmla="*/ 184 w 420"/>
              <a:gd name="connsiteY71" fmla="*/ 753 h 764"/>
              <a:gd name="connsiteX72" fmla="*/ 179 w 420"/>
              <a:gd name="connsiteY72" fmla="*/ 758 h 764"/>
              <a:gd name="connsiteX73" fmla="*/ 168 w 420"/>
              <a:gd name="connsiteY73" fmla="*/ 764 h 764"/>
              <a:gd name="connsiteX74" fmla="*/ 163 w 420"/>
              <a:gd name="connsiteY74" fmla="*/ 764 h 764"/>
              <a:gd name="connsiteX75" fmla="*/ 157 w 420"/>
              <a:gd name="connsiteY75" fmla="*/ 764 h 764"/>
              <a:gd name="connsiteX76" fmla="*/ 147 w 420"/>
              <a:gd name="connsiteY76" fmla="*/ 758 h 764"/>
              <a:gd name="connsiteX77" fmla="*/ 142 w 420"/>
              <a:gd name="connsiteY77" fmla="*/ 753 h 764"/>
              <a:gd name="connsiteX78" fmla="*/ 136 w 420"/>
              <a:gd name="connsiteY78" fmla="*/ 748 h 764"/>
              <a:gd name="connsiteX79" fmla="*/ 136 w 420"/>
              <a:gd name="connsiteY79" fmla="*/ 743 h 764"/>
              <a:gd name="connsiteX80" fmla="*/ 136 w 420"/>
              <a:gd name="connsiteY80" fmla="*/ 737 h 764"/>
              <a:gd name="connsiteX81" fmla="*/ 136 w 420"/>
              <a:gd name="connsiteY81" fmla="*/ 732 h 764"/>
              <a:gd name="connsiteX82" fmla="*/ 136 w 420"/>
              <a:gd name="connsiteY82" fmla="*/ 722 h 764"/>
              <a:gd name="connsiteX83" fmla="*/ 136 w 420"/>
              <a:gd name="connsiteY83" fmla="*/ 716 h 764"/>
              <a:gd name="connsiteX84" fmla="*/ 131 w 420"/>
              <a:gd name="connsiteY84" fmla="*/ 706 h 764"/>
              <a:gd name="connsiteX85" fmla="*/ 121 w 420"/>
              <a:gd name="connsiteY85" fmla="*/ 695 h 764"/>
              <a:gd name="connsiteX86" fmla="*/ 110 w 420"/>
              <a:gd name="connsiteY86" fmla="*/ 690 h 764"/>
              <a:gd name="connsiteX87" fmla="*/ 100 w 420"/>
              <a:gd name="connsiteY87" fmla="*/ 679 h 764"/>
              <a:gd name="connsiteX88" fmla="*/ 84 w 420"/>
              <a:gd name="connsiteY88" fmla="*/ 669 h 764"/>
              <a:gd name="connsiteX89" fmla="*/ 68 w 420"/>
              <a:gd name="connsiteY89" fmla="*/ 658 h 764"/>
              <a:gd name="connsiteX90" fmla="*/ 52 w 420"/>
              <a:gd name="connsiteY90" fmla="*/ 648 h 764"/>
              <a:gd name="connsiteX91" fmla="*/ 36 w 420"/>
              <a:gd name="connsiteY91" fmla="*/ 643 h 764"/>
              <a:gd name="connsiteX92" fmla="*/ 26 w 420"/>
              <a:gd name="connsiteY92" fmla="*/ 632 h 764"/>
              <a:gd name="connsiteX93" fmla="*/ 15 w 420"/>
              <a:gd name="connsiteY93" fmla="*/ 627 h 764"/>
              <a:gd name="connsiteX94" fmla="*/ 5 w 420"/>
              <a:gd name="connsiteY94" fmla="*/ 622 h 764"/>
              <a:gd name="connsiteX95" fmla="*/ 0 w 420"/>
              <a:gd name="connsiteY95" fmla="*/ 616 h 764"/>
              <a:gd name="connsiteX96" fmla="*/ 0 w 420"/>
              <a:gd name="connsiteY96" fmla="*/ 616 h 764"/>
              <a:gd name="connsiteX97" fmla="*/ 0 w 420"/>
              <a:gd name="connsiteY97" fmla="*/ 611 h 764"/>
              <a:gd name="connsiteX98" fmla="*/ 0 w 420"/>
              <a:gd name="connsiteY98" fmla="*/ 611 h 764"/>
              <a:gd name="connsiteX99" fmla="*/ 5 w 420"/>
              <a:gd name="connsiteY99" fmla="*/ 611 h 764"/>
              <a:gd name="connsiteX100" fmla="*/ 10 w 420"/>
              <a:gd name="connsiteY100" fmla="*/ 611 h 764"/>
              <a:gd name="connsiteX101" fmla="*/ 21 w 420"/>
              <a:gd name="connsiteY101" fmla="*/ 611 h 764"/>
              <a:gd name="connsiteX102" fmla="*/ 31 w 420"/>
              <a:gd name="connsiteY102" fmla="*/ 611 h 764"/>
              <a:gd name="connsiteX103" fmla="*/ 47 w 420"/>
              <a:gd name="connsiteY103" fmla="*/ 616 h 764"/>
              <a:gd name="connsiteX104" fmla="*/ 63 w 420"/>
              <a:gd name="connsiteY104" fmla="*/ 622 h 764"/>
              <a:gd name="connsiteX105" fmla="*/ 84 w 420"/>
              <a:gd name="connsiteY105" fmla="*/ 622 h 764"/>
              <a:gd name="connsiteX106" fmla="*/ 105 w 420"/>
              <a:gd name="connsiteY106" fmla="*/ 627 h 764"/>
              <a:gd name="connsiteX107" fmla="*/ 121 w 420"/>
              <a:gd name="connsiteY107" fmla="*/ 632 h 764"/>
              <a:gd name="connsiteX108" fmla="*/ 136 w 420"/>
              <a:gd name="connsiteY108" fmla="*/ 632 h 764"/>
              <a:gd name="connsiteX109" fmla="*/ 152 w 420"/>
              <a:gd name="connsiteY109" fmla="*/ 632 h 764"/>
              <a:gd name="connsiteX110" fmla="*/ 163 w 420"/>
              <a:gd name="connsiteY110" fmla="*/ 632 h 764"/>
              <a:gd name="connsiteX111" fmla="*/ 173 w 420"/>
              <a:gd name="connsiteY111" fmla="*/ 632 h 764"/>
              <a:gd name="connsiteX112" fmla="*/ 179 w 420"/>
              <a:gd name="connsiteY112" fmla="*/ 632 h 764"/>
              <a:gd name="connsiteX113" fmla="*/ 184 w 420"/>
              <a:gd name="connsiteY113" fmla="*/ 632 h 764"/>
              <a:gd name="connsiteX114" fmla="*/ 189 w 420"/>
              <a:gd name="connsiteY114" fmla="*/ 627 h 764"/>
              <a:gd name="connsiteX115" fmla="*/ 194 w 420"/>
              <a:gd name="connsiteY115" fmla="*/ 622 h 764"/>
              <a:gd name="connsiteX116" fmla="*/ 200 w 420"/>
              <a:gd name="connsiteY116" fmla="*/ 616 h 764"/>
              <a:gd name="connsiteX117" fmla="*/ 205 w 420"/>
              <a:gd name="connsiteY117" fmla="*/ 611 h 764"/>
              <a:gd name="connsiteX118" fmla="*/ 210 w 420"/>
              <a:gd name="connsiteY118" fmla="*/ 600 h 764"/>
              <a:gd name="connsiteX119" fmla="*/ 221 w 420"/>
              <a:gd name="connsiteY119" fmla="*/ 590 h 764"/>
              <a:gd name="connsiteX120" fmla="*/ 226 w 420"/>
              <a:gd name="connsiteY120" fmla="*/ 579 h 764"/>
              <a:gd name="connsiteX121" fmla="*/ 231 w 420"/>
              <a:gd name="connsiteY121" fmla="*/ 569 h 764"/>
              <a:gd name="connsiteX122" fmla="*/ 236 w 420"/>
              <a:gd name="connsiteY122" fmla="*/ 553 h 764"/>
              <a:gd name="connsiteX123" fmla="*/ 242 w 420"/>
              <a:gd name="connsiteY123" fmla="*/ 537 h 764"/>
              <a:gd name="connsiteX124" fmla="*/ 247 w 420"/>
              <a:gd name="connsiteY124" fmla="*/ 521 h 764"/>
              <a:gd name="connsiteX125" fmla="*/ 252 w 420"/>
              <a:gd name="connsiteY125" fmla="*/ 500 h 764"/>
              <a:gd name="connsiteX126" fmla="*/ 257 w 420"/>
              <a:gd name="connsiteY126" fmla="*/ 479 h 764"/>
              <a:gd name="connsiteX127" fmla="*/ 263 w 420"/>
              <a:gd name="connsiteY127" fmla="*/ 453 h 764"/>
              <a:gd name="connsiteX128" fmla="*/ 268 w 420"/>
              <a:gd name="connsiteY128" fmla="*/ 427 h 764"/>
              <a:gd name="connsiteX129" fmla="*/ 273 w 420"/>
              <a:gd name="connsiteY129" fmla="*/ 400 h 764"/>
              <a:gd name="connsiteX130" fmla="*/ 278 w 420"/>
              <a:gd name="connsiteY130" fmla="*/ 374 h 764"/>
              <a:gd name="connsiteX131" fmla="*/ 284 w 420"/>
              <a:gd name="connsiteY131" fmla="*/ 348 h 764"/>
              <a:gd name="connsiteX132" fmla="*/ 284 w 420"/>
              <a:gd name="connsiteY132" fmla="*/ 321 h 764"/>
              <a:gd name="connsiteX133" fmla="*/ 289 w 420"/>
              <a:gd name="connsiteY133" fmla="*/ 295 h 764"/>
              <a:gd name="connsiteX134" fmla="*/ 289 w 420"/>
              <a:gd name="connsiteY134" fmla="*/ 274 h 764"/>
              <a:gd name="connsiteX135" fmla="*/ 294 w 420"/>
              <a:gd name="connsiteY135" fmla="*/ 253 h 764"/>
              <a:gd name="connsiteX136" fmla="*/ 294 w 420"/>
              <a:gd name="connsiteY136" fmla="*/ 232 h 764"/>
              <a:gd name="connsiteX137" fmla="*/ 294 w 420"/>
              <a:gd name="connsiteY137" fmla="*/ 211 h 764"/>
              <a:gd name="connsiteX138" fmla="*/ 299 w 420"/>
              <a:gd name="connsiteY138" fmla="*/ 195 h 764"/>
              <a:gd name="connsiteX139" fmla="*/ 299 w 420"/>
              <a:gd name="connsiteY139" fmla="*/ 179 h 764"/>
              <a:gd name="connsiteX140" fmla="*/ 299 w 420"/>
              <a:gd name="connsiteY140" fmla="*/ 163 h 764"/>
              <a:gd name="connsiteX141" fmla="*/ 299 w 420"/>
              <a:gd name="connsiteY141" fmla="*/ 153 h 764"/>
              <a:gd name="connsiteX142" fmla="*/ 299 w 420"/>
              <a:gd name="connsiteY142" fmla="*/ 142 h 764"/>
              <a:gd name="connsiteX143" fmla="*/ 299 w 420"/>
              <a:gd name="connsiteY143" fmla="*/ 132 h 764"/>
              <a:gd name="connsiteX144" fmla="*/ 299 w 420"/>
              <a:gd name="connsiteY144" fmla="*/ 121 h 764"/>
              <a:gd name="connsiteX145" fmla="*/ 294 w 420"/>
              <a:gd name="connsiteY145" fmla="*/ 116 h 764"/>
              <a:gd name="connsiteX146" fmla="*/ 294 w 420"/>
              <a:gd name="connsiteY14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157 w 420"/>
              <a:gd name="connsiteY14" fmla="*/ 74 h 764"/>
              <a:gd name="connsiteX15" fmla="*/ 205 w 420"/>
              <a:gd name="connsiteY15" fmla="*/ 26 h 764"/>
              <a:gd name="connsiteX16" fmla="*/ 215 w 420"/>
              <a:gd name="connsiteY16" fmla="*/ 26 h 764"/>
              <a:gd name="connsiteX17" fmla="*/ 221 w 420"/>
              <a:gd name="connsiteY17" fmla="*/ 26 h 764"/>
              <a:gd name="connsiteX18" fmla="*/ 231 w 420"/>
              <a:gd name="connsiteY18" fmla="*/ 21 h 764"/>
              <a:gd name="connsiteX19" fmla="*/ 236 w 420"/>
              <a:gd name="connsiteY19" fmla="*/ 21 h 764"/>
              <a:gd name="connsiteX20" fmla="*/ 242 w 420"/>
              <a:gd name="connsiteY20" fmla="*/ 21 h 764"/>
              <a:gd name="connsiteX21" fmla="*/ 247 w 420"/>
              <a:gd name="connsiteY21" fmla="*/ 16 h 764"/>
              <a:gd name="connsiteX22" fmla="*/ 247 w 420"/>
              <a:gd name="connsiteY22" fmla="*/ 16 h 764"/>
              <a:gd name="connsiteX23" fmla="*/ 252 w 420"/>
              <a:gd name="connsiteY23" fmla="*/ 16 h 764"/>
              <a:gd name="connsiteX24" fmla="*/ 252 w 420"/>
              <a:gd name="connsiteY24" fmla="*/ 11 h 764"/>
              <a:gd name="connsiteX25" fmla="*/ 263 w 420"/>
              <a:gd name="connsiteY25" fmla="*/ 5 h 764"/>
              <a:gd name="connsiteX26" fmla="*/ 268 w 420"/>
              <a:gd name="connsiteY26" fmla="*/ 5 h 764"/>
              <a:gd name="connsiteX27" fmla="*/ 278 w 420"/>
              <a:gd name="connsiteY27" fmla="*/ 0 h 764"/>
              <a:gd name="connsiteX28" fmla="*/ 284 w 420"/>
              <a:gd name="connsiteY28" fmla="*/ 5 h 764"/>
              <a:gd name="connsiteX29" fmla="*/ 299 w 420"/>
              <a:gd name="connsiteY29" fmla="*/ 5 h 764"/>
              <a:gd name="connsiteX30" fmla="*/ 310 w 420"/>
              <a:gd name="connsiteY30" fmla="*/ 11 h 764"/>
              <a:gd name="connsiteX31" fmla="*/ 331 w 420"/>
              <a:gd name="connsiteY31" fmla="*/ 16 h 764"/>
              <a:gd name="connsiteX32" fmla="*/ 363 w 420"/>
              <a:gd name="connsiteY32" fmla="*/ 32 h 764"/>
              <a:gd name="connsiteX33" fmla="*/ 378 w 420"/>
              <a:gd name="connsiteY33" fmla="*/ 42 h 764"/>
              <a:gd name="connsiteX34" fmla="*/ 394 w 420"/>
              <a:gd name="connsiteY34" fmla="*/ 53 h 764"/>
              <a:gd name="connsiteX35" fmla="*/ 405 w 420"/>
              <a:gd name="connsiteY35" fmla="*/ 58 h 764"/>
              <a:gd name="connsiteX36" fmla="*/ 415 w 420"/>
              <a:gd name="connsiteY36" fmla="*/ 68 h 764"/>
              <a:gd name="connsiteX37" fmla="*/ 420 w 420"/>
              <a:gd name="connsiteY37" fmla="*/ 74 h 764"/>
              <a:gd name="connsiteX38" fmla="*/ 420 w 420"/>
              <a:gd name="connsiteY38" fmla="*/ 74 h 764"/>
              <a:gd name="connsiteX39" fmla="*/ 415 w 420"/>
              <a:gd name="connsiteY39" fmla="*/ 79 h 764"/>
              <a:gd name="connsiteX40" fmla="*/ 415 w 420"/>
              <a:gd name="connsiteY40" fmla="*/ 84 h 764"/>
              <a:gd name="connsiteX41" fmla="*/ 410 w 420"/>
              <a:gd name="connsiteY41" fmla="*/ 90 h 764"/>
              <a:gd name="connsiteX42" fmla="*/ 405 w 420"/>
              <a:gd name="connsiteY42" fmla="*/ 95 h 764"/>
              <a:gd name="connsiteX43" fmla="*/ 399 w 420"/>
              <a:gd name="connsiteY43" fmla="*/ 100 h 764"/>
              <a:gd name="connsiteX44" fmla="*/ 394 w 420"/>
              <a:gd name="connsiteY44" fmla="*/ 105 h 764"/>
              <a:gd name="connsiteX45" fmla="*/ 389 w 420"/>
              <a:gd name="connsiteY45" fmla="*/ 116 h 764"/>
              <a:gd name="connsiteX46" fmla="*/ 389 w 420"/>
              <a:gd name="connsiteY46" fmla="*/ 126 h 764"/>
              <a:gd name="connsiteX47" fmla="*/ 384 w 420"/>
              <a:gd name="connsiteY47" fmla="*/ 142 h 764"/>
              <a:gd name="connsiteX48" fmla="*/ 384 w 420"/>
              <a:gd name="connsiteY48" fmla="*/ 163 h 764"/>
              <a:gd name="connsiteX49" fmla="*/ 384 w 420"/>
              <a:gd name="connsiteY49" fmla="*/ 184 h 764"/>
              <a:gd name="connsiteX50" fmla="*/ 378 w 420"/>
              <a:gd name="connsiteY50" fmla="*/ 211 h 764"/>
              <a:gd name="connsiteX51" fmla="*/ 373 w 420"/>
              <a:gd name="connsiteY51" fmla="*/ 263 h 764"/>
              <a:gd name="connsiteX52" fmla="*/ 368 w 420"/>
              <a:gd name="connsiteY52" fmla="*/ 316 h 764"/>
              <a:gd name="connsiteX53" fmla="*/ 363 w 420"/>
              <a:gd name="connsiteY53" fmla="*/ 363 h 764"/>
              <a:gd name="connsiteX54" fmla="*/ 357 w 420"/>
              <a:gd name="connsiteY54" fmla="*/ 411 h 764"/>
              <a:gd name="connsiteX55" fmla="*/ 347 w 420"/>
              <a:gd name="connsiteY55" fmla="*/ 458 h 764"/>
              <a:gd name="connsiteX56" fmla="*/ 336 w 420"/>
              <a:gd name="connsiteY56" fmla="*/ 506 h 764"/>
              <a:gd name="connsiteX57" fmla="*/ 326 w 420"/>
              <a:gd name="connsiteY57" fmla="*/ 553 h 764"/>
              <a:gd name="connsiteX58" fmla="*/ 310 w 420"/>
              <a:gd name="connsiteY58" fmla="*/ 595 h 764"/>
              <a:gd name="connsiteX59" fmla="*/ 299 w 420"/>
              <a:gd name="connsiteY59" fmla="*/ 622 h 764"/>
              <a:gd name="connsiteX60" fmla="*/ 294 w 420"/>
              <a:gd name="connsiteY60" fmla="*/ 643 h 764"/>
              <a:gd name="connsiteX61" fmla="*/ 284 w 420"/>
              <a:gd name="connsiteY61" fmla="*/ 658 h 764"/>
              <a:gd name="connsiteX62" fmla="*/ 273 w 420"/>
              <a:gd name="connsiteY62" fmla="*/ 674 h 764"/>
              <a:gd name="connsiteX63" fmla="*/ 263 w 420"/>
              <a:gd name="connsiteY63" fmla="*/ 690 h 764"/>
              <a:gd name="connsiteX64" fmla="*/ 252 w 420"/>
              <a:gd name="connsiteY64" fmla="*/ 706 h 764"/>
              <a:gd name="connsiteX65" fmla="*/ 236 w 420"/>
              <a:gd name="connsiteY65" fmla="*/ 716 h 764"/>
              <a:gd name="connsiteX66" fmla="*/ 226 w 420"/>
              <a:gd name="connsiteY66" fmla="*/ 727 h 764"/>
              <a:gd name="connsiteX67" fmla="*/ 215 w 420"/>
              <a:gd name="connsiteY67" fmla="*/ 737 h 764"/>
              <a:gd name="connsiteX68" fmla="*/ 205 w 420"/>
              <a:gd name="connsiteY68" fmla="*/ 743 h 764"/>
              <a:gd name="connsiteX69" fmla="*/ 194 w 420"/>
              <a:gd name="connsiteY69" fmla="*/ 748 h 764"/>
              <a:gd name="connsiteX70" fmla="*/ 184 w 420"/>
              <a:gd name="connsiteY70" fmla="*/ 753 h 764"/>
              <a:gd name="connsiteX71" fmla="*/ 179 w 420"/>
              <a:gd name="connsiteY71" fmla="*/ 758 h 764"/>
              <a:gd name="connsiteX72" fmla="*/ 168 w 420"/>
              <a:gd name="connsiteY72" fmla="*/ 764 h 764"/>
              <a:gd name="connsiteX73" fmla="*/ 163 w 420"/>
              <a:gd name="connsiteY73" fmla="*/ 764 h 764"/>
              <a:gd name="connsiteX74" fmla="*/ 157 w 420"/>
              <a:gd name="connsiteY74" fmla="*/ 764 h 764"/>
              <a:gd name="connsiteX75" fmla="*/ 147 w 420"/>
              <a:gd name="connsiteY75" fmla="*/ 758 h 764"/>
              <a:gd name="connsiteX76" fmla="*/ 142 w 420"/>
              <a:gd name="connsiteY76" fmla="*/ 753 h 764"/>
              <a:gd name="connsiteX77" fmla="*/ 136 w 420"/>
              <a:gd name="connsiteY77" fmla="*/ 748 h 764"/>
              <a:gd name="connsiteX78" fmla="*/ 136 w 420"/>
              <a:gd name="connsiteY78" fmla="*/ 743 h 764"/>
              <a:gd name="connsiteX79" fmla="*/ 136 w 420"/>
              <a:gd name="connsiteY79" fmla="*/ 737 h 764"/>
              <a:gd name="connsiteX80" fmla="*/ 136 w 420"/>
              <a:gd name="connsiteY80" fmla="*/ 732 h 764"/>
              <a:gd name="connsiteX81" fmla="*/ 136 w 420"/>
              <a:gd name="connsiteY81" fmla="*/ 722 h 764"/>
              <a:gd name="connsiteX82" fmla="*/ 136 w 420"/>
              <a:gd name="connsiteY82" fmla="*/ 716 h 764"/>
              <a:gd name="connsiteX83" fmla="*/ 131 w 420"/>
              <a:gd name="connsiteY83" fmla="*/ 706 h 764"/>
              <a:gd name="connsiteX84" fmla="*/ 121 w 420"/>
              <a:gd name="connsiteY84" fmla="*/ 695 h 764"/>
              <a:gd name="connsiteX85" fmla="*/ 110 w 420"/>
              <a:gd name="connsiteY85" fmla="*/ 690 h 764"/>
              <a:gd name="connsiteX86" fmla="*/ 100 w 420"/>
              <a:gd name="connsiteY86" fmla="*/ 679 h 764"/>
              <a:gd name="connsiteX87" fmla="*/ 84 w 420"/>
              <a:gd name="connsiteY87" fmla="*/ 669 h 764"/>
              <a:gd name="connsiteX88" fmla="*/ 68 w 420"/>
              <a:gd name="connsiteY88" fmla="*/ 658 h 764"/>
              <a:gd name="connsiteX89" fmla="*/ 52 w 420"/>
              <a:gd name="connsiteY89" fmla="*/ 648 h 764"/>
              <a:gd name="connsiteX90" fmla="*/ 36 w 420"/>
              <a:gd name="connsiteY90" fmla="*/ 643 h 764"/>
              <a:gd name="connsiteX91" fmla="*/ 26 w 420"/>
              <a:gd name="connsiteY91" fmla="*/ 632 h 764"/>
              <a:gd name="connsiteX92" fmla="*/ 15 w 420"/>
              <a:gd name="connsiteY92" fmla="*/ 627 h 764"/>
              <a:gd name="connsiteX93" fmla="*/ 5 w 420"/>
              <a:gd name="connsiteY93" fmla="*/ 622 h 764"/>
              <a:gd name="connsiteX94" fmla="*/ 0 w 420"/>
              <a:gd name="connsiteY94" fmla="*/ 616 h 764"/>
              <a:gd name="connsiteX95" fmla="*/ 0 w 420"/>
              <a:gd name="connsiteY95" fmla="*/ 616 h 764"/>
              <a:gd name="connsiteX96" fmla="*/ 0 w 420"/>
              <a:gd name="connsiteY96" fmla="*/ 611 h 764"/>
              <a:gd name="connsiteX97" fmla="*/ 0 w 420"/>
              <a:gd name="connsiteY97" fmla="*/ 611 h 764"/>
              <a:gd name="connsiteX98" fmla="*/ 5 w 420"/>
              <a:gd name="connsiteY98" fmla="*/ 611 h 764"/>
              <a:gd name="connsiteX99" fmla="*/ 10 w 420"/>
              <a:gd name="connsiteY99" fmla="*/ 611 h 764"/>
              <a:gd name="connsiteX100" fmla="*/ 21 w 420"/>
              <a:gd name="connsiteY100" fmla="*/ 611 h 764"/>
              <a:gd name="connsiteX101" fmla="*/ 31 w 420"/>
              <a:gd name="connsiteY101" fmla="*/ 611 h 764"/>
              <a:gd name="connsiteX102" fmla="*/ 47 w 420"/>
              <a:gd name="connsiteY102" fmla="*/ 616 h 764"/>
              <a:gd name="connsiteX103" fmla="*/ 63 w 420"/>
              <a:gd name="connsiteY103" fmla="*/ 622 h 764"/>
              <a:gd name="connsiteX104" fmla="*/ 84 w 420"/>
              <a:gd name="connsiteY104" fmla="*/ 622 h 764"/>
              <a:gd name="connsiteX105" fmla="*/ 105 w 420"/>
              <a:gd name="connsiteY105" fmla="*/ 627 h 764"/>
              <a:gd name="connsiteX106" fmla="*/ 121 w 420"/>
              <a:gd name="connsiteY106" fmla="*/ 632 h 764"/>
              <a:gd name="connsiteX107" fmla="*/ 136 w 420"/>
              <a:gd name="connsiteY107" fmla="*/ 632 h 764"/>
              <a:gd name="connsiteX108" fmla="*/ 152 w 420"/>
              <a:gd name="connsiteY108" fmla="*/ 632 h 764"/>
              <a:gd name="connsiteX109" fmla="*/ 163 w 420"/>
              <a:gd name="connsiteY109" fmla="*/ 632 h 764"/>
              <a:gd name="connsiteX110" fmla="*/ 173 w 420"/>
              <a:gd name="connsiteY110" fmla="*/ 632 h 764"/>
              <a:gd name="connsiteX111" fmla="*/ 179 w 420"/>
              <a:gd name="connsiteY111" fmla="*/ 632 h 764"/>
              <a:gd name="connsiteX112" fmla="*/ 184 w 420"/>
              <a:gd name="connsiteY112" fmla="*/ 632 h 764"/>
              <a:gd name="connsiteX113" fmla="*/ 189 w 420"/>
              <a:gd name="connsiteY113" fmla="*/ 627 h 764"/>
              <a:gd name="connsiteX114" fmla="*/ 194 w 420"/>
              <a:gd name="connsiteY114" fmla="*/ 622 h 764"/>
              <a:gd name="connsiteX115" fmla="*/ 200 w 420"/>
              <a:gd name="connsiteY115" fmla="*/ 616 h 764"/>
              <a:gd name="connsiteX116" fmla="*/ 205 w 420"/>
              <a:gd name="connsiteY116" fmla="*/ 611 h 764"/>
              <a:gd name="connsiteX117" fmla="*/ 210 w 420"/>
              <a:gd name="connsiteY117" fmla="*/ 600 h 764"/>
              <a:gd name="connsiteX118" fmla="*/ 221 w 420"/>
              <a:gd name="connsiteY118" fmla="*/ 590 h 764"/>
              <a:gd name="connsiteX119" fmla="*/ 226 w 420"/>
              <a:gd name="connsiteY119" fmla="*/ 579 h 764"/>
              <a:gd name="connsiteX120" fmla="*/ 231 w 420"/>
              <a:gd name="connsiteY120" fmla="*/ 569 h 764"/>
              <a:gd name="connsiteX121" fmla="*/ 236 w 420"/>
              <a:gd name="connsiteY121" fmla="*/ 553 h 764"/>
              <a:gd name="connsiteX122" fmla="*/ 242 w 420"/>
              <a:gd name="connsiteY122" fmla="*/ 537 h 764"/>
              <a:gd name="connsiteX123" fmla="*/ 247 w 420"/>
              <a:gd name="connsiteY123" fmla="*/ 521 h 764"/>
              <a:gd name="connsiteX124" fmla="*/ 252 w 420"/>
              <a:gd name="connsiteY124" fmla="*/ 500 h 764"/>
              <a:gd name="connsiteX125" fmla="*/ 257 w 420"/>
              <a:gd name="connsiteY125" fmla="*/ 479 h 764"/>
              <a:gd name="connsiteX126" fmla="*/ 263 w 420"/>
              <a:gd name="connsiteY126" fmla="*/ 453 h 764"/>
              <a:gd name="connsiteX127" fmla="*/ 268 w 420"/>
              <a:gd name="connsiteY127" fmla="*/ 427 h 764"/>
              <a:gd name="connsiteX128" fmla="*/ 273 w 420"/>
              <a:gd name="connsiteY128" fmla="*/ 400 h 764"/>
              <a:gd name="connsiteX129" fmla="*/ 278 w 420"/>
              <a:gd name="connsiteY129" fmla="*/ 374 h 764"/>
              <a:gd name="connsiteX130" fmla="*/ 284 w 420"/>
              <a:gd name="connsiteY130" fmla="*/ 348 h 764"/>
              <a:gd name="connsiteX131" fmla="*/ 284 w 420"/>
              <a:gd name="connsiteY131" fmla="*/ 321 h 764"/>
              <a:gd name="connsiteX132" fmla="*/ 289 w 420"/>
              <a:gd name="connsiteY132" fmla="*/ 295 h 764"/>
              <a:gd name="connsiteX133" fmla="*/ 289 w 420"/>
              <a:gd name="connsiteY133" fmla="*/ 274 h 764"/>
              <a:gd name="connsiteX134" fmla="*/ 294 w 420"/>
              <a:gd name="connsiteY134" fmla="*/ 253 h 764"/>
              <a:gd name="connsiteX135" fmla="*/ 294 w 420"/>
              <a:gd name="connsiteY135" fmla="*/ 232 h 764"/>
              <a:gd name="connsiteX136" fmla="*/ 294 w 420"/>
              <a:gd name="connsiteY136" fmla="*/ 211 h 764"/>
              <a:gd name="connsiteX137" fmla="*/ 299 w 420"/>
              <a:gd name="connsiteY137" fmla="*/ 195 h 764"/>
              <a:gd name="connsiteX138" fmla="*/ 299 w 420"/>
              <a:gd name="connsiteY138" fmla="*/ 179 h 764"/>
              <a:gd name="connsiteX139" fmla="*/ 299 w 420"/>
              <a:gd name="connsiteY139" fmla="*/ 163 h 764"/>
              <a:gd name="connsiteX140" fmla="*/ 299 w 420"/>
              <a:gd name="connsiteY140" fmla="*/ 153 h 764"/>
              <a:gd name="connsiteX141" fmla="*/ 299 w 420"/>
              <a:gd name="connsiteY141" fmla="*/ 142 h 764"/>
              <a:gd name="connsiteX142" fmla="*/ 299 w 420"/>
              <a:gd name="connsiteY142" fmla="*/ 132 h 764"/>
              <a:gd name="connsiteX143" fmla="*/ 299 w 420"/>
              <a:gd name="connsiteY143" fmla="*/ 121 h 764"/>
              <a:gd name="connsiteX144" fmla="*/ 294 w 420"/>
              <a:gd name="connsiteY144" fmla="*/ 116 h 764"/>
              <a:gd name="connsiteX145" fmla="*/ 294 w 420"/>
              <a:gd name="connsiteY14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184 w 420"/>
              <a:gd name="connsiteY13" fmla="*/ 74 h 764"/>
              <a:gd name="connsiteX14" fmla="*/ 205 w 420"/>
              <a:gd name="connsiteY14" fmla="*/ 26 h 764"/>
              <a:gd name="connsiteX15" fmla="*/ 215 w 420"/>
              <a:gd name="connsiteY15" fmla="*/ 26 h 764"/>
              <a:gd name="connsiteX16" fmla="*/ 221 w 420"/>
              <a:gd name="connsiteY16" fmla="*/ 26 h 764"/>
              <a:gd name="connsiteX17" fmla="*/ 231 w 420"/>
              <a:gd name="connsiteY17" fmla="*/ 21 h 764"/>
              <a:gd name="connsiteX18" fmla="*/ 236 w 420"/>
              <a:gd name="connsiteY18" fmla="*/ 21 h 764"/>
              <a:gd name="connsiteX19" fmla="*/ 242 w 420"/>
              <a:gd name="connsiteY19" fmla="*/ 21 h 764"/>
              <a:gd name="connsiteX20" fmla="*/ 247 w 420"/>
              <a:gd name="connsiteY20" fmla="*/ 16 h 764"/>
              <a:gd name="connsiteX21" fmla="*/ 247 w 420"/>
              <a:gd name="connsiteY21" fmla="*/ 16 h 764"/>
              <a:gd name="connsiteX22" fmla="*/ 252 w 420"/>
              <a:gd name="connsiteY22" fmla="*/ 16 h 764"/>
              <a:gd name="connsiteX23" fmla="*/ 252 w 420"/>
              <a:gd name="connsiteY23" fmla="*/ 11 h 764"/>
              <a:gd name="connsiteX24" fmla="*/ 263 w 420"/>
              <a:gd name="connsiteY24" fmla="*/ 5 h 764"/>
              <a:gd name="connsiteX25" fmla="*/ 268 w 420"/>
              <a:gd name="connsiteY25" fmla="*/ 5 h 764"/>
              <a:gd name="connsiteX26" fmla="*/ 278 w 420"/>
              <a:gd name="connsiteY26" fmla="*/ 0 h 764"/>
              <a:gd name="connsiteX27" fmla="*/ 284 w 420"/>
              <a:gd name="connsiteY27" fmla="*/ 5 h 764"/>
              <a:gd name="connsiteX28" fmla="*/ 299 w 420"/>
              <a:gd name="connsiteY28" fmla="*/ 5 h 764"/>
              <a:gd name="connsiteX29" fmla="*/ 310 w 420"/>
              <a:gd name="connsiteY29" fmla="*/ 11 h 764"/>
              <a:gd name="connsiteX30" fmla="*/ 331 w 420"/>
              <a:gd name="connsiteY30" fmla="*/ 16 h 764"/>
              <a:gd name="connsiteX31" fmla="*/ 363 w 420"/>
              <a:gd name="connsiteY31" fmla="*/ 32 h 764"/>
              <a:gd name="connsiteX32" fmla="*/ 378 w 420"/>
              <a:gd name="connsiteY32" fmla="*/ 42 h 764"/>
              <a:gd name="connsiteX33" fmla="*/ 394 w 420"/>
              <a:gd name="connsiteY33" fmla="*/ 53 h 764"/>
              <a:gd name="connsiteX34" fmla="*/ 405 w 420"/>
              <a:gd name="connsiteY34" fmla="*/ 58 h 764"/>
              <a:gd name="connsiteX35" fmla="*/ 415 w 420"/>
              <a:gd name="connsiteY35" fmla="*/ 68 h 764"/>
              <a:gd name="connsiteX36" fmla="*/ 420 w 420"/>
              <a:gd name="connsiteY36" fmla="*/ 74 h 764"/>
              <a:gd name="connsiteX37" fmla="*/ 420 w 420"/>
              <a:gd name="connsiteY37" fmla="*/ 74 h 764"/>
              <a:gd name="connsiteX38" fmla="*/ 415 w 420"/>
              <a:gd name="connsiteY38" fmla="*/ 79 h 764"/>
              <a:gd name="connsiteX39" fmla="*/ 415 w 420"/>
              <a:gd name="connsiteY39" fmla="*/ 84 h 764"/>
              <a:gd name="connsiteX40" fmla="*/ 410 w 420"/>
              <a:gd name="connsiteY40" fmla="*/ 90 h 764"/>
              <a:gd name="connsiteX41" fmla="*/ 405 w 420"/>
              <a:gd name="connsiteY41" fmla="*/ 95 h 764"/>
              <a:gd name="connsiteX42" fmla="*/ 399 w 420"/>
              <a:gd name="connsiteY42" fmla="*/ 100 h 764"/>
              <a:gd name="connsiteX43" fmla="*/ 394 w 420"/>
              <a:gd name="connsiteY43" fmla="*/ 105 h 764"/>
              <a:gd name="connsiteX44" fmla="*/ 389 w 420"/>
              <a:gd name="connsiteY44" fmla="*/ 116 h 764"/>
              <a:gd name="connsiteX45" fmla="*/ 389 w 420"/>
              <a:gd name="connsiteY45" fmla="*/ 126 h 764"/>
              <a:gd name="connsiteX46" fmla="*/ 384 w 420"/>
              <a:gd name="connsiteY46" fmla="*/ 142 h 764"/>
              <a:gd name="connsiteX47" fmla="*/ 384 w 420"/>
              <a:gd name="connsiteY47" fmla="*/ 163 h 764"/>
              <a:gd name="connsiteX48" fmla="*/ 384 w 420"/>
              <a:gd name="connsiteY48" fmla="*/ 184 h 764"/>
              <a:gd name="connsiteX49" fmla="*/ 378 w 420"/>
              <a:gd name="connsiteY49" fmla="*/ 211 h 764"/>
              <a:gd name="connsiteX50" fmla="*/ 373 w 420"/>
              <a:gd name="connsiteY50" fmla="*/ 263 h 764"/>
              <a:gd name="connsiteX51" fmla="*/ 368 w 420"/>
              <a:gd name="connsiteY51" fmla="*/ 316 h 764"/>
              <a:gd name="connsiteX52" fmla="*/ 363 w 420"/>
              <a:gd name="connsiteY52" fmla="*/ 363 h 764"/>
              <a:gd name="connsiteX53" fmla="*/ 357 w 420"/>
              <a:gd name="connsiteY53" fmla="*/ 411 h 764"/>
              <a:gd name="connsiteX54" fmla="*/ 347 w 420"/>
              <a:gd name="connsiteY54" fmla="*/ 458 h 764"/>
              <a:gd name="connsiteX55" fmla="*/ 336 w 420"/>
              <a:gd name="connsiteY55" fmla="*/ 506 h 764"/>
              <a:gd name="connsiteX56" fmla="*/ 326 w 420"/>
              <a:gd name="connsiteY56" fmla="*/ 553 h 764"/>
              <a:gd name="connsiteX57" fmla="*/ 310 w 420"/>
              <a:gd name="connsiteY57" fmla="*/ 595 h 764"/>
              <a:gd name="connsiteX58" fmla="*/ 299 w 420"/>
              <a:gd name="connsiteY58" fmla="*/ 622 h 764"/>
              <a:gd name="connsiteX59" fmla="*/ 294 w 420"/>
              <a:gd name="connsiteY59" fmla="*/ 643 h 764"/>
              <a:gd name="connsiteX60" fmla="*/ 284 w 420"/>
              <a:gd name="connsiteY60" fmla="*/ 658 h 764"/>
              <a:gd name="connsiteX61" fmla="*/ 273 w 420"/>
              <a:gd name="connsiteY61" fmla="*/ 674 h 764"/>
              <a:gd name="connsiteX62" fmla="*/ 263 w 420"/>
              <a:gd name="connsiteY62" fmla="*/ 690 h 764"/>
              <a:gd name="connsiteX63" fmla="*/ 252 w 420"/>
              <a:gd name="connsiteY63" fmla="*/ 706 h 764"/>
              <a:gd name="connsiteX64" fmla="*/ 236 w 420"/>
              <a:gd name="connsiteY64" fmla="*/ 716 h 764"/>
              <a:gd name="connsiteX65" fmla="*/ 226 w 420"/>
              <a:gd name="connsiteY65" fmla="*/ 727 h 764"/>
              <a:gd name="connsiteX66" fmla="*/ 215 w 420"/>
              <a:gd name="connsiteY66" fmla="*/ 737 h 764"/>
              <a:gd name="connsiteX67" fmla="*/ 205 w 420"/>
              <a:gd name="connsiteY67" fmla="*/ 743 h 764"/>
              <a:gd name="connsiteX68" fmla="*/ 194 w 420"/>
              <a:gd name="connsiteY68" fmla="*/ 748 h 764"/>
              <a:gd name="connsiteX69" fmla="*/ 184 w 420"/>
              <a:gd name="connsiteY69" fmla="*/ 753 h 764"/>
              <a:gd name="connsiteX70" fmla="*/ 179 w 420"/>
              <a:gd name="connsiteY70" fmla="*/ 758 h 764"/>
              <a:gd name="connsiteX71" fmla="*/ 168 w 420"/>
              <a:gd name="connsiteY71" fmla="*/ 764 h 764"/>
              <a:gd name="connsiteX72" fmla="*/ 163 w 420"/>
              <a:gd name="connsiteY72" fmla="*/ 764 h 764"/>
              <a:gd name="connsiteX73" fmla="*/ 157 w 420"/>
              <a:gd name="connsiteY73" fmla="*/ 764 h 764"/>
              <a:gd name="connsiteX74" fmla="*/ 147 w 420"/>
              <a:gd name="connsiteY74" fmla="*/ 758 h 764"/>
              <a:gd name="connsiteX75" fmla="*/ 142 w 420"/>
              <a:gd name="connsiteY75" fmla="*/ 753 h 764"/>
              <a:gd name="connsiteX76" fmla="*/ 136 w 420"/>
              <a:gd name="connsiteY76" fmla="*/ 748 h 764"/>
              <a:gd name="connsiteX77" fmla="*/ 136 w 420"/>
              <a:gd name="connsiteY77" fmla="*/ 743 h 764"/>
              <a:gd name="connsiteX78" fmla="*/ 136 w 420"/>
              <a:gd name="connsiteY78" fmla="*/ 737 h 764"/>
              <a:gd name="connsiteX79" fmla="*/ 136 w 420"/>
              <a:gd name="connsiteY79" fmla="*/ 732 h 764"/>
              <a:gd name="connsiteX80" fmla="*/ 136 w 420"/>
              <a:gd name="connsiteY80" fmla="*/ 722 h 764"/>
              <a:gd name="connsiteX81" fmla="*/ 136 w 420"/>
              <a:gd name="connsiteY81" fmla="*/ 716 h 764"/>
              <a:gd name="connsiteX82" fmla="*/ 131 w 420"/>
              <a:gd name="connsiteY82" fmla="*/ 706 h 764"/>
              <a:gd name="connsiteX83" fmla="*/ 121 w 420"/>
              <a:gd name="connsiteY83" fmla="*/ 695 h 764"/>
              <a:gd name="connsiteX84" fmla="*/ 110 w 420"/>
              <a:gd name="connsiteY84" fmla="*/ 690 h 764"/>
              <a:gd name="connsiteX85" fmla="*/ 100 w 420"/>
              <a:gd name="connsiteY85" fmla="*/ 679 h 764"/>
              <a:gd name="connsiteX86" fmla="*/ 84 w 420"/>
              <a:gd name="connsiteY86" fmla="*/ 669 h 764"/>
              <a:gd name="connsiteX87" fmla="*/ 68 w 420"/>
              <a:gd name="connsiteY87" fmla="*/ 658 h 764"/>
              <a:gd name="connsiteX88" fmla="*/ 52 w 420"/>
              <a:gd name="connsiteY88" fmla="*/ 648 h 764"/>
              <a:gd name="connsiteX89" fmla="*/ 36 w 420"/>
              <a:gd name="connsiteY89" fmla="*/ 643 h 764"/>
              <a:gd name="connsiteX90" fmla="*/ 26 w 420"/>
              <a:gd name="connsiteY90" fmla="*/ 632 h 764"/>
              <a:gd name="connsiteX91" fmla="*/ 15 w 420"/>
              <a:gd name="connsiteY91" fmla="*/ 627 h 764"/>
              <a:gd name="connsiteX92" fmla="*/ 5 w 420"/>
              <a:gd name="connsiteY92" fmla="*/ 622 h 764"/>
              <a:gd name="connsiteX93" fmla="*/ 0 w 420"/>
              <a:gd name="connsiteY93" fmla="*/ 616 h 764"/>
              <a:gd name="connsiteX94" fmla="*/ 0 w 420"/>
              <a:gd name="connsiteY94" fmla="*/ 616 h 764"/>
              <a:gd name="connsiteX95" fmla="*/ 0 w 420"/>
              <a:gd name="connsiteY95" fmla="*/ 611 h 764"/>
              <a:gd name="connsiteX96" fmla="*/ 0 w 420"/>
              <a:gd name="connsiteY96" fmla="*/ 611 h 764"/>
              <a:gd name="connsiteX97" fmla="*/ 5 w 420"/>
              <a:gd name="connsiteY97" fmla="*/ 611 h 764"/>
              <a:gd name="connsiteX98" fmla="*/ 10 w 420"/>
              <a:gd name="connsiteY98" fmla="*/ 611 h 764"/>
              <a:gd name="connsiteX99" fmla="*/ 21 w 420"/>
              <a:gd name="connsiteY99" fmla="*/ 611 h 764"/>
              <a:gd name="connsiteX100" fmla="*/ 31 w 420"/>
              <a:gd name="connsiteY100" fmla="*/ 611 h 764"/>
              <a:gd name="connsiteX101" fmla="*/ 47 w 420"/>
              <a:gd name="connsiteY101" fmla="*/ 616 h 764"/>
              <a:gd name="connsiteX102" fmla="*/ 63 w 420"/>
              <a:gd name="connsiteY102" fmla="*/ 622 h 764"/>
              <a:gd name="connsiteX103" fmla="*/ 84 w 420"/>
              <a:gd name="connsiteY103" fmla="*/ 622 h 764"/>
              <a:gd name="connsiteX104" fmla="*/ 105 w 420"/>
              <a:gd name="connsiteY104" fmla="*/ 627 h 764"/>
              <a:gd name="connsiteX105" fmla="*/ 121 w 420"/>
              <a:gd name="connsiteY105" fmla="*/ 632 h 764"/>
              <a:gd name="connsiteX106" fmla="*/ 136 w 420"/>
              <a:gd name="connsiteY106" fmla="*/ 632 h 764"/>
              <a:gd name="connsiteX107" fmla="*/ 152 w 420"/>
              <a:gd name="connsiteY107" fmla="*/ 632 h 764"/>
              <a:gd name="connsiteX108" fmla="*/ 163 w 420"/>
              <a:gd name="connsiteY108" fmla="*/ 632 h 764"/>
              <a:gd name="connsiteX109" fmla="*/ 173 w 420"/>
              <a:gd name="connsiteY109" fmla="*/ 632 h 764"/>
              <a:gd name="connsiteX110" fmla="*/ 179 w 420"/>
              <a:gd name="connsiteY110" fmla="*/ 632 h 764"/>
              <a:gd name="connsiteX111" fmla="*/ 184 w 420"/>
              <a:gd name="connsiteY111" fmla="*/ 632 h 764"/>
              <a:gd name="connsiteX112" fmla="*/ 189 w 420"/>
              <a:gd name="connsiteY112" fmla="*/ 627 h 764"/>
              <a:gd name="connsiteX113" fmla="*/ 194 w 420"/>
              <a:gd name="connsiteY113" fmla="*/ 622 h 764"/>
              <a:gd name="connsiteX114" fmla="*/ 200 w 420"/>
              <a:gd name="connsiteY114" fmla="*/ 616 h 764"/>
              <a:gd name="connsiteX115" fmla="*/ 205 w 420"/>
              <a:gd name="connsiteY115" fmla="*/ 611 h 764"/>
              <a:gd name="connsiteX116" fmla="*/ 210 w 420"/>
              <a:gd name="connsiteY116" fmla="*/ 600 h 764"/>
              <a:gd name="connsiteX117" fmla="*/ 221 w 420"/>
              <a:gd name="connsiteY117" fmla="*/ 590 h 764"/>
              <a:gd name="connsiteX118" fmla="*/ 226 w 420"/>
              <a:gd name="connsiteY118" fmla="*/ 579 h 764"/>
              <a:gd name="connsiteX119" fmla="*/ 231 w 420"/>
              <a:gd name="connsiteY119" fmla="*/ 569 h 764"/>
              <a:gd name="connsiteX120" fmla="*/ 236 w 420"/>
              <a:gd name="connsiteY120" fmla="*/ 553 h 764"/>
              <a:gd name="connsiteX121" fmla="*/ 242 w 420"/>
              <a:gd name="connsiteY121" fmla="*/ 537 h 764"/>
              <a:gd name="connsiteX122" fmla="*/ 247 w 420"/>
              <a:gd name="connsiteY122" fmla="*/ 521 h 764"/>
              <a:gd name="connsiteX123" fmla="*/ 252 w 420"/>
              <a:gd name="connsiteY123" fmla="*/ 500 h 764"/>
              <a:gd name="connsiteX124" fmla="*/ 257 w 420"/>
              <a:gd name="connsiteY124" fmla="*/ 479 h 764"/>
              <a:gd name="connsiteX125" fmla="*/ 263 w 420"/>
              <a:gd name="connsiteY125" fmla="*/ 453 h 764"/>
              <a:gd name="connsiteX126" fmla="*/ 268 w 420"/>
              <a:gd name="connsiteY126" fmla="*/ 427 h 764"/>
              <a:gd name="connsiteX127" fmla="*/ 273 w 420"/>
              <a:gd name="connsiteY127" fmla="*/ 400 h 764"/>
              <a:gd name="connsiteX128" fmla="*/ 278 w 420"/>
              <a:gd name="connsiteY128" fmla="*/ 374 h 764"/>
              <a:gd name="connsiteX129" fmla="*/ 284 w 420"/>
              <a:gd name="connsiteY129" fmla="*/ 348 h 764"/>
              <a:gd name="connsiteX130" fmla="*/ 284 w 420"/>
              <a:gd name="connsiteY130" fmla="*/ 321 h 764"/>
              <a:gd name="connsiteX131" fmla="*/ 289 w 420"/>
              <a:gd name="connsiteY131" fmla="*/ 295 h 764"/>
              <a:gd name="connsiteX132" fmla="*/ 289 w 420"/>
              <a:gd name="connsiteY132" fmla="*/ 274 h 764"/>
              <a:gd name="connsiteX133" fmla="*/ 294 w 420"/>
              <a:gd name="connsiteY133" fmla="*/ 253 h 764"/>
              <a:gd name="connsiteX134" fmla="*/ 294 w 420"/>
              <a:gd name="connsiteY134" fmla="*/ 232 h 764"/>
              <a:gd name="connsiteX135" fmla="*/ 294 w 420"/>
              <a:gd name="connsiteY135" fmla="*/ 211 h 764"/>
              <a:gd name="connsiteX136" fmla="*/ 299 w 420"/>
              <a:gd name="connsiteY136" fmla="*/ 195 h 764"/>
              <a:gd name="connsiteX137" fmla="*/ 299 w 420"/>
              <a:gd name="connsiteY137" fmla="*/ 179 h 764"/>
              <a:gd name="connsiteX138" fmla="*/ 299 w 420"/>
              <a:gd name="connsiteY138" fmla="*/ 163 h 764"/>
              <a:gd name="connsiteX139" fmla="*/ 299 w 420"/>
              <a:gd name="connsiteY139" fmla="*/ 153 h 764"/>
              <a:gd name="connsiteX140" fmla="*/ 299 w 420"/>
              <a:gd name="connsiteY140" fmla="*/ 142 h 764"/>
              <a:gd name="connsiteX141" fmla="*/ 299 w 420"/>
              <a:gd name="connsiteY141" fmla="*/ 132 h 764"/>
              <a:gd name="connsiteX142" fmla="*/ 299 w 420"/>
              <a:gd name="connsiteY142" fmla="*/ 121 h 764"/>
              <a:gd name="connsiteX143" fmla="*/ 294 w 420"/>
              <a:gd name="connsiteY143" fmla="*/ 116 h 764"/>
              <a:gd name="connsiteX144" fmla="*/ 294 w 420"/>
              <a:gd name="connsiteY14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15 w 420"/>
              <a:gd name="connsiteY12" fmla="*/ 74 h 764"/>
              <a:gd name="connsiteX13" fmla="*/ 205 w 420"/>
              <a:gd name="connsiteY13" fmla="*/ 26 h 764"/>
              <a:gd name="connsiteX14" fmla="*/ 215 w 420"/>
              <a:gd name="connsiteY14" fmla="*/ 26 h 764"/>
              <a:gd name="connsiteX15" fmla="*/ 221 w 420"/>
              <a:gd name="connsiteY15" fmla="*/ 26 h 764"/>
              <a:gd name="connsiteX16" fmla="*/ 231 w 420"/>
              <a:gd name="connsiteY16" fmla="*/ 21 h 764"/>
              <a:gd name="connsiteX17" fmla="*/ 236 w 420"/>
              <a:gd name="connsiteY17" fmla="*/ 21 h 764"/>
              <a:gd name="connsiteX18" fmla="*/ 242 w 420"/>
              <a:gd name="connsiteY18" fmla="*/ 21 h 764"/>
              <a:gd name="connsiteX19" fmla="*/ 247 w 420"/>
              <a:gd name="connsiteY19" fmla="*/ 16 h 764"/>
              <a:gd name="connsiteX20" fmla="*/ 247 w 420"/>
              <a:gd name="connsiteY20" fmla="*/ 16 h 764"/>
              <a:gd name="connsiteX21" fmla="*/ 252 w 420"/>
              <a:gd name="connsiteY21" fmla="*/ 16 h 764"/>
              <a:gd name="connsiteX22" fmla="*/ 252 w 420"/>
              <a:gd name="connsiteY22" fmla="*/ 11 h 764"/>
              <a:gd name="connsiteX23" fmla="*/ 263 w 420"/>
              <a:gd name="connsiteY23" fmla="*/ 5 h 764"/>
              <a:gd name="connsiteX24" fmla="*/ 268 w 420"/>
              <a:gd name="connsiteY24" fmla="*/ 5 h 764"/>
              <a:gd name="connsiteX25" fmla="*/ 278 w 420"/>
              <a:gd name="connsiteY25" fmla="*/ 0 h 764"/>
              <a:gd name="connsiteX26" fmla="*/ 284 w 420"/>
              <a:gd name="connsiteY26" fmla="*/ 5 h 764"/>
              <a:gd name="connsiteX27" fmla="*/ 299 w 420"/>
              <a:gd name="connsiteY27" fmla="*/ 5 h 764"/>
              <a:gd name="connsiteX28" fmla="*/ 310 w 420"/>
              <a:gd name="connsiteY28" fmla="*/ 11 h 764"/>
              <a:gd name="connsiteX29" fmla="*/ 331 w 420"/>
              <a:gd name="connsiteY29" fmla="*/ 16 h 764"/>
              <a:gd name="connsiteX30" fmla="*/ 363 w 420"/>
              <a:gd name="connsiteY30" fmla="*/ 32 h 764"/>
              <a:gd name="connsiteX31" fmla="*/ 378 w 420"/>
              <a:gd name="connsiteY31" fmla="*/ 42 h 764"/>
              <a:gd name="connsiteX32" fmla="*/ 394 w 420"/>
              <a:gd name="connsiteY32" fmla="*/ 53 h 764"/>
              <a:gd name="connsiteX33" fmla="*/ 405 w 420"/>
              <a:gd name="connsiteY33" fmla="*/ 58 h 764"/>
              <a:gd name="connsiteX34" fmla="*/ 415 w 420"/>
              <a:gd name="connsiteY34" fmla="*/ 68 h 764"/>
              <a:gd name="connsiteX35" fmla="*/ 420 w 420"/>
              <a:gd name="connsiteY35" fmla="*/ 74 h 764"/>
              <a:gd name="connsiteX36" fmla="*/ 420 w 420"/>
              <a:gd name="connsiteY36" fmla="*/ 74 h 764"/>
              <a:gd name="connsiteX37" fmla="*/ 415 w 420"/>
              <a:gd name="connsiteY37" fmla="*/ 79 h 764"/>
              <a:gd name="connsiteX38" fmla="*/ 415 w 420"/>
              <a:gd name="connsiteY38" fmla="*/ 84 h 764"/>
              <a:gd name="connsiteX39" fmla="*/ 410 w 420"/>
              <a:gd name="connsiteY39" fmla="*/ 90 h 764"/>
              <a:gd name="connsiteX40" fmla="*/ 405 w 420"/>
              <a:gd name="connsiteY40" fmla="*/ 95 h 764"/>
              <a:gd name="connsiteX41" fmla="*/ 399 w 420"/>
              <a:gd name="connsiteY41" fmla="*/ 100 h 764"/>
              <a:gd name="connsiteX42" fmla="*/ 394 w 420"/>
              <a:gd name="connsiteY42" fmla="*/ 105 h 764"/>
              <a:gd name="connsiteX43" fmla="*/ 389 w 420"/>
              <a:gd name="connsiteY43" fmla="*/ 116 h 764"/>
              <a:gd name="connsiteX44" fmla="*/ 389 w 420"/>
              <a:gd name="connsiteY44" fmla="*/ 126 h 764"/>
              <a:gd name="connsiteX45" fmla="*/ 384 w 420"/>
              <a:gd name="connsiteY45" fmla="*/ 142 h 764"/>
              <a:gd name="connsiteX46" fmla="*/ 384 w 420"/>
              <a:gd name="connsiteY46" fmla="*/ 163 h 764"/>
              <a:gd name="connsiteX47" fmla="*/ 384 w 420"/>
              <a:gd name="connsiteY47" fmla="*/ 184 h 764"/>
              <a:gd name="connsiteX48" fmla="*/ 378 w 420"/>
              <a:gd name="connsiteY48" fmla="*/ 211 h 764"/>
              <a:gd name="connsiteX49" fmla="*/ 373 w 420"/>
              <a:gd name="connsiteY49" fmla="*/ 263 h 764"/>
              <a:gd name="connsiteX50" fmla="*/ 368 w 420"/>
              <a:gd name="connsiteY50" fmla="*/ 316 h 764"/>
              <a:gd name="connsiteX51" fmla="*/ 363 w 420"/>
              <a:gd name="connsiteY51" fmla="*/ 363 h 764"/>
              <a:gd name="connsiteX52" fmla="*/ 357 w 420"/>
              <a:gd name="connsiteY52" fmla="*/ 411 h 764"/>
              <a:gd name="connsiteX53" fmla="*/ 347 w 420"/>
              <a:gd name="connsiteY53" fmla="*/ 458 h 764"/>
              <a:gd name="connsiteX54" fmla="*/ 336 w 420"/>
              <a:gd name="connsiteY54" fmla="*/ 506 h 764"/>
              <a:gd name="connsiteX55" fmla="*/ 326 w 420"/>
              <a:gd name="connsiteY55" fmla="*/ 553 h 764"/>
              <a:gd name="connsiteX56" fmla="*/ 310 w 420"/>
              <a:gd name="connsiteY56" fmla="*/ 595 h 764"/>
              <a:gd name="connsiteX57" fmla="*/ 299 w 420"/>
              <a:gd name="connsiteY57" fmla="*/ 622 h 764"/>
              <a:gd name="connsiteX58" fmla="*/ 294 w 420"/>
              <a:gd name="connsiteY58" fmla="*/ 643 h 764"/>
              <a:gd name="connsiteX59" fmla="*/ 284 w 420"/>
              <a:gd name="connsiteY59" fmla="*/ 658 h 764"/>
              <a:gd name="connsiteX60" fmla="*/ 273 w 420"/>
              <a:gd name="connsiteY60" fmla="*/ 674 h 764"/>
              <a:gd name="connsiteX61" fmla="*/ 263 w 420"/>
              <a:gd name="connsiteY61" fmla="*/ 690 h 764"/>
              <a:gd name="connsiteX62" fmla="*/ 252 w 420"/>
              <a:gd name="connsiteY62" fmla="*/ 706 h 764"/>
              <a:gd name="connsiteX63" fmla="*/ 236 w 420"/>
              <a:gd name="connsiteY63" fmla="*/ 716 h 764"/>
              <a:gd name="connsiteX64" fmla="*/ 226 w 420"/>
              <a:gd name="connsiteY64" fmla="*/ 727 h 764"/>
              <a:gd name="connsiteX65" fmla="*/ 215 w 420"/>
              <a:gd name="connsiteY65" fmla="*/ 737 h 764"/>
              <a:gd name="connsiteX66" fmla="*/ 205 w 420"/>
              <a:gd name="connsiteY66" fmla="*/ 743 h 764"/>
              <a:gd name="connsiteX67" fmla="*/ 194 w 420"/>
              <a:gd name="connsiteY67" fmla="*/ 748 h 764"/>
              <a:gd name="connsiteX68" fmla="*/ 184 w 420"/>
              <a:gd name="connsiteY68" fmla="*/ 753 h 764"/>
              <a:gd name="connsiteX69" fmla="*/ 179 w 420"/>
              <a:gd name="connsiteY69" fmla="*/ 758 h 764"/>
              <a:gd name="connsiteX70" fmla="*/ 168 w 420"/>
              <a:gd name="connsiteY70" fmla="*/ 764 h 764"/>
              <a:gd name="connsiteX71" fmla="*/ 163 w 420"/>
              <a:gd name="connsiteY71" fmla="*/ 764 h 764"/>
              <a:gd name="connsiteX72" fmla="*/ 157 w 420"/>
              <a:gd name="connsiteY72" fmla="*/ 764 h 764"/>
              <a:gd name="connsiteX73" fmla="*/ 147 w 420"/>
              <a:gd name="connsiteY73" fmla="*/ 758 h 764"/>
              <a:gd name="connsiteX74" fmla="*/ 142 w 420"/>
              <a:gd name="connsiteY74" fmla="*/ 753 h 764"/>
              <a:gd name="connsiteX75" fmla="*/ 136 w 420"/>
              <a:gd name="connsiteY75" fmla="*/ 748 h 764"/>
              <a:gd name="connsiteX76" fmla="*/ 136 w 420"/>
              <a:gd name="connsiteY76" fmla="*/ 743 h 764"/>
              <a:gd name="connsiteX77" fmla="*/ 136 w 420"/>
              <a:gd name="connsiteY77" fmla="*/ 737 h 764"/>
              <a:gd name="connsiteX78" fmla="*/ 136 w 420"/>
              <a:gd name="connsiteY78" fmla="*/ 732 h 764"/>
              <a:gd name="connsiteX79" fmla="*/ 136 w 420"/>
              <a:gd name="connsiteY79" fmla="*/ 722 h 764"/>
              <a:gd name="connsiteX80" fmla="*/ 136 w 420"/>
              <a:gd name="connsiteY80" fmla="*/ 716 h 764"/>
              <a:gd name="connsiteX81" fmla="*/ 131 w 420"/>
              <a:gd name="connsiteY81" fmla="*/ 706 h 764"/>
              <a:gd name="connsiteX82" fmla="*/ 121 w 420"/>
              <a:gd name="connsiteY82" fmla="*/ 695 h 764"/>
              <a:gd name="connsiteX83" fmla="*/ 110 w 420"/>
              <a:gd name="connsiteY83" fmla="*/ 690 h 764"/>
              <a:gd name="connsiteX84" fmla="*/ 100 w 420"/>
              <a:gd name="connsiteY84" fmla="*/ 679 h 764"/>
              <a:gd name="connsiteX85" fmla="*/ 84 w 420"/>
              <a:gd name="connsiteY85" fmla="*/ 669 h 764"/>
              <a:gd name="connsiteX86" fmla="*/ 68 w 420"/>
              <a:gd name="connsiteY86" fmla="*/ 658 h 764"/>
              <a:gd name="connsiteX87" fmla="*/ 52 w 420"/>
              <a:gd name="connsiteY87" fmla="*/ 648 h 764"/>
              <a:gd name="connsiteX88" fmla="*/ 36 w 420"/>
              <a:gd name="connsiteY88" fmla="*/ 643 h 764"/>
              <a:gd name="connsiteX89" fmla="*/ 26 w 420"/>
              <a:gd name="connsiteY89" fmla="*/ 632 h 764"/>
              <a:gd name="connsiteX90" fmla="*/ 15 w 420"/>
              <a:gd name="connsiteY90" fmla="*/ 627 h 764"/>
              <a:gd name="connsiteX91" fmla="*/ 5 w 420"/>
              <a:gd name="connsiteY91" fmla="*/ 622 h 764"/>
              <a:gd name="connsiteX92" fmla="*/ 0 w 420"/>
              <a:gd name="connsiteY92" fmla="*/ 616 h 764"/>
              <a:gd name="connsiteX93" fmla="*/ 0 w 420"/>
              <a:gd name="connsiteY93" fmla="*/ 616 h 764"/>
              <a:gd name="connsiteX94" fmla="*/ 0 w 420"/>
              <a:gd name="connsiteY94" fmla="*/ 611 h 764"/>
              <a:gd name="connsiteX95" fmla="*/ 0 w 420"/>
              <a:gd name="connsiteY95" fmla="*/ 611 h 764"/>
              <a:gd name="connsiteX96" fmla="*/ 5 w 420"/>
              <a:gd name="connsiteY96" fmla="*/ 611 h 764"/>
              <a:gd name="connsiteX97" fmla="*/ 10 w 420"/>
              <a:gd name="connsiteY97" fmla="*/ 611 h 764"/>
              <a:gd name="connsiteX98" fmla="*/ 21 w 420"/>
              <a:gd name="connsiteY98" fmla="*/ 611 h 764"/>
              <a:gd name="connsiteX99" fmla="*/ 31 w 420"/>
              <a:gd name="connsiteY99" fmla="*/ 611 h 764"/>
              <a:gd name="connsiteX100" fmla="*/ 47 w 420"/>
              <a:gd name="connsiteY100" fmla="*/ 616 h 764"/>
              <a:gd name="connsiteX101" fmla="*/ 63 w 420"/>
              <a:gd name="connsiteY101" fmla="*/ 622 h 764"/>
              <a:gd name="connsiteX102" fmla="*/ 84 w 420"/>
              <a:gd name="connsiteY102" fmla="*/ 622 h 764"/>
              <a:gd name="connsiteX103" fmla="*/ 105 w 420"/>
              <a:gd name="connsiteY103" fmla="*/ 627 h 764"/>
              <a:gd name="connsiteX104" fmla="*/ 121 w 420"/>
              <a:gd name="connsiteY104" fmla="*/ 632 h 764"/>
              <a:gd name="connsiteX105" fmla="*/ 136 w 420"/>
              <a:gd name="connsiteY105" fmla="*/ 632 h 764"/>
              <a:gd name="connsiteX106" fmla="*/ 152 w 420"/>
              <a:gd name="connsiteY106" fmla="*/ 632 h 764"/>
              <a:gd name="connsiteX107" fmla="*/ 163 w 420"/>
              <a:gd name="connsiteY107" fmla="*/ 632 h 764"/>
              <a:gd name="connsiteX108" fmla="*/ 173 w 420"/>
              <a:gd name="connsiteY108" fmla="*/ 632 h 764"/>
              <a:gd name="connsiteX109" fmla="*/ 179 w 420"/>
              <a:gd name="connsiteY109" fmla="*/ 632 h 764"/>
              <a:gd name="connsiteX110" fmla="*/ 184 w 420"/>
              <a:gd name="connsiteY110" fmla="*/ 632 h 764"/>
              <a:gd name="connsiteX111" fmla="*/ 189 w 420"/>
              <a:gd name="connsiteY111" fmla="*/ 627 h 764"/>
              <a:gd name="connsiteX112" fmla="*/ 194 w 420"/>
              <a:gd name="connsiteY112" fmla="*/ 622 h 764"/>
              <a:gd name="connsiteX113" fmla="*/ 200 w 420"/>
              <a:gd name="connsiteY113" fmla="*/ 616 h 764"/>
              <a:gd name="connsiteX114" fmla="*/ 205 w 420"/>
              <a:gd name="connsiteY114" fmla="*/ 611 h 764"/>
              <a:gd name="connsiteX115" fmla="*/ 210 w 420"/>
              <a:gd name="connsiteY115" fmla="*/ 600 h 764"/>
              <a:gd name="connsiteX116" fmla="*/ 221 w 420"/>
              <a:gd name="connsiteY116" fmla="*/ 590 h 764"/>
              <a:gd name="connsiteX117" fmla="*/ 226 w 420"/>
              <a:gd name="connsiteY117" fmla="*/ 579 h 764"/>
              <a:gd name="connsiteX118" fmla="*/ 231 w 420"/>
              <a:gd name="connsiteY118" fmla="*/ 569 h 764"/>
              <a:gd name="connsiteX119" fmla="*/ 236 w 420"/>
              <a:gd name="connsiteY119" fmla="*/ 553 h 764"/>
              <a:gd name="connsiteX120" fmla="*/ 242 w 420"/>
              <a:gd name="connsiteY120" fmla="*/ 537 h 764"/>
              <a:gd name="connsiteX121" fmla="*/ 247 w 420"/>
              <a:gd name="connsiteY121" fmla="*/ 521 h 764"/>
              <a:gd name="connsiteX122" fmla="*/ 252 w 420"/>
              <a:gd name="connsiteY122" fmla="*/ 500 h 764"/>
              <a:gd name="connsiteX123" fmla="*/ 257 w 420"/>
              <a:gd name="connsiteY123" fmla="*/ 479 h 764"/>
              <a:gd name="connsiteX124" fmla="*/ 263 w 420"/>
              <a:gd name="connsiteY124" fmla="*/ 453 h 764"/>
              <a:gd name="connsiteX125" fmla="*/ 268 w 420"/>
              <a:gd name="connsiteY125" fmla="*/ 427 h 764"/>
              <a:gd name="connsiteX126" fmla="*/ 273 w 420"/>
              <a:gd name="connsiteY126" fmla="*/ 400 h 764"/>
              <a:gd name="connsiteX127" fmla="*/ 278 w 420"/>
              <a:gd name="connsiteY127" fmla="*/ 374 h 764"/>
              <a:gd name="connsiteX128" fmla="*/ 284 w 420"/>
              <a:gd name="connsiteY128" fmla="*/ 348 h 764"/>
              <a:gd name="connsiteX129" fmla="*/ 284 w 420"/>
              <a:gd name="connsiteY129" fmla="*/ 321 h 764"/>
              <a:gd name="connsiteX130" fmla="*/ 289 w 420"/>
              <a:gd name="connsiteY130" fmla="*/ 295 h 764"/>
              <a:gd name="connsiteX131" fmla="*/ 289 w 420"/>
              <a:gd name="connsiteY131" fmla="*/ 274 h 764"/>
              <a:gd name="connsiteX132" fmla="*/ 294 w 420"/>
              <a:gd name="connsiteY132" fmla="*/ 253 h 764"/>
              <a:gd name="connsiteX133" fmla="*/ 294 w 420"/>
              <a:gd name="connsiteY133" fmla="*/ 232 h 764"/>
              <a:gd name="connsiteX134" fmla="*/ 294 w 420"/>
              <a:gd name="connsiteY134" fmla="*/ 211 h 764"/>
              <a:gd name="connsiteX135" fmla="*/ 299 w 420"/>
              <a:gd name="connsiteY135" fmla="*/ 195 h 764"/>
              <a:gd name="connsiteX136" fmla="*/ 299 w 420"/>
              <a:gd name="connsiteY136" fmla="*/ 179 h 764"/>
              <a:gd name="connsiteX137" fmla="*/ 299 w 420"/>
              <a:gd name="connsiteY137" fmla="*/ 163 h 764"/>
              <a:gd name="connsiteX138" fmla="*/ 299 w 420"/>
              <a:gd name="connsiteY138" fmla="*/ 153 h 764"/>
              <a:gd name="connsiteX139" fmla="*/ 299 w 420"/>
              <a:gd name="connsiteY139" fmla="*/ 142 h 764"/>
              <a:gd name="connsiteX140" fmla="*/ 299 w 420"/>
              <a:gd name="connsiteY140" fmla="*/ 132 h 764"/>
              <a:gd name="connsiteX141" fmla="*/ 299 w 420"/>
              <a:gd name="connsiteY141" fmla="*/ 121 h 764"/>
              <a:gd name="connsiteX142" fmla="*/ 294 w 420"/>
              <a:gd name="connsiteY142" fmla="*/ 116 h 764"/>
              <a:gd name="connsiteX143" fmla="*/ 294 w 420"/>
              <a:gd name="connsiteY14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26 w 420"/>
              <a:gd name="connsiteY11" fmla="*/ 74 h 764"/>
              <a:gd name="connsiteX12" fmla="*/ 205 w 420"/>
              <a:gd name="connsiteY12" fmla="*/ 26 h 764"/>
              <a:gd name="connsiteX13" fmla="*/ 215 w 420"/>
              <a:gd name="connsiteY13" fmla="*/ 26 h 764"/>
              <a:gd name="connsiteX14" fmla="*/ 221 w 420"/>
              <a:gd name="connsiteY14" fmla="*/ 26 h 764"/>
              <a:gd name="connsiteX15" fmla="*/ 231 w 420"/>
              <a:gd name="connsiteY15" fmla="*/ 21 h 764"/>
              <a:gd name="connsiteX16" fmla="*/ 236 w 420"/>
              <a:gd name="connsiteY16" fmla="*/ 21 h 764"/>
              <a:gd name="connsiteX17" fmla="*/ 242 w 420"/>
              <a:gd name="connsiteY17" fmla="*/ 21 h 764"/>
              <a:gd name="connsiteX18" fmla="*/ 247 w 420"/>
              <a:gd name="connsiteY18" fmla="*/ 16 h 764"/>
              <a:gd name="connsiteX19" fmla="*/ 247 w 420"/>
              <a:gd name="connsiteY19" fmla="*/ 16 h 764"/>
              <a:gd name="connsiteX20" fmla="*/ 252 w 420"/>
              <a:gd name="connsiteY20" fmla="*/ 16 h 764"/>
              <a:gd name="connsiteX21" fmla="*/ 252 w 420"/>
              <a:gd name="connsiteY21" fmla="*/ 11 h 764"/>
              <a:gd name="connsiteX22" fmla="*/ 263 w 420"/>
              <a:gd name="connsiteY22" fmla="*/ 5 h 764"/>
              <a:gd name="connsiteX23" fmla="*/ 268 w 420"/>
              <a:gd name="connsiteY23" fmla="*/ 5 h 764"/>
              <a:gd name="connsiteX24" fmla="*/ 278 w 420"/>
              <a:gd name="connsiteY24" fmla="*/ 0 h 764"/>
              <a:gd name="connsiteX25" fmla="*/ 284 w 420"/>
              <a:gd name="connsiteY25" fmla="*/ 5 h 764"/>
              <a:gd name="connsiteX26" fmla="*/ 299 w 420"/>
              <a:gd name="connsiteY26" fmla="*/ 5 h 764"/>
              <a:gd name="connsiteX27" fmla="*/ 310 w 420"/>
              <a:gd name="connsiteY27" fmla="*/ 11 h 764"/>
              <a:gd name="connsiteX28" fmla="*/ 331 w 420"/>
              <a:gd name="connsiteY28" fmla="*/ 16 h 764"/>
              <a:gd name="connsiteX29" fmla="*/ 363 w 420"/>
              <a:gd name="connsiteY29" fmla="*/ 32 h 764"/>
              <a:gd name="connsiteX30" fmla="*/ 378 w 420"/>
              <a:gd name="connsiteY30" fmla="*/ 42 h 764"/>
              <a:gd name="connsiteX31" fmla="*/ 394 w 420"/>
              <a:gd name="connsiteY31" fmla="*/ 53 h 764"/>
              <a:gd name="connsiteX32" fmla="*/ 405 w 420"/>
              <a:gd name="connsiteY32" fmla="*/ 58 h 764"/>
              <a:gd name="connsiteX33" fmla="*/ 415 w 420"/>
              <a:gd name="connsiteY33" fmla="*/ 68 h 764"/>
              <a:gd name="connsiteX34" fmla="*/ 420 w 420"/>
              <a:gd name="connsiteY34" fmla="*/ 74 h 764"/>
              <a:gd name="connsiteX35" fmla="*/ 420 w 420"/>
              <a:gd name="connsiteY35" fmla="*/ 74 h 764"/>
              <a:gd name="connsiteX36" fmla="*/ 415 w 420"/>
              <a:gd name="connsiteY36" fmla="*/ 79 h 764"/>
              <a:gd name="connsiteX37" fmla="*/ 415 w 420"/>
              <a:gd name="connsiteY37" fmla="*/ 84 h 764"/>
              <a:gd name="connsiteX38" fmla="*/ 410 w 420"/>
              <a:gd name="connsiteY38" fmla="*/ 90 h 764"/>
              <a:gd name="connsiteX39" fmla="*/ 405 w 420"/>
              <a:gd name="connsiteY39" fmla="*/ 95 h 764"/>
              <a:gd name="connsiteX40" fmla="*/ 399 w 420"/>
              <a:gd name="connsiteY40" fmla="*/ 100 h 764"/>
              <a:gd name="connsiteX41" fmla="*/ 394 w 420"/>
              <a:gd name="connsiteY41" fmla="*/ 105 h 764"/>
              <a:gd name="connsiteX42" fmla="*/ 389 w 420"/>
              <a:gd name="connsiteY42" fmla="*/ 116 h 764"/>
              <a:gd name="connsiteX43" fmla="*/ 389 w 420"/>
              <a:gd name="connsiteY43" fmla="*/ 126 h 764"/>
              <a:gd name="connsiteX44" fmla="*/ 384 w 420"/>
              <a:gd name="connsiteY44" fmla="*/ 142 h 764"/>
              <a:gd name="connsiteX45" fmla="*/ 384 w 420"/>
              <a:gd name="connsiteY45" fmla="*/ 163 h 764"/>
              <a:gd name="connsiteX46" fmla="*/ 384 w 420"/>
              <a:gd name="connsiteY46" fmla="*/ 184 h 764"/>
              <a:gd name="connsiteX47" fmla="*/ 378 w 420"/>
              <a:gd name="connsiteY47" fmla="*/ 211 h 764"/>
              <a:gd name="connsiteX48" fmla="*/ 373 w 420"/>
              <a:gd name="connsiteY48" fmla="*/ 263 h 764"/>
              <a:gd name="connsiteX49" fmla="*/ 368 w 420"/>
              <a:gd name="connsiteY49" fmla="*/ 316 h 764"/>
              <a:gd name="connsiteX50" fmla="*/ 363 w 420"/>
              <a:gd name="connsiteY50" fmla="*/ 363 h 764"/>
              <a:gd name="connsiteX51" fmla="*/ 357 w 420"/>
              <a:gd name="connsiteY51" fmla="*/ 411 h 764"/>
              <a:gd name="connsiteX52" fmla="*/ 347 w 420"/>
              <a:gd name="connsiteY52" fmla="*/ 458 h 764"/>
              <a:gd name="connsiteX53" fmla="*/ 336 w 420"/>
              <a:gd name="connsiteY53" fmla="*/ 506 h 764"/>
              <a:gd name="connsiteX54" fmla="*/ 326 w 420"/>
              <a:gd name="connsiteY54" fmla="*/ 553 h 764"/>
              <a:gd name="connsiteX55" fmla="*/ 310 w 420"/>
              <a:gd name="connsiteY55" fmla="*/ 595 h 764"/>
              <a:gd name="connsiteX56" fmla="*/ 299 w 420"/>
              <a:gd name="connsiteY56" fmla="*/ 622 h 764"/>
              <a:gd name="connsiteX57" fmla="*/ 294 w 420"/>
              <a:gd name="connsiteY57" fmla="*/ 643 h 764"/>
              <a:gd name="connsiteX58" fmla="*/ 284 w 420"/>
              <a:gd name="connsiteY58" fmla="*/ 658 h 764"/>
              <a:gd name="connsiteX59" fmla="*/ 273 w 420"/>
              <a:gd name="connsiteY59" fmla="*/ 674 h 764"/>
              <a:gd name="connsiteX60" fmla="*/ 263 w 420"/>
              <a:gd name="connsiteY60" fmla="*/ 690 h 764"/>
              <a:gd name="connsiteX61" fmla="*/ 252 w 420"/>
              <a:gd name="connsiteY61" fmla="*/ 706 h 764"/>
              <a:gd name="connsiteX62" fmla="*/ 236 w 420"/>
              <a:gd name="connsiteY62" fmla="*/ 716 h 764"/>
              <a:gd name="connsiteX63" fmla="*/ 226 w 420"/>
              <a:gd name="connsiteY63" fmla="*/ 727 h 764"/>
              <a:gd name="connsiteX64" fmla="*/ 215 w 420"/>
              <a:gd name="connsiteY64" fmla="*/ 737 h 764"/>
              <a:gd name="connsiteX65" fmla="*/ 205 w 420"/>
              <a:gd name="connsiteY65" fmla="*/ 743 h 764"/>
              <a:gd name="connsiteX66" fmla="*/ 194 w 420"/>
              <a:gd name="connsiteY66" fmla="*/ 748 h 764"/>
              <a:gd name="connsiteX67" fmla="*/ 184 w 420"/>
              <a:gd name="connsiteY67" fmla="*/ 753 h 764"/>
              <a:gd name="connsiteX68" fmla="*/ 179 w 420"/>
              <a:gd name="connsiteY68" fmla="*/ 758 h 764"/>
              <a:gd name="connsiteX69" fmla="*/ 168 w 420"/>
              <a:gd name="connsiteY69" fmla="*/ 764 h 764"/>
              <a:gd name="connsiteX70" fmla="*/ 163 w 420"/>
              <a:gd name="connsiteY70" fmla="*/ 764 h 764"/>
              <a:gd name="connsiteX71" fmla="*/ 157 w 420"/>
              <a:gd name="connsiteY71" fmla="*/ 764 h 764"/>
              <a:gd name="connsiteX72" fmla="*/ 147 w 420"/>
              <a:gd name="connsiteY72" fmla="*/ 758 h 764"/>
              <a:gd name="connsiteX73" fmla="*/ 142 w 420"/>
              <a:gd name="connsiteY73" fmla="*/ 753 h 764"/>
              <a:gd name="connsiteX74" fmla="*/ 136 w 420"/>
              <a:gd name="connsiteY74" fmla="*/ 748 h 764"/>
              <a:gd name="connsiteX75" fmla="*/ 136 w 420"/>
              <a:gd name="connsiteY75" fmla="*/ 743 h 764"/>
              <a:gd name="connsiteX76" fmla="*/ 136 w 420"/>
              <a:gd name="connsiteY76" fmla="*/ 737 h 764"/>
              <a:gd name="connsiteX77" fmla="*/ 136 w 420"/>
              <a:gd name="connsiteY77" fmla="*/ 732 h 764"/>
              <a:gd name="connsiteX78" fmla="*/ 136 w 420"/>
              <a:gd name="connsiteY78" fmla="*/ 722 h 764"/>
              <a:gd name="connsiteX79" fmla="*/ 136 w 420"/>
              <a:gd name="connsiteY79" fmla="*/ 716 h 764"/>
              <a:gd name="connsiteX80" fmla="*/ 131 w 420"/>
              <a:gd name="connsiteY80" fmla="*/ 706 h 764"/>
              <a:gd name="connsiteX81" fmla="*/ 121 w 420"/>
              <a:gd name="connsiteY81" fmla="*/ 695 h 764"/>
              <a:gd name="connsiteX82" fmla="*/ 110 w 420"/>
              <a:gd name="connsiteY82" fmla="*/ 690 h 764"/>
              <a:gd name="connsiteX83" fmla="*/ 100 w 420"/>
              <a:gd name="connsiteY83" fmla="*/ 679 h 764"/>
              <a:gd name="connsiteX84" fmla="*/ 84 w 420"/>
              <a:gd name="connsiteY84" fmla="*/ 669 h 764"/>
              <a:gd name="connsiteX85" fmla="*/ 68 w 420"/>
              <a:gd name="connsiteY85" fmla="*/ 658 h 764"/>
              <a:gd name="connsiteX86" fmla="*/ 52 w 420"/>
              <a:gd name="connsiteY86" fmla="*/ 648 h 764"/>
              <a:gd name="connsiteX87" fmla="*/ 36 w 420"/>
              <a:gd name="connsiteY87" fmla="*/ 643 h 764"/>
              <a:gd name="connsiteX88" fmla="*/ 26 w 420"/>
              <a:gd name="connsiteY88" fmla="*/ 632 h 764"/>
              <a:gd name="connsiteX89" fmla="*/ 15 w 420"/>
              <a:gd name="connsiteY89" fmla="*/ 627 h 764"/>
              <a:gd name="connsiteX90" fmla="*/ 5 w 420"/>
              <a:gd name="connsiteY90" fmla="*/ 622 h 764"/>
              <a:gd name="connsiteX91" fmla="*/ 0 w 420"/>
              <a:gd name="connsiteY91" fmla="*/ 616 h 764"/>
              <a:gd name="connsiteX92" fmla="*/ 0 w 420"/>
              <a:gd name="connsiteY92" fmla="*/ 616 h 764"/>
              <a:gd name="connsiteX93" fmla="*/ 0 w 420"/>
              <a:gd name="connsiteY93" fmla="*/ 611 h 764"/>
              <a:gd name="connsiteX94" fmla="*/ 0 w 420"/>
              <a:gd name="connsiteY94" fmla="*/ 611 h 764"/>
              <a:gd name="connsiteX95" fmla="*/ 5 w 420"/>
              <a:gd name="connsiteY95" fmla="*/ 611 h 764"/>
              <a:gd name="connsiteX96" fmla="*/ 10 w 420"/>
              <a:gd name="connsiteY96" fmla="*/ 611 h 764"/>
              <a:gd name="connsiteX97" fmla="*/ 21 w 420"/>
              <a:gd name="connsiteY97" fmla="*/ 611 h 764"/>
              <a:gd name="connsiteX98" fmla="*/ 31 w 420"/>
              <a:gd name="connsiteY98" fmla="*/ 611 h 764"/>
              <a:gd name="connsiteX99" fmla="*/ 47 w 420"/>
              <a:gd name="connsiteY99" fmla="*/ 616 h 764"/>
              <a:gd name="connsiteX100" fmla="*/ 63 w 420"/>
              <a:gd name="connsiteY100" fmla="*/ 622 h 764"/>
              <a:gd name="connsiteX101" fmla="*/ 84 w 420"/>
              <a:gd name="connsiteY101" fmla="*/ 622 h 764"/>
              <a:gd name="connsiteX102" fmla="*/ 105 w 420"/>
              <a:gd name="connsiteY102" fmla="*/ 627 h 764"/>
              <a:gd name="connsiteX103" fmla="*/ 121 w 420"/>
              <a:gd name="connsiteY103" fmla="*/ 632 h 764"/>
              <a:gd name="connsiteX104" fmla="*/ 136 w 420"/>
              <a:gd name="connsiteY104" fmla="*/ 632 h 764"/>
              <a:gd name="connsiteX105" fmla="*/ 152 w 420"/>
              <a:gd name="connsiteY105" fmla="*/ 632 h 764"/>
              <a:gd name="connsiteX106" fmla="*/ 163 w 420"/>
              <a:gd name="connsiteY106" fmla="*/ 632 h 764"/>
              <a:gd name="connsiteX107" fmla="*/ 173 w 420"/>
              <a:gd name="connsiteY107" fmla="*/ 632 h 764"/>
              <a:gd name="connsiteX108" fmla="*/ 179 w 420"/>
              <a:gd name="connsiteY108" fmla="*/ 632 h 764"/>
              <a:gd name="connsiteX109" fmla="*/ 184 w 420"/>
              <a:gd name="connsiteY109" fmla="*/ 632 h 764"/>
              <a:gd name="connsiteX110" fmla="*/ 189 w 420"/>
              <a:gd name="connsiteY110" fmla="*/ 627 h 764"/>
              <a:gd name="connsiteX111" fmla="*/ 194 w 420"/>
              <a:gd name="connsiteY111" fmla="*/ 622 h 764"/>
              <a:gd name="connsiteX112" fmla="*/ 200 w 420"/>
              <a:gd name="connsiteY112" fmla="*/ 616 h 764"/>
              <a:gd name="connsiteX113" fmla="*/ 205 w 420"/>
              <a:gd name="connsiteY113" fmla="*/ 611 h 764"/>
              <a:gd name="connsiteX114" fmla="*/ 210 w 420"/>
              <a:gd name="connsiteY114" fmla="*/ 600 h 764"/>
              <a:gd name="connsiteX115" fmla="*/ 221 w 420"/>
              <a:gd name="connsiteY115" fmla="*/ 590 h 764"/>
              <a:gd name="connsiteX116" fmla="*/ 226 w 420"/>
              <a:gd name="connsiteY116" fmla="*/ 579 h 764"/>
              <a:gd name="connsiteX117" fmla="*/ 231 w 420"/>
              <a:gd name="connsiteY117" fmla="*/ 569 h 764"/>
              <a:gd name="connsiteX118" fmla="*/ 236 w 420"/>
              <a:gd name="connsiteY118" fmla="*/ 553 h 764"/>
              <a:gd name="connsiteX119" fmla="*/ 242 w 420"/>
              <a:gd name="connsiteY119" fmla="*/ 537 h 764"/>
              <a:gd name="connsiteX120" fmla="*/ 247 w 420"/>
              <a:gd name="connsiteY120" fmla="*/ 521 h 764"/>
              <a:gd name="connsiteX121" fmla="*/ 252 w 420"/>
              <a:gd name="connsiteY121" fmla="*/ 500 h 764"/>
              <a:gd name="connsiteX122" fmla="*/ 257 w 420"/>
              <a:gd name="connsiteY122" fmla="*/ 479 h 764"/>
              <a:gd name="connsiteX123" fmla="*/ 263 w 420"/>
              <a:gd name="connsiteY123" fmla="*/ 453 h 764"/>
              <a:gd name="connsiteX124" fmla="*/ 268 w 420"/>
              <a:gd name="connsiteY124" fmla="*/ 427 h 764"/>
              <a:gd name="connsiteX125" fmla="*/ 273 w 420"/>
              <a:gd name="connsiteY125" fmla="*/ 400 h 764"/>
              <a:gd name="connsiteX126" fmla="*/ 278 w 420"/>
              <a:gd name="connsiteY126" fmla="*/ 374 h 764"/>
              <a:gd name="connsiteX127" fmla="*/ 284 w 420"/>
              <a:gd name="connsiteY127" fmla="*/ 348 h 764"/>
              <a:gd name="connsiteX128" fmla="*/ 284 w 420"/>
              <a:gd name="connsiteY128" fmla="*/ 321 h 764"/>
              <a:gd name="connsiteX129" fmla="*/ 289 w 420"/>
              <a:gd name="connsiteY129" fmla="*/ 295 h 764"/>
              <a:gd name="connsiteX130" fmla="*/ 289 w 420"/>
              <a:gd name="connsiteY130" fmla="*/ 274 h 764"/>
              <a:gd name="connsiteX131" fmla="*/ 294 w 420"/>
              <a:gd name="connsiteY131" fmla="*/ 253 h 764"/>
              <a:gd name="connsiteX132" fmla="*/ 294 w 420"/>
              <a:gd name="connsiteY132" fmla="*/ 232 h 764"/>
              <a:gd name="connsiteX133" fmla="*/ 294 w 420"/>
              <a:gd name="connsiteY133" fmla="*/ 211 h 764"/>
              <a:gd name="connsiteX134" fmla="*/ 299 w 420"/>
              <a:gd name="connsiteY134" fmla="*/ 195 h 764"/>
              <a:gd name="connsiteX135" fmla="*/ 299 w 420"/>
              <a:gd name="connsiteY135" fmla="*/ 179 h 764"/>
              <a:gd name="connsiteX136" fmla="*/ 299 w 420"/>
              <a:gd name="connsiteY136" fmla="*/ 163 h 764"/>
              <a:gd name="connsiteX137" fmla="*/ 299 w 420"/>
              <a:gd name="connsiteY137" fmla="*/ 153 h 764"/>
              <a:gd name="connsiteX138" fmla="*/ 299 w 420"/>
              <a:gd name="connsiteY138" fmla="*/ 142 h 764"/>
              <a:gd name="connsiteX139" fmla="*/ 299 w 420"/>
              <a:gd name="connsiteY139" fmla="*/ 132 h 764"/>
              <a:gd name="connsiteX140" fmla="*/ 299 w 420"/>
              <a:gd name="connsiteY140" fmla="*/ 121 h 764"/>
              <a:gd name="connsiteX141" fmla="*/ 294 w 420"/>
              <a:gd name="connsiteY141" fmla="*/ 116 h 764"/>
              <a:gd name="connsiteX142" fmla="*/ 294 w 420"/>
              <a:gd name="connsiteY14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36 w 420"/>
              <a:gd name="connsiteY10" fmla="*/ 74 h 764"/>
              <a:gd name="connsiteX11" fmla="*/ 205 w 420"/>
              <a:gd name="connsiteY11" fmla="*/ 26 h 764"/>
              <a:gd name="connsiteX12" fmla="*/ 215 w 420"/>
              <a:gd name="connsiteY12" fmla="*/ 26 h 764"/>
              <a:gd name="connsiteX13" fmla="*/ 221 w 420"/>
              <a:gd name="connsiteY13" fmla="*/ 26 h 764"/>
              <a:gd name="connsiteX14" fmla="*/ 231 w 420"/>
              <a:gd name="connsiteY14" fmla="*/ 21 h 764"/>
              <a:gd name="connsiteX15" fmla="*/ 236 w 420"/>
              <a:gd name="connsiteY15" fmla="*/ 21 h 764"/>
              <a:gd name="connsiteX16" fmla="*/ 242 w 420"/>
              <a:gd name="connsiteY16" fmla="*/ 21 h 764"/>
              <a:gd name="connsiteX17" fmla="*/ 247 w 420"/>
              <a:gd name="connsiteY17" fmla="*/ 16 h 764"/>
              <a:gd name="connsiteX18" fmla="*/ 247 w 420"/>
              <a:gd name="connsiteY18" fmla="*/ 16 h 764"/>
              <a:gd name="connsiteX19" fmla="*/ 252 w 420"/>
              <a:gd name="connsiteY19" fmla="*/ 16 h 764"/>
              <a:gd name="connsiteX20" fmla="*/ 252 w 420"/>
              <a:gd name="connsiteY20" fmla="*/ 11 h 764"/>
              <a:gd name="connsiteX21" fmla="*/ 263 w 420"/>
              <a:gd name="connsiteY21" fmla="*/ 5 h 764"/>
              <a:gd name="connsiteX22" fmla="*/ 268 w 420"/>
              <a:gd name="connsiteY22" fmla="*/ 5 h 764"/>
              <a:gd name="connsiteX23" fmla="*/ 278 w 420"/>
              <a:gd name="connsiteY23" fmla="*/ 0 h 764"/>
              <a:gd name="connsiteX24" fmla="*/ 284 w 420"/>
              <a:gd name="connsiteY24" fmla="*/ 5 h 764"/>
              <a:gd name="connsiteX25" fmla="*/ 299 w 420"/>
              <a:gd name="connsiteY25" fmla="*/ 5 h 764"/>
              <a:gd name="connsiteX26" fmla="*/ 310 w 420"/>
              <a:gd name="connsiteY26" fmla="*/ 11 h 764"/>
              <a:gd name="connsiteX27" fmla="*/ 331 w 420"/>
              <a:gd name="connsiteY27" fmla="*/ 16 h 764"/>
              <a:gd name="connsiteX28" fmla="*/ 363 w 420"/>
              <a:gd name="connsiteY28" fmla="*/ 32 h 764"/>
              <a:gd name="connsiteX29" fmla="*/ 378 w 420"/>
              <a:gd name="connsiteY29" fmla="*/ 42 h 764"/>
              <a:gd name="connsiteX30" fmla="*/ 394 w 420"/>
              <a:gd name="connsiteY30" fmla="*/ 53 h 764"/>
              <a:gd name="connsiteX31" fmla="*/ 405 w 420"/>
              <a:gd name="connsiteY31" fmla="*/ 58 h 764"/>
              <a:gd name="connsiteX32" fmla="*/ 415 w 420"/>
              <a:gd name="connsiteY32" fmla="*/ 68 h 764"/>
              <a:gd name="connsiteX33" fmla="*/ 420 w 420"/>
              <a:gd name="connsiteY33" fmla="*/ 74 h 764"/>
              <a:gd name="connsiteX34" fmla="*/ 420 w 420"/>
              <a:gd name="connsiteY34" fmla="*/ 74 h 764"/>
              <a:gd name="connsiteX35" fmla="*/ 415 w 420"/>
              <a:gd name="connsiteY35" fmla="*/ 79 h 764"/>
              <a:gd name="connsiteX36" fmla="*/ 415 w 420"/>
              <a:gd name="connsiteY36" fmla="*/ 84 h 764"/>
              <a:gd name="connsiteX37" fmla="*/ 410 w 420"/>
              <a:gd name="connsiteY37" fmla="*/ 90 h 764"/>
              <a:gd name="connsiteX38" fmla="*/ 405 w 420"/>
              <a:gd name="connsiteY38" fmla="*/ 95 h 764"/>
              <a:gd name="connsiteX39" fmla="*/ 399 w 420"/>
              <a:gd name="connsiteY39" fmla="*/ 100 h 764"/>
              <a:gd name="connsiteX40" fmla="*/ 394 w 420"/>
              <a:gd name="connsiteY40" fmla="*/ 105 h 764"/>
              <a:gd name="connsiteX41" fmla="*/ 389 w 420"/>
              <a:gd name="connsiteY41" fmla="*/ 116 h 764"/>
              <a:gd name="connsiteX42" fmla="*/ 389 w 420"/>
              <a:gd name="connsiteY42" fmla="*/ 126 h 764"/>
              <a:gd name="connsiteX43" fmla="*/ 384 w 420"/>
              <a:gd name="connsiteY43" fmla="*/ 142 h 764"/>
              <a:gd name="connsiteX44" fmla="*/ 384 w 420"/>
              <a:gd name="connsiteY44" fmla="*/ 163 h 764"/>
              <a:gd name="connsiteX45" fmla="*/ 384 w 420"/>
              <a:gd name="connsiteY45" fmla="*/ 184 h 764"/>
              <a:gd name="connsiteX46" fmla="*/ 378 w 420"/>
              <a:gd name="connsiteY46" fmla="*/ 211 h 764"/>
              <a:gd name="connsiteX47" fmla="*/ 373 w 420"/>
              <a:gd name="connsiteY47" fmla="*/ 263 h 764"/>
              <a:gd name="connsiteX48" fmla="*/ 368 w 420"/>
              <a:gd name="connsiteY48" fmla="*/ 316 h 764"/>
              <a:gd name="connsiteX49" fmla="*/ 363 w 420"/>
              <a:gd name="connsiteY49" fmla="*/ 363 h 764"/>
              <a:gd name="connsiteX50" fmla="*/ 357 w 420"/>
              <a:gd name="connsiteY50" fmla="*/ 411 h 764"/>
              <a:gd name="connsiteX51" fmla="*/ 347 w 420"/>
              <a:gd name="connsiteY51" fmla="*/ 458 h 764"/>
              <a:gd name="connsiteX52" fmla="*/ 336 w 420"/>
              <a:gd name="connsiteY52" fmla="*/ 506 h 764"/>
              <a:gd name="connsiteX53" fmla="*/ 326 w 420"/>
              <a:gd name="connsiteY53" fmla="*/ 553 h 764"/>
              <a:gd name="connsiteX54" fmla="*/ 310 w 420"/>
              <a:gd name="connsiteY54" fmla="*/ 595 h 764"/>
              <a:gd name="connsiteX55" fmla="*/ 299 w 420"/>
              <a:gd name="connsiteY55" fmla="*/ 622 h 764"/>
              <a:gd name="connsiteX56" fmla="*/ 294 w 420"/>
              <a:gd name="connsiteY56" fmla="*/ 643 h 764"/>
              <a:gd name="connsiteX57" fmla="*/ 284 w 420"/>
              <a:gd name="connsiteY57" fmla="*/ 658 h 764"/>
              <a:gd name="connsiteX58" fmla="*/ 273 w 420"/>
              <a:gd name="connsiteY58" fmla="*/ 674 h 764"/>
              <a:gd name="connsiteX59" fmla="*/ 263 w 420"/>
              <a:gd name="connsiteY59" fmla="*/ 690 h 764"/>
              <a:gd name="connsiteX60" fmla="*/ 252 w 420"/>
              <a:gd name="connsiteY60" fmla="*/ 706 h 764"/>
              <a:gd name="connsiteX61" fmla="*/ 236 w 420"/>
              <a:gd name="connsiteY61" fmla="*/ 716 h 764"/>
              <a:gd name="connsiteX62" fmla="*/ 226 w 420"/>
              <a:gd name="connsiteY62" fmla="*/ 727 h 764"/>
              <a:gd name="connsiteX63" fmla="*/ 215 w 420"/>
              <a:gd name="connsiteY63" fmla="*/ 737 h 764"/>
              <a:gd name="connsiteX64" fmla="*/ 205 w 420"/>
              <a:gd name="connsiteY64" fmla="*/ 743 h 764"/>
              <a:gd name="connsiteX65" fmla="*/ 194 w 420"/>
              <a:gd name="connsiteY65" fmla="*/ 748 h 764"/>
              <a:gd name="connsiteX66" fmla="*/ 184 w 420"/>
              <a:gd name="connsiteY66" fmla="*/ 753 h 764"/>
              <a:gd name="connsiteX67" fmla="*/ 179 w 420"/>
              <a:gd name="connsiteY67" fmla="*/ 758 h 764"/>
              <a:gd name="connsiteX68" fmla="*/ 168 w 420"/>
              <a:gd name="connsiteY68" fmla="*/ 764 h 764"/>
              <a:gd name="connsiteX69" fmla="*/ 163 w 420"/>
              <a:gd name="connsiteY69" fmla="*/ 764 h 764"/>
              <a:gd name="connsiteX70" fmla="*/ 157 w 420"/>
              <a:gd name="connsiteY70" fmla="*/ 764 h 764"/>
              <a:gd name="connsiteX71" fmla="*/ 147 w 420"/>
              <a:gd name="connsiteY71" fmla="*/ 758 h 764"/>
              <a:gd name="connsiteX72" fmla="*/ 142 w 420"/>
              <a:gd name="connsiteY72" fmla="*/ 753 h 764"/>
              <a:gd name="connsiteX73" fmla="*/ 136 w 420"/>
              <a:gd name="connsiteY73" fmla="*/ 748 h 764"/>
              <a:gd name="connsiteX74" fmla="*/ 136 w 420"/>
              <a:gd name="connsiteY74" fmla="*/ 743 h 764"/>
              <a:gd name="connsiteX75" fmla="*/ 136 w 420"/>
              <a:gd name="connsiteY75" fmla="*/ 737 h 764"/>
              <a:gd name="connsiteX76" fmla="*/ 136 w 420"/>
              <a:gd name="connsiteY76" fmla="*/ 732 h 764"/>
              <a:gd name="connsiteX77" fmla="*/ 136 w 420"/>
              <a:gd name="connsiteY77" fmla="*/ 722 h 764"/>
              <a:gd name="connsiteX78" fmla="*/ 136 w 420"/>
              <a:gd name="connsiteY78" fmla="*/ 716 h 764"/>
              <a:gd name="connsiteX79" fmla="*/ 131 w 420"/>
              <a:gd name="connsiteY79" fmla="*/ 706 h 764"/>
              <a:gd name="connsiteX80" fmla="*/ 121 w 420"/>
              <a:gd name="connsiteY80" fmla="*/ 695 h 764"/>
              <a:gd name="connsiteX81" fmla="*/ 110 w 420"/>
              <a:gd name="connsiteY81" fmla="*/ 690 h 764"/>
              <a:gd name="connsiteX82" fmla="*/ 100 w 420"/>
              <a:gd name="connsiteY82" fmla="*/ 679 h 764"/>
              <a:gd name="connsiteX83" fmla="*/ 84 w 420"/>
              <a:gd name="connsiteY83" fmla="*/ 669 h 764"/>
              <a:gd name="connsiteX84" fmla="*/ 68 w 420"/>
              <a:gd name="connsiteY84" fmla="*/ 658 h 764"/>
              <a:gd name="connsiteX85" fmla="*/ 52 w 420"/>
              <a:gd name="connsiteY85" fmla="*/ 648 h 764"/>
              <a:gd name="connsiteX86" fmla="*/ 36 w 420"/>
              <a:gd name="connsiteY86" fmla="*/ 643 h 764"/>
              <a:gd name="connsiteX87" fmla="*/ 26 w 420"/>
              <a:gd name="connsiteY87" fmla="*/ 632 h 764"/>
              <a:gd name="connsiteX88" fmla="*/ 15 w 420"/>
              <a:gd name="connsiteY88" fmla="*/ 627 h 764"/>
              <a:gd name="connsiteX89" fmla="*/ 5 w 420"/>
              <a:gd name="connsiteY89" fmla="*/ 622 h 764"/>
              <a:gd name="connsiteX90" fmla="*/ 0 w 420"/>
              <a:gd name="connsiteY90" fmla="*/ 616 h 764"/>
              <a:gd name="connsiteX91" fmla="*/ 0 w 420"/>
              <a:gd name="connsiteY91" fmla="*/ 616 h 764"/>
              <a:gd name="connsiteX92" fmla="*/ 0 w 420"/>
              <a:gd name="connsiteY92" fmla="*/ 611 h 764"/>
              <a:gd name="connsiteX93" fmla="*/ 0 w 420"/>
              <a:gd name="connsiteY93" fmla="*/ 611 h 764"/>
              <a:gd name="connsiteX94" fmla="*/ 5 w 420"/>
              <a:gd name="connsiteY94" fmla="*/ 611 h 764"/>
              <a:gd name="connsiteX95" fmla="*/ 10 w 420"/>
              <a:gd name="connsiteY95" fmla="*/ 611 h 764"/>
              <a:gd name="connsiteX96" fmla="*/ 21 w 420"/>
              <a:gd name="connsiteY96" fmla="*/ 611 h 764"/>
              <a:gd name="connsiteX97" fmla="*/ 31 w 420"/>
              <a:gd name="connsiteY97" fmla="*/ 611 h 764"/>
              <a:gd name="connsiteX98" fmla="*/ 47 w 420"/>
              <a:gd name="connsiteY98" fmla="*/ 616 h 764"/>
              <a:gd name="connsiteX99" fmla="*/ 63 w 420"/>
              <a:gd name="connsiteY99" fmla="*/ 622 h 764"/>
              <a:gd name="connsiteX100" fmla="*/ 84 w 420"/>
              <a:gd name="connsiteY100" fmla="*/ 622 h 764"/>
              <a:gd name="connsiteX101" fmla="*/ 105 w 420"/>
              <a:gd name="connsiteY101" fmla="*/ 627 h 764"/>
              <a:gd name="connsiteX102" fmla="*/ 121 w 420"/>
              <a:gd name="connsiteY102" fmla="*/ 632 h 764"/>
              <a:gd name="connsiteX103" fmla="*/ 136 w 420"/>
              <a:gd name="connsiteY103" fmla="*/ 632 h 764"/>
              <a:gd name="connsiteX104" fmla="*/ 152 w 420"/>
              <a:gd name="connsiteY104" fmla="*/ 632 h 764"/>
              <a:gd name="connsiteX105" fmla="*/ 163 w 420"/>
              <a:gd name="connsiteY105" fmla="*/ 632 h 764"/>
              <a:gd name="connsiteX106" fmla="*/ 173 w 420"/>
              <a:gd name="connsiteY106" fmla="*/ 632 h 764"/>
              <a:gd name="connsiteX107" fmla="*/ 179 w 420"/>
              <a:gd name="connsiteY107" fmla="*/ 632 h 764"/>
              <a:gd name="connsiteX108" fmla="*/ 184 w 420"/>
              <a:gd name="connsiteY108" fmla="*/ 632 h 764"/>
              <a:gd name="connsiteX109" fmla="*/ 189 w 420"/>
              <a:gd name="connsiteY109" fmla="*/ 627 h 764"/>
              <a:gd name="connsiteX110" fmla="*/ 194 w 420"/>
              <a:gd name="connsiteY110" fmla="*/ 622 h 764"/>
              <a:gd name="connsiteX111" fmla="*/ 200 w 420"/>
              <a:gd name="connsiteY111" fmla="*/ 616 h 764"/>
              <a:gd name="connsiteX112" fmla="*/ 205 w 420"/>
              <a:gd name="connsiteY112" fmla="*/ 611 h 764"/>
              <a:gd name="connsiteX113" fmla="*/ 210 w 420"/>
              <a:gd name="connsiteY113" fmla="*/ 600 h 764"/>
              <a:gd name="connsiteX114" fmla="*/ 221 w 420"/>
              <a:gd name="connsiteY114" fmla="*/ 590 h 764"/>
              <a:gd name="connsiteX115" fmla="*/ 226 w 420"/>
              <a:gd name="connsiteY115" fmla="*/ 579 h 764"/>
              <a:gd name="connsiteX116" fmla="*/ 231 w 420"/>
              <a:gd name="connsiteY116" fmla="*/ 569 h 764"/>
              <a:gd name="connsiteX117" fmla="*/ 236 w 420"/>
              <a:gd name="connsiteY117" fmla="*/ 553 h 764"/>
              <a:gd name="connsiteX118" fmla="*/ 242 w 420"/>
              <a:gd name="connsiteY118" fmla="*/ 537 h 764"/>
              <a:gd name="connsiteX119" fmla="*/ 247 w 420"/>
              <a:gd name="connsiteY119" fmla="*/ 521 h 764"/>
              <a:gd name="connsiteX120" fmla="*/ 252 w 420"/>
              <a:gd name="connsiteY120" fmla="*/ 500 h 764"/>
              <a:gd name="connsiteX121" fmla="*/ 257 w 420"/>
              <a:gd name="connsiteY121" fmla="*/ 479 h 764"/>
              <a:gd name="connsiteX122" fmla="*/ 263 w 420"/>
              <a:gd name="connsiteY122" fmla="*/ 453 h 764"/>
              <a:gd name="connsiteX123" fmla="*/ 268 w 420"/>
              <a:gd name="connsiteY123" fmla="*/ 427 h 764"/>
              <a:gd name="connsiteX124" fmla="*/ 273 w 420"/>
              <a:gd name="connsiteY124" fmla="*/ 400 h 764"/>
              <a:gd name="connsiteX125" fmla="*/ 278 w 420"/>
              <a:gd name="connsiteY125" fmla="*/ 374 h 764"/>
              <a:gd name="connsiteX126" fmla="*/ 284 w 420"/>
              <a:gd name="connsiteY126" fmla="*/ 348 h 764"/>
              <a:gd name="connsiteX127" fmla="*/ 284 w 420"/>
              <a:gd name="connsiteY127" fmla="*/ 321 h 764"/>
              <a:gd name="connsiteX128" fmla="*/ 289 w 420"/>
              <a:gd name="connsiteY128" fmla="*/ 295 h 764"/>
              <a:gd name="connsiteX129" fmla="*/ 289 w 420"/>
              <a:gd name="connsiteY129" fmla="*/ 274 h 764"/>
              <a:gd name="connsiteX130" fmla="*/ 294 w 420"/>
              <a:gd name="connsiteY130" fmla="*/ 253 h 764"/>
              <a:gd name="connsiteX131" fmla="*/ 294 w 420"/>
              <a:gd name="connsiteY131" fmla="*/ 232 h 764"/>
              <a:gd name="connsiteX132" fmla="*/ 294 w 420"/>
              <a:gd name="connsiteY132" fmla="*/ 211 h 764"/>
              <a:gd name="connsiteX133" fmla="*/ 299 w 420"/>
              <a:gd name="connsiteY133" fmla="*/ 195 h 764"/>
              <a:gd name="connsiteX134" fmla="*/ 299 w 420"/>
              <a:gd name="connsiteY134" fmla="*/ 179 h 764"/>
              <a:gd name="connsiteX135" fmla="*/ 299 w 420"/>
              <a:gd name="connsiteY135" fmla="*/ 163 h 764"/>
              <a:gd name="connsiteX136" fmla="*/ 299 w 420"/>
              <a:gd name="connsiteY136" fmla="*/ 153 h 764"/>
              <a:gd name="connsiteX137" fmla="*/ 299 w 420"/>
              <a:gd name="connsiteY137" fmla="*/ 142 h 764"/>
              <a:gd name="connsiteX138" fmla="*/ 299 w 420"/>
              <a:gd name="connsiteY138" fmla="*/ 132 h 764"/>
              <a:gd name="connsiteX139" fmla="*/ 299 w 420"/>
              <a:gd name="connsiteY139" fmla="*/ 121 h 764"/>
              <a:gd name="connsiteX140" fmla="*/ 294 w 420"/>
              <a:gd name="connsiteY140" fmla="*/ 116 h 764"/>
              <a:gd name="connsiteX141" fmla="*/ 294 w 420"/>
              <a:gd name="connsiteY14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47 w 420"/>
              <a:gd name="connsiteY9" fmla="*/ 74 h 764"/>
              <a:gd name="connsiteX10" fmla="*/ 205 w 420"/>
              <a:gd name="connsiteY10" fmla="*/ 26 h 764"/>
              <a:gd name="connsiteX11" fmla="*/ 215 w 420"/>
              <a:gd name="connsiteY11" fmla="*/ 26 h 764"/>
              <a:gd name="connsiteX12" fmla="*/ 221 w 420"/>
              <a:gd name="connsiteY12" fmla="*/ 26 h 764"/>
              <a:gd name="connsiteX13" fmla="*/ 231 w 420"/>
              <a:gd name="connsiteY13" fmla="*/ 21 h 764"/>
              <a:gd name="connsiteX14" fmla="*/ 236 w 420"/>
              <a:gd name="connsiteY14" fmla="*/ 21 h 764"/>
              <a:gd name="connsiteX15" fmla="*/ 242 w 420"/>
              <a:gd name="connsiteY15" fmla="*/ 21 h 764"/>
              <a:gd name="connsiteX16" fmla="*/ 247 w 420"/>
              <a:gd name="connsiteY16" fmla="*/ 16 h 764"/>
              <a:gd name="connsiteX17" fmla="*/ 247 w 420"/>
              <a:gd name="connsiteY17" fmla="*/ 16 h 764"/>
              <a:gd name="connsiteX18" fmla="*/ 252 w 420"/>
              <a:gd name="connsiteY18" fmla="*/ 16 h 764"/>
              <a:gd name="connsiteX19" fmla="*/ 252 w 420"/>
              <a:gd name="connsiteY19" fmla="*/ 11 h 764"/>
              <a:gd name="connsiteX20" fmla="*/ 263 w 420"/>
              <a:gd name="connsiteY20" fmla="*/ 5 h 764"/>
              <a:gd name="connsiteX21" fmla="*/ 268 w 420"/>
              <a:gd name="connsiteY21" fmla="*/ 5 h 764"/>
              <a:gd name="connsiteX22" fmla="*/ 278 w 420"/>
              <a:gd name="connsiteY22" fmla="*/ 0 h 764"/>
              <a:gd name="connsiteX23" fmla="*/ 284 w 420"/>
              <a:gd name="connsiteY23" fmla="*/ 5 h 764"/>
              <a:gd name="connsiteX24" fmla="*/ 299 w 420"/>
              <a:gd name="connsiteY24" fmla="*/ 5 h 764"/>
              <a:gd name="connsiteX25" fmla="*/ 310 w 420"/>
              <a:gd name="connsiteY25" fmla="*/ 11 h 764"/>
              <a:gd name="connsiteX26" fmla="*/ 331 w 420"/>
              <a:gd name="connsiteY26" fmla="*/ 16 h 764"/>
              <a:gd name="connsiteX27" fmla="*/ 363 w 420"/>
              <a:gd name="connsiteY27" fmla="*/ 32 h 764"/>
              <a:gd name="connsiteX28" fmla="*/ 378 w 420"/>
              <a:gd name="connsiteY28" fmla="*/ 42 h 764"/>
              <a:gd name="connsiteX29" fmla="*/ 394 w 420"/>
              <a:gd name="connsiteY29" fmla="*/ 53 h 764"/>
              <a:gd name="connsiteX30" fmla="*/ 405 w 420"/>
              <a:gd name="connsiteY30" fmla="*/ 58 h 764"/>
              <a:gd name="connsiteX31" fmla="*/ 415 w 420"/>
              <a:gd name="connsiteY31" fmla="*/ 68 h 764"/>
              <a:gd name="connsiteX32" fmla="*/ 420 w 420"/>
              <a:gd name="connsiteY32" fmla="*/ 74 h 764"/>
              <a:gd name="connsiteX33" fmla="*/ 420 w 420"/>
              <a:gd name="connsiteY33" fmla="*/ 74 h 764"/>
              <a:gd name="connsiteX34" fmla="*/ 415 w 420"/>
              <a:gd name="connsiteY34" fmla="*/ 79 h 764"/>
              <a:gd name="connsiteX35" fmla="*/ 415 w 420"/>
              <a:gd name="connsiteY35" fmla="*/ 84 h 764"/>
              <a:gd name="connsiteX36" fmla="*/ 410 w 420"/>
              <a:gd name="connsiteY36" fmla="*/ 90 h 764"/>
              <a:gd name="connsiteX37" fmla="*/ 405 w 420"/>
              <a:gd name="connsiteY37" fmla="*/ 95 h 764"/>
              <a:gd name="connsiteX38" fmla="*/ 399 w 420"/>
              <a:gd name="connsiteY38" fmla="*/ 100 h 764"/>
              <a:gd name="connsiteX39" fmla="*/ 394 w 420"/>
              <a:gd name="connsiteY39" fmla="*/ 105 h 764"/>
              <a:gd name="connsiteX40" fmla="*/ 389 w 420"/>
              <a:gd name="connsiteY40" fmla="*/ 116 h 764"/>
              <a:gd name="connsiteX41" fmla="*/ 389 w 420"/>
              <a:gd name="connsiteY41" fmla="*/ 126 h 764"/>
              <a:gd name="connsiteX42" fmla="*/ 384 w 420"/>
              <a:gd name="connsiteY42" fmla="*/ 142 h 764"/>
              <a:gd name="connsiteX43" fmla="*/ 384 w 420"/>
              <a:gd name="connsiteY43" fmla="*/ 163 h 764"/>
              <a:gd name="connsiteX44" fmla="*/ 384 w 420"/>
              <a:gd name="connsiteY44" fmla="*/ 184 h 764"/>
              <a:gd name="connsiteX45" fmla="*/ 378 w 420"/>
              <a:gd name="connsiteY45" fmla="*/ 211 h 764"/>
              <a:gd name="connsiteX46" fmla="*/ 373 w 420"/>
              <a:gd name="connsiteY46" fmla="*/ 263 h 764"/>
              <a:gd name="connsiteX47" fmla="*/ 368 w 420"/>
              <a:gd name="connsiteY47" fmla="*/ 316 h 764"/>
              <a:gd name="connsiteX48" fmla="*/ 363 w 420"/>
              <a:gd name="connsiteY48" fmla="*/ 363 h 764"/>
              <a:gd name="connsiteX49" fmla="*/ 357 w 420"/>
              <a:gd name="connsiteY49" fmla="*/ 411 h 764"/>
              <a:gd name="connsiteX50" fmla="*/ 347 w 420"/>
              <a:gd name="connsiteY50" fmla="*/ 458 h 764"/>
              <a:gd name="connsiteX51" fmla="*/ 336 w 420"/>
              <a:gd name="connsiteY51" fmla="*/ 506 h 764"/>
              <a:gd name="connsiteX52" fmla="*/ 326 w 420"/>
              <a:gd name="connsiteY52" fmla="*/ 553 h 764"/>
              <a:gd name="connsiteX53" fmla="*/ 310 w 420"/>
              <a:gd name="connsiteY53" fmla="*/ 595 h 764"/>
              <a:gd name="connsiteX54" fmla="*/ 299 w 420"/>
              <a:gd name="connsiteY54" fmla="*/ 622 h 764"/>
              <a:gd name="connsiteX55" fmla="*/ 294 w 420"/>
              <a:gd name="connsiteY55" fmla="*/ 643 h 764"/>
              <a:gd name="connsiteX56" fmla="*/ 284 w 420"/>
              <a:gd name="connsiteY56" fmla="*/ 658 h 764"/>
              <a:gd name="connsiteX57" fmla="*/ 273 w 420"/>
              <a:gd name="connsiteY57" fmla="*/ 674 h 764"/>
              <a:gd name="connsiteX58" fmla="*/ 263 w 420"/>
              <a:gd name="connsiteY58" fmla="*/ 690 h 764"/>
              <a:gd name="connsiteX59" fmla="*/ 252 w 420"/>
              <a:gd name="connsiteY59" fmla="*/ 706 h 764"/>
              <a:gd name="connsiteX60" fmla="*/ 236 w 420"/>
              <a:gd name="connsiteY60" fmla="*/ 716 h 764"/>
              <a:gd name="connsiteX61" fmla="*/ 226 w 420"/>
              <a:gd name="connsiteY61" fmla="*/ 727 h 764"/>
              <a:gd name="connsiteX62" fmla="*/ 215 w 420"/>
              <a:gd name="connsiteY62" fmla="*/ 737 h 764"/>
              <a:gd name="connsiteX63" fmla="*/ 205 w 420"/>
              <a:gd name="connsiteY63" fmla="*/ 743 h 764"/>
              <a:gd name="connsiteX64" fmla="*/ 194 w 420"/>
              <a:gd name="connsiteY64" fmla="*/ 748 h 764"/>
              <a:gd name="connsiteX65" fmla="*/ 184 w 420"/>
              <a:gd name="connsiteY65" fmla="*/ 753 h 764"/>
              <a:gd name="connsiteX66" fmla="*/ 179 w 420"/>
              <a:gd name="connsiteY66" fmla="*/ 758 h 764"/>
              <a:gd name="connsiteX67" fmla="*/ 168 w 420"/>
              <a:gd name="connsiteY67" fmla="*/ 764 h 764"/>
              <a:gd name="connsiteX68" fmla="*/ 163 w 420"/>
              <a:gd name="connsiteY68" fmla="*/ 764 h 764"/>
              <a:gd name="connsiteX69" fmla="*/ 157 w 420"/>
              <a:gd name="connsiteY69" fmla="*/ 764 h 764"/>
              <a:gd name="connsiteX70" fmla="*/ 147 w 420"/>
              <a:gd name="connsiteY70" fmla="*/ 758 h 764"/>
              <a:gd name="connsiteX71" fmla="*/ 142 w 420"/>
              <a:gd name="connsiteY71" fmla="*/ 753 h 764"/>
              <a:gd name="connsiteX72" fmla="*/ 136 w 420"/>
              <a:gd name="connsiteY72" fmla="*/ 748 h 764"/>
              <a:gd name="connsiteX73" fmla="*/ 136 w 420"/>
              <a:gd name="connsiteY73" fmla="*/ 743 h 764"/>
              <a:gd name="connsiteX74" fmla="*/ 136 w 420"/>
              <a:gd name="connsiteY74" fmla="*/ 737 h 764"/>
              <a:gd name="connsiteX75" fmla="*/ 136 w 420"/>
              <a:gd name="connsiteY75" fmla="*/ 732 h 764"/>
              <a:gd name="connsiteX76" fmla="*/ 136 w 420"/>
              <a:gd name="connsiteY76" fmla="*/ 722 h 764"/>
              <a:gd name="connsiteX77" fmla="*/ 136 w 420"/>
              <a:gd name="connsiteY77" fmla="*/ 716 h 764"/>
              <a:gd name="connsiteX78" fmla="*/ 131 w 420"/>
              <a:gd name="connsiteY78" fmla="*/ 706 h 764"/>
              <a:gd name="connsiteX79" fmla="*/ 121 w 420"/>
              <a:gd name="connsiteY79" fmla="*/ 695 h 764"/>
              <a:gd name="connsiteX80" fmla="*/ 110 w 420"/>
              <a:gd name="connsiteY80" fmla="*/ 690 h 764"/>
              <a:gd name="connsiteX81" fmla="*/ 100 w 420"/>
              <a:gd name="connsiteY81" fmla="*/ 679 h 764"/>
              <a:gd name="connsiteX82" fmla="*/ 84 w 420"/>
              <a:gd name="connsiteY82" fmla="*/ 669 h 764"/>
              <a:gd name="connsiteX83" fmla="*/ 68 w 420"/>
              <a:gd name="connsiteY83" fmla="*/ 658 h 764"/>
              <a:gd name="connsiteX84" fmla="*/ 52 w 420"/>
              <a:gd name="connsiteY84" fmla="*/ 648 h 764"/>
              <a:gd name="connsiteX85" fmla="*/ 36 w 420"/>
              <a:gd name="connsiteY85" fmla="*/ 643 h 764"/>
              <a:gd name="connsiteX86" fmla="*/ 26 w 420"/>
              <a:gd name="connsiteY86" fmla="*/ 632 h 764"/>
              <a:gd name="connsiteX87" fmla="*/ 15 w 420"/>
              <a:gd name="connsiteY87" fmla="*/ 627 h 764"/>
              <a:gd name="connsiteX88" fmla="*/ 5 w 420"/>
              <a:gd name="connsiteY88" fmla="*/ 622 h 764"/>
              <a:gd name="connsiteX89" fmla="*/ 0 w 420"/>
              <a:gd name="connsiteY89" fmla="*/ 616 h 764"/>
              <a:gd name="connsiteX90" fmla="*/ 0 w 420"/>
              <a:gd name="connsiteY90" fmla="*/ 616 h 764"/>
              <a:gd name="connsiteX91" fmla="*/ 0 w 420"/>
              <a:gd name="connsiteY91" fmla="*/ 611 h 764"/>
              <a:gd name="connsiteX92" fmla="*/ 0 w 420"/>
              <a:gd name="connsiteY92" fmla="*/ 611 h 764"/>
              <a:gd name="connsiteX93" fmla="*/ 5 w 420"/>
              <a:gd name="connsiteY93" fmla="*/ 611 h 764"/>
              <a:gd name="connsiteX94" fmla="*/ 10 w 420"/>
              <a:gd name="connsiteY94" fmla="*/ 611 h 764"/>
              <a:gd name="connsiteX95" fmla="*/ 21 w 420"/>
              <a:gd name="connsiteY95" fmla="*/ 611 h 764"/>
              <a:gd name="connsiteX96" fmla="*/ 31 w 420"/>
              <a:gd name="connsiteY96" fmla="*/ 611 h 764"/>
              <a:gd name="connsiteX97" fmla="*/ 47 w 420"/>
              <a:gd name="connsiteY97" fmla="*/ 616 h 764"/>
              <a:gd name="connsiteX98" fmla="*/ 63 w 420"/>
              <a:gd name="connsiteY98" fmla="*/ 622 h 764"/>
              <a:gd name="connsiteX99" fmla="*/ 84 w 420"/>
              <a:gd name="connsiteY99" fmla="*/ 622 h 764"/>
              <a:gd name="connsiteX100" fmla="*/ 105 w 420"/>
              <a:gd name="connsiteY100" fmla="*/ 627 h 764"/>
              <a:gd name="connsiteX101" fmla="*/ 121 w 420"/>
              <a:gd name="connsiteY101" fmla="*/ 632 h 764"/>
              <a:gd name="connsiteX102" fmla="*/ 136 w 420"/>
              <a:gd name="connsiteY102" fmla="*/ 632 h 764"/>
              <a:gd name="connsiteX103" fmla="*/ 152 w 420"/>
              <a:gd name="connsiteY103" fmla="*/ 632 h 764"/>
              <a:gd name="connsiteX104" fmla="*/ 163 w 420"/>
              <a:gd name="connsiteY104" fmla="*/ 632 h 764"/>
              <a:gd name="connsiteX105" fmla="*/ 173 w 420"/>
              <a:gd name="connsiteY105" fmla="*/ 632 h 764"/>
              <a:gd name="connsiteX106" fmla="*/ 179 w 420"/>
              <a:gd name="connsiteY106" fmla="*/ 632 h 764"/>
              <a:gd name="connsiteX107" fmla="*/ 184 w 420"/>
              <a:gd name="connsiteY107" fmla="*/ 632 h 764"/>
              <a:gd name="connsiteX108" fmla="*/ 189 w 420"/>
              <a:gd name="connsiteY108" fmla="*/ 627 h 764"/>
              <a:gd name="connsiteX109" fmla="*/ 194 w 420"/>
              <a:gd name="connsiteY109" fmla="*/ 622 h 764"/>
              <a:gd name="connsiteX110" fmla="*/ 200 w 420"/>
              <a:gd name="connsiteY110" fmla="*/ 616 h 764"/>
              <a:gd name="connsiteX111" fmla="*/ 205 w 420"/>
              <a:gd name="connsiteY111" fmla="*/ 611 h 764"/>
              <a:gd name="connsiteX112" fmla="*/ 210 w 420"/>
              <a:gd name="connsiteY112" fmla="*/ 600 h 764"/>
              <a:gd name="connsiteX113" fmla="*/ 221 w 420"/>
              <a:gd name="connsiteY113" fmla="*/ 590 h 764"/>
              <a:gd name="connsiteX114" fmla="*/ 226 w 420"/>
              <a:gd name="connsiteY114" fmla="*/ 579 h 764"/>
              <a:gd name="connsiteX115" fmla="*/ 231 w 420"/>
              <a:gd name="connsiteY115" fmla="*/ 569 h 764"/>
              <a:gd name="connsiteX116" fmla="*/ 236 w 420"/>
              <a:gd name="connsiteY116" fmla="*/ 553 h 764"/>
              <a:gd name="connsiteX117" fmla="*/ 242 w 420"/>
              <a:gd name="connsiteY117" fmla="*/ 537 h 764"/>
              <a:gd name="connsiteX118" fmla="*/ 247 w 420"/>
              <a:gd name="connsiteY118" fmla="*/ 521 h 764"/>
              <a:gd name="connsiteX119" fmla="*/ 252 w 420"/>
              <a:gd name="connsiteY119" fmla="*/ 500 h 764"/>
              <a:gd name="connsiteX120" fmla="*/ 257 w 420"/>
              <a:gd name="connsiteY120" fmla="*/ 479 h 764"/>
              <a:gd name="connsiteX121" fmla="*/ 263 w 420"/>
              <a:gd name="connsiteY121" fmla="*/ 453 h 764"/>
              <a:gd name="connsiteX122" fmla="*/ 268 w 420"/>
              <a:gd name="connsiteY122" fmla="*/ 427 h 764"/>
              <a:gd name="connsiteX123" fmla="*/ 273 w 420"/>
              <a:gd name="connsiteY123" fmla="*/ 400 h 764"/>
              <a:gd name="connsiteX124" fmla="*/ 278 w 420"/>
              <a:gd name="connsiteY124" fmla="*/ 374 h 764"/>
              <a:gd name="connsiteX125" fmla="*/ 284 w 420"/>
              <a:gd name="connsiteY125" fmla="*/ 348 h 764"/>
              <a:gd name="connsiteX126" fmla="*/ 284 w 420"/>
              <a:gd name="connsiteY126" fmla="*/ 321 h 764"/>
              <a:gd name="connsiteX127" fmla="*/ 289 w 420"/>
              <a:gd name="connsiteY127" fmla="*/ 295 h 764"/>
              <a:gd name="connsiteX128" fmla="*/ 289 w 420"/>
              <a:gd name="connsiteY128" fmla="*/ 274 h 764"/>
              <a:gd name="connsiteX129" fmla="*/ 294 w 420"/>
              <a:gd name="connsiteY129" fmla="*/ 253 h 764"/>
              <a:gd name="connsiteX130" fmla="*/ 294 w 420"/>
              <a:gd name="connsiteY130" fmla="*/ 232 h 764"/>
              <a:gd name="connsiteX131" fmla="*/ 294 w 420"/>
              <a:gd name="connsiteY131" fmla="*/ 211 h 764"/>
              <a:gd name="connsiteX132" fmla="*/ 299 w 420"/>
              <a:gd name="connsiteY132" fmla="*/ 195 h 764"/>
              <a:gd name="connsiteX133" fmla="*/ 299 w 420"/>
              <a:gd name="connsiteY133" fmla="*/ 179 h 764"/>
              <a:gd name="connsiteX134" fmla="*/ 299 w 420"/>
              <a:gd name="connsiteY134" fmla="*/ 163 h 764"/>
              <a:gd name="connsiteX135" fmla="*/ 299 w 420"/>
              <a:gd name="connsiteY135" fmla="*/ 153 h 764"/>
              <a:gd name="connsiteX136" fmla="*/ 299 w 420"/>
              <a:gd name="connsiteY136" fmla="*/ 142 h 764"/>
              <a:gd name="connsiteX137" fmla="*/ 299 w 420"/>
              <a:gd name="connsiteY137" fmla="*/ 132 h 764"/>
              <a:gd name="connsiteX138" fmla="*/ 299 w 420"/>
              <a:gd name="connsiteY138" fmla="*/ 121 h 764"/>
              <a:gd name="connsiteX139" fmla="*/ 294 w 420"/>
              <a:gd name="connsiteY139" fmla="*/ 116 h 764"/>
              <a:gd name="connsiteX140" fmla="*/ 294 w 420"/>
              <a:gd name="connsiteY14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57 w 420"/>
              <a:gd name="connsiteY8" fmla="*/ 74 h 764"/>
              <a:gd name="connsiteX9" fmla="*/ 205 w 420"/>
              <a:gd name="connsiteY9" fmla="*/ 26 h 764"/>
              <a:gd name="connsiteX10" fmla="*/ 215 w 420"/>
              <a:gd name="connsiteY10" fmla="*/ 26 h 764"/>
              <a:gd name="connsiteX11" fmla="*/ 221 w 420"/>
              <a:gd name="connsiteY11" fmla="*/ 26 h 764"/>
              <a:gd name="connsiteX12" fmla="*/ 231 w 420"/>
              <a:gd name="connsiteY12" fmla="*/ 21 h 764"/>
              <a:gd name="connsiteX13" fmla="*/ 236 w 420"/>
              <a:gd name="connsiteY13" fmla="*/ 21 h 764"/>
              <a:gd name="connsiteX14" fmla="*/ 242 w 420"/>
              <a:gd name="connsiteY14" fmla="*/ 21 h 764"/>
              <a:gd name="connsiteX15" fmla="*/ 247 w 420"/>
              <a:gd name="connsiteY15" fmla="*/ 16 h 764"/>
              <a:gd name="connsiteX16" fmla="*/ 247 w 420"/>
              <a:gd name="connsiteY16" fmla="*/ 16 h 764"/>
              <a:gd name="connsiteX17" fmla="*/ 252 w 420"/>
              <a:gd name="connsiteY17" fmla="*/ 16 h 764"/>
              <a:gd name="connsiteX18" fmla="*/ 252 w 420"/>
              <a:gd name="connsiteY18" fmla="*/ 11 h 764"/>
              <a:gd name="connsiteX19" fmla="*/ 263 w 420"/>
              <a:gd name="connsiteY19" fmla="*/ 5 h 764"/>
              <a:gd name="connsiteX20" fmla="*/ 268 w 420"/>
              <a:gd name="connsiteY20" fmla="*/ 5 h 764"/>
              <a:gd name="connsiteX21" fmla="*/ 278 w 420"/>
              <a:gd name="connsiteY21" fmla="*/ 0 h 764"/>
              <a:gd name="connsiteX22" fmla="*/ 284 w 420"/>
              <a:gd name="connsiteY22" fmla="*/ 5 h 764"/>
              <a:gd name="connsiteX23" fmla="*/ 299 w 420"/>
              <a:gd name="connsiteY23" fmla="*/ 5 h 764"/>
              <a:gd name="connsiteX24" fmla="*/ 310 w 420"/>
              <a:gd name="connsiteY24" fmla="*/ 11 h 764"/>
              <a:gd name="connsiteX25" fmla="*/ 331 w 420"/>
              <a:gd name="connsiteY25" fmla="*/ 16 h 764"/>
              <a:gd name="connsiteX26" fmla="*/ 363 w 420"/>
              <a:gd name="connsiteY26" fmla="*/ 32 h 764"/>
              <a:gd name="connsiteX27" fmla="*/ 378 w 420"/>
              <a:gd name="connsiteY27" fmla="*/ 42 h 764"/>
              <a:gd name="connsiteX28" fmla="*/ 394 w 420"/>
              <a:gd name="connsiteY28" fmla="*/ 53 h 764"/>
              <a:gd name="connsiteX29" fmla="*/ 405 w 420"/>
              <a:gd name="connsiteY29" fmla="*/ 58 h 764"/>
              <a:gd name="connsiteX30" fmla="*/ 415 w 420"/>
              <a:gd name="connsiteY30" fmla="*/ 68 h 764"/>
              <a:gd name="connsiteX31" fmla="*/ 420 w 420"/>
              <a:gd name="connsiteY31" fmla="*/ 74 h 764"/>
              <a:gd name="connsiteX32" fmla="*/ 420 w 420"/>
              <a:gd name="connsiteY32" fmla="*/ 74 h 764"/>
              <a:gd name="connsiteX33" fmla="*/ 415 w 420"/>
              <a:gd name="connsiteY33" fmla="*/ 79 h 764"/>
              <a:gd name="connsiteX34" fmla="*/ 415 w 420"/>
              <a:gd name="connsiteY34" fmla="*/ 84 h 764"/>
              <a:gd name="connsiteX35" fmla="*/ 410 w 420"/>
              <a:gd name="connsiteY35" fmla="*/ 90 h 764"/>
              <a:gd name="connsiteX36" fmla="*/ 405 w 420"/>
              <a:gd name="connsiteY36" fmla="*/ 95 h 764"/>
              <a:gd name="connsiteX37" fmla="*/ 399 w 420"/>
              <a:gd name="connsiteY37" fmla="*/ 100 h 764"/>
              <a:gd name="connsiteX38" fmla="*/ 394 w 420"/>
              <a:gd name="connsiteY38" fmla="*/ 105 h 764"/>
              <a:gd name="connsiteX39" fmla="*/ 389 w 420"/>
              <a:gd name="connsiteY39" fmla="*/ 116 h 764"/>
              <a:gd name="connsiteX40" fmla="*/ 389 w 420"/>
              <a:gd name="connsiteY40" fmla="*/ 126 h 764"/>
              <a:gd name="connsiteX41" fmla="*/ 384 w 420"/>
              <a:gd name="connsiteY41" fmla="*/ 142 h 764"/>
              <a:gd name="connsiteX42" fmla="*/ 384 w 420"/>
              <a:gd name="connsiteY42" fmla="*/ 163 h 764"/>
              <a:gd name="connsiteX43" fmla="*/ 384 w 420"/>
              <a:gd name="connsiteY43" fmla="*/ 184 h 764"/>
              <a:gd name="connsiteX44" fmla="*/ 378 w 420"/>
              <a:gd name="connsiteY44" fmla="*/ 211 h 764"/>
              <a:gd name="connsiteX45" fmla="*/ 373 w 420"/>
              <a:gd name="connsiteY45" fmla="*/ 263 h 764"/>
              <a:gd name="connsiteX46" fmla="*/ 368 w 420"/>
              <a:gd name="connsiteY46" fmla="*/ 316 h 764"/>
              <a:gd name="connsiteX47" fmla="*/ 363 w 420"/>
              <a:gd name="connsiteY47" fmla="*/ 363 h 764"/>
              <a:gd name="connsiteX48" fmla="*/ 357 w 420"/>
              <a:gd name="connsiteY48" fmla="*/ 411 h 764"/>
              <a:gd name="connsiteX49" fmla="*/ 347 w 420"/>
              <a:gd name="connsiteY49" fmla="*/ 458 h 764"/>
              <a:gd name="connsiteX50" fmla="*/ 336 w 420"/>
              <a:gd name="connsiteY50" fmla="*/ 506 h 764"/>
              <a:gd name="connsiteX51" fmla="*/ 326 w 420"/>
              <a:gd name="connsiteY51" fmla="*/ 553 h 764"/>
              <a:gd name="connsiteX52" fmla="*/ 310 w 420"/>
              <a:gd name="connsiteY52" fmla="*/ 595 h 764"/>
              <a:gd name="connsiteX53" fmla="*/ 299 w 420"/>
              <a:gd name="connsiteY53" fmla="*/ 622 h 764"/>
              <a:gd name="connsiteX54" fmla="*/ 294 w 420"/>
              <a:gd name="connsiteY54" fmla="*/ 643 h 764"/>
              <a:gd name="connsiteX55" fmla="*/ 284 w 420"/>
              <a:gd name="connsiteY55" fmla="*/ 658 h 764"/>
              <a:gd name="connsiteX56" fmla="*/ 273 w 420"/>
              <a:gd name="connsiteY56" fmla="*/ 674 h 764"/>
              <a:gd name="connsiteX57" fmla="*/ 263 w 420"/>
              <a:gd name="connsiteY57" fmla="*/ 690 h 764"/>
              <a:gd name="connsiteX58" fmla="*/ 252 w 420"/>
              <a:gd name="connsiteY58" fmla="*/ 706 h 764"/>
              <a:gd name="connsiteX59" fmla="*/ 236 w 420"/>
              <a:gd name="connsiteY59" fmla="*/ 716 h 764"/>
              <a:gd name="connsiteX60" fmla="*/ 226 w 420"/>
              <a:gd name="connsiteY60" fmla="*/ 727 h 764"/>
              <a:gd name="connsiteX61" fmla="*/ 215 w 420"/>
              <a:gd name="connsiteY61" fmla="*/ 737 h 764"/>
              <a:gd name="connsiteX62" fmla="*/ 205 w 420"/>
              <a:gd name="connsiteY62" fmla="*/ 743 h 764"/>
              <a:gd name="connsiteX63" fmla="*/ 194 w 420"/>
              <a:gd name="connsiteY63" fmla="*/ 748 h 764"/>
              <a:gd name="connsiteX64" fmla="*/ 184 w 420"/>
              <a:gd name="connsiteY64" fmla="*/ 753 h 764"/>
              <a:gd name="connsiteX65" fmla="*/ 179 w 420"/>
              <a:gd name="connsiteY65" fmla="*/ 758 h 764"/>
              <a:gd name="connsiteX66" fmla="*/ 168 w 420"/>
              <a:gd name="connsiteY66" fmla="*/ 764 h 764"/>
              <a:gd name="connsiteX67" fmla="*/ 163 w 420"/>
              <a:gd name="connsiteY67" fmla="*/ 764 h 764"/>
              <a:gd name="connsiteX68" fmla="*/ 157 w 420"/>
              <a:gd name="connsiteY68" fmla="*/ 764 h 764"/>
              <a:gd name="connsiteX69" fmla="*/ 147 w 420"/>
              <a:gd name="connsiteY69" fmla="*/ 758 h 764"/>
              <a:gd name="connsiteX70" fmla="*/ 142 w 420"/>
              <a:gd name="connsiteY70" fmla="*/ 753 h 764"/>
              <a:gd name="connsiteX71" fmla="*/ 136 w 420"/>
              <a:gd name="connsiteY71" fmla="*/ 748 h 764"/>
              <a:gd name="connsiteX72" fmla="*/ 136 w 420"/>
              <a:gd name="connsiteY72" fmla="*/ 743 h 764"/>
              <a:gd name="connsiteX73" fmla="*/ 136 w 420"/>
              <a:gd name="connsiteY73" fmla="*/ 737 h 764"/>
              <a:gd name="connsiteX74" fmla="*/ 136 w 420"/>
              <a:gd name="connsiteY74" fmla="*/ 732 h 764"/>
              <a:gd name="connsiteX75" fmla="*/ 136 w 420"/>
              <a:gd name="connsiteY75" fmla="*/ 722 h 764"/>
              <a:gd name="connsiteX76" fmla="*/ 136 w 420"/>
              <a:gd name="connsiteY76" fmla="*/ 716 h 764"/>
              <a:gd name="connsiteX77" fmla="*/ 131 w 420"/>
              <a:gd name="connsiteY77" fmla="*/ 706 h 764"/>
              <a:gd name="connsiteX78" fmla="*/ 121 w 420"/>
              <a:gd name="connsiteY78" fmla="*/ 695 h 764"/>
              <a:gd name="connsiteX79" fmla="*/ 110 w 420"/>
              <a:gd name="connsiteY79" fmla="*/ 690 h 764"/>
              <a:gd name="connsiteX80" fmla="*/ 100 w 420"/>
              <a:gd name="connsiteY80" fmla="*/ 679 h 764"/>
              <a:gd name="connsiteX81" fmla="*/ 84 w 420"/>
              <a:gd name="connsiteY81" fmla="*/ 669 h 764"/>
              <a:gd name="connsiteX82" fmla="*/ 68 w 420"/>
              <a:gd name="connsiteY82" fmla="*/ 658 h 764"/>
              <a:gd name="connsiteX83" fmla="*/ 52 w 420"/>
              <a:gd name="connsiteY83" fmla="*/ 648 h 764"/>
              <a:gd name="connsiteX84" fmla="*/ 36 w 420"/>
              <a:gd name="connsiteY84" fmla="*/ 643 h 764"/>
              <a:gd name="connsiteX85" fmla="*/ 26 w 420"/>
              <a:gd name="connsiteY85" fmla="*/ 632 h 764"/>
              <a:gd name="connsiteX86" fmla="*/ 15 w 420"/>
              <a:gd name="connsiteY86" fmla="*/ 627 h 764"/>
              <a:gd name="connsiteX87" fmla="*/ 5 w 420"/>
              <a:gd name="connsiteY87" fmla="*/ 622 h 764"/>
              <a:gd name="connsiteX88" fmla="*/ 0 w 420"/>
              <a:gd name="connsiteY88" fmla="*/ 616 h 764"/>
              <a:gd name="connsiteX89" fmla="*/ 0 w 420"/>
              <a:gd name="connsiteY89" fmla="*/ 616 h 764"/>
              <a:gd name="connsiteX90" fmla="*/ 0 w 420"/>
              <a:gd name="connsiteY90" fmla="*/ 611 h 764"/>
              <a:gd name="connsiteX91" fmla="*/ 0 w 420"/>
              <a:gd name="connsiteY91" fmla="*/ 611 h 764"/>
              <a:gd name="connsiteX92" fmla="*/ 5 w 420"/>
              <a:gd name="connsiteY92" fmla="*/ 611 h 764"/>
              <a:gd name="connsiteX93" fmla="*/ 10 w 420"/>
              <a:gd name="connsiteY93" fmla="*/ 611 h 764"/>
              <a:gd name="connsiteX94" fmla="*/ 21 w 420"/>
              <a:gd name="connsiteY94" fmla="*/ 611 h 764"/>
              <a:gd name="connsiteX95" fmla="*/ 31 w 420"/>
              <a:gd name="connsiteY95" fmla="*/ 611 h 764"/>
              <a:gd name="connsiteX96" fmla="*/ 47 w 420"/>
              <a:gd name="connsiteY96" fmla="*/ 616 h 764"/>
              <a:gd name="connsiteX97" fmla="*/ 63 w 420"/>
              <a:gd name="connsiteY97" fmla="*/ 622 h 764"/>
              <a:gd name="connsiteX98" fmla="*/ 84 w 420"/>
              <a:gd name="connsiteY98" fmla="*/ 622 h 764"/>
              <a:gd name="connsiteX99" fmla="*/ 105 w 420"/>
              <a:gd name="connsiteY99" fmla="*/ 627 h 764"/>
              <a:gd name="connsiteX100" fmla="*/ 121 w 420"/>
              <a:gd name="connsiteY100" fmla="*/ 632 h 764"/>
              <a:gd name="connsiteX101" fmla="*/ 136 w 420"/>
              <a:gd name="connsiteY101" fmla="*/ 632 h 764"/>
              <a:gd name="connsiteX102" fmla="*/ 152 w 420"/>
              <a:gd name="connsiteY102" fmla="*/ 632 h 764"/>
              <a:gd name="connsiteX103" fmla="*/ 163 w 420"/>
              <a:gd name="connsiteY103" fmla="*/ 632 h 764"/>
              <a:gd name="connsiteX104" fmla="*/ 173 w 420"/>
              <a:gd name="connsiteY104" fmla="*/ 632 h 764"/>
              <a:gd name="connsiteX105" fmla="*/ 179 w 420"/>
              <a:gd name="connsiteY105" fmla="*/ 632 h 764"/>
              <a:gd name="connsiteX106" fmla="*/ 184 w 420"/>
              <a:gd name="connsiteY106" fmla="*/ 632 h 764"/>
              <a:gd name="connsiteX107" fmla="*/ 189 w 420"/>
              <a:gd name="connsiteY107" fmla="*/ 627 h 764"/>
              <a:gd name="connsiteX108" fmla="*/ 194 w 420"/>
              <a:gd name="connsiteY108" fmla="*/ 622 h 764"/>
              <a:gd name="connsiteX109" fmla="*/ 200 w 420"/>
              <a:gd name="connsiteY109" fmla="*/ 616 h 764"/>
              <a:gd name="connsiteX110" fmla="*/ 205 w 420"/>
              <a:gd name="connsiteY110" fmla="*/ 611 h 764"/>
              <a:gd name="connsiteX111" fmla="*/ 210 w 420"/>
              <a:gd name="connsiteY111" fmla="*/ 600 h 764"/>
              <a:gd name="connsiteX112" fmla="*/ 221 w 420"/>
              <a:gd name="connsiteY112" fmla="*/ 590 h 764"/>
              <a:gd name="connsiteX113" fmla="*/ 226 w 420"/>
              <a:gd name="connsiteY113" fmla="*/ 579 h 764"/>
              <a:gd name="connsiteX114" fmla="*/ 231 w 420"/>
              <a:gd name="connsiteY114" fmla="*/ 569 h 764"/>
              <a:gd name="connsiteX115" fmla="*/ 236 w 420"/>
              <a:gd name="connsiteY115" fmla="*/ 553 h 764"/>
              <a:gd name="connsiteX116" fmla="*/ 242 w 420"/>
              <a:gd name="connsiteY116" fmla="*/ 537 h 764"/>
              <a:gd name="connsiteX117" fmla="*/ 247 w 420"/>
              <a:gd name="connsiteY117" fmla="*/ 521 h 764"/>
              <a:gd name="connsiteX118" fmla="*/ 252 w 420"/>
              <a:gd name="connsiteY118" fmla="*/ 500 h 764"/>
              <a:gd name="connsiteX119" fmla="*/ 257 w 420"/>
              <a:gd name="connsiteY119" fmla="*/ 479 h 764"/>
              <a:gd name="connsiteX120" fmla="*/ 263 w 420"/>
              <a:gd name="connsiteY120" fmla="*/ 453 h 764"/>
              <a:gd name="connsiteX121" fmla="*/ 268 w 420"/>
              <a:gd name="connsiteY121" fmla="*/ 427 h 764"/>
              <a:gd name="connsiteX122" fmla="*/ 273 w 420"/>
              <a:gd name="connsiteY122" fmla="*/ 400 h 764"/>
              <a:gd name="connsiteX123" fmla="*/ 278 w 420"/>
              <a:gd name="connsiteY123" fmla="*/ 374 h 764"/>
              <a:gd name="connsiteX124" fmla="*/ 284 w 420"/>
              <a:gd name="connsiteY124" fmla="*/ 348 h 764"/>
              <a:gd name="connsiteX125" fmla="*/ 284 w 420"/>
              <a:gd name="connsiteY125" fmla="*/ 321 h 764"/>
              <a:gd name="connsiteX126" fmla="*/ 289 w 420"/>
              <a:gd name="connsiteY126" fmla="*/ 295 h 764"/>
              <a:gd name="connsiteX127" fmla="*/ 289 w 420"/>
              <a:gd name="connsiteY127" fmla="*/ 274 h 764"/>
              <a:gd name="connsiteX128" fmla="*/ 294 w 420"/>
              <a:gd name="connsiteY128" fmla="*/ 253 h 764"/>
              <a:gd name="connsiteX129" fmla="*/ 294 w 420"/>
              <a:gd name="connsiteY129" fmla="*/ 232 h 764"/>
              <a:gd name="connsiteX130" fmla="*/ 294 w 420"/>
              <a:gd name="connsiteY130" fmla="*/ 211 h 764"/>
              <a:gd name="connsiteX131" fmla="*/ 299 w 420"/>
              <a:gd name="connsiteY131" fmla="*/ 195 h 764"/>
              <a:gd name="connsiteX132" fmla="*/ 299 w 420"/>
              <a:gd name="connsiteY132" fmla="*/ 179 h 764"/>
              <a:gd name="connsiteX133" fmla="*/ 299 w 420"/>
              <a:gd name="connsiteY133" fmla="*/ 163 h 764"/>
              <a:gd name="connsiteX134" fmla="*/ 299 w 420"/>
              <a:gd name="connsiteY134" fmla="*/ 153 h 764"/>
              <a:gd name="connsiteX135" fmla="*/ 299 w 420"/>
              <a:gd name="connsiteY135" fmla="*/ 142 h 764"/>
              <a:gd name="connsiteX136" fmla="*/ 299 w 420"/>
              <a:gd name="connsiteY136" fmla="*/ 132 h 764"/>
              <a:gd name="connsiteX137" fmla="*/ 299 w 420"/>
              <a:gd name="connsiteY137" fmla="*/ 121 h 764"/>
              <a:gd name="connsiteX138" fmla="*/ 294 w 420"/>
              <a:gd name="connsiteY138" fmla="*/ 116 h 764"/>
              <a:gd name="connsiteX139" fmla="*/ 294 w 420"/>
              <a:gd name="connsiteY13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8 w 420"/>
              <a:gd name="connsiteY7" fmla="*/ 74 h 764"/>
              <a:gd name="connsiteX8" fmla="*/ 205 w 420"/>
              <a:gd name="connsiteY8" fmla="*/ 26 h 764"/>
              <a:gd name="connsiteX9" fmla="*/ 215 w 420"/>
              <a:gd name="connsiteY9" fmla="*/ 26 h 764"/>
              <a:gd name="connsiteX10" fmla="*/ 221 w 420"/>
              <a:gd name="connsiteY10" fmla="*/ 26 h 764"/>
              <a:gd name="connsiteX11" fmla="*/ 231 w 420"/>
              <a:gd name="connsiteY11" fmla="*/ 21 h 764"/>
              <a:gd name="connsiteX12" fmla="*/ 236 w 420"/>
              <a:gd name="connsiteY12" fmla="*/ 21 h 764"/>
              <a:gd name="connsiteX13" fmla="*/ 242 w 420"/>
              <a:gd name="connsiteY13" fmla="*/ 21 h 764"/>
              <a:gd name="connsiteX14" fmla="*/ 247 w 420"/>
              <a:gd name="connsiteY14" fmla="*/ 16 h 764"/>
              <a:gd name="connsiteX15" fmla="*/ 247 w 420"/>
              <a:gd name="connsiteY15" fmla="*/ 16 h 764"/>
              <a:gd name="connsiteX16" fmla="*/ 252 w 420"/>
              <a:gd name="connsiteY16" fmla="*/ 16 h 764"/>
              <a:gd name="connsiteX17" fmla="*/ 252 w 420"/>
              <a:gd name="connsiteY17" fmla="*/ 11 h 764"/>
              <a:gd name="connsiteX18" fmla="*/ 263 w 420"/>
              <a:gd name="connsiteY18" fmla="*/ 5 h 764"/>
              <a:gd name="connsiteX19" fmla="*/ 268 w 420"/>
              <a:gd name="connsiteY19" fmla="*/ 5 h 764"/>
              <a:gd name="connsiteX20" fmla="*/ 278 w 420"/>
              <a:gd name="connsiteY20" fmla="*/ 0 h 764"/>
              <a:gd name="connsiteX21" fmla="*/ 284 w 420"/>
              <a:gd name="connsiteY21" fmla="*/ 5 h 764"/>
              <a:gd name="connsiteX22" fmla="*/ 299 w 420"/>
              <a:gd name="connsiteY22" fmla="*/ 5 h 764"/>
              <a:gd name="connsiteX23" fmla="*/ 310 w 420"/>
              <a:gd name="connsiteY23" fmla="*/ 11 h 764"/>
              <a:gd name="connsiteX24" fmla="*/ 331 w 420"/>
              <a:gd name="connsiteY24" fmla="*/ 16 h 764"/>
              <a:gd name="connsiteX25" fmla="*/ 363 w 420"/>
              <a:gd name="connsiteY25" fmla="*/ 32 h 764"/>
              <a:gd name="connsiteX26" fmla="*/ 378 w 420"/>
              <a:gd name="connsiteY26" fmla="*/ 42 h 764"/>
              <a:gd name="connsiteX27" fmla="*/ 394 w 420"/>
              <a:gd name="connsiteY27" fmla="*/ 53 h 764"/>
              <a:gd name="connsiteX28" fmla="*/ 405 w 420"/>
              <a:gd name="connsiteY28" fmla="*/ 58 h 764"/>
              <a:gd name="connsiteX29" fmla="*/ 415 w 420"/>
              <a:gd name="connsiteY29" fmla="*/ 68 h 764"/>
              <a:gd name="connsiteX30" fmla="*/ 420 w 420"/>
              <a:gd name="connsiteY30" fmla="*/ 74 h 764"/>
              <a:gd name="connsiteX31" fmla="*/ 420 w 420"/>
              <a:gd name="connsiteY31" fmla="*/ 74 h 764"/>
              <a:gd name="connsiteX32" fmla="*/ 415 w 420"/>
              <a:gd name="connsiteY32" fmla="*/ 79 h 764"/>
              <a:gd name="connsiteX33" fmla="*/ 415 w 420"/>
              <a:gd name="connsiteY33" fmla="*/ 84 h 764"/>
              <a:gd name="connsiteX34" fmla="*/ 410 w 420"/>
              <a:gd name="connsiteY34" fmla="*/ 90 h 764"/>
              <a:gd name="connsiteX35" fmla="*/ 405 w 420"/>
              <a:gd name="connsiteY35" fmla="*/ 95 h 764"/>
              <a:gd name="connsiteX36" fmla="*/ 399 w 420"/>
              <a:gd name="connsiteY36" fmla="*/ 100 h 764"/>
              <a:gd name="connsiteX37" fmla="*/ 394 w 420"/>
              <a:gd name="connsiteY37" fmla="*/ 105 h 764"/>
              <a:gd name="connsiteX38" fmla="*/ 389 w 420"/>
              <a:gd name="connsiteY38" fmla="*/ 116 h 764"/>
              <a:gd name="connsiteX39" fmla="*/ 389 w 420"/>
              <a:gd name="connsiteY39" fmla="*/ 126 h 764"/>
              <a:gd name="connsiteX40" fmla="*/ 384 w 420"/>
              <a:gd name="connsiteY40" fmla="*/ 142 h 764"/>
              <a:gd name="connsiteX41" fmla="*/ 384 w 420"/>
              <a:gd name="connsiteY41" fmla="*/ 163 h 764"/>
              <a:gd name="connsiteX42" fmla="*/ 384 w 420"/>
              <a:gd name="connsiteY42" fmla="*/ 184 h 764"/>
              <a:gd name="connsiteX43" fmla="*/ 378 w 420"/>
              <a:gd name="connsiteY43" fmla="*/ 211 h 764"/>
              <a:gd name="connsiteX44" fmla="*/ 373 w 420"/>
              <a:gd name="connsiteY44" fmla="*/ 263 h 764"/>
              <a:gd name="connsiteX45" fmla="*/ 368 w 420"/>
              <a:gd name="connsiteY45" fmla="*/ 316 h 764"/>
              <a:gd name="connsiteX46" fmla="*/ 363 w 420"/>
              <a:gd name="connsiteY46" fmla="*/ 363 h 764"/>
              <a:gd name="connsiteX47" fmla="*/ 357 w 420"/>
              <a:gd name="connsiteY47" fmla="*/ 411 h 764"/>
              <a:gd name="connsiteX48" fmla="*/ 347 w 420"/>
              <a:gd name="connsiteY48" fmla="*/ 458 h 764"/>
              <a:gd name="connsiteX49" fmla="*/ 336 w 420"/>
              <a:gd name="connsiteY49" fmla="*/ 506 h 764"/>
              <a:gd name="connsiteX50" fmla="*/ 326 w 420"/>
              <a:gd name="connsiteY50" fmla="*/ 553 h 764"/>
              <a:gd name="connsiteX51" fmla="*/ 310 w 420"/>
              <a:gd name="connsiteY51" fmla="*/ 595 h 764"/>
              <a:gd name="connsiteX52" fmla="*/ 299 w 420"/>
              <a:gd name="connsiteY52" fmla="*/ 622 h 764"/>
              <a:gd name="connsiteX53" fmla="*/ 294 w 420"/>
              <a:gd name="connsiteY53" fmla="*/ 643 h 764"/>
              <a:gd name="connsiteX54" fmla="*/ 284 w 420"/>
              <a:gd name="connsiteY54" fmla="*/ 658 h 764"/>
              <a:gd name="connsiteX55" fmla="*/ 273 w 420"/>
              <a:gd name="connsiteY55" fmla="*/ 674 h 764"/>
              <a:gd name="connsiteX56" fmla="*/ 263 w 420"/>
              <a:gd name="connsiteY56" fmla="*/ 690 h 764"/>
              <a:gd name="connsiteX57" fmla="*/ 252 w 420"/>
              <a:gd name="connsiteY57" fmla="*/ 706 h 764"/>
              <a:gd name="connsiteX58" fmla="*/ 236 w 420"/>
              <a:gd name="connsiteY58" fmla="*/ 716 h 764"/>
              <a:gd name="connsiteX59" fmla="*/ 226 w 420"/>
              <a:gd name="connsiteY59" fmla="*/ 727 h 764"/>
              <a:gd name="connsiteX60" fmla="*/ 215 w 420"/>
              <a:gd name="connsiteY60" fmla="*/ 737 h 764"/>
              <a:gd name="connsiteX61" fmla="*/ 205 w 420"/>
              <a:gd name="connsiteY61" fmla="*/ 743 h 764"/>
              <a:gd name="connsiteX62" fmla="*/ 194 w 420"/>
              <a:gd name="connsiteY62" fmla="*/ 748 h 764"/>
              <a:gd name="connsiteX63" fmla="*/ 184 w 420"/>
              <a:gd name="connsiteY63" fmla="*/ 753 h 764"/>
              <a:gd name="connsiteX64" fmla="*/ 179 w 420"/>
              <a:gd name="connsiteY64" fmla="*/ 758 h 764"/>
              <a:gd name="connsiteX65" fmla="*/ 168 w 420"/>
              <a:gd name="connsiteY65" fmla="*/ 764 h 764"/>
              <a:gd name="connsiteX66" fmla="*/ 163 w 420"/>
              <a:gd name="connsiteY66" fmla="*/ 764 h 764"/>
              <a:gd name="connsiteX67" fmla="*/ 157 w 420"/>
              <a:gd name="connsiteY67" fmla="*/ 764 h 764"/>
              <a:gd name="connsiteX68" fmla="*/ 147 w 420"/>
              <a:gd name="connsiteY68" fmla="*/ 758 h 764"/>
              <a:gd name="connsiteX69" fmla="*/ 142 w 420"/>
              <a:gd name="connsiteY69" fmla="*/ 753 h 764"/>
              <a:gd name="connsiteX70" fmla="*/ 136 w 420"/>
              <a:gd name="connsiteY70" fmla="*/ 748 h 764"/>
              <a:gd name="connsiteX71" fmla="*/ 136 w 420"/>
              <a:gd name="connsiteY71" fmla="*/ 743 h 764"/>
              <a:gd name="connsiteX72" fmla="*/ 136 w 420"/>
              <a:gd name="connsiteY72" fmla="*/ 737 h 764"/>
              <a:gd name="connsiteX73" fmla="*/ 136 w 420"/>
              <a:gd name="connsiteY73" fmla="*/ 732 h 764"/>
              <a:gd name="connsiteX74" fmla="*/ 136 w 420"/>
              <a:gd name="connsiteY74" fmla="*/ 722 h 764"/>
              <a:gd name="connsiteX75" fmla="*/ 136 w 420"/>
              <a:gd name="connsiteY75" fmla="*/ 716 h 764"/>
              <a:gd name="connsiteX76" fmla="*/ 131 w 420"/>
              <a:gd name="connsiteY76" fmla="*/ 706 h 764"/>
              <a:gd name="connsiteX77" fmla="*/ 121 w 420"/>
              <a:gd name="connsiteY77" fmla="*/ 695 h 764"/>
              <a:gd name="connsiteX78" fmla="*/ 110 w 420"/>
              <a:gd name="connsiteY78" fmla="*/ 690 h 764"/>
              <a:gd name="connsiteX79" fmla="*/ 100 w 420"/>
              <a:gd name="connsiteY79" fmla="*/ 679 h 764"/>
              <a:gd name="connsiteX80" fmla="*/ 84 w 420"/>
              <a:gd name="connsiteY80" fmla="*/ 669 h 764"/>
              <a:gd name="connsiteX81" fmla="*/ 68 w 420"/>
              <a:gd name="connsiteY81" fmla="*/ 658 h 764"/>
              <a:gd name="connsiteX82" fmla="*/ 52 w 420"/>
              <a:gd name="connsiteY82" fmla="*/ 648 h 764"/>
              <a:gd name="connsiteX83" fmla="*/ 36 w 420"/>
              <a:gd name="connsiteY83" fmla="*/ 643 h 764"/>
              <a:gd name="connsiteX84" fmla="*/ 26 w 420"/>
              <a:gd name="connsiteY84" fmla="*/ 632 h 764"/>
              <a:gd name="connsiteX85" fmla="*/ 15 w 420"/>
              <a:gd name="connsiteY85" fmla="*/ 627 h 764"/>
              <a:gd name="connsiteX86" fmla="*/ 5 w 420"/>
              <a:gd name="connsiteY86" fmla="*/ 622 h 764"/>
              <a:gd name="connsiteX87" fmla="*/ 0 w 420"/>
              <a:gd name="connsiteY87" fmla="*/ 616 h 764"/>
              <a:gd name="connsiteX88" fmla="*/ 0 w 420"/>
              <a:gd name="connsiteY88" fmla="*/ 616 h 764"/>
              <a:gd name="connsiteX89" fmla="*/ 0 w 420"/>
              <a:gd name="connsiteY89" fmla="*/ 611 h 764"/>
              <a:gd name="connsiteX90" fmla="*/ 0 w 420"/>
              <a:gd name="connsiteY90" fmla="*/ 611 h 764"/>
              <a:gd name="connsiteX91" fmla="*/ 5 w 420"/>
              <a:gd name="connsiteY91" fmla="*/ 611 h 764"/>
              <a:gd name="connsiteX92" fmla="*/ 10 w 420"/>
              <a:gd name="connsiteY92" fmla="*/ 611 h 764"/>
              <a:gd name="connsiteX93" fmla="*/ 21 w 420"/>
              <a:gd name="connsiteY93" fmla="*/ 611 h 764"/>
              <a:gd name="connsiteX94" fmla="*/ 31 w 420"/>
              <a:gd name="connsiteY94" fmla="*/ 611 h 764"/>
              <a:gd name="connsiteX95" fmla="*/ 47 w 420"/>
              <a:gd name="connsiteY95" fmla="*/ 616 h 764"/>
              <a:gd name="connsiteX96" fmla="*/ 63 w 420"/>
              <a:gd name="connsiteY96" fmla="*/ 622 h 764"/>
              <a:gd name="connsiteX97" fmla="*/ 84 w 420"/>
              <a:gd name="connsiteY97" fmla="*/ 622 h 764"/>
              <a:gd name="connsiteX98" fmla="*/ 105 w 420"/>
              <a:gd name="connsiteY98" fmla="*/ 627 h 764"/>
              <a:gd name="connsiteX99" fmla="*/ 121 w 420"/>
              <a:gd name="connsiteY99" fmla="*/ 632 h 764"/>
              <a:gd name="connsiteX100" fmla="*/ 136 w 420"/>
              <a:gd name="connsiteY100" fmla="*/ 632 h 764"/>
              <a:gd name="connsiteX101" fmla="*/ 152 w 420"/>
              <a:gd name="connsiteY101" fmla="*/ 632 h 764"/>
              <a:gd name="connsiteX102" fmla="*/ 163 w 420"/>
              <a:gd name="connsiteY102" fmla="*/ 632 h 764"/>
              <a:gd name="connsiteX103" fmla="*/ 173 w 420"/>
              <a:gd name="connsiteY103" fmla="*/ 632 h 764"/>
              <a:gd name="connsiteX104" fmla="*/ 179 w 420"/>
              <a:gd name="connsiteY104" fmla="*/ 632 h 764"/>
              <a:gd name="connsiteX105" fmla="*/ 184 w 420"/>
              <a:gd name="connsiteY105" fmla="*/ 632 h 764"/>
              <a:gd name="connsiteX106" fmla="*/ 189 w 420"/>
              <a:gd name="connsiteY106" fmla="*/ 627 h 764"/>
              <a:gd name="connsiteX107" fmla="*/ 194 w 420"/>
              <a:gd name="connsiteY107" fmla="*/ 622 h 764"/>
              <a:gd name="connsiteX108" fmla="*/ 200 w 420"/>
              <a:gd name="connsiteY108" fmla="*/ 616 h 764"/>
              <a:gd name="connsiteX109" fmla="*/ 205 w 420"/>
              <a:gd name="connsiteY109" fmla="*/ 611 h 764"/>
              <a:gd name="connsiteX110" fmla="*/ 210 w 420"/>
              <a:gd name="connsiteY110" fmla="*/ 600 h 764"/>
              <a:gd name="connsiteX111" fmla="*/ 221 w 420"/>
              <a:gd name="connsiteY111" fmla="*/ 590 h 764"/>
              <a:gd name="connsiteX112" fmla="*/ 226 w 420"/>
              <a:gd name="connsiteY112" fmla="*/ 579 h 764"/>
              <a:gd name="connsiteX113" fmla="*/ 231 w 420"/>
              <a:gd name="connsiteY113" fmla="*/ 569 h 764"/>
              <a:gd name="connsiteX114" fmla="*/ 236 w 420"/>
              <a:gd name="connsiteY114" fmla="*/ 553 h 764"/>
              <a:gd name="connsiteX115" fmla="*/ 242 w 420"/>
              <a:gd name="connsiteY115" fmla="*/ 537 h 764"/>
              <a:gd name="connsiteX116" fmla="*/ 247 w 420"/>
              <a:gd name="connsiteY116" fmla="*/ 521 h 764"/>
              <a:gd name="connsiteX117" fmla="*/ 252 w 420"/>
              <a:gd name="connsiteY117" fmla="*/ 500 h 764"/>
              <a:gd name="connsiteX118" fmla="*/ 257 w 420"/>
              <a:gd name="connsiteY118" fmla="*/ 479 h 764"/>
              <a:gd name="connsiteX119" fmla="*/ 263 w 420"/>
              <a:gd name="connsiteY119" fmla="*/ 453 h 764"/>
              <a:gd name="connsiteX120" fmla="*/ 268 w 420"/>
              <a:gd name="connsiteY120" fmla="*/ 427 h 764"/>
              <a:gd name="connsiteX121" fmla="*/ 273 w 420"/>
              <a:gd name="connsiteY121" fmla="*/ 400 h 764"/>
              <a:gd name="connsiteX122" fmla="*/ 278 w 420"/>
              <a:gd name="connsiteY122" fmla="*/ 374 h 764"/>
              <a:gd name="connsiteX123" fmla="*/ 284 w 420"/>
              <a:gd name="connsiteY123" fmla="*/ 348 h 764"/>
              <a:gd name="connsiteX124" fmla="*/ 284 w 420"/>
              <a:gd name="connsiteY124" fmla="*/ 321 h 764"/>
              <a:gd name="connsiteX125" fmla="*/ 289 w 420"/>
              <a:gd name="connsiteY125" fmla="*/ 295 h 764"/>
              <a:gd name="connsiteX126" fmla="*/ 289 w 420"/>
              <a:gd name="connsiteY126" fmla="*/ 274 h 764"/>
              <a:gd name="connsiteX127" fmla="*/ 294 w 420"/>
              <a:gd name="connsiteY127" fmla="*/ 253 h 764"/>
              <a:gd name="connsiteX128" fmla="*/ 294 w 420"/>
              <a:gd name="connsiteY128" fmla="*/ 232 h 764"/>
              <a:gd name="connsiteX129" fmla="*/ 294 w 420"/>
              <a:gd name="connsiteY129" fmla="*/ 211 h 764"/>
              <a:gd name="connsiteX130" fmla="*/ 299 w 420"/>
              <a:gd name="connsiteY130" fmla="*/ 195 h 764"/>
              <a:gd name="connsiteX131" fmla="*/ 299 w 420"/>
              <a:gd name="connsiteY131" fmla="*/ 179 h 764"/>
              <a:gd name="connsiteX132" fmla="*/ 299 w 420"/>
              <a:gd name="connsiteY132" fmla="*/ 163 h 764"/>
              <a:gd name="connsiteX133" fmla="*/ 299 w 420"/>
              <a:gd name="connsiteY133" fmla="*/ 153 h 764"/>
              <a:gd name="connsiteX134" fmla="*/ 299 w 420"/>
              <a:gd name="connsiteY134" fmla="*/ 142 h 764"/>
              <a:gd name="connsiteX135" fmla="*/ 299 w 420"/>
              <a:gd name="connsiteY135" fmla="*/ 132 h 764"/>
              <a:gd name="connsiteX136" fmla="*/ 299 w 420"/>
              <a:gd name="connsiteY136" fmla="*/ 121 h 764"/>
              <a:gd name="connsiteX137" fmla="*/ 294 w 420"/>
              <a:gd name="connsiteY137" fmla="*/ 116 h 764"/>
              <a:gd name="connsiteX138" fmla="*/ 294 w 420"/>
              <a:gd name="connsiteY13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05 w 420"/>
              <a:gd name="connsiteY7" fmla="*/ 26 h 764"/>
              <a:gd name="connsiteX8" fmla="*/ 215 w 420"/>
              <a:gd name="connsiteY8" fmla="*/ 26 h 764"/>
              <a:gd name="connsiteX9" fmla="*/ 221 w 420"/>
              <a:gd name="connsiteY9" fmla="*/ 26 h 764"/>
              <a:gd name="connsiteX10" fmla="*/ 231 w 420"/>
              <a:gd name="connsiteY10" fmla="*/ 21 h 764"/>
              <a:gd name="connsiteX11" fmla="*/ 236 w 420"/>
              <a:gd name="connsiteY11" fmla="*/ 21 h 764"/>
              <a:gd name="connsiteX12" fmla="*/ 242 w 420"/>
              <a:gd name="connsiteY12" fmla="*/ 21 h 764"/>
              <a:gd name="connsiteX13" fmla="*/ 247 w 420"/>
              <a:gd name="connsiteY13" fmla="*/ 16 h 764"/>
              <a:gd name="connsiteX14" fmla="*/ 247 w 420"/>
              <a:gd name="connsiteY14" fmla="*/ 16 h 764"/>
              <a:gd name="connsiteX15" fmla="*/ 252 w 420"/>
              <a:gd name="connsiteY15" fmla="*/ 16 h 764"/>
              <a:gd name="connsiteX16" fmla="*/ 252 w 420"/>
              <a:gd name="connsiteY16" fmla="*/ 11 h 764"/>
              <a:gd name="connsiteX17" fmla="*/ 263 w 420"/>
              <a:gd name="connsiteY17" fmla="*/ 5 h 764"/>
              <a:gd name="connsiteX18" fmla="*/ 268 w 420"/>
              <a:gd name="connsiteY18" fmla="*/ 5 h 764"/>
              <a:gd name="connsiteX19" fmla="*/ 278 w 420"/>
              <a:gd name="connsiteY19" fmla="*/ 0 h 764"/>
              <a:gd name="connsiteX20" fmla="*/ 284 w 420"/>
              <a:gd name="connsiteY20" fmla="*/ 5 h 764"/>
              <a:gd name="connsiteX21" fmla="*/ 299 w 420"/>
              <a:gd name="connsiteY21" fmla="*/ 5 h 764"/>
              <a:gd name="connsiteX22" fmla="*/ 310 w 420"/>
              <a:gd name="connsiteY22" fmla="*/ 11 h 764"/>
              <a:gd name="connsiteX23" fmla="*/ 331 w 420"/>
              <a:gd name="connsiteY23" fmla="*/ 16 h 764"/>
              <a:gd name="connsiteX24" fmla="*/ 363 w 420"/>
              <a:gd name="connsiteY24" fmla="*/ 32 h 764"/>
              <a:gd name="connsiteX25" fmla="*/ 378 w 420"/>
              <a:gd name="connsiteY25" fmla="*/ 42 h 764"/>
              <a:gd name="connsiteX26" fmla="*/ 394 w 420"/>
              <a:gd name="connsiteY26" fmla="*/ 53 h 764"/>
              <a:gd name="connsiteX27" fmla="*/ 405 w 420"/>
              <a:gd name="connsiteY27" fmla="*/ 58 h 764"/>
              <a:gd name="connsiteX28" fmla="*/ 415 w 420"/>
              <a:gd name="connsiteY28" fmla="*/ 68 h 764"/>
              <a:gd name="connsiteX29" fmla="*/ 420 w 420"/>
              <a:gd name="connsiteY29" fmla="*/ 74 h 764"/>
              <a:gd name="connsiteX30" fmla="*/ 420 w 420"/>
              <a:gd name="connsiteY30" fmla="*/ 74 h 764"/>
              <a:gd name="connsiteX31" fmla="*/ 415 w 420"/>
              <a:gd name="connsiteY31" fmla="*/ 79 h 764"/>
              <a:gd name="connsiteX32" fmla="*/ 415 w 420"/>
              <a:gd name="connsiteY32" fmla="*/ 84 h 764"/>
              <a:gd name="connsiteX33" fmla="*/ 410 w 420"/>
              <a:gd name="connsiteY33" fmla="*/ 90 h 764"/>
              <a:gd name="connsiteX34" fmla="*/ 405 w 420"/>
              <a:gd name="connsiteY34" fmla="*/ 95 h 764"/>
              <a:gd name="connsiteX35" fmla="*/ 399 w 420"/>
              <a:gd name="connsiteY35" fmla="*/ 100 h 764"/>
              <a:gd name="connsiteX36" fmla="*/ 394 w 420"/>
              <a:gd name="connsiteY36" fmla="*/ 105 h 764"/>
              <a:gd name="connsiteX37" fmla="*/ 389 w 420"/>
              <a:gd name="connsiteY37" fmla="*/ 116 h 764"/>
              <a:gd name="connsiteX38" fmla="*/ 389 w 420"/>
              <a:gd name="connsiteY38" fmla="*/ 126 h 764"/>
              <a:gd name="connsiteX39" fmla="*/ 384 w 420"/>
              <a:gd name="connsiteY39" fmla="*/ 142 h 764"/>
              <a:gd name="connsiteX40" fmla="*/ 384 w 420"/>
              <a:gd name="connsiteY40" fmla="*/ 163 h 764"/>
              <a:gd name="connsiteX41" fmla="*/ 384 w 420"/>
              <a:gd name="connsiteY41" fmla="*/ 184 h 764"/>
              <a:gd name="connsiteX42" fmla="*/ 378 w 420"/>
              <a:gd name="connsiteY42" fmla="*/ 211 h 764"/>
              <a:gd name="connsiteX43" fmla="*/ 373 w 420"/>
              <a:gd name="connsiteY43" fmla="*/ 263 h 764"/>
              <a:gd name="connsiteX44" fmla="*/ 368 w 420"/>
              <a:gd name="connsiteY44" fmla="*/ 316 h 764"/>
              <a:gd name="connsiteX45" fmla="*/ 363 w 420"/>
              <a:gd name="connsiteY45" fmla="*/ 363 h 764"/>
              <a:gd name="connsiteX46" fmla="*/ 357 w 420"/>
              <a:gd name="connsiteY46" fmla="*/ 411 h 764"/>
              <a:gd name="connsiteX47" fmla="*/ 347 w 420"/>
              <a:gd name="connsiteY47" fmla="*/ 458 h 764"/>
              <a:gd name="connsiteX48" fmla="*/ 336 w 420"/>
              <a:gd name="connsiteY48" fmla="*/ 506 h 764"/>
              <a:gd name="connsiteX49" fmla="*/ 326 w 420"/>
              <a:gd name="connsiteY49" fmla="*/ 553 h 764"/>
              <a:gd name="connsiteX50" fmla="*/ 310 w 420"/>
              <a:gd name="connsiteY50" fmla="*/ 595 h 764"/>
              <a:gd name="connsiteX51" fmla="*/ 299 w 420"/>
              <a:gd name="connsiteY51" fmla="*/ 622 h 764"/>
              <a:gd name="connsiteX52" fmla="*/ 294 w 420"/>
              <a:gd name="connsiteY52" fmla="*/ 643 h 764"/>
              <a:gd name="connsiteX53" fmla="*/ 284 w 420"/>
              <a:gd name="connsiteY53" fmla="*/ 658 h 764"/>
              <a:gd name="connsiteX54" fmla="*/ 273 w 420"/>
              <a:gd name="connsiteY54" fmla="*/ 674 h 764"/>
              <a:gd name="connsiteX55" fmla="*/ 263 w 420"/>
              <a:gd name="connsiteY55" fmla="*/ 690 h 764"/>
              <a:gd name="connsiteX56" fmla="*/ 252 w 420"/>
              <a:gd name="connsiteY56" fmla="*/ 706 h 764"/>
              <a:gd name="connsiteX57" fmla="*/ 236 w 420"/>
              <a:gd name="connsiteY57" fmla="*/ 716 h 764"/>
              <a:gd name="connsiteX58" fmla="*/ 226 w 420"/>
              <a:gd name="connsiteY58" fmla="*/ 727 h 764"/>
              <a:gd name="connsiteX59" fmla="*/ 215 w 420"/>
              <a:gd name="connsiteY59" fmla="*/ 737 h 764"/>
              <a:gd name="connsiteX60" fmla="*/ 205 w 420"/>
              <a:gd name="connsiteY60" fmla="*/ 743 h 764"/>
              <a:gd name="connsiteX61" fmla="*/ 194 w 420"/>
              <a:gd name="connsiteY61" fmla="*/ 748 h 764"/>
              <a:gd name="connsiteX62" fmla="*/ 184 w 420"/>
              <a:gd name="connsiteY62" fmla="*/ 753 h 764"/>
              <a:gd name="connsiteX63" fmla="*/ 179 w 420"/>
              <a:gd name="connsiteY63" fmla="*/ 758 h 764"/>
              <a:gd name="connsiteX64" fmla="*/ 168 w 420"/>
              <a:gd name="connsiteY64" fmla="*/ 764 h 764"/>
              <a:gd name="connsiteX65" fmla="*/ 163 w 420"/>
              <a:gd name="connsiteY65" fmla="*/ 764 h 764"/>
              <a:gd name="connsiteX66" fmla="*/ 157 w 420"/>
              <a:gd name="connsiteY66" fmla="*/ 764 h 764"/>
              <a:gd name="connsiteX67" fmla="*/ 147 w 420"/>
              <a:gd name="connsiteY67" fmla="*/ 758 h 764"/>
              <a:gd name="connsiteX68" fmla="*/ 142 w 420"/>
              <a:gd name="connsiteY68" fmla="*/ 753 h 764"/>
              <a:gd name="connsiteX69" fmla="*/ 136 w 420"/>
              <a:gd name="connsiteY69" fmla="*/ 748 h 764"/>
              <a:gd name="connsiteX70" fmla="*/ 136 w 420"/>
              <a:gd name="connsiteY70" fmla="*/ 743 h 764"/>
              <a:gd name="connsiteX71" fmla="*/ 136 w 420"/>
              <a:gd name="connsiteY71" fmla="*/ 737 h 764"/>
              <a:gd name="connsiteX72" fmla="*/ 136 w 420"/>
              <a:gd name="connsiteY72" fmla="*/ 732 h 764"/>
              <a:gd name="connsiteX73" fmla="*/ 136 w 420"/>
              <a:gd name="connsiteY73" fmla="*/ 722 h 764"/>
              <a:gd name="connsiteX74" fmla="*/ 136 w 420"/>
              <a:gd name="connsiteY74" fmla="*/ 716 h 764"/>
              <a:gd name="connsiteX75" fmla="*/ 131 w 420"/>
              <a:gd name="connsiteY75" fmla="*/ 706 h 764"/>
              <a:gd name="connsiteX76" fmla="*/ 121 w 420"/>
              <a:gd name="connsiteY76" fmla="*/ 695 h 764"/>
              <a:gd name="connsiteX77" fmla="*/ 110 w 420"/>
              <a:gd name="connsiteY77" fmla="*/ 690 h 764"/>
              <a:gd name="connsiteX78" fmla="*/ 100 w 420"/>
              <a:gd name="connsiteY78" fmla="*/ 679 h 764"/>
              <a:gd name="connsiteX79" fmla="*/ 84 w 420"/>
              <a:gd name="connsiteY79" fmla="*/ 669 h 764"/>
              <a:gd name="connsiteX80" fmla="*/ 68 w 420"/>
              <a:gd name="connsiteY80" fmla="*/ 658 h 764"/>
              <a:gd name="connsiteX81" fmla="*/ 52 w 420"/>
              <a:gd name="connsiteY81" fmla="*/ 648 h 764"/>
              <a:gd name="connsiteX82" fmla="*/ 36 w 420"/>
              <a:gd name="connsiteY82" fmla="*/ 643 h 764"/>
              <a:gd name="connsiteX83" fmla="*/ 26 w 420"/>
              <a:gd name="connsiteY83" fmla="*/ 632 h 764"/>
              <a:gd name="connsiteX84" fmla="*/ 15 w 420"/>
              <a:gd name="connsiteY84" fmla="*/ 627 h 764"/>
              <a:gd name="connsiteX85" fmla="*/ 5 w 420"/>
              <a:gd name="connsiteY85" fmla="*/ 622 h 764"/>
              <a:gd name="connsiteX86" fmla="*/ 0 w 420"/>
              <a:gd name="connsiteY86" fmla="*/ 616 h 764"/>
              <a:gd name="connsiteX87" fmla="*/ 0 w 420"/>
              <a:gd name="connsiteY87" fmla="*/ 616 h 764"/>
              <a:gd name="connsiteX88" fmla="*/ 0 w 420"/>
              <a:gd name="connsiteY88" fmla="*/ 611 h 764"/>
              <a:gd name="connsiteX89" fmla="*/ 0 w 420"/>
              <a:gd name="connsiteY89" fmla="*/ 611 h 764"/>
              <a:gd name="connsiteX90" fmla="*/ 5 w 420"/>
              <a:gd name="connsiteY90" fmla="*/ 611 h 764"/>
              <a:gd name="connsiteX91" fmla="*/ 10 w 420"/>
              <a:gd name="connsiteY91" fmla="*/ 611 h 764"/>
              <a:gd name="connsiteX92" fmla="*/ 21 w 420"/>
              <a:gd name="connsiteY92" fmla="*/ 611 h 764"/>
              <a:gd name="connsiteX93" fmla="*/ 31 w 420"/>
              <a:gd name="connsiteY93" fmla="*/ 611 h 764"/>
              <a:gd name="connsiteX94" fmla="*/ 47 w 420"/>
              <a:gd name="connsiteY94" fmla="*/ 616 h 764"/>
              <a:gd name="connsiteX95" fmla="*/ 63 w 420"/>
              <a:gd name="connsiteY95" fmla="*/ 622 h 764"/>
              <a:gd name="connsiteX96" fmla="*/ 84 w 420"/>
              <a:gd name="connsiteY96" fmla="*/ 622 h 764"/>
              <a:gd name="connsiteX97" fmla="*/ 105 w 420"/>
              <a:gd name="connsiteY97" fmla="*/ 627 h 764"/>
              <a:gd name="connsiteX98" fmla="*/ 121 w 420"/>
              <a:gd name="connsiteY98" fmla="*/ 632 h 764"/>
              <a:gd name="connsiteX99" fmla="*/ 136 w 420"/>
              <a:gd name="connsiteY99" fmla="*/ 632 h 764"/>
              <a:gd name="connsiteX100" fmla="*/ 152 w 420"/>
              <a:gd name="connsiteY100" fmla="*/ 632 h 764"/>
              <a:gd name="connsiteX101" fmla="*/ 163 w 420"/>
              <a:gd name="connsiteY101" fmla="*/ 632 h 764"/>
              <a:gd name="connsiteX102" fmla="*/ 173 w 420"/>
              <a:gd name="connsiteY102" fmla="*/ 632 h 764"/>
              <a:gd name="connsiteX103" fmla="*/ 179 w 420"/>
              <a:gd name="connsiteY103" fmla="*/ 632 h 764"/>
              <a:gd name="connsiteX104" fmla="*/ 184 w 420"/>
              <a:gd name="connsiteY104" fmla="*/ 632 h 764"/>
              <a:gd name="connsiteX105" fmla="*/ 189 w 420"/>
              <a:gd name="connsiteY105" fmla="*/ 627 h 764"/>
              <a:gd name="connsiteX106" fmla="*/ 194 w 420"/>
              <a:gd name="connsiteY106" fmla="*/ 622 h 764"/>
              <a:gd name="connsiteX107" fmla="*/ 200 w 420"/>
              <a:gd name="connsiteY107" fmla="*/ 616 h 764"/>
              <a:gd name="connsiteX108" fmla="*/ 205 w 420"/>
              <a:gd name="connsiteY108" fmla="*/ 611 h 764"/>
              <a:gd name="connsiteX109" fmla="*/ 210 w 420"/>
              <a:gd name="connsiteY109" fmla="*/ 600 h 764"/>
              <a:gd name="connsiteX110" fmla="*/ 221 w 420"/>
              <a:gd name="connsiteY110" fmla="*/ 590 h 764"/>
              <a:gd name="connsiteX111" fmla="*/ 226 w 420"/>
              <a:gd name="connsiteY111" fmla="*/ 579 h 764"/>
              <a:gd name="connsiteX112" fmla="*/ 231 w 420"/>
              <a:gd name="connsiteY112" fmla="*/ 569 h 764"/>
              <a:gd name="connsiteX113" fmla="*/ 236 w 420"/>
              <a:gd name="connsiteY113" fmla="*/ 553 h 764"/>
              <a:gd name="connsiteX114" fmla="*/ 242 w 420"/>
              <a:gd name="connsiteY114" fmla="*/ 537 h 764"/>
              <a:gd name="connsiteX115" fmla="*/ 247 w 420"/>
              <a:gd name="connsiteY115" fmla="*/ 521 h 764"/>
              <a:gd name="connsiteX116" fmla="*/ 252 w 420"/>
              <a:gd name="connsiteY116" fmla="*/ 500 h 764"/>
              <a:gd name="connsiteX117" fmla="*/ 257 w 420"/>
              <a:gd name="connsiteY117" fmla="*/ 479 h 764"/>
              <a:gd name="connsiteX118" fmla="*/ 263 w 420"/>
              <a:gd name="connsiteY118" fmla="*/ 453 h 764"/>
              <a:gd name="connsiteX119" fmla="*/ 268 w 420"/>
              <a:gd name="connsiteY119" fmla="*/ 427 h 764"/>
              <a:gd name="connsiteX120" fmla="*/ 273 w 420"/>
              <a:gd name="connsiteY120" fmla="*/ 400 h 764"/>
              <a:gd name="connsiteX121" fmla="*/ 278 w 420"/>
              <a:gd name="connsiteY121" fmla="*/ 374 h 764"/>
              <a:gd name="connsiteX122" fmla="*/ 284 w 420"/>
              <a:gd name="connsiteY122" fmla="*/ 348 h 764"/>
              <a:gd name="connsiteX123" fmla="*/ 284 w 420"/>
              <a:gd name="connsiteY123" fmla="*/ 321 h 764"/>
              <a:gd name="connsiteX124" fmla="*/ 289 w 420"/>
              <a:gd name="connsiteY124" fmla="*/ 295 h 764"/>
              <a:gd name="connsiteX125" fmla="*/ 289 w 420"/>
              <a:gd name="connsiteY125" fmla="*/ 274 h 764"/>
              <a:gd name="connsiteX126" fmla="*/ 294 w 420"/>
              <a:gd name="connsiteY126" fmla="*/ 253 h 764"/>
              <a:gd name="connsiteX127" fmla="*/ 294 w 420"/>
              <a:gd name="connsiteY127" fmla="*/ 232 h 764"/>
              <a:gd name="connsiteX128" fmla="*/ 294 w 420"/>
              <a:gd name="connsiteY128" fmla="*/ 211 h 764"/>
              <a:gd name="connsiteX129" fmla="*/ 299 w 420"/>
              <a:gd name="connsiteY129" fmla="*/ 195 h 764"/>
              <a:gd name="connsiteX130" fmla="*/ 299 w 420"/>
              <a:gd name="connsiteY130" fmla="*/ 179 h 764"/>
              <a:gd name="connsiteX131" fmla="*/ 299 w 420"/>
              <a:gd name="connsiteY131" fmla="*/ 163 h 764"/>
              <a:gd name="connsiteX132" fmla="*/ 299 w 420"/>
              <a:gd name="connsiteY132" fmla="*/ 153 h 764"/>
              <a:gd name="connsiteX133" fmla="*/ 299 w 420"/>
              <a:gd name="connsiteY133" fmla="*/ 142 h 764"/>
              <a:gd name="connsiteX134" fmla="*/ 299 w 420"/>
              <a:gd name="connsiteY134" fmla="*/ 132 h 764"/>
              <a:gd name="connsiteX135" fmla="*/ 299 w 420"/>
              <a:gd name="connsiteY135" fmla="*/ 121 h 764"/>
              <a:gd name="connsiteX136" fmla="*/ 294 w 420"/>
              <a:gd name="connsiteY136" fmla="*/ 116 h 764"/>
              <a:gd name="connsiteX137" fmla="*/ 294 w 420"/>
              <a:gd name="connsiteY13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05 w 420"/>
              <a:gd name="connsiteY7" fmla="*/ 26 h 764"/>
              <a:gd name="connsiteX8" fmla="*/ 215 w 420"/>
              <a:gd name="connsiteY8" fmla="*/ 26 h 764"/>
              <a:gd name="connsiteX9" fmla="*/ 231 w 420"/>
              <a:gd name="connsiteY9" fmla="*/ 21 h 764"/>
              <a:gd name="connsiteX10" fmla="*/ 236 w 420"/>
              <a:gd name="connsiteY10" fmla="*/ 21 h 764"/>
              <a:gd name="connsiteX11" fmla="*/ 242 w 420"/>
              <a:gd name="connsiteY11" fmla="*/ 21 h 764"/>
              <a:gd name="connsiteX12" fmla="*/ 247 w 420"/>
              <a:gd name="connsiteY12" fmla="*/ 16 h 764"/>
              <a:gd name="connsiteX13" fmla="*/ 247 w 420"/>
              <a:gd name="connsiteY13" fmla="*/ 16 h 764"/>
              <a:gd name="connsiteX14" fmla="*/ 252 w 420"/>
              <a:gd name="connsiteY14" fmla="*/ 16 h 764"/>
              <a:gd name="connsiteX15" fmla="*/ 252 w 420"/>
              <a:gd name="connsiteY15" fmla="*/ 11 h 764"/>
              <a:gd name="connsiteX16" fmla="*/ 263 w 420"/>
              <a:gd name="connsiteY16" fmla="*/ 5 h 764"/>
              <a:gd name="connsiteX17" fmla="*/ 268 w 420"/>
              <a:gd name="connsiteY17" fmla="*/ 5 h 764"/>
              <a:gd name="connsiteX18" fmla="*/ 278 w 420"/>
              <a:gd name="connsiteY18" fmla="*/ 0 h 764"/>
              <a:gd name="connsiteX19" fmla="*/ 284 w 420"/>
              <a:gd name="connsiteY19" fmla="*/ 5 h 764"/>
              <a:gd name="connsiteX20" fmla="*/ 299 w 420"/>
              <a:gd name="connsiteY20" fmla="*/ 5 h 764"/>
              <a:gd name="connsiteX21" fmla="*/ 310 w 420"/>
              <a:gd name="connsiteY21" fmla="*/ 11 h 764"/>
              <a:gd name="connsiteX22" fmla="*/ 331 w 420"/>
              <a:gd name="connsiteY22" fmla="*/ 16 h 764"/>
              <a:gd name="connsiteX23" fmla="*/ 363 w 420"/>
              <a:gd name="connsiteY23" fmla="*/ 32 h 764"/>
              <a:gd name="connsiteX24" fmla="*/ 378 w 420"/>
              <a:gd name="connsiteY24" fmla="*/ 42 h 764"/>
              <a:gd name="connsiteX25" fmla="*/ 394 w 420"/>
              <a:gd name="connsiteY25" fmla="*/ 53 h 764"/>
              <a:gd name="connsiteX26" fmla="*/ 405 w 420"/>
              <a:gd name="connsiteY26" fmla="*/ 58 h 764"/>
              <a:gd name="connsiteX27" fmla="*/ 415 w 420"/>
              <a:gd name="connsiteY27" fmla="*/ 68 h 764"/>
              <a:gd name="connsiteX28" fmla="*/ 420 w 420"/>
              <a:gd name="connsiteY28" fmla="*/ 74 h 764"/>
              <a:gd name="connsiteX29" fmla="*/ 420 w 420"/>
              <a:gd name="connsiteY29" fmla="*/ 74 h 764"/>
              <a:gd name="connsiteX30" fmla="*/ 415 w 420"/>
              <a:gd name="connsiteY30" fmla="*/ 79 h 764"/>
              <a:gd name="connsiteX31" fmla="*/ 415 w 420"/>
              <a:gd name="connsiteY31" fmla="*/ 84 h 764"/>
              <a:gd name="connsiteX32" fmla="*/ 410 w 420"/>
              <a:gd name="connsiteY32" fmla="*/ 90 h 764"/>
              <a:gd name="connsiteX33" fmla="*/ 405 w 420"/>
              <a:gd name="connsiteY33" fmla="*/ 95 h 764"/>
              <a:gd name="connsiteX34" fmla="*/ 399 w 420"/>
              <a:gd name="connsiteY34" fmla="*/ 100 h 764"/>
              <a:gd name="connsiteX35" fmla="*/ 394 w 420"/>
              <a:gd name="connsiteY35" fmla="*/ 105 h 764"/>
              <a:gd name="connsiteX36" fmla="*/ 389 w 420"/>
              <a:gd name="connsiteY36" fmla="*/ 116 h 764"/>
              <a:gd name="connsiteX37" fmla="*/ 389 w 420"/>
              <a:gd name="connsiteY37" fmla="*/ 126 h 764"/>
              <a:gd name="connsiteX38" fmla="*/ 384 w 420"/>
              <a:gd name="connsiteY38" fmla="*/ 142 h 764"/>
              <a:gd name="connsiteX39" fmla="*/ 384 w 420"/>
              <a:gd name="connsiteY39" fmla="*/ 163 h 764"/>
              <a:gd name="connsiteX40" fmla="*/ 384 w 420"/>
              <a:gd name="connsiteY40" fmla="*/ 184 h 764"/>
              <a:gd name="connsiteX41" fmla="*/ 378 w 420"/>
              <a:gd name="connsiteY41" fmla="*/ 211 h 764"/>
              <a:gd name="connsiteX42" fmla="*/ 373 w 420"/>
              <a:gd name="connsiteY42" fmla="*/ 263 h 764"/>
              <a:gd name="connsiteX43" fmla="*/ 368 w 420"/>
              <a:gd name="connsiteY43" fmla="*/ 316 h 764"/>
              <a:gd name="connsiteX44" fmla="*/ 363 w 420"/>
              <a:gd name="connsiteY44" fmla="*/ 363 h 764"/>
              <a:gd name="connsiteX45" fmla="*/ 357 w 420"/>
              <a:gd name="connsiteY45" fmla="*/ 411 h 764"/>
              <a:gd name="connsiteX46" fmla="*/ 347 w 420"/>
              <a:gd name="connsiteY46" fmla="*/ 458 h 764"/>
              <a:gd name="connsiteX47" fmla="*/ 336 w 420"/>
              <a:gd name="connsiteY47" fmla="*/ 506 h 764"/>
              <a:gd name="connsiteX48" fmla="*/ 326 w 420"/>
              <a:gd name="connsiteY48" fmla="*/ 553 h 764"/>
              <a:gd name="connsiteX49" fmla="*/ 310 w 420"/>
              <a:gd name="connsiteY49" fmla="*/ 595 h 764"/>
              <a:gd name="connsiteX50" fmla="*/ 299 w 420"/>
              <a:gd name="connsiteY50" fmla="*/ 622 h 764"/>
              <a:gd name="connsiteX51" fmla="*/ 294 w 420"/>
              <a:gd name="connsiteY51" fmla="*/ 643 h 764"/>
              <a:gd name="connsiteX52" fmla="*/ 284 w 420"/>
              <a:gd name="connsiteY52" fmla="*/ 658 h 764"/>
              <a:gd name="connsiteX53" fmla="*/ 273 w 420"/>
              <a:gd name="connsiteY53" fmla="*/ 674 h 764"/>
              <a:gd name="connsiteX54" fmla="*/ 263 w 420"/>
              <a:gd name="connsiteY54" fmla="*/ 690 h 764"/>
              <a:gd name="connsiteX55" fmla="*/ 252 w 420"/>
              <a:gd name="connsiteY55" fmla="*/ 706 h 764"/>
              <a:gd name="connsiteX56" fmla="*/ 236 w 420"/>
              <a:gd name="connsiteY56" fmla="*/ 716 h 764"/>
              <a:gd name="connsiteX57" fmla="*/ 226 w 420"/>
              <a:gd name="connsiteY57" fmla="*/ 727 h 764"/>
              <a:gd name="connsiteX58" fmla="*/ 215 w 420"/>
              <a:gd name="connsiteY58" fmla="*/ 737 h 764"/>
              <a:gd name="connsiteX59" fmla="*/ 205 w 420"/>
              <a:gd name="connsiteY59" fmla="*/ 743 h 764"/>
              <a:gd name="connsiteX60" fmla="*/ 194 w 420"/>
              <a:gd name="connsiteY60" fmla="*/ 748 h 764"/>
              <a:gd name="connsiteX61" fmla="*/ 184 w 420"/>
              <a:gd name="connsiteY61" fmla="*/ 753 h 764"/>
              <a:gd name="connsiteX62" fmla="*/ 179 w 420"/>
              <a:gd name="connsiteY62" fmla="*/ 758 h 764"/>
              <a:gd name="connsiteX63" fmla="*/ 168 w 420"/>
              <a:gd name="connsiteY63" fmla="*/ 764 h 764"/>
              <a:gd name="connsiteX64" fmla="*/ 163 w 420"/>
              <a:gd name="connsiteY64" fmla="*/ 764 h 764"/>
              <a:gd name="connsiteX65" fmla="*/ 157 w 420"/>
              <a:gd name="connsiteY65" fmla="*/ 764 h 764"/>
              <a:gd name="connsiteX66" fmla="*/ 147 w 420"/>
              <a:gd name="connsiteY66" fmla="*/ 758 h 764"/>
              <a:gd name="connsiteX67" fmla="*/ 142 w 420"/>
              <a:gd name="connsiteY67" fmla="*/ 753 h 764"/>
              <a:gd name="connsiteX68" fmla="*/ 136 w 420"/>
              <a:gd name="connsiteY68" fmla="*/ 748 h 764"/>
              <a:gd name="connsiteX69" fmla="*/ 136 w 420"/>
              <a:gd name="connsiteY69" fmla="*/ 743 h 764"/>
              <a:gd name="connsiteX70" fmla="*/ 136 w 420"/>
              <a:gd name="connsiteY70" fmla="*/ 737 h 764"/>
              <a:gd name="connsiteX71" fmla="*/ 136 w 420"/>
              <a:gd name="connsiteY71" fmla="*/ 732 h 764"/>
              <a:gd name="connsiteX72" fmla="*/ 136 w 420"/>
              <a:gd name="connsiteY72" fmla="*/ 722 h 764"/>
              <a:gd name="connsiteX73" fmla="*/ 136 w 420"/>
              <a:gd name="connsiteY73" fmla="*/ 716 h 764"/>
              <a:gd name="connsiteX74" fmla="*/ 131 w 420"/>
              <a:gd name="connsiteY74" fmla="*/ 706 h 764"/>
              <a:gd name="connsiteX75" fmla="*/ 121 w 420"/>
              <a:gd name="connsiteY75" fmla="*/ 695 h 764"/>
              <a:gd name="connsiteX76" fmla="*/ 110 w 420"/>
              <a:gd name="connsiteY76" fmla="*/ 690 h 764"/>
              <a:gd name="connsiteX77" fmla="*/ 100 w 420"/>
              <a:gd name="connsiteY77" fmla="*/ 679 h 764"/>
              <a:gd name="connsiteX78" fmla="*/ 84 w 420"/>
              <a:gd name="connsiteY78" fmla="*/ 669 h 764"/>
              <a:gd name="connsiteX79" fmla="*/ 68 w 420"/>
              <a:gd name="connsiteY79" fmla="*/ 658 h 764"/>
              <a:gd name="connsiteX80" fmla="*/ 52 w 420"/>
              <a:gd name="connsiteY80" fmla="*/ 648 h 764"/>
              <a:gd name="connsiteX81" fmla="*/ 36 w 420"/>
              <a:gd name="connsiteY81" fmla="*/ 643 h 764"/>
              <a:gd name="connsiteX82" fmla="*/ 26 w 420"/>
              <a:gd name="connsiteY82" fmla="*/ 632 h 764"/>
              <a:gd name="connsiteX83" fmla="*/ 15 w 420"/>
              <a:gd name="connsiteY83" fmla="*/ 627 h 764"/>
              <a:gd name="connsiteX84" fmla="*/ 5 w 420"/>
              <a:gd name="connsiteY84" fmla="*/ 622 h 764"/>
              <a:gd name="connsiteX85" fmla="*/ 0 w 420"/>
              <a:gd name="connsiteY85" fmla="*/ 616 h 764"/>
              <a:gd name="connsiteX86" fmla="*/ 0 w 420"/>
              <a:gd name="connsiteY86" fmla="*/ 616 h 764"/>
              <a:gd name="connsiteX87" fmla="*/ 0 w 420"/>
              <a:gd name="connsiteY87" fmla="*/ 611 h 764"/>
              <a:gd name="connsiteX88" fmla="*/ 0 w 420"/>
              <a:gd name="connsiteY88" fmla="*/ 611 h 764"/>
              <a:gd name="connsiteX89" fmla="*/ 5 w 420"/>
              <a:gd name="connsiteY89" fmla="*/ 611 h 764"/>
              <a:gd name="connsiteX90" fmla="*/ 10 w 420"/>
              <a:gd name="connsiteY90" fmla="*/ 611 h 764"/>
              <a:gd name="connsiteX91" fmla="*/ 21 w 420"/>
              <a:gd name="connsiteY91" fmla="*/ 611 h 764"/>
              <a:gd name="connsiteX92" fmla="*/ 31 w 420"/>
              <a:gd name="connsiteY92" fmla="*/ 611 h 764"/>
              <a:gd name="connsiteX93" fmla="*/ 47 w 420"/>
              <a:gd name="connsiteY93" fmla="*/ 616 h 764"/>
              <a:gd name="connsiteX94" fmla="*/ 63 w 420"/>
              <a:gd name="connsiteY94" fmla="*/ 622 h 764"/>
              <a:gd name="connsiteX95" fmla="*/ 84 w 420"/>
              <a:gd name="connsiteY95" fmla="*/ 622 h 764"/>
              <a:gd name="connsiteX96" fmla="*/ 105 w 420"/>
              <a:gd name="connsiteY96" fmla="*/ 627 h 764"/>
              <a:gd name="connsiteX97" fmla="*/ 121 w 420"/>
              <a:gd name="connsiteY97" fmla="*/ 632 h 764"/>
              <a:gd name="connsiteX98" fmla="*/ 136 w 420"/>
              <a:gd name="connsiteY98" fmla="*/ 632 h 764"/>
              <a:gd name="connsiteX99" fmla="*/ 152 w 420"/>
              <a:gd name="connsiteY99" fmla="*/ 632 h 764"/>
              <a:gd name="connsiteX100" fmla="*/ 163 w 420"/>
              <a:gd name="connsiteY100" fmla="*/ 632 h 764"/>
              <a:gd name="connsiteX101" fmla="*/ 173 w 420"/>
              <a:gd name="connsiteY101" fmla="*/ 632 h 764"/>
              <a:gd name="connsiteX102" fmla="*/ 179 w 420"/>
              <a:gd name="connsiteY102" fmla="*/ 632 h 764"/>
              <a:gd name="connsiteX103" fmla="*/ 184 w 420"/>
              <a:gd name="connsiteY103" fmla="*/ 632 h 764"/>
              <a:gd name="connsiteX104" fmla="*/ 189 w 420"/>
              <a:gd name="connsiteY104" fmla="*/ 627 h 764"/>
              <a:gd name="connsiteX105" fmla="*/ 194 w 420"/>
              <a:gd name="connsiteY105" fmla="*/ 622 h 764"/>
              <a:gd name="connsiteX106" fmla="*/ 200 w 420"/>
              <a:gd name="connsiteY106" fmla="*/ 616 h 764"/>
              <a:gd name="connsiteX107" fmla="*/ 205 w 420"/>
              <a:gd name="connsiteY107" fmla="*/ 611 h 764"/>
              <a:gd name="connsiteX108" fmla="*/ 210 w 420"/>
              <a:gd name="connsiteY108" fmla="*/ 600 h 764"/>
              <a:gd name="connsiteX109" fmla="*/ 221 w 420"/>
              <a:gd name="connsiteY109" fmla="*/ 590 h 764"/>
              <a:gd name="connsiteX110" fmla="*/ 226 w 420"/>
              <a:gd name="connsiteY110" fmla="*/ 579 h 764"/>
              <a:gd name="connsiteX111" fmla="*/ 231 w 420"/>
              <a:gd name="connsiteY111" fmla="*/ 569 h 764"/>
              <a:gd name="connsiteX112" fmla="*/ 236 w 420"/>
              <a:gd name="connsiteY112" fmla="*/ 553 h 764"/>
              <a:gd name="connsiteX113" fmla="*/ 242 w 420"/>
              <a:gd name="connsiteY113" fmla="*/ 537 h 764"/>
              <a:gd name="connsiteX114" fmla="*/ 247 w 420"/>
              <a:gd name="connsiteY114" fmla="*/ 521 h 764"/>
              <a:gd name="connsiteX115" fmla="*/ 252 w 420"/>
              <a:gd name="connsiteY115" fmla="*/ 500 h 764"/>
              <a:gd name="connsiteX116" fmla="*/ 257 w 420"/>
              <a:gd name="connsiteY116" fmla="*/ 479 h 764"/>
              <a:gd name="connsiteX117" fmla="*/ 263 w 420"/>
              <a:gd name="connsiteY117" fmla="*/ 453 h 764"/>
              <a:gd name="connsiteX118" fmla="*/ 268 w 420"/>
              <a:gd name="connsiteY118" fmla="*/ 427 h 764"/>
              <a:gd name="connsiteX119" fmla="*/ 273 w 420"/>
              <a:gd name="connsiteY119" fmla="*/ 400 h 764"/>
              <a:gd name="connsiteX120" fmla="*/ 278 w 420"/>
              <a:gd name="connsiteY120" fmla="*/ 374 h 764"/>
              <a:gd name="connsiteX121" fmla="*/ 284 w 420"/>
              <a:gd name="connsiteY121" fmla="*/ 348 h 764"/>
              <a:gd name="connsiteX122" fmla="*/ 284 w 420"/>
              <a:gd name="connsiteY122" fmla="*/ 321 h 764"/>
              <a:gd name="connsiteX123" fmla="*/ 289 w 420"/>
              <a:gd name="connsiteY123" fmla="*/ 295 h 764"/>
              <a:gd name="connsiteX124" fmla="*/ 289 w 420"/>
              <a:gd name="connsiteY124" fmla="*/ 274 h 764"/>
              <a:gd name="connsiteX125" fmla="*/ 294 w 420"/>
              <a:gd name="connsiteY125" fmla="*/ 253 h 764"/>
              <a:gd name="connsiteX126" fmla="*/ 294 w 420"/>
              <a:gd name="connsiteY126" fmla="*/ 232 h 764"/>
              <a:gd name="connsiteX127" fmla="*/ 294 w 420"/>
              <a:gd name="connsiteY127" fmla="*/ 211 h 764"/>
              <a:gd name="connsiteX128" fmla="*/ 299 w 420"/>
              <a:gd name="connsiteY128" fmla="*/ 195 h 764"/>
              <a:gd name="connsiteX129" fmla="*/ 299 w 420"/>
              <a:gd name="connsiteY129" fmla="*/ 179 h 764"/>
              <a:gd name="connsiteX130" fmla="*/ 299 w 420"/>
              <a:gd name="connsiteY130" fmla="*/ 163 h 764"/>
              <a:gd name="connsiteX131" fmla="*/ 299 w 420"/>
              <a:gd name="connsiteY131" fmla="*/ 153 h 764"/>
              <a:gd name="connsiteX132" fmla="*/ 299 w 420"/>
              <a:gd name="connsiteY132" fmla="*/ 142 h 764"/>
              <a:gd name="connsiteX133" fmla="*/ 299 w 420"/>
              <a:gd name="connsiteY133" fmla="*/ 132 h 764"/>
              <a:gd name="connsiteX134" fmla="*/ 299 w 420"/>
              <a:gd name="connsiteY134" fmla="*/ 121 h 764"/>
              <a:gd name="connsiteX135" fmla="*/ 294 w 420"/>
              <a:gd name="connsiteY135" fmla="*/ 116 h 764"/>
              <a:gd name="connsiteX136" fmla="*/ 294 w 420"/>
              <a:gd name="connsiteY13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15 w 420"/>
              <a:gd name="connsiteY7" fmla="*/ 26 h 764"/>
              <a:gd name="connsiteX8" fmla="*/ 231 w 420"/>
              <a:gd name="connsiteY8" fmla="*/ 21 h 764"/>
              <a:gd name="connsiteX9" fmla="*/ 236 w 420"/>
              <a:gd name="connsiteY9" fmla="*/ 21 h 764"/>
              <a:gd name="connsiteX10" fmla="*/ 242 w 420"/>
              <a:gd name="connsiteY10" fmla="*/ 21 h 764"/>
              <a:gd name="connsiteX11" fmla="*/ 247 w 420"/>
              <a:gd name="connsiteY11" fmla="*/ 16 h 764"/>
              <a:gd name="connsiteX12" fmla="*/ 247 w 420"/>
              <a:gd name="connsiteY12" fmla="*/ 16 h 764"/>
              <a:gd name="connsiteX13" fmla="*/ 252 w 420"/>
              <a:gd name="connsiteY13" fmla="*/ 16 h 764"/>
              <a:gd name="connsiteX14" fmla="*/ 252 w 420"/>
              <a:gd name="connsiteY14" fmla="*/ 11 h 764"/>
              <a:gd name="connsiteX15" fmla="*/ 263 w 420"/>
              <a:gd name="connsiteY15" fmla="*/ 5 h 764"/>
              <a:gd name="connsiteX16" fmla="*/ 268 w 420"/>
              <a:gd name="connsiteY16" fmla="*/ 5 h 764"/>
              <a:gd name="connsiteX17" fmla="*/ 278 w 420"/>
              <a:gd name="connsiteY17" fmla="*/ 0 h 764"/>
              <a:gd name="connsiteX18" fmla="*/ 284 w 420"/>
              <a:gd name="connsiteY18" fmla="*/ 5 h 764"/>
              <a:gd name="connsiteX19" fmla="*/ 299 w 420"/>
              <a:gd name="connsiteY19" fmla="*/ 5 h 764"/>
              <a:gd name="connsiteX20" fmla="*/ 310 w 420"/>
              <a:gd name="connsiteY20" fmla="*/ 11 h 764"/>
              <a:gd name="connsiteX21" fmla="*/ 331 w 420"/>
              <a:gd name="connsiteY21" fmla="*/ 16 h 764"/>
              <a:gd name="connsiteX22" fmla="*/ 363 w 420"/>
              <a:gd name="connsiteY22" fmla="*/ 32 h 764"/>
              <a:gd name="connsiteX23" fmla="*/ 378 w 420"/>
              <a:gd name="connsiteY23" fmla="*/ 42 h 764"/>
              <a:gd name="connsiteX24" fmla="*/ 394 w 420"/>
              <a:gd name="connsiteY24" fmla="*/ 53 h 764"/>
              <a:gd name="connsiteX25" fmla="*/ 405 w 420"/>
              <a:gd name="connsiteY25" fmla="*/ 58 h 764"/>
              <a:gd name="connsiteX26" fmla="*/ 415 w 420"/>
              <a:gd name="connsiteY26" fmla="*/ 68 h 764"/>
              <a:gd name="connsiteX27" fmla="*/ 420 w 420"/>
              <a:gd name="connsiteY27" fmla="*/ 74 h 764"/>
              <a:gd name="connsiteX28" fmla="*/ 420 w 420"/>
              <a:gd name="connsiteY28" fmla="*/ 74 h 764"/>
              <a:gd name="connsiteX29" fmla="*/ 415 w 420"/>
              <a:gd name="connsiteY29" fmla="*/ 79 h 764"/>
              <a:gd name="connsiteX30" fmla="*/ 415 w 420"/>
              <a:gd name="connsiteY30" fmla="*/ 84 h 764"/>
              <a:gd name="connsiteX31" fmla="*/ 410 w 420"/>
              <a:gd name="connsiteY31" fmla="*/ 90 h 764"/>
              <a:gd name="connsiteX32" fmla="*/ 405 w 420"/>
              <a:gd name="connsiteY32" fmla="*/ 95 h 764"/>
              <a:gd name="connsiteX33" fmla="*/ 399 w 420"/>
              <a:gd name="connsiteY33" fmla="*/ 100 h 764"/>
              <a:gd name="connsiteX34" fmla="*/ 394 w 420"/>
              <a:gd name="connsiteY34" fmla="*/ 105 h 764"/>
              <a:gd name="connsiteX35" fmla="*/ 389 w 420"/>
              <a:gd name="connsiteY35" fmla="*/ 116 h 764"/>
              <a:gd name="connsiteX36" fmla="*/ 389 w 420"/>
              <a:gd name="connsiteY36" fmla="*/ 126 h 764"/>
              <a:gd name="connsiteX37" fmla="*/ 384 w 420"/>
              <a:gd name="connsiteY37" fmla="*/ 142 h 764"/>
              <a:gd name="connsiteX38" fmla="*/ 384 w 420"/>
              <a:gd name="connsiteY38" fmla="*/ 163 h 764"/>
              <a:gd name="connsiteX39" fmla="*/ 384 w 420"/>
              <a:gd name="connsiteY39" fmla="*/ 184 h 764"/>
              <a:gd name="connsiteX40" fmla="*/ 378 w 420"/>
              <a:gd name="connsiteY40" fmla="*/ 211 h 764"/>
              <a:gd name="connsiteX41" fmla="*/ 373 w 420"/>
              <a:gd name="connsiteY41" fmla="*/ 263 h 764"/>
              <a:gd name="connsiteX42" fmla="*/ 368 w 420"/>
              <a:gd name="connsiteY42" fmla="*/ 316 h 764"/>
              <a:gd name="connsiteX43" fmla="*/ 363 w 420"/>
              <a:gd name="connsiteY43" fmla="*/ 363 h 764"/>
              <a:gd name="connsiteX44" fmla="*/ 357 w 420"/>
              <a:gd name="connsiteY44" fmla="*/ 411 h 764"/>
              <a:gd name="connsiteX45" fmla="*/ 347 w 420"/>
              <a:gd name="connsiteY45" fmla="*/ 458 h 764"/>
              <a:gd name="connsiteX46" fmla="*/ 336 w 420"/>
              <a:gd name="connsiteY46" fmla="*/ 506 h 764"/>
              <a:gd name="connsiteX47" fmla="*/ 326 w 420"/>
              <a:gd name="connsiteY47" fmla="*/ 553 h 764"/>
              <a:gd name="connsiteX48" fmla="*/ 310 w 420"/>
              <a:gd name="connsiteY48" fmla="*/ 595 h 764"/>
              <a:gd name="connsiteX49" fmla="*/ 299 w 420"/>
              <a:gd name="connsiteY49" fmla="*/ 622 h 764"/>
              <a:gd name="connsiteX50" fmla="*/ 294 w 420"/>
              <a:gd name="connsiteY50" fmla="*/ 643 h 764"/>
              <a:gd name="connsiteX51" fmla="*/ 284 w 420"/>
              <a:gd name="connsiteY51" fmla="*/ 658 h 764"/>
              <a:gd name="connsiteX52" fmla="*/ 273 w 420"/>
              <a:gd name="connsiteY52" fmla="*/ 674 h 764"/>
              <a:gd name="connsiteX53" fmla="*/ 263 w 420"/>
              <a:gd name="connsiteY53" fmla="*/ 690 h 764"/>
              <a:gd name="connsiteX54" fmla="*/ 252 w 420"/>
              <a:gd name="connsiteY54" fmla="*/ 706 h 764"/>
              <a:gd name="connsiteX55" fmla="*/ 236 w 420"/>
              <a:gd name="connsiteY55" fmla="*/ 716 h 764"/>
              <a:gd name="connsiteX56" fmla="*/ 226 w 420"/>
              <a:gd name="connsiteY56" fmla="*/ 727 h 764"/>
              <a:gd name="connsiteX57" fmla="*/ 215 w 420"/>
              <a:gd name="connsiteY57" fmla="*/ 737 h 764"/>
              <a:gd name="connsiteX58" fmla="*/ 205 w 420"/>
              <a:gd name="connsiteY58" fmla="*/ 743 h 764"/>
              <a:gd name="connsiteX59" fmla="*/ 194 w 420"/>
              <a:gd name="connsiteY59" fmla="*/ 748 h 764"/>
              <a:gd name="connsiteX60" fmla="*/ 184 w 420"/>
              <a:gd name="connsiteY60" fmla="*/ 753 h 764"/>
              <a:gd name="connsiteX61" fmla="*/ 179 w 420"/>
              <a:gd name="connsiteY61" fmla="*/ 758 h 764"/>
              <a:gd name="connsiteX62" fmla="*/ 168 w 420"/>
              <a:gd name="connsiteY62" fmla="*/ 764 h 764"/>
              <a:gd name="connsiteX63" fmla="*/ 163 w 420"/>
              <a:gd name="connsiteY63" fmla="*/ 764 h 764"/>
              <a:gd name="connsiteX64" fmla="*/ 157 w 420"/>
              <a:gd name="connsiteY64" fmla="*/ 764 h 764"/>
              <a:gd name="connsiteX65" fmla="*/ 147 w 420"/>
              <a:gd name="connsiteY65" fmla="*/ 758 h 764"/>
              <a:gd name="connsiteX66" fmla="*/ 142 w 420"/>
              <a:gd name="connsiteY66" fmla="*/ 753 h 764"/>
              <a:gd name="connsiteX67" fmla="*/ 136 w 420"/>
              <a:gd name="connsiteY67" fmla="*/ 748 h 764"/>
              <a:gd name="connsiteX68" fmla="*/ 136 w 420"/>
              <a:gd name="connsiteY68" fmla="*/ 743 h 764"/>
              <a:gd name="connsiteX69" fmla="*/ 136 w 420"/>
              <a:gd name="connsiteY69" fmla="*/ 737 h 764"/>
              <a:gd name="connsiteX70" fmla="*/ 136 w 420"/>
              <a:gd name="connsiteY70" fmla="*/ 732 h 764"/>
              <a:gd name="connsiteX71" fmla="*/ 136 w 420"/>
              <a:gd name="connsiteY71" fmla="*/ 722 h 764"/>
              <a:gd name="connsiteX72" fmla="*/ 136 w 420"/>
              <a:gd name="connsiteY72" fmla="*/ 716 h 764"/>
              <a:gd name="connsiteX73" fmla="*/ 131 w 420"/>
              <a:gd name="connsiteY73" fmla="*/ 706 h 764"/>
              <a:gd name="connsiteX74" fmla="*/ 121 w 420"/>
              <a:gd name="connsiteY74" fmla="*/ 695 h 764"/>
              <a:gd name="connsiteX75" fmla="*/ 110 w 420"/>
              <a:gd name="connsiteY75" fmla="*/ 690 h 764"/>
              <a:gd name="connsiteX76" fmla="*/ 100 w 420"/>
              <a:gd name="connsiteY76" fmla="*/ 679 h 764"/>
              <a:gd name="connsiteX77" fmla="*/ 84 w 420"/>
              <a:gd name="connsiteY77" fmla="*/ 669 h 764"/>
              <a:gd name="connsiteX78" fmla="*/ 68 w 420"/>
              <a:gd name="connsiteY78" fmla="*/ 658 h 764"/>
              <a:gd name="connsiteX79" fmla="*/ 52 w 420"/>
              <a:gd name="connsiteY79" fmla="*/ 648 h 764"/>
              <a:gd name="connsiteX80" fmla="*/ 36 w 420"/>
              <a:gd name="connsiteY80" fmla="*/ 643 h 764"/>
              <a:gd name="connsiteX81" fmla="*/ 26 w 420"/>
              <a:gd name="connsiteY81" fmla="*/ 632 h 764"/>
              <a:gd name="connsiteX82" fmla="*/ 15 w 420"/>
              <a:gd name="connsiteY82" fmla="*/ 627 h 764"/>
              <a:gd name="connsiteX83" fmla="*/ 5 w 420"/>
              <a:gd name="connsiteY83" fmla="*/ 622 h 764"/>
              <a:gd name="connsiteX84" fmla="*/ 0 w 420"/>
              <a:gd name="connsiteY84" fmla="*/ 616 h 764"/>
              <a:gd name="connsiteX85" fmla="*/ 0 w 420"/>
              <a:gd name="connsiteY85" fmla="*/ 616 h 764"/>
              <a:gd name="connsiteX86" fmla="*/ 0 w 420"/>
              <a:gd name="connsiteY86" fmla="*/ 611 h 764"/>
              <a:gd name="connsiteX87" fmla="*/ 0 w 420"/>
              <a:gd name="connsiteY87" fmla="*/ 611 h 764"/>
              <a:gd name="connsiteX88" fmla="*/ 5 w 420"/>
              <a:gd name="connsiteY88" fmla="*/ 611 h 764"/>
              <a:gd name="connsiteX89" fmla="*/ 10 w 420"/>
              <a:gd name="connsiteY89" fmla="*/ 611 h 764"/>
              <a:gd name="connsiteX90" fmla="*/ 21 w 420"/>
              <a:gd name="connsiteY90" fmla="*/ 611 h 764"/>
              <a:gd name="connsiteX91" fmla="*/ 31 w 420"/>
              <a:gd name="connsiteY91" fmla="*/ 611 h 764"/>
              <a:gd name="connsiteX92" fmla="*/ 47 w 420"/>
              <a:gd name="connsiteY92" fmla="*/ 616 h 764"/>
              <a:gd name="connsiteX93" fmla="*/ 63 w 420"/>
              <a:gd name="connsiteY93" fmla="*/ 622 h 764"/>
              <a:gd name="connsiteX94" fmla="*/ 84 w 420"/>
              <a:gd name="connsiteY94" fmla="*/ 622 h 764"/>
              <a:gd name="connsiteX95" fmla="*/ 105 w 420"/>
              <a:gd name="connsiteY95" fmla="*/ 627 h 764"/>
              <a:gd name="connsiteX96" fmla="*/ 121 w 420"/>
              <a:gd name="connsiteY96" fmla="*/ 632 h 764"/>
              <a:gd name="connsiteX97" fmla="*/ 136 w 420"/>
              <a:gd name="connsiteY97" fmla="*/ 632 h 764"/>
              <a:gd name="connsiteX98" fmla="*/ 152 w 420"/>
              <a:gd name="connsiteY98" fmla="*/ 632 h 764"/>
              <a:gd name="connsiteX99" fmla="*/ 163 w 420"/>
              <a:gd name="connsiteY99" fmla="*/ 632 h 764"/>
              <a:gd name="connsiteX100" fmla="*/ 173 w 420"/>
              <a:gd name="connsiteY100" fmla="*/ 632 h 764"/>
              <a:gd name="connsiteX101" fmla="*/ 179 w 420"/>
              <a:gd name="connsiteY101" fmla="*/ 632 h 764"/>
              <a:gd name="connsiteX102" fmla="*/ 184 w 420"/>
              <a:gd name="connsiteY102" fmla="*/ 632 h 764"/>
              <a:gd name="connsiteX103" fmla="*/ 189 w 420"/>
              <a:gd name="connsiteY103" fmla="*/ 627 h 764"/>
              <a:gd name="connsiteX104" fmla="*/ 194 w 420"/>
              <a:gd name="connsiteY104" fmla="*/ 622 h 764"/>
              <a:gd name="connsiteX105" fmla="*/ 200 w 420"/>
              <a:gd name="connsiteY105" fmla="*/ 616 h 764"/>
              <a:gd name="connsiteX106" fmla="*/ 205 w 420"/>
              <a:gd name="connsiteY106" fmla="*/ 611 h 764"/>
              <a:gd name="connsiteX107" fmla="*/ 210 w 420"/>
              <a:gd name="connsiteY107" fmla="*/ 600 h 764"/>
              <a:gd name="connsiteX108" fmla="*/ 221 w 420"/>
              <a:gd name="connsiteY108" fmla="*/ 590 h 764"/>
              <a:gd name="connsiteX109" fmla="*/ 226 w 420"/>
              <a:gd name="connsiteY109" fmla="*/ 579 h 764"/>
              <a:gd name="connsiteX110" fmla="*/ 231 w 420"/>
              <a:gd name="connsiteY110" fmla="*/ 569 h 764"/>
              <a:gd name="connsiteX111" fmla="*/ 236 w 420"/>
              <a:gd name="connsiteY111" fmla="*/ 553 h 764"/>
              <a:gd name="connsiteX112" fmla="*/ 242 w 420"/>
              <a:gd name="connsiteY112" fmla="*/ 537 h 764"/>
              <a:gd name="connsiteX113" fmla="*/ 247 w 420"/>
              <a:gd name="connsiteY113" fmla="*/ 521 h 764"/>
              <a:gd name="connsiteX114" fmla="*/ 252 w 420"/>
              <a:gd name="connsiteY114" fmla="*/ 500 h 764"/>
              <a:gd name="connsiteX115" fmla="*/ 257 w 420"/>
              <a:gd name="connsiteY115" fmla="*/ 479 h 764"/>
              <a:gd name="connsiteX116" fmla="*/ 263 w 420"/>
              <a:gd name="connsiteY116" fmla="*/ 453 h 764"/>
              <a:gd name="connsiteX117" fmla="*/ 268 w 420"/>
              <a:gd name="connsiteY117" fmla="*/ 427 h 764"/>
              <a:gd name="connsiteX118" fmla="*/ 273 w 420"/>
              <a:gd name="connsiteY118" fmla="*/ 400 h 764"/>
              <a:gd name="connsiteX119" fmla="*/ 278 w 420"/>
              <a:gd name="connsiteY119" fmla="*/ 374 h 764"/>
              <a:gd name="connsiteX120" fmla="*/ 284 w 420"/>
              <a:gd name="connsiteY120" fmla="*/ 348 h 764"/>
              <a:gd name="connsiteX121" fmla="*/ 284 w 420"/>
              <a:gd name="connsiteY121" fmla="*/ 321 h 764"/>
              <a:gd name="connsiteX122" fmla="*/ 289 w 420"/>
              <a:gd name="connsiteY122" fmla="*/ 295 h 764"/>
              <a:gd name="connsiteX123" fmla="*/ 289 w 420"/>
              <a:gd name="connsiteY123" fmla="*/ 274 h 764"/>
              <a:gd name="connsiteX124" fmla="*/ 294 w 420"/>
              <a:gd name="connsiteY124" fmla="*/ 253 h 764"/>
              <a:gd name="connsiteX125" fmla="*/ 294 w 420"/>
              <a:gd name="connsiteY125" fmla="*/ 232 h 764"/>
              <a:gd name="connsiteX126" fmla="*/ 294 w 420"/>
              <a:gd name="connsiteY126" fmla="*/ 211 h 764"/>
              <a:gd name="connsiteX127" fmla="*/ 299 w 420"/>
              <a:gd name="connsiteY127" fmla="*/ 195 h 764"/>
              <a:gd name="connsiteX128" fmla="*/ 299 w 420"/>
              <a:gd name="connsiteY128" fmla="*/ 179 h 764"/>
              <a:gd name="connsiteX129" fmla="*/ 299 w 420"/>
              <a:gd name="connsiteY129" fmla="*/ 163 h 764"/>
              <a:gd name="connsiteX130" fmla="*/ 299 w 420"/>
              <a:gd name="connsiteY130" fmla="*/ 153 h 764"/>
              <a:gd name="connsiteX131" fmla="*/ 299 w 420"/>
              <a:gd name="connsiteY131" fmla="*/ 142 h 764"/>
              <a:gd name="connsiteX132" fmla="*/ 299 w 420"/>
              <a:gd name="connsiteY132" fmla="*/ 132 h 764"/>
              <a:gd name="connsiteX133" fmla="*/ 299 w 420"/>
              <a:gd name="connsiteY133" fmla="*/ 121 h 764"/>
              <a:gd name="connsiteX134" fmla="*/ 294 w 420"/>
              <a:gd name="connsiteY134" fmla="*/ 116 h 764"/>
              <a:gd name="connsiteX135" fmla="*/ 294 w 420"/>
              <a:gd name="connsiteY13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31 w 420"/>
              <a:gd name="connsiteY7" fmla="*/ 21 h 764"/>
              <a:gd name="connsiteX8" fmla="*/ 236 w 420"/>
              <a:gd name="connsiteY8" fmla="*/ 21 h 764"/>
              <a:gd name="connsiteX9" fmla="*/ 242 w 420"/>
              <a:gd name="connsiteY9" fmla="*/ 21 h 764"/>
              <a:gd name="connsiteX10" fmla="*/ 247 w 420"/>
              <a:gd name="connsiteY10" fmla="*/ 16 h 764"/>
              <a:gd name="connsiteX11" fmla="*/ 247 w 420"/>
              <a:gd name="connsiteY11" fmla="*/ 16 h 764"/>
              <a:gd name="connsiteX12" fmla="*/ 252 w 420"/>
              <a:gd name="connsiteY12" fmla="*/ 16 h 764"/>
              <a:gd name="connsiteX13" fmla="*/ 252 w 420"/>
              <a:gd name="connsiteY13" fmla="*/ 11 h 764"/>
              <a:gd name="connsiteX14" fmla="*/ 263 w 420"/>
              <a:gd name="connsiteY14" fmla="*/ 5 h 764"/>
              <a:gd name="connsiteX15" fmla="*/ 268 w 420"/>
              <a:gd name="connsiteY15" fmla="*/ 5 h 764"/>
              <a:gd name="connsiteX16" fmla="*/ 278 w 420"/>
              <a:gd name="connsiteY16" fmla="*/ 0 h 764"/>
              <a:gd name="connsiteX17" fmla="*/ 284 w 420"/>
              <a:gd name="connsiteY17" fmla="*/ 5 h 764"/>
              <a:gd name="connsiteX18" fmla="*/ 299 w 420"/>
              <a:gd name="connsiteY18" fmla="*/ 5 h 764"/>
              <a:gd name="connsiteX19" fmla="*/ 310 w 420"/>
              <a:gd name="connsiteY19" fmla="*/ 11 h 764"/>
              <a:gd name="connsiteX20" fmla="*/ 331 w 420"/>
              <a:gd name="connsiteY20" fmla="*/ 16 h 764"/>
              <a:gd name="connsiteX21" fmla="*/ 363 w 420"/>
              <a:gd name="connsiteY21" fmla="*/ 32 h 764"/>
              <a:gd name="connsiteX22" fmla="*/ 378 w 420"/>
              <a:gd name="connsiteY22" fmla="*/ 42 h 764"/>
              <a:gd name="connsiteX23" fmla="*/ 394 w 420"/>
              <a:gd name="connsiteY23" fmla="*/ 53 h 764"/>
              <a:gd name="connsiteX24" fmla="*/ 405 w 420"/>
              <a:gd name="connsiteY24" fmla="*/ 58 h 764"/>
              <a:gd name="connsiteX25" fmla="*/ 415 w 420"/>
              <a:gd name="connsiteY25" fmla="*/ 68 h 764"/>
              <a:gd name="connsiteX26" fmla="*/ 420 w 420"/>
              <a:gd name="connsiteY26" fmla="*/ 74 h 764"/>
              <a:gd name="connsiteX27" fmla="*/ 420 w 420"/>
              <a:gd name="connsiteY27" fmla="*/ 74 h 764"/>
              <a:gd name="connsiteX28" fmla="*/ 415 w 420"/>
              <a:gd name="connsiteY28" fmla="*/ 79 h 764"/>
              <a:gd name="connsiteX29" fmla="*/ 415 w 420"/>
              <a:gd name="connsiteY29" fmla="*/ 84 h 764"/>
              <a:gd name="connsiteX30" fmla="*/ 410 w 420"/>
              <a:gd name="connsiteY30" fmla="*/ 90 h 764"/>
              <a:gd name="connsiteX31" fmla="*/ 405 w 420"/>
              <a:gd name="connsiteY31" fmla="*/ 95 h 764"/>
              <a:gd name="connsiteX32" fmla="*/ 399 w 420"/>
              <a:gd name="connsiteY32" fmla="*/ 100 h 764"/>
              <a:gd name="connsiteX33" fmla="*/ 394 w 420"/>
              <a:gd name="connsiteY33" fmla="*/ 105 h 764"/>
              <a:gd name="connsiteX34" fmla="*/ 389 w 420"/>
              <a:gd name="connsiteY34" fmla="*/ 116 h 764"/>
              <a:gd name="connsiteX35" fmla="*/ 389 w 420"/>
              <a:gd name="connsiteY35" fmla="*/ 126 h 764"/>
              <a:gd name="connsiteX36" fmla="*/ 384 w 420"/>
              <a:gd name="connsiteY36" fmla="*/ 142 h 764"/>
              <a:gd name="connsiteX37" fmla="*/ 384 w 420"/>
              <a:gd name="connsiteY37" fmla="*/ 163 h 764"/>
              <a:gd name="connsiteX38" fmla="*/ 384 w 420"/>
              <a:gd name="connsiteY38" fmla="*/ 184 h 764"/>
              <a:gd name="connsiteX39" fmla="*/ 378 w 420"/>
              <a:gd name="connsiteY39" fmla="*/ 211 h 764"/>
              <a:gd name="connsiteX40" fmla="*/ 373 w 420"/>
              <a:gd name="connsiteY40" fmla="*/ 263 h 764"/>
              <a:gd name="connsiteX41" fmla="*/ 368 w 420"/>
              <a:gd name="connsiteY41" fmla="*/ 316 h 764"/>
              <a:gd name="connsiteX42" fmla="*/ 363 w 420"/>
              <a:gd name="connsiteY42" fmla="*/ 363 h 764"/>
              <a:gd name="connsiteX43" fmla="*/ 357 w 420"/>
              <a:gd name="connsiteY43" fmla="*/ 411 h 764"/>
              <a:gd name="connsiteX44" fmla="*/ 347 w 420"/>
              <a:gd name="connsiteY44" fmla="*/ 458 h 764"/>
              <a:gd name="connsiteX45" fmla="*/ 336 w 420"/>
              <a:gd name="connsiteY45" fmla="*/ 506 h 764"/>
              <a:gd name="connsiteX46" fmla="*/ 326 w 420"/>
              <a:gd name="connsiteY46" fmla="*/ 553 h 764"/>
              <a:gd name="connsiteX47" fmla="*/ 310 w 420"/>
              <a:gd name="connsiteY47" fmla="*/ 595 h 764"/>
              <a:gd name="connsiteX48" fmla="*/ 299 w 420"/>
              <a:gd name="connsiteY48" fmla="*/ 622 h 764"/>
              <a:gd name="connsiteX49" fmla="*/ 294 w 420"/>
              <a:gd name="connsiteY49" fmla="*/ 643 h 764"/>
              <a:gd name="connsiteX50" fmla="*/ 284 w 420"/>
              <a:gd name="connsiteY50" fmla="*/ 658 h 764"/>
              <a:gd name="connsiteX51" fmla="*/ 273 w 420"/>
              <a:gd name="connsiteY51" fmla="*/ 674 h 764"/>
              <a:gd name="connsiteX52" fmla="*/ 263 w 420"/>
              <a:gd name="connsiteY52" fmla="*/ 690 h 764"/>
              <a:gd name="connsiteX53" fmla="*/ 252 w 420"/>
              <a:gd name="connsiteY53" fmla="*/ 706 h 764"/>
              <a:gd name="connsiteX54" fmla="*/ 236 w 420"/>
              <a:gd name="connsiteY54" fmla="*/ 716 h 764"/>
              <a:gd name="connsiteX55" fmla="*/ 226 w 420"/>
              <a:gd name="connsiteY55" fmla="*/ 727 h 764"/>
              <a:gd name="connsiteX56" fmla="*/ 215 w 420"/>
              <a:gd name="connsiteY56" fmla="*/ 737 h 764"/>
              <a:gd name="connsiteX57" fmla="*/ 205 w 420"/>
              <a:gd name="connsiteY57" fmla="*/ 743 h 764"/>
              <a:gd name="connsiteX58" fmla="*/ 194 w 420"/>
              <a:gd name="connsiteY58" fmla="*/ 748 h 764"/>
              <a:gd name="connsiteX59" fmla="*/ 184 w 420"/>
              <a:gd name="connsiteY59" fmla="*/ 753 h 764"/>
              <a:gd name="connsiteX60" fmla="*/ 179 w 420"/>
              <a:gd name="connsiteY60" fmla="*/ 758 h 764"/>
              <a:gd name="connsiteX61" fmla="*/ 168 w 420"/>
              <a:gd name="connsiteY61" fmla="*/ 764 h 764"/>
              <a:gd name="connsiteX62" fmla="*/ 163 w 420"/>
              <a:gd name="connsiteY62" fmla="*/ 764 h 764"/>
              <a:gd name="connsiteX63" fmla="*/ 157 w 420"/>
              <a:gd name="connsiteY63" fmla="*/ 764 h 764"/>
              <a:gd name="connsiteX64" fmla="*/ 147 w 420"/>
              <a:gd name="connsiteY64" fmla="*/ 758 h 764"/>
              <a:gd name="connsiteX65" fmla="*/ 142 w 420"/>
              <a:gd name="connsiteY65" fmla="*/ 753 h 764"/>
              <a:gd name="connsiteX66" fmla="*/ 136 w 420"/>
              <a:gd name="connsiteY66" fmla="*/ 748 h 764"/>
              <a:gd name="connsiteX67" fmla="*/ 136 w 420"/>
              <a:gd name="connsiteY67" fmla="*/ 743 h 764"/>
              <a:gd name="connsiteX68" fmla="*/ 136 w 420"/>
              <a:gd name="connsiteY68" fmla="*/ 737 h 764"/>
              <a:gd name="connsiteX69" fmla="*/ 136 w 420"/>
              <a:gd name="connsiteY69" fmla="*/ 732 h 764"/>
              <a:gd name="connsiteX70" fmla="*/ 136 w 420"/>
              <a:gd name="connsiteY70" fmla="*/ 722 h 764"/>
              <a:gd name="connsiteX71" fmla="*/ 136 w 420"/>
              <a:gd name="connsiteY71" fmla="*/ 716 h 764"/>
              <a:gd name="connsiteX72" fmla="*/ 131 w 420"/>
              <a:gd name="connsiteY72" fmla="*/ 706 h 764"/>
              <a:gd name="connsiteX73" fmla="*/ 121 w 420"/>
              <a:gd name="connsiteY73" fmla="*/ 695 h 764"/>
              <a:gd name="connsiteX74" fmla="*/ 110 w 420"/>
              <a:gd name="connsiteY74" fmla="*/ 690 h 764"/>
              <a:gd name="connsiteX75" fmla="*/ 100 w 420"/>
              <a:gd name="connsiteY75" fmla="*/ 679 h 764"/>
              <a:gd name="connsiteX76" fmla="*/ 84 w 420"/>
              <a:gd name="connsiteY76" fmla="*/ 669 h 764"/>
              <a:gd name="connsiteX77" fmla="*/ 68 w 420"/>
              <a:gd name="connsiteY77" fmla="*/ 658 h 764"/>
              <a:gd name="connsiteX78" fmla="*/ 52 w 420"/>
              <a:gd name="connsiteY78" fmla="*/ 648 h 764"/>
              <a:gd name="connsiteX79" fmla="*/ 36 w 420"/>
              <a:gd name="connsiteY79" fmla="*/ 643 h 764"/>
              <a:gd name="connsiteX80" fmla="*/ 26 w 420"/>
              <a:gd name="connsiteY80" fmla="*/ 632 h 764"/>
              <a:gd name="connsiteX81" fmla="*/ 15 w 420"/>
              <a:gd name="connsiteY81" fmla="*/ 627 h 764"/>
              <a:gd name="connsiteX82" fmla="*/ 5 w 420"/>
              <a:gd name="connsiteY82" fmla="*/ 622 h 764"/>
              <a:gd name="connsiteX83" fmla="*/ 0 w 420"/>
              <a:gd name="connsiteY83" fmla="*/ 616 h 764"/>
              <a:gd name="connsiteX84" fmla="*/ 0 w 420"/>
              <a:gd name="connsiteY84" fmla="*/ 616 h 764"/>
              <a:gd name="connsiteX85" fmla="*/ 0 w 420"/>
              <a:gd name="connsiteY85" fmla="*/ 611 h 764"/>
              <a:gd name="connsiteX86" fmla="*/ 0 w 420"/>
              <a:gd name="connsiteY86" fmla="*/ 611 h 764"/>
              <a:gd name="connsiteX87" fmla="*/ 5 w 420"/>
              <a:gd name="connsiteY87" fmla="*/ 611 h 764"/>
              <a:gd name="connsiteX88" fmla="*/ 10 w 420"/>
              <a:gd name="connsiteY88" fmla="*/ 611 h 764"/>
              <a:gd name="connsiteX89" fmla="*/ 21 w 420"/>
              <a:gd name="connsiteY89" fmla="*/ 611 h 764"/>
              <a:gd name="connsiteX90" fmla="*/ 31 w 420"/>
              <a:gd name="connsiteY90" fmla="*/ 611 h 764"/>
              <a:gd name="connsiteX91" fmla="*/ 47 w 420"/>
              <a:gd name="connsiteY91" fmla="*/ 616 h 764"/>
              <a:gd name="connsiteX92" fmla="*/ 63 w 420"/>
              <a:gd name="connsiteY92" fmla="*/ 622 h 764"/>
              <a:gd name="connsiteX93" fmla="*/ 84 w 420"/>
              <a:gd name="connsiteY93" fmla="*/ 622 h 764"/>
              <a:gd name="connsiteX94" fmla="*/ 105 w 420"/>
              <a:gd name="connsiteY94" fmla="*/ 627 h 764"/>
              <a:gd name="connsiteX95" fmla="*/ 121 w 420"/>
              <a:gd name="connsiteY95" fmla="*/ 632 h 764"/>
              <a:gd name="connsiteX96" fmla="*/ 136 w 420"/>
              <a:gd name="connsiteY96" fmla="*/ 632 h 764"/>
              <a:gd name="connsiteX97" fmla="*/ 152 w 420"/>
              <a:gd name="connsiteY97" fmla="*/ 632 h 764"/>
              <a:gd name="connsiteX98" fmla="*/ 163 w 420"/>
              <a:gd name="connsiteY98" fmla="*/ 632 h 764"/>
              <a:gd name="connsiteX99" fmla="*/ 173 w 420"/>
              <a:gd name="connsiteY99" fmla="*/ 632 h 764"/>
              <a:gd name="connsiteX100" fmla="*/ 179 w 420"/>
              <a:gd name="connsiteY100" fmla="*/ 632 h 764"/>
              <a:gd name="connsiteX101" fmla="*/ 184 w 420"/>
              <a:gd name="connsiteY101" fmla="*/ 632 h 764"/>
              <a:gd name="connsiteX102" fmla="*/ 189 w 420"/>
              <a:gd name="connsiteY102" fmla="*/ 627 h 764"/>
              <a:gd name="connsiteX103" fmla="*/ 194 w 420"/>
              <a:gd name="connsiteY103" fmla="*/ 622 h 764"/>
              <a:gd name="connsiteX104" fmla="*/ 200 w 420"/>
              <a:gd name="connsiteY104" fmla="*/ 616 h 764"/>
              <a:gd name="connsiteX105" fmla="*/ 205 w 420"/>
              <a:gd name="connsiteY105" fmla="*/ 611 h 764"/>
              <a:gd name="connsiteX106" fmla="*/ 210 w 420"/>
              <a:gd name="connsiteY106" fmla="*/ 600 h 764"/>
              <a:gd name="connsiteX107" fmla="*/ 221 w 420"/>
              <a:gd name="connsiteY107" fmla="*/ 590 h 764"/>
              <a:gd name="connsiteX108" fmla="*/ 226 w 420"/>
              <a:gd name="connsiteY108" fmla="*/ 579 h 764"/>
              <a:gd name="connsiteX109" fmla="*/ 231 w 420"/>
              <a:gd name="connsiteY109" fmla="*/ 569 h 764"/>
              <a:gd name="connsiteX110" fmla="*/ 236 w 420"/>
              <a:gd name="connsiteY110" fmla="*/ 553 h 764"/>
              <a:gd name="connsiteX111" fmla="*/ 242 w 420"/>
              <a:gd name="connsiteY111" fmla="*/ 537 h 764"/>
              <a:gd name="connsiteX112" fmla="*/ 247 w 420"/>
              <a:gd name="connsiteY112" fmla="*/ 521 h 764"/>
              <a:gd name="connsiteX113" fmla="*/ 252 w 420"/>
              <a:gd name="connsiteY113" fmla="*/ 500 h 764"/>
              <a:gd name="connsiteX114" fmla="*/ 257 w 420"/>
              <a:gd name="connsiteY114" fmla="*/ 479 h 764"/>
              <a:gd name="connsiteX115" fmla="*/ 263 w 420"/>
              <a:gd name="connsiteY115" fmla="*/ 453 h 764"/>
              <a:gd name="connsiteX116" fmla="*/ 268 w 420"/>
              <a:gd name="connsiteY116" fmla="*/ 427 h 764"/>
              <a:gd name="connsiteX117" fmla="*/ 273 w 420"/>
              <a:gd name="connsiteY117" fmla="*/ 400 h 764"/>
              <a:gd name="connsiteX118" fmla="*/ 278 w 420"/>
              <a:gd name="connsiteY118" fmla="*/ 374 h 764"/>
              <a:gd name="connsiteX119" fmla="*/ 284 w 420"/>
              <a:gd name="connsiteY119" fmla="*/ 348 h 764"/>
              <a:gd name="connsiteX120" fmla="*/ 284 w 420"/>
              <a:gd name="connsiteY120" fmla="*/ 321 h 764"/>
              <a:gd name="connsiteX121" fmla="*/ 289 w 420"/>
              <a:gd name="connsiteY121" fmla="*/ 295 h 764"/>
              <a:gd name="connsiteX122" fmla="*/ 289 w 420"/>
              <a:gd name="connsiteY122" fmla="*/ 274 h 764"/>
              <a:gd name="connsiteX123" fmla="*/ 294 w 420"/>
              <a:gd name="connsiteY123" fmla="*/ 253 h 764"/>
              <a:gd name="connsiteX124" fmla="*/ 294 w 420"/>
              <a:gd name="connsiteY124" fmla="*/ 232 h 764"/>
              <a:gd name="connsiteX125" fmla="*/ 294 w 420"/>
              <a:gd name="connsiteY125" fmla="*/ 211 h 764"/>
              <a:gd name="connsiteX126" fmla="*/ 299 w 420"/>
              <a:gd name="connsiteY126" fmla="*/ 195 h 764"/>
              <a:gd name="connsiteX127" fmla="*/ 299 w 420"/>
              <a:gd name="connsiteY127" fmla="*/ 179 h 764"/>
              <a:gd name="connsiteX128" fmla="*/ 299 w 420"/>
              <a:gd name="connsiteY128" fmla="*/ 163 h 764"/>
              <a:gd name="connsiteX129" fmla="*/ 299 w 420"/>
              <a:gd name="connsiteY129" fmla="*/ 153 h 764"/>
              <a:gd name="connsiteX130" fmla="*/ 299 w 420"/>
              <a:gd name="connsiteY130" fmla="*/ 142 h 764"/>
              <a:gd name="connsiteX131" fmla="*/ 299 w 420"/>
              <a:gd name="connsiteY131" fmla="*/ 132 h 764"/>
              <a:gd name="connsiteX132" fmla="*/ 299 w 420"/>
              <a:gd name="connsiteY132" fmla="*/ 121 h 764"/>
              <a:gd name="connsiteX133" fmla="*/ 294 w 420"/>
              <a:gd name="connsiteY133" fmla="*/ 116 h 764"/>
              <a:gd name="connsiteX134" fmla="*/ 294 w 420"/>
              <a:gd name="connsiteY13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31 w 420"/>
              <a:gd name="connsiteY7" fmla="*/ 21 h 764"/>
              <a:gd name="connsiteX8" fmla="*/ 242 w 420"/>
              <a:gd name="connsiteY8" fmla="*/ 21 h 764"/>
              <a:gd name="connsiteX9" fmla="*/ 247 w 420"/>
              <a:gd name="connsiteY9" fmla="*/ 16 h 764"/>
              <a:gd name="connsiteX10" fmla="*/ 247 w 420"/>
              <a:gd name="connsiteY10" fmla="*/ 16 h 764"/>
              <a:gd name="connsiteX11" fmla="*/ 252 w 420"/>
              <a:gd name="connsiteY11" fmla="*/ 16 h 764"/>
              <a:gd name="connsiteX12" fmla="*/ 252 w 420"/>
              <a:gd name="connsiteY12" fmla="*/ 11 h 764"/>
              <a:gd name="connsiteX13" fmla="*/ 263 w 420"/>
              <a:gd name="connsiteY13" fmla="*/ 5 h 764"/>
              <a:gd name="connsiteX14" fmla="*/ 268 w 420"/>
              <a:gd name="connsiteY14" fmla="*/ 5 h 764"/>
              <a:gd name="connsiteX15" fmla="*/ 278 w 420"/>
              <a:gd name="connsiteY15" fmla="*/ 0 h 764"/>
              <a:gd name="connsiteX16" fmla="*/ 284 w 420"/>
              <a:gd name="connsiteY16" fmla="*/ 5 h 764"/>
              <a:gd name="connsiteX17" fmla="*/ 299 w 420"/>
              <a:gd name="connsiteY17" fmla="*/ 5 h 764"/>
              <a:gd name="connsiteX18" fmla="*/ 310 w 420"/>
              <a:gd name="connsiteY18" fmla="*/ 11 h 764"/>
              <a:gd name="connsiteX19" fmla="*/ 331 w 420"/>
              <a:gd name="connsiteY19" fmla="*/ 16 h 764"/>
              <a:gd name="connsiteX20" fmla="*/ 363 w 420"/>
              <a:gd name="connsiteY20" fmla="*/ 32 h 764"/>
              <a:gd name="connsiteX21" fmla="*/ 378 w 420"/>
              <a:gd name="connsiteY21" fmla="*/ 42 h 764"/>
              <a:gd name="connsiteX22" fmla="*/ 394 w 420"/>
              <a:gd name="connsiteY22" fmla="*/ 53 h 764"/>
              <a:gd name="connsiteX23" fmla="*/ 405 w 420"/>
              <a:gd name="connsiteY23" fmla="*/ 58 h 764"/>
              <a:gd name="connsiteX24" fmla="*/ 415 w 420"/>
              <a:gd name="connsiteY24" fmla="*/ 68 h 764"/>
              <a:gd name="connsiteX25" fmla="*/ 420 w 420"/>
              <a:gd name="connsiteY25" fmla="*/ 74 h 764"/>
              <a:gd name="connsiteX26" fmla="*/ 420 w 420"/>
              <a:gd name="connsiteY26" fmla="*/ 74 h 764"/>
              <a:gd name="connsiteX27" fmla="*/ 415 w 420"/>
              <a:gd name="connsiteY27" fmla="*/ 79 h 764"/>
              <a:gd name="connsiteX28" fmla="*/ 415 w 420"/>
              <a:gd name="connsiteY28" fmla="*/ 84 h 764"/>
              <a:gd name="connsiteX29" fmla="*/ 410 w 420"/>
              <a:gd name="connsiteY29" fmla="*/ 90 h 764"/>
              <a:gd name="connsiteX30" fmla="*/ 405 w 420"/>
              <a:gd name="connsiteY30" fmla="*/ 95 h 764"/>
              <a:gd name="connsiteX31" fmla="*/ 399 w 420"/>
              <a:gd name="connsiteY31" fmla="*/ 100 h 764"/>
              <a:gd name="connsiteX32" fmla="*/ 394 w 420"/>
              <a:gd name="connsiteY32" fmla="*/ 105 h 764"/>
              <a:gd name="connsiteX33" fmla="*/ 389 w 420"/>
              <a:gd name="connsiteY33" fmla="*/ 116 h 764"/>
              <a:gd name="connsiteX34" fmla="*/ 389 w 420"/>
              <a:gd name="connsiteY34" fmla="*/ 126 h 764"/>
              <a:gd name="connsiteX35" fmla="*/ 384 w 420"/>
              <a:gd name="connsiteY35" fmla="*/ 142 h 764"/>
              <a:gd name="connsiteX36" fmla="*/ 384 w 420"/>
              <a:gd name="connsiteY36" fmla="*/ 163 h 764"/>
              <a:gd name="connsiteX37" fmla="*/ 384 w 420"/>
              <a:gd name="connsiteY37" fmla="*/ 184 h 764"/>
              <a:gd name="connsiteX38" fmla="*/ 378 w 420"/>
              <a:gd name="connsiteY38" fmla="*/ 211 h 764"/>
              <a:gd name="connsiteX39" fmla="*/ 373 w 420"/>
              <a:gd name="connsiteY39" fmla="*/ 263 h 764"/>
              <a:gd name="connsiteX40" fmla="*/ 368 w 420"/>
              <a:gd name="connsiteY40" fmla="*/ 316 h 764"/>
              <a:gd name="connsiteX41" fmla="*/ 363 w 420"/>
              <a:gd name="connsiteY41" fmla="*/ 363 h 764"/>
              <a:gd name="connsiteX42" fmla="*/ 357 w 420"/>
              <a:gd name="connsiteY42" fmla="*/ 411 h 764"/>
              <a:gd name="connsiteX43" fmla="*/ 347 w 420"/>
              <a:gd name="connsiteY43" fmla="*/ 458 h 764"/>
              <a:gd name="connsiteX44" fmla="*/ 336 w 420"/>
              <a:gd name="connsiteY44" fmla="*/ 506 h 764"/>
              <a:gd name="connsiteX45" fmla="*/ 326 w 420"/>
              <a:gd name="connsiteY45" fmla="*/ 553 h 764"/>
              <a:gd name="connsiteX46" fmla="*/ 310 w 420"/>
              <a:gd name="connsiteY46" fmla="*/ 595 h 764"/>
              <a:gd name="connsiteX47" fmla="*/ 299 w 420"/>
              <a:gd name="connsiteY47" fmla="*/ 622 h 764"/>
              <a:gd name="connsiteX48" fmla="*/ 294 w 420"/>
              <a:gd name="connsiteY48" fmla="*/ 643 h 764"/>
              <a:gd name="connsiteX49" fmla="*/ 284 w 420"/>
              <a:gd name="connsiteY49" fmla="*/ 658 h 764"/>
              <a:gd name="connsiteX50" fmla="*/ 273 w 420"/>
              <a:gd name="connsiteY50" fmla="*/ 674 h 764"/>
              <a:gd name="connsiteX51" fmla="*/ 263 w 420"/>
              <a:gd name="connsiteY51" fmla="*/ 690 h 764"/>
              <a:gd name="connsiteX52" fmla="*/ 252 w 420"/>
              <a:gd name="connsiteY52" fmla="*/ 706 h 764"/>
              <a:gd name="connsiteX53" fmla="*/ 236 w 420"/>
              <a:gd name="connsiteY53" fmla="*/ 716 h 764"/>
              <a:gd name="connsiteX54" fmla="*/ 226 w 420"/>
              <a:gd name="connsiteY54" fmla="*/ 727 h 764"/>
              <a:gd name="connsiteX55" fmla="*/ 215 w 420"/>
              <a:gd name="connsiteY55" fmla="*/ 737 h 764"/>
              <a:gd name="connsiteX56" fmla="*/ 205 w 420"/>
              <a:gd name="connsiteY56" fmla="*/ 743 h 764"/>
              <a:gd name="connsiteX57" fmla="*/ 194 w 420"/>
              <a:gd name="connsiteY57" fmla="*/ 748 h 764"/>
              <a:gd name="connsiteX58" fmla="*/ 184 w 420"/>
              <a:gd name="connsiteY58" fmla="*/ 753 h 764"/>
              <a:gd name="connsiteX59" fmla="*/ 179 w 420"/>
              <a:gd name="connsiteY59" fmla="*/ 758 h 764"/>
              <a:gd name="connsiteX60" fmla="*/ 168 w 420"/>
              <a:gd name="connsiteY60" fmla="*/ 764 h 764"/>
              <a:gd name="connsiteX61" fmla="*/ 163 w 420"/>
              <a:gd name="connsiteY61" fmla="*/ 764 h 764"/>
              <a:gd name="connsiteX62" fmla="*/ 157 w 420"/>
              <a:gd name="connsiteY62" fmla="*/ 764 h 764"/>
              <a:gd name="connsiteX63" fmla="*/ 147 w 420"/>
              <a:gd name="connsiteY63" fmla="*/ 758 h 764"/>
              <a:gd name="connsiteX64" fmla="*/ 142 w 420"/>
              <a:gd name="connsiteY64" fmla="*/ 753 h 764"/>
              <a:gd name="connsiteX65" fmla="*/ 136 w 420"/>
              <a:gd name="connsiteY65" fmla="*/ 748 h 764"/>
              <a:gd name="connsiteX66" fmla="*/ 136 w 420"/>
              <a:gd name="connsiteY66" fmla="*/ 743 h 764"/>
              <a:gd name="connsiteX67" fmla="*/ 136 w 420"/>
              <a:gd name="connsiteY67" fmla="*/ 737 h 764"/>
              <a:gd name="connsiteX68" fmla="*/ 136 w 420"/>
              <a:gd name="connsiteY68" fmla="*/ 732 h 764"/>
              <a:gd name="connsiteX69" fmla="*/ 136 w 420"/>
              <a:gd name="connsiteY69" fmla="*/ 722 h 764"/>
              <a:gd name="connsiteX70" fmla="*/ 136 w 420"/>
              <a:gd name="connsiteY70" fmla="*/ 716 h 764"/>
              <a:gd name="connsiteX71" fmla="*/ 131 w 420"/>
              <a:gd name="connsiteY71" fmla="*/ 706 h 764"/>
              <a:gd name="connsiteX72" fmla="*/ 121 w 420"/>
              <a:gd name="connsiteY72" fmla="*/ 695 h 764"/>
              <a:gd name="connsiteX73" fmla="*/ 110 w 420"/>
              <a:gd name="connsiteY73" fmla="*/ 690 h 764"/>
              <a:gd name="connsiteX74" fmla="*/ 100 w 420"/>
              <a:gd name="connsiteY74" fmla="*/ 679 h 764"/>
              <a:gd name="connsiteX75" fmla="*/ 84 w 420"/>
              <a:gd name="connsiteY75" fmla="*/ 669 h 764"/>
              <a:gd name="connsiteX76" fmla="*/ 68 w 420"/>
              <a:gd name="connsiteY76" fmla="*/ 658 h 764"/>
              <a:gd name="connsiteX77" fmla="*/ 52 w 420"/>
              <a:gd name="connsiteY77" fmla="*/ 648 h 764"/>
              <a:gd name="connsiteX78" fmla="*/ 36 w 420"/>
              <a:gd name="connsiteY78" fmla="*/ 643 h 764"/>
              <a:gd name="connsiteX79" fmla="*/ 26 w 420"/>
              <a:gd name="connsiteY79" fmla="*/ 632 h 764"/>
              <a:gd name="connsiteX80" fmla="*/ 15 w 420"/>
              <a:gd name="connsiteY80" fmla="*/ 627 h 764"/>
              <a:gd name="connsiteX81" fmla="*/ 5 w 420"/>
              <a:gd name="connsiteY81" fmla="*/ 622 h 764"/>
              <a:gd name="connsiteX82" fmla="*/ 0 w 420"/>
              <a:gd name="connsiteY82" fmla="*/ 616 h 764"/>
              <a:gd name="connsiteX83" fmla="*/ 0 w 420"/>
              <a:gd name="connsiteY83" fmla="*/ 616 h 764"/>
              <a:gd name="connsiteX84" fmla="*/ 0 w 420"/>
              <a:gd name="connsiteY84" fmla="*/ 611 h 764"/>
              <a:gd name="connsiteX85" fmla="*/ 0 w 420"/>
              <a:gd name="connsiteY85" fmla="*/ 611 h 764"/>
              <a:gd name="connsiteX86" fmla="*/ 5 w 420"/>
              <a:gd name="connsiteY86" fmla="*/ 611 h 764"/>
              <a:gd name="connsiteX87" fmla="*/ 10 w 420"/>
              <a:gd name="connsiteY87" fmla="*/ 611 h 764"/>
              <a:gd name="connsiteX88" fmla="*/ 21 w 420"/>
              <a:gd name="connsiteY88" fmla="*/ 611 h 764"/>
              <a:gd name="connsiteX89" fmla="*/ 31 w 420"/>
              <a:gd name="connsiteY89" fmla="*/ 611 h 764"/>
              <a:gd name="connsiteX90" fmla="*/ 47 w 420"/>
              <a:gd name="connsiteY90" fmla="*/ 616 h 764"/>
              <a:gd name="connsiteX91" fmla="*/ 63 w 420"/>
              <a:gd name="connsiteY91" fmla="*/ 622 h 764"/>
              <a:gd name="connsiteX92" fmla="*/ 84 w 420"/>
              <a:gd name="connsiteY92" fmla="*/ 622 h 764"/>
              <a:gd name="connsiteX93" fmla="*/ 105 w 420"/>
              <a:gd name="connsiteY93" fmla="*/ 627 h 764"/>
              <a:gd name="connsiteX94" fmla="*/ 121 w 420"/>
              <a:gd name="connsiteY94" fmla="*/ 632 h 764"/>
              <a:gd name="connsiteX95" fmla="*/ 136 w 420"/>
              <a:gd name="connsiteY95" fmla="*/ 632 h 764"/>
              <a:gd name="connsiteX96" fmla="*/ 152 w 420"/>
              <a:gd name="connsiteY96" fmla="*/ 632 h 764"/>
              <a:gd name="connsiteX97" fmla="*/ 163 w 420"/>
              <a:gd name="connsiteY97" fmla="*/ 632 h 764"/>
              <a:gd name="connsiteX98" fmla="*/ 173 w 420"/>
              <a:gd name="connsiteY98" fmla="*/ 632 h 764"/>
              <a:gd name="connsiteX99" fmla="*/ 179 w 420"/>
              <a:gd name="connsiteY99" fmla="*/ 632 h 764"/>
              <a:gd name="connsiteX100" fmla="*/ 184 w 420"/>
              <a:gd name="connsiteY100" fmla="*/ 632 h 764"/>
              <a:gd name="connsiteX101" fmla="*/ 189 w 420"/>
              <a:gd name="connsiteY101" fmla="*/ 627 h 764"/>
              <a:gd name="connsiteX102" fmla="*/ 194 w 420"/>
              <a:gd name="connsiteY102" fmla="*/ 622 h 764"/>
              <a:gd name="connsiteX103" fmla="*/ 200 w 420"/>
              <a:gd name="connsiteY103" fmla="*/ 616 h 764"/>
              <a:gd name="connsiteX104" fmla="*/ 205 w 420"/>
              <a:gd name="connsiteY104" fmla="*/ 611 h 764"/>
              <a:gd name="connsiteX105" fmla="*/ 210 w 420"/>
              <a:gd name="connsiteY105" fmla="*/ 600 h 764"/>
              <a:gd name="connsiteX106" fmla="*/ 221 w 420"/>
              <a:gd name="connsiteY106" fmla="*/ 590 h 764"/>
              <a:gd name="connsiteX107" fmla="*/ 226 w 420"/>
              <a:gd name="connsiteY107" fmla="*/ 579 h 764"/>
              <a:gd name="connsiteX108" fmla="*/ 231 w 420"/>
              <a:gd name="connsiteY108" fmla="*/ 569 h 764"/>
              <a:gd name="connsiteX109" fmla="*/ 236 w 420"/>
              <a:gd name="connsiteY109" fmla="*/ 553 h 764"/>
              <a:gd name="connsiteX110" fmla="*/ 242 w 420"/>
              <a:gd name="connsiteY110" fmla="*/ 537 h 764"/>
              <a:gd name="connsiteX111" fmla="*/ 247 w 420"/>
              <a:gd name="connsiteY111" fmla="*/ 521 h 764"/>
              <a:gd name="connsiteX112" fmla="*/ 252 w 420"/>
              <a:gd name="connsiteY112" fmla="*/ 500 h 764"/>
              <a:gd name="connsiteX113" fmla="*/ 257 w 420"/>
              <a:gd name="connsiteY113" fmla="*/ 479 h 764"/>
              <a:gd name="connsiteX114" fmla="*/ 263 w 420"/>
              <a:gd name="connsiteY114" fmla="*/ 453 h 764"/>
              <a:gd name="connsiteX115" fmla="*/ 268 w 420"/>
              <a:gd name="connsiteY115" fmla="*/ 427 h 764"/>
              <a:gd name="connsiteX116" fmla="*/ 273 w 420"/>
              <a:gd name="connsiteY116" fmla="*/ 400 h 764"/>
              <a:gd name="connsiteX117" fmla="*/ 278 w 420"/>
              <a:gd name="connsiteY117" fmla="*/ 374 h 764"/>
              <a:gd name="connsiteX118" fmla="*/ 284 w 420"/>
              <a:gd name="connsiteY118" fmla="*/ 348 h 764"/>
              <a:gd name="connsiteX119" fmla="*/ 284 w 420"/>
              <a:gd name="connsiteY119" fmla="*/ 321 h 764"/>
              <a:gd name="connsiteX120" fmla="*/ 289 w 420"/>
              <a:gd name="connsiteY120" fmla="*/ 295 h 764"/>
              <a:gd name="connsiteX121" fmla="*/ 289 w 420"/>
              <a:gd name="connsiteY121" fmla="*/ 274 h 764"/>
              <a:gd name="connsiteX122" fmla="*/ 294 w 420"/>
              <a:gd name="connsiteY122" fmla="*/ 253 h 764"/>
              <a:gd name="connsiteX123" fmla="*/ 294 w 420"/>
              <a:gd name="connsiteY123" fmla="*/ 232 h 764"/>
              <a:gd name="connsiteX124" fmla="*/ 294 w 420"/>
              <a:gd name="connsiteY124" fmla="*/ 211 h 764"/>
              <a:gd name="connsiteX125" fmla="*/ 299 w 420"/>
              <a:gd name="connsiteY125" fmla="*/ 195 h 764"/>
              <a:gd name="connsiteX126" fmla="*/ 299 w 420"/>
              <a:gd name="connsiteY126" fmla="*/ 179 h 764"/>
              <a:gd name="connsiteX127" fmla="*/ 299 w 420"/>
              <a:gd name="connsiteY127" fmla="*/ 163 h 764"/>
              <a:gd name="connsiteX128" fmla="*/ 299 w 420"/>
              <a:gd name="connsiteY128" fmla="*/ 153 h 764"/>
              <a:gd name="connsiteX129" fmla="*/ 299 w 420"/>
              <a:gd name="connsiteY129" fmla="*/ 142 h 764"/>
              <a:gd name="connsiteX130" fmla="*/ 299 w 420"/>
              <a:gd name="connsiteY130" fmla="*/ 132 h 764"/>
              <a:gd name="connsiteX131" fmla="*/ 299 w 420"/>
              <a:gd name="connsiteY131" fmla="*/ 121 h 764"/>
              <a:gd name="connsiteX132" fmla="*/ 294 w 420"/>
              <a:gd name="connsiteY132" fmla="*/ 116 h 764"/>
              <a:gd name="connsiteX133" fmla="*/ 294 w 420"/>
              <a:gd name="connsiteY13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31 w 420"/>
              <a:gd name="connsiteY7" fmla="*/ 21 h 764"/>
              <a:gd name="connsiteX8" fmla="*/ 247 w 420"/>
              <a:gd name="connsiteY8" fmla="*/ 16 h 764"/>
              <a:gd name="connsiteX9" fmla="*/ 247 w 420"/>
              <a:gd name="connsiteY9" fmla="*/ 16 h 764"/>
              <a:gd name="connsiteX10" fmla="*/ 252 w 420"/>
              <a:gd name="connsiteY10" fmla="*/ 16 h 764"/>
              <a:gd name="connsiteX11" fmla="*/ 252 w 420"/>
              <a:gd name="connsiteY11" fmla="*/ 11 h 764"/>
              <a:gd name="connsiteX12" fmla="*/ 263 w 420"/>
              <a:gd name="connsiteY12" fmla="*/ 5 h 764"/>
              <a:gd name="connsiteX13" fmla="*/ 268 w 420"/>
              <a:gd name="connsiteY13" fmla="*/ 5 h 764"/>
              <a:gd name="connsiteX14" fmla="*/ 278 w 420"/>
              <a:gd name="connsiteY14" fmla="*/ 0 h 764"/>
              <a:gd name="connsiteX15" fmla="*/ 284 w 420"/>
              <a:gd name="connsiteY15" fmla="*/ 5 h 764"/>
              <a:gd name="connsiteX16" fmla="*/ 299 w 420"/>
              <a:gd name="connsiteY16" fmla="*/ 5 h 764"/>
              <a:gd name="connsiteX17" fmla="*/ 310 w 420"/>
              <a:gd name="connsiteY17" fmla="*/ 11 h 764"/>
              <a:gd name="connsiteX18" fmla="*/ 331 w 420"/>
              <a:gd name="connsiteY18" fmla="*/ 16 h 764"/>
              <a:gd name="connsiteX19" fmla="*/ 363 w 420"/>
              <a:gd name="connsiteY19" fmla="*/ 32 h 764"/>
              <a:gd name="connsiteX20" fmla="*/ 378 w 420"/>
              <a:gd name="connsiteY20" fmla="*/ 42 h 764"/>
              <a:gd name="connsiteX21" fmla="*/ 394 w 420"/>
              <a:gd name="connsiteY21" fmla="*/ 53 h 764"/>
              <a:gd name="connsiteX22" fmla="*/ 405 w 420"/>
              <a:gd name="connsiteY22" fmla="*/ 58 h 764"/>
              <a:gd name="connsiteX23" fmla="*/ 415 w 420"/>
              <a:gd name="connsiteY23" fmla="*/ 68 h 764"/>
              <a:gd name="connsiteX24" fmla="*/ 420 w 420"/>
              <a:gd name="connsiteY24" fmla="*/ 74 h 764"/>
              <a:gd name="connsiteX25" fmla="*/ 420 w 420"/>
              <a:gd name="connsiteY25" fmla="*/ 74 h 764"/>
              <a:gd name="connsiteX26" fmla="*/ 415 w 420"/>
              <a:gd name="connsiteY26" fmla="*/ 79 h 764"/>
              <a:gd name="connsiteX27" fmla="*/ 415 w 420"/>
              <a:gd name="connsiteY27" fmla="*/ 84 h 764"/>
              <a:gd name="connsiteX28" fmla="*/ 410 w 420"/>
              <a:gd name="connsiteY28" fmla="*/ 90 h 764"/>
              <a:gd name="connsiteX29" fmla="*/ 405 w 420"/>
              <a:gd name="connsiteY29" fmla="*/ 95 h 764"/>
              <a:gd name="connsiteX30" fmla="*/ 399 w 420"/>
              <a:gd name="connsiteY30" fmla="*/ 100 h 764"/>
              <a:gd name="connsiteX31" fmla="*/ 394 w 420"/>
              <a:gd name="connsiteY31" fmla="*/ 105 h 764"/>
              <a:gd name="connsiteX32" fmla="*/ 389 w 420"/>
              <a:gd name="connsiteY32" fmla="*/ 116 h 764"/>
              <a:gd name="connsiteX33" fmla="*/ 389 w 420"/>
              <a:gd name="connsiteY33" fmla="*/ 126 h 764"/>
              <a:gd name="connsiteX34" fmla="*/ 384 w 420"/>
              <a:gd name="connsiteY34" fmla="*/ 142 h 764"/>
              <a:gd name="connsiteX35" fmla="*/ 384 w 420"/>
              <a:gd name="connsiteY35" fmla="*/ 163 h 764"/>
              <a:gd name="connsiteX36" fmla="*/ 384 w 420"/>
              <a:gd name="connsiteY36" fmla="*/ 184 h 764"/>
              <a:gd name="connsiteX37" fmla="*/ 378 w 420"/>
              <a:gd name="connsiteY37" fmla="*/ 211 h 764"/>
              <a:gd name="connsiteX38" fmla="*/ 373 w 420"/>
              <a:gd name="connsiteY38" fmla="*/ 263 h 764"/>
              <a:gd name="connsiteX39" fmla="*/ 368 w 420"/>
              <a:gd name="connsiteY39" fmla="*/ 316 h 764"/>
              <a:gd name="connsiteX40" fmla="*/ 363 w 420"/>
              <a:gd name="connsiteY40" fmla="*/ 363 h 764"/>
              <a:gd name="connsiteX41" fmla="*/ 357 w 420"/>
              <a:gd name="connsiteY41" fmla="*/ 411 h 764"/>
              <a:gd name="connsiteX42" fmla="*/ 347 w 420"/>
              <a:gd name="connsiteY42" fmla="*/ 458 h 764"/>
              <a:gd name="connsiteX43" fmla="*/ 336 w 420"/>
              <a:gd name="connsiteY43" fmla="*/ 506 h 764"/>
              <a:gd name="connsiteX44" fmla="*/ 326 w 420"/>
              <a:gd name="connsiteY44" fmla="*/ 553 h 764"/>
              <a:gd name="connsiteX45" fmla="*/ 310 w 420"/>
              <a:gd name="connsiteY45" fmla="*/ 595 h 764"/>
              <a:gd name="connsiteX46" fmla="*/ 299 w 420"/>
              <a:gd name="connsiteY46" fmla="*/ 622 h 764"/>
              <a:gd name="connsiteX47" fmla="*/ 294 w 420"/>
              <a:gd name="connsiteY47" fmla="*/ 643 h 764"/>
              <a:gd name="connsiteX48" fmla="*/ 284 w 420"/>
              <a:gd name="connsiteY48" fmla="*/ 658 h 764"/>
              <a:gd name="connsiteX49" fmla="*/ 273 w 420"/>
              <a:gd name="connsiteY49" fmla="*/ 674 h 764"/>
              <a:gd name="connsiteX50" fmla="*/ 263 w 420"/>
              <a:gd name="connsiteY50" fmla="*/ 690 h 764"/>
              <a:gd name="connsiteX51" fmla="*/ 252 w 420"/>
              <a:gd name="connsiteY51" fmla="*/ 706 h 764"/>
              <a:gd name="connsiteX52" fmla="*/ 236 w 420"/>
              <a:gd name="connsiteY52" fmla="*/ 716 h 764"/>
              <a:gd name="connsiteX53" fmla="*/ 226 w 420"/>
              <a:gd name="connsiteY53" fmla="*/ 727 h 764"/>
              <a:gd name="connsiteX54" fmla="*/ 215 w 420"/>
              <a:gd name="connsiteY54" fmla="*/ 737 h 764"/>
              <a:gd name="connsiteX55" fmla="*/ 205 w 420"/>
              <a:gd name="connsiteY55" fmla="*/ 743 h 764"/>
              <a:gd name="connsiteX56" fmla="*/ 194 w 420"/>
              <a:gd name="connsiteY56" fmla="*/ 748 h 764"/>
              <a:gd name="connsiteX57" fmla="*/ 184 w 420"/>
              <a:gd name="connsiteY57" fmla="*/ 753 h 764"/>
              <a:gd name="connsiteX58" fmla="*/ 179 w 420"/>
              <a:gd name="connsiteY58" fmla="*/ 758 h 764"/>
              <a:gd name="connsiteX59" fmla="*/ 168 w 420"/>
              <a:gd name="connsiteY59" fmla="*/ 764 h 764"/>
              <a:gd name="connsiteX60" fmla="*/ 163 w 420"/>
              <a:gd name="connsiteY60" fmla="*/ 764 h 764"/>
              <a:gd name="connsiteX61" fmla="*/ 157 w 420"/>
              <a:gd name="connsiteY61" fmla="*/ 764 h 764"/>
              <a:gd name="connsiteX62" fmla="*/ 147 w 420"/>
              <a:gd name="connsiteY62" fmla="*/ 758 h 764"/>
              <a:gd name="connsiteX63" fmla="*/ 142 w 420"/>
              <a:gd name="connsiteY63" fmla="*/ 753 h 764"/>
              <a:gd name="connsiteX64" fmla="*/ 136 w 420"/>
              <a:gd name="connsiteY64" fmla="*/ 748 h 764"/>
              <a:gd name="connsiteX65" fmla="*/ 136 w 420"/>
              <a:gd name="connsiteY65" fmla="*/ 743 h 764"/>
              <a:gd name="connsiteX66" fmla="*/ 136 w 420"/>
              <a:gd name="connsiteY66" fmla="*/ 737 h 764"/>
              <a:gd name="connsiteX67" fmla="*/ 136 w 420"/>
              <a:gd name="connsiteY67" fmla="*/ 732 h 764"/>
              <a:gd name="connsiteX68" fmla="*/ 136 w 420"/>
              <a:gd name="connsiteY68" fmla="*/ 722 h 764"/>
              <a:gd name="connsiteX69" fmla="*/ 136 w 420"/>
              <a:gd name="connsiteY69" fmla="*/ 716 h 764"/>
              <a:gd name="connsiteX70" fmla="*/ 131 w 420"/>
              <a:gd name="connsiteY70" fmla="*/ 706 h 764"/>
              <a:gd name="connsiteX71" fmla="*/ 121 w 420"/>
              <a:gd name="connsiteY71" fmla="*/ 695 h 764"/>
              <a:gd name="connsiteX72" fmla="*/ 110 w 420"/>
              <a:gd name="connsiteY72" fmla="*/ 690 h 764"/>
              <a:gd name="connsiteX73" fmla="*/ 100 w 420"/>
              <a:gd name="connsiteY73" fmla="*/ 679 h 764"/>
              <a:gd name="connsiteX74" fmla="*/ 84 w 420"/>
              <a:gd name="connsiteY74" fmla="*/ 669 h 764"/>
              <a:gd name="connsiteX75" fmla="*/ 68 w 420"/>
              <a:gd name="connsiteY75" fmla="*/ 658 h 764"/>
              <a:gd name="connsiteX76" fmla="*/ 52 w 420"/>
              <a:gd name="connsiteY76" fmla="*/ 648 h 764"/>
              <a:gd name="connsiteX77" fmla="*/ 36 w 420"/>
              <a:gd name="connsiteY77" fmla="*/ 643 h 764"/>
              <a:gd name="connsiteX78" fmla="*/ 26 w 420"/>
              <a:gd name="connsiteY78" fmla="*/ 632 h 764"/>
              <a:gd name="connsiteX79" fmla="*/ 15 w 420"/>
              <a:gd name="connsiteY79" fmla="*/ 627 h 764"/>
              <a:gd name="connsiteX80" fmla="*/ 5 w 420"/>
              <a:gd name="connsiteY80" fmla="*/ 622 h 764"/>
              <a:gd name="connsiteX81" fmla="*/ 0 w 420"/>
              <a:gd name="connsiteY81" fmla="*/ 616 h 764"/>
              <a:gd name="connsiteX82" fmla="*/ 0 w 420"/>
              <a:gd name="connsiteY82" fmla="*/ 616 h 764"/>
              <a:gd name="connsiteX83" fmla="*/ 0 w 420"/>
              <a:gd name="connsiteY83" fmla="*/ 611 h 764"/>
              <a:gd name="connsiteX84" fmla="*/ 0 w 420"/>
              <a:gd name="connsiteY84" fmla="*/ 611 h 764"/>
              <a:gd name="connsiteX85" fmla="*/ 5 w 420"/>
              <a:gd name="connsiteY85" fmla="*/ 611 h 764"/>
              <a:gd name="connsiteX86" fmla="*/ 10 w 420"/>
              <a:gd name="connsiteY86" fmla="*/ 611 h 764"/>
              <a:gd name="connsiteX87" fmla="*/ 21 w 420"/>
              <a:gd name="connsiteY87" fmla="*/ 611 h 764"/>
              <a:gd name="connsiteX88" fmla="*/ 31 w 420"/>
              <a:gd name="connsiteY88" fmla="*/ 611 h 764"/>
              <a:gd name="connsiteX89" fmla="*/ 47 w 420"/>
              <a:gd name="connsiteY89" fmla="*/ 616 h 764"/>
              <a:gd name="connsiteX90" fmla="*/ 63 w 420"/>
              <a:gd name="connsiteY90" fmla="*/ 622 h 764"/>
              <a:gd name="connsiteX91" fmla="*/ 84 w 420"/>
              <a:gd name="connsiteY91" fmla="*/ 622 h 764"/>
              <a:gd name="connsiteX92" fmla="*/ 105 w 420"/>
              <a:gd name="connsiteY92" fmla="*/ 627 h 764"/>
              <a:gd name="connsiteX93" fmla="*/ 121 w 420"/>
              <a:gd name="connsiteY93" fmla="*/ 632 h 764"/>
              <a:gd name="connsiteX94" fmla="*/ 136 w 420"/>
              <a:gd name="connsiteY94" fmla="*/ 632 h 764"/>
              <a:gd name="connsiteX95" fmla="*/ 152 w 420"/>
              <a:gd name="connsiteY95" fmla="*/ 632 h 764"/>
              <a:gd name="connsiteX96" fmla="*/ 163 w 420"/>
              <a:gd name="connsiteY96" fmla="*/ 632 h 764"/>
              <a:gd name="connsiteX97" fmla="*/ 173 w 420"/>
              <a:gd name="connsiteY97" fmla="*/ 632 h 764"/>
              <a:gd name="connsiteX98" fmla="*/ 179 w 420"/>
              <a:gd name="connsiteY98" fmla="*/ 632 h 764"/>
              <a:gd name="connsiteX99" fmla="*/ 184 w 420"/>
              <a:gd name="connsiteY99" fmla="*/ 632 h 764"/>
              <a:gd name="connsiteX100" fmla="*/ 189 w 420"/>
              <a:gd name="connsiteY100" fmla="*/ 627 h 764"/>
              <a:gd name="connsiteX101" fmla="*/ 194 w 420"/>
              <a:gd name="connsiteY101" fmla="*/ 622 h 764"/>
              <a:gd name="connsiteX102" fmla="*/ 200 w 420"/>
              <a:gd name="connsiteY102" fmla="*/ 616 h 764"/>
              <a:gd name="connsiteX103" fmla="*/ 205 w 420"/>
              <a:gd name="connsiteY103" fmla="*/ 611 h 764"/>
              <a:gd name="connsiteX104" fmla="*/ 210 w 420"/>
              <a:gd name="connsiteY104" fmla="*/ 600 h 764"/>
              <a:gd name="connsiteX105" fmla="*/ 221 w 420"/>
              <a:gd name="connsiteY105" fmla="*/ 590 h 764"/>
              <a:gd name="connsiteX106" fmla="*/ 226 w 420"/>
              <a:gd name="connsiteY106" fmla="*/ 579 h 764"/>
              <a:gd name="connsiteX107" fmla="*/ 231 w 420"/>
              <a:gd name="connsiteY107" fmla="*/ 569 h 764"/>
              <a:gd name="connsiteX108" fmla="*/ 236 w 420"/>
              <a:gd name="connsiteY108" fmla="*/ 553 h 764"/>
              <a:gd name="connsiteX109" fmla="*/ 242 w 420"/>
              <a:gd name="connsiteY109" fmla="*/ 537 h 764"/>
              <a:gd name="connsiteX110" fmla="*/ 247 w 420"/>
              <a:gd name="connsiteY110" fmla="*/ 521 h 764"/>
              <a:gd name="connsiteX111" fmla="*/ 252 w 420"/>
              <a:gd name="connsiteY111" fmla="*/ 500 h 764"/>
              <a:gd name="connsiteX112" fmla="*/ 257 w 420"/>
              <a:gd name="connsiteY112" fmla="*/ 479 h 764"/>
              <a:gd name="connsiteX113" fmla="*/ 263 w 420"/>
              <a:gd name="connsiteY113" fmla="*/ 453 h 764"/>
              <a:gd name="connsiteX114" fmla="*/ 268 w 420"/>
              <a:gd name="connsiteY114" fmla="*/ 427 h 764"/>
              <a:gd name="connsiteX115" fmla="*/ 273 w 420"/>
              <a:gd name="connsiteY115" fmla="*/ 400 h 764"/>
              <a:gd name="connsiteX116" fmla="*/ 278 w 420"/>
              <a:gd name="connsiteY116" fmla="*/ 374 h 764"/>
              <a:gd name="connsiteX117" fmla="*/ 284 w 420"/>
              <a:gd name="connsiteY117" fmla="*/ 348 h 764"/>
              <a:gd name="connsiteX118" fmla="*/ 284 w 420"/>
              <a:gd name="connsiteY118" fmla="*/ 321 h 764"/>
              <a:gd name="connsiteX119" fmla="*/ 289 w 420"/>
              <a:gd name="connsiteY119" fmla="*/ 295 h 764"/>
              <a:gd name="connsiteX120" fmla="*/ 289 w 420"/>
              <a:gd name="connsiteY120" fmla="*/ 274 h 764"/>
              <a:gd name="connsiteX121" fmla="*/ 294 w 420"/>
              <a:gd name="connsiteY121" fmla="*/ 253 h 764"/>
              <a:gd name="connsiteX122" fmla="*/ 294 w 420"/>
              <a:gd name="connsiteY122" fmla="*/ 232 h 764"/>
              <a:gd name="connsiteX123" fmla="*/ 294 w 420"/>
              <a:gd name="connsiteY123" fmla="*/ 211 h 764"/>
              <a:gd name="connsiteX124" fmla="*/ 299 w 420"/>
              <a:gd name="connsiteY124" fmla="*/ 195 h 764"/>
              <a:gd name="connsiteX125" fmla="*/ 299 w 420"/>
              <a:gd name="connsiteY125" fmla="*/ 179 h 764"/>
              <a:gd name="connsiteX126" fmla="*/ 299 w 420"/>
              <a:gd name="connsiteY126" fmla="*/ 163 h 764"/>
              <a:gd name="connsiteX127" fmla="*/ 299 w 420"/>
              <a:gd name="connsiteY127" fmla="*/ 153 h 764"/>
              <a:gd name="connsiteX128" fmla="*/ 299 w 420"/>
              <a:gd name="connsiteY128" fmla="*/ 142 h 764"/>
              <a:gd name="connsiteX129" fmla="*/ 299 w 420"/>
              <a:gd name="connsiteY129" fmla="*/ 132 h 764"/>
              <a:gd name="connsiteX130" fmla="*/ 299 w 420"/>
              <a:gd name="connsiteY130" fmla="*/ 121 h 764"/>
              <a:gd name="connsiteX131" fmla="*/ 294 w 420"/>
              <a:gd name="connsiteY131" fmla="*/ 116 h 764"/>
              <a:gd name="connsiteX132" fmla="*/ 294 w 420"/>
              <a:gd name="connsiteY13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47 w 420"/>
              <a:gd name="connsiteY7" fmla="*/ 16 h 764"/>
              <a:gd name="connsiteX8" fmla="*/ 247 w 420"/>
              <a:gd name="connsiteY8" fmla="*/ 16 h 764"/>
              <a:gd name="connsiteX9" fmla="*/ 252 w 420"/>
              <a:gd name="connsiteY9" fmla="*/ 16 h 764"/>
              <a:gd name="connsiteX10" fmla="*/ 252 w 420"/>
              <a:gd name="connsiteY10" fmla="*/ 11 h 764"/>
              <a:gd name="connsiteX11" fmla="*/ 263 w 420"/>
              <a:gd name="connsiteY11" fmla="*/ 5 h 764"/>
              <a:gd name="connsiteX12" fmla="*/ 268 w 420"/>
              <a:gd name="connsiteY12" fmla="*/ 5 h 764"/>
              <a:gd name="connsiteX13" fmla="*/ 278 w 420"/>
              <a:gd name="connsiteY13" fmla="*/ 0 h 764"/>
              <a:gd name="connsiteX14" fmla="*/ 284 w 420"/>
              <a:gd name="connsiteY14" fmla="*/ 5 h 764"/>
              <a:gd name="connsiteX15" fmla="*/ 299 w 420"/>
              <a:gd name="connsiteY15" fmla="*/ 5 h 764"/>
              <a:gd name="connsiteX16" fmla="*/ 310 w 420"/>
              <a:gd name="connsiteY16" fmla="*/ 11 h 764"/>
              <a:gd name="connsiteX17" fmla="*/ 331 w 420"/>
              <a:gd name="connsiteY17" fmla="*/ 16 h 764"/>
              <a:gd name="connsiteX18" fmla="*/ 363 w 420"/>
              <a:gd name="connsiteY18" fmla="*/ 32 h 764"/>
              <a:gd name="connsiteX19" fmla="*/ 378 w 420"/>
              <a:gd name="connsiteY19" fmla="*/ 42 h 764"/>
              <a:gd name="connsiteX20" fmla="*/ 394 w 420"/>
              <a:gd name="connsiteY20" fmla="*/ 53 h 764"/>
              <a:gd name="connsiteX21" fmla="*/ 405 w 420"/>
              <a:gd name="connsiteY21" fmla="*/ 58 h 764"/>
              <a:gd name="connsiteX22" fmla="*/ 415 w 420"/>
              <a:gd name="connsiteY22" fmla="*/ 68 h 764"/>
              <a:gd name="connsiteX23" fmla="*/ 420 w 420"/>
              <a:gd name="connsiteY23" fmla="*/ 74 h 764"/>
              <a:gd name="connsiteX24" fmla="*/ 420 w 420"/>
              <a:gd name="connsiteY24" fmla="*/ 74 h 764"/>
              <a:gd name="connsiteX25" fmla="*/ 415 w 420"/>
              <a:gd name="connsiteY25" fmla="*/ 79 h 764"/>
              <a:gd name="connsiteX26" fmla="*/ 415 w 420"/>
              <a:gd name="connsiteY26" fmla="*/ 84 h 764"/>
              <a:gd name="connsiteX27" fmla="*/ 410 w 420"/>
              <a:gd name="connsiteY27" fmla="*/ 90 h 764"/>
              <a:gd name="connsiteX28" fmla="*/ 405 w 420"/>
              <a:gd name="connsiteY28" fmla="*/ 95 h 764"/>
              <a:gd name="connsiteX29" fmla="*/ 399 w 420"/>
              <a:gd name="connsiteY29" fmla="*/ 100 h 764"/>
              <a:gd name="connsiteX30" fmla="*/ 394 w 420"/>
              <a:gd name="connsiteY30" fmla="*/ 105 h 764"/>
              <a:gd name="connsiteX31" fmla="*/ 389 w 420"/>
              <a:gd name="connsiteY31" fmla="*/ 116 h 764"/>
              <a:gd name="connsiteX32" fmla="*/ 389 w 420"/>
              <a:gd name="connsiteY32" fmla="*/ 126 h 764"/>
              <a:gd name="connsiteX33" fmla="*/ 384 w 420"/>
              <a:gd name="connsiteY33" fmla="*/ 142 h 764"/>
              <a:gd name="connsiteX34" fmla="*/ 384 w 420"/>
              <a:gd name="connsiteY34" fmla="*/ 163 h 764"/>
              <a:gd name="connsiteX35" fmla="*/ 384 w 420"/>
              <a:gd name="connsiteY35" fmla="*/ 184 h 764"/>
              <a:gd name="connsiteX36" fmla="*/ 378 w 420"/>
              <a:gd name="connsiteY36" fmla="*/ 211 h 764"/>
              <a:gd name="connsiteX37" fmla="*/ 373 w 420"/>
              <a:gd name="connsiteY37" fmla="*/ 263 h 764"/>
              <a:gd name="connsiteX38" fmla="*/ 368 w 420"/>
              <a:gd name="connsiteY38" fmla="*/ 316 h 764"/>
              <a:gd name="connsiteX39" fmla="*/ 363 w 420"/>
              <a:gd name="connsiteY39" fmla="*/ 363 h 764"/>
              <a:gd name="connsiteX40" fmla="*/ 357 w 420"/>
              <a:gd name="connsiteY40" fmla="*/ 411 h 764"/>
              <a:gd name="connsiteX41" fmla="*/ 347 w 420"/>
              <a:gd name="connsiteY41" fmla="*/ 458 h 764"/>
              <a:gd name="connsiteX42" fmla="*/ 336 w 420"/>
              <a:gd name="connsiteY42" fmla="*/ 506 h 764"/>
              <a:gd name="connsiteX43" fmla="*/ 326 w 420"/>
              <a:gd name="connsiteY43" fmla="*/ 553 h 764"/>
              <a:gd name="connsiteX44" fmla="*/ 310 w 420"/>
              <a:gd name="connsiteY44" fmla="*/ 595 h 764"/>
              <a:gd name="connsiteX45" fmla="*/ 299 w 420"/>
              <a:gd name="connsiteY45" fmla="*/ 622 h 764"/>
              <a:gd name="connsiteX46" fmla="*/ 294 w 420"/>
              <a:gd name="connsiteY46" fmla="*/ 643 h 764"/>
              <a:gd name="connsiteX47" fmla="*/ 284 w 420"/>
              <a:gd name="connsiteY47" fmla="*/ 658 h 764"/>
              <a:gd name="connsiteX48" fmla="*/ 273 w 420"/>
              <a:gd name="connsiteY48" fmla="*/ 674 h 764"/>
              <a:gd name="connsiteX49" fmla="*/ 263 w 420"/>
              <a:gd name="connsiteY49" fmla="*/ 690 h 764"/>
              <a:gd name="connsiteX50" fmla="*/ 252 w 420"/>
              <a:gd name="connsiteY50" fmla="*/ 706 h 764"/>
              <a:gd name="connsiteX51" fmla="*/ 236 w 420"/>
              <a:gd name="connsiteY51" fmla="*/ 716 h 764"/>
              <a:gd name="connsiteX52" fmla="*/ 226 w 420"/>
              <a:gd name="connsiteY52" fmla="*/ 727 h 764"/>
              <a:gd name="connsiteX53" fmla="*/ 215 w 420"/>
              <a:gd name="connsiteY53" fmla="*/ 737 h 764"/>
              <a:gd name="connsiteX54" fmla="*/ 205 w 420"/>
              <a:gd name="connsiteY54" fmla="*/ 743 h 764"/>
              <a:gd name="connsiteX55" fmla="*/ 194 w 420"/>
              <a:gd name="connsiteY55" fmla="*/ 748 h 764"/>
              <a:gd name="connsiteX56" fmla="*/ 184 w 420"/>
              <a:gd name="connsiteY56" fmla="*/ 753 h 764"/>
              <a:gd name="connsiteX57" fmla="*/ 179 w 420"/>
              <a:gd name="connsiteY57" fmla="*/ 758 h 764"/>
              <a:gd name="connsiteX58" fmla="*/ 168 w 420"/>
              <a:gd name="connsiteY58" fmla="*/ 764 h 764"/>
              <a:gd name="connsiteX59" fmla="*/ 163 w 420"/>
              <a:gd name="connsiteY59" fmla="*/ 764 h 764"/>
              <a:gd name="connsiteX60" fmla="*/ 157 w 420"/>
              <a:gd name="connsiteY60" fmla="*/ 764 h 764"/>
              <a:gd name="connsiteX61" fmla="*/ 147 w 420"/>
              <a:gd name="connsiteY61" fmla="*/ 758 h 764"/>
              <a:gd name="connsiteX62" fmla="*/ 142 w 420"/>
              <a:gd name="connsiteY62" fmla="*/ 753 h 764"/>
              <a:gd name="connsiteX63" fmla="*/ 136 w 420"/>
              <a:gd name="connsiteY63" fmla="*/ 748 h 764"/>
              <a:gd name="connsiteX64" fmla="*/ 136 w 420"/>
              <a:gd name="connsiteY64" fmla="*/ 743 h 764"/>
              <a:gd name="connsiteX65" fmla="*/ 136 w 420"/>
              <a:gd name="connsiteY65" fmla="*/ 737 h 764"/>
              <a:gd name="connsiteX66" fmla="*/ 136 w 420"/>
              <a:gd name="connsiteY66" fmla="*/ 732 h 764"/>
              <a:gd name="connsiteX67" fmla="*/ 136 w 420"/>
              <a:gd name="connsiteY67" fmla="*/ 722 h 764"/>
              <a:gd name="connsiteX68" fmla="*/ 136 w 420"/>
              <a:gd name="connsiteY68" fmla="*/ 716 h 764"/>
              <a:gd name="connsiteX69" fmla="*/ 131 w 420"/>
              <a:gd name="connsiteY69" fmla="*/ 706 h 764"/>
              <a:gd name="connsiteX70" fmla="*/ 121 w 420"/>
              <a:gd name="connsiteY70" fmla="*/ 695 h 764"/>
              <a:gd name="connsiteX71" fmla="*/ 110 w 420"/>
              <a:gd name="connsiteY71" fmla="*/ 690 h 764"/>
              <a:gd name="connsiteX72" fmla="*/ 100 w 420"/>
              <a:gd name="connsiteY72" fmla="*/ 679 h 764"/>
              <a:gd name="connsiteX73" fmla="*/ 84 w 420"/>
              <a:gd name="connsiteY73" fmla="*/ 669 h 764"/>
              <a:gd name="connsiteX74" fmla="*/ 68 w 420"/>
              <a:gd name="connsiteY74" fmla="*/ 658 h 764"/>
              <a:gd name="connsiteX75" fmla="*/ 52 w 420"/>
              <a:gd name="connsiteY75" fmla="*/ 648 h 764"/>
              <a:gd name="connsiteX76" fmla="*/ 36 w 420"/>
              <a:gd name="connsiteY76" fmla="*/ 643 h 764"/>
              <a:gd name="connsiteX77" fmla="*/ 26 w 420"/>
              <a:gd name="connsiteY77" fmla="*/ 632 h 764"/>
              <a:gd name="connsiteX78" fmla="*/ 15 w 420"/>
              <a:gd name="connsiteY78" fmla="*/ 627 h 764"/>
              <a:gd name="connsiteX79" fmla="*/ 5 w 420"/>
              <a:gd name="connsiteY79" fmla="*/ 622 h 764"/>
              <a:gd name="connsiteX80" fmla="*/ 0 w 420"/>
              <a:gd name="connsiteY80" fmla="*/ 616 h 764"/>
              <a:gd name="connsiteX81" fmla="*/ 0 w 420"/>
              <a:gd name="connsiteY81" fmla="*/ 616 h 764"/>
              <a:gd name="connsiteX82" fmla="*/ 0 w 420"/>
              <a:gd name="connsiteY82" fmla="*/ 611 h 764"/>
              <a:gd name="connsiteX83" fmla="*/ 0 w 420"/>
              <a:gd name="connsiteY83" fmla="*/ 611 h 764"/>
              <a:gd name="connsiteX84" fmla="*/ 5 w 420"/>
              <a:gd name="connsiteY84" fmla="*/ 611 h 764"/>
              <a:gd name="connsiteX85" fmla="*/ 10 w 420"/>
              <a:gd name="connsiteY85" fmla="*/ 611 h 764"/>
              <a:gd name="connsiteX86" fmla="*/ 21 w 420"/>
              <a:gd name="connsiteY86" fmla="*/ 611 h 764"/>
              <a:gd name="connsiteX87" fmla="*/ 31 w 420"/>
              <a:gd name="connsiteY87" fmla="*/ 611 h 764"/>
              <a:gd name="connsiteX88" fmla="*/ 47 w 420"/>
              <a:gd name="connsiteY88" fmla="*/ 616 h 764"/>
              <a:gd name="connsiteX89" fmla="*/ 63 w 420"/>
              <a:gd name="connsiteY89" fmla="*/ 622 h 764"/>
              <a:gd name="connsiteX90" fmla="*/ 84 w 420"/>
              <a:gd name="connsiteY90" fmla="*/ 622 h 764"/>
              <a:gd name="connsiteX91" fmla="*/ 105 w 420"/>
              <a:gd name="connsiteY91" fmla="*/ 627 h 764"/>
              <a:gd name="connsiteX92" fmla="*/ 121 w 420"/>
              <a:gd name="connsiteY92" fmla="*/ 632 h 764"/>
              <a:gd name="connsiteX93" fmla="*/ 136 w 420"/>
              <a:gd name="connsiteY93" fmla="*/ 632 h 764"/>
              <a:gd name="connsiteX94" fmla="*/ 152 w 420"/>
              <a:gd name="connsiteY94" fmla="*/ 632 h 764"/>
              <a:gd name="connsiteX95" fmla="*/ 163 w 420"/>
              <a:gd name="connsiteY95" fmla="*/ 632 h 764"/>
              <a:gd name="connsiteX96" fmla="*/ 173 w 420"/>
              <a:gd name="connsiteY96" fmla="*/ 632 h 764"/>
              <a:gd name="connsiteX97" fmla="*/ 179 w 420"/>
              <a:gd name="connsiteY97" fmla="*/ 632 h 764"/>
              <a:gd name="connsiteX98" fmla="*/ 184 w 420"/>
              <a:gd name="connsiteY98" fmla="*/ 632 h 764"/>
              <a:gd name="connsiteX99" fmla="*/ 189 w 420"/>
              <a:gd name="connsiteY99" fmla="*/ 627 h 764"/>
              <a:gd name="connsiteX100" fmla="*/ 194 w 420"/>
              <a:gd name="connsiteY100" fmla="*/ 622 h 764"/>
              <a:gd name="connsiteX101" fmla="*/ 200 w 420"/>
              <a:gd name="connsiteY101" fmla="*/ 616 h 764"/>
              <a:gd name="connsiteX102" fmla="*/ 205 w 420"/>
              <a:gd name="connsiteY102" fmla="*/ 611 h 764"/>
              <a:gd name="connsiteX103" fmla="*/ 210 w 420"/>
              <a:gd name="connsiteY103" fmla="*/ 600 h 764"/>
              <a:gd name="connsiteX104" fmla="*/ 221 w 420"/>
              <a:gd name="connsiteY104" fmla="*/ 590 h 764"/>
              <a:gd name="connsiteX105" fmla="*/ 226 w 420"/>
              <a:gd name="connsiteY105" fmla="*/ 579 h 764"/>
              <a:gd name="connsiteX106" fmla="*/ 231 w 420"/>
              <a:gd name="connsiteY106" fmla="*/ 569 h 764"/>
              <a:gd name="connsiteX107" fmla="*/ 236 w 420"/>
              <a:gd name="connsiteY107" fmla="*/ 553 h 764"/>
              <a:gd name="connsiteX108" fmla="*/ 242 w 420"/>
              <a:gd name="connsiteY108" fmla="*/ 537 h 764"/>
              <a:gd name="connsiteX109" fmla="*/ 247 w 420"/>
              <a:gd name="connsiteY109" fmla="*/ 521 h 764"/>
              <a:gd name="connsiteX110" fmla="*/ 252 w 420"/>
              <a:gd name="connsiteY110" fmla="*/ 500 h 764"/>
              <a:gd name="connsiteX111" fmla="*/ 257 w 420"/>
              <a:gd name="connsiteY111" fmla="*/ 479 h 764"/>
              <a:gd name="connsiteX112" fmla="*/ 263 w 420"/>
              <a:gd name="connsiteY112" fmla="*/ 453 h 764"/>
              <a:gd name="connsiteX113" fmla="*/ 268 w 420"/>
              <a:gd name="connsiteY113" fmla="*/ 427 h 764"/>
              <a:gd name="connsiteX114" fmla="*/ 273 w 420"/>
              <a:gd name="connsiteY114" fmla="*/ 400 h 764"/>
              <a:gd name="connsiteX115" fmla="*/ 278 w 420"/>
              <a:gd name="connsiteY115" fmla="*/ 374 h 764"/>
              <a:gd name="connsiteX116" fmla="*/ 284 w 420"/>
              <a:gd name="connsiteY116" fmla="*/ 348 h 764"/>
              <a:gd name="connsiteX117" fmla="*/ 284 w 420"/>
              <a:gd name="connsiteY117" fmla="*/ 321 h 764"/>
              <a:gd name="connsiteX118" fmla="*/ 289 w 420"/>
              <a:gd name="connsiteY118" fmla="*/ 295 h 764"/>
              <a:gd name="connsiteX119" fmla="*/ 289 w 420"/>
              <a:gd name="connsiteY119" fmla="*/ 274 h 764"/>
              <a:gd name="connsiteX120" fmla="*/ 294 w 420"/>
              <a:gd name="connsiteY120" fmla="*/ 253 h 764"/>
              <a:gd name="connsiteX121" fmla="*/ 294 w 420"/>
              <a:gd name="connsiteY121" fmla="*/ 232 h 764"/>
              <a:gd name="connsiteX122" fmla="*/ 294 w 420"/>
              <a:gd name="connsiteY122" fmla="*/ 211 h 764"/>
              <a:gd name="connsiteX123" fmla="*/ 299 w 420"/>
              <a:gd name="connsiteY123" fmla="*/ 195 h 764"/>
              <a:gd name="connsiteX124" fmla="*/ 299 w 420"/>
              <a:gd name="connsiteY124" fmla="*/ 179 h 764"/>
              <a:gd name="connsiteX125" fmla="*/ 299 w 420"/>
              <a:gd name="connsiteY125" fmla="*/ 163 h 764"/>
              <a:gd name="connsiteX126" fmla="*/ 299 w 420"/>
              <a:gd name="connsiteY126" fmla="*/ 153 h 764"/>
              <a:gd name="connsiteX127" fmla="*/ 299 w 420"/>
              <a:gd name="connsiteY127" fmla="*/ 142 h 764"/>
              <a:gd name="connsiteX128" fmla="*/ 299 w 420"/>
              <a:gd name="connsiteY128" fmla="*/ 132 h 764"/>
              <a:gd name="connsiteX129" fmla="*/ 299 w 420"/>
              <a:gd name="connsiteY129" fmla="*/ 121 h 764"/>
              <a:gd name="connsiteX130" fmla="*/ 294 w 420"/>
              <a:gd name="connsiteY130" fmla="*/ 116 h 764"/>
              <a:gd name="connsiteX131" fmla="*/ 294 w 420"/>
              <a:gd name="connsiteY13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47 w 420"/>
              <a:gd name="connsiteY7" fmla="*/ 16 h 764"/>
              <a:gd name="connsiteX8" fmla="*/ 247 w 420"/>
              <a:gd name="connsiteY8" fmla="*/ 16 h 764"/>
              <a:gd name="connsiteX9" fmla="*/ 252 w 420"/>
              <a:gd name="connsiteY9" fmla="*/ 16 h 764"/>
              <a:gd name="connsiteX10" fmla="*/ 263 w 420"/>
              <a:gd name="connsiteY10" fmla="*/ 5 h 764"/>
              <a:gd name="connsiteX11" fmla="*/ 268 w 420"/>
              <a:gd name="connsiteY11" fmla="*/ 5 h 764"/>
              <a:gd name="connsiteX12" fmla="*/ 278 w 420"/>
              <a:gd name="connsiteY12" fmla="*/ 0 h 764"/>
              <a:gd name="connsiteX13" fmla="*/ 284 w 420"/>
              <a:gd name="connsiteY13" fmla="*/ 5 h 764"/>
              <a:gd name="connsiteX14" fmla="*/ 299 w 420"/>
              <a:gd name="connsiteY14" fmla="*/ 5 h 764"/>
              <a:gd name="connsiteX15" fmla="*/ 310 w 420"/>
              <a:gd name="connsiteY15" fmla="*/ 11 h 764"/>
              <a:gd name="connsiteX16" fmla="*/ 331 w 420"/>
              <a:gd name="connsiteY16" fmla="*/ 16 h 764"/>
              <a:gd name="connsiteX17" fmla="*/ 363 w 420"/>
              <a:gd name="connsiteY17" fmla="*/ 32 h 764"/>
              <a:gd name="connsiteX18" fmla="*/ 378 w 420"/>
              <a:gd name="connsiteY18" fmla="*/ 42 h 764"/>
              <a:gd name="connsiteX19" fmla="*/ 394 w 420"/>
              <a:gd name="connsiteY19" fmla="*/ 53 h 764"/>
              <a:gd name="connsiteX20" fmla="*/ 405 w 420"/>
              <a:gd name="connsiteY20" fmla="*/ 58 h 764"/>
              <a:gd name="connsiteX21" fmla="*/ 415 w 420"/>
              <a:gd name="connsiteY21" fmla="*/ 68 h 764"/>
              <a:gd name="connsiteX22" fmla="*/ 420 w 420"/>
              <a:gd name="connsiteY22" fmla="*/ 74 h 764"/>
              <a:gd name="connsiteX23" fmla="*/ 420 w 420"/>
              <a:gd name="connsiteY23" fmla="*/ 74 h 764"/>
              <a:gd name="connsiteX24" fmla="*/ 415 w 420"/>
              <a:gd name="connsiteY24" fmla="*/ 79 h 764"/>
              <a:gd name="connsiteX25" fmla="*/ 415 w 420"/>
              <a:gd name="connsiteY25" fmla="*/ 84 h 764"/>
              <a:gd name="connsiteX26" fmla="*/ 410 w 420"/>
              <a:gd name="connsiteY26" fmla="*/ 90 h 764"/>
              <a:gd name="connsiteX27" fmla="*/ 405 w 420"/>
              <a:gd name="connsiteY27" fmla="*/ 95 h 764"/>
              <a:gd name="connsiteX28" fmla="*/ 399 w 420"/>
              <a:gd name="connsiteY28" fmla="*/ 100 h 764"/>
              <a:gd name="connsiteX29" fmla="*/ 394 w 420"/>
              <a:gd name="connsiteY29" fmla="*/ 105 h 764"/>
              <a:gd name="connsiteX30" fmla="*/ 389 w 420"/>
              <a:gd name="connsiteY30" fmla="*/ 116 h 764"/>
              <a:gd name="connsiteX31" fmla="*/ 389 w 420"/>
              <a:gd name="connsiteY31" fmla="*/ 126 h 764"/>
              <a:gd name="connsiteX32" fmla="*/ 384 w 420"/>
              <a:gd name="connsiteY32" fmla="*/ 142 h 764"/>
              <a:gd name="connsiteX33" fmla="*/ 384 w 420"/>
              <a:gd name="connsiteY33" fmla="*/ 163 h 764"/>
              <a:gd name="connsiteX34" fmla="*/ 384 w 420"/>
              <a:gd name="connsiteY34" fmla="*/ 184 h 764"/>
              <a:gd name="connsiteX35" fmla="*/ 378 w 420"/>
              <a:gd name="connsiteY35" fmla="*/ 211 h 764"/>
              <a:gd name="connsiteX36" fmla="*/ 373 w 420"/>
              <a:gd name="connsiteY36" fmla="*/ 263 h 764"/>
              <a:gd name="connsiteX37" fmla="*/ 368 w 420"/>
              <a:gd name="connsiteY37" fmla="*/ 316 h 764"/>
              <a:gd name="connsiteX38" fmla="*/ 363 w 420"/>
              <a:gd name="connsiteY38" fmla="*/ 363 h 764"/>
              <a:gd name="connsiteX39" fmla="*/ 357 w 420"/>
              <a:gd name="connsiteY39" fmla="*/ 411 h 764"/>
              <a:gd name="connsiteX40" fmla="*/ 347 w 420"/>
              <a:gd name="connsiteY40" fmla="*/ 458 h 764"/>
              <a:gd name="connsiteX41" fmla="*/ 336 w 420"/>
              <a:gd name="connsiteY41" fmla="*/ 506 h 764"/>
              <a:gd name="connsiteX42" fmla="*/ 326 w 420"/>
              <a:gd name="connsiteY42" fmla="*/ 553 h 764"/>
              <a:gd name="connsiteX43" fmla="*/ 310 w 420"/>
              <a:gd name="connsiteY43" fmla="*/ 595 h 764"/>
              <a:gd name="connsiteX44" fmla="*/ 299 w 420"/>
              <a:gd name="connsiteY44" fmla="*/ 622 h 764"/>
              <a:gd name="connsiteX45" fmla="*/ 294 w 420"/>
              <a:gd name="connsiteY45" fmla="*/ 643 h 764"/>
              <a:gd name="connsiteX46" fmla="*/ 284 w 420"/>
              <a:gd name="connsiteY46" fmla="*/ 658 h 764"/>
              <a:gd name="connsiteX47" fmla="*/ 273 w 420"/>
              <a:gd name="connsiteY47" fmla="*/ 674 h 764"/>
              <a:gd name="connsiteX48" fmla="*/ 263 w 420"/>
              <a:gd name="connsiteY48" fmla="*/ 690 h 764"/>
              <a:gd name="connsiteX49" fmla="*/ 252 w 420"/>
              <a:gd name="connsiteY49" fmla="*/ 706 h 764"/>
              <a:gd name="connsiteX50" fmla="*/ 236 w 420"/>
              <a:gd name="connsiteY50" fmla="*/ 716 h 764"/>
              <a:gd name="connsiteX51" fmla="*/ 226 w 420"/>
              <a:gd name="connsiteY51" fmla="*/ 727 h 764"/>
              <a:gd name="connsiteX52" fmla="*/ 215 w 420"/>
              <a:gd name="connsiteY52" fmla="*/ 737 h 764"/>
              <a:gd name="connsiteX53" fmla="*/ 205 w 420"/>
              <a:gd name="connsiteY53" fmla="*/ 743 h 764"/>
              <a:gd name="connsiteX54" fmla="*/ 194 w 420"/>
              <a:gd name="connsiteY54" fmla="*/ 748 h 764"/>
              <a:gd name="connsiteX55" fmla="*/ 184 w 420"/>
              <a:gd name="connsiteY55" fmla="*/ 753 h 764"/>
              <a:gd name="connsiteX56" fmla="*/ 179 w 420"/>
              <a:gd name="connsiteY56" fmla="*/ 758 h 764"/>
              <a:gd name="connsiteX57" fmla="*/ 168 w 420"/>
              <a:gd name="connsiteY57" fmla="*/ 764 h 764"/>
              <a:gd name="connsiteX58" fmla="*/ 163 w 420"/>
              <a:gd name="connsiteY58" fmla="*/ 764 h 764"/>
              <a:gd name="connsiteX59" fmla="*/ 157 w 420"/>
              <a:gd name="connsiteY59" fmla="*/ 764 h 764"/>
              <a:gd name="connsiteX60" fmla="*/ 147 w 420"/>
              <a:gd name="connsiteY60" fmla="*/ 758 h 764"/>
              <a:gd name="connsiteX61" fmla="*/ 142 w 420"/>
              <a:gd name="connsiteY61" fmla="*/ 753 h 764"/>
              <a:gd name="connsiteX62" fmla="*/ 136 w 420"/>
              <a:gd name="connsiteY62" fmla="*/ 748 h 764"/>
              <a:gd name="connsiteX63" fmla="*/ 136 w 420"/>
              <a:gd name="connsiteY63" fmla="*/ 743 h 764"/>
              <a:gd name="connsiteX64" fmla="*/ 136 w 420"/>
              <a:gd name="connsiteY64" fmla="*/ 737 h 764"/>
              <a:gd name="connsiteX65" fmla="*/ 136 w 420"/>
              <a:gd name="connsiteY65" fmla="*/ 732 h 764"/>
              <a:gd name="connsiteX66" fmla="*/ 136 w 420"/>
              <a:gd name="connsiteY66" fmla="*/ 722 h 764"/>
              <a:gd name="connsiteX67" fmla="*/ 136 w 420"/>
              <a:gd name="connsiteY67" fmla="*/ 716 h 764"/>
              <a:gd name="connsiteX68" fmla="*/ 131 w 420"/>
              <a:gd name="connsiteY68" fmla="*/ 706 h 764"/>
              <a:gd name="connsiteX69" fmla="*/ 121 w 420"/>
              <a:gd name="connsiteY69" fmla="*/ 695 h 764"/>
              <a:gd name="connsiteX70" fmla="*/ 110 w 420"/>
              <a:gd name="connsiteY70" fmla="*/ 690 h 764"/>
              <a:gd name="connsiteX71" fmla="*/ 100 w 420"/>
              <a:gd name="connsiteY71" fmla="*/ 679 h 764"/>
              <a:gd name="connsiteX72" fmla="*/ 84 w 420"/>
              <a:gd name="connsiteY72" fmla="*/ 669 h 764"/>
              <a:gd name="connsiteX73" fmla="*/ 68 w 420"/>
              <a:gd name="connsiteY73" fmla="*/ 658 h 764"/>
              <a:gd name="connsiteX74" fmla="*/ 52 w 420"/>
              <a:gd name="connsiteY74" fmla="*/ 648 h 764"/>
              <a:gd name="connsiteX75" fmla="*/ 36 w 420"/>
              <a:gd name="connsiteY75" fmla="*/ 643 h 764"/>
              <a:gd name="connsiteX76" fmla="*/ 26 w 420"/>
              <a:gd name="connsiteY76" fmla="*/ 632 h 764"/>
              <a:gd name="connsiteX77" fmla="*/ 15 w 420"/>
              <a:gd name="connsiteY77" fmla="*/ 627 h 764"/>
              <a:gd name="connsiteX78" fmla="*/ 5 w 420"/>
              <a:gd name="connsiteY78" fmla="*/ 622 h 764"/>
              <a:gd name="connsiteX79" fmla="*/ 0 w 420"/>
              <a:gd name="connsiteY79" fmla="*/ 616 h 764"/>
              <a:gd name="connsiteX80" fmla="*/ 0 w 420"/>
              <a:gd name="connsiteY80" fmla="*/ 616 h 764"/>
              <a:gd name="connsiteX81" fmla="*/ 0 w 420"/>
              <a:gd name="connsiteY81" fmla="*/ 611 h 764"/>
              <a:gd name="connsiteX82" fmla="*/ 0 w 420"/>
              <a:gd name="connsiteY82" fmla="*/ 611 h 764"/>
              <a:gd name="connsiteX83" fmla="*/ 5 w 420"/>
              <a:gd name="connsiteY83" fmla="*/ 611 h 764"/>
              <a:gd name="connsiteX84" fmla="*/ 10 w 420"/>
              <a:gd name="connsiteY84" fmla="*/ 611 h 764"/>
              <a:gd name="connsiteX85" fmla="*/ 21 w 420"/>
              <a:gd name="connsiteY85" fmla="*/ 611 h 764"/>
              <a:gd name="connsiteX86" fmla="*/ 31 w 420"/>
              <a:gd name="connsiteY86" fmla="*/ 611 h 764"/>
              <a:gd name="connsiteX87" fmla="*/ 47 w 420"/>
              <a:gd name="connsiteY87" fmla="*/ 616 h 764"/>
              <a:gd name="connsiteX88" fmla="*/ 63 w 420"/>
              <a:gd name="connsiteY88" fmla="*/ 622 h 764"/>
              <a:gd name="connsiteX89" fmla="*/ 84 w 420"/>
              <a:gd name="connsiteY89" fmla="*/ 622 h 764"/>
              <a:gd name="connsiteX90" fmla="*/ 105 w 420"/>
              <a:gd name="connsiteY90" fmla="*/ 627 h 764"/>
              <a:gd name="connsiteX91" fmla="*/ 121 w 420"/>
              <a:gd name="connsiteY91" fmla="*/ 632 h 764"/>
              <a:gd name="connsiteX92" fmla="*/ 136 w 420"/>
              <a:gd name="connsiteY92" fmla="*/ 632 h 764"/>
              <a:gd name="connsiteX93" fmla="*/ 152 w 420"/>
              <a:gd name="connsiteY93" fmla="*/ 632 h 764"/>
              <a:gd name="connsiteX94" fmla="*/ 163 w 420"/>
              <a:gd name="connsiteY94" fmla="*/ 632 h 764"/>
              <a:gd name="connsiteX95" fmla="*/ 173 w 420"/>
              <a:gd name="connsiteY95" fmla="*/ 632 h 764"/>
              <a:gd name="connsiteX96" fmla="*/ 179 w 420"/>
              <a:gd name="connsiteY96" fmla="*/ 632 h 764"/>
              <a:gd name="connsiteX97" fmla="*/ 184 w 420"/>
              <a:gd name="connsiteY97" fmla="*/ 632 h 764"/>
              <a:gd name="connsiteX98" fmla="*/ 189 w 420"/>
              <a:gd name="connsiteY98" fmla="*/ 627 h 764"/>
              <a:gd name="connsiteX99" fmla="*/ 194 w 420"/>
              <a:gd name="connsiteY99" fmla="*/ 622 h 764"/>
              <a:gd name="connsiteX100" fmla="*/ 200 w 420"/>
              <a:gd name="connsiteY100" fmla="*/ 616 h 764"/>
              <a:gd name="connsiteX101" fmla="*/ 205 w 420"/>
              <a:gd name="connsiteY101" fmla="*/ 611 h 764"/>
              <a:gd name="connsiteX102" fmla="*/ 210 w 420"/>
              <a:gd name="connsiteY102" fmla="*/ 600 h 764"/>
              <a:gd name="connsiteX103" fmla="*/ 221 w 420"/>
              <a:gd name="connsiteY103" fmla="*/ 590 h 764"/>
              <a:gd name="connsiteX104" fmla="*/ 226 w 420"/>
              <a:gd name="connsiteY104" fmla="*/ 579 h 764"/>
              <a:gd name="connsiteX105" fmla="*/ 231 w 420"/>
              <a:gd name="connsiteY105" fmla="*/ 569 h 764"/>
              <a:gd name="connsiteX106" fmla="*/ 236 w 420"/>
              <a:gd name="connsiteY106" fmla="*/ 553 h 764"/>
              <a:gd name="connsiteX107" fmla="*/ 242 w 420"/>
              <a:gd name="connsiteY107" fmla="*/ 537 h 764"/>
              <a:gd name="connsiteX108" fmla="*/ 247 w 420"/>
              <a:gd name="connsiteY108" fmla="*/ 521 h 764"/>
              <a:gd name="connsiteX109" fmla="*/ 252 w 420"/>
              <a:gd name="connsiteY109" fmla="*/ 500 h 764"/>
              <a:gd name="connsiteX110" fmla="*/ 257 w 420"/>
              <a:gd name="connsiteY110" fmla="*/ 479 h 764"/>
              <a:gd name="connsiteX111" fmla="*/ 263 w 420"/>
              <a:gd name="connsiteY111" fmla="*/ 453 h 764"/>
              <a:gd name="connsiteX112" fmla="*/ 268 w 420"/>
              <a:gd name="connsiteY112" fmla="*/ 427 h 764"/>
              <a:gd name="connsiteX113" fmla="*/ 273 w 420"/>
              <a:gd name="connsiteY113" fmla="*/ 400 h 764"/>
              <a:gd name="connsiteX114" fmla="*/ 278 w 420"/>
              <a:gd name="connsiteY114" fmla="*/ 374 h 764"/>
              <a:gd name="connsiteX115" fmla="*/ 284 w 420"/>
              <a:gd name="connsiteY115" fmla="*/ 348 h 764"/>
              <a:gd name="connsiteX116" fmla="*/ 284 w 420"/>
              <a:gd name="connsiteY116" fmla="*/ 321 h 764"/>
              <a:gd name="connsiteX117" fmla="*/ 289 w 420"/>
              <a:gd name="connsiteY117" fmla="*/ 295 h 764"/>
              <a:gd name="connsiteX118" fmla="*/ 289 w 420"/>
              <a:gd name="connsiteY118" fmla="*/ 274 h 764"/>
              <a:gd name="connsiteX119" fmla="*/ 294 w 420"/>
              <a:gd name="connsiteY119" fmla="*/ 253 h 764"/>
              <a:gd name="connsiteX120" fmla="*/ 294 w 420"/>
              <a:gd name="connsiteY120" fmla="*/ 232 h 764"/>
              <a:gd name="connsiteX121" fmla="*/ 294 w 420"/>
              <a:gd name="connsiteY121" fmla="*/ 211 h 764"/>
              <a:gd name="connsiteX122" fmla="*/ 299 w 420"/>
              <a:gd name="connsiteY122" fmla="*/ 195 h 764"/>
              <a:gd name="connsiteX123" fmla="*/ 299 w 420"/>
              <a:gd name="connsiteY123" fmla="*/ 179 h 764"/>
              <a:gd name="connsiteX124" fmla="*/ 299 w 420"/>
              <a:gd name="connsiteY124" fmla="*/ 163 h 764"/>
              <a:gd name="connsiteX125" fmla="*/ 299 w 420"/>
              <a:gd name="connsiteY125" fmla="*/ 153 h 764"/>
              <a:gd name="connsiteX126" fmla="*/ 299 w 420"/>
              <a:gd name="connsiteY126" fmla="*/ 142 h 764"/>
              <a:gd name="connsiteX127" fmla="*/ 299 w 420"/>
              <a:gd name="connsiteY127" fmla="*/ 132 h 764"/>
              <a:gd name="connsiteX128" fmla="*/ 299 w 420"/>
              <a:gd name="connsiteY128" fmla="*/ 121 h 764"/>
              <a:gd name="connsiteX129" fmla="*/ 294 w 420"/>
              <a:gd name="connsiteY129" fmla="*/ 116 h 764"/>
              <a:gd name="connsiteX130" fmla="*/ 294 w 420"/>
              <a:gd name="connsiteY13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47 w 420"/>
              <a:gd name="connsiteY7" fmla="*/ 16 h 764"/>
              <a:gd name="connsiteX8" fmla="*/ 247 w 420"/>
              <a:gd name="connsiteY8" fmla="*/ 16 h 764"/>
              <a:gd name="connsiteX9" fmla="*/ 263 w 420"/>
              <a:gd name="connsiteY9" fmla="*/ 5 h 764"/>
              <a:gd name="connsiteX10" fmla="*/ 268 w 420"/>
              <a:gd name="connsiteY10" fmla="*/ 5 h 764"/>
              <a:gd name="connsiteX11" fmla="*/ 278 w 420"/>
              <a:gd name="connsiteY11" fmla="*/ 0 h 764"/>
              <a:gd name="connsiteX12" fmla="*/ 284 w 420"/>
              <a:gd name="connsiteY12" fmla="*/ 5 h 764"/>
              <a:gd name="connsiteX13" fmla="*/ 299 w 420"/>
              <a:gd name="connsiteY13" fmla="*/ 5 h 764"/>
              <a:gd name="connsiteX14" fmla="*/ 310 w 420"/>
              <a:gd name="connsiteY14" fmla="*/ 11 h 764"/>
              <a:gd name="connsiteX15" fmla="*/ 331 w 420"/>
              <a:gd name="connsiteY15" fmla="*/ 16 h 764"/>
              <a:gd name="connsiteX16" fmla="*/ 363 w 420"/>
              <a:gd name="connsiteY16" fmla="*/ 32 h 764"/>
              <a:gd name="connsiteX17" fmla="*/ 378 w 420"/>
              <a:gd name="connsiteY17" fmla="*/ 42 h 764"/>
              <a:gd name="connsiteX18" fmla="*/ 394 w 420"/>
              <a:gd name="connsiteY18" fmla="*/ 53 h 764"/>
              <a:gd name="connsiteX19" fmla="*/ 405 w 420"/>
              <a:gd name="connsiteY19" fmla="*/ 58 h 764"/>
              <a:gd name="connsiteX20" fmla="*/ 415 w 420"/>
              <a:gd name="connsiteY20" fmla="*/ 68 h 764"/>
              <a:gd name="connsiteX21" fmla="*/ 420 w 420"/>
              <a:gd name="connsiteY21" fmla="*/ 74 h 764"/>
              <a:gd name="connsiteX22" fmla="*/ 420 w 420"/>
              <a:gd name="connsiteY22" fmla="*/ 74 h 764"/>
              <a:gd name="connsiteX23" fmla="*/ 415 w 420"/>
              <a:gd name="connsiteY23" fmla="*/ 79 h 764"/>
              <a:gd name="connsiteX24" fmla="*/ 415 w 420"/>
              <a:gd name="connsiteY24" fmla="*/ 84 h 764"/>
              <a:gd name="connsiteX25" fmla="*/ 410 w 420"/>
              <a:gd name="connsiteY25" fmla="*/ 90 h 764"/>
              <a:gd name="connsiteX26" fmla="*/ 405 w 420"/>
              <a:gd name="connsiteY26" fmla="*/ 95 h 764"/>
              <a:gd name="connsiteX27" fmla="*/ 399 w 420"/>
              <a:gd name="connsiteY27" fmla="*/ 100 h 764"/>
              <a:gd name="connsiteX28" fmla="*/ 394 w 420"/>
              <a:gd name="connsiteY28" fmla="*/ 105 h 764"/>
              <a:gd name="connsiteX29" fmla="*/ 389 w 420"/>
              <a:gd name="connsiteY29" fmla="*/ 116 h 764"/>
              <a:gd name="connsiteX30" fmla="*/ 389 w 420"/>
              <a:gd name="connsiteY30" fmla="*/ 126 h 764"/>
              <a:gd name="connsiteX31" fmla="*/ 384 w 420"/>
              <a:gd name="connsiteY31" fmla="*/ 142 h 764"/>
              <a:gd name="connsiteX32" fmla="*/ 384 w 420"/>
              <a:gd name="connsiteY32" fmla="*/ 163 h 764"/>
              <a:gd name="connsiteX33" fmla="*/ 384 w 420"/>
              <a:gd name="connsiteY33" fmla="*/ 184 h 764"/>
              <a:gd name="connsiteX34" fmla="*/ 378 w 420"/>
              <a:gd name="connsiteY34" fmla="*/ 211 h 764"/>
              <a:gd name="connsiteX35" fmla="*/ 373 w 420"/>
              <a:gd name="connsiteY35" fmla="*/ 263 h 764"/>
              <a:gd name="connsiteX36" fmla="*/ 368 w 420"/>
              <a:gd name="connsiteY36" fmla="*/ 316 h 764"/>
              <a:gd name="connsiteX37" fmla="*/ 363 w 420"/>
              <a:gd name="connsiteY37" fmla="*/ 363 h 764"/>
              <a:gd name="connsiteX38" fmla="*/ 357 w 420"/>
              <a:gd name="connsiteY38" fmla="*/ 411 h 764"/>
              <a:gd name="connsiteX39" fmla="*/ 347 w 420"/>
              <a:gd name="connsiteY39" fmla="*/ 458 h 764"/>
              <a:gd name="connsiteX40" fmla="*/ 336 w 420"/>
              <a:gd name="connsiteY40" fmla="*/ 506 h 764"/>
              <a:gd name="connsiteX41" fmla="*/ 326 w 420"/>
              <a:gd name="connsiteY41" fmla="*/ 553 h 764"/>
              <a:gd name="connsiteX42" fmla="*/ 310 w 420"/>
              <a:gd name="connsiteY42" fmla="*/ 595 h 764"/>
              <a:gd name="connsiteX43" fmla="*/ 299 w 420"/>
              <a:gd name="connsiteY43" fmla="*/ 622 h 764"/>
              <a:gd name="connsiteX44" fmla="*/ 294 w 420"/>
              <a:gd name="connsiteY44" fmla="*/ 643 h 764"/>
              <a:gd name="connsiteX45" fmla="*/ 284 w 420"/>
              <a:gd name="connsiteY45" fmla="*/ 658 h 764"/>
              <a:gd name="connsiteX46" fmla="*/ 273 w 420"/>
              <a:gd name="connsiteY46" fmla="*/ 674 h 764"/>
              <a:gd name="connsiteX47" fmla="*/ 263 w 420"/>
              <a:gd name="connsiteY47" fmla="*/ 690 h 764"/>
              <a:gd name="connsiteX48" fmla="*/ 252 w 420"/>
              <a:gd name="connsiteY48" fmla="*/ 706 h 764"/>
              <a:gd name="connsiteX49" fmla="*/ 236 w 420"/>
              <a:gd name="connsiteY49" fmla="*/ 716 h 764"/>
              <a:gd name="connsiteX50" fmla="*/ 226 w 420"/>
              <a:gd name="connsiteY50" fmla="*/ 727 h 764"/>
              <a:gd name="connsiteX51" fmla="*/ 215 w 420"/>
              <a:gd name="connsiteY51" fmla="*/ 737 h 764"/>
              <a:gd name="connsiteX52" fmla="*/ 205 w 420"/>
              <a:gd name="connsiteY52" fmla="*/ 743 h 764"/>
              <a:gd name="connsiteX53" fmla="*/ 194 w 420"/>
              <a:gd name="connsiteY53" fmla="*/ 748 h 764"/>
              <a:gd name="connsiteX54" fmla="*/ 184 w 420"/>
              <a:gd name="connsiteY54" fmla="*/ 753 h 764"/>
              <a:gd name="connsiteX55" fmla="*/ 179 w 420"/>
              <a:gd name="connsiteY55" fmla="*/ 758 h 764"/>
              <a:gd name="connsiteX56" fmla="*/ 168 w 420"/>
              <a:gd name="connsiteY56" fmla="*/ 764 h 764"/>
              <a:gd name="connsiteX57" fmla="*/ 163 w 420"/>
              <a:gd name="connsiteY57" fmla="*/ 764 h 764"/>
              <a:gd name="connsiteX58" fmla="*/ 157 w 420"/>
              <a:gd name="connsiteY58" fmla="*/ 764 h 764"/>
              <a:gd name="connsiteX59" fmla="*/ 147 w 420"/>
              <a:gd name="connsiteY59" fmla="*/ 758 h 764"/>
              <a:gd name="connsiteX60" fmla="*/ 142 w 420"/>
              <a:gd name="connsiteY60" fmla="*/ 753 h 764"/>
              <a:gd name="connsiteX61" fmla="*/ 136 w 420"/>
              <a:gd name="connsiteY61" fmla="*/ 748 h 764"/>
              <a:gd name="connsiteX62" fmla="*/ 136 w 420"/>
              <a:gd name="connsiteY62" fmla="*/ 743 h 764"/>
              <a:gd name="connsiteX63" fmla="*/ 136 w 420"/>
              <a:gd name="connsiteY63" fmla="*/ 737 h 764"/>
              <a:gd name="connsiteX64" fmla="*/ 136 w 420"/>
              <a:gd name="connsiteY64" fmla="*/ 732 h 764"/>
              <a:gd name="connsiteX65" fmla="*/ 136 w 420"/>
              <a:gd name="connsiteY65" fmla="*/ 722 h 764"/>
              <a:gd name="connsiteX66" fmla="*/ 136 w 420"/>
              <a:gd name="connsiteY66" fmla="*/ 716 h 764"/>
              <a:gd name="connsiteX67" fmla="*/ 131 w 420"/>
              <a:gd name="connsiteY67" fmla="*/ 706 h 764"/>
              <a:gd name="connsiteX68" fmla="*/ 121 w 420"/>
              <a:gd name="connsiteY68" fmla="*/ 695 h 764"/>
              <a:gd name="connsiteX69" fmla="*/ 110 w 420"/>
              <a:gd name="connsiteY69" fmla="*/ 690 h 764"/>
              <a:gd name="connsiteX70" fmla="*/ 100 w 420"/>
              <a:gd name="connsiteY70" fmla="*/ 679 h 764"/>
              <a:gd name="connsiteX71" fmla="*/ 84 w 420"/>
              <a:gd name="connsiteY71" fmla="*/ 669 h 764"/>
              <a:gd name="connsiteX72" fmla="*/ 68 w 420"/>
              <a:gd name="connsiteY72" fmla="*/ 658 h 764"/>
              <a:gd name="connsiteX73" fmla="*/ 52 w 420"/>
              <a:gd name="connsiteY73" fmla="*/ 648 h 764"/>
              <a:gd name="connsiteX74" fmla="*/ 36 w 420"/>
              <a:gd name="connsiteY74" fmla="*/ 643 h 764"/>
              <a:gd name="connsiteX75" fmla="*/ 26 w 420"/>
              <a:gd name="connsiteY75" fmla="*/ 632 h 764"/>
              <a:gd name="connsiteX76" fmla="*/ 15 w 420"/>
              <a:gd name="connsiteY76" fmla="*/ 627 h 764"/>
              <a:gd name="connsiteX77" fmla="*/ 5 w 420"/>
              <a:gd name="connsiteY77" fmla="*/ 622 h 764"/>
              <a:gd name="connsiteX78" fmla="*/ 0 w 420"/>
              <a:gd name="connsiteY78" fmla="*/ 616 h 764"/>
              <a:gd name="connsiteX79" fmla="*/ 0 w 420"/>
              <a:gd name="connsiteY79" fmla="*/ 616 h 764"/>
              <a:gd name="connsiteX80" fmla="*/ 0 w 420"/>
              <a:gd name="connsiteY80" fmla="*/ 611 h 764"/>
              <a:gd name="connsiteX81" fmla="*/ 0 w 420"/>
              <a:gd name="connsiteY81" fmla="*/ 611 h 764"/>
              <a:gd name="connsiteX82" fmla="*/ 5 w 420"/>
              <a:gd name="connsiteY82" fmla="*/ 611 h 764"/>
              <a:gd name="connsiteX83" fmla="*/ 10 w 420"/>
              <a:gd name="connsiteY83" fmla="*/ 611 h 764"/>
              <a:gd name="connsiteX84" fmla="*/ 21 w 420"/>
              <a:gd name="connsiteY84" fmla="*/ 611 h 764"/>
              <a:gd name="connsiteX85" fmla="*/ 31 w 420"/>
              <a:gd name="connsiteY85" fmla="*/ 611 h 764"/>
              <a:gd name="connsiteX86" fmla="*/ 47 w 420"/>
              <a:gd name="connsiteY86" fmla="*/ 616 h 764"/>
              <a:gd name="connsiteX87" fmla="*/ 63 w 420"/>
              <a:gd name="connsiteY87" fmla="*/ 622 h 764"/>
              <a:gd name="connsiteX88" fmla="*/ 84 w 420"/>
              <a:gd name="connsiteY88" fmla="*/ 622 h 764"/>
              <a:gd name="connsiteX89" fmla="*/ 105 w 420"/>
              <a:gd name="connsiteY89" fmla="*/ 627 h 764"/>
              <a:gd name="connsiteX90" fmla="*/ 121 w 420"/>
              <a:gd name="connsiteY90" fmla="*/ 632 h 764"/>
              <a:gd name="connsiteX91" fmla="*/ 136 w 420"/>
              <a:gd name="connsiteY91" fmla="*/ 632 h 764"/>
              <a:gd name="connsiteX92" fmla="*/ 152 w 420"/>
              <a:gd name="connsiteY92" fmla="*/ 632 h 764"/>
              <a:gd name="connsiteX93" fmla="*/ 163 w 420"/>
              <a:gd name="connsiteY93" fmla="*/ 632 h 764"/>
              <a:gd name="connsiteX94" fmla="*/ 173 w 420"/>
              <a:gd name="connsiteY94" fmla="*/ 632 h 764"/>
              <a:gd name="connsiteX95" fmla="*/ 179 w 420"/>
              <a:gd name="connsiteY95" fmla="*/ 632 h 764"/>
              <a:gd name="connsiteX96" fmla="*/ 184 w 420"/>
              <a:gd name="connsiteY96" fmla="*/ 632 h 764"/>
              <a:gd name="connsiteX97" fmla="*/ 189 w 420"/>
              <a:gd name="connsiteY97" fmla="*/ 627 h 764"/>
              <a:gd name="connsiteX98" fmla="*/ 194 w 420"/>
              <a:gd name="connsiteY98" fmla="*/ 622 h 764"/>
              <a:gd name="connsiteX99" fmla="*/ 200 w 420"/>
              <a:gd name="connsiteY99" fmla="*/ 616 h 764"/>
              <a:gd name="connsiteX100" fmla="*/ 205 w 420"/>
              <a:gd name="connsiteY100" fmla="*/ 611 h 764"/>
              <a:gd name="connsiteX101" fmla="*/ 210 w 420"/>
              <a:gd name="connsiteY101" fmla="*/ 600 h 764"/>
              <a:gd name="connsiteX102" fmla="*/ 221 w 420"/>
              <a:gd name="connsiteY102" fmla="*/ 590 h 764"/>
              <a:gd name="connsiteX103" fmla="*/ 226 w 420"/>
              <a:gd name="connsiteY103" fmla="*/ 579 h 764"/>
              <a:gd name="connsiteX104" fmla="*/ 231 w 420"/>
              <a:gd name="connsiteY104" fmla="*/ 569 h 764"/>
              <a:gd name="connsiteX105" fmla="*/ 236 w 420"/>
              <a:gd name="connsiteY105" fmla="*/ 553 h 764"/>
              <a:gd name="connsiteX106" fmla="*/ 242 w 420"/>
              <a:gd name="connsiteY106" fmla="*/ 537 h 764"/>
              <a:gd name="connsiteX107" fmla="*/ 247 w 420"/>
              <a:gd name="connsiteY107" fmla="*/ 521 h 764"/>
              <a:gd name="connsiteX108" fmla="*/ 252 w 420"/>
              <a:gd name="connsiteY108" fmla="*/ 500 h 764"/>
              <a:gd name="connsiteX109" fmla="*/ 257 w 420"/>
              <a:gd name="connsiteY109" fmla="*/ 479 h 764"/>
              <a:gd name="connsiteX110" fmla="*/ 263 w 420"/>
              <a:gd name="connsiteY110" fmla="*/ 453 h 764"/>
              <a:gd name="connsiteX111" fmla="*/ 268 w 420"/>
              <a:gd name="connsiteY111" fmla="*/ 427 h 764"/>
              <a:gd name="connsiteX112" fmla="*/ 273 w 420"/>
              <a:gd name="connsiteY112" fmla="*/ 400 h 764"/>
              <a:gd name="connsiteX113" fmla="*/ 278 w 420"/>
              <a:gd name="connsiteY113" fmla="*/ 374 h 764"/>
              <a:gd name="connsiteX114" fmla="*/ 284 w 420"/>
              <a:gd name="connsiteY114" fmla="*/ 348 h 764"/>
              <a:gd name="connsiteX115" fmla="*/ 284 w 420"/>
              <a:gd name="connsiteY115" fmla="*/ 321 h 764"/>
              <a:gd name="connsiteX116" fmla="*/ 289 w 420"/>
              <a:gd name="connsiteY116" fmla="*/ 295 h 764"/>
              <a:gd name="connsiteX117" fmla="*/ 289 w 420"/>
              <a:gd name="connsiteY117" fmla="*/ 274 h 764"/>
              <a:gd name="connsiteX118" fmla="*/ 294 w 420"/>
              <a:gd name="connsiteY118" fmla="*/ 253 h 764"/>
              <a:gd name="connsiteX119" fmla="*/ 294 w 420"/>
              <a:gd name="connsiteY119" fmla="*/ 232 h 764"/>
              <a:gd name="connsiteX120" fmla="*/ 294 w 420"/>
              <a:gd name="connsiteY120" fmla="*/ 211 h 764"/>
              <a:gd name="connsiteX121" fmla="*/ 299 w 420"/>
              <a:gd name="connsiteY121" fmla="*/ 195 h 764"/>
              <a:gd name="connsiteX122" fmla="*/ 299 w 420"/>
              <a:gd name="connsiteY122" fmla="*/ 179 h 764"/>
              <a:gd name="connsiteX123" fmla="*/ 299 w 420"/>
              <a:gd name="connsiteY123" fmla="*/ 163 h 764"/>
              <a:gd name="connsiteX124" fmla="*/ 299 w 420"/>
              <a:gd name="connsiteY124" fmla="*/ 153 h 764"/>
              <a:gd name="connsiteX125" fmla="*/ 299 w 420"/>
              <a:gd name="connsiteY125" fmla="*/ 142 h 764"/>
              <a:gd name="connsiteX126" fmla="*/ 299 w 420"/>
              <a:gd name="connsiteY126" fmla="*/ 132 h 764"/>
              <a:gd name="connsiteX127" fmla="*/ 299 w 420"/>
              <a:gd name="connsiteY127" fmla="*/ 121 h 764"/>
              <a:gd name="connsiteX128" fmla="*/ 294 w 420"/>
              <a:gd name="connsiteY128" fmla="*/ 116 h 764"/>
              <a:gd name="connsiteX129" fmla="*/ 294 w 420"/>
              <a:gd name="connsiteY12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47 w 420"/>
              <a:gd name="connsiteY7" fmla="*/ 16 h 764"/>
              <a:gd name="connsiteX8" fmla="*/ 263 w 420"/>
              <a:gd name="connsiteY8" fmla="*/ 5 h 764"/>
              <a:gd name="connsiteX9" fmla="*/ 268 w 420"/>
              <a:gd name="connsiteY9" fmla="*/ 5 h 764"/>
              <a:gd name="connsiteX10" fmla="*/ 278 w 420"/>
              <a:gd name="connsiteY10" fmla="*/ 0 h 764"/>
              <a:gd name="connsiteX11" fmla="*/ 284 w 420"/>
              <a:gd name="connsiteY11" fmla="*/ 5 h 764"/>
              <a:gd name="connsiteX12" fmla="*/ 299 w 420"/>
              <a:gd name="connsiteY12" fmla="*/ 5 h 764"/>
              <a:gd name="connsiteX13" fmla="*/ 310 w 420"/>
              <a:gd name="connsiteY13" fmla="*/ 11 h 764"/>
              <a:gd name="connsiteX14" fmla="*/ 331 w 420"/>
              <a:gd name="connsiteY14" fmla="*/ 16 h 764"/>
              <a:gd name="connsiteX15" fmla="*/ 363 w 420"/>
              <a:gd name="connsiteY15" fmla="*/ 32 h 764"/>
              <a:gd name="connsiteX16" fmla="*/ 378 w 420"/>
              <a:gd name="connsiteY16" fmla="*/ 42 h 764"/>
              <a:gd name="connsiteX17" fmla="*/ 394 w 420"/>
              <a:gd name="connsiteY17" fmla="*/ 53 h 764"/>
              <a:gd name="connsiteX18" fmla="*/ 405 w 420"/>
              <a:gd name="connsiteY18" fmla="*/ 58 h 764"/>
              <a:gd name="connsiteX19" fmla="*/ 415 w 420"/>
              <a:gd name="connsiteY19" fmla="*/ 68 h 764"/>
              <a:gd name="connsiteX20" fmla="*/ 420 w 420"/>
              <a:gd name="connsiteY20" fmla="*/ 74 h 764"/>
              <a:gd name="connsiteX21" fmla="*/ 420 w 420"/>
              <a:gd name="connsiteY21" fmla="*/ 74 h 764"/>
              <a:gd name="connsiteX22" fmla="*/ 415 w 420"/>
              <a:gd name="connsiteY22" fmla="*/ 79 h 764"/>
              <a:gd name="connsiteX23" fmla="*/ 415 w 420"/>
              <a:gd name="connsiteY23" fmla="*/ 84 h 764"/>
              <a:gd name="connsiteX24" fmla="*/ 410 w 420"/>
              <a:gd name="connsiteY24" fmla="*/ 90 h 764"/>
              <a:gd name="connsiteX25" fmla="*/ 405 w 420"/>
              <a:gd name="connsiteY25" fmla="*/ 95 h 764"/>
              <a:gd name="connsiteX26" fmla="*/ 399 w 420"/>
              <a:gd name="connsiteY26" fmla="*/ 100 h 764"/>
              <a:gd name="connsiteX27" fmla="*/ 394 w 420"/>
              <a:gd name="connsiteY27" fmla="*/ 105 h 764"/>
              <a:gd name="connsiteX28" fmla="*/ 389 w 420"/>
              <a:gd name="connsiteY28" fmla="*/ 116 h 764"/>
              <a:gd name="connsiteX29" fmla="*/ 389 w 420"/>
              <a:gd name="connsiteY29" fmla="*/ 126 h 764"/>
              <a:gd name="connsiteX30" fmla="*/ 384 w 420"/>
              <a:gd name="connsiteY30" fmla="*/ 142 h 764"/>
              <a:gd name="connsiteX31" fmla="*/ 384 w 420"/>
              <a:gd name="connsiteY31" fmla="*/ 163 h 764"/>
              <a:gd name="connsiteX32" fmla="*/ 384 w 420"/>
              <a:gd name="connsiteY32" fmla="*/ 184 h 764"/>
              <a:gd name="connsiteX33" fmla="*/ 378 w 420"/>
              <a:gd name="connsiteY33" fmla="*/ 211 h 764"/>
              <a:gd name="connsiteX34" fmla="*/ 373 w 420"/>
              <a:gd name="connsiteY34" fmla="*/ 263 h 764"/>
              <a:gd name="connsiteX35" fmla="*/ 368 w 420"/>
              <a:gd name="connsiteY35" fmla="*/ 316 h 764"/>
              <a:gd name="connsiteX36" fmla="*/ 363 w 420"/>
              <a:gd name="connsiteY36" fmla="*/ 363 h 764"/>
              <a:gd name="connsiteX37" fmla="*/ 357 w 420"/>
              <a:gd name="connsiteY37" fmla="*/ 411 h 764"/>
              <a:gd name="connsiteX38" fmla="*/ 347 w 420"/>
              <a:gd name="connsiteY38" fmla="*/ 458 h 764"/>
              <a:gd name="connsiteX39" fmla="*/ 336 w 420"/>
              <a:gd name="connsiteY39" fmla="*/ 506 h 764"/>
              <a:gd name="connsiteX40" fmla="*/ 326 w 420"/>
              <a:gd name="connsiteY40" fmla="*/ 553 h 764"/>
              <a:gd name="connsiteX41" fmla="*/ 310 w 420"/>
              <a:gd name="connsiteY41" fmla="*/ 595 h 764"/>
              <a:gd name="connsiteX42" fmla="*/ 299 w 420"/>
              <a:gd name="connsiteY42" fmla="*/ 622 h 764"/>
              <a:gd name="connsiteX43" fmla="*/ 294 w 420"/>
              <a:gd name="connsiteY43" fmla="*/ 643 h 764"/>
              <a:gd name="connsiteX44" fmla="*/ 284 w 420"/>
              <a:gd name="connsiteY44" fmla="*/ 658 h 764"/>
              <a:gd name="connsiteX45" fmla="*/ 273 w 420"/>
              <a:gd name="connsiteY45" fmla="*/ 674 h 764"/>
              <a:gd name="connsiteX46" fmla="*/ 263 w 420"/>
              <a:gd name="connsiteY46" fmla="*/ 690 h 764"/>
              <a:gd name="connsiteX47" fmla="*/ 252 w 420"/>
              <a:gd name="connsiteY47" fmla="*/ 706 h 764"/>
              <a:gd name="connsiteX48" fmla="*/ 236 w 420"/>
              <a:gd name="connsiteY48" fmla="*/ 716 h 764"/>
              <a:gd name="connsiteX49" fmla="*/ 226 w 420"/>
              <a:gd name="connsiteY49" fmla="*/ 727 h 764"/>
              <a:gd name="connsiteX50" fmla="*/ 215 w 420"/>
              <a:gd name="connsiteY50" fmla="*/ 737 h 764"/>
              <a:gd name="connsiteX51" fmla="*/ 205 w 420"/>
              <a:gd name="connsiteY51" fmla="*/ 743 h 764"/>
              <a:gd name="connsiteX52" fmla="*/ 194 w 420"/>
              <a:gd name="connsiteY52" fmla="*/ 748 h 764"/>
              <a:gd name="connsiteX53" fmla="*/ 184 w 420"/>
              <a:gd name="connsiteY53" fmla="*/ 753 h 764"/>
              <a:gd name="connsiteX54" fmla="*/ 179 w 420"/>
              <a:gd name="connsiteY54" fmla="*/ 758 h 764"/>
              <a:gd name="connsiteX55" fmla="*/ 168 w 420"/>
              <a:gd name="connsiteY55" fmla="*/ 764 h 764"/>
              <a:gd name="connsiteX56" fmla="*/ 163 w 420"/>
              <a:gd name="connsiteY56" fmla="*/ 764 h 764"/>
              <a:gd name="connsiteX57" fmla="*/ 157 w 420"/>
              <a:gd name="connsiteY57" fmla="*/ 764 h 764"/>
              <a:gd name="connsiteX58" fmla="*/ 147 w 420"/>
              <a:gd name="connsiteY58" fmla="*/ 758 h 764"/>
              <a:gd name="connsiteX59" fmla="*/ 142 w 420"/>
              <a:gd name="connsiteY59" fmla="*/ 753 h 764"/>
              <a:gd name="connsiteX60" fmla="*/ 136 w 420"/>
              <a:gd name="connsiteY60" fmla="*/ 748 h 764"/>
              <a:gd name="connsiteX61" fmla="*/ 136 w 420"/>
              <a:gd name="connsiteY61" fmla="*/ 743 h 764"/>
              <a:gd name="connsiteX62" fmla="*/ 136 w 420"/>
              <a:gd name="connsiteY62" fmla="*/ 737 h 764"/>
              <a:gd name="connsiteX63" fmla="*/ 136 w 420"/>
              <a:gd name="connsiteY63" fmla="*/ 732 h 764"/>
              <a:gd name="connsiteX64" fmla="*/ 136 w 420"/>
              <a:gd name="connsiteY64" fmla="*/ 722 h 764"/>
              <a:gd name="connsiteX65" fmla="*/ 136 w 420"/>
              <a:gd name="connsiteY65" fmla="*/ 716 h 764"/>
              <a:gd name="connsiteX66" fmla="*/ 131 w 420"/>
              <a:gd name="connsiteY66" fmla="*/ 706 h 764"/>
              <a:gd name="connsiteX67" fmla="*/ 121 w 420"/>
              <a:gd name="connsiteY67" fmla="*/ 695 h 764"/>
              <a:gd name="connsiteX68" fmla="*/ 110 w 420"/>
              <a:gd name="connsiteY68" fmla="*/ 690 h 764"/>
              <a:gd name="connsiteX69" fmla="*/ 100 w 420"/>
              <a:gd name="connsiteY69" fmla="*/ 679 h 764"/>
              <a:gd name="connsiteX70" fmla="*/ 84 w 420"/>
              <a:gd name="connsiteY70" fmla="*/ 669 h 764"/>
              <a:gd name="connsiteX71" fmla="*/ 68 w 420"/>
              <a:gd name="connsiteY71" fmla="*/ 658 h 764"/>
              <a:gd name="connsiteX72" fmla="*/ 52 w 420"/>
              <a:gd name="connsiteY72" fmla="*/ 648 h 764"/>
              <a:gd name="connsiteX73" fmla="*/ 36 w 420"/>
              <a:gd name="connsiteY73" fmla="*/ 643 h 764"/>
              <a:gd name="connsiteX74" fmla="*/ 26 w 420"/>
              <a:gd name="connsiteY74" fmla="*/ 632 h 764"/>
              <a:gd name="connsiteX75" fmla="*/ 15 w 420"/>
              <a:gd name="connsiteY75" fmla="*/ 627 h 764"/>
              <a:gd name="connsiteX76" fmla="*/ 5 w 420"/>
              <a:gd name="connsiteY76" fmla="*/ 622 h 764"/>
              <a:gd name="connsiteX77" fmla="*/ 0 w 420"/>
              <a:gd name="connsiteY77" fmla="*/ 616 h 764"/>
              <a:gd name="connsiteX78" fmla="*/ 0 w 420"/>
              <a:gd name="connsiteY78" fmla="*/ 616 h 764"/>
              <a:gd name="connsiteX79" fmla="*/ 0 w 420"/>
              <a:gd name="connsiteY79" fmla="*/ 611 h 764"/>
              <a:gd name="connsiteX80" fmla="*/ 0 w 420"/>
              <a:gd name="connsiteY80" fmla="*/ 611 h 764"/>
              <a:gd name="connsiteX81" fmla="*/ 5 w 420"/>
              <a:gd name="connsiteY81" fmla="*/ 611 h 764"/>
              <a:gd name="connsiteX82" fmla="*/ 10 w 420"/>
              <a:gd name="connsiteY82" fmla="*/ 611 h 764"/>
              <a:gd name="connsiteX83" fmla="*/ 21 w 420"/>
              <a:gd name="connsiteY83" fmla="*/ 611 h 764"/>
              <a:gd name="connsiteX84" fmla="*/ 31 w 420"/>
              <a:gd name="connsiteY84" fmla="*/ 611 h 764"/>
              <a:gd name="connsiteX85" fmla="*/ 47 w 420"/>
              <a:gd name="connsiteY85" fmla="*/ 616 h 764"/>
              <a:gd name="connsiteX86" fmla="*/ 63 w 420"/>
              <a:gd name="connsiteY86" fmla="*/ 622 h 764"/>
              <a:gd name="connsiteX87" fmla="*/ 84 w 420"/>
              <a:gd name="connsiteY87" fmla="*/ 622 h 764"/>
              <a:gd name="connsiteX88" fmla="*/ 105 w 420"/>
              <a:gd name="connsiteY88" fmla="*/ 627 h 764"/>
              <a:gd name="connsiteX89" fmla="*/ 121 w 420"/>
              <a:gd name="connsiteY89" fmla="*/ 632 h 764"/>
              <a:gd name="connsiteX90" fmla="*/ 136 w 420"/>
              <a:gd name="connsiteY90" fmla="*/ 632 h 764"/>
              <a:gd name="connsiteX91" fmla="*/ 152 w 420"/>
              <a:gd name="connsiteY91" fmla="*/ 632 h 764"/>
              <a:gd name="connsiteX92" fmla="*/ 163 w 420"/>
              <a:gd name="connsiteY92" fmla="*/ 632 h 764"/>
              <a:gd name="connsiteX93" fmla="*/ 173 w 420"/>
              <a:gd name="connsiteY93" fmla="*/ 632 h 764"/>
              <a:gd name="connsiteX94" fmla="*/ 179 w 420"/>
              <a:gd name="connsiteY94" fmla="*/ 632 h 764"/>
              <a:gd name="connsiteX95" fmla="*/ 184 w 420"/>
              <a:gd name="connsiteY95" fmla="*/ 632 h 764"/>
              <a:gd name="connsiteX96" fmla="*/ 189 w 420"/>
              <a:gd name="connsiteY96" fmla="*/ 627 h 764"/>
              <a:gd name="connsiteX97" fmla="*/ 194 w 420"/>
              <a:gd name="connsiteY97" fmla="*/ 622 h 764"/>
              <a:gd name="connsiteX98" fmla="*/ 200 w 420"/>
              <a:gd name="connsiteY98" fmla="*/ 616 h 764"/>
              <a:gd name="connsiteX99" fmla="*/ 205 w 420"/>
              <a:gd name="connsiteY99" fmla="*/ 611 h 764"/>
              <a:gd name="connsiteX100" fmla="*/ 210 w 420"/>
              <a:gd name="connsiteY100" fmla="*/ 600 h 764"/>
              <a:gd name="connsiteX101" fmla="*/ 221 w 420"/>
              <a:gd name="connsiteY101" fmla="*/ 590 h 764"/>
              <a:gd name="connsiteX102" fmla="*/ 226 w 420"/>
              <a:gd name="connsiteY102" fmla="*/ 579 h 764"/>
              <a:gd name="connsiteX103" fmla="*/ 231 w 420"/>
              <a:gd name="connsiteY103" fmla="*/ 569 h 764"/>
              <a:gd name="connsiteX104" fmla="*/ 236 w 420"/>
              <a:gd name="connsiteY104" fmla="*/ 553 h 764"/>
              <a:gd name="connsiteX105" fmla="*/ 242 w 420"/>
              <a:gd name="connsiteY105" fmla="*/ 537 h 764"/>
              <a:gd name="connsiteX106" fmla="*/ 247 w 420"/>
              <a:gd name="connsiteY106" fmla="*/ 521 h 764"/>
              <a:gd name="connsiteX107" fmla="*/ 252 w 420"/>
              <a:gd name="connsiteY107" fmla="*/ 500 h 764"/>
              <a:gd name="connsiteX108" fmla="*/ 257 w 420"/>
              <a:gd name="connsiteY108" fmla="*/ 479 h 764"/>
              <a:gd name="connsiteX109" fmla="*/ 263 w 420"/>
              <a:gd name="connsiteY109" fmla="*/ 453 h 764"/>
              <a:gd name="connsiteX110" fmla="*/ 268 w 420"/>
              <a:gd name="connsiteY110" fmla="*/ 427 h 764"/>
              <a:gd name="connsiteX111" fmla="*/ 273 w 420"/>
              <a:gd name="connsiteY111" fmla="*/ 400 h 764"/>
              <a:gd name="connsiteX112" fmla="*/ 278 w 420"/>
              <a:gd name="connsiteY112" fmla="*/ 374 h 764"/>
              <a:gd name="connsiteX113" fmla="*/ 284 w 420"/>
              <a:gd name="connsiteY113" fmla="*/ 348 h 764"/>
              <a:gd name="connsiteX114" fmla="*/ 284 w 420"/>
              <a:gd name="connsiteY114" fmla="*/ 321 h 764"/>
              <a:gd name="connsiteX115" fmla="*/ 289 w 420"/>
              <a:gd name="connsiteY115" fmla="*/ 295 h 764"/>
              <a:gd name="connsiteX116" fmla="*/ 289 w 420"/>
              <a:gd name="connsiteY116" fmla="*/ 274 h 764"/>
              <a:gd name="connsiteX117" fmla="*/ 294 w 420"/>
              <a:gd name="connsiteY117" fmla="*/ 253 h 764"/>
              <a:gd name="connsiteX118" fmla="*/ 294 w 420"/>
              <a:gd name="connsiteY118" fmla="*/ 232 h 764"/>
              <a:gd name="connsiteX119" fmla="*/ 294 w 420"/>
              <a:gd name="connsiteY119" fmla="*/ 211 h 764"/>
              <a:gd name="connsiteX120" fmla="*/ 299 w 420"/>
              <a:gd name="connsiteY120" fmla="*/ 195 h 764"/>
              <a:gd name="connsiteX121" fmla="*/ 299 w 420"/>
              <a:gd name="connsiteY121" fmla="*/ 179 h 764"/>
              <a:gd name="connsiteX122" fmla="*/ 299 w 420"/>
              <a:gd name="connsiteY122" fmla="*/ 163 h 764"/>
              <a:gd name="connsiteX123" fmla="*/ 299 w 420"/>
              <a:gd name="connsiteY123" fmla="*/ 153 h 764"/>
              <a:gd name="connsiteX124" fmla="*/ 299 w 420"/>
              <a:gd name="connsiteY124" fmla="*/ 142 h 764"/>
              <a:gd name="connsiteX125" fmla="*/ 299 w 420"/>
              <a:gd name="connsiteY125" fmla="*/ 132 h 764"/>
              <a:gd name="connsiteX126" fmla="*/ 299 w 420"/>
              <a:gd name="connsiteY126" fmla="*/ 121 h 764"/>
              <a:gd name="connsiteX127" fmla="*/ 294 w 420"/>
              <a:gd name="connsiteY127" fmla="*/ 116 h 764"/>
              <a:gd name="connsiteX128" fmla="*/ 294 w 420"/>
              <a:gd name="connsiteY128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68 w 420"/>
              <a:gd name="connsiteY8" fmla="*/ 5 h 764"/>
              <a:gd name="connsiteX9" fmla="*/ 278 w 420"/>
              <a:gd name="connsiteY9" fmla="*/ 0 h 764"/>
              <a:gd name="connsiteX10" fmla="*/ 284 w 420"/>
              <a:gd name="connsiteY10" fmla="*/ 5 h 764"/>
              <a:gd name="connsiteX11" fmla="*/ 299 w 420"/>
              <a:gd name="connsiteY11" fmla="*/ 5 h 764"/>
              <a:gd name="connsiteX12" fmla="*/ 310 w 420"/>
              <a:gd name="connsiteY12" fmla="*/ 11 h 764"/>
              <a:gd name="connsiteX13" fmla="*/ 331 w 420"/>
              <a:gd name="connsiteY13" fmla="*/ 16 h 764"/>
              <a:gd name="connsiteX14" fmla="*/ 363 w 420"/>
              <a:gd name="connsiteY14" fmla="*/ 32 h 764"/>
              <a:gd name="connsiteX15" fmla="*/ 378 w 420"/>
              <a:gd name="connsiteY15" fmla="*/ 42 h 764"/>
              <a:gd name="connsiteX16" fmla="*/ 394 w 420"/>
              <a:gd name="connsiteY16" fmla="*/ 53 h 764"/>
              <a:gd name="connsiteX17" fmla="*/ 405 w 420"/>
              <a:gd name="connsiteY17" fmla="*/ 58 h 764"/>
              <a:gd name="connsiteX18" fmla="*/ 415 w 420"/>
              <a:gd name="connsiteY18" fmla="*/ 68 h 764"/>
              <a:gd name="connsiteX19" fmla="*/ 420 w 420"/>
              <a:gd name="connsiteY19" fmla="*/ 74 h 764"/>
              <a:gd name="connsiteX20" fmla="*/ 420 w 420"/>
              <a:gd name="connsiteY20" fmla="*/ 74 h 764"/>
              <a:gd name="connsiteX21" fmla="*/ 415 w 420"/>
              <a:gd name="connsiteY21" fmla="*/ 79 h 764"/>
              <a:gd name="connsiteX22" fmla="*/ 415 w 420"/>
              <a:gd name="connsiteY22" fmla="*/ 84 h 764"/>
              <a:gd name="connsiteX23" fmla="*/ 410 w 420"/>
              <a:gd name="connsiteY23" fmla="*/ 90 h 764"/>
              <a:gd name="connsiteX24" fmla="*/ 405 w 420"/>
              <a:gd name="connsiteY24" fmla="*/ 95 h 764"/>
              <a:gd name="connsiteX25" fmla="*/ 399 w 420"/>
              <a:gd name="connsiteY25" fmla="*/ 100 h 764"/>
              <a:gd name="connsiteX26" fmla="*/ 394 w 420"/>
              <a:gd name="connsiteY26" fmla="*/ 105 h 764"/>
              <a:gd name="connsiteX27" fmla="*/ 389 w 420"/>
              <a:gd name="connsiteY27" fmla="*/ 116 h 764"/>
              <a:gd name="connsiteX28" fmla="*/ 389 w 420"/>
              <a:gd name="connsiteY28" fmla="*/ 126 h 764"/>
              <a:gd name="connsiteX29" fmla="*/ 384 w 420"/>
              <a:gd name="connsiteY29" fmla="*/ 142 h 764"/>
              <a:gd name="connsiteX30" fmla="*/ 384 w 420"/>
              <a:gd name="connsiteY30" fmla="*/ 163 h 764"/>
              <a:gd name="connsiteX31" fmla="*/ 384 w 420"/>
              <a:gd name="connsiteY31" fmla="*/ 184 h 764"/>
              <a:gd name="connsiteX32" fmla="*/ 378 w 420"/>
              <a:gd name="connsiteY32" fmla="*/ 211 h 764"/>
              <a:gd name="connsiteX33" fmla="*/ 373 w 420"/>
              <a:gd name="connsiteY33" fmla="*/ 263 h 764"/>
              <a:gd name="connsiteX34" fmla="*/ 368 w 420"/>
              <a:gd name="connsiteY34" fmla="*/ 316 h 764"/>
              <a:gd name="connsiteX35" fmla="*/ 363 w 420"/>
              <a:gd name="connsiteY35" fmla="*/ 363 h 764"/>
              <a:gd name="connsiteX36" fmla="*/ 357 w 420"/>
              <a:gd name="connsiteY36" fmla="*/ 411 h 764"/>
              <a:gd name="connsiteX37" fmla="*/ 347 w 420"/>
              <a:gd name="connsiteY37" fmla="*/ 458 h 764"/>
              <a:gd name="connsiteX38" fmla="*/ 336 w 420"/>
              <a:gd name="connsiteY38" fmla="*/ 506 h 764"/>
              <a:gd name="connsiteX39" fmla="*/ 326 w 420"/>
              <a:gd name="connsiteY39" fmla="*/ 553 h 764"/>
              <a:gd name="connsiteX40" fmla="*/ 310 w 420"/>
              <a:gd name="connsiteY40" fmla="*/ 595 h 764"/>
              <a:gd name="connsiteX41" fmla="*/ 299 w 420"/>
              <a:gd name="connsiteY41" fmla="*/ 622 h 764"/>
              <a:gd name="connsiteX42" fmla="*/ 294 w 420"/>
              <a:gd name="connsiteY42" fmla="*/ 643 h 764"/>
              <a:gd name="connsiteX43" fmla="*/ 284 w 420"/>
              <a:gd name="connsiteY43" fmla="*/ 658 h 764"/>
              <a:gd name="connsiteX44" fmla="*/ 273 w 420"/>
              <a:gd name="connsiteY44" fmla="*/ 674 h 764"/>
              <a:gd name="connsiteX45" fmla="*/ 263 w 420"/>
              <a:gd name="connsiteY45" fmla="*/ 690 h 764"/>
              <a:gd name="connsiteX46" fmla="*/ 252 w 420"/>
              <a:gd name="connsiteY46" fmla="*/ 706 h 764"/>
              <a:gd name="connsiteX47" fmla="*/ 236 w 420"/>
              <a:gd name="connsiteY47" fmla="*/ 716 h 764"/>
              <a:gd name="connsiteX48" fmla="*/ 226 w 420"/>
              <a:gd name="connsiteY48" fmla="*/ 727 h 764"/>
              <a:gd name="connsiteX49" fmla="*/ 215 w 420"/>
              <a:gd name="connsiteY49" fmla="*/ 737 h 764"/>
              <a:gd name="connsiteX50" fmla="*/ 205 w 420"/>
              <a:gd name="connsiteY50" fmla="*/ 743 h 764"/>
              <a:gd name="connsiteX51" fmla="*/ 194 w 420"/>
              <a:gd name="connsiteY51" fmla="*/ 748 h 764"/>
              <a:gd name="connsiteX52" fmla="*/ 184 w 420"/>
              <a:gd name="connsiteY52" fmla="*/ 753 h 764"/>
              <a:gd name="connsiteX53" fmla="*/ 179 w 420"/>
              <a:gd name="connsiteY53" fmla="*/ 758 h 764"/>
              <a:gd name="connsiteX54" fmla="*/ 168 w 420"/>
              <a:gd name="connsiteY54" fmla="*/ 764 h 764"/>
              <a:gd name="connsiteX55" fmla="*/ 163 w 420"/>
              <a:gd name="connsiteY55" fmla="*/ 764 h 764"/>
              <a:gd name="connsiteX56" fmla="*/ 157 w 420"/>
              <a:gd name="connsiteY56" fmla="*/ 764 h 764"/>
              <a:gd name="connsiteX57" fmla="*/ 147 w 420"/>
              <a:gd name="connsiteY57" fmla="*/ 758 h 764"/>
              <a:gd name="connsiteX58" fmla="*/ 142 w 420"/>
              <a:gd name="connsiteY58" fmla="*/ 753 h 764"/>
              <a:gd name="connsiteX59" fmla="*/ 136 w 420"/>
              <a:gd name="connsiteY59" fmla="*/ 748 h 764"/>
              <a:gd name="connsiteX60" fmla="*/ 136 w 420"/>
              <a:gd name="connsiteY60" fmla="*/ 743 h 764"/>
              <a:gd name="connsiteX61" fmla="*/ 136 w 420"/>
              <a:gd name="connsiteY61" fmla="*/ 737 h 764"/>
              <a:gd name="connsiteX62" fmla="*/ 136 w 420"/>
              <a:gd name="connsiteY62" fmla="*/ 732 h 764"/>
              <a:gd name="connsiteX63" fmla="*/ 136 w 420"/>
              <a:gd name="connsiteY63" fmla="*/ 722 h 764"/>
              <a:gd name="connsiteX64" fmla="*/ 136 w 420"/>
              <a:gd name="connsiteY64" fmla="*/ 716 h 764"/>
              <a:gd name="connsiteX65" fmla="*/ 131 w 420"/>
              <a:gd name="connsiteY65" fmla="*/ 706 h 764"/>
              <a:gd name="connsiteX66" fmla="*/ 121 w 420"/>
              <a:gd name="connsiteY66" fmla="*/ 695 h 764"/>
              <a:gd name="connsiteX67" fmla="*/ 110 w 420"/>
              <a:gd name="connsiteY67" fmla="*/ 690 h 764"/>
              <a:gd name="connsiteX68" fmla="*/ 100 w 420"/>
              <a:gd name="connsiteY68" fmla="*/ 679 h 764"/>
              <a:gd name="connsiteX69" fmla="*/ 84 w 420"/>
              <a:gd name="connsiteY69" fmla="*/ 669 h 764"/>
              <a:gd name="connsiteX70" fmla="*/ 68 w 420"/>
              <a:gd name="connsiteY70" fmla="*/ 658 h 764"/>
              <a:gd name="connsiteX71" fmla="*/ 52 w 420"/>
              <a:gd name="connsiteY71" fmla="*/ 648 h 764"/>
              <a:gd name="connsiteX72" fmla="*/ 36 w 420"/>
              <a:gd name="connsiteY72" fmla="*/ 643 h 764"/>
              <a:gd name="connsiteX73" fmla="*/ 26 w 420"/>
              <a:gd name="connsiteY73" fmla="*/ 632 h 764"/>
              <a:gd name="connsiteX74" fmla="*/ 15 w 420"/>
              <a:gd name="connsiteY74" fmla="*/ 627 h 764"/>
              <a:gd name="connsiteX75" fmla="*/ 5 w 420"/>
              <a:gd name="connsiteY75" fmla="*/ 622 h 764"/>
              <a:gd name="connsiteX76" fmla="*/ 0 w 420"/>
              <a:gd name="connsiteY76" fmla="*/ 616 h 764"/>
              <a:gd name="connsiteX77" fmla="*/ 0 w 420"/>
              <a:gd name="connsiteY77" fmla="*/ 616 h 764"/>
              <a:gd name="connsiteX78" fmla="*/ 0 w 420"/>
              <a:gd name="connsiteY78" fmla="*/ 611 h 764"/>
              <a:gd name="connsiteX79" fmla="*/ 0 w 420"/>
              <a:gd name="connsiteY79" fmla="*/ 611 h 764"/>
              <a:gd name="connsiteX80" fmla="*/ 5 w 420"/>
              <a:gd name="connsiteY80" fmla="*/ 611 h 764"/>
              <a:gd name="connsiteX81" fmla="*/ 10 w 420"/>
              <a:gd name="connsiteY81" fmla="*/ 611 h 764"/>
              <a:gd name="connsiteX82" fmla="*/ 21 w 420"/>
              <a:gd name="connsiteY82" fmla="*/ 611 h 764"/>
              <a:gd name="connsiteX83" fmla="*/ 31 w 420"/>
              <a:gd name="connsiteY83" fmla="*/ 611 h 764"/>
              <a:gd name="connsiteX84" fmla="*/ 47 w 420"/>
              <a:gd name="connsiteY84" fmla="*/ 616 h 764"/>
              <a:gd name="connsiteX85" fmla="*/ 63 w 420"/>
              <a:gd name="connsiteY85" fmla="*/ 622 h 764"/>
              <a:gd name="connsiteX86" fmla="*/ 84 w 420"/>
              <a:gd name="connsiteY86" fmla="*/ 622 h 764"/>
              <a:gd name="connsiteX87" fmla="*/ 105 w 420"/>
              <a:gd name="connsiteY87" fmla="*/ 627 h 764"/>
              <a:gd name="connsiteX88" fmla="*/ 121 w 420"/>
              <a:gd name="connsiteY88" fmla="*/ 632 h 764"/>
              <a:gd name="connsiteX89" fmla="*/ 136 w 420"/>
              <a:gd name="connsiteY89" fmla="*/ 632 h 764"/>
              <a:gd name="connsiteX90" fmla="*/ 152 w 420"/>
              <a:gd name="connsiteY90" fmla="*/ 632 h 764"/>
              <a:gd name="connsiteX91" fmla="*/ 163 w 420"/>
              <a:gd name="connsiteY91" fmla="*/ 632 h 764"/>
              <a:gd name="connsiteX92" fmla="*/ 173 w 420"/>
              <a:gd name="connsiteY92" fmla="*/ 632 h 764"/>
              <a:gd name="connsiteX93" fmla="*/ 179 w 420"/>
              <a:gd name="connsiteY93" fmla="*/ 632 h 764"/>
              <a:gd name="connsiteX94" fmla="*/ 184 w 420"/>
              <a:gd name="connsiteY94" fmla="*/ 632 h 764"/>
              <a:gd name="connsiteX95" fmla="*/ 189 w 420"/>
              <a:gd name="connsiteY95" fmla="*/ 627 h 764"/>
              <a:gd name="connsiteX96" fmla="*/ 194 w 420"/>
              <a:gd name="connsiteY96" fmla="*/ 622 h 764"/>
              <a:gd name="connsiteX97" fmla="*/ 200 w 420"/>
              <a:gd name="connsiteY97" fmla="*/ 616 h 764"/>
              <a:gd name="connsiteX98" fmla="*/ 205 w 420"/>
              <a:gd name="connsiteY98" fmla="*/ 611 h 764"/>
              <a:gd name="connsiteX99" fmla="*/ 210 w 420"/>
              <a:gd name="connsiteY99" fmla="*/ 600 h 764"/>
              <a:gd name="connsiteX100" fmla="*/ 221 w 420"/>
              <a:gd name="connsiteY100" fmla="*/ 590 h 764"/>
              <a:gd name="connsiteX101" fmla="*/ 226 w 420"/>
              <a:gd name="connsiteY101" fmla="*/ 579 h 764"/>
              <a:gd name="connsiteX102" fmla="*/ 231 w 420"/>
              <a:gd name="connsiteY102" fmla="*/ 569 h 764"/>
              <a:gd name="connsiteX103" fmla="*/ 236 w 420"/>
              <a:gd name="connsiteY103" fmla="*/ 553 h 764"/>
              <a:gd name="connsiteX104" fmla="*/ 242 w 420"/>
              <a:gd name="connsiteY104" fmla="*/ 537 h 764"/>
              <a:gd name="connsiteX105" fmla="*/ 247 w 420"/>
              <a:gd name="connsiteY105" fmla="*/ 521 h 764"/>
              <a:gd name="connsiteX106" fmla="*/ 252 w 420"/>
              <a:gd name="connsiteY106" fmla="*/ 500 h 764"/>
              <a:gd name="connsiteX107" fmla="*/ 257 w 420"/>
              <a:gd name="connsiteY107" fmla="*/ 479 h 764"/>
              <a:gd name="connsiteX108" fmla="*/ 263 w 420"/>
              <a:gd name="connsiteY108" fmla="*/ 453 h 764"/>
              <a:gd name="connsiteX109" fmla="*/ 268 w 420"/>
              <a:gd name="connsiteY109" fmla="*/ 427 h 764"/>
              <a:gd name="connsiteX110" fmla="*/ 273 w 420"/>
              <a:gd name="connsiteY110" fmla="*/ 400 h 764"/>
              <a:gd name="connsiteX111" fmla="*/ 278 w 420"/>
              <a:gd name="connsiteY111" fmla="*/ 374 h 764"/>
              <a:gd name="connsiteX112" fmla="*/ 284 w 420"/>
              <a:gd name="connsiteY112" fmla="*/ 348 h 764"/>
              <a:gd name="connsiteX113" fmla="*/ 284 w 420"/>
              <a:gd name="connsiteY113" fmla="*/ 321 h 764"/>
              <a:gd name="connsiteX114" fmla="*/ 289 w 420"/>
              <a:gd name="connsiteY114" fmla="*/ 295 h 764"/>
              <a:gd name="connsiteX115" fmla="*/ 289 w 420"/>
              <a:gd name="connsiteY115" fmla="*/ 274 h 764"/>
              <a:gd name="connsiteX116" fmla="*/ 294 w 420"/>
              <a:gd name="connsiteY116" fmla="*/ 253 h 764"/>
              <a:gd name="connsiteX117" fmla="*/ 294 w 420"/>
              <a:gd name="connsiteY117" fmla="*/ 232 h 764"/>
              <a:gd name="connsiteX118" fmla="*/ 294 w 420"/>
              <a:gd name="connsiteY118" fmla="*/ 211 h 764"/>
              <a:gd name="connsiteX119" fmla="*/ 299 w 420"/>
              <a:gd name="connsiteY119" fmla="*/ 195 h 764"/>
              <a:gd name="connsiteX120" fmla="*/ 299 w 420"/>
              <a:gd name="connsiteY120" fmla="*/ 179 h 764"/>
              <a:gd name="connsiteX121" fmla="*/ 299 w 420"/>
              <a:gd name="connsiteY121" fmla="*/ 163 h 764"/>
              <a:gd name="connsiteX122" fmla="*/ 299 w 420"/>
              <a:gd name="connsiteY122" fmla="*/ 153 h 764"/>
              <a:gd name="connsiteX123" fmla="*/ 299 w 420"/>
              <a:gd name="connsiteY123" fmla="*/ 142 h 764"/>
              <a:gd name="connsiteX124" fmla="*/ 299 w 420"/>
              <a:gd name="connsiteY124" fmla="*/ 132 h 764"/>
              <a:gd name="connsiteX125" fmla="*/ 299 w 420"/>
              <a:gd name="connsiteY125" fmla="*/ 121 h 764"/>
              <a:gd name="connsiteX126" fmla="*/ 294 w 420"/>
              <a:gd name="connsiteY126" fmla="*/ 116 h 764"/>
              <a:gd name="connsiteX127" fmla="*/ 294 w 420"/>
              <a:gd name="connsiteY127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95 h 764"/>
              <a:gd name="connsiteX119" fmla="*/ 299 w 420"/>
              <a:gd name="connsiteY119" fmla="*/ 179 h 764"/>
              <a:gd name="connsiteX120" fmla="*/ 299 w 420"/>
              <a:gd name="connsiteY120" fmla="*/ 163 h 764"/>
              <a:gd name="connsiteX121" fmla="*/ 299 w 420"/>
              <a:gd name="connsiteY121" fmla="*/ 153 h 764"/>
              <a:gd name="connsiteX122" fmla="*/ 299 w 420"/>
              <a:gd name="connsiteY122" fmla="*/ 142 h 764"/>
              <a:gd name="connsiteX123" fmla="*/ 299 w 420"/>
              <a:gd name="connsiteY123" fmla="*/ 132 h 764"/>
              <a:gd name="connsiteX124" fmla="*/ 299 w 420"/>
              <a:gd name="connsiteY124" fmla="*/ 121 h 764"/>
              <a:gd name="connsiteX125" fmla="*/ 294 w 420"/>
              <a:gd name="connsiteY125" fmla="*/ 116 h 764"/>
              <a:gd name="connsiteX126" fmla="*/ 294 w 420"/>
              <a:gd name="connsiteY126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95 h 764"/>
              <a:gd name="connsiteX119" fmla="*/ 299 w 420"/>
              <a:gd name="connsiteY119" fmla="*/ 163 h 764"/>
              <a:gd name="connsiteX120" fmla="*/ 299 w 420"/>
              <a:gd name="connsiteY120" fmla="*/ 153 h 764"/>
              <a:gd name="connsiteX121" fmla="*/ 299 w 420"/>
              <a:gd name="connsiteY121" fmla="*/ 142 h 764"/>
              <a:gd name="connsiteX122" fmla="*/ 299 w 420"/>
              <a:gd name="connsiteY122" fmla="*/ 132 h 764"/>
              <a:gd name="connsiteX123" fmla="*/ 299 w 420"/>
              <a:gd name="connsiteY123" fmla="*/ 121 h 764"/>
              <a:gd name="connsiteX124" fmla="*/ 294 w 420"/>
              <a:gd name="connsiteY124" fmla="*/ 116 h 764"/>
              <a:gd name="connsiteX125" fmla="*/ 294 w 420"/>
              <a:gd name="connsiteY125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63 h 764"/>
              <a:gd name="connsiteX119" fmla="*/ 299 w 420"/>
              <a:gd name="connsiteY119" fmla="*/ 153 h 764"/>
              <a:gd name="connsiteX120" fmla="*/ 299 w 420"/>
              <a:gd name="connsiteY120" fmla="*/ 142 h 764"/>
              <a:gd name="connsiteX121" fmla="*/ 299 w 420"/>
              <a:gd name="connsiteY121" fmla="*/ 132 h 764"/>
              <a:gd name="connsiteX122" fmla="*/ 299 w 420"/>
              <a:gd name="connsiteY122" fmla="*/ 121 h 764"/>
              <a:gd name="connsiteX123" fmla="*/ 294 w 420"/>
              <a:gd name="connsiteY123" fmla="*/ 116 h 764"/>
              <a:gd name="connsiteX124" fmla="*/ 294 w 420"/>
              <a:gd name="connsiteY124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53 h 764"/>
              <a:gd name="connsiteX119" fmla="*/ 299 w 420"/>
              <a:gd name="connsiteY119" fmla="*/ 142 h 764"/>
              <a:gd name="connsiteX120" fmla="*/ 299 w 420"/>
              <a:gd name="connsiteY120" fmla="*/ 132 h 764"/>
              <a:gd name="connsiteX121" fmla="*/ 299 w 420"/>
              <a:gd name="connsiteY121" fmla="*/ 121 h 764"/>
              <a:gd name="connsiteX122" fmla="*/ 294 w 420"/>
              <a:gd name="connsiteY122" fmla="*/ 116 h 764"/>
              <a:gd name="connsiteX123" fmla="*/ 294 w 420"/>
              <a:gd name="connsiteY123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42 h 764"/>
              <a:gd name="connsiteX119" fmla="*/ 299 w 420"/>
              <a:gd name="connsiteY119" fmla="*/ 132 h 764"/>
              <a:gd name="connsiteX120" fmla="*/ 299 w 420"/>
              <a:gd name="connsiteY120" fmla="*/ 121 h 764"/>
              <a:gd name="connsiteX121" fmla="*/ 294 w 420"/>
              <a:gd name="connsiteY121" fmla="*/ 116 h 764"/>
              <a:gd name="connsiteX122" fmla="*/ 294 w 420"/>
              <a:gd name="connsiteY122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32 h 764"/>
              <a:gd name="connsiteX119" fmla="*/ 299 w 420"/>
              <a:gd name="connsiteY119" fmla="*/ 121 h 764"/>
              <a:gd name="connsiteX120" fmla="*/ 294 w 420"/>
              <a:gd name="connsiteY120" fmla="*/ 116 h 764"/>
              <a:gd name="connsiteX121" fmla="*/ 294 w 420"/>
              <a:gd name="connsiteY121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21 h 764"/>
              <a:gd name="connsiteX119" fmla="*/ 294 w 420"/>
              <a:gd name="connsiteY119" fmla="*/ 116 h 764"/>
              <a:gd name="connsiteX120" fmla="*/ 294 w 420"/>
              <a:gd name="connsiteY120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21 h 764"/>
              <a:gd name="connsiteX119" fmla="*/ 294 w 420"/>
              <a:gd name="connsiteY119" fmla="*/ 116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118" fmla="*/ 299 w 420"/>
              <a:gd name="connsiteY118" fmla="*/ 121 h 764"/>
              <a:gd name="connsiteX0" fmla="*/ 294 w 420"/>
              <a:gd name="connsiteY0" fmla="*/ 116 h 764"/>
              <a:gd name="connsiteX1" fmla="*/ 294 w 420"/>
              <a:gd name="connsiteY1" fmla="*/ 105 h 764"/>
              <a:gd name="connsiteX2" fmla="*/ 289 w 420"/>
              <a:gd name="connsiteY2" fmla="*/ 95 h 764"/>
              <a:gd name="connsiteX3" fmla="*/ 284 w 420"/>
              <a:gd name="connsiteY3" fmla="*/ 84 h 764"/>
              <a:gd name="connsiteX4" fmla="*/ 284 w 420"/>
              <a:gd name="connsiteY4" fmla="*/ 79 h 764"/>
              <a:gd name="connsiteX5" fmla="*/ 278 w 420"/>
              <a:gd name="connsiteY5" fmla="*/ 79 h 764"/>
              <a:gd name="connsiteX6" fmla="*/ 273 w 420"/>
              <a:gd name="connsiteY6" fmla="*/ 79 h 764"/>
              <a:gd name="connsiteX7" fmla="*/ 263 w 420"/>
              <a:gd name="connsiteY7" fmla="*/ 5 h 764"/>
              <a:gd name="connsiteX8" fmla="*/ 278 w 420"/>
              <a:gd name="connsiteY8" fmla="*/ 0 h 764"/>
              <a:gd name="connsiteX9" fmla="*/ 284 w 420"/>
              <a:gd name="connsiteY9" fmla="*/ 5 h 764"/>
              <a:gd name="connsiteX10" fmla="*/ 299 w 420"/>
              <a:gd name="connsiteY10" fmla="*/ 5 h 764"/>
              <a:gd name="connsiteX11" fmla="*/ 310 w 420"/>
              <a:gd name="connsiteY11" fmla="*/ 11 h 764"/>
              <a:gd name="connsiteX12" fmla="*/ 331 w 420"/>
              <a:gd name="connsiteY12" fmla="*/ 16 h 764"/>
              <a:gd name="connsiteX13" fmla="*/ 363 w 420"/>
              <a:gd name="connsiteY13" fmla="*/ 32 h 764"/>
              <a:gd name="connsiteX14" fmla="*/ 378 w 420"/>
              <a:gd name="connsiteY14" fmla="*/ 42 h 764"/>
              <a:gd name="connsiteX15" fmla="*/ 394 w 420"/>
              <a:gd name="connsiteY15" fmla="*/ 53 h 764"/>
              <a:gd name="connsiteX16" fmla="*/ 405 w 420"/>
              <a:gd name="connsiteY16" fmla="*/ 58 h 764"/>
              <a:gd name="connsiteX17" fmla="*/ 415 w 420"/>
              <a:gd name="connsiteY17" fmla="*/ 68 h 764"/>
              <a:gd name="connsiteX18" fmla="*/ 420 w 420"/>
              <a:gd name="connsiteY18" fmla="*/ 74 h 764"/>
              <a:gd name="connsiteX19" fmla="*/ 420 w 420"/>
              <a:gd name="connsiteY19" fmla="*/ 74 h 764"/>
              <a:gd name="connsiteX20" fmla="*/ 415 w 420"/>
              <a:gd name="connsiteY20" fmla="*/ 79 h 764"/>
              <a:gd name="connsiteX21" fmla="*/ 415 w 420"/>
              <a:gd name="connsiteY21" fmla="*/ 84 h 764"/>
              <a:gd name="connsiteX22" fmla="*/ 410 w 420"/>
              <a:gd name="connsiteY22" fmla="*/ 90 h 764"/>
              <a:gd name="connsiteX23" fmla="*/ 405 w 420"/>
              <a:gd name="connsiteY23" fmla="*/ 95 h 764"/>
              <a:gd name="connsiteX24" fmla="*/ 399 w 420"/>
              <a:gd name="connsiteY24" fmla="*/ 100 h 764"/>
              <a:gd name="connsiteX25" fmla="*/ 394 w 420"/>
              <a:gd name="connsiteY25" fmla="*/ 105 h 764"/>
              <a:gd name="connsiteX26" fmla="*/ 389 w 420"/>
              <a:gd name="connsiteY26" fmla="*/ 116 h 764"/>
              <a:gd name="connsiteX27" fmla="*/ 389 w 420"/>
              <a:gd name="connsiteY27" fmla="*/ 126 h 764"/>
              <a:gd name="connsiteX28" fmla="*/ 384 w 420"/>
              <a:gd name="connsiteY28" fmla="*/ 142 h 764"/>
              <a:gd name="connsiteX29" fmla="*/ 384 w 420"/>
              <a:gd name="connsiteY29" fmla="*/ 163 h 764"/>
              <a:gd name="connsiteX30" fmla="*/ 384 w 420"/>
              <a:gd name="connsiteY30" fmla="*/ 184 h 764"/>
              <a:gd name="connsiteX31" fmla="*/ 378 w 420"/>
              <a:gd name="connsiteY31" fmla="*/ 211 h 764"/>
              <a:gd name="connsiteX32" fmla="*/ 373 w 420"/>
              <a:gd name="connsiteY32" fmla="*/ 263 h 764"/>
              <a:gd name="connsiteX33" fmla="*/ 368 w 420"/>
              <a:gd name="connsiteY33" fmla="*/ 316 h 764"/>
              <a:gd name="connsiteX34" fmla="*/ 363 w 420"/>
              <a:gd name="connsiteY34" fmla="*/ 363 h 764"/>
              <a:gd name="connsiteX35" fmla="*/ 357 w 420"/>
              <a:gd name="connsiteY35" fmla="*/ 411 h 764"/>
              <a:gd name="connsiteX36" fmla="*/ 347 w 420"/>
              <a:gd name="connsiteY36" fmla="*/ 458 h 764"/>
              <a:gd name="connsiteX37" fmla="*/ 336 w 420"/>
              <a:gd name="connsiteY37" fmla="*/ 506 h 764"/>
              <a:gd name="connsiteX38" fmla="*/ 326 w 420"/>
              <a:gd name="connsiteY38" fmla="*/ 553 h 764"/>
              <a:gd name="connsiteX39" fmla="*/ 310 w 420"/>
              <a:gd name="connsiteY39" fmla="*/ 595 h 764"/>
              <a:gd name="connsiteX40" fmla="*/ 299 w 420"/>
              <a:gd name="connsiteY40" fmla="*/ 622 h 764"/>
              <a:gd name="connsiteX41" fmla="*/ 294 w 420"/>
              <a:gd name="connsiteY41" fmla="*/ 643 h 764"/>
              <a:gd name="connsiteX42" fmla="*/ 284 w 420"/>
              <a:gd name="connsiteY42" fmla="*/ 658 h 764"/>
              <a:gd name="connsiteX43" fmla="*/ 273 w 420"/>
              <a:gd name="connsiteY43" fmla="*/ 674 h 764"/>
              <a:gd name="connsiteX44" fmla="*/ 263 w 420"/>
              <a:gd name="connsiteY44" fmla="*/ 690 h 764"/>
              <a:gd name="connsiteX45" fmla="*/ 252 w 420"/>
              <a:gd name="connsiteY45" fmla="*/ 706 h 764"/>
              <a:gd name="connsiteX46" fmla="*/ 236 w 420"/>
              <a:gd name="connsiteY46" fmla="*/ 716 h 764"/>
              <a:gd name="connsiteX47" fmla="*/ 226 w 420"/>
              <a:gd name="connsiteY47" fmla="*/ 727 h 764"/>
              <a:gd name="connsiteX48" fmla="*/ 215 w 420"/>
              <a:gd name="connsiteY48" fmla="*/ 737 h 764"/>
              <a:gd name="connsiteX49" fmla="*/ 205 w 420"/>
              <a:gd name="connsiteY49" fmla="*/ 743 h 764"/>
              <a:gd name="connsiteX50" fmla="*/ 194 w 420"/>
              <a:gd name="connsiteY50" fmla="*/ 748 h 764"/>
              <a:gd name="connsiteX51" fmla="*/ 184 w 420"/>
              <a:gd name="connsiteY51" fmla="*/ 753 h 764"/>
              <a:gd name="connsiteX52" fmla="*/ 179 w 420"/>
              <a:gd name="connsiteY52" fmla="*/ 758 h 764"/>
              <a:gd name="connsiteX53" fmla="*/ 168 w 420"/>
              <a:gd name="connsiteY53" fmla="*/ 764 h 764"/>
              <a:gd name="connsiteX54" fmla="*/ 163 w 420"/>
              <a:gd name="connsiteY54" fmla="*/ 764 h 764"/>
              <a:gd name="connsiteX55" fmla="*/ 157 w 420"/>
              <a:gd name="connsiteY55" fmla="*/ 764 h 764"/>
              <a:gd name="connsiteX56" fmla="*/ 147 w 420"/>
              <a:gd name="connsiteY56" fmla="*/ 758 h 764"/>
              <a:gd name="connsiteX57" fmla="*/ 142 w 420"/>
              <a:gd name="connsiteY57" fmla="*/ 753 h 764"/>
              <a:gd name="connsiteX58" fmla="*/ 136 w 420"/>
              <a:gd name="connsiteY58" fmla="*/ 748 h 764"/>
              <a:gd name="connsiteX59" fmla="*/ 136 w 420"/>
              <a:gd name="connsiteY59" fmla="*/ 743 h 764"/>
              <a:gd name="connsiteX60" fmla="*/ 136 w 420"/>
              <a:gd name="connsiteY60" fmla="*/ 737 h 764"/>
              <a:gd name="connsiteX61" fmla="*/ 136 w 420"/>
              <a:gd name="connsiteY61" fmla="*/ 732 h 764"/>
              <a:gd name="connsiteX62" fmla="*/ 136 w 420"/>
              <a:gd name="connsiteY62" fmla="*/ 722 h 764"/>
              <a:gd name="connsiteX63" fmla="*/ 136 w 420"/>
              <a:gd name="connsiteY63" fmla="*/ 716 h 764"/>
              <a:gd name="connsiteX64" fmla="*/ 131 w 420"/>
              <a:gd name="connsiteY64" fmla="*/ 706 h 764"/>
              <a:gd name="connsiteX65" fmla="*/ 121 w 420"/>
              <a:gd name="connsiteY65" fmla="*/ 695 h 764"/>
              <a:gd name="connsiteX66" fmla="*/ 110 w 420"/>
              <a:gd name="connsiteY66" fmla="*/ 690 h 764"/>
              <a:gd name="connsiteX67" fmla="*/ 100 w 420"/>
              <a:gd name="connsiteY67" fmla="*/ 679 h 764"/>
              <a:gd name="connsiteX68" fmla="*/ 84 w 420"/>
              <a:gd name="connsiteY68" fmla="*/ 669 h 764"/>
              <a:gd name="connsiteX69" fmla="*/ 68 w 420"/>
              <a:gd name="connsiteY69" fmla="*/ 658 h 764"/>
              <a:gd name="connsiteX70" fmla="*/ 52 w 420"/>
              <a:gd name="connsiteY70" fmla="*/ 648 h 764"/>
              <a:gd name="connsiteX71" fmla="*/ 36 w 420"/>
              <a:gd name="connsiteY71" fmla="*/ 643 h 764"/>
              <a:gd name="connsiteX72" fmla="*/ 26 w 420"/>
              <a:gd name="connsiteY72" fmla="*/ 632 h 764"/>
              <a:gd name="connsiteX73" fmla="*/ 15 w 420"/>
              <a:gd name="connsiteY73" fmla="*/ 627 h 764"/>
              <a:gd name="connsiteX74" fmla="*/ 5 w 420"/>
              <a:gd name="connsiteY74" fmla="*/ 622 h 764"/>
              <a:gd name="connsiteX75" fmla="*/ 0 w 420"/>
              <a:gd name="connsiteY75" fmla="*/ 616 h 764"/>
              <a:gd name="connsiteX76" fmla="*/ 0 w 420"/>
              <a:gd name="connsiteY76" fmla="*/ 616 h 764"/>
              <a:gd name="connsiteX77" fmla="*/ 0 w 420"/>
              <a:gd name="connsiteY77" fmla="*/ 611 h 764"/>
              <a:gd name="connsiteX78" fmla="*/ 0 w 420"/>
              <a:gd name="connsiteY78" fmla="*/ 611 h 764"/>
              <a:gd name="connsiteX79" fmla="*/ 5 w 420"/>
              <a:gd name="connsiteY79" fmla="*/ 611 h 764"/>
              <a:gd name="connsiteX80" fmla="*/ 10 w 420"/>
              <a:gd name="connsiteY80" fmla="*/ 611 h 764"/>
              <a:gd name="connsiteX81" fmla="*/ 21 w 420"/>
              <a:gd name="connsiteY81" fmla="*/ 611 h 764"/>
              <a:gd name="connsiteX82" fmla="*/ 31 w 420"/>
              <a:gd name="connsiteY82" fmla="*/ 611 h 764"/>
              <a:gd name="connsiteX83" fmla="*/ 47 w 420"/>
              <a:gd name="connsiteY83" fmla="*/ 616 h 764"/>
              <a:gd name="connsiteX84" fmla="*/ 63 w 420"/>
              <a:gd name="connsiteY84" fmla="*/ 622 h 764"/>
              <a:gd name="connsiteX85" fmla="*/ 84 w 420"/>
              <a:gd name="connsiteY85" fmla="*/ 622 h 764"/>
              <a:gd name="connsiteX86" fmla="*/ 105 w 420"/>
              <a:gd name="connsiteY86" fmla="*/ 627 h 764"/>
              <a:gd name="connsiteX87" fmla="*/ 121 w 420"/>
              <a:gd name="connsiteY87" fmla="*/ 632 h 764"/>
              <a:gd name="connsiteX88" fmla="*/ 136 w 420"/>
              <a:gd name="connsiteY88" fmla="*/ 632 h 764"/>
              <a:gd name="connsiteX89" fmla="*/ 152 w 420"/>
              <a:gd name="connsiteY89" fmla="*/ 632 h 764"/>
              <a:gd name="connsiteX90" fmla="*/ 163 w 420"/>
              <a:gd name="connsiteY90" fmla="*/ 632 h 764"/>
              <a:gd name="connsiteX91" fmla="*/ 173 w 420"/>
              <a:gd name="connsiteY91" fmla="*/ 632 h 764"/>
              <a:gd name="connsiteX92" fmla="*/ 179 w 420"/>
              <a:gd name="connsiteY92" fmla="*/ 632 h 764"/>
              <a:gd name="connsiteX93" fmla="*/ 184 w 420"/>
              <a:gd name="connsiteY93" fmla="*/ 632 h 764"/>
              <a:gd name="connsiteX94" fmla="*/ 189 w 420"/>
              <a:gd name="connsiteY94" fmla="*/ 627 h 764"/>
              <a:gd name="connsiteX95" fmla="*/ 194 w 420"/>
              <a:gd name="connsiteY95" fmla="*/ 622 h 764"/>
              <a:gd name="connsiteX96" fmla="*/ 200 w 420"/>
              <a:gd name="connsiteY96" fmla="*/ 616 h 764"/>
              <a:gd name="connsiteX97" fmla="*/ 205 w 420"/>
              <a:gd name="connsiteY97" fmla="*/ 611 h 764"/>
              <a:gd name="connsiteX98" fmla="*/ 210 w 420"/>
              <a:gd name="connsiteY98" fmla="*/ 600 h 764"/>
              <a:gd name="connsiteX99" fmla="*/ 221 w 420"/>
              <a:gd name="connsiteY99" fmla="*/ 590 h 764"/>
              <a:gd name="connsiteX100" fmla="*/ 226 w 420"/>
              <a:gd name="connsiteY100" fmla="*/ 579 h 764"/>
              <a:gd name="connsiteX101" fmla="*/ 231 w 420"/>
              <a:gd name="connsiteY101" fmla="*/ 569 h 764"/>
              <a:gd name="connsiteX102" fmla="*/ 236 w 420"/>
              <a:gd name="connsiteY102" fmla="*/ 553 h 764"/>
              <a:gd name="connsiteX103" fmla="*/ 242 w 420"/>
              <a:gd name="connsiteY103" fmla="*/ 537 h 764"/>
              <a:gd name="connsiteX104" fmla="*/ 247 w 420"/>
              <a:gd name="connsiteY104" fmla="*/ 521 h 764"/>
              <a:gd name="connsiteX105" fmla="*/ 252 w 420"/>
              <a:gd name="connsiteY105" fmla="*/ 500 h 764"/>
              <a:gd name="connsiteX106" fmla="*/ 257 w 420"/>
              <a:gd name="connsiteY106" fmla="*/ 479 h 764"/>
              <a:gd name="connsiteX107" fmla="*/ 263 w 420"/>
              <a:gd name="connsiteY107" fmla="*/ 453 h 764"/>
              <a:gd name="connsiteX108" fmla="*/ 268 w 420"/>
              <a:gd name="connsiteY108" fmla="*/ 427 h 764"/>
              <a:gd name="connsiteX109" fmla="*/ 273 w 420"/>
              <a:gd name="connsiteY109" fmla="*/ 400 h 764"/>
              <a:gd name="connsiteX110" fmla="*/ 278 w 420"/>
              <a:gd name="connsiteY110" fmla="*/ 374 h 764"/>
              <a:gd name="connsiteX111" fmla="*/ 284 w 420"/>
              <a:gd name="connsiteY111" fmla="*/ 348 h 764"/>
              <a:gd name="connsiteX112" fmla="*/ 284 w 420"/>
              <a:gd name="connsiteY112" fmla="*/ 321 h 764"/>
              <a:gd name="connsiteX113" fmla="*/ 289 w 420"/>
              <a:gd name="connsiteY113" fmla="*/ 295 h 764"/>
              <a:gd name="connsiteX114" fmla="*/ 289 w 420"/>
              <a:gd name="connsiteY114" fmla="*/ 274 h 764"/>
              <a:gd name="connsiteX115" fmla="*/ 294 w 420"/>
              <a:gd name="connsiteY115" fmla="*/ 253 h 764"/>
              <a:gd name="connsiteX116" fmla="*/ 294 w 420"/>
              <a:gd name="connsiteY116" fmla="*/ 232 h 764"/>
              <a:gd name="connsiteX117" fmla="*/ 294 w 420"/>
              <a:gd name="connsiteY117" fmla="*/ 211 h 764"/>
              <a:gd name="connsiteX0" fmla="*/ 294 w 420"/>
              <a:gd name="connsiteY0" fmla="*/ 105 h 764"/>
              <a:gd name="connsiteX1" fmla="*/ 289 w 420"/>
              <a:gd name="connsiteY1" fmla="*/ 95 h 764"/>
              <a:gd name="connsiteX2" fmla="*/ 284 w 420"/>
              <a:gd name="connsiteY2" fmla="*/ 84 h 764"/>
              <a:gd name="connsiteX3" fmla="*/ 284 w 420"/>
              <a:gd name="connsiteY3" fmla="*/ 79 h 764"/>
              <a:gd name="connsiteX4" fmla="*/ 278 w 420"/>
              <a:gd name="connsiteY4" fmla="*/ 79 h 764"/>
              <a:gd name="connsiteX5" fmla="*/ 273 w 420"/>
              <a:gd name="connsiteY5" fmla="*/ 79 h 764"/>
              <a:gd name="connsiteX6" fmla="*/ 263 w 420"/>
              <a:gd name="connsiteY6" fmla="*/ 5 h 764"/>
              <a:gd name="connsiteX7" fmla="*/ 278 w 420"/>
              <a:gd name="connsiteY7" fmla="*/ 0 h 764"/>
              <a:gd name="connsiteX8" fmla="*/ 284 w 420"/>
              <a:gd name="connsiteY8" fmla="*/ 5 h 764"/>
              <a:gd name="connsiteX9" fmla="*/ 299 w 420"/>
              <a:gd name="connsiteY9" fmla="*/ 5 h 764"/>
              <a:gd name="connsiteX10" fmla="*/ 310 w 420"/>
              <a:gd name="connsiteY10" fmla="*/ 11 h 764"/>
              <a:gd name="connsiteX11" fmla="*/ 331 w 420"/>
              <a:gd name="connsiteY11" fmla="*/ 16 h 764"/>
              <a:gd name="connsiteX12" fmla="*/ 363 w 420"/>
              <a:gd name="connsiteY12" fmla="*/ 32 h 764"/>
              <a:gd name="connsiteX13" fmla="*/ 378 w 420"/>
              <a:gd name="connsiteY13" fmla="*/ 42 h 764"/>
              <a:gd name="connsiteX14" fmla="*/ 394 w 420"/>
              <a:gd name="connsiteY14" fmla="*/ 53 h 764"/>
              <a:gd name="connsiteX15" fmla="*/ 405 w 420"/>
              <a:gd name="connsiteY15" fmla="*/ 58 h 764"/>
              <a:gd name="connsiteX16" fmla="*/ 415 w 420"/>
              <a:gd name="connsiteY16" fmla="*/ 68 h 764"/>
              <a:gd name="connsiteX17" fmla="*/ 420 w 420"/>
              <a:gd name="connsiteY17" fmla="*/ 74 h 764"/>
              <a:gd name="connsiteX18" fmla="*/ 420 w 420"/>
              <a:gd name="connsiteY18" fmla="*/ 74 h 764"/>
              <a:gd name="connsiteX19" fmla="*/ 415 w 420"/>
              <a:gd name="connsiteY19" fmla="*/ 79 h 764"/>
              <a:gd name="connsiteX20" fmla="*/ 415 w 420"/>
              <a:gd name="connsiteY20" fmla="*/ 84 h 764"/>
              <a:gd name="connsiteX21" fmla="*/ 410 w 420"/>
              <a:gd name="connsiteY21" fmla="*/ 90 h 764"/>
              <a:gd name="connsiteX22" fmla="*/ 405 w 420"/>
              <a:gd name="connsiteY22" fmla="*/ 95 h 764"/>
              <a:gd name="connsiteX23" fmla="*/ 399 w 420"/>
              <a:gd name="connsiteY23" fmla="*/ 100 h 764"/>
              <a:gd name="connsiteX24" fmla="*/ 394 w 420"/>
              <a:gd name="connsiteY24" fmla="*/ 105 h 764"/>
              <a:gd name="connsiteX25" fmla="*/ 389 w 420"/>
              <a:gd name="connsiteY25" fmla="*/ 116 h 764"/>
              <a:gd name="connsiteX26" fmla="*/ 389 w 420"/>
              <a:gd name="connsiteY26" fmla="*/ 126 h 764"/>
              <a:gd name="connsiteX27" fmla="*/ 384 w 420"/>
              <a:gd name="connsiteY27" fmla="*/ 142 h 764"/>
              <a:gd name="connsiteX28" fmla="*/ 384 w 420"/>
              <a:gd name="connsiteY28" fmla="*/ 163 h 764"/>
              <a:gd name="connsiteX29" fmla="*/ 384 w 420"/>
              <a:gd name="connsiteY29" fmla="*/ 184 h 764"/>
              <a:gd name="connsiteX30" fmla="*/ 378 w 420"/>
              <a:gd name="connsiteY30" fmla="*/ 211 h 764"/>
              <a:gd name="connsiteX31" fmla="*/ 373 w 420"/>
              <a:gd name="connsiteY31" fmla="*/ 263 h 764"/>
              <a:gd name="connsiteX32" fmla="*/ 368 w 420"/>
              <a:gd name="connsiteY32" fmla="*/ 316 h 764"/>
              <a:gd name="connsiteX33" fmla="*/ 363 w 420"/>
              <a:gd name="connsiteY33" fmla="*/ 363 h 764"/>
              <a:gd name="connsiteX34" fmla="*/ 357 w 420"/>
              <a:gd name="connsiteY34" fmla="*/ 411 h 764"/>
              <a:gd name="connsiteX35" fmla="*/ 347 w 420"/>
              <a:gd name="connsiteY35" fmla="*/ 458 h 764"/>
              <a:gd name="connsiteX36" fmla="*/ 336 w 420"/>
              <a:gd name="connsiteY36" fmla="*/ 506 h 764"/>
              <a:gd name="connsiteX37" fmla="*/ 326 w 420"/>
              <a:gd name="connsiteY37" fmla="*/ 553 h 764"/>
              <a:gd name="connsiteX38" fmla="*/ 310 w 420"/>
              <a:gd name="connsiteY38" fmla="*/ 595 h 764"/>
              <a:gd name="connsiteX39" fmla="*/ 299 w 420"/>
              <a:gd name="connsiteY39" fmla="*/ 622 h 764"/>
              <a:gd name="connsiteX40" fmla="*/ 294 w 420"/>
              <a:gd name="connsiteY40" fmla="*/ 643 h 764"/>
              <a:gd name="connsiteX41" fmla="*/ 284 w 420"/>
              <a:gd name="connsiteY41" fmla="*/ 658 h 764"/>
              <a:gd name="connsiteX42" fmla="*/ 273 w 420"/>
              <a:gd name="connsiteY42" fmla="*/ 674 h 764"/>
              <a:gd name="connsiteX43" fmla="*/ 263 w 420"/>
              <a:gd name="connsiteY43" fmla="*/ 690 h 764"/>
              <a:gd name="connsiteX44" fmla="*/ 252 w 420"/>
              <a:gd name="connsiteY44" fmla="*/ 706 h 764"/>
              <a:gd name="connsiteX45" fmla="*/ 236 w 420"/>
              <a:gd name="connsiteY45" fmla="*/ 716 h 764"/>
              <a:gd name="connsiteX46" fmla="*/ 226 w 420"/>
              <a:gd name="connsiteY46" fmla="*/ 727 h 764"/>
              <a:gd name="connsiteX47" fmla="*/ 215 w 420"/>
              <a:gd name="connsiteY47" fmla="*/ 737 h 764"/>
              <a:gd name="connsiteX48" fmla="*/ 205 w 420"/>
              <a:gd name="connsiteY48" fmla="*/ 743 h 764"/>
              <a:gd name="connsiteX49" fmla="*/ 194 w 420"/>
              <a:gd name="connsiteY49" fmla="*/ 748 h 764"/>
              <a:gd name="connsiteX50" fmla="*/ 184 w 420"/>
              <a:gd name="connsiteY50" fmla="*/ 753 h 764"/>
              <a:gd name="connsiteX51" fmla="*/ 179 w 420"/>
              <a:gd name="connsiteY51" fmla="*/ 758 h 764"/>
              <a:gd name="connsiteX52" fmla="*/ 168 w 420"/>
              <a:gd name="connsiteY52" fmla="*/ 764 h 764"/>
              <a:gd name="connsiteX53" fmla="*/ 163 w 420"/>
              <a:gd name="connsiteY53" fmla="*/ 764 h 764"/>
              <a:gd name="connsiteX54" fmla="*/ 157 w 420"/>
              <a:gd name="connsiteY54" fmla="*/ 764 h 764"/>
              <a:gd name="connsiteX55" fmla="*/ 147 w 420"/>
              <a:gd name="connsiteY55" fmla="*/ 758 h 764"/>
              <a:gd name="connsiteX56" fmla="*/ 142 w 420"/>
              <a:gd name="connsiteY56" fmla="*/ 753 h 764"/>
              <a:gd name="connsiteX57" fmla="*/ 136 w 420"/>
              <a:gd name="connsiteY57" fmla="*/ 748 h 764"/>
              <a:gd name="connsiteX58" fmla="*/ 136 w 420"/>
              <a:gd name="connsiteY58" fmla="*/ 743 h 764"/>
              <a:gd name="connsiteX59" fmla="*/ 136 w 420"/>
              <a:gd name="connsiteY59" fmla="*/ 737 h 764"/>
              <a:gd name="connsiteX60" fmla="*/ 136 w 420"/>
              <a:gd name="connsiteY60" fmla="*/ 732 h 764"/>
              <a:gd name="connsiteX61" fmla="*/ 136 w 420"/>
              <a:gd name="connsiteY61" fmla="*/ 722 h 764"/>
              <a:gd name="connsiteX62" fmla="*/ 136 w 420"/>
              <a:gd name="connsiteY62" fmla="*/ 716 h 764"/>
              <a:gd name="connsiteX63" fmla="*/ 131 w 420"/>
              <a:gd name="connsiteY63" fmla="*/ 706 h 764"/>
              <a:gd name="connsiteX64" fmla="*/ 121 w 420"/>
              <a:gd name="connsiteY64" fmla="*/ 695 h 764"/>
              <a:gd name="connsiteX65" fmla="*/ 110 w 420"/>
              <a:gd name="connsiteY65" fmla="*/ 690 h 764"/>
              <a:gd name="connsiteX66" fmla="*/ 100 w 420"/>
              <a:gd name="connsiteY66" fmla="*/ 679 h 764"/>
              <a:gd name="connsiteX67" fmla="*/ 84 w 420"/>
              <a:gd name="connsiteY67" fmla="*/ 669 h 764"/>
              <a:gd name="connsiteX68" fmla="*/ 68 w 420"/>
              <a:gd name="connsiteY68" fmla="*/ 658 h 764"/>
              <a:gd name="connsiteX69" fmla="*/ 52 w 420"/>
              <a:gd name="connsiteY69" fmla="*/ 648 h 764"/>
              <a:gd name="connsiteX70" fmla="*/ 36 w 420"/>
              <a:gd name="connsiteY70" fmla="*/ 643 h 764"/>
              <a:gd name="connsiteX71" fmla="*/ 26 w 420"/>
              <a:gd name="connsiteY71" fmla="*/ 632 h 764"/>
              <a:gd name="connsiteX72" fmla="*/ 15 w 420"/>
              <a:gd name="connsiteY72" fmla="*/ 627 h 764"/>
              <a:gd name="connsiteX73" fmla="*/ 5 w 420"/>
              <a:gd name="connsiteY73" fmla="*/ 622 h 764"/>
              <a:gd name="connsiteX74" fmla="*/ 0 w 420"/>
              <a:gd name="connsiteY74" fmla="*/ 616 h 764"/>
              <a:gd name="connsiteX75" fmla="*/ 0 w 420"/>
              <a:gd name="connsiteY75" fmla="*/ 616 h 764"/>
              <a:gd name="connsiteX76" fmla="*/ 0 w 420"/>
              <a:gd name="connsiteY76" fmla="*/ 611 h 764"/>
              <a:gd name="connsiteX77" fmla="*/ 0 w 420"/>
              <a:gd name="connsiteY77" fmla="*/ 611 h 764"/>
              <a:gd name="connsiteX78" fmla="*/ 5 w 420"/>
              <a:gd name="connsiteY78" fmla="*/ 611 h 764"/>
              <a:gd name="connsiteX79" fmla="*/ 10 w 420"/>
              <a:gd name="connsiteY79" fmla="*/ 611 h 764"/>
              <a:gd name="connsiteX80" fmla="*/ 21 w 420"/>
              <a:gd name="connsiteY80" fmla="*/ 611 h 764"/>
              <a:gd name="connsiteX81" fmla="*/ 31 w 420"/>
              <a:gd name="connsiteY81" fmla="*/ 611 h 764"/>
              <a:gd name="connsiteX82" fmla="*/ 47 w 420"/>
              <a:gd name="connsiteY82" fmla="*/ 616 h 764"/>
              <a:gd name="connsiteX83" fmla="*/ 63 w 420"/>
              <a:gd name="connsiteY83" fmla="*/ 622 h 764"/>
              <a:gd name="connsiteX84" fmla="*/ 84 w 420"/>
              <a:gd name="connsiteY84" fmla="*/ 622 h 764"/>
              <a:gd name="connsiteX85" fmla="*/ 105 w 420"/>
              <a:gd name="connsiteY85" fmla="*/ 627 h 764"/>
              <a:gd name="connsiteX86" fmla="*/ 121 w 420"/>
              <a:gd name="connsiteY86" fmla="*/ 632 h 764"/>
              <a:gd name="connsiteX87" fmla="*/ 136 w 420"/>
              <a:gd name="connsiteY87" fmla="*/ 632 h 764"/>
              <a:gd name="connsiteX88" fmla="*/ 152 w 420"/>
              <a:gd name="connsiteY88" fmla="*/ 632 h 764"/>
              <a:gd name="connsiteX89" fmla="*/ 163 w 420"/>
              <a:gd name="connsiteY89" fmla="*/ 632 h 764"/>
              <a:gd name="connsiteX90" fmla="*/ 173 w 420"/>
              <a:gd name="connsiteY90" fmla="*/ 632 h 764"/>
              <a:gd name="connsiteX91" fmla="*/ 179 w 420"/>
              <a:gd name="connsiteY91" fmla="*/ 632 h 764"/>
              <a:gd name="connsiteX92" fmla="*/ 184 w 420"/>
              <a:gd name="connsiteY92" fmla="*/ 632 h 764"/>
              <a:gd name="connsiteX93" fmla="*/ 189 w 420"/>
              <a:gd name="connsiteY93" fmla="*/ 627 h 764"/>
              <a:gd name="connsiteX94" fmla="*/ 194 w 420"/>
              <a:gd name="connsiteY94" fmla="*/ 622 h 764"/>
              <a:gd name="connsiteX95" fmla="*/ 200 w 420"/>
              <a:gd name="connsiteY95" fmla="*/ 616 h 764"/>
              <a:gd name="connsiteX96" fmla="*/ 205 w 420"/>
              <a:gd name="connsiteY96" fmla="*/ 611 h 764"/>
              <a:gd name="connsiteX97" fmla="*/ 210 w 420"/>
              <a:gd name="connsiteY97" fmla="*/ 600 h 764"/>
              <a:gd name="connsiteX98" fmla="*/ 221 w 420"/>
              <a:gd name="connsiteY98" fmla="*/ 590 h 764"/>
              <a:gd name="connsiteX99" fmla="*/ 226 w 420"/>
              <a:gd name="connsiteY99" fmla="*/ 579 h 764"/>
              <a:gd name="connsiteX100" fmla="*/ 231 w 420"/>
              <a:gd name="connsiteY100" fmla="*/ 569 h 764"/>
              <a:gd name="connsiteX101" fmla="*/ 236 w 420"/>
              <a:gd name="connsiteY101" fmla="*/ 553 h 764"/>
              <a:gd name="connsiteX102" fmla="*/ 242 w 420"/>
              <a:gd name="connsiteY102" fmla="*/ 537 h 764"/>
              <a:gd name="connsiteX103" fmla="*/ 247 w 420"/>
              <a:gd name="connsiteY103" fmla="*/ 521 h 764"/>
              <a:gd name="connsiteX104" fmla="*/ 252 w 420"/>
              <a:gd name="connsiteY104" fmla="*/ 500 h 764"/>
              <a:gd name="connsiteX105" fmla="*/ 257 w 420"/>
              <a:gd name="connsiteY105" fmla="*/ 479 h 764"/>
              <a:gd name="connsiteX106" fmla="*/ 263 w 420"/>
              <a:gd name="connsiteY106" fmla="*/ 453 h 764"/>
              <a:gd name="connsiteX107" fmla="*/ 268 w 420"/>
              <a:gd name="connsiteY107" fmla="*/ 427 h 764"/>
              <a:gd name="connsiteX108" fmla="*/ 273 w 420"/>
              <a:gd name="connsiteY108" fmla="*/ 400 h 764"/>
              <a:gd name="connsiteX109" fmla="*/ 278 w 420"/>
              <a:gd name="connsiteY109" fmla="*/ 374 h 764"/>
              <a:gd name="connsiteX110" fmla="*/ 284 w 420"/>
              <a:gd name="connsiteY110" fmla="*/ 348 h 764"/>
              <a:gd name="connsiteX111" fmla="*/ 284 w 420"/>
              <a:gd name="connsiteY111" fmla="*/ 321 h 764"/>
              <a:gd name="connsiteX112" fmla="*/ 289 w 420"/>
              <a:gd name="connsiteY112" fmla="*/ 295 h 764"/>
              <a:gd name="connsiteX113" fmla="*/ 289 w 420"/>
              <a:gd name="connsiteY113" fmla="*/ 274 h 764"/>
              <a:gd name="connsiteX114" fmla="*/ 294 w 420"/>
              <a:gd name="connsiteY114" fmla="*/ 253 h 764"/>
              <a:gd name="connsiteX115" fmla="*/ 294 w 420"/>
              <a:gd name="connsiteY115" fmla="*/ 232 h 764"/>
              <a:gd name="connsiteX116" fmla="*/ 294 w 420"/>
              <a:gd name="connsiteY116" fmla="*/ 211 h 764"/>
              <a:gd name="connsiteX0" fmla="*/ 289 w 420"/>
              <a:gd name="connsiteY0" fmla="*/ 95 h 764"/>
              <a:gd name="connsiteX1" fmla="*/ 284 w 420"/>
              <a:gd name="connsiteY1" fmla="*/ 84 h 764"/>
              <a:gd name="connsiteX2" fmla="*/ 284 w 420"/>
              <a:gd name="connsiteY2" fmla="*/ 79 h 764"/>
              <a:gd name="connsiteX3" fmla="*/ 278 w 420"/>
              <a:gd name="connsiteY3" fmla="*/ 79 h 764"/>
              <a:gd name="connsiteX4" fmla="*/ 273 w 420"/>
              <a:gd name="connsiteY4" fmla="*/ 79 h 764"/>
              <a:gd name="connsiteX5" fmla="*/ 263 w 420"/>
              <a:gd name="connsiteY5" fmla="*/ 5 h 764"/>
              <a:gd name="connsiteX6" fmla="*/ 278 w 420"/>
              <a:gd name="connsiteY6" fmla="*/ 0 h 764"/>
              <a:gd name="connsiteX7" fmla="*/ 284 w 420"/>
              <a:gd name="connsiteY7" fmla="*/ 5 h 764"/>
              <a:gd name="connsiteX8" fmla="*/ 299 w 420"/>
              <a:gd name="connsiteY8" fmla="*/ 5 h 764"/>
              <a:gd name="connsiteX9" fmla="*/ 310 w 420"/>
              <a:gd name="connsiteY9" fmla="*/ 11 h 764"/>
              <a:gd name="connsiteX10" fmla="*/ 331 w 420"/>
              <a:gd name="connsiteY10" fmla="*/ 16 h 764"/>
              <a:gd name="connsiteX11" fmla="*/ 363 w 420"/>
              <a:gd name="connsiteY11" fmla="*/ 32 h 764"/>
              <a:gd name="connsiteX12" fmla="*/ 378 w 420"/>
              <a:gd name="connsiteY12" fmla="*/ 42 h 764"/>
              <a:gd name="connsiteX13" fmla="*/ 394 w 420"/>
              <a:gd name="connsiteY13" fmla="*/ 53 h 764"/>
              <a:gd name="connsiteX14" fmla="*/ 405 w 420"/>
              <a:gd name="connsiteY14" fmla="*/ 58 h 764"/>
              <a:gd name="connsiteX15" fmla="*/ 415 w 420"/>
              <a:gd name="connsiteY15" fmla="*/ 68 h 764"/>
              <a:gd name="connsiteX16" fmla="*/ 420 w 420"/>
              <a:gd name="connsiteY16" fmla="*/ 74 h 764"/>
              <a:gd name="connsiteX17" fmla="*/ 420 w 420"/>
              <a:gd name="connsiteY17" fmla="*/ 74 h 764"/>
              <a:gd name="connsiteX18" fmla="*/ 415 w 420"/>
              <a:gd name="connsiteY18" fmla="*/ 79 h 764"/>
              <a:gd name="connsiteX19" fmla="*/ 415 w 420"/>
              <a:gd name="connsiteY19" fmla="*/ 84 h 764"/>
              <a:gd name="connsiteX20" fmla="*/ 410 w 420"/>
              <a:gd name="connsiteY20" fmla="*/ 90 h 764"/>
              <a:gd name="connsiteX21" fmla="*/ 405 w 420"/>
              <a:gd name="connsiteY21" fmla="*/ 95 h 764"/>
              <a:gd name="connsiteX22" fmla="*/ 399 w 420"/>
              <a:gd name="connsiteY22" fmla="*/ 100 h 764"/>
              <a:gd name="connsiteX23" fmla="*/ 394 w 420"/>
              <a:gd name="connsiteY23" fmla="*/ 105 h 764"/>
              <a:gd name="connsiteX24" fmla="*/ 389 w 420"/>
              <a:gd name="connsiteY24" fmla="*/ 116 h 764"/>
              <a:gd name="connsiteX25" fmla="*/ 389 w 420"/>
              <a:gd name="connsiteY25" fmla="*/ 126 h 764"/>
              <a:gd name="connsiteX26" fmla="*/ 384 w 420"/>
              <a:gd name="connsiteY26" fmla="*/ 142 h 764"/>
              <a:gd name="connsiteX27" fmla="*/ 384 w 420"/>
              <a:gd name="connsiteY27" fmla="*/ 163 h 764"/>
              <a:gd name="connsiteX28" fmla="*/ 384 w 420"/>
              <a:gd name="connsiteY28" fmla="*/ 184 h 764"/>
              <a:gd name="connsiteX29" fmla="*/ 378 w 420"/>
              <a:gd name="connsiteY29" fmla="*/ 211 h 764"/>
              <a:gd name="connsiteX30" fmla="*/ 373 w 420"/>
              <a:gd name="connsiteY30" fmla="*/ 263 h 764"/>
              <a:gd name="connsiteX31" fmla="*/ 368 w 420"/>
              <a:gd name="connsiteY31" fmla="*/ 316 h 764"/>
              <a:gd name="connsiteX32" fmla="*/ 363 w 420"/>
              <a:gd name="connsiteY32" fmla="*/ 363 h 764"/>
              <a:gd name="connsiteX33" fmla="*/ 357 w 420"/>
              <a:gd name="connsiteY33" fmla="*/ 411 h 764"/>
              <a:gd name="connsiteX34" fmla="*/ 347 w 420"/>
              <a:gd name="connsiteY34" fmla="*/ 458 h 764"/>
              <a:gd name="connsiteX35" fmla="*/ 336 w 420"/>
              <a:gd name="connsiteY35" fmla="*/ 506 h 764"/>
              <a:gd name="connsiteX36" fmla="*/ 326 w 420"/>
              <a:gd name="connsiteY36" fmla="*/ 553 h 764"/>
              <a:gd name="connsiteX37" fmla="*/ 310 w 420"/>
              <a:gd name="connsiteY37" fmla="*/ 595 h 764"/>
              <a:gd name="connsiteX38" fmla="*/ 299 w 420"/>
              <a:gd name="connsiteY38" fmla="*/ 622 h 764"/>
              <a:gd name="connsiteX39" fmla="*/ 294 w 420"/>
              <a:gd name="connsiteY39" fmla="*/ 643 h 764"/>
              <a:gd name="connsiteX40" fmla="*/ 284 w 420"/>
              <a:gd name="connsiteY40" fmla="*/ 658 h 764"/>
              <a:gd name="connsiteX41" fmla="*/ 273 w 420"/>
              <a:gd name="connsiteY41" fmla="*/ 674 h 764"/>
              <a:gd name="connsiteX42" fmla="*/ 263 w 420"/>
              <a:gd name="connsiteY42" fmla="*/ 690 h 764"/>
              <a:gd name="connsiteX43" fmla="*/ 252 w 420"/>
              <a:gd name="connsiteY43" fmla="*/ 706 h 764"/>
              <a:gd name="connsiteX44" fmla="*/ 236 w 420"/>
              <a:gd name="connsiteY44" fmla="*/ 716 h 764"/>
              <a:gd name="connsiteX45" fmla="*/ 226 w 420"/>
              <a:gd name="connsiteY45" fmla="*/ 727 h 764"/>
              <a:gd name="connsiteX46" fmla="*/ 215 w 420"/>
              <a:gd name="connsiteY46" fmla="*/ 737 h 764"/>
              <a:gd name="connsiteX47" fmla="*/ 205 w 420"/>
              <a:gd name="connsiteY47" fmla="*/ 743 h 764"/>
              <a:gd name="connsiteX48" fmla="*/ 194 w 420"/>
              <a:gd name="connsiteY48" fmla="*/ 748 h 764"/>
              <a:gd name="connsiteX49" fmla="*/ 184 w 420"/>
              <a:gd name="connsiteY49" fmla="*/ 753 h 764"/>
              <a:gd name="connsiteX50" fmla="*/ 179 w 420"/>
              <a:gd name="connsiteY50" fmla="*/ 758 h 764"/>
              <a:gd name="connsiteX51" fmla="*/ 168 w 420"/>
              <a:gd name="connsiteY51" fmla="*/ 764 h 764"/>
              <a:gd name="connsiteX52" fmla="*/ 163 w 420"/>
              <a:gd name="connsiteY52" fmla="*/ 764 h 764"/>
              <a:gd name="connsiteX53" fmla="*/ 157 w 420"/>
              <a:gd name="connsiteY53" fmla="*/ 764 h 764"/>
              <a:gd name="connsiteX54" fmla="*/ 147 w 420"/>
              <a:gd name="connsiteY54" fmla="*/ 758 h 764"/>
              <a:gd name="connsiteX55" fmla="*/ 142 w 420"/>
              <a:gd name="connsiteY55" fmla="*/ 753 h 764"/>
              <a:gd name="connsiteX56" fmla="*/ 136 w 420"/>
              <a:gd name="connsiteY56" fmla="*/ 748 h 764"/>
              <a:gd name="connsiteX57" fmla="*/ 136 w 420"/>
              <a:gd name="connsiteY57" fmla="*/ 743 h 764"/>
              <a:gd name="connsiteX58" fmla="*/ 136 w 420"/>
              <a:gd name="connsiteY58" fmla="*/ 737 h 764"/>
              <a:gd name="connsiteX59" fmla="*/ 136 w 420"/>
              <a:gd name="connsiteY59" fmla="*/ 732 h 764"/>
              <a:gd name="connsiteX60" fmla="*/ 136 w 420"/>
              <a:gd name="connsiteY60" fmla="*/ 722 h 764"/>
              <a:gd name="connsiteX61" fmla="*/ 136 w 420"/>
              <a:gd name="connsiteY61" fmla="*/ 716 h 764"/>
              <a:gd name="connsiteX62" fmla="*/ 131 w 420"/>
              <a:gd name="connsiteY62" fmla="*/ 706 h 764"/>
              <a:gd name="connsiteX63" fmla="*/ 121 w 420"/>
              <a:gd name="connsiteY63" fmla="*/ 695 h 764"/>
              <a:gd name="connsiteX64" fmla="*/ 110 w 420"/>
              <a:gd name="connsiteY64" fmla="*/ 690 h 764"/>
              <a:gd name="connsiteX65" fmla="*/ 100 w 420"/>
              <a:gd name="connsiteY65" fmla="*/ 679 h 764"/>
              <a:gd name="connsiteX66" fmla="*/ 84 w 420"/>
              <a:gd name="connsiteY66" fmla="*/ 669 h 764"/>
              <a:gd name="connsiteX67" fmla="*/ 68 w 420"/>
              <a:gd name="connsiteY67" fmla="*/ 658 h 764"/>
              <a:gd name="connsiteX68" fmla="*/ 52 w 420"/>
              <a:gd name="connsiteY68" fmla="*/ 648 h 764"/>
              <a:gd name="connsiteX69" fmla="*/ 36 w 420"/>
              <a:gd name="connsiteY69" fmla="*/ 643 h 764"/>
              <a:gd name="connsiteX70" fmla="*/ 26 w 420"/>
              <a:gd name="connsiteY70" fmla="*/ 632 h 764"/>
              <a:gd name="connsiteX71" fmla="*/ 15 w 420"/>
              <a:gd name="connsiteY71" fmla="*/ 627 h 764"/>
              <a:gd name="connsiteX72" fmla="*/ 5 w 420"/>
              <a:gd name="connsiteY72" fmla="*/ 622 h 764"/>
              <a:gd name="connsiteX73" fmla="*/ 0 w 420"/>
              <a:gd name="connsiteY73" fmla="*/ 616 h 764"/>
              <a:gd name="connsiteX74" fmla="*/ 0 w 420"/>
              <a:gd name="connsiteY74" fmla="*/ 616 h 764"/>
              <a:gd name="connsiteX75" fmla="*/ 0 w 420"/>
              <a:gd name="connsiteY75" fmla="*/ 611 h 764"/>
              <a:gd name="connsiteX76" fmla="*/ 0 w 420"/>
              <a:gd name="connsiteY76" fmla="*/ 611 h 764"/>
              <a:gd name="connsiteX77" fmla="*/ 5 w 420"/>
              <a:gd name="connsiteY77" fmla="*/ 611 h 764"/>
              <a:gd name="connsiteX78" fmla="*/ 10 w 420"/>
              <a:gd name="connsiteY78" fmla="*/ 611 h 764"/>
              <a:gd name="connsiteX79" fmla="*/ 21 w 420"/>
              <a:gd name="connsiteY79" fmla="*/ 611 h 764"/>
              <a:gd name="connsiteX80" fmla="*/ 31 w 420"/>
              <a:gd name="connsiteY80" fmla="*/ 611 h 764"/>
              <a:gd name="connsiteX81" fmla="*/ 47 w 420"/>
              <a:gd name="connsiteY81" fmla="*/ 616 h 764"/>
              <a:gd name="connsiteX82" fmla="*/ 63 w 420"/>
              <a:gd name="connsiteY82" fmla="*/ 622 h 764"/>
              <a:gd name="connsiteX83" fmla="*/ 84 w 420"/>
              <a:gd name="connsiteY83" fmla="*/ 622 h 764"/>
              <a:gd name="connsiteX84" fmla="*/ 105 w 420"/>
              <a:gd name="connsiteY84" fmla="*/ 627 h 764"/>
              <a:gd name="connsiteX85" fmla="*/ 121 w 420"/>
              <a:gd name="connsiteY85" fmla="*/ 632 h 764"/>
              <a:gd name="connsiteX86" fmla="*/ 136 w 420"/>
              <a:gd name="connsiteY86" fmla="*/ 632 h 764"/>
              <a:gd name="connsiteX87" fmla="*/ 152 w 420"/>
              <a:gd name="connsiteY87" fmla="*/ 632 h 764"/>
              <a:gd name="connsiteX88" fmla="*/ 163 w 420"/>
              <a:gd name="connsiteY88" fmla="*/ 632 h 764"/>
              <a:gd name="connsiteX89" fmla="*/ 173 w 420"/>
              <a:gd name="connsiteY89" fmla="*/ 632 h 764"/>
              <a:gd name="connsiteX90" fmla="*/ 179 w 420"/>
              <a:gd name="connsiteY90" fmla="*/ 632 h 764"/>
              <a:gd name="connsiteX91" fmla="*/ 184 w 420"/>
              <a:gd name="connsiteY91" fmla="*/ 632 h 764"/>
              <a:gd name="connsiteX92" fmla="*/ 189 w 420"/>
              <a:gd name="connsiteY92" fmla="*/ 627 h 764"/>
              <a:gd name="connsiteX93" fmla="*/ 194 w 420"/>
              <a:gd name="connsiteY93" fmla="*/ 622 h 764"/>
              <a:gd name="connsiteX94" fmla="*/ 200 w 420"/>
              <a:gd name="connsiteY94" fmla="*/ 616 h 764"/>
              <a:gd name="connsiteX95" fmla="*/ 205 w 420"/>
              <a:gd name="connsiteY95" fmla="*/ 611 h 764"/>
              <a:gd name="connsiteX96" fmla="*/ 210 w 420"/>
              <a:gd name="connsiteY96" fmla="*/ 600 h 764"/>
              <a:gd name="connsiteX97" fmla="*/ 221 w 420"/>
              <a:gd name="connsiteY97" fmla="*/ 590 h 764"/>
              <a:gd name="connsiteX98" fmla="*/ 226 w 420"/>
              <a:gd name="connsiteY98" fmla="*/ 579 h 764"/>
              <a:gd name="connsiteX99" fmla="*/ 231 w 420"/>
              <a:gd name="connsiteY99" fmla="*/ 569 h 764"/>
              <a:gd name="connsiteX100" fmla="*/ 236 w 420"/>
              <a:gd name="connsiteY100" fmla="*/ 553 h 764"/>
              <a:gd name="connsiteX101" fmla="*/ 242 w 420"/>
              <a:gd name="connsiteY101" fmla="*/ 537 h 764"/>
              <a:gd name="connsiteX102" fmla="*/ 247 w 420"/>
              <a:gd name="connsiteY102" fmla="*/ 521 h 764"/>
              <a:gd name="connsiteX103" fmla="*/ 252 w 420"/>
              <a:gd name="connsiteY103" fmla="*/ 500 h 764"/>
              <a:gd name="connsiteX104" fmla="*/ 257 w 420"/>
              <a:gd name="connsiteY104" fmla="*/ 479 h 764"/>
              <a:gd name="connsiteX105" fmla="*/ 263 w 420"/>
              <a:gd name="connsiteY105" fmla="*/ 453 h 764"/>
              <a:gd name="connsiteX106" fmla="*/ 268 w 420"/>
              <a:gd name="connsiteY106" fmla="*/ 427 h 764"/>
              <a:gd name="connsiteX107" fmla="*/ 273 w 420"/>
              <a:gd name="connsiteY107" fmla="*/ 400 h 764"/>
              <a:gd name="connsiteX108" fmla="*/ 278 w 420"/>
              <a:gd name="connsiteY108" fmla="*/ 374 h 764"/>
              <a:gd name="connsiteX109" fmla="*/ 284 w 420"/>
              <a:gd name="connsiteY109" fmla="*/ 348 h 764"/>
              <a:gd name="connsiteX110" fmla="*/ 284 w 420"/>
              <a:gd name="connsiteY110" fmla="*/ 321 h 764"/>
              <a:gd name="connsiteX111" fmla="*/ 289 w 420"/>
              <a:gd name="connsiteY111" fmla="*/ 295 h 764"/>
              <a:gd name="connsiteX112" fmla="*/ 289 w 420"/>
              <a:gd name="connsiteY112" fmla="*/ 274 h 764"/>
              <a:gd name="connsiteX113" fmla="*/ 294 w 420"/>
              <a:gd name="connsiteY113" fmla="*/ 253 h 764"/>
              <a:gd name="connsiteX114" fmla="*/ 294 w 420"/>
              <a:gd name="connsiteY114" fmla="*/ 232 h 764"/>
              <a:gd name="connsiteX115" fmla="*/ 294 w 420"/>
              <a:gd name="connsiteY115" fmla="*/ 211 h 764"/>
              <a:gd name="connsiteX0" fmla="*/ 284 w 420"/>
              <a:gd name="connsiteY0" fmla="*/ 84 h 764"/>
              <a:gd name="connsiteX1" fmla="*/ 284 w 420"/>
              <a:gd name="connsiteY1" fmla="*/ 79 h 764"/>
              <a:gd name="connsiteX2" fmla="*/ 278 w 420"/>
              <a:gd name="connsiteY2" fmla="*/ 79 h 764"/>
              <a:gd name="connsiteX3" fmla="*/ 273 w 420"/>
              <a:gd name="connsiteY3" fmla="*/ 79 h 764"/>
              <a:gd name="connsiteX4" fmla="*/ 263 w 420"/>
              <a:gd name="connsiteY4" fmla="*/ 5 h 764"/>
              <a:gd name="connsiteX5" fmla="*/ 278 w 420"/>
              <a:gd name="connsiteY5" fmla="*/ 0 h 764"/>
              <a:gd name="connsiteX6" fmla="*/ 284 w 420"/>
              <a:gd name="connsiteY6" fmla="*/ 5 h 764"/>
              <a:gd name="connsiteX7" fmla="*/ 299 w 420"/>
              <a:gd name="connsiteY7" fmla="*/ 5 h 764"/>
              <a:gd name="connsiteX8" fmla="*/ 310 w 420"/>
              <a:gd name="connsiteY8" fmla="*/ 11 h 764"/>
              <a:gd name="connsiteX9" fmla="*/ 331 w 420"/>
              <a:gd name="connsiteY9" fmla="*/ 16 h 764"/>
              <a:gd name="connsiteX10" fmla="*/ 363 w 420"/>
              <a:gd name="connsiteY10" fmla="*/ 32 h 764"/>
              <a:gd name="connsiteX11" fmla="*/ 378 w 420"/>
              <a:gd name="connsiteY11" fmla="*/ 42 h 764"/>
              <a:gd name="connsiteX12" fmla="*/ 394 w 420"/>
              <a:gd name="connsiteY12" fmla="*/ 53 h 764"/>
              <a:gd name="connsiteX13" fmla="*/ 405 w 420"/>
              <a:gd name="connsiteY13" fmla="*/ 58 h 764"/>
              <a:gd name="connsiteX14" fmla="*/ 415 w 420"/>
              <a:gd name="connsiteY14" fmla="*/ 68 h 764"/>
              <a:gd name="connsiteX15" fmla="*/ 420 w 420"/>
              <a:gd name="connsiteY15" fmla="*/ 74 h 764"/>
              <a:gd name="connsiteX16" fmla="*/ 420 w 420"/>
              <a:gd name="connsiteY16" fmla="*/ 74 h 764"/>
              <a:gd name="connsiteX17" fmla="*/ 415 w 420"/>
              <a:gd name="connsiteY17" fmla="*/ 79 h 764"/>
              <a:gd name="connsiteX18" fmla="*/ 415 w 420"/>
              <a:gd name="connsiteY18" fmla="*/ 84 h 764"/>
              <a:gd name="connsiteX19" fmla="*/ 410 w 420"/>
              <a:gd name="connsiteY19" fmla="*/ 90 h 764"/>
              <a:gd name="connsiteX20" fmla="*/ 405 w 420"/>
              <a:gd name="connsiteY20" fmla="*/ 95 h 764"/>
              <a:gd name="connsiteX21" fmla="*/ 399 w 420"/>
              <a:gd name="connsiteY21" fmla="*/ 100 h 764"/>
              <a:gd name="connsiteX22" fmla="*/ 394 w 420"/>
              <a:gd name="connsiteY22" fmla="*/ 105 h 764"/>
              <a:gd name="connsiteX23" fmla="*/ 389 w 420"/>
              <a:gd name="connsiteY23" fmla="*/ 116 h 764"/>
              <a:gd name="connsiteX24" fmla="*/ 389 w 420"/>
              <a:gd name="connsiteY24" fmla="*/ 126 h 764"/>
              <a:gd name="connsiteX25" fmla="*/ 384 w 420"/>
              <a:gd name="connsiteY25" fmla="*/ 142 h 764"/>
              <a:gd name="connsiteX26" fmla="*/ 384 w 420"/>
              <a:gd name="connsiteY26" fmla="*/ 163 h 764"/>
              <a:gd name="connsiteX27" fmla="*/ 384 w 420"/>
              <a:gd name="connsiteY27" fmla="*/ 184 h 764"/>
              <a:gd name="connsiteX28" fmla="*/ 378 w 420"/>
              <a:gd name="connsiteY28" fmla="*/ 211 h 764"/>
              <a:gd name="connsiteX29" fmla="*/ 373 w 420"/>
              <a:gd name="connsiteY29" fmla="*/ 263 h 764"/>
              <a:gd name="connsiteX30" fmla="*/ 368 w 420"/>
              <a:gd name="connsiteY30" fmla="*/ 316 h 764"/>
              <a:gd name="connsiteX31" fmla="*/ 363 w 420"/>
              <a:gd name="connsiteY31" fmla="*/ 363 h 764"/>
              <a:gd name="connsiteX32" fmla="*/ 357 w 420"/>
              <a:gd name="connsiteY32" fmla="*/ 411 h 764"/>
              <a:gd name="connsiteX33" fmla="*/ 347 w 420"/>
              <a:gd name="connsiteY33" fmla="*/ 458 h 764"/>
              <a:gd name="connsiteX34" fmla="*/ 336 w 420"/>
              <a:gd name="connsiteY34" fmla="*/ 506 h 764"/>
              <a:gd name="connsiteX35" fmla="*/ 326 w 420"/>
              <a:gd name="connsiteY35" fmla="*/ 553 h 764"/>
              <a:gd name="connsiteX36" fmla="*/ 310 w 420"/>
              <a:gd name="connsiteY36" fmla="*/ 595 h 764"/>
              <a:gd name="connsiteX37" fmla="*/ 299 w 420"/>
              <a:gd name="connsiteY37" fmla="*/ 622 h 764"/>
              <a:gd name="connsiteX38" fmla="*/ 294 w 420"/>
              <a:gd name="connsiteY38" fmla="*/ 643 h 764"/>
              <a:gd name="connsiteX39" fmla="*/ 284 w 420"/>
              <a:gd name="connsiteY39" fmla="*/ 658 h 764"/>
              <a:gd name="connsiteX40" fmla="*/ 273 w 420"/>
              <a:gd name="connsiteY40" fmla="*/ 674 h 764"/>
              <a:gd name="connsiteX41" fmla="*/ 263 w 420"/>
              <a:gd name="connsiteY41" fmla="*/ 690 h 764"/>
              <a:gd name="connsiteX42" fmla="*/ 252 w 420"/>
              <a:gd name="connsiteY42" fmla="*/ 706 h 764"/>
              <a:gd name="connsiteX43" fmla="*/ 236 w 420"/>
              <a:gd name="connsiteY43" fmla="*/ 716 h 764"/>
              <a:gd name="connsiteX44" fmla="*/ 226 w 420"/>
              <a:gd name="connsiteY44" fmla="*/ 727 h 764"/>
              <a:gd name="connsiteX45" fmla="*/ 215 w 420"/>
              <a:gd name="connsiteY45" fmla="*/ 737 h 764"/>
              <a:gd name="connsiteX46" fmla="*/ 205 w 420"/>
              <a:gd name="connsiteY46" fmla="*/ 743 h 764"/>
              <a:gd name="connsiteX47" fmla="*/ 194 w 420"/>
              <a:gd name="connsiteY47" fmla="*/ 748 h 764"/>
              <a:gd name="connsiteX48" fmla="*/ 184 w 420"/>
              <a:gd name="connsiteY48" fmla="*/ 753 h 764"/>
              <a:gd name="connsiteX49" fmla="*/ 179 w 420"/>
              <a:gd name="connsiteY49" fmla="*/ 758 h 764"/>
              <a:gd name="connsiteX50" fmla="*/ 168 w 420"/>
              <a:gd name="connsiteY50" fmla="*/ 764 h 764"/>
              <a:gd name="connsiteX51" fmla="*/ 163 w 420"/>
              <a:gd name="connsiteY51" fmla="*/ 764 h 764"/>
              <a:gd name="connsiteX52" fmla="*/ 157 w 420"/>
              <a:gd name="connsiteY52" fmla="*/ 764 h 764"/>
              <a:gd name="connsiteX53" fmla="*/ 147 w 420"/>
              <a:gd name="connsiteY53" fmla="*/ 758 h 764"/>
              <a:gd name="connsiteX54" fmla="*/ 142 w 420"/>
              <a:gd name="connsiteY54" fmla="*/ 753 h 764"/>
              <a:gd name="connsiteX55" fmla="*/ 136 w 420"/>
              <a:gd name="connsiteY55" fmla="*/ 748 h 764"/>
              <a:gd name="connsiteX56" fmla="*/ 136 w 420"/>
              <a:gd name="connsiteY56" fmla="*/ 743 h 764"/>
              <a:gd name="connsiteX57" fmla="*/ 136 w 420"/>
              <a:gd name="connsiteY57" fmla="*/ 737 h 764"/>
              <a:gd name="connsiteX58" fmla="*/ 136 w 420"/>
              <a:gd name="connsiteY58" fmla="*/ 732 h 764"/>
              <a:gd name="connsiteX59" fmla="*/ 136 w 420"/>
              <a:gd name="connsiteY59" fmla="*/ 722 h 764"/>
              <a:gd name="connsiteX60" fmla="*/ 136 w 420"/>
              <a:gd name="connsiteY60" fmla="*/ 716 h 764"/>
              <a:gd name="connsiteX61" fmla="*/ 131 w 420"/>
              <a:gd name="connsiteY61" fmla="*/ 706 h 764"/>
              <a:gd name="connsiteX62" fmla="*/ 121 w 420"/>
              <a:gd name="connsiteY62" fmla="*/ 695 h 764"/>
              <a:gd name="connsiteX63" fmla="*/ 110 w 420"/>
              <a:gd name="connsiteY63" fmla="*/ 690 h 764"/>
              <a:gd name="connsiteX64" fmla="*/ 100 w 420"/>
              <a:gd name="connsiteY64" fmla="*/ 679 h 764"/>
              <a:gd name="connsiteX65" fmla="*/ 84 w 420"/>
              <a:gd name="connsiteY65" fmla="*/ 669 h 764"/>
              <a:gd name="connsiteX66" fmla="*/ 68 w 420"/>
              <a:gd name="connsiteY66" fmla="*/ 658 h 764"/>
              <a:gd name="connsiteX67" fmla="*/ 52 w 420"/>
              <a:gd name="connsiteY67" fmla="*/ 648 h 764"/>
              <a:gd name="connsiteX68" fmla="*/ 36 w 420"/>
              <a:gd name="connsiteY68" fmla="*/ 643 h 764"/>
              <a:gd name="connsiteX69" fmla="*/ 26 w 420"/>
              <a:gd name="connsiteY69" fmla="*/ 632 h 764"/>
              <a:gd name="connsiteX70" fmla="*/ 15 w 420"/>
              <a:gd name="connsiteY70" fmla="*/ 627 h 764"/>
              <a:gd name="connsiteX71" fmla="*/ 5 w 420"/>
              <a:gd name="connsiteY71" fmla="*/ 622 h 764"/>
              <a:gd name="connsiteX72" fmla="*/ 0 w 420"/>
              <a:gd name="connsiteY72" fmla="*/ 616 h 764"/>
              <a:gd name="connsiteX73" fmla="*/ 0 w 420"/>
              <a:gd name="connsiteY73" fmla="*/ 616 h 764"/>
              <a:gd name="connsiteX74" fmla="*/ 0 w 420"/>
              <a:gd name="connsiteY74" fmla="*/ 611 h 764"/>
              <a:gd name="connsiteX75" fmla="*/ 0 w 420"/>
              <a:gd name="connsiteY75" fmla="*/ 611 h 764"/>
              <a:gd name="connsiteX76" fmla="*/ 5 w 420"/>
              <a:gd name="connsiteY76" fmla="*/ 611 h 764"/>
              <a:gd name="connsiteX77" fmla="*/ 10 w 420"/>
              <a:gd name="connsiteY77" fmla="*/ 611 h 764"/>
              <a:gd name="connsiteX78" fmla="*/ 21 w 420"/>
              <a:gd name="connsiteY78" fmla="*/ 611 h 764"/>
              <a:gd name="connsiteX79" fmla="*/ 31 w 420"/>
              <a:gd name="connsiteY79" fmla="*/ 611 h 764"/>
              <a:gd name="connsiteX80" fmla="*/ 47 w 420"/>
              <a:gd name="connsiteY80" fmla="*/ 616 h 764"/>
              <a:gd name="connsiteX81" fmla="*/ 63 w 420"/>
              <a:gd name="connsiteY81" fmla="*/ 622 h 764"/>
              <a:gd name="connsiteX82" fmla="*/ 84 w 420"/>
              <a:gd name="connsiteY82" fmla="*/ 622 h 764"/>
              <a:gd name="connsiteX83" fmla="*/ 105 w 420"/>
              <a:gd name="connsiteY83" fmla="*/ 627 h 764"/>
              <a:gd name="connsiteX84" fmla="*/ 121 w 420"/>
              <a:gd name="connsiteY84" fmla="*/ 632 h 764"/>
              <a:gd name="connsiteX85" fmla="*/ 136 w 420"/>
              <a:gd name="connsiteY85" fmla="*/ 632 h 764"/>
              <a:gd name="connsiteX86" fmla="*/ 152 w 420"/>
              <a:gd name="connsiteY86" fmla="*/ 632 h 764"/>
              <a:gd name="connsiteX87" fmla="*/ 163 w 420"/>
              <a:gd name="connsiteY87" fmla="*/ 632 h 764"/>
              <a:gd name="connsiteX88" fmla="*/ 173 w 420"/>
              <a:gd name="connsiteY88" fmla="*/ 632 h 764"/>
              <a:gd name="connsiteX89" fmla="*/ 179 w 420"/>
              <a:gd name="connsiteY89" fmla="*/ 632 h 764"/>
              <a:gd name="connsiteX90" fmla="*/ 184 w 420"/>
              <a:gd name="connsiteY90" fmla="*/ 632 h 764"/>
              <a:gd name="connsiteX91" fmla="*/ 189 w 420"/>
              <a:gd name="connsiteY91" fmla="*/ 627 h 764"/>
              <a:gd name="connsiteX92" fmla="*/ 194 w 420"/>
              <a:gd name="connsiteY92" fmla="*/ 622 h 764"/>
              <a:gd name="connsiteX93" fmla="*/ 200 w 420"/>
              <a:gd name="connsiteY93" fmla="*/ 616 h 764"/>
              <a:gd name="connsiteX94" fmla="*/ 205 w 420"/>
              <a:gd name="connsiteY94" fmla="*/ 611 h 764"/>
              <a:gd name="connsiteX95" fmla="*/ 210 w 420"/>
              <a:gd name="connsiteY95" fmla="*/ 600 h 764"/>
              <a:gd name="connsiteX96" fmla="*/ 221 w 420"/>
              <a:gd name="connsiteY96" fmla="*/ 590 h 764"/>
              <a:gd name="connsiteX97" fmla="*/ 226 w 420"/>
              <a:gd name="connsiteY97" fmla="*/ 579 h 764"/>
              <a:gd name="connsiteX98" fmla="*/ 231 w 420"/>
              <a:gd name="connsiteY98" fmla="*/ 569 h 764"/>
              <a:gd name="connsiteX99" fmla="*/ 236 w 420"/>
              <a:gd name="connsiteY99" fmla="*/ 553 h 764"/>
              <a:gd name="connsiteX100" fmla="*/ 242 w 420"/>
              <a:gd name="connsiteY100" fmla="*/ 537 h 764"/>
              <a:gd name="connsiteX101" fmla="*/ 247 w 420"/>
              <a:gd name="connsiteY101" fmla="*/ 521 h 764"/>
              <a:gd name="connsiteX102" fmla="*/ 252 w 420"/>
              <a:gd name="connsiteY102" fmla="*/ 500 h 764"/>
              <a:gd name="connsiteX103" fmla="*/ 257 w 420"/>
              <a:gd name="connsiteY103" fmla="*/ 479 h 764"/>
              <a:gd name="connsiteX104" fmla="*/ 263 w 420"/>
              <a:gd name="connsiteY104" fmla="*/ 453 h 764"/>
              <a:gd name="connsiteX105" fmla="*/ 268 w 420"/>
              <a:gd name="connsiteY105" fmla="*/ 427 h 764"/>
              <a:gd name="connsiteX106" fmla="*/ 273 w 420"/>
              <a:gd name="connsiteY106" fmla="*/ 400 h 764"/>
              <a:gd name="connsiteX107" fmla="*/ 278 w 420"/>
              <a:gd name="connsiteY107" fmla="*/ 374 h 764"/>
              <a:gd name="connsiteX108" fmla="*/ 284 w 420"/>
              <a:gd name="connsiteY108" fmla="*/ 348 h 764"/>
              <a:gd name="connsiteX109" fmla="*/ 284 w 420"/>
              <a:gd name="connsiteY109" fmla="*/ 321 h 764"/>
              <a:gd name="connsiteX110" fmla="*/ 289 w 420"/>
              <a:gd name="connsiteY110" fmla="*/ 295 h 764"/>
              <a:gd name="connsiteX111" fmla="*/ 289 w 420"/>
              <a:gd name="connsiteY111" fmla="*/ 274 h 764"/>
              <a:gd name="connsiteX112" fmla="*/ 294 w 420"/>
              <a:gd name="connsiteY112" fmla="*/ 253 h 764"/>
              <a:gd name="connsiteX113" fmla="*/ 294 w 420"/>
              <a:gd name="connsiteY113" fmla="*/ 232 h 764"/>
              <a:gd name="connsiteX114" fmla="*/ 294 w 420"/>
              <a:gd name="connsiteY114" fmla="*/ 211 h 764"/>
              <a:gd name="connsiteX0" fmla="*/ 284 w 420"/>
              <a:gd name="connsiteY0" fmla="*/ 79 h 764"/>
              <a:gd name="connsiteX1" fmla="*/ 278 w 420"/>
              <a:gd name="connsiteY1" fmla="*/ 79 h 764"/>
              <a:gd name="connsiteX2" fmla="*/ 273 w 420"/>
              <a:gd name="connsiteY2" fmla="*/ 79 h 764"/>
              <a:gd name="connsiteX3" fmla="*/ 263 w 420"/>
              <a:gd name="connsiteY3" fmla="*/ 5 h 764"/>
              <a:gd name="connsiteX4" fmla="*/ 278 w 420"/>
              <a:gd name="connsiteY4" fmla="*/ 0 h 764"/>
              <a:gd name="connsiteX5" fmla="*/ 284 w 420"/>
              <a:gd name="connsiteY5" fmla="*/ 5 h 764"/>
              <a:gd name="connsiteX6" fmla="*/ 299 w 420"/>
              <a:gd name="connsiteY6" fmla="*/ 5 h 764"/>
              <a:gd name="connsiteX7" fmla="*/ 310 w 420"/>
              <a:gd name="connsiteY7" fmla="*/ 11 h 764"/>
              <a:gd name="connsiteX8" fmla="*/ 331 w 420"/>
              <a:gd name="connsiteY8" fmla="*/ 16 h 764"/>
              <a:gd name="connsiteX9" fmla="*/ 363 w 420"/>
              <a:gd name="connsiteY9" fmla="*/ 32 h 764"/>
              <a:gd name="connsiteX10" fmla="*/ 378 w 420"/>
              <a:gd name="connsiteY10" fmla="*/ 42 h 764"/>
              <a:gd name="connsiteX11" fmla="*/ 394 w 420"/>
              <a:gd name="connsiteY11" fmla="*/ 53 h 764"/>
              <a:gd name="connsiteX12" fmla="*/ 405 w 420"/>
              <a:gd name="connsiteY12" fmla="*/ 58 h 764"/>
              <a:gd name="connsiteX13" fmla="*/ 415 w 420"/>
              <a:gd name="connsiteY13" fmla="*/ 68 h 764"/>
              <a:gd name="connsiteX14" fmla="*/ 420 w 420"/>
              <a:gd name="connsiteY14" fmla="*/ 74 h 764"/>
              <a:gd name="connsiteX15" fmla="*/ 420 w 420"/>
              <a:gd name="connsiteY15" fmla="*/ 74 h 764"/>
              <a:gd name="connsiteX16" fmla="*/ 415 w 420"/>
              <a:gd name="connsiteY16" fmla="*/ 79 h 764"/>
              <a:gd name="connsiteX17" fmla="*/ 415 w 420"/>
              <a:gd name="connsiteY17" fmla="*/ 84 h 764"/>
              <a:gd name="connsiteX18" fmla="*/ 410 w 420"/>
              <a:gd name="connsiteY18" fmla="*/ 90 h 764"/>
              <a:gd name="connsiteX19" fmla="*/ 405 w 420"/>
              <a:gd name="connsiteY19" fmla="*/ 95 h 764"/>
              <a:gd name="connsiteX20" fmla="*/ 399 w 420"/>
              <a:gd name="connsiteY20" fmla="*/ 100 h 764"/>
              <a:gd name="connsiteX21" fmla="*/ 394 w 420"/>
              <a:gd name="connsiteY21" fmla="*/ 105 h 764"/>
              <a:gd name="connsiteX22" fmla="*/ 389 w 420"/>
              <a:gd name="connsiteY22" fmla="*/ 116 h 764"/>
              <a:gd name="connsiteX23" fmla="*/ 389 w 420"/>
              <a:gd name="connsiteY23" fmla="*/ 126 h 764"/>
              <a:gd name="connsiteX24" fmla="*/ 384 w 420"/>
              <a:gd name="connsiteY24" fmla="*/ 142 h 764"/>
              <a:gd name="connsiteX25" fmla="*/ 384 w 420"/>
              <a:gd name="connsiteY25" fmla="*/ 163 h 764"/>
              <a:gd name="connsiteX26" fmla="*/ 384 w 420"/>
              <a:gd name="connsiteY26" fmla="*/ 184 h 764"/>
              <a:gd name="connsiteX27" fmla="*/ 378 w 420"/>
              <a:gd name="connsiteY27" fmla="*/ 211 h 764"/>
              <a:gd name="connsiteX28" fmla="*/ 373 w 420"/>
              <a:gd name="connsiteY28" fmla="*/ 263 h 764"/>
              <a:gd name="connsiteX29" fmla="*/ 368 w 420"/>
              <a:gd name="connsiteY29" fmla="*/ 316 h 764"/>
              <a:gd name="connsiteX30" fmla="*/ 363 w 420"/>
              <a:gd name="connsiteY30" fmla="*/ 363 h 764"/>
              <a:gd name="connsiteX31" fmla="*/ 357 w 420"/>
              <a:gd name="connsiteY31" fmla="*/ 411 h 764"/>
              <a:gd name="connsiteX32" fmla="*/ 347 w 420"/>
              <a:gd name="connsiteY32" fmla="*/ 458 h 764"/>
              <a:gd name="connsiteX33" fmla="*/ 336 w 420"/>
              <a:gd name="connsiteY33" fmla="*/ 506 h 764"/>
              <a:gd name="connsiteX34" fmla="*/ 326 w 420"/>
              <a:gd name="connsiteY34" fmla="*/ 553 h 764"/>
              <a:gd name="connsiteX35" fmla="*/ 310 w 420"/>
              <a:gd name="connsiteY35" fmla="*/ 595 h 764"/>
              <a:gd name="connsiteX36" fmla="*/ 299 w 420"/>
              <a:gd name="connsiteY36" fmla="*/ 622 h 764"/>
              <a:gd name="connsiteX37" fmla="*/ 294 w 420"/>
              <a:gd name="connsiteY37" fmla="*/ 643 h 764"/>
              <a:gd name="connsiteX38" fmla="*/ 284 w 420"/>
              <a:gd name="connsiteY38" fmla="*/ 658 h 764"/>
              <a:gd name="connsiteX39" fmla="*/ 273 w 420"/>
              <a:gd name="connsiteY39" fmla="*/ 674 h 764"/>
              <a:gd name="connsiteX40" fmla="*/ 263 w 420"/>
              <a:gd name="connsiteY40" fmla="*/ 690 h 764"/>
              <a:gd name="connsiteX41" fmla="*/ 252 w 420"/>
              <a:gd name="connsiteY41" fmla="*/ 706 h 764"/>
              <a:gd name="connsiteX42" fmla="*/ 236 w 420"/>
              <a:gd name="connsiteY42" fmla="*/ 716 h 764"/>
              <a:gd name="connsiteX43" fmla="*/ 226 w 420"/>
              <a:gd name="connsiteY43" fmla="*/ 727 h 764"/>
              <a:gd name="connsiteX44" fmla="*/ 215 w 420"/>
              <a:gd name="connsiteY44" fmla="*/ 737 h 764"/>
              <a:gd name="connsiteX45" fmla="*/ 205 w 420"/>
              <a:gd name="connsiteY45" fmla="*/ 743 h 764"/>
              <a:gd name="connsiteX46" fmla="*/ 194 w 420"/>
              <a:gd name="connsiteY46" fmla="*/ 748 h 764"/>
              <a:gd name="connsiteX47" fmla="*/ 184 w 420"/>
              <a:gd name="connsiteY47" fmla="*/ 753 h 764"/>
              <a:gd name="connsiteX48" fmla="*/ 179 w 420"/>
              <a:gd name="connsiteY48" fmla="*/ 758 h 764"/>
              <a:gd name="connsiteX49" fmla="*/ 168 w 420"/>
              <a:gd name="connsiteY49" fmla="*/ 764 h 764"/>
              <a:gd name="connsiteX50" fmla="*/ 163 w 420"/>
              <a:gd name="connsiteY50" fmla="*/ 764 h 764"/>
              <a:gd name="connsiteX51" fmla="*/ 157 w 420"/>
              <a:gd name="connsiteY51" fmla="*/ 764 h 764"/>
              <a:gd name="connsiteX52" fmla="*/ 147 w 420"/>
              <a:gd name="connsiteY52" fmla="*/ 758 h 764"/>
              <a:gd name="connsiteX53" fmla="*/ 142 w 420"/>
              <a:gd name="connsiteY53" fmla="*/ 753 h 764"/>
              <a:gd name="connsiteX54" fmla="*/ 136 w 420"/>
              <a:gd name="connsiteY54" fmla="*/ 748 h 764"/>
              <a:gd name="connsiteX55" fmla="*/ 136 w 420"/>
              <a:gd name="connsiteY55" fmla="*/ 743 h 764"/>
              <a:gd name="connsiteX56" fmla="*/ 136 w 420"/>
              <a:gd name="connsiteY56" fmla="*/ 737 h 764"/>
              <a:gd name="connsiteX57" fmla="*/ 136 w 420"/>
              <a:gd name="connsiteY57" fmla="*/ 732 h 764"/>
              <a:gd name="connsiteX58" fmla="*/ 136 w 420"/>
              <a:gd name="connsiteY58" fmla="*/ 722 h 764"/>
              <a:gd name="connsiteX59" fmla="*/ 136 w 420"/>
              <a:gd name="connsiteY59" fmla="*/ 716 h 764"/>
              <a:gd name="connsiteX60" fmla="*/ 131 w 420"/>
              <a:gd name="connsiteY60" fmla="*/ 706 h 764"/>
              <a:gd name="connsiteX61" fmla="*/ 121 w 420"/>
              <a:gd name="connsiteY61" fmla="*/ 695 h 764"/>
              <a:gd name="connsiteX62" fmla="*/ 110 w 420"/>
              <a:gd name="connsiteY62" fmla="*/ 690 h 764"/>
              <a:gd name="connsiteX63" fmla="*/ 100 w 420"/>
              <a:gd name="connsiteY63" fmla="*/ 679 h 764"/>
              <a:gd name="connsiteX64" fmla="*/ 84 w 420"/>
              <a:gd name="connsiteY64" fmla="*/ 669 h 764"/>
              <a:gd name="connsiteX65" fmla="*/ 68 w 420"/>
              <a:gd name="connsiteY65" fmla="*/ 658 h 764"/>
              <a:gd name="connsiteX66" fmla="*/ 52 w 420"/>
              <a:gd name="connsiteY66" fmla="*/ 648 h 764"/>
              <a:gd name="connsiteX67" fmla="*/ 36 w 420"/>
              <a:gd name="connsiteY67" fmla="*/ 643 h 764"/>
              <a:gd name="connsiteX68" fmla="*/ 26 w 420"/>
              <a:gd name="connsiteY68" fmla="*/ 632 h 764"/>
              <a:gd name="connsiteX69" fmla="*/ 15 w 420"/>
              <a:gd name="connsiteY69" fmla="*/ 627 h 764"/>
              <a:gd name="connsiteX70" fmla="*/ 5 w 420"/>
              <a:gd name="connsiteY70" fmla="*/ 622 h 764"/>
              <a:gd name="connsiteX71" fmla="*/ 0 w 420"/>
              <a:gd name="connsiteY71" fmla="*/ 616 h 764"/>
              <a:gd name="connsiteX72" fmla="*/ 0 w 420"/>
              <a:gd name="connsiteY72" fmla="*/ 616 h 764"/>
              <a:gd name="connsiteX73" fmla="*/ 0 w 420"/>
              <a:gd name="connsiteY73" fmla="*/ 611 h 764"/>
              <a:gd name="connsiteX74" fmla="*/ 0 w 420"/>
              <a:gd name="connsiteY74" fmla="*/ 611 h 764"/>
              <a:gd name="connsiteX75" fmla="*/ 5 w 420"/>
              <a:gd name="connsiteY75" fmla="*/ 611 h 764"/>
              <a:gd name="connsiteX76" fmla="*/ 10 w 420"/>
              <a:gd name="connsiteY76" fmla="*/ 611 h 764"/>
              <a:gd name="connsiteX77" fmla="*/ 21 w 420"/>
              <a:gd name="connsiteY77" fmla="*/ 611 h 764"/>
              <a:gd name="connsiteX78" fmla="*/ 31 w 420"/>
              <a:gd name="connsiteY78" fmla="*/ 611 h 764"/>
              <a:gd name="connsiteX79" fmla="*/ 47 w 420"/>
              <a:gd name="connsiteY79" fmla="*/ 616 h 764"/>
              <a:gd name="connsiteX80" fmla="*/ 63 w 420"/>
              <a:gd name="connsiteY80" fmla="*/ 622 h 764"/>
              <a:gd name="connsiteX81" fmla="*/ 84 w 420"/>
              <a:gd name="connsiteY81" fmla="*/ 622 h 764"/>
              <a:gd name="connsiteX82" fmla="*/ 105 w 420"/>
              <a:gd name="connsiteY82" fmla="*/ 627 h 764"/>
              <a:gd name="connsiteX83" fmla="*/ 121 w 420"/>
              <a:gd name="connsiteY83" fmla="*/ 632 h 764"/>
              <a:gd name="connsiteX84" fmla="*/ 136 w 420"/>
              <a:gd name="connsiteY84" fmla="*/ 632 h 764"/>
              <a:gd name="connsiteX85" fmla="*/ 152 w 420"/>
              <a:gd name="connsiteY85" fmla="*/ 632 h 764"/>
              <a:gd name="connsiteX86" fmla="*/ 163 w 420"/>
              <a:gd name="connsiteY86" fmla="*/ 632 h 764"/>
              <a:gd name="connsiteX87" fmla="*/ 173 w 420"/>
              <a:gd name="connsiteY87" fmla="*/ 632 h 764"/>
              <a:gd name="connsiteX88" fmla="*/ 179 w 420"/>
              <a:gd name="connsiteY88" fmla="*/ 632 h 764"/>
              <a:gd name="connsiteX89" fmla="*/ 184 w 420"/>
              <a:gd name="connsiteY89" fmla="*/ 632 h 764"/>
              <a:gd name="connsiteX90" fmla="*/ 189 w 420"/>
              <a:gd name="connsiteY90" fmla="*/ 627 h 764"/>
              <a:gd name="connsiteX91" fmla="*/ 194 w 420"/>
              <a:gd name="connsiteY91" fmla="*/ 622 h 764"/>
              <a:gd name="connsiteX92" fmla="*/ 200 w 420"/>
              <a:gd name="connsiteY92" fmla="*/ 616 h 764"/>
              <a:gd name="connsiteX93" fmla="*/ 205 w 420"/>
              <a:gd name="connsiteY93" fmla="*/ 611 h 764"/>
              <a:gd name="connsiteX94" fmla="*/ 210 w 420"/>
              <a:gd name="connsiteY94" fmla="*/ 600 h 764"/>
              <a:gd name="connsiteX95" fmla="*/ 221 w 420"/>
              <a:gd name="connsiteY95" fmla="*/ 590 h 764"/>
              <a:gd name="connsiteX96" fmla="*/ 226 w 420"/>
              <a:gd name="connsiteY96" fmla="*/ 579 h 764"/>
              <a:gd name="connsiteX97" fmla="*/ 231 w 420"/>
              <a:gd name="connsiteY97" fmla="*/ 569 h 764"/>
              <a:gd name="connsiteX98" fmla="*/ 236 w 420"/>
              <a:gd name="connsiteY98" fmla="*/ 553 h 764"/>
              <a:gd name="connsiteX99" fmla="*/ 242 w 420"/>
              <a:gd name="connsiteY99" fmla="*/ 537 h 764"/>
              <a:gd name="connsiteX100" fmla="*/ 247 w 420"/>
              <a:gd name="connsiteY100" fmla="*/ 521 h 764"/>
              <a:gd name="connsiteX101" fmla="*/ 252 w 420"/>
              <a:gd name="connsiteY101" fmla="*/ 500 h 764"/>
              <a:gd name="connsiteX102" fmla="*/ 257 w 420"/>
              <a:gd name="connsiteY102" fmla="*/ 479 h 764"/>
              <a:gd name="connsiteX103" fmla="*/ 263 w 420"/>
              <a:gd name="connsiteY103" fmla="*/ 453 h 764"/>
              <a:gd name="connsiteX104" fmla="*/ 268 w 420"/>
              <a:gd name="connsiteY104" fmla="*/ 427 h 764"/>
              <a:gd name="connsiteX105" fmla="*/ 273 w 420"/>
              <a:gd name="connsiteY105" fmla="*/ 400 h 764"/>
              <a:gd name="connsiteX106" fmla="*/ 278 w 420"/>
              <a:gd name="connsiteY106" fmla="*/ 374 h 764"/>
              <a:gd name="connsiteX107" fmla="*/ 284 w 420"/>
              <a:gd name="connsiteY107" fmla="*/ 348 h 764"/>
              <a:gd name="connsiteX108" fmla="*/ 284 w 420"/>
              <a:gd name="connsiteY108" fmla="*/ 321 h 764"/>
              <a:gd name="connsiteX109" fmla="*/ 289 w 420"/>
              <a:gd name="connsiteY109" fmla="*/ 295 h 764"/>
              <a:gd name="connsiteX110" fmla="*/ 289 w 420"/>
              <a:gd name="connsiteY110" fmla="*/ 274 h 764"/>
              <a:gd name="connsiteX111" fmla="*/ 294 w 420"/>
              <a:gd name="connsiteY111" fmla="*/ 253 h 764"/>
              <a:gd name="connsiteX112" fmla="*/ 294 w 420"/>
              <a:gd name="connsiteY112" fmla="*/ 232 h 764"/>
              <a:gd name="connsiteX113" fmla="*/ 294 w 420"/>
              <a:gd name="connsiteY113" fmla="*/ 211 h 764"/>
              <a:gd name="connsiteX0" fmla="*/ 284 w 420"/>
              <a:gd name="connsiteY0" fmla="*/ 79 h 764"/>
              <a:gd name="connsiteX1" fmla="*/ 273 w 420"/>
              <a:gd name="connsiteY1" fmla="*/ 79 h 764"/>
              <a:gd name="connsiteX2" fmla="*/ 263 w 420"/>
              <a:gd name="connsiteY2" fmla="*/ 5 h 764"/>
              <a:gd name="connsiteX3" fmla="*/ 278 w 420"/>
              <a:gd name="connsiteY3" fmla="*/ 0 h 764"/>
              <a:gd name="connsiteX4" fmla="*/ 284 w 420"/>
              <a:gd name="connsiteY4" fmla="*/ 5 h 764"/>
              <a:gd name="connsiteX5" fmla="*/ 299 w 420"/>
              <a:gd name="connsiteY5" fmla="*/ 5 h 764"/>
              <a:gd name="connsiteX6" fmla="*/ 310 w 420"/>
              <a:gd name="connsiteY6" fmla="*/ 11 h 764"/>
              <a:gd name="connsiteX7" fmla="*/ 331 w 420"/>
              <a:gd name="connsiteY7" fmla="*/ 16 h 764"/>
              <a:gd name="connsiteX8" fmla="*/ 363 w 420"/>
              <a:gd name="connsiteY8" fmla="*/ 32 h 764"/>
              <a:gd name="connsiteX9" fmla="*/ 378 w 420"/>
              <a:gd name="connsiteY9" fmla="*/ 42 h 764"/>
              <a:gd name="connsiteX10" fmla="*/ 394 w 420"/>
              <a:gd name="connsiteY10" fmla="*/ 53 h 764"/>
              <a:gd name="connsiteX11" fmla="*/ 405 w 420"/>
              <a:gd name="connsiteY11" fmla="*/ 58 h 764"/>
              <a:gd name="connsiteX12" fmla="*/ 415 w 420"/>
              <a:gd name="connsiteY12" fmla="*/ 68 h 764"/>
              <a:gd name="connsiteX13" fmla="*/ 420 w 420"/>
              <a:gd name="connsiteY13" fmla="*/ 74 h 764"/>
              <a:gd name="connsiteX14" fmla="*/ 420 w 420"/>
              <a:gd name="connsiteY14" fmla="*/ 74 h 764"/>
              <a:gd name="connsiteX15" fmla="*/ 415 w 420"/>
              <a:gd name="connsiteY15" fmla="*/ 79 h 764"/>
              <a:gd name="connsiteX16" fmla="*/ 415 w 420"/>
              <a:gd name="connsiteY16" fmla="*/ 84 h 764"/>
              <a:gd name="connsiteX17" fmla="*/ 410 w 420"/>
              <a:gd name="connsiteY17" fmla="*/ 90 h 764"/>
              <a:gd name="connsiteX18" fmla="*/ 405 w 420"/>
              <a:gd name="connsiteY18" fmla="*/ 95 h 764"/>
              <a:gd name="connsiteX19" fmla="*/ 399 w 420"/>
              <a:gd name="connsiteY19" fmla="*/ 100 h 764"/>
              <a:gd name="connsiteX20" fmla="*/ 394 w 420"/>
              <a:gd name="connsiteY20" fmla="*/ 105 h 764"/>
              <a:gd name="connsiteX21" fmla="*/ 389 w 420"/>
              <a:gd name="connsiteY21" fmla="*/ 116 h 764"/>
              <a:gd name="connsiteX22" fmla="*/ 389 w 420"/>
              <a:gd name="connsiteY22" fmla="*/ 126 h 764"/>
              <a:gd name="connsiteX23" fmla="*/ 384 w 420"/>
              <a:gd name="connsiteY23" fmla="*/ 142 h 764"/>
              <a:gd name="connsiteX24" fmla="*/ 384 w 420"/>
              <a:gd name="connsiteY24" fmla="*/ 163 h 764"/>
              <a:gd name="connsiteX25" fmla="*/ 384 w 420"/>
              <a:gd name="connsiteY25" fmla="*/ 184 h 764"/>
              <a:gd name="connsiteX26" fmla="*/ 378 w 420"/>
              <a:gd name="connsiteY26" fmla="*/ 211 h 764"/>
              <a:gd name="connsiteX27" fmla="*/ 373 w 420"/>
              <a:gd name="connsiteY27" fmla="*/ 263 h 764"/>
              <a:gd name="connsiteX28" fmla="*/ 368 w 420"/>
              <a:gd name="connsiteY28" fmla="*/ 316 h 764"/>
              <a:gd name="connsiteX29" fmla="*/ 363 w 420"/>
              <a:gd name="connsiteY29" fmla="*/ 363 h 764"/>
              <a:gd name="connsiteX30" fmla="*/ 357 w 420"/>
              <a:gd name="connsiteY30" fmla="*/ 411 h 764"/>
              <a:gd name="connsiteX31" fmla="*/ 347 w 420"/>
              <a:gd name="connsiteY31" fmla="*/ 458 h 764"/>
              <a:gd name="connsiteX32" fmla="*/ 336 w 420"/>
              <a:gd name="connsiteY32" fmla="*/ 506 h 764"/>
              <a:gd name="connsiteX33" fmla="*/ 326 w 420"/>
              <a:gd name="connsiteY33" fmla="*/ 553 h 764"/>
              <a:gd name="connsiteX34" fmla="*/ 310 w 420"/>
              <a:gd name="connsiteY34" fmla="*/ 595 h 764"/>
              <a:gd name="connsiteX35" fmla="*/ 299 w 420"/>
              <a:gd name="connsiteY35" fmla="*/ 622 h 764"/>
              <a:gd name="connsiteX36" fmla="*/ 294 w 420"/>
              <a:gd name="connsiteY36" fmla="*/ 643 h 764"/>
              <a:gd name="connsiteX37" fmla="*/ 284 w 420"/>
              <a:gd name="connsiteY37" fmla="*/ 658 h 764"/>
              <a:gd name="connsiteX38" fmla="*/ 273 w 420"/>
              <a:gd name="connsiteY38" fmla="*/ 674 h 764"/>
              <a:gd name="connsiteX39" fmla="*/ 263 w 420"/>
              <a:gd name="connsiteY39" fmla="*/ 690 h 764"/>
              <a:gd name="connsiteX40" fmla="*/ 252 w 420"/>
              <a:gd name="connsiteY40" fmla="*/ 706 h 764"/>
              <a:gd name="connsiteX41" fmla="*/ 236 w 420"/>
              <a:gd name="connsiteY41" fmla="*/ 716 h 764"/>
              <a:gd name="connsiteX42" fmla="*/ 226 w 420"/>
              <a:gd name="connsiteY42" fmla="*/ 727 h 764"/>
              <a:gd name="connsiteX43" fmla="*/ 215 w 420"/>
              <a:gd name="connsiteY43" fmla="*/ 737 h 764"/>
              <a:gd name="connsiteX44" fmla="*/ 205 w 420"/>
              <a:gd name="connsiteY44" fmla="*/ 743 h 764"/>
              <a:gd name="connsiteX45" fmla="*/ 194 w 420"/>
              <a:gd name="connsiteY45" fmla="*/ 748 h 764"/>
              <a:gd name="connsiteX46" fmla="*/ 184 w 420"/>
              <a:gd name="connsiteY46" fmla="*/ 753 h 764"/>
              <a:gd name="connsiteX47" fmla="*/ 179 w 420"/>
              <a:gd name="connsiteY47" fmla="*/ 758 h 764"/>
              <a:gd name="connsiteX48" fmla="*/ 168 w 420"/>
              <a:gd name="connsiteY48" fmla="*/ 764 h 764"/>
              <a:gd name="connsiteX49" fmla="*/ 163 w 420"/>
              <a:gd name="connsiteY49" fmla="*/ 764 h 764"/>
              <a:gd name="connsiteX50" fmla="*/ 157 w 420"/>
              <a:gd name="connsiteY50" fmla="*/ 764 h 764"/>
              <a:gd name="connsiteX51" fmla="*/ 147 w 420"/>
              <a:gd name="connsiteY51" fmla="*/ 758 h 764"/>
              <a:gd name="connsiteX52" fmla="*/ 142 w 420"/>
              <a:gd name="connsiteY52" fmla="*/ 753 h 764"/>
              <a:gd name="connsiteX53" fmla="*/ 136 w 420"/>
              <a:gd name="connsiteY53" fmla="*/ 748 h 764"/>
              <a:gd name="connsiteX54" fmla="*/ 136 w 420"/>
              <a:gd name="connsiteY54" fmla="*/ 743 h 764"/>
              <a:gd name="connsiteX55" fmla="*/ 136 w 420"/>
              <a:gd name="connsiteY55" fmla="*/ 737 h 764"/>
              <a:gd name="connsiteX56" fmla="*/ 136 w 420"/>
              <a:gd name="connsiteY56" fmla="*/ 732 h 764"/>
              <a:gd name="connsiteX57" fmla="*/ 136 w 420"/>
              <a:gd name="connsiteY57" fmla="*/ 722 h 764"/>
              <a:gd name="connsiteX58" fmla="*/ 136 w 420"/>
              <a:gd name="connsiteY58" fmla="*/ 716 h 764"/>
              <a:gd name="connsiteX59" fmla="*/ 131 w 420"/>
              <a:gd name="connsiteY59" fmla="*/ 706 h 764"/>
              <a:gd name="connsiteX60" fmla="*/ 121 w 420"/>
              <a:gd name="connsiteY60" fmla="*/ 695 h 764"/>
              <a:gd name="connsiteX61" fmla="*/ 110 w 420"/>
              <a:gd name="connsiteY61" fmla="*/ 690 h 764"/>
              <a:gd name="connsiteX62" fmla="*/ 100 w 420"/>
              <a:gd name="connsiteY62" fmla="*/ 679 h 764"/>
              <a:gd name="connsiteX63" fmla="*/ 84 w 420"/>
              <a:gd name="connsiteY63" fmla="*/ 669 h 764"/>
              <a:gd name="connsiteX64" fmla="*/ 68 w 420"/>
              <a:gd name="connsiteY64" fmla="*/ 658 h 764"/>
              <a:gd name="connsiteX65" fmla="*/ 52 w 420"/>
              <a:gd name="connsiteY65" fmla="*/ 648 h 764"/>
              <a:gd name="connsiteX66" fmla="*/ 36 w 420"/>
              <a:gd name="connsiteY66" fmla="*/ 643 h 764"/>
              <a:gd name="connsiteX67" fmla="*/ 26 w 420"/>
              <a:gd name="connsiteY67" fmla="*/ 632 h 764"/>
              <a:gd name="connsiteX68" fmla="*/ 15 w 420"/>
              <a:gd name="connsiteY68" fmla="*/ 627 h 764"/>
              <a:gd name="connsiteX69" fmla="*/ 5 w 420"/>
              <a:gd name="connsiteY69" fmla="*/ 622 h 764"/>
              <a:gd name="connsiteX70" fmla="*/ 0 w 420"/>
              <a:gd name="connsiteY70" fmla="*/ 616 h 764"/>
              <a:gd name="connsiteX71" fmla="*/ 0 w 420"/>
              <a:gd name="connsiteY71" fmla="*/ 616 h 764"/>
              <a:gd name="connsiteX72" fmla="*/ 0 w 420"/>
              <a:gd name="connsiteY72" fmla="*/ 611 h 764"/>
              <a:gd name="connsiteX73" fmla="*/ 0 w 420"/>
              <a:gd name="connsiteY73" fmla="*/ 611 h 764"/>
              <a:gd name="connsiteX74" fmla="*/ 5 w 420"/>
              <a:gd name="connsiteY74" fmla="*/ 611 h 764"/>
              <a:gd name="connsiteX75" fmla="*/ 10 w 420"/>
              <a:gd name="connsiteY75" fmla="*/ 611 h 764"/>
              <a:gd name="connsiteX76" fmla="*/ 21 w 420"/>
              <a:gd name="connsiteY76" fmla="*/ 611 h 764"/>
              <a:gd name="connsiteX77" fmla="*/ 31 w 420"/>
              <a:gd name="connsiteY77" fmla="*/ 611 h 764"/>
              <a:gd name="connsiteX78" fmla="*/ 47 w 420"/>
              <a:gd name="connsiteY78" fmla="*/ 616 h 764"/>
              <a:gd name="connsiteX79" fmla="*/ 63 w 420"/>
              <a:gd name="connsiteY79" fmla="*/ 622 h 764"/>
              <a:gd name="connsiteX80" fmla="*/ 84 w 420"/>
              <a:gd name="connsiteY80" fmla="*/ 622 h 764"/>
              <a:gd name="connsiteX81" fmla="*/ 105 w 420"/>
              <a:gd name="connsiteY81" fmla="*/ 627 h 764"/>
              <a:gd name="connsiteX82" fmla="*/ 121 w 420"/>
              <a:gd name="connsiteY82" fmla="*/ 632 h 764"/>
              <a:gd name="connsiteX83" fmla="*/ 136 w 420"/>
              <a:gd name="connsiteY83" fmla="*/ 632 h 764"/>
              <a:gd name="connsiteX84" fmla="*/ 152 w 420"/>
              <a:gd name="connsiteY84" fmla="*/ 632 h 764"/>
              <a:gd name="connsiteX85" fmla="*/ 163 w 420"/>
              <a:gd name="connsiteY85" fmla="*/ 632 h 764"/>
              <a:gd name="connsiteX86" fmla="*/ 173 w 420"/>
              <a:gd name="connsiteY86" fmla="*/ 632 h 764"/>
              <a:gd name="connsiteX87" fmla="*/ 179 w 420"/>
              <a:gd name="connsiteY87" fmla="*/ 632 h 764"/>
              <a:gd name="connsiteX88" fmla="*/ 184 w 420"/>
              <a:gd name="connsiteY88" fmla="*/ 632 h 764"/>
              <a:gd name="connsiteX89" fmla="*/ 189 w 420"/>
              <a:gd name="connsiteY89" fmla="*/ 627 h 764"/>
              <a:gd name="connsiteX90" fmla="*/ 194 w 420"/>
              <a:gd name="connsiteY90" fmla="*/ 622 h 764"/>
              <a:gd name="connsiteX91" fmla="*/ 200 w 420"/>
              <a:gd name="connsiteY91" fmla="*/ 616 h 764"/>
              <a:gd name="connsiteX92" fmla="*/ 205 w 420"/>
              <a:gd name="connsiteY92" fmla="*/ 611 h 764"/>
              <a:gd name="connsiteX93" fmla="*/ 210 w 420"/>
              <a:gd name="connsiteY93" fmla="*/ 600 h 764"/>
              <a:gd name="connsiteX94" fmla="*/ 221 w 420"/>
              <a:gd name="connsiteY94" fmla="*/ 590 h 764"/>
              <a:gd name="connsiteX95" fmla="*/ 226 w 420"/>
              <a:gd name="connsiteY95" fmla="*/ 579 h 764"/>
              <a:gd name="connsiteX96" fmla="*/ 231 w 420"/>
              <a:gd name="connsiteY96" fmla="*/ 569 h 764"/>
              <a:gd name="connsiteX97" fmla="*/ 236 w 420"/>
              <a:gd name="connsiteY97" fmla="*/ 553 h 764"/>
              <a:gd name="connsiteX98" fmla="*/ 242 w 420"/>
              <a:gd name="connsiteY98" fmla="*/ 537 h 764"/>
              <a:gd name="connsiteX99" fmla="*/ 247 w 420"/>
              <a:gd name="connsiteY99" fmla="*/ 521 h 764"/>
              <a:gd name="connsiteX100" fmla="*/ 252 w 420"/>
              <a:gd name="connsiteY100" fmla="*/ 500 h 764"/>
              <a:gd name="connsiteX101" fmla="*/ 257 w 420"/>
              <a:gd name="connsiteY101" fmla="*/ 479 h 764"/>
              <a:gd name="connsiteX102" fmla="*/ 263 w 420"/>
              <a:gd name="connsiteY102" fmla="*/ 453 h 764"/>
              <a:gd name="connsiteX103" fmla="*/ 268 w 420"/>
              <a:gd name="connsiteY103" fmla="*/ 427 h 764"/>
              <a:gd name="connsiteX104" fmla="*/ 273 w 420"/>
              <a:gd name="connsiteY104" fmla="*/ 400 h 764"/>
              <a:gd name="connsiteX105" fmla="*/ 278 w 420"/>
              <a:gd name="connsiteY105" fmla="*/ 374 h 764"/>
              <a:gd name="connsiteX106" fmla="*/ 284 w 420"/>
              <a:gd name="connsiteY106" fmla="*/ 348 h 764"/>
              <a:gd name="connsiteX107" fmla="*/ 284 w 420"/>
              <a:gd name="connsiteY107" fmla="*/ 321 h 764"/>
              <a:gd name="connsiteX108" fmla="*/ 289 w 420"/>
              <a:gd name="connsiteY108" fmla="*/ 295 h 764"/>
              <a:gd name="connsiteX109" fmla="*/ 289 w 420"/>
              <a:gd name="connsiteY109" fmla="*/ 274 h 764"/>
              <a:gd name="connsiteX110" fmla="*/ 294 w 420"/>
              <a:gd name="connsiteY110" fmla="*/ 253 h 764"/>
              <a:gd name="connsiteX111" fmla="*/ 294 w 420"/>
              <a:gd name="connsiteY111" fmla="*/ 232 h 764"/>
              <a:gd name="connsiteX112" fmla="*/ 294 w 420"/>
              <a:gd name="connsiteY112" fmla="*/ 211 h 764"/>
              <a:gd name="connsiteX0" fmla="*/ 284 w 420"/>
              <a:gd name="connsiteY0" fmla="*/ 79 h 764"/>
              <a:gd name="connsiteX1" fmla="*/ 263 w 420"/>
              <a:gd name="connsiteY1" fmla="*/ 5 h 764"/>
              <a:gd name="connsiteX2" fmla="*/ 278 w 420"/>
              <a:gd name="connsiteY2" fmla="*/ 0 h 764"/>
              <a:gd name="connsiteX3" fmla="*/ 284 w 420"/>
              <a:gd name="connsiteY3" fmla="*/ 5 h 764"/>
              <a:gd name="connsiteX4" fmla="*/ 299 w 420"/>
              <a:gd name="connsiteY4" fmla="*/ 5 h 764"/>
              <a:gd name="connsiteX5" fmla="*/ 310 w 420"/>
              <a:gd name="connsiteY5" fmla="*/ 11 h 764"/>
              <a:gd name="connsiteX6" fmla="*/ 331 w 420"/>
              <a:gd name="connsiteY6" fmla="*/ 16 h 764"/>
              <a:gd name="connsiteX7" fmla="*/ 363 w 420"/>
              <a:gd name="connsiteY7" fmla="*/ 32 h 764"/>
              <a:gd name="connsiteX8" fmla="*/ 378 w 420"/>
              <a:gd name="connsiteY8" fmla="*/ 42 h 764"/>
              <a:gd name="connsiteX9" fmla="*/ 394 w 420"/>
              <a:gd name="connsiteY9" fmla="*/ 53 h 764"/>
              <a:gd name="connsiteX10" fmla="*/ 405 w 420"/>
              <a:gd name="connsiteY10" fmla="*/ 58 h 764"/>
              <a:gd name="connsiteX11" fmla="*/ 415 w 420"/>
              <a:gd name="connsiteY11" fmla="*/ 68 h 764"/>
              <a:gd name="connsiteX12" fmla="*/ 420 w 420"/>
              <a:gd name="connsiteY12" fmla="*/ 74 h 764"/>
              <a:gd name="connsiteX13" fmla="*/ 420 w 420"/>
              <a:gd name="connsiteY13" fmla="*/ 74 h 764"/>
              <a:gd name="connsiteX14" fmla="*/ 415 w 420"/>
              <a:gd name="connsiteY14" fmla="*/ 79 h 764"/>
              <a:gd name="connsiteX15" fmla="*/ 415 w 420"/>
              <a:gd name="connsiteY15" fmla="*/ 84 h 764"/>
              <a:gd name="connsiteX16" fmla="*/ 410 w 420"/>
              <a:gd name="connsiteY16" fmla="*/ 90 h 764"/>
              <a:gd name="connsiteX17" fmla="*/ 405 w 420"/>
              <a:gd name="connsiteY17" fmla="*/ 95 h 764"/>
              <a:gd name="connsiteX18" fmla="*/ 399 w 420"/>
              <a:gd name="connsiteY18" fmla="*/ 100 h 764"/>
              <a:gd name="connsiteX19" fmla="*/ 394 w 420"/>
              <a:gd name="connsiteY19" fmla="*/ 105 h 764"/>
              <a:gd name="connsiteX20" fmla="*/ 389 w 420"/>
              <a:gd name="connsiteY20" fmla="*/ 116 h 764"/>
              <a:gd name="connsiteX21" fmla="*/ 389 w 420"/>
              <a:gd name="connsiteY21" fmla="*/ 126 h 764"/>
              <a:gd name="connsiteX22" fmla="*/ 384 w 420"/>
              <a:gd name="connsiteY22" fmla="*/ 142 h 764"/>
              <a:gd name="connsiteX23" fmla="*/ 384 w 420"/>
              <a:gd name="connsiteY23" fmla="*/ 163 h 764"/>
              <a:gd name="connsiteX24" fmla="*/ 384 w 420"/>
              <a:gd name="connsiteY24" fmla="*/ 184 h 764"/>
              <a:gd name="connsiteX25" fmla="*/ 378 w 420"/>
              <a:gd name="connsiteY25" fmla="*/ 211 h 764"/>
              <a:gd name="connsiteX26" fmla="*/ 373 w 420"/>
              <a:gd name="connsiteY26" fmla="*/ 263 h 764"/>
              <a:gd name="connsiteX27" fmla="*/ 368 w 420"/>
              <a:gd name="connsiteY27" fmla="*/ 316 h 764"/>
              <a:gd name="connsiteX28" fmla="*/ 363 w 420"/>
              <a:gd name="connsiteY28" fmla="*/ 363 h 764"/>
              <a:gd name="connsiteX29" fmla="*/ 357 w 420"/>
              <a:gd name="connsiteY29" fmla="*/ 411 h 764"/>
              <a:gd name="connsiteX30" fmla="*/ 347 w 420"/>
              <a:gd name="connsiteY30" fmla="*/ 458 h 764"/>
              <a:gd name="connsiteX31" fmla="*/ 336 w 420"/>
              <a:gd name="connsiteY31" fmla="*/ 506 h 764"/>
              <a:gd name="connsiteX32" fmla="*/ 326 w 420"/>
              <a:gd name="connsiteY32" fmla="*/ 553 h 764"/>
              <a:gd name="connsiteX33" fmla="*/ 310 w 420"/>
              <a:gd name="connsiteY33" fmla="*/ 595 h 764"/>
              <a:gd name="connsiteX34" fmla="*/ 299 w 420"/>
              <a:gd name="connsiteY34" fmla="*/ 622 h 764"/>
              <a:gd name="connsiteX35" fmla="*/ 294 w 420"/>
              <a:gd name="connsiteY35" fmla="*/ 643 h 764"/>
              <a:gd name="connsiteX36" fmla="*/ 284 w 420"/>
              <a:gd name="connsiteY36" fmla="*/ 658 h 764"/>
              <a:gd name="connsiteX37" fmla="*/ 273 w 420"/>
              <a:gd name="connsiteY37" fmla="*/ 674 h 764"/>
              <a:gd name="connsiteX38" fmla="*/ 263 w 420"/>
              <a:gd name="connsiteY38" fmla="*/ 690 h 764"/>
              <a:gd name="connsiteX39" fmla="*/ 252 w 420"/>
              <a:gd name="connsiteY39" fmla="*/ 706 h 764"/>
              <a:gd name="connsiteX40" fmla="*/ 236 w 420"/>
              <a:gd name="connsiteY40" fmla="*/ 716 h 764"/>
              <a:gd name="connsiteX41" fmla="*/ 226 w 420"/>
              <a:gd name="connsiteY41" fmla="*/ 727 h 764"/>
              <a:gd name="connsiteX42" fmla="*/ 215 w 420"/>
              <a:gd name="connsiteY42" fmla="*/ 737 h 764"/>
              <a:gd name="connsiteX43" fmla="*/ 205 w 420"/>
              <a:gd name="connsiteY43" fmla="*/ 743 h 764"/>
              <a:gd name="connsiteX44" fmla="*/ 194 w 420"/>
              <a:gd name="connsiteY44" fmla="*/ 748 h 764"/>
              <a:gd name="connsiteX45" fmla="*/ 184 w 420"/>
              <a:gd name="connsiteY45" fmla="*/ 753 h 764"/>
              <a:gd name="connsiteX46" fmla="*/ 179 w 420"/>
              <a:gd name="connsiteY46" fmla="*/ 758 h 764"/>
              <a:gd name="connsiteX47" fmla="*/ 168 w 420"/>
              <a:gd name="connsiteY47" fmla="*/ 764 h 764"/>
              <a:gd name="connsiteX48" fmla="*/ 163 w 420"/>
              <a:gd name="connsiteY48" fmla="*/ 764 h 764"/>
              <a:gd name="connsiteX49" fmla="*/ 157 w 420"/>
              <a:gd name="connsiteY49" fmla="*/ 764 h 764"/>
              <a:gd name="connsiteX50" fmla="*/ 147 w 420"/>
              <a:gd name="connsiteY50" fmla="*/ 758 h 764"/>
              <a:gd name="connsiteX51" fmla="*/ 142 w 420"/>
              <a:gd name="connsiteY51" fmla="*/ 753 h 764"/>
              <a:gd name="connsiteX52" fmla="*/ 136 w 420"/>
              <a:gd name="connsiteY52" fmla="*/ 748 h 764"/>
              <a:gd name="connsiteX53" fmla="*/ 136 w 420"/>
              <a:gd name="connsiteY53" fmla="*/ 743 h 764"/>
              <a:gd name="connsiteX54" fmla="*/ 136 w 420"/>
              <a:gd name="connsiteY54" fmla="*/ 737 h 764"/>
              <a:gd name="connsiteX55" fmla="*/ 136 w 420"/>
              <a:gd name="connsiteY55" fmla="*/ 732 h 764"/>
              <a:gd name="connsiteX56" fmla="*/ 136 w 420"/>
              <a:gd name="connsiteY56" fmla="*/ 722 h 764"/>
              <a:gd name="connsiteX57" fmla="*/ 136 w 420"/>
              <a:gd name="connsiteY57" fmla="*/ 716 h 764"/>
              <a:gd name="connsiteX58" fmla="*/ 131 w 420"/>
              <a:gd name="connsiteY58" fmla="*/ 706 h 764"/>
              <a:gd name="connsiteX59" fmla="*/ 121 w 420"/>
              <a:gd name="connsiteY59" fmla="*/ 695 h 764"/>
              <a:gd name="connsiteX60" fmla="*/ 110 w 420"/>
              <a:gd name="connsiteY60" fmla="*/ 690 h 764"/>
              <a:gd name="connsiteX61" fmla="*/ 100 w 420"/>
              <a:gd name="connsiteY61" fmla="*/ 679 h 764"/>
              <a:gd name="connsiteX62" fmla="*/ 84 w 420"/>
              <a:gd name="connsiteY62" fmla="*/ 669 h 764"/>
              <a:gd name="connsiteX63" fmla="*/ 68 w 420"/>
              <a:gd name="connsiteY63" fmla="*/ 658 h 764"/>
              <a:gd name="connsiteX64" fmla="*/ 52 w 420"/>
              <a:gd name="connsiteY64" fmla="*/ 648 h 764"/>
              <a:gd name="connsiteX65" fmla="*/ 36 w 420"/>
              <a:gd name="connsiteY65" fmla="*/ 643 h 764"/>
              <a:gd name="connsiteX66" fmla="*/ 26 w 420"/>
              <a:gd name="connsiteY66" fmla="*/ 632 h 764"/>
              <a:gd name="connsiteX67" fmla="*/ 15 w 420"/>
              <a:gd name="connsiteY67" fmla="*/ 627 h 764"/>
              <a:gd name="connsiteX68" fmla="*/ 5 w 420"/>
              <a:gd name="connsiteY68" fmla="*/ 622 h 764"/>
              <a:gd name="connsiteX69" fmla="*/ 0 w 420"/>
              <a:gd name="connsiteY69" fmla="*/ 616 h 764"/>
              <a:gd name="connsiteX70" fmla="*/ 0 w 420"/>
              <a:gd name="connsiteY70" fmla="*/ 616 h 764"/>
              <a:gd name="connsiteX71" fmla="*/ 0 w 420"/>
              <a:gd name="connsiteY71" fmla="*/ 611 h 764"/>
              <a:gd name="connsiteX72" fmla="*/ 0 w 420"/>
              <a:gd name="connsiteY72" fmla="*/ 611 h 764"/>
              <a:gd name="connsiteX73" fmla="*/ 5 w 420"/>
              <a:gd name="connsiteY73" fmla="*/ 611 h 764"/>
              <a:gd name="connsiteX74" fmla="*/ 10 w 420"/>
              <a:gd name="connsiteY74" fmla="*/ 611 h 764"/>
              <a:gd name="connsiteX75" fmla="*/ 21 w 420"/>
              <a:gd name="connsiteY75" fmla="*/ 611 h 764"/>
              <a:gd name="connsiteX76" fmla="*/ 31 w 420"/>
              <a:gd name="connsiteY76" fmla="*/ 611 h 764"/>
              <a:gd name="connsiteX77" fmla="*/ 47 w 420"/>
              <a:gd name="connsiteY77" fmla="*/ 616 h 764"/>
              <a:gd name="connsiteX78" fmla="*/ 63 w 420"/>
              <a:gd name="connsiteY78" fmla="*/ 622 h 764"/>
              <a:gd name="connsiteX79" fmla="*/ 84 w 420"/>
              <a:gd name="connsiteY79" fmla="*/ 622 h 764"/>
              <a:gd name="connsiteX80" fmla="*/ 105 w 420"/>
              <a:gd name="connsiteY80" fmla="*/ 627 h 764"/>
              <a:gd name="connsiteX81" fmla="*/ 121 w 420"/>
              <a:gd name="connsiteY81" fmla="*/ 632 h 764"/>
              <a:gd name="connsiteX82" fmla="*/ 136 w 420"/>
              <a:gd name="connsiteY82" fmla="*/ 632 h 764"/>
              <a:gd name="connsiteX83" fmla="*/ 152 w 420"/>
              <a:gd name="connsiteY83" fmla="*/ 632 h 764"/>
              <a:gd name="connsiteX84" fmla="*/ 163 w 420"/>
              <a:gd name="connsiteY84" fmla="*/ 632 h 764"/>
              <a:gd name="connsiteX85" fmla="*/ 173 w 420"/>
              <a:gd name="connsiteY85" fmla="*/ 632 h 764"/>
              <a:gd name="connsiteX86" fmla="*/ 179 w 420"/>
              <a:gd name="connsiteY86" fmla="*/ 632 h 764"/>
              <a:gd name="connsiteX87" fmla="*/ 184 w 420"/>
              <a:gd name="connsiteY87" fmla="*/ 632 h 764"/>
              <a:gd name="connsiteX88" fmla="*/ 189 w 420"/>
              <a:gd name="connsiteY88" fmla="*/ 627 h 764"/>
              <a:gd name="connsiteX89" fmla="*/ 194 w 420"/>
              <a:gd name="connsiteY89" fmla="*/ 622 h 764"/>
              <a:gd name="connsiteX90" fmla="*/ 200 w 420"/>
              <a:gd name="connsiteY90" fmla="*/ 616 h 764"/>
              <a:gd name="connsiteX91" fmla="*/ 205 w 420"/>
              <a:gd name="connsiteY91" fmla="*/ 611 h 764"/>
              <a:gd name="connsiteX92" fmla="*/ 210 w 420"/>
              <a:gd name="connsiteY92" fmla="*/ 600 h 764"/>
              <a:gd name="connsiteX93" fmla="*/ 221 w 420"/>
              <a:gd name="connsiteY93" fmla="*/ 590 h 764"/>
              <a:gd name="connsiteX94" fmla="*/ 226 w 420"/>
              <a:gd name="connsiteY94" fmla="*/ 579 h 764"/>
              <a:gd name="connsiteX95" fmla="*/ 231 w 420"/>
              <a:gd name="connsiteY95" fmla="*/ 569 h 764"/>
              <a:gd name="connsiteX96" fmla="*/ 236 w 420"/>
              <a:gd name="connsiteY96" fmla="*/ 553 h 764"/>
              <a:gd name="connsiteX97" fmla="*/ 242 w 420"/>
              <a:gd name="connsiteY97" fmla="*/ 537 h 764"/>
              <a:gd name="connsiteX98" fmla="*/ 247 w 420"/>
              <a:gd name="connsiteY98" fmla="*/ 521 h 764"/>
              <a:gd name="connsiteX99" fmla="*/ 252 w 420"/>
              <a:gd name="connsiteY99" fmla="*/ 500 h 764"/>
              <a:gd name="connsiteX100" fmla="*/ 257 w 420"/>
              <a:gd name="connsiteY100" fmla="*/ 479 h 764"/>
              <a:gd name="connsiteX101" fmla="*/ 263 w 420"/>
              <a:gd name="connsiteY101" fmla="*/ 453 h 764"/>
              <a:gd name="connsiteX102" fmla="*/ 268 w 420"/>
              <a:gd name="connsiteY102" fmla="*/ 427 h 764"/>
              <a:gd name="connsiteX103" fmla="*/ 273 w 420"/>
              <a:gd name="connsiteY103" fmla="*/ 400 h 764"/>
              <a:gd name="connsiteX104" fmla="*/ 278 w 420"/>
              <a:gd name="connsiteY104" fmla="*/ 374 h 764"/>
              <a:gd name="connsiteX105" fmla="*/ 284 w 420"/>
              <a:gd name="connsiteY105" fmla="*/ 348 h 764"/>
              <a:gd name="connsiteX106" fmla="*/ 284 w 420"/>
              <a:gd name="connsiteY106" fmla="*/ 321 h 764"/>
              <a:gd name="connsiteX107" fmla="*/ 289 w 420"/>
              <a:gd name="connsiteY107" fmla="*/ 295 h 764"/>
              <a:gd name="connsiteX108" fmla="*/ 289 w 420"/>
              <a:gd name="connsiteY108" fmla="*/ 274 h 764"/>
              <a:gd name="connsiteX109" fmla="*/ 294 w 420"/>
              <a:gd name="connsiteY109" fmla="*/ 253 h 764"/>
              <a:gd name="connsiteX110" fmla="*/ 294 w 420"/>
              <a:gd name="connsiteY110" fmla="*/ 232 h 764"/>
              <a:gd name="connsiteX111" fmla="*/ 294 w 420"/>
              <a:gd name="connsiteY111" fmla="*/ 211 h 764"/>
              <a:gd name="connsiteX0" fmla="*/ 263 w 420"/>
              <a:gd name="connsiteY0" fmla="*/ 5 h 764"/>
              <a:gd name="connsiteX1" fmla="*/ 278 w 420"/>
              <a:gd name="connsiteY1" fmla="*/ 0 h 764"/>
              <a:gd name="connsiteX2" fmla="*/ 284 w 420"/>
              <a:gd name="connsiteY2" fmla="*/ 5 h 764"/>
              <a:gd name="connsiteX3" fmla="*/ 299 w 420"/>
              <a:gd name="connsiteY3" fmla="*/ 5 h 764"/>
              <a:gd name="connsiteX4" fmla="*/ 310 w 420"/>
              <a:gd name="connsiteY4" fmla="*/ 11 h 764"/>
              <a:gd name="connsiteX5" fmla="*/ 331 w 420"/>
              <a:gd name="connsiteY5" fmla="*/ 16 h 764"/>
              <a:gd name="connsiteX6" fmla="*/ 363 w 420"/>
              <a:gd name="connsiteY6" fmla="*/ 32 h 764"/>
              <a:gd name="connsiteX7" fmla="*/ 378 w 420"/>
              <a:gd name="connsiteY7" fmla="*/ 42 h 764"/>
              <a:gd name="connsiteX8" fmla="*/ 394 w 420"/>
              <a:gd name="connsiteY8" fmla="*/ 53 h 764"/>
              <a:gd name="connsiteX9" fmla="*/ 405 w 420"/>
              <a:gd name="connsiteY9" fmla="*/ 58 h 764"/>
              <a:gd name="connsiteX10" fmla="*/ 415 w 420"/>
              <a:gd name="connsiteY10" fmla="*/ 68 h 764"/>
              <a:gd name="connsiteX11" fmla="*/ 420 w 420"/>
              <a:gd name="connsiteY11" fmla="*/ 74 h 764"/>
              <a:gd name="connsiteX12" fmla="*/ 420 w 420"/>
              <a:gd name="connsiteY12" fmla="*/ 74 h 764"/>
              <a:gd name="connsiteX13" fmla="*/ 415 w 420"/>
              <a:gd name="connsiteY13" fmla="*/ 79 h 764"/>
              <a:gd name="connsiteX14" fmla="*/ 415 w 420"/>
              <a:gd name="connsiteY14" fmla="*/ 84 h 764"/>
              <a:gd name="connsiteX15" fmla="*/ 410 w 420"/>
              <a:gd name="connsiteY15" fmla="*/ 90 h 764"/>
              <a:gd name="connsiteX16" fmla="*/ 405 w 420"/>
              <a:gd name="connsiteY16" fmla="*/ 95 h 764"/>
              <a:gd name="connsiteX17" fmla="*/ 399 w 420"/>
              <a:gd name="connsiteY17" fmla="*/ 100 h 764"/>
              <a:gd name="connsiteX18" fmla="*/ 394 w 420"/>
              <a:gd name="connsiteY18" fmla="*/ 105 h 764"/>
              <a:gd name="connsiteX19" fmla="*/ 389 w 420"/>
              <a:gd name="connsiteY19" fmla="*/ 116 h 764"/>
              <a:gd name="connsiteX20" fmla="*/ 389 w 420"/>
              <a:gd name="connsiteY20" fmla="*/ 126 h 764"/>
              <a:gd name="connsiteX21" fmla="*/ 384 w 420"/>
              <a:gd name="connsiteY21" fmla="*/ 142 h 764"/>
              <a:gd name="connsiteX22" fmla="*/ 384 w 420"/>
              <a:gd name="connsiteY22" fmla="*/ 163 h 764"/>
              <a:gd name="connsiteX23" fmla="*/ 384 w 420"/>
              <a:gd name="connsiteY23" fmla="*/ 184 h 764"/>
              <a:gd name="connsiteX24" fmla="*/ 378 w 420"/>
              <a:gd name="connsiteY24" fmla="*/ 211 h 764"/>
              <a:gd name="connsiteX25" fmla="*/ 373 w 420"/>
              <a:gd name="connsiteY25" fmla="*/ 263 h 764"/>
              <a:gd name="connsiteX26" fmla="*/ 368 w 420"/>
              <a:gd name="connsiteY26" fmla="*/ 316 h 764"/>
              <a:gd name="connsiteX27" fmla="*/ 363 w 420"/>
              <a:gd name="connsiteY27" fmla="*/ 363 h 764"/>
              <a:gd name="connsiteX28" fmla="*/ 357 w 420"/>
              <a:gd name="connsiteY28" fmla="*/ 411 h 764"/>
              <a:gd name="connsiteX29" fmla="*/ 347 w 420"/>
              <a:gd name="connsiteY29" fmla="*/ 458 h 764"/>
              <a:gd name="connsiteX30" fmla="*/ 336 w 420"/>
              <a:gd name="connsiteY30" fmla="*/ 506 h 764"/>
              <a:gd name="connsiteX31" fmla="*/ 326 w 420"/>
              <a:gd name="connsiteY31" fmla="*/ 553 h 764"/>
              <a:gd name="connsiteX32" fmla="*/ 310 w 420"/>
              <a:gd name="connsiteY32" fmla="*/ 595 h 764"/>
              <a:gd name="connsiteX33" fmla="*/ 299 w 420"/>
              <a:gd name="connsiteY33" fmla="*/ 622 h 764"/>
              <a:gd name="connsiteX34" fmla="*/ 294 w 420"/>
              <a:gd name="connsiteY34" fmla="*/ 643 h 764"/>
              <a:gd name="connsiteX35" fmla="*/ 284 w 420"/>
              <a:gd name="connsiteY35" fmla="*/ 658 h 764"/>
              <a:gd name="connsiteX36" fmla="*/ 273 w 420"/>
              <a:gd name="connsiteY36" fmla="*/ 674 h 764"/>
              <a:gd name="connsiteX37" fmla="*/ 263 w 420"/>
              <a:gd name="connsiteY37" fmla="*/ 690 h 764"/>
              <a:gd name="connsiteX38" fmla="*/ 252 w 420"/>
              <a:gd name="connsiteY38" fmla="*/ 706 h 764"/>
              <a:gd name="connsiteX39" fmla="*/ 236 w 420"/>
              <a:gd name="connsiteY39" fmla="*/ 716 h 764"/>
              <a:gd name="connsiteX40" fmla="*/ 226 w 420"/>
              <a:gd name="connsiteY40" fmla="*/ 727 h 764"/>
              <a:gd name="connsiteX41" fmla="*/ 215 w 420"/>
              <a:gd name="connsiteY41" fmla="*/ 737 h 764"/>
              <a:gd name="connsiteX42" fmla="*/ 205 w 420"/>
              <a:gd name="connsiteY42" fmla="*/ 743 h 764"/>
              <a:gd name="connsiteX43" fmla="*/ 194 w 420"/>
              <a:gd name="connsiteY43" fmla="*/ 748 h 764"/>
              <a:gd name="connsiteX44" fmla="*/ 184 w 420"/>
              <a:gd name="connsiteY44" fmla="*/ 753 h 764"/>
              <a:gd name="connsiteX45" fmla="*/ 179 w 420"/>
              <a:gd name="connsiteY45" fmla="*/ 758 h 764"/>
              <a:gd name="connsiteX46" fmla="*/ 168 w 420"/>
              <a:gd name="connsiteY46" fmla="*/ 764 h 764"/>
              <a:gd name="connsiteX47" fmla="*/ 163 w 420"/>
              <a:gd name="connsiteY47" fmla="*/ 764 h 764"/>
              <a:gd name="connsiteX48" fmla="*/ 157 w 420"/>
              <a:gd name="connsiteY48" fmla="*/ 764 h 764"/>
              <a:gd name="connsiteX49" fmla="*/ 147 w 420"/>
              <a:gd name="connsiteY49" fmla="*/ 758 h 764"/>
              <a:gd name="connsiteX50" fmla="*/ 142 w 420"/>
              <a:gd name="connsiteY50" fmla="*/ 753 h 764"/>
              <a:gd name="connsiteX51" fmla="*/ 136 w 420"/>
              <a:gd name="connsiteY51" fmla="*/ 748 h 764"/>
              <a:gd name="connsiteX52" fmla="*/ 136 w 420"/>
              <a:gd name="connsiteY52" fmla="*/ 743 h 764"/>
              <a:gd name="connsiteX53" fmla="*/ 136 w 420"/>
              <a:gd name="connsiteY53" fmla="*/ 737 h 764"/>
              <a:gd name="connsiteX54" fmla="*/ 136 w 420"/>
              <a:gd name="connsiteY54" fmla="*/ 732 h 764"/>
              <a:gd name="connsiteX55" fmla="*/ 136 w 420"/>
              <a:gd name="connsiteY55" fmla="*/ 722 h 764"/>
              <a:gd name="connsiteX56" fmla="*/ 136 w 420"/>
              <a:gd name="connsiteY56" fmla="*/ 716 h 764"/>
              <a:gd name="connsiteX57" fmla="*/ 131 w 420"/>
              <a:gd name="connsiteY57" fmla="*/ 706 h 764"/>
              <a:gd name="connsiteX58" fmla="*/ 121 w 420"/>
              <a:gd name="connsiteY58" fmla="*/ 695 h 764"/>
              <a:gd name="connsiteX59" fmla="*/ 110 w 420"/>
              <a:gd name="connsiteY59" fmla="*/ 690 h 764"/>
              <a:gd name="connsiteX60" fmla="*/ 100 w 420"/>
              <a:gd name="connsiteY60" fmla="*/ 679 h 764"/>
              <a:gd name="connsiteX61" fmla="*/ 84 w 420"/>
              <a:gd name="connsiteY61" fmla="*/ 669 h 764"/>
              <a:gd name="connsiteX62" fmla="*/ 68 w 420"/>
              <a:gd name="connsiteY62" fmla="*/ 658 h 764"/>
              <a:gd name="connsiteX63" fmla="*/ 52 w 420"/>
              <a:gd name="connsiteY63" fmla="*/ 648 h 764"/>
              <a:gd name="connsiteX64" fmla="*/ 36 w 420"/>
              <a:gd name="connsiteY64" fmla="*/ 643 h 764"/>
              <a:gd name="connsiteX65" fmla="*/ 26 w 420"/>
              <a:gd name="connsiteY65" fmla="*/ 632 h 764"/>
              <a:gd name="connsiteX66" fmla="*/ 15 w 420"/>
              <a:gd name="connsiteY66" fmla="*/ 627 h 764"/>
              <a:gd name="connsiteX67" fmla="*/ 5 w 420"/>
              <a:gd name="connsiteY67" fmla="*/ 622 h 764"/>
              <a:gd name="connsiteX68" fmla="*/ 0 w 420"/>
              <a:gd name="connsiteY68" fmla="*/ 616 h 764"/>
              <a:gd name="connsiteX69" fmla="*/ 0 w 420"/>
              <a:gd name="connsiteY69" fmla="*/ 616 h 764"/>
              <a:gd name="connsiteX70" fmla="*/ 0 w 420"/>
              <a:gd name="connsiteY70" fmla="*/ 611 h 764"/>
              <a:gd name="connsiteX71" fmla="*/ 0 w 420"/>
              <a:gd name="connsiteY71" fmla="*/ 611 h 764"/>
              <a:gd name="connsiteX72" fmla="*/ 5 w 420"/>
              <a:gd name="connsiteY72" fmla="*/ 611 h 764"/>
              <a:gd name="connsiteX73" fmla="*/ 10 w 420"/>
              <a:gd name="connsiteY73" fmla="*/ 611 h 764"/>
              <a:gd name="connsiteX74" fmla="*/ 21 w 420"/>
              <a:gd name="connsiteY74" fmla="*/ 611 h 764"/>
              <a:gd name="connsiteX75" fmla="*/ 31 w 420"/>
              <a:gd name="connsiteY75" fmla="*/ 611 h 764"/>
              <a:gd name="connsiteX76" fmla="*/ 47 w 420"/>
              <a:gd name="connsiteY76" fmla="*/ 616 h 764"/>
              <a:gd name="connsiteX77" fmla="*/ 63 w 420"/>
              <a:gd name="connsiteY77" fmla="*/ 622 h 764"/>
              <a:gd name="connsiteX78" fmla="*/ 84 w 420"/>
              <a:gd name="connsiteY78" fmla="*/ 622 h 764"/>
              <a:gd name="connsiteX79" fmla="*/ 105 w 420"/>
              <a:gd name="connsiteY79" fmla="*/ 627 h 764"/>
              <a:gd name="connsiteX80" fmla="*/ 121 w 420"/>
              <a:gd name="connsiteY80" fmla="*/ 632 h 764"/>
              <a:gd name="connsiteX81" fmla="*/ 136 w 420"/>
              <a:gd name="connsiteY81" fmla="*/ 632 h 764"/>
              <a:gd name="connsiteX82" fmla="*/ 152 w 420"/>
              <a:gd name="connsiteY82" fmla="*/ 632 h 764"/>
              <a:gd name="connsiteX83" fmla="*/ 163 w 420"/>
              <a:gd name="connsiteY83" fmla="*/ 632 h 764"/>
              <a:gd name="connsiteX84" fmla="*/ 173 w 420"/>
              <a:gd name="connsiteY84" fmla="*/ 632 h 764"/>
              <a:gd name="connsiteX85" fmla="*/ 179 w 420"/>
              <a:gd name="connsiteY85" fmla="*/ 632 h 764"/>
              <a:gd name="connsiteX86" fmla="*/ 184 w 420"/>
              <a:gd name="connsiteY86" fmla="*/ 632 h 764"/>
              <a:gd name="connsiteX87" fmla="*/ 189 w 420"/>
              <a:gd name="connsiteY87" fmla="*/ 627 h 764"/>
              <a:gd name="connsiteX88" fmla="*/ 194 w 420"/>
              <a:gd name="connsiteY88" fmla="*/ 622 h 764"/>
              <a:gd name="connsiteX89" fmla="*/ 200 w 420"/>
              <a:gd name="connsiteY89" fmla="*/ 616 h 764"/>
              <a:gd name="connsiteX90" fmla="*/ 205 w 420"/>
              <a:gd name="connsiteY90" fmla="*/ 611 h 764"/>
              <a:gd name="connsiteX91" fmla="*/ 210 w 420"/>
              <a:gd name="connsiteY91" fmla="*/ 600 h 764"/>
              <a:gd name="connsiteX92" fmla="*/ 221 w 420"/>
              <a:gd name="connsiteY92" fmla="*/ 590 h 764"/>
              <a:gd name="connsiteX93" fmla="*/ 226 w 420"/>
              <a:gd name="connsiteY93" fmla="*/ 579 h 764"/>
              <a:gd name="connsiteX94" fmla="*/ 231 w 420"/>
              <a:gd name="connsiteY94" fmla="*/ 569 h 764"/>
              <a:gd name="connsiteX95" fmla="*/ 236 w 420"/>
              <a:gd name="connsiteY95" fmla="*/ 553 h 764"/>
              <a:gd name="connsiteX96" fmla="*/ 242 w 420"/>
              <a:gd name="connsiteY96" fmla="*/ 537 h 764"/>
              <a:gd name="connsiteX97" fmla="*/ 247 w 420"/>
              <a:gd name="connsiteY97" fmla="*/ 521 h 764"/>
              <a:gd name="connsiteX98" fmla="*/ 252 w 420"/>
              <a:gd name="connsiteY98" fmla="*/ 500 h 764"/>
              <a:gd name="connsiteX99" fmla="*/ 257 w 420"/>
              <a:gd name="connsiteY99" fmla="*/ 479 h 764"/>
              <a:gd name="connsiteX100" fmla="*/ 263 w 420"/>
              <a:gd name="connsiteY100" fmla="*/ 453 h 764"/>
              <a:gd name="connsiteX101" fmla="*/ 268 w 420"/>
              <a:gd name="connsiteY101" fmla="*/ 427 h 764"/>
              <a:gd name="connsiteX102" fmla="*/ 273 w 420"/>
              <a:gd name="connsiteY102" fmla="*/ 400 h 764"/>
              <a:gd name="connsiteX103" fmla="*/ 278 w 420"/>
              <a:gd name="connsiteY103" fmla="*/ 374 h 764"/>
              <a:gd name="connsiteX104" fmla="*/ 284 w 420"/>
              <a:gd name="connsiteY104" fmla="*/ 348 h 764"/>
              <a:gd name="connsiteX105" fmla="*/ 284 w 420"/>
              <a:gd name="connsiteY105" fmla="*/ 321 h 764"/>
              <a:gd name="connsiteX106" fmla="*/ 289 w 420"/>
              <a:gd name="connsiteY106" fmla="*/ 295 h 764"/>
              <a:gd name="connsiteX107" fmla="*/ 289 w 420"/>
              <a:gd name="connsiteY107" fmla="*/ 274 h 764"/>
              <a:gd name="connsiteX108" fmla="*/ 294 w 420"/>
              <a:gd name="connsiteY108" fmla="*/ 253 h 764"/>
              <a:gd name="connsiteX109" fmla="*/ 294 w 420"/>
              <a:gd name="connsiteY109" fmla="*/ 232 h 764"/>
              <a:gd name="connsiteX110" fmla="*/ 294 w 420"/>
              <a:gd name="connsiteY110" fmla="*/ 211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84 w 420"/>
              <a:gd name="connsiteY20" fmla="*/ 142 h 764"/>
              <a:gd name="connsiteX21" fmla="*/ 384 w 420"/>
              <a:gd name="connsiteY21" fmla="*/ 163 h 764"/>
              <a:gd name="connsiteX22" fmla="*/ 384 w 420"/>
              <a:gd name="connsiteY22" fmla="*/ 184 h 764"/>
              <a:gd name="connsiteX23" fmla="*/ 378 w 420"/>
              <a:gd name="connsiteY23" fmla="*/ 211 h 764"/>
              <a:gd name="connsiteX24" fmla="*/ 373 w 420"/>
              <a:gd name="connsiteY24" fmla="*/ 263 h 764"/>
              <a:gd name="connsiteX25" fmla="*/ 368 w 420"/>
              <a:gd name="connsiteY25" fmla="*/ 316 h 764"/>
              <a:gd name="connsiteX26" fmla="*/ 363 w 420"/>
              <a:gd name="connsiteY26" fmla="*/ 363 h 764"/>
              <a:gd name="connsiteX27" fmla="*/ 357 w 420"/>
              <a:gd name="connsiteY27" fmla="*/ 411 h 764"/>
              <a:gd name="connsiteX28" fmla="*/ 347 w 420"/>
              <a:gd name="connsiteY28" fmla="*/ 458 h 764"/>
              <a:gd name="connsiteX29" fmla="*/ 336 w 420"/>
              <a:gd name="connsiteY29" fmla="*/ 506 h 764"/>
              <a:gd name="connsiteX30" fmla="*/ 326 w 420"/>
              <a:gd name="connsiteY30" fmla="*/ 553 h 764"/>
              <a:gd name="connsiteX31" fmla="*/ 310 w 420"/>
              <a:gd name="connsiteY31" fmla="*/ 595 h 764"/>
              <a:gd name="connsiteX32" fmla="*/ 299 w 420"/>
              <a:gd name="connsiteY32" fmla="*/ 622 h 764"/>
              <a:gd name="connsiteX33" fmla="*/ 294 w 420"/>
              <a:gd name="connsiteY33" fmla="*/ 643 h 764"/>
              <a:gd name="connsiteX34" fmla="*/ 284 w 420"/>
              <a:gd name="connsiteY34" fmla="*/ 658 h 764"/>
              <a:gd name="connsiteX35" fmla="*/ 273 w 420"/>
              <a:gd name="connsiteY35" fmla="*/ 674 h 764"/>
              <a:gd name="connsiteX36" fmla="*/ 263 w 420"/>
              <a:gd name="connsiteY36" fmla="*/ 690 h 764"/>
              <a:gd name="connsiteX37" fmla="*/ 252 w 420"/>
              <a:gd name="connsiteY37" fmla="*/ 706 h 764"/>
              <a:gd name="connsiteX38" fmla="*/ 236 w 420"/>
              <a:gd name="connsiteY38" fmla="*/ 716 h 764"/>
              <a:gd name="connsiteX39" fmla="*/ 226 w 420"/>
              <a:gd name="connsiteY39" fmla="*/ 727 h 764"/>
              <a:gd name="connsiteX40" fmla="*/ 215 w 420"/>
              <a:gd name="connsiteY40" fmla="*/ 737 h 764"/>
              <a:gd name="connsiteX41" fmla="*/ 205 w 420"/>
              <a:gd name="connsiteY41" fmla="*/ 743 h 764"/>
              <a:gd name="connsiteX42" fmla="*/ 194 w 420"/>
              <a:gd name="connsiteY42" fmla="*/ 748 h 764"/>
              <a:gd name="connsiteX43" fmla="*/ 184 w 420"/>
              <a:gd name="connsiteY43" fmla="*/ 753 h 764"/>
              <a:gd name="connsiteX44" fmla="*/ 179 w 420"/>
              <a:gd name="connsiteY44" fmla="*/ 758 h 764"/>
              <a:gd name="connsiteX45" fmla="*/ 168 w 420"/>
              <a:gd name="connsiteY45" fmla="*/ 764 h 764"/>
              <a:gd name="connsiteX46" fmla="*/ 163 w 420"/>
              <a:gd name="connsiteY46" fmla="*/ 764 h 764"/>
              <a:gd name="connsiteX47" fmla="*/ 157 w 420"/>
              <a:gd name="connsiteY47" fmla="*/ 764 h 764"/>
              <a:gd name="connsiteX48" fmla="*/ 147 w 420"/>
              <a:gd name="connsiteY48" fmla="*/ 758 h 764"/>
              <a:gd name="connsiteX49" fmla="*/ 142 w 420"/>
              <a:gd name="connsiteY49" fmla="*/ 753 h 764"/>
              <a:gd name="connsiteX50" fmla="*/ 136 w 420"/>
              <a:gd name="connsiteY50" fmla="*/ 748 h 764"/>
              <a:gd name="connsiteX51" fmla="*/ 136 w 420"/>
              <a:gd name="connsiteY51" fmla="*/ 743 h 764"/>
              <a:gd name="connsiteX52" fmla="*/ 136 w 420"/>
              <a:gd name="connsiteY52" fmla="*/ 737 h 764"/>
              <a:gd name="connsiteX53" fmla="*/ 136 w 420"/>
              <a:gd name="connsiteY53" fmla="*/ 732 h 764"/>
              <a:gd name="connsiteX54" fmla="*/ 136 w 420"/>
              <a:gd name="connsiteY54" fmla="*/ 722 h 764"/>
              <a:gd name="connsiteX55" fmla="*/ 136 w 420"/>
              <a:gd name="connsiteY55" fmla="*/ 716 h 764"/>
              <a:gd name="connsiteX56" fmla="*/ 131 w 420"/>
              <a:gd name="connsiteY56" fmla="*/ 706 h 764"/>
              <a:gd name="connsiteX57" fmla="*/ 121 w 420"/>
              <a:gd name="connsiteY57" fmla="*/ 695 h 764"/>
              <a:gd name="connsiteX58" fmla="*/ 110 w 420"/>
              <a:gd name="connsiteY58" fmla="*/ 690 h 764"/>
              <a:gd name="connsiteX59" fmla="*/ 100 w 420"/>
              <a:gd name="connsiteY59" fmla="*/ 679 h 764"/>
              <a:gd name="connsiteX60" fmla="*/ 84 w 420"/>
              <a:gd name="connsiteY60" fmla="*/ 669 h 764"/>
              <a:gd name="connsiteX61" fmla="*/ 68 w 420"/>
              <a:gd name="connsiteY61" fmla="*/ 658 h 764"/>
              <a:gd name="connsiteX62" fmla="*/ 52 w 420"/>
              <a:gd name="connsiteY62" fmla="*/ 648 h 764"/>
              <a:gd name="connsiteX63" fmla="*/ 36 w 420"/>
              <a:gd name="connsiteY63" fmla="*/ 643 h 764"/>
              <a:gd name="connsiteX64" fmla="*/ 26 w 420"/>
              <a:gd name="connsiteY64" fmla="*/ 632 h 764"/>
              <a:gd name="connsiteX65" fmla="*/ 15 w 420"/>
              <a:gd name="connsiteY65" fmla="*/ 627 h 764"/>
              <a:gd name="connsiteX66" fmla="*/ 5 w 420"/>
              <a:gd name="connsiteY66" fmla="*/ 622 h 764"/>
              <a:gd name="connsiteX67" fmla="*/ 0 w 420"/>
              <a:gd name="connsiteY67" fmla="*/ 616 h 764"/>
              <a:gd name="connsiteX68" fmla="*/ 0 w 420"/>
              <a:gd name="connsiteY68" fmla="*/ 616 h 764"/>
              <a:gd name="connsiteX69" fmla="*/ 0 w 420"/>
              <a:gd name="connsiteY69" fmla="*/ 611 h 764"/>
              <a:gd name="connsiteX70" fmla="*/ 0 w 420"/>
              <a:gd name="connsiteY70" fmla="*/ 611 h 764"/>
              <a:gd name="connsiteX71" fmla="*/ 5 w 420"/>
              <a:gd name="connsiteY71" fmla="*/ 611 h 764"/>
              <a:gd name="connsiteX72" fmla="*/ 10 w 420"/>
              <a:gd name="connsiteY72" fmla="*/ 611 h 764"/>
              <a:gd name="connsiteX73" fmla="*/ 21 w 420"/>
              <a:gd name="connsiteY73" fmla="*/ 611 h 764"/>
              <a:gd name="connsiteX74" fmla="*/ 31 w 420"/>
              <a:gd name="connsiteY74" fmla="*/ 611 h 764"/>
              <a:gd name="connsiteX75" fmla="*/ 47 w 420"/>
              <a:gd name="connsiteY75" fmla="*/ 616 h 764"/>
              <a:gd name="connsiteX76" fmla="*/ 63 w 420"/>
              <a:gd name="connsiteY76" fmla="*/ 622 h 764"/>
              <a:gd name="connsiteX77" fmla="*/ 84 w 420"/>
              <a:gd name="connsiteY77" fmla="*/ 622 h 764"/>
              <a:gd name="connsiteX78" fmla="*/ 105 w 420"/>
              <a:gd name="connsiteY78" fmla="*/ 627 h 764"/>
              <a:gd name="connsiteX79" fmla="*/ 121 w 420"/>
              <a:gd name="connsiteY79" fmla="*/ 632 h 764"/>
              <a:gd name="connsiteX80" fmla="*/ 136 w 420"/>
              <a:gd name="connsiteY80" fmla="*/ 632 h 764"/>
              <a:gd name="connsiteX81" fmla="*/ 152 w 420"/>
              <a:gd name="connsiteY81" fmla="*/ 632 h 764"/>
              <a:gd name="connsiteX82" fmla="*/ 163 w 420"/>
              <a:gd name="connsiteY82" fmla="*/ 632 h 764"/>
              <a:gd name="connsiteX83" fmla="*/ 173 w 420"/>
              <a:gd name="connsiteY83" fmla="*/ 632 h 764"/>
              <a:gd name="connsiteX84" fmla="*/ 179 w 420"/>
              <a:gd name="connsiteY84" fmla="*/ 632 h 764"/>
              <a:gd name="connsiteX85" fmla="*/ 184 w 420"/>
              <a:gd name="connsiteY85" fmla="*/ 632 h 764"/>
              <a:gd name="connsiteX86" fmla="*/ 189 w 420"/>
              <a:gd name="connsiteY86" fmla="*/ 627 h 764"/>
              <a:gd name="connsiteX87" fmla="*/ 194 w 420"/>
              <a:gd name="connsiteY87" fmla="*/ 622 h 764"/>
              <a:gd name="connsiteX88" fmla="*/ 200 w 420"/>
              <a:gd name="connsiteY88" fmla="*/ 616 h 764"/>
              <a:gd name="connsiteX89" fmla="*/ 205 w 420"/>
              <a:gd name="connsiteY89" fmla="*/ 611 h 764"/>
              <a:gd name="connsiteX90" fmla="*/ 210 w 420"/>
              <a:gd name="connsiteY90" fmla="*/ 600 h 764"/>
              <a:gd name="connsiteX91" fmla="*/ 221 w 420"/>
              <a:gd name="connsiteY91" fmla="*/ 590 h 764"/>
              <a:gd name="connsiteX92" fmla="*/ 226 w 420"/>
              <a:gd name="connsiteY92" fmla="*/ 579 h 764"/>
              <a:gd name="connsiteX93" fmla="*/ 231 w 420"/>
              <a:gd name="connsiteY93" fmla="*/ 569 h 764"/>
              <a:gd name="connsiteX94" fmla="*/ 236 w 420"/>
              <a:gd name="connsiteY94" fmla="*/ 553 h 764"/>
              <a:gd name="connsiteX95" fmla="*/ 242 w 420"/>
              <a:gd name="connsiteY95" fmla="*/ 537 h 764"/>
              <a:gd name="connsiteX96" fmla="*/ 247 w 420"/>
              <a:gd name="connsiteY96" fmla="*/ 521 h 764"/>
              <a:gd name="connsiteX97" fmla="*/ 252 w 420"/>
              <a:gd name="connsiteY97" fmla="*/ 500 h 764"/>
              <a:gd name="connsiteX98" fmla="*/ 257 w 420"/>
              <a:gd name="connsiteY98" fmla="*/ 479 h 764"/>
              <a:gd name="connsiteX99" fmla="*/ 263 w 420"/>
              <a:gd name="connsiteY99" fmla="*/ 453 h 764"/>
              <a:gd name="connsiteX100" fmla="*/ 268 w 420"/>
              <a:gd name="connsiteY100" fmla="*/ 427 h 764"/>
              <a:gd name="connsiteX101" fmla="*/ 273 w 420"/>
              <a:gd name="connsiteY101" fmla="*/ 400 h 764"/>
              <a:gd name="connsiteX102" fmla="*/ 278 w 420"/>
              <a:gd name="connsiteY102" fmla="*/ 374 h 764"/>
              <a:gd name="connsiteX103" fmla="*/ 284 w 420"/>
              <a:gd name="connsiteY103" fmla="*/ 348 h 764"/>
              <a:gd name="connsiteX104" fmla="*/ 284 w 420"/>
              <a:gd name="connsiteY104" fmla="*/ 321 h 764"/>
              <a:gd name="connsiteX105" fmla="*/ 289 w 420"/>
              <a:gd name="connsiteY105" fmla="*/ 295 h 764"/>
              <a:gd name="connsiteX106" fmla="*/ 289 w 420"/>
              <a:gd name="connsiteY106" fmla="*/ 274 h 764"/>
              <a:gd name="connsiteX107" fmla="*/ 294 w 420"/>
              <a:gd name="connsiteY107" fmla="*/ 253 h 764"/>
              <a:gd name="connsiteX108" fmla="*/ 294 w 420"/>
              <a:gd name="connsiteY108" fmla="*/ 232 h 764"/>
              <a:gd name="connsiteX109" fmla="*/ 294 w 420"/>
              <a:gd name="connsiteY109" fmla="*/ 211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84 w 420"/>
              <a:gd name="connsiteY20" fmla="*/ 142 h 764"/>
              <a:gd name="connsiteX21" fmla="*/ 384 w 420"/>
              <a:gd name="connsiteY21" fmla="*/ 163 h 764"/>
              <a:gd name="connsiteX22" fmla="*/ 384 w 420"/>
              <a:gd name="connsiteY22" fmla="*/ 184 h 764"/>
              <a:gd name="connsiteX23" fmla="*/ 378 w 420"/>
              <a:gd name="connsiteY23" fmla="*/ 211 h 764"/>
              <a:gd name="connsiteX24" fmla="*/ 373 w 420"/>
              <a:gd name="connsiteY24" fmla="*/ 263 h 764"/>
              <a:gd name="connsiteX25" fmla="*/ 368 w 420"/>
              <a:gd name="connsiteY25" fmla="*/ 316 h 764"/>
              <a:gd name="connsiteX26" fmla="*/ 363 w 420"/>
              <a:gd name="connsiteY26" fmla="*/ 363 h 764"/>
              <a:gd name="connsiteX27" fmla="*/ 357 w 420"/>
              <a:gd name="connsiteY27" fmla="*/ 411 h 764"/>
              <a:gd name="connsiteX28" fmla="*/ 347 w 420"/>
              <a:gd name="connsiteY28" fmla="*/ 458 h 764"/>
              <a:gd name="connsiteX29" fmla="*/ 336 w 420"/>
              <a:gd name="connsiteY29" fmla="*/ 506 h 764"/>
              <a:gd name="connsiteX30" fmla="*/ 326 w 420"/>
              <a:gd name="connsiteY30" fmla="*/ 553 h 764"/>
              <a:gd name="connsiteX31" fmla="*/ 310 w 420"/>
              <a:gd name="connsiteY31" fmla="*/ 595 h 764"/>
              <a:gd name="connsiteX32" fmla="*/ 299 w 420"/>
              <a:gd name="connsiteY32" fmla="*/ 622 h 764"/>
              <a:gd name="connsiteX33" fmla="*/ 294 w 420"/>
              <a:gd name="connsiteY33" fmla="*/ 643 h 764"/>
              <a:gd name="connsiteX34" fmla="*/ 284 w 420"/>
              <a:gd name="connsiteY34" fmla="*/ 658 h 764"/>
              <a:gd name="connsiteX35" fmla="*/ 273 w 420"/>
              <a:gd name="connsiteY35" fmla="*/ 674 h 764"/>
              <a:gd name="connsiteX36" fmla="*/ 263 w 420"/>
              <a:gd name="connsiteY36" fmla="*/ 690 h 764"/>
              <a:gd name="connsiteX37" fmla="*/ 252 w 420"/>
              <a:gd name="connsiteY37" fmla="*/ 706 h 764"/>
              <a:gd name="connsiteX38" fmla="*/ 236 w 420"/>
              <a:gd name="connsiteY38" fmla="*/ 716 h 764"/>
              <a:gd name="connsiteX39" fmla="*/ 226 w 420"/>
              <a:gd name="connsiteY39" fmla="*/ 727 h 764"/>
              <a:gd name="connsiteX40" fmla="*/ 215 w 420"/>
              <a:gd name="connsiteY40" fmla="*/ 737 h 764"/>
              <a:gd name="connsiteX41" fmla="*/ 205 w 420"/>
              <a:gd name="connsiteY41" fmla="*/ 743 h 764"/>
              <a:gd name="connsiteX42" fmla="*/ 194 w 420"/>
              <a:gd name="connsiteY42" fmla="*/ 748 h 764"/>
              <a:gd name="connsiteX43" fmla="*/ 184 w 420"/>
              <a:gd name="connsiteY43" fmla="*/ 753 h 764"/>
              <a:gd name="connsiteX44" fmla="*/ 179 w 420"/>
              <a:gd name="connsiteY44" fmla="*/ 758 h 764"/>
              <a:gd name="connsiteX45" fmla="*/ 168 w 420"/>
              <a:gd name="connsiteY45" fmla="*/ 764 h 764"/>
              <a:gd name="connsiteX46" fmla="*/ 163 w 420"/>
              <a:gd name="connsiteY46" fmla="*/ 764 h 764"/>
              <a:gd name="connsiteX47" fmla="*/ 157 w 420"/>
              <a:gd name="connsiteY47" fmla="*/ 764 h 764"/>
              <a:gd name="connsiteX48" fmla="*/ 147 w 420"/>
              <a:gd name="connsiteY48" fmla="*/ 758 h 764"/>
              <a:gd name="connsiteX49" fmla="*/ 142 w 420"/>
              <a:gd name="connsiteY49" fmla="*/ 753 h 764"/>
              <a:gd name="connsiteX50" fmla="*/ 136 w 420"/>
              <a:gd name="connsiteY50" fmla="*/ 748 h 764"/>
              <a:gd name="connsiteX51" fmla="*/ 136 w 420"/>
              <a:gd name="connsiteY51" fmla="*/ 743 h 764"/>
              <a:gd name="connsiteX52" fmla="*/ 136 w 420"/>
              <a:gd name="connsiteY52" fmla="*/ 737 h 764"/>
              <a:gd name="connsiteX53" fmla="*/ 136 w 420"/>
              <a:gd name="connsiteY53" fmla="*/ 732 h 764"/>
              <a:gd name="connsiteX54" fmla="*/ 136 w 420"/>
              <a:gd name="connsiteY54" fmla="*/ 722 h 764"/>
              <a:gd name="connsiteX55" fmla="*/ 136 w 420"/>
              <a:gd name="connsiteY55" fmla="*/ 716 h 764"/>
              <a:gd name="connsiteX56" fmla="*/ 131 w 420"/>
              <a:gd name="connsiteY56" fmla="*/ 706 h 764"/>
              <a:gd name="connsiteX57" fmla="*/ 121 w 420"/>
              <a:gd name="connsiteY57" fmla="*/ 695 h 764"/>
              <a:gd name="connsiteX58" fmla="*/ 110 w 420"/>
              <a:gd name="connsiteY58" fmla="*/ 690 h 764"/>
              <a:gd name="connsiteX59" fmla="*/ 100 w 420"/>
              <a:gd name="connsiteY59" fmla="*/ 679 h 764"/>
              <a:gd name="connsiteX60" fmla="*/ 84 w 420"/>
              <a:gd name="connsiteY60" fmla="*/ 669 h 764"/>
              <a:gd name="connsiteX61" fmla="*/ 68 w 420"/>
              <a:gd name="connsiteY61" fmla="*/ 658 h 764"/>
              <a:gd name="connsiteX62" fmla="*/ 52 w 420"/>
              <a:gd name="connsiteY62" fmla="*/ 648 h 764"/>
              <a:gd name="connsiteX63" fmla="*/ 36 w 420"/>
              <a:gd name="connsiteY63" fmla="*/ 643 h 764"/>
              <a:gd name="connsiteX64" fmla="*/ 26 w 420"/>
              <a:gd name="connsiteY64" fmla="*/ 632 h 764"/>
              <a:gd name="connsiteX65" fmla="*/ 15 w 420"/>
              <a:gd name="connsiteY65" fmla="*/ 627 h 764"/>
              <a:gd name="connsiteX66" fmla="*/ 5 w 420"/>
              <a:gd name="connsiteY66" fmla="*/ 622 h 764"/>
              <a:gd name="connsiteX67" fmla="*/ 0 w 420"/>
              <a:gd name="connsiteY67" fmla="*/ 616 h 764"/>
              <a:gd name="connsiteX68" fmla="*/ 0 w 420"/>
              <a:gd name="connsiteY68" fmla="*/ 616 h 764"/>
              <a:gd name="connsiteX69" fmla="*/ 0 w 420"/>
              <a:gd name="connsiteY69" fmla="*/ 611 h 764"/>
              <a:gd name="connsiteX70" fmla="*/ 0 w 420"/>
              <a:gd name="connsiteY70" fmla="*/ 611 h 764"/>
              <a:gd name="connsiteX71" fmla="*/ 5 w 420"/>
              <a:gd name="connsiteY71" fmla="*/ 611 h 764"/>
              <a:gd name="connsiteX72" fmla="*/ 10 w 420"/>
              <a:gd name="connsiteY72" fmla="*/ 611 h 764"/>
              <a:gd name="connsiteX73" fmla="*/ 21 w 420"/>
              <a:gd name="connsiteY73" fmla="*/ 611 h 764"/>
              <a:gd name="connsiteX74" fmla="*/ 31 w 420"/>
              <a:gd name="connsiteY74" fmla="*/ 611 h 764"/>
              <a:gd name="connsiteX75" fmla="*/ 47 w 420"/>
              <a:gd name="connsiteY75" fmla="*/ 616 h 764"/>
              <a:gd name="connsiteX76" fmla="*/ 63 w 420"/>
              <a:gd name="connsiteY76" fmla="*/ 622 h 764"/>
              <a:gd name="connsiteX77" fmla="*/ 84 w 420"/>
              <a:gd name="connsiteY77" fmla="*/ 622 h 764"/>
              <a:gd name="connsiteX78" fmla="*/ 105 w 420"/>
              <a:gd name="connsiteY78" fmla="*/ 627 h 764"/>
              <a:gd name="connsiteX79" fmla="*/ 121 w 420"/>
              <a:gd name="connsiteY79" fmla="*/ 632 h 764"/>
              <a:gd name="connsiteX80" fmla="*/ 136 w 420"/>
              <a:gd name="connsiteY80" fmla="*/ 632 h 764"/>
              <a:gd name="connsiteX81" fmla="*/ 152 w 420"/>
              <a:gd name="connsiteY81" fmla="*/ 632 h 764"/>
              <a:gd name="connsiteX82" fmla="*/ 163 w 420"/>
              <a:gd name="connsiteY82" fmla="*/ 632 h 764"/>
              <a:gd name="connsiteX83" fmla="*/ 173 w 420"/>
              <a:gd name="connsiteY83" fmla="*/ 632 h 764"/>
              <a:gd name="connsiteX84" fmla="*/ 179 w 420"/>
              <a:gd name="connsiteY84" fmla="*/ 632 h 764"/>
              <a:gd name="connsiteX85" fmla="*/ 184 w 420"/>
              <a:gd name="connsiteY85" fmla="*/ 632 h 764"/>
              <a:gd name="connsiteX86" fmla="*/ 189 w 420"/>
              <a:gd name="connsiteY86" fmla="*/ 627 h 764"/>
              <a:gd name="connsiteX87" fmla="*/ 194 w 420"/>
              <a:gd name="connsiteY87" fmla="*/ 622 h 764"/>
              <a:gd name="connsiteX88" fmla="*/ 200 w 420"/>
              <a:gd name="connsiteY88" fmla="*/ 616 h 764"/>
              <a:gd name="connsiteX89" fmla="*/ 205 w 420"/>
              <a:gd name="connsiteY89" fmla="*/ 611 h 764"/>
              <a:gd name="connsiteX90" fmla="*/ 210 w 420"/>
              <a:gd name="connsiteY90" fmla="*/ 600 h 764"/>
              <a:gd name="connsiteX91" fmla="*/ 221 w 420"/>
              <a:gd name="connsiteY91" fmla="*/ 590 h 764"/>
              <a:gd name="connsiteX92" fmla="*/ 226 w 420"/>
              <a:gd name="connsiteY92" fmla="*/ 579 h 764"/>
              <a:gd name="connsiteX93" fmla="*/ 231 w 420"/>
              <a:gd name="connsiteY93" fmla="*/ 569 h 764"/>
              <a:gd name="connsiteX94" fmla="*/ 236 w 420"/>
              <a:gd name="connsiteY94" fmla="*/ 553 h 764"/>
              <a:gd name="connsiteX95" fmla="*/ 242 w 420"/>
              <a:gd name="connsiteY95" fmla="*/ 537 h 764"/>
              <a:gd name="connsiteX96" fmla="*/ 247 w 420"/>
              <a:gd name="connsiteY96" fmla="*/ 521 h 764"/>
              <a:gd name="connsiteX97" fmla="*/ 252 w 420"/>
              <a:gd name="connsiteY97" fmla="*/ 500 h 764"/>
              <a:gd name="connsiteX98" fmla="*/ 257 w 420"/>
              <a:gd name="connsiteY98" fmla="*/ 479 h 764"/>
              <a:gd name="connsiteX99" fmla="*/ 263 w 420"/>
              <a:gd name="connsiteY99" fmla="*/ 453 h 764"/>
              <a:gd name="connsiteX100" fmla="*/ 268 w 420"/>
              <a:gd name="connsiteY100" fmla="*/ 427 h 764"/>
              <a:gd name="connsiteX101" fmla="*/ 273 w 420"/>
              <a:gd name="connsiteY101" fmla="*/ 400 h 764"/>
              <a:gd name="connsiteX102" fmla="*/ 278 w 420"/>
              <a:gd name="connsiteY102" fmla="*/ 374 h 764"/>
              <a:gd name="connsiteX103" fmla="*/ 284 w 420"/>
              <a:gd name="connsiteY103" fmla="*/ 348 h 764"/>
              <a:gd name="connsiteX104" fmla="*/ 284 w 420"/>
              <a:gd name="connsiteY104" fmla="*/ 321 h 764"/>
              <a:gd name="connsiteX105" fmla="*/ 289 w 420"/>
              <a:gd name="connsiteY105" fmla="*/ 295 h 764"/>
              <a:gd name="connsiteX106" fmla="*/ 289 w 420"/>
              <a:gd name="connsiteY106" fmla="*/ 274 h 764"/>
              <a:gd name="connsiteX107" fmla="*/ 294 w 420"/>
              <a:gd name="connsiteY107" fmla="*/ 253 h 764"/>
              <a:gd name="connsiteX108" fmla="*/ 294 w 420"/>
              <a:gd name="connsiteY108" fmla="*/ 232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84 w 420"/>
              <a:gd name="connsiteY20" fmla="*/ 142 h 764"/>
              <a:gd name="connsiteX21" fmla="*/ 384 w 420"/>
              <a:gd name="connsiteY21" fmla="*/ 163 h 764"/>
              <a:gd name="connsiteX22" fmla="*/ 384 w 420"/>
              <a:gd name="connsiteY22" fmla="*/ 184 h 764"/>
              <a:gd name="connsiteX23" fmla="*/ 378 w 420"/>
              <a:gd name="connsiteY23" fmla="*/ 211 h 764"/>
              <a:gd name="connsiteX24" fmla="*/ 373 w 420"/>
              <a:gd name="connsiteY24" fmla="*/ 263 h 764"/>
              <a:gd name="connsiteX25" fmla="*/ 368 w 420"/>
              <a:gd name="connsiteY25" fmla="*/ 316 h 764"/>
              <a:gd name="connsiteX26" fmla="*/ 363 w 420"/>
              <a:gd name="connsiteY26" fmla="*/ 363 h 764"/>
              <a:gd name="connsiteX27" fmla="*/ 357 w 420"/>
              <a:gd name="connsiteY27" fmla="*/ 411 h 764"/>
              <a:gd name="connsiteX28" fmla="*/ 347 w 420"/>
              <a:gd name="connsiteY28" fmla="*/ 458 h 764"/>
              <a:gd name="connsiteX29" fmla="*/ 336 w 420"/>
              <a:gd name="connsiteY29" fmla="*/ 506 h 764"/>
              <a:gd name="connsiteX30" fmla="*/ 326 w 420"/>
              <a:gd name="connsiteY30" fmla="*/ 553 h 764"/>
              <a:gd name="connsiteX31" fmla="*/ 310 w 420"/>
              <a:gd name="connsiteY31" fmla="*/ 595 h 764"/>
              <a:gd name="connsiteX32" fmla="*/ 299 w 420"/>
              <a:gd name="connsiteY32" fmla="*/ 622 h 764"/>
              <a:gd name="connsiteX33" fmla="*/ 294 w 420"/>
              <a:gd name="connsiteY33" fmla="*/ 643 h 764"/>
              <a:gd name="connsiteX34" fmla="*/ 284 w 420"/>
              <a:gd name="connsiteY34" fmla="*/ 658 h 764"/>
              <a:gd name="connsiteX35" fmla="*/ 273 w 420"/>
              <a:gd name="connsiteY35" fmla="*/ 674 h 764"/>
              <a:gd name="connsiteX36" fmla="*/ 263 w 420"/>
              <a:gd name="connsiteY36" fmla="*/ 690 h 764"/>
              <a:gd name="connsiteX37" fmla="*/ 252 w 420"/>
              <a:gd name="connsiteY37" fmla="*/ 706 h 764"/>
              <a:gd name="connsiteX38" fmla="*/ 236 w 420"/>
              <a:gd name="connsiteY38" fmla="*/ 716 h 764"/>
              <a:gd name="connsiteX39" fmla="*/ 226 w 420"/>
              <a:gd name="connsiteY39" fmla="*/ 727 h 764"/>
              <a:gd name="connsiteX40" fmla="*/ 215 w 420"/>
              <a:gd name="connsiteY40" fmla="*/ 737 h 764"/>
              <a:gd name="connsiteX41" fmla="*/ 205 w 420"/>
              <a:gd name="connsiteY41" fmla="*/ 743 h 764"/>
              <a:gd name="connsiteX42" fmla="*/ 194 w 420"/>
              <a:gd name="connsiteY42" fmla="*/ 748 h 764"/>
              <a:gd name="connsiteX43" fmla="*/ 184 w 420"/>
              <a:gd name="connsiteY43" fmla="*/ 753 h 764"/>
              <a:gd name="connsiteX44" fmla="*/ 179 w 420"/>
              <a:gd name="connsiteY44" fmla="*/ 758 h 764"/>
              <a:gd name="connsiteX45" fmla="*/ 168 w 420"/>
              <a:gd name="connsiteY45" fmla="*/ 764 h 764"/>
              <a:gd name="connsiteX46" fmla="*/ 163 w 420"/>
              <a:gd name="connsiteY46" fmla="*/ 764 h 764"/>
              <a:gd name="connsiteX47" fmla="*/ 157 w 420"/>
              <a:gd name="connsiteY47" fmla="*/ 764 h 764"/>
              <a:gd name="connsiteX48" fmla="*/ 147 w 420"/>
              <a:gd name="connsiteY48" fmla="*/ 758 h 764"/>
              <a:gd name="connsiteX49" fmla="*/ 142 w 420"/>
              <a:gd name="connsiteY49" fmla="*/ 753 h 764"/>
              <a:gd name="connsiteX50" fmla="*/ 136 w 420"/>
              <a:gd name="connsiteY50" fmla="*/ 748 h 764"/>
              <a:gd name="connsiteX51" fmla="*/ 136 w 420"/>
              <a:gd name="connsiteY51" fmla="*/ 743 h 764"/>
              <a:gd name="connsiteX52" fmla="*/ 136 w 420"/>
              <a:gd name="connsiteY52" fmla="*/ 737 h 764"/>
              <a:gd name="connsiteX53" fmla="*/ 136 w 420"/>
              <a:gd name="connsiteY53" fmla="*/ 732 h 764"/>
              <a:gd name="connsiteX54" fmla="*/ 136 w 420"/>
              <a:gd name="connsiteY54" fmla="*/ 722 h 764"/>
              <a:gd name="connsiteX55" fmla="*/ 136 w 420"/>
              <a:gd name="connsiteY55" fmla="*/ 716 h 764"/>
              <a:gd name="connsiteX56" fmla="*/ 131 w 420"/>
              <a:gd name="connsiteY56" fmla="*/ 706 h 764"/>
              <a:gd name="connsiteX57" fmla="*/ 121 w 420"/>
              <a:gd name="connsiteY57" fmla="*/ 695 h 764"/>
              <a:gd name="connsiteX58" fmla="*/ 110 w 420"/>
              <a:gd name="connsiteY58" fmla="*/ 690 h 764"/>
              <a:gd name="connsiteX59" fmla="*/ 100 w 420"/>
              <a:gd name="connsiteY59" fmla="*/ 679 h 764"/>
              <a:gd name="connsiteX60" fmla="*/ 84 w 420"/>
              <a:gd name="connsiteY60" fmla="*/ 669 h 764"/>
              <a:gd name="connsiteX61" fmla="*/ 68 w 420"/>
              <a:gd name="connsiteY61" fmla="*/ 658 h 764"/>
              <a:gd name="connsiteX62" fmla="*/ 52 w 420"/>
              <a:gd name="connsiteY62" fmla="*/ 648 h 764"/>
              <a:gd name="connsiteX63" fmla="*/ 36 w 420"/>
              <a:gd name="connsiteY63" fmla="*/ 643 h 764"/>
              <a:gd name="connsiteX64" fmla="*/ 26 w 420"/>
              <a:gd name="connsiteY64" fmla="*/ 632 h 764"/>
              <a:gd name="connsiteX65" fmla="*/ 15 w 420"/>
              <a:gd name="connsiteY65" fmla="*/ 627 h 764"/>
              <a:gd name="connsiteX66" fmla="*/ 5 w 420"/>
              <a:gd name="connsiteY66" fmla="*/ 622 h 764"/>
              <a:gd name="connsiteX67" fmla="*/ 0 w 420"/>
              <a:gd name="connsiteY67" fmla="*/ 616 h 764"/>
              <a:gd name="connsiteX68" fmla="*/ 0 w 420"/>
              <a:gd name="connsiteY68" fmla="*/ 616 h 764"/>
              <a:gd name="connsiteX69" fmla="*/ 0 w 420"/>
              <a:gd name="connsiteY69" fmla="*/ 611 h 764"/>
              <a:gd name="connsiteX70" fmla="*/ 0 w 420"/>
              <a:gd name="connsiteY70" fmla="*/ 611 h 764"/>
              <a:gd name="connsiteX71" fmla="*/ 5 w 420"/>
              <a:gd name="connsiteY71" fmla="*/ 611 h 764"/>
              <a:gd name="connsiteX72" fmla="*/ 10 w 420"/>
              <a:gd name="connsiteY72" fmla="*/ 611 h 764"/>
              <a:gd name="connsiteX73" fmla="*/ 21 w 420"/>
              <a:gd name="connsiteY73" fmla="*/ 611 h 764"/>
              <a:gd name="connsiteX74" fmla="*/ 31 w 420"/>
              <a:gd name="connsiteY74" fmla="*/ 611 h 764"/>
              <a:gd name="connsiteX75" fmla="*/ 47 w 420"/>
              <a:gd name="connsiteY75" fmla="*/ 616 h 764"/>
              <a:gd name="connsiteX76" fmla="*/ 63 w 420"/>
              <a:gd name="connsiteY76" fmla="*/ 622 h 764"/>
              <a:gd name="connsiteX77" fmla="*/ 84 w 420"/>
              <a:gd name="connsiteY77" fmla="*/ 622 h 764"/>
              <a:gd name="connsiteX78" fmla="*/ 105 w 420"/>
              <a:gd name="connsiteY78" fmla="*/ 627 h 764"/>
              <a:gd name="connsiteX79" fmla="*/ 121 w 420"/>
              <a:gd name="connsiteY79" fmla="*/ 632 h 764"/>
              <a:gd name="connsiteX80" fmla="*/ 136 w 420"/>
              <a:gd name="connsiteY80" fmla="*/ 632 h 764"/>
              <a:gd name="connsiteX81" fmla="*/ 152 w 420"/>
              <a:gd name="connsiteY81" fmla="*/ 632 h 764"/>
              <a:gd name="connsiteX82" fmla="*/ 163 w 420"/>
              <a:gd name="connsiteY82" fmla="*/ 632 h 764"/>
              <a:gd name="connsiteX83" fmla="*/ 173 w 420"/>
              <a:gd name="connsiteY83" fmla="*/ 632 h 764"/>
              <a:gd name="connsiteX84" fmla="*/ 179 w 420"/>
              <a:gd name="connsiteY84" fmla="*/ 632 h 764"/>
              <a:gd name="connsiteX85" fmla="*/ 184 w 420"/>
              <a:gd name="connsiteY85" fmla="*/ 632 h 764"/>
              <a:gd name="connsiteX86" fmla="*/ 189 w 420"/>
              <a:gd name="connsiteY86" fmla="*/ 627 h 764"/>
              <a:gd name="connsiteX87" fmla="*/ 194 w 420"/>
              <a:gd name="connsiteY87" fmla="*/ 622 h 764"/>
              <a:gd name="connsiteX88" fmla="*/ 200 w 420"/>
              <a:gd name="connsiteY88" fmla="*/ 616 h 764"/>
              <a:gd name="connsiteX89" fmla="*/ 205 w 420"/>
              <a:gd name="connsiteY89" fmla="*/ 611 h 764"/>
              <a:gd name="connsiteX90" fmla="*/ 210 w 420"/>
              <a:gd name="connsiteY90" fmla="*/ 600 h 764"/>
              <a:gd name="connsiteX91" fmla="*/ 221 w 420"/>
              <a:gd name="connsiteY91" fmla="*/ 590 h 764"/>
              <a:gd name="connsiteX92" fmla="*/ 226 w 420"/>
              <a:gd name="connsiteY92" fmla="*/ 579 h 764"/>
              <a:gd name="connsiteX93" fmla="*/ 231 w 420"/>
              <a:gd name="connsiteY93" fmla="*/ 569 h 764"/>
              <a:gd name="connsiteX94" fmla="*/ 236 w 420"/>
              <a:gd name="connsiteY94" fmla="*/ 553 h 764"/>
              <a:gd name="connsiteX95" fmla="*/ 242 w 420"/>
              <a:gd name="connsiteY95" fmla="*/ 537 h 764"/>
              <a:gd name="connsiteX96" fmla="*/ 247 w 420"/>
              <a:gd name="connsiteY96" fmla="*/ 521 h 764"/>
              <a:gd name="connsiteX97" fmla="*/ 252 w 420"/>
              <a:gd name="connsiteY97" fmla="*/ 500 h 764"/>
              <a:gd name="connsiteX98" fmla="*/ 257 w 420"/>
              <a:gd name="connsiteY98" fmla="*/ 479 h 764"/>
              <a:gd name="connsiteX99" fmla="*/ 263 w 420"/>
              <a:gd name="connsiteY99" fmla="*/ 453 h 764"/>
              <a:gd name="connsiteX100" fmla="*/ 268 w 420"/>
              <a:gd name="connsiteY100" fmla="*/ 427 h 764"/>
              <a:gd name="connsiteX101" fmla="*/ 273 w 420"/>
              <a:gd name="connsiteY101" fmla="*/ 400 h 764"/>
              <a:gd name="connsiteX102" fmla="*/ 278 w 420"/>
              <a:gd name="connsiteY102" fmla="*/ 374 h 764"/>
              <a:gd name="connsiteX103" fmla="*/ 284 w 420"/>
              <a:gd name="connsiteY103" fmla="*/ 348 h 764"/>
              <a:gd name="connsiteX104" fmla="*/ 284 w 420"/>
              <a:gd name="connsiteY104" fmla="*/ 321 h 764"/>
              <a:gd name="connsiteX105" fmla="*/ 289 w 420"/>
              <a:gd name="connsiteY105" fmla="*/ 295 h 764"/>
              <a:gd name="connsiteX106" fmla="*/ 289 w 420"/>
              <a:gd name="connsiteY106" fmla="*/ 274 h 764"/>
              <a:gd name="connsiteX107" fmla="*/ 294 w 420"/>
              <a:gd name="connsiteY107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84 w 420"/>
              <a:gd name="connsiteY20" fmla="*/ 142 h 764"/>
              <a:gd name="connsiteX21" fmla="*/ 384 w 420"/>
              <a:gd name="connsiteY21" fmla="*/ 163 h 764"/>
              <a:gd name="connsiteX22" fmla="*/ 384 w 420"/>
              <a:gd name="connsiteY22" fmla="*/ 184 h 764"/>
              <a:gd name="connsiteX23" fmla="*/ 373 w 420"/>
              <a:gd name="connsiteY23" fmla="*/ 263 h 764"/>
              <a:gd name="connsiteX24" fmla="*/ 368 w 420"/>
              <a:gd name="connsiteY24" fmla="*/ 316 h 764"/>
              <a:gd name="connsiteX25" fmla="*/ 363 w 420"/>
              <a:gd name="connsiteY25" fmla="*/ 363 h 764"/>
              <a:gd name="connsiteX26" fmla="*/ 357 w 420"/>
              <a:gd name="connsiteY26" fmla="*/ 411 h 764"/>
              <a:gd name="connsiteX27" fmla="*/ 347 w 420"/>
              <a:gd name="connsiteY27" fmla="*/ 458 h 764"/>
              <a:gd name="connsiteX28" fmla="*/ 336 w 420"/>
              <a:gd name="connsiteY28" fmla="*/ 506 h 764"/>
              <a:gd name="connsiteX29" fmla="*/ 326 w 420"/>
              <a:gd name="connsiteY29" fmla="*/ 553 h 764"/>
              <a:gd name="connsiteX30" fmla="*/ 310 w 420"/>
              <a:gd name="connsiteY30" fmla="*/ 595 h 764"/>
              <a:gd name="connsiteX31" fmla="*/ 299 w 420"/>
              <a:gd name="connsiteY31" fmla="*/ 622 h 764"/>
              <a:gd name="connsiteX32" fmla="*/ 294 w 420"/>
              <a:gd name="connsiteY32" fmla="*/ 643 h 764"/>
              <a:gd name="connsiteX33" fmla="*/ 284 w 420"/>
              <a:gd name="connsiteY33" fmla="*/ 658 h 764"/>
              <a:gd name="connsiteX34" fmla="*/ 273 w 420"/>
              <a:gd name="connsiteY34" fmla="*/ 674 h 764"/>
              <a:gd name="connsiteX35" fmla="*/ 263 w 420"/>
              <a:gd name="connsiteY35" fmla="*/ 690 h 764"/>
              <a:gd name="connsiteX36" fmla="*/ 252 w 420"/>
              <a:gd name="connsiteY36" fmla="*/ 706 h 764"/>
              <a:gd name="connsiteX37" fmla="*/ 236 w 420"/>
              <a:gd name="connsiteY37" fmla="*/ 716 h 764"/>
              <a:gd name="connsiteX38" fmla="*/ 226 w 420"/>
              <a:gd name="connsiteY38" fmla="*/ 727 h 764"/>
              <a:gd name="connsiteX39" fmla="*/ 215 w 420"/>
              <a:gd name="connsiteY39" fmla="*/ 737 h 764"/>
              <a:gd name="connsiteX40" fmla="*/ 205 w 420"/>
              <a:gd name="connsiteY40" fmla="*/ 743 h 764"/>
              <a:gd name="connsiteX41" fmla="*/ 194 w 420"/>
              <a:gd name="connsiteY41" fmla="*/ 748 h 764"/>
              <a:gd name="connsiteX42" fmla="*/ 184 w 420"/>
              <a:gd name="connsiteY42" fmla="*/ 753 h 764"/>
              <a:gd name="connsiteX43" fmla="*/ 179 w 420"/>
              <a:gd name="connsiteY43" fmla="*/ 758 h 764"/>
              <a:gd name="connsiteX44" fmla="*/ 168 w 420"/>
              <a:gd name="connsiteY44" fmla="*/ 764 h 764"/>
              <a:gd name="connsiteX45" fmla="*/ 163 w 420"/>
              <a:gd name="connsiteY45" fmla="*/ 764 h 764"/>
              <a:gd name="connsiteX46" fmla="*/ 157 w 420"/>
              <a:gd name="connsiteY46" fmla="*/ 764 h 764"/>
              <a:gd name="connsiteX47" fmla="*/ 147 w 420"/>
              <a:gd name="connsiteY47" fmla="*/ 758 h 764"/>
              <a:gd name="connsiteX48" fmla="*/ 142 w 420"/>
              <a:gd name="connsiteY48" fmla="*/ 753 h 764"/>
              <a:gd name="connsiteX49" fmla="*/ 136 w 420"/>
              <a:gd name="connsiteY49" fmla="*/ 748 h 764"/>
              <a:gd name="connsiteX50" fmla="*/ 136 w 420"/>
              <a:gd name="connsiteY50" fmla="*/ 743 h 764"/>
              <a:gd name="connsiteX51" fmla="*/ 136 w 420"/>
              <a:gd name="connsiteY51" fmla="*/ 737 h 764"/>
              <a:gd name="connsiteX52" fmla="*/ 136 w 420"/>
              <a:gd name="connsiteY52" fmla="*/ 732 h 764"/>
              <a:gd name="connsiteX53" fmla="*/ 136 w 420"/>
              <a:gd name="connsiteY53" fmla="*/ 722 h 764"/>
              <a:gd name="connsiteX54" fmla="*/ 136 w 420"/>
              <a:gd name="connsiteY54" fmla="*/ 716 h 764"/>
              <a:gd name="connsiteX55" fmla="*/ 131 w 420"/>
              <a:gd name="connsiteY55" fmla="*/ 706 h 764"/>
              <a:gd name="connsiteX56" fmla="*/ 121 w 420"/>
              <a:gd name="connsiteY56" fmla="*/ 695 h 764"/>
              <a:gd name="connsiteX57" fmla="*/ 110 w 420"/>
              <a:gd name="connsiteY57" fmla="*/ 690 h 764"/>
              <a:gd name="connsiteX58" fmla="*/ 100 w 420"/>
              <a:gd name="connsiteY58" fmla="*/ 679 h 764"/>
              <a:gd name="connsiteX59" fmla="*/ 84 w 420"/>
              <a:gd name="connsiteY59" fmla="*/ 669 h 764"/>
              <a:gd name="connsiteX60" fmla="*/ 68 w 420"/>
              <a:gd name="connsiteY60" fmla="*/ 658 h 764"/>
              <a:gd name="connsiteX61" fmla="*/ 52 w 420"/>
              <a:gd name="connsiteY61" fmla="*/ 648 h 764"/>
              <a:gd name="connsiteX62" fmla="*/ 36 w 420"/>
              <a:gd name="connsiteY62" fmla="*/ 643 h 764"/>
              <a:gd name="connsiteX63" fmla="*/ 26 w 420"/>
              <a:gd name="connsiteY63" fmla="*/ 632 h 764"/>
              <a:gd name="connsiteX64" fmla="*/ 15 w 420"/>
              <a:gd name="connsiteY64" fmla="*/ 627 h 764"/>
              <a:gd name="connsiteX65" fmla="*/ 5 w 420"/>
              <a:gd name="connsiteY65" fmla="*/ 622 h 764"/>
              <a:gd name="connsiteX66" fmla="*/ 0 w 420"/>
              <a:gd name="connsiteY66" fmla="*/ 616 h 764"/>
              <a:gd name="connsiteX67" fmla="*/ 0 w 420"/>
              <a:gd name="connsiteY67" fmla="*/ 616 h 764"/>
              <a:gd name="connsiteX68" fmla="*/ 0 w 420"/>
              <a:gd name="connsiteY68" fmla="*/ 611 h 764"/>
              <a:gd name="connsiteX69" fmla="*/ 0 w 420"/>
              <a:gd name="connsiteY69" fmla="*/ 611 h 764"/>
              <a:gd name="connsiteX70" fmla="*/ 5 w 420"/>
              <a:gd name="connsiteY70" fmla="*/ 611 h 764"/>
              <a:gd name="connsiteX71" fmla="*/ 10 w 420"/>
              <a:gd name="connsiteY71" fmla="*/ 611 h 764"/>
              <a:gd name="connsiteX72" fmla="*/ 21 w 420"/>
              <a:gd name="connsiteY72" fmla="*/ 611 h 764"/>
              <a:gd name="connsiteX73" fmla="*/ 31 w 420"/>
              <a:gd name="connsiteY73" fmla="*/ 611 h 764"/>
              <a:gd name="connsiteX74" fmla="*/ 47 w 420"/>
              <a:gd name="connsiteY74" fmla="*/ 616 h 764"/>
              <a:gd name="connsiteX75" fmla="*/ 63 w 420"/>
              <a:gd name="connsiteY75" fmla="*/ 622 h 764"/>
              <a:gd name="connsiteX76" fmla="*/ 84 w 420"/>
              <a:gd name="connsiteY76" fmla="*/ 622 h 764"/>
              <a:gd name="connsiteX77" fmla="*/ 105 w 420"/>
              <a:gd name="connsiteY77" fmla="*/ 627 h 764"/>
              <a:gd name="connsiteX78" fmla="*/ 121 w 420"/>
              <a:gd name="connsiteY78" fmla="*/ 632 h 764"/>
              <a:gd name="connsiteX79" fmla="*/ 136 w 420"/>
              <a:gd name="connsiteY79" fmla="*/ 632 h 764"/>
              <a:gd name="connsiteX80" fmla="*/ 152 w 420"/>
              <a:gd name="connsiteY80" fmla="*/ 632 h 764"/>
              <a:gd name="connsiteX81" fmla="*/ 163 w 420"/>
              <a:gd name="connsiteY81" fmla="*/ 632 h 764"/>
              <a:gd name="connsiteX82" fmla="*/ 173 w 420"/>
              <a:gd name="connsiteY82" fmla="*/ 632 h 764"/>
              <a:gd name="connsiteX83" fmla="*/ 179 w 420"/>
              <a:gd name="connsiteY83" fmla="*/ 632 h 764"/>
              <a:gd name="connsiteX84" fmla="*/ 184 w 420"/>
              <a:gd name="connsiteY84" fmla="*/ 632 h 764"/>
              <a:gd name="connsiteX85" fmla="*/ 189 w 420"/>
              <a:gd name="connsiteY85" fmla="*/ 627 h 764"/>
              <a:gd name="connsiteX86" fmla="*/ 194 w 420"/>
              <a:gd name="connsiteY86" fmla="*/ 622 h 764"/>
              <a:gd name="connsiteX87" fmla="*/ 200 w 420"/>
              <a:gd name="connsiteY87" fmla="*/ 616 h 764"/>
              <a:gd name="connsiteX88" fmla="*/ 205 w 420"/>
              <a:gd name="connsiteY88" fmla="*/ 611 h 764"/>
              <a:gd name="connsiteX89" fmla="*/ 210 w 420"/>
              <a:gd name="connsiteY89" fmla="*/ 600 h 764"/>
              <a:gd name="connsiteX90" fmla="*/ 221 w 420"/>
              <a:gd name="connsiteY90" fmla="*/ 590 h 764"/>
              <a:gd name="connsiteX91" fmla="*/ 226 w 420"/>
              <a:gd name="connsiteY91" fmla="*/ 579 h 764"/>
              <a:gd name="connsiteX92" fmla="*/ 231 w 420"/>
              <a:gd name="connsiteY92" fmla="*/ 569 h 764"/>
              <a:gd name="connsiteX93" fmla="*/ 236 w 420"/>
              <a:gd name="connsiteY93" fmla="*/ 553 h 764"/>
              <a:gd name="connsiteX94" fmla="*/ 242 w 420"/>
              <a:gd name="connsiteY94" fmla="*/ 537 h 764"/>
              <a:gd name="connsiteX95" fmla="*/ 247 w 420"/>
              <a:gd name="connsiteY95" fmla="*/ 521 h 764"/>
              <a:gd name="connsiteX96" fmla="*/ 252 w 420"/>
              <a:gd name="connsiteY96" fmla="*/ 500 h 764"/>
              <a:gd name="connsiteX97" fmla="*/ 257 w 420"/>
              <a:gd name="connsiteY97" fmla="*/ 479 h 764"/>
              <a:gd name="connsiteX98" fmla="*/ 263 w 420"/>
              <a:gd name="connsiteY98" fmla="*/ 453 h 764"/>
              <a:gd name="connsiteX99" fmla="*/ 268 w 420"/>
              <a:gd name="connsiteY99" fmla="*/ 427 h 764"/>
              <a:gd name="connsiteX100" fmla="*/ 273 w 420"/>
              <a:gd name="connsiteY100" fmla="*/ 400 h 764"/>
              <a:gd name="connsiteX101" fmla="*/ 278 w 420"/>
              <a:gd name="connsiteY101" fmla="*/ 374 h 764"/>
              <a:gd name="connsiteX102" fmla="*/ 284 w 420"/>
              <a:gd name="connsiteY102" fmla="*/ 348 h 764"/>
              <a:gd name="connsiteX103" fmla="*/ 284 w 420"/>
              <a:gd name="connsiteY103" fmla="*/ 321 h 764"/>
              <a:gd name="connsiteX104" fmla="*/ 289 w 420"/>
              <a:gd name="connsiteY104" fmla="*/ 295 h 764"/>
              <a:gd name="connsiteX105" fmla="*/ 289 w 420"/>
              <a:gd name="connsiteY105" fmla="*/ 274 h 764"/>
              <a:gd name="connsiteX106" fmla="*/ 294 w 420"/>
              <a:gd name="connsiteY106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84 w 420"/>
              <a:gd name="connsiteY20" fmla="*/ 142 h 764"/>
              <a:gd name="connsiteX21" fmla="*/ 384 w 420"/>
              <a:gd name="connsiteY21" fmla="*/ 184 h 764"/>
              <a:gd name="connsiteX22" fmla="*/ 373 w 420"/>
              <a:gd name="connsiteY22" fmla="*/ 263 h 764"/>
              <a:gd name="connsiteX23" fmla="*/ 368 w 420"/>
              <a:gd name="connsiteY23" fmla="*/ 316 h 764"/>
              <a:gd name="connsiteX24" fmla="*/ 363 w 420"/>
              <a:gd name="connsiteY24" fmla="*/ 363 h 764"/>
              <a:gd name="connsiteX25" fmla="*/ 357 w 420"/>
              <a:gd name="connsiteY25" fmla="*/ 411 h 764"/>
              <a:gd name="connsiteX26" fmla="*/ 347 w 420"/>
              <a:gd name="connsiteY26" fmla="*/ 458 h 764"/>
              <a:gd name="connsiteX27" fmla="*/ 336 w 420"/>
              <a:gd name="connsiteY27" fmla="*/ 506 h 764"/>
              <a:gd name="connsiteX28" fmla="*/ 326 w 420"/>
              <a:gd name="connsiteY28" fmla="*/ 553 h 764"/>
              <a:gd name="connsiteX29" fmla="*/ 310 w 420"/>
              <a:gd name="connsiteY29" fmla="*/ 595 h 764"/>
              <a:gd name="connsiteX30" fmla="*/ 299 w 420"/>
              <a:gd name="connsiteY30" fmla="*/ 622 h 764"/>
              <a:gd name="connsiteX31" fmla="*/ 294 w 420"/>
              <a:gd name="connsiteY31" fmla="*/ 643 h 764"/>
              <a:gd name="connsiteX32" fmla="*/ 284 w 420"/>
              <a:gd name="connsiteY32" fmla="*/ 658 h 764"/>
              <a:gd name="connsiteX33" fmla="*/ 273 w 420"/>
              <a:gd name="connsiteY33" fmla="*/ 674 h 764"/>
              <a:gd name="connsiteX34" fmla="*/ 263 w 420"/>
              <a:gd name="connsiteY34" fmla="*/ 690 h 764"/>
              <a:gd name="connsiteX35" fmla="*/ 252 w 420"/>
              <a:gd name="connsiteY35" fmla="*/ 706 h 764"/>
              <a:gd name="connsiteX36" fmla="*/ 236 w 420"/>
              <a:gd name="connsiteY36" fmla="*/ 716 h 764"/>
              <a:gd name="connsiteX37" fmla="*/ 226 w 420"/>
              <a:gd name="connsiteY37" fmla="*/ 727 h 764"/>
              <a:gd name="connsiteX38" fmla="*/ 215 w 420"/>
              <a:gd name="connsiteY38" fmla="*/ 737 h 764"/>
              <a:gd name="connsiteX39" fmla="*/ 205 w 420"/>
              <a:gd name="connsiteY39" fmla="*/ 743 h 764"/>
              <a:gd name="connsiteX40" fmla="*/ 194 w 420"/>
              <a:gd name="connsiteY40" fmla="*/ 748 h 764"/>
              <a:gd name="connsiteX41" fmla="*/ 184 w 420"/>
              <a:gd name="connsiteY41" fmla="*/ 753 h 764"/>
              <a:gd name="connsiteX42" fmla="*/ 179 w 420"/>
              <a:gd name="connsiteY42" fmla="*/ 758 h 764"/>
              <a:gd name="connsiteX43" fmla="*/ 168 w 420"/>
              <a:gd name="connsiteY43" fmla="*/ 764 h 764"/>
              <a:gd name="connsiteX44" fmla="*/ 163 w 420"/>
              <a:gd name="connsiteY44" fmla="*/ 764 h 764"/>
              <a:gd name="connsiteX45" fmla="*/ 157 w 420"/>
              <a:gd name="connsiteY45" fmla="*/ 764 h 764"/>
              <a:gd name="connsiteX46" fmla="*/ 147 w 420"/>
              <a:gd name="connsiteY46" fmla="*/ 758 h 764"/>
              <a:gd name="connsiteX47" fmla="*/ 142 w 420"/>
              <a:gd name="connsiteY47" fmla="*/ 753 h 764"/>
              <a:gd name="connsiteX48" fmla="*/ 136 w 420"/>
              <a:gd name="connsiteY48" fmla="*/ 748 h 764"/>
              <a:gd name="connsiteX49" fmla="*/ 136 w 420"/>
              <a:gd name="connsiteY49" fmla="*/ 743 h 764"/>
              <a:gd name="connsiteX50" fmla="*/ 136 w 420"/>
              <a:gd name="connsiteY50" fmla="*/ 737 h 764"/>
              <a:gd name="connsiteX51" fmla="*/ 136 w 420"/>
              <a:gd name="connsiteY51" fmla="*/ 732 h 764"/>
              <a:gd name="connsiteX52" fmla="*/ 136 w 420"/>
              <a:gd name="connsiteY52" fmla="*/ 722 h 764"/>
              <a:gd name="connsiteX53" fmla="*/ 136 w 420"/>
              <a:gd name="connsiteY53" fmla="*/ 716 h 764"/>
              <a:gd name="connsiteX54" fmla="*/ 131 w 420"/>
              <a:gd name="connsiteY54" fmla="*/ 706 h 764"/>
              <a:gd name="connsiteX55" fmla="*/ 121 w 420"/>
              <a:gd name="connsiteY55" fmla="*/ 695 h 764"/>
              <a:gd name="connsiteX56" fmla="*/ 110 w 420"/>
              <a:gd name="connsiteY56" fmla="*/ 690 h 764"/>
              <a:gd name="connsiteX57" fmla="*/ 100 w 420"/>
              <a:gd name="connsiteY57" fmla="*/ 679 h 764"/>
              <a:gd name="connsiteX58" fmla="*/ 84 w 420"/>
              <a:gd name="connsiteY58" fmla="*/ 669 h 764"/>
              <a:gd name="connsiteX59" fmla="*/ 68 w 420"/>
              <a:gd name="connsiteY59" fmla="*/ 658 h 764"/>
              <a:gd name="connsiteX60" fmla="*/ 52 w 420"/>
              <a:gd name="connsiteY60" fmla="*/ 648 h 764"/>
              <a:gd name="connsiteX61" fmla="*/ 36 w 420"/>
              <a:gd name="connsiteY61" fmla="*/ 643 h 764"/>
              <a:gd name="connsiteX62" fmla="*/ 26 w 420"/>
              <a:gd name="connsiteY62" fmla="*/ 632 h 764"/>
              <a:gd name="connsiteX63" fmla="*/ 15 w 420"/>
              <a:gd name="connsiteY63" fmla="*/ 627 h 764"/>
              <a:gd name="connsiteX64" fmla="*/ 5 w 420"/>
              <a:gd name="connsiteY64" fmla="*/ 622 h 764"/>
              <a:gd name="connsiteX65" fmla="*/ 0 w 420"/>
              <a:gd name="connsiteY65" fmla="*/ 616 h 764"/>
              <a:gd name="connsiteX66" fmla="*/ 0 w 420"/>
              <a:gd name="connsiteY66" fmla="*/ 616 h 764"/>
              <a:gd name="connsiteX67" fmla="*/ 0 w 420"/>
              <a:gd name="connsiteY67" fmla="*/ 611 h 764"/>
              <a:gd name="connsiteX68" fmla="*/ 0 w 420"/>
              <a:gd name="connsiteY68" fmla="*/ 611 h 764"/>
              <a:gd name="connsiteX69" fmla="*/ 5 w 420"/>
              <a:gd name="connsiteY69" fmla="*/ 611 h 764"/>
              <a:gd name="connsiteX70" fmla="*/ 10 w 420"/>
              <a:gd name="connsiteY70" fmla="*/ 611 h 764"/>
              <a:gd name="connsiteX71" fmla="*/ 21 w 420"/>
              <a:gd name="connsiteY71" fmla="*/ 611 h 764"/>
              <a:gd name="connsiteX72" fmla="*/ 31 w 420"/>
              <a:gd name="connsiteY72" fmla="*/ 611 h 764"/>
              <a:gd name="connsiteX73" fmla="*/ 47 w 420"/>
              <a:gd name="connsiteY73" fmla="*/ 616 h 764"/>
              <a:gd name="connsiteX74" fmla="*/ 63 w 420"/>
              <a:gd name="connsiteY74" fmla="*/ 622 h 764"/>
              <a:gd name="connsiteX75" fmla="*/ 84 w 420"/>
              <a:gd name="connsiteY75" fmla="*/ 622 h 764"/>
              <a:gd name="connsiteX76" fmla="*/ 105 w 420"/>
              <a:gd name="connsiteY76" fmla="*/ 627 h 764"/>
              <a:gd name="connsiteX77" fmla="*/ 121 w 420"/>
              <a:gd name="connsiteY77" fmla="*/ 632 h 764"/>
              <a:gd name="connsiteX78" fmla="*/ 136 w 420"/>
              <a:gd name="connsiteY78" fmla="*/ 632 h 764"/>
              <a:gd name="connsiteX79" fmla="*/ 152 w 420"/>
              <a:gd name="connsiteY79" fmla="*/ 632 h 764"/>
              <a:gd name="connsiteX80" fmla="*/ 163 w 420"/>
              <a:gd name="connsiteY80" fmla="*/ 632 h 764"/>
              <a:gd name="connsiteX81" fmla="*/ 173 w 420"/>
              <a:gd name="connsiteY81" fmla="*/ 632 h 764"/>
              <a:gd name="connsiteX82" fmla="*/ 179 w 420"/>
              <a:gd name="connsiteY82" fmla="*/ 632 h 764"/>
              <a:gd name="connsiteX83" fmla="*/ 184 w 420"/>
              <a:gd name="connsiteY83" fmla="*/ 632 h 764"/>
              <a:gd name="connsiteX84" fmla="*/ 189 w 420"/>
              <a:gd name="connsiteY84" fmla="*/ 627 h 764"/>
              <a:gd name="connsiteX85" fmla="*/ 194 w 420"/>
              <a:gd name="connsiteY85" fmla="*/ 622 h 764"/>
              <a:gd name="connsiteX86" fmla="*/ 200 w 420"/>
              <a:gd name="connsiteY86" fmla="*/ 616 h 764"/>
              <a:gd name="connsiteX87" fmla="*/ 205 w 420"/>
              <a:gd name="connsiteY87" fmla="*/ 611 h 764"/>
              <a:gd name="connsiteX88" fmla="*/ 210 w 420"/>
              <a:gd name="connsiteY88" fmla="*/ 600 h 764"/>
              <a:gd name="connsiteX89" fmla="*/ 221 w 420"/>
              <a:gd name="connsiteY89" fmla="*/ 590 h 764"/>
              <a:gd name="connsiteX90" fmla="*/ 226 w 420"/>
              <a:gd name="connsiteY90" fmla="*/ 579 h 764"/>
              <a:gd name="connsiteX91" fmla="*/ 231 w 420"/>
              <a:gd name="connsiteY91" fmla="*/ 569 h 764"/>
              <a:gd name="connsiteX92" fmla="*/ 236 w 420"/>
              <a:gd name="connsiteY92" fmla="*/ 553 h 764"/>
              <a:gd name="connsiteX93" fmla="*/ 242 w 420"/>
              <a:gd name="connsiteY93" fmla="*/ 537 h 764"/>
              <a:gd name="connsiteX94" fmla="*/ 247 w 420"/>
              <a:gd name="connsiteY94" fmla="*/ 521 h 764"/>
              <a:gd name="connsiteX95" fmla="*/ 252 w 420"/>
              <a:gd name="connsiteY95" fmla="*/ 500 h 764"/>
              <a:gd name="connsiteX96" fmla="*/ 257 w 420"/>
              <a:gd name="connsiteY96" fmla="*/ 479 h 764"/>
              <a:gd name="connsiteX97" fmla="*/ 263 w 420"/>
              <a:gd name="connsiteY97" fmla="*/ 453 h 764"/>
              <a:gd name="connsiteX98" fmla="*/ 268 w 420"/>
              <a:gd name="connsiteY98" fmla="*/ 427 h 764"/>
              <a:gd name="connsiteX99" fmla="*/ 273 w 420"/>
              <a:gd name="connsiteY99" fmla="*/ 400 h 764"/>
              <a:gd name="connsiteX100" fmla="*/ 278 w 420"/>
              <a:gd name="connsiteY100" fmla="*/ 374 h 764"/>
              <a:gd name="connsiteX101" fmla="*/ 284 w 420"/>
              <a:gd name="connsiteY101" fmla="*/ 348 h 764"/>
              <a:gd name="connsiteX102" fmla="*/ 284 w 420"/>
              <a:gd name="connsiteY102" fmla="*/ 321 h 764"/>
              <a:gd name="connsiteX103" fmla="*/ 289 w 420"/>
              <a:gd name="connsiteY103" fmla="*/ 295 h 764"/>
              <a:gd name="connsiteX104" fmla="*/ 289 w 420"/>
              <a:gd name="connsiteY104" fmla="*/ 274 h 764"/>
              <a:gd name="connsiteX105" fmla="*/ 294 w 420"/>
              <a:gd name="connsiteY105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84 w 420"/>
              <a:gd name="connsiteY20" fmla="*/ 142 h 764"/>
              <a:gd name="connsiteX21" fmla="*/ 373 w 420"/>
              <a:gd name="connsiteY21" fmla="*/ 263 h 764"/>
              <a:gd name="connsiteX22" fmla="*/ 368 w 420"/>
              <a:gd name="connsiteY22" fmla="*/ 316 h 764"/>
              <a:gd name="connsiteX23" fmla="*/ 363 w 420"/>
              <a:gd name="connsiteY23" fmla="*/ 363 h 764"/>
              <a:gd name="connsiteX24" fmla="*/ 357 w 420"/>
              <a:gd name="connsiteY24" fmla="*/ 411 h 764"/>
              <a:gd name="connsiteX25" fmla="*/ 347 w 420"/>
              <a:gd name="connsiteY25" fmla="*/ 458 h 764"/>
              <a:gd name="connsiteX26" fmla="*/ 336 w 420"/>
              <a:gd name="connsiteY26" fmla="*/ 506 h 764"/>
              <a:gd name="connsiteX27" fmla="*/ 326 w 420"/>
              <a:gd name="connsiteY27" fmla="*/ 553 h 764"/>
              <a:gd name="connsiteX28" fmla="*/ 310 w 420"/>
              <a:gd name="connsiteY28" fmla="*/ 595 h 764"/>
              <a:gd name="connsiteX29" fmla="*/ 299 w 420"/>
              <a:gd name="connsiteY29" fmla="*/ 622 h 764"/>
              <a:gd name="connsiteX30" fmla="*/ 294 w 420"/>
              <a:gd name="connsiteY30" fmla="*/ 643 h 764"/>
              <a:gd name="connsiteX31" fmla="*/ 284 w 420"/>
              <a:gd name="connsiteY31" fmla="*/ 658 h 764"/>
              <a:gd name="connsiteX32" fmla="*/ 273 w 420"/>
              <a:gd name="connsiteY32" fmla="*/ 674 h 764"/>
              <a:gd name="connsiteX33" fmla="*/ 263 w 420"/>
              <a:gd name="connsiteY33" fmla="*/ 690 h 764"/>
              <a:gd name="connsiteX34" fmla="*/ 252 w 420"/>
              <a:gd name="connsiteY34" fmla="*/ 706 h 764"/>
              <a:gd name="connsiteX35" fmla="*/ 236 w 420"/>
              <a:gd name="connsiteY35" fmla="*/ 716 h 764"/>
              <a:gd name="connsiteX36" fmla="*/ 226 w 420"/>
              <a:gd name="connsiteY36" fmla="*/ 727 h 764"/>
              <a:gd name="connsiteX37" fmla="*/ 215 w 420"/>
              <a:gd name="connsiteY37" fmla="*/ 737 h 764"/>
              <a:gd name="connsiteX38" fmla="*/ 205 w 420"/>
              <a:gd name="connsiteY38" fmla="*/ 743 h 764"/>
              <a:gd name="connsiteX39" fmla="*/ 194 w 420"/>
              <a:gd name="connsiteY39" fmla="*/ 748 h 764"/>
              <a:gd name="connsiteX40" fmla="*/ 184 w 420"/>
              <a:gd name="connsiteY40" fmla="*/ 753 h 764"/>
              <a:gd name="connsiteX41" fmla="*/ 179 w 420"/>
              <a:gd name="connsiteY41" fmla="*/ 758 h 764"/>
              <a:gd name="connsiteX42" fmla="*/ 168 w 420"/>
              <a:gd name="connsiteY42" fmla="*/ 764 h 764"/>
              <a:gd name="connsiteX43" fmla="*/ 163 w 420"/>
              <a:gd name="connsiteY43" fmla="*/ 764 h 764"/>
              <a:gd name="connsiteX44" fmla="*/ 157 w 420"/>
              <a:gd name="connsiteY44" fmla="*/ 764 h 764"/>
              <a:gd name="connsiteX45" fmla="*/ 147 w 420"/>
              <a:gd name="connsiteY45" fmla="*/ 758 h 764"/>
              <a:gd name="connsiteX46" fmla="*/ 142 w 420"/>
              <a:gd name="connsiteY46" fmla="*/ 753 h 764"/>
              <a:gd name="connsiteX47" fmla="*/ 136 w 420"/>
              <a:gd name="connsiteY47" fmla="*/ 748 h 764"/>
              <a:gd name="connsiteX48" fmla="*/ 136 w 420"/>
              <a:gd name="connsiteY48" fmla="*/ 743 h 764"/>
              <a:gd name="connsiteX49" fmla="*/ 136 w 420"/>
              <a:gd name="connsiteY49" fmla="*/ 737 h 764"/>
              <a:gd name="connsiteX50" fmla="*/ 136 w 420"/>
              <a:gd name="connsiteY50" fmla="*/ 732 h 764"/>
              <a:gd name="connsiteX51" fmla="*/ 136 w 420"/>
              <a:gd name="connsiteY51" fmla="*/ 722 h 764"/>
              <a:gd name="connsiteX52" fmla="*/ 136 w 420"/>
              <a:gd name="connsiteY52" fmla="*/ 716 h 764"/>
              <a:gd name="connsiteX53" fmla="*/ 131 w 420"/>
              <a:gd name="connsiteY53" fmla="*/ 706 h 764"/>
              <a:gd name="connsiteX54" fmla="*/ 121 w 420"/>
              <a:gd name="connsiteY54" fmla="*/ 695 h 764"/>
              <a:gd name="connsiteX55" fmla="*/ 110 w 420"/>
              <a:gd name="connsiteY55" fmla="*/ 690 h 764"/>
              <a:gd name="connsiteX56" fmla="*/ 100 w 420"/>
              <a:gd name="connsiteY56" fmla="*/ 679 h 764"/>
              <a:gd name="connsiteX57" fmla="*/ 84 w 420"/>
              <a:gd name="connsiteY57" fmla="*/ 669 h 764"/>
              <a:gd name="connsiteX58" fmla="*/ 68 w 420"/>
              <a:gd name="connsiteY58" fmla="*/ 658 h 764"/>
              <a:gd name="connsiteX59" fmla="*/ 52 w 420"/>
              <a:gd name="connsiteY59" fmla="*/ 648 h 764"/>
              <a:gd name="connsiteX60" fmla="*/ 36 w 420"/>
              <a:gd name="connsiteY60" fmla="*/ 643 h 764"/>
              <a:gd name="connsiteX61" fmla="*/ 26 w 420"/>
              <a:gd name="connsiteY61" fmla="*/ 632 h 764"/>
              <a:gd name="connsiteX62" fmla="*/ 15 w 420"/>
              <a:gd name="connsiteY62" fmla="*/ 627 h 764"/>
              <a:gd name="connsiteX63" fmla="*/ 5 w 420"/>
              <a:gd name="connsiteY63" fmla="*/ 622 h 764"/>
              <a:gd name="connsiteX64" fmla="*/ 0 w 420"/>
              <a:gd name="connsiteY64" fmla="*/ 616 h 764"/>
              <a:gd name="connsiteX65" fmla="*/ 0 w 420"/>
              <a:gd name="connsiteY65" fmla="*/ 616 h 764"/>
              <a:gd name="connsiteX66" fmla="*/ 0 w 420"/>
              <a:gd name="connsiteY66" fmla="*/ 611 h 764"/>
              <a:gd name="connsiteX67" fmla="*/ 0 w 420"/>
              <a:gd name="connsiteY67" fmla="*/ 611 h 764"/>
              <a:gd name="connsiteX68" fmla="*/ 5 w 420"/>
              <a:gd name="connsiteY68" fmla="*/ 611 h 764"/>
              <a:gd name="connsiteX69" fmla="*/ 10 w 420"/>
              <a:gd name="connsiteY69" fmla="*/ 611 h 764"/>
              <a:gd name="connsiteX70" fmla="*/ 21 w 420"/>
              <a:gd name="connsiteY70" fmla="*/ 611 h 764"/>
              <a:gd name="connsiteX71" fmla="*/ 31 w 420"/>
              <a:gd name="connsiteY71" fmla="*/ 611 h 764"/>
              <a:gd name="connsiteX72" fmla="*/ 47 w 420"/>
              <a:gd name="connsiteY72" fmla="*/ 616 h 764"/>
              <a:gd name="connsiteX73" fmla="*/ 63 w 420"/>
              <a:gd name="connsiteY73" fmla="*/ 622 h 764"/>
              <a:gd name="connsiteX74" fmla="*/ 84 w 420"/>
              <a:gd name="connsiteY74" fmla="*/ 622 h 764"/>
              <a:gd name="connsiteX75" fmla="*/ 105 w 420"/>
              <a:gd name="connsiteY75" fmla="*/ 627 h 764"/>
              <a:gd name="connsiteX76" fmla="*/ 121 w 420"/>
              <a:gd name="connsiteY76" fmla="*/ 632 h 764"/>
              <a:gd name="connsiteX77" fmla="*/ 136 w 420"/>
              <a:gd name="connsiteY77" fmla="*/ 632 h 764"/>
              <a:gd name="connsiteX78" fmla="*/ 152 w 420"/>
              <a:gd name="connsiteY78" fmla="*/ 632 h 764"/>
              <a:gd name="connsiteX79" fmla="*/ 163 w 420"/>
              <a:gd name="connsiteY79" fmla="*/ 632 h 764"/>
              <a:gd name="connsiteX80" fmla="*/ 173 w 420"/>
              <a:gd name="connsiteY80" fmla="*/ 632 h 764"/>
              <a:gd name="connsiteX81" fmla="*/ 179 w 420"/>
              <a:gd name="connsiteY81" fmla="*/ 632 h 764"/>
              <a:gd name="connsiteX82" fmla="*/ 184 w 420"/>
              <a:gd name="connsiteY82" fmla="*/ 632 h 764"/>
              <a:gd name="connsiteX83" fmla="*/ 189 w 420"/>
              <a:gd name="connsiteY83" fmla="*/ 627 h 764"/>
              <a:gd name="connsiteX84" fmla="*/ 194 w 420"/>
              <a:gd name="connsiteY84" fmla="*/ 622 h 764"/>
              <a:gd name="connsiteX85" fmla="*/ 200 w 420"/>
              <a:gd name="connsiteY85" fmla="*/ 616 h 764"/>
              <a:gd name="connsiteX86" fmla="*/ 205 w 420"/>
              <a:gd name="connsiteY86" fmla="*/ 611 h 764"/>
              <a:gd name="connsiteX87" fmla="*/ 210 w 420"/>
              <a:gd name="connsiteY87" fmla="*/ 600 h 764"/>
              <a:gd name="connsiteX88" fmla="*/ 221 w 420"/>
              <a:gd name="connsiteY88" fmla="*/ 590 h 764"/>
              <a:gd name="connsiteX89" fmla="*/ 226 w 420"/>
              <a:gd name="connsiteY89" fmla="*/ 579 h 764"/>
              <a:gd name="connsiteX90" fmla="*/ 231 w 420"/>
              <a:gd name="connsiteY90" fmla="*/ 569 h 764"/>
              <a:gd name="connsiteX91" fmla="*/ 236 w 420"/>
              <a:gd name="connsiteY91" fmla="*/ 553 h 764"/>
              <a:gd name="connsiteX92" fmla="*/ 242 w 420"/>
              <a:gd name="connsiteY92" fmla="*/ 537 h 764"/>
              <a:gd name="connsiteX93" fmla="*/ 247 w 420"/>
              <a:gd name="connsiteY93" fmla="*/ 521 h 764"/>
              <a:gd name="connsiteX94" fmla="*/ 252 w 420"/>
              <a:gd name="connsiteY94" fmla="*/ 500 h 764"/>
              <a:gd name="connsiteX95" fmla="*/ 257 w 420"/>
              <a:gd name="connsiteY95" fmla="*/ 479 h 764"/>
              <a:gd name="connsiteX96" fmla="*/ 263 w 420"/>
              <a:gd name="connsiteY96" fmla="*/ 453 h 764"/>
              <a:gd name="connsiteX97" fmla="*/ 268 w 420"/>
              <a:gd name="connsiteY97" fmla="*/ 427 h 764"/>
              <a:gd name="connsiteX98" fmla="*/ 273 w 420"/>
              <a:gd name="connsiteY98" fmla="*/ 400 h 764"/>
              <a:gd name="connsiteX99" fmla="*/ 278 w 420"/>
              <a:gd name="connsiteY99" fmla="*/ 374 h 764"/>
              <a:gd name="connsiteX100" fmla="*/ 284 w 420"/>
              <a:gd name="connsiteY100" fmla="*/ 348 h 764"/>
              <a:gd name="connsiteX101" fmla="*/ 284 w 420"/>
              <a:gd name="connsiteY101" fmla="*/ 321 h 764"/>
              <a:gd name="connsiteX102" fmla="*/ 289 w 420"/>
              <a:gd name="connsiteY102" fmla="*/ 295 h 764"/>
              <a:gd name="connsiteX103" fmla="*/ 289 w 420"/>
              <a:gd name="connsiteY103" fmla="*/ 274 h 764"/>
              <a:gd name="connsiteX104" fmla="*/ 294 w 420"/>
              <a:gd name="connsiteY104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89 w 420"/>
              <a:gd name="connsiteY19" fmla="*/ 126 h 764"/>
              <a:gd name="connsiteX20" fmla="*/ 373 w 420"/>
              <a:gd name="connsiteY20" fmla="*/ 263 h 764"/>
              <a:gd name="connsiteX21" fmla="*/ 368 w 420"/>
              <a:gd name="connsiteY21" fmla="*/ 316 h 764"/>
              <a:gd name="connsiteX22" fmla="*/ 363 w 420"/>
              <a:gd name="connsiteY22" fmla="*/ 363 h 764"/>
              <a:gd name="connsiteX23" fmla="*/ 357 w 420"/>
              <a:gd name="connsiteY23" fmla="*/ 411 h 764"/>
              <a:gd name="connsiteX24" fmla="*/ 347 w 420"/>
              <a:gd name="connsiteY24" fmla="*/ 458 h 764"/>
              <a:gd name="connsiteX25" fmla="*/ 336 w 420"/>
              <a:gd name="connsiteY25" fmla="*/ 506 h 764"/>
              <a:gd name="connsiteX26" fmla="*/ 326 w 420"/>
              <a:gd name="connsiteY26" fmla="*/ 553 h 764"/>
              <a:gd name="connsiteX27" fmla="*/ 310 w 420"/>
              <a:gd name="connsiteY27" fmla="*/ 595 h 764"/>
              <a:gd name="connsiteX28" fmla="*/ 299 w 420"/>
              <a:gd name="connsiteY28" fmla="*/ 622 h 764"/>
              <a:gd name="connsiteX29" fmla="*/ 294 w 420"/>
              <a:gd name="connsiteY29" fmla="*/ 643 h 764"/>
              <a:gd name="connsiteX30" fmla="*/ 284 w 420"/>
              <a:gd name="connsiteY30" fmla="*/ 658 h 764"/>
              <a:gd name="connsiteX31" fmla="*/ 273 w 420"/>
              <a:gd name="connsiteY31" fmla="*/ 674 h 764"/>
              <a:gd name="connsiteX32" fmla="*/ 263 w 420"/>
              <a:gd name="connsiteY32" fmla="*/ 690 h 764"/>
              <a:gd name="connsiteX33" fmla="*/ 252 w 420"/>
              <a:gd name="connsiteY33" fmla="*/ 706 h 764"/>
              <a:gd name="connsiteX34" fmla="*/ 236 w 420"/>
              <a:gd name="connsiteY34" fmla="*/ 716 h 764"/>
              <a:gd name="connsiteX35" fmla="*/ 226 w 420"/>
              <a:gd name="connsiteY35" fmla="*/ 727 h 764"/>
              <a:gd name="connsiteX36" fmla="*/ 215 w 420"/>
              <a:gd name="connsiteY36" fmla="*/ 737 h 764"/>
              <a:gd name="connsiteX37" fmla="*/ 205 w 420"/>
              <a:gd name="connsiteY37" fmla="*/ 743 h 764"/>
              <a:gd name="connsiteX38" fmla="*/ 194 w 420"/>
              <a:gd name="connsiteY38" fmla="*/ 748 h 764"/>
              <a:gd name="connsiteX39" fmla="*/ 184 w 420"/>
              <a:gd name="connsiteY39" fmla="*/ 753 h 764"/>
              <a:gd name="connsiteX40" fmla="*/ 179 w 420"/>
              <a:gd name="connsiteY40" fmla="*/ 758 h 764"/>
              <a:gd name="connsiteX41" fmla="*/ 168 w 420"/>
              <a:gd name="connsiteY41" fmla="*/ 764 h 764"/>
              <a:gd name="connsiteX42" fmla="*/ 163 w 420"/>
              <a:gd name="connsiteY42" fmla="*/ 764 h 764"/>
              <a:gd name="connsiteX43" fmla="*/ 157 w 420"/>
              <a:gd name="connsiteY43" fmla="*/ 764 h 764"/>
              <a:gd name="connsiteX44" fmla="*/ 147 w 420"/>
              <a:gd name="connsiteY44" fmla="*/ 758 h 764"/>
              <a:gd name="connsiteX45" fmla="*/ 142 w 420"/>
              <a:gd name="connsiteY45" fmla="*/ 753 h 764"/>
              <a:gd name="connsiteX46" fmla="*/ 136 w 420"/>
              <a:gd name="connsiteY46" fmla="*/ 748 h 764"/>
              <a:gd name="connsiteX47" fmla="*/ 136 w 420"/>
              <a:gd name="connsiteY47" fmla="*/ 743 h 764"/>
              <a:gd name="connsiteX48" fmla="*/ 136 w 420"/>
              <a:gd name="connsiteY48" fmla="*/ 737 h 764"/>
              <a:gd name="connsiteX49" fmla="*/ 136 w 420"/>
              <a:gd name="connsiteY49" fmla="*/ 732 h 764"/>
              <a:gd name="connsiteX50" fmla="*/ 136 w 420"/>
              <a:gd name="connsiteY50" fmla="*/ 722 h 764"/>
              <a:gd name="connsiteX51" fmla="*/ 136 w 420"/>
              <a:gd name="connsiteY51" fmla="*/ 716 h 764"/>
              <a:gd name="connsiteX52" fmla="*/ 131 w 420"/>
              <a:gd name="connsiteY52" fmla="*/ 706 h 764"/>
              <a:gd name="connsiteX53" fmla="*/ 121 w 420"/>
              <a:gd name="connsiteY53" fmla="*/ 695 h 764"/>
              <a:gd name="connsiteX54" fmla="*/ 110 w 420"/>
              <a:gd name="connsiteY54" fmla="*/ 690 h 764"/>
              <a:gd name="connsiteX55" fmla="*/ 100 w 420"/>
              <a:gd name="connsiteY55" fmla="*/ 679 h 764"/>
              <a:gd name="connsiteX56" fmla="*/ 84 w 420"/>
              <a:gd name="connsiteY56" fmla="*/ 669 h 764"/>
              <a:gd name="connsiteX57" fmla="*/ 68 w 420"/>
              <a:gd name="connsiteY57" fmla="*/ 658 h 764"/>
              <a:gd name="connsiteX58" fmla="*/ 52 w 420"/>
              <a:gd name="connsiteY58" fmla="*/ 648 h 764"/>
              <a:gd name="connsiteX59" fmla="*/ 36 w 420"/>
              <a:gd name="connsiteY59" fmla="*/ 643 h 764"/>
              <a:gd name="connsiteX60" fmla="*/ 26 w 420"/>
              <a:gd name="connsiteY60" fmla="*/ 632 h 764"/>
              <a:gd name="connsiteX61" fmla="*/ 15 w 420"/>
              <a:gd name="connsiteY61" fmla="*/ 627 h 764"/>
              <a:gd name="connsiteX62" fmla="*/ 5 w 420"/>
              <a:gd name="connsiteY62" fmla="*/ 622 h 764"/>
              <a:gd name="connsiteX63" fmla="*/ 0 w 420"/>
              <a:gd name="connsiteY63" fmla="*/ 616 h 764"/>
              <a:gd name="connsiteX64" fmla="*/ 0 w 420"/>
              <a:gd name="connsiteY64" fmla="*/ 616 h 764"/>
              <a:gd name="connsiteX65" fmla="*/ 0 w 420"/>
              <a:gd name="connsiteY65" fmla="*/ 611 h 764"/>
              <a:gd name="connsiteX66" fmla="*/ 0 w 420"/>
              <a:gd name="connsiteY66" fmla="*/ 611 h 764"/>
              <a:gd name="connsiteX67" fmla="*/ 5 w 420"/>
              <a:gd name="connsiteY67" fmla="*/ 611 h 764"/>
              <a:gd name="connsiteX68" fmla="*/ 10 w 420"/>
              <a:gd name="connsiteY68" fmla="*/ 611 h 764"/>
              <a:gd name="connsiteX69" fmla="*/ 21 w 420"/>
              <a:gd name="connsiteY69" fmla="*/ 611 h 764"/>
              <a:gd name="connsiteX70" fmla="*/ 31 w 420"/>
              <a:gd name="connsiteY70" fmla="*/ 611 h 764"/>
              <a:gd name="connsiteX71" fmla="*/ 47 w 420"/>
              <a:gd name="connsiteY71" fmla="*/ 616 h 764"/>
              <a:gd name="connsiteX72" fmla="*/ 63 w 420"/>
              <a:gd name="connsiteY72" fmla="*/ 622 h 764"/>
              <a:gd name="connsiteX73" fmla="*/ 84 w 420"/>
              <a:gd name="connsiteY73" fmla="*/ 622 h 764"/>
              <a:gd name="connsiteX74" fmla="*/ 105 w 420"/>
              <a:gd name="connsiteY74" fmla="*/ 627 h 764"/>
              <a:gd name="connsiteX75" fmla="*/ 121 w 420"/>
              <a:gd name="connsiteY75" fmla="*/ 632 h 764"/>
              <a:gd name="connsiteX76" fmla="*/ 136 w 420"/>
              <a:gd name="connsiteY76" fmla="*/ 632 h 764"/>
              <a:gd name="connsiteX77" fmla="*/ 152 w 420"/>
              <a:gd name="connsiteY77" fmla="*/ 632 h 764"/>
              <a:gd name="connsiteX78" fmla="*/ 163 w 420"/>
              <a:gd name="connsiteY78" fmla="*/ 632 h 764"/>
              <a:gd name="connsiteX79" fmla="*/ 173 w 420"/>
              <a:gd name="connsiteY79" fmla="*/ 632 h 764"/>
              <a:gd name="connsiteX80" fmla="*/ 179 w 420"/>
              <a:gd name="connsiteY80" fmla="*/ 632 h 764"/>
              <a:gd name="connsiteX81" fmla="*/ 184 w 420"/>
              <a:gd name="connsiteY81" fmla="*/ 632 h 764"/>
              <a:gd name="connsiteX82" fmla="*/ 189 w 420"/>
              <a:gd name="connsiteY82" fmla="*/ 627 h 764"/>
              <a:gd name="connsiteX83" fmla="*/ 194 w 420"/>
              <a:gd name="connsiteY83" fmla="*/ 622 h 764"/>
              <a:gd name="connsiteX84" fmla="*/ 200 w 420"/>
              <a:gd name="connsiteY84" fmla="*/ 616 h 764"/>
              <a:gd name="connsiteX85" fmla="*/ 205 w 420"/>
              <a:gd name="connsiteY85" fmla="*/ 611 h 764"/>
              <a:gd name="connsiteX86" fmla="*/ 210 w 420"/>
              <a:gd name="connsiteY86" fmla="*/ 600 h 764"/>
              <a:gd name="connsiteX87" fmla="*/ 221 w 420"/>
              <a:gd name="connsiteY87" fmla="*/ 590 h 764"/>
              <a:gd name="connsiteX88" fmla="*/ 226 w 420"/>
              <a:gd name="connsiteY88" fmla="*/ 579 h 764"/>
              <a:gd name="connsiteX89" fmla="*/ 231 w 420"/>
              <a:gd name="connsiteY89" fmla="*/ 569 h 764"/>
              <a:gd name="connsiteX90" fmla="*/ 236 w 420"/>
              <a:gd name="connsiteY90" fmla="*/ 553 h 764"/>
              <a:gd name="connsiteX91" fmla="*/ 242 w 420"/>
              <a:gd name="connsiteY91" fmla="*/ 537 h 764"/>
              <a:gd name="connsiteX92" fmla="*/ 247 w 420"/>
              <a:gd name="connsiteY92" fmla="*/ 521 h 764"/>
              <a:gd name="connsiteX93" fmla="*/ 252 w 420"/>
              <a:gd name="connsiteY93" fmla="*/ 500 h 764"/>
              <a:gd name="connsiteX94" fmla="*/ 257 w 420"/>
              <a:gd name="connsiteY94" fmla="*/ 479 h 764"/>
              <a:gd name="connsiteX95" fmla="*/ 263 w 420"/>
              <a:gd name="connsiteY95" fmla="*/ 453 h 764"/>
              <a:gd name="connsiteX96" fmla="*/ 268 w 420"/>
              <a:gd name="connsiteY96" fmla="*/ 427 h 764"/>
              <a:gd name="connsiteX97" fmla="*/ 273 w 420"/>
              <a:gd name="connsiteY97" fmla="*/ 400 h 764"/>
              <a:gd name="connsiteX98" fmla="*/ 278 w 420"/>
              <a:gd name="connsiteY98" fmla="*/ 374 h 764"/>
              <a:gd name="connsiteX99" fmla="*/ 284 w 420"/>
              <a:gd name="connsiteY99" fmla="*/ 348 h 764"/>
              <a:gd name="connsiteX100" fmla="*/ 284 w 420"/>
              <a:gd name="connsiteY100" fmla="*/ 321 h 764"/>
              <a:gd name="connsiteX101" fmla="*/ 289 w 420"/>
              <a:gd name="connsiteY101" fmla="*/ 295 h 764"/>
              <a:gd name="connsiteX102" fmla="*/ 289 w 420"/>
              <a:gd name="connsiteY102" fmla="*/ 274 h 764"/>
              <a:gd name="connsiteX103" fmla="*/ 294 w 420"/>
              <a:gd name="connsiteY103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89 w 420"/>
              <a:gd name="connsiteY18" fmla="*/ 116 h 764"/>
              <a:gd name="connsiteX19" fmla="*/ 373 w 420"/>
              <a:gd name="connsiteY19" fmla="*/ 263 h 764"/>
              <a:gd name="connsiteX20" fmla="*/ 368 w 420"/>
              <a:gd name="connsiteY20" fmla="*/ 316 h 764"/>
              <a:gd name="connsiteX21" fmla="*/ 363 w 420"/>
              <a:gd name="connsiteY21" fmla="*/ 363 h 764"/>
              <a:gd name="connsiteX22" fmla="*/ 357 w 420"/>
              <a:gd name="connsiteY22" fmla="*/ 411 h 764"/>
              <a:gd name="connsiteX23" fmla="*/ 347 w 420"/>
              <a:gd name="connsiteY23" fmla="*/ 458 h 764"/>
              <a:gd name="connsiteX24" fmla="*/ 336 w 420"/>
              <a:gd name="connsiteY24" fmla="*/ 506 h 764"/>
              <a:gd name="connsiteX25" fmla="*/ 326 w 420"/>
              <a:gd name="connsiteY25" fmla="*/ 553 h 764"/>
              <a:gd name="connsiteX26" fmla="*/ 310 w 420"/>
              <a:gd name="connsiteY26" fmla="*/ 595 h 764"/>
              <a:gd name="connsiteX27" fmla="*/ 299 w 420"/>
              <a:gd name="connsiteY27" fmla="*/ 622 h 764"/>
              <a:gd name="connsiteX28" fmla="*/ 294 w 420"/>
              <a:gd name="connsiteY28" fmla="*/ 643 h 764"/>
              <a:gd name="connsiteX29" fmla="*/ 284 w 420"/>
              <a:gd name="connsiteY29" fmla="*/ 658 h 764"/>
              <a:gd name="connsiteX30" fmla="*/ 273 w 420"/>
              <a:gd name="connsiteY30" fmla="*/ 674 h 764"/>
              <a:gd name="connsiteX31" fmla="*/ 263 w 420"/>
              <a:gd name="connsiteY31" fmla="*/ 690 h 764"/>
              <a:gd name="connsiteX32" fmla="*/ 252 w 420"/>
              <a:gd name="connsiteY32" fmla="*/ 706 h 764"/>
              <a:gd name="connsiteX33" fmla="*/ 236 w 420"/>
              <a:gd name="connsiteY33" fmla="*/ 716 h 764"/>
              <a:gd name="connsiteX34" fmla="*/ 226 w 420"/>
              <a:gd name="connsiteY34" fmla="*/ 727 h 764"/>
              <a:gd name="connsiteX35" fmla="*/ 215 w 420"/>
              <a:gd name="connsiteY35" fmla="*/ 737 h 764"/>
              <a:gd name="connsiteX36" fmla="*/ 205 w 420"/>
              <a:gd name="connsiteY36" fmla="*/ 743 h 764"/>
              <a:gd name="connsiteX37" fmla="*/ 194 w 420"/>
              <a:gd name="connsiteY37" fmla="*/ 748 h 764"/>
              <a:gd name="connsiteX38" fmla="*/ 184 w 420"/>
              <a:gd name="connsiteY38" fmla="*/ 753 h 764"/>
              <a:gd name="connsiteX39" fmla="*/ 179 w 420"/>
              <a:gd name="connsiteY39" fmla="*/ 758 h 764"/>
              <a:gd name="connsiteX40" fmla="*/ 168 w 420"/>
              <a:gd name="connsiteY40" fmla="*/ 764 h 764"/>
              <a:gd name="connsiteX41" fmla="*/ 163 w 420"/>
              <a:gd name="connsiteY41" fmla="*/ 764 h 764"/>
              <a:gd name="connsiteX42" fmla="*/ 157 w 420"/>
              <a:gd name="connsiteY42" fmla="*/ 764 h 764"/>
              <a:gd name="connsiteX43" fmla="*/ 147 w 420"/>
              <a:gd name="connsiteY43" fmla="*/ 758 h 764"/>
              <a:gd name="connsiteX44" fmla="*/ 142 w 420"/>
              <a:gd name="connsiteY44" fmla="*/ 753 h 764"/>
              <a:gd name="connsiteX45" fmla="*/ 136 w 420"/>
              <a:gd name="connsiteY45" fmla="*/ 748 h 764"/>
              <a:gd name="connsiteX46" fmla="*/ 136 w 420"/>
              <a:gd name="connsiteY46" fmla="*/ 743 h 764"/>
              <a:gd name="connsiteX47" fmla="*/ 136 w 420"/>
              <a:gd name="connsiteY47" fmla="*/ 737 h 764"/>
              <a:gd name="connsiteX48" fmla="*/ 136 w 420"/>
              <a:gd name="connsiteY48" fmla="*/ 732 h 764"/>
              <a:gd name="connsiteX49" fmla="*/ 136 w 420"/>
              <a:gd name="connsiteY49" fmla="*/ 722 h 764"/>
              <a:gd name="connsiteX50" fmla="*/ 136 w 420"/>
              <a:gd name="connsiteY50" fmla="*/ 716 h 764"/>
              <a:gd name="connsiteX51" fmla="*/ 131 w 420"/>
              <a:gd name="connsiteY51" fmla="*/ 706 h 764"/>
              <a:gd name="connsiteX52" fmla="*/ 121 w 420"/>
              <a:gd name="connsiteY52" fmla="*/ 695 h 764"/>
              <a:gd name="connsiteX53" fmla="*/ 110 w 420"/>
              <a:gd name="connsiteY53" fmla="*/ 690 h 764"/>
              <a:gd name="connsiteX54" fmla="*/ 100 w 420"/>
              <a:gd name="connsiteY54" fmla="*/ 679 h 764"/>
              <a:gd name="connsiteX55" fmla="*/ 84 w 420"/>
              <a:gd name="connsiteY55" fmla="*/ 669 h 764"/>
              <a:gd name="connsiteX56" fmla="*/ 68 w 420"/>
              <a:gd name="connsiteY56" fmla="*/ 658 h 764"/>
              <a:gd name="connsiteX57" fmla="*/ 52 w 420"/>
              <a:gd name="connsiteY57" fmla="*/ 648 h 764"/>
              <a:gd name="connsiteX58" fmla="*/ 36 w 420"/>
              <a:gd name="connsiteY58" fmla="*/ 643 h 764"/>
              <a:gd name="connsiteX59" fmla="*/ 26 w 420"/>
              <a:gd name="connsiteY59" fmla="*/ 632 h 764"/>
              <a:gd name="connsiteX60" fmla="*/ 15 w 420"/>
              <a:gd name="connsiteY60" fmla="*/ 627 h 764"/>
              <a:gd name="connsiteX61" fmla="*/ 5 w 420"/>
              <a:gd name="connsiteY61" fmla="*/ 622 h 764"/>
              <a:gd name="connsiteX62" fmla="*/ 0 w 420"/>
              <a:gd name="connsiteY62" fmla="*/ 616 h 764"/>
              <a:gd name="connsiteX63" fmla="*/ 0 w 420"/>
              <a:gd name="connsiteY63" fmla="*/ 616 h 764"/>
              <a:gd name="connsiteX64" fmla="*/ 0 w 420"/>
              <a:gd name="connsiteY64" fmla="*/ 611 h 764"/>
              <a:gd name="connsiteX65" fmla="*/ 0 w 420"/>
              <a:gd name="connsiteY65" fmla="*/ 611 h 764"/>
              <a:gd name="connsiteX66" fmla="*/ 5 w 420"/>
              <a:gd name="connsiteY66" fmla="*/ 611 h 764"/>
              <a:gd name="connsiteX67" fmla="*/ 10 w 420"/>
              <a:gd name="connsiteY67" fmla="*/ 611 h 764"/>
              <a:gd name="connsiteX68" fmla="*/ 21 w 420"/>
              <a:gd name="connsiteY68" fmla="*/ 611 h 764"/>
              <a:gd name="connsiteX69" fmla="*/ 31 w 420"/>
              <a:gd name="connsiteY69" fmla="*/ 611 h 764"/>
              <a:gd name="connsiteX70" fmla="*/ 47 w 420"/>
              <a:gd name="connsiteY70" fmla="*/ 616 h 764"/>
              <a:gd name="connsiteX71" fmla="*/ 63 w 420"/>
              <a:gd name="connsiteY71" fmla="*/ 622 h 764"/>
              <a:gd name="connsiteX72" fmla="*/ 84 w 420"/>
              <a:gd name="connsiteY72" fmla="*/ 622 h 764"/>
              <a:gd name="connsiteX73" fmla="*/ 105 w 420"/>
              <a:gd name="connsiteY73" fmla="*/ 627 h 764"/>
              <a:gd name="connsiteX74" fmla="*/ 121 w 420"/>
              <a:gd name="connsiteY74" fmla="*/ 632 h 764"/>
              <a:gd name="connsiteX75" fmla="*/ 136 w 420"/>
              <a:gd name="connsiteY75" fmla="*/ 632 h 764"/>
              <a:gd name="connsiteX76" fmla="*/ 152 w 420"/>
              <a:gd name="connsiteY76" fmla="*/ 632 h 764"/>
              <a:gd name="connsiteX77" fmla="*/ 163 w 420"/>
              <a:gd name="connsiteY77" fmla="*/ 632 h 764"/>
              <a:gd name="connsiteX78" fmla="*/ 173 w 420"/>
              <a:gd name="connsiteY78" fmla="*/ 632 h 764"/>
              <a:gd name="connsiteX79" fmla="*/ 179 w 420"/>
              <a:gd name="connsiteY79" fmla="*/ 632 h 764"/>
              <a:gd name="connsiteX80" fmla="*/ 184 w 420"/>
              <a:gd name="connsiteY80" fmla="*/ 632 h 764"/>
              <a:gd name="connsiteX81" fmla="*/ 189 w 420"/>
              <a:gd name="connsiteY81" fmla="*/ 627 h 764"/>
              <a:gd name="connsiteX82" fmla="*/ 194 w 420"/>
              <a:gd name="connsiteY82" fmla="*/ 622 h 764"/>
              <a:gd name="connsiteX83" fmla="*/ 200 w 420"/>
              <a:gd name="connsiteY83" fmla="*/ 616 h 764"/>
              <a:gd name="connsiteX84" fmla="*/ 205 w 420"/>
              <a:gd name="connsiteY84" fmla="*/ 611 h 764"/>
              <a:gd name="connsiteX85" fmla="*/ 210 w 420"/>
              <a:gd name="connsiteY85" fmla="*/ 600 h 764"/>
              <a:gd name="connsiteX86" fmla="*/ 221 w 420"/>
              <a:gd name="connsiteY86" fmla="*/ 590 h 764"/>
              <a:gd name="connsiteX87" fmla="*/ 226 w 420"/>
              <a:gd name="connsiteY87" fmla="*/ 579 h 764"/>
              <a:gd name="connsiteX88" fmla="*/ 231 w 420"/>
              <a:gd name="connsiteY88" fmla="*/ 569 h 764"/>
              <a:gd name="connsiteX89" fmla="*/ 236 w 420"/>
              <a:gd name="connsiteY89" fmla="*/ 553 h 764"/>
              <a:gd name="connsiteX90" fmla="*/ 242 w 420"/>
              <a:gd name="connsiteY90" fmla="*/ 537 h 764"/>
              <a:gd name="connsiteX91" fmla="*/ 247 w 420"/>
              <a:gd name="connsiteY91" fmla="*/ 521 h 764"/>
              <a:gd name="connsiteX92" fmla="*/ 252 w 420"/>
              <a:gd name="connsiteY92" fmla="*/ 500 h 764"/>
              <a:gd name="connsiteX93" fmla="*/ 257 w 420"/>
              <a:gd name="connsiteY93" fmla="*/ 479 h 764"/>
              <a:gd name="connsiteX94" fmla="*/ 263 w 420"/>
              <a:gd name="connsiteY94" fmla="*/ 453 h 764"/>
              <a:gd name="connsiteX95" fmla="*/ 268 w 420"/>
              <a:gd name="connsiteY95" fmla="*/ 427 h 764"/>
              <a:gd name="connsiteX96" fmla="*/ 273 w 420"/>
              <a:gd name="connsiteY96" fmla="*/ 400 h 764"/>
              <a:gd name="connsiteX97" fmla="*/ 278 w 420"/>
              <a:gd name="connsiteY97" fmla="*/ 374 h 764"/>
              <a:gd name="connsiteX98" fmla="*/ 284 w 420"/>
              <a:gd name="connsiteY98" fmla="*/ 348 h 764"/>
              <a:gd name="connsiteX99" fmla="*/ 284 w 420"/>
              <a:gd name="connsiteY99" fmla="*/ 321 h 764"/>
              <a:gd name="connsiteX100" fmla="*/ 289 w 420"/>
              <a:gd name="connsiteY100" fmla="*/ 295 h 764"/>
              <a:gd name="connsiteX101" fmla="*/ 289 w 420"/>
              <a:gd name="connsiteY101" fmla="*/ 274 h 764"/>
              <a:gd name="connsiteX102" fmla="*/ 294 w 420"/>
              <a:gd name="connsiteY102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94 w 420"/>
              <a:gd name="connsiteY17" fmla="*/ 105 h 764"/>
              <a:gd name="connsiteX18" fmla="*/ 373 w 420"/>
              <a:gd name="connsiteY18" fmla="*/ 263 h 764"/>
              <a:gd name="connsiteX19" fmla="*/ 368 w 420"/>
              <a:gd name="connsiteY19" fmla="*/ 316 h 764"/>
              <a:gd name="connsiteX20" fmla="*/ 363 w 420"/>
              <a:gd name="connsiteY20" fmla="*/ 363 h 764"/>
              <a:gd name="connsiteX21" fmla="*/ 357 w 420"/>
              <a:gd name="connsiteY21" fmla="*/ 411 h 764"/>
              <a:gd name="connsiteX22" fmla="*/ 347 w 420"/>
              <a:gd name="connsiteY22" fmla="*/ 458 h 764"/>
              <a:gd name="connsiteX23" fmla="*/ 336 w 420"/>
              <a:gd name="connsiteY23" fmla="*/ 506 h 764"/>
              <a:gd name="connsiteX24" fmla="*/ 326 w 420"/>
              <a:gd name="connsiteY24" fmla="*/ 553 h 764"/>
              <a:gd name="connsiteX25" fmla="*/ 310 w 420"/>
              <a:gd name="connsiteY25" fmla="*/ 595 h 764"/>
              <a:gd name="connsiteX26" fmla="*/ 299 w 420"/>
              <a:gd name="connsiteY26" fmla="*/ 622 h 764"/>
              <a:gd name="connsiteX27" fmla="*/ 294 w 420"/>
              <a:gd name="connsiteY27" fmla="*/ 643 h 764"/>
              <a:gd name="connsiteX28" fmla="*/ 284 w 420"/>
              <a:gd name="connsiteY28" fmla="*/ 658 h 764"/>
              <a:gd name="connsiteX29" fmla="*/ 273 w 420"/>
              <a:gd name="connsiteY29" fmla="*/ 674 h 764"/>
              <a:gd name="connsiteX30" fmla="*/ 263 w 420"/>
              <a:gd name="connsiteY30" fmla="*/ 690 h 764"/>
              <a:gd name="connsiteX31" fmla="*/ 252 w 420"/>
              <a:gd name="connsiteY31" fmla="*/ 706 h 764"/>
              <a:gd name="connsiteX32" fmla="*/ 236 w 420"/>
              <a:gd name="connsiteY32" fmla="*/ 716 h 764"/>
              <a:gd name="connsiteX33" fmla="*/ 226 w 420"/>
              <a:gd name="connsiteY33" fmla="*/ 727 h 764"/>
              <a:gd name="connsiteX34" fmla="*/ 215 w 420"/>
              <a:gd name="connsiteY34" fmla="*/ 737 h 764"/>
              <a:gd name="connsiteX35" fmla="*/ 205 w 420"/>
              <a:gd name="connsiteY35" fmla="*/ 743 h 764"/>
              <a:gd name="connsiteX36" fmla="*/ 194 w 420"/>
              <a:gd name="connsiteY36" fmla="*/ 748 h 764"/>
              <a:gd name="connsiteX37" fmla="*/ 184 w 420"/>
              <a:gd name="connsiteY37" fmla="*/ 753 h 764"/>
              <a:gd name="connsiteX38" fmla="*/ 179 w 420"/>
              <a:gd name="connsiteY38" fmla="*/ 758 h 764"/>
              <a:gd name="connsiteX39" fmla="*/ 168 w 420"/>
              <a:gd name="connsiteY39" fmla="*/ 764 h 764"/>
              <a:gd name="connsiteX40" fmla="*/ 163 w 420"/>
              <a:gd name="connsiteY40" fmla="*/ 764 h 764"/>
              <a:gd name="connsiteX41" fmla="*/ 157 w 420"/>
              <a:gd name="connsiteY41" fmla="*/ 764 h 764"/>
              <a:gd name="connsiteX42" fmla="*/ 147 w 420"/>
              <a:gd name="connsiteY42" fmla="*/ 758 h 764"/>
              <a:gd name="connsiteX43" fmla="*/ 142 w 420"/>
              <a:gd name="connsiteY43" fmla="*/ 753 h 764"/>
              <a:gd name="connsiteX44" fmla="*/ 136 w 420"/>
              <a:gd name="connsiteY44" fmla="*/ 748 h 764"/>
              <a:gd name="connsiteX45" fmla="*/ 136 w 420"/>
              <a:gd name="connsiteY45" fmla="*/ 743 h 764"/>
              <a:gd name="connsiteX46" fmla="*/ 136 w 420"/>
              <a:gd name="connsiteY46" fmla="*/ 737 h 764"/>
              <a:gd name="connsiteX47" fmla="*/ 136 w 420"/>
              <a:gd name="connsiteY47" fmla="*/ 732 h 764"/>
              <a:gd name="connsiteX48" fmla="*/ 136 w 420"/>
              <a:gd name="connsiteY48" fmla="*/ 722 h 764"/>
              <a:gd name="connsiteX49" fmla="*/ 136 w 420"/>
              <a:gd name="connsiteY49" fmla="*/ 716 h 764"/>
              <a:gd name="connsiteX50" fmla="*/ 131 w 420"/>
              <a:gd name="connsiteY50" fmla="*/ 706 h 764"/>
              <a:gd name="connsiteX51" fmla="*/ 121 w 420"/>
              <a:gd name="connsiteY51" fmla="*/ 695 h 764"/>
              <a:gd name="connsiteX52" fmla="*/ 110 w 420"/>
              <a:gd name="connsiteY52" fmla="*/ 690 h 764"/>
              <a:gd name="connsiteX53" fmla="*/ 100 w 420"/>
              <a:gd name="connsiteY53" fmla="*/ 679 h 764"/>
              <a:gd name="connsiteX54" fmla="*/ 84 w 420"/>
              <a:gd name="connsiteY54" fmla="*/ 669 h 764"/>
              <a:gd name="connsiteX55" fmla="*/ 68 w 420"/>
              <a:gd name="connsiteY55" fmla="*/ 658 h 764"/>
              <a:gd name="connsiteX56" fmla="*/ 52 w 420"/>
              <a:gd name="connsiteY56" fmla="*/ 648 h 764"/>
              <a:gd name="connsiteX57" fmla="*/ 36 w 420"/>
              <a:gd name="connsiteY57" fmla="*/ 643 h 764"/>
              <a:gd name="connsiteX58" fmla="*/ 26 w 420"/>
              <a:gd name="connsiteY58" fmla="*/ 632 h 764"/>
              <a:gd name="connsiteX59" fmla="*/ 15 w 420"/>
              <a:gd name="connsiteY59" fmla="*/ 627 h 764"/>
              <a:gd name="connsiteX60" fmla="*/ 5 w 420"/>
              <a:gd name="connsiteY60" fmla="*/ 622 h 764"/>
              <a:gd name="connsiteX61" fmla="*/ 0 w 420"/>
              <a:gd name="connsiteY61" fmla="*/ 616 h 764"/>
              <a:gd name="connsiteX62" fmla="*/ 0 w 420"/>
              <a:gd name="connsiteY62" fmla="*/ 616 h 764"/>
              <a:gd name="connsiteX63" fmla="*/ 0 w 420"/>
              <a:gd name="connsiteY63" fmla="*/ 611 h 764"/>
              <a:gd name="connsiteX64" fmla="*/ 0 w 420"/>
              <a:gd name="connsiteY64" fmla="*/ 611 h 764"/>
              <a:gd name="connsiteX65" fmla="*/ 5 w 420"/>
              <a:gd name="connsiteY65" fmla="*/ 611 h 764"/>
              <a:gd name="connsiteX66" fmla="*/ 10 w 420"/>
              <a:gd name="connsiteY66" fmla="*/ 611 h 764"/>
              <a:gd name="connsiteX67" fmla="*/ 21 w 420"/>
              <a:gd name="connsiteY67" fmla="*/ 611 h 764"/>
              <a:gd name="connsiteX68" fmla="*/ 31 w 420"/>
              <a:gd name="connsiteY68" fmla="*/ 611 h 764"/>
              <a:gd name="connsiteX69" fmla="*/ 47 w 420"/>
              <a:gd name="connsiteY69" fmla="*/ 616 h 764"/>
              <a:gd name="connsiteX70" fmla="*/ 63 w 420"/>
              <a:gd name="connsiteY70" fmla="*/ 622 h 764"/>
              <a:gd name="connsiteX71" fmla="*/ 84 w 420"/>
              <a:gd name="connsiteY71" fmla="*/ 622 h 764"/>
              <a:gd name="connsiteX72" fmla="*/ 105 w 420"/>
              <a:gd name="connsiteY72" fmla="*/ 627 h 764"/>
              <a:gd name="connsiteX73" fmla="*/ 121 w 420"/>
              <a:gd name="connsiteY73" fmla="*/ 632 h 764"/>
              <a:gd name="connsiteX74" fmla="*/ 136 w 420"/>
              <a:gd name="connsiteY74" fmla="*/ 632 h 764"/>
              <a:gd name="connsiteX75" fmla="*/ 152 w 420"/>
              <a:gd name="connsiteY75" fmla="*/ 632 h 764"/>
              <a:gd name="connsiteX76" fmla="*/ 163 w 420"/>
              <a:gd name="connsiteY76" fmla="*/ 632 h 764"/>
              <a:gd name="connsiteX77" fmla="*/ 173 w 420"/>
              <a:gd name="connsiteY77" fmla="*/ 632 h 764"/>
              <a:gd name="connsiteX78" fmla="*/ 179 w 420"/>
              <a:gd name="connsiteY78" fmla="*/ 632 h 764"/>
              <a:gd name="connsiteX79" fmla="*/ 184 w 420"/>
              <a:gd name="connsiteY79" fmla="*/ 632 h 764"/>
              <a:gd name="connsiteX80" fmla="*/ 189 w 420"/>
              <a:gd name="connsiteY80" fmla="*/ 627 h 764"/>
              <a:gd name="connsiteX81" fmla="*/ 194 w 420"/>
              <a:gd name="connsiteY81" fmla="*/ 622 h 764"/>
              <a:gd name="connsiteX82" fmla="*/ 200 w 420"/>
              <a:gd name="connsiteY82" fmla="*/ 616 h 764"/>
              <a:gd name="connsiteX83" fmla="*/ 205 w 420"/>
              <a:gd name="connsiteY83" fmla="*/ 611 h 764"/>
              <a:gd name="connsiteX84" fmla="*/ 210 w 420"/>
              <a:gd name="connsiteY84" fmla="*/ 600 h 764"/>
              <a:gd name="connsiteX85" fmla="*/ 221 w 420"/>
              <a:gd name="connsiteY85" fmla="*/ 590 h 764"/>
              <a:gd name="connsiteX86" fmla="*/ 226 w 420"/>
              <a:gd name="connsiteY86" fmla="*/ 579 h 764"/>
              <a:gd name="connsiteX87" fmla="*/ 231 w 420"/>
              <a:gd name="connsiteY87" fmla="*/ 569 h 764"/>
              <a:gd name="connsiteX88" fmla="*/ 236 w 420"/>
              <a:gd name="connsiteY88" fmla="*/ 553 h 764"/>
              <a:gd name="connsiteX89" fmla="*/ 242 w 420"/>
              <a:gd name="connsiteY89" fmla="*/ 537 h 764"/>
              <a:gd name="connsiteX90" fmla="*/ 247 w 420"/>
              <a:gd name="connsiteY90" fmla="*/ 521 h 764"/>
              <a:gd name="connsiteX91" fmla="*/ 252 w 420"/>
              <a:gd name="connsiteY91" fmla="*/ 500 h 764"/>
              <a:gd name="connsiteX92" fmla="*/ 257 w 420"/>
              <a:gd name="connsiteY92" fmla="*/ 479 h 764"/>
              <a:gd name="connsiteX93" fmla="*/ 263 w 420"/>
              <a:gd name="connsiteY93" fmla="*/ 453 h 764"/>
              <a:gd name="connsiteX94" fmla="*/ 268 w 420"/>
              <a:gd name="connsiteY94" fmla="*/ 427 h 764"/>
              <a:gd name="connsiteX95" fmla="*/ 273 w 420"/>
              <a:gd name="connsiteY95" fmla="*/ 400 h 764"/>
              <a:gd name="connsiteX96" fmla="*/ 278 w 420"/>
              <a:gd name="connsiteY96" fmla="*/ 374 h 764"/>
              <a:gd name="connsiteX97" fmla="*/ 284 w 420"/>
              <a:gd name="connsiteY97" fmla="*/ 348 h 764"/>
              <a:gd name="connsiteX98" fmla="*/ 284 w 420"/>
              <a:gd name="connsiteY98" fmla="*/ 321 h 764"/>
              <a:gd name="connsiteX99" fmla="*/ 289 w 420"/>
              <a:gd name="connsiteY99" fmla="*/ 295 h 764"/>
              <a:gd name="connsiteX100" fmla="*/ 289 w 420"/>
              <a:gd name="connsiteY100" fmla="*/ 274 h 764"/>
              <a:gd name="connsiteX101" fmla="*/ 294 w 420"/>
              <a:gd name="connsiteY101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99 w 420"/>
              <a:gd name="connsiteY16" fmla="*/ 100 h 764"/>
              <a:gd name="connsiteX17" fmla="*/ 373 w 420"/>
              <a:gd name="connsiteY17" fmla="*/ 263 h 764"/>
              <a:gd name="connsiteX18" fmla="*/ 368 w 420"/>
              <a:gd name="connsiteY18" fmla="*/ 316 h 764"/>
              <a:gd name="connsiteX19" fmla="*/ 363 w 420"/>
              <a:gd name="connsiteY19" fmla="*/ 363 h 764"/>
              <a:gd name="connsiteX20" fmla="*/ 357 w 420"/>
              <a:gd name="connsiteY20" fmla="*/ 411 h 764"/>
              <a:gd name="connsiteX21" fmla="*/ 347 w 420"/>
              <a:gd name="connsiteY21" fmla="*/ 458 h 764"/>
              <a:gd name="connsiteX22" fmla="*/ 336 w 420"/>
              <a:gd name="connsiteY22" fmla="*/ 506 h 764"/>
              <a:gd name="connsiteX23" fmla="*/ 326 w 420"/>
              <a:gd name="connsiteY23" fmla="*/ 553 h 764"/>
              <a:gd name="connsiteX24" fmla="*/ 310 w 420"/>
              <a:gd name="connsiteY24" fmla="*/ 595 h 764"/>
              <a:gd name="connsiteX25" fmla="*/ 299 w 420"/>
              <a:gd name="connsiteY25" fmla="*/ 622 h 764"/>
              <a:gd name="connsiteX26" fmla="*/ 294 w 420"/>
              <a:gd name="connsiteY26" fmla="*/ 643 h 764"/>
              <a:gd name="connsiteX27" fmla="*/ 284 w 420"/>
              <a:gd name="connsiteY27" fmla="*/ 658 h 764"/>
              <a:gd name="connsiteX28" fmla="*/ 273 w 420"/>
              <a:gd name="connsiteY28" fmla="*/ 674 h 764"/>
              <a:gd name="connsiteX29" fmla="*/ 263 w 420"/>
              <a:gd name="connsiteY29" fmla="*/ 690 h 764"/>
              <a:gd name="connsiteX30" fmla="*/ 252 w 420"/>
              <a:gd name="connsiteY30" fmla="*/ 706 h 764"/>
              <a:gd name="connsiteX31" fmla="*/ 236 w 420"/>
              <a:gd name="connsiteY31" fmla="*/ 716 h 764"/>
              <a:gd name="connsiteX32" fmla="*/ 226 w 420"/>
              <a:gd name="connsiteY32" fmla="*/ 727 h 764"/>
              <a:gd name="connsiteX33" fmla="*/ 215 w 420"/>
              <a:gd name="connsiteY33" fmla="*/ 737 h 764"/>
              <a:gd name="connsiteX34" fmla="*/ 205 w 420"/>
              <a:gd name="connsiteY34" fmla="*/ 743 h 764"/>
              <a:gd name="connsiteX35" fmla="*/ 194 w 420"/>
              <a:gd name="connsiteY35" fmla="*/ 748 h 764"/>
              <a:gd name="connsiteX36" fmla="*/ 184 w 420"/>
              <a:gd name="connsiteY36" fmla="*/ 753 h 764"/>
              <a:gd name="connsiteX37" fmla="*/ 179 w 420"/>
              <a:gd name="connsiteY37" fmla="*/ 758 h 764"/>
              <a:gd name="connsiteX38" fmla="*/ 168 w 420"/>
              <a:gd name="connsiteY38" fmla="*/ 764 h 764"/>
              <a:gd name="connsiteX39" fmla="*/ 163 w 420"/>
              <a:gd name="connsiteY39" fmla="*/ 764 h 764"/>
              <a:gd name="connsiteX40" fmla="*/ 157 w 420"/>
              <a:gd name="connsiteY40" fmla="*/ 764 h 764"/>
              <a:gd name="connsiteX41" fmla="*/ 147 w 420"/>
              <a:gd name="connsiteY41" fmla="*/ 758 h 764"/>
              <a:gd name="connsiteX42" fmla="*/ 142 w 420"/>
              <a:gd name="connsiteY42" fmla="*/ 753 h 764"/>
              <a:gd name="connsiteX43" fmla="*/ 136 w 420"/>
              <a:gd name="connsiteY43" fmla="*/ 748 h 764"/>
              <a:gd name="connsiteX44" fmla="*/ 136 w 420"/>
              <a:gd name="connsiteY44" fmla="*/ 743 h 764"/>
              <a:gd name="connsiteX45" fmla="*/ 136 w 420"/>
              <a:gd name="connsiteY45" fmla="*/ 737 h 764"/>
              <a:gd name="connsiteX46" fmla="*/ 136 w 420"/>
              <a:gd name="connsiteY46" fmla="*/ 732 h 764"/>
              <a:gd name="connsiteX47" fmla="*/ 136 w 420"/>
              <a:gd name="connsiteY47" fmla="*/ 722 h 764"/>
              <a:gd name="connsiteX48" fmla="*/ 136 w 420"/>
              <a:gd name="connsiteY48" fmla="*/ 716 h 764"/>
              <a:gd name="connsiteX49" fmla="*/ 131 w 420"/>
              <a:gd name="connsiteY49" fmla="*/ 706 h 764"/>
              <a:gd name="connsiteX50" fmla="*/ 121 w 420"/>
              <a:gd name="connsiteY50" fmla="*/ 695 h 764"/>
              <a:gd name="connsiteX51" fmla="*/ 110 w 420"/>
              <a:gd name="connsiteY51" fmla="*/ 690 h 764"/>
              <a:gd name="connsiteX52" fmla="*/ 100 w 420"/>
              <a:gd name="connsiteY52" fmla="*/ 679 h 764"/>
              <a:gd name="connsiteX53" fmla="*/ 84 w 420"/>
              <a:gd name="connsiteY53" fmla="*/ 669 h 764"/>
              <a:gd name="connsiteX54" fmla="*/ 68 w 420"/>
              <a:gd name="connsiteY54" fmla="*/ 658 h 764"/>
              <a:gd name="connsiteX55" fmla="*/ 52 w 420"/>
              <a:gd name="connsiteY55" fmla="*/ 648 h 764"/>
              <a:gd name="connsiteX56" fmla="*/ 36 w 420"/>
              <a:gd name="connsiteY56" fmla="*/ 643 h 764"/>
              <a:gd name="connsiteX57" fmla="*/ 26 w 420"/>
              <a:gd name="connsiteY57" fmla="*/ 632 h 764"/>
              <a:gd name="connsiteX58" fmla="*/ 15 w 420"/>
              <a:gd name="connsiteY58" fmla="*/ 627 h 764"/>
              <a:gd name="connsiteX59" fmla="*/ 5 w 420"/>
              <a:gd name="connsiteY59" fmla="*/ 622 h 764"/>
              <a:gd name="connsiteX60" fmla="*/ 0 w 420"/>
              <a:gd name="connsiteY60" fmla="*/ 616 h 764"/>
              <a:gd name="connsiteX61" fmla="*/ 0 w 420"/>
              <a:gd name="connsiteY61" fmla="*/ 616 h 764"/>
              <a:gd name="connsiteX62" fmla="*/ 0 w 420"/>
              <a:gd name="connsiteY62" fmla="*/ 611 h 764"/>
              <a:gd name="connsiteX63" fmla="*/ 0 w 420"/>
              <a:gd name="connsiteY63" fmla="*/ 611 h 764"/>
              <a:gd name="connsiteX64" fmla="*/ 5 w 420"/>
              <a:gd name="connsiteY64" fmla="*/ 611 h 764"/>
              <a:gd name="connsiteX65" fmla="*/ 10 w 420"/>
              <a:gd name="connsiteY65" fmla="*/ 611 h 764"/>
              <a:gd name="connsiteX66" fmla="*/ 21 w 420"/>
              <a:gd name="connsiteY66" fmla="*/ 611 h 764"/>
              <a:gd name="connsiteX67" fmla="*/ 31 w 420"/>
              <a:gd name="connsiteY67" fmla="*/ 611 h 764"/>
              <a:gd name="connsiteX68" fmla="*/ 47 w 420"/>
              <a:gd name="connsiteY68" fmla="*/ 616 h 764"/>
              <a:gd name="connsiteX69" fmla="*/ 63 w 420"/>
              <a:gd name="connsiteY69" fmla="*/ 622 h 764"/>
              <a:gd name="connsiteX70" fmla="*/ 84 w 420"/>
              <a:gd name="connsiteY70" fmla="*/ 622 h 764"/>
              <a:gd name="connsiteX71" fmla="*/ 105 w 420"/>
              <a:gd name="connsiteY71" fmla="*/ 627 h 764"/>
              <a:gd name="connsiteX72" fmla="*/ 121 w 420"/>
              <a:gd name="connsiteY72" fmla="*/ 632 h 764"/>
              <a:gd name="connsiteX73" fmla="*/ 136 w 420"/>
              <a:gd name="connsiteY73" fmla="*/ 632 h 764"/>
              <a:gd name="connsiteX74" fmla="*/ 152 w 420"/>
              <a:gd name="connsiteY74" fmla="*/ 632 h 764"/>
              <a:gd name="connsiteX75" fmla="*/ 163 w 420"/>
              <a:gd name="connsiteY75" fmla="*/ 632 h 764"/>
              <a:gd name="connsiteX76" fmla="*/ 173 w 420"/>
              <a:gd name="connsiteY76" fmla="*/ 632 h 764"/>
              <a:gd name="connsiteX77" fmla="*/ 179 w 420"/>
              <a:gd name="connsiteY77" fmla="*/ 632 h 764"/>
              <a:gd name="connsiteX78" fmla="*/ 184 w 420"/>
              <a:gd name="connsiteY78" fmla="*/ 632 h 764"/>
              <a:gd name="connsiteX79" fmla="*/ 189 w 420"/>
              <a:gd name="connsiteY79" fmla="*/ 627 h 764"/>
              <a:gd name="connsiteX80" fmla="*/ 194 w 420"/>
              <a:gd name="connsiteY80" fmla="*/ 622 h 764"/>
              <a:gd name="connsiteX81" fmla="*/ 200 w 420"/>
              <a:gd name="connsiteY81" fmla="*/ 616 h 764"/>
              <a:gd name="connsiteX82" fmla="*/ 205 w 420"/>
              <a:gd name="connsiteY82" fmla="*/ 611 h 764"/>
              <a:gd name="connsiteX83" fmla="*/ 210 w 420"/>
              <a:gd name="connsiteY83" fmla="*/ 600 h 764"/>
              <a:gd name="connsiteX84" fmla="*/ 221 w 420"/>
              <a:gd name="connsiteY84" fmla="*/ 590 h 764"/>
              <a:gd name="connsiteX85" fmla="*/ 226 w 420"/>
              <a:gd name="connsiteY85" fmla="*/ 579 h 764"/>
              <a:gd name="connsiteX86" fmla="*/ 231 w 420"/>
              <a:gd name="connsiteY86" fmla="*/ 569 h 764"/>
              <a:gd name="connsiteX87" fmla="*/ 236 w 420"/>
              <a:gd name="connsiteY87" fmla="*/ 553 h 764"/>
              <a:gd name="connsiteX88" fmla="*/ 242 w 420"/>
              <a:gd name="connsiteY88" fmla="*/ 537 h 764"/>
              <a:gd name="connsiteX89" fmla="*/ 247 w 420"/>
              <a:gd name="connsiteY89" fmla="*/ 521 h 764"/>
              <a:gd name="connsiteX90" fmla="*/ 252 w 420"/>
              <a:gd name="connsiteY90" fmla="*/ 500 h 764"/>
              <a:gd name="connsiteX91" fmla="*/ 257 w 420"/>
              <a:gd name="connsiteY91" fmla="*/ 479 h 764"/>
              <a:gd name="connsiteX92" fmla="*/ 263 w 420"/>
              <a:gd name="connsiteY92" fmla="*/ 453 h 764"/>
              <a:gd name="connsiteX93" fmla="*/ 268 w 420"/>
              <a:gd name="connsiteY93" fmla="*/ 427 h 764"/>
              <a:gd name="connsiteX94" fmla="*/ 273 w 420"/>
              <a:gd name="connsiteY94" fmla="*/ 400 h 764"/>
              <a:gd name="connsiteX95" fmla="*/ 278 w 420"/>
              <a:gd name="connsiteY95" fmla="*/ 374 h 764"/>
              <a:gd name="connsiteX96" fmla="*/ 284 w 420"/>
              <a:gd name="connsiteY96" fmla="*/ 348 h 764"/>
              <a:gd name="connsiteX97" fmla="*/ 284 w 420"/>
              <a:gd name="connsiteY97" fmla="*/ 321 h 764"/>
              <a:gd name="connsiteX98" fmla="*/ 289 w 420"/>
              <a:gd name="connsiteY98" fmla="*/ 295 h 764"/>
              <a:gd name="connsiteX99" fmla="*/ 289 w 420"/>
              <a:gd name="connsiteY99" fmla="*/ 274 h 764"/>
              <a:gd name="connsiteX100" fmla="*/ 294 w 420"/>
              <a:gd name="connsiteY100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405 w 420"/>
              <a:gd name="connsiteY15" fmla="*/ 95 h 764"/>
              <a:gd name="connsiteX16" fmla="*/ 373 w 420"/>
              <a:gd name="connsiteY16" fmla="*/ 263 h 764"/>
              <a:gd name="connsiteX17" fmla="*/ 368 w 420"/>
              <a:gd name="connsiteY17" fmla="*/ 316 h 764"/>
              <a:gd name="connsiteX18" fmla="*/ 363 w 420"/>
              <a:gd name="connsiteY18" fmla="*/ 363 h 764"/>
              <a:gd name="connsiteX19" fmla="*/ 357 w 420"/>
              <a:gd name="connsiteY19" fmla="*/ 411 h 764"/>
              <a:gd name="connsiteX20" fmla="*/ 347 w 420"/>
              <a:gd name="connsiteY20" fmla="*/ 458 h 764"/>
              <a:gd name="connsiteX21" fmla="*/ 336 w 420"/>
              <a:gd name="connsiteY21" fmla="*/ 506 h 764"/>
              <a:gd name="connsiteX22" fmla="*/ 326 w 420"/>
              <a:gd name="connsiteY22" fmla="*/ 553 h 764"/>
              <a:gd name="connsiteX23" fmla="*/ 310 w 420"/>
              <a:gd name="connsiteY23" fmla="*/ 595 h 764"/>
              <a:gd name="connsiteX24" fmla="*/ 299 w 420"/>
              <a:gd name="connsiteY24" fmla="*/ 622 h 764"/>
              <a:gd name="connsiteX25" fmla="*/ 294 w 420"/>
              <a:gd name="connsiteY25" fmla="*/ 643 h 764"/>
              <a:gd name="connsiteX26" fmla="*/ 284 w 420"/>
              <a:gd name="connsiteY26" fmla="*/ 658 h 764"/>
              <a:gd name="connsiteX27" fmla="*/ 273 w 420"/>
              <a:gd name="connsiteY27" fmla="*/ 674 h 764"/>
              <a:gd name="connsiteX28" fmla="*/ 263 w 420"/>
              <a:gd name="connsiteY28" fmla="*/ 690 h 764"/>
              <a:gd name="connsiteX29" fmla="*/ 252 w 420"/>
              <a:gd name="connsiteY29" fmla="*/ 706 h 764"/>
              <a:gd name="connsiteX30" fmla="*/ 236 w 420"/>
              <a:gd name="connsiteY30" fmla="*/ 716 h 764"/>
              <a:gd name="connsiteX31" fmla="*/ 226 w 420"/>
              <a:gd name="connsiteY31" fmla="*/ 727 h 764"/>
              <a:gd name="connsiteX32" fmla="*/ 215 w 420"/>
              <a:gd name="connsiteY32" fmla="*/ 737 h 764"/>
              <a:gd name="connsiteX33" fmla="*/ 205 w 420"/>
              <a:gd name="connsiteY33" fmla="*/ 743 h 764"/>
              <a:gd name="connsiteX34" fmla="*/ 194 w 420"/>
              <a:gd name="connsiteY34" fmla="*/ 748 h 764"/>
              <a:gd name="connsiteX35" fmla="*/ 184 w 420"/>
              <a:gd name="connsiteY35" fmla="*/ 753 h 764"/>
              <a:gd name="connsiteX36" fmla="*/ 179 w 420"/>
              <a:gd name="connsiteY36" fmla="*/ 758 h 764"/>
              <a:gd name="connsiteX37" fmla="*/ 168 w 420"/>
              <a:gd name="connsiteY37" fmla="*/ 764 h 764"/>
              <a:gd name="connsiteX38" fmla="*/ 163 w 420"/>
              <a:gd name="connsiteY38" fmla="*/ 764 h 764"/>
              <a:gd name="connsiteX39" fmla="*/ 157 w 420"/>
              <a:gd name="connsiteY39" fmla="*/ 764 h 764"/>
              <a:gd name="connsiteX40" fmla="*/ 147 w 420"/>
              <a:gd name="connsiteY40" fmla="*/ 758 h 764"/>
              <a:gd name="connsiteX41" fmla="*/ 142 w 420"/>
              <a:gd name="connsiteY41" fmla="*/ 753 h 764"/>
              <a:gd name="connsiteX42" fmla="*/ 136 w 420"/>
              <a:gd name="connsiteY42" fmla="*/ 748 h 764"/>
              <a:gd name="connsiteX43" fmla="*/ 136 w 420"/>
              <a:gd name="connsiteY43" fmla="*/ 743 h 764"/>
              <a:gd name="connsiteX44" fmla="*/ 136 w 420"/>
              <a:gd name="connsiteY44" fmla="*/ 737 h 764"/>
              <a:gd name="connsiteX45" fmla="*/ 136 w 420"/>
              <a:gd name="connsiteY45" fmla="*/ 732 h 764"/>
              <a:gd name="connsiteX46" fmla="*/ 136 w 420"/>
              <a:gd name="connsiteY46" fmla="*/ 722 h 764"/>
              <a:gd name="connsiteX47" fmla="*/ 136 w 420"/>
              <a:gd name="connsiteY47" fmla="*/ 716 h 764"/>
              <a:gd name="connsiteX48" fmla="*/ 131 w 420"/>
              <a:gd name="connsiteY48" fmla="*/ 706 h 764"/>
              <a:gd name="connsiteX49" fmla="*/ 121 w 420"/>
              <a:gd name="connsiteY49" fmla="*/ 695 h 764"/>
              <a:gd name="connsiteX50" fmla="*/ 110 w 420"/>
              <a:gd name="connsiteY50" fmla="*/ 690 h 764"/>
              <a:gd name="connsiteX51" fmla="*/ 100 w 420"/>
              <a:gd name="connsiteY51" fmla="*/ 679 h 764"/>
              <a:gd name="connsiteX52" fmla="*/ 84 w 420"/>
              <a:gd name="connsiteY52" fmla="*/ 669 h 764"/>
              <a:gd name="connsiteX53" fmla="*/ 68 w 420"/>
              <a:gd name="connsiteY53" fmla="*/ 658 h 764"/>
              <a:gd name="connsiteX54" fmla="*/ 52 w 420"/>
              <a:gd name="connsiteY54" fmla="*/ 648 h 764"/>
              <a:gd name="connsiteX55" fmla="*/ 36 w 420"/>
              <a:gd name="connsiteY55" fmla="*/ 643 h 764"/>
              <a:gd name="connsiteX56" fmla="*/ 26 w 420"/>
              <a:gd name="connsiteY56" fmla="*/ 632 h 764"/>
              <a:gd name="connsiteX57" fmla="*/ 15 w 420"/>
              <a:gd name="connsiteY57" fmla="*/ 627 h 764"/>
              <a:gd name="connsiteX58" fmla="*/ 5 w 420"/>
              <a:gd name="connsiteY58" fmla="*/ 622 h 764"/>
              <a:gd name="connsiteX59" fmla="*/ 0 w 420"/>
              <a:gd name="connsiteY59" fmla="*/ 616 h 764"/>
              <a:gd name="connsiteX60" fmla="*/ 0 w 420"/>
              <a:gd name="connsiteY60" fmla="*/ 616 h 764"/>
              <a:gd name="connsiteX61" fmla="*/ 0 w 420"/>
              <a:gd name="connsiteY61" fmla="*/ 611 h 764"/>
              <a:gd name="connsiteX62" fmla="*/ 0 w 420"/>
              <a:gd name="connsiteY62" fmla="*/ 611 h 764"/>
              <a:gd name="connsiteX63" fmla="*/ 5 w 420"/>
              <a:gd name="connsiteY63" fmla="*/ 611 h 764"/>
              <a:gd name="connsiteX64" fmla="*/ 10 w 420"/>
              <a:gd name="connsiteY64" fmla="*/ 611 h 764"/>
              <a:gd name="connsiteX65" fmla="*/ 21 w 420"/>
              <a:gd name="connsiteY65" fmla="*/ 611 h 764"/>
              <a:gd name="connsiteX66" fmla="*/ 31 w 420"/>
              <a:gd name="connsiteY66" fmla="*/ 611 h 764"/>
              <a:gd name="connsiteX67" fmla="*/ 47 w 420"/>
              <a:gd name="connsiteY67" fmla="*/ 616 h 764"/>
              <a:gd name="connsiteX68" fmla="*/ 63 w 420"/>
              <a:gd name="connsiteY68" fmla="*/ 622 h 764"/>
              <a:gd name="connsiteX69" fmla="*/ 84 w 420"/>
              <a:gd name="connsiteY69" fmla="*/ 622 h 764"/>
              <a:gd name="connsiteX70" fmla="*/ 105 w 420"/>
              <a:gd name="connsiteY70" fmla="*/ 627 h 764"/>
              <a:gd name="connsiteX71" fmla="*/ 121 w 420"/>
              <a:gd name="connsiteY71" fmla="*/ 632 h 764"/>
              <a:gd name="connsiteX72" fmla="*/ 136 w 420"/>
              <a:gd name="connsiteY72" fmla="*/ 632 h 764"/>
              <a:gd name="connsiteX73" fmla="*/ 152 w 420"/>
              <a:gd name="connsiteY73" fmla="*/ 632 h 764"/>
              <a:gd name="connsiteX74" fmla="*/ 163 w 420"/>
              <a:gd name="connsiteY74" fmla="*/ 632 h 764"/>
              <a:gd name="connsiteX75" fmla="*/ 173 w 420"/>
              <a:gd name="connsiteY75" fmla="*/ 632 h 764"/>
              <a:gd name="connsiteX76" fmla="*/ 179 w 420"/>
              <a:gd name="connsiteY76" fmla="*/ 632 h 764"/>
              <a:gd name="connsiteX77" fmla="*/ 184 w 420"/>
              <a:gd name="connsiteY77" fmla="*/ 632 h 764"/>
              <a:gd name="connsiteX78" fmla="*/ 189 w 420"/>
              <a:gd name="connsiteY78" fmla="*/ 627 h 764"/>
              <a:gd name="connsiteX79" fmla="*/ 194 w 420"/>
              <a:gd name="connsiteY79" fmla="*/ 622 h 764"/>
              <a:gd name="connsiteX80" fmla="*/ 200 w 420"/>
              <a:gd name="connsiteY80" fmla="*/ 616 h 764"/>
              <a:gd name="connsiteX81" fmla="*/ 205 w 420"/>
              <a:gd name="connsiteY81" fmla="*/ 611 h 764"/>
              <a:gd name="connsiteX82" fmla="*/ 210 w 420"/>
              <a:gd name="connsiteY82" fmla="*/ 600 h 764"/>
              <a:gd name="connsiteX83" fmla="*/ 221 w 420"/>
              <a:gd name="connsiteY83" fmla="*/ 590 h 764"/>
              <a:gd name="connsiteX84" fmla="*/ 226 w 420"/>
              <a:gd name="connsiteY84" fmla="*/ 579 h 764"/>
              <a:gd name="connsiteX85" fmla="*/ 231 w 420"/>
              <a:gd name="connsiteY85" fmla="*/ 569 h 764"/>
              <a:gd name="connsiteX86" fmla="*/ 236 w 420"/>
              <a:gd name="connsiteY86" fmla="*/ 553 h 764"/>
              <a:gd name="connsiteX87" fmla="*/ 242 w 420"/>
              <a:gd name="connsiteY87" fmla="*/ 537 h 764"/>
              <a:gd name="connsiteX88" fmla="*/ 247 w 420"/>
              <a:gd name="connsiteY88" fmla="*/ 521 h 764"/>
              <a:gd name="connsiteX89" fmla="*/ 252 w 420"/>
              <a:gd name="connsiteY89" fmla="*/ 500 h 764"/>
              <a:gd name="connsiteX90" fmla="*/ 257 w 420"/>
              <a:gd name="connsiteY90" fmla="*/ 479 h 764"/>
              <a:gd name="connsiteX91" fmla="*/ 263 w 420"/>
              <a:gd name="connsiteY91" fmla="*/ 453 h 764"/>
              <a:gd name="connsiteX92" fmla="*/ 268 w 420"/>
              <a:gd name="connsiteY92" fmla="*/ 427 h 764"/>
              <a:gd name="connsiteX93" fmla="*/ 273 w 420"/>
              <a:gd name="connsiteY93" fmla="*/ 400 h 764"/>
              <a:gd name="connsiteX94" fmla="*/ 278 w 420"/>
              <a:gd name="connsiteY94" fmla="*/ 374 h 764"/>
              <a:gd name="connsiteX95" fmla="*/ 284 w 420"/>
              <a:gd name="connsiteY95" fmla="*/ 348 h 764"/>
              <a:gd name="connsiteX96" fmla="*/ 284 w 420"/>
              <a:gd name="connsiteY96" fmla="*/ 321 h 764"/>
              <a:gd name="connsiteX97" fmla="*/ 289 w 420"/>
              <a:gd name="connsiteY97" fmla="*/ 295 h 764"/>
              <a:gd name="connsiteX98" fmla="*/ 289 w 420"/>
              <a:gd name="connsiteY98" fmla="*/ 274 h 764"/>
              <a:gd name="connsiteX99" fmla="*/ 294 w 420"/>
              <a:gd name="connsiteY99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410 w 420"/>
              <a:gd name="connsiteY14" fmla="*/ 90 h 764"/>
              <a:gd name="connsiteX15" fmla="*/ 373 w 420"/>
              <a:gd name="connsiteY15" fmla="*/ 263 h 764"/>
              <a:gd name="connsiteX16" fmla="*/ 368 w 420"/>
              <a:gd name="connsiteY16" fmla="*/ 316 h 764"/>
              <a:gd name="connsiteX17" fmla="*/ 363 w 420"/>
              <a:gd name="connsiteY17" fmla="*/ 363 h 764"/>
              <a:gd name="connsiteX18" fmla="*/ 357 w 420"/>
              <a:gd name="connsiteY18" fmla="*/ 411 h 764"/>
              <a:gd name="connsiteX19" fmla="*/ 347 w 420"/>
              <a:gd name="connsiteY19" fmla="*/ 458 h 764"/>
              <a:gd name="connsiteX20" fmla="*/ 336 w 420"/>
              <a:gd name="connsiteY20" fmla="*/ 506 h 764"/>
              <a:gd name="connsiteX21" fmla="*/ 326 w 420"/>
              <a:gd name="connsiteY21" fmla="*/ 553 h 764"/>
              <a:gd name="connsiteX22" fmla="*/ 310 w 420"/>
              <a:gd name="connsiteY22" fmla="*/ 595 h 764"/>
              <a:gd name="connsiteX23" fmla="*/ 299 w 420"/>
              <a:gd name="connsiteY23" fmla="*/ 622 h 764"/>
              <a:gd name="connsiteX24" fmla="*/ 294 w 420"/>
              <a:gd name="connsiteY24" fmla="*/ 643 h 764"/>
              <a:gd name="connsiteX25" fmla="*/ 284 w 420"/>
              <a:gd name="connsiteY25" fmla="*/ 658 h 764"/>
              <a:gd name="connsiteX26" fmla="*/ 273 w 420"/>
              <a:gd name="connsiteY26" fmla="*/ 674 h 764"/>
              <a:gd name="connsiteX27" fmla="*/ 263 w 420"/>
              <a:gd name="connsiteY27" fmla="*/ 690 h 764"/>
              <a:gd name="connsiteX28" fmla="*/ 252 w 420"/>
              <a:gd name="connsiteY28" fmla="*/ 706 h 764"/>
              <a:gd name="connsiteX29" fmla="*/ 236 w 420"/>
              <a:gd name="connsiteY29" fmla="*/ 716 h 764"/>
              <a:gd name="connsiteX30" fmla="*/ 226 w 420"/>
              <a:gd name="connsiteY30" fmla="*/ 727 h 764"/>
              <a:gd name="connsiteX31" fmla="*/ 215 w 420"/>
              <a:gd name="connsiteY31" fmla="*/ 737 h 764"/>
              <a:gd name="connsiteX32" fmla="*/ 205 w 420"/>
              <a:gd name="connsiteY32" fmla="*/ 743 h 764"/>
              <a:gd name="connsiteX33" fmla="*/ 194 w 420"/>
              <a:gd name="connsiteY33" fmla="*/ 748 h 764"/>
              <a:gd name="connsiteX34" fmla="*/ 184 w 420"/>
              <a:gd name="connsiteY34" fmla="*/ 753 h 764"/>
              <a:gd name="connsiteX35" fmla="*/ 179 w 420"/>
              <a:gd name="connsiteY35" fmla="*/ 758 h 764"/>
              <a:gd name="connsiteX36" fmla="*/ 168 w 420"/>
              <a:gd name="connsiteY36" fmla="*/ 764 h 764"/>
              <a:gd name="connsiteX37" fmla="*/ 163 w 420"/>
              <a:gd name="connsiteY37" fmla="*/ 764 h 764"/>
              <a:gd name="connsiteX38" fmla="*/ 157 w 420"/>
              <a:gd name="connsiteY38" fmla="*/ 764 h 764"/>
              <a:gd name="connsiteX39" fmla="*/ 147 w 420"/>
              <a:gd name="connsiteY39" fmla="*/ 758 h 764"/>
              <a:gd name="connsiteX40" fmla="*/ 142 w 420"/>
              <a:gd name="connsiteY40" fmla="*/ 753 h 764"/>
              <a:gd name="connsiteX41" fmla="*/ 136 w 420"/>
              <a:gd name="connsiteY41" fmla="*/ 748 h 764"/>
              <a:gd name="connsiteX42" fmla="*/ 136 w 420"/>
              <a:gd name="connsiteY42" fmla="*/ 743 h 764"/>
              <a:gd name="connsiteX43" fmla="*/ 136 w 420"/>
              <a:gd name="connsiteY43" fmla="*/ 737 h 764"/>
              <a:gd name="connsiteX44" fmla="*/ 136 w 420"/>
              <a:gd name="connsiteY44" fmla="*/ 732 h 764"/>
              <a:gd name="connsiteX45" fmla="*/ 136 w 420"/>
              <a:gd name="connsiteY45" fmla="*/ 722 h 764"/>
              <a:gd name="connsiteX46" fmla="*/ 136 w 420"/>
              <a:gd name="connsiteY46" fmla="*/ 716 h 764"/>
              <a:gd name="connsiteX47" fmla="*/ 131 w 420"/>
              <a:gd name="connsiteY47" fmla="*/ 706 h 764"/>
              <a:gd name="connsiteX48" fmla="*/ 121 w 420"/>
              <a:gd name="connsiteY48" fmla="*/ 695 h 764"/>
              <a:gd name="connsiteX49" fmla="*/ 110 w 420"/>
              <a:gd name="connsiteY49" fmla="*/ 690 h 764"/>
              <a:gd name="connsiteX50" fmla="*/ 100 w 420"/>
              <a:gd name="connsiteY50" fmla="*/ 679 h 764"/>
              <a:gd name="connsiteX51" fmla="*/ 84 w 420"/>
              <a:gd name="connsiteY51" fmla="*/ 669 h 764"/>
              <a:gd name="connsiteX52" fmla="*/ 68 w 420"/>
              <a:gd name="connsiteY52" fmla="*/ 658 h 764"/>
              <a:gd name="connsiteX53" fmla="*/ 52 w 420"/>
              <a:gd name="connsiteY53" fmla="*/ 648 h 764"/>
              <a:gd name="connsiteX54" fmla="*/ 36 w 420"/>
              <a:gd name="connsiteY54" fmla="*/ 643 h 764"/>
              <a:gd name="connsiteX55" fmla="*/ 26 w 420"/>
              <a:gd name="connsiteY55" fmla="*/ 632 h 764"/>
              <a:gd name="connsiteX56" fmla="*/ 15 w 420"/>
              <a:gd name="connsiteY56" fmla="*/ 627 h 764"/>
              <a:gd name="connsiteX57" fmla="*/ 5 w 420"/>
              <a:gd name="connsiteY57" fmla="*/ 622 h 764"/>
              <a:gd name="connsiteX58" fmla="*/ 0 w 420"/>
              <a:gd name="connsiteY58" fmla="*/ 616 h 764"/>
              <a:gd name="connsiteX59" fmla="*/ 0 w 420"/>
              <a:gd name="connsiteY59" fmla="*/ 616 h 764"/>
              <a:gd name="connsiteX60" fmla="*/ 0 w 420"/>
              <a:gd name="connsiteY60" fmla="*/ 611 h 764"/>
              <a:gd name="connsiteX61" fmla="*/ 0 w 420"/>
              <a:gd name="connsiteY61" fmla="*/ 611 h 764"/>
              <a:gd name="connsiteX62" fmla="*/ 5 w 420"/>
              <a:gd name="connsiteY62" fmla="*/ 611 h 764"/>
              <a:gd name="connsiteX63" fmla="*/ 10 w 420"/>
              <a:gd name="connsiteY63" fmla="*/ 611 h 764"/>
              <a:gd name="connsiteX64" fmla="*/ 21 w 420"/>
              <a:gd name="connsiteY64" fmla="*/ 611 h 764"/>
              <a:gd name="connsiteX65" fmla="*/ 31 w 420"/>
              <a:gd name="connsiteY65" fmla="*/ 611 h 764"/>
              <a:gd name="connsiteX66" fmla="*/ 47 w 420"/>
              <a:gd name="connsiteY66" fmla="*/ 616 h 764"/>
              <a:gd name="connsiteX67" fmla="*/ 63 w 420"/>
              <a:gd name="connsiteY67" fmla="*/ 622 h 764"/>
              <a:gd name="connsiteX68" fmla="*/ 84 w 420"/>
              <a:gd name="connsiteY68" fmla="*/ 622 h 764"/>
              <a:gd name="connsiteX69" fmla="*/ 105 w 420"/>
              <a:gd name="connsiteY69" fmla="*/ 627 h 764"/>
              <a:gd name="connsiteX70" fmla="*/ 121 w 420"/>
              <a:gd name="connsiteY70" fmla="*/ 632 h 764"/>
              <a:gd name="connsiteX71" fmla="*/ 136 w 420"/>
              <a:gd name="connsiteY71" fmla="*/ 632 h 764"/>
              <a:gd name="connsiteX72" fmla="*/ 152 w 420"/>
              <a:gd name="connsiteY72" fmla="*/ 632 h 764"/>
              <a:gd name="connsiteX73" fmla="*/ 163 w 420"/>
              <a:gd name="connsiteY73" fmla="*/ 632 h 764"/>
              <a:gd name="connsiteX74" fmla="*/ 173 w 420"/>
              <a:gd name="connsiteY74" fmla="*/ 632 h 764"/>
              <a:gd name="connsiteX75" fmla="*/ 179 w 420"/>
              <a:gd name="connsiteY75" fmla="*/ 632 h 764"/>
              <a:gd name="connsiteX76" fmla="*/ 184 w 420"/>
              <a:gd name="connsiteY76" fmla="*/ 632 h 764"/>
              <a:gd name="connsiteX77" fmla="*/ 189 w 420"/>
              <a:gd name="connsiteY77" fmla="*/ 627 h 764"/>
              <a:gd name="connsiteX78" fmla="*/ 194 w 420"/>
              <a:gd name="connsiteY78" fmla="*/ 622 h 764"/>
              <a:gd name="connsiteX79" fmla="*/ 200 w 420"/>
              <a:gd name="connsiteY79" fmla="*/ 616 h 764"/>
              <a:gd name="connsiteX80" fmla="*/ 205 w 420"/>
              <a:gd name="connsiteY80" fmla="*/ 611 h 764"/>
              <a:gd name="connsiteX81" fmla="*/ 210 w 420"/>
              <a:gd name="connsiteY81" fmla="*/ 600 h 764"/>
              <a:gd name="connsiteX82" fmla="*/ 221 w 420"/>
              <a:gd name="connsiteY82" fmla="*/ 590 h 764"/>
              <a:gd name="connsiteX83" fmla="*/ 226 w 420"/>
              <a:gd name="connsiteY83" fmla="*/ 579 h 764"/>
              <a:gd name="connsiteX84" fmla="*/ 231 w 420"/>
              <a:gd name="connsiteY84" fmla="*/ 569 h 764"/>
              <a:gd name="connsiteX85" fmla="*/ 236 w 420"/>
              <a:gd name="connsiteY85" fmla="*/ 553 h 764"/>
              <a:gd name="connsiteX86" fmla="*/ 242 w 420"/>
              <a:gd name="connsiteY86" fmla="*/ 537 h 764"/>
              <a:gd name="connsiteX87" fmla="*/ 247 w 420"/>
              <a:gd name="connsiteY87" fmla="*/ 521 h 764"/>
              <a:gd name="connsiteX88" fmla="*/ 252 w 420"/>
              <a:gd name="connsiteY88" fmla="*/ 500 h 764"/>
              <a:gd name="connsiteX89" fmla="*/ 257 w 420"/>
              <a:gd name="connsiteY89" fmla="*/ 479 h 764"/>
              <a:gd name="connsiteX90" fmla="*/ 263 w 420"/>
              <a:gd name="connsiteY90" fmla="*/ 453 h 764"/>
              <a:gd name="connsiteX91" fmla="*/ 268 w 420"/>
              <a:gd name="connsiteY91" fmla="*/ 427 h 764"/>
              <a:gd name="connsiteX92" fmla="*/ 273 w 420"/>
              <a:gd name="connsiteY92" fmla="*/ 400 h 764"/>
              <a:gd name="connsiteX93" fmla="*/ 278 w 420"/>
              <a:gd name="connsiteY93" fmla="*/ 374 h 764"/>
              <a:gd name="connsiteX94" fmla="*/ 284 w 420"/>
              <a:gd name="connsiteY94" fmla="*/ 348 h 764"/>
              <a:gd name="connsiteX95" fmla="*/ 284 w 420"/>
              <a:gd name="connsiteY95" fmla="*/ 321 h 764"/>
              <a:gd name="connsiteX96" fmla="*/ 289 w 420"/>
              <a:gd name="connsiteY96" fmla="*/ 295 h 764"/>
              <a:gd name="connsiteX97" fmla="*/ 289 w 420"/>
              <a:gd name="connsiteY97" fmla="*/ 274 h 764"/>
              <a:gd name="connsiteX98" fmla="*/ 294 w 420"/>
              <a:gd name="connsiteY98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373 w 420"/>
              <a:gd name="connsiteY14" fmla="*/ 263 h 764"/>
              <a:gd name="connsiteX15" fmla="*/ 368 w 420"/>
              <a:gd name="connsiteY15" fmla="*/ 316 h 764"/>
              <a:gd name="connsiteX16" fmla="*/ 363 w 420"/>
              <a:gd name="connsiteY16" fmla="*/ 363 h 764"/>
              <a:gd name="connsiteX17" fmla="*/ 357 w 420"/>
              <a:gd name="connsiteY17" fmla="*/ 411 h 764"/>
              <a:gd name="connsiteX18" fmla="*/ 347 w 420"/>
              <a:gd name="connsiteY18" fmla="*/ 458 h 764"/>
              <a:gd name="connsiteX19" fmla="*/ 336 w 420"/>
              <a:gd name="connsiteY19" fmla="*/ 506 h 764"/>
              <a:gd name="connsiteX20" fmla="*/ 326 w 420"/>
              <a:gd name="connsiteY20" fmla="*/ 553 h 764"/>
              <a:gd name="connsiteX21" fmla="*/ 310 w 420"/>
              <a:gd name="connsiteY21" fmla="*/ 595 h 764"/>
              <a:gd name="connsiteX22" fmla="*/ 299 w 420"/>
              <a:gd name="connsiteY22" fmla="*/ 622 h 764"/>
              <a:gd name="connsiteX23" fmla="*/ 294 w 420"/>
              <a:gd name="connsiteY23" fmla="*/ 643 h 764"/>
              <a:gd name="connsiteX24" fmla="*/ 284 w 420"/>
              <a:gd name="connsiteY24" fmla="*/ 658 h 764"/>
              <a:gd name="connsiteX25" fmla="*/ 273 w 420"/>
              <a:gd name="connsiteY25" fmla="*/ 674 h 764"/>
              <a:gd name="connsiteX26" fmla="*/ 263 w 420"/>
              <a:gd name="connsiteY26" fmla="*/ 690 h 764"/>
              <a:gd name="connsiteX27" fmla="*/ 252 w 420"/>
              <a:gd name="connsiteY27" fmla="*/ 706 h 764"/>
              <a:gd name="connsiteX28" fmla="*/ 236 w 420"/>
              <a:gd name="connsiteY28" fmla="*/ 716 h 764"/>
              <a:gd name="connsiteX29" fmla="*/ 226 w 420"/>
              <a:gd name="connsiteY29" fmla="*/ 727 h 764"/>
              <a:gd name="connsiteX30" fmla="*/ 215 w 420"/>
              <a:gd name="connsiteY30" fmla="*/ 737 h 764"/>
              <a:gd name="connsiteX31" fmla="*/ 205 w 420"/>
              <a:gd name="connsiteY31" fmla="*/ 743 h 764"/>
              <a:gd name="connsiteX32" fmla="*/ 194 w 420"/>
              <a:gd name="connsiteY32" fmla="*/ 748 h 764"/>
              <a:gd name="connsiteX33" fmla="*/ 184 w 420"/>
              <a:gd name="connsiteY33" fmla="*/ 753 h 764"/>
              <a:gd name="connsiteX34" fmla="*/ 179 w 420"/>
              <a:gd name="connsiteY34" fmla="*/ 758 h 764"/>
              <a:gd name="connsiteX35" fmla="*/ 168 w 420"/>
              <a:gd name="connsiteY35" fmla="*/ 764 h 764"/>
              <a:gd name="connsiteX36" fmla="*/ 163 w 420"/>
              <a:gd name="connsiteY36" fmla="*/ 764 h 764"/>
              <a:gd name="connsiteX37" fmla="*/ 157 w 420"/>
              <a:gd name="connsiteY37" fmla="*/ 764 h 764"/>
              <a:gd name="connsiteX38" fmla="*/ 147 w 420"/>
              <a:gd name="connsiteY38" fmla="*/ 758 h 764"/>
              <a:gd name="connsiteX39" fmla="*/ 142 w 420"/>
              <a:gd name="connsiteY39" fmla="*/ 753 h 764"/>
              <a:gd name="connsiteX40" fmla="*/ 136 w 420"/>
              <a:gd name="connsiteY40" fmla="*/ 748 h 764"/>
              <a:gd name="connsiteX41" fmla="*/ 136 w 420"/>
              <a:gd name="connsiteY41" fmla="*/ 743 h 764"/>
              <a:gd name="connsiteX42" fmla="*/ 136 w 420"/>
              <a:gd name="connsiteY42" fmla="*/ 737 h 764"/>
              <a:gd name="connsiteX43" fmla="*/ 136 w 420"/>
              <a:gd name="connsiteY43" fmla="*/ 732 h 764"/>
              <a:gd name="connsiteX44" fmla="*/ 136 w 420"/>
              <a:gd name="connsiteY44" fmla="*/ 722 h 764"/>
              <a:gd name="connsiteX45" fmla="*/ 136 w 420"/>
              <a:gd name="connsiteY45" fmla="*/ 716 h 764"/>
              <a:gd name="connsiteX46" fmla="*/ 131 w 420"/>
              <a:gd name="connsiteY46" fmla="*/ 706 h 764"/>
              <a:gd name="connsiteX47" fmla="*/ 121 w 420"/>
              <a:gd name="connsiteY47" fmla="*/ 695 h 764"/>
              <a:gd name="connsiteX48" fmla="*/ 110 w 420"/>
              <a:gd name="connsiteY48" fmla="*/ 690 h 764"/>
              <a:gd name="connsiteX49" fmla="*/ 100 w 420"/>
              <a:gd name="connsiteY49" fmla="*/ 679 h 764"/>
              <a:gd name="connsiteX50" fmla="*/ 84 w 420"/>
              <a:gd name="connsiteY50" fmla="*/ 669 h 764"/>
              <a:gd name="connsiteX51" fmla="*/ 68 w 420"/>
              <a:gd name="connsiteY51" fmla="*/ 658 h 764"/>
              <a:gd name="connsiteX52" fmla="*/ 52 w 420"/>
              <a:gd name="connsiteY52" fmla="*/ 648 h 764"/>
              <a:gd name="connsiteX53" fmla="*/ 36 w 420"/>
              <a:gd name="connsiteY53" fmla="*/ 643 h 764"/>
              <a:gd name="connsiteX54" fmla="*/ 26 w 420"/>
              <a:gd name="connsiteY54" fmla="*/ 632 h 764"/>
              <a:gd name="connsiteX55" fmla="*/ 15 w 420"/>
              <a:gd name="connsiteY55" fmla="*/ 627 h 764"/>
              <a:gd name="connsiteX56" fmla="*/ 5 w 420"/>
              <a:gd name="connsiteY56" fmla="*/ 622 h 764"/>
              <a:gd name="connsiteX57" fmla="*/ 0 w 420"/>
              <a:gd name="connsiteY57" fmla="*/ 616 h 764"/>
              <a:gd name="connsiteX58" fmla="*/ 0 w 420"/>
              <a:gd name="connsiteY58" fmla="*/ 616 h 764"/>
              <a:gd name="connsiteX59" fmla="*/ 0 w 420"/>
              <a:gd name="connsiteY59" fmla="*/ 611 h 764"/>
              <a:gd name="connsiteX60" fmla="*/ 0 w 420"/>
              <a:gd name="connsiteY60" fmla="*/ 611 h 764"/>
              <a:gd name="connsiteX61" fmla="*/ 5 w 420"/>
              <a:gd name="connsiteY61" fmla="*/ 611 h 764"/>
              <a:gd name="connsiteX62" fmla="*/ 10 w 420"/>
              <a:gd name="connsiteY62" fmla="*/ 611 h 764"/>
              <a:gd name="connsiteX63" fmla="*/ 21 w 420"/>
              <a:gd name="connsiteY63" fmla="*/ 611 h 764"/>
              <a:gd name="connsiteX64" fmla="*/ 31 w 420"/>
              <a:gd name="connsiteY64" fmla="*/ 611 h 764"/>
              <a:gd name="connsiteX65" fmla="*/ 47 w 420"/>
              <a:gd name="connsiteY65" fmla="*/ 616 h 764"/>
              <a:gd name="connsiteX66" fmla="*/ 63 w 420"/>
              <a:gd name="connsiteY66" fmla="*/ 622 h 764"/>
              <a:gd name="connsiteX67" fmla="*/ 84 w 420"/>
              <a:gd name="connsiteY67" fmla="*/ 622 h 764"/>
              <a:gd name="connsiteX68" fmla="*/ 105 w 420"/>
              <a:gd name="connsiteY68" fmla="*/ 627 h 764"/>
              <a:gd name="connsiteX69" fmla="*/ 121 w 420"/>
              <a:gd name="connsiteY69" fmla="*/ 632 h 764"/>
              <a:gd name="connsiteX70" fmla="*/ 136 w 420"/>
              <a:gd name="connsiteY70" fmla="*/ 632 h 764"/>
              <a:gd name="connsiteX71" fmla="*/ 152 w 420"/>
              <a:gd name="connsiteY71" fmla="*/ 632 h 764"/>
              <a:gd name="connsiteX72" fmla="*/ 163 w 420"/>
              <a:gd name="connsiteY72" fmla="*/ 632 h 764"/>
              <a:gd name="connsiteX73" fmla="*/ 173 w 420"/>
              <a:gd name="connsiteY73" fmla="*/ 632 h 764"/>
              <a:gd name="connsiteX74" fmla="*/ 179 w 420"/>
              <a:gd name="connsiteY74" fmla="*/ 632 h 764"/>
              <a:gd name="connsiteX75" fmla="*/ 184 w 420"/>
              <a:gd name="connsiteY75" fmla="*/ 632 h 764"/>
              <a:gd name="connsiteX76" fmla="*/ 189 w 420"/>
              <a:gd name="connsiteY76" fmla="*/ 627 h 764"/>
              <a:gd name="connsiteX77" fmla="*/ 194 w 420"/>
              <a:gd name="connsiteY77" fmla="*/ 622 h 764"/>
              <a:gd name="connsiteX78" fmla="*/ 200 w 420"/>
              <a:gd name="connsiteY78" fmla="*/ 616 h 764"/>
              <a:gd name="connsiteX79" fmla="*/ 205 w 420"/>
              <a:gd name="connsiteY79" fmla="*/ 611 h 764"/>
              <a:gd name="connsiteX80" fmla="*/ 210 w 420"/>
              <a:gd name="connsiteY80" fmla="*/ 600 h 764"/>
              <a:gd name="connsiteX81" fmla="*/ 221 w 420"/>
              <a:gd name="connsiteY81" fmla="*/ 590 h 764"/>
              <a:gd name="connsiteX82" fmla="*/ 226 w 420"/>
              <a:gd name="connsiteY82" fmla="*/ 579 h 764"/>
              <a:gd name="connsiteX83" fmla="*/ 231 w 420"/>
              <a:gd name="connsiteY83" fmla="*/ 569 h 764"/>
              <a:gd name="connsiteX84" fmla="*/ 236 w 420"/>
              <a:gd name="connsiteY84" fmla="*/ 553 h 764"/>
              <a:gd name="connsiteX85" fmla="*/ 242 w 420"/>
              <a:gd name="connsiteY85" fmla="*/ 537 h 764"/>
              <a:gd name="connsiteX86" fmla="*/ 247 w 420"/>
              <a:gd name="connsiteY86" fmla="*/ 521 h 764"/>
              <a:gd name="connsiteX87" fmla="*/ 252 w 420"/>
              <a:gd name="connsiteY87" fmla="*/ 500 h 764"/>
              <a:gd name="connsiteX88" fmla="*/ 257 w 420"/>
              <a:gd name="connsiteY88" fmla="*/ 479 h 764"/>
              <a:gd name="connsiteX89" fmla="*/ 263 w 420"/>
              <a:gd name="connsiteY89" fmla="*/ 453 h 764"/>
              <a:gd name="connsiteX90" fmla="*/ 268 w 420"/>
              <a:gd name="connsiteY90" fmla="*/ 427 h 764"/>
              <a:gd name="connsiteX91" fmla="*/ 273 w 420"/>
              <a:gd name="connsiteY91" fmla="*/ 400 h 764"/>
              <a:gd name="connsiteX92" fmla="*/ 278 w 420"/>
              <a:gd name="connsiteY92" fmla="*/ 374 h 764"/>
              <a:gd name="connsiteX93" fmla="*/ 284 w 420"/>
              <a:gd name="connsiteY93" fmla="*/ 348 h 764"/>
              <a:gd name="connsiteX94" fmla="*/ 284 w 420"/>
              <a:gd name="connsiteY94" fmla="*/ 321 h 764"/>
              <a:gd name="connsiteX95" fmla="*/ 289 w 420"/>
              <a:gd name="connsiteY95" fmla="*/ 295 h 764"/>
              <a:gd name="connsiteX96" fmla="*/ 289 w 420"/>
              <a:gd name="connsiteY96" fmla="*/ 274 h 764"/>
              <a:gd name="connsiteX97" fmla="*/ 294 w 420"/>
              <a:gd name="connsiteY97" fmla="*/ 253 h 764"/>
              <a:gd name="connsiteX0" fmla="*/ 278 w 420"/>
              <a:gd name="connsiteY0" fmla="*/ 0 h 764"/>
              <a:gd name="connsiteX1" fmla="*/ 284 w 420"/>
              <a:gd name="connsiteY1" fmla="*/ 5 h 764"/>
              <a:gd name="connsiteX2" fmla="*/ 299 w 420"/>
              <a:gd name="connsiteY2" fmla="*/ 5 h 764"/>
              <a:gd name="connsiteX3" fmla="*/ 310 w 420"/>
              <a:gd name="connsiteY3" fmla="*/ 11 h 764"/>
              <a:gd name="connsiteX4" fmla="*/ 331 w 420"/>
              <a:gd name="connsiteY4" fmla="*/ 16 h 764"/>
              <a:gd name="connsiteX5" fmla="*/ 363 w 420"/>
              <a:gd name="connsiteY5" fmla="*/ 32 h 764"/>
              <a:gd name="connsiteX6" fmla="*/ 378 w 420"/>
              <a:gd name="connsiteY6" fmla="*/ 42 h 764"/>
              <a:gd name="connsiteX7" fmla="*/ 394 w 420"/>
              <a:gd name="connsiteY7" fmla="*/ 53 h 764"/>
              <a:gd name="connsiteX8" fmla="*/ 405 w 420"/>
              <a:gd name="connsiteY8" fmla="*/ 58 h 764"/>
              <a:gd name="connsiteX9" fmla="*/ 415 w 420"/>
              <a:gd name="connsiteY9" fmla="*/ 68 h 764"/>
              <a:gd name="connsiteX10" fmla="*/ 420 w 420"/>
              <a:gd name="connsiteY10" fmla="*/ 74 h 764"/>
              <a:gd name="connsiteX11" fmla="*/ 420 w 420"/>
              <a:gd name="connsiteY11" fmla="*/ 74 h 764"/>
              <a:gd name="connsiteX12" fmla="*/ 415 w 420"/>
              <a:gd name="connsiteY12" fmla="*/ 79 h 764"/>
              <a:gd name="connsiteX13" fmla="*/ 415 w 420"/>
              <a:gd name="connsiteY13" fmla="*/ 84 h 764"/>
              <a:gd name="connsiteX14" fmla="*/ 373 w 420"/>
              <a:gd name="connsiteY14" fmla="*/ 263 h 764"/>
              <a:gd name="connsiteX15" fmla="*/ 368 w 420"/>
              <a:gd name="connsiteY15" fmla="*/ 316 h 764"/>
              <a:gd name="connsiteX16" fmla="*/ 363 w 420"/>
              <a:gd name="connsiteY16" fmla="*/ 363 h 764"/>
              <a:gd name="connsiteX17" fmla="*/ 357 w 420"/>
              <a:gd name="connsiteY17" fmla="*/ 411 h 764"/>
              <a:gd name="connsiteX18" fmla="*/ 347 w 420"/>
              <a:gd name="connsiteY18" fmla="*/ 458 h 764"/>
              <a:gd name="connsiteX19" fmla="*/ 336 w 420"/>
              <a:gd name="connsiteY19" fmla="*/ 506 h 764"/>
              <a:gd name="connsiteX20" fmla="*/ 326 w 420"/>
              <a:gd name="connsiteY20" fmla="*/ 553 h 764"/>
              <a:gd name="connsiteX21" fmla="*/ 310 w 420"/>
              <a:gd name="connsiteY21" fmla="*/ 595 h 764"/>
              <a:gd name="connsiteX22" fmla="*/ 299 w 420"/>
              <a:gd name="connsiteY22" fmla="*/ 622 h 764"/>
              <a:gd name="connsiteX23" fmla="*/ 294 w 420"/>
              <a:gd name="connsiteY23" fmla="*/ 643 h 764"/>
              <a:gd name="connsiteX24" fmla="*/ 284 w 420"/>
              <a:gd name="connsiteY24" fmla="*/ 658 h 764"/>
              <a:gd name="connsiteX25" fmla="*/ 273 w 420"/>
              <a:gd name="connsiteY25" fmla="*/ 674 h 764"/>
              <a:gd name="connsiteX26" fmla="*/ 263 w 420"/>
              <a:gd name="connsiteY26" fmla="*/ 690 h 764"/>
              <a:gd name="connsiteX27" fmla="*/ 252 w 420"/>
              <a:gd name="connsiteY27" fmla="*/ 706 h 764"/>
              <a:gd name="connsiteX28" fmla="*/ 236 w 420"/>
              <a:gd name="connsiteY28" fmla="*/ 716 h 764"/>
              <a:gd name="connsiteX29" fmla="*/ 226 w 420"/>
              <a:gd name="connsiteY29" fmla="*/ 727 h 764"/>
              <a:gd name="connsiteX30" fmla="*/ 215 w 420"/>
              <a:gd name="connsiteY30" fmla="*/ 737 h 764"/>
              <a:gd name="connsiteX31" fmla="*/ 205 w 420"/>
              <a:gd name="connsiteY31" fmla="*/ 743 h 764"/>
              <a:gd name="connsiteX32" fmla="*/ 194 w 420"/>
              <a:gd name="connsiteY32" fmla="*/ 748 h 764"/>
              <a:gd name="connsiteX33" fmla="*/ 184 w 420"/>
              <a:gd name="connsiteY33" fmla="*/ 753 h 764"/>
              <a:gd name="connsiteX34" fmla="*/ 179 w 420"/>
              <a:gd name="connsiteY34" fmla="*/ 758 h 764"/>
              <a:gd name="connsiteX35" fmla="*/ 168 w 420"/>
              <a:gd name="connsiteY35" fmla="*/ 764 h 764"/>
              <a:gd name="connsiteX36" fmla="*/ 163 w 420"/>
              <a:gd name="connsiteY36" fmla="*/ 764 h 764"/>
              <a:gd name="connsiteX37" fmla="*/ 157 w 420"/>
              <a:gd name="connsiteY37" fmla="*/ 764 h 764"/>
              <a:gd name="connsiteX38" fmla="*/ 147 w 420"/>
              <a:gd name="connsiteY38" fmla="*/ 758 h 764"/>
              <a:gd name="connsiteX39" fmla="*/ 142 w 420"/>
              <a:gd name="connsiteY39" fmla="*/ 753 h 764"/>
              <a:gd name="connsiteX40" fmla="*/ 136 w 420"/>
              <a:gd name="connsiteY40" fmla="*/ 748 h 764"/>
              <a:gd name="connsiteX41" fmla="*/ 136 w 420"/>
              <a:gd name="connsiteY41" fmla="*/ 743 h 764"/>
              <a:gd name="connsiteX42" fmla="*/ 136 w 420"/>
              <a:gd name="connsiteY42" fmla="*/ 737 h 764"/>
              <a:gd name="connsiteX43" fmla="*/ 136 w 420"/>
              <a:gd name="connsiteY43" fmla="*/ 732 h 764"/>
              <a:gd name="connsiteX44" fmla="*/ 136 w 420"/>
              <a:gd name="connsiteY44" fmla="*/ 722 h 764"/>
              <a:gd name="connsiteX45" fmla="*/ 136 w 420"/>
              <a:gd name="connsiteY45" fmla="*/ 716 h 764"/>
              <a:gd name="connsiteX46" fmla="*/ 131 w 420"/>
              <a:gd name="connsiteY46" fmla="*/ 706 h 764"/>
              <a:gd name="connsiteX47" fmla="*/ 121 w 420"/>
              <a:gd name="connsiteY47" fmla="*/ 695 h 764"/>
              <a:gd name="connsiteX48" fmla="*/ 110 w 420"/>
              <a:gd name="connsiteY48" fmla="*/ 690 h 764"/>
              <a:gd name="connsiteX49" fmla="*/ 100 w 420"/>
              <a:gd name="connsiteY49" fmla="*/ 679 h 764"/>
              <a:gd name="connsiteX50" fmla="*/ 84 w 420"/>
              <a:gd name="connsiteY50" fmla="*/ 669 h 764"/>
              <a:gd name="connsiteX51" fmla="*/ 68 w 420"/>
              <a:gd name="connsiteY51" fmla="*/ 658 h 764"/>
              <a:gd name="connsiteX52" fmla="*/ 52 w 420"/>
              <a:gd name="connsiteY52" fmla="*/ 648 h 764"/>
              <a:gd name="connsiteX53" fmla="*/ 36 w 420"/>
              <a:gd name="connsiteY53" fmla="*/ 643 h 764"/>
              <a:gd name="connsiteX54" fmla="*/ 26 w 420"/>
              <a:gd name="connsiteY54" fmla="*/ 632 h 764"/>
              <a:gd name="connsiteX55" fmla="*/ 15 w 420"/>
              <a:gd name="connsiteY55" fmla="*/ 627 h 764"/>
              <a:gd name="connsiteX56" fmla="*/ 5 w 420"/>
              <a:gd name="connsiteY56" fmla="*/ 622 h 764"/>
              <a:gd name="connsiteX57" fmla="*/ 0 w 420"/>
              <a:gd name="connsiteY57" fmla="*/ 616 h 764"/>
              <a:gd name="connsiteX58" fmla="*/ 0 w 420"/>
              <a:gd name="connsiteY58" fmla="*/ 616 h 764"/>
              <a:gd name="connsiteX59" fmla="*/ 0 w 420"/>
              <a:gd name="connsiteY59" fmla="*/ 611 h 764"/>
              <a:gd name="connsiteX60" fmla="*/ 0 w 420"/>
              <a:gd name="connsiteY60" fmla="*/ 611 h 764"/>
              <a:gd name="connsiteX61" fmla="*/ 5 w 420"/>
              <a:gd name="connsiteY61" fmla="*/ 611 h 764"/>
              <a:gd name="connsiteX62" fmla="*/ 10 w 420"/>
              <a:gd name="connsiteY62" fmla="*/ 611 h 764"/>
              <a:gd name="connsiteX63" fmla="*/ 21 w 420"/>
              <a:gd name="connsiteY63" fmla="*/ 611 h 764"/>
              <a:gd name="connsiteX64" fmla="*/ 31 w 420"/>
              <a:gd name="connsiteY64" fmla="*/ 611 h 764"/>
              <a:gd name="connsiteX65" fmla="*/ 47 w 420"/>
              <a:gd name="connsiteY65" fmla="*/ 616 h 764"/>
              <a:gd name="connsiteX66" fmla="*/ 63 w 420"/>
              <a:gd name="connsiteY66" fmla="*/ 622 h 764"/>
              <a:gd name="connsiteX67" fmla="*/ 84 w 420"/>
              <a:gd name="connsiteY67" fmla="*/ 622 h 764"/>
              <a:gd name="connsiteX68" fmla="*/ 105 w 420"/>
              <a:gd name="connsiteY68" fmla="*/ 627 h 764"/>
              <a:gd name="connsiteX69" fmla="*/ 121 w 420"/>
              <a:gd name="connsiteY69" fmla="*/ 632 h 764"/>
              <a:gd name="connsiteX70" fmla="*/ 136 w 420"/>
              <a:gd name="connsiteY70" fmla="*/ 632 h 764"/>
              <a:gd name="connsiteX71" fmla="*/ 152 w 420"/>
              <a:gd name="connsiteY71" fmla="*/ 632 h 764"/>
              <a:gd name="connsiteX72" fmla="*/ 163 w 420"/>
              <a:gd name="connsiteY72" fmla="*/ 632 h 764"/>
              <a:gd name="connsiteX73" fmla="*/ 173 w 420"/>
              <a:gd name="connsiteY73" fmla="*/ 632 h 764"/>
              <a:gd name="connsiteX74" fmla="*/ 179 w 420"/>
              <a:gd name="connsiteY74" fmla="*/ 632 h 764"/>
              <a:gd name="connsiteX75" fmla="*/ 184 w 420"/>
              <a:gd name="connsiteY75" fmla="*/ 632 h 764"/>
              <a:gd name="connsiteX76" fmla="*/ 189 w 420"/>
              <a:gd name="connsiteY76" fmla="*/ 627 h 764"/>
              <a:gd name="connsiteX77" fmla="*/ 194 w 420"/>
              <a:gd name="connsiteY77" fmla="*/ 622 h 764"/>
              <a:gd name="connsiteX78" fmla="*/ 200 w 420"/>
              <a:gd name="connsiteY78" fmla="*/ 616 h 764"/>
              <a:gd name="connsiteX79" fmla="*/ 205 w 420"/>
              <a:gd name="connsiteY79" fmla="*/ 611 h 764"/>
              <a:gd name="connsiteX80" fmla="*/ 210 w 420"/>
              <a:gd name="connsiteY80" fmla="*/ 600 h 764"/>
              <a:gd name="connsiteX81" fmla="*/ 221 w 420"/>
              <a:gd name="connsiteY81" fmla="*/ 590 h 764"/>
              <a:gd name="connsiteX82" fmla="*/ 226 w 420"/>
              <a:gd name="connsiteY82" fmla="*/ 579 h 764"/>
              <a:gd name="connsiteX83" fmla="*/ 231 w 420"/>
              <a:gd name="connsiteY83" fmla="*/ 569 h 764"/>
              <a:gd name="connsiteX84" fmla="*/ 236 w 420"/>
              <a:gd name="connsiteY84" fmla="*/ 553 h 764"/>
              <a:gd name="connsiteX85" fmla="*/ 242 w 420"/>
              <a:gd name="connsiteY85" fmla="*/ 537 h 764"/>
              <a:gd name="connsiteX86" fmla="*/ 247 w 420"/>
              <a:gd name="connsiteY86" fmla="*/ 521 h 764"/>
              <a:gd name="connsiteX87" fmla="*/ 252 w 420"/>
              <a:gd name="connsiteY87" fmla="*/ 500 h 764"/>
              <a:gd name="connsiteX88" fmla="*/ 257 w 420"/>
              <a:gd name="connsiteY88" fmla="*/ 479 h 764"/>
              <a:gd name="connsiteX89" fmla="*/ 263 w 420"/>
              <a:gd name="connsiteY89" fmla="*/ 453 h 764"/>
              <a:gd name="connsiteX90" fmla="*/ 268 w 420"/>
              <a:gd name="connsiteY90" fmla="*/ 427 h 764"/>
              <a:gd name="connsiteX91" fmla="*/ 273 w 420"/>
              <a:gd name="connsiteY91" fmla="*/ 400 h 764"/>
              <a:gd name="connsiteX92" fmla="*/ 278 w 420"/>
              <a:gd name="connsiteY92" fmla="*/ 374 h 764"/>
              <a:gd name="connsiteX93" fmla="*/ 284 w 420"/>
              <a:gd name="connsiteY93" fmla="*/ 348 h 764"/>
              <a:gd name="connsiteX94" fmla="*/ 284 w 420"/>
              <a:gd name="connsiteY94" fmla="*/ 321 h 764"/>
              <a:gd name="connsiteX95" fmla="*/ 289 w 420"/>
              <a:gd name="connsiteY95" fmla="*/ 295 h 764"/>
              <a:gd name="connsiteX96" fmla="*/ 289 w 420"/>
              <a:gd name="connsiteY96" fmla="*/ 274 h 764"/>
              <a:gd name="connsiteX0" fmla="*/ 278 w 420"/>
              <a:gd name="connsiteY0" fmla="*/ 0 h 764"/>
              <a:gd name="connsiteX1" fmla="*/ 299 w 420"/>
              <a:gd name="connsiteY1" fmla="*/ 5 h 764"/>
              <a:gd name="connsiteX2" fmla="*/ 310 w 420"/>
              <a:gd name="connsiteY2" fmla="*/ 11 h 764"/>
              <a:gd name="connsiteX3" fmla="*/ 331 w 420"/>
              <a:gd name="connsiteY3" fmla="*/ 16 h 764"/>
              <a:gd name="connsiteX4" fmla="*/ 363 w 420"/>
              <a:gd name="connsiteY4" fmla="*/ 32 h 764"/>
              <a:gd name="connsiteX5" fmla="*/ 378 w 420"/>
              <a:gd name="connsiteY5" fmla="*/ 42 h 764"/>
              <a:gd name="connsiteX6" fmla="*/ 394 w 420"/>
              <a:gd name="connsiteY6" fmla="*/ 53 h 764"/>
              <a:gd name="connsiteX7" fmla="*/ 405 w 420"/>
              <a:gd name="connsiteY7" fmla="*/ 58 h 764"/>
              <a:gd name="connsiteX8" fmla="*/ 415 w 420"/>
              <a:gd name="connsiteY8" fmla="*/ 68 h 764"/>
              <a:gd name="connsiteX9" fmla="*/ 420 w 420"/>
              <a:gd name="connsiteY9" fmla="*/ 74 h 764"/>
              <a:gd name="connsiteX10" fmla="*/ 420 w 420"/>
              <a:gd name="connsiteY10" fmla="*/ 74 h 764"/>
              <a:gd name="connsiteX11" fmla="*/ 415 w 420"/>
              <a:gd name="connsiteY11" fmla="*/ 79 h 764"/>
              <a:gd name="connsiteX12" fmla="*/ 415 w 420"/>
              <a:gd name="connsiteY12" fmla="*/ 84 h 764"/>
              <a:gd name="connsiteX13" fmla="*/ 373 w 420"/>
              <a:gd name="connsiteY13" fmla="*/ 263 h 764"/>
              <a:gd name="connsiteX14" fmla="*/ 368 w 420"/>
              <a:gd name="connsiteY14" fmla="*/ 316 h 764"/>
              <a:gd name="connsiteX15" fmla="*/ 363 w 420"/>
              <a:gd name="connsiteY15" fmla="*/ 363 h 764"/>
              <a:gd name="connsiteX16" fmla="*/ 357 w 420"/>
              <a:gd name="connsiteY16" fmla="*/ 411 h 764"/>
              <a:gd name="connsiteX17" fmla="*/ 347 w 420"/>
              <a:gd name="connsiteY17" fmla="*/ 458 h 764"/>
              <a:gd name="connsiteX18" fmla="*/ 336 w 420"/>
              <a:gd name="connsiteY18" fmla="*/ 506 h 764"/>
              <a:gd name="connsiteX19" fmla="*/ 326 w 420"/>
              <a:gd name="connsiteY19" fmla="*/ 553 h 764"/>
              <a:gd name="connsiteX20" fmla="*/ 310 w 420"/>
              <a:gd name="connsiteY20" fmla="*/ 595 h 764"/>
              <a:gd name="connsiteX21" fmla="*/ 299 w 420"/>
              <a:gd name="connsiteY21" fmla="*/ 622 h 764"/>
              <a:gd name="connsiteX22" fmla="*/ 294 w 420"/>
              <a:gd name="connsiteY22" fmla="*/ 643 h 764"/>
              <a:gd name="connsiteX23" fmla="*/ 284 w 420"/>
              <a:gd name="connsiteY23" fmla="*/ 658 h 764"/>
              <a:gd name="connsiteX24" fmla="*/ 273 w 420"/>
              <a:gd name="connsiteY24" fmla="*/ 674 h 764"/>
              <a:gd name="connsiteX25" fmla="*/ 263 w 420"/>
              <a:gd name="connsiteY25" fmla="*/ 690 h 764"/>
              <a:gd name="connsiteX26" fmla="*/ 252 w 420"/>
              <a:gd name="connsiteY26" fmla="*/ 706 h 764"/>
              <a:gd name="connsiteX27" fmla="*/ 236 w 420"/>
              <a:gd name="connsiteY27" fmla="*/ 716 h 764"/>
              <a:gd name="connsiteX28" fmla="*/ 226 w 420"/>
              <a:gd name="connsiteY28" fmla="*/ 727 h 764"/>
              <a:gd name="connsiteX29" fmla="*/ 215 w 420"/>
              <a:gd name="connsiteY29" fmla="*/ 737 h 764"/>
              <a:gd name="connsiteX30" fmla="*/ 205 w 420"/>
              <a:gd name="connsiteY30" fmla="*/ 743 h 764"/>
              <a:gd name="connsiteX31" fmla="*/ 194 w 420"/>
              <a:gd name="connsiteY31" fmla="*/ 748 h 764"/>
              <a:gd name="connsiteX32" fmla="*/ 184 w 420"/>
              <a:gd name="connsiteY32" fmla="*/ 753 h 764"/>
              <a:gd name="connsiteX33" fmla="*/ 179 w 420"/>
              <a:gd name="connsiteY33" fmla="*/ 758 h 764"/>
              <a:gd name="connsiteX34" fmla="*/ 168 w 420"/>
              <a:gd name="connsiteY34" fmla="*/ 764 h 764"/>
              <a:gd name="connsiteX35" fmla="*/ 163 w 420"/>
              <a:gd name="connsiteY35" fmla="*/ 764 h 764"/>
              <a:gd name="connsiteX36" fmla="*/ 157 w 420"/>
              <a:gd name="connsiteY36" fmla="*/ 764 h 764"/>
              <a:gd name="connsiteX37" fmla="*/ 147 w 420"/>
              <a:gd name="connsiteY37" fmla="*/ 758 h 764"/>
              <a:gd name="connsiteX38" fmla="*/ 142 w 420"/>
              <a:gd name="connsiteY38" fmla="*/ 753 h 764"/>
              <a:gd name="connsiteX39" fmla="*/ 136 w 420"/>
              <a:gd name="connsiteY39" fmla="*/ 748 h 764"/>
              <a:gd name="connsiteX40" fmla="*/ 136 w 420"/>
              <a:gd name="connsiteY40" fmla="*/ 743 h 764"/>
              <a:gd name="connsiteX41" fmla="*/ 136 w 420"/>
              <a:gd name="connsiteY41" fmla="*/ 737 h 764"/>
              <a:gd name="connsiteX42" fmla="*/ 136 w 420"/>
              <a:gd name="connsiteY42" fmla="*/ 732 h 764"/>
              <a:gd name="connsiteX43" fmla="*/ 136 w 420"/>
              <a:gd name="connsiteY43" fmla="*/ 722 h 764"/>
              <a:gd name="connsiteX44" fmla="*/ 136 w 420"/>
              <a:gd name="connsiteY44" fmla="*/ 716 h 764"/>
              <a:gd name="connsiteX45" fmla="*/ 131 w 420"/>
              <a:gd name="connsiteY45" fmla="*/ 706 h 764"/>
              <a:gd name="connsiteX46" fmla="*/ 121 w 420"/>
              <a:gd name="connsiteY46" fmla="*/ 695 h 764"/>
              <a:gd name="connsiteX47" fmla="*/ 110 w 420"/>
              <a:gd name="connsiteY47" fmla="*/ 690 h 764"/>
              <a:gd name="connsiteX48" fmla="*/ 100 w 420"/>
              <a:gd name="connsiteY48" fmla="*/ 679 h 764"/>
              <a:gd name="connsiteX49" fmla="*/ 84 w 420"/>
              <a:gd name="connsiteY49" fmla="*/ 669 h 764"/>
              <a:gd name="connsiteX50" fmla="*/ 68 w 420"/>
              <a:gd name="connsiteY50" fmla="*/ 658 h 764"/>
              <a:gd name="connsiteX51" fmla="*/ 52 w 420"/>
              <a:gd name="connsiteY51" fmla="*/ 648 h 764"/>
              <a:gd name="connsiteX52" fmla="*/ 36 w 420"/>
              <a:gd name="connsiteY52" fmla="*/ 643 h 764"/>
              <a:gd name="connsiteX53" fmla="*/ 26 w 420"/>
              <a:gd name="connsiteY53" fmla="*/ 632 h 764"/>
              <a:gd name="connsiteX54" fmla="*/ 15 w 420"/>
              <a:gd name="connsiteY54" fmla="*/ 627 h 764"/>
              <a:gd name="connsiteX55" fmla="*/ 5 w 420"/>
              <a:gd name="connsiteY55" fmla="*/ 622 h 764"/>
              <a:gd name="connsiteX56" fmla="*/ 0 w 420"/>
              <a:gd name="connsiteY56" fmla="*/ 616 h 764"/>
              <a:gd name="connsiteX57" fmla="*/ 0 w 420"/>
              <a:gd name="connsiteY57" fmla="*/ 616 h 764"/>
              <a:gd name="connsiteX58" fmla="*/ 0 w 420"/>
              <a:gd name="connsiteY58" fmla="*/ 611 h 764"/>
              <a:gd name="connsiteX59" fmla="*/ 0 w 420"/>
              <a:gd name="connsiteY59" fmla="*/ 611 h 764"/>
              <a:gd name="connsiteX60" fmla="*/ 5 w 420"/>
              <a:gd name="connsiteY60" fmla="*/ 611 h 764"/>
              <a:gd name="connsiteX61" fmla="*/ 10 w 420"/>
              <a:gd name="connsiteY61" fmla="*/ 611 h 764"/>
              <a:gd name="connsiteX62" fmla="*/ 21 w 420"/>
              <a:gd name="connsiteY62" fmla="*/ 611 h 764"/>
              <a:gd name="connsiteX63" fmla="*/ 31 w 420"/>
              <a:gd name="connsiteY63" fmla="*/ 611 h 764"/>
              <a:gd name="connsiteX64" fmla="*/ 47 w 420"/>
              <a:gd name="connsiteY64" fmla="*/ 616 h 764"/>
              <a:gd name="connsiteX65" fmla="*/ 63 w 420"/>
              <a:gd name="connsiteY65" fmla="*/ 622 h 764"/>
              <a:gd name="connsiteX66" fmla="*/ 84 w 420"/>
              <a:gd name="connsiteY66" fmla="*/ 622 h 764"/>
              <a:gd name="connsiteX67" fmla="*/ 105 w 420"/>
              <a:gd name="connsiteY67" fmla="*/ 627 h 764"/>
              <a:gd name="connsiteX68" fmla="*/ 121 w 420"/>
              <a:gd name="connsiteY68" fmla="*/ 632 h 764"/>
              <a:gd name="connsiteX69" fmla="*/ 136 w 420"/>
              <a:gd name="connsiteY69" fmla="*/ 632 h 764"/>
              <a:gd name="connsiteX70" fmla="*/ 152 w 420"/>
              <a:gd name="connsiteY70" fmla="*/ 632 h 764"/>
              <a:gd name="connsiteX71" fmla="*/ 163 w 420"/>
              <a:gd name="connsiteY71" fmla="*/ 632 h 764"/>
              <a:gd name="connsiteX72" fmla="*/ 173 w 420"/>
              <a:gd name="connsiteY72" fmla="*/ 632 h 764"/>
              <a:gd name="connsiteX73" fmla="*/ 179 w 420"/>
              <a:gd name="connsiteY73" fmla="*/ 632 h 764"/>
              <a:gd name="connsiteX74" fmla="*/ 184 w 420"/>
              <a:gd name="connsiteY74" fmla="*/ 632 h 764"/>
              <a:gd name="connsiteX75" fmla="*/ 189 w 420"/>
              <a:gd name="connsiteY75" fmla="*/ 627 h 764"/>
              <a:gd name="connsiteX76" fmla="*/ 194 w 420"/>
              <a:gd name="connsiteY76" fmla="*/ 622 h 764"/>
              <a:gd name="connsiteX77" fmla="*/ 200 w 420"/>
              <a:gd name="connsiteY77" fmla="*/ 616 h 764"/>
              <a:gd name="connsiteX78" fmla="*/ 205 w 420"/>
              <a:gd name="connsiteY78" fmla="*/ 611 h 764"/>
              <a:gd name="connsiteX79" fmla="*/ 210 w 420"/>
              <a:gd name="connsiteY79" fmla="*/ 600 h 764"/>
              <a:gd name="connsiteX80" fmla="*/ 221 w 420"/>
              <a:gd name="connsiteY80" fmla="*/ 590 h 764"/>
              <a:gd name="connsiteX81" fmla="*/ 226 w 420"/>
              <a:gd name="connsiteY81" fmla="*/ 579 h 764"/>
              <a:gd name="connsiteX82" fmla="*/ 231 w 420"/>
              <a:gd name="connsiteY82" fmla="*/ 569 h 764"/>
              <a:gd name="connsiteX83" fmla="*/ 236 w 420"/>
              <a:gd name="connsiteY83" fmla="*/ 553 h 764"/>
              <a:gd name="connsiteX84" fmla="*/ 242 w 420"/>
              <a:gd name="connsiteY84" fmla="*/ 537 h 764"/>
              <a:gd name="connsiteX85" fmla="*/ 247 w 420"/>
              <a:gd name="connsiteY85" fmla="*/ 521 h 764"/>
              <a:gd name="connsiteX86" fmla="*/ 252 w 420"/>
              <a:gd name="connsiteY86" fmla="*/ 500 h 764"/>
              <a:gd name="connsiteX87" fmla="*/ 257 w 420"/>
              <a:gd name="connsiteY87" fmla="*/ 479 h 764"/>
              <a:gd name="connsiteX88" fmla="*/ 263 w 420"/>
              <a:gd name="connsiteY88" fmla="*/ 453 h 764"/>
              <a:gd name="connsiteX89" fmla="*/ 268 w 420"/>
              <a:gd name="connsiteY89" fmla="*/ 427 h 764"/>
              <a:gd name="connsiteX90" fmla="*/ 273 w 420"/>
              <a:gd name="connsiteY90" fmla="*/ 400 h 764"/>
              <a:gd name="connsiteX91" fmla="*/ 278 w 420"/>
              <a:gd name="connsiteY91" fmla="*/ 374 h 764"/>
              <a:gd name="connsiteX92" fmla="*/ 284 w 420"/>
              <a:gd name="connsiteY92" fmla="*/ 348 h 764"/>
              <a:gd name="connsiteX93" fmla="*/ 284 w 420"/>
              <a:gd name="connsiteY93" fmla="*/ 321 h 764"/>
              <a:gd name="connsiteX94" fmla="*/ 289 w 420"/>
              <a:gd name="connsiteY94" fmla="*/ 295 h 764"/>
              <a:gd name="connsiteX95" fmla="*/ 289 w 420"/>
              <a:gd name="connsiteY95" fmla="*/ 274 h 764"/>
              <a:gd name="connsiteX0" fmla="*/ 299 w 420"/>
              <a:gd name="connsiteY0" fmla="*/ 0 h 759"/>
              <a:gd name="connsiteX1" fmla="*/ 310 w 420"/>
              <a:gd name="connsiteY1" fmla="*/ 6 h 759"/>
              <a:gd name="connsiteX2" fmla="*/ 331 w 420"/>
              <a:gd name="connsiteY2" fmla="*/ 11 h 759"/>
              <a:gd name="connsiteX3" fmla="*/ 363 w 420"/>
              <a:gd name="connsiteY3" fmla="*/ 27 h 759"/>
              <a:gd name="connsiteX4" fmla="*/ 378 w 420"/>
              <a:gd name="connsiteY4" fmla="*/ 37 h 759"/>
              <a:gd name="connsiteX5" fmla="*/ 394 w 420"/>
              <a:gd name="connsiteY5" fmla="*/ 48 h 759"/>
              <a:gd name="connsiteX6" fmla="*/ 405 w 420"/>
              <a:gd name="connsiteY6" fmla="*/ 53 h 759"/>
              <a:gd name="connsiteX7" fmla="*/ 415 w 420"/>
              <a:gd name="connsiteY7" fmla="*/ 63 h 759"/>
              <a:gd name="connsiteX8" fmla="*/ 420 w 420"/>
              <a:gd name="connsiteY8" fmla="*/ 69 h 759"/>
              <a:gd name="connsiteX9" fmla="*/ 420 w 420"/>
              <a:gd name="connsiteY9" fmla="*/ 69 h 759"/>
              <a:gd name="connsiteX10" fmla="*/ 415 w 420"/>
              <a:gd name="connsiteY10" fmla="*/ 74 h 759"/>
              <a:gd name="connsiteX11" fmla="*/ 415 w 420"/>
              <a:gd name="connsiteY11" fmla="*/ 79 h 759"/>
              <a:gd name="connsiteX12" fmla="*/ 373 w 420"/>
              <a:gd name="connsiteY12" fmla="*/ 258 h 759"/>
              <a:gd name="connsiteX13" fmla="*/ 368 w 420"/>
              <a:gd name="connsiteY13" fmla="*/ 311 h 759"/>
              <a:gd name="connsiteX14" fmla="*/ 363 w 420"/>
              <a:gd name="connsiteY14" fmla="*/ 358 h 759"/>
              <a:gd name="connsiteX15" fmla="*/ 357 w 420"/>
              <a:gd name="connsiteY15" fmla="*/ 406 h 759"/>
              <a:gd name="connsiteX16" fmla="*/ 347 w 420"/>
              <a:gd name="connsiteY16" fmla="*/ 453 h 759"/>
              <a:gd name="connsiteX17" fmla="*/ 336 w 420"/>
              <a:gd name="connsiteY17" fmla="*/ 501 h 759"/>
              <a:gd name="connsiteX18" fmla="*/ 326 w 420"/>
              <a:gd name="connsiteY18" fmla="*/ 548 h 759"/>
              <a:gd name="connsiteX19" fmla="*/ 310 w 420"/>
              <a:gd name="connsiteY19" fmla="*/ 590 h 759"/>
              <a:gd name="connsiteX20" fmla="*/ 299 w 420"/>
              <a:gd name="connsiteY20" fmla="*/ 617 h 759"/>
              <a:gd name="connsiteX21" fmla="*/ 294 w 420"/>
              <a:gd name="connsiteY21" fmla="*/ 638 h 759"/>
              <a:gd name="connsiteX22" fmla="*/ 284 w 420"/>
              <a:gd name="connsiteY22" fmla="*/ 653 h 759"/>
              <a:gd name="connsiteX23" fmla="*/ 273 w 420"/>
              <a:gd name="connsiteY23" fmla="*/ 669 h 759"/>
              <a:gd name="connsiteX24" fmla="*/ 263 w 420"/>
              <a:gd name="connsiteY24" fmla="*/ 685 h 759"/>
              <a:gd name="connsiteX25" fmla="*/ 252 w 420"/>
              <a:gd name="connsiteY25" fmla="*/ 701 h 759"/>
              <a:gd name="connsiteX26" fmla="*/ 236 w 420"/>
              <a:gd name="connsiteY26" fmla="*/ 711 h 759"/>
              <a:gd name="connsiteX27" fmla="*/ 226 w 420"/>
              <a:gd name="connsiteY27" fmla="*/ 722 h 759"/>
              <a:gd name="connsiteX28" fmla="*/ 215 w 420"/>
              <a:gd name="connsiteY28" fmla="*/ 732 h 759"/>
              <a:gd name="connsiteX29" fmla="*/ 205 w 420"/>
              <a:gd name="connsiteY29" fmla="*/ 738 h 759"/>
              <a:gd name="connsiteX30" fmla="*/ 194 w 420"/>
              <a:gd name="connsiteY30" fmla="*/ 743 h 759"/>
              <a:gd name="connsiteX31" fmla="*/ 184 w 420"/>
              <a:gd name="connsiteY31" fmla="*/ 748 h 759"/>
              <a:gd name="connsiteX32" fmla="*/ 179 w 420"/>
              <a:gd name="connsiteY32" fmla="*/ 753 h 759"/>
              <a:gd name="connsiteX33" fmla="*/ 168 w 420"/>
              <a:gd name="connsiteY33" fmla="*/ 759 h 759"/>
              <a:gd name="connsiteX34" fmla="*/ 163 w 420"/>
              <a:gd name="connsiteY34" fmla="*/ 759 h 759"/>
              <a:gd name="connsiteX35" fmla="*/ 157 w 420"/>
              <a:gd name="connsiteY35" fmla="*/ 759 h 759"/>
              <a:gd name="connsiteX36" fmla="*/ 147 w 420"/>
              <a:gd name="connsiteY36" fmla="*/ 753 h 759"/>
              <a:gd name="connsiteX37" fmla="*/ 142 w 420"/>
              <a:gd name="connsiteY37" fmla="*/ 748 h 759"/>
              <a:gd name="connsiteX38" fmla="*/ 136 w 420"/>
              <a:gd name="connsiteY38" fmla="*/ 743 h 759"/>
              <a:gd name="connsiteX39" fmla="*/ 136 w 420"/>
              <a:gd name="connsiteY39" fmla="*/ 738 h 759"/>
              <a:gd name="connsiteX40" fmla="*/ 136 w 420"/>
              <a:gd name="connsiteY40" fmla="*/ 732 h 759"/>
              <a:gd name="connsiteX41" fmla="*/ 136 w 420"/>
              <a:gd name="connsiteY41" fmla="*/ 727 h 759"/>
              <a:gd name="connsiteX42" fmla="*/ 136 w 420"/>
              <a:gd name="connsiteY42" fmla="*/ 717 h 759"/>
              <a:gd name="connsiteX43" fmla="*/ 136 w 420"/>
              <a:gd name="connsiteY43" fmla="*/ 711 h 759"/>
              <a:gd name="connsiteX44" fmla="*/ 131 w 420"/>
              <a:gd name="connsiteY44" fmla="*/ 701 h 759"/>
              <a:gd name="connsiteX45" fmla="*/ 121 w 420"/>
              <a:gd name="connsiteY45" fmla="*/ 690 h 759"/>
              <a:gd name="connsiteX46" fmla="*/ 110 w 420"/>
              <a:gd name="connsiteY46" fmla="*/ 685 h 759"/>
              <a:gd name="connsiteX47" fmla="*/ 100 w 420"/>
              <a:gd name="connsiteY47" fmla="*/ 674 h 759"/>
              <a:gd name="connsiteX48" fmla="*/ 84 w 420"/>
              <a:gd name="connsiteY48" fmla="*/ 664 h 759"/>
              <a:gd name="connsiteX49" fmla="*/ 68 w 420"/>
              <a:gd name="connsiteY49" fmla="*/ 653 h 759"/>
              <a:gd name="connsiteX50" fmla="*/ 52 w 420"/>
              <a:gd name="connsiteY50" fmla="*/ 643 h 759"/>
              <a:gd name="connsiteX51" fmla="*/ 36 w 420"/>
              <a:gd name="connsiteY51" fmla="*/ 638 h 759"/>
              <a:gd name="connsiteX52" fmla="*/ 26 w 420"/>
              <a:gd name="connsiteY52" fmla="*/ 627 h 759"/>
              <a:gd name="connsiteX53" fmla="*/ 15 w 420"/>
              <a:gd name="connsiteY53" fmla="*/ 622 h 759"/>
              <a:gd name="connsiteX54" fmla="*/ 5 w 420"/>
              <a:gd name="connsiteY54" fmla="*/ 617 h 759"/>
              <a:gd name="connsiteX55" fmla="*/ 0 w 420"/>
              <a:gd name="connsiteY55" fmla="*/ 611 h 759"/>
              <a:gd name="connsiteX56" fmla="*/ 0 w 420"/>
              <a:gd name="connsiteY56" fmla="*/ 611 h 759"/>
              <a:gd name="connsiteX57" fmla="*/ 0 w 420"/>
              <a:gd name="connsiteY57" fmla="*/ 606 h 759"/>
              <a:gd name="connsiteX58" fmla="*/ 0 w 420"/>
              <a:gd name="connsiteY58" fmla="*/ 606 h 759"/>
              <a:gd name="connsiteX59" fmla="*/ 5 w 420"/>
              <a:gd name="connsiteY59" fmla="*/ 606 h 759"/>
              <a:gd name="connsiteX60" fmla="*/ 10 w 420"/>
              <a:gd name="connsiteY60" fmla="*/ 606 h 759"/>
              <a:gd name="connsiteX61" fmla="*/ 21 w 420"/>
              <a:gd name="connsiteY61" fmla="*/ 606 h 759"/>
              <a:gd name="connsiteX62" fmla="*/ 31 w 420"/>
              <a:gd name="connsiteY62" fmla="*/ 606 h 759"/>
              <a:gd name="connsiteX63" fmla="*/ 47 w 420"/>
              <a:gd name="connsiteY63" fmla="*/ 611 h 759"/>
              <a:gd name="connsiteX64" fmla="*/ 63 w 420"/>
              <a:gd name="connsiteY64" fmla="*/ 617 h 759"/>
              <a:gd name="connsiteX65" fmla="*/ 84 w 420"/>
              <a:gd name="connsiteY65" fmla="*/ 617 h 759"/>
              <a:gd name="connsiteX66" fmla="*/ 105 w 420"/>
              <a:gd name="connsiteY66" fmla="*/ 622 h 759"/>
              <a:gd name="connsiteX67" fmla="*/ 121 w 420"/>
              <a:gd name="connsiteY67" fmla="*/ 627 h 759"/>
              <a:gd name="connsiteX68" fmla="*/ 136 w 420"/>
              <a:gd name="connsiteY68" fmla="*/ 627 h 759"/>
              <a:gd name="connsiteX69" fmla="*/ 152 w 420"/>
              <a:gd name="connsiteY69" fmla="*/ 627 h 759"/>
              <a:gd name="connsiteX70" fmla="*/ 163 w 420"/>
              <a:gd name="connsiteY70" fmla="*/ 627 h 759"/>
              <a:gd name="connsiteX71" fmla="*/ 173 w 420"/>
              <a:gd name="connsiteY71" fmla="*/ 627 h 759"/>
              <a:gd name="connsiteX72" fmla="*/ 179 w 420"/>
              <a:gd name="connsiteY72" fmla="*/ 627 h 759"/>
              <a:gd name="connsiteX73" fmla="*/ 184 w 420"/>
              <a:gd name="connsiteY73" fmla="*/ 627 h 759"/>
              <a:gd name="connsiteX74" fmla="*/ 189 w 420"/>
              <a:gd name="connsiteY74" fmla="*/ 622 h 759"/>
              <a:gd name="connsiteX75" fmla="*/ 194 w 420"/>
              <a:gd name="connsiteY75" fmla="*/ 617 h 759"/>
              <a:gd name="connsiteX76" fmla="*/ 200 w 420"/>
              <a:gd name="connsiteY76" fmla="*/ 611 h 759"/>
              <a:gd name="connsiteX77" fmla="*/ 205 w 420"/>
              <a:gd name="connsiteY77" fmla="*/ 606 h 759"/>
              <a:gd name="connsiteX78" fmla="*/ 210 w 420"/>
              <a:gd name="connsiteY78" fmla="*/ 595 h 759"/>
              <a:gd name="connsiteX79" fmla="*/ 221 w 420"/>
              <a:gd name="connsiteY79" fmla="*/ 585 h 759"/>
              <a:gd name="connsiteX80" fmla="*/ 226 w 420"/>
              <a:gd name="connsiteY80" fmla="*/ 574 h 759"/>
              <a:gd name="connsiteX81" fmla="*/ 231 w 420"/>
              <a:gd name="connsiteY81" fmla="*/ 564 h 759"/>
              <a:gd name="connsiteX82" fmla="*/ 236 w 420"/>
              <a:gd name="connsiteY82" fmla="*/ 548 h 759"/>
              <a:gd name="connsiteX83" fmla="*/ 242 w 420"/>
              <a:gd name="connsiteY83" fmla="*/ 532 h 759"/>
              <a:gd name="connsiteX84" fmla="*/ 247 w 420"/>
              <a:gd name="connsiteY84" fmla="*/ 516 h 759"/>
              <a:gd name="connsiteX85" fmla="*/ 252 w 420"/>
              <a:gd name="connsiteY85" fmla="*/ 495 h 759"/>
              <a:gd name="connsiteX86" fmla="*/ 257 w 420"/>
              <a:gd name="connsiteY86" fmla="*/ 474 h 759"/>
              <a:gd name="connsiteX87" fmla="*/ 263 w 420"/>
              <a:gd name="connsiteY87" fmla="*/ 448 h 759"/>
              <a:gd name="connsiteX88" fmla="*/ 268 w 420"/>
              <a:gd name="connsiteY88" fmla="*/ 422 h 759"/>
              <a:gd name="connsiteX89" fmla="*/ 273 w 420"/>
              <a:gd name="connsiteY89" fmla="*/ 395 h 759"/>
              <a:gd name="connsiteX90" fmla="*/ 278 w 420"/>
              <a:gd name="connsiteY90" fmla="*/ 369 h 759"/>
              <a:gd name="connsiteX91" fmla="*/ 284 w 420"/>
              <a:gd name="connsiteY91" fmla="*/ 343 h 759"/>
              <a:gd name="connsiteX92" fmla="*/ 284 w 420"/>
              <a:gd name="connsiteY92" fmla="*/ 316 h 759"/>
              <a:gd name="connsiteX93" fmla="*/ 289 w 420"/>
              <a:gd name="connsiteY93" fmla="*/ 290 h 759"/>
              <a:gd name="connsiteX94" fmla="*/ 289 w 420"/>
              <a:gd name="connsiteY94" fmla="*/ 269 h 759"/>
              <a:gd name="connsiteX0" fmla="*/ 299 w 420"/>
              <a:gd name="connsiteY0" fmla="*/ 0 h 759"/>
              <a:gd name="connsiteX1" fmla="*/ 331 w 420"/>
              <a:gd name="connsiteY1" fmla="*/ 11 h 759"/>
              <a:gd name="connsiteX2" fmla="*/ 363 w 420"/>
              <a:gd name="connsiteY2" fmla="*/ 27 h 759"/>
              <a:gd name="connsiteX3" fmla="*/ 378 w 420"/>
              <a:gd name="connsiteY3" fmla="*/ 37 h 759"/>
              <a:gd name="connsiteX4" fmla="*/ 394 w 420"/>
              <a:gd name="connsiteY4" fmla="*/ 48 h 759"/>
              <a:gd name="connsiteX5" fmla="*/ 405 w 420"/>
              <a:gd name="connsiteY5" fmla="*/ 53 h 759"/>
              <a:gd name="connsiteX6" fmla="*/ 415 w 420"/>
              <a:gd name="connsiteY6" fmla="*/ 63 h 759"/>
              <a:gd name="connsiteX7" fmla="*/ 420 w 420"/>
              <a:gd name="connsiteY7" fmla="*/ 69 h 759"/>
              <a:gd name="connsiteX8" fmla="*/ 420 w 420"/>
              <a:gd name="connsiteY8" fmla="*/ 69 h 759"/>
              <a:gd name="connsiteX9" fmla="*/ 415 w 420"/>
              <a:gd name="connsiteY9" fmla="*/ 74 h 759"/>
              <a:gd name="connsiteX10" fmla="*/ 415 w 420"/>
              <a:gd name="connsiteY10" fmla="*/ 79 h 759"/>
              <a:gd name="connsiteX11" fmla="*/ 373 w 420"/>
              <a:gd name="connsiteY11" fmla="*/ 258 h 759"/>
              <a:gd name="connsiteX12" fmla="*/ 368 w 420"/>
              <a:gd name="connsiteY12" fmla="*/ 311 h 759"/>
              <a:gd name="connsiteX13" fmla="*/ 363 w 420"/>
              <a:gd name="connsiteY13" fmla="*/ 358 h 759"/>
              <a:gd name="connsiteX14" fmla="*/ 357 w 420"/>
              <a:gd name="connsiteY14" fmla="*/ 406 h 759"/>
              <a:gd name="connsiteX15" fmla="*/ 347 w 420"/>
              <a:gd name="connsiteY15" fmla="*/ 453 h 759"/>
              <a:gd name="connsiteX16" fmla="*/ 336 w 420"/>
              <a:gd name="connsiteY16" fmla="*/ 501 h 759"/>
              <a:gd name="connsiteX17" fmla="*/ 326 w 420"/>
              <a:gd name="connsiteY17" fmla="*/ 548 h 759"/>
              <a:gd name="connsiteX18" fmla="*/ 310 w 420"/>
              <a:gd name="connsiteY18" fmla="*/ 590 h 759"/>
              <a:gd name="connsiteX19" fmla="*/ 299 w 420"/>
              <a:gd name="connsiteY19" fmla="*/ 617 h 759"/>
              <a:gd name="connsiteX20" fmla="*/ 294 w 420"/>
              <a:gd name="connsiteY20" fmla="*/ 638 h 759"/>
              <a:gd name="connsiteX21" fmla="*/ 284 w 420"/>
              <a:gd name="connsiteY21" fmla="*/ 653 h 759"/>
              <a:gd name="connsiteX22" fmla="*/ 273 w 420"/>
              <a:gd name="connsiteY22" fmla="*/ 669 h 759"/>
              <a:gd name="connsiteX23" fmla="*/ 263 w 420"/>
              <a:gd name="connsiteY23" fmla="*/ 685 h 759"/>
              <a:gd name="connsiteX24" fmla="*/ 252 w 420"/>
              <a:gd name="connsiteY24" fmla="*/ 701 h 759"/>
              <a:gd name="connsiteX25" fmla="*/ 236 w 420"/>
              <a:gd name="connsiteY25" fmla="*/ 711 h 759"/>
              <a:gd name="connsiteX26" fmla="*/ 226 w 420"/>
              <a:gd name="connsiteY26" fmla="*/ 722 h 759"/>
              <a:gd name="connsiteX27" fmla="*/ 215 w 420"/>
              <a:gd name="connsiteY27" fmla="*/ 732 h 759"/>
              <a:gd name="connsiteX28" fmla="*/ 205 w 420"/>
              <a:gd name="connsiteY28" fmla="*/ 738 h 759"/>
              <a:gd name="connsiteX29" fmla="*/ 194 w 420"/>
              <a:gd name="connsiteY29" fmla="*/ 743 h 759"/>
              <a:gd name="connsiteX30" fmla="*/ 184 w 420"/>
              <a:gd name="connsiteY30" fmla="*/ 748 h 759"/>
              <a:gd name="connsiteX31" fmla="*/ 179 w 420"/>
              <a:gd name="connsiteY31" fmla="*/ 753 h 759"/>
              <a:gd name="connsiteX32" fmla="*/ 168 w 420"/>
              <a:gd name="connsiteY32" fmla="*/ 759 h 759"/>
              <a:gd name="connsiteX33" fmla="*/ 163 w 420"/>
              <a:gd name="connsiteY33" fmla="*/ 759 h 759"/>
              <a:gd name="connsiteX34" fmla="*/ 157 w 420"/>
              <a:gd name="connsiteY34" fmla="*/ 759 h 759"/>
              <a:gd name="connsiteX35" fmla="*/ 147 w 420"/>
              <a:gd name="connsiteY35" fmla="*/ 753 h 759"/>
              <a:gd name="connsiteX36" fmla="*/ 142 w 420"/>
              <a:gd name="connsiteY36" fmla="*/ 748 h 759"/>
              <a:gd name="connsiteX37" fmla="*/ 136 w 420"/>
              <a:gd name="connsiteY37" fmla="*/ 743 h 759"/>
              <a:gd name="connsiteX38" fmla="*/ 136 w 420"/>
              <a:gd name="connsiteY38" fmla="*/ 738 h 759"/>
              <a:gd name="connsiteX39" fmla="*/ 136 w 420"/>
              <a:gd name="connsiteY39" fmla="*/ 732 h 759"/>
              <a:gd name="connsiteX40" fmla="*/ 136 w 420"/>
              <a:gd name="connsiteY40" fmla="*/ 727 h 759"/>
              <a:gd name="connsiteX41" fmla="*/ 136 w 420"/>
              <a:gd name="connsiteY41" fmla="*/ 717 h 759"/>
              <a:gd name="connsiteX42" fmla="*/ 136 w 420"/>
              <a:gd name="connsiteY42" fmla="*/ 711 h 759"/>
              <a:gd name="connsiteX43" fmla="*/ 131 w 420"/>
              <a:gd name="connsiteY43" fmla="*/ 701 h 759"/>
              <a:gd name="connsiteX44" fmla="*/ 121 w 420"/>
              <a:gd name="connsiteY44" fmla="*/ 690 h 759"/>
              <a:gd name="connsiteX45" fmla="*/ 110 w 420"/>
              <a:gd name="connsiteY45" fmla="*/ 685 h 759"/>
              <a:gd name="connsiteX46" fmla="*/ 100 w 420"/>
              <a:gd name="connsiteY46" fmla="*/ 674 h 759"/>
              <a:gd name="connsiteX47" fmla="*/ 84 w 420"/>
              <a:gd name="connsiteY47" fmla="*/ 664 h 759"/>
              <a:gd name="connsiteX48" fmla="*/ 68 w 420"/>
              <a:gd name="connsiteY48" fmla="*/ 653 h 759"/>
              <a:gd name="connsiteX49" fmla="*/ 52 w 420"/>
              <a:gd name="connsiteY49" fmla="*/ 643 h 759"/>
              <a:gd name="connsiteX50" fmla="*/ 36 w 420"/>
              <a:gd name="connsiteY50" fmla="*/ 638 h 759"/>
              <a:gd name="connsiteX51" fmla="*/ 26 w 420"/>
              <a:gd name="connsiteY51" fmla="*/ 627 h 759"/>
              <a:gd name="connsiteX52" fmla="*/ 15 w 420"/>
              <a:gd name="connsiteY52" fmla="*/ 622 h 759"/>
              <a:gd name="connsiteX53" fmla="*/ 5 w 420"/>
              <a:gd name="connsiteY53" fmla="*/ 617 h 759"/>
              <a:gd name="connsiteX54" fmla="*/ 0 w 420"/>
              <a:gd name="connsiteY54" fmla="*/ 611 h 759"/>
              <a:gd name="connsiteX55" fmla="*/ 0 w 420"/>
              <a:gd name="connsiteY55" fmla="*/ 611 h 759"/>
              <a:gd name="connsiteX56" fmla="*/ 0 w 420"/>
              <a:gd name="connsiteY56" fmla="*/ 606 h 759"/>
              <a:gd name="connsiteX57" fmla="*/ 0 w 420"/>
              <a:gd name="connsiteY57" fmla="*/ 606 h 759"/>
              <a:gd name="connsiteX58" fmla="*/ 5 w 420"/>
              <a:gd name="connsiteY58" fmla="*/ 606 h 759"/>
              <a:gd name="connsiteX59" fmla="*/ 10 w 420"/>
              <a:gd name="connsiteY59" fmla="*/ 606 h 759"/>
              <a:gd name="connsiteX60" fmla="*/ 21 w 420"/>
              <a:gd name="connsiteY60" fmla="*/ 606 h 759"/>
              <a:gd name="connsiteX61" fmla="*/ 31 w 420"/>
              <a:gd name="connsiteY61" fmla="*/ 606 h 759"/>
              <a:gd name="connsiteX62" fmla="*/ 47 w 420"/>
              <a:gd name="connsiteY62" fmla="*/ 611 h 759"/>
              <a:gd name="connsiteX63" fmla="*/ 63 w 420"/>
              <a:gd name="connsiteY63" fmla="*/ 617 h 759"/>
              <a:gd name="connsiteX64" fmla="*/ 84 w 420"/>
              <a:gd name="connsiteY64" fmla="*/ 617 h 759"/>
              <a:gd name="connsiteX65" fmla="*/ 105 w 420"/>
              <a:gd name="connsiteY65" fmla="*/ 622 h 759"/>
              <a:gd name="connsiteX66" fmla="*/ 121 w 420"/>
              <a:gd name="connsiteY66" fmla="*/ 627 h 759"/>
              <a:gd name="connsiteX67" fmla="*/ 136 w 420"/>
              <a:gd name="connsiteY67" fmla="*/ 627 h 759"/>
              <a:gd name="connsiteX68" fmla="*/ 152 w 420"/>
              <a:gd name="connsiteY68" fmla="*/ 627 h 759"/>
              <a:gd name="connsiteX69" fmla="*/ 163 w 420"/>
              <a:gd name="connsiteY69" fmla="*/ 627 h 759"/>
              <a:gd name="connsiteX70" fmla="*/ 173 w 420"/>
              <a:gd name="connsiteY70" fmla="*/ 627 h 759"/>
              <a:gd name="connsiteX71" fmla="*/ 179 w 420"/>
              <a:gd name="connsiteY71" fmla="*/ 627 h 759"/>
              <a:gd name="connsiteX72" fmla="*/ 184 w 420"/>
              <a:gd name="connsiteY72" fmla="*/ 627 h 759"/>
              <a:gd name="connsiteX73" fmla="*/ 189 w 420"/>
              <a:gd name="connsiteY73" fmla="*/ 622 h 759"/>
              <a:gd name="connsiteX74" fmla="*/ 194 w 420"/>
              <a:gd name="connsiteY74" fmla="*/ 617 h 759"/>
              <a:gd name="connsiteX75" fmla="*/ 200 w 420"/>
              <a:gd name="connsiteY75" fmla="*/ 611 h 759"/>
              <a:gd name="connsiteX76" fmla="*/ 205 w 420"/>
              <a:gd name="connsiteY76" fmla="*/ 606 h 759"/>
              <a:gd name="connsiteX77" fmla="*/ 210 w 420"/>
              <a:gd name="connsiteY77" fmla="*/ 595 h 759"/>
              <a:gd name="connsiteX78" fmla="*/ 221 w 420"/>
              <a:gd name="connsiteY78" fmla="*/ 585 h 759"/>
              <a:gd name="connsiteX79" fmla="*/ 226 w 420"/>
              <a:gd name="connsiteY79" fmla="*/ 574 h 759"/>
              <a:gd name="connsiteX80" fmla="*/ 231 w 420"/>
              <a:gd name="connsiteY80" fmla="*/ 564 h 759"/>
              <a:gd name="connsiteX81" fmla="*/ 236 w 420"/>
              <a:gd name="connsiteY81" fmla="*/ 548 h 759"/>
              <a:gd name="connsiteX82" fmla="*/ 242 w 420"/>
              <a:gd name="connsiteY82" fmla="*/ 532 h 759"/>
              <a:gd name="connsiteX83" fmla="*/ 247 w 420"/>
              <a:gd name="connsiteY83" fmla="*/ 516 h 759"/>
              <a:gd name="connsiteX84" fmla="*/ 252 w 420"/>
              <a:gd name="connsiteY84" fmla="*/ 495 h 759"/>
              <a:gd name="connsiteX85" fmla="*/ 257 w 420"/>
              <a:gd name="connsiteY85" fmla="*/ 474 h 759"/>
              <a:gd name="connsiteX86" fmla="*/ 263 w 420"/>
              <a:gd name="connsiteY86" fmla="*/ 448 h 759"/>
              <a:gd name="connsiteX87" fmla="*/ 268 w 420"/>
              <a:gd name="connsiteY87" fmla="*/ 422 h 759"/>
              <a:gd name="connsiteX88" fmla="*/ 273 w 420"/>
              <a:gd name="connsiteY88" fmla="*/ 395 h 759"/>
              <a:gd name="connsiteX89" fmla="*/ 278 w 420"/>
              <a:gd name="connsiteY89" fmla="*/ 369 h 759"/>
              <a:gd name="connsiteX90" fmla="*/ 284 w 420"/>
              <a:gd name="connsiteY90" fmla="*/ 343 h 759"/>
              <a:gd name="connsiteX91" fmla="*/ 284 w 420"/>
              <a:gd name="connsiteY91" fmla="*/ 316 h 759"/>
              <a:gd name="connsiteX92" fmla="*/ 289 w 420"/>
              <a:gd name="connsiteY92" fmla="*/ 290 h 759"/>
              <a:gd name="connsiteX93" fmla="*/ 289 w 420"/>
              <a:gd name="connsiteY93" fmla="*/ 269 h 759"/>
              <a:gd name="connsiteX0" fmla="*/ 331 w 420"/>
              <a:gd name="connsiteY0" fmla="*/ 0 h 748"/>
              <a:gd name="connsiteX1" fmla="*/ 363 w 420"/>
              <a:gd name="connsiteY1" fmla="*/ 16 h 748"/>
              <a:gd name="connsiteX2" fmla="*/ 378 w 420"/>
              <a:gd name="connsiteY2" fmla="*/ 26 h 748"/>
              <a:gd name="connsiteX3" fmla="*/ 394 w 420"/>
              <a:gd name="connsiteY3" fmla="*/ 37 h 748"/>
              <a:gd name="connsiteX4" fmla="*/ 405 w 420"/>
              <a:gd name="connsiteY4" fmla="*/ 42 h 748"/>
              <a:gd name="connsiteX5" fmla="*/ 415 w 420"/>
              <a:gd name="connsiteY5" fmla="*/ 52 h 748"/>
              <a:gd name="connsiteX6" fmla="*/ 420 w 420"/>
              <a:gd name="connsiteY6" fmla="*/ 58 h 748"/>
              <a:gd name="connsiteX7" fmla="*/ 420 w 420"/>
              <a:gd name="connsiteY7" fmla="*/ 58 h 748"/>
              <a:gd name="connsiteX8" fmla="*/ 415 w 420"/>
              <a:gd name="connsiteY8" fmla="*/ 63 h 748"/>
              <a:gd name="connsiteX9" fmla="*/ 415 w 420"/>
              <a:gd name="connsiteY9" fmla="*/ 68 h 748"/>
              <a:gd name="connsiteX10" fmla="*/ 373 w 420"/>
              <a:gd name="connsiteY10" fmla="*/ 247 h 748"/>
              <a:gd name="connsiteX11" fmla="*/ 368 w 420"/>
              <a:gd name="connsiteY11" fmla="*/ 300 h 748"/>
              <a:gd name="connsiteX12" fmla="*/ 363 w 420"/>
              <a:gd name="connsiteY12" fmla="*/ 347 h 748"/>
              <a:gd name="connsiteX13" fmla="*/ 357 w 420"/>
              <a:gd name="connsiteY13" fmla="*/ 395 h 748"/>
              <a:gd name="connsiteX14" fmla="*/ 347 w 420"/>
              <a:gd name="connsiteY14" fmla="*/ 442 h 748"/>
              <a:gd name="connsiteX15" fmla="*/ 336 w 420"/>
              <a:gd name="connsiteY15" fmla="*/ 490 h 748"/>
              <a:gd name="connsiteX16" fmla="*/ 326 w 420"/>
              <a:gd name="connsiteY16" fmla="*/ 537 h 748"/>
              <a:gd name="connsiteX17" fmla="*/ 310 w 420"/>
              <a:gd name="connsiteY17" fmla="*/ 579 h 748"/>
              <a:gd name="connsiteX18" fmla="*/ 299 w 420"/>
              <a:gd name="connsiteY18" fmla="*/ 606 h 748"/>
              <a:gd name="connsiteX19" fmla="*/ 294 w 420"/>
              <a:gd name="connsiteY19" fmla="*/ 627 h 748"/>
              <a:gd name="connsiteX20" fmla="*/ 284 w 420"/>
              <a:gd name="connsiteY20" fmla="*/ 642 h 748"/>
              <a:gd name="connsiteX21" fmla="*/ 273 w 420"/>
              <a:gd name="connsiteY21" fmla="*/ 658 h 748"/>
              <a:gd name="connsiteX22" fmla="*/ 263 w 420"/>
              <a:gd name="connsiteY22" fmla="*/ 674 h 748"/>
              <a:gd name="connsiteX23" fmla="*/ 252 w 420"/>
              <a:gd name="connsiteY23" fmla="*/ 690 h 748"/>
              <a:gd name="connsiteX24" fmla="*/ 236 w 420"/>
              <a:gd name="connsiteY24" fmla="*/ 700 h 748"/>
              <a:gd name="connsiteX25" fmla="*/ 226 w 420"/>
              <a:gd name="connsiteY25" fmla="*/ 711 h 748"/>
              <a:gd name="connsiteX26" fmla="*/ 215 w 420"/>
              <a:gd name="connsiteY26" fmla="*/ 721 h 748"/>
              <a:gd name="connsiteX27" fmla="*/ 205 w 420"/>
              <a:gd name="connsiteY27" fmla="*/ 727 h 748"/>
              <a:gd name="connsiteX28" fmla="*/ 194 w 420"/>
              <a:gd name="connsiteY28" fmla="*/ 732 h 748"/>
              <a:gd name="connsiteX29" fmla="*/ 184 w 420"/>
              <a:gd name="connsiteY29" fmla="*/ 737 h 748"/>
              <a:gd name="connsiteX30" fmla="*/ 179 w 420"/>
              <a:gd name="connsiteY30" fmla="*/ 742 h 748"/>
              <a:gd name="connsiteX31" fmla="*/ 168 w 420"/>
              <a:gd name="connsiteY31" fmla="*/ 748 h 748"/>
              <a:gd name="connsiteX32" fmla="*/ 163 w 420"/>
              <a:gd name="connsiteY32" fmla="*/ 748 h 748"/>
              <a:gd name="connsiteX33" fmla="*/ 157 w 420"/>
              <a:gd name="connsiteY33" fmla="*/ 748 h 748"/>
              <a:gd name="connsiteX34" fmla="*/ 147 w 420"/>
              <a:gd name="connsiteY34" fmla="*/ 742 h 748"/>
              <a:gd name="connsiteX35" fmla="*/ 142 w 420"/>
              <a:gd name="connsiteY35" fmla="*/ 737 h 748"/>
              <a:gd name="connsiteX36" fmla="*/ 136 w 420"/>
              <a:gd name="connsiteY36" fmla="*/ 732 h 748"/>
              <a:gd name="connsiteX37" fmla="*/ 136 w 420"/>
              <a:gd name="connsiteY37" fmla="*/ 727 h 748"/>
              <a:gd name="connsiteX38" fmla="*/ 136 w 420"/>
              <a:gd name="connsiteY38" fmla="*/ 721 h 748"/>
              <a:gd name="connsiteX39" fmla="*/ 136 w 420"/>
              <a:gd name="connsiteY39" fmla="*/ 716 h 748"/>
              <a:gd name="connsiteX40" fmla="*/ 136 w 420"/>
              <a:gd name="connsiteY40" fmla="*/ 706 h 748"/>
              <a:gd name="connsiteX41" fmla="*/ 136 w 420"/>
              <a:gd name="connsiteY41" fmla="*/ 700 h 748"/>
              <a:gd name="connsiteX42" fmla="*/ 131 w 420"/>
              <a:gd name="connsiteY42" fmla="*/ 690 h 748"/>
              <a:gd name="connsiteX43" fmla="*/ 121 w 420"/>
              <a:gd name="connsiteY43" fmla="*/ 679 h 748"/>
              <a:gd name="connsiteX44" fmla="*/ 110 w 420"/>
              <a:gd name="connsiteY44" fmla="*/ 674 h 748"/>
              <a:gd name="connsiteX45" fmla="*/ 100 w 420"/>
              <a:gd name="connsiteY45" fmla="*/ 663 h 748"/>
              <a:gd name="connsiteX46" fmla="*/ 84 w 420"/>
              <a:gd name="connsiteY46" fmla="*/ 653 h 748"/>
              <a:gd name="connsiteX47" fmla="*/ 68 w 420"/>
              <a:gd name="connsiteY47" fmla="*/ 642 h 748"/>
              <a:gd name="connsiteX48" fmla="*/ 52 w 420"/>
              <a:gd name="connsiteY48" fmla="*/ 632 h 748"/>
              <a:gd name="connsiteX49" fmla="*/ 36 w 420"/>
              <a:gd name="connsiteY49" fmla="*/ 627 h 748"/>
              <a:gd name="connsiteX50" fmla="*/ 26 w 420"/>
              <a:gd name="connsiteY50" fmla="*/ 616 h 748"/>
              <a:gd name="connsiteX51" fmla="*/ 15 w 420"/>
              <a:gd name="connsiteY51" fmla="*/ 611 h 748"/>
              <a:gd name="connsiteX52" fmla="*/ 5 w 420"/>
              <a:gd name="connsiteY52" fmla="*/ 606 h 748"/>
              <a:gd name="connsiteX53" fmla="*/ 0 w 420"/>
              <a:gd name="connsiteY53" fmla="*/ 600 h 748"/>
              <a:gd name="connsiteX54" fmla="*/ 0 w 420"/>
              <a:gd name="connsiteY54" fmla="*/ 600 h 748"/>
              <a:gd name="connsiteX55" fmla="*/ 0 w 420"/>
              <a:gd name="connsiteY55" fmla="*/ 595 h 748"/>
              <a:gd name="connsiteX56" fmla="*/ 0 w 420"/>
              <a:gd name="connsiteY56" fmla="*/ 595 h 748"/>
              <a:gd name="connsiteX57" fmla="*/ 5 w 420"/>
              <a:gd name="connsiteY57" fmla="*/ 595 h 748"/>
              <a:gd name="connsiteX58" fmla="*/ 10 w 420"/>
              <a:gd name="connsiteY58" fmla="*/ 595 h 748"/>
              <a:gd name="connsiteX59" fmla="*/ 21 w 420"/>
              <a:gd name="connsiteY59" fmla="*/ 595 h 748"/>
              <a:gd name="connsiteX60" fmla="*/ 31 w 420"/>
              <a:gd name="connsiteY60" fmla="*/ 595 h 748"/>
              <a:gd name="connsiteX61" fmla="*/ 47 w 420"/>
              <a:gd name="connsiteY61" fmla="*/ 600 h 748"/>
              <a:gd name="connsiteX62" fmla="*/ 63 w 420"/>
              <a:gd name="connsiteY62" fmla="*/ 606 h 748"/>
              <a:gd name="connsiteX63" fmla="*/ 84 w 420"/>
              <a:gd name="connsiteY63" fmla="*/ 606 h 748"/>
              <a:gd name="connsiteX64" fmla="*/ 105 w 420"/>
              <a:gd name="connsiteY64" fmla="*/ 611 h 748"/>
              <a:gd name="connsiteX65" fmla="*/ 121 w 420"/>
              <a:gd name="connsiteY65" fmla="*/ 616 h 748"/>
              <a:gd name="connsiteX66" fmla="*/ 136 w 420"/>
              <a:gd name="connsiteY66" fmla="*/ 616 h 748"/>
              <a:gd name="connsiteX67" fmla="*/ 152 w 420"/>
              <a:gd name="connsiteY67" fmla="*/ 616 h 748"/>
              <a:gd name="connsiteX68" fmla="*/ 163 w 420"/>
              <a:gd name="connsiteY68" fmla="*/ 616 h 748"/>
              <a:gd name="connsiteX69" fmla="*/ 173 w 420"/>
              <a:gd name="connsiteY69" fmla="*/ 616 h 748"/>
              <a:gd name="connsiteX70" fmla="*/ 179 w 420"/>
              <a:gd name="connsiteY70" fmla="*/ 616 h 748"/>
              <a:gd name="connsiteX71" fmla="*/ 184 w 420"/>
              <a:gd name="connsiteY71" fmla="*/ 616 h 748"/>
              <a:gd name="connsiteX72" fmla="*/ 189 w 420"/>
              <a:gd name="connsiteY72" fmla="*/ 611 h 748"/>
              <a:gd name="connsiteX73" fmla="*/ 194 w 420"/>
              <a:gd name="connsiteY73" fmla="*/ 606 h 748"/>
              <a:gd name="connsiteX74" fmla="*/ 200 w 420"/>
              <a:gd name="connsiteY74" fmla="*/ 600 h 748"/>
              <a:gd name="connsiteX75" fmla="*/ 205 w 420"/>
              <a:gd name="connsiteY75" fmla="*/ 595 h 748"/>
              <a:gd name="connsiteX76" fmla="*/ 210 w 420"/>
              <a:gd name="connsiteY76" fmla="*/ 584 h 748"/>
              <a:gd name="connsiteX77" fmla="*/ 221 w 420"/>
              <a:gd name="connsiteY77" fmla="*/ 574 h 748"/>
              <a:gd name="connsiteX78" fmla="*/ 226 w 420"/>
              <a:gd name="connsiteY78" fmla="*/ 563 h 748"/>
              <a:gd name="connsiteX79" fmla="*/ 231 w 420"/>
              <a:gd name="connsiteY79" fmla="*/ 553 h 748"/>
              <a:gd name="connsiteX80" fmla="*/ 236 w 420"/>
              <a:gd name="connsiteY80" fmla="*/ 537 h 748"/>
              <a:gd name="connsiteX81" fmla="*/ 242 w 420"/>
              <a:gd name="connsiteY81" fmla="*/ 521 h 748"/>
              <a:gd name="connsiteX82" fmla="*/ 247 w 420"/>
              <a:gd name="connsiteY82" fmla="*/ 505 h 748"/>
              <a:gd name="connsiteX83" fmla="*/ 252 w 420"/>
              <a:gd name="connsiteY83" fmla="*/ 484 h 748"/>
              <a:gd name="connsiteX84" fmla="*/ 257 w 420"/>
              <a:gd name="connsiteY84" fmla="*/ 463 h 748"/>
              <a:gd name="connsiteX85" fmla="*/ 263 w 420"/>
              <a:gd name="connsiteY85" fmla="*/ 437 h 748"/>
              <a:gd name="connsiteX86" fmla="*/ 268 w 420"/>
              <a:gd name="connsiteY86" fmla="*/ 411 h 748"/>
              <a:gd name="connsiteX87" fmla="*/ 273 w 420"/>
              <a:gd name="connsiteY87" fmla="*/ 384 h 748"/>
              <a:gd name="connsiteX88" fmla="*/ 278 w 420"/>
              <a:gd name="connsiteY88" fmla="*/ 358 h 748"/>
              <a:gd name="connsiteX89" fmla="*/ 284 w 420"/>
              <a:gd name="connsiteY89" fmla="*/ 332 h 748"/>
              <a:gd name="connsiteX90" fmla="*/ 284 w 420"/>
              <a:gd name="connsiteY90" fmla="*/ 305 h 748"/>
              <a:gd name="connsiteX91" fmla="*/ 289 w 420"/>
              <a:gd name="connsiteY91" fmla="*/ 279 h 748"/>
              <a:gd name="connsiteX92" fmla="*/ 289 w 420"/>
              <a:gd name="connsiteY92" fmla="*/ 258 h 748"/>
              <a:gd name="connsiteX0" fmla="*/ 363 w 420"/>
              <a:gd name="connsiteY0" fmla="*/ 0 h 732"/>
              <a:gd name="connsiteX1" fmla="*/ 378 w 420"/>
              <a:gd name="connsiteY1" fmla="*/ 10 h 732"/>
              <a:gd name="connsiteX2" fmla="*/ 394 w 420"/>
              <a:gd name="connsiteY2" fmla="*/ 21 h 732"/>
              <a:gd name="connsiteX3" fmla="*/ 405 w 420"/>
              <a:gd name="connsiteY3" fmla="*/ 26 h 732"/>
              <a:gd name="connsiteX4" fmla="*/ 415 w 420"/>
              <a:gd name="connsiteY4" fmla="*/ 36 h 732"/>
              <a:gd name="connsiteX5" fmla="*/ 420 w 420"/>
              <a:gd name="connsiteY5" fmla="*/ 42 h 732"/>
              <a:gd name="connsiteX6" fmla="*/ 420 w 420"/>
              <a:gd name="connsiteY6" fmla="*/ 42 h 732"/>
              <a:gd name="connsiteX7" fmla="*/ 415 w 420"/>
              <a:gd name="connsiteY7" fmla="*/ 47 h 732"/>
              <a:gd name="connsiteX8" fmla="*/ 415 w 420"/>
              <a:gd name="connsiteY8" fmla="*/ 52 h 732"/>
              <a:gd name="connsiteX9" fmla="*/ 373 w 420"/>
              <a:gd name="connsiteY9" fmla="*/ 231 h 732"/>
              <a:gd name="connsiteX10" fmla="*/ 368 w 420"/>
              <a:gd name="connsiteY10" fmla="*/ 284 h 732"/>
              <a:gd name="connsiteX11" fmla="*/ 363 w 420"/>
              <a:gd name="connsiteY11" fmla="*/ 331 h 732"/>
              <a:gd name="connsiteX12" fmla="*/ 357 w 420"/>
              <a:gd name="connsiteY12" fmla="*/ 379 h 732"/>
              <a:gd name="connsiteX13" fmla="*/ 347 w 420"/>
              <a:gd name="connsiteY13" fmla="*/ 426 h 732"/>
              <a:gd name="connsiteX14" fmla="*/ 336 w 420"/>
              <a:gd name="connsiteY14" fmla="*/ 474 h 732"/>
              <a:gd name="connsiteX15" fmla="*/ 326 w 420"/>
              <a:gd name="connsiteY15" fmla="*/ 521 h 732"/>
              <a:gd name="connsiteX16" fmla="*/ 310 w 420"/>
              <a:gd name="connsiteY16" fmla="*/ 563 h 732"/>
              <a:gd name="connsiteX17" fmla="*/ 299 w 420"/>
              <a:gd name="connsiteY17" fmla="*/ 590 h 732"/>
              <a:gd name="connsiteX18" fmla="*/ 294 w 420"/>
              <a:gd name="connsiteY18" fmla="*/ 611 h 732"/>
              <a:gd name="connsiteX19" fmla="*/ 284 w 420"/>
              <a:gd name="connsiteY19" fmla="*/ 626 h 732"/>
              <a:gd name="connsiteX20" fmla="*/ 273 w 420"/>
              <a:gd name="connsiteY20" fmla="*/ 642 h 732"/>
              <a:gd name="connsiteX21" fmla="*/ 263 w 420"/>
              <a:gd name="connsiteY21" fmla="*/ 658 h 732"/>
              <a:gd name="connsiteX22" fmla="*/ 252 w 420"/>
              <a:gd name="connsiteY22" fmla="*/ 674 h 732"/>
              <a:gd name="connsiteX23" fmla="*/ 236 w 420"/>
              <a:gd name="connsiteY23" fmla="*/ 684 h 732"/>
              <a:gd name="connsiteX24" fmla="*/ 226 w 420"/>
              <a:gd name="connsiteY24" fmla="*/ 695 h 732"/>
              <a:gd name="connsiteX25" fmla="*/ 215 w 420"/>
              <a:gd name="connsiteY25" fmla="*/ 705 h 732"/>
              <a:gd name="connsiteX26" fmla="*/ 205 w 420"/>
              <a:gd name="connsiteY26" fmla="*/ 711 h 732"/>
              <a:gd name="connsiteX27" fmla="*/ 194 w 420"/>
              <a:gd name="connsiteY27" fmla="*/ 716 h 732"/>
              <a:gd name="connsiteX28" fmla="*/ 184 w 420"/>
              <a:gd name="connsiteY28" fmla="*/ 721 h 732"/>
              <a:gd name="connsiteX29" fmla="*/ 179 w 420"/>
              <a:gd name="connsiteY29" fmla="*/ 726 h 732"/>
              <a:gd name="connsiteX30" fmla="*/ 168 w 420"/>
              <a:gd name="connsiteY30" fmla="*/ 732 h 732"/>
              <a:gd name="connsiteX31" fmla="*/ 163 w 420"/>
              <a:gd name="connsiteY31" fmla="*/ 732 h 732"/>
              <a:gd name="connsiteX32" fmla="*/ 157 w 420"/>
              <a:gd name="connsiteY32" fmla="*/ 732 h 732"/>
              <a:gd name="connsiteX33" fmla="*/ 147 w 420"/>
              <a:gd name="connsiteY33" fmla="*/ 726 h 732"/>
              <a:gd name="connsiteX34" fmla="*/ 142 w 420"/>
              <a:gd name="connsiteY34" fmla="*/ 721 h 732"/>
              <a:gd name="connsiteX35" fmla="*/ 136 w 420"/>
              <a:gd name="connsiteY35" fmla="*/ 716 h 732"/>
              <a:gd name="connsiteX36" fmla="*/ 136 w 420"/>
              <a:gd name="connsiteY36" fmla="*/ 711 h 732"/>
              <a:gd name="connsiteX37" fmla="*/ 136 w 420"/>
              <a:gd name="connsiteY37" fmla="*/ 705 h 732"/>
              <a:gd name="connsiteX38" fmla="*/ 136 w 420"/>
              <a:gd name="connsiteY38" fmla="*/ 700 h 732"/>
              <a:gd name="connsiteX39" fmla="*/ 136 w 420"/>
              <a:gd name="connsiteY39" fmla="*/ 690 h 732"/>
              <a:gd name="connsiteX40" fmla="*/ 136 w 420"/>
              <a:gd name="connsiteY40" fmla="*/ 684 h 732"/>
              <a:gd name="connsiteX41" fmla="*/ 131 w 420"/>
              <a:gd name="connsiteY41" fmla="*/ 674 h 732"/>
              <a:gd name="connsiteX42" fmla="*/ 121 w 420"/>
              <a:gd name="connsiteY42" fmla="*/ 663 h 732"/>
              <a:gd name="connsiteX43" fmla="*/ 110 w 420"/>
              <a:gd name="connsiteY43" fmla="*/ 658 h 732"/>
              <a:gd name="connsiteX44" fmla="*/ 100 w 420"/>
              <a:gd name="connsiteY44" fmla="*/ 647 h 732"/>
              <a:gd name="connsiteX45" fmla="*/ 84 w 420"/>
              <a:gd name="connsiteY45" fmla="*/ 637 h 732"/>
              <a:gd name="connsiteX46" fmla="*/ 68 w 420"/>
              <a:gd name="connsiteY46" fmla="*/ 626 h 732"/>
              <a:gd name="connsiteX47" fmla="*/ 52 w 420"/>
              <a:gd name="connsiteY47" fmla="*/ 616 h 732"/>
              <a:gd name="connsiteX48" fmla="*/ 36 w 420"/>
              <a:gd name="connsiteY48" fmla="*/ 611 h 732"/>
              <a:gd name="connsiteX49" fmla="*/ 26 w 420"/>
              <a:gd name="connsiteY49" fmla="*/ 600 h 732"/>
              <a:gd name="connsiteX50" fmla="*/ 15 w 420"/>
              <a:gd name="connsiteY50" fmla="*/ 595 h 732"/>
              <a:gd name="connsiteX51" fmla="*/ 5 w 420"/>
              <a:gd name="connsiteY51" fmla="*/ 590 h 732"/>
              <a:gd name="connsiteX52" fmla="*/ 0 w 420"/>
              <a:gd name="connsiteY52" fmla="*/ 584 h 732"/>
              <a:gd name="connsiteX53" fmla="*/ 0 w 420"/>
              <a:gd name="connsiteY53" fmla="*/ 584 h 732"/>
              <a:gd name="connsiteX54" fmla="*/ 0 w 420"/>
              <a:gd name="connsiteY54" fmla="*/ 579 h 732"/>
              <a:gd name="connsiteX55" fmla="*/ 0 w 420"/>
              <a:gd name="connsiteY55" fmla="*/ 579 h 732"/>
              <a:gd name="connsiteX56" fmla="*/ 5 w 420"/>
              <a:gd name="connsiteY56" fmla="*/ 579 h 732"/>
              <a:gd name="connsiteX57" fmla="*/ 10 w 420"/>
              <a:gd name="connsiteY57" fmla="*/ 579 h 732"/>
              <a:gd name="connsiteX58" fmla="*/ 21 w 420"/>
              <a:gd name="connsiteY58" fmla="*/ 579 h 732"/>
              <a:gd name="connsiteX59" fmla="*/ 31 w 420"/>
              <a:gd name="connsiteY59" fmla="*/ 579 h 732"/>
              <a:gd name="connsiteX60" fmla="*/ 47 w 420"/>
              <a:gd name="connsiteY60" fmla="*/ 584 h 732"/>
              <a:gd name="connsiteX61" fmla="*/ 63 w 420"/>
              <a:gd name="connsiteY61" fmla="*/ 590 h 732"/>
              <a:gd name="connsiteX62" fmla="*/ 84 w 420"/>
              <a:gd name="connsiteY62" fmla="*/ 590 h 732"/>
              <a:gd name="connsiteX63" fmla="*/ 105 w 420"/>
              <a:gd name="connsiteY63" fmla="*/ 595 h 732"/>
              <a:gd name="connsiteX64" fmla="*/ 121 w 420"/>
              <a:gd name="connsiteY64" fmla="*/ 600 h 732"/>
              <a:gd name="connsiteX65" fmla="*/ 136 w 420"/>
              <a:gd name="connsiteY65" fmla="*/ 600 h 732"/>
              <a:gd name="connsiteX66" fmla="*/ 152 w 420"/>
              <a:gd name="connsiteY66" fmla="*/ 600 h 732"/>
              <a:gd name="connsiteX67" fmla="*/ 163 w 420"/>
              <a:gd name="connsiteY67" fmla="*/ 600 h 732"/>
              <a:gd name="connsiteX68" fmla="*/ 173 w 420"/>
              <a:gd name="connsiteY68" fmla="*/ 600 h 732"/>
              <a:gd name="connsiteX69" fmla="*/ 179 w 420"/>
              <a:gd name="connsiteY69" fmla="*/ 600 h 732"/>
              <a:gd name="connsiteX70" fmla="*/ 184 w 420"/>
              <a:gd name="connsiteY70" fmla="*/ 600 h 732"/>
              <a:gd name="connsiteX71" fmla="*/ 189 w 420"/>
              <a:gd name="connsiteY71" fmla="*/ 595 h 732"/>
              <a:gd name="connsiteX72" fmla="*/ 194 w 420"/>
              <a:gd name="connsiteY72" fmla="*/ 590 h 732"/>
              <a:gd name="connsiteX73" fmla="*/ 200 w 420"/>
              <a:gd name="connsiteY73" fmla="*/ 584 h 732"/>
              <a:gd name="connsiteX74" fmla="*/ 205 w 420"/>
              <a:gd name="connsiteY74" fmla="*/ 579 h 732"/>
              <a:gd name="connsiteX75" fmla="*/ 210 w 420"/>
              <a:gd name="connsiteY75" fmla="*/ 568 h 732"/>
              <a:gd name="connsiteX76" fmla="*/ 221 w 420"/>
              <a:gd name="connsiteY76" fmla="*/ 558 h 732"/>
              <a:gd name="connsiteX77" fmla="*/ 226 w 420"/>
              <a:gd name="connsiteY77" fmla="*/ 547 h 732"/>
              <a:gd name="connsiteX78" fmla="*/ 231 w 420"/>
              <a:gd name="connsiteY78" fmla="*/ 537 h 732"/>
              <a:gd name="connsiteX79" fmla="*/ 236 w 420"/>
              <a:gd name="connsiteY79" fmla="*/ 521 h 732"/>
              <a:gd name="connsiteX80" fmla="*/ 242 w 420"/>
              <a:gd name="connsiteY80" fmla="*/ 505 h 732"/>
              <a:gd name="connsiteX81" fmla="*/ 247 w 420"/>
              <a:gd name="connsiteY81" fmla="*/ 489 h 732"/>
              <a:gd name="connsiteX82" fmla="*/ 252 w 420"/>
              <a:gd name="connsiteY82" fmla="*/ 468 h 732"/>
              <a:gd name="connsiteX83" fmla="*/ 257 w 420"/>
              <a:gd name="connsiteY83" fmla="*/ 447 h 732"/>
              <a:gd name="connsiteX84" fmla="*/ 263 w 420"/>
              <a:gd name="connsiteY84" fmla="*/ 421 h 732"/>
              <a:gd name="connsiteX85" fmla="*/ 268 w 420"/>
              <a:gd name="connsiteY85" fmla="*/ 395 h 732"/>
              <a:gd name="connsiteX86" fmla="*/ 273 w 420"/>
              <a:gd name="connsiteY86" fmla="*/ 368 h 732"/>
              <a:gd name="connsiteX87" fmla="*/ 278 w 420"/>
              <a:gd name="connsiteY87" fmla="*/ 342 h 732"/>
              <a:gd name="connsiteX88" fmla="*/ 284 w 420"/>
              <a:gd name="connsiteY88" fmla="*/ 316 h 732"/>
              <a:gd name="connsiteX89" fmla="*/ 284 w 420"/>
              <a:gd name="connsiteY89" fmla="*/ 289 h 732"/>
              <a:gd name="connsiteX90" fmla="*/ 289 w 420"/>
              <a:gd name="connsiteY90" fmla="*/ 263 h 732"/>
              <a:gd name="connsiteX91" fmla="*/ 289 w 420"/>
              <a:gd name="connsiteY91" fmla="*/ 242 h 732"/>
              <a:gd name="connsiteX0" fmla="*/ 363 w 420"/>
              <a:gd name="connsiteY0" fmla="*/ 0 h 732"/>
              <a:gd name="connsiteX1" fmla="*/ 394 w 420"/>
              <a:gd name="connsiteY1" fmla="*/ 21 h 732"/>
              <a:gd name="connsiteX2" fmla="*/ 405 w 420"/>
              <a:gd name="connsiteY2" fmla="*/ 26 h 732"/>
              <a:gd name="connsiteX3" fmla="*/ 415 w 420"/>
              <a:gd name="connsiteY3" fmla="*/ 36 h 732"/>
              <a:gd name="connsiteX4" fmla="*/ 420 w 420"/>
              <a:gd name="connsiteY4" fmla="*/ 42 h 732"/>
              <a:gd name="connsiteX5" fmla="*/ 420 w 420"/>
              <a:gd name="connsiteY5" fmla="*/ 42 h 732"/>
              <a:gd name="connsiteX6" fmla="*/ 415 w 420"/>
              <a:gd name="connsiteY6" fmla="*/ 47 h 732"/>
              <a:gd name="connsiteX7" fmla="*/ 415 w 420"/>
              <a:gd name="connsiteY7" fmla="*/ 52 h 732"/>
              <a:gd name="connsiteX8" fmla="*/ 373 w 420"/>
              <a:gd name="connsiteY8" fmla="*/ 231 h 732"/>
              <a:gd name="connsiteX9" fmla="*/ 368 w 420"/>
              <a:gd name="connsiteY9" fmla="*/ 284 h 732"/>
              <a:gd name="connsiteX10" fmla="*/ 363 w 420"/>
              <a:gd name="connsiteY10" fmla="*/ 331 h 732"/>
              <a:gd name="connsiteX11" fmla="*/ 357 w 420"/>
              <a:gd name="connsiteY11" fmla="*/ 379 h 732"/>
              <a:gd name="connsiteX12" fmla="*/ 347 w 420"/>
              <a:gd name="connsiteY12" fmla="*/ 426 h 732"/>
              <a:gd name="connsiteX13" fmla="*/ 336 w 420"/>
              <a:gd name="connsiteY13" fmla="*/ 474 h 732"/>
              <a:gd name="connsiteX14" fmla="*/ 326 w 420"/>
              <a:gd name="connsiteY14" fmla="*/ 521 h 732"/>
              <a:gd name="connsiteX15" fmla="*/ 310 w 420"/>
              <a:gd name="connsiteY15" fmla="*/ 563 h 732"/>
              <a:gd name="connsiteX16" fmla="*/ 299 w 420"/>
              <a:gd name="connsiteY16" fmla="*/ 590 h 732"/>
              <a:gd name="connsiteX17" fmla="*/ 294 w 420"/>
              <a:gd name="connsiteY17" fmla="*/ 611 h 732"/>
              <a:gd name="connsiteX18" fmla="*/ 284 w 420"/>
              <a:gd name="connsiteY18" fmla="*/ 626 h 732"/>
              <a:gd name="connsiteX19" fmla="*/ 273 w 420"/>
              <a:gd name="connsiteY19" fmla="*/ 642 h 732"/>
              <a:gd name="connsiteX20" fmla="*/ 263 w 420"/>
              <a:gd name="connsiteY20" fmla="*/ 658 h 732"/>
              <a:gd name="connsiteX21" fmla="*/ 252 w 420"/>
              <a:gd name="connsiteY21" fmla="*/ 674 h 732"/>
              <a:gd name="connsiteX22" fmla="*/ 236 w 420"/>
              <a:gd name="connsiteY22" fmla="*/ 684 h 732"/>
              <a:gd name="connsiteX23" fmla="*/ 226 w 420"/>
              <a:gd name="connsiteY23" fmla="*/ 695 h 732"/>
              <a:gd name="connsiteX24" fmla="*/ 215 w 420"/>
              <a:gd name="connsiteY24" fmla="*/ 705 h 732"/>
              <a:gd name="connsiteX25" fmla="*/ 205 w 420"/>
              <a:gd name="connsiteY25" fmla="*/ 711 h 732"/>
              <a:gd name="connsiteX26" fmla="*/ 194 w 420"/>
              <a:gd name="connsiteY26" fmla="*/ 716 h 732"/>
              <a:gd name="connsiteX27" fmla="*/ 184 w 420"/>
              <a:gd name="connsiteY27" fmla="*/ 721 h 732"/>
              <a:gd name="connsiteX28" fmla="*/ 179 w 420"/>
              <a:gd name="connsiteY28" fmla="*/ 726 h 732"/>
              <a:gd name="connsiteX29" fmla="*/ 168 w 420"/>
              <a:gd name="connsiteY29" fmla="*/ 732 h 732"/>
              <a:gd name="connsiteX30" fmla="*/ 163 w 420"/>
              <a:gd name="connsiteY30" fmla="*/ 732 h 732"/>
              <a:gd name="connsiteX31" fmla="*/ 157 w 420"/>
              <a:gd name="connsiteY31" fmla="*/ 732 h 732"/>
              <a:gd name="connsiteX32" fmla="*/ 147 w 420"/>
              <a:gd name="connsiteY32" fmla="*/ 726 h 732"/>
              <a:gd name="connsiteX33" fmla="*/ 142 w 420"/>
              <a:gd name="connsiteY33" fmla="*/ 721 h 732"/>
              <a:gd name="connsiteX34" fmla="*/ 136 w 420"/>
              <a:gd name="connsiteY34" fmla="*/ 716 h 732"/>
              <a:gd name="connsiteX35" fmla="*/ 136 w 420"/>
              <a:gd name="connsiteY35" fmla="*/ 711 h 732"/>
              <a:gd name="connsiteX36" fmla="*/ 136 w 420"/>
              <a:gd name="connsiteY36" fmla="*/ 705 h 732"/>
              <a:gd name="connsiteX37" fmla="*/ 136 w 420"/>
              <a:gd name="connsiteY37" fmla="*/ 700 h 732"/>
              <a:gd name="connsiteX38" fmla="*/ 136 w 420"/>
              <a:gd name="connsiteY38" fmla="*/ 690 h 732"/>
              <a:gd name="connsiteX39" fmla="*/ 136 w 420"/>
              <a:gd name="connsiteY39" fmla="*/ 684 h 732"/>
              <a:gd name="connsiteX40" fmla="*/ 131 w 420"/>
              <a:gd name="connsiteY40" fmla="*/ 674 h 732"/>
              <a:gd name="connsiteX41" fmla="*/ 121 w 420"/>
              <a:gd name="connsiteY41" fmla="*/ 663 h 732"/>
              <a:gd name="connsiteX42" fmla="*/ 110 w 420"/>
              <a:gd name="connsiteY42" fmla="*/ 658 h 732"/>
              <a:gd name="connsiteX43" fmla="*/ 100 w 420"/>
              <a:gd name="connsiteY43" fmla="*/ 647 h 732"/>
              <a:gd name="connsiteX44" fmla="*/ 84 w 420"/>
              <a:gd name="connsiteY44" fmla="*/ 637 h 732"/>
              <a:gd name="connsiteX45" fmla="*/ 68 w 420"/>
              <a:gd name="connsiteY45" fmla="*/ 626 h 732"/>
              <a:gd name="connsiteX46" fmla="*/ 52 w 420"/>
              <a:gd name="connsiteY46" fmla="*/ 616 h 732"/>
              <a:gd name="connsiteX47" fmla="*/ 36 w 420"/>
              <a:gd name="connsiteY47" fmla="*/ 611 h 732"/>
              <a:gd name="connsiteX48" fmla="*/ 26 w 420"/>
              <a:gd name="connsiteY48" fmla="*/ 600 h 732"/>
              <a:gd name="connsiteX49" fmla="*/ 15 w 420"/>
              <a:gd name="connsiteY49" fmla="*/ 595 h 732"/>
              <a:gd name="connsiteX50" fmla="*/ 5 w 420"/>
              <a:gd name="connsiteY50" fmla="*/ 590 h 732"/>
              <a:gd name="connsiteX51" fmla="*/ 0 w 420"/>
              <a:gd name="connsiteY51" fmla="*/ 584 h 732"/>
              <a:gd name="connsiteX52" fmla="*/ 0 w 420"/>
              <a:gd name="connsiteY52" fmla="*/ 584 h 732"/>
              <a:gd name="connsiteX53" fmla="*/ 0 w 420"/>
              <a:gd name="connsiteY53" fmla="*/ 579 h 732"/>
              <a:gd name="connsiteX54" fmla="*/ 0 w 420"/>
              <a:gd name="connsiteY54" fmla="*/ 579 h 732"/>
              <a:gd name="connsiteX55" fmla="*/ 5 w 420"/>
              <a:gd name="connsiteY55" fmla="*/ 579 h 732"/>
              <a:gd name="connsiteX56" fmla="*/ 10 w 420"/>
              <a:gd name="connsiteY56" fmla="*/ 579 h 732"/>
              <a:gd name="connsiteX57" fmla="*/ 21 w 420"/>
              <a:gd name="connsiteY57" fmla="*/ 579 h 732"/>
              <a:gd name="connsiteX58" fmla="*/ 31 w 420"/>
              <a:gd name="connsiteY58" fmla="*/ 579 h 732"/>
              <a:gd name="connsiteX59" fmla="*/ 47 w 420"/>
              <a:gd name="connsiteY59" fmla="*/ 584 h 732"/>
              <a:gd name="connsiteX60" fmla="*/ 63 w 420"/>
              <a:gd name="connsiteY60" fmla="*/ 590 h 732"/>
              <a:gd name="connsiteX61" fmla="*/ 84 w 420"/>
              <a:gd name="connsiteY61" fmla="*/ 590 h 732"/>
              <a:gd name="connsiteX62" fmla="*/ 105 w 420"/>
              <a:gd name="connsiteY62" fmla="*/ 595 h 732"/>
              <a:gd name="connsiteX63" fmla="*/ 121 w 420"/>
              <a:gd name="connsiteY63" fmla="*/ 600 h 732"/>
              <a:gd name="connsiteX64" fmla="*/ 136 w 420"/>
              <a:gd name="connsiteY64" fmla="*/ 600 h 732"/>
              <a:gd name="connsiteX65" fmla="*/ 152 w 420"/>
              <a:gd name="connsiteY65" fmla="*/ 600 h 732"/>
              <a:gd name="connsiteX66" fmla="*/ 163 w 420"/>
              <a:gd name="connsiteY66" fmla="*/ 600 h 732"/>
              <a:gd name="connsiteX67" fmla="*/ 173 w 420"/>
              <a:gd name="connsiteY67" fmla="*/ 600 h 732"/>
              <a:gd name="connsiteX68" fmla="*/ 179 w 420"/>
              <a:gd name="connsiteY68" fmla="*/ 600 h 732"/>
              <a:gd name="connsiteX69" fmla="*/ 184 w 420"/>
              <a:gd name="connsiteY69" fmla="*/ 600 h 732"/>
              <a:gd name="connsiteX70" fmla="*/ 189 w 420"/>
              <a:gd name="connsiteY70" fmla="*/ 595 h 732"/>
              <a:gd name="connsiteX71" fmla="*/ 194 w 420"/>
              <a:gd name="connsiteY71" fmla="*/ 590 h 732"/>
              <a:gd name="connsiteX72" fmla="*/ 200 w 420"/>
              <a:gd name="connsiteY72" fmla="*/ 584 h 732"/>
              <a:gd name="connsiteX73" fmla="*/ 205 w 420"/>
              <a:gd name="connsiteY73" fmla="*/ 579 h 732"/>
              <a:gd name="connsiteX74" fmla="*/ 210 w 420"/>
              <a:gd name="connsiteY74" fmla="*/ 568 h 732"/>
              <a:gd name="connsiteX75" fmla="*/ 221 w 420"/>
              <a:gd name="connsiteY75" fmla="*/ 558 h 732"/>
              <a:gd name="connsiteX76" fmla="*/ 226 w 420"/>
              <a:gd name="connsiteY76" fmla="*/ 547 h 732"/>
              <a:gd name="connsiteX77" fmla="*/ 231 w 420"/>
              <a:gd name="connsiteY77" fmla="*/ 537 h 732"/>
              <a:gd name="connsiteX78" fmla="*/ 236 w 420"/>
              <a:gd name="connsiteY78" fmla="*/ 521 h 732"/>
              <a:gd name="connsiteX79" fmla="*/ 242 w 420"/>
              <a:gd name="connsiteY79" fmla="*/ 505 h 732"/>
              <a:gd name="connsiteX80" fmla="*/ 247 w 420"/>
              <a:gd name="connsiteY80" fmla="*/ 489 h 732"/>
              <a:gd name="connsiteX81" fmla="*/ 252 w 420"/>
              <a:gd name="connsiteY81" fmla="*/ 468 h 732"/>
              <a:gd name="connsiteX82" fmla="*/ 257 w 420"/>
              <a:gd name="connsiteY82" fmla="*/ 447 h 732"/>
              <a:gd name="connsiteX83" fmla="*/ 263 w 420"/>
              <a:gd name="connsiteY83" fmla="*/ 421 h 732"/>
              <a:gd name="connsiteX84" fmla="*/ 268 w 420"/>
              <a:gd name="connsiteY84" fmla="*/ 395 h 732"/>
              <a:gd name="connsiteX85" fmla="*/ 273 w 420"/>
              <a:gd name="connsiteY85" fmla="*/ 368 h 732"/>
              <a:gd name="connsiteX86" fmla="*/ 278 w 420"/>
              <a:gd name="connsiteY86" fmla="*/ 342 h 732"/>
              <a:gd name="connsiteX87" fmla="*/ 284 w 420"/>
              <a:gd name="connsiteY87" fmla="*/ 316 h 732"/>
              <a:gd name="connsiteX88" fmla="*/ 284 w 420"/>
              <a:gd name="connsiteY88" fmla="*/ 289 h 732"/>
              <a:gd name="connsiteX89" fmla="*/ 289 w 420"/>
              <a:gd name="connsiteY89" fmla="*/ 263 h 732"/>
              <a:gd name="connsiteX90" fmla="*/ 289 w 420"/>
              <a:gd name="connsiteY90" fmla="*/ 242 h 732"/>
              <a:gd name="connsiteX0" fmla="*/ 394 w 420"/>
              <a:gd name="connsiteY0" fmla="*/ 0 h 711"/>
              <a:gd name="connsiteX1" fmla="*/ 405 w 420"/>
              <a:gd name="connsiteY1" fmla="*/ 5 h 711"/>
              <a:gd name="connsiteX2" fmla="*/ 415 w 420"/>
              <a:gd name="connsiteY2" fmla="*/ 15 h 711"/>
              <a:gd name="connsiteX3" fmla="*/ 420 w 420"/>
              <a:gd name="connsiteY3" fmla="*/ 21 h 711"/>
              <a:gd name="connsiteX4" fmla="*/ 420 w 420"/>
              <a:gd name="connsiteY4" fmla="*/ 21 h 711"/>
              <a:gd name="connsiteX5" fmla="*/ 415 w 420"/>
              <a:gd name="connsiteY5" fmla="*/ 26 h 711"/>
              <a:gd name="connsiteX6" fmla="*/ 415 w 420"/>
              <a:gd name="connsiteY6" fmla="*/ 31 h 711"/>
              <a:gd name="connsiteX7" fmla="*/ 373 w 420"/>
              <a:gd name="connsiteY7" fmla="*/ 210 h 711"/>
              <a:gd name="connsiteX8" fmla="*/ 368 w 420"/>
              <a:gd name="connsiteY8" fmla="*/ 263 h 711"/>
              <a:gd name="connsiteX9" fmla="*/ 363 w 420"/>
              <a:gd name="connsiteY9" fmla="*/ 310 h 711"/>
              <a:gd name="connsiteX10" fmla="*/ 357 w 420"/>
              <a:gd name="connsiteY10" fmla="*/ 358 h 711"/>
              <a:gd name="connsiteX11" fmla="*/ 347 w 420"/>
              <a:gd name="connsiteY11" fmla="*/ 405 h 711"/>
              <a:gd name="connsiteX12" fmla="*/ 336 w 420"/>
              <a:gd name="connsiteY12" fmla="*/ 453 h 711"/>
              <a:gd name="connsiteX13" fmla="*/ 326 w 420"/>
              <a:gd name="connsiteY13" fmla="*/ 500 h 711"/>
              <a:gd name="connsiteX14" fmla="*/ 310 w 420"/>
              <a:gd name="connsiteY14" fmla="*/ 542 h 711"/>
              <a:gd name="connsiteX15" fmla="*/ 299 w 420"/>
              <a:gd name="connsiteY15" fmla="*/ 569 h 711"/>
              <a:gd name="connsiteX16" fmla="*/ 294 w 420"/>
              <a:gd name="connsiteY16" fmla="*/ 590 h 711"/>
              <a:gd name="connsiteX17" fmla="*/ 284 w 420"/>
              <a:gd name="connsiteY17" fmla="*/ 605 h 711"/>
              <a:gd name="connsiteX18" fmla="*/ 273 w 420"/>
              <a:gd name="connsiteY18" fmla="*/ 621 h 711"/>
              <a:gd name="connsiteX19" fmla="*/ 263 w 420"/>
              <a:gd name="connsiteY19" fmla="*/ 637 h 711"/>
              <a:gd name="connsiteX20" fmla="*/ 252 w 420"/>
              <a:gd name="connsiteY20" fmla="*/ 653 h 711"/>
              <a:gd name="connsiteX21" fmla="*/ 236 w 420"/>
              <a:gd name="connsiteY21" fmla="*/ 663 h 711"/>
              <a:gd name="connsiteX22" fmla="*/ 226 w 420"/>
              <a:gd name="connsiteY22" fmla="*/ 674 h 711"/>
              <a:gd name="connsiteX23" fmla="*/ 215 w 420"/>
              <a:gd name="connsiteY23" fmla="*/ 684 h 711"/>
              <a:gd name="connsiteX24" fmla="*/ 205 w 420"/>
              <a:gd name="connsiteY24" fmla="*/ 690 h 711"/>
              <a:gd name="connsiteX25" fmla="*/ 194 w 420"/>
              <a:gd name="connsiteY25" fmla="*/ 695 h 711"/>
              <a:gd name="connsiteX26" fmla="*/ 184 w 420"/>
              <a:gd name="connsiteY26" fmla="*/ 700 h 711"/>
              <a:gd name="connsiteX27" fmla="*/ 179 w 420"/>
              <a:gd name="connsiteY27" fmla="*/ 705 h 711"/>
              <a:gd name="connsiteX28" fmla="*/ 168 w 420"/>
              <a:gd name="connsiteY28" fmla="*/ 711 h 711"/>
              <a:gd name="connsiteX29" fmla="*/ 163 w 420"/>
              <a:gd name="connsiteY29" fmla="*/ 711 h 711"/>
              <a:gd name="connsiteX30" fmla="*/ 157 w 420"/>
              <a:gd name="connsiteY30" fmla="*/ 711 h 711"/>
              <a:gd name="connsiteX31" fmla="*/ 147 w 420"/>
              <a:gd name="connsiteY31" fmla="*/ 705 h 711"/>
              <a:gd name="connsiteX32" fmla="*/ 142 w 420"/>
              <a:gd name="connsiteY32" fmla="*/ 700 h 711"/>
              <a:gd name="connsiteX33" fmla="*/ 136 w 420"/>
              <a:gd name="connsiteY33" fmla="*/ 695 h 711"/>
              <a:gd name="connsiteX34" fmla="*/ 136 w 420"/>
              <a:gd name="connsiteY34" fmla="*/ 690 h 711"/>
              <a:gd name="connsiteX35" fmla="*/ 136 w 420"/>
              <a:gd name="connsiteY35" fmla="*/ 684 h 711"/>
              <a:gd name="connsiteX36" fmla="*/ 136 w 420"/>
              <a:gd name="connsiteY36" fmla="*/ 679 h 711"/>
              <a:gd name="connsiteX37" fmla="*/ 136 w 420"/>
              <a:gd name="connsiteY37" fmla="*/ 669 h 711"/>
              <a:gd name="connsiteX38" fmla="*/ 136 w 420"/>
              <a:gd name="connsiteY38" fmla="*/ 663 h 711"/>
              <a:gd name="connsiteX39" fmla="*/ 131 w 420"/>
              <a:gd name="connsiteY39" fmla="*/ 653 h 711"/>
              <a:gd name="connsiteX40" fmla="*/ 121 w 420"/>
              <a:gd name="connsiteY40" fmla="*/ 642 h 711"/>
              <a:gd name="connsiteX41" fmla="*/ 110 w 420"/>
              <a:gd name="connsiteY41" fmla="*/ 637 h 711"/>
              <a:gd name="connsiteX42" fmla="*/ 100 w 420"/>
              <a:gd name="connsiteY42" fmla="*/ 626 h 711"/>
              <a:gd name="connsiteX43" fmla="*/ 84 w 420"/>
              <a:gd name="connsiteY43" fmla="*/ 616 h 711"/>
              <a:gd name="connsiteX44" fmla="*/ 68 w 420"/>
              <a:gd name="connsiteY44" fmla="*/ 605 h 711"/>
              <a:gd name="connsiteX45" fmla="*/ 52 w 420"/>
              <a:gd name="connsiteY45" fmla="*/ 595 h 711"/>
              <a:gd name="connsiteX46" fmla="*/ 36 w 420"/>
              <a:gd name="connsiteY46" fmla="*/ 590 h 711"/>
              <a:gd name="connsiteX47" fmla="*/ 26 w 420"/>
              <a:gd name="connsiteY47" fmla="*/ 579 h 711"/>
              <a:gd name="connsiteX48" fmla="*/ 15 w 420"/>
              <a:gd name="connsiteY48" fmla="*/ 574 h 711"/>
              <a:gd name="connsiteX49" fmla="*/ 5 w 420"/>
              <a:gd name="connsiteY49" fmla="*/ 569 h 711"/>
              <a:gd name="connsiteX50" fmla="*/ 0 w 420"/>
              <a:gd name="connsiteY50" fmla="*/ 563 h 711"/>
              <a:gd name="connsiteX51" fmla="*/ 0 w 420"/>
              <a:gd name="connsiteY51" fmla="*/ 563 h 711"/>
              <a:gd name="connsiteX52" fmla="*/ 0 w 420"/>
              <a:gd name="connsiteY52" fmla="*/ 558 h 711"/>
              <a:gd name="connsiteX53" fmla="*/ 0 w 420"/>
              <a:gd name="connsiteY53" fmla="*/ 558 h 711"/>
              <a:gd name="connsiteX54" fmla="*/ 5 w 420"/>
              <a:gd name="connsiteY54" fmla="*/ 558 h 711"/>
              <a:gd name="connsiteX55" fmla="*/ 10 w 420"/>
              <a:gd name="connsiteY55" fmla="*/ 558 h 711"/>
              <a:gd name="connsiteX56" fmla="*/ 21 w 420"/>
              <a:gd name="connsiteY56" fmla="*/ 558 h 711"/>
              <a:gd name="connsiteX57" fmla="*/ 31 w 420"/>
              <a:gd name="connsiteY57" fmla="*/ 558 h 711"/>
              <a:gd name="connsiteX58" fmla="*/ 47 w 420"/>
              <a:gd name="connsiteY58" fmla="*/ 563 h 711"/>
              <a:gd name="connsiteX59" fmla="*/ 63 w 420"/>
              <a:gd name="connsiteY59" fmla="*/ 569 h 711"/>
              <a:gd name="connsiteX60" fmla="*/ 84 w 420"/>
              <a:gd name="connsiteY60" fmla="*/ 569 h 711"/>
              <a:gd name="connsiteX61" fmla="*/ 105 w 420"/>
              <a:gd name="connsiteY61" fmla="*/ 574 h 711"/>
              <a:gd name="connsiteX62" fmla="*/ 121 w 420"/>
              <a:gd name="connsiteY62" fmla="*/ 579 h 711"/>
              <a:gd name="connsiteX63" fmla="*/ 136 w 420"/>
              <a:gd name="connsiteY63" fmla="*/ 579 h 711"/>
              <a:gd name="connsiteX64" fmla="*/ 152 w 420"/>
              <a:gd name="connsiteY64" fmla="*/ 579 h 711"/>
              <a:gd name="connsiteX65" fmla="*/ 163 w 420"/>
              <a:gd name="connsiteY65" fmla="*/ 579 h 711"/>
              <a:gd name="connsiteX66" fmla="*/ 173 w 420"/>
              <a:gd name="connsiteY66" fmla="*/ 579 h 711"/>
              <a:gd name="connsiteX67" fmla="*/ 179 w 420"/>
              <a:gd name="connsiteY67" fmla="*/ 579 h 711"/>
              <a:gd name="connsiteX68" fmla="*/ 184 w 420"/>
              <a:gd name="connsiteY68" fmla="*/ 579 h 711"/>
              <a:gd name="connsiteX69" fmla="*/ 189 w 420"/>
              <a:gd name="connsiteY69" fmla="*/ 574 h 711"/>
              <a:gd name="connsiteX70" fmla="*/ 194 w 420"/>
              <a:gd name="connsiteY70" fmla="*/ 569 h 711"/>
              <a:gd name="connsiteX71" fmla="*/ 200 w 420"/>
              <a:gd name="connsiteY71" fmla="*/ 563 h 711"/>
              <a:gd name="connsiteX72" fmla="*/ 205 w 420"/>
              <a:gd name="connsiteY72" fmla="*/ 558 h 711"/>
              <a:gd name="connsiteX73" fmla="*/ 210 w 420"/>
              <a:gd name="connsiteY73" fmla="*/ 547 h 711"/>
              <a:gd name="connsiteX74" fmla="*/ 221 w 420"/>
              <a:gd name="connsiteY74" fmla="*/ 537 h 711"/>
              <a:gd name="connsiteX75" fmla="*/ 226 w 420"/>
              <a:gd name="connsiteY75" fmla="*/ 526 h 711"/>
              <a:gd name="connsiteX76" fmla="*/ 231 w 420"/>
              <a:gd name="connsiteY76" fmla="*/ 516 h 711"/>
              <a:gd name="connsiteX77" fmla="*/ 236 w 420"/>
              <a:gd name="connsiteY77" fmla="*/ 500 h 711"/>
              <a:gd name="connsiteX78" fmla="*/ 242 w 420"/>
              <a:gd name="connsiteY78" fmla="*/ 484 h 711"/>
              <a:gd name="connsiteX79" fmla="*/ 247 w 420"/>
              <a:gd name="connsiteY79" fmla="*/ 468 h 711"/>
              <a:gd name="connsiteX80" fmla="*/ 252 w 420"/>
              <a:gd name="connsiteY80" fmla="*/ 447 h 711"/>
              <a:gd name="connsiteX81" fmla="*/ 257 w 420"/>
              <a:gd name="connsiteY81" fmla="*/ 426 h 711"/>
              <a:gd name="connsiteX82" fmla="*/ 263 w 420"/>
              <a:gd name="connsiteY82" fmla="*/ 400 h 711"/>
              <a:gd name="connsiteX83" fmla="*/ 268 w 420"/>
              <a:gd name="connsiteY83" fmla="*/ 374 h 711"/>
              <a:gd name="connsiteX84" fmla="*/ 273 w 420"/>
              <a:gd name="connsiteY84" fmla="*/ 347 h 711"/>
              <a:gd name="connsiteX85" fmla="*/ 278 w 420"/>
              <a:gd name="connsiteY85" fmla="*/ 321 h 711"/>
              <a:gd name="connsiteX86" fmla="*/ 284 w 420"/>
              <a:gd name="connsiteY86" fmla="*/ 295 h 711"/>
              <a:gd name="connsiteX87" fmla="*/ 284 w 420"/>
              <a:gd name="connsiteY87" fmla="*/ 268 h 711"/>
              <a:gd name="connsiteX88" fmla="*/ 289 w 420"/>
              <a:gd name="connsiteY88" fmla="*/ 242 h 711"/>
              <a:gd name="connsiteX89" fmla="*/ 289 w 420"/>
              <a:gd name="connsiteY89" fmla="*/ 221 h 711"/>
              <a:gd name="connsiteX0" fmla="*/ 394 w 420"/>
              <a:gd name="connsiteY0" fmla="*/ 0 h 711"/>
              <a:gd name="connsiteX1" fmla="*/ 415 w 420"/>
              <a:gd name="connsiteY1" fmla="*/ 15 h 711"/>
              <a:gd name="connsiteX2" fmla="*/ 420 w 420"/>
              <a:gd name="connsiteY2" fmla="*/ 21 h 711"/>
              <a:gd name="connsiteX3" fmla="*/ 420 w 420"/>
              <a:gd name="connsiteY3" fmla="*/ 21 h 711"/>
              <a:gd name="connsiteX4" fmla="*/ 415 w 420"/>
              <a:gd name="connsiteY4" fmla="*/ 26 h 711"/>
              <a:gd name="connsiteX5" fmla="*/ 415 w 420"/>
              <a:gd name="connsiteY5" fmla="*/ 31 h 711"/>
              <a:gd name="connsiteX6" fmla="*/ 373 w 420"/>
              <a:gd name="connsiteY6" fmla="*/ 210 h 711"/>
              <a:gd name="connsiteX7" fmla="*/ 368 w 420"/>
              <a:gd name="connsiteY7" fmla="*/ 263 h 711"/>
              <a:gd name="connsiteX8" fmla="*/ 363 w 420"/>
              <a:gd name="connsiteY8" fmla="*/ 310 h 711"/>
              <a:gd name="connsiteX9" fmla="*/ 357 w 420"/>
              <a:gd name="connsiteY9" fmla="*/ 358 h 711"/>
              <a:gd name="connsiteX10" fmla="*/ 347 w 420"/>
              <a:gd name="connsiteY10" fmla="*/ 405 h 711"/>
              <a:gd name="connsiteX11" fmla="*/ 336 w 420"/>
              <a:gd name="connsiteY11" fmla="*/ 453 h 711"/>
              <a:gd name="connsiteX12" fmla="*/ 326 w 420"/>
              <a:gd name="connsiteY12" fmla="*/ 500 h 711"/>
              <a:gd name="connsiteX13" fmla="*/ 310 w 420"/>
              <a:gd name="connsiteY13" fmla="*/ 542 h 711"/>
              <a:gd name="connsiteX14" fmla="*/ 299 w 420"/>
              <a:gd name="connsiteY14" fmla="*/ 569 h 711"/>
              <a:gd name="connsiteX15" fmla="*/ 294 w 420"/>
              <a:gd name="connsiteY15" fmla="*/ 590 h 711"/>
              <a:gd name="connsiteX16" fmla="*/ 284 w 420"/>
              <a:gd name="connsiteY16" fmla="*/ 605 h 711"/>
              <a:gd name="connsiteX17" fmla="*/ 273 w 420"/>
              <a:gd name="connsiteY17" fmla="*/ 621 h 711"/>
              <a:gd name="connsiteX18" fmla="*/ 263 w 420"/>
              <a:gd name="connsiteY18" fmla="*/ 637 h 711"/>
              <a:gd name="connsiteX19" fmla="*/ 252 w 420"/>
              <a:gd name="connsiteY19" fmla="*/ 653 h 711"/>
              <a:gd name="connsiteX20" fmla="*/ 236 w 420"/>
              <a:gd name="connsiteY20" fmla="*/ 663 h 711"/>
              <a:gd name="connsiteX21" fmla="*/ 226 w 420"/>
              <a:gd name="connsiteY21" fmla="*/ 674 h 711"/>
              <a:gd name="connsiteX22" fmla="*/ 215 w 420"/>
              <a:gd name="connsiteY22" fmla="*/ 684 h 711"/>
              <a:gd name="connsiteX23" fmla="*/ 205 w 420"/>
              <a:gd name="connsiteY23" fmla="*/ 690 h 711"/>
              <a:gd name="connsiteX24" fmla="*/ 194 w 420"/>
              <a:gd name="connsiteY24" fmla="*/ 695 h 711"/>
              <a:gd name="connsiteX25" fmla="*/ 184 w 420"/>
              <a:gd name="connsiteY25" fmla="*/ 700 h 711"/>
              <a:gd name="connsiteX26" fmla="*/ 179 w 420"/>
              <a:gd name="connsiteY26" fmla="*/ 705 h 711"/>
              <a:gd name="connsiteX27" fmla="*/ 168 w 420"/>
              <a:gd name="connsiteY27" fmla="*/ 711 h 711"/>
              <a:gd name="connsiteX28" fmla="*/ 163 w 420"/>
              <a:gd name="connsiteY28" fmla="*/ 711 h 711"/>
              <a:gd name="connsiteX29" fmla="*/ 157 w 420"/>
              <a:gd name="connsiteY29" fmla="*/ 711 h 711"/>
              <a:gd name="connsiteX30" fmla="*/ 147 w 420"/>
              <a:gd name="connsiteY30" fmla="*/ 705 h 711"/>
              <a:gd name="connsiteX31" fmla="*/ 142 w 420"/>
              <a:gd name="connsiteY31" fmla="*/ 700 h 711"/>
              <a:gd name="connsiteX32" fmla="*/ 136 w 420"/>
              <a:gd name="connsiteY32" fmla="*/ 695 h 711"/>
              <a:gd name="connsiteX33" fmla="*/ 136 w 420"/>
              <a:gd name="connsiteY33" fmla="*/ 690 h 711"/>
              <a:gd name="connsiteX34" fmla="*/ 136 w 420"/>
              <a:gd name="connsiteY34" fmla="*/ 684 h 711"/>
              <a:gd name="connsiteX35" fmla="*/ 136 w 420"/>
              <a:gd name="connsiteY35" fmla="*/ 679 h 711"/>
              <a:gd name="connsiteX36" fmla="*/ 136 w 420"/>
              <a:gd name="connsiteY36" fmla="*/ 669 h 711"/>
              <a:gd name="connsiteX37" fmla="*/ 136 w 420"/>
              <a:gd name="connsiteY37" fmla="*/ 663 h 711"/>
              <a:gd name="connsiteX38" fmla="*/ 131 w 420"/>
              <a:gd name="connsiteY38" fmla="*/ 653 h 711"/>
              <a:gd name="connsiteX39" fmla="*/ 121 w 420"/>
              <a:gd name="connsiteY39" fmla="*/ 642 h 711"/>
              <a:gd name="connsiteX40" fmla="*/ 110 w 420"/>
              <a:gd name="connsiteY40" fmla="*/ 637 h 711"/>
              <a:gd name="connsiteX41" fmla="*/ 100 w 420"/>
              <a:gd name="connsiteY41" fmla="*/ 626 h 711"/>
              <a:gd name="connsiteX42" fmla="*/ 84 w 420"/>
              <a:gd name="connsiteY42" fmla="*/ 616 h 711"/>
              <a:gd name="connsiteX43" fmla="*/ 68 w 420"/>
              <a:gd name="connsiteY43" fmla="*/ 605 h 711"/>
              <a:gd name="connsiteX44" fmla="*/ 52 w 420"/>
              <a:gd name="connsiteY44" fmla="*/ 595 h 711"/>
              <a:gd name="connsiteX45" fmla="*/ 36 w 420"/>
              <a:gd name="connsiteY45" fmla="*/ 590 h 711"/>
              <a:gd name="connsiteX46" fmla="*/ 26 w 420"/>
              <a:gd name="connsiteY46" fmla="*/ 579 h 711"/>
              <a:gd name="connsiteX47" fmla="*/ 15 w 420"/>
              <a:gd name="connsiteY47" fmla="*/ 574 h 711"/>
              <a:gd name="connsiteX48" fmla="*/ 5 w 420"/>
              <a:gd name="connsiteY48" fmla="*/ 569 h 711"/>
              <a:gd name="connsiteX49" fmla="*/ 0 w 420"/>
              <a:gd name="connsiteY49" fmla="*/ 563 h 711"/>
              <a:gd name="connsiteX50" fmla="*/ 0 w 420"/>
              <a:gd name="connsiteY50" fmla="*/ 563 h 711"/>
              <a:gd name="connsiteX51" fmla="*/ 0 w 420"/>
              <a:gd name="connsiteY51" fmla="*/ 558 h 711"/>
              <a:gd name="connsiteX52" fmla="*/ 0 w 420"/>
              <a:gd name="connsiteY52" fmla="*/ 558 h 711"/>
              <a:gd name="connsiteX53" fmla="*/ 5 w 420"/>
              <a:gd name="connsiteY53" fmla="*/ 558 h 711"/>
              <a:gd name="connsiteX54" fmla="*/ 10 w 420"/>
              <a:gd name="connsiteY54" fmla="*/ 558 h 711"/>
              <a:gd name="connsiteX55" fmla="*/ 21 w 420"/>
              <a:gd name="connsiteY55" fmla="*/ 558 h 711"/>
              <a:gd name="connsiteX56" fmla="*/ 31 w 420"/>
              <a:gd name="connsiteY56" fmla="*/ 558 h 711"/>
              <a:gd name="connsiteX57" fmla="*/ 47 w 420"/>
              <a:gd name="connsiteY57" fmla="*/ 563 h 711"/>
              <a:gd name="connsiteX58" fmla="*/ 63 w 420"/>
              <a:gd name="connsiteY58" fmla="*/ 569 h 711"/>
              <a:gd name="connsiteX59" fmla="*/ 84 w 420"/>
              <a:gd name="connsiteY59" fmla="*/ 569 h 711"/>
              <a:gd name="connsiteX60" fmla="*/ 105 w 420"/>
              <a:gd name="connsiteY60" fmla="*/ 574 h 711"/>
              <a:gd name="connsiteX61" fmla="*/ 121 w 420"/>
              <a:gd name="connsiteY61" fmla="*/ 579 h 711"/>
              <a:gd name="connsiteX62" fmla="*/ 136 w 420"/>
              <a:gd name="connsiteY62" fmla="*/ 579 h 711"/>
              <a:gd name="connsiteX63" fmla="*/ 152 w 420"/>
              <a:gd name="connsiteY63" fmla="*/ 579 h 711"/>
              <a:gd name="connsiteX64" fmla="*/ 163 w 420"/>
              <a:gd name="connsiteY64" fmla="*/ 579 h 711"/>
              <a:gd name="connsiteX65" fmla="*/ 173 w 420"/>
              <a:gd name="connsiteY65" fmla="*/ 579 h 711"/>
              <a:gd name="connsiteX66" fmla="*/ 179 w 420"/>
              <a:gd name="connsiteY66" fmla="*/ 579 h 711"/>
              <a:gd name="connsiteX67" fmla="*/ 184 w 420"/>
              <a:gd name="connsiteY67" fmla="*/ 579 h 711"/>
              <a:gd name="connsiteX68" fmla="*/ 189 w 420"/>
              <a:gd name="connsiteY68" fmla="*/ 574 h 711"/>
              <a:gd name="connsiteX69" fmla="*/ 194 w 420"/>
              <a:gd name="connsiteY69" fmla="*/ 569 h 711"/>
              <a:gd name="connsiteX70" fmla="*/ 200 w 420"/>
              <a:gd name="connsiteY70" fmla="*/ 563 h 711"/>
              <a:gd name="connsiteX71" fmla="*/ 205 w 420"/>
              <a:gd name="connsiteY71" fmla="*/ 558 h 711"/>
              <a:gd name="connsiteX72" fmla="*/ 210 w 420"/>
              <a:gd name="connsiteY72" fmla="*/ 547 h 711"/>
              <a:gd name="connsiteX73" fmla="*/ 221 w 420"/>
              <a:gd name="connsiteY73" fmla="*/ 537 h 711"/>
              <a:gd name="connsiteX74" fmla="*/ 226 w 420"/>
              <a:gd name="connsiteY74" fmla="*/ 526 h 711"/>
              <a:gd name="connsiteX75" fmla="*/ 231 w 420"/>
              <a:gd name="connsiteY75" fmla="*/ 516 h 711"/>
              <a:gd name="connsiteX76" fmla="*/ 236 w 420"/>
              <a:gd name="connsiteY76" fmla="*/ 500 h 711"/>
              <a:gd name="connsiteX77" fmla="*/ 242 w 420"/>
              <a:gd name="connsiteY77" fmla="*/ 484 h 711"/>
              <a:gd name="connsiteX78" fmla="*/ 247 w 420"/>
              <a:gd name="connsiteY78" fmla="*/ 468 h 711"/>
              <a:gd name="connsiteX79" fmla="*/ 252 w 420"/>
              <a:gd name="connsiteY79" fmla="*/ 447 h 711"/>
              <a:gd name="connsiteX80" fmla="*/ 257 w 420"/>
              <a:gd name="connsiteY80" fmla="*/ 426 h 711"/>
              <a:gd name="connsiteX81" fmla="*/ 263 w 420"/>
              <a:gd name="connsiteY81" fmla="*/ 400 h 711"/>
              <a:gd name="connsiteX82" fmla="*/ 268 w 420"/>
              <a:gd name="connsiteY82" fmla="*/ 374 h 711"/>
              <a:gd name="connsiteX83" fmla="*/ 273 w 420"/>
              <a:gd name="connsiteY83" fmla="*/ 347 h 711"/>
              <a:gd name="connsiteX84" fmla="*/ 278 w 420"/>
              <a:gd name="connsiteY84" fmla="*/ 321 h 711"/>
              <a:gd name="connsiteX85" fmla="*/ 284 w 420"/>
              <a:gd name="connsiteY85" fmla="*/ 295 h 711"/>
              <a:gd name="connsiteX86" fmla="*/ 284 w 420"/>
              <a:gd name="connsiteY86" fmla="*/ 268 h 711"/>
              <a:gd name="connsiteX87" fmla="*/ 289 w 420"/>
              <a:gd name="connsiteY87" fmla="*/ 242 h 711"/>
              <a:gd name="connsiteX88" fmla="*/ 289 w 420"/>
              <a:gd name="connsiteY88" fmla="*/ 221 h 711"/>
              <a:gd name="connsiteX0" fmla="*/ 415 w 420"/>
              <a:gd name="connsiteY0" fmla="*/ 0 h 696"/>
              <a:gd name="connsiteX1" fmla="*/ 420 w 420"/>
              <a:gd name="connsiteY1" fmla="*/ 6 h 696"/>
              <a:gd name="connsiteX2" fmla="*/ 420 w 420"/>
              <a:gd name="connsiteY2" fmla="*/ 6 h 696"/>
              <a:gd name="connsiteX3" fmla="*/ 415 w 420"/>
              <a:gd name="connsiteY3" fmla="*/ 11 h 696"/>
              <a:gd name="connsiteX4" fmla="*/ 415 w 420"/>
              <a:gd name="connsiteY4" fmla="*/ 16 h 696"/>
              <a:gd name="connsiteX5" fmla="*/ 373 w 420"/>
              <a:gd name="connsiteY5" fmla="*/ 195 h 696"/>
              <a:gd name="connsiteX6" fmla="*/ 368 w 420"/>
              <a:gd name="connsiteY6" fmla="*/ 248 h 696"/>
              <a:gd name="connsiteX7" fmla="*/ 363 w 420"/>
              <a:gd name="connsiteY7" fmla="*/ 295 h 696"/>
              <a:gd name="connsiteX8" fmla="*/ 357 w 420"/>
              <a:gd name="connsiteY8" fmla="*/ 343 h 696"/>
              <a:gd name="connsiteX9" fmla="*/ 347 w 420"/>
              <a:gd name="connsiteY9" fmla="*/ 390 h 696"/>
              <a:gd name="connsiteX10" fmla="*/ 336 w 420"/>
              <a:gd name="connsiteY10" fmla="*/ 438 h 696"/>
              <a:gd name="connsiteX11" fmla="*/ 326 w 420"/>
              <a:gd name="connsiteY11" fmla="*/ 485 h 696"/>
              <a:gd name="connsiteX12" fmla="*/ 310 w 420"/>
              <a:gd name="connsiteY12" fmla="*/ 527 h 696"/>
              <a:gd name="connsiteX13" fmla="*/ 299 w 420"/>
              <a:gd name="connsiteY13" fmla="*/ 554 h 696"/>
              <a:gd name="connsiteX14" fmla="*/ 294 w 420"/>
              <a:gd name="connsiteY14" fmla="*/ 575 h 696"/>
              <a:gd name="connsiteX15" fmla="*/ 284 w 420"/>
              <a:gd name="connsiteY15" fmla="*/ 590 h 696"/>
              <a:gd name="connsiteX16" fmla="*/ 273 w 420"/>
              <a:gd name="connsiteY16" fmla="*/ 606 h 696"/>
              <a:gd name="connsiteX17" fmla="*/ 263 w 420"/>
              <a:gd name="connsiteY17" fmla="*/ 622 h 696"/>
              <a:gd name="connsiteX18" fmla="*/ 252 w 420"/>
              <a:gd name="connsiteY18" fmla="*/ 638 h 696"/>
              <a:gd name="connsiteX19" fmla="*/ 236 w 420"/>
              <a:gd name="connsiteY19" fmla="*/ 648 h 696"/>
              <a:gd name="connsiteX20" fmla="*/ 226 w 420"/>
              <a:gd name="connsiteY20" fmla="*/ 659 h 696"/>
              <a:gd name="connsiteX21" fmla="*/ 215 w 420"/>
              <a:gd name="connsiteY21" fmla="*/ 669 h 696"/>
              <a:gd name="connsiteX22" fmla="*/ 205 w 420"/>
              <a:gd name="connsiteY22" fmla="*/ 675 h 696"/>
              <a:gd name="connsiteX23" fmla="*/ 194 w 420"/>
              <a:gd name="connsiteY23" fmla="*/ 680 h 696"/>
              <a:gd name="connsiteX24" fmla="*/ 184 w 420"/>
              <a:gd name="connsiteY24" fmla="*/ 685 h 696"/>
              <a:gd name="connsiteX25" fmla="*/ 179 w 420"/>
              <a:gd name="connsiteY25" fmla="*/ 690 h 696"/>
              <a:gd name="connsiteX26" fmla="*/ 168 w 420"/>
              <a:gd name="connsiteY26" fmla="*/ 696 h 696"/>
              <a:gd name="connsiteX27" fmla="*/ 163 w 420"/>
              <a:gd name="connsiteY27" fmla="*/ 696 h 696"/>
              <a:gd name="connsiteX28" fmla="*/ 157 w 420"/>
              <a:gd name="connsiteY28" fmla="*/ 696 h 696"/>
              <a:gd name="connsiteX29" fmla="*/ 147 w 420"/>
              <a:gd name="connsiteY29" fmla="*/ 690 h 696"/>
              <a:gd name="connsiteX30" fmla="*/ 142 w 420"/>
              <a:gd name="connsiteY30" fmla="*/ 685 h 696"/>
              <a:gd name="connsiteX31" fmla="*/ 136 w 420"/>
              <a:gd name="connsiteY31" fmla="*/ 680 h 696"/>
              <a:gd name="connsiteX32" fmla="*/ 136 w 420"/>
              <a:gd name="connsiteY32" fmla="*/ 675 h 696"/>
              <a:gd name="connsiteX33" fmla="*/ 136 w 420"/>
              <a:gd name="connsiteY33" fmla="*/ 669 h 696"/>
              <a:gd name="connsiteX34" fmla="*/ 136 w 420"/>
              <a:gd name="connsiteY34" fmla="*/ 664 h 696"/>
              <a:gd name="connsiteX35" fmla="*/ 136 w 420"/>
              <a:gd name="connsiteY35" fmla="*/ 654 h 696"/>
              <a:gd name="connsiteX36" fmla="*/ 136 w 420"/>
              <a:gd name="connsiteY36" fmla="*/ 648 h 696"/>
              <a:gd name="connsiteX37" fmla="*/ 131 w 420"/>
              <a:gd name="connsiteY37" fmla="*/ 638 h 696"/>
              <a:gd name="connsiteX38" fmla="*/ 121 w 420"/>
              <a:gd name="connsiteY38" fmla="*/ 627 h 696"/>
              <a:gd name="connsiteX39" fmla="*/ 110 w 420"/>
              <a:gd name="connsiteY39" fmla="*/ 622 h 696"/>
              <a:gd name="connsiteX40" fmla="*/ 100 w 420"/>
              <a:gd name="connsiteY40" fmla="*/ 611 h 696"/>
              <a:gd name="connsiteX41" fmla="*/ 84 w 420"/>
              <a:gd name="connsiteY41" fmla="*/ 601 h 696"/>
              <a:gd name="connsiteX42" fmla="*/ 68 w 420"/>
              <a:gd name="connsiteY42" fmla="*/ 590 h 696"/>
              <a:gd name="connsiteX43" fmla="*/ 52 w 420"/>
              <a:gd name="connsiteY43" fmla="*/ 580 h 696"/>
              <a:gd name="connsiteX44" fmla="*/ 36 w 420"/>
              <a:gd name="connsiteY44" fmla="*/ 575 h 696"/>
              <a:gd name="connsiteX45" fmla="*/ 26 w 420"/>
              <a:gd name="connsiteY45" fmla="*/ 564 h 696"/>
              <a:gd name="connsiteX46" fmla="*/ 15 w 420"/>
              <a:gd name="connsiteY46" fmla="*/ 559 h 696"/>
              <a:gd name="connsiteX47" fmla="*/ 5 w 420"/>
              <a:gd name="connsiteY47" fmla="*/ 554 h 696"/>
              <a:gd name="connsiteX48" fmla="*/ 0 w 420"/>
              <a:gd name="connsiteY48" fmla="*/ 548 h 696"/>
              <a:gd name="connsiteX49" fmla="*/ 0 w 420"/>
              <a:gd name="connsiteY49" fmla="*/ 548 h 696"/>
              <a:gd name="connsiteX50" fmla="*/ 0 w 420"/>
              <a:gd name="connsiteY50" fmla="*/ 543 h 696"/>
              <a:gd name="connsiteX51" fmla="*/ 0 w 420"/>
              <a:gd name="connsiteY51" fmla="*/ 543 h 696"/>
              <a:gd name="connsiteX52" fmla="*/ 5 w 420"/>
              <a:gd name="connsiteY52" fmla="*/ 543 h 696"/>
              <a:gd name="connsiteX53" fmla="*/ 10 w 420"/>
              <a:gd name="connsiteY53" fmla="*/ 543 h 696"/>
              <a:gd name="connsiteX54" fmla="*/ 21 w 420"/>
              <a:gd name="connsiteY54" fmla="*/ 543 h 696"/>
              <a:gd name="connsiteX55" fmla="*/ 31 w 420"/>
              <a:gd name="connsiteY55" fmla="*/ 543 h 696"/>
              <a:gd name="connsiteX56" fmla="*/ 47 w 420"/>
              <a:gd name="connsiteY56" fmla="*/ 548 h 696"/>
              <a:gd name="connsiteX57" fmla="*/ 63 w 420"/>
              <a:gd name="connsiteY57" fmla="*/ 554 h 696"/>
              <a:gd name="connsiteX58" fmla="*/ 84 w 420"/>
              <a:gd name="connsiteY58" fmla="*/ 554 h 696"/>
              <a:gd name="connsiteX59" fmla="*/ 105 w 420"/>
              <a:gd name="connsiteY59" fmla="*/ 559 h 696"/>
              <a:gd name="connsiteX60" fmla="*/ 121 w 420"/>
              <a:gd name="connsiteY60" fmla="*/ 564 h 696"/>
              <a:gd name="connsiteX61" fmla="*/ 136 w 420"/>
              <a:gd name="connsiteY61" fmla="*/ 564 h 696"/>
              <a:gd name="connsiteX62" fmla="*/ 152 w 420"/>
              <a:gd name="connsiteY62" fmla="*/ 564 h 696"/>
              <a:gd name="connsiteX63" fmla="*/ 163 w 420"/>
              <a:gd name="connsiteY63" fmla="*/ 564 h 696"/>
              <a:gd name="connsiteX64" fmla="*/ 173 w 420"/>
              <a:gd name="connsiteY64" fmla="*/ 564 h 696"/>
              <a:gd name="connsiteX65" fmla="*/ 179 w 420"/>
              <a:gd name="connsiteY65" fmla="*/ 564 h 696"/>
              <a:gd name="connsiteX66" fmla="*/ 184 w 420"/>
              <a:gd name="connsiteY66" fmla="*/ 564 h 696"/>
              <a:gd name="connsiteX67" fmla="*/ 189 w 420"/>
              <a:gd name="connsiteY67" fmla="*/ 559 h 696"/>
              <a:gd name="connsiteX68" fmla="*/ 194 w 420"/>
              <a:gd name="connsiteY68" fmla="*/ 554 h 696"/>
              <a:gd name="connsiteX69" fmla="*/ 200 w 420"/>
              <a:gd name="connsiteY69" fmla="*/ 548 h 696"/>
              <a:gd name="connsiteX70" fmla="*/ 205 w 420"/>
              <a:gd name="connsiteY70" fmla="*/ 543 h 696"/>
              <a:gd name="connsiteX71" fmla="*/ 210 w 420"/>
              <a:gd name="connsiteY71" fmla="*/ 532 h 696"/>
              <a:gd name="connsiteX72" fmla="*/ 221 w 420"/>
              <a:gd name="connsiteY72" fmla="*/ 522 h 696"/>
              <a:gd name="connsiteX73" fmla="*/ 226 w 420"/>
              <a:gd name="connsiteY73" fmla="*/ 511 h 696"/>
              <a:gd name="connsiteX74" fmla="*/ 231 w 420"/>
              <a:gd name="connsiteY74" fmla="*/ 501 h 696"/>
              <a:gd name="connsiteX75" fmla="*/ 236 w 420"/>
              <a:gd name="connsiteY75" fmla="*/ 485 h 696"/>
              <a:gd name="connsiteX76" fmla="*/ 242 w 420"/>
              <a:gd name="connsiteY76" fmla="*/ 469 h 696"/>
              <a:gd name="connsiteX77" fmla="*/ 247 w 420"/>
              <a:gd name="connsiteY77" fmla="*/ 453 h 696"/>
              <a:gd name="connsiteX78" fmla="*/ 252 w 420"/>
              <a:gd name="connsiteY78" fmla="*/ 432 h 696"/>
              <a:gd name="connsiteX79" fmla="*/ 257 w 420"/>
              <a:gd name="connsiteY79" fmla="*/ 411 h 696"/>
              <a:gd name="connsiteX80" fmla="*/ 263 w 420"/>
              <a:gd name="connsiteY80" fmla="*/ 385 h 696"/>
              <a:gd name="connsiteX81" fmla="*/ 268 w 420"/>
              <a:gd name="connsiteY81" fmla="*/ 359 h 696"/>
              <a:gd name="connsiteX82" fmla="*/ 273 w 420"/>
              <a:gd name="connsiteY82" fmla="*/ 332 h 696"/>
              <a:gd name="connsiteX83" fmla="*/ 278 w 420"/>
              <a:gd name="connsiteY83" fmla="*/ 306 h 696"/>
              <a:gd name="connsiteX84" fmla="*/ 284 w 420"/>
              <a:gd name="connsiteY84" fmla="*/ 280 h 696"/>
              <a:gd name="connsiteX85" fmla="*/ 284 w 420"/>
              <a:gd name="connsiteY85" fmla="*/ 253 h 696"/>
              <a:gd name="connsiteX86" fmla="*/ 289 w 420"/>
              <a:gd name="connsiteY86" fmla="*/ 227 h 696"/>
              <a:gd name="connsiteX87" fmla="*/ 289 w 420"/>
              <a:gd name="connsiteY87" fmla="*/ 206 h 696"/>
              <a:gd name="connsiteX0" fmla="*/ 415 w 420"/>
              <a:gd name="connsiteY0" fmla="*/ 0 h 696"/>
              <a:gd name="connsiteX1" fmla="*/ 420 w 420"/>
              <a:gd name="connsiteY1" fmla="*/ 6 h 696"/>
              <a:gd name="connsiteX2" fmla="*/ 420 w 420"/>
              <a:gd name="connsiteY2" fmla="*/ 6 h 696"/>
              <a:gd name="connsiteX3" fmla="*/ 415 w 420"/>
              <a:gd name="connsiteY3" fmla="*/ 11 h 696"/>
              <a:gd name="connsiteX4" fmla="*/ 373 w 420"/>
              <a:gd name="connsiteY4" fmla="*/ 195 h 696"/>
              <a:gd name="connsiteX5" fmla="*/ 368 w 420"/>
              <a:gd name="connsiteY5" fmla="*/ 248 h 696"/>
              <a:gd name="connsiteX6" fmla="*/ 363 w 420"/>
              <a:gd name="connsiteY6" fmla="*/ 295 h 696"/>
              <a:gd name="connsiteX7" fmla="*/ 357 w 420"/>
              <a:gd name="connsiteY7" fmla="*/ 343 h 696"/>
              <a:gd name="connsiteX8" fmla="*/ 347 w 420"/>
              <a:gd name="connsiteY8" fmla="*/ 390 h 696"/>
              <a:gd name="connsiteX9" fmla="*/ 336 w 420"/>
              <a:gd name="connsiteY9" fmla="*/ 438 h 696"/>
              <a:gd name="connsiteX10" fmla="*/ 326 w 420"/>
              <a:gd name="connsiteY10" fmla="*/ 485 h 696"/>
              <a:gd name="connsiteX11" fmla="*/ 310 w 420"/>
              <a:gd name="connsiteY11" fmla="*/ 527 h 696"/>
              <a:gd name="connsiteX12" fmla="*/ 299 w 420"/>
              <a:gd name="connsiteY12" fmla="*/ 554 h 696"/>
              <a:gd name="connsiteX13" fmla="*/ 294 w 420"/>
              <a:gd name="connsiteY13" fmla="*/ 575 h 696"/>
              <a:gd name="connsiteX14" fmla="*/ 284 w 420"/>
              <a:gd name="connsiteY14" fmla="*/ 590 h 696"/>
              <a:gd name="connsiteX15" fmla="*/ 273 w 420"/>
              <a:gd name="connsiteY15" fmla="*/ 606 h 696"/>
              <a:gd name="connsiteX16" fmla="*/ 263 w 420"/>
              <a:gd name="connsiteY16" fmla="*/ 622 h 696"/>
              <a:gd name="connsiteX17" fmla="*/ 252 w 420"/>
              <a:gd name="connsiteY17" fmla="*/ 638 h 696"/>
              <a:gd name="connsiteX18" fmla="*/ 236 w 420"/>
              <a:gd name="connsiteY18" fmla="*/ 648 h 696"/>
              <a:gd name="connsiteX19" fmla="*/ 226 w 420"/>
              <a:gd name="connsiteY19" fmla="*/ 659 h 696"/>
              <a:gd name="connsiteX20" fmla="*/ 215 w 420"/>
              <a:gd name="connsiteY20" fmla="*/ 669 h 696"/>
              <a:gd name="connsiteX21" fmla="*/ 205 w 420"/>
              <a:gd name="connsiteY21" fmla="*/ 675 h 696"/>
              <a:gd name="connsiteX22" fmla="*/ 194 w 420"/>
              <a:gd name="connsiteY22" fmla="*/ 680 h 696"/>
              <a:gd name="connsiteX23" fmla="*/ 184 w 420"/>
              <a:gd name="connsiteY23" fmla="*/ 685 h 696"/>
              <a:gd name="connsiteX24" fmla="*/ 179 w 420"/>
              <a:gd name="connsiteY24" fmla="*/ 690 h 696"/>
              <a:gd name="connsiteX25" fmla="*/ 168 w 420"/>
              <a:gd name="connsiteY25" fmla="*/ 696 h 696"/>
              <a:gd name="connsiteX26" fmla="*/ 163 w 420"/>
              <a:gd name="connsiteY26" fmla="*/ 696 h 696"/>
              <a:gd name="connsiteX27" fmla="*/ 157 w 420"/>
              <a:gd name="connsiteY27" fmla="*/ 696 h 696"/>
              <a:gd name="connsiteX28" fmla="*/ 147 w 420"/>
              <a:gd name="connsiteY28" fmla="*/ 690 h 696"/>
              <a:gd name="connsiteX29" fmla="*/ 142 w 420"/>
              <a:gd name="connsiteY29" fmla="*/ 685 h 696"/>
              <a:gd name="connsiteX30" fmla="*/ 136 w 420"/>
              <a:gd name="connsiteY30" fmla="*/ 680 h 696"/>
              <a:gd name="connsiteX31" fmla="*/ 136 w 420"/>
              <a:gd name="connsiteY31" fmla="*/ 675 h 696"/>
              <a:gd name="connsiteX32" fmla="*/ 136 w 420"/>
              <a:gd name="connsiteY32" fmla="*/ 669 h 696"/>
              <a:gd name="connsiteX33" fmla="*/ 136 w 420"/>
              <a:gd name="connsiteY33" fmla="*/ 664 h 696"/>
              <a:gd name="connsiteX34" fmla="*/ 136 w 420"/>
              <a:gd name="connsiteY34" fmla="*/ 654 h 696"/>
              <a:gd name="connsiteX35" fmla="*/ 136 w 420"/>
              <a:gd name="connsiteY35" fmla="*/ 648 h 696"/>
              <a:gd name="connsiteX36" fmla="*/ 131 w 420"/>
              <a:gd name="connsiteY36" fmla="*/ 638 h 696"/>
              <a:gd name="connsiteX37" fmla="*/ 121 w 420"/>
              <a:gd name="connsiteY37" fmla="*/ 627 h 696"/>
              <a:gd name="connsiteX38" fmla="*/ 110 w 420"/>
              <a:gd name="connsiteY38" fmla="*/ 622 h 696"/>
              <a:gd name="connsiteX39" fmla="*/ 100 w 420"/>
              <a:gd name="connsiteY39" fmla="*/ 611 h 696"/>
              <a:gd name="connsiteX40" fmla="*/ 84 w 420"/>
              <a:gd name="connsiteY40" fmla="*/ 601 h 696"/>
              <a:gd name="connsiteX41" fmla="*/ 68 w 420"/>
              <a:gd name="connsiteY41" fmla="*/ 590 h 696"/>
              <a:gd name="connsiteX42" fmla="*/ 52 w 420"/>
              <a:gd name="connsiteY42" fmla="*/ 580 h 696"/>
              <a:gd name="connsiteX43" fmla="*/ 36 w 420"/>
              <a:gd name="connsiteY43" fmla="*/ 575 h 696"/>
              <a:gd name="connsiteX44" fmla="*/ 26 w 420"/>
              <a:gd name="connsiteY44" fmla="*/ 564 h 696"/>
              <a:gd name="connsiteX45" fmla="*/ 15 w 420"/>
              <a:gd name="connsiteY45" fmla="*/ 559 h 696"/>
              <a:gd name="connsiteX46" fmla="*/ 5 w 420"/>
              <a:gd name="connsiteY46" fmla="*/ 554 h 696"/>
              <a:gd name="connsiteX47" fmla="*/ 0 w 420"/>
              <a:gd name="connsiteY47" fmla="*/ 548 h 696"/>
              <a:gd name="connsiteX48" fmla="*/ 0 w 420"/>
              <a:gd name="connsiteY48" fmla="*/ 548 h 696"/>
              <a:gd name="connsiteX49" fmla="*/ 0 w 420"/>
              <a:gd name="connsiteY49" fmla="*/ 543 h 696"/>
              <a:gd name="connsiteX50" fmla="*/ 0 w 420"/>
              <a:gd name="connsiteY50" fmla="*/ 543 h 696"/>
              <a:gd name="connsiteX51" fmla="*/ 5 w 420"/>
              <a:gd name="connsiteY51" fmla="*/ 543 h 696"/>
              <a:gd name="connsiteX52" fmla="*/ 10 w 420"/>
              <a:gd name="connsiteY52" fmla="*/ 543 h 696"/>
              <a:gd name="connsiteX53" fmla="*/ 21 w 420"/>
              <a:gd name="connsiteY53" fmla="*/ 543 h 696"/>
              <a:gd name="connsiteX54" fmla="*/ 31 w 420"/>
              <a:gd name="connsiteY54" fmla="*/ 543 h 696"/>
              <a:gd name="connsiteX55" fmla="*/ 47 w 420"/>
              <a:gd name="connsiteY55" fmla="*/ 548 h 696"/>
              <a:gd name="connsiteX56" fmla="*/ 63 w 420"/>
              <a:gd name="connsiteY56" fmla="*/ 554 h 696"/>
              <a:gd name="connsiteX57" fmla="*/ 84 w 420"/>
              <a:gd name="connsiteY57" fmla="*/ 554 h 696"/>
              <a:gd name="connsiteX58" fmla="*/ 105 w 420"/>
              <a:gd name="connsiteY58" fmla="*/ 559 h 696"/>
              <a:gd name="connsiteX59" fmla="*/ 121 w 420"/>
              <a:gd name="connsiteY59" fmla="*/ 564 h 696"/>
              <a:gd name="connsiteX60" fmla="*/ 136 w 420"/>
              <a:gd name="connsiteY60" fmla="*/ 564 h 696"/>
              <a:gd name="connsiteX61" fmla="*/ 152 w 420"/>
              <a:gd name="connsiteY61" fmla="*/ 564 h 696"/>
              <a:gd name="connsiteX62" fmla="*/ 163 w 420"/>
              <a:gd name="connsiteY62" fmla="*/ 564 h 696"/>
              <a:gd name="connsiteX63" fmla="*/ 173 w 420"/>
              <a:gd name="connsiteY63" fmla="*/ 564 h 696"/>
              <a:gd name="connsiteX64" fmla="*/ 179 w 420"/>
              <a:gd name="connsiteY64" fmla="*/ 564 h 696"/>
              <a:gd name="connsiteX65" fmla="*/ 184 w 420"/>
              <a:gd name="connsiteY65" fmla="*/ 564 h 696"/>
              <a:gd name="connsiteX66" fmla="*/ 189 w 420"/>
              <a:gd name="connsiteY66" fmla="*/ 559 h 696"/>
              <a:gd name="connsiteX67" fmla="*/ 194 w 420"/>
              <a:gd name="connsiteY67" fmla="*/ 554 h 696"/>
              <a:gd name="connsiteX68" fmla="*/ 200 w 420"/>
              <a:gd name="connsiteY68" fmla="*/ 548 h 696"/>
              <a:gd name="connsiteX69" fmla="*/ 205 w 420"/>
              <a:gd name="connsiteY69" fmla="*/ 543 h 696"/>
              <a:gd name="connsiteX70" fmla="*/ 210 w 420"/>
              <a:gd name="connsiteY70" fmla="*/ 532 h 696"/>
              <a:gd name="connsiteX71" fmla="*/ 221 w 420"/>
              <a:gd name="connsiteY71" fmla="*/ 522 h 696"/>
              <a:gd name="connsiteX72" fmla="*/ 226 w 420"/>
              <a:gd name="connsiteY72" fmla="*/ 511 h 696"/>
              <a:gd name="connsiteX73" fmla="*/ 231 w 420"/>
              <a:gd name="connsiteY73" fmla="*/ 501 h 696"/>
              <a:gd name="connsiteX74" fmla="*/ 236 w 420"/>
              <a:gd name="connsiteY74" fmla="*/ 485 h 696"/>
              <a:gd name="connsiteX75" fmla="*/ 242 w 420"/>
              <a:gd name="connsiteY75" fmla="*/ 469 h 696"/>
              <a:gd name="connsiteX76" fmla="*/ 247 w 420"/>
              <a:gd name="connsiteY76" fmla="*/ 453 h 696"/>
              <a:gd name="connsiteX77" fmla="*/ 252 w 420"/>
              <a:gd name="connsiteY77" fmla="*/ 432 h 696"/>
              <a:gd name="connsiteX78" fmla="*/ 257 w 420"/>
              <a:gd name="connsiteY78" fmla="*/ 411 h 696"/>
              <a:gd name="connsiteX79" fmla="*/ 263 w 420"/>
              <a:gd name="connsiteY79" fmla="*/ 385 h 696"/>
              <a:gd name="connsiteX80" fmla="*/ 268 w 420"/>
              <a:gd name="connsiteY80" fmla="*/ 359 h 696"/>
              <a:gd name="connsiteX81" fmla="*/ 273 w 420"/>
              <a:gd name="connsiteY81" fmla="*/ 332 h 696"/>
              <a:gd name="connsiteX82" fmla="*/ 278 w 420"/>
              <a:gd name="connsiteY82" fmla="*/ 306 h 696"/>
              <a:gd name="connsiteX83" fmla="*/ 284 w 420"/>
              <a:gd name="connsiteY83" fmla="*/ 280 h 696"/>
              <a:gd name="connsiteX84" fmla="*/ 284 w 420"/>
              <a:gd name="connsiteY84" fmla="*/ 253 h 696"/>
              <a:gd name="connsiteX85" fmla="*/ 289 w 420"/>
              <a:gd name="connsiteY85" fmla="*/ 227 h 696"/>
              <a:gd name="connsiteX86" fmla="*/ 289 w 420"/>
              <a:gd name="connsiteY86" fmla="*/ 206 h 696"/>
              <a:gd name="connsiteX0" fmla="*/ 415 w 420"/>
              <a:gd name="connsiteY0" fmla="*/ 0 h 696"/>
              <a:gd name="connsiteX1" fmla="*/ 420 w 420"/>
              <a:gd name="connsiteY1" fmla="*/ 6 h 696"/>
              <a:gd name="connsiteX2" fmla="*/ 420 w 420"/>
              <a:gd name="connsiteY2" fmla="*/ 6 h 696"/>
              <a:gd name="connsiteX3" fmla="*/ 373 w 420"/>
              <a:gd name="connsiteY3" fmla="*/ 195 h 696"/>
              <a:gd name="connsiteX4" fmla="*/ 368 w 420"/>
              <a:gd name="connsiteY4" fmla="*/ 248 h 696"/>
              <a:gd name="connsiteX5" fmla="*/ 363 w 420"/>
              <a:gd name="connsiteY5" fmla="*/ 295 h 696"/>
              <a:gd name="connsiteX6" fmla="*/ 357 w 420"/>
              <a:gd name="connsiteY6" fmla="*/ 343 h 696"/>
              <a:gd name="connsiteX7" fmla="*/ 347 w 420"/>
              <a:gd name="connsiteY7" fmla="*/ 390 h 696"/>
              <a:gd name="connsiteX8" fmla="*/ 336 w 420"/>
              <a:gd name="connsiteY8" fmla="*/ 438 h 696"/>
              <a:gd name="connsiteX9" fmla="*/ 326 w 420"/>
              <a:gd name="connsiteY9" fmla="*/ 485 h 696"/>
              <a:gd name="connsiteX10" fmla="*/ 310 w 420"/>
              <a:gd name="connsiteY10" fmla="*/ 527 h 696"/>
              <a:gd name="connsiteX11" fmla="*/ 299 w 420"/>
              <a:gd name="connsiteY11" fmla="*/ 554 h 696"/>
              <a:gd name="connsiteX12" fmla="*/ 294 w 420"/>
              <a:gd name="connsiteY12" fmla="*/ 575 h 696"/>
              <a:gd name="connsiteX13" fmla="*/ 284 w 420"/>
              <a:gd name="connsiteY13" fmla="*/ 590 h 696"/>
              <a:gd name="connsiteX14" fmla="*/ 273 w 420"/>
              <a:gd name="connsiteY14" fmla="*/ 606 h 696"/>
              <a:gd name="connsiteX15" fmla="*/ 263 w 420"/>
              <a:gd name="connsiteY15" fmla="*/ 622 h 696"/>
              <a:gd name="connsiteX16" fmla="*/ 252 w 420"/>
              <a:gd name="connsiteY16" fmla="*/ 638 h 696"/>
              <a:gd name="connsiteX17" fmla="*/ 236 w 420"/>
              <a:gd name="connsiteY17" fmla="*/ 648 h 696"/>
              <a:gd name="connsiteX18" fmla="*/ 226 w 420"/>
              <a:gd name="connsiteY18" fmla="*/ 659 h 696"/>
              <a:gd name="connsiteX19" fmla="*/ 215 w 420"/>
              <a:gd name="connsiteY19" fmla="*/ 669 h 696"/>
              <a:gd name="connsiteX20" fmla="*/ 205 w 420"/>
              <a:gd name="connsiteY20" fmla="*/ 675 h 696"/>
              <a:gd name="connsiteX21" fmla="*/ 194 w 420"/>
              <a:gd name="connsiteY21" fmla="*/ 680 h 696"/>
              <a:gd name="connsiteX22" fmla="*/ 184 w 420"/>
              <a:gd name="connsiteY22" fmla="*/ 685 h 696"/>
              <a:gd name="connsiteX23" fmla="*/ 179 w 420"/>
              <a:gd name="connsiteY23" fmla="*/ 690 h 696"/>
              <a:gd name="connsiteX24" fmla="*/ 168 w 420"/>
              <a:gd name="connsiteY24" fmla="*/ 696 h 696"/>
              <a:gd name="connsiteX25" fmla="*/ 163 w 420"/>
              <a:gd name="connsiteY25" fmla="*/ 696 h 696"/>
              <a:gd name="connsiteX26" fmla="*/ 157 w 420"/>
              <a:gd name="connsiteY26" fmla="*/ 696 h 696"/>
              <a:gd name="connsiteX27" fmla="*/ 147 w 420"/>
              <a:gd name="connsiteY27" fmla="*/ 690 h 696"/>
              <a:gd name="connsiteX28" fmla="*/ 142 w 420"/>
              <a:gd name="connsiteY28" fmla="*/ 685 h 696"/>
              <a:gd name="connsiteX29" fmla="*/ 136 w 420"/>
              <a:gd name="connsiteY29" fmla="*/ 680 h 696"/>
              <a:gd name="connsiteX30" fmla="*/ 136 w 420"/>
              <a:gd name="connsiteY30" fmla="*/ 675 h 696"/>
              <a:gd name="connsiteX31" fmla="*/ 136 w 420"/>
              <a:gd name="connsiteY31" fmla="*/ 669 h 696"/>
              <a:gd name="connsiteX32" fmla="*/ 136 w 420"/>
              <a:gd name="connsiteY32" fmla="*/ 664 h 696"/>
              <a:gd name="connsiteX33" fmla="*/ 136 w 420"/>
              <a:gd name="connsiteY33" fmla="*/ 654 h 696"/>
              <a:gd name="connsiteX34" fmla="*/ 136 w 420"/>
              <a:gd name="connsiteY34" fmla="*/ 648 h 696"/>
              <a:gd name="connsiteX35" fmla="*/ 131 w 420"/>
              <a:gd name="connsiteY35" fmla="*/ 638 h 696"/>
              <a:gd name="connsiteX36" fmla="*/ 121 w 420"/>
              <a:gd name="connsiteY36" fmla="*/ 627 h 696"/>
              <a:gd name="connsiteX37" fmla="*/ 110 w 420"/>
              <a:gd name="connsiteY37" fmla="*/ 622 h 696"/>
              <a:gd name="connsiteX38" fmla="*/ 100 w 420"/>
              <a:gd name="connsiteY38" fmla="*/ 611 h 696"/>
              <a:gd name="connsiteX39" fmla="*/ 84 w 420"/>
              <a:gd name="connsiteY39" fmla="*/ 601 h 696"/>
              <a:gd name="connsiteX40" fmla="*/ 68 w 420"/>
              <a:gd name="connsiteY40" fmla="*/ 590 h 696"/>
              <a:gd name="connsiteX41" fmla="*/ 52 w 420"/>
              <a:gd name="connsiteY41" fmla="*/ 580 h 696"/>
              <a:gd name="connsiteX42" fmla="*/ 36 w 420"/>
              <a:gd name="connsiteY42" fmla="*/ 575 h 696"/>
              <a:gd name="connsiteX43" fmla="*/ 26 w 420"/>
              <a:gd name="connsiteY43" fmla="*/ 564 h 696"/>
              <a:gd name="connsiteX44" fmla="*/ 15 w 420"/>
              <a:gd name="connsiteY44" fmla="*/ 559 h 696"/>
              <a:gd name="connsiteX45" fmla="*/ 5 w 420"/>
              <a:gd name="connsiteY45" fmla="*/ 554 h 696"/>
              <a:gd name="connsiteX46" fmla="*/ 0 w 420"/>
              <a:gd name="connsiteY46" fmla="*/ 548 h 696"/>
              <a:gd name="connsiteX47" fmla="*/ 0 w 420"/>
              <a:gd name="connsiteY47" fmla="*/ 548 h 696"/>
              <a:gd name="connsiteX48" fmla="*/ 0 w 420"/>
              <a:gd name="connsiteY48" fmla="*/ 543 h 696"/>
              <a:gd name="connsiteX49" fmla="*/ 0 w 420"/>
              <a:gd name="connsiteY49" fmla="*/ 543 h 696"/>
              <a:gd name="connsiteX50" fmla="*/ 5 w 420"/>
              <a:gd name="connsiteY50" fmla="*/ 543 h 696"/>
              <a:gd name="connsiteX51" fmla="*/ 10 w 420"/>
              <a:gd name="connsiteY51" fmla="*/ 543 h 696"/>
              <a:gd name="connsiteX52" fmla="*/ 21 w 420"/>
              <a:gd name="connsiteY52" fmla="*/ 543 h 696"/>
              <a:gd name="connsiteX53" fmla="*/ 31 w 420"/>
              <a:gd name="connsiteY53" fmla="*/ 543 h 696"/>
              <a:gd name="connsiteX54" fmla="*/ 47 w 420"/>
              <a:gd name="connsiteY54" fmla="*/ 548 h 696"/>
              <a:gd name="connsiteX55" fmla="*/ 63 w 420"/>
              <a:gd name="connsiteY55" fmla="*/ 554 h 696"/>
              <a:gd name="connsiteX56" fmla="*/ 84 w 420"/>
              <a:gd name="connsiteY56" fmla="*/ 554 h 696"/>
              <a:gd name="connsiteX57" fmla="*/ 105 w 420"/>
              <a:gd name="connsiteY57" fmla="*/ 559 h 696"/>
              <a:gd name="connsiteX58" fmla="*/ 121 w 420"/>
              <a:gd name="connsiteY58" fmla="*/ 564 h 696"/>
              <a:gd name="connsiteX59" fmla="*/ 136 w 420"/>
              <a:gd name="connsiteY59" fmla="*/ 564 h 696"/>
              <a:gd name="connsiteX60" fmla="*/ 152 w 420"/>
              <a:gd name="connsiteY60" fmla="*/ 564 h 696"/>
              <a:gd name="connsiteX61" fmla="*/ 163 w 420"/>
              <a:gd name="connsiteY61" fmla="*/ 564 h 696"/>
              <a:gd name="connsiteX62" fmla="*/ 173 w 420"/>
              <a:gd name="connsiteY62" fmla="*/ 564 h 696"/>
              <a:gd name="connsiteX63" fmla="*/ 179 w 420"/>
              <a:gd name="connsiteY63" fmla="*/ 564 h 696"/>
              <a:gd name="connsiteX64" fmla="*/ 184 w 420"/>
              <a:gd name="connsiteY64" fmla="*/ 564 h 696"/>
              <a:gd name="connsiteX65" fmla="*/ 189 w 420"/>
              <a:gd name="connsiteY65" fmla="*/ 559 h 696"/>
              <a:gd name="connsiteX66" fmla="*/ 194 w 420"/>
              <a:gd name="connsiteY66" fmla="*/ 554 h 696"/>
              <a:gd name="connsiteX67" fmla="*/ 200 w 420"/>
              <a:gd name="connsiteY67" fmla="*/ 548 h 696"/>
              <a:gd name="connsiteX68" fmla="*/ 205 w 420"/>
              <a:gd name="connsiteY68" fmla="*/ 543 h 696"/>
              <a:gd name="connsiteX69" fmla="*/ 210 w 420"/>
              <a:gd name="connsiteY69" fmla="*/ 532 h 696"/>
              <a:gd name="connsiteX70" fmla="*/ 221 w 420"/>
              <a:gd name="connsiteY70" fmla="*/ 522 h 696"/>
              <a:gd name="connsiteX71" fmla="*/ 226 w 420"/>
              <a:gd name="connsiteY71" fmla="*/ 511 h 696"/>
              <a:gd name="connsiteX72" fmla="*/ 231 w 420"/>
              <a:gd name="connsiteY72" fmla="*/ 501 h 696"/>
              <a:gd name="connsiteX73" fmla="*/ 236 w 420"/>
              <a:gd name="connsiteY73" fmla="*/ 485 h 696"/>
              <a:gd name="connsiteX74" fmla="*/ 242 w 420"/>
              <a:gd name="connsiteY74" fmla="*/ 469 h 696"/>
              <a:gd name="connsiteX75" fmla="*/ 247 w 420"/>
              <a:gd name="connsiteY75" fmla="*/ 453 h 696"/>
              <a:gd name="connsiteX76" fmla="*/ 252 w 420"/>
              <a:gd name="connsiteY76" fmla="*/ 432 h 696"/>
              <a:gd name="connsiteX77" fmla="*/ 257 w 420"/>
              <a:gd name="connsiteY77" fmla="*/ 411 h 696"/>
              <a:gd name="connsiteX78" fmla="*/ 263 w 420"/>
              <a:gd name="connsiteY78" fmla="*/ 385 h 696"/>
              <a:gd name="connsiteX79" fmla="*/ 268 w 420"/>
              <a:gd name="connsiteY79" fmla="*/ 359 h 696"/>
              <a:gd name="connsiteX80" fmla="*/ 273 w 420"/>
              <a:gd name="connsiteY80" fmla="*/ 332 h 696"/>
              <a:gd name="connsiteX81" fmla="*/ 278 w 420"/>
              <a:gd name="connsiteY81" fmla="*/ 306 h 696"/>
              <a:gd name="connsiteX82" fmla="*/ 284 w 420"/>
              <a:gd name="connsiteY82" fmla="*/ 280 h 696"/>
              <a:gd name="connsiteX83" fmla="*/ 284 w 420"/>
              <a:gd name="connsiteY83" fmla="*/ 253 h 696"/>
              <a:gd name="connsiteX84" fmla="*/ 289 w 420"/>
              <a:gd name="connsiteY84" fmla="*/ 227 h 696"/>
              <a:gd name="connsiteX85" fmla="*/ 289 w 420"/>
              <a:gd name="connsiteY85" fmla="*/ 206 h 696"/>
              <a:gd name="connsiteX0" fmla="*/ 415 w 420"/>
              <a:gd name="connsiteY0" fmla="*/ 0 h 696"/>
              <a:gd name="connsiteX1" fmla="*/ 420 w 420"/>
              <a:gd name="connsiteY1" fmla="*/ 6 h 696"/>
              <a:gd name="connsiteX2" fmla="*/ 373 w 420"/>
              <a:gd name="connsiteY2" fmla="*/ 195 h 696"/>
              <a:gd name="connsiteX3" fmla="*/ 368 w 420"/>
              <a:gd name="connsiteY3" fmla="*/ 248 h 696"/>
              <a:gd name="connsiteX4" fmla="*/ 363 w 420"/>
              <a:gd name="connsiteY4" fmla="*/ 295 h 696"/>
              <a:gd name="connsiteX5" fmla="*/ 357 w 420"/>
              <a:gd name="connsiteY5" fmla="*/ 343 h 696"/>
              <a:gd name="connsiteX6" fmla="*/ 347 w 420"/>
              <a:gd name="connsiteY6" fmla="*/ 390 h 696"/>
              <a:gd name="connsiteX7" fmla="*/ 336 w 420"/>
              <a:gd name="connsiteY7" fmla="*/ 438 h 696"/>
              <a:gd name="connsiteX8" fmla="*/ 326 w 420"/>
              <a:gd name="connsiteY8" fmla="*/ 485 h 696"/>
              <a:gd name="connsiteX9" fmla="*/ 310 w 420"/>
              <a:gd name="connsiteY9" fmla="*/ 527 h 696"/>
              <a:gd name="connsiteX10" fmla="*/ 299 w 420"/>
              <a:gd name="connsiteY10" fmla="*/ 554 h 696"/>
              <a:gd name="connsiteX11" fmla="*/ 294 w 420"/>
              <a:gd name="connsiteY11" fmla="*/ 575 h 696"/>
              <a:gd name="connsiteX12" fmla="*/ 284 w 420"/>
              <a:gd name="connsiteY12" fmla="*/ 590 h 696"/>
              <a:gd name="connsiteX13" fmla="*/ 273 w 420"/>
              <a:gd name="connsiteY13" fmla="*/ 606 h 696"/>
              <a:gd name="connsiteX14" fmla="*/ 263 w 420"/>
              <a:gd name="connsiteY14" fmla="*/ 622 h 696"/>
              <a:gd name="connsiteX15" fmla="*/ 252 w 420"/>
              <a:gd name="connsiteY15" fmla="*/ 638 h 696"/>
              <a:gd name="connsiteX16" fmla="*/ 236 w 420"/>
              <a:gd name="connsiteY16" fmla="*/ 648 h 696"/>
              <a:gd name="connsiteX17" fmla="*/ 226 w 420"/>
              <a:gd name="connsiteY17" fmla="*/ 659 h 696"/>
              <a:gd name="connsiteX18" fmla="*/ 215 w 420"/>
              <a:gd name="connsiteY18" fmla="*/ 669 h 696"/>
              <a:gd name="connsiteX19" fmla="*/ 205 w 420"/>
              <a:gd name="connsiteY19" fmla="*/ 675 h 696"/>
              <a:gd name="connsiteX20" fmla="*/ 194 w 420"/>
              <a:gd name="connsiteY20" fmla="*/ 680 h 696"/>
              <a:gd name="connsiteX21" fmla="*/ 184 w 420"/>
              <a:gd name="connsiteY21" fmla="*/ 685 h 696"/>
              <a:gd name="connsiteX22" fmla="*/ 179 w 420"/>
              <a:gd name="connsiteY22" fmla="*/ 690 h 696"/>
              <a:gd name="connsiteX23" fmla="*/ 168 w 420"/>
              <a:gd name="connsiteY23" fmla="*/ 696 h 696"/>
              <a:gd name="connsiteX24" fmla="*/ 163 w 420"/>
              <a:gd name="connsiteY24" fmla="*/ 696 h 696"/>
              <a:gd name="connsiteX25" fmla="*/ 157 w 420"/>
              <a:gd name="connsiteY25" fmla="*/ 696 h 696"/>
              <a:gd name="connsiteX26" fmla="*/ 147 w 420"/>
              <a:gd name="connsiteY26" fmla="*/ 690 h 696"/>
              <a:gd name="connsiteX27" fmla="*/ 142 w 420"/>
              <a:gd name="connsiteY27" fmla="*/ 685 h 696"/>
              <a:gd name="connsiteX28" fmla="*/ 136 w 420"/>
              <a:gd name="connsiteY28" fmla="*/ 680 h 696"/>
              <a:gd name="connsiteX29" fmla="*/ 136 w 420"/>
              <a:gd name="connsiteY29" fmla="*/ 675 h 696"/>
              <a:gd name="connsiteX30" fmla="*/ 136 w 420"/>
              <a:gd name="connsiteY30" fmla="*/ 669 h 696"/>
              <a:gd name="connsiteX31" fmla="*/ 136 w 420"/>
              <a:gd name="connsiteY31" fmla="*/ 664 h 696"/>
              <a:gd name="connsiteX32" fmla="*/ 136 w 420"/>
              <a:gd name="connsiteY32" fmla="*/ 654 h 696"/>
              <a:gd name="connsiteX33" fmla="*/ 136 w 420"/>
              <a:gd name="connsiteY33" fmla="*/ 648 h 696"/>
              <a:gd name="connsiteX34" fmla="*/ 131 w 420"/>
              <a:gd name="connsiteY34" fmla="*/ 638 h 696"/>
              <a:gd name="connsiteX35" fmla="*/ 121 w 420"/>
              <a:gd name="connsiteY35" fmla="*/ 627 h 696"/>
              <a:gd name="connsiteX36" fmla="*/ 110 w 420"/>
              <a:gd name="connsiteY36" fmla="*/ 622 h 696"/>
              <a:gd name="connsiteX37" fmla="*/ 100 w 420"/>
              <a:gd name="connsiteY37" fmla="*/ 611 h 696"/>
              <a:gd name="connsiteX38" fmla="*/ 84 w 420"/>
              <a:gd name="connsiteY38" fmla="*/ 601 h 696"/>
              <a:gd name="connsiteX39" fmla="*/ 68 w 420"/>
              <a:gd name="connsiteY39" fmla="*/ 590 h 696"/>
              <a:gd name="connsiteX40" fmla="*/ 52 w 420"/>
              <a:gd name="connsiteY40" fmla="*/ 580 h 696"/>
              <a:gd name="connsiteX41" fmla="*/ 36 w 420"/>
              <a:gd name="connsiteY41" fmla="*/ 575 h 696"/>
              <a:gd name="connsiteX42" fmla="*/ 26 w 420"/>
              <a:gd name="connsiteY42" fmla="*/ 564 h 696"/>
              <a:gd name="connsiteX43" fmla="*/ 15 w 420"/>
              <a:gd name="connsiteY43" fmla="*/ 559 h 696"/>
              <a:gd name="connsiteX44" fmla="*/ 5 w 420"/>
              <a:gd name="connsiteY44" fmla="*/ 554 h 696"/>
              <a:gd name="connsiteX45" fmla="*/ 0 w 420"/>
              <a:gd name="connsiteY45" fmla="*/ 548 h 696"/>
              <a:gd name="connsiteX46" fmla="*/ 0 w 420"/>
              <a:gd name="connsiteY46" fmla="*/ 548 h 696"/>
              <a:gd name="connsiteX47" fmla="*/ 0 w 420"/>
              <a:gd name="connsiteY47" fmla="*/ 543 h 696"/>
              <a:gd name="connsiteX48" fmla="*/ 0 w 420"/>
              <a:gd name="connsiteY48" fmla="*/ 543 h 696"/>
              <a:gd name="connsiteX49" fmla="*/ 5 w 420"/>
              <a:gd name="connsiteY49" fmla="*/ 543 h 696"/>
              <a:gd name="connsiteX50" fmla="*/ 10 w 420"/>
              <a:gd name="connsiteY50" fmla="*/ 543 h 696"/>
              <a:gd name="connsiteX51" fmla="*/ 21 w 420"/>
              <a:gd name="connsiteY51" fmla="*/ 543 h 696"/>
              <a:gd name="connsiteX52" fmla="*/ 31 w 420"/>
              <a:gd name="connsiteY52" fmla="*/ 543 h 696"/>
              <a:gd name="connsiteX53" fmla="*/ 47 w 420"/>
              <a:gd name="connsiteY53" fmla="*/ 548 h 696"/>
              <a:gd name="connsiteX54" fmla="*/ 63 w 420"/>
              <a:gd name="connsiteY54" fmla="*/ 554 h 696"/>
              <a:gd name="connsiteX55" fmla="*/ 84 w 420"/>
              <a:gd name="connsiteY55" fmla="*/ 554 h 696"/>
              <a:gd name="connsiteX56" fmla="*/ 105 w 420"/>
              <a:gd name="connsiteY56" fmla="*/ 559 h 696"/>
              <a:gd name="connsiteX57" fmla="*/ 121 w 420"/>
              <a:gd name="connsiteY57" fmla="*/ 564 h 696"/>
              <a:gd name="connsiteX58" fmla="*/ 136 w 420"/>
              <a:gd name="connsiteY58" fmla="*/ 564 h 696"/>
              <a:gd name="connsiteX59" fmla="*/ 152 w 420"/>
              <a:gd name="connsiteY59" fmla="*/ 564 h 696"/>
              <a:gd name="connsiteX60" fmla="*/ 163 w 420"/>
              <a:gd name="connsiteY60" fmla="*/ 564 h 696"/>
              <a:gd name="connsiteX61" fmla="*/ 173 w 420"/>
              <a:gd name="connsiteY61" fmla="*/ 564 h 696"/>
              <a:gd name="connsiteX62" fmla="*/ 179 w 420"/>
              <a:gd name="connsiteY62" fmla="*/ 564 h 696"/>
              <a:gd name="connsiteX63" fmla="*/ 184 w 420"/>
              <a:gd name="connsiteY63" fmla="*/ 564 h 696"/>
              <a:gd name="connsiteX64" fmla="*/ 189 w 420"/>
              <a:gd name="connsiteY64" fmla="*/ 559 h 696"/>
              <a:gd name="connsiteX65" fmla="*/ 194 w 420"/>
              <a:gd name="connsiteY65" fmla="*/ 554 h 696"/>
              <a:gd name="connsiteX66" fmla="*/ 200 w 420"/>
              <a:gd name="connsiteY66" fmla="*/ 548 h 696"/>
              <a:gd name="connsiteX67" fmla="*/ 205 w 420"/>
              <a:gd name="connsiteY67" fmla="*/ 543 h 696"/>
              <a:gd name="connsiteX68" fmla="*/ 210 w 420"/>
              <a:gd name="connsiteY68" fmla="*/ 532 h 696"/>
              <a:gd name="connsiteX69" fmla="*/ 221 w 420"/>
              <a:gd name="connsiteY69" fmla="*/ 522 h 696"/>
              <a:gd name="connsiteX70" fmla="*/ 226 w 420"/>
              <a:gd name="connsiteY70" fmla="*/ 511 h 696"/>
              <a:gd name="connsiteX71" fmla="*/ 231 w 420"/>
              <a:gd name="connsiteY71" fmla="*/ 501 h 696"/>
              <a:gd name="connsiteX72" fmla="*/ 236 w 420"/>
              <a:gd name="connsiteY72" fmla="*/ 485 h 696"/>
              <a:gd name="connsiteX73" fmla="*/ 242 w 420"/>
              <a:gd name="connsiteY73" fmla="*/ 469 h 696"/>
              <a:gd name="connsiteX74" fmla="*/ 247 w 420"/>
              <a:gd name="connsiteY74" fmla="*/ 453 h 696"/>
              <a:gd name="connsiteX75" fmla="*/ 252 w 420"/>
              <a:gd name="connsiteY75" fmla="*/ 432 h 696"/>
              <a:gd name="connsiteX76" fmla="*/ 257 w 420"/>
              <a:gd name="connsiteY76" fmla="*/ 411 h 696"/>
              <a:gd name="connsiteX77" fmla="*/ 263 w 420"/>
              <a:gd name="connsiteY77" fmla="*/ 385 h 696"/>
              <a:gd name="connsiteX78" fmla="*/ 268 w 420"/>
              <a:gd name="connsiteY78" fmla="*/ 359 h 696"/>
              <a:gd name="connsiteX79" fmla="*/ 273 w 420"/>
              <a:gd name="connsiteY79" fmla="*/ 332 h 696"/>
              <a:gd name="connsiteX80" fmla="*/ 278 w 420"/>
              <a:gd name="connsiteY80" fmla="*/ 306 h 696"/>
              <a:gd name="connsiteX81" fmla="*/ 284 w 420"/>
              <a:gd name="connsiteY81" fmla="*/ 280 h 696"/>
              <a:gd name="connsiteX82" fmla="*/ 284 w 420"/>
              <a:gd name="connsiteY82" fmla="*/ 253 h 696"/>
              <a:gd name="connsiteX83" fmla="*/ 289 w 420"/>
              <a:gd name="connsiteY83" fmla="*/ 227 h 696"/>
              <a:gd name="connsiteX84" fmla="*/ 289 w 420"/>
              <a:gd name="connsiteY84" fmla="*/ 206 h 696"/>
              <a:gd name="connsiteX0" fmla="*/ 415 w 415"/>
              <a:gd name="connsiteY0" fmla="*/ 0 h 696"/>
              <a:gd name="connsiteX1" fmla="*/ 373 w 415"/>
              <a:gd name="connsiteY1" fmla="*/ 195 h 696"/>
              <a:gd name="connsiteX2" fmla="*/ 368 w 415"/>
              <a:gd name="connsiteY2" fmla="*/ 248 h 696"/>
              <a:gd name="connsiteX3" fmla="*/ 363 w 415"/>
              <a:gd name="connsiteY3" fmla="*/ 295 h 696"/>
              <a:gd name="connsiteX4" fmla="*/ 357 w 415"/>
              <a:gd name="connsiteY4" fmla="*/ 343 h 696"/>
              <a:gd name="connsiteX5" fmla="*/ 347 w 415"/>
              <a:gd name="connsiteY5" fmla="*/ 390 h 696"/>
              <a:gd name="connsiteX6" fmla="*/ 336 w 415"/>
              <a:gd name="connsiteY6" fmla="*/ 438 h 696"/>
              <a:gd name="connsiteX7" fmla="*/ 326 w 415"/>
              <a:gd name="connsiteY7" fmla="*/ 485 h 696"/>
              <a:gd name="connsiteX8" fmla="*/ 310 w 415"/>
              <a:gd name="connsiteY8" fmla="*/ 527 h 696"/>
              <a:gd name="connsiteX9" fmla="*/ 299 w 415"/>
              <a:gd name="connsiteY9" fmla="*/ 554 h 696"/>
              <a:gd name="connsiteX10" fmla="*/ 294 w 415"/>
              <a:gd name="connsiteY10" fmla="*/ 575 h 696"/>
              <a:gd name="connsiteX11" fmla="*/ 284 w 415"/>
              <a:gd name="connsiteY11" fmla="*/ 590 h 696"/>
              <a:gd name="connsiteX12" fmla="*/ 273 w 415"/>
              <a:gd name="connsiteY12" fmla="*/ 606 h 696"/>
              <a:gd name="connsiteX13" fmla="*/ 263 w 415"/>
              <a:gd name="connsiteY13" fmla="*/ 622 h 696"/>
              <a:gd name="connsiteX14" fmla="*/ 252 w 415"/>
              <a:gd name="connsiteY14" fmla="*/ 638 h 696"/>
              <a:gd name="connsiteX15" fmla="*/ 236 w 415"/>
              <a:gd name="connsiteY15" fmla="*/ 648 h 696"/>
              <a:gd name="connsiteX16" fmla="*/ 226 w 415"/>
              <a:gd name="connsiteY16" fmla="*/ 659 h 696"/>
              <a:gd name="connsiteX17" fmla="*/ 215 w 415"/>
              <a:gd name="connsiteY17" fmla="*/ 669 h 696"/>
              <a:gd name="connsiteX18" fmla="*/ 205 w 415"/>
              <a:gd name="connsiteY18" fmla="*/ 675 h 696"/>
              <a:gd name="connsiteX19" fmla="*/ 194 w 415"/>
              <a:gd name="connsiteY19" fmla="*/ 680 h 696"/>
              <a:gd name="connsiteX20" fmla="*/ 184 w 415"/>
              <a:gd name="connsiteY20" fmla="*/ 685 h 696"/>
              <a:gd name="connsiteX21" fmla="*/ 179 w 415"/>
              <a:gd name="connsiteY21" fmla="*/ 690 h 696"/>
              <a:gd name="connsiteX22" fmla="*/ 168 w 415"/>
              <a:gd name="connsiteY22" fmla="*/ 696 h 696"/>
              <a:gd name="connsiteX23" fmla="*/ 163 w 415"/>
              <a:gd name="connsiteY23" fmla="*/ 696 h 696"/>
              <a:gd name="connsiteX24" fmla="*/ 157 w 415"/>
              <a:gd name="connsiteY24" fmla="*/ 696 h 696"/>
              <a:gd name="connsiteX25" fmla="*/ 147 w 415"/>
              <a:gd name="connsiteY25" fmla="*/ 690 h 696"/>
              <a:gd name="connsiteX26" fmla="*/ 142 w 415"/>
              <a:gd name="connsiteY26" fmla="*/ 685 h 696"/>
              <a:gd name="connsiteX27" fmla="*/ 136 w 415"/>
              <a:gd name="connsiteY27" fmla="*/ 680 h 696"/>
              <a:gd name="connsiteX28" fmla="*/ 136 w 415"/>
              <a:gd name="connsiteY28" fmla="*/ 675 h 696"/>
              <a:gd name="connsiteX29" fmla="*/ 136 w 415"/>
              <a:gd name="connsiteY29" fmla="*/ 669 h 696"/>
              <a:gd name="connsiteX30" fmla="*/ 136 w 415"/>
              <a:gd name="connsiteY30" fmla="*/ 664 h 696"/>
              <a:gd name="connsiteX31" fmla="*/ 136 w 415"/>
              <a:gd name="connsiteY31" fmla="*/ 654 h 696"/>
              <a:gd name="connsiteX32" fmla="*/ 136 w 415"/>
              <a:gd name="connsiteY32" fmla="*/ 648 h 696"/>
              <a:gd name="connsiteX33" fmla="*/ 131 w 415"/>
              <a:gd name="connsiteY33" fmla="*/ 638 h 696"/>
              <a:gd name="connsiteX34" fmla="*/ 121 w 415"/>
              <a:gd name="connsiteY34" fmla="*/ 627 h 696"/>
              <a:gd name="connsiteX35" fmla="*/ 110 w 415"/>
              <a:gd name="connsiteY35" fmla="*/ 622 h 696"/>
              <a:gd name="connsiteX36" fmla="*/ 100 w 415"/>
              <a:gd name="connsiteY36" fmla="*/ 611 h 696"/>
              <a:gd name="connsiteX37" fmla="*/ 84 w 415"/>
              <a:gd name="connsiteY37" fmla="*/ 601 h 696"/>
              <a:gd name="connsiteX38" fmla="*/ 68 w 415"/>
              <a:gd name="connsiteY38" fmla="*/ 590 h 696"/>
              <a:gd name="connsiteX39" fmla="*/ 52 w 415"/>
              <a:gd name="connsiteY39" fmla="*/ 580 h 696"/>
              <a:gd name="connsiteX40" fmla="*/ 36 w 415"/>
              <a:gd name="connsiteY40" fmla="*/ 575 h 696"/>
              <a:gd name="connsiteX41" fmla="*/ 26 w 415"/>
              <a:gd name="connsiteY41" fmla="*/ 564 h 696"/>
              <a:gd name="connsiteX42" fmla="*/ 15 w 415"/>
              <a:gd name="connsiteY42" fmla="*/ 559 h 696"/>
              <a:gd name="connsiteX43" fmla="*/ 5 w 415"/>
              <a:gd name="connsiteY43" fmla="*/ 554 h 696"/>
              <a:gd name="connsiteX44" fmla="*/ 0 w 415"/>
              <a:gd name="connsiteY44" fmla="*/ 548 h 696"/>
              <a:gd name="connsiteX45" fmla="*/ 0 w 415"/>
              <a:gd name="connsiteY45" fmla="*/ 548 h 696"/>
              <a:gd name="connsiteX46" fmla="*/ 0 w 415"/>
              <a:gd name="connsiteY46" fmla="*/ 543 h 696"/>
              <a:gd name="connsiteX47" fmla="*/ 0 w 415"/>
              <a:gd name="connsiteY47" fmla="*/ 543 h 696"/>
              <a:gd name="connsiteX48" fmla="*/ 5 w 415"/>
              <a:gd name="connsiteY48" fmla="*/ 543 h 696"/>
              <a:gd name="connsiteX49" fmla="*/ 10 w 415"/>
              <a:gd name="connsiteY49" fmla="*/ 543 h 696"/>
              <a:gd name="connsiteX50" fmla="*/ 21 w 415"/>
              <a:gd name="connsiteY50" fmla="*/ 543 h 696"/>
              <a:gd name="connsiteX51" fmla="*/ 31 w 415"/>
              <a:gd name="connsiteY51" fmla="*/ 543 h 696"/>
              <a:gd name="connsiteX52" fmla="*/ 47 w 415"/>
              <a:gd name="connsiteY52" fmla="*/ 548 h 696"/>
              <a:gd name="connsiteX53" fmla="*/ 63 w 415"/>
              <a:gd name="connsiteY53" fmla="*/ 554 h 696"/>
              <a:gd name="connsiteX54" fmla="*/ 84 w 415"/>
              <a:gd name="connsiteY54" fmla="*/ 554 h 696"/>
              <a:gd name="connsiteX55" fmla="*/ 105 w 415"/>
              <a:gd name="connsiteY55" fmla="*/ 559 h 696"/>
              <a:gd name="connsiteX56" fmla="*/ 121 w 415"/>
              <a:gd name="connsiteY56" fmla="*/ 564 h 696"/>
              <a:gd name="connsiteX57" fmla="*/ 136 w 415"/>
              <a:gd name="connsiteY57" fmla="*/ 564 h 696"/>
              <a:gd name="connsiteX58" fmla="*/ 152 w 415"/>
              <a:gd name="connsiteY58" fmla="*/ 564 h 696"/>
              <a:gd name="connsiteX59" fmla="*/ 163 w 415"/>
              <a:gd name="connsiteY59" fmla="*/ 564 h 696"/>
              <a:gd name="connsiteX60" fmla="*/ 173 w 415"/>
              <a:gd name="connsiteY60" fmla="*/ 564 h 696"/>
              <a:gd name="connsiteX61" fmla="*/ 179 w 415"/>
              <a:gd name="connsiteY61" fmla="*/ 564 h 696"/>
              <a:gd name="connsiteX62" fmla="*/ 184 w 415"/>
              <a:gd name="connsiteY62" fmla="*/ 564 h 696"/>
              <a:gd name="connsiteX63" fmla="*/ 189 w 415"/>
              <a:gd name="connsiteY63" fmla="*/ 559 h 696"/>
              <a:gd name="connsiteX64" fmla="*/ 194 w 415"/>
              <a:gd name="connsiteY64" fmla="*/ 554 h 696"/>
              <a:gd name="connsiteX65" fmla="*/ 200 w 415"/>
              <a:gd name="connsiteY65" fmla="*/ 548 h 696"/>
              <a:gd name="connsiteX66" fmla="*/ 205 w 415"/>
              <a:gd name="connsiteY66" fmla="*/ 543 h 696"/>
              <a:gd name="connsiteX67" fmla="*/ 210 w 415"/>
              <a:gd name="connsiteY67" fmla="*/ 532 h 696"/>
              <a:gd name="connsiteX68" fmla="*/ 221 w 415"/>
              <a:gd name="connsiteY68" fmla="*/ 522 h 696"/>
              <a:gd name="connsiteX69" fmla="*/ 226 w 415"/>
              <a:gd name="connsiteY69" fmla="*/ 511 h 696"/>
              <a:gd name="connsiteX70" fmla="*/ 231 w 415"/>
              <a:gd name="connsiteY70" fmla="*/ 501 h 696"/>
              <a:gd name="connsiteX71" fmla="*/ 236 w 415"/>
              <a:gd name="connsiteY71" fmla="*/ 485 h 696"/>
              <a:gd name="connsiteX72" fmla="*/ 242 w 415"/>
              <a:gd name="connsiteY72" fmla="*/ 469 h 696"/>
              <a:gd name="connsiteX73" fmla="*/ 247 w 415"/>
              <a:gd name="connsiteY73" fmla="*/ 453 h 696"/>
              <a:gd name="connsiteX74" fmla="*/ 252 w 415"/>
              <a:gd name="connsiteY74" fmla="*/ 432 h 696"/>
              <a:gd name="connsiteX75" fmla="*/ 257 w 415"/>
              <a:gd name="connsiteY75" fmla="*/ 411 h 696"/>
              <a:gd name="connsiteX76" fmla="*/ 263 w 415"/>
              <a:gd name="connsiteY76" fmla="*/ 385 h 696"/>
              <a:gd name="connsiteX77" fmla="*/ 268 w 415"/>
              <a:gd name="connsiteY77" fmla="*/ 359 h 696"/>
              <a:gd name="connsiteX78" fmla="*/ 273 w 415"/>
              <a:gd name="connsiteY78" fmla="*/ 332 h 696"/>
              <a:gd name="connsiteX79" fmla="*/ 278 w 415"/>
              <a:gd name="connsiteY79" fmla="*/ 306 h 696"/>
              <a:gd name="connsiteX80" fmla="*/ 284 w 415"/>
              <a:gd name="connsiteY80" fmla="*/ 280 h 696"/>
              <a:gd name="connsiteX81" fmla="*/ 284 w 415"/>
              <a:gd name="connsiteY81" fmla="*/ 253 h 696"/>
              <a:gd name="connsiteX82" fmla="*/ 289 w 415"/>
              <a:gd name="connsiteY82" fmla="*/ 227 h 696"/>
              <a:gd name="connsiteX83" fmla="*/ 289 w 415"/>
              <a:gd name="connsiteY83" fmla="*/ 206 h 696"/>
              <a:gd name="connsiteX0" fmla="*/ 373 w 373"/>
              <a:gd name="connsiteY0" fmla="*/ 0 h 501"/>
              <a:gd name="connsiteX1" fmla="*/ 368 w 373"/>
              <a:gd name="connsiteY1" fmla="*/ 53 h 501"/>
              <a:gd name="connsiteX2" fmla="*/ 363 w 373"/>
              <a:gd name="connsiteY2" fmla="*/ 100 h 501"/>
              <a:gd name="connsiteX3" fmla="*/ 357 w 373"/>
              <a:gd name="connsiteY3" fmla="*/ 148 h 501"/>
              <a:gd name="connsiteX4" fmla="*/ 347 w 373"/>
              <a:gd name="connsiteY4" fmla="*/ 195 h 501"/>
              <a:gd name="connsiteX5" fmla="*/ 336 w 373"/>
              <a:gd name="connsiteY5" fmla="*/ 243 h 501"/>
              <a:gd name="connsiteX6" fmla="*/ 326 w 373"/>
              <a:gd name="connsiteY6" fmla="*/ 290 h 501"/>
              <a:gd name="connsiteX7" fmla="*/ 310 w 373"/>
              <a:gd name="connsiteY7" fmla="*/ 332 h 501"/>
              <a:gd name="connsiteX8" fmla="*/ 299 w 373"/>
              <a:gd name="connsiteY8" fmla="*/ 359 h 501"/>
              <a:gd name="connsiteX9" fmla="*/ 294 w 373"/>
              <a:gd name="connsiteY9" fmla="*/ 380 h 501"/>
              <a:gd name="connsiteX10" fmla="*/ 284 w 373"/>
              <a:gd name="connsiteY10" fmla="*/ 395 h 501"/>
              <a:gd name="connsiteX11" fmla="*/ 273 w 373"/>
              <a:gd name="connsiteY11" fmla="*/ 411 h 501"/>
              <a:gd name="connsiteX12" fmla="*/ 263 w 373"/>
              <a:gd name="connsiteY12" fmla="*/ 427 h 501"/>
              <a:gd name="connsiteX13" fmla="*/ 252 w 373"/>
              <a:gd name="connsiteY13" fmla="*/ 443 h 501"/>
              <a:gd name="connsiteX14" fmla="*/ 236 w 373"/>
              <a:gd name="connsiteY14" fmla="*/ 453 h 501"/>
              <a:gd name="connsiteX15" fmla="*/ 226 w 373"/>
              <a:gd name="connsiteY15" fmla="*/ 464 h 501"/>
              <a:gd name="connsiteX16" fmla="*/ 215 w 373"/>
              <a:gd name="connsiteY16" fmla="*/ 474 h 501"/>
              <a:gd name="connsiteX17" fmla="*/ 205 w 373"/>
              <a:gd name="connsiteY17" fmla="*/ 480 h 501"/>
              <a:gd name="connsiteX18" fmla="*/ 194 w 373"/>
              <a:gd name="connsiteY18" fmla="*/ 485 h 501"/>
              <a:gd name="connsiteX19" fmla="*/ 184 w 373"/>
              <a:gd name="connsiteY19" fmla="*/ 490 h 501"/>
              <a:gd name="connsiteX20" fmla="*/ 179 w 373"/>
              <a:gd name="connsiteY20" fmla="*/ 495 h 501"/>
              <a:gd name="connsiteX21" fmla="*/ 168 w 373"/>
              <a:gd name="connsiteY21" fmla="*/ 501 h 501"/>
              <a:gd name="connsiteX22" fmla="*/ 163 w 373"/>
              <a:gd name="connsiteY22" fmla="*/ 501 h 501"/>
              <a:gd name="connsiteX23" fmla="*/ 157 w 373"/>
              <a:gd name="connsiteY23" fmla="*/ 501 h 501"/>
              <a:gd name="connsiteX24" fmla="*/ 147 w 373"/>
              <a:gd name="connsiteY24" fmla="*/ 495 h 501"/>
              <a:gd name="connsiteX25" fmla="*/ 142 w 373"/>
              <a:gd name="connsiteY25" fmla="*/ 490 h 501"/>
              <a:gd name="connsiteX26" fmla="*/ 136 w 373"/>
              <a:gd name="connsiteY26" fmla="*/ 485 h 501"/>
              <a:gd name="connsiteX27" fmla="*/ 136 w 373"/>
              <a:gd name="connsiteY27" fmla="*/ 480 h 501"/>
              <a:gd name="connsiteX28" fmla="*/ 136 w 373"/>
              <a:gd name="connsiteY28" fmla="*/ 474 h 501"/>
              <a:gd name="connsiteX29" fmla="*/ 136 w 373"/>
              <a:gd name="connsiteY29" fmla="*/ 469 h 501"/>
              <a:gd name="connsiteX30" fmla="*/ 136 w 373"/>
              <a:gd name="connsiteY30" fmla="*/ 459 h 501"/>
              <a:gd name="connsiteX31" fmla="*/ 136 w 373"/>
              <a:gd name="connsiteY31" fmla="*/ 453 h 501"/>
              <a:gd name="connsiteX32" fmla="*/ 131 w 373"/>
              <a:gd name="connsiteY32" fmla="*/ 443 h 501"/>
              <a:gd name="connsiteX33" fmla="*/ 121 w 373"/>
              <a:gd name="connsiteY33" fmla="*/ 432 h 501"/>
              <a:gd name="connsiteX34" fmla="*/ 110 w 373"/>
              <a:gd name="connsiteY34" fmla="*/ 427 h 501"/>
              <a:gd name="connsiteX35" fmla="*/ 100 w 373"/>
              <a:gd name="connsiteY35" fmla="*/ 416 h 501"/>
              <a:gd name="connsiteX36" fmla="*/ 84 w 373"/>
              <a:gd name="connsiteY36" fmla="*/ 406 h 501"/>
              <a:gd name="connsiteX37" fmla="*/ 68 w 373"/>
              <a:gd name="connsiteY37" fmla="*/ 395 h 501"/>
              <a:gd name="connsiteX38" fmla="*/ 52 w 373"/>
              <a:gd name="connsiteY38" fmla="*/ 385 h 501"/>
              <a:gd name="connsiteX39" fmla="*/ 36 w 373"/>
              <a:gd name="connsiteY39" fmla="*/ 380 h 501"/>
              <a:gd name="connsiteX40" fmla="*/ 26 w 373"/>
              <a:gd name="connsiteY40" fmla="*/ 369 h 501"/>
              <a:gd name="connsiteX41" fmla="*/ 15 w 373"/>
              <a:gd name="connsiteY41" fmla="*/ 364 h 501"/>
              <a:gd name="connsiteX42" fmla="*/ 5 w 373"/>
              <a:gd name="connsiteY42" fmla="*/ 359 h 501"/>
              <a:gd name="connsiteX43" fmla="*/ 0 w 373"/>
              <a:gd name="connsiteY43" fmla="*/ 353 h 501"/>
              <a:gd name="connsiteX44" fmla="*/ 0 w 373"/>
              <a:gd name="connsiteY44" fmla="*/ 353 h 501"/>
              <a:gd name="connsiteX45" fmla="*/ 0 w 373"/>
              <a:gd name="connsiteY45" fmla="*/ 348 h 501"/>
              <a:gd name="connsiteX46" fmla="*/ 0 w 373"/>
              <a:gd name="connsiteY46" fmla="*/ 348 h 501"/>
              <a:gd name="connsiteX47" fmla="*/ 5 w 373"/>
              <a:gd name="connsiteY47" fmla="*/ 348 h 501"/>
              <a:gd name="connsiteX48" fmla="*/ 10 w 373"/>
              <a:gd name="connsiteY48" fmla="*/ 348 h 501"/>
              <a:gd name="connsiteX49" fmla="*/ 21 w 373"/>
              <a:gd name="connsiteY49" fmla="*/ 348 h 501"/>
              <a:gd name="connsiteX50" fmla="*/ 31 w 373"/>
              <a:gd name="connsiteY50" fmla="*/ 348 h 501"/>
              <a:gd name="connsiteX51" fmla="*/ 47 w 373"/>
              <a:gd name="connsiteY51" fmla="*/ 353 h 501"/>
              <a:gd name="connsiteX52" fmla="*/ 63 w 373"/>
              <a:gd name="connsiteY52" fmla="*/ 359 h 501"/>
              <a:gd name="connsiteX53" fmla="*/ 84 w 373"/>
              <a:gd name="connsiteY53" fmla="*/ 359 h 501"/>
              <a:gd name="connsiteX54" fmla="*/ 105 w 373"/>
              <a:gd name="connsiteY54" fmla="*/ 364 h 501"/>
              <a:gd name="connsiteX55" fmla="*/ 121 w 373"/>
              <a:gd name="connsiteY55" fmla="*/ 369 h 501"/>
              <a:gd name="connsiteX56" fmla="*/ 136 w 373"/>
              <a:gd name="connsiteY56" fmla="*/ 369 h 501"/>
              <a:gd name="connsiteX57" fmla="*/ 152 w 373"/>
              <a:gd name="connsiteY57" fmla="*/ 369 h 501"/>
              <a:gd name="connsiteX58" fmla="*/ 163 w 373"/>
              <a:gd name="connsiteY58" fmla="*/ 369 h 501"/>
              <a:gd name="connsiteX59" fmla="*/ 173 w 373"/>
              <a:gd name="connsiteY59" fmla="*/ 369 h 501"/>
              <a:gd name="connsiteX60" fmla="*/ 179 w 373"/>
              <a:gd name="connsiteY60" fmla="*/ 369 h 501"/>
              <a:gd name="connsiteX61" fmla="*/ 184 w 373"/>
              <a:gd name="connsiteY61" fmla="*/ 369 h 501"/>
              <a:gd name="connsiteX62" fmla="*/ 189 w 373"/>
              <a:gd name="connsiteY62" fmla="*/ 364 h 501"/>
              <a:gd name="connsiteX63" fmla="*/ 194 w 373"/>
              <a:gd name="connsiteY63" fmla="*/ 359 h 501"/>
              <a:gd name="connsiteX64" fmla="*/ 200 w 373"/>
              <a:gd name="connsiteY64" fmla="*/ 353 h 501"/>
              <a:gd name="connsiteX65" fmla="*/ 205 w 373"/>
              <a:gd name="connsiteY65" fmla="*/ 348 h 501"/>
              <a:gd name="connsiteX66" fmla="*/ 210 w 373"/>
              <a:gd name="connsiteY66" fmla="*/ 337 h 501"/>
              <a:gd name="connsiteX67" fmla="*/ 221 w 373"/>
              <a:gd name="connsiteY67" fmla="*/ 327 h 501"/>
              <a:gd name="connsiteX68" fmla="*/ 226 w 373"/>
              <a:gd name="connsiteY68" fmla="*/ 316 h 501"/>
              <a:gd name="connsiteX69" fmla="*/ 231 w 373"/>
              <a:gd name="connsiteY69" fmla="*/ 306 h 501"/>
              <a:gd name="connsiteX70" fmla="*/ 236 w 373"/>
              <a:gd name="connsiteY70" fmla="*/ 290 h 501"/>
              <a:gd name="connsiteX71" fmla="*/ 242 w 373"/>
              <a:gd name="connsiteY71" fmla="*/ 274 h 501"/>
              <a:gd name="connsiteX72" fmla="*/ 247 w 373"/>
              <a:gd name="connsiteY72" fmla="*/ 258 h 501"/>
              <a:gd name="connsiteX73" fmla="*/ 252 w 373"/>
              <a:gd name="connsiteY73" fmla="*/ 237 h 501"/>
              <a:gd name="connsiteX74" fmla="*/ 257 w 373"/>
              <a:gd name="connsiteY74" fmla="*/ 216 h 501"/>
              <a:gd name="connsiteX75" fmla="*/ 263 w 373"/>
              <a:gd name="connsiteY75" fmla="*/ 190 h 501"/>
              <a:gd name="connsiteX76" fmla="*/ 268 w 373"/>
              <a:gd name="connsiteY76" fmla="*/ 164 h 501"/>
              <a:gd name="connsiteX77" fmla="*/ 273 w 373"/>
              <a:gd name="connsiteY77" fmla="*/ 137 h 501"/>
              <a:gd name="connsiteX78" fmla="*/ 278 w 373"/>
              <a:gd name="connsiteY78" fmla="*/ 111 h 501"/>
              <a:gd name="connsiteX79" fmla="*/ 284 w 373"/>
              <a:gd name="connsiteY79" fmla="*/ 85 h 501"/>
              <a:gd name="connsiteX80" fmla="*/ 284 w 373"/>
              <a:gd name="connsiteY80" fmla="*/ 58 h 501"/>
              <a:gd name="connsiteX81" fmla="*/ 289 w 373"/>
              <a:gd name="connsiteY81" fmla="*/ 32 h 501"/>
              <a:gd name="connsiteX82" fmla="*/ 289 w 373"/>
              <a:gd name="connsiteY82" fmla="*/ 11 h 501"/>
              <a:gd name="connsiteX0" fmla="*/ 368 w 368"/>
              <a:gd name="connsiteY0" fmla="*/ 42 h 490"/>
              <a:gd name="connsiteX1" fmla="*/ 363 w 368"/>
              <a:gd name="connsiteY1" fmla="*/ 89 h 490"/>
              <a:gd name="connsiteX2" fmla="*/ 357 w 368"/>
              <a:gd name="connsiteY2" fmla="*/ 137 h 490"/>
              <a:gd name="connsiteX3" fmla="*/ 347 w 368"/>
              <a:gd name="connsiteY3" fmla="*/ 184 h 490"/>
              <a:gd name="connsiteX4" fmla="*/ 336 w 368"/>
              <a:gd name="connsiteY4" fmla="*/ 232 h 490"/>
              <a:gd name="connsiteX5" fmla="*/ 326 w 368"/>
              <a:gd name="connsiteY5" fmla="*/ 279 h 490"/>
              <a:gd name="connsiteX6" fmla="*/ 310 w 368"/>
              <a:gd name="connsiteY6" fmla="*/ 321 h 490"/>
              <a:gd name="connsiteX7" fmla="*/ 299 w 368"/>
              <a:gd name="connsiteY7" fmla="*/ 348 h 490"/>
              <a:gd name="connsiteX8" fmla="*/ 294 w 368"/>
              <a:gd name="connsiteY8" fmla="*/ 369 h 490"/>
              <a:gd name="connsiteX9" fmla="*/ 284 w 368"/>
              <a:gd name="connsiteY9" fmla="*/ 384 h 490"/>
              <a:gd name="connsiteX10" fmla="*/ 273 w 368"/>
              <a:gd name="connsiteY10" fmla="*/ 400 h 490"/>
              <a:gd name="connsiteX11" fmla="*/ 263 w 368"/>
              <a:gd name="connsiteY11" fmla="*/ 416 h 490"/>
              <a:gd name="connsiteX12" fmla="*/ 252 w 368"/>
              <a:gd name="connsiteY12" fmla="*/ 432 h 490"/>
              <a:gd name="connsiteX13" fmla="*/ 236 w 368"/>
              <a:gd name="connsiteY13" fmla="*/ 442 h 490"/>
              <a:gd name="connsiteX14" fmla="*/ 226 w 368"/>
              <a:gd name="connsiteY14" fmla="*/ 453 h 490"/>
              <a:gd name="connsiteX15" fmla="*/ 215 w 368"/>
              <a:gd name="connsiteY15" fmla="*/ 463 h 490"/>
              <a:gd name="connsiteX16" fmla="*/ 205 w 368"/>
              <a:gd name="connsiteY16" fmla="*/ 469 h 490"/>
              <a:gd name="connsiteX17" fmla="*/ 194 w 368"/>
              <a:gd name="connsiteY17" fmla="*/ 474 h 490"/>
              <a:gd name="connsiteX18" fmla="*/ 184 w 368"/>
              <a:gd name="connsiteY18" fmla="*/ 479 h 490"/>
              <a:gd name="connsiteX19" fmla="*/ 179 w 368"/>
              <a:gd name="connsiteY19" fmla="*/ 484 h 490"/>
              <a:gd name="connsiteX20" fmla="*/ 168 w 368"/>
              <a:gd name="connsiteY20" fmla="*/ 490 h 490"/>
              <a:gd name="connsiteX21" fmla="*/ 163 w 368"/>
              <a:gd name="connsiteY21" fmla="*/ 490 h 490"/>
              <a:gd name="connsiteX22" fmla="*/ 157 w 368"/>
              <a:gd name="connsiteY22" fmla="*/ 490 h 490"/>
              <a:gd name="connsiteX23" fmla="*/ 147 w 368"/>
              <a:gd name="connsiteY23" fmla="*/ 484 h 490"/>
              <a:gd name="connsiteX24" fmla="*/ 142 w 368"/>
              <a:gd name="connsiteY24" fmla="*/ 479 h 490"/>
              <a:gd name="connsiteX25" fmla="*/ 136 w 368"/>
              <a:gd name="connsiteY25" fmla="*/ 474 h 490"/>
              <a:gd name="connsiteX26" fmla="*/ 136 w 368"/>
              <a:gd name="connsiteY26" fmla="*/ 469 h 490"/>
              <a:gd name="connsiteX27" fmla="*/ 136 w 368"/>
              <a:gd name="connsiteY27" fmla="*/ 463 h 490"/>
              <a:gd name="connsiteX28" fmla="*/ 136 w 368"/>
              <a:gd name="connsiteY28" fmla="*/ 458 h 490"/>
              <a:gd name="connsiteX29" fmla="*/ 136 w 368"/>
              <a:gd name="connsiteY29" fmla="*/ 448 h 490"/>
              <a:gd name="connsiteX30" fmla="*/ 136 w 368"/>
              <a:gd name="connsiteY30" fmla="*/ 442 h 490"/>
              <a:gd name="connsiteX31" fmla="*/ 131 w 368"/>
              <a:gd name="connsiteY31" fmla="*/ 432 h 490"/>
              <a:gd name="connsiteX32" fmla="*/ 121 w 368"/>
              <a:gd name="connsiteY32" fmla="*/ 421 h 490"/>
              <a:gd name="connsiteX33" fmla="*/ 110 w 368"/>
              <a:gd name="connsiteY33" fmla="*/ 416 h 490"/>
              <a:gd name="connsiteX34" fmla="*/ 100 w 368"/>
              <a:gd name="connsiteY34" fmla="*/ 405 h 490"/>
              <a:gd name="connsiteX35" fmla="*/ 84 w 368"/>
              <a:gd name="connsiteY35" fmla="*/ 395 h 490"/>
              <a:gd name="connsiteX36" fmla="*/ 68 w 368"/>
              <a:gd name="connsiteY36" fmla="*/ 384 h 490"/>
              <a:gd name="connsiteX37" fmla="*/ 52 w 368"/>
              <a:gd name="connsiteY37" fmla="*/ 374 h 490"/>
              <a:gd name="connsiteX38" fmla="*/ 36 w 368"/>
              <a:gd name="connsiteY38" fmla="*/ 369 h 490"/>
              <a:gd name="connsiteX39" fmla="*/ 26 w 368"/>
              <a:gd name="connsiteY39" fmla="*/ 358 h 490"/>
              <a:gd name="connsiteX40" fmla="*/ 15 w 368"/>
              <a:gd name="connsiteY40" fmla="*/ 353 h 490"/>
              <a:gd name="connsiteX41" fmla="*/ 5 w 368"/>
              <a:gd name="connsiteY41" fmla="*/ 348 h 490"/>
              <a:gd name="connsiteX42" fmla="*/ 0 w 368"/>
              <a:gd name="connsiteY42" fmla="*/ 342 h 490"/>
              <a:gd name="connsiteX43" fmla="*/ 0 w 368"/>
              <a:gd name="connsiteY43" fmla="*/ 342 h 490"/>
              <a:gd name="connsiteX44" fmla="*/ 0 w 368"/>
              <a:gd name="connsiteY44" fmla="*/ 337 h 490"/>
              <a:gd name="connsiteX45" fmla="*/ 0 w 368"/>
              <a:gd name="connsiteY45" fmla="*/ 337 h 490"/>
              <a:gd name="connsiteX46" fmla="*/ 5 w 368"/>
              <a:gd name="connsiteY46" fmla="*/ 337 h 490"/>
              <a:gd name="connsiteX47" fmla="*/ 10 w 368"/>
              <a:gd name="connsiteY47" fmla="*/ 337 h 490"/>
              <a:gd name="connsiteX48" fmla="*/ 21 w 368"/>
              <a:gd name="connsiteY48" fmla="*/ 337 h 490"/>
              <a:gd name="connsiteX49" fmla="*/ 31 w 368"/>
              <a:gd name="connsiteY49" fmla="*/ 337 h 490"/>
              <a:gd name="connsiteX50" fmla="*/ 47 w 368"/>
              <a:gd name="connsiteY50" fmla="*/ 342 h 490"/>
              <a:gd name="connsiteX51" fmla="*/ 63 w 368"/>
              <a:gd name="connsiteY51" fmla="*/ 348 h 490"/>
              <a:gd name="connsiteX52" fmla="*/ 84 w 368"/>
              <a:gd name="connsiteY52" fmla="*/ 348 h 490"/>
              <a:gd name="connsiteX53" fmla="*/ 105 w 368"/>
              <a:gd name="connsiteY53" fmla="*/ 353 h 490"/>
              <a:gd name="connsiteX54" fmla="*/ 121 w 368"/>
              <a:gd name="connsiteY54" fmla="*/ 358 h 490"/>
              <a:gd name="connsiteX55" fmla="*/ 136 w 368"/>
              <a:gd name="connsiteY55" fmla="*/ 358 h 490"/>
              <a:gd name="connsiteX56" fmla="*/ 152 w 368"/>
              <a:gd name="connsiteY56" fmla="*/ 358 h 490"/>
              <a:gd name="connsiteX57" fmla="*/ 163 w 368"/>
              <a:gd name="connsiteY57" fmla="*/ 358 h 490"/>
              <a:gd name="connsiteX58" fmla="*/ 173 w 368"/>
              <a:gd name="connsiteY58" fmla="*/ 358 h 490"/>
              <a:gd name="connsiteX59" fmla="*/ 179 w 368"/>
              <a:gd name="connsiteY59" fmla="*/ 358 h 490"/>
              <a:gd name="connsiteX60" fmla="*/ 184 w 368"/>
              <a:gd name="connsiteY60" fmla="*/ 358 h 490"/>
              <a:gd name="connsiteX61" fmla="*/ 189 w 368"/>
              <a:gd name="connsiteY61" fmla="*/ 353 h 490"/>
              <a:gd name="connsiteX62" fmla="*/ 194 w 368"/>
              <a:gd name="connsiteY62" fmla="*/ 348 h 490"/>
              <a:gd name="connsiteX63" fmla="*/ 200 w 368"/>
              <a:gd name="connsiteY63" fmla="*/ 342 h 490"/>
              <a:gd name="connsiteX64" fmla="*/ 205 w 368"/>
              <a:gd name="connsiteY64" fmla="*/ 337 h 490"/>
              <a:gd name="connsiteX65" fmla="*/ 210 w 368"/>
              <a:gd name="connsiteY65" fmla="*/ 326 h 490"/>
              <a:gd name="connsiteX66" fmla="*/ 221 w 368"/>
              <a:gd name="connsiteY66" fmla="*/ 316 h 490"/>
              <a:gd name="connsiteX67" fmla="*/ 226 w 368"/>
              <a:gd name="connsiteY67" fmla="*/ 305 h 490"/>
              <a:gd name="connsiteX68" fmla="*/ 231 w 368"/>
              <a:gd name="connsiteY68" fmla="*/ 295 h 490"/>
              <a:gd name="connsiteX69" fmla="*/ 236 w 368"/>
              <a:gd name="connsiteY69" fmla="*/ 279 h 490"/>
              <a:gd name="connsiteX70" fmla="*/ 242 w 368"/>
              <a:gd name="connsiteY70" fmla="*/ 263 h 490"/>
              <a:gd name="connsiteX71" fmla="*/ 247 w 368"/>
              <a:gd name="connsiteY71" fmla="*/ 247 h 490"/>
              <a:gd name="connsiteX72" fmla="*/ 252 w 368"/>
              <a:gd name="connsiteY72" fmla="*/ 226 h 490"/>
              <a:gd name="connsiteX73" fmla="*/ 257 w 368"/>
              <a:gd name="connsiteY73" fmla="*/ 205 h 490"/>
              <a:gd name="connsiteX74" fmla="*/ 263 w 368"/>
              <a:gd name="connsiteY74" fmla="*/ 179 h 490"/>
              <a:gd name="connsiteX75" fmla="*/ 268 w 368"/>
              <a:gd name="connsiteY75" fmla="*/ 153 h 490"/>
              <a:gd name="connsiteX76" fmla="*/ 273 w 368"/>
              <a:gd name="connsiteY76" fmla="*/ 126 h 490"/>
              <a:gd name="connsiteX77" fmla="*/ 278 w 368"/>
              <a:gd name="connsiteY77" fmla="*/ 100 h 490"/>
              <a:gd name="connsiteX78" fmla="*/ 284 w 368"/>
              <a:gd name="connsiteY78" fmla="*/ 74 h 490"/>
              <a:gd name="connsiteX79" fmla="*/ 284 w 368"/>
              <a:gd name="connsiteY79" fmla="*/ 47 h 490"/>
              <a:gd name="connsiteX80" fmla="*/ 289 w 368"/>
              <a:gd name="connsiteY80" fmla="*/ 21 h 490"/>
              <a:gd name="connsiteX81" fmla="*/ 289 w 368"/>
              <a:gd name="connsiteY81" fmla="*/ 0 h 490"/>
              <a:gd name="connsiteX0" fmla="*/ 368 w 368"/>
              <a:gd name="connsiteY0" fmla="*/ 21 h 469"/>
              <a:gd name="connsiteX1" fmla="*/ 363 w 368"/>
              <a:gd name="connsiteY1" fmla="*/ 68 h 469"/>
              <a:gd name="connsiteX2" fmla="*/ 357 w 368"/>
              <a:gd name="connsiteY2" fmla="*/ 116 h 469"/>
              <a:gd name="connsiteX3" fmla="*/ 347 w 368"/>
              <a:gd name="connsiteY3" fmla="*/ 163 h 469"/>
              <a:gd name="connsiteX4" fmla="*/ 336 w 368"/>
              <a:gd name="connsiteY4" fmla="*/ 211 h 469"/>
              <a:gd name="connsiteX5" fmla="*/ 326 w 368"/>
              <a:gd name="connsiteY5" fmla="*/ 258 h 469"/>
              <a:gd name="connsiteX6" fmla="*/ 310 w 368"/>
              <a:gd name="connsiteY6" fmla="*/ 300 h 469"/>
              <a:gd name="connsiteX7" fmla="*/ 299 w 368"/>
              <a:gd name="connsiteY7" fmla="*/ 327 h 469"/>
              <a:gd name="connsiteX8" fmla="*/ 294 w 368"/>
              <a:gd name="connsiteY8" fmla="*/ 348 h 469"/>
              <a:gd name="connsiteX9" fmla="*/ 284 w 368"/>
              <a:gd name="connsiteY9" fmla="*/ 363 h 469"/>
              <a:gd name="connsiteX10" fmla="*/ 273 w 368"/>
              <a:gd name="connsiteY10" fmla="*/ 379 h 469"/>
              <a:gd name="connsiteX11" fmla="*/ 263 w 368"/>
              <a:gd name="connsiteY11" fmla="*/ 395 h 469"/>
              <a:gd name="connsiteX12" fmla="*/ 252 w 368"/>
              <a:gd name="connsiteY12" fmla="*/ 411 h 469"/>
              <a:gd name="connsiteX13" fmla="*/ 236 w 368"/>
              <a:gd name="connsiteY13" fmla="*/ 421 h 469"/>
              <a:gd name="connsiteX14" fmla="*/ 226 w 368"/>
              <a:gd name="connsiteY14" fmla="*/ 432 h 469"/>
              <a:gd name="connsiteX15" fmla="*/ 215 w 368"/>
              <a:gd name="connsiteY15" fmla="*/ 442 h 469"/>
              <a:gd name="connsiteX16" fmla="*/ 205 w 368"/>
              <a:gd name="connsiteY16" fmla="*/ 448 h 469"/>
              <a:gd name="connsiteX17" fmla="*/ 194 w 368"/>
              <a:gd name="connsiteY17" fmla="*/ 453 h 469"/>
              <a:gd name="connsiteX18" fmla="*/ 184 w 368"/>
              <a:gd name="connsiteY18" fmla="*/ 458 h 469"/>
              <a:gd name="connsiteX19" fmla="*/ 179 w 368"/>
              <a:gd name="connsiteY19" fmla="*/ 463 h 469"/>
              <a:gd name="connsiteX20" fmla="*/ 168 w 368"/>
              <a:gd name="connsiteY20" fmla="*/ 469 h 469"/>
              <a:gd name="connsiteX21" fmla="*/ 163 w 368"/>
              <a:gd name="connsiteY21" fmla="*/ 469 h 469"/>
              <a:gd name="connsiteX22" fmla="*/ 157 w 368"/>
              <a:gd name="connsiteY22" fmla="*/ 469 h 469"/>
              <a:gd name="connsiteX23" fmla="*/ 147 w 368"/>
              <a:gd name="connsiteY23" fmla="*/ 463 h 469"/>
              <a:gd name="connsiteX24" fmla="*/ 142 w 368"/>
              <a:gd name="connsiteY24" fmla="*/ 458 h 469"/>
              <a:gd name="connsiteX25" fmla="*/ 136 w 368"/>
              <a:gd name="connsiteY25" fmla="*/ 453 h 469"/>
              <a:gd name="connsiteX26" fmla="*/ 136 w 368"/>
              <a:gd name="connsiteY26" fmla="*/ 448 h 469"/>
              <a:gd name="connsiteX27" fmla="*/ 136 w 368"/>
              <a:gd name="connsiteY27" fmla="*/ 442 h 469"/>
              <a:gd name="connsiteX28" fmla="*/ 136 w 368"/>
              <a:gd name="connsiteY28" fmla="*/ 437 h 469"/>
              <a:gd name="connsiteX29" fmla="*/ 136 w 368"/>
              <a:gd name="connsiteY29" fmla="*/ 427 h 469"/>
              <a:gd name="connsiteX30" fmla="*/ 136 w 368"/>
              <a:gd name="connsiteY30" fmla="*/ 421 h 469"/>
              <a:gd name="connsiteX31" fmla="*/ 131 w 368"/>
              <a:gd name="connsiteY31" fmla="*/ 411 h 469"/>
              <a:gd name="connsiteX32" fmla="*/ 121 w 368"/>
              <a:gd name="connsiteY32" fmla="*/ 400 h 469"/>
              <a:gd name="connsiteX33" fmla="*/ 110 w 368"/>
              <a:gd name="connsiteY33" fmla="*/ 395 h 469"/>
              <a:gd name="connsiteX34" fmla="*/ 100 w 368"/>
              <a:gd name="connsiteY34" fmla="*/ 384 h 469"/>
              <a:gd name="connsiteX35" fmla="*/ 84 w 368"/>
              <a:gd name="connsiteY35" fmla="*/ 374 h 469"/>
              <a:gd name="connsiteX36" fmla="*/ 68 w 368"/>
              <a:gd name="connsiteY36" fmla="*/ 363 h 469"/>
              <a:gd name="connsiteX37" fmla="*/ 52 w 368"/>
              <a:gd name="connsiteY37" fmla="*/ 353 h 469"/>
              <a:gd name="connsiteX38" fmla="*/ 36 w 368"/>
              <a:gd name="connsiteY38" fmla="*/ 348 h 469"/>
              <a:gd name="connsiteX39" fmla="*/ 26 w 368"/>
              <a:gd name="connsiteY39" fmla="*/ 337 h 469"/>
              <a:gd name="connsiteX40" fmla="*/ 15 w 368"/>
              <a:gd name="connsiteY40" fmla="*/ 332 h 469"/>
              <a:gd name="connsiteX41" fmla="*/ 5 w 368"/>
              <a:gd name="connsiteY41" fmla="*/ 327 h 469"/>
              <a:gd name="connsiteX42" fmla="*/ 0 w 368"/>
              <a:gd name="connsiteY42" fmla="*/ 321 h 469"/>
              <a:gd name="connsiteX43" fmla="*/ 0 w 368"/>
              <a:gd name="connsiteY43" fmla="*/ 321 h 469"/>
              <a:gd name="connsiteX44" fmla="*/ 0 w 368"/>
              <a:gd name="connsiteY44" fmla="*/ 316 h 469"/>
              <a:gd name="connsiteX45" fmla="*/ 0 w 368"/>
              <a:gd name="connsiteY45" fmla="*/ 316 h 469"/>
              <a:gd name="connsiteX46" fmla="*/ 5 w 368"/>
              <a:gd name="connsiteY46" fmla="*/ 316 h 469"/>
              <a:gd name="connsiteX47" fmla="*/ 10 w 368"/>
              <a:gd name="connsiteY47" fmla="*/ 316 h 469"/>
              <a:gd name="connsiteX48" fmla="*/ 21 w 368"/>
              <a:gd name="connsiteY48" fmla="*/ 316 h 469"/>
              <a:gd name="connsiteX49" fmla="*/ 31 w 368"/>
              <a:gd name="connsiteY49" fmla="*/ 316 h 469"/>
              <a:gd name="connsiteX50" fmla="*/ 47 w 368"/>
              <a:gd name="connsiteY50" fmla="*/ 321 h 469"/>
              <a:gd name="connsiteX51" fmla="*/ 63 w 368"/>
              <a:gd name="connsiteY51" fmla="*/ 327 h 469"/>
              <a:gd name="connsiteX52" fmla="*/ 84 w 368"/>
              <a:gd name="connsiteY52" fmla="*/ 327 h 469"/>
              <a:gd name="connsiteX53" fmla="*/ 105 w 368"/>
              <a:gd name="connsiteY53" fmla="*/ 332 h 469"/>
              <a:gd name="connsiteX54" fmla="*/ 121 w 368"/>
              <a:gd name="connsiteY54" fmla="*/ 337 h 469"/>
              <a:gd name="connsiteX55" fmla="*/ 136 w 368"/>
              <a:gd name="connsiteY55" fmla="*/ 337 h 469"/>
              <a:gd name="connsiteX56" fmla="*/ 152 w 368"/>
              <a:gd name="connsiteY56" fmla="*/ 337 h 469"/>
              <a:gd name="connsiteX57" fmla="*/ 163 w 368"/>
              <a:gd name="connsiteY57" fmla="*/ 337 h 469"/>
              <a:gd name="connsiteX58" fmla="*/ 173 w 368"/>
              <a:gd name="connsiteY58" fmla="*/ 337 h 469"/>
              <a:gd name="connsiteX59" fmla="*/ 179 w 368"/>
              <a:gd name="connsiteY59" fmla="*/ 337 h 469"/>
              <a:gd name="connsiteX60" fmla="*/ 184 w 368"/>
              <a:gd name="connsiteY60" fmla="*/ 337 h 469"/>
              <a:gd name="connsiteX61" fmla="*/ 189 w 368"/>
              <a:gd name="connsiteY61" fmla="*/ 332 h 469"/>
              <a:gd name="connsiteX62" fmla="*/ 194 w 368"/>
              <a:gd name="connsiteY62" fmla="*/ 327 h 469"/>
              <a:gd name="connsiteX63" fmla="*/ 200 w 368"/>
              <a:gd name="connsiteY63" fmla="*/ 321 h 469"/>
              <a:gd name="connsiteX64" fmla="*/ 205 w 368"/>
              <a:gd name="connsiteY64" fmla="*/ 316 h 469"/>
              <a:gd name="connsiteX65" fmla="*/ 210 w 368"/>
              <a:gd name="connsiteY65" fmla="*/ 305 h 469"/>
              <a:gd name="connsiteX66" fmla="*/ 221 w 368"/>
              <a:gd name="connsiteY66" fmla="*/ 295 h 469"/>
              <a:gd name="connsiteX67" fmla="*/ 226 w 368"/>
              <a:gd name="connsiteY67" fmla="*/ 284 h 469"/>
              <a:gd name="connsiteX68" fmla="*/ 231 w 368"/>
              <a:gd name="connsiteY68" fmla="*/ 274 h 469"/>
              <a:gd name="connsiteX69" fmla="*/ 236 w 368"/>
              <a:gd name="connsiteY69" fmla="*/ 258 h 469"/>
              <a:gd name="connsiteX70" fmla="*/ 242 w 368"/>
              <a:gd name="connsiteY70" fmla="*/ 242 h 469"/>
              <a:gd name="connsiteX71" fmla="*/ 247 w 368"/>
              <a:gd name="connsiteY71" fmla="*/ 226 h 469"/>
              <a:gd name="connsiteX72" fmla="*/ 252 w 368"/>
              <a:gd name="connsiteY72" fmla="*/ 205 h 469"/>
              <a:gd name="connsiteX73" fmla="*/ 257 w 368"/>
              <a:gd name="connsiteY73" fmla="*/ 184 h 469"/>
              <a:gd name="connsiteX74" fmla="*/ 263 w 368"/>
              <a:gd name="connsiteY74" fmla="*/ 158 h 469"/>
              <a:gd name="connsiteX75" fmla="*/ 268 w 368"/>
              <a:gd name="connsiteY75" fmla="*/ 132 h 469"/>
              <a:gd name="connsiteX76" fmla="*/ 273 w 368"/>
              <a:gd name="connsiteY76" fmla="*/ 105 h 469"/>
              <a:gd name="connsiteX77" fmla="*/ 278 w 368"/>
              <a:gd name="connsiteY77" fmla="*/ 79 h 469"/>
              <a:gd name="connsiteX78" fmla="*/ 284 w 368"/>
              <a:gd name="connsiteY78" fmla="*/ 53 h 469"/>
              <a:gd name="connsiteX79" fmla="*/ 284 w 368"/>
              <a:gd name="connsiteY79" fmla="*/ 26 h 469"/>
              <a:gd name="connsiteX80" fmla="*/ 289 w 368"/>
              <a:gd name="connsiteY80" fmla="*/ 0 h 469"/>
              <a:gd name="connsiteX0" fmla="*/ 368 w 368"/>
              <a:gd name="connsiteY0" fmla="*/ 0 h 448"/>
              <a:gd name="connsiteX1" fmla="*/ 363 w 368"/>
              <a:gd name="connsiteY1" fmla="*/ 47 h 448"/>
              <a:gd name="connsiteX2" fmla="*/ 357 w 368"/>
              <a:gd name="connsiteY2" fmla="*/ 95 h 448"/>
              <a:gd name="connsiteX3" fmla="*/ 347 w 368"/>
              <a:gd name="connsiteY3" fmla="*/ 142 h 448"/>
              <a:gd name="connsiteX4" fmla="*/ 336 w 368"/>
              <a:gd name="connsiteY4" fmla="*/ 190 h 448"/>
              <a:gd name="connsiteX5" fmla="*/ 326 w 368"/>
              <a:gd name="connsiteY5" fmla="*/ 237 h 448"/>
              <a:gd name="connsiteX6" fmla="*/ 310 w 368"/>
              <a:gd name="connsiteY6" fmla="*/ 279 h 448"/>
              <a:gd name="connsiteX7" fmla="*/ 299 w 368"/>
              <a:gd name="connsiteY7" fmla="*/ 306 h 448"/>
              <a:gd name="connsiteX8" fmla="*/ 294 w 368"/>
              <a:gd name="connsiteY8" fmla="*/ 327 h 448"/>
              <a:gd name="connsiteX9" fmla="*/ 284 w 368"/>
              <a:gd name="connsiteY9" fmla="*/ 342 h 448"/>
              <a:gd name="connsiteX10" fmla="*/ 273 w 368"/>
              <a:gd name="connsiteY10" fmla="*/ 358 h 448"/>
              <a:gd name="connsiteX11" fmla="*/ 263 w 368"/>
              <a:gd name="connsiteY11" fmla="*/ 374 h 448"/>
              <a:gd name="connsiteX12" fmla="*/ 252 w 368"/>
              <a:gd name="connsiteY12" fmla="*/ 390 h 448"/>
              <a:gd name="connsiteX13" fmla="*/ 236 w 368"/>
              <a:gd name="connsiteY13" fmla="*/ 400 h 448"/>
              <a:gd name="connsiteX14" fmla="*/ 226 w 368"/>
              <a:gd name="connsiteY14" fmla="*/ 411 h 448"/>
              <a:gd name="connsiteX15" fmla="*/ 215 w 368"/>
              <a:gd name="connsiteY15" fmla="*/ 421 h 448"/>
              <a:gd name="connsiteX16" fmla="*/ 205 w 368"/>
              <a:gd name="connsiteY16" fmla="*/ 427 h 448"/>
              <a:gd name="connsiteX17" fmla="*/ 194 w 368"/>
              <a:gd name="connsiteY17" fmla="*/ 432 h 448"/>
              <a:gd name="connsiteX18" fmla="*/ 184 w 368"/>
              <a:gd name="connsiteY18" fmla="*/ 437 h 448"/>
              <a:gd name="connsiteX19" fmla="*/ 179 w 368"/>
              <a:gd name="connsiteY19" fmla="*/ 442 h 448"/>
              <a:gd name="connsiteX20" fmla="*/ 168 w 368"/>
              <a:gd name="connsiteY20" fmla="*/ 448 h 448"/>
              <a:gd name="connsiteX21" fmla="*/ 163 w 368"/>
              <a:gd name="connsiteY21" fmla="*/ 448 h 448"/>
              <a:gd name="connsiteX22" fmla="*/ 157 w 368"/>
              <a:gd name="connsiteY22" fmla="*/ 448 h 448"/>
              <a:gd name="connsiteX23" fmla="*/ 147 w 368"/>
              <a:gd name="connsiteY23" fmla="*/ 442 h 448"/>
              <a:gd name="connsiteX24" fmla="*/ 142 w 368"/>
              <a:gd name="connsiteY24" fmla="*/ 437 h 448"/>
              <a:gd name="connsiteX25" fmla="*/ 136 w 368"/>
              <a:gd name="connsiteY25" fmla="*/ 432 h 448"/>
              <a:gd name="connsiteX26" fmla="*/ 136 w 368"/>
              <a:gd name="connsiteY26" fmla="*/ 427 h 448"/>
              <a:gd name="connsiteX27" fmla="*/ 136 w 368"/>
              <a:gd name="connsiteY27" fmla="*/ 421 h 448"/>
              <a:gd name="connsiteX28" fmla="*/ 136 w 368"/>
              <a:gd name="connsiteY28" fmla="*/ 416 h 448"/>
              <a:gd name="connsiteX29" fmla="*/ 136 w 368"/>
              <a:gd name="connsiteY29" fmla="*/ 406 h 448"/>
              <a:gd name="connsiteX30" fmla="*/ 136 w 368"/>
              <a:gd name="connsiteY30" fmla="*/ 400 h 448"/>
              <a:gd name="connsiteX31" fmla="*/ 131 w 368"/>
              <a:gd name="connsiteY31" fmla="*/ 390 h 448"/>
              <a:gd name="connsiteX32" fmla="*/ 121 w 368"/>
              <a:gd name="connsiteY32" fmla="*/ 379 h 448"/>
              <a:gd name="connsiteX33" fmla="*/ 110 w 368"/>
              <a:gd name="connsiteY33" fmla="*/ 374 h 448"/>
              <a:gd name="connsiteX34" fmla="*/ 100 w 368"/>
              <a:gd name="connsiteY34" fmla="*/ 363 h 448"/>
              <a:gd name="connsiteX35" fmla="*/ 84 w 368"/>
              <a:gd name="connsiteY35" fmla="*/ 353 h 448"/>
              <a:gd name="connsiteX36" fmla="*/ 68 w 368"/>
              <a:gd name="connsiteY36" fmla="*/ 342 h 448"/>
              <a:gd name="connsiteX37" fmla="*/ 52 w 368"/>
              <a:gd name="connsiteY37" fmla="*/ 332 h 448"/>
              <a:gd name="connsiteX38" fmla="*/ 36 w 368"/>
              <a:gd name="connsiteY38" fmla="*/ 327 h 448"/>
              <a:gd name="connsiteX39" fmla="*/ 26 w 368"/>
              <a:gd name="connsiteY39" fmla="*/ 316 h 448"/>
              <a:gd name="connsiteX40" fmla="*/ 15 w 368"/>
              <a:gd name="connsiteY40" fmla="*/ 311 h 448"/>
              <a:gd name="connsiteX41" fmla="*/ 5 w 368"/>
              <a:gd name="connsiteY41" fmla="*/ 306 h 448"/>
              <a:gd name="connsiteX42" fmla="*/ 0 w 368"/>
              <a:gd name="connsiteY42" fmla="*/ 300 h 448"/>
              <a:gd name="connsiteX43" fmla="*/ 0 w 368"/>
              <a:gd name="connsiteY43" fmla="*/ 300 h 448"/>
              <a:gd name="connsiteX44" fmla="*/ 0 w 368"/>
              <a:gd name="connsiteY44" fmla="*/ 295 h 448"/>
              <a:gd name="connsiteX45" fmla="*/ 0 w 368"/>
              <a:gd name="connsiteY45" fmla="*/ 295 h 448"/>
              <a:gd name="connsiteX46" fmla="*/ 5 w 368"/>
              <a:gd name="connsiteY46" fmla="*/ 295 h 448"/>
              <a:gd name="connsiteX47" fmla="*/ 10 w 368"/>
              <a:gd name="connsiteY47" fmla="*/ 295 h 448"/>
              <a:gd name="connsiteX48" fmla="*/ 21 w 368"/>
              <a:gd name="connsiteY48" fmla="*/ 295 h 448"/>
              <a:gd name="connsiteX49" fmla="*/ 31 w 368"/>
              <a:gd name="connsiteY49" fmla="*/ 295 h 448"/>
              <a:gd name="connsiteX50" fmla="*/ 47 w 368"/>
              <a:gd name="connsiteY50" fmla="*/ 300 h 448"/>
              <a:gd name="connsiteX51" fmla="*/ 63 w 368"/>
              <a:gd name="connsiteY51" fmla="*/ 306 h 448"/>
              <a:gd name="connsiteX52" fmla="*/ 84 w 368"/>
              <a:gd name="connsiteY52" fmla="*/ 306 h 448"/>
              <a:gd name="connsiteX53" fmla="*/ 105 w 368"/>
              <a:gd name="connsiteY53" fmla="*/ 311 h 448"/>
              <a:gd name="connsiteX54" fmla="*/ 121 w 368"/>
              <a:gd name="connsiteY54" fmla="*/ 316 h 448"/>
              <a:gd name="connsiteX55" fmla="*/ 136 w 368"/>
              <a:gd name="connsiteY55" fmla="*/ 316 h 448"/>
              <a:gd name="connsiteX56" fmla="*/ 152 w 368"/>
              <a:gd name="connsiteY56" fmla="*/ 316 h 448"/>
              <a:gd name="connsiteX57" fmla="*/ 163 w 368"/>
              <a:gd name="connsiteY57" fmla="*/ 316 h 448"/>
              <a:gd name="connsiteX58" fmla="*/ 173 w 368"/>
              <a:gd name="connsiteY58" fmla="*/ 316 h 448"/>
              <a:gd name="connsiteX59" fmla="*/ 179 w 368"/>
              <a:gd name="connsiteY59" fmla="*/ 316 h 448"/>
              <a:gd name="connsiteX60" fmla="*/ 184 w 368"/>
              <a:gd name="connsiteY60" fmla="*/ 316 h 448"/>
              <a:gd name="connsiteX61" fmla="*/ 189 w 368"/>
              <a:gd name="connsiteY61" fmla="*/ 311 h 448"/>
              <a:gd name="connsiteX62" fmla="*/ 194 w 368"/>
              <a:gd name="connsiteY62" fmla="*/ 306 h 448"/>
              <a:gd name="connsiteX63" fmla="*/ 200 w 368"/>
              <a:gd name="connsiteY63" fmla="*/ 300 h 448"/>
              <a:gd name="connsiteX64" fmla="*/ 205 w 368"/>
              <a:gd name="connsiteY64" fmla="*/ 295 h 448"/>
              <a:gd name="connsiteX65" fmla="*/ 210 w 368"/>
              <a:gd name="connsiteY65" fmla="*/ 284 h 448"/>
              <a:gd name="connsiteX66" fmla="*/ 221 w 368"/>
              <a:gd name="connsiteY66" fmla="*/ 274 h 448"/>
              <a:gd name="connsiteX67" fmla="*/ 226 w 368"/>
              <a:gd name="connsiteY67" fmla="*/ 263 h 448"/>
              <a:gd name="connsiteX68" fmla="*/ 231 w 368"/>
              <a:gd name="connsiteY68" fmla="*/ 253 h 448"/>
              <a:gd name="connsiteX69" fmla="*/ 236 w 368"/>
              <a:gd name="connsiteY69" fmla="*/ 237 h 448"/>
              <a:gd name="connsiteX70" fmla="*/ 242 w 368"/>
              <a:gd name="connsiteY70" fmla="*/ 221 h 448"/>
              <a:gd name="connsiteX71" fmla="*/ 247 w 368"/>
              <a:gd name="connsiteY71" fmla="*/ 205 h 448"/>
              <a:gd name="connsiteX72" fmla="*/ 252 w 368"/>
              <a:gd name="connsiteY72" fmla="*/ 184 h 448"/>
              <a:gd name="connsiteX73" fmla="*/ 257 w 368"/>
              <a:gd name="connsiteY73" fmla="*/ 163 h 448"/>
              <a:gd name="connsiteX74" fmla="*/ 263 w 368"/>
              <a:gd name="connsiteY74" fmla="*/ 137 h 448"/>
              <a:gd name="connsiteX75" fmla="*/ 268 w 368"/>
              <a:gd name="connsiteY75" fmla="*/ 111 h 448"/>
              <a:gd name="connsiteX76" fmla="*/ 273 w 368"/>
              <a:gd name="connsiteY76" fmla="*/ 84 h 448"/>
              <a:gd name="connsiteX77" fmla="*/ 278 w 368"/>
              <a:gd name="connsiteY77" fmla="*/ 58 h 448"/>
              <a:gd name="connsiteX78" fmla="*/ 284 w 368"/>
              <a:gd name="connsiteY78" fmla="*/ 32 h 448"/>
              <a:gd name="connsiteX79" fmla="*/ 284 w 368"/>
              <a:gd name="connsiteY79" fmla="*/ 5 h 448"/>
              <a:gd name="connsiteX0" fmla="*/ 368 w 368"/>
              <a:gd name="connsiteY0" fmla="*/ 0 h 448"/>
              <a:gd name="connsiteX1" fmla="*/ 363 w 368"/>
              <a:gd name="connsiteY1" fmla="*/ 47 h 448"/>
              <a:gd name="connsiteX2" fmla="*/ 357 w 368"/>
              <a:gd name="connsiteY2" fmla="*/ 95 h 448"/>
              <a:gd name="connsiteX3" fmla="*/ 347 w 368"/>
              <a:gd name="connsiteY3" fmla="*/ 142 h 448"/>
              <a:gd name="connsiteX4" fmla="*/ 336 w 368"/>
              <a:gd name="connsiteY4" fmla="*/ 190 h 448"/>
              <a:gd name="connsiteX5" fmla="*/ 326 w 368"/>
              <a:gd name="connsiteY5" fmla="*/ 237 h 448"/>
              <a:gd name="connsiteX6" fmla="*/ 310 w 368"/>
              <a:gd name="connsiteY6" fmla="*/ 279 h 448"/>
              <a:gd name="connsiteX7" fmla="*/ 299 w 368"/>
              <a:gd name="connsiteY7" fmla="*/ 306 h 448"/>
              <a:gd name="connsiteX8" fmla="*/ 294 w 368"/>
              <a:gd name="connsiteY8" fmla="*/ 327 h 448"/>
              <a:gd name="connsiteX9" fmla="*/ 284 w 368"/>
              <a:gd name="connsiteY9" fmla="*/ 342 h 448"/>
              <a:gd name="connsiteX10" fmla="*/ 273 w 368"/>
              <a:gd name="connsiteY10" fmla="*/ 358 h 448"/>
              <a:gd name="connsiteX11" fmla="*/ 263 w 368"/>
              <a:gd name="connsiteY11" fmla="*/ 374 h 448"/>
              <a:gd name="connsiteX12" fmla="*/ 252 w 368"/>
              <a:gd name="connsiteY12" fmla="*/ 390 h 448"/>
              <a:gd name="connsiteX13" fmla="*/ 236 w 368"/>
              <a:gd name="connsiteY13" fmla="*/ 400 h 448"/>
              <a:gd name="connsiteX14" fmla="*/ 226 w 368"/>
              <a:gd name="connsiteY14" fmla="*/ 411 h 448"/>
              <a:gd name="connsiteX15" fmla="*/ 215 w 368"/>
              <a:gd name="connsiteY15" fmla="*/ 421 h 448"/>
              <a:gd name="connsiteX16" fmla="*/ 205 w 368"/>
              <a:gd name="connsiteY16" fmla="*/ 427 h 448"/>
              <a:gd name="connsiteX17" fmla="*/ 194 w 368"/>
              <a:gd name="connsiteY17" fmla="*/ 432 h 448"/>
              <a:gd name="connsiteX18" fmla="*/ 184 w 368"/>
              <a:gd name="connsiteY18" fmla="*/ 437 h 448"/>
              <a:gd name="connsiteX19" fmla="*/ 179 w 368"/>
              <a:gd name="connsiteY19" fmla="*/ 442 h 448"/>
              <a:gd name="connsiteX20" fmla="*/ 168 w 368"/>
              <a:gd name="connsiteY20" fmla="*/ 448 h 448"/>
              <a:gd name="connsiteX21" fmla="*/ 163 w 368"/>
              <a:gd name="connsiteY21" fmla="*/ 448 h 448"/>
              <a:gd name="connsiteX22" fmla="*/ 157 w 368"/>
              <a:gd name="connsiteY22" fmla="*/ 448 h 448"/>
              <a:gd name="connsiteX23" fmla="*/ 147 w 368"/>
              <a:gd name="connsiteY23" fmla="*/ 442 h 448"/>
              <a:gd name="connsiteX24" fmla="*/ 142 w 368"/>
              <a:gd name="connsiteY24" fmla="*/ 437 h 448"/>
              <a:gd name="connsiteX25" fmla="*/ 136 w 368"/>
              <a:gd name="connsiteY25" fmla="*/ 432 h 448"/>
              <a:gd name="connsiteX26" fmla="*/ 136 w 368"/>
              <a:gd name="connsiteY26" fmla="*/ 427 h 448"/>
              <a:gd name="connsiteX27" fmla="*/ 136 w 368"/>
              <a:gd name="connsiteY27" fmla="*/ 421 h 448"/>
              <a:gd name="connsiteX28" fmla="*/ 136 w 368"/>
              <a:gd name="connsiteY28" fmla="*/ 416 h 448"/>
              <a:gd name="connsiteX29" fmla="*/ 136 w 368"/>
              <a:gd name="connsiteY29" fmla="*/ 406 h 448"/>
              <a:gd name="connsiteX30" fmla="*/ 136 w 368"/>
              <a:gd name="connsiteY30" fmla="*/ 400 h 448"/>
              <a:gd name="connsiteX31" fmla="*/ 131 w 368"/>
              <a:gd name="connsiteY31" fmla="*/ 390 h 448"/>
              <a:gd name="connsiteX32" fmla="*/ 121 w 368"/>
              <a:gd name="connsiteY32" fmla="*/ 379 h 448"/>
              <a:gd name="connsiteX33" fmla="*/ 110 w 368"/>
              <a:gd name="connsiteY33" fmla="*/ 374 h 448"/>
              <a:gd name="connsiteX34" fmla="*/ 100 w 368"/>
              <a:gd name="connsiteY34" fmla="*/ 363 h 448"/>
              <a:gd name="connsiteX35" fmla="*/ 84 w 368"/>
              <a:gd name="connsiteY35" fmla="*/ 353 h 448"/>
              <a:gd name="connsiteX36" fmla="*/ 68 w 368"/>
              <a:gd name="connsiteY36" fmla="*/ 342 h 448"/>
              <a:gd name="connsiteX37" fmla="*/ 52 w 368"/>
              <a:gd name="connsiteY37" fmla="*/ 332 h 448"/>
              <a:gd name="connsiteX38" fmla="*/ 36 w 368"/>
              <a:gd name="connsiteY38" fmla="*/ 327 h 448"/>
              <a:gd name="connsiteX39" fmla="*/ 26 w 368"/>
              <a:gd name="connsiteY39" fmla="*/ 316 h 448"/>
              <a:gd name="connsiteX40" fmla="*/ 15 w 368"/>
              <a:gd name="connsiteY40" fmla="*/ 311 h 448"/>
              <a:gd name="connsiteX41" fmla="*/ 5 w 368"/>
              <a:gd name="connsiteY41" fmla="*/ 306 h 448"/>
              <a:gd name="connsiteX42" fmla="*/ 0 w 368"/>
              <a:gd name="connsiteY42" fmla="*/ 300 h 448"/>
              <a:gd name="connsiteX43" fmla="*/ 0 w 368"/>
              <a:gd name="connsiteY43" fmla="*/ 300 h 448"/>
              <a:gd name="connsiteX44" fmla="*/ 0 w 368"/>
              <a:gd name="connsiteY44" fmla="*/ 295 h 448"/>
              <a:gd name="connsiteX45" fmla="*/ 0 w 368"/>
              <a:gd name="connsiteY45" fmla="*/ 295 h 448"/>
              <a:gd name="connsiteX46" fmla="*/ 5 w 368"/>
              <a:gd name="connsiteY46" fmla="*/ 295 h 448"/>
              <a:gd name="connsiteX47" fmla="*/ 10 w 368"/>
              <a:gd name="connsiteY47" fmla="*/ 295 h 448"/>
              <a:gd name="connsiteX48" fmla="*/ 21 w 368"/>
              <a:gd name="connsiteY48" fmla="*/ 295 h 448"/>
              <a:gd name="connsiteX49" fmla="*/ 31 w 368"/>
              <a:gd name="connsiteY49" fmla="*/ 295 h 448"/>
              <a:gd name="connsiteX50" fmla="*/ 47 w 368"/>
              <a:gd name="connsiteY50" fmla="*/ 300 h 448"/>
              <a:gd name="connsiteX51" fmla="*/ 63 w 368"/>
              <a:gd name="connsiteY51" fmla="*/ 306 h 448"/>
              <a:gd name="connsiteX52" fmla="*/ 84 w 368"/>
              <a:gd name="connsiteY52" fmla="*/ 306 h 448"/>
              <a:gd name="connsiteX53" fmla="*/ 105 w 368"/>
              <a:gd name="connsiteY53" fmla="*/ 311 h 448"/>
              <a:gd name="connsiteX54" fmla="*/ 121 w 368"/>
              <a:gd name="connsiteY54" fmla="*/ 316 h 448"/>
              <a:gd name="connsiteX55" fmla="*/ 136 w 368"/>
              <a:gd name="connsiteY55" fmla="*/ 316 h 448"/>
              <a:gd name="connsiteX56" fmla="*/ 152 w 368"/>
              <a:gd name="connsiteY56" fmla="*/ 316 h 448"/>
              <a:gd name="connsiteX57" fmla="*/ 163 w 368"/>
              <a:gd name="connsiteY57" fmla="*/ 316 h 448"/>
              <a:gd name="connsiteX58" fmla="*/ 173 w 368"/>
              <a:gd name="connsiteY58" fmla="*/ 316 h 448"/>
              <a:gd name="connsiteX59" fmla="*/ 179 w 368"/>
              <a:gd name="connsiteY59" fmla="*/ 316 h 448"/>
              <a:gd name="connsiteX60" fmla="*/ 184 w 368"/>
              <a:gd name="connsiteY60" fmla="*/ 316 h 448"/>
              <a:gd name="connsiteX61" fmla="*/ 189 w 368"/>
              <a:gd name="connsiteY61" fmla="*/ 311 h 448"/>
              <a:gd name="connsiteX62" fmla="*/ 194 w 368"/>
              <a:gd name="connsiteY62" fmla="*/ 306 h 448"/>
              <a:gd name="connsiteX63" fmla="*/ 200 w 368"/>
              <a:gd name="connsiteY63" fmla="*/ 300 h 448"/>
              <a:gd name="connsiteX64" fmla="*/ 205 w 368"/>
              <a:gd name="connsiteY64" fmla="*/ 295 h 448"/>
              <a:gd name="connsiteX65" fmla="*/ 210 w 368"/>
              <a:gd name="connsiteY65" fmla="*/ 284 h 448"/>
              <a:gd name="connsiteX66" fmla="*/ 221 w 368"/>
              <a:gd name="connsiteY66" fmla="*/ 274 h 448"/>
              <a:gd name="connsiteX67" fmla="*/ 226 w 368"/>
              <a:gd name="connsiteY67" fmla="*/ 263 h 448"/>
              <a:gd name="connsiteX68" fmla="*/ 231 w 368"/>
              <a:gd name="connsiteY68" fmla="*/ 253 h 448"/>
              <a:gd name="connsiteX69" fmla="*/ 236 w 368"/>
              <a:gd name="connsiteY69" fmla="*/ 237 h 448"/>
              <a:gd name="connsiteX70" fmla="*/ 242 w 368"/>
              <a:gd name="connsiteY70" fmla="*/ 221 h 448"/>
              <a:gd name="connsiteX71" fmla="*/ 247 w 368"/>
              <a:gd name="connsiteY71" fmla="*/ 205 h 448"/>
              <a:gd name="connsiteX72" fmla="*/ 252 w 368"/>
              <a:gd name="connsiteY72" fmla="*/ 184 h 448"/>
              <a:gd name="connsiteX73" fmla="*/ 257 w 368"/>
              <a:gd name="connsiteY73" fmla="*/ 163 h 448"/>
              <a:gd name="connsiteX74" fmla="*/ 263 w 368"/>
              <a:gd name="connsiteY74" fmla="*/ 137 h 448"/>
              <a:gd name="connsiteX75" fmla="*/ 268 w 368"/>
              <a:gd name="connsiteY75" fmla="*/ 111 h 448"/>
              <a:gd name="connsiteX76" fmla="*/ 273 w 368"/>
              <a:gd name="connsiteY76" fmla="*/ 84 h 448"/>
              <a:gd name="connsiteX77" fmla="*/ 278 w 368"/>
              <a:gd name="connsiteY77" fmla="*/ 58 h 448"/>
              <a:gd name="connsiteX78" fmla="*/ 284 w 368"/>
              <a:gd name="connsiteY78" fmla="*/ 32 h 448"/>
              <a:gd name="connsiteX0" fmla="*/ 363 w 363"/>
              <a:gd name="connsiteY0" fmla="*/ 15 h 416"/>
              <a:gd name="connsiteX1" fmla="*/ 357 w 363"/>
              <a:gd name="connsiteY1" fmla="*/ 63 h 416"/>
              <a:gd name="connsiteX2" fmla="*/ 347 w 363"/>
              <a:gd name="connsiteY2" fmla="*/ 110 h 416"/>
              <a:gd name="connsiteX3" fmla="*/ 336 w 363"/>
              <a:gd name="connsiteY3" fmla="*/ 158 h 416"/>
              <a:gd name="connsiteX4" fmla="*/ 326 w 363"/>
              <a:gd name="connsiteY4" fmla="*/ 205 h 416"/>
              <a:gd name="connsiteX5" fmla="*/ 310 w 363"/>
              <a:gd name="connsiteY5" fmla="*/ 247 h 416"/>
              <a:gd name="connsiteX6" fmla="*/ 299 w 363"/>
              <a:gd name="connsiteY6" fmla="*/ 274 h 416"/>
              <a:gd name="connsiteX7" fmla="*/ 294 w 363"/>
              <a:gd name="connsiteY7" fmla="*/ 295 h 416"/>
              <a:gd name="connsiteX8" fmla="*/ 284 w 363"/>
              <a:gd name="connsiteY8" fmla="*/ 310 h 416"/>
              <a:gd name="connsiteX9" fmla="*/ 273 w 363"/>
              <a:gd name="connsiteY9" fmla="*/ 326 h 416"/>
              <a:gd name="connsiteX10" fmla="*/ 263 w 363"/>
              <a:gd name="connsiteY10" fmla="*/ 342 h 416"/>
              <a:gd name="connsiteX11" fmla="*/ 252 w 363"/>
              <a:gd name="connsiteY11" fmla="*/ 358 h 416"/>
              <a:gd name="connsiteX12" fmla="*/ 236 w 363"/>
              <a:gd name="connsiteY12" fmla="*/ 368 h 416"/>
              <a:gd name="connsiteX13" fmla="*/ 226 w 363"/>
              <a:gd name="connsiteY13" fmla="*/ 379 h 416"/>
              <a:gd name="connsiteX14" fmla="*/ 215 w 363"/>
              <a:gd name="connsiteY14" fmla="*/ 389 h 416"/>
              <a:gd name="connsiteX15" fmla="*/ 205 w 363"/>
              <a:gd name="connsiteY15" fmla="*/ 395 h 416"/>
              <a:gd name="connsiteX16" fmla="*/ 194 w 363"/>
              <a:gd name="connsiteY16" fmla="*/ 400 h 416"/>
              <a:gd name="connsiteX17" fmla="*/ 184 w 363"/>
              <a:gd name="connsiteY17" fmla="*/ 405 h 416"/>
              <a:gd name="connsiteX18" fmla="*/ 179 w 363"/>
              <a:gd name="connsiteY18" fmla="*/ 410 h 416"/>
              <a:gd name="connsiteX19" fmla="*/ 168 w 363"/>
              <a:gd name="connsiteY19" fmla="*/ 416 h 416"/>
              <a:gd name="connsiteX20" fmla="*/ 163 w 363"/>
              <a:gd name="connsiteY20" fmla="*/ 416 h 416"/>
              <a:gd name="connsiteX21" fmla="*/ 157 w 363"/>
              <a:gd name="connsiteY21" fmla="*/ 416 h 416"/>
              <a:gd name="connsiteX22" fmla="*/ 147 w 363"/>
              <a:gd name="connsiteY22" fmla="*/ 410 h 416"/>
              <a:gd name="connsiteX23" fmla="*/ 142 w 363"/>
              <a:gd name="connsiteY23" fmla="*/ 405 h 416"/>
              <a:gd name="connsiteX24" fmla="*/ 136 w 363"/>
              <a:gd name="connsiteY24" fmla="*/ 400 h 416"/>
              <a:gd name="connsiteX25" fmla="*/ 136 w 363"/>
              <a:gd name="connsiteY25" fmla="*/ 395 h 416"/>
              <a:gd name="connsiteX26" fmla="*/ 136 w 363"/>
              <a:gd name="connsiteY26" fmla="*/ 389 h 416"/>
              <a:gd name="connsiteX27" fmla="*/ 136 w 363"/>
              <a:gd name="connsiteY27" fmla="*/ 384 h 416"/>
              <a:gd name="connsiteX28" fmla="*/ 136 w 363"/>
              <a:gd name="connsiteY28" fmla="*/ 374 h 416"/>
              <a:gd name="connsiteX29" fmla="*/ 136 w 363"/>
              <a:gd name="connsiteY29" fmla="*/ 368 h 416"/>
              <a:gd name="connsiteX30" fmla="*/ 131 w 363"/>
              <a:gd name="connsiteY30" fmla="*/ 358 h 416"/>
              <a:gd name="connsiteX31" fmla="*/ 121 w 363"/>
              <a:gd name="connsiteY31" fmla="*/ 347 h 416"/>
              <a:gd name="connsiteX32" fmla="*/ 110 w 363"/>
              <a:gd name="connsiteY32" fmla="*/ 342 h 416"/>
              <a:gd name="connsiteX33" fmla="*/ 100 w 363"/>
              <a:gd name="connsiteY33" fmla="*/ 331 h 416"/>
              <a:gd name="connsiteX34" fmla="*/ 84 w 363"/>
              <a:gd name="connsiteY34" fmla="*/ 321 h 416"/>
              <a:gd name="connsiteX35" fmla="*/ 68 w 363"/>
              <a:gd name="connsiteY35" fmla="*/ 310 h 416"/>
              <a:gd name="connsiteX36" fmla="*/ 52 w 363"/>
              <a:gd name="connsiteY36" fmla="*/ 300 h 416"/>
              <a:gd name="connsiteX37" fmla="*/ 36 w 363"/>
              <a:gd name="connsiteY37" fmla="*/ 295 h 416"/>
              <a:gd name="connsiteX38" fmla="*/ 26 w 363"/>
              <a:gd name="connsiteY38" fmla="*/ 284 h 416"/>
              <a:gd name="connsiteX39" fmla="*/ 15 w 363"/>
              <a:gd name="connsiteY39" fmla="*/ 279 h 416"/>
              <a:gd name="connsiteX40" fmla="*/ 5 w 363"/>
              <a:gd name="connsiteY40" fmla="*/ 274 h 416"/>
              <a:gd name="connsiteX41" fmla="*/ 0 w 363"/>
              <a:gd name="connsiteY41" fmla="*/ 268 h 416"/>
              <a:gd name="connsiteX42" fmla="*/ 0 w 363"/>
              <a:gd name="connsiteY42" fmla="*/ 268 h 416"/>
              <a:gd name="connsiteX43" fmla="*/ 0 w 363"/>
              <a:gd name="connsiteY43" fmla="*/ 263 h 416"/>
              <a:gd name="connsiteX44" fmla="*/ 0 w 363"/>
              <a:gd name="connsiteY44" fmla="*/ 263 h 416"/>
              <a:gd name="connsiteX45" fmla="*/ 5 w 363"/>
              <a:gd name="connsiteY45" fmla="*/ 263 h 416"/>
              <a:gd name="connsiteX46" fmla="*/ 10 w 363"/>
              <a:gd name="connsiteY46" fmla="*/ 263 h 416"/>
              <a:gd name="connsiteX47" fmla="*/ 21 w 363"/>
              <a:gd name="connsiteY47" fmla="*/ 263 h 416"/>
              <a:gd name="connsiteX48" fmla="*/ 31 w 363"/>
              <a:gd name="connsiteY48" fmla="*/ 263 h 416"/>
              <a:gd name="connsiteX49" fmla="*/ 47 w 363"/>
              <a:gd name="connsiteY49" fmla="*/ 268 h 416"/>
              <a:gd name="connsiteX50" fmla="*/ 63 w 363"/>
              <a:gd name="connsiteY50" fmla="*/ 274 h 416"/>
              <a:gd name="connsiteX51" fmla="*/ 84 w 363"/>
              <a:gd name="connsiteY51" fmla="*/ 274 h 416"/>
              <a:gd name="connsiteX52" fmla="*/ 105 w 363"/>
              <a:gd name="connsiteY52" fmla="*/ 279 h 416"/>
              <a:gd name="connsiteX53" fmla="*/ 121 w 363"/>
              <a:gd name="connsiteY53" fmla="*/ 284 h 416"/>
              <a:gd name="connsiteX54" fmla="*/ 136 w 363"/>
              <a:gd name="connsiteY54" fmla="*/ 284 h 416"/>
              <a:gd name="connsiteX55" fmla="*/ 152 w 363"/>
              <a:gd name="connsiteY55" fmla="*/ 284 h 416"/>
              <a:gd name="connsiteX56" fmla="*/ 163 w 363"/>
              <a:gd name="connsiteY56" fmla="*/ 284 h 416"/>
              <a:gd name="connsiteX57" fmla="*/ 173 w 363"/>
              <a:gd name="connsiteY57" fmla="*/ 284 h 416"/>
              <a:gd name="connsiteX58" fmla="*/ 179 w 363"/>
              <a:gd name="connsiteY58" fmla="*/ 284 h 416"/>
              <a:gd name="connsiteX59" fmla="*/ 184 w 363"/>
              <a:gd name="connsiteY59" fmla="*/ 284 h 416"/>
              <a:gd name="connsiteX60" fmla="*/ 189 w 363"/>
              <a:gd name="connsiteY60" fmla="*/ 279 h 416"/>
              <a:gd name="connsiteX61" fmla="*/ 194 w 363"/>
              <a:gd name="connsiteY61" fmla="*/ 274 h 416"/>
              <a:gd name="connsiteX62" fmla="*/ 200 w 363"/>
              <a:gd name="connsiteY62" fmla="*/ 268 h 416"/>
              <a:gd name="connsiteX63" fmla="*/ 205 w 363"/>
              <a:gd name="connsiteY63" fmla="*/ 263 h 416"/>
              <a:gd name="connsiteX64" fmla="*/ 210 w 363"/>
              <a:gd name="connsiteY64" fmla="*/ 252 h 416"/>
              <a:gd name="connsiteX65" fmla="*/ 221 w 363"/>
              <a:gd name="connsiteY65" fmla="*/ 242 h 416"/>
              <a:gd name="connsiteX66" fmla="*/ 226 w 363"/>
              <a:gd name="connsiteY66" fmla="*/ 231 h 416"/>
              <a:gd name="connsiteX67" fmla="*/ 231 w 363"/>
              <a:gd name="connsiteY67" fmla="*/ 221 h 416"/>
              <a:gd name="connsiteX68" fmla="*/ 236 w 363"/>
              <a:gd name="connsiteY68" fmla="*/ 205 h 416"/>
              <a:gd name="connsiteX69" fmla="*/ 242 w 363"/>
              <a:gd name="connsiteY69" fmla="*/ 189 h 416"/>
              <a:gd name="connsiteX70" fmla="*/ 247 w 363"/>
              <a:gd name="connsiteY70" fmla="*/ 173 h 416"/>
              <a:gd name="connsiteX71" fmla="*/ 252 w 363"/>
              <a:gd name="connsiteY71" fmla="*/ 152 h 416"/>
              <a:gd name="connsiteX72" fmla="*/ 257 w 363"/>
              <a:gd name="connsiteY72" fmla="*/ 131 h 416"/>
              <a:gd name="connsiteX73" fmla="*/ 263 w 363"/>
              <a:gd name="connsiteY73" fmla="*/ 105 h 416"/>
              <a:gd name="connsiteX74" fmla="*/ 268 w 363"/>
              <a:gd name="connsiteY74" fmla="*/ 79 h 416"/>
              <a:gd name="connsiteX75" fmla="*/ 273 w 363"/>
              <a:gd name="connsiteY75" fmla="*/ 52 h 416"/>
              <a:gd name="connsiteX76" fmla="*/ 278 w 363"/>
              <a:gd name="connsiteY76" fmla="*/ 26 h 416"/>
              <a:gd name="connsiteX77" fmla="*/ 284 w 363"/>
              <a:gd name="connsiteY77" fmla="*/ 0 h 416"/>
              <a:gd name="connsiteX0" fmla="*/ 357 w 357"/>
              <a:gd name="connsiteY0" fmla="*/ 63 h 416"/>
              <a:gd name="connsiteX1" fmla="*/ 347 w 357"/>
              <a:gd name="connsiteY1" fmla="*/ 110 h 416"/>
              <a:gd name="connsiteX2" fmla="*/ 336 w 357"/>
              <a:gd name="connsiteY2" fmla="*/ 158 h 416"/>
              <a:gd name="connsiteX3" fmla="*/ 326 w 357"/>
              <a:gd name="connsiteY3" fmla="*/ 205 h 416"/>
              <a:gd name="connsiteX4" fmla="*/ 310 w 357"/>
              <a:gd name="connsiteY4" fmla="*/ 247 h 416"/>
              <a:gd name="connsiteX5" fmla="*/ 299 w 357"/>
              <a:gd name="connsiteY5" fmla="*/ 274 h 416"/>
              <a:gd name="connsiteX6" fmla="*/ 294 w 357"/>
              <a:gd name="connsiteY6" fmla="*/ 295 h 416"/>
              <a:gd name="connsiteX7" fmla="*/ 284 w 357"/>
              <a:gd name="connsiteY7" fmla="*/ 310 h 416"/>
              <a:gd name="connsiteX8" fmla="*/ 273 w 357"/>
              <a:gd name="connsiteY8" fmla="*/ 326 h 416"/>
              <a:gd name="connsiteX9" fmla="*/ 263 w 357"/>
              <a:gd name="connsiteY9" fmla="*/ 342 h 416"/>
              <a:gd name="connsiteX10" fmla="*/ 252 w 357"/>
              <a:gd name="connsiteY10" fmla="*/ 358 h 416"/>
              <a:gd name="connsiteX11" fmla="*/ 236 w 357"/>
              <a:gd name="connsiteY11" fmla="*/ 368 h 416"/>
              <a:gd name="connsiteX12" fmla="*/ 226 w 357"/>
              <a:gd name="connsiteY12" fmla="*/ 379 h 416"/>
              <a:gd name="connsiteX13" fmla="*/ 215 w 357"/>
              <a:gd name="connsiteY13" fmla="*/ 389 h 416"/>
              <a:gd name="connsiteX14" fmla="*/ 205 w 357"/>
              <a:gd name="connsiteY14" fmla="*/ 395 h 416"/>
              <a:gd name="connsiteX15" fmla="*/ 194 w 357"/>
              <a:gd name="connsiteY15" fmla="*/ 400 h 416"/>
              <a:gd name="connsiteX16" fmla="*/ 184 w 357"/>
              <a:gd name="connsiteY16" fmla="*/ 405 h 416"/>
              <a:gd name="connsiteX17" fmla="*/ 179 w 357"/>
              <a:gd name="connsiteY17" fmla="*/ 410 h 416"/>
              <a:gd name="connsiteX18" fmla="*/ 168 w 357"/>
              <a:gd name="connsiteY18" fmla="*/ 416 h 416"/>
              <a:gd name="connsiteX19" fmla="*/ 163 w 357"/>
              <a:gd name="connsiteY19" fmla="*/ 416 h 416"/>
              <a:gd name="connsiteX20" fmla="*/ 157 w 357"/>
              <a:gd name="connsiteY20" fmla="*/ 416 h 416"/>
              <a:gd name="connsiteX21" fmla="*/ 147 w 357"/>
              <a:gd name="connsiteY21" fmla="*/ 410 h 416"/>
              <a:gd name="connsiteX22" fmla="*/ 142 w 357"/>
              <a:gd name="connsiteY22" fmla="*/ 405 h 416"/>
              <a:gd name="connsiteX23" fmla="*/ 136 w 357"/>
              <a:gd name="connsiteY23" fmla="*/ 400 h 416"/>
              <a:gd name="connsiteX24" fmla="*/ 136 w 357"/>
              <a:gd name="connsiteY24" fmla="*/ 395 h 416"/>
              <a:gd name="connsiteX25" fmla="*/ 136 w 357"/>
              <a:gd name="connsiteY25" fmla="*/ 389 h 416"/>
              <a:gd name="connsiteX26" fmla="*/ 136 w 357"/>
              <a:gd name="connsiteY26" fmla="*/ 384 h 416"/>
              <a:gd name="connsiteX27" fmla="*/ 136 w 357"/>
              <a:gd name="connsiteY27" fmla="*/ 374 h 416"/>
              <a:gd name="connsiteX28" fmla="*/ 136 w 357"/>
              <a:gd name="connsiteY28" fmla="*/ 368 h 416"/>
              <a:gd name="connsiteX29" fmla="*/ 131 w 357"/>
              <a:gd name="connsiteY29" fmla="*/ 358 h 416"/>
              <a:gd name="connsiteX30" fmla="*/ 121 w 357"/>
              <a:gd name="connsiteY30" fmla="*/ 347 h 416"/>
              <a:gd name="connsiteX31" fmla="*/ 110 w 357"/>
              <a:gd name="connsiteY31" fmla="*/ 342 h 416"/>
              <a:gd name="connsiteX32" fmla="*/ 100 w 357"/>
              <a:gd name="connsiteY32" fmla="*/ 331 h 416"/>
              <a:gd name="connsiteX33" fmla="*/ 84 w 357"/>
              <a:gd name="connsiteY33" fmla="*/ 321 h 416"/>
              <a:gd name="connsiteX34" fmla="*/ 68 w 357"/>
              <a:gd name="connsiteY34" fmla="*/ 310 h 416"/>
              <a:gd name="connsiteX35" fmla="*/ 52 w 357"/>
              <a:gd name="connsiteY35" fmla="*/ 300 h 416"/>
              <a:gd name="connsiteX36" fmla="*/ 36 w 357"/>
              <a:gd name="connsiteY36" fmla="*/ 295 h 416"/>
              <a:gd name="connsiteX37" fmla="*/ 26 w 357"/>
              <a:gd name="connsiteY37" fmla="*/ 284 h 416"/>
              <a:gd name="connsiteX38" fmla="*/ 15 w 357"/>
              <a:gd name="connsiteY38" fmla="*/ 279 h 416"/>
              <a:gd name="connsiteX39" fmla="*/ 5 w 357"/>
              <a:gd name="connsiteY39" fmla="*/ 274 h 416"/>
              <a:gd name="connsiteX40" fmla="*/ 0 w 357"/>
              <a:gd name="connsiteY40" fmla="*/ 268 h 416"/>
              <a:gd name="connsiteX41" fmla="*/ 0 w 357"/>
              <a:gd name="connsiteY41" fmla="*/ 268 h 416"/>
              <a:gd name="connsiteX42" fmla="*/ 0 w 357"/>
              <a:gd name="connsiteY42" fmla="*/ 263 h 416"/>
              <a:gd name="connsiteX43" fmla="*/ 0 w 357"/>
              <a:gd name="connsiteY43" fmla="*/ 263 h 416"/>
              <a:gd name="connsiteX44" fmla="*/ 5 w 357"/>
              <a:gd name="connsiteY44" fmla="*/ 263 h 416"/>
              <a:gd name="connsiteX45" fmla="*/ 10 w 357"/>
              <a:gd name="connsiteY45" fmla="*/ 263 h 416"/>
              <a:gd name="connsiteX46" fmla="*/ 21 w 357"/>
              <a:gd name="connsiteY46" fmla="*/ 263 h 416"/>
              <a:gd name="connsiteX47" fmla="*/ 31 w 357"/>
              <a:gd name="connsiteY47" fmla="*/ 263 h 416"/>
              <a:gd name="connsiteX48" fmla="*/ 47 w 357"/>
              <a:gd name="connsiteY48" fmla="*/ 268 h 416"/>
              <a:gd name="connsiteX49" fmla="*/ 63 w 357"/>
              <a:gd name="connsiteY49" fmla="*/ 274 h 416"/>
              <a:gd name="connsiteX50" fmla="*/ 84 w 357"/>
              <a:gd name="connsiteY50" fmla="*/ 274 h 416"/>
              <a:gd name="connsiteX51" fmla="*/ 105 w 357"/>
              <a:gd name="connsiteY51" fmla="*/ 279 h 416"/>
              <a:gd name="connsiteX52" fmla="*/ 121 w 357"/>
              <a:gd name="connsiteY52" fmla="*/ 284 h 416"/>
              <a:gd name="connsiteX53" fmla="*/ 136 w 357"/>
              <a:gd name="connsiteY53" fmla="*/ 284 h 416"/>
              <a:gd name="connsiteX54" fmla="*/ 152 w 357"/>
              <a:gd name="connsiteY54" fmla="*/ 284 h 416"/>
              <a:gd name="connsiteX55" fmla="*/ 163 w 357"/>
              <a:gd name="connsiteY55" fmla="*/ 284 h 416"/>
              <a:gd name="connsiteX56" fmla="*/ 173 w 357"/>
              <a:gd name="connsiteY56" fmla="*/ 284 h 416"/>
              <a:gd name="connsiteX57" fmla="*/ 179 w 357"/>
              <a:gd name="connsiteY57" fmla="*/ 284 h 416"/>
              <a:gd name="connsiteX58" fmla="*/ 184 w 357"/>
              <a:gd name="connsiteY58" fmla="*/ 284 h 416"/>
              <a:gd name="connsiteX59" fmla="*/ 189 w 357"/>
              <a:gd name="connsiteY59" fmla="*/ 279 h 416"/>
              <a:gd name="connsiteX60" fmla="*/ 194 w 357"/>
              <a:gd name="connsiteY60" fmla="*/ 274 h 416"/>
              <a:gd name="connsiteX61" fmla="*/ 200 w 357"/>
              <a:gd name="connsiteY61" fmla="*/ 268 h 416"/>
              <a:gd name="connsiteX62" fmla="*/ 205 w 357"/>
              <a:gd name="connsiteY62" fmla="*/ 263 h 416"/>
              <a:gd name="connsiteX63" fmla="*/ 210 w 357"/>
              <a:gd name="connsiteY63" fmla="*/ 252 h 416"/>
              <a:gd name="connsiteX64" fmla="*/ 221 w 357"/>
              <a:gd name="connsiteY64" fmla="*/ 242 h 416"/>
              <a:gd name="connsiteX65" fmla="*/ 226 w 357"/>
              <a:gd name="connsiteY65" fmla="*/ 231 h 416"/>
              <a:gd name="connsiteX66" fmla="*/ 231 w 357"/>
              <a:gd name="connsiteY66" fmla="*/ 221 h 416"/>
              <a:gd name="connsiteX67" fmla="*/ 236 w 357"/>
              <a:gd name="connsiteY67" fmla="*/ 205 h 416"/>
              <a:gd name="connsiteX68" fmla="*/ 242 w 357"/>
              <a:gd name="connsiteY68" fmla="*/ 189 h 416"/>
              <a:gd name="connsiteX69" fmla="*/ 247 w 357"/>
              <a:gd name="connsiteY69" fmla="*/ 173 h 416"/>
              <a:gd name="connsiteX70" fmla="*/ 252 w 357"/>
              <a:gd name="connsiteY70" fmla="*/ 152 h 416"/>
              <a:gd name="connsiteX71" fmla="*/ 257 w 357"/>
              <a:gd name="connsiteY71" fmla="*/ 131 h 416"/>
              <a:gd name="connsiteX72" fmla="*/ 263 w 357"/>
              <a:gd name="connsiteY72" fmla="*/ 105 h 416"/>
              <a:gd name="connsiteX73" fmla="*/ 268 w 357"/>
              <a:gd name="connsiteY73" fmla="*/ 79 h 416"/>
              <a:gd name="connsiteX74" fmla="*/ 273 w 357"/>
              <a:gd name="connsiteY74" fmla="*/ 52 h 416"/>
              <a:gd name="connsiteX75" fmla="*/ 278 w 357"/>
              <a:gd name="connsiteY75" fmla="*/ 26 h 416"/>
              <a:gd name="connsiteX76" fmla="*/ 284 w 357"/>
              <a:gd name="connsiteY76" fmla="*/ 0 h 416"/>
              <a:gd name="connsiteX0" fmla="*/ 347 w 347"/>
              <a:gd name="connsiteY0" fmla="*/ 110 h 416"/>
              <a:gd name="connsiteX1" fmla="*/ 336 w 347"/>
              <a:gd name="connsiteY1" fmla="*/ 158 h 416"/>
              <a:gd name="connsiteX2" fmla="*/ 326 w 347"/>
              <a:gd name="connsiteY2" fmla="*/ 205 h 416"/>
              <a:gd name="connsiteX3" fmla="*/ 310 w 347"/>
              <a:gd name="connsiteY3" fmla="*/ 247 h 416"/>
              <a:gd name="connsiteX4" fmla="*/ 299 w 347"/>
              <a:gd name="connsiteY4" fmla="*/ 274 h 416"/>
              <a:gd name="connsiteX5" fmla="*/ 294 w 347"/>
              <a:gd name="connsiteY5" fmla="*/ 295 h 416"/>
              <a:gd name="connsiteX6" fmla="*/ 284 w 347"/>
              <a:gd name="connsiteY6" fmla="*/ 310 h 416"/>
              <a:gd name="connsiteX7" fmla="*/ 273 w 347"/>
              <a:gd name="connsiteY7" fmla="*/ 326 h 416"/>
              <a:gd name="connsiteX8" fmla="*/ 263 w 347"/>
              <a:gd name="connsiteY8" fmla="*/ 342 h 416"/>
              <a:gd name="connsiteX9" fmla="*/ 252 w 347"/>
              <a:gd name="connsiteY9" fmla="*/ 358 h 416"/>
              <a:gd name="connsiteX10" fmla="*/ 236 w 347"/>
              <a:gd name="connsiteY10" fmla="*/ 368 h 416"/>
              <a:gd name="connsiteX11" fmla="*/ 226 w 347"/>
              <a:gd name="connsiteY11" fmla="*/ 379 h 416"/>
              <a:gd name="connsiteX12" fmla="*/ 215 w 347"/>
              <a:gd name="connsiteY12" fmla="*/ 389 h 416"/>
              <a:gd name="connsiteX13" fmla="*/ 205 w 347"/>
              <a:gd name="connsiteY13" fmla="*/ 395 h 416"/>
              <a:gd name="connsiteX14" fmla="*/ 194 w 347"/>
              <a:gd name="connsiteY14" fmla="*/ 400 h 416"/>
              <a:gd name="connsiteX15" fmla="*/ 184 w 347"/>
              <a:gd name="connsiteY15" fmla="*/ 405 h 416"/>
              <a:gd name="connsiteX16" fmla="*/ 179 w 347"/>
              <a:gd name="connsiteY16" fmla="*/ 410 h 416"/>
              <a:gd name="connsiteX17" fmla="*/ 168 w 347"/>
              <a:gd name="connsiteY17" fmla="*/ 416 h 416"/>
              <a:gd name="connsiteX18" fmla="*/ 163 w 347"/>
              <a:gd name="connsiteY18" fmla="*/ 416 h 416"/>
              <a:gd name="connsiteX19" fmla="*/ 157 w 347"/>
              <a:gd name="connsiteY19" fmla="*/ 416 h 416"/>
              <a:gd name="connsiteX20" fmla="*/ 147 w 347"/>
              <a:gd name="connsiteY20" fmla="*/ 410 h 416"/>
              <a:gd name="connsiteX21" fmla="*/ 142 w 347"/>
              <a:gd name="connsiteY21" fmla="*/ 405 h 416"/>
              <a:gd name="connsiteX22" fmla="*/ 136 w 347"/>
              <a:gd name="connsiteY22" fmla="*/ 400 h 416"/>
              <a:gd name="connsiteX23" fmla="*/ 136 w 347"/>
              <a:gd name="connsiteY23" fmla="*/ 395 h 416"/>
              <a:gd name="connsiteX24" fmla="*/ 136 w 347"/>
              <a:gd name="connsiteY24" fmla="*/ 389 h 416"/>
              <a:gd name="connsiteX25" fmla="*/ 136 w 347"/>
              <a:gd name="connsiteY25" fmla="*/ 384 h 416"/>
              <a:gd name="connsiteX26" fmla="*/ 136 w 347"/>
              <a:gd name="connsiteY26" fmla="*/ 374 h 416"/>
              <a:gd name="connsiteX27" fmla="*/ 136 w 347"/>
              <a:gd name="connsiteY27" fmla="*/ 368 h 416"/>
              <a:gd name="connsiteX28" fmla="*/ 131 w 347"/>
              <a:gd name="connsiteY28" fmla="*/ 358 h 416"/>
              <a:gd name="connsiteX29" fmla="*/ 121 w 347"/>
              <a:gd name="connsiteY29" fmla="*/ 347 h 416"/>
              <a:gd name="connsiteX30" fmla="*/ 110 w 347"/>
              <a:gd name="connsiteY30" fmla="*/ 342 h 416"/>
              <a:gd name="connsiteX31" fmla="*/ 100 w 347"/>
              <a:gd name="connsiteY31" fmla="*/ 331 h 416"/>
              <a:gd name="connsiteX32" fmla="*/ 84 w 347"/>
              <a:gd name="connsiteY32" fmla="*/ 321 h 416"/>
              <a:gd name="connsiteX33" fmla="*/ 68 w 347"/>
              <a:gd name="connsiteY33" fmla="*/ 310 h 416"/>
              <a:gd name="connsiteX34" fmla="*/ 52 w 347"/>
              <a:gd name="connsiteY34" fmla="*/ 300 h 416"/>
              <a:gd name="connsiteX35" fmla="*/ 36 w 347"/>
              <a:gd name="connsiteY35" fmla="*/ 295 h 416"/>
              <a:gd name="connsiteX36" fmla="*/ 26 w 347"/>
              <a:gd name="connsiteY36" fmla="*/ 284 h 416"/>
              <a:gd name="connsiteX37" fmla="*/ 15 w 347"/>
              <a:gd name="connsiteY37" fmla="*/ 279 h 416"/>
              <a:gd name="connsiteX38" fmla="*/ 5 w 347"/>
              <a:gd name="connsiteY38" fmla="*/ 274 h 416"/>
              <a:gd name="connsiteX39" fmla="*/ 0 w 347"/>
              <a:gd name="connsiteY39" fmla="*/ 268 h 416"/>
              <a:gd name="connsiteX40" fmla="*/ 0 w 347"/>
              <a:gd name="connsiteY40" fmla="*/ 268 h 416"/>
              <a:gd name="connsiteX41" fmla="*/ 0 w 347"/>
              <a:gd name="connsiteY41" fmla="*/ 263 h 416"/>
              <a:gd name="connsiteX42" fmla="*/ 0 w 347"/>
              <a:gd name="connsiteY42" fmla="*/ 263 h 416"/>
              <a:gd name="connsiteX43" fmla="*/ 5 w 347"/>
              <a:gd name="connsiteY43" fmla="*/ 263 h 416"/>
              <a:gd name="connsiteX44" fmla="*/ 10 w 347"/>
              <a:gd name="connsiteY44" fmla="*/ 263 h 416"/>
              <a:gd name="connsiteX45" fmla="*/ 21 w 347"/>
              <a:gd name="connsiteY45" fmla="*/ 263 h 416"/>
              <a:gd name="connsiteX46" fmla="*/ 31 w 347"/>
              <a:gd name="connsiteY46" fmla="*/ 263 h 416"/>
              <a:gd name="connsiteX47" fmla="*/ 47 w 347"/>
              <a:gd name="connsiteY47" fmla="*/ 268 h 416"/>
              <a:gd name="connsiteX48" fmla="*/ 63 w 347"/>
              <a:gd name="connsiteY48" fmla="*/ 274 h 416"/>
              <a:gd name="connsiteX49" fmla="*/ 84 w 347"/>
              <a:gd name="connsiteY49" fmla="*/ 274 h 416"/>
              <a:gd name="connsiteX50" fmla="*/ 105 w 347"/>
              <a:gd name="connsiteY50" fmla="*/ 279 h 416"/>
              <a:gd name="connsiteX51" fmla="*/ 121 w 347"/>
              <a:gd name="connsiteY51" fmla="*/ 284 h 416"/>
              <a:gd name="connsiteX52" fmla="*/ 136 w 347"/>
              <a:gd name="connsiteY52" fmla="*/ 284 h 416"/>
              <a:gd name="connsiteX53" fmla="*/ 152 w 347"/>
              <a:gd name="connsiteY53" fmla="*/ 284 h 416"/>
              <a:gd name="connsiteX54" fmla="*/ 163 w 347"/>
              <a:gd name="connsiteY54" fmla="*/ 284 h 416"/>
              <a:gd name="connsiteX55" fmla="*/ 173 w 347"/>
              <a:gd name="connsiteY55" fmla="*/ 284 h 416"/>
              <a:gd name="connsiteX56" fmla="*/ 179 w 347"/>
              <a:gd name="connsiteY56" fmla="*/ 284 h 416"/>
              <a:gd name="connsiteX57" fmla="*/ 184 w 347"/>
              <a:gd name="connsiteY57" fmla="*/ 284 h 416"/>
              <a:gd name="connsiteX58" fmla="*/ 189 w 347"/>
              <a:gd name="connsiteY58" fmla="*/ 279 h 416"/>
              <a:gd name="connsiteX59" fmla="*/ 194 w 347"/>
              <a:gd name="connsiteY59" fmla="*/ 274 h 416"/>
              <a:gd name="connsiteX60" fmla="*/ 200 w 347"/>
              <a:gd name="connsiteY60" fmla="*/ 268 h 416"/>
              <a:gd name="connsiteX61" fmla="*/ 205 w 347"/>
              <a:gd name="connsiteY61" fmla="*/ 263 h 416"/>
              <a:gd name="connsiteX62" fmla="*/ 210 w 347"/>
              <a:gd name="connsiteY62" fmla="*/ 252 h 416"/>
              <a:gd name="connsiteX63" fmla="*/ 221 w 347"/>
              <a:gd name="connsiteY63" fmla="*/ 242 h 416"/>
              <a:gd name="connsiteX64" fmla="*/ 226 w 347"/>
              <a:gd name="connsiteY64" fmla="*/ 231 h 416"/>
              <a:gd name="connsiteX65" fmla="*/ 231 w 347"/>
              <a:gd name="connsiteY65" fmla="*/ 221 h 416"/>
              <a:gd name="connsiteX66" fmla="*/ 236 w 347"/>
              <a:gd name="connsiteY66" fmla="*/ 205 h 416"/>
              <a:gd name="connsiteX67" fmla="*/ 242 w 347"/>
              <a:gd name="connsiteY67" fmla="*/ 189 h 416"/>
              <a:gd name="connsiteX68" fmla="*/ 247 w 347"/>
              <a:gd name="connsiteY68" fmla="*/ 173 h 416"/>
              <a:gd name="connsiteX69" fmla="*/ 252 w 347"/>
              <a:gd name="connsiteY69" fmla="*/ 152 h 416"/>
              <a:gd name="connsiteX70" fmla="*/ 257 w 347"/>
              <a:gd name="connsiteY70" fmla="*/ 131 h 416"/>
              <a:gd name="connsiteX71" fmla="*/ 263 w 347"/>
              <a:gd name="connsiteY71" fmla="*/ 105 h 416"/>
              <a:gd name="connsiteX72" fmla="*/ 268 w 347"/>
              <a:gd name="connsiteY72" fmla="*/ 79 h 416"/>
              <a:gd name="connsiteX73" fmla="*/ 273 w 347"/>
              <a:gd name="connsiteY73" fmla="*/ 52 h 416"/>
              <a:gd name="connsiteX74" fmla="*/ 278 w 347"/>
              <a:gd name="connsiteY74" fmla="*/ 26 h 416"/>
              <a:gd name="connsiteX75" fmla="*/ 284 w 347"/>
              <a:gd name="connsiteY75" fmla="*/ 0 h 416"/>
              <a:gd name="connsiteX0" fmla="*/ 347 w 347"/>
              <a:gd name="connsiteY0" fmla="*/ 84 h 390"/>
              <a:gd name="connsiteX1" fmla="*/ 336 w 347"/>
              <a:gd name="connsiteY1" fmla="*/ 132 h 390"/>
              <a:gd name="connsiteX2" fmla="*/ 326 w 347"/>
              <a:gd name="connsiteY2" fmla="*/ 179 h 390"/>
              <a:gd name="connsiteX3" fmla="*/ 310 w 347"/>
              <a:gd name="connsiteY3" fmla="*/ 221 h 390"/>
              <a:gd name="connsiteX4" fmla="*/ 299 w 347"/>
              <a:gd name="connsiteY4" fmla="*/ 248 h 390"/>
              <a:gd name="connsiteX5" fmla="*/ 294 w 347"/>
              <a:gd name="connsiteY5" fmla="*/ 269 h 390"/>
              <a:gd name="connsiteX6" fmla="*/ 284 w 347"/>
              <a:gd name="connsiteY6" fmla="*/ 284 h 390"/>
              <a:gd name="connsiteX7" fmla="*/ 273 w 347"/>
              <a:gd name="connsiteY7" fmla="*/ 300 h 390"/>
              <a:gd name="connsiteX8" fmla="*/ 263 w 347"/>
              <a:gd name="connsiteY8" fmla="*/ 316 h 390"/>
              <a:gd name="connsiteX9" fmla="*/ 252 w 347"/>
              <a:gd name="connsiteY9" fmla="*/ 332 h 390"/>
              <a:gd name="connsiteX10" fmla="*/ 236 w 347"/>
              <a:gd name="connsiteY10" fmla="*/ 342 h 390"/>
              <a:gd name="connsiteX11" fmla="*/ 226 w 347"/>
              <a:gd name="connsiteY11" fmla="*/ 353 h 390"/>
              <a:gd name="connsiteX12" fmla="*/ 215 w 347"/>
              <a:gd name="connsiteY12" fmla="*/ 363 h 390"/>
              <a:gd name="connsiteX13" fmla="*/ 205 w 347"/>
              <a:gd name="connsiteY13" fmla="*/ 369 h 390"/>
              <a:gd name="connsiteX14" fmla="*/ 194 w 347"/>
              <a:gd name="connsiteY14" fmla="*/ 374 h 390"/>
              <a:gd name="connsiteX15" fmla="*/ 184 w 347"/>
              <a:gd name="connsiteY15" fmla="*/ 379 h 390"/>
              <a:gd name="connsiteX16" fmla="*/ 179 w 347"/>
              <a:gd name="connsiteY16" fmla="*/ 384 h 390"/>
              <a:gd name="connsiteX17" fmla="*/ 168 w 347"/>
              <a:gd name="connsiteY17" fmla="*/ 390 h 390"/>
              <a:gd name="connsiteX18" fmla="*/ 163 w 347"/>
              <a:gd name="connsiteY18" fmla="*/ 390 h 390"/>
              <a:gd name="connsiteX19" fmla="*/ 157 w 347"/>
              <a:gd name="connsiteY19" fmla="*/ 390 h 390"/>
              <a:gd name="connsiteX20" fmla="*/ 147 w 347"/>
              <a:gd name="connsiteY20" fmla="*/ 384 h 390"/>
              <a:gd name="connsiteX21" fmla="*/ 142 w 347"/>
              <a:gd name="connsiteY21" fmla="*/ 379 h 390"/>
              <a:gd name="connsiteX22" fmla="*/ 136 w 347"/>
              <a:gd name="connsiteY22" fmla="*/ 374 h 390"/>
              <a:gd name="connsiteX23" fmla="*/ 136 w 347"/>
              <a:gd name="connsiteY23" fmla="*/ 369 h 390"/>
              <a:gd name="connsiteX24" fmla="*/ 136 w 347"/>
              <a:gd name="connsiteY24" fmla="*/ 363 h 390"/>
              <a:gd name="connsiteX25" fmla="*/ 136 w 347"/>
              <a:gd name="connsiteY25" fmla="*/ 358 h 390"/>
              <a:gd name="connsiteX26" fmla="*/ 136 w 347"/>
              <a:gd name="connsiteY26" fmla="*/ 348 h 390"/>
              <a:gd name="connsiteX27" fmla="*/ 136 w 347"/>
              <a:gd name="connsiteY27" fmla="*/ 342 h 390"/>
              <a:gd name="connsiteX28" fmla="*/ 131 w 347"/>
              <a:gd name="connsiteY28" fmla="*/ 332 h 390"/>
              <a:gd name="connsiteX29" fmla="*/ 121 w 347"/>
              <a:gd name="connsiteY29" fmla="*/ 321 h 390"/>
              <a:gd name="connsiteX30" fmla="*/ 110 w 347"/>
              <a:gd name="connsiteY30" fmla="*/ 316 h 390"/>
              <a:gd name="connsiteX31" fmla="*/ 100 w 347"/>
              <a:gd name="connsiteY31" fmla="*/ 305 h 390"/>
              <a:gd name="connsiteX32" fmla="*/ 84 w 347"/>
              <a:gd name="connsiteY32" fmla="*/ 295 h 390"/>
              <a:gd name="connsiteX33" fmla="*/ 68 w 347"/>
              <a:gd name="connsiteY33" fmla="*/ 284 h 390"/>
              <a:gd name="connsiteX34" fmla="*/ 52 w 347"/>
              <a:gd name="connsiteY34" fmla="*/ 274 h 390"/>
              <a:gd name="connsiteX35" fmla="*/ 36 w 347"/>
              <a:gd name="connsiteY35" fmla="*/ 269 h 390"/>
              <a:gd name="connsiteX36" fmla="*/ 26 w 347"/>
              <a:gd name="connsiteY36" fmla="*/ 258 h 390"/>
              <a:gd name="connsiteX37" fmla="*/ 15 w 347"/>
              <a:gd name="connsiteY37" fmla="*/ 253 h 390"/>
              <a:gd name="connsiteX38" fmla="*/ 5 w 347"/>
              <a:gd name="connsiteY38" fmla="*/ 248 h 390"/>
              <a:gd name="connsiteX39" fmla="*/ 0 w 347"/>
              <a:gd name="connsiteY39" fmla="*/ 242 h 390"/>
              <a:gd name="connsiteX40" fmla="*/ 0 w 347"/>
              <a:gd name="connsiteY40" fmla="*/ 242 h 390"/>
              <a:gd name="connsiteX41" fmla="*/ 0 w 347"/>
              <a:gd name="connsiteY41" fmla="*/ 237 h 390"/>
              <a:gd name="connsiteX42" fmla="*/ 0 w 347"/>
              <a:gd name="connsiteY42" fmla="*/ 237 h 390"/>
              <a:gd name="connsiteX43" fmla="*/ 5 w 347"/>
              <a:gd name="connsiteY43" fmla="*/ 237 h 390"/>
              <a:gd name="connsiteX44" fmla="*/ 10 w 347"/>
              <a:gd name="connsiteY44" fmla="*/ 237 h 390"/>
              <a:gd name="connsiteX45" fmla="*/ 21 w 347"/>
              <a:gd name="connsiteY45" fmla="*/ 237 h 390"/>
              <a:gd name="connsiteX46" fmla="*/ 31 w 347"/>
              <a:gd name="connsiteY46" fmla="*/ 237 h 390"/>
              <a:gd name="connsiteX47" fmla="*/ 47 w 347"/>
              <a:gd name="connsiteY47" fmla="*/ 242 h 390"/>
              <a:gd name="connsiteX48" fmla="*/ 63 w 347"/>
              <a:gd name="connsiteY48" fmla="*/ 248 h 390"/>
              <a:gd name="connsiteX49" fmla="*/ 84 w 347"/>
              <a:gd name="connsiteY49" fmla="*/ 248 h 390"/>
              <a:gd name="connsiteX50" fmla="*/ 105 w 347"/>
              <a:gd name="connsiteY50" fmla="*/ 253 h 390"/>
              <a:gd name="connsiteX51" fmla="*/ 121 w 347"/>
              <a:gd name="connsiteY51" fmla="*/ 258 h 390"/>
              <a:gd name="connsiteX52" fmla="*/ 136 w 347"/>
              <a:gd name="connsiteY52" fmla="*/ 258 h 390"/>
              <a:gd name="connsiteX53" fmla="*/ 152 w 347"/>
              <a:gd name="connsiteY53" fmla="*/ 258 h 390"/>
              <a:gd name="connsiteX54" fmla="*/ 163 w 347"/>
              <a:gd name="connsiteY54" fmla="*/ 258 h 390"/>
              <a:gd name="connsiteX55" fmla="*/ 173 w 347"/>
              <a:gd name="connsiteY55" fmla="*/ 258 h 390"/>
              <a:gd name="connsiteX56" fmla="*/ 179 w 347"/>
              <a:gd name="connsiteY56" fmla="*/ 258 h 390"/>
              <a:gd name="connsiteX57" fmla="*/ 184 w 347"/>
              <a:gd name="connsiteY57" fmla="*/ 258 h 390"/>
              <a:gd name="connsiteX58" fmla="*/ 189 w 347"/>
              <a:gd name="connsiteY58" fmla="*/ 253 h 390"/>
              <a:gd name="connsiteX59" fmla="*/ 194 w 347"/>
              <a:gd name="connsiteY59" fmla="*/ 248 h 390"/>
              <a:gd name="connsiteX60" fmla="*/ 200 w 347"/>
              <a:gd name="connsiteY60" fmla="*/ 242 h 390"/>
              <a:gd name="connsiteX61" fmla="*/ 205 w 347"/>
              <a:gd name="connsiteY61" fmla="*/ 237 h 390"/>
              <a:gd name="connsiteX62" fmla="*/ 210 w 347"/>
              <a:gd name="connsiteY62" fmla="*/ 226 h 390"/>
              <a:gd name="connsiteX63" fmla="*/ 221 w 347"/>
              <a:gd name="connsiteY63" fmla="*/ 216 h 390"/>
              <a:gd name="connsiteX64" fmla="*/ 226 w 347"/>
              <a:gd name="connsiteY64" fmla="*/ 205 h 390"/>
              <a:gd name="connsiteX65" fmla="*/ 231 w 347"/>
              <a:gd name="connsiteY65" fmla="*/ 195 h 390"/>
              <a:gd name="connsiteX66" fmla="*/ 236 w 347"/>
              <a:gd name="connsiteY66" fmla="*/ 179 h 390"/>
              <a:gd name="connsiteX67" fmla="*/ 242 w 347"/>
              <a:gd name="connsiteY67" fmla="*/ 163 h 390"/>
              <a:gd name="connsiteX68" fmla="*/ 247 w 347"/>
              <a:gd name="connsiteY68" fmla="*/ 147 h 390"/>
              <a:gd name="connsiteX69" fmla="*/ 252 w 347"/>
              <a:gd name="connsiteY69" fmla="*/ 126 h 390"/>
              <a:gd name="connsiteX70" fmla="*/ 257 w 347"/>
              <a:gd name="connsiteY70" fmla="*/ 105 h 390"/>
              <a:gd name="connsiteX71" fmla="*/ 263 w 347"/>
              <a:gd name="connsiteY71" fmla="*/ 79 h 390"/>
              <a:gd name="connsiteX72" fmla="*/ 268 w 347"/>
              <a:gd name="connsiteY72" fmla="*/ 53 h 390"/>
              <a:gd name="connsiteX73" fmla="*/ 273 w 347"/>
              <a:gd name="connsiteY73" fmla="*/ 26 h 390"/>
              <a:gd name="connsiteX74" fmla="*/ 278 w 347"/>
              <a:gd name="connsiteY74" fmla="*/ 0 h 390"/>
              <a:gd name="connsiteX0" fmla="*/ 347 w 347"/>
              <a:gd name="connsiteY0" fmla="*/ 58 h 364"/>
              <a:gd name="connsiteX1" fmla="*/ 336 w 347"/>
              <a:gd name="connsiteY1" fmla="*/ 106 h 364"/>
              <a:gd name="connsiteX2" fmla="*/ 326 w 347"/>
              <a:gd name="connsiteY2" fmla="*/ 153 h 364"/>
              <a:gd name="connsiteX3" fmla="*/ 310 w 347"/>
              <a:gd name="connsiteY3" fmla="*/ 195 h 364"/>
              <a:gd name="connsiteX4" fmla="*/ 299 w 347"/>
              <a:gd name="connsiteY4" fmla="*/ 222 h 364"/>
              <a:gd name="connsiteX5" fmla="*/ 294 w 347"/>
              <a:gd name="connsiteY5" fmla="*/ 243 h 364"/>
              <a:gd name="connsiteX6" fmla="*/ 284 w 347"/>
              <a:gd name="connsiteY6" fmla="*/ 258 h 364"/>
              <a:gd name="connsiteX7" fmla="*/ 273 w 347"/>
              <a:gd name="connsiteY7" fmla="*/ 274 h 364"/>
              <a:gd name="connsiteX8" fmla="*/ 263 w 347"/>
              <a:gd name="connsiteY8" fmla="*/ 290 h 364"/>
              <a:gd name="connsiteX9" fmla="*/ 252 w 347"/>
              <a:gd name="connsiteY9" fmla="*/ 306 h 364"/>
              <a:gd name="connsiteX10" fmla="*/ 236 w 347"/>
              <a:gd name="connsiteY10" fmla="*/ 316 h 364"/>
              <a:gd name="connsiteX11" fmla="*/ 226 w 347"/>
              <a:gd name="connsiteY11" fmla="*/ 327 h 364"/>
              <a:gd name="connsiteX12" fmla="*/ 215 w 347"/>
              <a:gd name="connsiteY12" fmla="*/ 337 h 364"/>
              <a:gd name="connsiteX13" fmla="*/ 205 w 347"/>
              <a:gd name="connsiteY13" fmla="*/ 343 h 364"/>
              <a:gd name="connsiteX14" fmla="*/ 194 w 347"/>
              <a:gd name="connsiteY14" fmla="*/ 348 h 364"/>
              <a:gd name="connsiteX15" fmla="*/ 184 w 347"/>
              <a:gd name="connsiteY15" fmla="*/ 353 h 364"/>
              <a:gd name="connsiteX16" fmla="*/ 179 w 347"/>
              <a:gd name="connsiteY16" fmla="*/ 358 h 364"/>
              <a:gd name="connsiteX17" fmla="*/ 168 w 347"/>
              <a:gd name="connsiteY17" fmla="*/ 364 h 364"/>
              <a:gd name="connsiteX18" fmla="*/ 163 w 347"/>
              <a:gd name="connsiteY18" fmla="*/ 364 h 364"/>
              <a:gd name="connsiteX19" fmla="*/ 157 w 347"/>
              <a:gd name="connsiteY19" fmla="*/ 364 h 364"/>
              <a:gd name="connsiteX20" fmla="*/ 147 w 347"/>
              <a:gd name="connsiteY20" fmla="*/ 358 h 364"/>
              <a:gd name="connsiteX21" fmla="*/ 142 w 347"/>
              <a:gd name="connsiteY21" fmla="*/ 353 h 364"/>
              <a:gd name="connsiteX22" fmla="*/ 136 w 347"/>
              <a:gd name="connsiteY22" fmla="*/ 348 h 364"/>
              <a:gd name="connsiteX23" fmla="*/ 136 w 347"/>
              <a:gd name="connsiteY23" fmla="*/ 343 h 364"/>
              <a:gd name="connsiteX24" fmla="*/ 136 w 347"/>
              <a:gd name="connsiteY24" fmla="*/ 337 h 364"/>
              <a:gd name="connsiteX25" fmla="*/ 136 w 347"/>
              <a:gd name="connsiteY25" fmla="*/ 332 h 364"/>
              <a:gd name="connsiteX26" fmla="*/ 136 w 347"/>
              <a:gd name="connsiteY26" fmla="*/ 322 h 364"/>
              <a:gd name="connsiteX27" fmla="*/ 136 w 347"/>
              <a:gd name="connsiteY27" fmla="*/ 316 h 364"/>
              <a:gd name="connsiteX28" fmla="*/ 131 w 347"/>
              <a:gd name="connsiteY28" fmla="*/ 306 h 364"/>
              <a:gd name="connsiteX29" fmla="*/ 121 w 347"/>
              <a:gd name="connsiteY29" fmla="*/ 295 h 364"/>
              <a:gd name="connsiteX30" fmla="*/ 110 w 347"/>
              <a:gd name="connsiteY30" fmla="*/ 290 h 364"/>
              <a:gd name="connsiteX31" fmla="*/ 100 w 347"/>
              <a:gd name="connsiteY31" fmla="*/ 279 h 364"/>
              <a:gd name="connsiteX32" fmla="*/ 84 w 347"/>
              <a:gd name="connsiteY32" fmla="*/ 269 h 364"/>
              <a:gd name="connsiteX33" fmla="*/ 68 w 347"/>
              <a:gd name="connsiteY33" fmla="*/ 258 h 364"/>
              <a:gd name="connsiteX34" fmla="*/ 52 w 347"/>
              <a:gd name="connsiteY34" fmla="*/ 248 h 364"/>
              <a:gd name="connsiteX35" fmla="*/ 36 w 347"/>
              <a:gd name="connsiteY35" fmla="*/ 243 h 364"/>
              <a:gd name="connsiteX36" fmla="*/ 26 w 347"/>
              <a:gd name="connsiteY36" fmla="*/ 232 h 364"/>
              <a:gd name="connsiteX37" fmla="*/ 15 w 347"/>
              <a:gd name="connsiteY37" fmla="*/ 227 h 364"/>
              <a:gd name="connsiteX38" fmla="*/ 5 w 347"/>
              <a:gd name="connsiteY38" fmla="*/ 222 h 364"/>
              <a:gd name="connsiteX39" fmla="*/ 0 w 347"/>
              <a:gd name="connsiteY39" fmla="*/ 216 h 364"/>
              <a:gd name="connsiteX40" fmla="*/ 0 w 347"/>
              <a:gd name="connsiteY40" fmla="*/ 216 h 364"/>
              <a:gd name="connsiteX41" fmla="*/ 0 w 347"/>
              <a:gd name="connsiteY41" fmla="*/ 211 h 364"/>
              <a:gd name="connsiteX42" fmla="*/ 0 w 347"/>
              <a:gd name="connsiteY42" fmla="*/ 211 h 364"/>
              <a:gd name="connsiteX43" fmla="*/ 5 w 347"/>
              <a:gd name="connsiteY43" fmla="*/ 211 h 364"/>
              <a:gd name="connsiteX44" fmla="*/ 10 w 347"/>
              <a:gd name="connsiteY44" fmla="*/ 211 h 364"/>
              <a:gd name="connsiteX45" fmla="*/ 21 w 347"/>
              <a:gd name="connsiteY45" fmla="*/ 211 h 364"/>
              <a:gd name="connsiteX46" fmla="*/ 31 w 347"/>
              <a:gd name="connsiteY46" fmla="*/ 211 h 364"/>
              <a:gd name="connsiteX47" fmla="*/ 47 w 347"/>
              <a:gd name="connsiteY47" fmla="*/ 216 h 364"/>
              <a:gd name="connsiteX48" fmla="*/ 63 w 347"/>
              <a:gd name="connsiteY48" fmla="*/ 222 h 364"/>
              <a:gd name="connsiteX49" fmla="*/ 84 w 347"/>
              <a:gd name="connsiteY49" fmla="*/ 222 h 364"/>
              <a:gd name="connsiteX50" fmla="*/ 105 w 347"/>
              <a:gd name="connsiteY50" fmla="*/ 227 h 364"/>
              <a:gd name="connsiteX51" fmla="*/ 121 w 347"/>
              <a:gd name="connsiteY51" fmla="*/ 232 h 364"/>
              <a:gd name="connsiteX52" fmla="*/ 136 w 347"/>
              <a:gd name="connsiteY52" fmla="*/ 232 h 364"/>
              <a:gd name="connsiteX53" fmla="*/ 152 w 347"/>
              <a:gd name="connsiteY53" fmla="*/ 232 h 364"/>
              <a:gd name="connsiteX54" fmla="*/ 163 w 347"/>
              <a:gd name="connsiteY54" fmla="*/ 232 h 364"/>
              <a:gd name="connsiteX55" fmla="*/ 173 w 347"/>
              <a:gd name="connsiteY55" fmla="*/ 232 h 364"/>
              <a:gd name="connsiteX56" fmla="*/ 179 w 347"/>
              <a:gd name="connsiteY56" fmla="*/ 232 h 364"/>
              <a:gd name="connsiteX57" fmla="*/ 184 w 347"/>
              <a:gd name="connsiteY57" fmla="*/ 232 h 364"/>
              <a:gd name="connsiteX58" fmla="*/ 189 w 347"/>
              <a:gd name="connsiteY58" fmla="*/ 227 h 364"/>
              <a:gd name="connsiteX59" fmla="*/ 194 w 347"/>
              <a:gd name="connsiteY59" fmla="*/ 222 h 364"/>
              <a:gd name="connsiteX60" fmla="*/ 200 w 347"/>
              <a:gd name="connsiteY60" fmla="*/ 216 h 364"/>
              <a:gd name="connsiteX61" fmla="*/ 205 w 347"/>
              <a:gd name="connsiteY61" fmla="*/ 211 h 364"/>
              <a:gd name="connsiteX62" fmla="*/ 210 w 347"/>
              <a:gd name="connsiteY62" fmla="*/ 200 h 364"/>
              <a:gd name="connsiteX63" fmla="*/ 221 w 347"/>
              <a:gd name="connsiteY63" fmla="*/ 190 h 364"/>
              <a:gd name="connsiteX64" fmla="*/ 226 w 347"/>
              <a:gd name="connsiteY64" fmla="*/ 179 h 364"/>
              <a:gd name="connsiteX65" fmla="*/ 231 w 347"/>
              <a:gd name="connsiteY65" fmla="*/ 169 h 364"/>
              <a:gd name="connsiteX66" fmla="*/ 236 w 347"/>
              <a:gd name="connsiteY66" fmla="*/ 153 h 364"/>
              <a:gd name="connsiteX67" fmla="*/ 242 w 347"/>
              <a:gd name="connsiteY67" fmla="*/ 137 h 364"/>
              <a:gd name="connsiteX68" fmla="*/ 247 w 347"/>
              <a:gd name="connsiteY68" fmla="*/ 121 h 364"/>
              <a:gd name="connsiteX69" fmla="*/ 252 w 347"/>
              <a:gd name="connsiteY69" fmla="*/ 100 h 364"/>
              <a:gd name="connsiteX70" fmla="*/ 257 w 347"/>
              <a:gd name="connsiteY70" fmla="*/ 79 h 364"/>
              <a:gd name="connsiteX71" fmla="*/ 263 w 347"/>
              <a:gd name="connsiteY71" fmla="*/ 53 h 364"/>
              <a:gd name="connsiteX72" fmla="*/ 268 w 347"/>
              <a:gd name="connsiteY72" fmla="*/ 27 h 364"/>
              <a:gd name="connsiteX73" fmla="*/ 273 w 347"/>
              <a:gd name="connsiteY73" fmla="*/ 0 h 364"/>
              <a:gd name="connsiteX0" fmla="*/ 347 w 347"/>
              <a:gd name="connsiteY0" fmla="*/ 31 h 337"/>
              <a:gd name="connsiteX1" fmla="*/ 336 w 347"/>
              <a:gd name="connsiteY1" fmla="*/ 79 h 337"/>
              <a:gd name="connsiteX2" fmla="*/ 326 w 347"/>
              <a:gd name="connsiteY2" fmla="*/ 126 h 337"/>
              <a:gd name="connsiteX3" fmla="*/ 310 w 347"/>
              <a:gd name="connsiteY3" fmla="*/ 168 h 337"/>
              <a:gd name="connsiteX4" fmla="*/ 299 w 347"/>
              <a:gd name="connsiteY4" fmla="*/ 195 h 337"/>
              <a:gd name="connsiteX5" fmla="*/ 294 w 347"/>
              <a:gd name="connsiteY5" fmla="*/ 216 h 337"/>
              <a:gd name="connsiteX6" fmla="*/ 284 w 347"/>
              <a:gd name="connsiteY6" fmla="*/ 231 h 337"/>
              <a:gd name="connsiteX7" fmla="*/ 273 w 347"/>
              <a:gd name="connsiteY7" fmla="*/ 247 h 337"/>
              <a:gd name="connsiteX8" fmla="*/ 263 w 347"/>
              <a:gd name="connsiteY8" fmla="*/ 263 h 337"/>
              <a:gd name="connsiteX9" fmla="*/ 252 w 347"/>
              <a:gd name="connsiteY9" fmla="*/ 279 h 337"/>
              <a:gd name="connsiteX10" fmla="*/ 236 w 347"/>
              <a:gd name="connsiteY10" fmla="*/ 289 h 337"/>
              <a:gd name="connsiteX11" fmla="*/ 226 w 347"/>
              <a:gd name="connsiteY11" fmla="*/ 300 h 337"/>
              <a:gd name="connsiteX12" fmla="*/ 215 w 347"/>
              <a:gd name="connsiteY12" fmla="*/ 310 h 337"/>
              <a:gd name="connsiteX13" fmla="*/ 205 w 347"/>
              <a:gd name="connsiteY13" fmla="*/ 316 h 337"/>
              <a:gd name="connsiteX14" fmla="*/ 194 w 347"/>
              <a:gd name="connsiteY14" fmla="*/ 321 h 337"/>
              <a:gd name="connsiteX15" fmla="*/ 184 w 347"/>
              <a:gd name="connsiteY15" fmla="*/ 326 h 337"/>
              <a:gd name="connsiteX16" fmla="*/ 179 w 347"/>
              <a:gd name="connsiteY16" fmla="*/ 331 h 337"/>
              <a:gd name="connsiteX17" fmla="*/ 168 w 347"/>
              <a:gd name="connsiteY17" fmla="*/ 337 h 337"/>
              <a:gd name="connsiteX18" fmla="*/ 163 w 347"/>
              <a:gd name="connsiteY18" fmla="*/ 337 h 337"/>
              <a:gd name="connsiteX19" fmla="*/ 157 w 347"/>
              <a:gd name="connsiteY19" fmla="*/ 337 h 337"/>
              <a:gd name="connsiteX20" fmla="*/ 147 w 347"/>
              <a:gd name="connsiteY20" fmla="*/ 331 h 337"/>
              <a:gd name="connsiteX21" fmla="*/ 142 w 347"/>
              <a:gd name="connsiteY21" fmla="*/ 326 h 337"/>
              <a:gd name="connsiteX22" fmla="*/ 136 w 347"/>
              <a:gd name="connsiteY22" fmla="*/ 321 h 337"/>
              <a:gd name="connsiteX23" fmla="*/ 136 w 347"/>
              <a:gd name="connsiteY23" fmla="*/ 316 h 337"/>
              <a:gd name="connsiteX24" fmla="*/ 136 w 347"/>
              <a:gd name="connsiteY24" fmla="*/ 310 h 337"/>
              <a:gd name="connsiteX25" fmla="*/ 136 w 347"/>
              <a:gd name="connsiteY25" fmla="*/ 305 h 337"/>
              <a:gd name="connsiteX26" fmla="*/ 136 w 347"/>
              <a:gd name="connsiteY26" fmla="*/ 295 h 337"/>
              <a:gd name="connsiteX27" fmla="*/ 136 w 347"/>
              <a:gd name="connsiteY27" fmla="*/ 289 h 337"/>
              <a:gd name="connsiteX28" fmla="*/ 131 w 347"/>
              <a:gd name="connsiteY28" fmla="*/ 279 h 337"/>
              <a:gd name="connsiteX29" fmla="*/ 121 w 347"/>
              <a:gd name="connsiteY29" fmla="*/ 268 h 337"/>
              <a:gd name="connsiteX30" fmla="*/ 110 w 347"/>
              <a:gd name="connsiteY30" fmla="*/ 263 h 337"/>
              <a:gd name="connsiteX31" fmla="*/ 100 w 347"/>
              <a:gd name="connsiteY31" fmla="*/ 252 h 337"/>
              <a:gd name="connsiteX32" fmla="*/ 84 w 347"/>
              <a:gd name="connsiteY32" fmla="*/ 242 h 337"/>
              <a:gd name="connsiteX33" fmla="*/ 68 w 347"/>
              <a:gd name="connsiteY33" fmla="*/ 231 h 337"/>
              <a:gd name="connsiteX34" fmla="*/ 52 w 347"/>
              <a:gd name="connsiteY34" fmla="*/ 221 h 337"/>
              <a:gd name="connsiteX35" fmla="*/ 36 w 347"/>
              <a:gd name="connsiteY35" fmla="*/ 216 h 337"/>
              <a:gd name="connsiteX36" fmla="*/ 26 w 347"/>
              <a:gd name="connsiteY36" fmla="*/ 205 h 337"/>
              <a:gd name="connsiteX37" fmla="*/ 15 w 347"/>
              <a:gd name="connsiteY37" fmla="*/ 200 h 337"/>
              <a:gd name="connsiteX38" fmla="*/ 5 w 347"/>
              <a:gd name="connsiteY38" fmla="*/ 195 h 337"/>
              <a:gd name="connsiteX39" fmla="*/ 0 w 347"/>
              <a:gd name="connsiteY39" fmla="*/ 189 h 337"/>
              <a:gd name="connsiteX40" fmla="*/ 0 w 347"/>
              <a:gd name="connsiteY40" fmla="*/ 189 h 337"/>
              <a:gd name="connsiteX41" fmla="*/ 0 w 347"/>
              <a:gd name="connsiteY41" fmla="*/ 184 h 337"/>
              <a:gd name="connsiteX42" fmla="*/ 0 w 347"/>
              <a:gd name="connsiteY42" fmla="*/ 184 h 337"/>
              <a:gd name="connsiteX43" fmla="*/ 5 w 347"/>
              <a:gd name="connsiteY43" fmla="*/ 184 h 337"/>
              <a:gd name="connsiteX44" fmla="*/ 10 w 347"/>
              <a:gd name="connsiteY44" fmla="*/ 184 h 337"/>
              <a:gd name="connsiteX45" fmla="*/ 21 w 347"/>
              <a:gd name="connsiteY45" fmla="*/ 184 h 337"/>
              <a:gd name="connsiteX46" fmla="*/ 31 w 347"/>
              <a:gd name="connsiteY46" fmla="*/ 184 h 337"/>
              <a:gd name="connsiteX47" fmla="*/ 47 w 347"/>
              <a:gd name="connsiteY47" fmla="*/ 189 h 337"/>
              <a:gd name="connsiteX48" fmla="*/ 63 w 347"/>
              <a:gd name="connsiteY48" fmla="*/ 195 h 337"/>
              <a:gd name="connsiteX49" fmla="*/ 84 w 347"/>
              <a:gd name="connsiteY49" fmla="*/ 195 h 337"/>
              <a:gd name="connsiteX50" fmla="*/ 105 w 347"/>
              <a:gd name="connsiteY50" fmla="*/ 200 h 337"/>
              <a:gd name="connsiteX51" fmla="*/ 121 w 347"/>
              <a:gd name="connsiteY51" fmla="*/ 205 h 337"/>
              <a:gd name="connsiteX52" fmla="*/ 136 w 347"/>
              <a:gd name="connsiteY52" fmla="*/ 205 h 337"/>
              <a:gd name="connsiteX53" fmla="*/ 152 w 347"/>
              <a:gd name="connsiteY53" fmla="*/ 205 h 337"/>
              <a:gd name="connsiteX54" fmla="*/ 163 w 347"/>
              <a:gd name="connsiteY54" fmla="*/ 205 h 337"/>
              <a:gd name="connsiteX55" fmla="*/ 173 w 347"/>
              <a:gd name="connsiteY55" fmla="*/ 205 h 337"/>
              <a:gd name="connsiteX56" fmla="*/ 179 w 347"/>
              <a:gd name="connsiteY56" fmla="*/ 205 h 337"/>
              <a:gd name="connsiteX57" fmla="*/ 184 w 347"/>
              <a:gd name="connsiteY57" fmla="*/ 205 h 337"/>
              <a:gd name="connsiteX58" fmla="*/ 189 w 347"/>
              <a:gd name="connsiteY58" fmla="*/ 200 h 337"/>
              <a:gd name="connsiteX59" fmla="*/ 194 w 347"/>
              <a:gd name="connsiteY59" fmla="*/ 195 h 337"/>
              <a:gd name="connsiteX60" fmla="*/ 200 w 347"/>
              <a:gd name="connsiteY60" fmla="*/ 189 h 337"/>
              <a:gd name="connsiteX61" fmla="*/ 205 w 347"/>
              <a:gd name="connsiteY61" fmla="*/ 184 h 337"/>
              <a:gd name="connsiteX62" fmla="*/ 210 w 347"/>
              <a:gd name="connsiteY62" fmla="*/ 173 h 337"/>
              <a:gd name="connsiteX63" fmla="*/ 221 w 347"/>
              <a:gd name="connsiteY63" fmla="*/ 163 h 337"/>
              <a:gd name="connsiteX64" fmla="*/ 226 w 347"/>
              <a:gd name="connsiteY64" fmla="*/ 152 h 337"/>
              <a:gd name="connsiteX65" fmla="*/ 231 w 347"/>
              <a:gd name="connsiteY65" fmla="*/ 142 h 337"/>
              <a:gd name="connsiteX66" fmla="*/ 236 w 347"/>
              <a:gd name="connsiteY66" fmla="*/ 126 h 337"/>
              <a:gd name="connsiteX67" fmla="*/ 242 w 347"/>
              <a:gd name="connsiteY67" fmla="*/ 110 h 337"/>
              <a:gd name="connsiteX68" fmla="*/ 247 w 347"/>
              <a:gd name="connsiteY68" fmla="*/ 94 h 337"/>
              <a:gd name="connsiteX69" fmla="*/ 252 w 347"/>
              <a:gd name="connsiteY69" fmla="*/ 73 h 337"/>
              <a:gd name="connsiteX70" fmla="*/ 257 w 347"/>
              <a:gd name="connsiteY70" fmla="*/ 52 h 337"/>
              <a:gd name="connsiteX71" fmla="*/ 263 w 347"/>
              <a:gd name="connsiteY71" fmla="*/ 26 h 337"/>
              <a:gd name="connsiteX72" fmla="*/ 268 w 347"/>
              <a:gd name="connsiteY72" fmla="*/ 0 h 337"/>
              <a:gd name="connsiteX0" fmla="*/ 347 w 347"/>
              <a:gd name="connsiteY0" fmla="*/ 5 h 311"/>
              <a:gd name="connsiteX1" fmla="*/ 336 w 347"/>
              <a:gd name="connsiteY1" fmla="*/ 53 h 311"/>
              <a:gd name="connsiteX2" fmla="*/ 326 w 347"/>
              <a:gd name="connsiteY2" fmla="*/ 100 h 311"/>
              <a:gd name="connsiteX3" fmla="*/ 310 w 347"/>
              <a:gd name="connsiteY3" fmla="*/ 142 h 311"/>
              <a:gd name="connsiteX4" fmla="*/ 299 w 347"/>
              <a:gd name="connsiteY4" fmla="*/ 169 h 311"/>
              <a:gd name="connsiteX5" fmla="*/ 294 w 347"/>
              <a:gd name="connsiteY5" fmla="*/ 190 h 311"/>
              <a:gd name="connsiteX6" fmla="*/ 284 w 347"/>
              <a:gd name="connsiteY6" fmla="*/ 205 h 311"/>
              <a:gd name="connsiteX7" fmla="*/ 273 w 347"/>
              <a:gd name="connsiteY7" fmla="*/ 221 h 311"/>
              <a:gd name="connsiteX8" fmla="*/ 263 w 347"/>
              <a:gd name="connsiteY8" fmla="*/ 237 h 311"/>
              <a:gd name="connsiteX9" fmla="*/ 252 w 347"/>
              <a:gd name="connsiteY9" fmla="*/ 253 h 311"/>
              <a:gd name="connsiteX10" fmla="*/ 236 w 347"/>
              <a:gd name="connsiteY10" fmla="*/ 263 h 311"/>
              <a:gd name="connsiteX11" fmla="*/ 226 w 347"/>
              <a:gd name="connsiteY11" fmla="*/ 274 h 311"/>
              <a:gd name="connsiteX12" fmla="*/ 215 w 347"/>
              <a:gd name="connsiteY12" fmla="*/ 284 h 311"/>
              <a:gd name="connsiteX13" fmla="*/ 205 w 347"/>
              <a:gd name="connsiteY13" fmla="*/ 290 h 311"/>
              <a:gd name="connsiteX14" fmla="*/ 194 w 347"/>
              <a:gd name="connsiteY14" fmla="*/ 295 h 311"/>
              <a:gd name="connsiteX15" fmla="*/ 184 w 347"/>
              <a:gd name="connsiteY15" fmla="*/ 300 h 311"/>
              <a:gd name="connsiteX16" fmla="*/ 179 w 347"/>
              <a:gd name="connsiteY16" fmla="*/ 305 h 311"/>
              <a:gd name="connsiteX17" fmla="*/ 168 w 347"/>
              <a:gd name="connsiteY17" fmla="*/ 311 h 311"/>
              <a:gd name="connsiteX18" fmla="*/ 163 w 347"/>
              <a:gd name="connsiteY18" fmla="*/ 311 h 311"/>
              <a:gd name="connsiteX19" fmla="*/ 157 w 347"/>
              <a:gd name="connsiteY19" fmla="*/ 311 h 311"/>
              <a:gd name="connsiteX20" fmla="*/ 147 w 347"/>
              <a:gd name="connsiteY20" fmla="*/ 305 h 311"/>
              <a:gd name="connsiteX21" fmla="*/ 142 w 347"/>
              <a:gd name="connsiteY21" fmla="*/ 300 h 311"/>
              <a:gd name="connsiteX22" fmla="*/ 136 w 347"/>
              <a:gd name="connsiteY22" fmla="*/ 295 h 311"/>
              <a:gd name="connsiteX23" fmla="*/ 136 w 347"/>
              <a:gd name="connsiteY23" fmla="*/ 290 h 311"/>
              <a:gd name="connsiteX24" fmla="*/ 136 w 347"/>
              <a:gd name="connsiteY24" fmla="*/ 284 h 311"/>
              <a:gd name="connsiteX25" fmla="*/ 136 w 347"/>
              <a:gd name="connsiteY25" fmla="*/ 279 h 311"/>
              <a:gd name="connsiteX26" fmla="*/ 136 w 347"/>
              <a:gd name="connsiteY26" fmla="*/ 269 h 311"/>
              <a:gd name="connsiteX27" fmla="*/ 136 w 347"/>
              <a:gd name="connsiteY27" fmla="*/ 263 h 311"/>
              <a:gd name="connsiteX28" fmla="*/ 131 w 347"/>
              <a:gd name="connsiteY28" fmla="*/ 253 h 311"/>
              <a:gd name="connsiteX29" fmla="*/ 121 w 347"/>
              <a:gd name="connsiteY29" fmla="*/ 242 h 311"/>
              <a:gd name="connsiteX30" fmla="*/ 110 w 347"/>
              <a:gd name="connsiteY30" fmla="*/ 237 h 311"/>
              <a:gd name="connsiteX31" fmla="*/ 100 w 347"/>
              <a:gd name="connsiteY31" fmla="*/ 226 h 311"/>
              <a:gd name="connsiteX32" fmla="*/ 84 w 347"/>
              <a:gd name="connsiteY32" fmla="*/ 216 h 311"/>
              <a:gd name="connsiteX33" fmla="*/ 68 w 347"/>
              <a:gd name="connsiteY33" fmla="*/ 205 h 311"/>
              <a:gd name="connsiteX34" fmla="*/ 52 w 347"/>
              <a:gd name="connsiteY34" fmla="*/ 195 h 311"/>
              <a:gd name="connsiteX35" fmla="*/ 36 w 347"/>
              <a:gd name="connsiteY35" fmla="*/ 190 h 311"/>
              <a:gd name="connsiteX36" fmla="*/ 26 w 347"/>
              <a:gd name="connsiteY36" fmla="*/ 179 h 311"/>
              <a:gd name="connsiteX37" fmla="*/ 15 w 347"/>
              <a:gd name="connsiteY37" fmla="*/ 174 h 311"/>
              <a:gd name="connsiteX38" fmla="*/ 5 w 347"/>
              <a:gd name="connsiteY38" fmla="*/ 169 h 311"/>
              <a:gd name="connsiteX39" fmla="*/ 0 w 347"/>
              <a:gd name="connsiteY39" fmla="*/ 163 h 311"/>
              <a:gd name="connsiteX40" fmla="*/ 0 w 347"/>
              <a:gd name="connsiteY40" fmla="*/ 163 h 311"/>
              <a:gd name="connsiteX41" fmla="*/ 0 w 347"/>
              <a:gd name="connsiteY41" fmla="*/ 158 h 311"/>
              <a:gd name="connsiteX42" fmla="*/ 0 w 347"/>
              <a:gd name="connsiteY42" fmla="*/ 158 h 311"/>
              <a:gd name="connsiteX43" fmla="*/ 5 w 347"/>
              <a:gd name="connsiteY43" fmla="*/ 158 h 311"/>
              <a:gd name="connsiteX44" fmla="*/ 10 w 347"/>
              <a:gd name="connsiteY44" fmla="*/ 158 h 311"/>
              <a:gd name="connsiteX45" fmla="*/ 21 w 347"/>
              <a:gd name="connsiteY45" fmla="*/ 158 h 311"/>
              <a:gd name="connsiteX46" fmla="*/ 31 w 347"/>
              <a:gd name="connsiteY46" fmla="*/ 158 h 311"/>
              <a:gd name="connsiteX47" fmla="*/ 47 w 347"/>
              <a:gd name="connsiteY47" fmla="*/ 163 h 311"/>
              <a:gd name="connsiteX48" fmla="*/ 63 w 347"/>
              <a:gd name="connsiteY48" fmla="*/ 169 h 311"/>
              <a:gd name="connsiteX49" fmla="*/ 84 w 347"/>
              <a:gd name="connsiteY49" fmla="*/ 169 h 311"/>
              <a:gd name="connsiteX50" fmla="*/ 105 w 347"/>
              <a:gd name="connsiteY50" fmla="*/ 174 h 311"/>
              <a:gd name="connsiteX51" fmla="*/ 121 w 347"/>
              <a:gd name="connsiteY51" fmla="*/ 179 h 311"/>
              <a:gd name="connsiteX52" fmla="*/ 136 w 347"/>
              <a:gd name="connsiteY52" fmla="*/ 179 h 311"/>
              <a:gd name="connsiteX53" fmla="*/ 152 w 347"/>
              <a:gd name="connsiteY53" fmla="*/ 179 h 311"/>
              <a:gd name="connsiteX54" fmla="*/ 163 w 347"/>
              <a:gd name="connsiteY54" fmla="*/ 179 h 311"/>
              <a:gd name="connsiteX55" fmla="*/ 173 w 347"/>
              <a:gd name="connsiteY55" fmla="*/ 179 h 311"/>
              <a:gd name="connsiteX56" fmla="*/ 179 w 347"/>
              <a:gd name="connsiteY56" fmla="*/ 179 h 311"/>
              <a:gd name="connsiteX57" fmla="*/ 184 w 347"/>
              <a:gd name="connsiteY57" fmla="*/ 179 h 311"/>
              <a:gd name="connsiteX58" fmla="*/ 189 w 347"/>
              <a:gd name="connsiteY58" fmla="*/ 174 h 311"/>
              <a:gd name="connsiteX59" fmla="*/ 194 w 347"/>
              <a:gd name="connsiteY59" fmla="*/ 169 h 311"/>
              <a:gd name="connsiteX60" fmla="*/ 200 w 347"/>
              <a:gd name="connsiteY60" fmla="*/ 163 h 311"/>
              <a:gd name="connsiteX61" fmla="*/ 205 w 347"/>
              <a:gd name="connsiteY61" fmla="*/ 158 h 311"/>
              <a:gd name="connsiteX62" fmla="*/ 210 w 347"/>
              <a:gd name="connsiteY62" fmla="*/ 147 h 311"/>
              <a:gd name="connsiteX63" fmla="*/ 221 w 347"/>
              <a:gd name="connsiteY63" fmla="*/ 137 h 311"/>
              <a:gd name="connsiteX64" fmla="*/ 226 w 347"/>
              <a:gd name="connsiteY64" fmla="*/ 126 h 311"/>
              <a:gd name="connsiteX65" fmla="*/ 231 w 347"/>
              <a:gd name="connsiteY65" fmla="*/ 116 h 311"/>
              <a:gd name="connsiteX66" fmla="*/ 236 w 347"/>
              <a:gd name="connsiteY66" fmla="*/ 100 h 311"/>
              <a:gd name="connsiteX67" fmla="*/ 242 w 347"/>
              <a:gd name="connsiteY67" fmla="*/ 84 h 311"/>
              <a:gd name="connsiteX68" fmla="*/ 247 w 347"/>
              <a:gd name="connsiteY68" fmla="*/ 68 h 311"/>
              <a:gd name="connsiteX69" fmla="*/ 252 w 347"/>
              <a:gd name="connsiteY69" fmla="*/ 47 h 311"/>
              <a:gd name="connsiteX70" fmla="*/ 257 w 347"/>
              <a:gd name="connsiteY70" fmla="*/ 26 h 311"/>
              <a:gd name="connsiteX71" fmla="*/ 263 w 347"/>
              <a:gd name="connsiteY71" fmla="*/ 0 h 311"/>
              <a:gd name="connsiteX0" fmla="*/ 347 w 347"/>
              <a:gd name="connsiteY0" fmla="*/ 0 h 306"/>
              <a:gd name="connsiteX1" fmla="*/ 336 w 347"/>
              <a:gd name="connsiteY1" fmla="*/ 48 h 306"/>
              <a:gd name="connsiteX2" fmla="*/ 326 w 347"/>
              <a:gd name="connsiteY2" fmla="*/ 95 h 306"/>
              <a:gd name="connsiteX3" fmla="*/ 310 w 347"/>
              <a:gd name="connsiteY3" fmla="*/ 137 h 306"/>
              <a:gd name="connsiteX4" fmla="*/ 299 w 347"/>
              <a:gd name="connsiteY4" fmla="*/ 164 h 306"/>
              <a:gd name="connsiteX5" fmla="*/ 294 w 347"/>
              <a:gd name="connsiteY5" fmla="*/ 185 h 306"/>
              <a:gd name="connsiteX6" fmla="*/ 284 w 347"/>
              <a:gd name="connsiteY6" fmla="*/ 200 h 306"/>
              <a:gd name="connsiteX7" fmla="*/ 273 w 347"/>
              <a:gd name="connsiteY7" fmla="*/ 216 h 306"/>
              <a:gd name="connsiteX8" fmla="*/ 263 w 347"/>
              <a:gd name="connsiteY8" fmla="*/ 232 h 306"/>
              <a:gd name="connsiteX9" fmla="*/ 252 w 347"/>
              <a:gd name="connsiteY9" fmla="*/ 248 h 306"/>
              <a:gd name="connsiteX10" fmla="*/ 236 w 347"/>
              <a:gd name="connsiteY10" fmla="*/ 258 h 306"/>
              <a:gd name="connsiteX11" fmla="*/ 226 w 347"/>
              <a:gd name="connsiteY11" fmla="*/ 269 h 306"/>
              <a:gd name="connsiteX12" fmla="*/ 215 w 347"/>
              <a:gd name="connsiteY12" fmla="*/ 279 h 306"/>
              <a:gd name="connsiteX13" fmla="*/ 205 w 347"/>
              <a:gd name="connsiteY13" fmla="*/ 285 h 306"/>
              <a:gd name="connsiteX14" fmla="*/ 194 w 347"/>
              <a:gd name="connsiteY14" fmla="*/ 290 h 306"/>
              <a:gd name="connsiteX15" fmla="*/ 184 w 347"/>
              <a:gd name="connsiteY15" fmla="*/ 295 h 306"/>
              <a:gd name="connsiteX16" fmla="*/ 179 w 347"/>
              <a:gd name="connsiteY16" fmla="*/ 300 h 306"/>
              <a:gd name="connsiteX17" fmla="*/ 168 w 347"/>
              <a:gd name="connsiteY17" fmla="*/ 306 h 306"/>
              <a:gd name="connsiteX18" fmla="*/ 163 w 347"/>
              <a:gd name="connsiteY18" fmla="*/ 306 h 306"/>
              <a:gd name="connsiteX19" fmla="*/ 157 w 347"/>
              <a:gd name="connsiteY19" fmla="*/ 306 h 306"/>
              <a:gd name="connsiteX20" fmla="*/ 147 w 347"/>
              <a:gd name="connsiteY20" fmla="*/ 300 h 306"/>
              <a:gd name="connsiteX21" fmla="*/ 142 w 347"/>
              <a:gd name="connsiteY21" fmla="*/ 295 h 306"/>
              <a:gd name="connsiteX22" fmla="*/ 136 w 347"/>
              <a:gd name="connsiteY22" fmla="*/ 290 h 306"/>
              <a:gd name="connsiteX23" fmla="*/ 136 w 347"/>
              <a:gd name="connsiteY23" fmla="*/ 285 h 306"/>
              <a:gd name="connsiteX24" fmla="*/ 136 w 347"/>
              <a:gd name="connsiteY24" fmla="*/ 279 h 306"/>
              <a:gd name="connsiteX25" fmla="*/ 136 w 347"/>
              <a:gd name="connsiteY25" fmla="*/ 274 h 306"/>
              <a:gd name="connsiteX26" fmla="*/ 136 w 347"/>
              <a:gd name="connsiteY26" fmla="*/ 264 h 306"/>
              <a:gd name="connsiteX27" fmla="*/ 136 w 347"/>
              <a:gd name="connsiteY27" fmla="*/ 258 h 306"/>
              <a:gd name="connsiteX28" fmla="*/ 131 w 347"/>
              <a:gd name="connsiteY28" fmla="*/ 248 h 306"/>
              <a:gd name="connsiteX29" fmla="*/ 121 w 347"/>
              <a:gd name="connsiteY29" fmla="*/ 237 h 306"/>
              <a:gd name="connsiteX30" fmla="*/ 110 w 347"/>
              <a:gd name="connsiteY30" fmla="*/ 232 h 306"/>
              <a:gd name="connsiteX31" fmla="*/ 100 w 347"/>
              <a:gd name="connsiteY31" fmla="*/ 221 h 306"/>
              <a:gd name="connsiteX32" fmla="*/ 84 w 347"/>
              <a:gd name="connsiteY32" fmla="*/ 211 h 306"/>
              <a:gd name="connsiteX33" fmla="*/ 68 w 347"/>
              <a:gd name="connsiteY33" fmla="*/ 200 h 306"/>
              <a:gd name="connsiteX34" fmla="*/ 52 w 347"/>
              <a:gd name="connsiteY34" fmla="*/ 190 h 306"/>
              <a:gd name="connsiteX35" fmla="*/ 36 w 347"/>
              <a:gd name="connsiteY35" fmla="*/ 185 h 306"/>
              <a:gd name="connsiteX36" fmla="*/ 26 w 347"/>
              <a:gd name="connsiteY36" fmla="*/ 174 h 306"/>
              <a:gd name="connsiteX37" fmla="*/ 15 w 347"/>
              <a:gd name="connsiteY37" fmla="*/ 169 h 306"/>
              <a:gd name="connsiteX38" fmla="*/ 5 w 347"/>
              <a:gd name="connsiteY38" fmla="*/ 164 h 306"/>
              <a:gd name="connsiteX39" fmla="*/ 0 w 347"/>
              <a:gd name="connsiteY39" fmla="*/ 158 h 306"/>
              <a:gd name="connsiteX40" fmla="*/ 0 w 347"/>
              <a:gd name="connsiteY40" fmla="*/ 158 h 306"/>
              <a:gd name="connsiteX41" fmla="*/ 0 w 347"/>
              <a:gd name="connsiteY41" fmla="*/ 153 h 306"/>
              <a:gd name="connsiteX42" fmla="*/ 0 w 347"/>
              <a:gd name="connsiteY42" fmla="*/ 153 h 306"/>
              <a:gd name="connsiteX43" fmla="*/ 5 w 347"/>
              <a:gd name="connsiteY43" fmla="*/ 153 h 306"/>
              <a:gd name="connsiteX44" fmla="*/ 10 w 347"/>
              <a:gd name="connsiteY44" fmla="*/ 153 h 306"/>
              <a:gd name="connsiteX45" fmla="*/ 21 w 347"/>
              <a:gd name="connsiteY45" fmla="*/ 153 h 306"/>
              <a:gd name="connsiteX46" fmla="*/ 31 w 347"/>
              <a:gd name="connsiteY46" fmla="*/ 153 h 306"/>
              <a:gd name="connsiteX47" fmla="*/ 47 w 347"/>
              <a:gd name="connsiteY47" fmla="*/ 158 h 306"/>
              <a:gd name="connsiteX48" fmla="*/ 63 w 347"/>
              <a:gd name="connsiteY48" fmla="*/ 164 h 306"/>
              <a:gd name="connsiteX49" fmla="*/ 84 w 347"/>
              <a:gd name="connsiteY49" fmla="*/ 164 h 306"/>
              <a:gd name="connsiteX50" fmla="*/ 105 w 347"/>
              <a:gd name="connsiteY50" fmla="*/ 169 h 306"/>
              <a:gd name="connsiteX51" fmla="*/ 121 w 347"/>
              <a:gd name="connsiteY51" fmla="*/ 174 h 306"/>
              <a:gd name="connsiteX52" fmla="*/ 136 w 347"/>
              <a:gd name="connsiteY52" fmla="*/ 174 h 306"/>
              <a:gd name="connsiteX53" fmla="*/ 152 w 347"/>
              <a:gd name="connsiteY53" fmla="*/ 174 h 306"/>
              <a:gd name="connsiteX54" fmla="*/ 163 w 347"/>
              <a:gd name="connsiteY54" fmla="*/ 174 h 306"/>
              <a:gd name="connsiteX55" fmla="*/ 173 w 347"/>
              <a:gd name="connsiteY55" fmla="*/ 174 h 306"/>
              <a:gd name="connsiteX56" fmla="*/ 179 w 347"/>
              <a:gd name="connsiteY56" fmla="*/ 174 h 306"/>
              <a:gd name="connsiteX57" fmla="*/ 184 w 347"/>
              <a:gd name="connsiteY57" fmla="*/ 174 h 306"/>
              <a:gd name="connsiteX58" fmla="*/ 189 w 347"/>
              <a:gd name="connsiteY58" fmla="*/ 169 h 306"/>
              <a:gd name="connsiteX59" fmla="*/ 194 w 347"/>
              <a:gd name="connsiteY59" fmla="*/ 164 h 306"/>
              <a:gd name="connsiteX60" fmla="*/ 200 w 347"/>
              <a:gd name="connsiteY60" fmla="*/ 158 h 306"/>
              <a:gd name="connsiteX61" fmla="*/ 205 w 347"/>
              <a:gd name="connsiteY61" fmla="*/ 153 h 306"/>
              <a:gd name="connsiteX62" fmla="*/ 210 w 347"/>
              <a:gd name="connsiteY62" fmla="*/ 142 h 306"/>
              <a:gd name="connsiteX63" fmla="*/ 221 w 347"/>
              <a:gd name="connsiteY63" fmla="*/ 132 h 306"/>
              <a:gd name="connsiteX64" fmla="*/ 226 w 347"/>
              <a:gd name="connsiteY64" fmla="*/ 121 h 306"/>
              <a:gd name="connsiteX65" fmla="*/ 231 w 347"/>
              <a:gd name="connsiteY65" fmla="*/ 111 h 306"/>
              <a:gd name="connsiteX66" fmla="*/ 236 w 347"/>
              <a:gd name="connsiteY66" fmla="*/ 95 h 306"/>
              <a:gd name="connsiteX67" fmla="*/ 242 w 347"/>
              <a:gd name="connsiteY67" fmla="*/ 79 h 306"/>
              <a:gd name="connsiteX68" fmla="*/ 247 w 347"/>
              <a:gd name="connsiteY68" fmla="*/ 63 h 306"/>
              <a:gd name="connsiteX69" fmla="*/ 252 w 347"/>
              <a:gd name="connsiteY69" fmla="*/ 42 h 306"/>
              <a:gd name="connsiteX70" fmla="*/ 257 w 347"/>
              <a:gd name="connsiteY70" fmla="*/ 21 h 306"/>
              <a:gd name="connsiteX0" fmla="*/ 336 w 336"/>
              <a:gd name="connsiteY0" fmla="*/ 27 h 285"/>
              <a:gd name="connsiteX1" fmla="*/ 326 w 336"/>
              <a:gd name="connsiteY1" fmla="*/ 74 h 285"/>
              <a:gd name="connsiteX2" fmla="*/ 310 w 336"/>
              <a:gd name="connsiteY2" fmla="*/ 116 h 285"/>
              <a:gd name="connsiteX3" fmla="*/ 299 w 336"/>
              <a:gd name="connsiteY3" fmla="*/ 143 h 285"/>
              <a:gd name="connsiteX4" fmla="*/ 294 w 336"/>
              <a:gd name="connsiteY4" fmla="*/ 164 h 285"/>
              <a:gd name="connsiteX5" fmla="*/ 284 w 336"/>
              <a:gd name="connsiteY5" fmla="*/ 179 h 285"/>
              <a:gd name="connsiteX6" fmla="*/ 273 w 336"/>
              <a:gd name="connsiteY6" fmla="*/ 195 h 285"/>
              <a:gd name="connsiteX7" fmla="*/ 263 w 336"/>
              <a:gd name="connsiteY7" fmla="*/ 211 h 285"/>
              <a:gd name="connsiteX8" fmla="*/ 252 w 336"/>
              <a:gd name="connsiteY8" fmla="*/ 227 h 285"/>
              <a:gd name="connsiteX9" fmla="*/ 236 w 336"/>
              <a:gd name="connsiteY9" fmla="*/ 237 h 285"/>
              <a:gd name="connsiteX10" fmla="*/ 226 w 336"/>
              <a:gd name="connsiteY10" fmla="*/ 248 h 285"/>
              <a:gd name="connsiteX11" fmla="*/ 215 w 336"/>
              <a:gd name="connsiteY11" fmla="*/ 258 h 285"/>
              <a:gd name="connsiteX12" fmla="*/ 205 w 336"/>
              <a:gd name="connsiteY12" fmla="*/ 264 h 285"/>
              <a:gd name="connsiteX13" fmla="*/ 194 w 336"/>
              <a:gd name="connsiteY13" fmla="*/ 269 h 285"/>
              <a:gd name="connsiteX14" fmla="*/ 184 w 336"/>
              <a:gd name="connsiteY14" fmla="*/ 274 h 285"/>
              <a:gd name="connsiteX15" fmla="*/ 179 w 336"/>
              <a:gd name="connsiteY15" fmla="*/ 279 h 285"/>
              <a:gd name="connsiteX16" fmla="*/ 168 w 336"/>
              <a:gd name="connsiteY16" fmla="*/ 285 h 285"/>
              <a:gd name="connsiteX17" fmla="*/ 163 w 336"/>
              <a:gd name="connsiteY17" fmla="*/ 285 h 285"/>
              <a:gd name="connsiteX18" fmla="*/ 157 w 336"/>
              <a:gd name="connsiteY18" fmla="*/ 285 h 285"/>
              <a:gd name="connsiteX19" fmla="*/ 147 w 336"/>
              <a:gd name="connsiteY19" fmla="*/ 279 h 285"/>
              <a:gd name="connsiteX20" fmla="*/ 142 w 336"/>
              <a:gd name="connsiteY20" fmla="*/ 274 h 285"/>
              <a:gd name="connsiteX21" fmla="*/ 136 w 336"/>
              <a:gd name="connsiteY21" fmla="*/ 269 h 285"/>
              <a:gd name="connsiteX22" fmla="*/ 136 w 336"/>
              <a:gd name="connsiteY22" fmla="*/ 264 h 285"/>
              <a:gd name="connsiteX23" fmla="*/ 136 w 336"/>
              <a:gd name="connsiteY23" fmla="*/ 258 h 285"/>
              <a:gd name="connsiteX24" fmla="*/ 136 w 336"/>
              <a:gd name="connsiteY24" fmla="*/ 253 h 285"/>
              <a:gd name="connsiteX25" fmla="*/ 136 w 336"/>
              <a:gd name="connsiteY25" fmla="*/ 243 h 285"/>
              <a:gd name="connsiteX26" fmla="*/ 136 w 336"/>
              <a:gd name="connsiteY26" fmla="*/ 237 h 285"/>
              <a:gd name="connsiteX27" fmla="*/ 131 w 336"/>
              <a:gd name="connsiteY27" fmla="*/ 227 h 285"/>
              <a:gd name="connsiteX28" fmla="*/ 121 w 336"/>
              <a:gd name="connsiteY28" fmla="*/ 216 h 285"/>
              <a:gd name="connsiteX29" fmla="*/ 110 w 336"/>
              <a:gd name="connsiteY29" fmla="*/ 211 h 285"/>
              <a:gd name="connsiteX30" fmla="*/ 100 w 336"/>
              <a:gd name="connsiteY30" fmla="*/ 200 h 285"/>
              <a:gd name="connsiteX31" fmla="*/ 84 w 336"/>
              <a:gd name="connsiteY31" fmla="*/ 190 h 285"/>
              <a:gd name="connsiteX32" fmla="*/ 68 w 336"/>
              <a:gd name="connsiteY32" fmla="*/ 179 h 285"/>
              <a:gd name="connsiteX33" fmla="*/ 52 w 336"/>
              <a:gd name="connsiteY33" fmla="*/ 169 h 285"/>
              <a:gd name="connsiteX34" fmla="*/ 36 w 336"/>
              <a:gd name="connsiteY34" fmla="*/ 164 h 285"/>
              <a:gd name="connsiteX35" fmla="*/ 26 w 336"/>
              <a:gd name="connsiteY35" fmla="*/ 153 h 285"/>
              <a:gd name="connsiteX36" fmla="*/ 15 w 336"/>
              <a:gd name="connsiteY36" fmla="*/ 148 h 285"/>
              <a:gd name="connsiteX37" fmla="*/ 5 w 336"/>
              <a:gd name="connsiteY37" fmla="*/ 143 h 285"/>
              <a:gd name="connsiteX38" fmla="*/ 0 w 336"/>
              <a:gd name="connsiteY38" fmla="*/ 137 h 285"/>
              <a:gd name="connsiteX39" fmla="*/ 0 w 336"/>
              <a:gd name="connsiteY39" fmla="*/ 137 h 285"/>
              <a:gd name="connsiteX40" fmla="*/ 0 w 336"/>
              <a:gd name="connsiteY40" fmla="*/ 132 h 285"/>
              <a:gd name="connsiteX41" fmla="*/ 0 w 336"/>
              <a:gd name="connsiteY41" fmla="*/ 132 h 285"/>
              <a:gd name="connsiteX42" fmla="*/ 5 w 336"/>
              <a:gd name="connsiteY42" fmla="*/ 132 h 285"/>
              <a:gd name="connsiteX43" fmla="*/ 10 w 336"/>
              <a:gd name="connsiteY43" fmla="*/ 132 h 285"/>
              <a:gd name="connsiteX44" fmla="*/ 21 w 336"/>
              <a:gd name="connsiteY44" fmla="*/ 132 h 285"/>
              <a:gd name="connsiteX45" fmla="*/ 31 w 336"/>
              <a:gd name="connsiteY45" fmla="*/ 132 h 285"/>
              <a:gd name="connsiteX46" fmla="*/ 47 w 336"/>
              <a:gd name="connsiteY46" fmla="*/ 137 h 285"/>
              <a:gd name="connsiteX47" fmla="*/ 63 w 336"/>
              <a:gd name="connsiteY47" fmla="*/ 143 h 285"/>
              <a:gd name="connsiteX48" fmla="*/ 84 w 336"/>
              <a:gd name="connsiteY48" fmla="*/ 143 h 285"/>
              <a:gd name="connsiteX49" fmla="*/ 105 w 336"/>
              <a:gd name="connsiteY49" fmla="*/ 148 h 285"/>
              <a:gd name="connsiteX50" fmla="*/ 121 w 336"/>
              <a:gd name="connsiteY50" fmla="*/ 153 h 285"/>
              <a:gd name="connsiteX51" fmla="*/ 136 w 336"/>
              <a:gd name="connsiteY51" fmla="*/ 153 h 285"/>
              <a:gd name="connsiteX52" fmla="*/ 152 w 336"/>
              <a:gd name="connsiteY52" fmla="*/ 153 h 285"/>
              <a:gd name="connsiteX53" fmla="*/ 163 w 336"/>
              <a:gd name="connsiteY53" fmla="*/ 153 h 285"/>
              <a:gd name="connsiteX54" fmla="*/ 173 w 336"/>
              <a:gd name="connsiteY54" fmla="*/ 153 h 285"/>
              <a:gd name="connsiteX55" fmla="*/ 179 w 336"/>
              <a:gd name="connsiteY55" fmla="*/ 153 h 285"/>
              <a:gd name="connsiteX56" fmla="*/ 184 w 336"/>
              <a:gd name="connsiteY56" fmla="*/ 153 h 285"/>
              <a:gd name="connsiteX57" fmla="*/ 189 w 336"/>
              <a:gd name="connsiteY57" fmla="*/ 148 h 285"/>
              <a:gd name="connsiteX58" fmla="*/ 194 w 336"/>
              <a:gd name="connsiteY58" fmla="*/ 143 h 285"/>
              <a:gd name="connsiteX59" fmla="*/ 200 w 336"/>
              <a:gd name="connsiteY59" fmla="*/ 137 h 285"/>
              <a:gd name="connsiteX60" fmla="*/ 205 w 336"/>
              <a:gd name="connsiteY60" fmla="*/ 132 h 285"/>
              <a:gd name="connsiteX61" fmla="*/ 210 w 336"/>
              <a:gd name="connsiteY61" fmla="*/ 121 h 285"/>
              <a:gd name="connsiteX62" fmla="*/ 221 w 336"/>
              <a:gd name="connsiteY62" fmla="*/ 111 h 285"/>
              <a:gd name="connsiteX63" fmla="*/ 226 w 336"/>
              <a:gd name="connsiteY63" fmla="*/ 100 h 285"/>
              <a:gd name="connsiteX64" fmla="*/ 231 w 336"/>
              <a:gd name="connsiteY64" fmla="*/ 90 h 285"/>
              <a:gd name="connsiteX65" fmla="*/ 236 w 336"/>
              <a:gd name="connsiteY65" fmla="*/ 74 h 285"/>
              <a:gd name="connsiteX66" fmla="*/ 242 w 336"/>
              <a:gd name="connsiteY66" fmla="*/ 58 h 285"/>
              <a:gd name="connsiteX67" fmla="*/ 247 w 336"/>
              <a:gd name="connsiteY67" fmla="*/ 42 h 285"/>
              <a:gd name="connsiteX68" fmla="*/ 252 w 336"/>
              <a:gd name="connsiteY68" fmla="*/ 21 h 285"/>
              <a:gd name="connsiteX69" fmla="*/ 257 w 336"/>
              <a:gd name="connsiteY69" fmla="*/ 0 h 285"/>
              <a:gd name="connsiteX0" fmla="*/ 326 w 326"/>
              <a:gd name="connsiteY0" fmla="*/ 74 h 285"/>
              <a:gd name="connsiteX1" fmla="*/ 310 w 326"/>
              <a:gd name="connsiteY1" fmla="*/ 116 h 285"/>
              <a:gd name="connsiteX2" fmla="*/ 299 w 326"/>
              <a:gd name="connsiteY2" fmla="*/ 143 h 285"/>
              <a:gd name="connsiteX3" fmla="*/ 294 w 326"/>
              <a:gd name="connsiteY3" fmla="*/ 164 h 285"/>
              <a:gd name="connsiteX4" fmla="*/ 284 w 326"/>
              <a:gd name="connsiteY4" fmla="*/ 179 h 285"/>
              <a:gd name="connsiteX5" fmla="*/ 273 w 326"/>
              <a:gd name="connsiteY5" fmla="*/ 195 h 285"/>
              <a:gd name="connsiteX6" fmla="*/ 263 w 326"/>
              <a:gd name="connsiteY6" fmla="*/ 211 h 285"/>
              <a:gd name="connsiteX7" fmla="*/ 252 w 326"/>
              <a:gd name="connsiteY7" fmla="*/ 227 h 285"/>
              <a:gd name="connsiteX8" fmla="*/ 236 w 326"/>
              <a:gd name="connsiteY8" fmla="*/ 237 h 285"/>
              <a:gd name="connsiteX9" fmla="*/ 226 w 326"/>
              <a:gd name="connsiteY9" fmla="*/ 248 h 285"/>
              <a:gd name="connsiteX10" fmla="*/ 215 w 326"/>
              <a:gd name="connsiteY10" fmla="*/ 258 h 285"/>
              <a:gd name="connsiteX11" fmla="*/ 205 w 326"/>
              <a:gd name="connsiteY11" fmla="*/ 264 h 285"/>
              <a:gd name="connsiteX12" fmla="*/ 194 w 326"/>
              <a:gd name="connsiteY12" fmla="*/ 269 h 285"/>
              <a:gd name="connsiteX13" fmla="*/ 184 w 326"/>
              <a:gd name="connsiteY13" fmla="*/ 274 h 285"/>
              <a:gd name="connsiteX14" fmla="*/ 179 w 326"/>
              <a:gd name="connsiteY14" fmla="*/ 279 h 285"/>
              <a:gd name="connsiteX15" fmla="*/ 168 w 326"/>
              <a:gd name="connsiteY15" fmla="*/ 285 h 285"/>
              <a:gd name="connsiteX16" fmla="*/ 163 w 326"/>
              <a:gd name="connsiteY16" fmla="*/ 285 h 285"/>
              <a:gd name="connsiteX17" fmla="*/ 157 w 326"/>
              <a:gd name="connsiteY17" fmla="*/ 285 h 285"/>
              <a:gd name="connsiteX18" fmla="*/ 147 w 326"/>
              <a:gd name="connsiteY18" fmla="*/ 279 h 285"/>
              <a:gd name="connsiteX19" fmla="*/ 142 w 326"/>
              <a:gd name="connsiteY19" fmla="*/ 274 h 285"/>
              <a:gd name="connsiteX20" fmla="*/ 136 w 326"/>
              <a:gd name="connsiteY20" fmla="*/ 269 h 285"/>
              <a:gd name="connsiteX21" fmla="*/ 136 w 326"/>
              <a:gd name="connsiteY21" fmla="*/ 264 h 285"/>
              <a:gd name="connsiteX22" fmla="*/ 136 w 326"/>
              <a:gd name="connsiteY22" fmla="*/ 258 h 285"/>
              <a:gd name="connsiteX23" fmla="*/ 136 w 326"/>
              <a:gd name="connsiteY23" fmla="*/ 253 h 285"/>
              <a:gd name="connsiteX24" fmla="*/ 136 w 326"/>
              <a:gd name="connsiteY24" fmla="*/ 243 h 285"/>
              <a:gd name="connsiteX25" fmla="*/ 136 w 326"/>
              <a:gd name="connsiteY25" fmla="*/ 237 h 285"/>
              <a:gd name="connsiteX26" fmla="*/ 131 w 326"/>
              <a:gd name="connsiteY26" fmla="*/ 227 h 285"/>
              <a:gd name="connsiteX27" fmla="*/ 121 w 326"/>
              <a:gd name="connsiteY27" fmla="*/ 216 h 285"/>
              <a:gd name="connsiteX28" fmla="*/ 110 w 326"/>
              <a:gd name="connsiteY28" fmla="*/ 211 h 285"/>
              <a:gd name="connsiteX29" fmla="*/ 100 w 326"/>
              <a:gd name="connsiteY29" fmla="*/ 200 h 285"/>
              <a:gd name="connsiteX30" fmla="*/ 84 w 326"/>
              <a:gd name="connsiteY30" fmla="*/ 190 h 285"/>
              <a:gd name="connsiteX31" fmla="*/ 68 w 326"/>
              <a:gd name="connsiteY31" fmla="*/ 179 h 285"/>
              <a:gd name="connsiteX32" fmla="*/ 52 w 326"/>
              <a:gd name="connsiteY32" fmla="*/ 169 h 285"/>
              <a:gd name="connsiteX33" fmla="*/ 36 w 326"/>
              <a:gd name="connsiteY33" fmla="*/ 164 h 285"/>
              <a:gd name="connsiteX34" fmla="*/ 26 w 326"/>
              <a:gd name="connsiteY34" fmla="*/ 153 h 285"/>
              <a:gd name="connsiteX35" fmla="*/ 15 w 326"/>
              <a:gd name="connsiteY35" fmla="*/ 148 h 285"/>
              <a:gd name="connsiteX36" fmla="*/ 5 w 326"/>
              <a:gd name="connsiteY36" fmla="*/ 143 h 285"/>
              <a:gd name="connsiteX37" fmla="*/ 0 w 326"/>
              <a:gd name="connsiteY37" fmla="*/ 137 h 285"/>
              <a:gd name="connsiteX38" fmla="*/ 0 w 326"/>
              <a:gd name="connsiteY38" fmla="*/ 137 h 285"/>
              <a:gd name="connsiteX39" fmla="*/ 0 w 326"/>
              <a:gd name="connsiteY39" fmla="*/ 132 h 285"/>
              <a:gd name="connsiteX40" fmla="*/ 0 w 326"/>
              <a:gd name="connsiteY40" fmla="*/ 132 h 285"/>
              <a:gd name="connsiteX41" fmla="*/ 5 w 326"/>
              <a:gd name="connsiteY41" fmla="*/ 132 h 285"/>
              <a:gd name="connsiteX42" fmla="*/ 10 w 326"/>
              <a:gd name="connsiteY42" fmla="*/ 132 h 285"/>
              <a:gd name="connsiteX43" fmla="*/ 21 w 326"/>
              <a:gd name="connsiteY43" fmla="*/ 132 h 285"/>
              <a:gd name="connsiteX44" fmla="*/ 31 w 326"/>
              <a:gd name="connsiteY44" fmla="*/ 132 h 285"/>
              <a:gd name="connsiteX45" fmla="*/ 47 w 326"/>
              <a:gd name="connsiteY45" fmla="*/ 137 h 285"/>
              <a:gd name="connsiteX46" fmla="*/ 63 w 326"/>
              <a:gd name="connsiteY46" fmla="*/ 143 h 285"/>
              <a:gd name="connsiteX47" fmla="*/ 84 w 326"/>
              <a:gd name="connsiteY47" fmla="*/ 143 h 285"/>
              <a:gd name="connsiteX48" fmla="*/ 105 w 326"/>
              <a:gd name="connsiteY48" fmla="*/ 148 h 285"/>
              <a:gd name="connsiteX49" fmla="*/ 121 w 326"/>
              <a:gd name="connsiteY49" fmla="*/ 153 h 285"/>
              <a:gd name="connsiteX50" fmla="*/ 136 w 326"/>
              <a:gd name="connsiteY50" fmla="*/ 153 h 285"/>
              <a:gd name="connsiteX51" fmla="*/ 152 w 326"/>
              <a:gd name="connsiteY51" fmla="*/ 153 h 285"/>
              <a:gd name="connsiteX52" fmla="*/ 163 w 326"/>
              <a:gd name="connsiteY52" fmla="*/ 153 h 285"/>
              <a:gd name="connsiteX53" fmla="*/ 173 w 326"/>
              <a:gd name="connsiteY53" fmla="*/ 153 h 285"/>
              <a:gd name="connsiteX54" fmla="*/ 179 w 326"/>
              <a:gd name="connsiteY54" fmla="*/ 153 h 285"/>
              <a:gd name="connsiteX55" fmla="*/ 184 w 326"/>
              <a:gd name="connsiteY55" fmla="*/ 153 h 285"/>
              <a:gd name="connsiteX56" fmla="*/ 189 w 326"/>
              <a:gd name="connsiteY56" fmla="*/ 148 h 285"/>
              <a:gd name="connsiteX57" fmla="*/ 194 w 326"/>
              <a:gd name="connsiteY57" fmla="*/ 143 h 285"/>
              <a:gd name="connsiteX58" fmla="*/ 200 w 326"/>
              <a:gd name="connsiteY58" fmla="*/ 137 h 285"/>
              <a:gd name="connsiteX59" fmla="*/ 205 w 326"/>
              <a:gd name="connsiteY59" fmla="*/ 132 h 285"/>
              <a:gd name="connsiteX60" fmla="*/ 210 w 326"/>
              <a:gd name="connsiteY60" fmla="*/ 121 h 285"/>
              <a:gd name="connsiteX61" fmla="*/ 221 w 326"/>
              <a:gd name="connsiteY61" fmla="*/ 111 h 285"/>
              <a:gd name="connsiteX62" fmla="*/ 226 w 326"/>
              <a:gd name="connsiteY62" fmla="*/ 100 h 285"/>
              <a:gd name="connsiteX63" fmla="*/ 231 w 326"/>
              <a:gd name="connsiteY63" fmla="*/ 90 h 285"/>
              <a:gd name="connsiteX64" fmla="*/ 236 w 326"/>
              <a:gd name="connsiteY64" fmla="*/ 74 h 285"/>
              <a:gd name="connsiteX65" fmla="*/ 242 w 326"/>
              <a:gd name="connsiteY65" fmla="*/ 58 h 285"/>
              <a:gd name="connsiteX66" fmla="*/ 247 w 326"/>
              <a:gd name="connsiteY66" fmla="*/ 42 h 285"/>
              <a:gd name="connsiteX67" fmla="*/ 252 w 326"/>
              <a:gd name="connsiteY67" fmla="*/ 21 h 285"/>
              <a:gd name="connsiteX68" fmla="*/ 257 w 326"/>
              <a:gd name="connsiteY68" fmla="*/ 0 h 285"/>
              <a:gd name="connsiteX0" fmla="*/ 310 w 310"/>
              <a:gd name="connsiteY0" fmla="*/ 116 h 285"/>
              <a:gd name="connsiteX1" fmla="*/ 299 w 310"/>
              <a:gd name="connsiteY1" fmla="*/ 143 h 285"/>
              <a:gd name="connsiteX2" fmla="*/ 294 w 310"/>
              <a:gd name="connsiteY2" fmla="*/ 164 h 285"/>
              <a:gd name="connsiteX3" fmla="*/ 284 w 310"/>
              <a:gd name="connsiteY3" fmla="*/ 179 h 285"/>
              <a:gd name="connsiteX4" fmla="*/ 273 w 310"/>
              <a:gd name="connsiteY4" fmla="*/ 195 h 285"/>
              <a:gd name="connsiteX5" fmla="*/ 263 w 310"/>
              <a:gd name="connsiteY5" fmla="*/ 211 h 285"/>
              <a:gd name="connsiteX6" fmla="*/ 252 w 310"/>
              <a:gd name="connsiteY6" fmla="*/ 227 h 285"/>
              <a:gd name="connsiteX7" fmla="*/ 236 w 310"/>
              <a:gd name="connsiteY7" fmla="*/ 237 h 285"/>
              <a:gd name="connsiteX8" fmla="*/ 226 w 310"/>
              <a:gd name="connsiteY8" fmla="*/ 248 h 285"/>
              <a:gd name="connsiteX9" fmla="*/ 215 w 310"/>
              <a:gd name="connsiteY9" fmla="*/ 258 h 285"/>
              <a:gd name="connsiteX10" fmla="*/ 205 w 310"/>
              <a:gd name="connsiteY10" fmla="*/ 264 h 285"/>
              <a:gd name="connsiteX11" fmla="*/ 194 w 310"/>
              <a:gd name="connsiteY11" fmla="*/ 269 h 285"/>
              <a:gd name="connsiteX12" fmla="*/ 184 w 310"/>
              <a:gd name="connsiteY12" fmla="*/ 274 h 285"/>
              <a:gd name="connsiteX13" fmla="*/ 179 w 310"/>
              <a:gd name="connsiteY13" fmla="*/ 279 h 285"/>
              <a:gd name="connsiteX14" fmla="*/ 168 w 310"/>
              <a:gd name="connsiteY14" fmla="*/ 285 h 285"/>
              <a:gd name="connsiteX15" fmla="*/ 163 w 310"/>
              <a:gd name="connsiteY15" fmla="*/ 285 h 285"/>
              <a:gd name="connsiteX16" fmla="*/ 157 w 310"/>
              <a:gd name="connsiteY16" fmla="*/ 285 h 285"/>
              <a:gd name="connsiteX17" fmla="*/ 147 w 310"/>
              <a:gd name="connsiteY17" fmla="*/ 279 h 285"/>
              <a:gd name="connsiteX18" fmla="*/ 142 w 310"/>
              <a:gd name="connsiteY18" fmla="*/ 274 h 285"/>
              <a:gd name="connsiteX19" fmla="*/ 136 w 310"/>
              <a:gd name="connsiteY19" fmla="*/ 269 h 285"/>
              <a:gd name="connsiteX20" fmla="*/ 136 w 310"/>
              <a:gd name="connsiteY20" fmla="*/ 264 h 285"/>
              <a:gd name="connsiteX21" fmla="*/ 136 w 310"/>
              <a:gd name="connsiteY21" fmla="*/ 258 h 285"/>
              <a:gd name="connsiteX22" fmla="*/ 136 w 310"/>
              <a:gd name="connsiteY22" fmla="*/ 253 h 285"/>
              <a:gd name="connsiteX23" fmla="*/ 136 w 310"/>
              <a:gd name="connsiteY23" fmla="*/ 243 h 285"/>
              <a:gd name="connsiteX24" fmla="*/ 136 w 310"/>
              <a:gd name="connsiteY24" fmla="*/ 237 h 285"/>
              <a:gd name="connsiteX25" fmla="*/ 131 w 310"/>
              <a:gd name="connsiteY25" fmla="*/ 227 h 285"/>
              <a:gd name="connsiteX26" fmla="*/ 121 w 310"/>
              <a:gd name="connsiteY26" fmla="*/ 216 h 285"/>
              <a:gd name="connsiteX27" fmla="*/ 110 w 310"/>
              <a:gd name="connsiteY27" fmla="*/ 211 h 285"/>
              <a:gd name="connsiteX28" fmla="*/ 100 w 310"/>
              <a:gd name="connsiteY28" fmla="*/ 200 h 285"/>
              <a:gd name="connsiteX29" fmla="*/ 84 w 310"/>
              <a:gd name="connsiteY29" fmla="*/ 190 h 285"/>
              <a:gd name="connsiteX30" fmla="*/ 68 w 310"/>
              <a:gd name="connsiteY30" fmla="*/ 179 h 285"/>
              <a:gd name="connsiteX31" fmla="*/ 52 w 310"/>
              <a:gd name="connsiteY31" fmla="*/ 169 h 285"/>
              <a:gd name="connsiteX32" fmla="*/ 36 w 310"/>
              <a:gd name="connsiteY32" fmla="*/ 164 h 285"/>
              <a:gd name="connsiteX33" fmla="*/ 26 w 310"/>
              <a:gd name="connsiteY33" fmla="*/ 153 h 285"/>
              <a:gd name="connsiteX34" fmla="*/ 15 w 310"/>
              <a:gd name="connsiteY34" fmla="*/ 148 h 285"/>
              <a:gd name="connsiteX35" fmla="*/ 5 w 310"/>
              <a:gd name="connsiteY35" fmla="*/ 143 h 285"/>
              <a:gd name="connsiteX36" fmla="*/ 0 w 310"/>
              <a:gd name="connsiteY36" fmla="*/ 137 h 285"/>
              <a:gd name="connsiteX37" fmla="*/ 0 w 310"/>
              <a:gd name="connsiteY37" fmla="*/ 137 h 285"/>
              <a:gd name="connsiteX38" fmla="*/ 0 w 310"/>
              <a:gd name="connsiteY38" fmla="*/ 132 h 285"/>
              <a:gd name="connsiteX39" fmla="*/ 0 w 310"/>
              <a:gd name="connsiteY39" fmla="*/ 132 h 285"/>
              <a:gd name="connsiteX40" fmla="*/ 5 w 310"/>
              <a:gd name="connsiteY40" fmla="*/ 132 h 285"/>
              <a:gd name="connsiteX41" fmla="*/ 10 w 310"/>
              <a:gd name="connsiteY41" fmla="*/ 132 h 285"/>
              <a:gd name="connsiteX42" fmla="*/ 21 w 310"/>
              <a:gd name="connsiteY42" fmla="*/ 132 h 285"/>
              <a:gd name="connsiteX43" fmla="*/ 31 w 310"/>
              <a:gd name="connsiteY43" fmla="*/ 132 h 285"/>
              <a:gd name="connsiteX44" fmla="*/ 47 w 310"/>
              <a:gd name="connsiteY44" fmla="*/ 137 h 285"/>
              <a:gd name="connsiteX45" fmla="*/ 63 w 310"/>
              <a:gd name="connsiteY45" fmla="*/ 143 h 285"/>
              <a:gd name="connsiteX46" fmla="*/ 84 w 310"/>
              <a:gd name="connsiteY46" fmla="*/ 143 h 285"/>
              <a:gd name="connsiteX47" fmla="*/ 105 w 310"/>
              <a:gd name="connsiteY47" fmla="*/ 148 h 285"/>
              <a:gd name="connsiteX48" fmla="*/ 121 w 310"/>
              <a:gd name="connsiteY48" fmla="*/ 153 h 285"/>
              <a:gd name="connsiteX49" fmla="*/ 136 w 310"/>
              <a:gd name="connsiteY49" fmla="*/ 153 h 285"/>
              <a:gd name="connsiteX50" fmla="*/ 152 w 310"/>
              <a:gd name="connsiteY50" fmla="*/ 153 h 285"/>
              <a:gd name="connsiteX51" fmla="*/ 163 w 310"/>
              <a:gd name="connsiteY51" fmla="*/ 153 h 285"/>
              <a:gd name="connsiteX52" fmla="*/ 173 w 310"/>
              <a:gd name="connsiteY52" fmla="*/ 153 h 285"/>
              <a:gd name="connsiteX53" fmla="*/ 179 w 310"/>
              <a:gd name="connsiteY53" fmla="*/ 153 h 285"/>
              <a:gd name="connsiteX54" fmla="*/ 184 w 310"/>
              <a:gd name="connsiteY54" fmla="*/ 153 h 285"/>
              <a:gd name="connsiteX55" fmla="*/ 189 w 310"/>
              <a:gd name="connsiteY55" fmla="*/ 148 h 285"/>
              <a:gd name="connsiteX56" fmla="*/ 194 w 310"/>
              <a:gd name="connsiteY56" fmla="*/ 143 h 285"/>
              <a:gd name="connsiteX57" fmla="*/ 200 w 310"/>
              <a:gd name="connsiteY57" fmla="*/ 137 h 285"/>
              <a:gd name="connsiteX58" fmla="*/ 205 w 310"/>
              <a:gd name="connsiteY58" fmla="*/ 132 h 285"/>
              <a:gd name="connsiteX59" fmla="*/ 210 w 310"/>
              <a:gd name="connsiteY59" fmla="*/ 121 h 285"/>
              <a:gd name="connsiteX60" fmla="*/ 221 w 310"/>
              <a:gd name="connsiteY60" fmla="*/ 111 h 285"/>
              <a:gd name="connsiteX61" fmla="*/ 226 w 310"/>
              <a:gd name="connsiteY61" fmla="*/ 100 h 285"/>
              <a:gd name="connsiteX62" fmla="*/ 231 w 310"/>
              <a:gd name="connsiteY62" fmla="*/ 90 h 285"/>
              <a:gd name="connsiteX63" fmla="*/ 236 w 310"/>
              <a:gd name="connsiteY63" fmla="*/ 74 h 285"/>
              <a:gd name="connsiteX64" fmla="*/ 242 w 310"/>
              <a:gd name="connsiteY64" fmla="*/ 58 h 285"/>
              <a:gd name="connsiteX65" fmla="*/ 247 w 310"/>
              <a:gd name="connsiteY65" fmla="*/ 42 h 285"/>
              <a:gd name="connsiteX66" fmla="*/ 252 w 310"/>
              <a:gd name="connsiteY66" fmla="*/ 21 h 285"/>
              <a:gd name="connsiteX67" fmla="*/ 257 w 310"/>
              <a:gd name="connsiteY67" fmla="*/ 0 h 285"/>
              <a:gd name="connsiteX0" fmla="*/ 310 w 310"/>
              <a:gd name="connsiteY0" fmla="*/ 95 h 264"/>
              <a:gd name="connsiteX1" fmla="*/ 299 w 310"/>
              <a:gd name="connsiteY1" fmla="*/ 122 h 264"/>
              <a:gd name="connsiteX2" fmla="*/ 294 w 310"/>
              <a:gd name="connsiteY2" fmla="*/ 143 h 264"/>
              <a:gd name="connsiteX3" fmla="*/ 284 w 310"/>
              <a:gd name="connsiteY3" fmla="*/ 158 h 264"/>
              <a:gd name="connsiteX4" fmla="*/ 273 w 310"/>
              <a:gd name="connsiteY4" fmla="*/ 174 h 264"/>
              <a:gd name="connsiteX5" fmla="*/ 263 w 310"/>
              <a:gd name="connsiteY5" fmla="*/ 190 h 264"/>
              <a:gd name="connsiteX6" fmla="*/ 252 w 310"/>
              <a:gd name="connsiteY6" fmla="*/ 206 h 264"/>
              <a:gd name="connsiteX7" fmla="*/ 236 w 310"/>
              <a:gd name="connsiteY7" fmla="*/ 216 h 264"/>
              <a:gd name="connsiteX8" fmla="*/ 226 w 310"/>
              <a:gd name="connsiteY8" fmla="*/ 227 h 264"/>
              <a:gd name="connsiteX9" fmla="*/ 215 w 310"/>
              <a:gd name="connsiteY9" fmla="*/ 237 h 264"/>
              <a:gd name="connsiteX10" fmla="*/ 205 w 310"/>
              <a:gd name="connsiteY10" fmla="*/ 243 h 264"/>
              <a:gd name="connsiteX11" fmla="*/ 194 w 310"/>
              <a:gd name="connsiteY11" fmla="*/ 248 h 264"/>
              <a:gd name="connsiteX12" fmla="*/ 184 w 310"/>
              <a:gd name="connsiteY12" fmla="*/ 253 h 264"/>
              <a:gd name="connsiteX13" fmla="*/ 179 w 310"/>
              <a:gd name="connsiteY13" fmla="*/ 258 h 264"/>
              <a:gd name="connsiteX14" fmla="*/ 168 w 310"/>
              <a:gd name="connsiteY14" fmla="*/ 264 h 264"/>
              <a:gd name="connsiteX15" fmla="*/ 163 w 310"/>
              <a:gd name="connsiteY15" fmla="*/ 264 h 264"/>
              <a:gd name="connsiteX16" fmla="*/ 157 w 310"/>
              <a:gd name="connsiteY16" fmla="*/ 264 h 264"/>
              <a:gd name="connsiteX17" fmla="*/ 147 w 310"/>
              <a:gd name="connsiteY17" fmla="*/ 258 h 264"/>
              <a:gd name="connsiteX18" fmla="*/ 142 w 310"/>
              <a:gd name="connsiteY18" fmla="*/ 253 h 264"/>
              <a:gd name="connsiteX19" fmla="*/ 136 w 310"/>
              <a:gd name="connsiteY19" fmla="*/ 248 h 264"/>
              <a:gd name="connsiteX20" fmla="*/ 136 w 310"/>
              <a:gd name="connsiteY20" fmla="*/ 243 h 264"/>
              <a:gd name="connsiteX21" fmla="*/ 136 w 310"/>
              <a:gd name="connsiteY21" fmla="*/ 237 h 264"/>
              <a:gd name="connsiteX22" fmla="*/ 136 w 310"/>
              <a:gd name="connsiteY22" fmla="*/ 232 h 264"/>
              <a:gd name="connsiteX23" fmla="*/ 136 w 310"/>
              <a:gd name="connsiteY23" fmla="*/ 222 h 264"/>
              <a:gd name="connsiteX24" fmla="*/ 136 w 310"/>
              <a:gd name="connsiteY24" fmla="*/ 216 h 264"/>
              <a:gd name="connsiteX25" fmla="*/ 131 w 310"/>
              <a:gd name="connsiteY25" fmla="*/ 206 h 264"/>
              <a:gd name="connsiteX26" fmla="*/ 121 w 310"/>
              <a:gd name="connsiteY26" fmla="*/ 195 h 264"/>
              <a:gd name="connsiteX27" fmla="*/ 110 w 310"/>
              <a:gd name="connsiteY27" fmla="*/ 190 h 264"/>
              <a:gd name="connsiteX28" fmla="*/ 100 w 310"/>
              <a:gd name="connsiteY28" fmla="*/ 179 h 264"/>
              <a:gd name="connsiteX29" fmla="*/ 84 w 310"/>
              <a:gd name="connsiteY29" fmla="*/ 169 h 264"/>
              <a:gd name="connsiteX30" fmla="*/ 68 w 310"/>
              <a:gd name="connsiteY30" fmla="*/ 158 h 264"/>
              <a:gd name="connsiteX31" fmla="*/ 52 w 310"/>
              <a:gd name="connsiteY31" fmla="*/ 148 h 264"/>
              <a:gd name="connsiteX32" fmla="*/ 36 w 310"/>
              <a:gd name="connsiteY32" fmla="*/ 143 h 264"/>
              <a:gd name="connsiteX33" fmla="*/ 26 w 310"/>
              <a:gd name="connsiteY33" fmla="*/ 132 h 264"/>
              <a:gd name="connsiteX34" fmla="*/ 15 w 310"/>
              <a:gd name="connsiteY34" fmla="*/ 127 h 264"/>
              <a:gd name="connsiteX35" fmla="*/ 5 w 310"/>
              <a:gd name="connsiteY35" fmla="*/ 122 h 264"/>
              <a:gd name="connsiteX36" fmla="*/ 0 w 310"/>
              <a:gd name="connsiteY36" fmla="*/ 116 h 264"/>
              <a:gd name="connsiteX37" fmla="*/ 0 w 310"/>
              <a:gd name="connsiteY37" fmla="*/ 116 h 264"/>
              <a:gd name="connsiteX38" fmla="*/ 0 w 310"/>
              <a:gd name="connsiteY38" fmla="*/ 111 h 264"/>
              <a:gd name="connsiteX39" fmla="*/ 0 w 310"/>
              <a:gd name="connsiteY39" fmla="*/ 111 h 264"/>
              <a:gd name="connsiteX40" fmla="*/ 5 w 310"/>
              <a:gd name="connsiteY40" fmla="*/ 111 h 264"/>
              <a:gd name="connsiteX41" fmla="*/ 10 w 310"/>
              <a:gd name="connsiteY41" fmla="*/ 111 h 264"/>
              <a:gd name="connsiteX42" fmla="*/ 21 w 310"/>
              <a:gd name="connsiteY42" fmla="*/ 111 h 264"/>
              <a:gd name="connsiteX43" fmla="*/ 31 w 310"/>
              <a:gd name="connsiteY43" fmla="*/ 111 h 264"/>
              <a:gd name="connsiteX44" fmla="*/ 47 w 310"/>
              <a:gd name="connsiteY44" fmla="*/ 116 h 264"/>
              <a:gd name="connsiteX45" fmla="*/ 63 w 310"/>
              <a:gd name="connsiteY45" fmla="*/ 122 h 264"/>
              <a:gd name="connsiteX46" fmla="*/ 84 w 310"/>
              <a:gd name="connsiteY46" fmla="*/ 122 h 264"/>
              <a:gd name="connsiteX47" fmla="*/ 105 w 310"/>
              <a:gd name="connsiteY47" fmla="*/ 127 h 264"/>
              <a:gd name="connsiteX48" fmla="*/ 121 w 310"/>
              <a:gd name="connsiteY48" fmla="*/ 132 h 264"/>
              <a:gd name="connsiteX49" fmla="*/ 136 w 310"/>
              <a:gd name="connsiteY49" fmla="*/ 132 h 264"/>
              <a:gd name="connsiteX50" fmla="*/ 152 w 310"/>
              <a:gd name="connsiteY50" fmla="*/ 132 h 264"/>
              <a:gd name="connsiteX51" fmla="*/ 163 w 310"/>
              <a:gd name="connsiteY51" fmla="*/ 132 h 264"/>
              <a:gd name="connsiteX52" fmla="*/ 173 w 310"/>
              <a:gd name="connsiteY52" fmla="*/ 132 h 264"/>
              <a:gd name="connsiteX53" fmla="*/ 179 w 310"/>
              <a:gd name="connsiteY53" fmla="*/ 132 h 264"/>
              <a:gd name="connsiteX54" fmla="*/ 184 w 310"/>
              <a:gd name="connsiteY54" fmla="*/ 132 h 264"/>
              <a:gd name="connsiteX55" fmla="*/ 189 w 310"/>
              <a:gd name="connsiteY55" fmla="*/ 127 h 264"/>
              <a:gd name="connsiteX56" fmla="*/ 194 w 310"/>
              <a:gd name="connsiteY56" fmla="*/ 122 h 264"/>
              <a:gd name="connsiteX57" fmla="*/ 200 w 310"/>
              <a:gd name="connsiteY57" fmla="*/ 116 h 264"/>
              <a:gd name="connsiteX58" fmla="*/ 205 w 310"/>
              <a:gd name="connsiteY58" fmla="*/ 111 h 264"/>
              <a:gd name="connsiteX59" fmla="*/ 210 w 310"/>
              <a:gd name="connsiteY59" fmla="*/ 100 h 264"/>
              <a:gd name="connsiteX60" fmla="*/ 221 w 310"/>
              <a:gd name="connsiteY60" fmla="*/ 90 h 264"/>
              <a:gd name="connsiteX61" fmla="*/ 226 w 310"/>
              <a:gd name="connsiteY61" fmla="*/ 79 h 264"/>
              <a:gd name="connsiteX62" fmla="*/ 231 w 310"/>
              <a:gd name="connsiteY62" fmla="*/ 69 h 264"/>
              <a:gd name="connsiteX63" fmla="*/ 236 w 310"/>
              <a:gd name="connsiteY63" fmla="*/ 53 h 264"/>
              <a:gd name="connsiteX64" fmla="*/ 242 w 310"/>
              <a:gd name="connsiteY64" fmla="*/ 37 h 264"/>
              <a:gd name="connsiteX65" fmla="*/ 247 w 310"/>
              <a:gd name="connsiteY65" fmla="*/ 21 h 264"/>
              <a:gd name="connsiteX66" fmla="*/ 252 w 310"/>
              <a:gd name="connsiteY66" fmla="*/ 0 h 264"/>
              <a:gd name="connsiteX0" fmla="*/ 310 w 310"/>
              <a:gd name="connsiteY0" fmla="*/ 74 h 243"/>
              <a:gd name="connsiteX1" fmla="*/ 299 w 310"/>
              <a:gd name="connsiteY1" fmla="*/ 101 h 243"/>
              <a:gd name="connsiteX2" fmla="*/ 294 w 310"/>
              <a:gd name="connsiteY2" fmla="*/ 122 h 243"/>
              <a:gd name="connsiteX3" fmla="*/ 284 w 310"/>
              <a:gd name="connsiteY3" fmla="*/ 137 h 243"/>
              <a:gd name="connsiteX4" fmla="*/ 273 w 310"/>
              <a:gd name="connsiteY4" fmla="*/ 153 h 243"/>
              <a:gd name="connsiteX5" fmla="*/ 263 w 310"/>
              <a:gd name="connsiteY5" fmla="*/ 169 h 243"/>
              <a:gd name="connsiteX6" fmla="*/ 252 w 310"/>
              <a:gd name="connsiteY6" fmla="*/ 185 h 243"/>
              <a:gd name="connsiteX7" fmla="*/ 236 w 310"/>
              <a:gd name="connsiteY7" fmla="*/ 195 h 243"/>
              <a:gd name="connsiteX8" fmla="*/ 226 w 310"/>
              <a:gd name="connsiteY8" fmla="*/ 206 h 243"/>
              <a:gd name="connsiteX9" fmla="*/ 215 w 310"/>
              <a:gd name="connsiteY9" fmla="*/ 216 h 243"/>
              <a:gd name="connsiteX10" fmla="*/ 205 w 310"/>
              <a:gd name="connsiteY10" fmla="*/ 222 h 243"/>
              <a:gd name="connsiteX11" fmla="*/ 194 w 310"/>
              <a:gd name="connsiteY11" fmla="*/ 227 h 243"/>
              <a:gd name="connsiteX12" fmla="*/ 184 w 310"/>
              <a:gd name="connsiteY12" fmla="*/ 232 h 243"/>
              <a:gd name="connsiteX13" fmla="*/ 179 w 310"/>
              <a:gd name="connsiteY13" fmla="*/ 237 h 243"/>
              <a:gd name="connsiteX14" fmla="*/ 168 w 310"/>
              <a:gd name="connsiteY14" fmla="*/ 243 h 243"/>
              <a:gd name="connsiteX15" fmla="*/ 163 w 310"/>
              <a:gd name="connsiteY15" fmla="*/ 243 h 243"/>
              <a:gd name="connsiteX16" fmla="*/ 157 w 310"/>
              <a:gd name="connsiteY16" fmla="*/ 243 h 243"/>
              <a:gd name="connsiteX17" fmla="*/ 147 w 310"/>
              <a:gd name="connsiteY17" fmla="*/ 237 h 243"/>
              <a:gd name="connsiteX18" fmla="*/ 142 w 310"/>
              <a:gd name="connsiteY18" fmla="*/ 232 h 243"/>
              <a:gd name="connsiteX19" fmla="*/ 136 w 310"/>
              <a:gd name="connsiteY19" fmla="*/ 227 h 243"/>
              <a:gd name="connsiteX20" fmla="*/ 136 w 310"/>
              <a:gd name="connsiteY20" fmla="*/ 222 h 243"/>
              <a:gd name="connsiteX21" fmla="*/ 136 w 310"/>
              <a:gd name="connsiteY21" fmla="*/ 216 h 243"/>
              <a:gd name="connsiteX22" fmla="*/ 136 w 310"/>
              <a:gd name="connsiteY22" fmla="*/ 211 h 243"/>
              <a:gd name="connsiteX23" fmla="*/ 136 w 310"/>
              <a:gd name="connsiteY23" fmla="*/ 201 h 243"/>
              <a:gd name="connsiteX24" fmla="*/ 136 w 310"/>
              <a:gd name="connsiteY24" fmla="*/ 195 h 243"/>
              <a:gd name="connsiteX25" fmla="*/ 131 w 310"/>
              <a:gd name="connsiteY25" fmla="*/ 185 h 243"/>
              <a:gd name="connsiteX26" fmla="*/ 121 w 310"/>
              <a:gd name="connsiteY26" fmla="*/ 174 h 243"/>
              <a:gd name="connsiteX27" fmla="*/ 110 w 310"/>
              <a:gd name="connsiteY27" fmla="*/ 169 h 243"/>
              <a:gd name="connsiteX28" fmla="*/ 100 w 310"/>
              <a:gd name="connsiteY28" fmla="*/ 158 h 243"/>
              <a:gd name="connsiteX29" fmla="*/ 84 w 310"/>
              <a:gd name="connsiteY29" fmla="*/ 148 h 243"/>
              <a:gd name="connsiteX30" fmla="*/ 68 w 310"/>
              <a:gd name="connsiteY30" fmla="*/ 137 h 243"/>
              <a:gd name="connsiteX31" fmla="*/ 52 w 310"/>
              <a:gd name="connsiteY31" fmla="*/ 127 h 243"/>
              <a:gd name="connsiteX32" fmla="*/ 36 w 310"/>
              <a:gd name="connsiteY32" fmla="*/ 122 h 243"/>
              <a:gd name="connsiteX33" fmla="*/ 26 w 310"/>
              <a:gd name="connsiteY33" fmla="*/ 111 h 243"/>
              <a:gd name="connsiteX34" fmla="*/ 15 w 310"/>
              <a:gd name="connsiteY34" fmla="*/ 106 h 243"/>
              <a:gd name="connsiteX35" fmla="*/ 5 w 310"/>
              <a:gd name="connsiteY35" fmla="*/ 101 h 243"/>
              <a:gd name="connsiteX36" fmla="*/ 0 w 310"/>
              <a:gd name="connsiteY36" fmla="*/ 95 h 243"/>
              <a:gd name="connsiteX37" fmla="*/ 0 w 310"/>
              <a:gd name="connsiteY37" fmla="*/ 95 h 243"/>
              <a:gd name="connsiteX38" fmla="*/ 0 w 310"/>
              <a:gd name="connsiteY38" fmla="*/ 90 h 243"/>
              <a:gd name="connsiteX39" fmla="*/ 0 w 310"/>
              <a:gd name="connsiteY39" fmla="*/ 90 h 243"/>
              <a:gd name="connsiteX40" fmla="*/ 5 w 310"/>
              <a:gd name="connsiteY40" fmla="*/ 90 h 243"/>
              <a:gd name="connsiteX41" fmla="*/ 10 w 310"/>
              <a:gd name="connsiteY41" fmla="*/ 90 h 243"/>
              <a:gd name="connsiteX42" fmla="*/ 21 w 310"/>
              <a:gd name="connsiteY42" fmla="*/ 90 h 243"/>
              <a:gd name="connsiteX43" fmla="*/ 31 w 310"/>
              <a:gd name="connsiteY43" fmla="*/ 90 h 243"/>
              <a:gd name="connsiteX44" fmla="*/ 47 w 310"/>
              <a:gd name="connsiteY44" fmla="*/ 95 h 243"/>
              <a:gd name="connsiteX45" fmla="*/ 63 w 310"/>
              <a:gd name="connsiteY45" fmla="*/ 101 h 243"/>
              <a:gd name="connsiteX46" fmla="*/ 84 w 310"/>
              <a:gd name="connsiteY46" fmla="*/ 101 h 243"/>
              <a:gd name="connsiteX47" fmla="*/ 105 w 310"/>
              <a:gd name="connsiteY47" fmla="*/ 106 h 243"/>
              <a:gd name="connsiteX48" fmla="*/ 121 w 310"/>
              <a:gd name="connsiteY48" fmla="*/ 111 h 243"/>
              <a:gd name="connsiteX49" fmla="*/ 136 w 310"/>
              <a:gd name="connsiteY49" fmla="*/ 111 h 243"/>
              <a:gd name="connsiteX50" fmla="*/ 152 w 310"/>
              <a:gd name="connsiteY50" fmla="*/ 111 h 243"/>
              <a:gd name="connsiteX51" fmla="*/ 163 w 310"/>
              <a:gd name="connsiteY51" fmla="*/ 111 h 243"/>
              <a:gd name="connsiteX52" fmla="*/ 173 w 310"/>
              <a:gd name="connsiteY52" fmla="*/ 111 h 243"/>
              <a:gd name="connsiteX53" fmla="*/ 179 w 310"/>
              <a:gd name="connsiteY53" fmla="*/ 111 h 243"/>
              <a:gd name="connsiteX54" fmla="*/ 184 w 310"/>
              <a:gd name="connsiteY54" fmla="*/ 111 h 243"/>
              <a:gd name="connsiteX55" fmla="*/ 189 w 310"/>
              <a:gd name="connsiteY55" fmla="*/ 106 h 243"/>
              <a:gd name="connsiteX56" fmla="*/ 194 w 310"/>
              <a:gd name="connsiteY56" fmla="*/ 101 h 243"/>
              <a:gd name="connsiteX57" fmla="*/ 200 w 310"/>
              <a:gd name="connsiteY57" fmla="*/ 95 h 243"/>
              <a:gd name="connsiteX58" fmla="*/ 205 w 310"/>
              <a:gd name="connsiteY58" fmla="*/ 90 h 243"/>
              <a:gd name="connsiteX59" fmla="*/ 210 w 310"/>
              <a:gd name="connsiteY59" fmla="*/ 79 h 243"/>
              <a:gd name="connsiteX60" fmla="*/ 221 w 310"/>
              <a:gd name="connsiteY60" fmla="*/ 69 h 243"/>
              <a:gd name="connsiteX61" fmla="*/ 226 w 310"/>
              <a:gd name="connsiteY61" fmla="*/ 58 h 243"/>
              <a:gd name="connsiteX62" fmla="*/ 231 w 310"/>
              <a:gd name="connsiteY62" fmla="*/ 48 h 243"/>
              <a:gd name="connsiteX63" fmla="*/ 236 w 310"/>
              <a:gd name="connsiteY63" fmla="*/ 32 h 243"/>
              <a:gd name="connsiteX64" fmla="*/ 242 w 310"/>
              <a:gd name="connsiteY64" fmla="*/ 16 h 243"/>
              <a:gd name="connsiteX65" fmla="*/ 247 w 310"/>
              <a:gd name="connsiteY65" fmla="*/ 0 h 243"/>
              <a:gd name="connsiteX0" fmla="*/ 310 w 310"/>
              <a:gd name="connsiteY0" fmla="*/ 58 h 227"/>
              <a:gd name="connsiteX1" fmla="*/ 299 w 310"/>
              <a:gd name="connsiteY1" fmla="*/ 85 h 227"/>
              <a:gd name="connsiteX2" fmla="*/ 294 w 310"/>
              <a:gd name="connsiteY2" fmla="*/ 106 h 227"/>
              <a:gd name="connsiteX3" fmla="*/ 284 w 310"/>
              <a:gd name="connsiteY3" fmla="*/ 121 h 227"/>
              <a:gd name="connsiteX4" fmla="*/ 273 w 310"/>
              <a:gd name="connsiteY4" fmla="*/ 137 h 227"/>
              <a:gd name="connsiteX5" fmla="*/ 263 w 310"/>
              <a:gd name="connsiteY5" fmla="*/ 153 h 227"/>
              <a:gd name="connsiteX6" fmla="*/ 252 w 310"/>
              <a:gd name="connsiteY6" fmla="*/ 169 h 227"/>
              <a:gd name="connsiteX7" fmla="*/ 236 w 310"/>
              <a:gd name="connsiteY7" fmla="*/ 179 h 227"/>
              <a:gd name="connsiteX8" fmla="*/ 226 w 310"/>
              <a:gd name="connsiteY8" fmla="*/ 190 h 227"/>
              <a:gd name="connsiteX9" fmla="*/ 215 w 310"/>
              <a:gd name="connsiteY9" fmla="*/ 200 h 227"/>
              <a:gd name="connsiteX10" fmla="*/ 205 w 310"/>
              <a:gd name="connsiteY10" fmla="*/ 206 h 227"/>
              <a:gd name="connsiteX11" fmla="*/ 194 w 310"/>
              <a:gd name="connsiteY11" fmla="*/ 211 h 227"/>
              <a:gd name="connsiteX12" fmla="*/ 184 w 310"/>
              <a:gd name="connsiteY12" fmla="*/ 216 h 227"/>
              <a:gd name="connsiteX13" fmla="*/ 179 w 310"/>
              <a:gd name="connsiteY13" fmla="*/ 221 h 227"/>
              <a:gd name="connsiteX14" fmla="*/ 168 w 310"/>
              <a:gd name="connsiteY14" fmla="*/ 227 h 227"/>
              <a:gd name="connsiteX15" fmla="*/ 163 w 310"/>
              <a:gd name="connsiteY15" fmla="*/ 227 h 227"/>
              <a:gd name="connsiteX16" fmla="*/ 157 w 310"/>
              <a:gd name="connsiteY16" fmla="*/ 227 h 227"/>
              <a:gd name="connsiteX17" fmla="*/ 147 w 310"/>
              <a:gd name="connsiteY17" fmla="*/ 221 h 227"/>
              <a:gd name="connsiteX18" fmla="*/ 142 w 310"/>
              <a:gd name="connsiteY18" fmla="*/ 216 h 227"/>
              <a:gd name="connsiteX19" fmla="*/ 136 w 310"/>
              <a:gd name="connsiteY19" fmla="*/ 211 h 227"/>
              <a:gd name="connsiteX20" fmla="*/ 136 w 310"/>
              <a:gd name="connsiteY20" fmla="*/ 206 h 227"/>
              <a:gd name="connsiteX21" fmla="*/ 136 w 310"/>
              <a:gd name="connsiteY21" fmla="*/ 200 h 227"/>
              <a:gd name="connsiteX22" fmla="*/ 136 w 310"/>
              <a:gd name="connsiteY22" fmla="*/ 195 h 227"/>
              <a:gd name="connsiteX23" fmla="*/ 136 w 310"/>
              <a:gd name="connsiteY23" fmla="*/ 185 h 227"/>
              <a:gd name="connsiteX24" fmla="*/ 136 w 310"/>
              <a:gd name="connsiteY24" fmla="*/ 179 h 227"/>
              <a:gd name="connsiteX25" fmla="*/ 131 w 310"/>
              <a:gd name="connsiteY25" fmla="*/ 169 h 227"/>
              <a:gd name="connsiteX26" fmla="*/ 121 w 310"/>
              <a:gd name="connsiteY26" fmla="*/ 158 h 227"/>
              <a:gd name="connsiteX27" fmla="*/ 110 w 310"/>
              <a:gd name="connsiteY27" fmla="*/ 153 h 227"/>
              <a:gd name="connsiteX28" fmla="*/ 100 w 310"/>
              <a:gd name="connsiteY28" fmla="*/ 142 h 227"/>
              <a:gd name="connsiteX29" fmla="*/ 84 w 310"/>
              <a:gd name="connsiteY29" fmla="*/ 132 h 227"/>
              <a:gd name="connsiteX30" fmla="*/ 68 w 310"/>
              <a:gd name="connsiteY30" fmla="*/ 121 h 227"/>
              <a:gd name="connsiteX31" fmla="*/ 52 w 310"/>
              <a:gd name="connsiteY31" fmla="*/ 111 h 227"/>
              <a:gd name="connsiteX32" fmla="*/ 36 w 310"/>
              <a:gd name="connsiteY32" fmla="*/ 106 h 227"/>
              <a:gd name="connsiteX33" fmla="*/ 26 w 310"/>
              <a:gd name="connsiteY33" fmla="*/ 95 h 227"/>
              <a:gd name="connsiteX34" fmla="*/ 15 w 310"/>
              <a:gd name="connsiteY34" fmla="*/ 90 h 227"/>
              <a:gd name="connsiteX35" fmla="*/ 5 w 310"/>
              <a:gd name="connsiteY35" fmla="*/ 85 h 227"/>
              <a:gd name="connsiteX36" fmla="*/ 0 w 310"/>
              <a:gd name="connsiteY36" fmla="*/ 79 h 227"/>
              <a:gd name="connsiteX37" fmla="*/ 0 w 310"/>
              <a:gd name="connsiteY37" fmla="*/ 79 h 227"/>
              <a:gd name="connsiteX38" fmla="*/ 0 w 310"/>
              <a:gd name="connsiteY38" fmla="*/ 74 h 227"/>
              <a:gd name="connsiteX39" fmla="*/ 0 w 310"/>
              <a:gd name="connsiteY39" fmla="*/ 74 h 227"/>
              <a:gd name="connsiteX40" fmla="*/ 5 w 310"/>
              <a:gd name="connsiteY40" fmla="*/ 74 h 227"/>
              <a:gd name="connsiteX41" fmla="*/ 10 w 310"/>
              <a:gd name="connsiteY41" fmla="*/ 74 h 227"/>
              <a:gd name="connsiteX42" fmla="*/ 21 w 310"/>
              <a:gd name="connsiteY42" fmla="*/ 74 h 227"/>
              <a:gd name="connsiteX43" fmla="*/ 31 w 310"/>
              <a:gd name="connsiteY43" fmla="*/ 74 h 227"/>
              <a:gd name="connsiteX44" fmla="*/ 47 w 310"/>
              <a:gd name="connsiteY44" fmla="*/ 79 h 227"/>
              <a:gd name="connsiteX45" fmla="*/ 63 w 310"/>
              <a:gd name="connsiteY45" fmla="*/ 85 h 227"/>
              <a:gd name="connsiteX46" fmla="*/ 84 w 310"/>
              <a:gd name="connsiteY46" fmla="*/ 85 h 227"/>
              <a:gd name="connsiteX47" fmla="*/ 105 w 310"/>
              <a:gd name="connsiteY47" fmla="*/ 90 h 227"/>
              <a:gd name="connsiteX48" fmla="*/ 121 w 310"/>
              <a:gd name="connsiteY48" fmla="*/ 95 h 227"/>
              <a:gd name="connsiteX49" fmla="*/ 136 w 310"/>
              <a:gd name="connsiteY49" fmla="*/ 95 h 227"/>
              <a:gd name="connsiteX50" fmla="*/ 152 w 310"/>
              <a:gd name="connsiteY50" fmla="*/ 95 h 227"/>
              <a:gd name="connsiteX51" fmla="*/ 163 w 310"/>
              <a:gd name="connsiteY51" fmla="*/ 95 h 227"/>
              <a:gd name="connsiteX52" fmla="*/ 173 w 310"/>
              <a:gd name="connsiteY52" fmla="*/ 95 h 227"/>
              <a:gd name="connsiteX53" fmla="*/ 179 w 310"/>
              <a:gd name="connsiteY53" fmla="*/ 95 h 227"/>
              <a:gd name="connsiteX54" fmla="*/ 184 w 310"/>
              <a:gd name="connsiteY54" fmla="*/ 95 h 227"/>
              <a:gd name="connsiteX55" fmla="*/ 189 w 310"/>
              <a:gd name="connsiteY55" fmla="*/ 90 h 227"/>
              <a:gd name="connsiteX56" fmla="*/ 194 w 310"/>
              <a:gd name="connsiteY56" fmla="*/ 85 h 227"/>
              <a:gd name="connsiteX57" fmla="*/ 200 w 310"/>
              <a:gd name="connsiteY57" fmla="*/ 79 h 227"/>
              <a:gd name="connsiteX58" fmla="*/ 205 w 310"/>
              <a:gd name="connsiteY58" fmla="*/ 74 h 227"/>
              <a:gd name="connsiteX59" fmla="*/ 210 w 310"/>
              <a:gd name="connsiteY59" fmla="*/ 63 h 227"/>
              <a:gd name="connsiteX60" fmla="*/ 221 w 310"/>
              <a:gd name="connsiteY60" fmla="*/ 53 h 227"/>
              <a:gd name="connsiteX61" fmla="*/ 226 w 310"/>
              <a:gd name="connsiteY61" fmla="*/ 42 h 227"/>
              <a:gd name="connsiteX62" fmla="*/ 231 w 310"/>
              <a:gd name="connsiteY62" fmla="*/ 32 h 227"/>
              <a:gd name="connsiteX63" fmla="*/ 236 w 310"/>
              <a:gd name="connsiteY63" fmla="*/ 16 h 227"/>
              <a:gd name="connsiteX64" fmla="*/ 242 w 310"/>
              <a:gd name="connsiteY64" fmla="*/ 0 h 227"/>
              <a:gd name="connsiteX0" fmla="*/ 310 w 310"/>
              <a:gd name="connsiteY0" fmla="*/ 42 h 211"/>
              <a:gd name="connsiteX1" fmla="*/ 299 w 310"/>
              <a:gd name="connsiteY1" fmla="*/ 69 h 211"/>
              <a:gd name="connsiteX2" fmla="*/ 294 w 310"/>
              <a:gd name="connsiteY2" fmla="*/ 90 h 211"/>
              <a:gd name="connsiteX3" fmla="*/ 284 w 310"/>
              <a:gd name="connsiteY3" fmla="*/ 105 h 211"/>
              <a:gd name="connsiteX4" fmla="*/ 273 w 310"/>
              <a:gd name="connsiteY4" fmla="*/ 121 h 211"/>
              <a:gd name="connsiteX5" fmla="*/ 263 w 310"/>
              <a:gd name="connsiteY5" fmla="*/ 137 h 211"/>
              <a:gd name="connsiteX6" fmla="*/ 252 w 310"/>
              <a:gd name="connsiteY6" fmla="*/ 153 h 211"/>
              <a:gd name="connsiteX7" fmla="*/ 236 w 310"/>
              <a:gd name="connsiteY7" fmla="*/ 163 h 211"/>
              <a:gd name="connsiteX8" fmla="*/ 226 w 310"/>
              <a:gd name="connsiteY8" fmla="*/ 174 h 211"/>
              <a:gd name="connsiteX9" fmla="*/ 215 w 310"/>
              <a:gd name="connsiteY9" fmla="*/ 184 h 211"/>
              <a:gd name="connsiteX10" fmla="*/ 205 w 310"/>
              <a:gd name="connsiteY10" fmla="*/ 190 h 211"/>
              <a:gd name="connsiteX11" fmla="*/ 194 w 310"/>
              <a:gd name="connsiteY11" fmla="*/ 195 h 211"/>
              <a:gd name="connsiteX12" fmla="*/ 184 w 310"/>
              <a:gd name="connsiteY12" fmla="*/ 200 h 211"/>
              <a:gd name="connsiteX13" fmla="*/ 179 w 310"/>
              <a:gd name="connsiteY13" fmla="*/ 205 h 211"/>
              <a:gd name="connsiteX14" fmla="*/ 168 w 310"/>
              <a:gd name="connsiteY14" fmla="*/ 211 h 211"/>
              <a:gd name="connsiteX15" fmla="*/ 163 w 310"/>
              <a:gd name="connsiteY15" fmla="*/ 211 h 211"/>
              <a:gd name="connsiteX16" fmla="*/ 157 w 310"/>
              <a:gd name="connsiteY16" fmla="*/ 211 h 211"/>
              <a:gd name="connsiteX17" fmla="*/ 147 w 310"/>
              <a:gd name="connsiteY17" fmla="*/ 205 h 211"/>
              <a:gd name="connsiteX18" fmla="*/ 142 w 310"/>
              <a:gd name="connsiteY18" fmla="*/ 200 h 211"/>
              <a:gd name="connsiteX19" fmla="*/ 136 w 310"/>
              <a:gd name="connsiteY19" fmla="*/ 195 h 211"/>
              <a:gd name="connsiteX20" fmla="*/ 136 w 310"/>
              <a:gd name="connsiteY20" fmla="*/ 190 h 211"/>
              <a:gd name="connsiteX21" fmla="*/ 136 w 310"/>
              <a:gd name="connsiteY21" fmla="*/ 184 h 211"/>
              <a:gd name="connsiteX22" fmla="*/ 136 w 310"/>
              <a:gd name="connsiteY22" fmla="*/ 179 h 211"/>
              <a:gd name="connsiteX23" fmla="*/ 136 w 310"/>
              <a:gd name="connsiteY23" fmla="*/ 169 h 211"/>
              <a:gd name="connsiteX24" fmla="*/ 136 w 310"/>
              <a:gd name="connsiteY24" fmla="*/ 163 h 211"/>
              <a:gd name="connsiteX25" fmla="*/ 131 w 310"/>
              <a:gd name="connsiteY25" fmla="*/ 153 h 211"/>
              <a:gd name="connsiteX26" fmla="*/ 121 w 310"/>
              <a:gd name="connsiteY26" fmla="*/ 142 h 211"/>
              <a:gd name="connsiteX27" fmla="*/ 110 w 310"/>
              <a:gd name="connsiteY27" fmla="*/ 137 h 211"/>
              <a:gd name="connsiteX28" fmla="*/ 100 w 310"/>
              <a:gd name="connsiteY28" fmla="*/ 126 h 211"/>
              <a:gd name="connsiteX29" fmla="*/ 84 w 310"/>
              <a:gd name="connsiteY29" fmla="*/ 116 h 211"/>
              <a:gd name="connsiteX30" fmla="*/ 68 w 310"/>
              <a:gd name="connsiteY30" fmla="*/ 105 h 211"/>
              <a:gd name="connsiteX31" fmla="*/ 52 w 310"/>
              <a:gd name="connsiteY31" fmla="*/ 95 h 211"/>
              <a:gd name="connsiteX32" fmla="*/ 36 w 310"/>
              <a:gd name="connsiteY32" fmla="*/ 90 h 211"/>
              <a:gd name="connsiteX33" fmla="*/ 26 w 310"/>
              <a:gd name="connsiteY33" fmla="*/ 79 h 211"/>
              <a:gd name="connsiteX34" fmla="*/ 15 w 310"/>
              <a:gd name="connsiteY34" fmla="*/ 74 h 211"/>
              <a:gd name="connsiteX35" fmla="*/ 5 w 310"/>
              <a:gd name="connsiteY35" fmla="*/ 69 h 211"/>
              <a:gd name="connsiteX36" fmla="*/ 0 w 310"/>
              <a:gd name="connsiteY36" fmla="*/ 63 h 211"/>
              <a:gd name="connsiteX37" fmla="*/ 0 w 310"/>
              <a:gd name="connsiteY37" fmla="*/ 63 h 211"/>
              <a:gd name="connsiteX38" fmla="*/ 0 w 310"/>
              <a:gd name="connsiteY38" fmla="*/ 58 h 211"/>
              <a:gd name="connsiteX39" fmla="*/ 0 w 310"/>
              <a:gd name="connsiteY39" fmla="*/ 58 h 211"/>
              <a:gd name="connsiteX40" fmla="*/ 5 w 310"/>
              <a:gd name="connsiteY40" fmla="*/ 58 h 211"/>
              <a:gd name="connsiteX41" fmla="*/ 10 w 310"/>
              <a:gd name="connsiteY41" fmla="*/ 58 h 211"/>
              <a:gd name="connsiteX42" fmla="*/ 21 w 310"/>
              <a:gd name="connsiteY42" fmla="*/ 58 h 211"/>
              <a:gd name="connsiteX43" fmla="*/ 31 w 310"/>
              <a:gd name="connsiteY43" fmla="*/ 58 h 211"/>
              <a:gd name="connsiteX44" fmla="*/ 47 w 310"/>
              <a:gd name="connsiteY44" fmla="*/ 63 h 211"/>
              <a:gd name="connsiteX45" fmla="*/ 63 w 310"/>
              <a:gd name="connsiteY45" fmla="*/ 69 h 211"/>
              <a:gd name="connsiteX46" fmla="*/ 84 w 310"/>
              <a:gd name="connsiteY46" fmla="*/ 69 h 211"/>
              <a:gd name="connsiteX47" fmla="*/ 105 w 310"/>
              <a:gd name="connsiteY47" fmla="*/ 74 h 211"/>
              <a:gd name="connsiteX48" fmla="*/ 121 w 310"/>
              <a:gd name="connsiteY48" fmla="*/ 79 h 211"/>
              <a:gd name="connsiteX49" fmla="*/ 136 w 310"/>
              <a:gd name="connsiteY49" fmla="*/ 79 h 211"/>
              <a:gd name="connsiteX50" fmla="*/ 152 w 310"/>
              <a:gd name="connsiteY50" fmla="*/ 79 h 211"/>
              <a:gd name="connsiteX51" fmla="*/ 163 w 310"/>
              <a:gd name="connsiteY51" fmla="*/ 79 h 211"/>
              <a:gd name="connsiteX52" fmla="*/ 173 w 310"/>
              <a:gd name="connsiteY52" fmla="*/ 79 h 211"/>
              <a:gd name="connsiteX53" fmla="*/ 179 w 310"/>
              <a:gd name="connsiteY53" fmla="*/ 79 h 211"/>
              <a:gd name="connsiteX54" fmla="*/ 184 w 310"/>
              <a:gd name="connsiteY54" fmla="*/ 79 h 211"/>
              <a:gd name="connsiteX55" fmla="*/ 189 w 310"/>
              <a:gd name="connsiteY55" fmla="*/ 74 h 211"/>
              <a:gd name="connsiteX56" fmla="*/ 194 w 310"/>
              <a:gd name="connsiteY56" fmla="*/ 69 h 211"/>
              <a:gd name="connsiteX57" fmla="*/ 200 w 310"/>
              <a:gd name="connsiteY57" fmla="*/ 63 h 211"/>
              <a:gd name="connsiteX58" fmla="*/ 205 w 310"/>
              <a:gd name="connsiteY58" fmla="*/ 58 h 211"/>
              <a:gd name="connsiteX59" fmla="*/ 210 w 310"/>
              <a:gd name="connsiteY59" fmla="*/ 47 h 211"/>
              <a:gd name="connsiteX60" fmla="*/ 221 w 310"/>
              <a:gd name="connsiteY60" fmla="*/ 37 h 211"/>
              <a:gd name="connsiteX61" fmla="*/ 226 w 310"/>
              <a:gd name="connsiteY61" fmla="*/ 26 h 211"/>
              <a:gd name="connsiteX62" fmla="*/ 231 w 310"/>
              <a:gd name="connsiteY62" fmla="*/ 16 h 211"/>
              <a:gd name="connsiteX63" fmla="*/ 236 w 310"/>
              <a:gd name="connsiteY63" fmla="*/ 0 h 211"/>
              <a:gd name="connsiteX0" fmla="*/ 310 w 310"/>
              <a:gd name="connsiteY0" fmla="*/ 26 h 195"/>
              <a:gd name="connsiteX1" fmla="*/ 299 w 310"/>
              <a:gd name="connsiteY1" fmla="*/ 53 h 195"/>
              <a:gd name="connsiteX2" fmla="*/ 294 w 310"/>
              <a:gd name="connsiteY2" fmla="*/ 74 h 195"/>
              <a:gd name="connsiteX3" fmla="*/ 284 w 310"/>
              <a:gd name="connsiteY3" fmla="*/ 89 h 195"/>
              <a:gd name="connsiteX4" fmla="*/ 273 w 310"/>
              <a:gd name="connsiteY4" fmla="*/ 105 h 195"/>
              <a:gd name="connsiteX5" fmla="*/ 263 w 310"/>
              <a:gd name="connsiteY5" fmla="*/ 121 h 195"/>
              <a:gd name="connsiteX6" fmla="*/ 252 w 310"/>
              <a:gd name="connsiteY6" fmla="*/ 137 h 195"/>
              <a:gd name="connsiteX7" fmla="*/ 236 w 310"/>
              <a:gd name="connsiteY7" fmla="*/ 147 h 195"/>
              <a:gd name="connsiteX8" fmla="*/ 226 w 310"/>
              <a:gd name="connsiteY8" fmla="*/ 158 h 195"/>
              <a:gd name="connsiteX9" fmla="*/ 215 w 310"/>
              <a:gd name="connsiteY9" fmla="*/ 168 h 195"/>
              <a:gd name="connsiteX10" fmla="*/ 205 w 310"/>
              <a:gd name="connsiteY10" fmla="*/ 174 h 195"/>
              <a:gd name="connsiteX11" fmla="*/ 194 w 310"/>
              <a:gd name="connsiteY11" fmla="*/ 179 h 195"/>
              <a:gd name="connsiteX12" fmla="*/ 184 w 310"/>
              <a:gd name="connsiteY12" fmla="*/ 184 h 195"/>
              <a:gd name="connsiteX13" fmla="*/ 179 w 310"/>
              <a:gd name="connsiteY13" fmla="*/ 189 h 195"/>
              <a:gd name="connsiteX14" fmla="*/ 168 w 310"/>
              <a:gd name="connsiteY14" fmla="*/ 195 h 195"/>
              <a:gd name="connsiteX15" fmla="*/ 163 w 310"/>
              <a:gd name="connsiteY15" fmla="*/ 195 h 195"/>
              <a:gd name="connsiteX16" fmla="*/ 157 w 310"/>
              <a:gd name="connsiteY16" fmla="*/ 195 h 195"/>
              <a:gd name="connsiteX17" fmla="*/ 147 w 310"/>
              <a:gd name="connsiteY17" fmla="*/ 189 h 195"/>
              <a:gd name="connsiteX18" fmla="*/ 142 w 310"/>
              <a:gd name="connsiteY18" fmla="*/ 184 h 195"/>
              <a:gd name="connsiteX19" fmla="*/ 136 w 310"/>
              <a:gd name="connsiteY19" fmla="*/ 179 h 195"/>
              <a:gd name="connsiteX20" fmla="*/ 136 w 310"/>
              <a:gd name="connsiteY20" fmla="*/ 174 h 195"/>
              <a:gd name="connsiteX21" fmla="*/ 136 w 310"/>
              <a:gd name="connsiteY21" fmla="*/ 168 h 195"/>
              <a:gd name="connsiteX22" fmla="*/ 136 w 310"/>
              <a:gd name="connsiteY22" fmla="*/ 163 h 195"/>
              <a:gd name="connsiteX23" fmla="*/ 136 w 310"/>
              <a:gd name="connsiteY23" fmla="*/ 153 h 195"/>
              <a:gd name="connsiteX24" fmla="*/ 136 w 310"/>
              <a:gd name="connsiteY24" fmla="*/ 147 h 195"/>
              <a:gd name="connsiteX25" fmla="*/ 131 w 310"/>
              <a:gd name="connsiteY25" fmla="*/ 137 h 195"/>
              <a:gd name="connsiteX26" fmla="*/ 121 w 310"/>
              <a:gd name="connsiteY26" fmla="*/ 126 h 195"/>
              <a:gd name="connsiteX27" fmla="*/ 110 w 310"/>
              <a:gd name="connsiteY27" fmla="*/ 121 h 195"/>
              <a:gd name="connsiteX28" fmla="*/ 100 w 310"/>
              <a:gd name="connsiteY28" fmla="*/ 110 h 195"/>
              <a:gd name="connsiteX29" fmla="*/ 84 w 310"/>
              <a:gd name="connsiteY29" fmla="*/ 100 h 195"/>
              <a:gd name="connsiteX30" fmla="*/ 68 w 310"/>
              <a:gd name="connsiteY30" fmla="*/ 89 h 195"/>
              <a:gd name="connsiteX31" fmla="*/ 52 w 310"/>
              <a:gd name="connsiteY31" fmla="*/ 79 h 195"/>
              <a:gd name="connsiteX32" fmla="*/ 36 w 310"/>
              <a:gd name="connsiteY32" fmla="*/ 74 h 195"/>
              <a:gd name="connsiteX33" fmla="*/ 26 w 310"/>
              <a:gd name="connsiteY33" fmla="*/ 63 h 195"/>
              <a:gd name="connsiteX34" fmla="*/ 15 w 310"/>
              <a:gd name="connsiteY34" fmla="*/ 58 h 195"/>
              <a:gd name="connsiteX35" fmla="*/ 5 w 310"/>
              <a:gd name="connsiteY35" fmla="*/ 53 h 195"/>
              <a:gd name="connsiteX36" fmla="*/ 0 w 310"/>
              <a:gd name="connsiteY36" fmla="*/ 47 h 195"/>
              <a:gd name="connsiteX37" fmla="*/ 0 w 310"/>
              <a:gd name="connsiteY37" fmla="*/ 47 h 195"/>
              <a:gd name="connsiteX38" fmla="*/ 0 w 310"/>
              <a:gd name="connsiteY38" fmla="*/ 42 h 195"/>
              <a:gd name="connsiteX39" fmla="*/ 0 w 310"/>
              <a:gd name="connsiteY39" fmla="*/ 42 h 195"/>
              <a:gd name="connsiteX40" fmla="*/ 5 w 310"/>
              <a:gd name="connsiteY40" fmla="*/ 42 h 195"/>
              <a:gd name="connsiteX41" fmla="*/ 10 w 310"/>
              <a:gd name="connsiteY41" fmla="*/ 42 h 195"/>
              <a:gd name="connsiteX42" fmla="*/ 21 w 310"/>
              <a:gd name="connsiteY42" fmla="*/ 42 h 195"/>
              <a:gd name="connsiteX43" fmla="*/ 31 w 310"/>
              <a:gd name="connsiteY43" fmla="*/ 42 h 195"/>
              <a:gd name="connsiteX44" fmla="*/ 47 w 310"/>
              <a:gd name="connsiteY44" fmla="*/ 47 h 195"/>
              <a:gd name="connsiteX45" fmla="*/ 63 w 310"/>
              <a:gd name="connsiteY45" fmla="*/ 53 h 195"/>
              <a:gd name="connsiteX46" fmla="*/ 84 w 310"/>
              <a:gd name="connsiteY46" fmla="*/ 53 h 195"/>
              <a:gd name="connsiteX47" fmla="*/ 105 w 310"/>
              <a:gd name="connsiteY47" fmla="*/ 58 h 195"/>
              <a:gd name="connsiteX48" fmla="*/ 121 w 310"/>
              <a:gd name="connsiteY48" fmla="*/ 63 h 195"/>
              <a:gd name="connsiteX49" fmla="*/ 136 w 310"/>
              <a:gd name="connsiteY49" fmla="*/ 63 h 195"/>
              <a:gd name="connsiteX50" fmla="*/ 152 w 310"/>
              <a:gd name="connsiteY50" fmla="*/ 63 h 195"/>
              <a:gd name="connsiteX51" fmla="*/ 163 w 310"/>
              <a:gd name="connsiteY51" fmla="*/ 63 h 195"/>
              <a:gd name="connsiteX52" fmla="*/ 173 w 310"/>
              <a:gd name="connsiteY52" fmla="*/ 63 h 195"/>
              <a:gd name="connsiteX53" fmla="*/ 179 w 310"/>
              <a:gd name="connsiteY53" fmla="*/ 63 h 195"/>
              <a:gd name="connsiteX54" fmla="*/ 184 w 310"/>
              <a:gd name="connsiteY54" fmla="*/ 63 h 195"/>
              <a:gd name="connsiteX55" fmla="*/ 189 w 310"/>
              <a:gd name="connsiteY55" fmla="*/ 58 h 195"/>
              <a:gd name="connsiteX56" fmla="*/ 194 w 310"/>
              <a:gd name="connsiteY56" fmla="*/ 53 h 195"/>
              <a:gd name="connsiteX57" fmla="*/ 200 w 310"/>
              <a:gd name="connsiteY57" fmla="*/ 47 h 195"/>
              <a:gd name="connsiteX58" fmla="*/ 205 w 310"/>
              <a:gd name="connsiteY58" fmla="*/ 42 h 195"/>
              <a:gd name="connsiteX59" fmla="*/ 210 w 310"/>
              <a:gd name="connsiteY59" fmla="*/ 31 h 195"/>
              <a:gd name="connsiteX60" fmla="*/ 221 w 310"/>
              <a:gd name="connsiteY60" fmla="*/ 21 h 195"/>
              <a:gd name="connsiteX61" fmla="*/ 226 w 310"/>
              <a:gd name="connsiteY61" fmla="*/ 10 h 195"/>
              <a:gd name="connsiteX62" fmla="*/ 231 w 310"/>
              <a:gd name="connsiteY62" fmla="*/ 0 h 195"/>
              <a:gd name="connsiteX0" fmla="*/ 310 w 310"/>
              <a:gd name="connsiteY0" fmla="*/ 16 h 185"/>
              <a:gd name="connsiteX1" fmla="*/ 299 w 310"/>
              <a:gd name="connsiteY1" fmla="*/ 43 h 185"/>
              <a:gd name="connsiteX2" fmla="*/ 294 w 310"/>
              <a:gd name="connsiteY2" fmla="*/ 64 h 185"/>
              <a:gd name="connsiteX3" fmla="*/ 284 w 310"/>
              <a:gd name="connsiteY3" fmla="*/ 79 h 185"/>
              <a:gd name="connsiteX4" fmla="*/ 273 w 310"/>
              <a:gd name="connsiteY4" fmla="*/ 95 h 185"/>
              <a:gd name="connsiteX5" fmla="*/ 263 w 310"/>
              <a:gd name="connsiteY5" fmla="*/ 111 h 185"/>
              <a:gd name="connsiteX6" fmla="*/ 252 w 310"/>
              <a:gd name="connsiteY6" fmla="*/ 127 h 185"/>
              <a:gd name="connsiteX7" fmla="*/ 236 w 310"/>
              <a:gd name="connsiteY7" fmla="*/ 137 h 185"/>
              <a:gd name="connsiteX8" fmla="*/ 226 w 310"/>
              <a:gd name="connsiteY8" fmla="*/ 148 h 185"/>
              <a:gd name="connsiteX9" fmla="*/ 215 w 310"/>
              <a:gd name="connsiteY9" fmla="*/ 158 h 185"/>
              <a:gd name="connsiteX10" fmla="*/ 205 w 310"/>
              <a:gd name="connsiteY10" fmla="*/ 164 h 185"/>
              <a:gd name="connsiteX11" fmla="*/ 194 w 310"/>
              <a:gd name="connsiteY11" fmla="*/ 169 h 185"/>
              <a:gd name="connsiteX12" fmla="*/ 184 w 310"/>
              <a:gd name="connsiteY12" fmla="*/ 174 h 185"/>
              <a:gd name="connsiteX13" fmla="*/ 179 w 310"/>
              <a:gd name="connsiteY13" fmla="*/ 179 h 185"/>
              <a:gd name="connsiteX14" fmla="*/ 168 w 310"/>
              <a:gd name="connsiteY14" fmla="*/ 185 h 185"/>
              <a:gd name="connsiteX15" fmla="*/ 163 w 310"/>
              <a:gd name="connsiteY15" fmla="*/ 185 h 185"/>
              <a:gd name="connsiteX16" fmla="*/ 157 w 310"/>
              <a:gd name="connsiteY16" fmla="*/ 185 h 185"/>
              <a:gd name="connsiteX17" fmla="*/ 147 w 310"/>
              <a:gd name="connsiteY17" fmla="*/ 179 h 185"/>
              <a:gd name="connsiteX18" fmla="*/ 142 w 310"/>
              <a:gd name="connsiteY18" fmla="*/ 174 h 185"/>
              <a:gd name="connsiteX19" fmla="*/ 136 w 310"/>
              <a:gd name="connsiteY19" fmla="*/ 169 h 185"/>
              <a:gd name="connsiteX20" fmla="*/ 136 w 310"/>
              <a:gd name="connsiteY20" fmla="*/ 164 h 185"/>
              <a:gd name="connsiteX21" fmla="*/ 136 w 310"/>
              <a:gd name="connsiteY21" fmla="*/ 158 h 185"/>
              <a:gd name="connsiteX22" fmla="*/ 136 w 310"/>
              <a:gd name="connsiteY22" fmla="*/ 153 h 185"/>
              <a:gd name="connsiteX23" fmla="*/ 136 w 310"/>
              <a:gd name="connsiteY23" fmla="*/ 143 h 185"/>
              <a:gd name="connsiteX24" fmla="*/ 136 w 310"/>
              <a:gd name="connsiteY24" fmla="*/ 137 h 185"/>
              <a:gd name="connsiteX25" fmla="*/ 131 w 310"/>
              <a:gd name="connsiteY25" fmla="*/ 127 h 185"/>
              <a:gd name="connsiteX26" fmla="*/ 121 w 310"/>
              <a:gd name="connsiteY26" fmla="*/ 116 h 185"/>
              <a:gd name="connsiteX27" fmla="*/ 110 w 310"/>
              <a:gd name="connsiteY27" fmla="*/ 111 h 185"/>
              <a:gd name="connsiteX28" fmla="*/ 100 w 310"/>
              <a:gd name="connsiteY28" fmla="*/ 100 h 185"/>
              <a:gd name="connsiteX29" fmla="*/ 84 w 310"/>
              <a:gd name="connsiteY29" fmla="*/ 90 h 185"/>
              <a:gd name="connsiteX30" fmla="*/ 68 w 310"/>
              <a:gd name="connsiteY30" fmla="*/ 79 h 185"/>
              <a:gd name="connsiteX31" fmla="*/ 52 w 310"/>
              <a:gd name="connsiteY31" fmla="*/ 69 h 185"/>
              <a:gd name="connsiteX32" fmla="*/ 36 w 310"/>
              <a:gd name="connsiteY32" fmla="*/ 64 h 185"/>
              <a:gd name="connsiteX33" fmla="*/ 26 w 310"/>
              <a:gd name="connsiteY33" fmla="*/ 53 h 185"/>
              <a:gd name="connsiteX34" fmla="*/ 15 w 310"/>
              <a:gd name="connsiteY34" fmla="*/ 48 h 185"/>
              <a:gd name="connsiteX35" fmla="*/ 5 w 310"/>
              <a:gd name="connsiteY35" fmla="*/ 43 h 185"/>
              <a:gd name="connsiteX36" fmla="*/ 0 w 310"/>
              <a:gd name="connsiteY36" fmla="*/ 37 h 185"/>
              <a:gd name="connsiteX37" fmla="*/ 0 w 310"/>
              <a:gd name="connsiteY37" fmla="*/ 37 h 185"/>
              <a:gd name="connsiteX38" fmla="*/ 0 w 310"/>
              <a:gd name="connsiteY38" fmla="*/ 32 h 185"/>
              <a:gd name="connsiteX39" fmla="*/ 0 w 310"/>
              <a:gd name="connsiteY39" fmla="*/ 32 h 185"/>
              <a:gd name="connsiteX40" fmla="*/ 5 w 310"/>
              <a:gd name="connsiteY40" fmla="*/ 32 h 185"/>
              <a:gd name="connsiteX41" fmla="*/ 10 w 310"/>
              <a:gd name="connsiteY41" fmla="*/ 32 h 185"/>
              <a:gd name="connsiteX42" fmla="*/ 21 w 310"/>
              <a:gd name="connsiteY42" fmla="*/ 32 h 185"/>
              <a:gd name="connsiteX43" fmla="*/ 31 w 310"/>
              <a:gd name="connsiteY43" fmla="*/ 32 h 185"/>
              <a:gd name="connsiteX44" fmla="*/ 47 w 310"/>
              <a:gd name="connsiteY44" fmla="*/ 37 h 185"/>
              <a:gd name="connsiteX45" fmla="*/ 63 w 310"/>
              <a:gd name="connsiteY45" fmla="*/ 43 h 185"/>
              <a:gd name="connsiteX46" fmla="*/ 84 w 310"/>
              <a:gd name="connsiteY46" fmla="*/ 43 h 185"/>
              <a:gd name="connsiteX47" fmla="*/ 105 w 310"/>
              <a:gd name="connsiteY47" fmla="*/ 48 h 185"/>
              <a:gd name="connsiteX48" fmla="*/ 121 w 310"/>
              <a:gd name="connsiteY48" fmla="*/ 53 h 185"/>
              <a:gd name="connsiteX49" fmla="*/ 136 w 310"/>
              <a:gd name="connsiteY49" fmla="*/ 53 h 185"/>
              <a:gd name="connsiteX50" fmla="*/ 152 w 310"/>
              <a:gd name="connsiteY50" fmla="*/ 53 h 185"/>
              <a:gd name="connsiteX51" fmla="*/ 163 w 310"/>
              <a:gd name="connsiteY51" fmla="*/ 53 h 185"/>
              <a:gd name="connsiteX52" fmla="*/ 173 w 310"/>
              <a:gd name="connsiteY52" fmla="*/ 53 h 185"/>
              <a:gd name="connsiteX53" fmla="*/ 179 w 310"/>
              <a:gd name="connsiteY53" fmla="*/ 53 h 185"/>
              <a:gd name="connsiteX54" fmla="*/ 184 w 310"/>
              <a:gd name="connsiteY54" fmla="*/ 53 h 185"/>
              <a:gd name="connsiteX55" fmla="*/ 189 w 310"/>
              <a:gd name="connsiteY55" fmla="*/ 48 h 185"/>
              <a:gd name="connsiteX56" fmla="*/ 194 w 310"/>
              <a:gd name="connsiteY56" fmla="*/ 43 h 185"/>
              <a:gd name="connsiteX57" fmla="*/ 200 w 310"/>
              <a:gd name="connsiteY57" fmla="*/ 37 h 185"/>
              <a:gd name="connsiteX58" fmla="*/ 205 w 310"/>
              <a:gd name="connsiteY58" fmla="*/ 32 h 185"/>
              <a:gd name="connsiteX59" fmla="*/ 210 w 310"/>
              <a:gd name="connsiteY59" fmla="*/ 21 h 185"/>
              <a:gd name="connsiteX60" fmla="*/ 221 w 310"/>
              <a:gd name="connsiteY60" fmla="*/ 11 h 185"/>
              <a:gd name="connsiteX61" fmla="*/ 226 w 310"/>
              <a:gd name="connsiteY61" fmla="*/ 0 h 185"/>
              <a:gd name="connsiteX0" fmla="*/ 310 w 310"/>
              <a:gd name="connsiteY0" fmla="*/ 5 h 174"/>
              <a:gd name="connsiteX1" fmla="*/ 299 w 310"/>
              <a:gd name="connsiteY1" fmla="*/ 32 h 174"/>
              <a:gd name="connsiteX2" fmla="*/ 294 w 310"/>
              <a:gd name="connsiteY2" fmla="*/ 53 h 174"/>
              <a:gd name="connsiteX3" fmla="*/ 284 w 310"/>
              <a:gd name="connsiteY3" fmla="*/ 68 h 174"/>
              <a:gd name="connsiteX4" fmla="*/ 273 w 310"/>
              <a:gd name="connsiteY4" fmla="*/ 84 h 174"/>
              <a:gd name="connsiteX5" fmla="*/ 263 w 310"/>
              <a:gd name="connsiteY5" fmla="*/ 100 h 174"/>
              <a:gd name="connsiteX6" fmla="*/ 252 w 310"/>
              <a:gd name="connsiteY6" fmla="*/ 116 h 174"/>
              <a:gd name="connsiteX7" fmla="*/ 236 w 310"/>
              <a:gd name="connsiteY7" fmla="*/ 126 h 174"/>
              <a:gd name="connsiteX8" fmla="*/ 226 w 310"/>
              <a:gd name="connsiteY8" fmla="*/ 137 h 174"/>
              <a:gd name="connsiteX9" fmla="*/ 215 w 310"/>
              <a:gd name="connsiteY9" fmla="*/ 147 h 174"/>
              <a:gd name="connsiteX10" fmla="*/ 205 w 310"/>
              <a:gd name="connsiteY10" fmla="*/ 153 h 174"/>
              <a:gd name="connsiteX11" fmla="*/ 194 w 310"/>
              <a:gd name="connsiteY11" fmla="*/ 158 h 174"/>
              <a:gd name="connsiteX12" fmla="*/ 184 w 310"/>
              <a:gd name="connsiteY12" fmla="*/ 163 h 174"/>
              <a:gd name="connsiteX13" fmla="*/ 179 w 310"/>
              <a:gd name="connsiteY13" fmla="*/ 168 h 174"/>
              <a:gd name="connsiteX14" fmla="*/ 168 w 310"/>
              <a:gd name="connsiteY14" fmla="*/ 174 h 174"/>
              <a:gd name="connsiteX15" fmla="*/ 163 w 310"/>
              <a:gd name="connsiteY15" fmla="*/ 174 h 174"/>
              <a:gd name="connsiteX16" fmla="*/ 157 w 310"/>
              <a:gd name="connsiteY16" fmla="*/ 174 h 174"/>
              <a:gd name="connsiteX17" fmla="*/ 147 w 310"/>
              <a:gd name="connsiteY17" fmla="*/ 168 h 174"/>
              <a:gd name="connsiteX18" fmla="*/ 142 w 310"/>
              <a:gd name="connsiteY18" fmla="*/ 163 h 174"/>
              <a:gd name="connsiteX19" fmla="*/ 136 w 310"/>
              <a:gd name="connsiteY19" fmla="*/ 158 h 174"/>
              <a:gd name="connsiteX20" fmla="*/ 136 w 310"/>
              <a:gd name="connsiteY20" fmla="*/ 153 h 174"/>
              <a:gd name="connsiteX21" fmla="*/ 136 w 310"/>
              <a:gd name="connsiteY21" fmla="*/ 147 h 174"/>
              <a:gd name="connsiteX22" fmla="*/ 136 w 310"/>
              <a:gd name="connsiteY22" fmla="*/ 142 h 174"/>
              <a:gd name="connsiteX23" fmla="*/ 136 w 310"/>
              <a:gd name="connsiteY23" fmla="*/ 132 h 174"/>
              <a:gd name="connsiteX24" fmla="*/ 136 w 310"/>
              <a:gd name="connsiteY24" fmla="*/ 126 h 174"/>
              <a:gd name="connsiteX25" fmla="*/ 131 w 310"/>
              <a:gd name="connsiteY25" fmla="*/ 116 h 174"/>
              <a:gd name="connsiteX26" fmla="*/ 121 w 310"/>
              <a:gd name="connsiteY26" fmla="*/ 105 h 174"/>
              <a:gd name="connsiteX27" fmla="*/ 110 w 310"/>
              <a:gd name="connsiteY27" fmla="*/ 100 h 174"/>
              <a:gd name="connsiteX28" fmla="*/ 100 w 310"/>
              <a:gd name="connsiteY28" fmla="*/ 89 h 174"/>
              <a:gd name="connsiteX29" fmla="*/ 84 w 310"/>
              <a:gd name="connsiteY29" fmla="*/ 79 h 174"/>
              <a:gd name="connsiteX30" fmla="*/ 68 w 310"/>
              <a:gd name="connsiteY30" fmla="*/ 68 h 174"/>
              <a:gd name="connsiteX31" fmla="*/ 52 w 310"/>
              <a:gd name="connsiteY31" fmla="*/ 58 h 174"/>
              <a:gd name="connsiteX32" fmla="*/ 36 w 310"/>
              <a:gd name="connsiteY32" fmla="*/ 53 h 174"/>
              <a:gd name="connsiteX33" fmla="*/ 26 w 310"/>
              <a:gd name="connsiteY33" fmla="*/ 42 h 174"/>
              <a:gd name="connsiteX34" fmla="*/ 15 w 310"/>
              <a:gd name="connsiteY34" fmla="*/ 37 h 174"/>
              <a:gd name="connsiteX35" fmla="*/ 5 w 310"/>
              <a:gd name="connsiteY35" fmla="*/ 32 h 174"/>
              <a:gd name="connsiteX36" fmla="*/ 0 w 310"/>
              <a:gd name="connsiteY36" fmla="*/ 26 h 174"/>
              <a:gd name="connsiteX37" fmla="*/ 0 w 310"/>
              <a:gd name="connsiteY37" fmla="*/ 26 h 174"/>
              <a:gd name="connsiteX38" fmla="*/ 0 w 310"/>
              <a:gd name="connsiteY38" fmla="*/ 21 h 174"/>
              <a:gd name="connsiteX39" fmla="*/ 0 w 310"/>
              <a:gd name="connsiteY39" fmla="*/ 21 h 174"/>
              <a:gd name="connsiteX40" fmla="*/ 5 w 310"/>
              <a:gd name="connsiteY40" fmla="*/ 21 h 174"/>
              <a:gd name="connsiteX41" fmla="*/ 10 w 310"/>
              <a:gd name="connsiteY41" fmla="*/ 21 h 174"/>
              <a:gd name="connsiteX42" fmla="*/ 21 w 310"/>
              <a:gd name="connsiteY42" fmla="*/ 21 h 174"/>
              <a:gd name="connsiteX43" fmla="*/ 31 w 310"/>
              <a:gd name="connsiteY43" fmla="*/ 21 h 174"/>
              <a:gd name="connsiteX44" fmla="*/ 47 w 310"/>
              <a:gd name="connsiteY44" fmla="*/ 26 h 174"/>
              <a:gd name="connsiteX45" fmla="*/ 63 w 310"/>
              <a:gd name="connsiteY45" fmla="*/ 32 h 174"/>
              <a:gd name="connsiteX46" fmla="*/ 84 w 310"/>
              <a:gd name="connsiteY46" fmla="*/ 32 h 174"/>
              <a:gd name="connsiteX47" fmla="*/ 105 w 310"/>
              <a:gd name="connsiteY47" fmla="*/ 37 h 174"/>
              <a:gd name="connsiteX48" fmla="*/ 121 w 310"/>
              <a:gd name="connsiteY48" fmla="*/ 42 h 174"/>
              <a:gd name="connsiteX49" fmla="*/ 136 w 310"/>
              <a:gd name="connsiteY49" fmla="*/ 42 h 174"/>
              <a:gd name="connsiteX50" fmla="*/ 152 w 310"/>
              <a:gd name="connsiteY50" fmla="*/ 42 h 174"/>
              <a:gd name="connsiteX51" fmla="*/ 163 w 310"/>
              <a:gd name="connsiteY51" fmla="*/ 42 h 174"/>
              <a:gd name="connsiteX52" fmla="*/ 173 w 310"/>
              <a:gd name="connsiteY52" fmla="*/ 42 h 174"/>
              <a:gd name="connsiteX53" fmla="*/ 179 w 310"/>
              <a:gd name="connsiteY53" fmla="*/ 42 h 174"/>
              <a:gd name="connsiteX54" fmla="*/ 184 w 310"/>
              <a:gd name="connsiteY54" fmla="*/ 42 h 174"/>
              <a:gd name="connsiteX55" fmla="*/ 189 w 310"/>
              <a:gd name="connsiteY55" fmla="*/ 37 h 174"/>
              <a:gd name="connsiteX56" fmla="*/ 194 w 310"/>
              <a:gd name="connsiteY56" fmla="*/ 32 h 174"/>
              <a:gd name="connsiteX57" fmla="*/ 200 w 310"/>
              <a:gd name="connsiteY57" fmla="*/ 26 h 174"/>
              <a:gd name="connsiteX58" fmla="*/ 205 w 310"/>
              <a:gd name="connsiteY58" fmla="*/ 21 h 174"/>
              <a:gd name="connsiteX59" fmla="*/ 210 w 310"/>
              <a:gd name="connsiteY59" fmla="*/ 10 h 174"/>
              <a:gd name="connsiteX60" fmla="*/ 221 w 310"/>
              <a:gd name="connsiteY60" fmla="*/ 0 h 174"/>
              <a:gd name="connsiteX0" fmla="*/ 310 w 310"/>
              <a:gd name="connsiteY0" fmla="*/ 0 h 169"/>
              <a:gd name="connsiteX1" fmla="*/ 299 w 310"/>
              <a:gd name="connsiteY1" fmla="*/ 27 h 169"/>
              <a:gd name="connsiteX2" fmla="*/ 294 w 310"/>
              <a:gd name="connsiteY2" fmla="*/ 48 h 169"/>
              <a:gd name="connsiteX3" fmla="*/ 284 w 310"/>
              <a:gd name="connsiteY3" fmla="*/ 63 h 169"/>
              <a:gd name="connsiteX4" fmla="*/ 273 w 310"/>
              <a:gd name="connsiteY4" fmla="*/ 79 h 169"/>
              <a:gd name="connsiteX5" fmla="*/ 263 w 310"/>
              <a:gd name="connsiteY5" fmla="*/ 95 h 169"/>
              <a:gd name="connsiteX6" fmla="*/ 252 w 310"/>
              <a:gd name="connsiteY6" fmla="*/ 111 h 169"/>
              <a:gd name="connsiteX7" fmla="*/ 236 w 310"/>
              <a:gd name="connsiteY7" fmla="*/ 121 h 169"/>
              <a:gd name="connsiteX8" fmla="*/ 226 w 310"/>
              <a:gd name="connsiteY8" fmla="*/ 132 h 169"/>
              <a:gd name="connsiteX9" fmla="*/ 215 w 310"/>
              <a:gd name="connsiteY9" fmla="*/ 142 h 169"/>
              <a:gd name="connsiteX10" fmla="*/ 205 w 310"/>
              <a:gd name="connsiteY10" fmla="*/ 148 h 169"/>
              <a:gd name="connsiteX11" fmla="*/ 194 w 310"/>
              <a:gd name="connsiteY11" fmla="*/ 153 h 169"/>
              <a:gd name="connsiteX12" fmla="*/ 184 w 310"/>
              <a:gd name="connsiteY12" fmla="*/ 158 h 169"/>
              <a:gd name="connsiteX13" fmla="*/ 179 w 310"/>
              <a:gd name="connsiteY13" fmla="*/ 163 h 169"/>
              <a:gd name="connsiteX14" fmla="*/ 168 w 310"/>
              <a:gd name="connsiteY14" fmla="*/ 169 h 169"/>
              <a:gd name="connsiteX15" fmla="*/ 163 w 310"/>
              <a:gd name="connsiteY15" fmla="*/ 169 h 169"/>
              <a:gd name="connsiteX16" fmla="*/ 157 w 310"/>
              <a:gd name="connsiteY16" fmla="*/ 169 h 169"/>
              <a:gd name="connsiteX17" fmla="*/ 147 w 310"/>
              <a:gd name="connsiteY17" fmla="*/ 163 h 169"/>
              <a:gd name="connsiteX18" fmla="*/ 142 w 310"/>
              <a:gd name="connsiteY18" fmla="*/ 158 h 169"/>
              <a:gd name="connsiteX19" fmla="*/ 136 w 310"/>
              <a:gd name="connsiteY19" fmla="*/ 153 h 169"/>
              <a:gd name="connsiteX20" fmla="*/ 136 w 310"/>
              <a:gd name="connsiteY20" fmla="*/ 148 h 169"/>
              <a:gd name="connsiteX21" fmla="*/ 136 w 310"/>
              <a:gd name="connsiteY21" fmla="*/ 142 h 169"/>
              <a:gd name="connsiteX22" fmla="*/ 136 w 310"/>
              <a:gd name="connsiteY22" fmla="*/ 137 h 169"/>
              <a:gd name="connsiteX23" fmla="*/ 136 w 310"/>
              <a:gd name="connsiteY23" fmla="*/ 127 h 169"/>
              <a:gd name="connsiteX24" fmla="*/ 136 w 310"/>
              <a:gd name="connsiteY24" fmla="*/ 121 h 169"/>
              <a:gd name="connsiteX25" fmla="*/ 131 w 310"/>
              <a:gd name="connsiteY25" fmla="*/ 111 h 169"/>
              <a:gd name="connsiteX26" fmla="*/ 121 w 310"/>
              <a:gd name="connsiteY26" fmla="*/ 100 h 169"/>
              <a:gd name="connsiteX27" fmla="*/ 110 w 310"/>
              <a:gd name="connsiteY27" fmla="*/ 95 h 169"/>
              <a:gd name="connsiteX28" fmla="*/ 100 w 310"/>
              <a:gd name="connsiteY28" fmla="*/ 84 h 169"/>
              <a:gd name="connsiteX29" fmla="*/ 84 w 310"/>
              <a:gd name="connsiteY29" fmla="*/ 74 h 169"/>
              <a:gd name="connsiteX30" fmla="*/ 68 w 310"/>
              <a:gd name="connsiteY30" fmla="*/ 63 h 169"/>
              <a:gd name="connsiteX31" fmla="*/ 52 w 310"/>
              <a:gd name="connsiteY31" fmla="*/ 53 h 169"/>
              <a:gd name="connsiteX32" fmla="*/ 36 w 310"/>
              <a:gd name="connsiteY32" fmla="*/ 48 h 169"/>
              <a:gd name="connsiteX33" fmla="*/ 26 w 310"/>
              <a:gd name="connsiteY33" fmla="*/ 37 h 169"/>
              <a:gd name="connsiteX34" fmla="*/ 15 w 310"/>
              <a:gd name="connsiteY34" fmla="*/ 32 h 169"/>
              <a:gd name="connsiteX35" fmla="*/ 5 w 310"/>
              <a:gd name="connsiteY35" fmla="*/ 27 h 169"/>
              <a:gd name="connsiteX36" fmla="*/ 0 w 310"/>
              <a:gd name="connsiteY36" fmla="*/ 21 h 169"/>
              <a:gd name="connsiteX37" fmla="*/ 0 w 310"/>
              <a:gd name="connsiteY37" fmla="*/ 21 h 169"/>
              <a:gd name="connsiteX38" fmla="*/ 0 w 310"/>
              <a:gd name="connsiteY38" fmla="*/ 16 h 169"/>
              <a:gd name="connsiteX39" fmla="*/ 0 w 310"/>
              <a:gd name="connsiteY39" fmla="*/ 16 h 169"/>
              <a:gd name="connsiteX40" fmla="*/ 5 w 310"/>
              <a:gd name="connsiteY40" fmla="*/ 16 h 169"/>
              <a:gd name="connsiteX41" fmla="*/ 10 w 310"/>
              <a:gd name="connsiteY41" fmla="*/ 16 h 169"/>
              <a:gd name="connsiteX42" fmla="*/ 21 w 310"/>
              <a:gd name="connsiteY42" fmla="*/ 16 h 169"/>
              <a:gd name="connsiteX43" fmla="*/ 31 w 310"/>
              <a:gd name="connsiteY43" fmla="*/ 16 h 169"/>
              <a:gd name="connsiteX44" fmla="*/ 47 w 310"/>
              <a:gd name="connsiteY44" fmla="*/ 21 h 169"/>
              <a:gd name="connsiteX45" fmla="*/ 63 w 310"/>
              <a:gd name="connsiteY45" fmla="*/ 27 h 169"/>
              <a:gd name="connsiteX46" fmla="*/ 84 w 310"/>
              <a:gd name="connsiteY46" fmla="*/ 27 h 169"/>
              <a:gd name="connsiteX47" fmla="*/ 105 w 310"/>
              <a:gd name="connsiteY47" fmla="*/ 32 h 169"/>
              <a:gd name="connsiteX48" fmla="*/ 121 w 310"/>
              <a:gd name="connsiteY48" fmla="*/ 37 h 169"/>
              <a:gd name="connsiteX49" fmla="*/ 136 w 310"/>
              <a:gd name="connsiteY49" fmla="*/ 37 h 169"/>
              <a:gd name="connsiteX50" fmla="*/ 152 w 310"/>
              <a:gd name="connsiteY50" fmla="*/ 37 h 169"/>
              <a:gd name="connsiteX51" fmla="*/ 163 w 310"/>
              <a:gd name="connsiteY51" fmla="*/ 37 h 169"/>
              <a:gd name="connsiteX52" fmla="*/ 173 w 310"/>
              <a:gd name="connsiteY52" fmla="*/ 37 h 169"/>
              <a:gd name="connsiteX53" fmla="*/ 179 w 310"/>
              <a:gd name="connsiteY53" fmla="*/ 37 h 169"/>
              <a:gd name="connsiteX54" fmla="*/ 184 w 310"/>
              <a:gd name="connsiteY54" fmla="*/ 37 h 169"/>
              <a:gd name="connsiteX55" fmla="*/ 189 w 310"/>
              <a:gd name="connsiteY55" fmla="*/ 32 h 169"/>
              <a:gd name="connsiteX56" fmla="*/ 194 w 310"/>
              <a:gd name="connsiteY56" fmla="*/ 27 h 169"/>
              <a:gd name="connsiteX57" fmla="*/ 200 w 310"/>
              <a:gd name="connsiteY57" fmla="*/ 21 h 169"/>
              <a:gd name="connsiteX58" fmla="*/ 205 w 310"/>
              <a:gd name="connsiteY58" fmla="*/ 16 h 169"/>
              <a:gd name="connsiteX59" fmla="*/ 210 w 310"/>
              <a:gd name="connsiteY59" fmla="*/ 5 h 169"/>
              <a:gd name="connsiteX0" fmla="*/ 299 w 299"/>
              <a:gd name="connsiteY0" fmla="*/ 22 h 164"/>
              <a:gd name="connsiteX1" fmla="*/ 294 w 299"/>
              <a:gd name="connsiteY1" fmla="*/ 43 h 164"/>
              <a:gd name="connsiteX2" fmla="*/ 284 w 299"/>
              <a:gd name="connsiteY2" fmla="*/ 58 h 164"/>
              <a:gd name="connsiteX3" fmla="*/ 273 w 299"/>
              <a:gd name="connsiteY3" fmla="*/ 74 h 164"/>
              <a:gd name="connsiteX4" fmla="*/ 263 w 299"/>
              <a:gd name="connsiteY4" fmla="*/ 90 h 164"/>
              <a:gd name="connsiteX5" fmla="*/ 252 w 299"/>
              <a:gd name="connsiteY5" fmla="*/ 106 h 164"/>
              <a:gd name="connsiteX6" fmla="*/ 236 w 299"/>
              <a:gd name="connsiteY6" fmla="*/ 116 h 164"/>
              <a:gd name="connsiteX7" fmla="*/ 226 w 299"/>
              <a:gd name="connsiteY7" fmla="*/ 127 h 164"/>
              <a:gd name="connsiteX8" fmla="*/ 215 w 299"/>
              <a:gd name="connsiteY8" fmla="*/ 137 h 164"/>
              <a:gd name="connsiteX9" fmla="*/ 205 w 299"/>
              <a:gd name="connsiteY9" fmla="*/ 143 h 164"/>
              <a:gd name="connsiteX10" fmla="*/ 194 w 299"/>
              <a:gd name="connsiteY10" fmla="*/ 148 h 164"/>
              <a:gd name="connsiteX11" fmla="*/ 184 w 299"/>
              <a:gd name="connsiteY11" fmla="*/ 153 h 164"/>
              <a:gd name="connsiteX12" fmla="*/ 179 w 299"/>
              <a:gd name="connsiteY12" fmla="*/ 158 h 164"/>
              <a:gd name="connsiteX13" fmla="*/ 168 w 299"/>
              <a:gd name="connsiteY13" fmla="*/ 164 h 164"/>
              <a:gd name="connsiteX14" fmla="*/ 163 w 299"/>
              <a:gd name="connsiteY14" fmla="*/ 164 h 164"/>
              <a:gd name="connsiteX15" fmla="*/ 157 w 299"/>
              <a:gd name="connsiteY15" fmla="*/ 164 h 164"/>
              <a:gd name="connsiteX16" fmla="*/ 147 w 299"/>
              <a:gd name="connsiteY16" fmla="*/ 158 h 164"/>
              <a:gd name="connsiteX17" fmla="*/ 142 w 299"/>
              <a:gd name="connsiteY17" fmla="*/ 153 h 164"/>
              <a:gd name="connsiteX18" fmla="*/ 136 w 299"/>
              <a:gd name="connsiteY18" fmla="*/ 148 h 164"/>
              <a:gd name="connsiteX19" fmla="*/ 136 w 299"/>
              <a:gd name="connsiteY19" fmla="*/ 143 h 164"/>
              <a:gd name="connsiteX20" fmla="*/ 136 w 299"/>
              <a:gd name="connsiteY20" fmla="*/ 137 h 164"/>
              <a:gd name="connsiteX21" fmla="*/ 136 w 299"/>
              <a:gd name="connsiteY21" fmla="*/ 132 h 164"/>
              <a:gd name="connsiteX22" fmla="*/ 136 w 299"/>
              <a:gd name="connsiteY22" fmla="*/ 122 h 164"/>
              <a:gd name="connsiteX23" fmla="*/ 136 w 299"/>
              <a:gd name="connsiteY23" fmla="*/ 116 h 164"/>
              <a:gd name="connsiteX24" fmla="*/ 131 w 299"/>
              <a:gd name="connsiteY24" fmla="*/ 106 h 164"/>
              <a:gd name="connsiteX25" fmla="*/ 121 w 299"/>
              <a:gd name="connsiteY25" fmla="*/ 95 h 164"/>
              <a:gd name="connsiteX26" fmla="*/ 110 w 299"/>
              <a:gd name="connsiteY26" fmla="*/ 90 h 164"/>
              <a:gd name="connsiteX27" fmla="*/ 100 w 299"/>
              <a:gd name="connsiteY27" fmla="*/ 79 h 164"/>
              <a:gd name="connsiteX28" fmla="*/ 84 w 299"/>
              <a:gd name="connsiteY28" fmla="*/ 69 h 164"/>
              <a:gd name="connsiteX29" fmla="*/ 68 w 299"/>
              <a:gd name="connsiteY29" fmla="*/ 58 h 164"/>
              <a:gd name="connsiteX30" fmla="*/ 52 w 299"/>
              <a:gd name="connsiteY30" fmla="*/ 48 h 164"/>
              <a:gd name="connsiteX31" fmla="*/ 36 w 299"/>
              <a:gd name="connsiteY31" fmla="*/ 43 h 164"/>
              <a:gd name="connsiteX32" fmla="*/ 26 w 299"/>
              <a:gd name="connsiteY32" fmla="*/ 32 h 164"/>
              <a:gd name="connsiteX33" fmla="*/ 15 w 299"/>
              <a:gd name="connsiteY33" fmla="*/ 27 h 164"/>
              <a:gd name="connsiteX34" fmla="*/ 5 w 299"/>
              <a:gd name="connsiteY34" fmla="*/ 22 h 164"/>
              <a:gd name="connsiteX35" fmla="*/ 0 w 299"/>
              <a:gd name="connsiteY35" fmla="*/ 16 h 164"/>
              <a:gd name="connsiteX36" fmla="*/ 0 w 299"/>
              <a:gd name="connsiteY36" fmla="*/ 16 h 164"/>
              <a:gd name="connsiteX37" fmla="*/ 0 w 299"/>
              <a:gd name="connsiteY37" fmla="*/ 11 h 164"/>
              <a:gd name="connsiteX38" fmla="*/ 0 w 299"/>
              <a:gd name="connsiteY38" fmla="*/ 11 h 164"/>
              <a:gd name="connsiteX39" fmla="*/ 5 w 299"/>
              <a:gd name="connsiteY39" fmla="*/ 11 h 164"/>
              <a:gd name="connsiteX40" fmla="*/ 10 w 299"/>
              <a:gd name="connsiteY40" fmla="*/ 11 h 164"/>
              <a:gd name="connsiteX41" fmla="*/ 21 w 299"/>
              <a:gd name="connsiteY41" fmla="*/ 11 h 164"/>
              <a:gd name="connsiteX42" fmla="*/ 31 w 299"/>
              <a:gd name="connsiteY42" fmla="*/ 11 h 164"/>
              <a:gd name="connsiteX43" fmla="*/ 47 w 299"/>
              <a:gd name="connsiteY43" fmla="*/ 16 h 164"/>
              <a:gd name="connsiteX44" fmla="*/ 63 w 299"/>
              <a:gd name="connsiteY44" fmla="*/ 22 h 164"/>
              <a:gd name="connsiteX45" fmla="*/ 84 w 299"/>
              <a:gd name="connsiteY45" fmla="*/ 22 h 164"/>
              <a:gd name="connsiteX46" fmla="*/ 105 w 299"/>
              <a:gd name="connsiteY46" fmla="*/ 27 h 164"/>
              <a:gd name="connsiteX47" fmla="*/ 121 w 299"/>
              <a:gd name="connsiteY47" fmla="*/ 32 h 164"/>
              <a:gd name="connsiteX48" fmla="*/ 136 w 299"/>
              <a:gd name="connsiteY48" fmla="*/ 32 h 164"/>
              <a:gd name="connsiteX49" fmla="*/ 152 w 299"/>
              <a:gd name="connsiteY49" fmla="*/ 32 h 164"/>
              <a:gd name="connsiteX50" fmla="*/ 163 w 299"/>
              <a:gd name="connsiteY50" fmla="*/ 32 h 164"/>
              <a:gd name="connsiteX51" fmla="*/ 173 w 299"/>
              <a:gd name="connsiteY51" fmla="*/ 32 h 164"/>
              <a:gd name="connsiteX52" fmla="*/ 179 w 299"/>
              <a:gd name="connsiteY52" fmla="*/ 32 h 164"/>
              <a:gd name="connsiteX53" fmla="*/ 184 w 299"/>
              <a:gd name="connsiteY53" fmla="*/ 32 h 164"/>
              <a:gd name="connsiteX54" fmla="*/ 189 w 299"/>
              <a:gd name="connsiteY54" fmla="*/ 27 h 164"/>
              <a:gd name="connsiteX55" fmla="*/ 194 w 299"/>
              <a:gd name="connsiteY55" fmla="*/ 22 h 164"/>
              <a:gd name="connsiteX56" fmla="*/ 200 w 299"/>
              <a:gd name="connsiteY56" fmla="*/ 16 h 164"/>
              <a:gd name="connsiteX57" fmla="*/ 205 w 299"/>
              <a:gd name="connsiteY57" fmla="*/ 11 h 164"/>
              <a:gd name="connsiteX58" fmla="*/ 210 w 299"/>
              <a:gd name="connsiteY58" fmla="*/ 0 h 164"/>
              <a:gd name="connsiteX0" fmla="*/ 294 w 294"/>
              <a:gd name="connsiteY0" fmla="*/ 43 h 164"/>
              <a:gd name="connsiteX1" fmla="*/ 284 w 294"/>
              <a:gd name="connsiteY1" fmla="*/ 58 h 164"/>
              <a:gd name="connsiteX2" fmla="*/ 273 w 294"/>
              <a:gd name="connsiteY2" fmla="*/ 74 h 164"/>
              <a:gd name="connsiteX3" fmla="*/ 263 w 294"/>
              <a:gd name="connsiteY3" fmla="*/ 90 h 164"/>
              <a:gd name="connsiteX4" fmla="*/ 252 w 294"/>
              <a:gd name="connsiteY4" fmla="*/ 106 h 164"/>
              <a:gd name="connsiteX5" fmla="*/ 236 w 294"/>
              <a:gd name="connsiteY5" fmla="*/ 116 h 164"/>
              <a:gd name="connsiteX6" fmla="*/ 226 w 294"/>
              <a:gd name="connsiteY6" fmla="*/ 127 h 164"/>
              <a:gd name="connsiteX7" fmla="*/ 215 w 294"/>
              <a:gd name="connsiteY7" fmla="*/ 137 h 164"/>
              <a:gd name="connsiteX8" fmla="*/ 205 w 294"/>
              <a:gd name="connsiteY8" fmla="*/ 143 h 164"/>
              <a:gd name="connsiteX9" fmla="*/ 194 w 294"/>
              <a:gd name="connsiteY9" fmla="*/ 148 h 164"/>
              <a:gd name="connsiteX10" fmla="*/ 184 w 294"/>
              <a:gd name="connsiteY10" fmla="*/ 153 h 164"/>
              <a:gd name="connsiteX11" fmla="*/ 179 w 294"/>
              <a:gd name="connsiteY11" fmla="*/ 158 h 164"/>
              <a:gd name="connsiteX12" fmla="*/ 168 w 294"/>
              <a:gd name="connsiteY12" fmla="*/ 164 h 164"/>
              <a:gd name="connsiteX13" fmla="*/ 163 w 294"/>
              <a:gd name="connsiteY13" fmla="*/ 164 h 164"/>
              <a:gd name="connsiteX14" fmla="*/ 157 w 294"/>
              <a:gd name="connsiteY14" fmla="*/ 164 h 164"/>
              <a:gd name="connsiteX15" fmla="*/ 147 w 294"/>
              <a:gd name="connsiteY15" fmla="*/ 158 h 164"/>
              <a:gd name="connsiteX16" fmla="*/ 142 w 294"/>
              <a:gd name="connsiteY16" fmla="*/ 153 h 164"/>
              <a:gd name="connsiteX17" fmla="*/ 136 w 294"/>
              <a:gd name="connsiteY17" fmla="*/ 148 h 164"/>
              <a:gd name="connsiteX18" fmla="*/ 136 w 294"/>
              <a:gd name="connsiteY18" fmla="*/ 143 h 164"/>
              <a:gd name="connsiteX19" fmla="*/ 136 w 294"/>
              <a:gd name="connsiteY19" fmla="*/ 137 h 164"/>
              <a:gd name="connsiteX20" fmla="*/ 136 w 294"/>
              <a:gd name="connsiteY20" fmla="*/ 132 h 164"/>
              <a:gd name="connsiteX21" fmla="*/ 136 w 294"/>
              <a:gd name="connsiteY21" fmla="*/ 122 h 164"/>
              <a:gd name="connsiteX22" fmla="*/ 136 w 294"/>
              <a:gd name="connsiteY22" fmla="*/ 116 h 164"/>
              <a:gd name="connsiteX23" fmla="*/ 131 w 294"/>
              <a:gd name="connsiteY23" fmla="*/ 106 h 164"/>
              <a:gd name="connsiteX24" fmla="*/ 121 w 294"/>
              <a:gd name="connsiteY24" fmla="*/ 95 h 164"/>
              <a:gd name="connsiteX25" fmla="*/ 110 w 294"/>
              <a:gd name="connsiteY25" fmla="*/ 90 h 164"/>
              <a:gd name="connsiteX26" fmla="*/ 100 w 294"/>
              <a:gd name="connsiteY26" fmla="*/ 79 h 164"/>
              <a:gd name="connsiteX27" fmla="*/ 84 w 294"/>
              <a:gd name="connsiteY27" fmla="*/ 69 h 164"/>
              <a:gd name="connsiteX28" fmla="*/ 68 w 294"/>
              <a:gd name="connsiteY28" fmla="*/ 58 h 164"/>
              <a:gd name="connsiteX29" fmla="*/ 52 w 294"/>
              <a:gd name="connsiteY29" fmla="*/ 48 h 164"/>
              <a:gd name="connsiteX30" fmla="*/ 36 w 294"/>
              <a:gd name="connsiteY30" fmla="*/ 43 h 164"/>
              <a:gd name="connsiteX31" fmla="*/ 26 w 294"/>
              <a:gd name="connsiteY31" fmla="*/ 32 h 164"/>
              <a:gd name="connsiteX32" fmla="*/ 15 w 294"/>
              <a:gd name="connsiteY32" fmla="*/ 27 h 164"/>
              <a:gd name="connsiteX33" fmla="*/ 5 w 294"/>
              <a:gd name="connsiteY33" fmla="*/ 22 h 164"/>
              <a:gd name="connsiteX34" fmla="*/ 0 w 294"/>
              <a:gd name="connsiteY34" fmla="*/ 16 h 164"/>
              <a:gd name="connsiteX35" fmla="*/ 0 w 294"/>
              <a:gd name="connsiteY35" fmla="*/ 16 h 164"/>
              <a:gd name="connsiteX36" fmla="*/ 0 w 294"/>
              <a:gd name="connsiteY36" fmla="*/ 11 h 164"/>
              <a:gd name="connsiteX37" fmla="*/ 0 w 294"/>
              <a:gd name="connsiteY37" fmla="*/ 11 h 164"/>
              <a:gd name="connsiteX38" fmla="*/ 5 w 294"/>
              <a:gd name="connsiteY38" fmla="*/ 11 h 164"/>
              <a:gd name="connsiteX39" fmla="*/ 10 w 294"/>
              <a:gd name="connsiteY39" fmla="*/ 11 h 164"/>
              <a:gd name="connsiteX40" fmla="*/ 21 w 294"/>
              <a:gd name="connsiteY40" fmla="*/ 11 h 164"/>
              <a:gd name="connsiteX41" fmla="*/ 31 w 294"/>
              <a:gd name="connsiteY41" fmla="*/ 11 h 164"/>
              <a:gd name="connsiteX42" fmla="*/ 47 w 294"/>
              <a:gd name="connsiteY42" fmla="*/ 16 h 164"/>
              <a:gd name="connsiteX43" fmla="*/ 63 w 294"/>
              <a:gd name="connsiteY43" fmla="*/ 22 h 164"/>
              <a:gd name="connsiteX44" fmla="*/ 84 w 294"/>
              <a:gd name="connsiteY44" fmla="*/ 22 h 164"/>
              <a:gd name="connsiteX45" fmla="*/ 105 w 294"/>
              <a:gd name="connsiteY45" fmla="*/ 27 h 164"/>
              <a:gd name="connsiteX46" fmla="*/ 121 w 294"/>
              <a:gd name="connsiteY46" fmla="*/ 32 h 164"/>
              <a:gd name="connsiteX47" fmla="*/ 136 w 294"/>
              <a:gd name="connsiteY47" fmla="*/ 32 h 164"/>
              <a:gd name="connsiteX48" fmla="*/ 152 w 294"/>
              <a:gd name="connsiteY48" fmla="*/ 32 h 164"/>
              <a:gd name="connsiteX49" fmla="*/ 163 w 294"/>
              <a:gd name="connsiteY49" fmla="*/ 32 h 164"/>
              <a:gd name="connsiteX50" fmla="*/ 173 w 294"/>
              <a:gd name="connsiteY50" fmla="*/ 32 h 164"/>
              <a:gd name="connsiteX51" fmla="*/ 179 w 294"/>
              <a:gd name="connsiteY51" fmla="*/ 32 h 164"/>
              <a:gd name="connsiteX52" fmla="*/ 184 w 294"/>
              <a:gd name="connsiteY52" fmla="*/ 32 h 164"/>
              <a:gd name="connsiteX53" fmla="*/ 189 w 294"/>
              <a:gd name="connsiteY53" fmla="*/ 27 h 164"/>
              <a:gd name="connsiteX54" fmla="*/ 194 w 294"/>
              <a:gd name="connsiteY54" fmla="*/ 22 h 164"/>
              <a:gd name="connsiteX55" fmla="*/ 200 w 294"/>
              <a:gd name="connsiteY55" fmla="*/ 16 h 164"/>
              <a:gd name="connsiteX56" fmla="*/ 205 w 294"/>
              <a:gd name="connsiteY56" fmla="*/ 11 h 164"/>
              <a:gd name="connsiteX57" fmla="*/ 210 w 294"/>
              <a:gd name="connsiteY57" fmla="*/ 0 h 164"/>
              <a:gd name="connsiteX0" fmla="*/ 284 w 284"/>
              <a:gd name="connsiteY0" fmla="*/ 58 h 164"/>
              <a:gd name="connsiteX1" fmla="*/ 273 w 284"/>
              <a:gd name="connsiteY1" fmla="*/ 74 h 164"/>
              <a:gd name="connsiteX2" fmla="*/ 263 w 284"/>
              <a:gd name="connsiteY2" fmla="*/ 90 h 164"/>
              <a:gd name="connsiteX3" fmla="*/ 252 w 284"/>
              <a:gd name="connsiteY3" fmla="*/ 106 h 164"/>
              <a:gd name="connsiteX4" fmla="*/ 236 w 284"/>
              <a:gd name="connsiteY4" fmla="*/ 116 h 164"/>
              <a:gd name="connsiteX5" fmla="*/ 226 w 284"/>
              <a:gd name="connsiteY5" fmla="*/ 127 h 164"/>
              <a:gd name="connsiteX6" fmla="*/ 215 w 284"/>
              <a:gd name="connsiteY6" fmla="*/ 137 h 164"/>
              <a:gd name="connsiteX7" fmla="*/ 205 w 284"/>
              <a:gd name="connsiteY7" fmla="*/ 143 h 164"/>
              <a:gd name="connsiteX8" fmla="*/ 194 w 284"/>
              <a:gd name="connsiteY8" fmla="*/ 148 h 164"/>
              <a:gd name="connsiteX9" fmla="*/ 184 w 284"/>
              <a:gd name="connsiteY9" fmla="*/ 153 h 164"/>
              <a:gd name="connsiteX10" fmla="*/ 179 w 284"/>
              <a:gd name="connsiteY10" fmla="*/ 158 h 164"/>
              <a:gd name="connsiteX11" fmla="*/ 168 w 284"/>
              <a:gd name="connsiteY11" fmla="*/ 164 h 164"/>
              <a:gd name="connsiteX12" fmla="*/ 163 w 284"/>
              <a:gd name="connsiteY12" fmla="*/ 164 h 164"/>
              <a:gd name="connsiteX13" fmla="*/ 157 w 284"/>
              <a:gd name="connsiteY13" fmla="*/ 164 h 164"/>
              <a:gd name="connsiteX14" fmla="*/ 147 w 284"/>
              <a:gd name="connsiteY14" fmla="*/ 158 h 164"/>
              <a:gd name="connsiteX15" fmla="*/ 142 w 284"/>
              <a:gd name="connsiteY15" fmla="*/ 153 h 164"/>
              <a:gd name="connsiteX16" fmla="*/ 136 w 284"/>
              <a:gd name="connsiteY16" fmla="*/ 148 h 164"/>
              <a:gd name="connsiteX17" fmla="*/ 136 w 284"/>
              <a:gd name="connsiteY17" fmla="*/ 143 h 164"/>
              <a:gd name="connsiteX18" fmla="*/ 136 w 284"/>
              <a:gd name="connsiteY18" fmla="*/ 137 h 164"/>
              <a:gd name="connsiteX19" fmla="*/ 136 w 284"/>
              <a:gd name="connsiteY19" fmla="*/ 132 h 164"/>
              <a:gd name="connsiteX20" fmla="*/ 136 w 284"/>
              <a:gd name="connsiteY20" fmla="*/ 122 h 164"/>
              <a:gd name="connsiteX21" fmla="*/ 136 w 284"/>
              <a:gd name="connsiteY21" fmla="*/ 116 h 164"/>
              <a:gd name="connsiteX22" fmla="*/ 131 w 284"/>
              <a:gd name="connsiteY22" fmla="*/ 106 h 164"/>
              <a:gd name="connsiteX23" fmla="*/ 121 w 284"/>
              <a:gd name="connsiteY23" fmla="*/ 95 h 164"/>
              <a:gd name="connsiteX24" fmla="*/ 110 w 284"/>
              <a:gd name="connsiteY24" fmla="*/ 90 h 164"/>
              <a:gd name="connsiteX25" fmla="*/ 100 w 284"/>
              <a:gd name="connsiteY25" fmla="*/ 79 h 164"/>
              <a:gd name="connsiteX26" fmla="*/ 84 w 284"/>
              <a:gd name="connsiteY26" fmla="*/ 69 h 164"/>
              <a:gd name="connsiteX27" fmla="*/ 68 w 284"/>
              <a:gd name="connsiteY27" fmla="*/ 58 h 164"/>
              <a:gd name="connsiteX28" fmla="*/ 52 w 284"/>
              <a:gd name="connsiteY28" fmla="*/ 48 h 164"/>
              <a:gd name="connsiteX29" fmla="*/ 36 w 284"/>
              <a:gd name="connsiteY29" fmla="*/ 43 h 164"/>
              <a:gd name="connsiteX30" fmla="*/ 26 w 284"/>
              <a:gd name="connsiteY30" fmla="*/ 32 h 164"/>
              <a:gd name="connsiteX31" fmla="*/ 15 w 284"/>
              <a:gd name="connsiteY31" fmla="*/ 27 h 164"/>
              <a:gd name="connsiteX32" fmla="*/ 5 w 284"/>
              <a:gd name="connsiteY32" fmla="*/ 22 h 164"/>
              <a:gd name="connsiteX33" fmla="*/ 0 w 284"/>
              <a:gd name="connsiteY33" fmla="*/ 16 h 164"/>
              <a:gd name="connsiteX34" fmla="*/ 0 w 284"/>
              <a:gd name="connsiteY34" fmla="*/ 16 h 164"/>
              <a:gd name="connsiteX35" fmla="*/ 0 w 284"/>
              <a:gd name="connsiteY35" fmla="*/ 11 h 164"/>
              <a:gd name="connsiteX36" fmla="*/ 0 w 284"/>
              <a:gd name="connsiteY36" fmla="*/ 11 h 164"/>
              <a:gd name="connsiteX37" fmla="*/ 5 w 284"/>
              <a:gd name="connsiteY37" fmla="*/ 11 h 164"/>
              <a:gd name="connsiteX38" fmla="*/ 10 w 284"/>
              <a:gd name="connsiteY38" fmla="*/ 11 h 164"/>
              <a:gd name="connsiteX39" fmla="*/ 21 w 284"/>
              <a:gd name="connsiteY39" fmla="*/ 11 h 164"/>
              <a:gd name="connsiteX40" fmla="*/ 31 w 284"/>
              <a:gd name="connsiteY40" fmla="*/ 11 h 164"/>
              <a:gd name="connsiteX41" fmla="*/ 47 w 284"/>
              <a:gd name="connsiteY41" fmla="*/ 16 h 164"/>
              <a:gd name="connsiteX42" fmla="*/ 63 w 284"/>
              <a:gd name="connsiteY42" fmla="*/ 22 h 164"/>
              <a:gd name="connsiteX43" fmla="*/ 84 w 284"/>
              <a:gd name="connsiteY43" fmla="*/ 22 h 164"/>
              <a:gd name="connsiteX44" fmla="*/ 105 w 284"/>
              <a:gd name="connsiteY44" fmla="*/ 27 h 164"/>
              <a:gd name="connsiteX45" fmla="*/ 121 w 284"/>
              <a:gd name="connsiteY45" fmla="*/ 32 h 164"/>
              <a:gd name="connsiteX46" fmla="*/ 136 w 284"/>
              <a:gd name="connsiteY46" fmla="*/ 32 h 164"/>
              <a:gd name="connsiteX47" fmla="*/ 152 w 284"/>
              <a:gd name="connsiteY47" fmla="*/ 32 h 164"/>
              <a:gd name="connsiteX48" fmla="*/ 163 w 284"/>
              <a:gd name="connsiteY48" fmla="*/ 32 h 164"/>
              <a:gd name="connsiteX49" fmla="*/ 173 w 284"/>
              <a:gd name="connsiteY49" fmla="*/ 32 h 164"/>
              <a:gd name="connsiteX50" fmla="*/ 179 w 284"/>
              <a:gd name="connsiteY50" fmla="*/ 32 h 164"/>
              <a:gd name="connsiteX51" fmla="*/ 184 w 284"/>
              <a:gd name="connsiteY51" fmla="*/ 32 h 164"/>
              <a:gd name="connsiteX52" fmla="*/ 189 w 284"/>
              <a:gd name="connsiteY52" fmla="*/ 27 h 164"/>
              <a:gd name="connsiteX53" fmla="*/ 194 w 284"/>
              <a:gd name="connsiteY53" fmla="*/ 22 h 164"/>
              <a:gd name="connsiteX54" fmla="*/ 200 w 284"/>
              <a:gd name="connsiteY54" fmla="*/ 16 h 164"/>
              <a:gd name="connsiteX55" fmla="*/ 205 w 284"/>
              <a:gd name="connsiteY55" fmla="*/ 11 h 164"/>
              <a:gd name="connsiteX56" fmla="*/ 210 w 284"/>
              <a:gd name="connsiteY56" fmla="*/ 0 h 164"/>
              <a:gd name="connsiteX0" fmla="*/ 273 w 273"/>
              <a:gd name="connsiteY0" fmla="*/ 74 h 164"/>
              <a:gd name="connsiteX1" fmla="*/ 263 w 273"/>
              <a:gd name="connsiteY1" fmla="*/ 90 h 164"/>
              <a:gd name="connsiteX2" fmla="*/ 252 w 273"/>
              <a:gd name="connsiteY2" fmla="*/ 106 h 164"/>
              <a:gd name="connsiteX3" fmla="*/ 236 w 273"/>
              <a:gd name="connsiteY3" fmla="*/ 116 h 164"/>
              <a:gd name="connsiteX4" fmla="*/ 226 w 273"/>
              <a:gd name="connsiteY4" fmla="*/ 127 h 164"/>
              <a:gd name="connsiteX5" fmla="*/ 215 w 273"/>
              <a:gd name="connsiteY5" fmla="*/ 137 h 164"/>
              <a:gd name="connsiteX6" fmla="*/ 205 w 273"/>
              <a:gd name="connsiteY6" fmla="*/ 143 h 164"/>
              <a:gd name="connsiteX7" fmla="*/ 194 w 273"/>
              <a:gd name="connsiteY7" fmla="*/ 148 h 164"/>
              <a:gd name="connsiteX8" fmla="*/ 184 w 273"/>
              <a:gd name="connsiteY8" fmla="*/ 153 h 164"/>
              <a:gd name="connsiteX9" fmla="*/ 179 w 273"/>
              <a:gd name="connsiteY9" fmla="*/ 158 h 164"/>
              <a:gd name="connsiteX10" fmla="*/ 168 w 273"/>
              <a:gd name="connsiteY10" fmla="*/ 164 h 164"/>
              <a:gd name="connsiteX11" fmla="*/ 163 w 273"/>
              <a:gd name="connsiteY11" fmla="*/ 164 h 164"/>
              <a:gd name="connsiteX12" fmla="*/ 157 w 273"/>
              <a:gd name="connsiteY12" fmla="*/ 164 h 164"/>
              <a:gd name="connsiteX13" fmla="*/ 147 w 273"/>
              <a:gd name="connsiteY13" fmla="*/ 158 h 164"/>
              <a:gd name="connsiteX14" fmla="*/ 142 w 273"/>
              <a:gd name="connsiteY14" fmla="*/ 153 h 164"/>
              <a:gd name="connsiteX15" fmla="*/ 136 w 273"/>
              <a:gd name="connsiteY15" fmla="*/ 148 h 164"/>
              <a:gd name="connsiteX16" fmla="*/ 136 w 273"/>
              <a:gd name="connsiteY16" fmla="*/ 143 h 164"/>
              <a:gd name="connsiteX17" fmla="*/ 136 w 273"/>
              <a:gd name="connsiteY17" fmla="*/ 137 h 164"/>
              <a:gd name="connsiteX18" fmla="*/ 136 w 273"/>
              <a:gd name="connsiteY18" fmla="*/ 132 h 164"/>
              <a:gd name="connsiteX19" fmla="*/ 136 w 273"/>
              <a:gd name="connsiteY19" fmla="*/ 122 h 164"/>
              <a:gd name="connsiteX20" fmla="*/ 136 w 273"/>
              <a:gd name="connsiteY20" fmla="*/ 116 h 164"/>
              <a:gd name="connsiteX21" fmla="*/ 131 w 273"/>
              <a:gd name="connsiteY21" fmla="*/ 106 h 164"/>
              <a:gd name="connsiteX22" fmla="*/ 121 w 273"/>
              <a:gd name="connsiteY22" fmla="*/ 95 h 164"/>
              <a:gd name="connsiteX23" fmla="*/ 110 w 273"/>
              <a:gd name="connsiteY23" fmla="*/ 90 h 164"/>
              <a:gd name="connsiteX24" fmla="*/ 100 w 273"/>
              <a:gd name="connsiteY24" fmla="*/ 79 h 164"/>
              <a:gd name="connsiteX25" fmla="*/ 84 w 273"/>
              <a:gd name="connsiteY25" fmla="*/ 69 h 164"/>
              <a:gd name="connsiteX26" fmla="*/ 68 w 273"/>
              <a:gd name="connsiteY26" fmla="*/ 58 h 164"/>
              <a:gd name="connsiteX27" fmla="*/ 52 w 273"/>
              <a:gd name="connsiteY27" fmla="*/ 48 h 164"/>
              <a:gd name="connsiteX28" fmla="*/ 36 w 273"/>
              <a:gd name="connsiteY28" fmla="*/ 43 h 164"/>
              <a:gd name="connsiteX29" fmla="*/ 26 w 273"/>
              <a:gd name="connsiteY29" fmla="*/ 32 h 164"/>
              <a:gd name="connsiteX30" fmla="*/ 15 w 273"/>
              <a:gd name="connsiteY30" fmla="*/ 27 h 164"/>
              <a:gd name="connsiteX31" fmla="*/ 5 w 273"/>
              <a:gd name="connsiteY31" fmla="*/ 22 h 164"/>
              <a:gd name="connsiteX32" fmla="*/ 0 w 273"/>
              <a:gd name="connsiteY32" fmla="*/ 16 h 164"/>
              <a:gd name="connsiteX33" fmla="*/ 0 w 273"/>
              <a:gd name="connsiteY33" fmla="*/ 16 h 164"/>
              <a:gd name="connsiteX34" fmla="*/ 0 w 273"/>
              <a:gd name="connsiteY34" fmla="*/ 11 h 164"/>
              <a:gd name="connsiteX35" fmla="*/ 0 w 273"/>
              <a:gd name="connsiteY35" fmla="*/ 11 h 164"/>
              <a:gd name="connsiteX36" fmla="*/ 5 w 273"/>
              <a:gd name="connsiteY36" fmla="*/ 11 h 164"/>
              <a:gd name="connsiteX37" fmla="*/ 10 w 273"/>
              <a:gd name="connsiteY37" fmla="*/ 11 h 164"/>
              <a:gd name="connsiteX38" fmla="*/ 21 w 273"/>
              <a:gd name="connsiteY38" fmla="*/ 11 h 164"/>
              <a:gd name="connsiteX39" fmla="*/ 31 w 273"/>
              <a:gd name="connsiteY39" fmla="*/ 11 h 164"/>
              <a:gd name="connsiteX40" fmla="*/ 47 w 273"/>
              <a:gd name="connsiteY40" fmla="*/ 16 h 164"/>
              <a:gd name="connsiteX41" fmla="*/ 63 w 273"/>
              <a:gd name="connsiteY41" fmla="*/ 22 h 164"/>
              <a:gd name="connsiteX42" fmla="*/ 84 w 273"/>
              <a:gd name="connsiteY42" fmla="*/ 22 h 164"/>
              <a:gd name="connsiteX43" fmla="*/ 105 w 273"/>
              <a:gd name="connsiteY43" fmla="*/ 27 h 164"/>
              <a:gd name="connsiteX44" fmla="*/ 121 w 273"/>
              <a:gd name="connsiteY44" fmla="*/ 32 h 164"/>
              <a:gd name="connsiteX45" fmla="*/ 136 w 273"/>
              <a:gd name="connsiteY45" fmla="*/ 32 h 164"/>
              <a:gd name="connsiteX46" fmla="*/ 152 w 273"/>
              <a:gd name="connsiteY46" fmla="*/ 32 h 164"/>
              <a:gd name="connsiteX47" fmla="*/ 163 w 273"/>
              <a:gd name="connsiteY47" fmla="*/ 32 h 164"/>
              <a:gd name="connsiteX48" fmla="*/ 173 w 273"/>
              <a:gd name="connsiteY48" fmla="*/ 32 h 164"/>
              <a:gd name="connsiteX49" fmla="*/ 179 w 273"/>
              <a:gd name="connsiteY49" fmla="*/ 32 h 164"/>
              <a:gd name="connsiteX50" fmla="*/ 184 w 273"/>
              <a:gd name="connsiteY50" fmla="*/ 32 h 164"/>
              <a:gd name="connsiteX51" fmla="*/ 189 w 273"/>
              <a:gd name="connsiteY51" fmla="*/ 27 h 164"/>
              <a:gd name="connsiteX52" fmla="*/ 194 w 273"/>
              <a:gd name="connsiteY52" fmla="*/ 22 h 164"/>
              <a:gd name="connsiteX53" fmla="*/ 200 w 273"/>
              <a:gd name="connsiteY53" fmla="*/ 16 h 164"/>
              <a:gd name="connsiteX54" fmla="*/ 205 w 273"/>
              <a:gd name="connsiteY54" fmla="*/ 11 h 164"/>
              <a:gd name="connsiteX55" fmla="*/ 210 w 273"/>
              <a:gd name="connsiteY55" fmla="*/ 0 h 164"/>
              <a:gd name="connsiteX0" fmla="*/ 263 w 263"/>
              <a:gd name="connsiteY0" fmla="*/ 90 h 164"/>
              <a:gd name="connsiteX1" fmla="*/ 252 w 263"/>
              <a:gd name="connsiteY1" fmla="*/ 106 h 164"/>
              <a:gd name="connsiteX2" fmla="*/ 236 w 263"/>
              <a:gd name="connsiteY2" fmla="*/ 116 h 164"/>
              <a:gd name="connsiteX3" fmla="*/ 226 w 263"/>
              <a:gd name="connsiteY3" fmla="*/ 127 h 164"/>
              <a:gd name="connsiteX4" fmla="*/ 215 w 263"/>
              <a:gd name="connsiteY4" fmla="*/ 137 h 164"/>
              <a:gd name="connsiteX5" fmla="*/ 205 w 263"/>
              <a:gd name="connsiteY5" fmla="*/ 143 h 164"/>
              <a:gd name="connsiteX6" fmla="*/ 194 w 263"/>
              <a:gd name="connsiteY6" fmla="*/ 148 h 164"/>
              <a:gd name="connsiteX7" fmla="*/ 184 w 263"/>
              <a:gd name="connsiteY7" fmla="*/ 153 h 164"/>
              <a:gd name="connsiteX8" fmla="*/ 179 w 263"/>
              <a:gd name="connsiteY8" fmla="*/ 158 h 164"/>
              <a:gd name="connsiteX9" fmla="*/ 168 w 263"/>
              <a:gd name="connsiteY9" fmla="*/ 164 h 164"/>
              <a:gd name="connsiteX10" fmla="*/ 163 w 263"/>
              <a:gd name="connsiteY10" fmla="*/ 164 h 164"/>
              <a:gd name="connsiteX11" fmla="*/ 157 w 263"/>
              <a:gd name="connsiteY11" fmla="*/ 164 h 164"/>
              <a:gd name="connsiteX12" fmla="*/ 147 w 263"/>
              <a:gd name="connsiteY12" fmla="*/ 158 h 164"/>
              <a:gd name="connsiteX13" fmla="*/ 142 w 263"/>
              <a:gd name="connsiteY13" fmla="*/ 153 h 164"/>
              <a:gd name="connsiteX14" fmla="*/ 136 w 263"/>
              <a:gd name="connsiteY14" fmla="*/ 148 h 164"/>
              <a:gd name="connsiteX15" fmla="*/ 136 w 263"/>
              <a:gd name="connsiteY15" fmla="*/ 143 h 164"/>
              <a:gd name="connsiteX16" fmla="*/ 136 w 263"/>
              <a:gd name="connsiteY16" fmla="*/ 137 h 164"/>
              <a:gd name="connsiteX17" fmla="*/ 136 w 263"/>
              <a:gd name="connsiteY17" fmla="*/ 132 h 164"/>
              <a:gd name="connsiteX18" fmla="*/ 136 w 263"/>
              <a:gd name="connsiteY18" fmla="*/ 122 h 164"/>
              <a:gd name="connsiteX19" fmla="*/ 136 w 263"/>
              <a:gd name="connsiteY19" fmla="*/ 116 h 164"/>
              <a:gd name="connsiteX20" fmla="*/ 131 w 263"/>
              <a:gd name="connsiteY20" fmla="*/ 106 h 164"/>
              <a:gd name="connsiteX21" fmla="*/ 121 w 263"/>
              <a:gd name="connsiteY21" fmla="*/ 95 h 164"/>
              <a:gd name="connsiteX22" fmla="*/ 110 w 263"/>
              <a:gd name="connsiteY22" fmla="*/ 90 h 164"/>
              <a:gd name="connsiteX23" fmla="*/ 100 w 263"/>
              <a:gd name="connsiteY23" fmla="*/ 79 h 164"/>
              <a:gd name="connsiteX24" fmla="*/ 84 w 263"/>
              <a:gd name="connsiteY24" fmla="*/ 69 h 164"/>
              <a:gd name="connsiteX25" fmla="*/ 68 w 263"/>
              <a:gd name="connsiteY25" fmla="*/ 58 h 164"/>
              <a:gd name="connsiteX26" fmla="*/ 52 w 263"/>
              <a:gd name="connsiteY26" fmla="*/ 48 h 164"/>
              <a:gd name="connsiteX27" fmla="*/ 36 w 263"/>
              <a:gd name="connsiteY27" fmla="*/ 43 h 164"/>
              <a:gd name="connsiteX28" fmla="*/ 26 w 263"/>
              <a:gd name="connsiteY28" fmla="*/ 32 h 164"/>
              <a:gd name="connsiteX29" fmla="*/ 15 w 263"/>
              <a:gd name="connsiteY29" fmla="*/ 27 h 164"/>
              <a:gd name="connsiteX30" fmla="*/ 5 w 263"/>
              <a:gd name="connsiteY30" fmla="*/ 22 h 164"/>
              <a:gd name="connsiteX31" fmla="*/ 0 w 263"/>
              <a:gd name="connsiteY31" fmla="*/ 16 h 164"/>
              <a:gd name="connsiteX32" fmla="*/ 0 w 263"/>
              <a:gd name="connsiteY32" fmla="*/ 16 h 164"/>
              <a:gd name="connsiteX33" fmla="*/ 0 w 263"/>
              <a:gd name="connsiteY33" fmla="*/ 11 h 164"/>
              <a:gd name="connsiteX34" fmla="*/ 0 w 263"/>
              <a:gd name="connsiteY34" fmla="*/ 11 h 164"/>
              <a:gd name="connsiteX35" fmla="*/ 5 w 263"/>
              <a:gd name="connsiteY35" fmla="*/ 11 h 164"/>
              <a:gd name="connsiteX36" fmla="*/ 10 w 263"/>
              <a:gd name="connsiteY36" fmla="*/ 11 h 164"/>
              <a:gd name="connsiteX37" fmla="*/ 21 w 263"/>
              <a:gd name="connsiteY37" fmla="*/ 11 h 164"/>
              <a:gd name="connsiteX38" fmla="*/ 31 w 263"/>
              <a:gd name="connsiteY38" fmla="*/ 11 h 164"/>
              <a:gd name="connsiteX39" fmla="*/ 47 w 263"/>
              <a:gd name="connsiteY39" fmla="*/ 16 h 164"/>
              <a:gd name="connsiteX40" fmla="*/ 63 w 263"/>
              <a:gd name="connsiteY40" fmla="*/ 22 h 164"/>
              <a:gd name="connsiteX41" fmla="*/ 84 w 263"/>
              <a:gd name="connsiteY41" fmla="*/ 22 h 164"/>
              <a:gd name="connsiteX42" fmla="*/ 105 w 263"/>
              <a:gd name="connsiteY42" fmla="*/ 27 h 164"/>
              <a:gd name="connsiteX43" fmla="*/ 121 w 263"/>
              <a:gd name="connsiteY43" fmla="*/ 32 h 164"/>
              <a:gd name="connsiteX44" fmla="*/ 136 w 263"/>
              <a:gd name="connsiteY44" fmla="*/ 32 h 164"/>
              <a:gd name="connsiteX45" fmla="*/ 152 w 263"/>
              <a:gd name="connsiteY45" fmla="*/ 32 h 164"/>
              <a:gd name="connsiteX46" fmla="*/ 163 w 263"/>
              <a:gd name="connsiteY46" fmla="*/ 32 h 164"/>
              <a:gd name="connsiteX47" fmla="*/ 173 w 263"/>
              <a:gd name="connsiteY47" fmla="*/ 32 h 164"/>
              <a:gd name="connsiteX48" fmla="*/ 179 w 263"/>
              <a:gd name="connsiteY48" fmla="*/ 32 h 164"/>
              <a:gd name="connsiteX49" fmla="*/ 184 w 263"/>
              <a:gd name="connsiteY49" fmla="*/ 32 h 164"/>
              <a:gd name="connsiteX50" fmla="*/ 189 w 263"/>
              <a:gd name="connsiteY50" fmla="*/ 27 h 164"/>
              <a:gd name="connsiteX51" fmla="*/ 194 w 263"/>
              <a:gd name="connsiteY51" fmla="*/ 22 h 164"/>
              <a:gd name="connsiteX52" fmla="*/ 200 w 263"/>
              <a:gd name="connsiteY52" fmla="*/ 16 h 164"/>
              <a:gd name="connsiteX53" fmla="*/ 205 w 263"/>
              <a:gd name="connsiteY53" fmla="*/ 11 h 164"/>
              <a:gd name="connsiteX54" fmla="*/ 210 w 263"/>
              <a:gd name="connsiteY54" fmla="*/ 0 h 164"/>
              <a:gd name="connsiteX0" fmla="*/ 252 w 252"/>
              <a:gd name="connsiteY0" fmla="*/ 106 h 164"/>
              <a:gd name="connsiteX1" fmla="*/ 236 w 252"/>
              <a:gd name="connsiteY1" fmla="*/ 116 h 164"/>
              <a:gd name="connsiteX2" fmla="*/ 226 w 252"/>
              <a:gd name="connsiteY2" fmla="*/ 127 h 164"/>
              <a:gd name="connsiteX3" fmla="*/ 215 w 252"/>
              <a:gd name="connsiteY3" fmla="*/ 137 h 164"/>
              <a:gd name="connsiteX4" fmla="*/ 205 w 252"/>
              <a:gd name="connsiteY4" fmla="*/ 143 h 164"/>
              <a:gd name="connsiteX5" fmla="*/ 194 w 252"/>
              <a:gd name="connsiteY5" fmla="*/ 148 h 164"/>
              <a:gd name="connsiteX6" fmla="*/ 184 w 252"/>
              <a:gd name="connsiteY6" fmla="*/ 153 h 164"/>
              <a:gd name="connsiteX7" fmla="*/ 179 w 252"/>
              <a:gd name="connsiteY7" fmla="*/ 158 h 164"/>
              <a:gd name="connsiteX8" fmla="*/ 168 w 252"/>
              <a:gd name="connsiteY8" fmla="*/ 164 h 164"/>
              <a:gd name="connsiteX9" fmla="*/ 163 w 252"/>
              <a:gd name="connsiteY9" fmla="*/ 164 h 164"/>
              <a:gd name="connsiteX10" fmla="*/ 157 w 252"/>
              <a:gd name="connsiteY10" fmla="*/ 164 h 164"/>
              <a:gd name="connsiteX11" fmla="*/ 147 w 252"/>
              <a:gd name="connsiteY11" fmla="*/ 158 h 164"/>
              <a:gd name="connsiteX12" fmla="*/ 142 w 252"/>
              <a:gd name="connsiteY12" fmla="*/ 153 h 164"/>
              <a:gd name="connsiteX13" fmla="*/ 136 w 252"/>
              <a:gd name="connsiteY13" fmla="*/ 148 h 164"/>
              <a:gd name="connsiteX14" fmla="*/ 136 w 252"/>
              <a:gd name="connsiteY14" fmla="*/ 143 h 164"/>
              <a:gd name="connsiteX15" fmla="*/ 136 w 252"/>
              <a:gd name="connsiteY15" fmla="*/ 137 h 164"/>
              <a:gd name="connsiteX16" fmla="*/ 136 w 252"/>
              <a:gd name="connsiteY16" fmla="*/ 132 h 164"/>
              <a:gd name="connsiteX17" fmla="*/ 136 w 252"/>
              <a:gd name="connsiteY17" fmla="*/ 122 h 164"/>
              <a:gd name="connsiteX18" fmla="*/ 136 w 252"/>
              <a:gd name="connsiteY18" fmla="*/ 116 h 164"/>
              <a:gd name="connsiteX19" fmla="*/ 131 w 252"/>
              <a:gd name="connsiteY19" fmla="*/ 106 h 164"/>
              <a:gd name="connsiteX20" fmla="*/ 121 w 252"/>
              <a:gd name="connsiteY20" fmla="*/ 95 h 164"/>
              <a:gd name="connsiteX21" fmla="*/ 110 w 252"/>
              <a:gd name="connsiteY21" fmla="*/ 90 h 164"/>
              <a:gd name="connsiteX22" fmla="*/ 100 w 252"/>
              <a:gd name="connsiteY22" fmla="*/ 79 h 164"/>
              <a:gd name="connsiteX23" fmla="*/ 84 w 252"/>
              <a:gd name="connsiteY23" fmla="*/ 69 h 164"/>
              <a:gd name="connsiteX24" fmla="*/ 68 w 252"/>
              <a:gd name="connsiteY24" fmla="*/ 58 h 164"/>
              <a:gd name="connsiteX25" fmla="*/ 52 w 252"/>
              <a:gd name="connsiteY25" fmla="*/ 48 h 164"/>
              <a:gd name="connsiteX26" fmla="*/ 36 w 252"/>
              <a:gd name="connsiteY26" fmla="*/ 43 h 164"/>
              <a:gd name="connsiteX27" fmla="*/ 26 w 252"/>
              <a:gd name="connsiteY27" fmla="*/ 32 h 164"/>
              <a:gd name="connsiteX28" fmla="*/ 15 w 252"/>
              <a:gd name="connsiteY28" fmla="*/ 27 h 164"/>
              <a:gd name="connsiteX29" fmla="*/ 5 w 252"/>
              <a:gd name="connsiteY29" fmla="*/ 22 h 164"/>
              <a:gd name="connsiteX30" fmla="*/ 0 w 252"/>
              <a:gd name="connsiteY30" fmla="*/ 16 h 164"/>
              <a:gd name="connsiteX31" fmla="*/ 0 w 252"/>
              <a:gd name="connsiteY31" fmla="*/ 16 h 164"/>
              <a:gd name="connsiteX32" fmla="*/ 0 w 252"/>
              <a:gd name="connsiteY32" fmla="*/ 11 h 164"/>
              <a:gd name="connsiteX33" fmla="*/ 0 w 252"/>
              <a:gd name="connsiteY33" fmla="*/ 11 h 164"/>
              <a:gd name="connsiteX34" fmla="*/ 5 w 252"/>
              <a:gd name="connsiteY34" fmla="*/ 11 h 164"/>
              <a:gd name="connsiteX35" fmla="*/ 10 w 252"/>
              <a:gd name="connsiteY35" fmla="*/ 11 h 164"/>
              <a:gd name="connsiteX36" fmla="*/ 21 w 252"/>
              <a:gd name="connsiteY36" fmla="*/ 11 h 164"/>
              <a:gd name="connsiteX37" fmla="*/ 31 w 252"/>
              <a:gd name="connsiteY37" fmla="*/ 11 h 164"/>
              <a:gd name="connsiteX38" fmla="*/ 47 w 252"/>
              <a:gd name="connsiteY38" fmla="*/ 16 h 164"/>
              <a:gd name="connsiteX39" fmla="*/ 63 w 252"/>
              <a:gd name="connsiteY39" fmla="*/ 22 h 164"/>
              <a:gd name="connsiteX40" fmla="*/ 84 w 252"/>
              <a:gd name="connsiteY40" fmla="*/ 22 h 164"/>
              <a:gd name="connsiteX41" fmla="*/ 105 w 252"/>
              <a:gd name="connsiteY41" fmla="*/ 27 h 164"/>
              <a:gd name="connsiteX42" fmla="*/ 121 w 252"/>
              <a:gd name="connsiteY42" fmla="*/ 32 h 164"/>
              <a:gd name="connsiteX43" fmla="*/ 136 w 252"/>
              <a:gd name="connsiteY43" fmla="*/ 32 h 164"/>
              <a:gd name="connsiteX44" fmla="*/ 152 w 252"/>
              <a:gd name="connsiteY44" fmla="*/ 32 h 164"/>
              <a:gd name="connsiteX45" fmla="*/ 163 w 252"/>
              <a:gd name="connsiteY45" fmla="*/ 32 h 164"/>
              <a:gd name="connsiteX46" fmla="*/ 173 w 252"/>
              <a:gd name="connsiteY46" fmla="*/ 32 h 164"/>
              <a:gd name="connsiteX47" fmla="*/ 179 w 252"/>
              <a:gd name="connsiteY47" fmla="*/ 32 h 164"/>
              <a:gd name="connsiteX48" fmla="*/ 184 w 252"/>
              <a:gd name="connsiteY48" fmla="*/ 32 h 164"/>
              <a:gd name="connsiteX49" fmla="*/ 189 w 252"/>
              <a:gd name="connsiteY49" fmla="*/ 27 h 164"/>
              <a:gd name="connsiteX50" fmla="*/ 194 w 252"/>
              <a:gd name="connsiteY50" fmla="*/ 22 h 164"/>
              <a:gd name="connsiteX51" fmla="*/ 200 w 252"/>
              <a:gd name="connsiteY51" fmla="*/ 16 h 164"/>
              <a:gd name="connsiteX52" fmla="*/ 205 w 252"/>
              <a:gd name="connsiteY52" fmla="*/ 11 h 164"/>
              <a:gd name="connsiteX53" fmla="*/ 210 w 252"/>
              <a:gd name="connsiteY53" fmla="*/ 0 h 164"/>
              <a:gd name="connsiteX0" fmla="*/ 236 w 236"/>
              <a:gd name="connsiteY0" fmla="*/ 116 h 164"/>
              <a:gd name="connsiteX1" fmla="*/ 226 w 236"/>
              <a:gd name="connsiteY1" fmla="*/ 127 h 164"/>
              <a:gd name="connsiteX2" fmla="*/ 215 w 236"/>
              <a:gd name="connsiteY2" fmla="*/ 137 h 164"/>
              <a:gd name="connsiteX3" fmla="*/ 205 w 236"/>
              <a:gd name="connsiteY3" fmla="*/ 143 h 164"/>
              <a:gd name="connsiteX4" fmla="*/ 194 w 236"/>
              <a:gd name="connsiteY4" fmla="*/ 148 h 164"/>
              <a:gd name="connsiteX5" fmla="*/ 184 w 236"/>
              <a:gd name="connsiteY5" fmla="*/ 153 h 164"/>
              <a:gd name="connsiteX6" fmla="*/ 179 w 236"/>
              <a:gd name="connsiteY6" fmla="*/ 158 h 164"/>
              <a:gd name="connsiteX7" fmla="*/ 168 w 236"/>
              <a:gd name="connsiteY7" fmla="*/ 164 h 164"/>
              <a:gd name="connsiteX8" fmla="*/ 163 w 236"/>
              <a:gd name="connsiteY8" fmla="*/ 164 h 164"/>
              <a:gd name="connsiteX9" fmla="*/ 157 w 236"/>
              <a:gd name="connsiteY9" fmla="*/ 164 h 164"/>
              <a:gd name="connsiteX10" fmla="*/ 147 w 236"/>
              <a:gd name="connsiteY10" fmla="*/ 158 h 164"/>
              <a:gd name="connsiteX11" fmla="*/ 142 w 236"/>
              <a:gd name="connsiteY11" fmla="*/ 153 h 164"/>
              <a:gd name="connsiteX12" fmla="*/ 136 w 236"/>
              <a:gd name="connsiteY12" fmla="*/ 148 h 164"/>
              <a:gd name="connsiteX13" fmla="*/ 136 w 236"/>
              <a:gd name="connsiteY13" fmla="*/ 143 h 164"/>
              <a:gd name="connsiteX14" fmla="*/ 136 w 236"/>
              <a:gd name="connsiteY14" fmla="*/ 137 h 164"/>
              <a:gd name="connsiteX15" fmla="*/ 136 w 236"/>
              <a:gd name="connsiteY15" fmla="*/ 132 h 164"/>
              <a:gd name="connsiteX16" fmla="*/ 136 w 236"/>
              <a:gd name="connsiteY16" fmla="*/ 122 h 164"/>
              <a:gd name="connsiteX17" fmla="*/ 136 w 236"/>
              <a:gd name="connsiteY17" fmla="*/ 116 h 164"/>
              <a:gd name="connsiteX18" fmla="*/ 131 w 236"/>
              <a:gd name="connsiteY18" fmla="*/ 106 h 164"/>
              <a:gd name="connsiteX19" fmla="*/ 121 w 236"/>
              <a:gd name="connsiteY19" fmla="*/ 95 h 164"/>
              <a:gd name="connsiteX20" fmla="*/ 110 w 236"/>
              <a:gd name="connsiteY20" fmla="*/ 90 h 164"/>
              <a:gd name="connsiteX21" fmla="*/ 100 w 236"/>
              <a:gd name="connsiteY21" fmla="*/ 79 h 164"/>
              <a:gd name="connsiteX22" fmla="*/ 84 w 236"/>
              <a:gd name="connsiteY22" fmla="*/ 69 h 164"/>
              <a:gd name="connsiteX23" fmla="*/ 68 w 236"/>
              <a:gd name="connsiteY23" fmla="*/ 58 h 164"/>
              <a:gd name="connsiteX24" fmla="*/ 52 w 236"/>
              <a:gd name="connsiteY24" fmla="*/ 48 h 164"/>
              <a:gd name="connsiteX25" fmla="*/ 36 w 236"/>
              <a:gd name="connsiteY25" fmla="*/ 43 h 164"/>
              <a:gd name="connsiteX26" fmla="*/ 26 w 236"/>
              <a:gd name="connsiteY26" fmla="*/ 32 h 164"/>
              <a:gd name="connsiteX27" fmla="*/ 15 w 236"/>
              <a:gd name="connsiteY27" fmla="*/ 27 h 164"/>
              <a:gd name="connsiteX28" fmla="*/ 5 w 236"/>
              <a:gd name="connsiteY28" fmla="*/ 22 h 164"/>
              <a:gd name="connsiteX29" fmla="*/ 0 w 236"/>
              <a:gd name="connsiteY29" fmla="*/ 16 h 164"/>
              <a:gd name="connsiteX30" fmla="*/ 0 w 236"/>
              <a:gd name="connsiteY30" fmla="*/ 16 h 164"/>
              <a:gd name="connsiteX31" fmla="*/ 0 w 236"/>
              <a:gd name="connsiteY31" fmla="*/ 11 h 164"/>
              <a:gd name="connsiteX32" fmla="*/ 0 w 236"/>
              <a:gd name="connsiteY32" fmla="*/ 11 h 164"/>
              <a:gd name="connsiteX33" fmla="*/ 5 w 236"/>
              <a:gd name="connsiteY33" fmla="*/ 11 h 164"/>
              <a:gd name="connsiteX34" fmla="*/ 10 w 236"/>
              <a:gd name="connsiteY34" fmla="*/ 11 h 164"/>
              <a:gd name="connsiteX35" fmla="*/ 21 w 236"/>
              <a:gd name="connsiteY35" fmla="*/ 11 h 164"/>
              <a:gd name="connsiteX36" fmla="*/ 31 w 236"/>
              <a:gd name="connsiteY36" fmla="*/ 11 h 164"/>
              <a:gd name="connsiteX37" fmla="*/ 47 w 236"/>
              <a:gd name="connsiteY37" fmla="*/ 16 h 164"/>
              <a:gd name="connsiteX38" fmla="*/ 63 w 236"/>
              <a:gd name="connsiteY38" fmla="*/ 22 h 164"/>
              <a:gd name="connsiteX39" fmla="*/ 84 w 236"/>
              <a:gd name="connsiteY39" fmla="*/ 22 h 164"/>
              <a:gd name="connsiteX40" fmla="*/ 105 w 236"/>
              <a:gd name="connsiteY40" fmla="*/ 27 h 164"/>
              <a:gd name="connsiteX41" fmla="*/ 121 w 236"/>
              <a:gd name="connsiteY41" fmla="*/ 32 h 164"/>
              <a:gd name="connsiteX42" fmla="*/ 136 w 236"/>
              <a:gd name="connsiteY42" fmla="*/ 32 h 164"/>
              <a:gd name="connsiteX43" fmla="*/ 152 w 236"/>
              <a:gd name="connsiteY43" fmla="*/ 32 h 164"/>
              <a:gd name="connsiteX44" fmla="*/ 163 w 236"/>
              <a:gd name="connsiteY44" fmla="*/ 32 h 164"/>
              <a:gd name="connsiteX45" fmla="*/ 173 w 236"/>
              <a:gd name="connsiteY45" fmla="*/ 32 h 164"/>
              <a:gd name="connsiteX46" fmla="*/ 179 w 236"/>
              <a:gd name="connsiteY46" fmla="*/ 32 h 164"/>
              <a:gd name="connsiteX47" fmla="*/ 184 w 236"/>
              <a:gd name="connsiteY47" fmla="*/ 32 h 164"/>
              <a:gd name="connsiteX48" fmla="*/ 189 w 236"/>
              <a:gd name="connsiteY48" fmla="*/ 27 h 164"/>
              <a:gd name="connsiteX49" fmla="*/ 194 w 236"/>
              <a:gd name="connsiteY49" fmla="*/ 22 h 164"/>
              <a:gd name="connsiteX50" fmla="*/ 200 w 236"/>
              <a:gd name="connsiteY50" fmla="*/ 16 h 164"/>
              <a:gd name="connsiteX51" fmla="*/ 205 w 236"/>
              <a:gd name="connsiteY51" fmla="*/ 11 h 164"/>
              <a:gd name="connsiteX52" fmla="*/ 210 w 236"/>
              <a:gd name="connsiteY52" fmla="*/ 0 h 164"/>
              <a:gd name="connsiteX0" fmla="*/ 226 w 226"/>
              <a:gd name="connsiteY0" fmla="*/ 127 h 164"/>
              <a:gd name="connsiteX1" fmla="*/ 215 w 226"/>
              <a:gd name="connsiteY1" fmla="*/ 137 h 164"/>
              <a:gd name="connsiteX2" fmla="*/ 205 w 226"/>
              <a:gd name="connsiteY2" fmla="*/ 143 h 164"/>
              <a:gd name="connsiteX3" fmla="*/ 194 w 226"/>
              <a:gd name="connsiteY3" fmla="*/ 148 h 164"/>
              <a:gd name="connsiteX4" fmla="*/ 184 w 226"/>
              <a:gd name="connsiteY4" fmla="*/ 153 h 164"/>
              <a:gd name="connsiteX5" fmla="*/ 179 w 226"/>
              <a:gd name="connsiteY5" fmla="*/ 158 h 164"/>
              <a:gd name="connsiteX6" fmla="*/ 168 w 226"/>
              <a:gd name="connsiteY6" fmla="*/ 164 h 164"/>
              <a:gd name="connsiteX7" fmla="*/ 163 w 226"/>
              <a:gd name="connsiteY7" fmla="*/ 164 h 164"/>
              <a:gd name="connsiteX8" fmla="*/ 157 w 226"/>
              <a:gd name="connsiteY8" fmla="*/ 164 h 164"/>
              <a:gd name="connsiteX9" fmla="*/ 147 w 226"/>
              <a:gd name="connsiteY9" fmla="*/ 158 h 164"/>
              <a:gd name="connsiteX10" fmla="*/ 142 w 226"/>
              <a:gd name="connsiteY10" fmla="*/ 153 h 164"/>
              <a:gd name="connsiteX11" fmla="*/ 136 w 226"/>
              <a:gd name="connsiteY11" fmla="*/ 148 h 164"/>
              <a:gd name="connsiteX12" fmla="*/ 136 w 226"/>
              <a:gd name="connsiteY12" fmla="*/ 143 h 164"/>
              <a:gd name="connsiteX13" fmla="*/ 136 w 226"/>
              <a:gd name="connsiteY13" fmla="*/ 137 h 164"/>
              <a:gd name="connsiteX14" fmla="*/ 136 w 226"/>
              <a:gd name="connsiteY14" fmla="*/ 132 h 164"/>
              <a:gd name="connsiteX15" fmla="*/ 136 w 226"/>
              <a:gd name="connsiteY15" fmla="*/ 122 h 164"/>
              <a:gd name="connsiteX16" fmla="*/ 136 w 226"/>
              <a:gd name="connsiteY16" fmla="*/ 116 h 164"/>
              <a:gd name="connsiteX17" fmla="*/ 131 w 226"/>
              <a:gd name="connsiteY17" fmla="*/ 106 h 164"/>
              <a:gd name="connsiteX18" fmla="*/ 121 w 226"/>
              <a:gd name="connsiteY18" fmla="*/ 95 h 164"/>
              <a:gd name="connsiteX19" fmla="*/ 110 w 226"/>
              <a:gd name="connsiteY19" fmla="*/ 90 h 164"/>
              <a:gd name="connsiteX20" fmla="*/ 100 w 226"/>
              <a:gd name="connsiteY20" fmla="*/ 79 h 164"/>
              <a:gd name="connsiteX21" fmla="*/ 84 w 226"/>
              <a:gd name="connsiteY21" fmla="*/ 69 h 164"/>
              <a:gd name="connsiteX22" fmla="*/ 68 w 226"/>
              <a:gd name="connsiteY22" fmla="*/ 58 h 164"/>
              <a:gd name="connsiteX23" fmla="*/ 52 w 226"/>
              <a:gd name="connsiteY23" fmla="*/ 48 h 164"/>
              <a:gd name="connsiteX24" fmla="*/ 36 w 226"/>
              <a:gd name="connsiteY24" fmla="*/ 43 h 164"/>
              <a:gd name="connsiteX25" fmla="*/ 26 w 226"/>
              <a:gd name="connsiteY25" fmla="*/ 32 h 164"/>
              <a:gd name="connsiteX26" fmla="*/ 15 w 226"/>
              <a:gd name="connsiteY26" fmla="*/ 27 h 164"/>
              <a:gd name="connsiteX27" fmla="*/ 5 w 226"/>
              <a:gd name="connsiteY27" fmla="*/ 22 h 164"/>
              <a:gd name="connsiteX28" fmla="*/ 0 w 226"/>
              <a:gd name="connsiteY28" fmla="*/ 16 h 164"/>
              <a:gd name="connsiteX29" fmla="*/ 0 w 226"/>
              <a:gd name="connsiteY29" fmla="*/ 16 h 164"/>
              <a:gd name="connsiteX30" fmla="*/ 0 w 226"/>
              <a:gd name="connsiteY30" fmla="*/ 11 h 164"/>
              <a:gd name="connsiteX31" fmla="*/ 0 w 226"/>
              <a:gd name="connsiteY31" fmla="*/ 11 h 164"/>
              <a:gd name="connsiteX32" fmla="*/ 5 w 226"/>
              <a:gd name="connsiteY32" fmla="*/ 11 h 164"/>
              <a:gd name="connsiteX33" fmla="*/ 10 w 226"/>
              <a:gd name="connsiteY33" fmla="*/ 11 h 164"/>
              <a:gd name="connsiteX34" fmla="*/ 21 w 226"/>
              <a:gd name="connsiteY34" fmla="*/ 11 h 164"/>
              <a:gd name="connsiteX35" fmla="*/ 31 w 226"/>
              <a:gd name="connsiteY35" fmla="*/ 11 h 164"/>
              <a:gd name="connsiteX36" fmla="*/ 47 w 226"/>
              <a:gd name="connsiteY36" fmla="*/ 16 h 164"/>
              <a:gd name="connsiteX37" fmla="*/ 63 w 226"/>
              <a:gd name="connsiteY37" fmla="*/ 22 h 164"/>
              <a:gd name="connsiteX38" fmla="*/ 84 w 226"/>
              <a:gd name="connsiteY38" fmla="*/ 22 h 164"/>
              <a:gd name="connsiteX39" fmla="*/ 105 w 226"/>
              <a:gd name="connsiteY39" fmla="*/ 27 h 164"/>
              <a:gd name="connsiteX40" fmla="*/ 121 w 226"/>
              <a:gd name="connsiteY40" fmla="*/ 32 h 164"/>
              <a:gd name="connsiteX41" fmla="*/ 136 w 226"/>
              <a:gd name="connsiteY41" fmla="*/ 32 h 164"/>
              <a:gd name="connsiteX42" fmla="*/ 152 w 226"/>
              <a:gd name="connsiteY42" fmla="*/ 32 h 164"/>
              <a:gd name="connsiteX43" fmla="*/ 163 w 226"/>
              <a:gd name="connsiteY43" fmla="*/ 32 h 164"/>
              <a:gd name="connsiteX44" fmla="*/ 173 w 226"/>
              <a:gd name="connsiteY44" fmla="*/ 32 h 164"/>
              <a:gd name="connsiteX45" fmla="*/ 179 w 226"/>
              <a:gd name="connsiteY45" fmla="*/ 32 h 164"/>
              <a:gd name="connsiteX46" fmla="*/ 184 w 226"/>
              <a:gd name="connsiteY46" fmla="*/ 32 h 164"/>
              <a:gd name="connsiteX47" fmla="*/ 189 w 226"/>
              <a:gd name="connsiteY47" fmla="*/ 27 h 164"/>
              <a:gd name="connsiteX48" fmla="*/ 194 w 226"/>
              <a:gd name="connsiteY48" fmla="*/ 22 h 164"/>
              <a:gd name="connsiteX49" fmla="*/ 200 w 226"/>
              <a:gd name="connsiteY49" fmla="*/ 16 h 164"/>
              <a:gd name="connsiteX50" fmla="*/ 205 w 226"/>
              <a:gd name="connsiteY50" fmla="*/ 11 h 164"/>
              <a:gd name="connsiteX51" fmla="*/ 210 w 226"/>
              <a:gd name="connsiteY51" fmla="*/ 0 h 164"/>
              <a:gd name="connsiteX0" fmla="*/ 215 w 215"/>
              <a:gd name="connsiteY0" fmla="*/ 137 h 164"/>
              <a:gd name="connsiteX1" fmla="*/ 205 w 215"/>
              <a:gd name="connsiteY1" fmla="*/ 143 h 164"/>
              <a:gd name="connsiteX2" fmla="*/ 194 w 215"/>
              <a:gd name="connsiteY2" fmla="*/ 148 h 164"/>
              <a:gd name="connsiteX3" fmla="*/ 184 w 215"/>
              <a:gd name="connsiteY3" fmla="*/ 153 h 164"/>
              <a:gd name="connsiteX4" fmla="*/ 179 w 215"/>
              <a:gd name="connsiteY4" fmla="*/ 158 h 164"/>
              <a:gd name="connsiteX5" fmla="*/ 168 w 215"/>
              <a:gd name="connsiteY5" fmla="*/ 164 h 164"/>
              <a:gd name="connsiteX6" fmla="*/ 163 w 215"/>
              <a:gd name="connsiteY6" fmla="*/ 164 h 164"/>
              <a:gd name="connsiteX7" fmla="*/ 157 w 215"/>
              <a:gd name="connsiteY7" fmla="*/ 164 h 164"/>
              <a:gd name="connsiteX8" fmla="*/ 147 w 215"/>
              <a:gd name="connsiteY8" fmla="*/ 158 h 164"/>
              <a:gd name="connsiteX9" fmla="*/ 142 w 215"/>
              <a:gd name="connsiteY9" fmla="*/ 153 h 164"/>
              <a:gd name="connsiteX10" fmla="*/ 136 w 215"/>
              <a:gd name="connsiteY10" fmla="*/ 148 h 164"/>
              <a:gd name="connsiteX11" fmla="*/ 136 w 215"/>
              <a:gd name="connsiteY11" fmla="*/ 143 h 164"/>
              <a:gd name="connsiteX12" fmla="*/ 136 w 215"/>
              <a:gd name="connsiteY12" fmla="*/ 137 h 164"/>
              <a:gd name="connsiteX13" fmla="*/ 136 w 215"/>
              <a:gd name="connsiteY13" fmla="*/ 132 h 164"/>
              <a:gd name="connsiteX14" fmla="*/ 136 w 215"/>
              <a:gd name="connsiteY14" fmla="*/ 122 h 164"/>
              <a:gd name="connsiteX15" fmla="*/ 136 w 215"/>
              <a:gd name="connsiteY15" fmla="*/ 116 h 164"/>
              <a:gd name="connsiteX16" fmla="*/ 131 w 215"/>
              <a:gd name="connsiteY16" fmla="*/ 106 h 164"/>
              <a:gd name="connsiteX17" fmla="*/ 121 w 215"/>
              <a:gd name="connsiteY17" fmla="*/ 95 h 164"/>
              <a:gd name="connsiteX18" fmla="*/ 110 w 215"/>
              <a:gd name="connsiteY18" fmla="*/ 90 h 164"/>
              <a:gd name="connsiteX19" fmla="*/ 100 w 215"/>
              <a:gd name="connsiteY19" fmla="*/ 79 h 164"/>
              <a:gd name="connsiteX20" fmla="*/ 84 w 215"/>
              <a:gd name="connsiteY20" fmla="*/ 69 h 164"/>
              <a:gd name="connsiteX21" fmla="*/ 68 w 215"/>
              <a:gd name="connsiteY21" fmla="*/ 58 h 164"/>
              <a:gd name="connsiteX22" fmla="*/ 52 w 215"/>
              <a:gd name="connsiteY22" fmla="*/ 48 h 164"/>
              <a:gd name="connsiteX23" fmla="*/ 36 w 215"/>
              <a:gd name="connsiteY23" fmla="*/ 43 h 164"/>
              <a:gd name="connsiteX24" fmla="*/ 26 w 215"/>
              <a:gd name="connsiteY24" fmla="*/ 32 h 164"/>
              <a:gd name="connsiteX25" fmla="*/ 15 w 215"/>
              <a:gd name="connsiteY25" fmla="*/ 27 h 164"/>
              <a:gd name="connsiteX26" fmla="*/ 5 w 215"/>
              <a:gd name="connsiteY26" fmla="*/ 22 h 164"/>
              <a:gd name="connsiteX27" fmla="*/ 0 w 215"/>
              <a:gd name="connsiteY27" fmla="*/ 16 h 164"/>
              <a:gd name="connsiteX28" fmla="*/ 0 w 215"/>
              <a:gd name="connsiteY28" fmla="*/ 16 h 164"/>
              <a:gd name="connsiteX29" fmla="*/ 0 w 215"/>
              <a:gd name="connsiteY29" fmla="*/ 11 h 164"/>
              <a:gd name="connsiteX30" fmla="*/ 0 w 215"/>
              <a:gd name="connsiteY30" fmla="*/ 11 h 164"/>
              <a:gd name="connsiteX31" fmla="*/ 5 w 215"/>
              <a:gd name="connsiteY31" fmla="*/ 11 h 164"/>
              <a:gd name="connsiteX32" fmla="*/ 10 w 215"/>
              <a:gd name="connsiteY32" fmla="*/ 11 h 164"/>
              <a:gd name="connsiteX33" fmla="*/ 21 w 215"/>
              <a:gd name="connsiteY33" fmla="*/ 11 h 164"/>
              <a:gd name="connsiteX34" fmla="*/ 31 w 215"/>
              <a:gd name="connsiteY34" fmla="*/ 11 h 164"/>
              <a:gd name="connsiteX35" fmla="*/ 47 w 215"/>
              <a:gd name="connsiteY35" fmla="*/ 16 h 164"/>
              <a:gd name="connsiteX36" fmla="*/ 63 w 215"/>
              <a:gd name="connsiteY36" fmla="*/ 22 h 164"/>
              <a:gd name="connsiteX37" fmla="*/ 84 w 215"/>
              <a:gd name="connsiteY37" fmla="*/ 22 h 164"/>
              <a:gd name="connsiteX38" fmla="*/ 105 w 215"/>
              <a:gd name="connsiteY38" fmla="*/ 27 h 164"/>
              <a:gd name="connsiteX39" fmla="*/ 121 w 215"/>
              <a:gd name="connsiteY39" fmla="*/ 32 h 164"/>
              <a:gd name="connsiteX40" fmla="*/ 136 w 215"/>
              <a:gd name="connsiteY40" fmla="*/ 32 h 164"/>
              <a:gd name="connsiteX41" fmla="*/ 152 w 215"/>
              <a:gd name="connsiteY41" fmla="*/ 32 h 164"/>
              <a:gd name="connsiteX42" fmla="*/ 163 w 215"/>
              <a:gd name="connsiteY42" fmla="*/ 32 h 164"/>
              <a:gd name="connsiteX43" fmla="*/ 173 w 215"/>
              <a:gd name="connsiteY43" fmla="*/ 32 h 164"/>
              <a:gd name="connsiteX44" fmla="*/ 179 w 215"/>
              <a:gd name="connsiteY44" fmla="*/ 32 h 164"/>
              <a:gd name="connsiteX45" fmla="*/ 184 w 215"/>
              <a:gd name="connsiteY45" fmla="*/ 32 h 164"/>
              <a:gd name="connsiteX46" fmla="*/ 189 w 215"/>
              <a:gd name="connsiteY46" fmla="*/ 27 h 164"/>
              <a:gd name="connsiteX47" fmla="*/ 194 w 215"/>
              <a:gd name="connsiteY47" fmla="*/ 22 h 164"/>
              <a:gd name="connsiteX48" fmla="*/ 200 w 215"/>
              <a:gd name="connsiteY48" fmla="*/ 16 h 164"/>
              <a:gd name="connsiteX49" fmla="*/ 205 w 215"/>
              <a:gd name="connsiteY49" fmla="*/ 11 h 164"/>
              <a:gd name="connsiteX50" fmla="*/ 210 w 215"/>
              <a:gd name="connsiteY50" fmla="*/ 0 h 164"/>
              <a:gd name="connsiteX0" fmla="*/ 215 w 215"/>
              <a:gd name="connsiteY0" fmla="*/ 126 h 153"/>
              <a:gd name="connsiteX1" fmla="*/ 205 w 215"/>
              <a:gd name="connsiteY1" fmla="*/ 132 h 153"/>
              <a:gd name="connsiteX2" fmla="*/ 194 w 215"/>
              <a:gd name="connsiteY2" fmla="*/ 137 h 153"/>
              <a:gd name="connsiteX3" fmla="*/ 184 w 215"/>
              <a:gd name="connsiteY3" fmla="*/ 142 h 153"/>
              <a:gd name="connsiteX4" fmla="*/ 179 w 215"/>
              <a:gd name="connsiteY4" fmla="*/ 147 h 153"/>
              <a:gd name="connsiteX5" fmla="*/ 168 w 215"/>
              <a:gd name="connsiteY5" fmla="*/ 153 h 153"/>
              <a:gd name="connsiteX6" fmla="*/ 163 w 215"/>
              <a:gd name="connsiteY6" fmla="*/ 153 h 153"/>
              <a:gd name="connsiteX7" fmla="*/ 157 w 215"/>
              <a:gd name="connsiteY7" fmla="*/ 153 h 153"/>
              <a:gd name="connsiteX8" fmla="*/ 147 w 215"/>
              <a:gd name="connsiteY8" fmla="*/ 147 h 153"/>
              <a:gd name="connsiteX9" fmla="*/ 142 w 215"/>
              <a:gd name="connsiteY9" fmla="*/ 142 h 153"/>
              <a:gd name="connsiteX10" fmla="*/ 136 w 215"/>
              <a:gd name="connsiteY10" fmla="*/ 137 h 153"/>
              <a:gd name="connsiteX11" fmla="*/ 136 w 215"/>
              <a:gd name="connsiteY11" fmla="*/ 132 h 153"/>
              <a:gd name="connsiteX12" fmla="*/ 136 w 215"/>
              <a:gd name="connsiteY12" fmla="*/ 126 h 153"/>
              <a:gd name="connsiteX13" fmla="*/ 136 w 215"/>
              <a:gd name="connsiteY13" fmla="*/ 121 h 153"/>
              <a:gd name="connsiteX14" fmla="*/ 136 w 215"/>
              <a:gd name="connsiteY14" fmla="*/ 111 h 153"/>
              <a:gd name="connsiteX15" fmla="*/ 136 w 215"/>
              <a:gd name="connsiteY15" fmla="*/ 105 h 153"/>
              <a:gd name="connsiteX16" fmla="*/ 131 w 215"/>
              <a:gd name="connsiteY16" fmla="*/ 95 h 153"/>
              <a:gd name="connsiteX17" fmla="*/ 121 w 215"/>
              <a:gd name="connsiteY17" fmla="*/ 84 h 153"/>
              <a:gd name="connsiteX18" fmla="*/ 110 w 215"/>
              <a:gd name="connsiteY18" fmla="*/ 79 h 153"/>
              <a:gd name="connsiteX19" fmla="*/ 100 w 215"/>
              <a:gd name="connsiteY19" fmla="*/ 68 h 153"/>
              <a:gd name="connsiteX20" fmla="*/ 84 w 215"/>
              <a:gd name="connsiteY20" fmla="*/ 58 h 153"/>
              <a:gd name="connsiteX21" fmla="*/ 68 w 215"/>
              <a:gd name="connsiteY21" fmla="*/ 47 h 153"/>
              <a:gd name="connsiteX22" fmla="*/ 52 w 215"/>
              <a:gd name="connsiteY22" fmla="*/ 37 h 153"/>
              <a:gd name="connsiteX23" fmla="*/ 36 w 215"/>
              <a:gd name="connsiteY23" fmla="*/ 32 h 153"/>
              <a:gd name="connsiteX24" fmla="*/ 26 w 215"/>
              <a:gd name="connsiteY24" fmla="*/ 21 h 153"/>
              <a:gd name="connsiteX25" fmla="*/ 15 w 215"/>
              <a:gd name="connsiteY25" fmla="*/ 16 h 153"/>
              <a:gd name="connsiteX26" fmla="*/ 5 w 215"/>
              <a:gd name="connsiteY26" fmla="*/ 11 h 153"/>
              <a:gd name="connsiteX27" fmla="*/ 0 w 215"/>
              <a:gd name="connsiteY27" fmla="*/ 5 h 153"/>
              <a:gd name="connsiteX28" fmla="*/ 0 w 215"/>
              <a:gd name="connsiteY28" fmla="*/ 5 h 153"/>
              <a:gd name="connsiteX29" fmla="*/ 0 w 215"/>
              <a:gd name="connsiteY29" fmla="*/ 0 h 153"/>
              <a:gd name="connsiteX30" fmla="*/ 0 w 215"/>
              <a:gd name="connsiteY30" fmla="*/ 0 h 153"/>
              <a:gd name="connsiteX31" fmla="*/ 5 w 215"/>
              <a:gd name="connsiteY31" fmla="*/ 0 h 153"/>
              <a:gd name="connsiteX32" fmla="*/ 10 w 215"/>
              <a:gd name="connsiteY32" fmla="*/ 0 h 153"/>
              <a:gd name="connsiteX33" fmla="*/ 21 w 215"/>
              <a:gd name="connsiteY33" fmla="*/ 0 h 153"/>
              <a:gd name="connsiteX34" fmla="*/ 31 w 215"/>
              <a:gd name="connsiteY34" fmla="*/ 0 h 153"/>
              <a:gd name="connsiteX35" fmla="*/ 47 w 215"/>
              <a:gd name="connsiteY35" fmla="*/ 5 h 153"/>
              <a:gd name="connsiteX36" fmla="*/ 63 w 215"/>
              <a:gd name="connsiteY36" fmla="*/ 11 h 153"/>
              <a:gd name="connsiteX37" fmla="*/ 84 w 215"/>
              <a:gd name="connsiteY37" fmla="*/ 11 h 153"/>
              <a:gd name="connsiteX38" fmla="*/ 105 w 215"/>
              <a:gd name="connsiteY38" fmla="*/ 16 h 153"/>
              <a:gd name="connsiteX39" fmla="*/ 121 w 215"/>
              <a:gd name="connsiteY39" fmla="*/ 21 h 153"/>
              <a:gd name="connsiteX40" fmla="*/ 136 w 215"/>
              <a:gd name="connsiteY40" fmla="*/ 21 h 153"/>
              <a:gd name="connsiteX41" fmla="*/ 152 w 215"/>
              <a:gd name="connsiteY41" fmla="*/ 21 h 153"/>
              <a:gd name="connsiteX42" fmla="*/ 163 w 215"/>
              <a:gd name="connsiteY42" fmla="*/ 21 h 153"/>
              <a:gd name="connsiteX43" fmla="*/ 173 w 215"/>
              <a:gd name="connsiteY43" fmla="*/ 21 h 153"/>
              <a:gd name="connsiteX44" fmla="*/ 179 w 215"/>
              <a:gd name="connsiteY44" fmla="*/ 21 h 153"/>
              <a:gd name="connsiteX45" fmla="*/ 184 w 215"/>
              <a:gd name="connsiteY45" fmla="*/ 21 h 153"/>
              <a:gd name="connsiteX46" fmla="*/ 189 w 215"/>
              <a:gd name="connsiteY46" fmla="*/ 16 h 153"/>
              <a:gd name="connsiteX47" fmla="*/ 194 w 215"/>
              <a:gd name="connsiteY47" fmla="*/ 11 h 153"/>
              <a:gd name="connsiteX48" fmla="*/ 200 w 215"/>
              <a:gd name="connsiteY48" fmla="*/ 5 h 153"/>
              <a:gd name="connsiteX49" fmla="*/ 205 w 215"/>
              <a:gd name="connsiteY49" fmla="*/ 0 h 153"/>
              <a:gd name="connsiteX0" fmla="*/ 215 w 215"/>
              <a:gd name="connsiteY0" fmla="*/ 126 h 153"/>
              <a:gd name="connsiteX1" fmla="*/ 205 w 215"/>
              <a:gd name="connsiteY1" fmla="*/ 132 h 153"/>
              <a:gd name="connsiteX2" fmla="*/ 194 w 215"/>
              <a:gd name="connsiteY2" fmla="*/ 137 h 153"/>
              <a:gd name="connsiteX3" fmla="*/ 184 w 215"/>
              <a:gd name="connsiteY3" fmla="*/ 142 h 153"/>
              <a:gd name="connsiteX4" fmla="*/ 179 w 215"/>
              <a:gd name="connsiteY4" fmla="*/ 147 h 153"/>
              <a:gd name="connsiteX5" fmla="*/ 168 w 215"/>
              <a:gd name="connsiteY5" fmla="*/ 153 h 153"/>
              <a:gd name="connsiteX6" fmla="*/ 163 w 215"/>
              <a:gd name="connsiteY6" fmla="*/ 153 h 153"/>
              <a:gd name="connsiteX7" fmla="*/ 157 w 215"/>
              <a:gd name="connsiteY7" fmla="*/ 153 h 153"/>
              <a:gd name="connsiteX8" fmla="*/ 147 w 215"/>
              <a:gd name="connsiteY8" fmla="*/ 147 h 153"/>
              <a:gd name="connsiteX9" fmla="*/ 142 w 215"/>
              <a:gd name="connsiteY9" fmla="*/ 142 h 153"/>
              <a:gd name="connsiteX10" fmla="*/ 136 w 215"/>
              <a:gd name="connsiteY10" fmla="*/ 137 h 153"/>
              <a:gd name="connsiteX11" fmla="*/ 136 w 215"/>
              <a:gd name="connsiteY11" fmla="*/ 132 h 153"/>
              <a:gd name="connsiteX12" fmla="*/ 136 w 215"/>
              <a:gd name="connsiteY12" fmla="*/ 126 h 153"/>
              <a:gd name="connsiteX13" fmla="*/ 136 w 215"/>
              <a:gd name="connsiteY13" fmla="*/ 121 h 153"/>
              <a:gd name="connsiteX14" fmla="*/ 136 w 215"/>
              <a:gd name="connsiteY14" fmla="*/ 111 h 153"/>
              <a:gd name="connsiteX15" fmla="*/ 136 w 215"/>
              <a:gd name="connsiteY15" fmla="*/ 105 h 153"/>
              <a:gd name="connsiteX16" fmla="*/ 131 w 215"/>
              <a:gd name="connsiteY16" fmla="*/ 95 h 153"/>
              <a:gd name="connsiteX17" fmla="*/ 121 w 215"/>
              <a:gd name="connsiteY17" fmla="*/ 84 h 153"/>
              <a:gd name="connsiteX18" fmla="*/ 110 w 215"/>
              <a:gd name="connsiteY18" fmla="*/ 79 h 153"/>
              <a:gd name="connsiteX19" fmla="*/ 100 w 215"/>
              <a:gd name="connsiteY19" fmla="*/ 68 h 153"/>
              <a:gd name="connsiteX20" fmla="*/ 84 w 215"/>
              <a:gd name="connsiteY20" fmla="*/ 58 h 153"/>
              <a:gd name="connsiteX21" fmla="*/ 68 w 215"/>
              <a:gd name="connsiteY21" fmla="*/ 47 h 153"/>
              <a:gd name="connsiteX22" fmla="*/ 52 w 215"/>
              <a:gd name="connsiteY22" fmla="*/ 37 h 153"/>
              <a:gd name="connsiteX23" fmla="*/ 36 w 215"/>
              <a:gd name="connsiteY23" fmla="*/ 32 h 153"/>
              <a:gd name="connsiteX24" fmla="*/ 26 w 215"/>
              <a:gd name="connsiteY24" fmla="*/ 21 h 153"/>
              <a:gd name="connsiteX25" fmla="*/ 15 w 215"/>
              <a:gd name="connsiteY25" fmla="*/ 16 h 153"/>
              <a:gd name="connsiteX26" fmla="*/ 5 w 215"/>
              <a:gd name="connsiteY26" fmla="*/ 11 h 153"/>
              <a:gd name="connsiteX27" fmla="*/ 0 w 215"/>
              <a:gd name="connsiteY27" fmla="*/ 5 h 153"/>
              <a:gd name="connsiteX28" fmla="*/ 0 w 215"/>
              <a:gd name="connsiteY28" fmla="*/ 5 h 153"/>
              <a:gd name="connsiteX29" fmla="*/ 0 w 215"/>
              <a:gd name="connsiteY29" fmla="*/ 0 h 153"/>
              <a:gd name="connsiteX30" fmla="*/ 0 w 215"/>
              <a:gd name="connsiteY30" fmla="*/ 0 h 153"/>
              <a:gd name="connsiteX31" fmla="*/ 5 w 215"/>
              <a:gd name="connsiteY31" fmla="*/ 0 h 153"/>
              <a:gd name="connsiteX32" fmla="*/ 10 w 215"/>
              <a:gd name="connsiteY32" fmla="*/ 0 h 153"/>
              <a:gd name="connsiteX33" fmla="*/ 21 w 215"/>
              <a:gd name="connsiteY33" fmla="*/ 0 h 153"/>
              <a:gd name="connsiteX34" fmla="*/ 31 w 215"/>
              <a:gd name="connsiteY34" fmla="*/ 0 h 153"/>
              <a:gd name="connsiteX35" fmla="*/ 47 w 215"/>
              <a:gd name="connsiteY35" fmla="*/ 5 h 153"/>
              <a:gd name="connsiteX36" fmla="*/ 63 w 215"/>
              <a:gd name="connsiteY36" fmla="*/ 11 h 153"/>
              <a:gd name="connsiteX37" fmla="*/ 84 w 215"/>
              <a:gd name="connsiteY37" fmla="*/ 11 h 153"/>
              <a:gd name="connsiteX38" fmla="*/ 105 w 215"/>
              <a:gd name="connsiteY38" fmla="*/ 16 h 153"/>
              <a:gd name="connsiteX39" fmla="*/ 121 w 215"/>
              <a:gd name="connsiteY39" fmla="*/ 21 h 153"/>
              <a:gd name="connsiteX40" fmla="*/ 136 w 215"/>
              <a:gd name="connsiteY40" fmla="*/ 21 h 153"/>
              <a:gd name="connsiteX41" fmla="*/ 152 w 215"/>
              <a:gd name="connsiteY41" fmla="*/ 21 h 153"/>
              <a:gd name="connsiteX42" fmla="*/ 163 w 215"/>
              <a:gd name="connsiteY42" fmla="*/ 21 h 153"/>
              <a:gd name="connsiteX43" fmla="*/ 173 w 215"/>
              <a:gd name="connsiteY43" fmla="*/ 21 h 153"/>
              <a:gd name="connsiteX44" fmla="*/ 179 w 215"/>
              <a:gd name="connsiteY44" fmla="*/ 21 h 153"/>
              <a:gd name="connsiteX45" fmla="*/ 184 w 215"/>
              <a:gd name="connsiteY45" fmla="*/ 21 h 153"/>
              <a:gd name="connsiteX46" fmla="*/ 189 w 215"/>
              <a:gd name="connsiteY46" fmla="*/ 16 h 153"/>
              <a:gd name="connsiteX47" fmla="*/ 194 w 215"/>
              <a:gd name="connsiteY47" fmla="*/ 11 h 153"/>
              <a:gd name="connsiteX48" fmla="*/ 200 w 215"/>
              <a:gd name="connsiteY48" fmla="*/ 5 h 153"/>
              <a:gd name="connsiteX0" fmla="*/ 205 w 205"/>
              <a:gd name="connsiteY0" fmla="*/ 132 h 153"/>
              <a:gd name="connsiteX1" fmla="*/ 194 w 205"/>
              <a:gd name="connsiteY1" fmla="*/ 137 h 153"/>
              <a:gd name="connsiteX2" fmla="*/ 184 w 205"/>
              <a:gd name="connsiteY2" fmla="*/ 142 h 153"/>
              <a:gd name="connsiteX3" fmla="*/ 179 w 205"/>
              <a:gd name="connsiteY3" fmla="*/ 147 h 153"/>
              <a:gd name="connsiteX4" fmla="*/ 168 w 205"/>
              <a:gd name="connsiteY4" fmla="*/ 153 h 153"/>
              <a:gd name="connsiteX5" fmla="*/ 163 w 205"/>
              <a:gd name="connsiteY5" fmla="*/ 153 h 153"/>
              <a:gd name="connsiteX6" fmla="*/ 157 w 205"/>
              <a:gd name="connsiteY6" fmla="*/ 153 h 153"/>
              <a:gd name="connsiteX7" fmla="*/ 147 w 205"/>
              <a:gd name="connsiteY7" fmla="*/ 147 h 153"/>
              <a:gd name="connsiteX8" fmla="*/ 142 w 205"/>
              <a:gd name="connsiteY8" fmla="*/ 142 h 153"/>
              <a:gd name="connsiteX9" fmla="*/ 136 w 205"/>
              <a:gd name="connsiteY9" fmla="*/ 137 h 153"/>
              <a:gd name="connsiteX10" fmla="*/ 136 w 205"/>
              <a:gd name="connsiteY10" fmla="*/ 132 h 153"/>
              <a:gd name="connsiteX11" fmla="*/ 136 w 205"/>
              <a:gd name="connsiteY11" fmla="*/ 126 h 153"/>
              <a:gd name="connsiteX12" fmla="*/ 136 w 205"/>
              <a:gd name="connsiteY12" fmla="*/ 121 h 153"/>
              <a:gd name="connsiteX13" fmla="*/ 136 w 205"/>
              <a:gd name="connsiteY13" fmla="*/ 111 h 153"/>
              <a:gd name="connsiteX14" fmla="*/ 136 w 205"/>
              <a:gd name="connsiteY14" fmla="*/ 105 h 153"/>
              <a:gd name="connsiteX15" fmla="*/ 131 w 205"/>
              <a:gd name="connsiteY15" fmla="*/ 95 h 153"/>
              <a:gd name="connsiteX16" fmla="*/ 121 w 205"/>
              <a:gd name="connsiteY16" fmla="*/ 84 h 153"/>
              <a:gd name="connsiteX17" fmla="*/ 110 w 205"/>
              <a:gd name="connsiteY17" fmla="*/ 79 h 153"/>
              <a:gd name="connsiteX18" fmla="*/ 100 w 205"/>
              <a:gd name="connsiteY18" fmla="*/ 68 h 153"/>
              <a:gd name="connsiteX19" fmla="*/ 84 w 205"/>
              <a:gd name="connsiteY19" fmla="*/ 58 h 153"/>
              <a:gd name="connsiteX20" fmla="*/ 68 w 205"/>
              <a:gd name="connsiteY20" fmla="*/ 47 h 153"/>
              <a:gd name="connsiteX21" fmla="*/ 52 w 205"/>
              <a:gd name="connsiteY21" fmla="*/ 37 h 153"/>
              <a:gd name="connsiteX22" fmla="*/ 36 w 205"/>
              <a:gd name="connsiteY22" fmla="*/ 32 h 153"/>
              <a:gd name="connsiteX23" fmla="*/ 26 w 205"/>
              <a:gd name="connsiteY23" fmla="*/ 21 h 153"/>
              <a:gd name="connsiteX24" fmla="*/ 15 w 205"/>
              <a:gd name="connsiteY24" fmla="*/ 16 h 153"/>
              <a:gd name="connsiteX25" fmla="*/ 5 w 205"/>
              <a:gd name="connsiteY25" fmla="*/ 11 h 153"/>
              <a:gd name="connsiteX26" fmla="*/ 0 w 205"/>
              <a:gd name="connsiteY26" fmla="*/ 5 h 153"/>
              <a:gd name="connsiteX27" fmla="*/ 0 w 205"/>
              <a:gd name="connsiteY27" fmla="*/ 5 h 153"/>
              <a:gd name="connsiteX28" fmla="*/ 0 w 205"/>
              <a:gd name="connsiteY28" fmla="*/ 0 h 153"/>
              <a:gd name="connsiteX29" fmla="*/ 0 w 205"/>
              <a:gd name="connsiteY29" fmla="*/ 0 h 153"/>
              <a:gd name="connsiteX30" fmla="*/ 5 w 205"/>
              <a:gd name="connsiteY30" fmla="*/ 0 h 153"/>
              <a:gd name="connsiteX31" fmla="*/ 10 w 205"/>
              <a:gd name="connsiteY31" fmla="*/ 0 h 153"/>
              <a:gd name="connsiteX32" fmla="*/ 21 w 205"/>
              <a:gd name="connsiteY32" fmla="*/ 0 h 153"/>
              <a:gd name="connsiteX33" fmla="*/ 31 w 205"/>
              <a:gd name="connsiteY33" fmla="*/ 0 h 153"/>
              <a:gd name="connsiteX34" fmla="*/ 47 w 205"/>
              <a:gd name="connsiteY34" fmla="*/ 5 h 153"/>
              <a:gd name="connsiteX35" fmla="*/ 63 w 205"/>
              <a:gd name="connsiteY35" fmla="*/ 11 h 153"/>
              <a:gd name="connsiteX36" fmla="*/ 84 w 205"/>
              <a:gd name="connsiteY36" fmla="*/ 11 h 153"/>
              <a:gd name="connsiteX37" fmla="*/ 105 w 205"/>
              <a:gd name="connsiteY37" fmla="*/ 16 h 153"/>
              <a:gd name="connsiteX38" fmla="*/ 121 w 205"/>
              <a:gd name="connsiteY38" fmla="*/ 21 h 153"/>
              <a:gd name="connsiteX39" fmla="*/ 136 w 205"/>
              <a:gd name="connsiteY39" fmla="*/ 21 h 153"/>
              <a:gd name="connsiteX40" fmla="*/ 152 w 205"/>
              <a:gd name="connsiteY40" fmla="*/ 21 h 153"/>
              <a:gd name="connsiteX41" fmla="*/ 163 w 205"/>
              <a:gd name="connsiteY41" fmla="*/ 21 h 153"/>
              <a:gd name="connsiteX42" fmla="*/ 173 w 205"/>
              <a:gd name="connsiteY42" fmla="*/ 21 h 153"/>
              <a:gd name="connsiteX43" fmla="*/ 179 w 205"/>
              <a:gd name="connsiteY43" fmla="*/ 21 h 153"/>
              <a:gd name="connsiteX44" fmla="*/ 184 w 205"/>
              <a:gd name="connsiteY44" fmla="*/ 21 h 153"/>
              <a:gd name="connsiteX45" fmla="*/ 189 w 205"/>
              <a:gd name="connsiteY45" fmla="*/ 16 h 153"/>
              <a:gd name="connsiteX46" fmla="*/ 194 w 205"/>
              <a:gd name="connsiteY46" fmla="*/ 11 h 153"/>
              <a:gd name="connsiteX47" fmla="*/ 200 w 205"/>
              <a:gd name="connsiteY47" fmla="*/ 5 h 153"/>
              <a:gd name="connsiteX0" fmla="*/ 205 w 205"/>
              <a:gd name="connsiteY0" fmla="*/ 132 h 153"/>
              <a:gd name="connsiteX1" fmla="*/ 184 w 205"/>
              <a:gd name="connsiteY1" fmla="*/ 142 h 153"/>
              <a:gd name="connsiteX2" fmla="*/ 179 w 205"/>
              <a:gd name="connsiteY2" fmla="*/ 147 h 153"/>
              <a:gd name="connsiteX3" fmla="*/ 168 w 205"/>
              <a:gd name="connsiteY3" fmla="*/ 153 h 153"/>
              <a:gd name="connsiteX4" fmla="*/ 163 w 205"/>
              <a:gd name="connsiteY4" fmla="*/ 153 h 153"/>
              <a:gd name="connsiteX5" fmla="*/ 157 w 205"/>
              <a:gd name="connsiteY5" fmla="*/ 153 h 153"/>
              <a:gd name="connsiteX6" fmla="*/ 147 w 205"/>
              <a:gd name="connsiteY6" fmla="*/ 147 h 153"/>
              <a:gd name="connsiteX7" fmla="*/ 142 w 205"/>
              <a:gd name="connsiteY7" fmla="*/ 142 h 153"/>
              <a:gd name="connsiteX8" fmla="*/ 136 w 205"/>
              <a:gd name="connsiteY8" fmla="*/ 137 h 153"/>
              <a:gd name="connsiteX9" fmla="*/ 136 w 205"/>
              <a:gd name="connsiteY9" fmla="*/ 132 h 153"/>
              <a:gd name="connsiteX10" fmla="*/ 136 w 205"/>
              <a:gd name="connsiteY10" fmla="*/ 126 h 153"/>
              <a:gd name="connsiteX11" fmla="*/ 136 w 205"/>
              <a:gd name="connsiteY11" fmla="*/ 121 h 153"/>
              <a:gd name="connsiteX12" fmla="*/ 136 w 205"/>
              <a:gd name="connsiteY12" fmla="*/ 111 h 153"/>
              <a:gd name="connsiteX13" fmla="*/ 136 w 205"/>
              <a:gd name="connsiteY13" fmla="*/ 105 h 153"/>
              <a:gd name="connsiteX14" fmla="*/ 131 w 205"/>
              <a:gd name="connsiteY14" fmla="*/ 95 h 153"/>
              <a:gd name="connsiteX15" fmla="*/ 121 w 205"/>
              <a:gd name="connsiteY15" fmla="*/ 84 h 153"/>
              <a:gd name="connsiteX16" fmla="*/ 110 w 205"/>
              <a:gd name="connsiteY16" fmla="*/ 79 h 153"/>
              <a:gd name="connsiteX17" fmla="*/ 100 w 205"/>
              <a:gd name="connsiteY17" fmla="*/ 68 h 153"/>
              <a:gd name="connsiteX18" fmla="*/ 84 w 205"/>
              <a:gd name="connsiteY18" fmla="*/ 58 h 153"/>
              <a:gd name="connsiteX19" fmla="*/ 68 w 205"/>
              <a:gd name="connsiteY19" fmla="*/ 47 h 153"/>
              <a:gd name="connsiteX20" fmla="*/ 52 w 205"/>
              <a:gd name="connsiteY20" fmla="*/ 37 h 153"/>
              <a:gd name="connsiteX21" fmla="*/ 36 w 205"/>
              <a:gd name="connsiteY21" fmla="*/ 32 h 153"/>
              <a:gd name="connsiteX22" fmla="*/ 26 w 205"/>
              <a:gd name="connsiteY22" fmla="*/ 21 h 153"/>
              <a:gd name="connsiteX23" fmla="*/ 15 w 205"/>
              <a:gd name="connsiteY23" fmla="*/ 16 h 153"/>
              <a:gd name="connsiteX24" fmla="*/ 5 w 205"/>
              <a:gd name="connsiteY24" fmla="*/ 11 h 153"/>
              <a:gd name="connsiteX25" fmla="*/ 0 w 205"/>
              <a:gd name="connsiteY25" fmla="*/ 5 h 153"/>
              <a:gd name="connsiteX26" fmla="*/ 0 w 205"/>
              <a:gd name="connsiteY26" fmla="*/ 5 h 153"/>
              <a:gd name="connsiteX27" fmla="*/ 0 w 205"/>
              <a:gd name="connsiteY27" fmla="*/ 0 h 153"/>
              <a:gd name="connsiteX28" fmla="*/ 0 w 205"/>
              <a:gd name="connsiteY28" fmla="*/ 0 h 153"/>
              <a:gd name="connsiteX29" fmla="*/ 5 w 205"/>
              <a:gd name="connsiteY29" fmla="*/ 0 h 153"/>
              <a:gd name="connsiteX30" fmla="*/ 10 w 205"/>
              <a:gd name="connsiteY30" fmla="*/ 0 h 153"/>
              <a:gd name="connsiteX31" fmla="*/ 21 w 205"/>
              <a:gd name="connsiteY31" fmla="*/ 0 h 153"/>
              <a:gd name="connsiteX32" fmla="*/ 31 w 205"/>
              <a:gd name="connsiteY32" fmla="*/ 0 h 153"/>
              <a:gd name="connsiteX33" fmla="*/ 47 w 205"/>
              <a:gd name="connsiteY33" fmla="*/ 5 h 153"/>
              <a:gd name="connsiteX34" fmla="*/ 63 w 205"/>
              <a:gd name="connsiteY34" fmla="*/ 11 h 153"/>
              <a:gd name="connsiteX35" fmla="*/ 84 w 205"/>
              <a:gd name="connsiteY35" fmla="*/ 11 h 153"/>
              <a:gd name="connsiteX36" fmla="*/ 105 w 205"/>
              <a:gd name="connsiteY36" fmla="*/ 16 h 153"/>
              <a:gd name="connsiteX37" fmla="*/ 121 w 205"/>
              <a:gd name="connsiteY37" fmla="*/ 21 h 153"/>
              <a:gd name="connsiteX38" fmla="*/ 136 w 205"/>
              <a:gd name="connsiteY38" fmla="*/ 21 h 153"/>
              <a:gd name="connsiteX39" fmla="*/ 152 w 205"/>
              <a:gd name="connsiteY39" fmla="*/ 21 h 153"/>
              <a:gd name="connsiteX40" fmla="*/ 163 w 205"/>
              <a:gd name="connsiteY40" fmla="*/ 21 h 153"/>
              <a:gd name="connsiteX41" fmla="*/ 173 w 205"/>
              <a:gd name="connsiteY41" fmla="*/ 21 h 153"/>
              <a:gd name="connsiteX42" fmla="*/ 179 w 205"/>
              <a:gd name="connsiteY42" fmla="*/ 21 h 153"/>
              <a:gd name="connsiteX43" fmla="*/ 184 w 205"/>
              <a:gd name="connsiteY43" fmla="*/ 21 h 153"/>
              <a:gd name="connsiteX44" fmla="*/ 189 w 205"/>
              <a:gd name="connsiteY44" fmla="*/ 16 h 153"/>
              <a:gd name="connsiteX45" fmla="*/ 194 w 205"/>
              <a:gd name="connsiteY45" fmla="*/ 11 h 153"/>
              <a:gd name="connsiteX46" fmla="*/ 200 w 205"/>
              <a:gd name="connsiteY46" fmla="*/ 5 h 153"/>
              <a:gd name="connsiteX0" fmla="*/ 184 w 200"/>
              <a:gd name="connsiteY0" fmla="*/ 142 h 153"/>
              <a:gd name="connsiteX1" fmla="*/ 179 w 200"/>
              <a:gd name="connsiteY1" fmla="*/ 147 h 153"/>
              <a:gd name="connsiteX2" fmla="*/ 168 w 200"/>
              <a:gd name="connsiteY2" fmla="*/ 153 h 153"/>
              <a:gd name="connsiteX3" fmla="*/ 163 w 200"/>
              <a:gd name="connsiteY3" fmla="*/ 153 h 153"/>
              <a:gd name="connsiteX4" fmla="*/ 157 w 200"/>
              <a:gd name="connsiteY4" fmla="*/ 153 h 153"/>
              <a:gd name="connsiteX5" fmla="*/ 147 w 200"/>
              <a:gd name="connsiteY5" fmla="*/ 147 h 153"/>
              <a:gd name="connsiteX6" fmla="*/ 142 w 200"/>
              <a:gd name="connsiteY6" fmla="*/ 142 h 153"/>
              <a:gd name="connsiteX7" fmla="*/ 136 w 200"/>
              <a:gd name="connsiteY7" fmla="*/ 137 h 153"/>
              <a:gd name="connsiteX8" fmla="*/ 136 w 200"/>
              <a:gd name="connsiteY8" fmla="*/ 132 h 153"/>
              <a:gd name="connsiteX9" fmla="*/ 136 w 200"/>
              <a:gd name="connsiteY9" fmla="*/ 126 h 153"/>
              <a:gd name="connsiteX10" fmla="*/ 136 w 200"/>
              <a:gd name="connsiteY10" fmla="*/ 121 h 153"/>
              <a:gd name="connsiteX11" fmla="*/ 136 w 200"/>
              <a:gd name="connsiteY11" fmla="*/ 111 h 153"/>
              <a:gd name="connsiteX12" fmla="*/ 136 w 200"/>
              <a:gd name="connsiteY12" fmla="*/ 105 h 153"/>
              <a:gd name="connsiteX13" fmla="*/ 131 w 200"/>
              <a:gd name="connsiteY13" fmla="*/ 95 h 153"/>
              <a:gd name="connsiteX14" fmla="*/ 121 w 200"/>
              <a:gd name="connsiteY14" fmla="*/ 84 h 153"/>
              <a:gd name="connsiteX15" fmla="*/ 110 w 200"/>
              <a:gd name="connsiteY15" fmla="*/ 79 h 153"/>
              <a:gd name="connsiteX16" fmla="*/ 100 w 200"/>
              <a:gd name="connsiteY16" fmla="*/ 68 h 153"/>
              <a:gd name="connsiteX17" fmla="*/ 84 w 200"/>
              <a:gd name="connsiteY17" fmla="*/ 58 h 153"/>
              <a:gd name="connsiteX18" fmla="*/ 68 w 200"/>
              <a:gd name="connsiteY18" fmla="*/ 47 h 153"/>
              <a:gd name="connsiteX19" fmla="*/ 52 w 200"/>
              <a:gd name="connsiteY19" fmla="*/ 37 h 153"/>
              <a:gd name="connsiteX20" fmla="*/ 36 w 200"/>
              <a:gd name="connsiteY20" fmla="*/ 32 h 153"/>
              <a:gd name="connsiteX21" fmla="*/ 26 w 200"/>
              <a:gd name="connsiteY21" fmla="*/ 21 h 153"/>
              <a:gd name="connsiteX22" fmla="*/ 15 w 200"/>
              <a:gd name="connsiteY22" fmla="*/ 16 h 153"/>
              <a:gd name="connsiteX23" fmla="*/ 5 w 200"/>
              <a:gd name="connsiteY23" fmla="*/ 11 h 153"/>
              <a:gd name="connsiteX24" fmla="*/ 0 w 200"/>
              <a:gd name="connsiteY24" fmla="*/ 5 h 153"/>
              <a:gd name="connsiteX25" fmla="*/ 0 w 200"/>
              <a:gd name="connsiteY25" fmla="*/ 5 h 153"/>
              <a:gd name="connsiteX26" fmla="*/ 0 w 200"/>
              <a:gd name="connsiteY26" fmla="*/ 0 h 153"/>
              <a:gd name="connsiteX27" fmla="*/ 0 w 200"/>
              <a:gd name="connsiteY27" fmla="*/ 0 h 153"/>
              <a:gd name="connsiteX28" fmla="*/ 5 w 200"/>
              <a:gd name="connsiteY28" fmla="*/ 0 h 153"/>
              <a:gd name="connsiteX29" fmla="*/ 10 w 200"/>
              <a:gd name="connsiteY29" fmla="*/ 0 h 153"/>
              <a:gd name="connsiteX30" fmla="*/ 21 w 200"/>
              <a:gd name="connsiteY30" fmla="*/ 0 h 153"/>
              <a:gd name="connsiteX31" fmla="*/ 31 w 200"/>
              <a:gd name="connsiteY31" fmla="*/ 0 h 153"/>
              <a:gd name="connsiteX32" fmla="*/ 47 w 200"/>
              <a:gd name="connsiteY32" fmla="*/ 5 h 153"/>
              <a:gd name="connsiteX33" fmla="*/ 63 w 200"/>
              <a:gd name="connsiteY33" fmla="*/ 11 h 153"/>
              <a:gd name="connsiteX34" fmla="*/ 84 w 200"/>
              <a:gd name="connsiteY34" fmla="*/ 11 h 153"/>
              <a:gd name="connsiteX35" fmla="*/ 105 w 200"/>
              <a:gd name="connsiteY35" fmla="*/ 16 h 153"/>
              <a:gd name="connsiteX36" fmla="*/ 121 w 200"/>
              <a:gd name="connsiteY36" fmla="*/ 21 h 153"/>
              <a:gd name="connsiteX37" fmla="*/ 136 w 200"/>
              <a:gd name="connsiteY37" fmla="*/ 21 h 153"/>
              <a:gd name="connsiteX38" fmla="*/ 152 w 200"/>
              <a:gd name="connsiteY38" fmla="*/ 21 h 153"/>
              <a:gd name="connsiteX39" fmla="*/ 163 w 200"/>
              <a:gd name="connsiteY39" fmla="*/ 21 h 153"/>
              <a:gd name="connsiteX40" fmla="*/ 173 w 200"/>
              <a:gd name="connsiteY40" fmla="*/ 21 h 153"/>
              <a:gd name="connsiteX41" fmla="*/ 179 w 200"/>
              <a:gd name="connsiteY41" fmla="*/ 21 h 153"/>
              <a:gd name="connsiteX42" fmla="*/ 184 w 200"/>
              <a:gd name="connsiteY42" fmla="*/ 21 h 153"/>
              <a:gd name="connsiteX43" fmla="*/ 189 w 200"/>
              <a:gd name="connsiteY43" fmla="*/ 16 h 153"/>
              <a:gd name="connsiteX44" fmla="*/ 194 w 200"/>
              <a:gd name="connsiteY44" fmla="*/ 11 h 153"/>
              <a:gd name="connsiteX45" fmla="*/ 200 w 200"/>
              <a:gd name="connsiteY45" fmla="*/ 5 h 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0" h="153">
                <a:moveTo>
                  <a:pt x="184" y="142"/>
                </a:moveTo>
                <a:lnTo>
                  <a:pt x="179" y="147"/>
                </a:lnTo>
                <a:cubicBezTo>
                  <a:pt x="175" y="149"/>
                  <a:pt x="172" y="151"/>
                  <a:pt x="168" y="153"/>
                </a:cubicBezTo>
                <a:lnTo>
                  <a:pt x="163" y="153"/>
                </a:lnTo>
                <a:lnTo>
                  <a:pt x="157" y="153"/>
                </a:lnTo>
                <a:cubicBezTo>
                  <a:pt x="154" y="151"/>
                  <a:pt x="150" y="149"/>
                  <a:pt x="147" y="147"/>
                </a:cubicBezTo>
                <a:lnTo>
                  <a:pt x="142" y="142"/>
                </a:lnTo>
                <a:cubicBezTo>
                  <a:pt x="140" y="140"/>
                  <a:pt x="138" y="139"/>
                  <a:pt x="136" y="137"/>
                </a:cubicBezTo>
                <a:lnTo>
                  <a:pt x="136" y="132"/>
                </a:lnTo>
                <a:lnTo>
                  <a:pt x="136" y="126"/>
                </a:lnTo>
                <a:lnTo>
                  <a:pt x="136" y="121"/>
                </a:lnTo>
                <a:lnTo>
                  <a:pt x="136" y="111"/>
                </a:lnTo>
                <a:lnTo>
                  <a:pt x="136" y="105"/>
                </a:lnTo>
                <a:cubicBezTo>
                  <a:pt x="134" y="102"/>
                  <a:pt x="133" y="98"/>
                  <a:pt x="131" y="95"/>
                </a:cubicBezTo>
                <a:cubicBezTo>
                  <a:pt x="128" y="91"/>
                  <a:pt x="124" y="88"/>
                  <a:pt x="121" y="84"/>
                </a:cubicBezTo>
                <a:cubicBezTo>
                  <a:pt x="117" y="82"/>
                  <a:pt x="114" y="81"/>
                  <a:pt x="110" y="79"/>
                </a:cubicBezTo>
                <a:cubicBezTo>
                  <a:pt x="107" y="75"/>
                  <a:pt x="103" y="72"/>
                  <a:pt x="100" y="68"/>
                </a:cubicBezTo>
                <a:cubicBezTo>
                  <a:pt x="95" y="65"/>
                  <a:pt x="89" y="61"/>
                  <a:pt x="84" y="58"/>
                </a:cubicBezTo>
                <a:cubicBezTo>
                  <a:pt x="79" y="54"/>
                  <a:pt x="73" y="51"/>
                  <a:pt x="68" y="47"/>
                </a:cubicBezTo>
                <a:cubicBezTo>
                  <a:pt x="63" y="44"/>
                  <a:pt x="57" y="40"/>
                  <a:pt x="52" y="37"/>
                </a:cubicBezTo>
                <a:cubicBezTo>
                  <a:pt x="47" y="35"/>
                  <a:pt x="41" y="34"/>
                  <a:pt x="36" y="32"/>
                </a:cubicBezTo>
                <a:cubicBezTo>
                  <a:pt x="33" y="28"/>
                  <a:pt x="29" y="25"/>
                  <a:pt x="26" y="21"/>
                </a:cubicBezTo>
                <a:cubicBezTo>
                  <a:pt x="22" y="19"/>
                  <a:pt x="19" y="18"/>
                  <a:pt x="15" y="16"/>
                </a:cubicBezTo>
                <a:cubicBezTo>
                  <a:pt x="12" y="14"/>
                  <a:pt x="8" y="13"/>
                  <a:pt x="5" y="11"/>
                </a:cubicBezTo>
                <a:cubicBezTo>
                  <a:pt x="3" y="9"/>
                  <a:pt x="2" y="7"/>
                  <a:pt x="0" y="5"/>
                </a:cubicBezTo>
                <a:lnTo>
                  <a:pt x="0" y="5"/>
                </a:lnTo>
                <a:lnTo>
                  <a:pt x="0" y="0"/>
                </a:lnTo>
                <a:lnTo>
                  <a:pt x="0" y="0"/>
                </a:lnTo>
                <a:lnTo>
                  <a:pt x="5" y="0"/>
                </a:lnTo>
                <a:lnTo>
                  <a:pt x="10" y="0"/>
                </a:lnTo>
                <a:lnTo>
                  <a:pt x="21" y="0"/>
                </a:lnTo>
                <a:lnTo>
                  <a:pt x="31" y="0"/>
                </a:lnTo>
                <a:cubicBezTo>
                  <a:pt x="36" y="2"/>
                  <a:pt x="42" y="3"/>
                  <a:pt x="47" y="5"/>
                </a:cubicBezTo>
                <a:cubicBezTo>
                  <a:pt x="52" y="7"/>
                  <a:pt x="58" y="9"/>
                  <a:pt x="63" y="11"/>
                </a:cubicBezTo>
                <a:lnTo>
                  <a:pt x="84" y="11"/>
                </a:lnTo>
                <a:cubicBezTo>
                  <a:pt x="91" y="13"/>
                  <a:pt x="98" y="14"/>
                  <a:pt x="105" y="16"/>
                </a:cubicBezTo>
                <a:cubicBezTo>
                  <a:pt x="110" y="18"/>
                  <a:pt x="116" y="19"/>
                  <a:pt x="121" y="21"/>
                </a:cubicBezTo>
                <a:lnTo>
                  <a:pt x="136" y="21"/>
                </a:lnTo>
                <a:lnTo>
                  <a:pt x="152" y="21"/>
                </a:lnTo>
                <a:lnTo>
                  <a:pt x="163" y="21"/>
                </a:lnTo>
                <a:lnTo>
                  <a:pt x="173" y="21"/>
                </a:lnTo>
                <a:lnTo>
                  <a:pt x="179" y="21"/>
                </a:lnTo>
                <a:lnTo>
                  <a:pt x="184" y="21"/>
                </a:lnTo>
                <a:lnTo>
                  <a:pt x="189" y="16"/>
                </a:lnTo>
                <a:lnTo>
                  <a:pt x="194" y="11"/>
                </a:lnTo>
                <a:lnTo>
                  <a:pt x="200" y="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5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6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6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6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65552" grpId="0" animBg="1"/>
      <p:bldP spid="65554" grpId="0" animBg="1"/>
      <p:bldP spid="65555" grpId="0" animBg="1"/>
      <p:bldP spid="65562" grpId="0" animBg="1"/>
      <p:bldP spid="65564" grpId="0" animBg="1"/>
      <p:bldP spid="65565" grpId="0" animBg="1"/>
      <p:bldP spid="65566" grpId="0" animBg="1"/>
      <p:bldP spid="24" grpId="0" animBg="1"/>
      <p:bldP spid="23" grpId="0" animBg="1"/>
      <p:bldP spid="65553" grpId="0" animBg="1"/>
      <p:bldP spid="66589" grpId="0" animBg="1"/>
      <p:bldP spid="66590" grpId="0" animBg="1"/>
      <p:bldP spid="65575" grpId="0" animBg="1"/>
      <p:bldP spid="66591" grpId="0" animBg="1"/>
      <p:bldP spid="666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8067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37748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168400" y="1660525"/>
            <a:ext cx="10375900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èr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línɡ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yāo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diànhuà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82304155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                       这  是 李 老师 的  电话 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   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Bú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de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diànhuà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shì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bā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èr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sān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línɡ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sì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yāo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wǔ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liù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不是。她  的 电话   是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82304156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GB Pinyinok-D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Hǎo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xiànzài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ɡěi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dǎ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/>
                <a:sym typeface="宋体" pitchFamily="2" charset="-122"/>
              </a:rPr>
              <a:t>diànhuà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好，我  现在   给她打  电话。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ɡōnɡzuò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ne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dǎ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在   工作  呢，你 下午 打 吧。</a:t>
            </a:r>
          </a:p>
        </p:txBody>
      </p:sp>
      <p:sp>
        <p:nvSpPr>
          <p:cNvPr id="88070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6226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2463" y="4173538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37748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168400" y="1660525"/>
            <a:ext cx="10375900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82304155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                       这  是 李 老师 的  电话 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/>
                <a:sym typeface="宋体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不是。她  的 电话   是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82304156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GB Pinyinok-D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好，我  现在   给她打  电话。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 在   工作  呢，你 下午 打 吧。</a:t>
            </a:r>
          </a:p>
        </p:txBody>
      </p:sp>
      <p:sp>
        <p:nvSpPr>
          <p:cNvPr id="88070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6226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2463" y="4173538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08170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011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011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27138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大卫在做什么呢？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        </a:t>
            </a:r>
            <a:r>
              <a:rPr lang="it-IT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Dàwèi zài zuò shénme ne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  <a:endParaRPr lang="en-US" altLang="zh-CN" sz="20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昨天上午他在看书吗？</a:t>
            </a:r>
            <a:r>
              <a:rPr lang="zh-CN" altLang="en-US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Zuótiān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shànɡwǔ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他们都喜欢看电视吗？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Tāmen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dōu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xǐhuɑn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李老师的电话号码是多少？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diànhuà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hàomǎ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duōshao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李老师在做什么呢？                  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</a:t>
            </a:r>
            <a:r>
              <a:rPr lang="it-IT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ǐ lǎoshī zài zuò shénme ne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  <a:endParaRPr lang="zh-CN" altLang="en-US" sz="20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89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114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4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3" name="Text Box 3"/>
          <p:cNvSpPr txBox="1">
            <a:spLocks noChangeArrowheads="1"/>
          </p:cNvSpPr>
          <p:nvPr/>
        </p:nvSpPr>
        <p:spPr bwMode="auto">
          <a:xfrm>
            <a:off x="5424488" y="2816225"/>
            <a:ext cx="9096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Ānni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ne 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安妮（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Anne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）在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呢。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endParaRPr lang="en-US" altLang="zh-CN" sz="2400" dirty="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pic>
        <p:nvPicPr>
          <p:cNvPr id="97291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979613" y="2752725"/>
            <a:ext cx="2700337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5741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216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216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265738" y="2816225"/>
            <a:ext cx="9096375" cy="2492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Māmɑ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妈妈 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8315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9275" y="2752725"/>
            <a:ext cx="2700338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41649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8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9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68925" y="2867025"/>
            <a:ext cx="9097963" cy="1846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méi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shū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没   看   书，在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3875" y="2763838"/>
            <a:ext cx="2695575" cy="1790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731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421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363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6575" y="2728913"/>
            <a:ext cx="1979613" cy="2519362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176838" y="2847975"/>
            <a:ext cx="9097962" cy="1846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méi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ɡōnɡzuò</a:t>
            </a:r>
            <a:r>
              <a:rPr lang="zh-CN" altLang="en-US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 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ne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没   工作，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呢。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837" y="3328130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Bàba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dǎ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爸爸  在  打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7F00562-983A-9EE0-8404-FE48A182D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0" y="3225435"/>
            <a:ext cx="3532570" cy="198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zhōngwǔ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le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bàn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gè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xiǎoshí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lang="en-US" altLang="zh-CN" sz="2400" dirty="0">
              <a:solidFill>
                <a:prstClr val="black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 中午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  半  个  小时。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F3AE032-E577-3EFB-C676-51F7EE3FA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131" y="2938032"/>
            <a:ext cx="2038350" cy="27178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AD52699-5753-3752-CB7B-CF9FA433AB6C}"/>
              </a:ext>
            </a:extLst>
          </p:cNvPr>
          <p:cNvSpPr/>
          <p:nvPr/>
        </p:nvSpPr>
        <p:spPr>
          <a:xfrm>
            <a:off x="2461225" y="2912269"/>
            <a:ext cx="1498600" cy="50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13:00—13:30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1729023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899" y="3353369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喜欢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0BCBA66-5090-4FDD-B374-9E5845DA8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837" y="3142891"/>
            <a:ext cx="3492500" cy="196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4406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Box 35"/>
          <p:cNvSpPr txBox="1">
            <a:spLocks noChangeArrowheads="1"/>
          </p:cNvSpPr>
          <p:nvPr/>
        </p:nvSpPr>
        <p:spPr bwMode="auto">
          <a:xfrm>
            <a:off x="1812925" y="249396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日</a:t>
            </a:r>
          </a:p>
        </p:txBody>
      </p:sp>
      <p:sp>
        <p:nvSpPr>
          <p:cNvPr id="66568" name="TextBox 37"/>
          <p:cNvSpPr txBox="1">
            <a:spLocks noChangeArrowheads="1"/>
          </p:cNvSpPr>
          <p:nvPr/>
        </p:nvSpPr>
        <p:spPr bwMode="auto">
          <a:xfrm>
            <a:off x="5497513" y="2554288"/>
            <a:ext cx="19018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目</a:t>
            </a:r>
          </a:p>
        </p:txBody>
      </p:sp>
      <p:pic>
        <p:nvPicPr>
          <p:cNvPr id="6656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620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0" name="TextBox 37"/>
          <p:cNvSpPr txBox="1">
            <a:spLocks noChangeArrowheads="1"/>
          </p:cNvSpPr>
          <p:nvPr/>
        </p:nvSpPr>
        <p:spPr bwMode="auto">
          <a:xfrm>
            <a:off x="9102725" y="258127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习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23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5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  <p:sp>
        <p:nvSpPr>
          <p:cNvPr id="95237" name="TextBox 7"/>
          <p:cNvSpPr txBox="1">
            <a:spLocks noChangeArrowheads="1"/>
          </p:cNvSpPr>
          <p:nvPr/>
        </p:nvSpPr>
        <p:spPr bwMode="auto">
          <a:xfrm>
            <a:off x="1101725" y="1371600"/>
            <a:ext cx="95392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Zuótiān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xiàwǔ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zuò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ne </a:t>
            </a:r>
          </a:p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：昨天  下午  五  点，你 在 做   什么  呢？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Zuótiān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xiàwǔ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xuéxí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ne </a:t>
            </a:r>
          </a:p>
          <a:p>
            <a:r>
              <a:rPr lang="en-US" altLang="zh-CN" sz="2800" dirty="0">
                <a:latin typeface="GB Pinyinok-D" pitchFamily="2" charset="-122"/>
                <a:ea typeface="GB Pinyinok-D" pitchFamily="2" charset="-122"/>
              </a:rPr>
              <a:t>           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：昨天  下午 五  点，我  在 学习 呢。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1792288" y="3532188"/>
            <a:ext cx="8202612" cy="1692275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</a:t>
            </a:r>
            <a:r>
              <a:rPr lang="en-US" altLang="zh-CN" sz="2400" dirty="0" err="1">
                <a:latin typeface="GB Pinyinok-D" pitchFamily="2" charset="-122"/>
                <a:ea typeface="GB Pinyinok-D"/>
              </a:rPr>
              <a:t>chīfàn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mǎi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dōnɡxi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kàn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diànshì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 algn="ctr"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吃饭               买   东西              看  电视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dǎ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diànhuà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shuìjiào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        打  电话          睡觉  </a:t>
            </a:r>
          </a:p>
        </p:txBody>
      </p:sp>
      <p:grpSp>
        <p:nvGrpSpPr>
          <p:cNvPr id="95239" name="组合 21"/>
          <p:cNvGrpSpPr>
            <a:grpSpLocks/>
          </p:cNvGrpSpPr>
          <p:nvPr/>
        </p:nvGrpSpPr>
        <p:grpSpPr bwMode="auto">
          <a:xfrm>
            <a:off x="1728788" y="3532188"/>
            <a:ext cx="771525" cy="1703387"/>
            <a:chOff x="1698623" y="2258869"/>
            <a:chExt cx="771439" cy="395532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793862" y="2258869"/>
              <a:ext cx="0" cy="3885291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98623" y="6214197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98623" y="2258869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898525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85863" y="1922463"/>
          <a:ext cx="10237788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2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30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684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姓名  </a:t>
                      </a:r>
                      <a:r>
                        <a:rPr lang="en-US" altLang="zh-CN" sz="2800" b="1" dirty="0"/>
                        <a:t>Name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电话  </a:t>
                      </a:r>
                      <a:r>
                        <a:rPr lang="en-US" altLang="zh-CN" sz="2800" b="1" dirty="0"/>
                        <a:t>Phone Number</a:t>
                      </a:r>
                      <a:endParaRPr lang="zh-CN" altLang="en-US" sz="28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36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1185863" y="2508250"/>
            <a:ext cx="0" cy="2492375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12963" y="2460625"/>
            <a:ext cx="0" cy="25400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492375" y="2508250"/>
            <a:ext cx="2957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小王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Xiǎo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Wánɡ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185863" y="4984750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283450" y="2524125"/>
            <a:ext cx="255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i="1">
                <a:latin typeface="华文楷体" pitchFamily="2" charset="-122"/>
                <a:ea typeface="华文楷体" pitchFamily="2" charset="-122"/>
              </a:rPr>
              <a:t>139-0135-1290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1407775" y="2492375"/>
            <a:ext cx="0" cy="2492375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054725" y="2444750"/>
            <a:ext cx="0" cy="25400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185863" y="3076575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1185863" y="3705225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185863" y="4351338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11"/>
          <p:cNvSpPr txBox="1">
            <a:spLocks noChangeArrowheads="1"/>
          </p:cNvSpPr>
          <p:nvPr/>
        </p:nvSpPr>
        <p:spPr bwMode="auto">
          <a:xfrm>
            <a:off x="3089275" y="266700"/>
            <a:ext cx="5964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我来做，你来猜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46375" y="266700"/>
            <a:ext cx="6607175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9728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97285" name="Text Box 9"/>
          <p:cNvSpPr txBox="1">
            <a:spLocks noChangeArrowheads="1"/>
          </p:cNvSpPr>
          <p:nvPr/>
        </p:nvSpPr>
        <p:spPr bwMode="auto">
          <a:xfrm>
            <a:off x="2022475" y="1200150"/>
            <a:ext cx="7646988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两个学生一组到教室前。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一个同学表演卡片上的词语，另一个同学猜。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猜的同学用“他</a:t>
            </a:r>
            <a:r>
              <a:rPr lang="en-US" altLang="zh-CN" b="1"/>
              <a:t>/</a:t>
            </a:r>
            <a:r>
              <a:rPr lang="zh-CN" altLang="en-US" b="1"/>
              <a:t>她在</a:t>
            </a:r>
            <a:r>
              <a:rPr lang="en-US" altLang="zh-CN" b="1"/>
              <a:t>……</a:t>
            </a:r>
            <a:r>
              <a:rPr lang="zh-CN" altLang="en-US" b="1"/>
              <a:t>呢”说一个句子。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46849" y="3121541"/>
            <a:ext cx="1683715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打电话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318473" y="3130895"/>
            <a:ext cx="1163453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吃饭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414368" y="3130895"/>
            <a:ext cx="1163453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睡觉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880850" y="3133199"/>
            <a:ext cx="1163453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看书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41589" y="4125305"/>
            <a:ext cx="1688975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看电视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409108" y="4134659"/>
            <a:ext cx="1163453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做饭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75590" y="4136963"/>
            <a:ext cx="1163453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喝水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87588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905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350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207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日字旁，一般和时间有关系。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to time.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mínɡ</a:t>
                      </a: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next</a:t>
                      </a:r>
                      <a:endParaRPr lang="en-US" altLang="zh-CN" sz="24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</a:t>
                      </a:r>
                      <a:r>
                        <a:rPr lang="zh-CN" altLang="en-US" sz="2400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shí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time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目字旁，一般和眼睛有关系。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the eyes.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yǎn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dirty="0">
                          <a:latin typeface="+mn-lt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baseline="0" dirty="0">
                          <a:latin typeface="+mn-lt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>
                          <a:latin typeface="+mn-lt"/>
                        </a:rPr>
                        <a:t>eye</a:t>
                      </a:r>
                    </a:p>
                    <a:p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shuì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i="0" baseline="0" dirty="0">
                          <a:latin typeface="+mn-lt"/>
                        </a:rPr>
                        <a:t>to sleep</a:t>
                      </a:r>
                      <a:endParaRPr lang="zh-CN" altLang="en-US" sz="2400" i="0" dirty="0">
                        <a:latin typeface="+mn-lt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7606" name="组合 20"/>
          <p:cNvGrpSpPr>
            <a:grpSpLocks/>
          </p:cNvGrpSpPr>
          <p:nvPr/>
        </p:nvGrpSpPr>
        <p:grpSpPr bwMode="auto">
          <a:xfrm>
            <a:off x="7751763" y="3360738"/>
            <a:ext cx="325437" cy="358775"/>
            <a:chOff x="7150100" y="1470819"/>
            <a:chExt cx="457199" cy="450851"/>
          </a:xfrm>
        </p:grpSpPr>
        <p:sp>
          <p:nvSpPr>
            <p:cNvPr id="67661" name="Freeform 31"/>
            <p:cNvSpPr>
              <a:spLocks/>
            </p:cNvSpPr>
            <p:nvPr/>
          </p:nvSpPr>
          <p:spPr bwMode="auto">
            <a:xfrm>
              <a:off x="7150100" y="1535907"/>
              <a:ext cx="49212" cy="238125"/>
            </a:xfrm>
            <a:custGeom>
              <a:avLst/>
              <a:gdLst>
                <a:gd name="T0" fmla="*/ 41275 w 31"/>
                <a:gd name="T1" fmla="*/ 212725 h 150"/>
                <a:gd name="T2" fmla="*/ 41275 w 31"/>
                <a:gd name="T3" fmla="*/ 222250 h 150"/>
                <a:gd name="T4" fmla="*/ 33337 w 31"/>
                <a:gd name="T5" fmla="*/ 230188 h 150"/>
                <a:gd name="T6" fmla="*/ 33337 w 31"/>
                <a:gd name="T7" fmla="*/ 238125 h 150"/>
                <a:gd name="T8" fmla="*/ 33337 w 31"/>
                <a:gd name="T9" fmla="*/ 238125 h 150"/>
                <a:gd name="T10" fmla="*/ 25400 w 31"/>
                <a:gd name="T11" fmla="*/ 238125 h 150"/>
                <a:gd name="T12" fmla="*/ 25400 w 31"/>
                <a:gd name="T13" fmla="*/ 238125 h 150"/>
                <a:gd name="T14" fmla="*/ 15875 w 31"/>
                <a:gd name="T15" fmla="*/ 230188 h 150"/>
                <a:gd name="T16" fmla="*/ 15875 w 31"/>
                <a:gd name="T17" fmla="*/ 222250 h 150"/>
                <a:gd name="T18" fmla="*/ 15875 w 31"/>
                <a:gd name="T19" fmla="*/ 204788 h 150"/>
                <a:gd name="T20" fmla="*/ 7937 w 31"/>
                <a:gd name="T21" fmla="*/ 204788 h 150"/>
                <a:gd name="T22" fmla="*/ 7937 w 31"/>
                <a:gd name="T23" fmla="*/ 196850 h 150"/>
                <a:gd name="T24" fmla="*/ 7937 w 31"/>
                <a:gd name="T25" fmla="*/ 196850 h 150"/>
                <a:gd name="T26" fmla="*/ 7937 w 31"/>
                <a:gd name="T27" fmla="*/ 188912 h 150"/>
                <a:gd name="T28" fmla="*/ 15875 w 31"/>
                <a:gd name="T29" fmla="*/ 180975 h 150"/>
                <a:gd name="T30" fmla="*/ 15875 w 31"/>
                <a:gd name="T31" fmla="*/ 163512 h 150"/>
                <a:gd name="T32" fmla="*/ 15875 w 31"/>
                <a:gd name="T33" fmla="*/ 155575 h 150"/>
                <a:gd name="T34" fmla="*/ 15875 w 31"/>
                <a:gd name="T35" fmla="*/ 139700 h 150"/>
                <a:gd name="T36" fmla="*/ 15875 w 31"/>
                <a:gd name="T37" fmla="*/ 114300 h 150"/>
                <a:gd name="T38" fmla="*/ 15875 w 31"/>
                <a:gd name="T39" fmla="*/ 82550 h 150"/>
                <a:gd name="T40" fmla="*/ 15875 w 31"/>
                <a:gd name="T41" fmla="*/ 57150 h 150"/>
                <a:gd name="T42" fmla="*/ 15875 w 31"/>
                <a:gd name="T43" fmla="*/ 41275 h 150"/>
                <a:gd name="T44" fmla="*/ 15875 w 31"/>
                <a:gd name="T45" fmla="*/ 33337 h 150"/>
                <a:gd name="T46" fmla="*/ 15875 w 31"/>
                <a:gd name="T47" fmla="*/ 25400 h 150"/>
                <a:gd name="T48" fmla="*/ 15875 w 31"/>
                <a:gd name="T49" fmla="*/ 25400 h 150"/>
                <a:gd name="T50" fmla="*/ 7937 w 31"/>
                <a:gd name="T51" fmla="*/ 17462 h 150"/>
                <a:gd name="T52" fmla="*/ 7937 w 31"/>
                <a:gd name="T53" fmla="*/ 17462 h 150"/>
                <a:gd name="T54" fmla="*/ 7937 w 31"/>
                <a:gd name="T55" fmla="*/ 7937 h 150"/>
                <a:gd name="T56" fmla="*/ 0 w 31"/>
                <a:gd name="T57" fmla="*/ 0 h 150"/>
                <a:gd name="T58" fmla="*/ 7937 w 31"/>
                <a:gd name="T59" fmla="*/ 0 h 150"/>
                <a:gd name="T60" fmla="*/ 15875 w 31"/>
                <a:gd name="T61" fmla="*/ 0 h 150"/>
                <a:gd name="T62" fmla="*/ 25400 w 31"/>
                <a:gd name="T63" fmla="*/ 0 h 150"/>
                <a:gd name="T64" fmla="*/ 49212 w 31"/>
                <a:gd name="T65" fmla="*/ 7937 h 150"/>
                <a:gd name="T66" fmla="*/ 49212 w 31"/>
                <a:gd name="T67" fmla="*/ 49212 h 150"/>
                <a:gd name="T68" fmla="*/ 49212 w 31"/>
                <a:gd name="T69" fmla="*/ 82550 h 150"/>
                <a:gd name="T70" fmla="*/ 49212 w 31"/>
                <a:gd name="T71" fmla="*/ 114300 h 150"/>
                <a:gd name="T72" fmla="*/ 49212 w 31"/>
                <a:gd name="T73" fmla="*/ 147637 h 150"/>
                <a:gd name="T74" fmla="*/ 41275 w 31"/>
                <a:gd name="T75" fmla="*/ 163512 h 150"/>
                <a:gd name="T76" fmla="*/ 41275 w 31"/>
                <a:gd name="T77" fmla="*/ 188912 h 150"/>
                <a:gd name="T78" fmla="*/ 41275 w 31"/>
                <a:gd name="T79" fmla="*/ 204788 h 150"/>
                <a:gd name="T80" fmla="*/ 41275 w 31"/>
                <a:gd name="T81" fmla="*/ 212725 h 150"/>
                <a:gd name="T82" fmla="*/ 41275 w 31"/>
                <a:gd name="T83" fmla="*/ 212725 h 1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"/>
                <a:gd name="T127" fmla="*/ 0 h 150"/>
                <a:gd name="T128" fmla="*/ 31 w 31"/>
                <a:gd name="T129" fmla="*/ 150 h 1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" h="150">
                  <a:moveTo>
                    <a:pt x="26" y="134"/>
                  </a:moveTo>
                  <a:lnTo>
                    <a:pt x="26" y="140"/>
                  </a:lnTo>
                  <a:lnTo>
                    <a:pt x="21" y="145"/>
                  </a:lnTo>
                  <a:lnTo>
                    <a:pt x="21" y="150"/>
                  </a:lnTo>
                  <a:lnTo>
                    <a:pt x="16" y="150"/>
                  </a:lnTo>
                  <a:lnTo>
                    <a:pt x="10" y="145"/>
                  </a:lnTo>
                  <a:lnTo>
                    <a:pt x="10" y="140"/>
                  </a:lnTo>
                  <a:lnTo>
                    <a:pt x="10" y="129"/>
                  </a:lnTo>
                  <a:lnTo>
                    <a:pt x="5" y="129"/>
                  </a:lnTo>
                  <a:lnTo>
                    <a:pt x="5" y="124"/>
                  </a:lnTo>
                  <a:lnTo>
                    <a:pt x="5" y="119"/>
                  </a:lnTo>
                  <a:lnTo>
                    <a:pt x="10" y="114"/>
                  </a:lnTo>
                  <a:lnTo>
                    <a:pt x="10" y="103"/>
                  </a:lnTo>
                  <a:lnTo>
                    <a:pt x="10" y="98"/>
                  </a:lnTo>
                  <a:lnTo>
                    <a:pt x="10" y="88"/>
                  </a:lnTo>
                  <a:lnTo>
                    <a:pt x="10" y="72"/>
                  </a:lnTo>
                  <a:lnTo>
                    <a:pt x="10" y="52"/>
                  </a:lnTo>
                  <a:lnTo>
                    <a:pt x="10" y="36"/>
                  </a:lnTo>
                  <a:lnTo>
                    <a:pt x="10" y="26"/>
                  </a:lnTo>
                  <a:lnTo>
                    <a:pt x="10" y="21"/>
                  </a:lnTo>
                  <a:lnTo>
                    <a:pt x="10" y="16"/>
                  </a:lnTo>
                  <a:lnTo>
                    <a:pt x="5" y="11"/>
                  </a:lnTo>
                  <a:lnTo>
                    <a:pt x="5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31" y="5"/>
                  </a:lnTo>
                  <a:lnTo>
                    <a:pt x="31" y="31"/>
                  </a:lnTo>
                  <a:lnTo>
                    <a:pt x="31" y="52"/>
                  </a:lnTo>
                  <a:lnTo>
                    <a:pt x="31" y="72"/>
                  </a:lnTo>
                  <a:lnTo>
                    <a:pt x="31" y="93"/>
                  </a:lnTo>
                  <a:lnTo>
                    <a:pt x="26" y="103"/>
                  </a:lnTo>
                  <a:lnTo>
                    <a:pt x="26" y="119"/>
                  </a:lnTo>
                  <a:lnTo>
                    <a:pt x="26" y="129"/>
                  </a:lnTo>
                  <a:lnTo>
                    <a:pt x="26" y="134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2" name="Freeform 32"/>
            <p:cNvSpPr>
              <a:spLocks/>
            </p:cNvSpPr>
            <p:nvPr/>
          </p:nvSpPr>
          <p:spPr bwMode="auto">
            <a:xfrm>
              <a:off x="7183437" y="1512094"/>
              <a:ext cx="157162" cy="269875"/>
            </a:xfrm>
            <a:custGeom>
              <a:avLst/>
              <a:gdLst>
                <a:gd name="T0" fmla="*/ 90487 w 99"/>
                <a:gd name="T1" fmla="*/ 7938 h 170"/>
                <a:gd name="T2" fmla="*/ 100012 w 99"/>
                <a:gd name="T3" fmla="*/ 0 h 170"/>
                <a:gd name="T4" fmla="*/ 107950 w 99"/>
                <a:gd name="T5" fmla="*/ 0 h 170"/>
                <a:gd name="T6" fmla="*/ 115887 w 99"/>
                <a:gd name="T7" fmla="*/ 0 h 170"/>
                <a:gd name="T8" fmla="*/ 115887 w 99"/>
                <a:gd name="T9" fmla="*/ 7938 h 170"/>
                <a:gd name="T10" fmla="*/ 123825 w 99"/>
                <a:gd name="T11" fmla="*/ 7938 h 170"/>
                <a:gd name="T12" fmla="*/ 133350 w 99"/>
                <a:gd name="T13" fmla="*/ 15875 h 170"/>
                <a:gd name="T14" fmla="*/ 141287 w 99"/>
                <a:gd name="T15" fmla="*/ 23812 h 170"/>
                <a:gd name="T16" fmla="*/ 149225 w 99"/>
                <a:gd name="T17" fmla="*/ 31750 h 170"/>
                <a:gd name="T18" fmla="*/ 157162 w 99"/>
                <a:gd name="T19" fmla="*/ 31750 h 170"/>
                <a:gd name="T20" fmla="*/ 157162 w 99"/>
                <a:gd name="T21" fmla="*/ 31750 h 170"/>
                <a:gd name="T22" fmla="*/ 149225 w 99"/>
                <a:gd name="T23" fmla="*/ 41275 h 170"/>
                <a:gd name="T24" fmla="*/ 149225 w 99"/>
                <a:gd name="T25" fmla="*/ 41275 h 170"/>
                <a:gd name="T26" fmla="*/ 141287 w 99"/>
                <a:gd name="T27" fmla="*/ 49212 h 170"/>
                <a:gd name="T28" fmla="*/ 141287 w 99"/>
                <a:gd name="T29" fmla="*/ 57150 h 170"/>
                <a:gd name="T30" fmla="*/ 141287 w 99"/>
                <a:gd name="T31" fmla="*/ 73025 h 170"/>
                <a:gd name="T32" fmla="*/ 141287 w 99"/>
                <a:gd name="T33" fmla="*/ 90487 h 170"/>
                <a:gd name="T34" fmla="*/ 141287 w 99"/>
                <a:gd name="T35" fmla="*/ 130175 h 170"/>
                <a:gd name="T36" fmla="*/ 141287 w 99"/>
                <a:gd name="T37" fmla="*/ 155575 h 170"/>
                <a:gd name="T38" fmla="*/ 141287 w 99"/>
                <a:gd name="T39" fmla="*/ 179387 h 170"/>
                <a:gd name="T40" fmla="*/ 141287 w 99"/>
                <a:gd name="T41" fmla="*/ 204788 h 170"/>
                <a:gd name="T42" fmla="*/ 133350 w 99"/>
                <a:gd name="T43" fmla="*/ 220663 h 170"/>
                <a:gd name="T44" fmla="*/ 133350 w 99"/>
                <a:gd name="T45" fmla="*/ 236538 h 170"/>
                <a:gd name="T46" fmla="*/ 133350 w 99"/>
                <a:gd name="T47" fmla="*/ 246063 h 170"/>
                <a:gd name="T48" fmla="*/ 123825 w 99"/>
                <a:gd name="T49" fmla="*/ 254000 h 170"/>
                <a:gd name="T50" fmla="*/ 123825 w 99"/>
                <a:gd name="T51" fmla="*/ 261938 h 170"/>
                <a:gd name="T52" fmla="*/ 115887 w 99"/>
                <a:gd name="T53" fmla="*/ 269875 h 170"/>
                <a:gd name="T54" fmla="*/ 115887 w 99"/>
                <a:gd name="T55" fmla="*/ 269875 h 170"/>
                <a:gd name="T56" fmla="*/ 107950 w 99"/>
                <a:gd name="T57" fmla="*/ 269875 h 170"/>
                <a:gd name="T58" fmla="*/ 107950 w 99"/>
                <a:gd name="T59" fmla="*/ 261938 h 170"/>
                <a:gd name="T60" fmla="*/ 107950 w 99"/>
                <a:gd name="T61" fmla="*/ 246063 h 170"/>
                <a:gd name="T62" fmla="*/ 107950 w 99"/>
                <a:gd name="T63" fmla="*/ 228600 h 170"/>
                <a:gd name="T64" fmla="*/ 107950 w 99"/>
                <a:gd name="T65" fmla="*/ 204788 h 170"/>
                <a:gd name="T66" fmla="*/ 107950 w 99"/>
                <a:gd name="T67" fmla="*/ 179387 h 170"/>
                <a:gd name="T68" fmla="*/ 107950 w 99"/>
                <a:gd name="T69" fmla="*/ 147637 h 170"/>
                <a:gd name="T70" fmla="*/ 107950 w 99"/>
                <a:gd name="T71" fmla="*/ 114300 h 170"/>
                <a:gd name="T72" fmla="*/ 107950 w 99"/>
                <a:gd name="T73" fmla="*/ 98425 h 170"/>
                <a:gd name="T74" fmla="*/ 107950 w 99"/>
                <a:gd name="T75" fmla="*/ 80962 h 170"/>
                <a:gd name="T76" fmla="*/ 107950 w 99"/>
                <a:gd name="T77" fmla="*/ 73025 h 170"/>
                <a:gd name="T78" fmla="*/ 107950 w 99"/>
                <a:gd name="T79" fmla="*/ 57150 h 170"/>
                <a:gd name="T80" fmla="*/ 100012 w 99"/>
                <a:gd name="T81" fmla="*/ 49212 h 170"/>
                <a:gd name="T82" fmla="*/ 100012 w 99"/>
                <a:gd name="T83" fmla="*/ 49212 h 170"/>
                <a:gd name="T84" fmla="*/ 100012 w 99"/>
                <a:gd name="T85" fmla="*/ 41275 h 170"/>
                <a:gd name="T86" fmla="*/ 100012 w 99"/>
                <a:gd name="T87" fmla="*/ 41275 h 170"/>
                <a:gd name="T88" fmla="*/ 90487 w 99"/>
                <a:gd name="T89" fmla="*/ 31750 h 170"/>
                <a:gd name="T90" fmla="*/ 82550 w 99"/>
                <a:gd name="T91" fmla="*/ 31750 h 170"/>
                <a:gd name="T92" fmla="*/ 74612 w 99"/>
                <a:gd name="T93" fmla="*/ 31750 h 170"/>
                <a:gd name="T94" fmla="*/ 58737 w 99"/>
                <a:gd name="T95" fmla="*/ 41275 h 170"/>
                <a:gd name="T96" fmla="*/ 25400 w 99"/>
                <a:gd name="T97" fmla="*/ 41275 h 170"/>
                <a:gd name="T98" fmla="*/ 0 w 99"/>
                <a:gd name="T99" fmla="*/ 41275 h 170"/>
                <a:gd name="T100" fmla="*/ 0 w 99"/>
                <a:gd name="T101" fmla="*/ 31750 h 170"/>
                <a:gd name="T102" fmla="*/ 7937 w 99"/>
                <a:gd name="T103" fmla="*/ 23812 h 170"/>
                <a:gd name="T104" fmla="*/ 15875 w 99"/>
                <a:gd name="T105" fmla="*/ 23812 h 170"/>
                <a:gd name="T106" fmla="*/ 33337 w 99"/>
                <a:gd name="T107" fmla="*/ 23812 h 170"/>
                <a:gd name="T108" fmla="*/ 49212 w 99"/>
                <a:gd name="T109" fmla="*/ 23812 h 170"/>
                <a:gd name="T110" fmla="*/ 66675 w 99"/>
                <a:gd name="T111" fmla="*/ 15875 h 170"/>
                <a:gd name="T112" fmla="*/ 82550 w 99"/>
                <a:gd name="T113" fmla="*/ 15875 h 170"/>
                <a:gd name="T114" fmla="*/ 90487 w 99"/>
                <a:gd name="T115" fmla="*/ 7938 h 170"/>
                <a:gd name="T116" fmla="*/ 90487 w 99"/>
                <a:gd name="T117" fmla="*/ 7938 h 170"/>
                <a:gd name="T118" fmla="*/ 90487 w 99"/>
                <a:gd name="T119" fmla="*/ 7938 h 1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9"/>
                <a:gd name="T181" fmla="*/ 0 h 170"/>
                <a:gd name="T182" fmla="*/ 99 w 99"/>
                <a:gd name="T183" fmla="*/ 170 h 17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9" h="170">
                  <a:moveTo>
                    <a:pt x="57" y="5"/>
                  </a:moveTo>
                  <a:lnTo>
                    <a:pt x="63" y="0"/>
                  </a:lnTo>
                  <a:lnTo>
                    <a:pt x="68" y="0"/>
                  </a:lnTo>
                  <a:lnTo>
                    <a:pt x="73" y="0"/>
                  </a:lnTo>
                  <a:lnTo>
                    <a:pt x="73" y="5"/>
                  </a:lnTo>
                  <a:lnTo>
                    <a:pt x="78" y="5"/>
                  </a:lnTo>
                  <a:lnTo>
                    <a:pt x="84" y="10"/>
                  </a:lnTo>
                  <a:lnTo>
                    <a:pt x="89" y="15"/>
                  </a:lnTo>
                  <a:lnTo>
                    <a:pt x="94" y="20"/>
                  </a:lnTo>
                  <a:lnTo>
                    <a:pt x="99" y="20"/>
                  </a:lnTo>
                  <a:lnTo>
                    <a:pt x="94" y="26"/>
                  </a:lnTo>
                  <a:lnTo>
                    <a:pt x="89" y="31"/>
                  </a:lnTo>
                  <a:lnTo>
                    <a:pt x="89" y="36"/>
                  </a:lnTo>
                  <a:lnTo>
                    <a:pt x="89" y="46"/>
                  </a:lnTo>
                  <a:lnTo>
                    <a:pt x="89" y="57"/>
                  </a:lnTo>
                  <a:lnTo>
                    <a:pt x="89" y="82"/>
                  </a:lnTo>
                  <a:lnTo>
                    <a:pt x="89" y="98"/>
                  </a:lnTo>
                  <a:lnTo>
                    <a:pt x="89" y="113"/>
                  </a:lnTo>
                  <a:lnTo>
                    <a:pt x="89" y="129"/>
                  </a:lnTo>
                  <a:lnTo>
                    <a:pt x="84" y="139"/>
                  </a:lnTo>
                  <a:lnTo>
                    <a:pt x="84" y="149"/>
                  </a:lnTo>
                  <a:lnTo>
                    <a:pt x="84" y="155"/>
                  </a:lnTo>
                  <a:lnTo>
                    <a:pt x="78" y="160"/>
                  </a:lnTo>
                  <a:lnTo>
                    <a:pt x="78" y="165"/>
                  </a:lnTo>
                  <a:lnTo>
                    <a:pt x="73" y="170"/>
                  </a:lnTo>
                  <a:lnTo>
                    <a:pt x="68" y="170"/>
                  </a:lnTo>
                  <a:lnTo>
                    <a:pt x="68" y="165"/>
                  </a:lnTo>
                  <a:lnTo>
                    <a:pt x="68" y="155"/>
                  </a:lnTo>
                  <a:lnTo>
                    <a:pt x="68" y="144"/>
                  </a:lnTo>
                  <a:lnTo>
                    <a:pt x="68" y="129"/>
                  </a:lnTo>
                  <a:lnTo>
                    <a:pt x="68" y="113"/>
                  </a:lnTo>
                  <a:lnTo>
                    <a:pt x="68" y="93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8" y="51"/>
                  </a:lnTo>
                  <a:lnTo>
                    <a:pt x="68" y="46"/>
                  </a:lnTo>
                  <a:lnTo>
                    <a:pt x="68" y="36"/>
                  </a:lnTo>
                  <a:lnTo>
                    <a:pt x="63" y="31"/>
                  </a:lnTo>
                  <a:lnTo>
                    <a:pt x="63" y="26"/>
                  </a:lnTo>
                  <a:lnTo>
                    <a:pt x="57" y="20"/>
                  </a:lnTo>
                  <a:lnTo>
                    <a:pt x="52" y="20"/>
                  </a:lnTo>
                  <a:lnTo>
                    <a:pt x="47" y="20"/>
                  </a:lnTo>
                  <a:lnTo>
                    <a:pt x="37" y="26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5" y="15"/>
                  </a:lnTo>
                  <a:lnTo>
                    <a:pt x="10" y="15"/>
                  </a:lnTo>
                  <a:lnTo>
                    <a:pt x="21" y="15"/>
                  </a:lnTo>
                  <a:lnTo>
                    <a:pt x="31" y="15"/>
                  </a:lnTo>
                  <a:lnTo>
                    <a:pt x="42" y="10"/>
                  </a:lnTo>
                  <a:lnTo>
                    <a:pt x="52" y="10"/>
                  </a:lnTo>
                  <a:lnTo>
                    <a:pt x="57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3" name="Freeform 33"/>
            <p:cNvSpPr>
              <a:spLocks/>
            </p:cNvSpPr>
            <p:nvPr/>
          </p:nvSpPr>
          <p:spPr bwMode="auto">
            <a:xfrm>
              <a:off x="7183437" y="1618457"/>
              <a:ext cx="90487" cy="23813"/>
            </a:xfrm>
            <a:custGeom>
              <a:avLst/>
              <a:gdLst>
                <a:gd name="T0" fmla="*/ 41275 w 57"/>
                <a:gd name="T1" fmla="*/ 7938 h 15"/>
                <a:gd name="T2" fmla="*/ 49212 w 57"/>
                <a:gd name="T3" fmla="*/ 0 h 15"/>
                <a:gd name="T4" fmla="*/ 58737 w 57"/>
                <a:gd name="T5" fmla="*/ 0 h 15"/>
                <a:gd name="T6" fmla="*/ 66675 w 57"/>
                <a:gd name="T7" fmla="*/ 0 h 15"/>
                <a:gd name="T8" fmla="*/ 66675 w 57"/>
                <a:gd name="T9" fmla="*/ 0 h 15"/>
                <a:gd name="T10" fmla="*/ 74612 w 57"/>
                <a:gd name="T11" fmla="*/ 0 h 15"/>
                <a:gd name="T12" fmla="*/ 82550 w 57"/>
                <a:gd name="T13" fmla="*/ 7938 h 15"/>
                <a:gd name="T14" fmla="*/ 82550 w 57"/>
                <a:gd name="T15" fmla="*/ 7938 h 15"/>
                <a:gd name="T16" fmla="*/ 90487 w 57"/>
                <a:gd name="T17" fmla="*/ 7938 h 15"/>
                <a:gd name="T18" fmla="*/ 82550 w 57"/>
                <a:gd name="T19" fmla="*/ 15875 h 15"/>
                <a:gd name="T20" fmla="*/ 82550 w 57"/>
                <a:gd name="T21" fmla="*/ 15875 h 15"/>
                <a:gd name="T22" fmla="*/ 74612 w 57"/>
                <a:gd name="T23" fmla="*/ 15875 h 15"/>
                <a:gd name="T24" fmla="*/ 66675 w 57"/>
                <a:gd name="T25" fmla="*/ 23813 h 15"/>
                <a:gd name="T26" fmla="*/ 58737 w 57"/>
                <a:gd name="T27" fmla="*/ 23813 h 15"/>
                <a:gd name="T28" fmla="*/ 41275 w 57"/>
                <a:gd name="T29" fmla="*/ 23813 h 15"/>
                <a:gd name="T30" fmla="*/ 25400 w 57"/>
                <a:gd name="T31" fmla="*/ 23813 h 15"/>
                <a:gd name="T32" fmla="*/ 0 w 57"/>
                <a:gd name="T33" fmla="*/ 23813 h 15"/>
                <a:gd name="T34" fmla="*/ 0 w 57"/>
                <a:gd name="T35" fmla="*/ 7938 h 15"/>
                <a:gd name="T36" fmla="*/ 7937 w 57"/>
                <a:gd name="T37" fmla="*/ 7938 h 15"/>
                <a:gd name="T38" fmla="*/ 25400 w 57"/>
                <a:gd name="T39" fmla="*/ 7938 h 15"/>
                <a:gd name="T40" fmla="*/ 41275 w 57"/>
                <a:gd name="T41" fmla="*/ 7938 h 15"/>
                <a:gd name="T42" fmla="*/ 41275 w 57"/>
                <a:gd name="T43" fmla="*/ 7938 h 1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7"/>
                <a:gd name="T67" fmla="*/ 0 h 15"/>
                <a:gd name="T68" fmla="*/ 57 w 57"/>
                <a:gd name="T69" fmla="*/ 15 h 1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7" h="15">
                  <a:moveTo>
                    <a:pt x="26" y="5"/>
                  </a:moveTo>
                  <a:lnTo>
                    <a:pt x="31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5"/>
                  </a:lnTo>
                  <a:lnTo>
                    <a:pt x="57" y="5"/>
                  </a:lnTo>
                  <a:lnTo>
                    <a:pt x="52" y="10"/>
                  </a:lnTo>
                  <a:lnTo>
                    <a:pt x="47" y="10"/>
                  </a:lnTo>
                  <a:lnTo>
                    <a:pt x="42" y="15"/>
                  </a:lnTo>
                  <a:lnTo>
                    <a:pt x="37" y="15"/>
                  </a:lnTo>
                  <a:lnTo>
                    <a:pt x="26" y="15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5" y="5"/>
                  </a:lnTo>
                  <a:lnTo>
                    <a:pt x="16" y="5"/>
                  </a:lnTo>
                  <a:lnTo>
                    <a:pt x="26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4" name="Freeform 34"/>
            <p:cNvSpPr>
              <a:spLocks/>
            </p:cNvSpPr>
            <p:nvPr/>
          </p:nvSpPr>
          <p:spPr bwMode="auto">
            <a:xfrm>
              <a:off x="7175500" y="1716882"/>
              <a:ext cx="123825" cy="23813"/>
            </a:xfrm>
            <a:custGeom>
              <a:avLst/>
              <a:gdLst>
                <a:gd name="T0" fmla="*/ 123825 w 78"/>
                <a:gd name="T1" fmla="*/ 15875 h 15"/>
                <a:gd name="T2" fmla="*/ 115888 w 78"/>
                <a:gd name="T3" fmla="*/ 15875 h 15"/>
                <a:gd name="T4" fmla="*/ 107950 w 78"/>
                <a:gd name="T5" fmla="*/ 15875 h 15"/>
                <a:gd name="T6" fmla="*/ 98425 w 78"/>
                <a:gd name="T7" fmla="*/ 15875 h 15"/>
                <a:gd name="T8" fmla="*/ 82550 w 78"/>
                <a:gd name="T9" fmla="*/ 15875 h 15"/>
                <a:gd name="T10" fmla="*/ 66675 w 78"/>
                <a:gd name="T11" fmla="*/ 23813 h 15"/>
                <a:gd name="T12" fmla="*/ 49212 w 78"/>
                <a:gd name="T13" fmla="*/ 23813 h 15"/>
                <a:gd name="T14" fmla="*/ 23812 w 78"/>
                <a:gd name="T15" fmla="*/ 23813 h 15"/>
                <a:gd name="T16" fmla="*/ 0 w 78"/>
                <a:gd name="T17" fmla="*/ 23813 h 15"/>
                <a:gd name="T18" fmla="*/ 0 w 78"/>
                <a:gd name="T19" fmla="*/ 0 h 15"/>
                <a:gd name="T20" fmla="*/ 123825 w 78"/>
                <a:gd name="T21" fmla="*/ 0 h 15"/>
                <a:gd name="T22" fmla="*/ 123825 w 78"/>
                <a:gd name="T23" fmla="*/ 15875 h 15"/>
                <a:gd name="T24" fmla="*/ 123825 w 78"/>
                <a:gd name="T25" fmla="*/ 15875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8"/>
                <a:gd name="T40" fmla="*/ 0 h 15"/>
                <a:gd name="T41" fmla="*/ 78 w 78"/>
                <a:gd name="T42" fmla="*/ 15 h 1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8" h="15">
                  <a:moveTo>
                    <a:pt x="78" y="10"/>
                  </a:moveTo>
                  <a:lnTo>
                    <a:pt x="73" y="10"/>
                  </a:lnTo>
                  <a:lnTo>
                    <a:pt x="68" y="10"/>
                  </a:lnTo>
                  <a:lnTo>
                    <a:pt x="62" y="10"/>
                  </a:lnTo>
                  <a:lnTo>
                    <a:pt x="52" y="10"/>
                  </a:lnTo>
                  <a:lnTo>
                    <a:pt x="42" y="15"/>
                  </a:lnTo>
                  <a:lnTo>
                    <a:pt x="31" y="15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5" name="Freeform 35"/>
            <p:cNvSpPr>
              <a:spLocks/>
            </p:cNvSpPr>
            <p:nvPr/>
          </p:nvSpPr>
          <p:spPr bwMode="auto">
            <a:xfrm>
              <a:off x="7258050" y="1494632"/>
              <a:ext cx="182562" cy="427038"/>
            </a:xfrm>
            <a:custGeom>
              <a:avLst/>
              <a:gdLst>
                <a:gd name="T0" fmla="*/ 141287 w 115"/>
                <a:gd name="T1" fmla="*/ 303213 h 269"/>
                <a:gd name="T2" fmla="*/ 133350 w 115"/>
                <a:gd name="T3" fmla="*/ 320675 h 269"/>
                <a:gd name="T4" fmla="*/ 125412 w 115"/>
                <a:gd name="T5" fmla="*/ 336550 h 269"/>
                <a:gd name="T6" fmla="*/ 107950 w 115"/>
                <a:gd name="T7" fmla="*/ 352425 h 269"/>
                <a:gd name="T8" fmla="*/ 100012 w 115"/>
                <a:gd name="T9" fmla="*/ 360363 h 269"/>
                <a:gd name="T10" fmla="*/ 66675 w 115"/>
                <a:gd name="T11" fmla="*/ 385763 h 269"/>
                <a:gd name="T12" fmla="*/ 41275 w 115"/>
                <a:gd name="T13" fmla="*/ 409575 h 269"/>
                <a:gd name="T14" fmla="*/ 25400 w 115"/>
                <a:gd name="T15" fmla="*/ 419100 h 269"/>
                <a:gd name="T16" fmla="*/ 15875 w 115"/>
                <a:gd name="T17" fmla="*/ 419100 h 269"/>
                <a:gd name="T18" fmla="*/ 7937 w 115"/>
                <a:gd name="T19" fmla="*/ 427038 h 269"/>
                <a:gd name="T20" fmla="*/ 0 w 115"/>
                <a:gd name="T21" fmla="*/ 427038 h 269"/>
                <a:gd name="T22" fmla="*/ 0 w 115"/>
                <a:gd name="T23" fmla="*/ 419100 h 269"/>
                <a:gd name="T24" fmla="*/ 7937 w 115"/>
                <a:gd name="T25" fmla="*/ 409575 h 269"/>
                <a:gd name="T26" fmla="*/ 15875 w 115"/>
                <a:gd name="T27" fmla="*/ 401638 h 269"/>
                <a:gd name="T28" fmla="*/ 33337 w 115"/>
                <a:gd name="T29" fmla="*/ 393700 h 269"/>
                <a:gd name="T30" fmla="*/ 58737 w 115"/>
                <a:gd name="T31" fmla="*/ 369888 h 269"/>
                <a:gd name="T32" fmla="*/ 74612 w 115"/>
                <a:gd name="T33" fmla="*/ 352425 h 269"/>
                <a:gd name="T34" fmla="*/ 82550 w 115"/>
                <a:gd name="T35" fmla="*/ 336550 h 269"/>
                <a:gd name="T36" fmla="*/ 100012 w 115"/>
                <a:gd name="T37" fmla="*/ 320675 h 269"/>
                <a:gd name="T38" fmla="*/ 107950 w 115"/>
                <a:gd name="T39" fmla="*/ 303213 h 269"/>
                <a:gd name="T40" fmla="*/ 125412 w 115"/>
                <a:gd name="T41" fmla="*/ 263525 h 269"/>
                <a:gd name="T42" fmla="*/ 141287 w 115"/>
                <a:gd name="T43" fmla="*/ 222250 h 269"/>
                <a:gd name="T44" fmla="*/ 149225 w 115"/>
                <a:gd name="T45" fmla="*/ 180975 h 269"/>
                <a:gd name="T46" fmla="*/ 149225 w 115"/>
                <a:gd name="T47" fmla="*/ 131763 h 269"/>
                <a:gd name="T48" fmla="*/ 149225 w 115"/>
                <a:gd name="T49" fmla="*/ 82550 h 269"/>
                <a:gd name="T50" fmla="*/ 149225 w 115"/>
                <a:gd name="T51" fmla="*/ 58738 h 269"/>
                <a:gd name="T52" fmla="*/ 149225 w 115"/>
                <a:gd name="T53" fmla="*/ 41275 h 269"/>
                <a:gd name="T54" fmla="*/ 149225 w 115"/>
                <a:gd name="T55" fmla="*/ 25400 h 269"/>
                <a:gd name="T56" fmla="*/ 149225 w 115"/>
                <a:gd name="T57" fmla="*/ 17463 h 269"/>
                <a:gd name="T58" fmla="*/ 141287 w 115"/>
                <a:gd name="T59" fmla="*/ 9525 h 269"/>
                <a:gd name="T60" fmla="*/ 141287 w 115"/>
                <a:gd name="T61" fmla="*/ 0 h 269"/>
                <a:gd name="T62" fmla="*/ 141287 w 115"/>
                <a:gd name="T63" fmla="*/ 0 h 269"/>
                <a:gd name="T64" fmla="*/ 141287 w 115"/>
                <a:gd name="T65" fmla="*/ 0 h 269"/>
                <a:gd name="T66" fmla="*/ 141287 w 115"/>
                <a:gd name="T67" fmla="*/ 0 h 269"/>
                <a:gd name="T68" fmla="*/ 149225 w 115"/>
                <a:gd name="T69" fmla="*/ 0 h 269"/>
                <a:gd name="T70" fmla="*/ 157162 w 115"/>
                <a:gd name="T71" fmla="*/ 0 h 269"/>
                <a:gd name="T72" fmla="*/ 166687 w 115"/>
                <a:gd name="T73" fmla="*/ 0 h 269"/>
                <a:gd name="T74" fmla="*/ 174625 w 115"/>
                <a:gd name="T75" fmla="*/ 0 h 269"/>
                <a:gd name="T76" fmla="*/ 182562 w 115"/>
                <a:gd name="T77" fmla="*/ 0 h 269"/>
                <a:gd name="T78" fmla="*/ 182562 w 115"/>
                <a:gd name="T79" fmla="*/ 9525 h 269"/>
                <a:gd name="T80" fmla="*/ 182562 w 115"/>
                <a:gd name="T81" fmla="*/ 17463 h 269"/>
                <a:gd name="T82" fmla="*/ 182562 w 115"/>
                <a:gd name="T83" fmla="*/ 25400 h 269"/>
                <a:gd name="T84" fmla="*/ 182562 w 115"/>
                <a:gd name="T85" fmla="*/ 41275 h 269"/>
                <a:gd name="T86" fmla="*/ 182562 w 115"/>
                <a:gd name="T87" fmla="*/ 66675 h 269"/>
                <a:gd name="T88" fmla="*/ 182562 w 115"/>
                <a:gd name="T89" fmla="*/ 98425 h 269"/>
                <a:gd name="T90" fmla="*/ 182562 w 115"/>
                <a:gd name="T91" fmla="*/ 131763 h 269"/>
                <a:gd name="T92" fmla="*/ 182562 w 115"/>
                <a:gd name="T93" fmla="*/ 155575 h 269"/>
                <a:gd name="T94" fmla="*/ 182562 w 115"/>
                <a:gd name="T95" fmla="*/ 188913 h 269"/>
                <a:gd name="T96" fmla="*/ 174625 w 115"/>
                <a:gd name="T97" fmla="*/ 214313 h 269"/>
                <a:gd name="T98" fmla="*/ 166687 w 115"/>
                <a:gd name="T99" fmla="*/ 238125 h 269"/>
                <a:gd name="T100" fmla="*/ 157162 w 115"/>
                <a:gd name="T101" fmla="*/ 263525 h 269"/>
                <a:gd name="T102" fmla="*/ 149225 w 115"/>
                <a:gd name="T103" fmla="*/ 287338 h 269"/>
                <a:gd name="T104" fmla="*/ 141287 w 115"/>
                <a:gd name="T105" fmla="*/ 303213 h 269"/>
                <a:gd name="T106" fmla="*/ 141287 w 115"/>
                <a:gd name="T107" fmla="*/ 303213 h 2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5"/>
                <a:gd name="T163" fmla="*/ 0 h 269"/>
                <a:gd name="T164" fmla="*/ 115 w 115"/>
                <a:gd name="T165" fmla="*/ 269 h 2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5" h="269">
                  <a:moveTo>
                    <a:pt x="89" y="191"/>
                  </a:moveTo>
                  <a:lnTo>
                    <a:pt x="84" y="202"/>
                  </a:lnTo>
                  <a:lnTo>
                    <a:pt x="79" y="212"/>
                  </a:lnTo>
                  <a:lnTo>
                    <a:pt x="68" y="222"/>
                  </a:lnTo>
                  <a:lnTo>
                    <a:pt x="63" y="227"/>
                  </a:lnTo>
                  <a:lnTo>
                    <a:pt x="42" y="243"/>
                  </a:lnTo>
                  <a:lnTo>
                    <a:pt x="26" y="258"/>
                  </a:lnTo>
                  <a:lnTo>
                    <a:pt x="16" y="264"/>
                  </a:lnTo>
                  <a:lnTo>
                    <a:pt x="10" y="264"/>
                  </a:lnTo>
                  <a:lnTo>
                    <a:pt x="5" y="269"/>
                  </a:lnTo>
                  <a:lnTo>
                    <a:pt x="0" y="269"/>
                  </a:lnTo>
                  <a:lnTo>
                    <a:pt x="0" y="264"/>
                  </a:lnTo>
                  <a:lnTo>
                    <a:pt x="5" y="258"/>
                  </a:lnTo>
                  <a:lnTo>
                    <a:pt x="10" y="253"/>
                  </a:lnTo>
                  <a:lnTo>
                    <a:pt x="21" y="248"/>
                  </a:lnTo>
                  <a:lnTo>
                    <a:pt x="37" y="233"/>
                  </a:lnTo>
                  <a:lnTo>
                    <a:pt x="47" y="222"/>
                  </a:lnTo>
                  <a:lnTo>
                    <a:pt x="52" y="212"/>
                  </a:lnTo>
                  <a:lnTo>
                    <a:pt x="63" y="202"/>
                  </a:lnTo>
                  <a:lnTo>
                    <a:pt x="68" y="191"/>
                  </a:lnTo>
                  <a:lnTo>
                    <a:pt x="79" y="166"/>
                  </a:lnTo>
                  <a:lnTo>
                    <a:pt x="89" y="140"/>
                  </a:lnTo>
                  <a:lnTo>
                    <a:pt x="94" y="114"/>
                  </a:lnTo>
                  <a:lnTo>
                    <a:pt x="94" y="83"/>
                  </a:lnTo>
                  <a:lnTo>
                    <a:pt x="94" y="52"/>
                  </a:lnTo>
                  <a:lnTo>
                    <a:pt x="94" y="37"/>
                  </a:lnTo>
                  <a:lnTo>
                    <a:pt x="94" y="26"/>
                  </a:lnTo>
                  <a:lnTo>
                    <a:pt x="94" y="16"/>
                  </a:lnTo>
                  <a:lnTo>
                    <a:pt x="94" y="11"/>
                  </a:lnTo>
                  <a:lnTo>
                    <a:pt x="89" y="6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15" y="6"/>
                  </a:lnTo>
                  <a:lnTo>
                    <a:pt x="115" y="11"/>
                  </a:lnTo>
                  <a:lnTo>
                    <a:pt x="115" y="16"/>
                  </a:lnTo>
                  <a:lnTo>
                    <a:pt x="115" y="26"/>
                  </a:lnTo>
                  <a:lnTo>
                    <a:pt x="115" y="42"/>
                  </a:lnTo>
                  <a:lnTo>
                    <a:pt x="115" y="62"/>
                  </a:lnTo>
                  <a:lnTo>
                    <a:pt x="115" y="83"/>
                  </a:lnTo>
                  <a:lnTo>
                    <a:pt x="115" y="98"/>
                  </a:lnTo>
                  <a:lnTo>
                    <a:pt x="115" y="119"/>
                  </a:lnTo>
                  <a:lnTo>
                    <a:pt x="110" y="135"/>
                  </a:lnTo>
                  <a:lnTo>
                    <a:pt x="105" y="150"/>
                  </a:lnTo>
                  <a:lnTo>
                    <a:pt x="99" y="166"/>
                  </a:lnTo>
                  <a:lnTo>
                    <a:pt x="94" y="181"/>
                  </a:lnTo>
                  <a:lnTo>
                    <a:pt x="89" y="19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6" name="Freeform 36"/>
            <p:cNvSpPr>
              <a:spLocks/>
            </p:cNvSpPr>
            <p:nvPr/>
          </p:nvSpPr>
          <p:spPr bwMode="auto">
            <a:xfrm>
              <a:off x="7424737" y="1585119"/>
              <a:ext cx="107950" cy="25400"/>
            </a:xfrm>
            <a:custGeom>
              <a:avLst/>
              <a:gdLst>
                <a:gd name="T0" fmla="*/ 41275 w 68"/>
                <a:gd name="T1" fmla="*/ 7937 h 16"/>
                <a:gd name="T2" fmla="*/ 57150 w 68"/>
                <a:gd name="T3" fmla="*/ 0 h 16"/>
                <a:gd name="T4" fmla="*/ 66675 w 68"/>
                <a:gd name="T5" fmla="*/ 0 h 16"/>
                <a:gd name="T6" fmla="*/ 74612 w 68"/>
                <a:gd name="T7" fmla="*/ 0 h 16"/>
                <a:gd name="T8" fmla="*/ 82550 w 68"/>
                <a:gd name="T9" fmla="*/ 0 h 16"/>
                <a:gd name="T10" fmla="*/ 90487 w 68"/>
                <a:gd name="T11" fmla="*/ 0 h 16"/>
                <a:gd name="T12" fmla="*/ 98425 w 68"/>
                <a:gd name="T13" fmla="*/ 0 h 16"/>
                <a:gd name="T14" fmla="*/ 98425 w 68"/>
                <a:gd name="T15" fmla="*/ 7937 h 16"/>
                <a:gd name="T16" fmla="*/ 107950 w 68"/>
                <a:gd name="T17" fmla="*/ 7937 h 16"/>
                <a:gd name="T18" fmla="*/ 107950 w 68"/>
                <a:gd name="T19" fmla="*/ 7937 h 16"/>
                <a:gd name="T20" fmla="*/ 107950 w 68"/>
                <a:gd name="T21" fmla="*/ 17462 h 16"/>
                <a:gd name="T22" fmla="*/ 98425 w 68"/>
                <a:gd name="T23" fmla="*/ 17462 h 16"/>
                <a:gd name="T24" fmla="*/ 98425 w 68"/>
                <a:gd name="T25" fmla="*/ 17462 h 16"/>
                <a:gd name="T26" fmla="*/ 90487 w 68"/>
                <a:gd name="T27" fmla="*/ 25400 h 16"/>
                <a:gd name="T28" fmla="*/ 82550 w 68"/>
                <a:gd name="T29" fmla="*/ 25400 h 16"/>
                <a:gd name="T30" fmla="*/ 74612 w 68"/>
                <a:gd name="T31" fmla="*/ 25400 h 16"/>
                <a:gd name="T32" fmla="*/ 66675 w 68"/>
                <a:gd name="T33" fmla="*/ 25400 h 16"/>
                <a:gd name="T34" fmla="*/ 57150 w 68"/>
                <a:gd name="T35" fmla="*/ 25400 h 16"/>
                <a:gd name="T36" fmla="*/ 41275 w 68"/>
                <a:gd name="T37" fmla="*/ 25400 h 16"/>
                <a:gd name="T38" fmla="*/ 33337 w 68"/>
                <a:gd name="T39" fmla="*/ 25400 h 16"/>
                <a:gd name="T40" fmla="*/ 0 w 68"/>
                <a:gd name="T41" fmla="*/ 25400 h 16"/>
                <a:gd name="T42" fmla="*/ 0 w 68"/>
                <a:gd name="T43" fmla="*/ 17462 h 16"/>
                <a:gd name="T44" fmla="*/ 7937 w 68"/>
                <a:gd name="T45" fmla="*/ 17462 h 16"/>
                <a:gd name="T46" fmla="*/ 15875 w 68"/>
                <a:gd name="T47" fmla="*/ 7937 h 16"/>
                <a:gd name="T48" fmla="*/ 23812 w 68"/>
                <a:gd name="T49" fmla="*/ 7937 h 16"/>
                <a:gd name="T50" fmla="*/ 41275 w 68"/>
                <a:gd name="T51" fmla="*/ 7937 h 16"/>
                <a:gd name="T52" fmla="*/ 41275 w 68"/>
                <a:gd name="T53" fmla="*/ 7937 h 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8"/>
                <a:gd name="T82" fmla="*/ 0 h 16"/>
                <a:gd name="T83" fmla="*/ 68 w 68"/>
                <a:gd name="T84" fmla="*/ 16 h 1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8" h="16">
                  <a:moveTo>
                    <a:pt x="26" y="5"/>
                  </a:move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2" y="5"/>
                  </a:lnTo>
                  <a:lnTo>
                    <a:pt x="68" y="5"/>
                  </a:lnTo>
                  <a:lnTo>
                    <a:pt x="68" y="11"/>
                  </a:lnTo>
                  <a:lnTo>
                    <a:pt x="62" y="11"/>
                  </a:lnTo>
                  <a:lnTo>
                    <a:pt x="57" y="16"/>
                  </a:lnTo>
                  <a:lnTo>
                    <a:pt x="52" y="16"/>
                  </a:lnTo>
                  <a:lnTo>
                    <a:pt x="47" y="16"/>
                  </a:lnTo>
                  <a:lnTo>
                    <a:pt x="42" y="16"/>
                  </a:lnTo>
                  <a:lnTo>
                    <a:pt x="36" y="16"/>
                  </a:lnTo>
                  <a:lnTo>
                    <a:pt x="26" y="16"/>
                  </a:lnTo>
                  <a:lnTo>
                    <a:pt x="21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0" y="5"/>
                  </a:lnTo>
                  <a:lnTo>
                    <a:pt x="15" y="5"/>
                  </a:lnTo>
                  <a:lnTo>
                    <a:pt x="26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7" name="Freeform 37"/>
            <p:cNvSpPr>
              <a:spLocks/>
            </p:cNvSpPr>
            <p:nvPr/>
          </p:nvSpPr>
          <p:spPr bwMode="auto">
            <a:xfrm>
              <a:off x="7415212" y="1683544"/>
              <a:ext cx="125412" cy="25400"/>
            </a:xfrm>
            <a:custGeom>
              <a:avLst/>
              <a:gdLst>
                <a:gd name="T0" fmla="*/ 107950 w 79"/>
                <a:gd name="T1" fmla="*/ 15875 h 16"/>
                <a:gd name="T2" fmla="*/ 100012 w 79"/>
                <a:gd name="T3" fmla="*/ 25400 h 16"/>
                <a:gd name="T4" fmla="*/ 92075 w 79"/>
                <a:gd name="T5" fmla="*/ 25400 h 16"/>
                <a:gd name="T6" fmla="*/ 84137 w 79"/>
                <a:gd name="T7" fmla="*/ 25400 h 16"/>
                <a:gd name="T8" fmla="*/ 76200 w 79"/>
                <a:gd name="T9" fmla="*/ 25400 h 16"/>
                <a:gd name="T10" fmla="*/ 58737 w 79"/>
                <a:gd name="T11" fmla="*/ 25400 h 16"/>
                <a:gd name="T12" fmla="*/ 42862 w 79"/>
                <a:gd name="T13" fmla="*/ 25400 h 16"/>
                <a:gd name="T14" fmla="*/ 25400 w 79"/>
                <a:gd name="T15" fmla="*/ 25400 h 16"/>
                <a:gd name="T16" fmla="*/ 0 w 79"/>
                <a:gd name="T17" fmla="*/ 25400 h 16"/>
                <a:gd name="T18" fmla="*/ 0 w 79"/>
                <a:gd name="T19" fmla="*/ 7937 h 16"/>
                <a:gd name="T20" fmla="*/ 25400 w 79"/>
                <a:gd name="T21" fmla="*/ 7937 h 16"/>
                <a:gd name="T22" fmla="*/ 42862 w 79"/>
                <a:gd name="T23" fmla="*/ 7937 h 16"/>
                <a:gd name="T24" fmla="*/ 58737 w 79"/>
                <a:gd name="T25" fmla="*/ 0 h 16"/>
                <a:gd name="T26" fmla="*/ 66675 w 79"/>
                <a:gd name="T27" fmla="*/ 0 h 16"/>
                <a:gd name="T28" fmla="*/ 76200 w 79"/>
                <a:gd name="T29" fmla="*/ 0 h 16"/>
                <a:gd name="T30" fmla="*/ 84137 w 79"/>
                <a:gd name="T31" fmla="*/ 0 h 16"/>
                <a:gd name="T32" fmla="*/ 92075 w 79"/>
                <a:gd name="T33" fmla="*/ 0 h 16"/>
                <a:gd name="T34" fmla="*/ 100012 w 79"/>
                <a:gd name="T35" fmla="*/ 0 h 16"/>
                <a:gd name="T36" fmla="*/ 107950 w 79"/>
                <a:gd name="T37" fmla="*/ 0 h 16"/>
                <a:gd name="T38" fmla="*/ 117475 w 79"/>
                <a:gd name="T39" fmla="*/ 0 h 16"/>
                <a:gd name="T40" fmla="*/ 117475 w 79"/>
                <a:gd name="T41" fmla="*/ 7937 h 16"/>
                <a:gd name="T42" fmla="*/ 125412 w 79"/>
                <a:gd name="T43" fmla="*/ 7937 h 16"/>
                <a:gd name="T44" fmla="*/ 125412 w 79"/>
                <a:gd name="T45" fmla="*/ 7937 h 16"/>
                <a:gd name="T46" fmla="*/ 125412 w 79"/>
                <a:gd name="T47" fmla="*/ 15875 h 16"/>
                <a:gd name="T48" fmla="*/ 125412 w 79"/>
                <a:gd name="T49" fmla="*/ 15875 h 16"/>
                <a:gd name="T50" fmla="*/ 117475 w 79"/>
                <a:gd name="T51" fmla="*/ 15875 h 16"/>
                <a:gd name="T52" fmla="*/ 107950 w 79"/>
                <a:gd name="T53" fmla="*/ 15875 h 16"/>
                <a:gd name="T54" fmla="*/ 107950 w 79"/>
                <a:gd name="T55" fmla="*/ 15875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9"/>
                <a:gd name="T85" fmla="*/ 0 h 16"/>
                <a:gd name="T86" fmla="*/ 79 w 79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9" h="16">
                  <a:moveTo>
                    <a:pt x="68" y="10"/>
                  </a:moveTo>
                  <a:lnTo>
                    <a:pt x="63" y="16"/>
                  </a:lnTo>
                  <a:lnTo>
                    <a:pt x="58" y="16"/>
                  </a:lnTo>
                  <a:lnTo>
                    <a:pt x="53" y="16"/>
                  </a:lnTo>
                  <a:lnTo>
                    <a:pt x="48" y="16"/>
                  </a:lnTo>
                  <a:lnTo>
                    <a:pt x="37" y="16"/>
                  </a:lnTo>
                  <a:lnTo>
                    <a:pt x="27" y="16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5"/>
                  </a:lnTo>
                  <a:lnTo>
                    <a:pt x="16" y="5"/>
                  </a:lnTo>
                  <a:lnTo>
                    <a:pt x="27" y="5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8" y="0"/>
                  </a:lnTo>
                  <a:lnTo>
                    <a:pt x="74" y="0"/>
                  </a:lnTo>
                  <a:lnTo>
                    <a:pt x="74" y="5"/>
                  </a:lnTo>
                  <a:lnTo>
                    <a:pt x="79" y="5"/>
                  </a:lnTo>
                  <a:lnTo>
                    <a:pt x="79" y="10"/>
                  </a:lnTo>
                  <a:lnTo>
                    <a:pt x="74" y="10"/>
                  </a:lnTo>
                  <a:lnTo>
                    <a:pt x="68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8" name="Freeform 38"/>
            <p:cNvSpPr>
              <a:spLocks/>
            </p:cNvSpPr>
            <p:nvPr/>
          </p:nvSpPr>
          <p:spPr bwMode="auto">
            <a:xfrm>
              <a:off x="7424737" y="1470819"/>
              <a:ext cx="182562" cy="442913"/>
            </a:xfrm>
            <a:custGeom>
              <a:avLst/>
              <a:gdLst>
                <a:gd name="T0" fmla="*/ 98425 w 115"/>
                <a:gd name="T1" fmla="*/ 368300 h 279"/>
                <a:gd name="T2" fmla="*/ 115887 w 115"/>
                <a:gd name="T3" fmla="*/ 368300 h 279"/>
                <a:gd name="T4" fmla="*/ 123825 w 115"/>
                <a:gd name="T5" fmla="*/ 368300 h 279"/>
                <a:gd name="T6" fmla="*/ 131762 w 115"/>
                <a:gd name="T7" fmla="*/ 352425 h 279"/>
                <a:gd name="T8" fmla="*/ 131762 w 115"/>
                <a:gd name="T9" fmla="*/ 334963 h 279"/>
                <a:gd name="T10" fmla="*/ 131762 w 115"/>
                <a:gd name="T11" fmla="*/ 319088 h 279"/>
                <a:gd name="T12" fmla="*/ 131762 w 115"/>
                <a:gd name="T13" fmla="*/ 295275 h 279"/>
                <a:gd name="T14" fmla="*/ 131762 w 115"/>
                <a:gd name="T15" fmla="*/ 261938 h 279"/>
                <a:gd name="T16" fmla="*/ 131762 w 115"/>
                <a:gd name="T17" fmla="*/ 196850 h 279"/>
                <a:gd name="T18" fmla="*/ 131762 w 115"/>
                <a:gd name="T19" fmla="*/ 131763 h 279"/>
                <a:gd name="T20" fmla="*/ 131762 w 115"/>
                <a:gd name="T21" fmla="*/ 90488 h 279"/>
                <a:gd name="T22" fmla="*/ 131762 w 115"/>
                <a:gd name="T23" fmla="*/ 65088 h 279"/>
                <a:gd name="T24" fmla="*/ 123825 w 115"/>
                <a:gd name="T25" fmla="*/ 49213 h 279"/>
                <a:gd name="T26" fmla="*/ 123825 w 115"/>
                <a:gd name="T27" fmla="*/ 41275 h 279"/>
                <a:gd name="T28" fmla="*/ 115887 w 115"/>
                <a:gd name="T29" fmla="*/ 33338 h 279"/>
                <a:gd name="T30" fmla="*/ 90487 w 115"/>
                <a:gd name="T31" fmla="*/ 33338 h 279"/>
                <a:gd name="T32" fmla="*/ 49212 w 115"/>
                <a:gd name="T33" fmla="*/ 41275 h 279"/>
                <a:gd name="T34" fmla="*/ 15875 w 115"/>
                <a:gd name="T35" fmla="*/ 41275 h 279"/>
                <a:gd name="T36" fmla="*/ 0 w 115"/>
                <a:gd name="T37" fmla="*/ 23813 h 279"/>
                <a:gd name="T38" fmla="*/ 49212 w 115"/>
                <a:gd name="T39" fmla="*/ 23813 h 279"/>
                <a:gd name="T40" fmla="*/ 82550 w 115"/>
                <a:gd name="T41" fmla="*/ 15875 h 279"/>
                <a:gd name="T42" fmla="*/ 107950 w 115"/>
                <a:gd name="T43" fmla="*/ 15875 h 279"/>
                <a:gd name="T44" fmla="*/ 115887 w 115"/>
                <a:gd name="T45" fmla="*/ 7938 h 279"/>
                <a:gd name="T46" fmla="*/ 123825 w 115"/>
                <a:gd name="T47" fmla="*/ 7938 h 279"/>
                <a:gd name="T48" fmla="*/ 141287 w 115"/>
                <a:gd name="T49" fmla="*/ 7938 h 279"/>
                <a:gd name="T50" fmla="*/ 165100 w 115"/>
                <a:gd name="T51" fmla="*/ 15875 h 279"/>
                <a:gd name="T52" fmla="*/ 174625 w 115"/>
                <a:gd name="T53" fmla="*/ 23813 h 279"/>
                <a:gd name="T54" fmla="*/ 174625 w 115"/>
                <a:gd name="T55" fmla="*/ 33338 h 279"/>
                <a:gd name="T56" fmla="*/ 174625 w 115"/>
                <a:gd name="T57" fmla="*/ 41275 h 279"/>
                <a:gd name="T58" fmla="*/ 165100 w 115"/>
                <a:gd name="T59" fmla="*/ 49213 h 279"/>
                <a:gd name="T60" fmla="*/ 165100 w 115"/>
                <a:gd name="T61" fmla="*/ 73025 h 279"/>
                <a:gd name="T62" fmla="*/ 165100 w 115"/>
                <a:gd name="T63" fmla="*/ 98425 h 279"/>
                <a:gd name="T64" fmla="*/ 165100 w 115"/>
                <a:gd name="T65" fmla="*/ 147638 h 279"/>
                <a:gd name="T66" fmla="*/ 165100 w 115"/>
                <a:gd name="T67" fmla="*/ 228600 h 279"/>
                <a:gd name="T68" fmla="*/ 165100 w 115"/>
                <a:gd name="T69" fmla="*/ 303213 h 279"/>
                <a:gd name="T70" fmla="*/ 165100 w 115"/>
                <a:gd name="T71" fmla="*/ 344488 h 279"/>
                <a:gd name="T72" fmla="*/ 165100 w 115"/>
                <a:gd name="T73" fmla="*/ 376238 h 279"/>
                <a:gd name="T74" fmla="*/ 165100 w 115"/>
                <a:gd name="T75" fmla="*/ 393700 h 279"/>
                <a:gd name="T76" fmla="*/ 157162 w 115"/>
                <a:gd name="T77" fmla="*/ 409575 h 279"/>
                <a:gd name="T78" fmla="*/ 149225 w 115"/>
                <a:gd name="T79" fmla="*/ 425450 h 279"/>
                <a:gd name="T80" fmla="*/ 141287 w 115"/>
                <a:gd name="T81" fmla="*/ 433388 h 279"/>
                <a:gd name="T82" fmla="*/ 131762 w 115"/>
                <a:gd name="T83" fmla="*/ 442913 h 279"/>
                <a:gd name="T84" fmla="*/ 123825 w 115"/>
                <a:gd name="T85" fmla="*/ 442913 h 279"/>
                <a:gd name="T86" fmla="*/ 115887 w 115"/>
                <a:gd name="T87" fmla="*/ 433388 h 279"/>
                <a:gd name="T88" fmla="*/ 115887 w 115"/>
                <a:gd name="T89" fmla="*/ 417513 h 279"/>
                <a:gd name="T90" fmla="*/ 98425 w 115"/>
                <a:gd name="T91" fmla="*/ 393700 h 279"/>
                <a:gd name="T92" fmla="*/ 74612 w 115"/>
                <a:gd name="T93" fmla="*/ 376238 h 279"/>
                <a:gd name="T94" fmla="*/ 57150 w 115"/>
                <a:gd name="T95" fmla="*/ 360363 h 279"/>
                <a:gd name="T96" fmla="*/ 57150 w 115"/>
                <a:gd name="T97" fmla="*/ 360363 h 279"/>
                <a:gd name="T98" fmla="*/ 74612 w 115"/>
                <a:gd name="T99" fmla="*/ 360363 h 279"/>
                <a:gd name="T100" fmla="*/ 82550 w 115"/>
                <a:gd name="T101" fmla="*/ 368300 h 27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5"/>
                <a:gd name="T154" fmla="*/ 0 h 279"/>
                <a:gd name="T155" fmla="*/ 115 w 115"/>
                <a:gd name="T156" fmla="*/ 279 h 27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5" h="279">
                  <a:moveTo>
                    <a:pt x="52" y="232"/>
                  </a:moveTo>
                  <a:lnTo>
                    <a:pt x="62" y="232"/>
                  </a:lnTo>
                  <a:lnTo>
                    <a:pt x="68" y="232"/>
                  </a:lnTo>
                  <a:lnTo>
                    <a:pt x="73" y="232"/>
                  </a:lnTo>
                  <a:lnTo>
                    <a:pt x="78" y="232"/>
                  </a:lnTo>
                  <a:lnTo>
                    <a:pt x="83" y="227"/>
                  </a:lnTo>
                  <a:lnTo>
                    <a:pt x="83" y="222"/>
                  </a:lnTo>
                  <a:lnTo>
                    <a:pt x="83" y="217"/>
                  </a:lnTo>
                  <a:lnTo>
                    <a:pt x="83" y="211"/>
                  </a:lnTo>
                  <a:lnTo>
                    <a:pt x="83" y="206"/>
                  </a:lnTo>
                  <a:lnTo>
                    <a:pt x="83" y="201"/>
                  </a:lnTo>
                  <a:lnTo>
                    <a:pt x="83" y="191"/>
                  </a:lnTo>
                  <a:lnTo>
                    <a:pt x="83" y="186"/>
                  </a:lnTo>
                  <a:lnTo>
                    <a:pt x="83" y="175"/>
                  </a:lnTo>
                  <a:lnTo>
                    <a:pt x="83" y="165"/>
                  </a:lnTo>
                  <a:lnTo>
                    <a:pt x="83" y="150"/>
                  </a:lnTo>
                  <a:lnTo>
                    <a:pt x="83" y="124"/>
                  </a:lnTo>
                  <a:lnTo>
                    <a:pt x="83" y="103"/>
                  </a:lnTo>
                  <a:lnTo>
                    <a:pt x="83" y="83"/>
                  </a:lnTo>
                  <a:lnTo>
                    <a:pt x="83" y="62"/>
                  </a:lnTo>
                  <a:lnTo>
                    <a:pt x="83" y="57"/>
                  </a:lnTo>
                  <a:lnTo>
                    <a:pt x="83" y="46"/>
                  </a:lnTo>
                  <a:lnTo>
                    <a:pt x="83" y="41"/>
                  </a:lnTo>
                  <a:lnTo>
                    <a:pt x="83" y="36"/>
                  </a:lnTo>
                  <a:lnTo>
                    <a:pt x="78" y="31"/>
                  </a:lnTo>
                  <a:lnTo>
                    <a:pt x="78" y="26"/>
                  </a:lnTo>
                  <a:lnTo>
                    <a:pt x="73" y="21"/>
                  </a:lnTo>
                  <a:lnTo>
                    <a:pt x="68" y="21"/>
                  </a:lnTo>
                  <a:lnTo>
                    <a:pt x="57" y="21"/>
                  </a:lnTo>
                  <a:lnTo>
                    <a:pt x="42" y="21"/>
                  </a:lnTo>
                  <a:lnTo>
                    <a:pt x="31" y="26"/>
                  </a:lnTo>
                  <a:lnTo>
                    <a:pt x="21" y="26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15"/>
                  </a:lnTo>
                  <a:lnTo>
                    <a:pt x="21" y="15"/>
                  </a:lnTo>
                  <a:lnTo>
                    <a:pt x="31" y="15"/>
                  </a:lnTo>
                  <a:lnTo>
                    <a:pt x="42" y="10"/>
                  </a:lnTo>
                  <a:lnTo>
                    <a:pt x="52" y="10"/>
                  </a:lnTo>
                  <a:lnTo>
                    <a:pt x="62" y="10"/>
                  </a:lnTo>
                  <a:lnTo>
                    <a:pt x="68" y="10"/>
                  </a:lnTo>
                  <a:lnTo>
                    <a:pt x="68" y="5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78" y="5"/>
                  </a:lnTo>
                  <a:lnTo>
                    <a:pt x="83" y="5"/>
                  </a:lnTo>
                  <a:lnTo>
                    <a:pt x="89" y="5"/>
                  </a:lnTo>
                  <a:lnTo>
                    <a:pt x="94" y="10"/>
                  </a:lnTo>
                  <a:lnTo>
                    <a:pt x="104" y="10"/>
                  </a:lnTo>
                  <a:lnTo>
                    <a:pt x="110" y="15"/>
                  </a:lnTo>
                  <a:lnTo>
                    <a:pt x="115" y="21"/>
                  </a:lnTo>
                  <a:lnTo>
                    <a:pt x="110" y="21"/>
                  </a:lnTo>
                  <a:lnTo>
                    <a:pt x="110" y="26"/>
                  </a:lnTo>
                  <a:lnTo>
                    <a:pt x="110" y="31"/>
                  </a:lnTo>
                  <a:lnTo>
                    <a:pt x="104" y="31"/>
                  </a:lnTo>
                  <a:lnTo>
                    <a:pt x="104" y="36"/>
                  </a:lnTo>
                  <a:lnTo>
                    <a:pt x="104" y="46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4" y="72"/>
                  </a:lnTo>
                  <a:lnTo>
                    <a:pt x="104" y="93"/>
                  </a:lnTo>
                  <a:lnTo>
                    <a:pt x="104" y="119"/>
                  </a:lnTo>
                  <a:lnTo>
                    <a:pt x="104" y="144"/>
                  </a:lnTo>
                  <a:lnTo>
                    <a:pt x="104" y="175"/>
                  </a:lnTo>
                  <a:lnTo>
                    <a:pt x="104" y="191"/>
                  </a:lnTo>
                  <a:lnTo>
                    <a:pt x="110" y="206"/>
                  </a:lnTo>
                  <a:lnTo>
                    <a:pt x="104" y="217"/>
                  </a:lnTo>
                  <a:lnTo>
                    <a:pt x="104" y="227"/>
                  </a:lnTo>
                  <a:lnTo>
                    <a:pt x="104" y="237"/>
                  </a:lnTo>
                  <a:lnTo>
                    <a:pt x="104" y="242"/>
                  </a:lnTo>
                  <a:lnTo>
                    <a:pt x="104" y="248"/>
                  </a:lnTo>
                  <a:lnTo>
                    <a:pt x="104" y="253"/>
                  </a:lnTo>
                  <a:lnTo>
                    <a:pt x="99" y="258"/>
                  </a:lnTo>
                  <a:lnTo>
                    <a:pt x="99" y="263"/>
                  </a:lnTo>
                  <a:lnTo>
                    <a:pt x="94" y="268"/>
                  </a:lnTo>
                  <a:lnTo>
                    <a:pt x="94" y="273"/>
                  </a:lnTo>
                  <a:lnTo>
                    <a:pt x="89" y="273"/>
                  </a:lnTo>
                  <a:lnTo>
                    <a:pt x="83" y="279"/>
                  </a:lnTo>
                  <a:lnTo>
                    <a:pt x="78" y="279"/>
                  </a:lnTo>
                  <a:lnTo>
                    <a:pt x="78" y="273"/>
                  </a:lnTo>
                  <a:lnTo>
                    <a:pt x="73" y="273"/>
                  </a:lnTo>
                  <a:lnTo>
                    <a:pt x="73" y="268"/>
                  </a:lnTo>
                  <a:lnTo>
                    <a:pt x="73" y="263"/>
                  </a:lnTo>
                  <a:lnTo>
                    <a:pt x="68" y="253"/>
                  </a:lnTo>
                  <a:lnTo>
                    <a:pt x="62" y="248"/>
                  </a:lnTo>
                  <a:lnTo>
                    <a:pt x="52" y="242"/>
                  </a:lnTo>
                  <a:lnTo>
                    <a:pt x="47" y="237"/>
                  </a:lnTo>
                  <a:lnTo>
                    <a:pt x="42" y="232"/>
                  </a:lnTo>
                  <a:lnTo>
                    <a:pt x="36" y="227"/>
                  </a:lnTo>
                  <a:lnTo>
                    <a:pt x="42" y="227"/>
                  </a:lnTo>
                  <a:lnTo>
                    <a:pt x="47" y="227"/>
                  </a:lnTo>
                  <a:lnTo>
                    <a:pt x="52" y="23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7" name="组合 111"/>
          <p:cNvGrpSpPr>
            <a:grpSpLocks noChangeAspect="1"/>
          </p:cNvGrpSpPr>
          <p:nvPr/>
        </p:nvGrpSpPr>
        <p:grpSpPr bwMode="auto">
          <a:xfrm>
            <a:off x="7764463" y="3859213"/>
            <a:ext cx="358775" cy="360362"/>
            <a:chOff x="4859878" y="1527970"/>
            <a:chExt cx="441325" cy="442913"/>
          </a:xfrm>
        </p:grpSpPr>
        <p:sp>
          <p:nvSpPr>
            <p:cNvPr id="67654" name="Freeform 45"/>
            <p:cNvSpPr>
              <a:spLocks/>
            </p:cNvSpPr>
            <p:nvPr/>
          </p:nvSpPr>
          <p:spPr bwMode="auto">
            <a:xfrm>
              <a:off x="4859878" y="1602582"/>
              <a:ext cx="33337" cy="293688"/>
            </a:xfrm>
            <a:custGeom>
              <a:avLst/>
              <a:gdLst>
                <a:gd name="T0" fmla="*/ 33337 w 21"/>
                <a:gd name="T1" fmla="*/ 7938 h 185"/>
                <a:gd name="T2" fmla="*/ 33337 w 21"/>
                <a:gd name="T3" fmla="*/ 31750 h 185"/>
                <a:gd name="T4" fmla="*/ 33337 w 21"/>
                <a:gd name="T5" fmla="*/ 65088 h 185"/>
                <a:gd name="T6" fmla="*/ 33337 w 21"/>
                <a:gd name="T7" fmla="*/ 88900 h 185"/>
                <a:gd name="T8" fmla="*/ 33337 w 21"/>
                <a:gd name="T9" fmla="*/ 114300 h 185"/>
                <a:gd name="T10" fmla="*/ 33337 w 21"/>
                <a:gd name="T11" fmla="*/ 138113 h 185"/>
                <a:gd name="T12" fmla="*/ 33337 w 21"/>
                <a:gd name="T13" fmla="*/ 155575 h 185"/>
                <a:gd name="T14" fmla="*/ 33337 w 21"/>
                <a:gd name="T15" fmla="*/ 179388 h 185"/>
                <a:gd name="T16" fmla="*/ 33337 w 21"/>
                <a:gd name="T17" fmla="*/ 195263 h 185"/>
                <a:gd name="T18" fmla="*/ 33337 w 21"/>
                <a:gd name="T19" fmla="*/ 212725 h 185"/>
                <a:gd name="T20" fmla="*/ 33337 w 21"/>
                <a:gd name="T21" fmla="*/ 228600 h 185"/>
                <a:gd name="T22" fmla="*/ 33337 w 21"/>
                <a:gd name="T23" fmla="*/ 236538 h 185"/>
                <a:gd name="T24" fmla="*/ 33337 w 21"/>
                <a:gd name="T25" fmla="*/ 244475 h 185"/>
                <a:gd name="T26" fmla="*/ 25400 w 21"/>
                <a:gd name="T27" fmla="*/ 252413 h 185"/>
                <a:gd name="T28" fmla="*/ 25400 w 21"/>
                <a:gd name="T29" fmla="*/ 261938 h 185"/>
                <a:gd name="T30" fmla="*/ 25400 w 21"/>
                <a:gd name="T31" fmla="*/ 269875 h 185"/>
                <a:gd name="T32" fmla="*/ 25400 w 21"/>
                <a:gd name="T33" fmla="*/ 269875 h 185"/>
                <a:gd name="T34" fmla="*/ 25400 w 21"/>
                <a:gd name="T35" fmla="*/ 277813 h 185"/>
                <a:gd name="T36" fmla="*/ 25400 w 21"/>
                <a:gd name="T37" fmla="*/ 285750 h 185"/>
                <a:gd name="T38" fmla="*/ 25400 w 21"/>
                <a:gd name="T39" fmla="*/ 293688 h 185"/>
                <a:gd name="T40" fmla="*/ 17462 w 21"/>
                <a:gd name="T41" fmla="*/ 293688 h 185"/>
                <a:gd name="T42" fmla="*/ 17462 w 21"/>
                <a:gd name="T43" fmla="*/ 293688 h 185"/>
                <a:gd name="T44" fmla="*/ 17462 w 21"/>
                <a:gd name="T45" fmla="*/ 285750 h 185"/>
                <a:gd name="T46" fmla="*/ 7937 w 21"/>
                <a:gd name="T47" fmla="*/ 285750 h 185"/>
                <a:gd name="T48" fmla="*/ 7937 w 21"/>
                <a:gd name="T49" fmla="*/ 277813 h 185"/>
                <a:gd name="T50" fmla="*/ 0 w 21"/>
                <a:gd name="T51" fmla="*/ 269875 h 185"/>
                <a:gd name="T52" fmla="*/ 0 w 21"/>
                <a:gd name="T53" fmla="*/ 252413 h 185"/>
                <a:gd name="T54" fmla="*/ 0 w 21"/>
                <a:gd name="T55" fmla="*/ 244475 h 185"/>
                <a:gd name="T56" fmla="*/ 0 w 21"/>
                <a:gd name="T57" fmla="*/ 236538 h 185"/>
                <a:gd name="T58" fmla="*/ 7937 w 21"/>
                <a:gd name="T59" fmla="*/ 220663 h 185"/>
                <a:gd name="T60" fmla="*/ 7937 w 21"/>
                <a:gd name="T61" fmla="*/ 195263 h 185"/>
                <a:gd name="T62" fmla="*/ 7937 w 21"/>
                <a:gd name="T63" fmla="*/ 171450 h 185"/>
                <a:gd name="T64" fmla="*/ 7937 w 21"/>
                <a:gd name="T65" fmla="*/ 146050 h 185"/>
                <a:gd name="T66" fmla="*/ 7937 w 21"/>
                <a:gd name="T67" fmla="*/ 114300 h 185"/>
                <a:gd name="T68" fmla="*/ 7937 w 21"/>
                <a:gd name="T69" fmla="*/ 80963 h 185"/>
                <a:gd name="T70" fmla="*/ 7937 w 21"/>
                <a:gd name="T71" fmla="*/ 73025 h 185"/>
                <a:gd name="T72" fmla="*/ 7937 w 21"/>
                <a:gd name="T73" fmla="*/ 57150 h 185"/>
                <a:gd name="T74" fmla="*/ 7937 w 21"/>
                <a:gd name="T75" fmla="*/ 49213 h 185"/>
                <a:gd name="T76" fmla="*/ 7937 w 21"/>
                <a:gd name="T77" fmla="*/ 31750 h 185"/>
                <a:gd name="T78" fmla="*/ 0 w 21"/>
                <a:gd name="T79" fmla="*/ 23813 h 185"/>
                <a:gd name="T80" fmla="*/ 0 w 21"/>
                <a:gd name="T81" fmla="*/ 15875 h 185"/>
                <a:gd name="T82" fmla="*/ 0 w 21"/>
                <a:gd name="T83" fmla="*/ 15875 h 185"/>
                <a:gd name="T84" fmla="*/ 0 w 21"/>
                <a:gd name="T85" fmla="*/ 7938 h 185"/>
                <a:gd name="T86" fmla="*/ 0 w 21"/>
                <a:gd name="T87" fmla="*/ 7938 h 185"/>
                <a:gd name="T88" fmla="*/ 0 w 21"/>
                <a:gd name="T89" fmla="*/ 0 h 185"/>
                <a:gd name="T90" fmla="*/ 0 w 21"/>
                <a:gd name="T91" fmla="*/ 0 h 185"/>
                <a:gd name="T92" fmla="*/ 0 w 21"/>
                <a:gd name="T93" fmla="*/ 0 h 185"/>
                <a:gd name="T94" fmla="*/ 0 w 21"/>
                <a:gd name="T95" fmla="*/ 0 h 185"/>
                <a:gd name="T96" fmla="*/ 7937 w 21"/>
                <a:gd name="T97" fmla="*/ 0 h 185"/>
                <a:gd name="T98" fmla="*/ 17462 w 21"/>
                <a:gd name="T99" fmla="*/ 0 h 185"/>
                <a:gd name="T100" fmla="*/ 33337 w 21"/>
                <a:gd name="T101" fmla="*/ 7938 h 185"/>
                <a:gd name="T102" fmla="*/ 33337 w 21"/>
                <a:gd name="T103" fmla="*/ 7938 h 1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"/>
                <a:gd name="T157" fmla="*/ 0 h 185"/>
                <a:gd name="T158" fmla="*/ 21 w 21"/>
                <a:gd name="T159" fmla="*/ 185 h 18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" h="185">
                  <a:moveTo>
                    <a:pt x="21" y="5"/>
                  </a:moveTo>
                  <a:lnTo>
                    <a:pt x="21" y="20"/>
                  </a:lnTo>
                  <a:lnTo>
                    <a:pt x="21" y="41"/>
                  </a:lnTo>
                  <a:lnTo>
                    <a:pt x="21" y="56"/>
                  </a:lnTo>
                  <a:lnTo>
                    <a:pt x="21" y="72"/>
                  </a:lnTo>
                  <a:lnTo>
                    <a:pt x="21" y="87"/>
                  </a:lnTo>
                  <a:lnTo>
                    <a:pt x="21" y="98"/>
                  </a:lnTo>
                  <a:lnTo>
                    <a:pt x="21" y="113"/>
                  </a:lnTo>
                  <a:lnTo>
                    <a:pt x="21" y="123"/>
                  </a:lnTo>
                  <a:lnTo>
                    <a:pt x="21" y="134"/>
                  </a:lnTo>
                  <a:lnTo>
                    <a:pt x="21" y="144"/>
                  </a:lnTo>
                  <a:lnTo>
                    <a:pt x="21" y="149"/>
                  </a:lnTo>
                  <a:lnTo>
                    <a:pt x="21" y="154"/>
                  </a:lnTo>
                  <a:lnTo>
                    <a:pt x="16" y="159"/>
                  </a:lnTo>
                  <a:lnTo>
                    <a:pt x="16" y="165"/>
                  </a:lnTo>
                  <a:lnTo>
                    <a:pt x="16" y="170"/>
                  </a:lnTo>
                  <a:lnTo>
                    <a:pt x="16" y="175"/>
                  </a:lnTo>
                  <a:lnTo>
                    <a:pt x="16" y="180"/>
                  </a:lnTo>
                  <a:lnTo>
                    <a:pt x="16" y="185"/>
                  </a:lnTo>
                  <a:lnTo>
                    <a:pt x="11" y="185"/>
                  </a:lnTo>
                  <a:lnTo>
                    <a:pt x="11" y="180"/>
                  </a:lnTo>
                  <a:lnTo>
                    <a:pt x="5" y="180"/>
                  </a:lnTo>
                  <a:lnTo>
                    <a:pt x="5" y="175"/>
                  </a:lnTo>
                  <a:lnTo>
                    <a:pt x="0" y="170"/>
                  </a:lnTo>
                  <a:lnTo>
                    <a:pt x="0" y="159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5" y="139"/>
                  </a:lnTo>
                  <a:lnTo>
                    <a:pt x="5" y="123"/>
                  </a:lnTo>
                  <a:lnTo>
                    <a:pt x="5" y="108"/>
                  </a:lnTo>
                  <a:lnTo>
                    <a:pt x="5" y="92"/>
                  </a:lnTo>
                  <a:lnTo>
                    <a:pt x="5" y="72"/>
                  </a:lnTo>
                  <a:lnTo>
                    <a:pt x="5" y="51"/>
                  </a:lnTo>
                  <a:lnTo>
                    <a:pt x="5" y="46"/>
                  </a:lnTo>
                  <a:lnTo>
                    <a:pt x="5" y="36"/>
                  </a:lnTo>
                  <a:lnTo>
                    <a:pt x="5" y="31"/>
                  </a:lnTo>
                  <a:lnTo>
                    <a:pt x="5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21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5" name="Freeform 46"/>
            <p:cNvSpPr>
              <a:spLocks/>
            </p:cNvSpPr>
            <p:nvPr/>
          </p:nvSpPr>
          <p:spPr bwMode="auto">
            <a:xfrm>
              <a:off x="4877341" y="1585120"/>
              <a:ext cx="131762" cy="311150"/>
            </a:xfrm>
            <a:custGeom>
              <a:avLst/>
              <a:gdLst>
                <a:gd name="T0" fmla="*/ 123825 w 83"/>
                <a:gd name="T1" fmla="*/ 17463 h 196"/>
                <a:gd name="T2" fmla="*/ 131762 w 83"/>
                <a:gd name="T3" fmla="*/ 25400 h 196"/>
                <a:gd name="T4" fmla="*/ 131762 w 83"/>
                <a:gd name="T5" fmla="*/ 33338 h 196"/>
                <a:gd name="T6" fmla="*/ 123825 w 83"/>
                <a:gd name="T7" fmla="*/ 41275 h 196"/>
                <a:gd name="T8" fmla="*/ 123825 w 83"/>
                <a:gd name="T9" fmla="*/ 57150 h 196"/>
                <a:gd name="T10" fmla="*/ 123825 w 83"/>
                <a:gd name="T11" fmla="*/ 82550 h 196"/>
                <a:gd name="T12" fmla="*/ 123825 w 83"/>
                <a:gd name="T13" fmla="*/ 131763 h 196"/>
                <a:gd name="T14" fmla="*/ 123825 w 83"/>
                <a:gd name="T15" fmla="*/ 188912 h 196"/>
                <a:gd name="T16" fmla="*/ 115887 w 83"/>
                <a:gd name="T17" fmla="*/ 238125 h 196"/>
                <a:gd name="T18" fmla="*/ 115887 w 83"/>
                <a:gd name="T19" fmla="*/ 269875 h 196"/>
                <a:gd name="T20" fmla="*/ 115887 w 83"/>
                <a:gd name="T21" fmla="*/ 287338 h 196"/>
                <a:gd name="T22" fmla="*/ 107950 w 83"/>
                <a:gd name="T23" fmla="*/ 303213 h 196"/>
                <a:gd name="T24" fmla="*/ 98425 w 83"/>
                <a:gd name="T25" fmla="*/ 311150 h 196"/>
                <a:gd name="T26" fmla="*/ 90487 w 83"/>
                <a:gd name="T27" fmla="*/ 311150 h 196"/>
                <a:gd name="T28" fmla="*/ 90487 w 83"/>
                <a:gd name="T29" fmla="*/ 303213 h 196"/>
                <a:gd name="T30" fmla="*/ 90487 w 83"/>
                <a:gd name="T31" fmla="*/ 287338 h 196"/>
                <a:gd name="T32" fmla="*/ 74612 w 83"/>
                <a:gd name="T33" fmla="*/ 261938 h 196"/>
                <a:gd name="T34" fmla="*/ 74612 w 83"/>
                <a:gd name="T35" fmla="*/ 246063 h 196"/>
                <a:gd name="T36" fmla="*/ 90487 w 83"/>
                <a:gd name="T37" fmla="*/ 246063 h 196"/>
                <a:gd name="T38" fmla="*/ 90487 w 83"/>
                <a:gd name="T39" fmla="*/ 238125 h 196"/>
                <a:gd name="T40" fmla="*/ 90487 w 83"/>
                <a:gd name="T41" fmla="*/ 230188 h 196"/>
                <a:gd name="T42" fmla="*/ 90487 w 83"/>
                <a:gd name="T43" fmla="*/ 212725 h 196"/>
                <a:gd name="T44" fmla="*/ 90487 w 83"/>
                <a:gd name="T45" fmla="*/ 188912 h 196"/>
                <a:gd name="T46" fmla="*/ 90487 w 83"/>
                <a:gd name="T47" fmla="*/ 147638 h 196"/>
                <a:gd name="T48" fmla="*/ 98425 w 83"/>
                <a:gd name="T49" fmla="*/ 98425 h 196"/>
                <a:gd name="T50" fmla="*/ 98425 w 83"/>
                <a:gd name="T51" fmla="*/ 57150 h 196"/>
                <a:gd name="T52" fmla="*/ 90487 w 83"/>
                <a:gd name="T53" fmla="*/ 33338 h 196"/>
                <a:gd name="T54" fmla="*/ 90487 w 83"/>
                <a:gd name="T55" fmla="*/ 25400 h 196"/>
                <a:gd name="T56" fmla="*/ 66675 w 83"/>
                <a:gd name="T57" fmla="*/ 33338 h 196"/>
                <a:gd name="T58" fmla="*/ 33337 w 83"/>
                <a:gd name="T59" fmla="*/ 33338 h 196"/>
                <a:gd name="T60" fmla="*/ 7937 w 83"/>
                <a:gd name="T61" fmla="*/ 41275 h 196"/>
                <a:gd name="T62" fmla="*/ 0 w 83"/>
                <a:gd name="T63" fmla="*/ 17463 h 196"/>
                <a:gd name="T64" fmla="*/ 33337 w 83"/>
                <a:gd name="T65" fmla="*/ 17463 h 196"/>
                <a:gd name="T66" fmla="*/ 57150 w 83"/>
                <a:gd name="T67" fmla="*/ 17463 h 196"/>
                <a:gd name="T68" fmla="*/ 74612 w 83"/>
                <a:gd name="T69" fmla="*/ 7938 h 196"/>
                <a:gd name="T70" fmla="*/ 90487 w 83"/>
                <a:gd name="T71" fmla="*/ 0 h 196"/>
                <a:gd name="T72" fmla="*/ 98425 w 83"/>
                <a:gd name="T73" fmla="*/ 0 h 196"/>
                <a:gd name="T74" fmla="*/ 107950 w 83"/>
                <a:gd name="T75" fmla="*/ 0 h 196"/>
                <a:gd name="T76" fmla="*/ 115887 w 83"/>
                <a:gd name="T77" fmla="*/ 7938 h 1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3"/>
                <a:gd name="T118" fmla="*/ 0 h 196"/>
                <a:gd name="T119" fmla="*/ 83 w 83"/>
                <a:gd name="T120" fmla="*/ 196 h 1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3" h="196">
                  <a:moveTo>
                    <a:pt x="73" y="5"/>
                  </a:moveTo>
                  <a:lnTo>
                    <a:pt x="78" y="11"/>
                  </a:lnTo>
                  <a:lnTo>
                    <a:pt x="83" y="11"/>
                  </a:lnTo>
                  <a:lnTo>
                    <a:pt x="83" y="16"/>
                  </a:lnTo>
                  <a:lnTo>
                    <a:pt x="83" y="21"/>
                  </a:lnTo>
                  <a:lnTo>
                    <a:pt x="78" y="26"/>
                  </a:lnTo>
                  <a:lnTo>
                    <a:pt x="78" y="36"/>
                  </a:lnTo>
                  <a:lnTo>
                    <a:pt x="78" y="42"/>
                  </a:lnTo>
                  <a:lnTo>
                    <a:pt x="78" y="52"/>
                  </a:lnTo>
                  <a:lnTo>
                    <a:pt x="78" y="67"/>
                  </a:lnTo>
                  <a:lnTo>
                    <a:pt x="78" y="83"/>
                  </a:lnTo>
                  <a:lnTo>
                    <a:pt x="78" y="98"/>
                  </a:lnTo>
                  <a:lnTo>
                    <a:pt x="78" y="119"/>
                  </a:lnTo>
                  <a:lnTo>
                    <a:pt x="73" y="134"/>
                  </a:lnTo>
                  <a:lnTo>
                    <a:pt x="73" y="150"/>
                  </a:lnTo>
                  <a:lnTo>
                    <a:pt x="73" y="160"/>
                  </a:lnTo>
                  <a:lnTo>
                    <a:pt x="73" y="170"/>
                  </a:lnTo>
                  <a:lnTo>
                    <a:pt x="73" y="176"/>
                  </a:lnTo>
                  <a:lnTo>
                    <a:pt x="73" y="181"/>
                  </a:lnTo>
                  <a:lnTo>
                    <a:pt x="73" y="186"/>
                  </a:lnTo>
                  <a:lnTo>
                    <a:pt x="68" y="191"/>
                  </a:lnTo>
                  <a:lnTo>
                    <a:pt x="68" y="196"/>
                  </a:lnTo>
                  <a:lnTo>
                    <a:pt x="62" y="196"/>
                  </a:lnTo>
                  <a:lnTo>
                    <a:pt x="57" y="196"/>
                  </a:lnTo>
                  <a:lnTo>
                    <a:pt x="57" y="191"/>
                  </a:lnTo>
                  <a:lnTo>
                    <a:pt x="57" y="186"/>
                  </a:lnTo>
                  <a:lnTo>
                    <a:pt x="57" y="181"/>
                  </a:lnTo>
                  <a:lnTo>
                    <a:pt x="52" y="176"/>
                  </a:lnTo>
                  <a:lnTo>
                    <a:pt x="47" y="165"/>
                  </a:lnTo>
                  <a:lnTo>
                    <a:pt x="42" y="155"/>
                  </a:lnTo>
                  <a:lnTo>
                    <a:pt x="47" y="155"/>
                  </a:lnTo>
                  <a:lnTo>
                    <a:pt x="52" y="155"/>
                  </a:lnTo>
                  <a:lnTo>
                    <a:pt x="57" y="155"/>
                  </a:lnTo>
                  <a:lnTo>
                    <a:pt x="57" y="150"/>
                  </a:lnTo>
                  <a:lnTo>
                    <a:pt x="57" y="145"/>
                  </a:lnTo>
                  <a:lnTo>
                    <a:pt x="57" y="140"/>
                  </a:lnTo>
                  <a:lnTo>
                    <a:pt x="57" y="134"/>
                  </a:lnTo>
                  <a:lnTo>
                    <a:pt x="57" y="129"/>
                  </a:lnTo>
                  <a:lnTo>
                    <a:pt x="57" y="119"/>
                  </a:lnTo>
                  <a:lnTo>
                    <a:pt x="57" y="109"/>
                  </a:lnTo>
                  <a:lnTo>
                    <a:pt x="57" y="93"/>
                  </a:lnTo>
                  <a:lnTo>
                    <a:pt x="62" y="72"/>
                  </a:lnTo>
                  <a:lnTo>
                    <a:pt x="62" y="62"/>
                  </a:lnTo>
                  <a:lnTo>
                    <a:pt x="62" y="47"/>
                  </a:lnTo>
                  <a:lnTo>
                    <a:pt x="62" y="36"/>
                  </a:lnTo>
                  <a:lnTo>
                    <a:pt x="57" y="26"/>
                  </a:lnTo>
                  <a:lnTo>
                    <a:pt x="57" y="21"/>
                  </a:lnTo>
                  <a:lnTo>
                    <a:pt x="57" y="16"/>
                  </a:lnTo>
                  <a:lnTo>
                    <a:pt x="52" y="16"/>
                  </a:lnTo>
                  <a:lnTo>
                    <a:pt x="42" y="21"/>
                  </a:lnTo>
                  <a:lnTo>
                    <a:pt x="31" y="21"/>
                  </a:lnTo>
                  <a:lnTo>
                    <a:pt x="21" y="21"/>
                  </a:lnTo>
                  <a:lnTo>
                    <a:pt x="15" y="21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0" y="11"/>
                  </a:lnTo>
                  <a:lnTo>
                    <a:pt x="10" y="11"/>
                  </a:lnTo>
                  <a:lnTo>
                    <a:pt x="21" y="11"/>
                  </a:lnTo>
                  <a:lnTo>
                    <a:pt x="31" y="11"/>
                  </a:lnTo>
                  <a:lnTo>
                    <a:pt x="36" y="11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2" y="5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3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6" name="Freeform 47"/>
            <p:cNvSpPr>
              <a:spLocks/>
            </p:cNvSpPr>
            <p:nvPr/>
          </p:nvSpPr>
          <p:spPr bwMode="auto">
            <a:xfrm>
              <a:off x="5034503" y="1724820"/>
              <a:ext cx="58737" cy="82550"/>
            </a:xfrm>
            <a:custGeom>
              <a:avLst/>
              <a:gdLst>
                <a:gd name="T0" fmla="*/ 50800 w 37"/>
                <a:gd name="T1" fmla="*/ 73025 h 52"/>
                <a:gd name="T2" fmla="*/ 50800 w 37"/>
                <a:gd name="T3" fmla="*/ 82550 h 52"/>
                <a:gd name="T4" fmla="*/ 50800 w 37"/>
                <a:gd name="T5" fmla="*/ 82550 h 52"/>
                <a:gd name="T6" fmla="*/ 41275 w 37"/>
                <a:gd name="T7" fmla="*/ 82550 h 52"/>
                <a:gd name="T8" fmla="*/ 41275 w 37"/>
                <a:gd name="T9" fmla="*/ 73025 h 52"/>
                <a:gd name="T10" fmla="*/ 33337 w 37"/>
                <a:gd name="T11" fmla="*/ 65088 h 52"/>
                <a:gd name="T12" fmla="*/ 25400 w 37"/>
                <a:gd name="T13" fmla="*/ 57150 h 52"/>
                <a:gd name="T14" fmla="*/ 17462 w 37"/>
                <a:gd name="T15" fmla="*/ 41275 h 52"/>
                <a:gd name="T16" fmla="*/ 7937 w 37"/>
                <a:gd name="T17" fmla="*/ 33338 h 52"/>
                <a:gd name="T18" fmla="*/ 0 w 37"/>
                <a:gd name="T19" fmla="*/ 23812 h 52"/>
                <a:gd name="T20" fmla="*/ 0 w 37"/>
                <a:gd name="T21" fmla="*/ 15875 h 52"/>
                <a:gd name="T22" fmla="*/ 0 w 37"/>
                <a:gd name="T23" fmla="*/ 7938 h 52"/>
                <a:gd name="T24" fmla="*/ 0 w 37"/>
                <a:gd name="T25" fmla="*/ 0 h 52"/>
                <a:gd name="T26" fmla="*/ 7937 w 37"/>
                <a:gd name="T27" fmla="*/ 0 h 52"/>
                <a:gd name="T28" fmla="*/ 7937 w 37"/>
                <a:gd name="T29" fmla="*/ 7938 h 52"/>
                <a:gd name="T30" fmla="*/ 17462 w 37"/>
                <a:gd name="T31" fmla="*/ 7938 h 52"/>
                <a:gd name="T32" fmla="*/ 25400 w 37"/>
                <a:gd name="T33" fmla="*/ 7938 h 52"/>
                <a:gd name="T34" fmla="*/ 41275 w 37"/>
                <a:gd name="T35" fmla="*/ 23812 h 52"/>
                <a:gd name="T36" fmla="*/ 50800 w 37"/>
                <a:gd name="T37" fmla="*/ 33338 h 52"/>
                <a:gd name="T38" fmla="*/ 58737 w 37"/>
                <a:gd name="T39" fmla="*/ 41275 h 52"/>
                <a:gd name="T40" fmla="*/ 58737 w 37"/>
                <a:gd name="T41" fmla="*/ 49212 h 52"/>
                <a:gd name="T42" fmla="*/ 58737 w 37"/>
                <a:gd name="T43" fmla="*/ 57150 h 52"/>
                <a:gd name="T44" fmla="*/ 58737 w 37"/>
                <a:gd name="T45" fmla="*/ 65088 h 52"/>
                <a:gd name="T46" fmla="*/ 58737 w 37"/>
                <a:gd name="T47" fmla="*/ 65088 h 52"/>
                <a:gd name="T48" fmla="*/ 58737 w 37"/>
                <a:gd name="T49" fmla="*/ 73025 h 52"/>
                <a:gd name="T50" fmla="*/ 50800 w 37"/>
                <a:gd name="T51" fmla="*/ 73025 h 52"/>
                <a:gd name="T52" fmla="*/ 50800 w 37"/>
                <a:gd name="T53" fmla="*/ 73025 h 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7"/>
                <a:gd name="T82" fmla="*/ 0 h 52"/>
                <a:gd name="T83" fmla="*/ 37 w 37"/>
                <a:gd name="T84" fmla="*/ 52 h 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7" h="52">
                  <a:moveTo>
                    <a:pt x="32" y="46"/>
                  </a:moveTo>
                  <a:lnTo>
                    <a:pt x="32" y="52"/>
                  </a:lnTo>
                  <a:lnTo>
                    <a:pt x="26" y="52"/>
                  </a:lnTo>
                  <a:lnTo>
                    <a:pt x="26" y="46"/>
                  </a:lnTo>
                  <a:lnTo>
                    <a:pt x="21" y="41"/>
                  </a:lnTo>
                  <a:lnTo>
                    <a:pt x="16" y="36"/>
                  </a:lnTo>
                  <a:lnTo>
                    <a:pt x="11" y="26"/>
                  </a:lnTo>
                  <a:lnTo>
                    <a:pt x="5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6" y="15"/>
                  </a:lnTo>
                  <a:lnTo>
                    <a:pt x="32" y="21"/>
                  </a:lnTo>
                  <a:lnTo>
                    <a:pt x="37" y="26"/>
                  </a:lnTo>
                  <a:lnTo>
                    <a:pt x="37" y="31"/>
                  </a:lnTo>
                  <a:lnTo>
                    <a:pt x="37" y="36"/>
                  </a:lnTo>
                  <a:lnTo>
                    <a:pt x="37" y="41"/>
                  </a:lnTo>
                  <a:lnTo>
                    <a:pt x="37" y="46"/>
                  </a:lnTo>
                  <a:lnTo>
                    <a:pt x="32" y="4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7" name="Freeform 48"/>
            <p:cNvSpPr>
              <a:spLocks/>
            </p:cNvSpPr>
            <p:nvPr/>
          </p:nvSpPr>
          <p:spPr bwMode="auto">
            <a:xfrm>
              <a:off x="5075778" y="1527970"/>
              <a:ext cx="117475" cy="442913"/>
            </a:xfrm>
            <a:custGeom>
              <a:avLst/>
              <a:gdLst>
                <a:gd name="T0" fmla="*/ 17462 w 74"/>
                <a:gd name="T1" fmla="*/ 376238 h 279"/>
                <a:gd name="T2" fmla="*/ 9525 w 74"/>
                <a:gd name="T3" fmla="*/ 368300 h 279"/>
                <a:gd name="T4" fmla="*/ 9525 w 74"/>
                <a:gd name="T5" fmla="*/ 360363 h 279"/>
                <a:gd name="T6" fmla="*/ 25400 w 74"/>
                <a:gd name="T7" fmla="*/ 368300 h 279"/>
                <a:gd name="T8" fmla="*/ 41275 w 74"/>
                <a:gd name="T9" fmla="*/ 368300 h 279"/>
                <a:gd name="T10" fmla="*/ 66675 w 74"/>
                <a:gd name="T11" fmla="*/ 376238 h 279"/>
                <a:gd name="T12" fmla="*/ 74612 w 74"/>
                <a:gd name="T13" fmla="*/ 368300 h 279"/>
                <a:gd name="T14" fmla="*/ 84137 w 74"/>
                <a:gd name="T15" fmla="*/ 360363 h 279"/>
                <a:gd name="T16" fmla="*/ 84137 w 74"/>
                <a:gd name="T17" fmla="*/ 352425 h 279"/>
                <a:gd name="T18" fmla="*/ 84137 w 74"/>
                <a:gd name="T19" fmla="*/ 327025 h 279"/>
                <a:gd name="T20" fmla="*/ 84137 w 74"/>
                <a:gd name="T21" fmla="*/ 303213 h 279"/>
                <a:gd name="T22" fmla="*/ 84137 w 74"/>
                <a:gd name="T23" fmla="*/ 261938 h 279"/>
                <a:gd name="T24" fmla="*/ 84137 w 74"/>
                <a:gd name="T25" fmla="*/ 188913 h 279"/>
                <a:gd name="T26" fmla="*/ 84137 w 74"/>
                <a:gd name="T27" fmla="*/ 106363 h 279"/>
                <a:gd name="T28" fmla="*/ 84137 w 74"/>
                <a:gd name="T29" fmla="*/ 82550 h 279"/>
                <a:gd name="T30" fmla="*/ 84137 w 74"/>
                <a:gd name="T31" fmla="*/ 57150 h 279"/>
                <a:gd name="T32" fmla="*/ 74612 w 74"/>
                <a:gd name="T33" fmla="*/ 33338 h 279"/>
                <a:gd name="T34" fmla="*/ 74612 w 74"/>
                <a:gd name="T35" fmla="*/ 25400 h 279"/>
                <a:gd name="T36" fmla="*/ 66675 w 74"/>
                <a:gd name="T37" fmla="*/ 7938 h 279"/>
                <a:gd name="T38" fmla="*/ 58738 w 74"/>
                <a:gd name="T39" fmla="*/ 0 h 279"/>
                <a:gd name="T40" fmla="*/ 66675 w 74"/>
                <a:gd name="T41" fmla="*/ 0 h 279"/>
                <a:gd name="T42" fmla="*/ 74612 w 74"/>
                <a:gd name="T43" fmla="*/ 0 h 279"/>
                <a:gd name="T44" fmla="*/ 92075 w 74"/>
                <a:gd name="T45" fmla="*/ 0 h 279"/>
                <a:gd name="T46" fmla="*/ 107950 w 74"/>
                <a:gd name="T47" fmla="*/ 7938 h 279"/>
                <a:gd name="T48" fmla="*/ 117475 w 74"/>
                <a:gd name="T49" fmla="*/ 25400 h 279"/>
                <a:gd name="T50" fmla="*/ 107950 w 74"/>
                <a:gd name="T51" fmla="*/ 33338 h 279"/>
                <a:gd name="T52" fmla="*/ 107950 w 74"/>
                <a:gd name="T53" fmla="*/ 41275 h 279"/>
                <a:gd name="T54" fmla="*/ 107950 w 74"/>
                <a:gd name="T55" fmla="*/ 57150 h 279"/>
                <a:gd name="T56" fmla="*/ 107950 w 74"/>
                <a:gd name="T57" fmla="*/ 90488 h 279"/>
                <a:gd name="T58" fmla="*/ 107950 w 74"/>
                <a:gd name="T59" fmla="*/ 139700 h 279"/>
                <a:gd name="T60" fmla="*/ 117475 w 74"/>
                <a:gd name="T61" fmla="*/ 220663 h 279"/>
                <a:gd name="T62" fmla="*/ 117475 w 74"/>
                <a:gd name="T63" fmla="*/ 295275 h 279"/>
                <a:gd name="T64" fmla="*/ 117475 w 74"/>
                <a:gd name="T65" fmla="*/ 336550 h 279"/>
                <a:gd name="T66" fmla="*/ 117475 w 74"/>
                <a:gd name="T67" fmla="*/ 360363 h 279"/>
                <a:gd name="T68" fmla="*/ 117475 w 74"/>
                <a:gd name="T69" fmla="*/ 385763 h 279"/>
                <a:gd name="T70" fmla="*/ 107950 w 74"/>
                <a:gd name="T71" fmla="*/ 409575 h 279"/>
                <a:gd name="T72" fmla="*/ 92075 w 74"/>
                <a:gd name="T73" fmla="*/ 434975 h 279"/>
                <a:gd name="T74" fmla="*/ 84137 w 74"/>
                <a:gd name="T75" fmla="*/ 442913 h 279"/>
                <a:gd name="T76" fmla="*/ 74612 w 74"/>
                <a:gd name="T77" fmla="*/ 442913 h 279"/>
                <a:gd name="T78" fmla="*/ 74612 w 74"/>
                <a:gd name="T79" fmla="*/ 434975 h 279"/>
                <a:gd name="T80" fmla="*/ 66675 w 74"/>
                <a:gd name="T81" fmla="*/ 417513 h 279"/>
                <a:gd name="T82" fmla="*/ 50800 w 74"/>
                <a:gd name="T83" fmla="*/ 401638 h 279"/>
                <a:gd name="T84" fmla="*/ 33337 w 74"/>
                <a:gd name="T85" fmla="*/ 393700 h 2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4"/>
                <a:gd name="T130" fmla="*/ 0 h 279"/>
                <a:gd name="T131" fmla="*/ 74 w 74"/>
                <a:gd name="T132" fmla="*/ 279 h 27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4" h="279">
                  <a:moveTo>
                    <a:pt x="21" y="248"/>
                  </a:moveTo>
                  <a:lnTo>
                    <a:pt x="11" y="237"/>
                  </a:lnTo>
                  <a:lnTo>
                    <a:pt x="6" y="237"/>
                  </a:lnTo>
                  <a:lnTo>
                    <a:pt x="6" y="232"/>
                  </a:lnTo>
                  <a:lnTo>
                    <a:pt x="0" y="232"/>
                  </a:lnTo>
                  <a:lnTo>
                    <a:pt x="6" y="227"/>
                  </a:lnTo>
                  <a:lnTo>
                    <a:pt x="16" y="232"/>
                  </a:lnTo>
                  <a:lnTo>
                    <a:pt x="21" y="232"/>
                  </a:lnTo>
                  <a:lnTo>
                    <a:pt x="26" y="232"/>
                  </a:lnTo>
                  <a:lnTo>
                    <a:pt x="37" y="237"/>
                  </a:lnTo>
                  <a:lnTo>
                    <a:pt x="42" y="237"/>
                  </a:lnTo>
                  <a:lnTo>
                    <a:pt x="47" y="232"/>
                  </a:lnTo>
                  <a:lnTo>
                    <a:pt x="53" y="227"/>
                  </a:lnTo>
                  <a:lnTo>
                    <a:pt x="53" y="222"/>
                  </a:lnTo>
                  <a:lnTo>
                    <a:pt x="53" y="217"/>
                  </a:lnTo>
                  <a:lnTo>
                    <a:pt x="53" y="206"/>
                  </a:lnTo>
                  <a:lnTo>
                    <a:pt x="53" y="201"/>
                  </a:lnTo>
                  <a:lnTo>
                    <a:pt x="53" y="191"/>
                  </a:lnTo>
                  <a:lnTo>
                    <a:pt x="53" y="176"/>
                  </a:lnTo>
                  <a:lnTo>
                    <a:pt x="53" y="165"/>
                  </a:lnTo>
                  <a:lnTo>
                    <a:pt x="53" y="150"/>
                  </a:lnTo>
                  <a:lnTo>
                    <a:pt x="53" y="119"/>
                  </a:lnTo>
                  <a:lnTo>
                    <a:pt x="53" y="93"/>
                  </a:lnTo>
                  <a:lnTo>
                    <a:pt x="53" y="67"/>
                  </a:lnTo>
                  <a:lnTo>
                    <a:pt x="53" y="57"/>
                  </a:lnTo>
                  <a:lnTo>
                    <a:pt x="53" y="52"/>
                  </a:lnTo>
                  <a:lnTo>
                    <a:pt x="53" y="41"/>
                  </a:lnTo>
                  <a:lnTo>
                    <a:pt x="53" y="36"/>
                  </a:lnTo>
                  <a:lnTo>
                    <a:pt x="47" y="26"/>
                  </a:lnTo>
                  <a:lnTo>
                    <a:pt x="47" y="21"/>
                  </a:lnTo>
                  <a:lnTo>
                    <a:pt x="47" y="16"/>
                  </a:lnTo>
                  <a:lnTo>
                    <a:pt x="42" y="10"/>
                  </a:lnTo>
                  <a:lnTo>
                    <a:pt x="42" y="5"/>
                  </a:lnTo>
                  <a:lnTo>
                    <a:pt x="37" y="5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8" y="0"/>
                  </a:lnTo>
                  <a:lnTo>
                    <a:pt x="63" y="5"/>
                  </a:lnTo>
                  <a:lnTo>
                    <a:pt x="68" y="5"/>
                  </a:lnTo>
                  <a:lnTo>
                    <a:pt x="74" y="10"/>
                  </a:lnTo>
                  <a:lnTo>
                    <a:pt x="74" y="16"/>
                  </a:lnTo>
                  <a:lnTo>
                    <a:pt x="68" y="21"/>
                  </a:lnTo>
                  <a:lnTo>
                    <a:pt x="68" y="26"/>
                  </a:lnTo>
                  <a:lnTo>
                    <a:pt x="68" y="31"/>
                  </a:lnTo>
                  <a:lnTo>
                    <a:pt x="68" y="36"/>
                  </a:lnTo>
                  <a:lnTo>
                    <a:pt x="68" y="47"/>
                  </a:lnTo>
                  <a:lnTo>
                    <a:pt x="68" y="57"/>
                  </a:lnTo>
                  <a:lnTo>
                    <a:pt x="68" y="67"/>
                  </a:lnTo>
                  <a:lnTo>
                    <a:pt x="68" y="88"/>
                  </a:lnTo>
                  <a:lnTo>
                    <a:pt x="68" y="114"/>
                  </a:lnTo>
                  <a:lnTo>
                    <a:pt x="74" y="139"/>
                  </a:lnTo>
                  <a:lnTo>
                    <a:pt x="74" y="170"/>
                  </a:lnTo>
                  <a:lnTo>
                    <a:pt x="74" y="186"/>
                  </a:lnTo>
                  <a:lnTo>
                    <a:pt x="74" y="201"/>
                  </a:lnTo>
                  <a:lnTo>
                    <a:pt x="74" y="212"/>
                  </a:lnTo>
                  <a:lnTo>
                    <a:pt x="74" y="222"/>
                  </a:lnTo>
                  <a:lnTo>
                    <a:pt x="74" y="227"/>
                  </a:lnTo>
                  <a:lnTo>
                    <a:pt x="74" y="237"/>
                  </a:lnTo>
                  <a:lnTo>
                    <a:pt x="74" y="243"/>
                  </a:lnTo>
                  <a:lnTo>
                    <a:pt x="68" y="248"/>
                  </a:lnTo>
                  <a:lnTo>
                    <a:pt x="68" y="258"/>
                  </a:lnTo>
                  <a:lnTo>
                    <a:pt x="58" y="268"/>
                  </a:lnTo>
                  <a:lnTo>
                    <a:pt x="58" y="274"/>
                  </a:lnTo>
                  <a:lnTo>
                    <a:pt x="53" y="274"/>
                  </a:lnTo>
                  <a:lnTo>
                    <a:pt x="53" y="279"/>
                  </a:lnTo>
                  <a:lnTo>
                    <a:pt x="47" y="279"/>
                  </a:lnTo>
                  <a:lnTo>
                    <a:pt x="47" y="274"/>
                  </a:lnTo>
                  <a:lnTo>
                    <a:pt x="42" y="268"/>
                  </a:lnTo>
                  <a:lnTo>
                    <a:pt x="42" y="263"/>
                  </a:lnTo>
                  <a:lnTo>
                    <a:pt x="37" y="258"/>
                  </a:lnTo>
                  <a:lnTo>
                    <a:pt x="32" y="253"/>
                  </a:lnTo>
                  <a:lnTo>
                    <a:pt x="21" y="24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8" name="Freeform 49"/>
            <p:cNvSpPr>
              <a:spLocks/>
            </p:cNvSpPr>
            <p:nvPr/>
          </p:nvSpPr>
          <p:spPr bwMode="auto">
            <a:xfrm>
              <a:off x="5009103" y="1642270"/>
              <a:ext cx="292100" cy="57150"/>
            </a:xfrm>
            <a:custGeom>
              <a:avLst/>
              <a:gdLst>
                <a:gd name="T0" fmla="*/ 76200 w 184"/>
                <a:gd name="T1" fmla="*/ 33337 h 36"/>
                <a:gd name="T2" fmla="*/ 100012 w 184"/>
                <a:gd name="T3" fmla="*/ 25400 h 36"/>
                <a:gd name="T4" fmla="*/ 133350 w 184"/>
                <a:gd name="T5" fmla="*/ 25400 h 36"/>
                <a:gd name="T6" fmla="*/ 184150 w 184"/>
                <a:gd name="T7" fmla="*/ 9525 h 36"/>
                <a:gd name="T8" fmla="*/ 207963 w 184"/>
                <a:gd name="T9" fmla="*/ 9525 h 36"/>
                <a:gd name="T10" fmla="*/ 225425 w 184"/>
                <a:gd name="T11" fmla="*/ 0 h 36"/>
                <a:gd name="T12" fmla="*/ 233363 w 184"/>
                <a:gd name="T13" fmla="*/ 0 h 36"/>
                <a:gd name="T14" fmla="*/ 241300 w 184"/>
                <a:gd name="T15" fmla="*/ 0 h 36"/>
                <a:gd name="T16" fmla="*/ 241300 w 184"/>
                <a:gd name="T17" fmla="*/ 0 h 36"/>
                <a:gd name="T18" fmla="*/ 241300 w 184"/>
                <a:gd name="T19" fmla="*/ 0 h 36"/>
                <a:gd name="T20" fmla="*/ 249238 w 184"/>
                <a:gd name="T21" fmla="*/ 0 h 36"/>
                <a:gd name="T22" fmla="*/ 249238 w 184"/>
                <a:gd name="T23" fmla="*/ 0 h 36"/>
                <a:gd name="T24" fmla="*/ 258763 w 184"/>
                <a:gd name="T25" fmla="*/ 9525 h 36"/>
                <a:gd name="T26" fmla="*/ 274638 w 184"/>
                <a:gd name="T27" fmla="*/ 9525 h 36"/>
                <a:gd name="T28" fmla="*/ 282575 w 184"/>
                <a:gd name="T29" fmla="*/ 17462 h 36"/>
                <a:gd name="T30" fmla="*/ 292100 w 184"/>
                <a:gd name="T31" fmla="*/ 17462 h 36"/>
                <a:gd name="T32" fmla="*/ 292100 w 184"/>
                <a:gd name="T33" fmla="*/ 25400 h 36"/>
                <a:gd name="T34" fmla="*/ 292100 w 184"/>
                <a:gd name="T35" fmla="*/ 25400 h 36"/>
                <a:gd name="T36" fmla="*/ 292100 w 184"/>
                <a:gd name="T37" fmla="*/ 25400 h 36"/>
                <a:gd name="T38" fmla="*/ 292100 w 184"/>
                <a:gd name="T39" fmla="*/ 25400 h 36"/>
                <a:gd name="T40" fmla="*/ 292100 w 184"/>
                <a:gd name="T41" fmla="*/ 33337 h 36"/>
                <a:gd name="T42" fmla="*/ 282575 w 184"/>
                <a:gd name="T43" fmla="*/ 33337 h 36"/>
                <a:gd name="T44" fmla="*/ 274638 w 184"/>
                <a:gd name="T45" fmla="*/ 33337 h 36"/>
                <a:gd name="T46" fmla="*/ 258763 w 184"/>
                <a:gd name="T47" fmla="*/ 33337 h 36"/>
                <a:gd name="T48" fmla="*/ 241300 w 184"/>
                <a:gd name="T49" fmla="*/ 33337 h 36"/>
                <a:gd name="T50" fmla="*/ 207963 w 184"/>
                <a:gd name="T51" fmla="*/ 33337 h 36"/>
                <a:gd name="T52" fmla="*/ 184150 w 184"/>
                <a:gd name="T53" fmla="*/ 33337 h 36"/>
                <a:gd name="T54" fmla="*/ 150812 w 184"/>
                <a:gd name="T55" fmla="*/ 41275 h 36"/>
                <a:gd name="T56" fmla="*/ 107950 w 184"/>
                <a:gd name="T57" fmla="*/ 49212 h 36"/>
                <a:gd name="T58" fmla="*/ 92075 w 184"/>
                <a:gd name="T59" fmla="*/ 49212 h 36"/>
                <a:gd name="T60" fmla="*/ 76200 w 184"/>
                <a:gd name="T61" fmla="*/ 49212 h 36"/>
                <a:gd name="T62" fmla="*/ 58738 w 184"/>
                <a:gd name="T63" fmla="*/ 57150 h 36"/>
                <a:gd name="T64" fmla="*/ 50800 w 184"/>
                <a:gd name="T65" fmla="*/ 57150 h 36"/>
                <a:gd name="T66" fmla="*/ 42862 w 184"/>
                <a:gd name="T67" fmla="*/ 57150 h 36"/>
                <a:gd name="T68" fmla="*/ 33338 w 184"/>
                <a:gd name="T69" fmla="*/ 57150 h 36"/>
                <a:gd name="T70" fmla="*/ 25400 w 184"/>
                <a:gd name="T71" fmla="*/ 57150 h 36"/>
                <a:gd name="T72" fmla="*/ 25400 w 184"/>
                <a:gd name="T73" fmla="*/ 57150 h 36"/>
                <a:gd name="T74" fmla="*/ 17463 w 184"/>
                <a:gd name="T75" fmla="*/ 57150 h 36"/>
                <a:gd name="T76" fmla="*/ 17463 w 184"/>
                <a:gd name="T77" fmla="*/ 57150 h 36"/>
                <a:gd name="T78" fmla="*/ 9525 w 184"/>
                <a:gd name="T79" fmla="*/ 49212 h 36"/>
                <a:gd name="T80" fmla="*/ 0 w 184"/>
                <a:gd name="T81" fmla="*/ 49212 h 36"/>
                <a:gd name="T82" fmla="*/ 0 w 184"/>
                <a:gd name="T83" fmla="*/ 41275 h 36"/>
                <a:gd name="T84" fmla="*/ 0 w 184"/>
                <a:gd name="T85" fmla="*/ 41275 h 36"/>
                <a:gd name="T86" fmla="*/ 0 w 184"/>
                <a:gd name="T87" fmla="*/ 41275 h 36"/>
                <a:gd name="T88" fmla="*/ 0 w 184"/>
                <a:gd name="T89" fmla="*/ 41275 h 36"/>
                <a:gd name="T90" fmla="*/ 9525 w 184"/>
                <a:gd name="T91" fmla="*/ 41275 h 36"/>
                <a:gd name="T92" fmla="*/ 17463 w 184"/>
                <a:gd name="T93" fmla="*/ 41275 h 36"/>
                <a:gd name="T94" fmla="*/ 25400 w 184"/>
                <a:gd name="T95" fmla="*/ 41275 h 36"/>
                <a:gd name="T96" fmla="*/ 42862 w 184"/>
                <a:gd name="T97" fmla="*/ 33337 h 36"/>
                <a:gd name="T98" fmla="*/ 58738 w 184"/>
                <a:gd name="T99" fmla="*/ 33337 h 36"/>
                <a:gd name="T100" fmla="*/ 76200 w 184"/>
                <a:gd name="T101" fmla="*/ 33337 h 36"/>
                <a:gd name="T102" fmla="*/ 76200 w 184"/>
                <a:gd name="T103" fmla="*/ 33337 h 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4"/>
                <a:gd name="T157" fmla="*/ 0 h 36"/>
                <a:gd name="T158" fmla="*/ 184 w 184"/>
                <a:gd name="T159" fmla="*/ 36 h 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4" h="36">
                  <a:moveTo>
                    <a:pt x="48" y="21"/>
                  </a:moveTo>
                  <a:lnTo>
                    <a:pt x="63" y="16"/>
                  </a:lnTo>
                  <a:lnTo>
                    <a:pt x="84" y="16"/>
                  </a:lnTo>
                  <a:lnTo>
                    <a:pt x="116" y="6"/>
                  </a:lnTo>
                  <a:lnTo>
                    <a:pt x="131" y="6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3" y="6"/>
                  </a:lnTo>
                  <a:lnTo>
                    <a:pt x="173" y="6"/>
                  </a:lnTo>
                  <a:lnTo>
                    <a:pt x="178" y="11"/>
                  </a:lnTo>
                  <a:lnTo>
                    <a:pt x="184" y="11"/>
                  </a:lnTo>
                  <a:lnTo>
                    <a:pt x="184" y="16"/>
                  </a:lnTo>
                  <a:lnTo>
                    <a:pt x="184" y="21"/>
                  </a:lnTo>
                  <a:lnTo>
                    <a:pt x="178" y="21"/>
                  </a:lnTo>
                  <a:lnTo>
                    <a:pt x="173" y="21"/>
                  </a:lnTo>
                  <a:lnTo>
                    <a:pt x="163" y="21"/>
                  </a:lnTo>
                  <a:lnTo>
                    <a:pt x="152" y="21"/>
                  </a:lnTo>
                  <a:lnTo>
                    <a:pt x="131" y="21"/>
                  </a:lnTo>
                  <a:lnTo>
                    <a:pt x="116" y="21"/>
                  </a:lnTo>
                  <a:lnTo>
                    <a:pt x="95" y="26"/>
                  </a:lnTo>
                  <a:lnTo>
                    <a:pt x="68" y="31"/>
                  </a:lnTo>
                  <a:lnTo>
                    <a:pt x="58" y="31"/>
                  </a:lnTo>
                  <a:lnTo>
                    <a:pt x="48" y="31"/>
                  </a:lnTo>
                  <a:lnTo>
                    <a:pt x="37" y="36"/>
                  </a:lnTo>
                  <a:lnTo>
                    <a:pt x="32" y="36"/>
                  </a:lnTo>
                  <a:lnTo>
                    <a:pt x="27" y="36"/>
                  </a:lnTo>
                  <a:lnTo>
                    <a:pt x="21" y="36"/>
                  </a:lnTo>
                  <a:lnTo>
                    <a:pt x="16" y="36"/>
                  </a:lnTo>
                  <a:lnTo>
                    <a:pt x="11" y="36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6" y="26"/>
                  </a:lnTo>
                  <a:lnTo>
                    <a:pt x="11" y="26"/>
                  </a:lnTo>
                  <a:lnTo>
                    <a:pt x="16" y="26"/>
                  </a:lnTo>
                  <a:lnTo>
                    <a:pt x="27" y="21"/>
                  </a:lnTo>
                  <a:lnTo>
                    <a:pt x="37" y="21"/>
                  </a:lnTo>
                  <a:lnTo>
                    <a:pt x="48" y="2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9" name="Freeform 50"/>
            <p:cNvSpPr>
              <a:spLocks noChangeAspect="1"/>
            </p:cNvSpPr>
            <p:nvPr/>
          </p:nvSpPr>
          <p:spPr bwMode="auto">
            <a:xfrm>
              <a:off x="4877341" y="1708945"/>
              <a:ext cx="74612" cy="23813"/>
            </a:xfrm>
            <a:custGeom>
              <a:avLst/>
              <a:gdLst>
                <a:gd name="T0" fmla="*/ 33337 w 47"/>
                <a:gd name="T1" fmla="*/ 0 h 15"/>
                <a:gd name="T2" fmla="*/ 49212 w 47"/>
                <a:gd name="T3" fmla="*/ 0 h 15"/>
                <a:gd name="T4" fmla="*/ 57150 w 47"/>
                <a:gd name="T5" fmla="*/ 0 h 15"/>
                <a:gd name="T6" fmla="*/ 66675 w 47"/>
                <a:gd name="T7" fmla="*/ 0 h 15"/>
                <a:gd name="T8" fmla="*/ 74612 w 47"/>
                <a:gd name="T9" fmla="*/ 7938 h 15"/>
                <a:gd name="T10" fmla="*/ 74612 w 47"/>
                <a:gd name="T11" fmla="*/ 7938 h 15"/>
                <a:gd name="T12" fmla="*/ 74612 w 47"/>
                <a:gd name="T13" fmla="*/ 7938 h 15"/>
                <a:gd name="T14" fmla="*/ 74612 w 47"/>
                <a:gd name="T15" fmla="*/ 15875 h 15"/>
                <a:gd name="T16" fmla="*/ 74612 w 47"/>
                <a:gd name="T17" fmla="*/ 15875 h 15"/>
                <a:gd name="T18" fmla="*/ 66675 w 47"/>
                <a:gd name="T19" fmla="*/ 15875 h 15"/>
                <a:gd name="T20" fmla="*/ 57150 w 47"/>
                <a:gd name="T21" fmla="*/ 15875 h 15"/>
                <a:gd name="T22" fmla="*/ 49212 w 47"/>
                <a:gd name="T23" fmla="*/ 15875 h 15"/>
                <a:gd name="T24" fmla="*/ 41275 w 47"/>
                <a:gd name="T25" fmla="*/ 23813 h 15"/>
                <a:gd name="T26" fmla="*/ 33337 w 47"/>
                <a:gd name="T27" fmla="*/ 23813 h 15"/>
                <a:gd name="T28" fmla="*/ 15875 w 47"/>
                <a:gd name="T29" fmla="*/ 23813 h 15"/>
                <a:gd name="T30" fmla="*/ 0 w 47"/>
                <a:gd name="T31" fmla="*/ 23813 h 15"/>
                <a:gd name="T32" fmla="*/ 0 w 47"/>
                <a:gd name="T33" fmla="*/ 7938 h 15"/>
                <a:gd name="T34" fmla="*/ 7937 w 47"/>
                <a:gd name="T35" fmla="*/ 7938 h 15"/>
                <a:gd name="T36" fmla="*/ 15875 w 47"/>
                <a:gd name="T37" fmla="*/ 0 h 15"/>
                <a:gd name="T38" fmla="*/ 33337 w 47"/>
                <a:gd name="T39" fmla="*/ 0 h 15"/>
                <a:gd name="T40" fmla="*/ 33337 w 47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15"/>
                <a:gd name="T65" fmla="*/ 47 w 47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15">
                  <a:moveTo>
                    <a:pt x="21" y="0"/>
                  </a:moveTo>
                  <a:lnTo>
                    <a:pt x="31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5"/>
                  </a:lnTo>
                  <a:lnTo>
                    <a:pt x="47" y="10"/>
                  </a:lnTo>
                  <a:lnTo>
                    <a:pt x="42" y="10"/>
                  </a:lnTo>
                  <a:lnTo>
                    <a:pt x="36" y="10"/>
                  </a:lnTo>
                  <a:lnTo>
                    <a:pt x="31" y="10"/>
                  </a:lnTo>
                  <a:lnTo>
                    <a:pt x="26" y="15"/>
                  </a:lnTo>
                  <a:lnTo>
                    <a:pt x="21" y="15"/>
                  </a:lnTo>
                  <a:lnTo>
                    <a:pt x="10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5" y="5"/>
                  </a:lnTo>
                  <a:lnTo>
                    <a:pt x="10" y="0"/>
                  </a:lnTo>
                  <a:lnTo>
                    <a:pt x="21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60" name="Freeform 51"/>
            <p:cNvSpPr>
              <a:spLocks/>
            </p:cNvSpPr>
            <p:nvPr/>
          </p:nvSpPr>
          <p:spPr bwMode="auto">
            <a:xfrm>
              <a:off x="4877341" y="1831182"/>
              <a:ext cx="90487" cy="23813"/>
            </a:xfrm>
            <a:custGeom>
              <a:avLst/>
              <a:gdLst>
                <a:gd name="T0" fmla="*/ 90487 w 57"/>
                <a:gd name="T1" fmla="*/ 15875 h 15"/>
                <a:gd name="T2" fmla="*/ 0 w 57"/>
                <a:gd name="T3" fmla="*/ 23813 h 15"/>
                <a:gd name="T4" fmla="*/ 0 w 57"/>
                <a:gd name="T5" fmla="*/ 0 h 15"/>
                <a:gd name="T6" fmla="*/ 7937 w 57"/>
                <a:gd name="T7" fmla="*/ 0 h 15"/>
                <a:gd name="T8" fmla="*/ 7937 w 57"/>
                <a:gd name="T9" fmla="*/ 0 h 15"/>
                <a:gd name="T10" fmla="*/ 23812 w 57"/>
                <a:gd name="T11" fmla="*/ 0 h 15"/>
                <a:gd name="T12" fmla="*/ 33337 w 57"/>
                <a:gd name="T13" fmla="*/ 0 h 15"/>
                <a:gd name="T14" fmla="*/ 41275 w 57"/>
                <a:gd name="T15" fmla="*/ 0 h 15"/>
                <a:gd name="T16" fmla="*/ 49212 w 57"/>
                <a:gd name="T17" fmla="*/ 0 h 15"/>
                <a:gd name="T18" fmla="*/ 57150 w 57"/>
                <a:gd name="T19" fmla="*/ 0 h 15"/>
                <a:gd name="T20" fmla="*/ 66675 w 57"/>
                <a:gd name="T21" fmla="*/ 0 h 15"/>
                <a:gd name="T22" fmla="*/ 74612 w 57"/>
                <a:gd name="T23" fmla="*/ 0 h 15"/>
                <a:gd name="T24" fmla="*/ 74612 w 57"/>
                <a:gd name="T25" fmla="*/ 0 h 15"/>
                <a:gd name="T26" fmla="*/ 82550 w 57"/>
                <a:gd name="T27" fmla="*/ 7938 h 15"/>
                <a:gd name="T28" fmla="*/ 90487 w 57"/>
                <a:gd name="T29" fmla="*/ 15875 h 15"/>
                <a:gd name="T30" fmla="*/ 90487 w 57"/>
                <a:gd name="T31" fmla="*/ 15875 h 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7"/>
                <a:gd name="T49" fmla="*/ 0 h 15"/>
                <a:gd name="T50" fmla="*/ 57 w 57"/>
                <a:gd name="T51" fmla="*/ 15 h 1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7" h="15">
                  <a:moveTo>
                    <a:pt x="57" y="1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5"/>
                  </a:lnTo>
                  <a:lnTo>
                    <a:pt x="57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8" name="组合 37"/>
          <p:cNvGrpSpPr>
            <a:grpSpLocks noChangeAspect="1"/>
          </p:cNvGrpSpPr>
          <p:nvPr/>
        </p:nvGrpSpPr>
        <p:grpSpPr bwMode="auto">
          <a:xfrm>
            <a:off x="1341438" y="3575050"/>
            <a:ext cx="171450" cy="360363"/>
            <a:chOff x="5840674" y="1405732"/>
            <a:chExt cx="149225" cy="311150"/>
          </a:xfrm>
        </p:grpSpPr>
        <p:sp>
          <p:nvSpPr>
            <p:cNvPr id="67650" name="Freeform 45"/>
            <p:cNvSpPr>
              <a:spLocks/>
            </p:cNvSpPr>
            <p:nvPr/>
          </p:nvSpPr>
          <p:spPr bwMode="auto">
            <a:xfrm>
              <a:off x="5840674" y="1423194"/>
              <a:ext cx="33337" cy="293688"/>
            </a:xfrm>
            <a:custGeom>
              <a:avLst/>
              <a:gdLst>
                <a:gd name="T0" fmla="*/ 33337 w 21"/>
                <a:gd name="T1" fmla="*/ 7938 h 185"/>
                <a:gd name="T2" fmla="*/ 33337 w 21"/>
                <a:gd name="T3" fmla="*/ 31750 h 185"/>
                <a:gd name="T4" fmla="*/ 33337 w 21"/>
                <a:gd name="T5" fmla="*/ 65088 h 185"/>
                <a:gd name="T6" fmla="*/ 33337 w 21"/>
                <a:gd name="T7" fmla="*/ 88900 h 185"/>
                <a:gd name="T8" fmla="*/ 33337 w 21"/>
                <a:gd name="T9" fmla="*/ 114300 h 185"/>
                <a:gd name="T10" fmla="*/ 33337 w 21"/>
                <a:gd name="T11" fmla="*/ 138113 h 185"/>
                <a:gd name="T12" fmla="*/ 33337 w 21"/>
                <a:gd name="T13" fmla="*/ 155575 h 185"/>
                <a:gd name="T14" fmla="*/ 33337 w 21"/>
                <a:gd name="T15" fmla="*/ 179388 h 185"/>
                <a:gd name="T16" fmla="*/ 33337 w 21"/>
                <a:gd name="T17" fmla="*/ 195263 h 185"/>
                <a:gd name="T18" fmla="*/ 33337 w 21"/>
                <a:gd name="T19" fmla="*/ 212725 h 185"/>
                <a:gd name="T20" fmla="*/ 33337 w 21"/>
                <a:gd name="T21" fmla="*/ 228600 h 185"/>
                <a:gd name="T22" fmla="*/ 33337 w 21"/>
                <a:gd name="T23" fmla="*/ 236538 h 185"/>
                <a:gd name="T24" fmla="*/ 33337 w 21"/>
                <a:gd name="T25" fmla="*/ 244475 h 185"/>
                <a:gd name="T26" fmla="*/ 25400 w 21"/>
                <a:gd name="T27" fmla="*/ 252413 h 185"/>
                <a:gd name="T28" fmla="*/ 25400 w 21"/>
                <a:gd name="T29" fmla="*/ 261938 h 185"/>
                <a:gd name="T30" fmla="*/ 25400 w 21"/>
                <a:gd name="T31" fmla="*/ 269875 h 185"/>
                <a:gd name="T32" fmla="*/ 25400 w 21"/>
                <a:gd name="T33" fmla="*/ 269875 h 185"/>
                <a:gd name="T34" fmla="*/ 25400 w 21"/>
                <a:gd name="T35" fmla="*/ 277813 h 185"/>
                <a:gd name="T36" fmla="*/ 25400 w 21"/>
                <a:gd name="T37" fmla="*/ 285750 h 185"/>
                <a:gd name="T38" fmla="*/ 25400 w 21"/>
                <a:gd name="T39" fmla="*/ 293688 h 185"/>
                <a:gd name="T40" fmla="*/ 17462 w 21"/>
                <a:gd name="T41" fmla="*/ 293688 h 185"/>
                <a:gd name="T42" fmla="*/ 17462 w 21"/>
                <a:gd name="T43" fmla="*/ 293688 h 185"/>
                <a:gd name="T44" fmla="*/ 17462 w 21"/>
                <a:gd name="T45" fmla="*/ 285750 h 185"/>
                <a:gd name="T46" fmla="*/ 7937 w 21"/>
                <a:gd name="T47" fmla="*/ 285750 h 185"/>
                <a:gd name="T48" fmla="*/ 7937 w 21"/>
                <a:gd name="T49" fmla="*/ 277813 h 185"/>
                <a:gd name="T50" fmla="*/ 0 w 21"/>
                <a:gd name="T51" fmla="*/ 269875 h 185"/>
                <a:gd name="T52" fmla="*/ 0 w 21"/>
                <a:gd name="T53" fmla="*/ 252413 h 185"/>
                <a:gd name="T54" fmla="*/ 0 w 21"/>
                <a:gd name="T55" fmla="*/ 244475 h 185"/>
                <a:gd name="T56" fmla="*/ 0 w 21"/>
                <a:gd name="T57" fmla="*/ 236538 h 185"/>
                <a:gd name="T58" fmla="*/ 7937 w 21"/>
                <a:gd name="T59" fmla="*/ 220663 h 185"/>
                <a:gd name="T60" fmla="*/ 7937 w 21"/>
                <a:gd name="T61" fmla="*/ 195263 h 185"/>
                <a:gd name="T62" fmla="*/ 7937 w 21"/>
                <a:gd name="T63" fmla="*/ 171450 h 185"/>
                <a:gd name="T64" fmla="*/ 7937 w 21"/>
                <a:gd name="T65" fmla="*/ 146050 h 185"/>
                <a:gd name="T66" fmla="*/ 7937 w 21"/>
                <a:gd name="T67" fmla="*/ 114300 h 185"/>
                <a:gd name="T68" fmla="*/ 7937 w 21"/>
                <a:gd name="T69" fmla="*/ 80963 h 185"/>
                <a:gd name="T70" fmla="*/ 7937 w 21"/>
                <a:gd name="T71" fmla="*/ 73025 h 185"/>
                <a:gd name="T72" fmla="*/ 7937 w 21"/>
                <a:gd name="T73" fmla="*/ 57150 h 185"/>
                <a:gd name="T74" fmla="*/ 7937 w 21"/>
                <a:gd name="T75" fmla="*/ 49213 h 185"/>
                <a:gd name="T76" fmla="*/ 7937 w 21"/>
                <a:gd name="T77" fmla="*/ 31750 h 185"/>
                <a:gd name="T78" fmla="*/ 0 w 21"/>
                <a:gd name="T79" fmla="*/ 23813 h 185"/>
                <a:gd name="T80" fmla="*/ 0 w 21"/>
                <a:gd name="T81" fmla="*/ 15875 h 185"/>
                <a:gd name="T82" fmla="*/ 0 w 21"/>
                <a:gd name="T83" fmla="*/ 15875 h 185"/>
                <a:gd name="T84" fmla="*/ 0 w 21"/>
                <a:gd name="T85" fmla="*/ 7938 h 185"/>
                <a:gd name="T86" fmla="*/ 0 w 21"/>
                <a:gd name="T87" fmla="*/ 7938 h 185"/>
                <a:gd name="T88" fmla="*/ 0 w 21"/>
                <a:gd name="T89" fmla="*/ 0 h 185"/>
                <a:gd name="T90" fmla="*/ 0 w 21"/>
                <a:gd name="T91" fmla="*/ 0 h 185"/>
                <a:gd name="T92" fmla="*/ 0 w 21"/>
                <a:gd name="T93" fmla="*/ 0 h 185"/>
                <a:gd name="T94" fmla="*/ 0 w 21"/>
                <a:gd name="T95" fmla="*/ 0 h 185"/>
                <a:gd name="T96" fmla="*/ 7937 w 21"/>
                <a:gd name="T97" fmla="*/ 0 h 185"/>
                <a:gd name="T98" fmla="*/ 17462 w 21"/>
                <a:gd name="T99" fmla="*/ 0 h 185"/>
                <a:gd name="T100" fmla="*/ 33337 w 21"/>
                <a:gd name="T101" fmla="*/ 7938 h 185"/>
                <a:gd name="T102" fmla="*/ 33337 w 21"/>
                <a:gd name="T103" fmla="*/ 7938 h 1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"/>
                <a:gd name="T157" fmla="*/ 0 h 185"/>
                <a:gd name="T158" fmla="*/ 21 w 21"/>
                <a:gd name="T159" fmla="*/ 185 h 18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" h="185">
                  <a:moveTo>
                    <a:pt x="21" y="5"/>
                  </a:moveTo>
                  <a:lnTo>
                    <a:pt x="21" y="20"/>
                  </a:lnTo>
                  <a:lnTo>
                    <a:pt x="21" y="41"/>
                  </a:lnTo>
                  <a:lnTo>
                    <a:pt x="21" y="56"/>
                  </a:lnTo>
                  <a:lnTo>
                    <a:pt x="21" y="72"/>
                  </a:lnTo>
                  <a:lnTo>
                    <a:pt x="21" y="87"/>
                  </a:lnTo>
                  <a:lnTo>
                    <a:pt x="21" y="98"/>
                  </a:lnTo>
                  <a:lnTo>
                    <a:pt x="21" y="113"/>
                  </a:lnTo>
                  <a:lnTo>
                    <a:pt x="21" y="123"/>
                  </a:lnTo>
                  <a:lnTo>
                    <a:pt x="21" y="134"/>
                  </a:lnTo>
                  <a:lnTo>
                    <a:pt x="21" y="144"/>
                  </a:lnTo>
                  <a:lnTo>
                    <a:pt x="21" y="149"/>
                  </a:lnTo>
                  <a:lnTo>
                    <a:pt x="21" y="154"/>
                  </a:lnTo>
                  <a:lnTo>
                    <a:pt x="16" y="159"/>
                  </a:lnTo>
                  <a:lnTo>
                    <a:pt x="16" y="165"/>
                  </a:lnTo>
                  <a:lnTo>
                    <a:pt x="16" y="170"/>
                  </a:lnTo>
                  <a:lnTo>
                    <a:pt x="16" y="175"/>
                  </a:lnTo>
                  <a:lnTo>
                    <a:pt x="16" y="180"/>
                  </a:lnTo>
                  <a:lnTo>
                    <a:pt x="16" y="185"/>
                  </a:lnTo>
                  <a:lnTo>
                    <a:pt x="11" y="185"/>
                  </a:lnTo>
                  <a:lnTo>
                    <a:pt x="11" y="180"/>
                  </a:lnTo>
                  <a:lnTo>
                    <a:pt x="5" y="180"/>
                  </a:lnTo>
                  <a:lnTo>
                    <a:pt x="5" y="175"/>
                  </a:lnTo>
                  <a:lnTo>
                    <a:pt x="0" y="170"/>
                  </a:lnTo>
                  <a:lnTo>
                    <a:pt x="0" y="159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5" y="139"/>
                  </a:lnTo>
                  <a:lnTo>
                    <a:pt x="5" y="123"/>
                  </a:lnTo>
                  <a:lnTo>
                    <a:pt x="5" y="108"/>
                  </a:lnTo>
                  <a:lnTo>
                    <a:pt x="5" y="92"/>
                  </a:lnTo>
                  <a:lnTo>
                    <a:pt x="5" y="72"/>
                  </a:lnTo>
                  <a:lnTo>
                    <a:pt x="5" y="51"/>
                  </a:lnTo>
                  <a:lnTo>
                    <a:pt x="5" y="46"/>
                  </a:lnTo>
                  <a:lnTo>
                    <a:pt x="5" y="36"/>
                  </a:lnTo>
                  <a:lnTo>
                    <a:pt x="5" y="31"/>
                  </a:lnTo>
                  <a:lnTo>
                    <a:pt x="5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21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1" name="Freeform 46"/>
            <p:cNvSpPr>
              <a:spLocks/>
            </p:cNvSpPr>
            <p:nvPr/>
          </p:nvSpPr>
          <p:spPr bwMode="auto">
            <a:xfrm>
              <a:off x="5858137" y="1405732"/>
              <a:ext cx="131762" cy="311150"/>
            </a:xfrm>
            <a:custGeom>
              <a:avLst/>
              <a:gdLst>
                <a:gd name="T0" fmla="*/ 123825 w 83"/>
                <a:gd name="T1" fmla="*/ 17463 h 196"/>
                <a:gd name="T2" fmla="*/ 131762 w 83"/>
                <a:gd name="T3" fmla="*/ 25400 h 196"/>
                <a:gd name="T4" fmla="*/ 131762 w 83"/>
                <a:gd name="T5" fmla="*/ 33338 h 196"/>
                <a:gd name="T6" fmla="*/ 123825 w 83"/>
                <a:gd name="T7" fmla="*/ 41275 h 196"/>
                <a:gd name="T8" fmla="*/ 123825 w 83"/>
                <a:gd name="T9" fmla="*/ 57150 h 196"/>
                <a:gd name="T10" fmla="*/ 123825 w 83"/>
                <a:gd name="T11" fmla="*/ 82550 h 196"/>
                <a:gd name="T12" fmla="*/ 123825 w 83"/>
                <a:gd name="T13" fmla="*/ 131763 h 196"/>
                <a:gd name="T14" fmla="*/ 123825 w 83"/>
                <a:gd name="T15" fmla="*/ 188912 h 196"/>
                <a:gd name="T16" fmla="*/ 115887 w 83"/>
                <a:gd name="T17" fmla="*/ 238125 h 196"/>
                <a:gd name="T18" fmla="*/ 115887 w 83"/>
                <a:gd name="T19" fmla="*/ 269875 h 196"/>
                <a:gd name="T20" fmla="*/ 115887 w 83"/>
                <a:gd name="T21" fmla="*/ 287338 h 196"/>
                <a:gd name="T22" fmla="*/ 107950 w 83"/>
                <a:gd name="T23" fmla="*/ 303213 h 196"/>
                <a:gd name="T24" fmla="*/ 98425 w 83"/>
                <a:gd name="T25" fmla="*/ 311150 h 196"/>
                <a:gd name="T26" fmla="*/ 90487 w 83"/>
                <a:gd name="T27" fmla="*/ 311150 h 196"/>
                <a:gd name="T28" fmla="*/ 90487 w 83"/>
                <a:gd name="T29" fmla="*/ 303213 h 196"/>
                <a:gd name="T30" fmla="*/ 90487 w 83"/>
                <a:gd name="T31" fmla="*/ 287338 h 196"/>
                <a:gd name="T32" fmla="*/ 74612 w 83"/>
                <a:gd name="T33" fmla="*/ 261938 h 196"/>
                <a:gd name="T34" fmla="*/ 74612 w 83"/>
                <a:gd name="T35" fmla="*/ 246063 h 196"/>
                <a:gd name="T36" fmla="*/ 90487 w 83"/>
                <a:gd name="T37" fmla="*/ 246063 h 196"/>
                <a:gd name="T38" fmla="*/ 90487 w 83"/>
                <a:gd name="T39" fmla="*/ 238125 h 196"/>
                <a:gd name="T40" fmla="*/ 90487 w 83"/>
                <a:gd name="T41" fmla="*/ 230188 h 196"/>
                <a:gd name="T42" fmla="*/ 90487 w 83"/>
                <a:gd name="T43" fmla="*/ 212725 h 196"/>
                <a:gd name="T44" fmla="*/ 90487 w 83"/>
                <a:gd name="T45" fmla="*/ 188912 h 196"/>
                <a:gd name="T46" fmla="*/ 90487 w 83"/>
                <a:gd name="T47" fmla="*/ 147638 h 196"/>
                <a:gd name="T48" fmla="*/ 98425 w 83"/>
                <a:gd name="T49" fmla="*/ 98425 h 196"/>
                <a:gd name="T50" fmla="*/ 98425 w 83"/>
                <a:gd name="T51" fmla="*/ 57150 h 196"/>
                <a:gd name="T52" fmla="*/ 90487 w 83"/>
                <a:gd name="T53" fmla="*/ 33338 h 196"/>
                <a:gd name="T54" fmla="*/ 90487 w 83"/>
                <a:gd name="T55" fmla="*/ 25400 h 196"/>
                <a:gd name="T56" fmla="*/ 66675 w 83"/>
                <a:gd name="T57" fmla="*/ 33338 h 196"/>
                <a:gd name="T58" fmla="*/ 33337 w 83"/>
                <a:gd name="T59" fmla="*/ 33338 h 196"/>
                <a:gd name="T60" fmla="*/ 7937 w 83"/>
                <a:gd name="T61" fmla="*/ 41275 h 196"/>
                <a:gd name="T62" fmla="*/ 0 w 83"/>
                <a:gd name="T63" fmla="*/ 17463 h 196"/>
                <a:gd name="T64" fmla="*/ 33337 w 83"/>
                <a:gd name="T65" fmla="*/ 17463 h 196"/>
                <a:gd name="T66" fmla="*/ 57150 w 83"/>
                <a:gd name="T67" fmla="*/ 17463 h 196"/>
                <a:gd name="T68" fmla="*/ 74612 w 83"/>
                <a:gd name="T69" fmla="*/ 7938 h 196"/>
                <a:gd name="T70" fmla="*/ 90487 w 83"/>
                <a:gd name="T71" fmla="*/ 0 h 196"/>
                <a:gd name="T72" fmla="*/ 98425 w 83"/>
                <a:gd name="T73" fmla="*/ 0 h 196"/>
                <a:gd name="T74" fmla="*/ 107950 w 83"/>
                <a:gd name="T75" fmla="*/ 0 h 196"/>
                <a:gd name="T76" fmla="*/ 115887 w 83"/>
                <a:gd name="T77" fmla="*/ 7938 h 1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3"/>
                <a:gd name="T118" fmla="*/ 0 h 196"/>
                <a:gd name="T119" fmla="*/ 83 w 83"/>
                <a:gd name="T120" fmla="*/ 196 h 1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3" h="196">
                  <a:moveTo>
                    <a:pt x="73" y="5"/>
                  </a:moveTo>
                  <a:lnTo>
                    <a:pt x="78" y="11"/>
                  </a:lnTo>
                  <a:lnTo>
                    <a:pt x="83" y="11"/>
                  </a:lnTo>
                  <a:lnTo>
                    <a:pt x="83" y="16"/>
                  </a:lnTo>
                  <a:lnTo>
                    <a:pt x="83" y="21"/>
                  </a:lnTo>
                  <a:lnTo>
                    <a:pt x="78" y="26"/>
                  </a:lnTo>
                  <a:lnTo>
                    <a:pt x="78" y="36"/>
                  </a:lnTo>
                  <a:lnTo>
                    <a:pt x="78" y="42"/>
                  </a:lnTo>
                  <a:lnTo>
                    <a:pt x="78" y="52"/>
                  </a:lnTo>
                  <a:lnTo>
                    <a:pt x="78" y="67"/>
                  </a:lnTo>
                  <a:lnTo>
                    <a:pt x="78" y="83"/>
                  </a:lnTo>
                  <a:lnTo>
                    <a:pt x="78" y="98"/>
                  </a:lnTo>
                  <a:lnTo>
                    <a:pt x="78" y="119"/>
                  </a:lnTo>
                  <a:lnTo>
                    <a:pt x="73" y="134"/>
                  </a:lnTo>
                  <a:lnTo>
                    <a:pt x="73" y="150"/>
                  </a:lnTo>
                  <a:lnTo>
                    <a:pt x="73" y="160"/>
                  </a:lnTo>
                  <a:lnTo>
                    <a:pt x="73" y="170"/>
                  </a:lnTo>
                  <a:lnTo>
                    <a:pt x="73" y="176"/>
                  </a:lnTo>
                  <a:lnTo>
                    <a:pt x="73" y="181"/>
                  </a:lnTo>
                  <a:lnTo>
                    <a:pt x="73" y="186"/>
                  </a:lnTo>
                  <a:lnTo>
                    <a:pt x="68" y="191"/>
                  </a:lnTo>
                  <a:lnTo>
                    <a:pt x="68" y="196"/>
                  </a:lnTo>
                  <a:lnTo>
                    <a:pt x="62" y="196"/>
                  </a:lnTo>
                  <a:lnTo>
                    <a:pt x="57" y="196"/>
                  </a:lnTo>
                  <a:lnTo>
                    <a:pt x="57" y="191"/>
                  </a:lnTo>
                  <a:lnTo>
                    <a:pt x="57" y="186"/>
                  </a:lnTo>
                  <a:lnTo>
                    <a:pt x="57" y="181"/>
                  </a:lnTo>
                  <a:lnTo>
                    <a:pt x="52" y="176"/>
                  </a:lnTo>
                  <a:lnTo>
                    <a:pt x="47" y="165"/>
                  </a:lnTo>
                  <a:lnTo>
                    <a:pt x="42" y="155"/>
                  </a:lnTo>
                  <a:lnTo>
                    <a:pt x="47" y="155"/>
                  </a:lnTo>
                  <a:lnTo>
                    <a:pt x="52" y="155"/>
                  </a:lnTo>
                  <a:lnTo>
                    <a:pt x="57" y="155"/>
                  </a:lnTo>
                  <a:lnTo>
                    <a:pt x="57" y="150"/>
                  </a:lnTo>
                  <a:lnTo>
                    <a:pt x="57" y="145"/>
                  </a:lnTo>
                  <a:lnTo>
                    <a:pt x="57" y="140"/>
                  </a:lnTo>
                  <a:lnTo>
                    <a:pt x="57" y="134"/>
                  </a:lnTo>
                  <a:lnTo>
                    <a:pt x="57" y="129"/>
                  </a:lnTo>
                  <a:lnTo>
                    <a:pt x="57" y="119"/>
                  </a:lnTo>
                  <a:lnTo>
                    <a:pt x="57" y="109"/>
                  </a:lnTo>
                  <a:lnTo>
                    <a:pt x="57" y="93"/>
                  </a:lnTo>
                  <a:lnTo>
                    <a:pt x="62" y="72"/>
                  </a:lnTo>
                  <a:lnTo>
                    <a:pt x="62" y="62"/>
                  </a:lnTo>
                  <a:lnTo>
                    <a:pt x="62" y="47"/>
                  </a:lnTo>
                  <a:lnTo>
                    <a:pt x="62" y="36"/>
                  </a:lnTo>
                  <a:lnTo>
                    <a:pt x="57" y="26"/>
                  </a:lnTo>
                  <a:lnTo>
                    <a:pt x="57" y="21"/>
                  </a:lnTo>
                  <a:lnTo>
                    <a:pt x="57" y="16"/>
                  </a:lnTo>
                  <a:lnTo>
                    <a:pt x="52" y="16"/>
                  </a:lnTo>
                  <a:lnTo>
                    <a:pt x="42" y="21"/>
                  </a:lnTo>
                  <a:lnTo>
                    <a:pt x="31" y="21"/>
                  </a:lnTo>
                  <a:lnTo>
                    <a:pt x="21" y="21"/>
                  </a:lnTo>
                  <a:lnTo>
                    <a:pt x="15" y="21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0" y="11"/>
                  </a:lnTo>
                  <a:lnTo>
                    <a:pt x="10" y="11"/>
                  </a:lnTo>
                  <a:lnTo>
                    <a:pt x="21" y="11"/>
                  </a:lnTo>
                  <a:lnTo>
                    <a:pt x="31" y="11"/>
                  </a:lnTo>
                  <a:lnTo>
                    <a:pt x="36" y="11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2" y="5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3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2" name="Freeform 50"/>
            <p:cNvSpPr>
              <a:spLocks/>
            </p:cNvSpPr>
            <p:nvPr/>
          </p:nvSpPr>
          <p:spPr bwMode="auto">
            <a:xfrm>
              <a:off x="5858137" y="1529557"/>
              <a:ext cx="74612" cy="23813"/>
            </a:xfrm>
            <a:custGeom>
              <a:avLst/>
              <a:gdLst>
                <a:gd name="T0" fmla="*/ 33337 w 47"/>
                <a:gd name="T1" fmla="*/ 0 h 15"/>
                <a:gd name="T2" fmla="*/ 49212 w 47"/>
                <a:gd name="T3" fmla="*/ 0 h 15"/>
                <a:gd name="T4" fmla="*/ 57150 w 47"/>
                <a:gd name="T5" fmla="*/ 0 h 15"/>
                <a:gd name="T6" fmla="*/ 66675 w 47"/>
                <a:gd name="T7" fmla="*/ 0 h 15"/>
                <a:gd name="T8" fmla="*/ 74612 w 47"/>
                <a:gd name="T9" fmla="*/ 7938 h 15"/>
                <a:gd name="T10" fmla="*/ 74612 w 47"/>
                <a:gd name="T11" fmla="*/ 7938 h 15"/>
                <a:gd name="T12" fmla="*/ 74612 w 47"/>
                <a:gd name="T13" fmla="*/ 7938 h 15"/>
                <a:gd name="T14" fmla="*/ 74612 w 47"/>
                <a:gd name="T15" fmla="*/ 15875 h 15"/>
                <a:gd name="T16" fmla="*/ 74612 w 47"/>
                <a:gd name="T17" fmla="*/ 15875 h 15"/>
                <a:gd name="T18" fmla="*/ 66675 w 47"/>
                <a:gd name="T19" fmla="*/ 15875 h 15"/>
                <a:gd name="T20" fmla="*/ 57150 w 47"/>
                <a:gd name="T21" fmla="*/ 15875 h 15"/>
                <a:gd name="T22" fmla="*/ 49212 w 47"/>
                <a:gd name="T23" fmla="*/ 15875 h 15"/>
                <a:gd name="T24" fmla="*/ 41275 w 47"/>
                <a:gd name="T25" fmla="*/ 23813 h 15"/>
                <a:gd name="T26" fmla="*/ 33337 w 47"/>
                <a:gd name="T27" fmla="*/ 23813 h 15"/>
                <a:gd name="T28" fmla="*/ 15875 w 47"/>
                <a:gd name="T29" fmla="*/ 23813 h 15"/>
                <a:gd name="T30" fmla="*/ 0 w 47"/>
                <a:gd name="T31" fmla="*/ 23813 h 15"/>
                <a:gd name="T32" fmla="*/ 0 w 47"/>
                <a:gd name="T33" fmla="*/ 7938 h 15"/>
                <a:gd name="T34" fmla="*/ 7937 w 47"/>
                <a:gd name="T35" fmla="*/ 7938 h 15"/>
                <a:gd name="T36" fmla="*/ 15875 w 47"/>
                <a:gd name="T37" fmla="*/ 0 h 15"/>
                <a:gd name="T38" fmla="*/ 33337 w 47"/>
                <a:gd name="T39" fmla="*/ 0 h 15"/>
                <a:gd name="T40" fmla="*/ 33337 w 47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15"/>
                <a:gd name="T65" fmla="*/ 47 w 47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15">
                  <a:moveTo>
                    <a:pt x="21" y="0"/>
                  </a:moveTo>
                  <a:lnTo>
                    <a:pt x="31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5"/>
                  </a:lnTo>
                  <a:lnTo>
                    <a:pt x="47" y="10"/>
                  </a:lnTo>
                  <a:lnTo>
                    <a:pt x="42" y="10"/>
                  </a:lnTo>
                  <a:lnTo>
                    <a:pt x="36" y="10"/>
                  </a:lnTo>
                  <a:lnTo>
                    <a:pt x="31" y="10"/>
                  </a:lnTo>
                  <a:lnTo>
                    <a:pt x="26" y="15"/>
                  </a:lnTo>
                  <a:lnTo>
                    <a:pt x="21" y="15"/>
                  </a:lnTo>
                  <a:lnTo>
                    <a:pt x="10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5" y="5"/>
                  </a:lnTo>
                  <a:lnTo>
                    <a:pt x="10" y="0"/>
                  </a:lnTo>
                  <a:lnTo>
                    <a:pt x="21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3" name="Freeform 51"/>
            <p:cNvSpPr>
              <a:spLocks/>
            </p:cNvSpPr>
            <p:nvPr/>
          </p:nvSpPr>
          <p:spPr bwMode="auto">
            <a:xfrm>
              <a:off x="5858137" y="1651794"/>
              <a:ext cx="90487" cy="23813"/>
            </a:xfrm>
            <a:custGeom>
              <a:avLst/>
              <a:gdLst>
                <a:gd name="T0" fmla="*/ 90487 w 57"/>
                <a:gd name="T1" fmla="*/ 15875 h 15"/>
                <a:gd name="T2" fmla="*/ 0 w 57"/>
                <a:gd name="T3" fmla="*/ 23813 h 15"/>
                <a:gd name="T4" fmla="*/ 0 w 57"/>
                <a:gd name="T5" fmla="*/ 0 h 15"/>
                <a:gd name="T6" fmla="*/ 7937 w 57"/>
                <a:gd name="T7" fmla="*/ 0 h 15"/>
                <a:gd name="T8" fmla="*/ 7937 w 57"/>
                <a:gd name="T9" fmla="*/ 0 h 15"/>
                <a:gd name="T10" fmla="*/ 23812 w 57"/>
                <a:gd name="T11" fmla="*/ 0 h 15"/>
                <a:gd name="T12" fmla="*/ 33337 w 57"/>
                <a:gd name="T13" fmla="*/ 0 h 15"/>
                <a:gd name="T14" fmla="*/ 41275 w 57"/>
                <a:gd name="T15" fmla="*/ 0 h 15"/>
                <a:gd name="T16" fmla="*/ 49212 w 57"/>
                <a:gd name="T17" fmla="*/ 0 h 15"/>
                <a:gd name="T18" fmla="*/ 57150 w 57"/>
                <a:gd name="T19" fmla="*/ 0 h 15"/>
                <a:gd name="T20" fmla="*/ 66675 w 57"/>
                <a:gd name="T21" fmla="*/ 0 h 15"/>
                <a:gd name="T22" fmla="*/ 74612 w 57"/>
                <a:gd name="T23" fmla="*/ 0 h 15"/>
                <a:gd name="T24" fmla="*/ 74612 w 57"/>
                <a:gd name="T25" fmla="*/ 0 h 15"/>
                <a:gd name="T26" fmla="*/ 82550 w 57"/>
                <a:gd name="T27" fmla="*/ 7938 h 15"/>
                <a:gd name="T28" fmla="*/ 90487 w 57"/>
                <a:gd name="T29" fmla="*/ 15875 h 15"/>
                <a:gd name="T30" fmla="*/ 90487 w 57"/>
                <a:gd name="T31" fmla="*/ 15875 h 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7"/>
                <a:gd name="T49" fmla="*/ 0 h 15"/>
                <a:gd name="T50" fmla="*/ 57 w 57"/>
                <a:gd name="T51" fmla="*/ 15 h 1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7" h="15">
                  <a:moveTo>
                    <a:pt x="57" y="1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5"/>
                  </a:lnTo>
                  <a:lnTo>
                    <a:pt x="57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9" name="组合 63"/>
          <p:cNvGrpSpPr>
            <a:grpSpLocks noChangeAspect="1"/>
          </p:cNvGrpSpPr>
          <p:nvPr/>
        </p:nvGrpSpPr>
        <p:grpSpPr bwMode="auto">
          <a:xfrm>
            <a:off x="7778750" y="4519613"/>
            <a:ext cx="361950" cy="360362"/>
            <a:chOff x="2393685" y="1348583"/>
            <a:chExt cx="450850" cy="449262"/>
          </a:xfrm>
        </p:grpSpPr>
        <p:sp>
          <p:nvSpPr>
            <p:cNvPr id="67639" name="Freeform 58"/>
            <p:cNvSpPr>
              <a:spLocks/>
            </p:cNvSpPr>
            <p:nvPr/>
          </p:nvSpPr>
          <p:spPr bwMode="auto">
            <a:xfrm>
              <a:off x="2393685" y="1397795"/>
              <a:ext cx="25400" cy="334962"/>
            </a:xfrm>
            <a:custGeom>
              <a:avLst/>
              <a:gdLst>
                <a:gd name="T0" fmla="*/ 0 w 16"/>
                <a:gd name="T1" fmla="*/ 23812 h 211"/>
                <a:gd name="T2" fmla="*/ 0 w 16"/>
                <a:gd name="T3" fmla="*/ 15875 h 211"/>
                <a:gd name="T4" fmla="*/ 0 w 16"/>
                <a:gd name="T5" fmla="*/ 7937 h 211"/>
                <a:gd name="T6" fmla="*/ 0 w 16"/>
                <a:gd name="T7" fmla="*/ 0 h 211"/>
                <a:gd name="T8" fmla="*/ 0 w 16"/>
                <a:gd name="T9" fmla="*/ 0 h 211"/>
                <a:gd name="T10" fmla="*/ 0 w 16"/>
                <a:gd name="T11" fmla="*/ 0 h 211"/>
                <a:gd name="T12" fmla="*/ 9525 w 16"/>
                <a:gd name="T13" fmla="*/ 0 h 211"/>
                <a:gd name="T14" fmla="*/ 17462 w 16"/>
                <a:gd name="T15" fmla="*/ 0 h 211"/>
                <a:gd name="T16" fmla="*/ 25400 w 16"/>
                <a:gd name="T17" fmla="*/ 7937 h 211"/>
                <a:gd name="T18" fmla="*/ 25400 w 16"/>
                <a:gd name="T19" fmla="*/ 41275 h 211"/>
                <a:gd name="T20" fmla="*/ 25400 w 16"/>
                <a:gd name="T21" fmla="*/ 80962 h 211"/>
                <a:gd name="T22" fmla="*/ 25400 w 16"/>
                <a:gd name="T23" fmla="*/ 114300 h 211"/>
                <a:gd name="T24" fmla="*/ 25400 w 16"/>
                <a:gd name="T25" fmla="*/ 146050 h 211"/>
                <a:gd name="T26" fmla="*/ 25400 w 16"/>
                <a:gd name="T27" fmla="*/ 171450 h 211"/>
                <a:gd name="T28" fmla="*/ 25400 w 16"/>
                <a:gd name="T29" fmla="*/ 195262 h 211"/>
                <a:gd name="T30" fmla="*/ 25400 w 16"/>
                <a:gd name="T31" fmla="*/ 220662 h 211"/>
                <a:gd name="T32" fmla="*/ 25400 w 16"/>
                <a:gd name="T33" fmla="*/ 244475 h 211"/>
                <a:gd name="T34" fmla="*/ 25400 w 16"/>
                <a:gd name="T35" fmla="*/ 260350 h 211"/>
                <a:gd name="T36" fmla="*/ 25400 w 16"/>
                <a:gd name="T37" fmla="*/ 277812 h 211"/>
                <a:gd name="T38" fmla="*/ 25400 w 16"/>
                <a:gd name="T39" fmla="*/ 293687 h 211"/>
                <a:gd name="T40" fmla="*/ 25400 w 16"/>
                <a:gd name="T41" fmla="*/ 301625 h 211"/>
                <a:gd name="T42" fmla="*/ 25400 w 16"/>
                <a:gd name="T43" fmla="*/ 309562 h 211"/>
                <a:gd name="T44" fmla="*/ 25400 w 16"/>
                <a:gd name="T45" fmla="*/ 317500 h 211"/>
                <a:gd name="T46" fmla="*/ 25400 w 16"/>
                <a:gd name="T47" fmla="*/ 325437 h 211"/>
                <a:gd name="T48" fmla="*/ 25400 w 16"/>
                <a:gd name="T49" fmla="*/ 325437 h 211"/>
                <a:gd name="T50" fmla="*/ 25400 w 16"/>
                <a:gd name="T51" fmla="*/ 334962 h 211"/>
                <a:gd name="T52" fmla="*/ 17462 w 16"/>
                <a:gd name="T53" fmla="*/ 334962 h 211"/>
                <a:gd name="T54" fmla="*/ 17462 w 16"/>
                <a:gd name="T55" fmla="*/ 334962 h 211"/>
                <a:gd name="T56" fmla="*/ 17462 w 16"/>
                <a:gd name="T57" fmla="*/ 334962 h 211"/>
                <a:gd name="T58" fmla="*/ 17462 w 16"/>
                <a:gd name="T59" fmla="*/ 334962 h 211"/>
                <a:gd name="T60" fmla="*/ 9525 w 16"/>
                <a:gd name="T61" fmla="*/ 325437 h 211"/>
                <a:gd name="T62" fmla="*/ 9525 w 16"/>
                <a:gd name="T63" fmla="*/ 325437 h 211"/>
                <a:gd name="T64" fmla="*/ 0 w 16"/>
                <a:gd name="T65" fmla="*/ 309562 h 211"/>
                <a:gd name="T66" fmla="*/ 0 w 16"/>
                <a:gd name="T67" fmla="*/ 301625 h 211"/>
                <a:gd name="T68" fmla="*/ 0 w 16"/>
                <a:gd name="T69" fmla="*/ 293687 h 211"/>
                <a:gd name="T70" fmla="*/ 0 w 16"/>
                <a:gd name="T71" fmla="*/ 293687 h 211"/>
                <a:gd name="T72" fmla="*/ 0 w 16"/>
                <a:gd name="T73" fmla="*/ 277812 h 211"/>
                <a:gd name="T74" fmla="*/ 0 w 16"/>
                <a:gd name="T75" fmla="*/ 268287 h 211"/>
                <a:gd name="T76" fmla="*/ 9525 w 16"/>
                <a:gd name="T77" fmla="*/ 260350 h 211"/>
                <a:gd name="T78" fmla="*/ 9525 w 16"/>
                <a:gd name="T79" fmla="*/ 252412 h 211"/>
                <a:gd name="T80" fmla="*/ 9525 w 16"/>
                <a:gd name="T81" fmla="*/ 236537 h 211"/>
                <a:gd name="T82" fmla="*/ 9525 w 16"/>
                <a:gd name="T83" fmla="*/ 228600 h 211"/>
                <a:gd name="T84" fmla="*/ 9525 w 16"/>
                <a:gd name="T85" fmla="*/ 211137 h 211"/>
                <a:gd name="T86" fmla="*/ 9525 w 16"/>
                <a:gd name="T87" fmla="*/ 195262 h 211"/>
                <a:gd name="T88" fmla="*/ 9525 w 16"/>
                <a:gd name="T89" fmla="*/ 179387 h 211"/>
                <a:gd name="T90" fmla="*/ 9525 w 16"/>
                <a:gd name="T91" fmla="*/ 163512 h 211"/>
                <a:gd name="T92" fmla="*/ 9525 w 16"/>
                <a:gd name="T93" fmla="*/ 138112 h 211"/>
                <a:gd name="T94" fmla="*/ 9525 w 16"/>
                <a:gd name="T95" fmla="*/ 122237 h 211"/>
                <a:gd name="T96" fmla="*/ 9525 w 16"/>
                <a:gd name="T97" fmla="*/ 106362 h 211"/>
                <a:gd name="T98" fmla="*/ 9525 w 16"/>
                <a:gd name="T99" fmla="*/ 88900 h 211"/>
                <a:gd name="T100" fmla="*/ 9525 w 16"/>
                <a:gd name="T101" fmla="*/ 80962 h 211"/>
                <a:gd name="T102" fmla="*/ 9525 w 16"/>
                <a:gd name="T103" fmla="*/ 73025 h 211"/>
                <a:gd name="T104" fmla="*/ 9525 w 16"/>
                <a:gd name="T105" fmla="*/ 65087 h 211"/>
                <a:gd name="T106" fmla="*/ 0 w 16"/>
                <a:gd name="T107" fmla="*/ 57150 h 211"/>
                <a:gd name="T108" fmla="*/ 0 w 16"/>
                <a:gd name="T109" fmla="*/ 49212 h 211"/>
                <a:gd name="T110" fmla="*/ 0 w 16"/>
                <a:gd name="T111" fmla="*/ 41275 h 211"/>
                <a:gd name="T112" fmla="*/ 0 w 16"/>
                <a:gd name="T113" fmla="*/ 23812 h 211"/>
                <a:gd name="T114" fmla="*/ 0 w 16"/>
                <a:gd name="T115" fmla="*/ 23812 h 21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"/>
                <a:gd name="T175" fmla="*/ 0 h 211"/>
                <a:gd name="T176" fmla="*/ 16 w 16"/>
                <a:gd name="T177" fmla="*/ 211 h 21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" h="211">
                  <a:moveTo>
                    <a:pt x="0" y="15"/>
                  </a:move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16" y="26"/>
                  </a:lnTo>
                  <a:lnTo>
                    <a:pt x="16" y="51"/>
                  </a:lnTo>
                  <a:lnTo>
                    <a:pt x="16" y="72"/>
                  </a:lnTo>
                  <a:lnTo>
                    <a:pt x="16" y="92"/>
                  </a:lnTo>
                  <a:lnTo>
                    <a:pt x="16" y="108"/>
                  </a:lnTo>
                  <a:lnTo>
                    <a:pt x="16" y="123"/>
                  </a:lnTo>
                  <a:lnTo>
                    <a:pt x="16" y="139"/>
                  </a:lnTo>
                  <a:lnTo>
                    <a:pt x="16" y="154"/>
                  </a:lnTo>
                  <a:lnTo>
                    <a:pt x="16" y="164"/>
                  </a:lnTo>
                  <a:lnTo>
                    <a:pt x="16" y="175"/>
                  </a:lnTo>
                  <a:lnTo>
                    <a:pt x="16" y="185"/>
                  </a:lnTo>
                  <a:lnTo>
                    <a:pt x="16" y="190"/>
                  </a:lnTo>
                  <a:lnTo>
                    <a:pt x="16" y="195"/>
                  </a:lnTo>
                  <a:lnTo>
                    <a:pt x="16" y="200"/>
                  </a:lnTo>
                  <a:lnTo>
                    <a:pt x="16" y="205"/>
                  </a:lnTo>
                  <a:lnTo>
                    <a:pt x="16" y="211"/>
                  </a:lnTo>
                  <a:lnTo>
                    <a:pt x="11" y="211"/>
                  </a:lnTo>
                  <a:lnTo>
                    <a:pt x="6" y="205"/>
                  </a:lnTo>
                  <a:lnTo>
                    <a:pt x="0" y="195"/>
                  </a:lnTo>
                  <a:lnTo>
                    <a:pt x="0" y="190"/>
                  </a:lnTo>
                  <a:lnTo>
                    <a:pt x="0" y="185"/>
                  </a:lnTo>
                  <a:lnTo>
                    <a:pt x="0" y="175"/>
                  </a:lnTo>
                  <a:lnTo>
                    <a:pt x="0" y="169"/>
                  </a:lnTo>
                  <a:lnTo>
                    <a:pt x="6" y="164"/>
                  </a:lnTo>
                  <a:lnTo>
                    <a:pt x="6" y="159"/>
                  </a:lnTo>
                  <a:lnTo>
                    <a:pt x="6" y="149"/>
                  </a:lnTo>
                  <a:lnTo>
                    <a:pt x="6" y="144"/>
                  </a:lnTo>
                  <a:lnTo>
                    <a:pt x="6" y="133"/>
                  </a:lnTo>
                  <a:lnTo>
                    <a:pt x="6" y="123"/>
                  </a:lnTo>
                  <a:lnTo>
                    <a:pt x="6" y="113"/>
                  </a:lnTo>
                  <a:lnTo>
                    <a:pt x="6" y="103"/>
                  </a:lnTo>
                  <a:lnTo>
                    <a:pt x="6" y="87"/>
                  </a:lnTo>
                  <a:lnTo>
                    <a:pt x="6" y="77"/>
                  </a:lnTo>
                  <a:lnTo>
                    <a:pt x="6" y="67"/>
                  </a:lnTo>
                  <a:lnTo>
                    <a:pt x="6" y="56"/>
                  </a:lnTo>
                  <a:lnTo>
                    <a:pt x="6" y="51"/>
                  </a:lnTo>
                  <a:lnTo>
                    <a:pt x="6" y="46"/>
                  </a:lnTo>
                  <a:lnTo>
                    <a:pt x="6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1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0" name="Freeform 59"/>
            <p:cNvSpPr>
              <a:spLocks/>
            </p:cNvSpPr>
            <p:nvPr/>
          </p:nvSpPr>
          <p:spPr bwMode="auto">
            <a:xfrm>
              <a:off x="2403210" y="1381920"/>
              <a:ext cx="123825" cy="358775"/>
            </a:xfrm>
            <a:custGeom>
              <a:avLst/>
              <a:gdLst>
                <a:gd name="T0" fmla="*/ 74612 w 78"/>
                <a:gd name="T1" fmla="*/ 0 h 226"/>
                <a:gd name="T2" fmla="*/ 82550 w 78"/>
                <a:gd name="T3" fmla="*/ 0 h 226"/>
                <a:gd name="T4" fmla="*/ 90487 w 78"/>
                <a:gd name="T5" fmla="*/ 7938 h 226"/>
                <a:gd name="T6" fmla="*/ 107950 w 78"/>
                <a:gd name="T7" fmla="*/ 15875 h 226"/>
                <a:gd name="T8" fmla="*/ 123825 w 78"/>
                <a:gd name="T9" fmla="*/ 23812 h 226"/>
                <a:gd name="T10" fmla="*/ 123825 w 78"/>
                <a:gd name="T11" fmla="*/ 31750 h 226"/>
                <a:gd name="T12" fmla="*/ 115888 w 78"/>
                <a:gd name="T13" fmla="*/ 39688 h 226"/>
                <a:gd name="T14" fmla="*/ 115888 w 78"/>
                <a:gd name="T15" fmla="*/ 65088 h 226"/>
                <a:gd name="T16" fmla="*/ 107950 w 78"/>
                <a:gd name="T17" fmla="*/ 96837 h 226"/>
                <a:gd name="T18" fmla="*/ 107950 w 78"/>
                <a:gd name="T19" fmla="*/ 146050 h 226"/>
                <a:gd name="T20" fmla="*/ 107950 w 78"/>
                <a:gd name="T21" fmla="*/ 211138 h 226"/>
                <a:gd name="T22" fmla="*/ 107950 w 78"/>
                <a:gd name="T23" fmla="*/ 268288 h 226"/>
                <a:gd name="T24" fmla="*/ 107950 w 78"/>
                <a:gd name="T25" fmla="*/ 309563 h 226"/>
                <a:gd name="T26" fmla="*/ 107950 w 78"/>
                <a:gd name="T27" fmla="*/ 333375 h 226"/>
                <a:gd name="T28" fmla="*/ 100012 w 78"/>
                <a:gd name="T29" fmla="*/ 350838 h 226"/>
                <a:gd name="T30" fmla="*/ 100012 w 78"/>
                <a:gd name="T31" fmla="*/ 358775 h 226"/>
                <a:gd name="T32" fmla="*/ 90487 w 78"/>
                <a:gd name="T33" fmla="*/ 358775 h 226"/>
                <a:gd name="T34" fmla="*/ 90487 w 78"/>
                <a:gd name="T35" fmla="*/ 350838 h 226"/>
                <a:gd name="T36" fmla="*/ 82550 w 78"/>
                <a:gd name="T37" fmla="*/ 341313 h 226"/>
                <a:gd name="T38" fmla="*/ 82550 w 78"/>
                <a:gd name="T39" fmla="*/ 325438 h 226"/>
                <a:gd name="T40" fmla="*/ 82550 w 78"/>
                <a:gd name="T41" fmla="*/ 309563 h 226"/>
                <a:gd name="T42" fmla="*/ 82550 w 78"/>
                <a:gd name="T43" fmla="*/ 284163 h 226"/>
                <a:gd name="T44" fmla="*/ 82550 w 78"/>
                <a:gd name="T45" fmla="*/ 252413 h 226"/>
                <a:gd name="T46" fmla="*/ 82550 w 78"/>
                <a:gd name="T47" fmla="*/ 219075 h 226"/>
                <a:gd name="T48" fmla="*/ 82550 w 78"/>
                <a:gd name="T49" fmla="*/ 146050 h 226"/>
                <a:gd name="T50" fmla="*/ 82550 w 78"/>
                <a:gd name="T51" fmla="*/ 88900 h 226"/>
                <a:gd name="T52" fmla="*/ 82550 w 78"/>
                <a:gd name="T53" fmla="*/ 47625 h 226"/>
                <a:gd name="T54" fmla="*/ 82550 w 78"/>
                <a:gd name="T55" fmla="*/ 31750 h 226"/>
                <a:gd name="T56" fmla="*/ 74612 w 78"/>
                <a:gd name="T57" fmla="*/ 31750 h 226"/>
                <a:gd name="T58" fmla="*/ 49212 w 78"/>
                <a:gd name="T59" fmla="*/ 31750 h 226"/>
                <a:gd name="T60" fmla="*/ 0 w 78"/>
                <a:gd name="T61" fmla="*/ 39688 h 226"/>
                <a:gd name="T62" fmla="*/ 15875 w 78"/>
                <a:gd name="T63" fmla="*/ 23812 h 226"/>
                <a:gd name="T64" fmla="*/ 49212 w 78"/>
                <a:gd name="T65" fmla="*/ 15875 h 226"/>
                <a:gd name="T66" fmla="*/ 66675 w 78"/>
                <a:gd name="T67" fmla="*/ 7938 h 226"/>
                <a:gd name="T68" fmla="*/ 66675 w 78"/>
                <a:gd name="T69" fmla="*/ 7938 h 2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226"/>
                <a:gd name="T107" fmla="*/ 78 w 78"/>
                <a:gd name="T108" fmla="*/ 226 h 2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226">
                  <a:moveTo>
                    <a:pt x="42" y="5"/>
                  </a:moveTo>
                  <a:lnTo>
                    <a:pt x="47" y="0"/>
                  </a:lnTo>
                  <a:lnTo>
                    <a:pt x="52" y="0"/>
                  </a:lnTo>
                  <a:lnTo>
                    <a:pt x="57" y="5"/>
                  </a:lnTo>
                  <a:lnTo>
                    <a:pt x="63" y="5"/>
                  </a:lnTo>
                  <a:lnTo>
                    <a:pt x="68" y="10"/>
                  </a:lnTo>
                  <a:lnTo>
                    <a:pt x="73" y="15"/>
                  </a:lnTo>
                  <a:lnTo>
                    <a:pt x="78" y="15"/>
                  </a:lnTo>
                  <a:lnTo>
                    <a:pt x="78" y="20"/>
                  </a:lnTo>
                  <a:lnTo>
                    <a:pt x="73" y="25"/>
                  </a:lnTo>
                  <a:lnTo>
                    <a:pt x="73" y="30"/>
                  </a:lnTo>
                  <a:lnTo>
                    <a:pt x="73" y="41"/>
                  </a:lnTo>
                  <a:lnTo>
                    <a:pt x="73" y="46"/>
                  </a:lnTo>
                  <a:lnTo>
                    <a:pt x="68" y="61"/>
                  </a:lnTo>
                  <a:lnTo>
                    <a:pt x="68" y="77"/>
                  </a:lnTo>
                  <a:lnTo>
                    <a:pt x="68" y="92"/>
                  </a:lnTo>
                  <a:lnTo>
                    <a:pt x="68" y="113"/>
                  </a:lnTo>
                  <a:lnTo>
                    <a:pt x="68" y="133"/>
                  </a:lnTo>
                  <a:lnTo>
                    <a:pt x="68" y="154"/>
                  </a:lnTo>
                  <a:lnTo>
                    <a:pt x="68" y="169"/>
                  </a:lnTo>
                  <a:lnTo>
                    <a:pt x="68" y="179"/>
                  </a:lnTo>
                  <a:lnTo>
                    <a:pt x="68" y="195"/>
                  </a:lnTo>
                  <a:lnTo>
                    <a:pt x="68" y="200"/>
                  </a:lnTo>
                  <a:lnTo>
                    <a:pt x="68" y="210"/>
                  </a:lnTo>
                  <a:lnTo>
                    <a:pt x="68" y="215"/>
                  </a:lnTo>
                  <a:lnTo>
                    <a:pt x="63" y="221"/>
                  </a:lnTo>
                  <a:lnTo>
                    <a:pt x="63" y="226"/>
                  </a:lnTo>
                  <a:lnTo>
                    <a:pt x="57" y="226"/>
                  </a:lnTo>
                  <a:lnTo>
                    <a:pt x="57" y="221"/>
                  </a:lnTo>
                  <a:lnTo>
                    <a:pt x="52" y="221"/>
                  </a:lnTo>
                  <a:lnTo>
                    <a:pt x="52" y="215"/>
                  </a:lnTo>
                  <a:lnTo>
                    <a:pt x="52" y="210"/>
                  </a:lnTo>
                  <a:lnTo>
                    <a:pt x="52" y="205"/>
                  </a:lnTo>
                  <a:lnTo>
                    <a:pt x="52" y="200"/>
                  </a:lnTo>
                  <a:lnTo>
                    <a:pt x="52" y="195"/>
                  </a:lnTo>
                  <a:lnTo>
                    <a:pt x="52" y="185"/>
                  </a:lnTo>
                  <a:lnTo>
                    <a:pt x="52" y="179"/>
                  </a:lnTo>
                  <a:lnTo>
                    <a:pt x="52" y="169"/>
                  </a:lnTo>
                  <a:lnTo>
                    <a:pt x="52" y="159"/>
                  </a:lnTo>
                  <a:lnTo>
                    <a:pt x="52" y="149"/>
                  </a:lnTo>
                  <a:lnTo>
                    <a:pt x="52" y="138"/>
                  </a:lnTo>
                  <a:lnTo>
                    <a:pt x="52" y="113"/>
                  </a:lnTo>
                  <a:lnTo>
                    <a:pt x="52" y="92"/>
                  </a:lnTo>
                  <a:lnTo>
                    <a:pt x="52" y="72"/>
                  </a:lnTo>
                  <a:lnTo>
                    <a:pt x="52" y="56"/>
                  </a:lnTo>
                  <a:lnTo>
                    <a:pt x="52" y="41"/>
                  </a:lnTo>
                  <a:lnTo>
                    <a:pt x="52" y="30"/>
                  </a:lnTo>
                  <a:lnTo>
                    <a:pt x="52" y="20"/>
                  </a:lnTo>
                  <a:lnTo>
                    <a:pt x="47" y="20"/>
                  </a:lnTo>
                  <a:lnTo>
                    <a:pt x="36" y="20"/>
                  </a:lnTo>
                  <a:lnTo>
                    <a:pt x="31" y="20"/>
                  </a:lnTo>
                  <a:lnTo>
                    <a:pt x="15" y="25"/>
                  </a:lnTo>
                  <a:lnTo>
                    <a:pt x="0" y="25"/>
                  </a:lnTo>
                  <a:lnTo>
                    <a:pt x="0" y="15"/>
                  </a:lnTo>
                  <a:lnTo>
                    <a:pt x="10" y="15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6" y="5"/>
                  </a:lnTo>
                  <a:lnTo>
                    <a:pt x="42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1" name="Freeform 60"/>
            <p:cNvSpPr>
              <a:spLocks/>
            </p:cNvSpPr>
            <p:nvPr/>
          </p:nvSpPr>
          <p:spPr bwMode="auto">
            <a:xfrm>
              <a:off x="2419085" y="1486695"/>
              <a:ext cx="50800" cy="33337"/>
            </a:xfrm>
            <a:custGeom>
              <a:avLst/>
              <a:gdLst>
                <a:gd name="T0" fmla="*/ 50800 w 32"/>
                <a:gd name="T1" fmla="*/ 17462 h 21"/>
                <a:gd name="T2" fmla="*/ 50800 w 32"/>
                <a:gd name="T3" fmla="*/ 25400 h 21"/>
                <a:gd name="T4" fmla="*/ 41275 w 32"/>
                <a:gd name="T5" fmla="*/ 25400 h 21"/>
                <a:gd name="T6" fmla="*/ 33337 w 32"/>
                <a:gd name="T7" fmla="*/ 25400 h 21"/>
                <a:gd name="T8" fmla="*/ 25400 w 32"/>
                <a:gd name="T9" fmla="*/ 33337 h 21"/>
                <a:gd name="T10" fmla="*/ 7937 w 32"/>
                <a:gd name="T11" fmla="*/ 33337 h 21"/>
                <a:gd name="T12" fmla="*/ 0 w 32"/>
                <a:gd name="T13" fmla="*/ 33337 h 21"/>
                <a:gd name="T14" fmla="*/ 0 w 32"/>
                <a:gd name="T15" fmla="*/ 9525 h 21"/>
                <a:gd name="T16" fmla="*/ 17462 w 32"/>
                <a:gd name="T17" fmla="*/ 9525 h 21"/>
                <a:gd name="T18" fmla="*/ 25400 w 32"/>
                <a:gd name="T19" fmla="*/ 9525 h 21"/>
                <a:gd name="T20" fmla="*/ 25400 w 32"/>
                <a:gd name="T21" fmla="*/ 9525 h 21"/>
                <a:gd name="T22" fmla="*/ 41275 w 32"/>
                <a:gd name="T23" fmla="*/ 0 h 21"/>
                <a:gd name="T24" fmla="*/ 50800 w 32"/>
                <a:gd name="T25" fmla="*/ 9525 h 21"/>
                <a:gd name="T26" fmla="*/ 50800 w 32"/>
                <a:gd name="T27" fmla="*/ 9525 h 21"/>
                <a:gd name="T28" fmla="*/ 50800 w 32"/>
                <a:gd name="T29" fmla="*/ 17462 h 21"/>
                <a:gd name="T30" fmla="*/ 50800 w 32"/>
                <a:gd name="T31" fmla="*/ 17462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21"/>
                <a:gd name="T50" fmla="*/ 32 w 32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21">
                  <a:moveTo>
                    <a:pt x="32" y="11"/>
                  </a:moveTo>
                  <a:lnTo>
                    <a:pt x="32" y="16"/>
                  </a:lnTo>
                  <a:lnTo>
                    <a:pt x="26" y="16"/>
                  </a:lnTo>
                  <a:lnTo>
                    <a:pt x="21" y="16"/>
                  </a:lnTo>
                  <a:lnTo>
                    <a:pt x="16" y="21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6"/>
                  </a:lnTo>
                  <a:lnTo>
                    <a:pt x="11" y="6"/>
                  </a:lnTo>
                  <a:lnTo>
                    <a:pt x="16" y="6"/>
                  </a:lnTo>
                  <a:lnTo>
                    <a:pt x="26" y="0"/>
                  </a:lnTo>
                  <a:lnTo>
                    <a:pt x="32" y="6"/>
                  </a:lnTo>
                  <a:lnTo>
                    <a:pt x="32" y="1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2" name="Freeform 61"/>
            <p:cNvSpPr>
              <a:spLocks/>
            </p:cNvSpPr>
            <p:nvPr/>
          </p:nvSpPr>
          <p:spPr bwMode="auto">
            <a:xfrm>
              <a:off x="2411147" y="1577183"/>
              <a:ext cx="66675" cy="23812"/>
            </a:xfrm>
            <a:custGeom>
              <a:avLst/>
              <a:gdLst>
                <a:gd name="T0" fmla="*/ 0 w 42"/>
                <a:gd name="T1" fmla="*/ 7937 h 15"/>
                <a:gd name="T2" fmla="*/ 15875 w 42"/>
                <a:gd name="T3" fmla="*/ 0 h 15"/>
                <a:gd name="T4" fmla="*/ 25400 w 42"/>
                <a:gd name="T5" fmla="*/ 0 h 15"/>
                <a:gd name="T6" fmla="*/ 33338 w 42"/>
                <a:gd name="T7" fmla="*/ 0 h 15"/>
                <a:gd name="T8" fmla="*/ 41275 w 42"/>
                <a:gd name="T9" fmla="*/ 0 h 15"/>
                <a:gd name="T10" fmla="*/ 49212 w 42"/>
                <a:gd name="T11" fmla="*/ 0 h 15"/>
                <a:gd name="T12" fmla="*/ 49212 w 42"/>
                <a:gd name="T13" fmla="*/ 0 h 15"/>
                <a:gd name="T14" fmla="*/ 58738 w 42"/>
                <a:gd name="T15" fmla="*/ 0 h 15"/>
                <a:gd name="T16" fmla="*/ 58738 w 42"/>
                <a:gd name="T17" fmla="*/ 7937 h 15"/>
                <a:gd name="T18" fmla="*/ 66675 w 42"/>
                <a:gd name="T19" fmla="*/ 7937 h 15"/>
                <a:gd name="T20" fmla="*/ 58738 w 42"/>
                <a:gd name="T21" fmla="*/ 15875 h 15"/>
                <a:gd name="T22" fmla="*/ 58738 w 42"/>
                <a:gd name="T23" fmla="*/ 15875 h 15"/>
                <a:gd name="T24" fmla="*/ 49212 w 42"/>
                <a:gd name="T25" fmla="*/ 15875 h 15"/>
                <a:gd name="T26" fmla="*/ 41275 w 42"/>
                <a:gd name="T27" fmla="*/ 23812 h 15"/>
                <a:gd name="T28" fmla="*/ 25400 w 42"/>
                <a:gd name="T29" fmla="*/ 23812 h 15"/>
                <a:gd name="T30" fmla="*/ 0 w 42"/>
                <a:gd name="T31" fmla="*/ 23812 h 15"/>
                <a:gd name="T32" fmla="*/ 0 w 42"/>
                <a:gd name="T33" fmla="*/ 7937 h 15"/>
                <a:gd name="T34" fmla="*/ 0 w 42"/>
                <a:gd name="T35" fmla="*/ 7937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2"/>
                <a:gd name="T55" fmla="*/ 0 h 15"/>
                <a:gd name="T56" fmla="*/ 42 w 42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2" h="15">
                  <a:moveTo>
                    <a:pt x="0" y="5"/>
                  </a:move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"/>
                  </a:lnTo>
                  <a:lnTo>
                    <a:pt x="42" y="5"/>
                  </a:lnTo>
                  <a:lnTo>
                    <a:pt x="37" y="10"/>
                  </a:lnTo>
                  <a:lnTo>
                    <a:pt x="31" y="10"/>
                  </a:lnTo>
                  <a:lnTo>
                    <a:pt x="26" y="15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3" name="Freeform 62"/>
            <p:cNvSpPr>
              <a:spLocks/>
            </p:cNvSpPr>
            <p:nvPr/>
          </p:nvSpPr>
          <p:spPr bwMode="auto">
            <a:xfrm>
              <a:off x="2411147" y="1675608"/>
              <a:ext cx="92075" cy="23812"/>
            </a:xfrm>
            <a:custGeom>
              <a:avLst/>
              <a:gdLst>
                <a:gd name="T0" fmla="*/ 0 w 58"/>
                <a:gd name="T1" fmla="*/ 23812 h 15"/>
                <a:gd name="T2" fmla="*/ 0 w 58"/>
                <a:gd name="T3" fmla="*/ 7937 h 15"/>
                <a:gd name="T4" fmla="*/ 15875 w 58"/>
                <a:gd name="T5" fmla="*/ 7937 h 15"/>
                <a:gd name="T6" fmla="*/ 33338 w 58"/>
                <a:gd name="T7" fmla="*/ 0 h 15"/>
                <a:gd name="T8" fmla="*/ 41275 w 58"/>
                <a:gd name="T9" fmla="*/ 0 h 15"/>
                <a:gd name="T10" fmla="*/ 49212 w 58"/>
                <a:gd name="T11" fmla="*/ 0 h 15"/>
                <a:gd name="T12" fmla="*/ 66675 w 58"/>
                <a:gd name="T13" fmla="*/ 0 h 15"/>
                <a:gd name="T14" fmla="*/ 92075 w 58"/>
                <a:gd name="T15" fmla="*/ 0 h 15"/>
                <a:gd name="T16" fmla="*/ 92075 w 58"/>
                <a:gd name="T17" fmla="*/ 15875 h 15"/>
                <a:gd name="T18" fmla="*/ 82550 w 58"/>
                <a:gd name="T19" fmla="*/ 15875 h 15"/>
                <a:gd name="T20" fmla="*/ 82550 w 58"/>
                <a:gd name="T21" fmla="*/ 23812 h 15"/>
                <a:gd name="T22" fmla="*/ 74613 w 58"/>
                <a:gd name="T23" fmla="*/ 23812 h 15"/>
                <a:gd name="T24" fmla="*/ 66675 w 58"/>
                <a:gd name="T25" fmla="*/ 23812 h 15"/>
                <a:gd name="T26" fmla="*/ 49212 w 58"/>
                <a:gd name="T27" fmla="*/ 23812 h 15"/>
                <a:gd name="T28" fmla="*/ 33338 w 58"/>
                <a:gd name="T29" fmla="*/ 23812 h 15"/>
                <a:gd name="T30" fmla="*/ 15875 w 58"/>
                <a:gd name="T31" fmla="*/ 23812 h 15"/>
                <a:gd name="T32" fmla="*/ 0 w 58"/>
                <a:gd name="T33" fmla="*/ 23812 h 15"/>
                <a:gd name="T34" fmla="*/ 0 w 58"/>
                <a:gd name="T35" fmla="*/ 23812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15"/>
                <a:gd name="T56" fmla="*/ 58 w 58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15">
                  <a:moveTo>
                    <a:pt x="0" y="15"/>
                  </a:moveTo>
                  <a:lnTo>
                    <a:pt x="0" y="5"/>
                  </a:lnTo>
                  <a:lnTo>
                    <a:pt x="10" y="5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42" y="0"/>
                  </a:lnTo>
                  <a:lnTo>
                    <a:pt x="58" y="0"/>
                  </a:lnTo>
                  <a:lnTo>
                    <a:pt x="58" y="10"/>
                  </a:lnTo>
                  <a:lnTo>
                    <a:pt x="52" y="1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2" y="15"/>
                  </a:lnTo>
                  <a:lnTo>
                    <a:pt x="31" y="15"/>
                  </a:lnTo>
                  <a:lnTo>
                    <a:pt x="21" y="15"/>
                  </a:lnTo>
                  <a:lnTo>
                    <a:pt x="10" y="15"/>
                  </a:lnTo>
                  <a:lnTo>
                    <a:pt x="0" y="1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4" name="Freeform 63"/>
            <p:cNvSpPr>
              <a:spLocks/>
            </p:cNvSpPr>
            <p:nvPr/>
          </p:nvSpPr>
          <p:spPr bwMode="auto">
            <a:xfrm>
              <a:off x="2552435" y="1381920"/>
              <a:ext cx="125413" cy="415925"/>
            </a:xfrm>
            <a:custGeom>
              <a:avLst/>
              <a:gdLst>
                <a:gd name="T0" fmla="*/ 58738 w 79"/>
                <a:gd name="T1" fmla="*/ 366712 h 262"/>
                <a:gd name="T2" fmla="*/ 33338 w 79"/>
                <a:gd name="T3" fmla="*/ 390525 h 262"/>
                <a:gd name="T4" fmla="*/ 25400 w 79"/>
                <a:gd name="T5" fmla="*/ 407988 h 262"/>
                <a:gd name="T6" fmla="*/ 17463 w 79"/>
                <a:gd name="T7" fmla="*/ 415925 h 262"/>
                <a:gd name="T8" fmla="*/ 7938 w 79"/>
                <a:gd name="T9" fmla="*/ 407988 h 262"/>
                <a:gd name="T10" fmla="*/ 0 w 79"/>
                <a:gd name="T11" fmla="*/ 382587 h 262"/>
                <a:gd name="T12" fmla="*/ 0 w 79"/>
                <a:gd name="T13" fmla="*/ 374650 h 262"/>
                <a:gd name="T14" fmla="*/ 0 w 79"/>
                <a:gd name="T15" fmla="*/ 366712 h 262"/>
                <a:gd name="T16" fmla="*/ 7938 w 79"/>
                <a:gd name="T17" fmla="*/ 350837 h 262"/>
                <a:gd name="T18" fmla="*/ 17463 w 79"/>
                <a:gd name="T19" fmla="*/ 333375 h 262"/>
                <a:gd name="T20" fmla="*/ 17463 w 79"/>
                <a:gd name="T21" fmla="*/ 309562 h 262"/>
                <a:gd name="T22" fmla="*/ 17463 w 79"/>
                <a:gd name="T23" fmla="*/ 284162 h 262"/>
                <a:gd name="T24" fmla="*/ 17463 w 79"/>
                <a:gd name="T25" fmla="*/ 252412 h 262"/>
                <a:gd name="T26" fmla="*/ 17463 w 79"/>
                <a:gd name="T27" fmla="*/ 203200 h 262"/>
                <a:gd name="T28" fmla="*/ 17463 w 79"/>
                <a:gd name="T29" fmla="*/ 153987 h 262"/>
                <a:gd name="T30" fmla="*/ 17463 w 79"/>
                <a:gd name="T31" fmla="*/ 104775 h 262"/>
                <a:gd name="T32" fmla="*/ 17463 w 79"/>
                <a:gd name="T33" fmla="*/ 73025 h 262"/>
                <a:gd name="T34" fmla="*/ 17463 w 79"/>
                <a:gd name="T35" fmla="*/ 47625 h 262"/>
                <a:gd name="T36" fmla="*/ 7938 w 79"/>
                <a:gd name="T37" fmla="*/ 23812 h 262"/>
                <a:gd name="T38" fmla="*/ 7938 w 79"/>
                <a:gd name="T39" fmla="*/ 7937 h 262"/>
                <a:gd name="T40" fmla="*/ 7938 w 79"/>
                <a:gd name="T41" fmla="*/ 0 h 262"/>
                <a:gd name="T42" fmla="*/ 17463 w 79"/>
                <a:gd name="T43" fmla="*/ 0 h 262"/>
                <a:gd name="T44" fmla="*/ 25400 w 79"/>
                <a:gd name="T45" fmla="*/ 7937 h 262"/>
                <a:gd name="T46" fmla="*/ 41275 w 79"/>
                <a:gd name="T47" fmla="*/ 7937 h 262"/>
                <a:gd name="T48" fmla="*/ 41275 w 79"/>
                <a:gd name="T49" fmla="*/ 23812 h 262"/>
                <a:gd name="T50" fmla="*/ 41275 w 79"/>
                <a:gd name="T51" fmla="*/ 57150 h 262"/>
                <a:gd name="T52" fmla="*/ 41275 w 79"/>
                <a:gd name="T53" fmla="*/ 114300 h 262"/>
                <a:gd name="T54" fmla="*/ 41275 w 79"/>
                <a:gd name="T55" fmla="*/ 171450 h 262"/>
                <a:gd name="T56" fmla="*/ 41275 w 79"/>
                <a:gd name="T57" fmla="*/ 227012 h 262"/>
                <a:gd name="T58" fmla="*/ 41275 w 79"/>
                <a:gd name="T59" fmla="*/ 284162 h 262"/>
                <a:gd name="T60" fmla="*/ 41275 w 79"/>
                <a:gd name="T61" fmla="*/ 317500 h 262"/>
                <a:gd name="T62" fmla="*/ 41275 w 79"/>
                <a:gd name="T63" fmla="*/ 333375 h 262"/>
                <a:gd name="T64" fmla="*/ 41275 w 79"/>
                <a:gd name="T65" fmla="*/ 333375 h 262"/>
                <a:gd name="T66" fmla="*/ 58738 w 79"/>
                <a:gd name="T67" fmla="*/ 333375 h 262"/>
                <a:gd name="T68" fmla="*/ 84138 w 79"/>
                <a:gd name="T69" fmla="*/ 317500 h 262"/>
                <a:gd name="T70" fmla="*/ 107950 w 79"/>
                <a:gd name="T71" fmla="*/ 301625 h 262"/>
                <a:gd name="T72" fmla="*/ 125413 w 79"/>
                <a:gd name="T73" fmla="*/ 301625 h 262"/>
                <a:gd name="T74" fmla="*/ 117475 w 79"/>
                <a:gd name="T75" fmla="*/ 309562 h 262"/>
                <a:gd name="T76" fmla="*/ 107950 w 79"/>
                <a:gd name="T77" fmla="*/ 317500 h 262"/>
                <a:gd name="T78" fmla="*/ 74613 w 79"/>
                <a:gd name="T79" fmla="*/ 350837 h 26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"/>
                <a:gd name="T121" fmla="*/ 0 h 262"/>
                <a:gd name="T122" fmla="*/ 79 w 79"/>
                <a:gd name="T123" fmla="*/ 262 h 26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" h="262">
                  <a:moveTo>
                    <a:pt x="47" y="221"/>
                  </a:moveTo>
                  <a:lnTo>
                    <a:pt x="37" y="231"/>
                  </a:lnTo>
                  <a:lnTo>
                    <a:pt x="26" y="241"/>
                  </a:lnTo>
                  <a:lnTo>
                    <a:pt x="21" y="246"/>
                  </a:lnTo>
                  <a:lnTo>
                    <a:pt x="21" y="251"/>
                  </a:lnTo>
                  <a:lnTo>
                    <a:pt x="16" y="257"/>
                  </a:lnTo>
                  <a:lnTo>
                    <a:pt x="16" y="262"/>
                  </a:lnTo>
                  <a:lnTo>
                    <a:pt x="11" y="262"/>
                  </a:lnTo>
                  <a:lnTo>
                    <a:pt x="11" y="257"/>
                  </a:lnTo>
                  <a:lnTo>
                    <a:pt x="5" y="257"/>
                  </a:lnTo>
                  <a:lnTo>
                    <a:pt x="5" y="25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31"/>
                  </a:lnTo>
                  <a:lnTo>
                    <a:pt x="5" y="226"/>
                  </a:lnTo>
                  <a:lnTo>
                    <a:pt x="5" y="221"/>
                  </a:lnTo>
                  <a:lnTo>
                    <a:pt x="5" y="215"/>
                  </a:lnTo>
                  <a:lnTo>
                    <a:pt x="11" y="210"/>
                  </a:lnTo>
                  <a:lnTo>
                    <a:pt x="11" y="200"/>
                  </a:lnTo>
                  <a:lnTo>
                    <a:pt x="11" y="195"/>
                  </a:lnTo>
                  <a:lnTo>
                    <a:pt x="11" y="190"/>
                  </a:lnTo>
                  <a:lnTo>
                    <a:pt x="11" y="179"/>
                  </a:lnTo>
                  <a:lnTo>
                    <a:pt x="11" y="169"/>
                  </a:lnTo>
                  <a:lnTo>
                    <a:pt x="11" y="159"/>
                  </a:lnTo>
                  <a:lnTo>
                    <a:pt x="11" y="143"/>
                  </a:lnTo>
                  <a:lnTo>
                    <a:pt x="11" y="128"/>
                  </a:lnTo>
                  <a:lnTo>
                    <a:pt x="11" y="113"/>
                  </a:lnTo>
                  <a:lnTo>
                    <a:pt x="11" y="97"/>
                  </a:lnTo>
                  <a:lnTo>
                    <a:pt x="11" y="82"/>
                  </a:lnTo>
                  <a:lnTo>
                    <a:pt x="11" y="66"/>
                  </a:lnTo>
                  <a:lnTo>
                    <a:pt x="11" y="56"/>
                  </a:lnTo>
                  <a:lnTo>
                    <a:pt x="11" y="46"/>
                  </a:lnTo>
                  <a:lnTo>
                    <a:pt x="11" y="36"/>
                  </a:lnTo>
                  <a:lnTo>
                    <a:pt x="11" y="30"/>
                  </a:lnTo>
                  <a:lnTo>
                    <a:pt x="5" y="25"/>
                  </a:lnTo>
                  <a:lnTo>
                    <a:pt x="5" y="15"/>
                  </a:lnTo>
                  <a:lnTo>
                    <a:pt x="5" y="10"/>
                  </a:lnTo>
                  <a:lnTo>
                    <a:pt x="5" y="5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26" y="15"/>
                  </a:lnTo>
                  <a:lnTo>
                    <a:pt x="26" y="25"/>
                  </a:lnTo>
                  <a:lnTo>
                    <a:pt x="26" y="36"/>
                  </a:lnTo>
                  <a:lnTo>
                    <a:pt x="26" y="51"/>
                  </a:lnTo>
                  <a:lnTo>
                    <a:pt x="26" y="72"/>
                  </a:lnTo>
                  <a:lnTo>
                    <a:pt x="26" y="87"/>
                  </a:lnTo>
                  <a:lnTo>
                    <a:pt x="26" y="108"/>
                  </a:lnTo>
                  <a:lnTo>
                    <a:pt x="26" y="128"/>
                  </a:lnTo>
                  <a:lnTo>
                    <a:pt x="26" y="143"/>
                  </a:lnTo>
                  <a:lnTo>
                    <a:pt x="26" y="164"/>
                  </a:lnTo>
                  <a:lnTo>
                    <a:pt x="26" y="179"/>
                  </a:lnTo>
                  <a:lnTo>
                    <a:pt x="26" y="190"/>
                  </a:lnTo>
                  <a:lnTo>
                    <a:pt x="26" y="200"/>
                  </a:lnTo>
                  <a:lnTo>
                    <a:pt x="26" y="205"/>
                  </a:lnTo>
                  <a:lnTo>
                    <a:pt x="26" y="210"/>
                  </a:lnTo>
                  <a:lnTo>
                    <a:pt x="32" y="210"/>
                  </a:lnTo>
                  <a:lnTo>
                    <a:pt x="37" y="210"/>
                  </a:lnTo>
                  <a:lnTo>
                    <a:pt x="42" y="205"/>
                  </a:lnTo>
                  <a:lnTo>
                    <a:pt x="53" y="200"/>
                  </a:lnTo>
                  <a:lnTo>
                    <a:pt x="63" y="195"/>
                  </a:lnTo>
                  <a:lnTo>
                    <a:pt x="68" y="190"/>
                  </a:lnTo>
                  <a:lnTo>
                    <a:pt x="74" y="190"/>
                  </a:lnTo>
                  <a:lnTo>
                    <a:pt x="79" y="190"/>
                  </a:lnTo>
                  <a:lnTo>
                    <a:pt x="79" y="195"/>
                  </a:lnTo>
                  <a:lnTo>
                    <a:pt x="74" y="195"/>
                  </a:lnTo>
                  <a:lnTo>
                    <a:pt x="74" y="200"/>
                  </a:lnTo>
                  <a:lnTo>
                    <a:pt x="68" y="200"/>
                  </a:lnTo>
                  <a:lnTo>
                    <a:pt x="63" y="210"/>
                  </a:lnTo>
                  <a:lnTo>
                    <a:pt x="47" y="22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5" name="Freeform 64"/>
            <p:cNvSpPr>
              <a:spLocks/>
            </p:cNvSpPr>
            <p:nvPr/>
          </p:nvSpPr>
          <p:spPr bwMode="auto">
            <a:xfrm>
              <a:off x="2569897" y="1348583"/>
              <a:ext cx="166688" cy="195262"/>
            </a:xfrm>
            <a:custGeom>
              <a:avLst/>
              <a:gdLst>
                <a:gd name="T0" fmla="*/ 115888 w 105"/>
                <a:gd name="T1" fmla="*/ 90487 h 123"/>
                <a:gd name="T2" fmla="*/ 115888 w 105"/>
                <a:gd name="T3" fmla="*/ 65087 h 123"/>
                <a:gd name="T4" fmla="*/ 115888 w 105"/>
                <a:gd name="T5" fmla="*/ 49212 h 123"/>
                <a:gd name="T6" fmla="*/ 115888 w 105"/>
                <a:gd name="T7" fmla="*/ 41275 h 123"/>
                <a:gd name="T8" fmla="*/ 107950 w 105"/>
                <a:gd name="T9" fmla="*/ 41275 h 123"/>
                <a:gd name="T10" fmla="*/ 82550 w 105"/>
                <a:gd name="T11" fmla="*/ 41275 h 123"/>
                <a:gd name="T12" fmla="*/ 41275 w 105"/>
                <a:gd name="T13" fmla="*/ 49212 h 123"/>
                <a:gd name="T14" fmla="*/ 15875 w 105"/>
                <a:gd name="T15" fmla="*/ 57150 h 123"/>
                <a:gd name="T16" fmla="*/ 0 w 105"/>
                <a:gd name="T17" fmla="*/ 41275 h 123"/>
                <a:gd name="T18" fmla="*/ 33338 w 105"/>
                <a:gd name="T19" fmla="*/ 33337 h 123"/>
                <a:gd name="T20" fmla="*/ 66675 w 105"/>
                <a:gd name="T21" fmla="*/ 23812 h 123"/>
                <a:gd name="T22" fmla="*/ 100013 w 105"/>
                <a:gd name="T23" fmla="*/ 15875 h 123"/>
                <a:gd name="T24" fmla="*/ 107950 w 105"/>
                <a:gd name="T25" fmla="*/ 7937 h 123"/>
                <a:gd name="T26" fmla="*/ 123825 w 105"/>
                <a:gd name="T27" fmla="*/ 0 h 123"/>
                <a:gd name="T28" fmla="*/ 141288 w 105"/>
                <a:gd name="T29" fmla="*/ 15875 h 123"/>
                <a:gd name="T30" fmla="*/ 157163 w 105"/>
                <a:gd name="T31" fmla="*/ 23812 h 123"/>
                <a:gd name="T32" fmla="*/ 166688 w 105"/>
                <a:gd name="T33" fmla="*/ 33337 h 123"/>
                <a:gd name="T34" fmla="*/ 166688 w 105"/>
                <a:gd name="T35" fmla="*/ 41275 h 123"/>
                <a:gd name="T36" fmla="*/ 157163 w 105"/>
                <a:gd name="T37" fmla="*/ 49212 h 123"/>
                <a:gd name="T38" fmla="*/ 157163 w 105"/>
                <a:gd name="T39" fmla="*/ 65087 h 123"/>
                <a:gd name="T40" fmla="*/ 149225 w 105"/>
                <a:gd name="T41" fmla="*/ 80962 h 123"/>
                <a:gd name="T42" fmla="*/ 141288 w 105"/>
                <a:gd name="T43" fmla="*/ 106362 h 123"/>
                <a:gd name="T44" fmla="*/ 133350 w 105"/>
                <a:gd name="T45" fmla="*/ 138112 h 123"/>
                <a:gd name="T46" fmla="*/ 123825 w 105"/>
                <a:gd name="T47" fmla="*/ 163512 h 123"/>
                <a:gd name="T48" fmla="*/ 123825 w 105"/>
                <a:gd name="T49" fmla="*/ 179387 h 123"/>
                <a:gd name="T50" fmla="*/ 115888 w 105"/>
                <a:gd name="T51" fmla="*/ 195262 h 123"/>
                <a:gd name="T52" fmla="*/ 115888 w 105"/>
                <a:gd name="T53" fmla="*/ 195262 h 123"/>
                <a:gd name="T54" fmla="*/ 100013 w 105"/>
                <a:gd name="T55" fmla="*/ 187325 h 123"/>
                <a:gd name="T56" fmla="*/ 100013 w 105"/>
                <a:gd name="T57" fmla="*/ 171450 h 123"/>
                <a:gd name="T58" fmla="*/ 107950 w 105"/>
                <a:gd name="T59" fmla="*/ 163512 h 123"/>
                <a:gd name="T60" fmla="*/ 107950 w 105"/>
                <a:gd name="T61" fmla="*/ 147637 h 123"/>
                <a:gd name="T62" fmla="*/ 115888 w 105"/>
                <a:gd name="T63" fmla="*/ 122237 h 123"/>
                <a:gd name="T64" fmla="*/ 115888 w 105"/>
                <a:gd name="T65" fmla="*/ 106362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5"/>
                <a:gd name="T100" fmla="*/ 0 h 123"/>
                <a:gd name="T101" fmla="*/ 105 w 105"/>
                <a:gd name="T102" fmla="*/ 123 h 1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5" h="123">
                  <a:moveTo>
                    <a:pt x="73" y="67"/>
                  </a:moveTo>
                  <a:lnTo>
                    <a:pt x="73" y="57"/>
                  </a:lnTo>
                  <a:lnTo>
                    <a:pt x="73" y="51"/>
                  </a:lnTo>
                  <a:lnTo>
                    <a:pt x="73" y="41"/>
                  </a:lnTo>
                  <a:lnTo>
                    <a:pt x="73" y="36"/>
                  </a:lnTo>
                  <a:lnTo>
                    <a:pt x="73" y="31"/>
                  </a:lnTo>
                  <a:lnTo>
                    <a:pt x="73" y="26"/>
                  </a:lnTo>
                  <a:lnTo>
                    <a:pt x="68" y="26"/>
                  </a:lnTo>
                  <a:lnTo>
                    <a:pt x="63" y="26"/>
                  </a:lnTo>
                  <a:lnTo>
                    <a:pt x="52" y="26"/>
                  </a:lnTo>
                  <a:lnTo>
                    <a:pt x="42" y="31"/>
                  </a:lnTo>
                  <a:lnTo>
                    <a:pt x="26" y="31"/>
                  </a:lnTo>
                  <a:lnTo>
                    <a:pt x="15" y="31"/>
                  </a:lnTo>
                  <a:lnTo>
                    <a:pt x="10" y="36"/>
                  </a:lnTo>
                  <a:lnTo>
                    <a:pt x="0" y="36"/>
                  </a:lnTo>
                  <a:lnTo>
                    <a:pt x="0" y="26"/>
                  </a:lnTo>
                  <a:lnTo>
                    <a:pt x="10" y="26"/>
                  </a:lnTo>
                  <a:lnTo>
                    <a:pt x="21" y="21"/>
                  </a:lnTo>
                  <a:lnTo>
                    <a:pt x="31" y="21"/>
                  </a:lnTo>
                  <a:lnTo>
                    <a:pt x="42" y="15"/>
                  </a:lnTo>
                  <a:lnTo>
                    <a:pt x="52" y="15"/>
                  </a:lnTo>
                  <a:lnTo>
                    <a:pt x="63" y="10"/>
                  </a:lnTo>
                  <a:lnTo>
                    <a:pt x="68" y="10"/>
                  </a:lnTo>
                  <a:lnTo>
                    <a:pt x="68" y="5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84" y="5"/>
                  </a:lnTo>
                  <a:lnTo>
                    <a:pt x="89" y="10"/>
                  </a:lnTo>
                  <a:lnTo>
                    <a:pt x="94" y="10"/>
                  </a:lnTo>
                  <a:lnTo>
                    <a:pt x="99" y="15"/>
                  </a:lnTo>
                  <a:lnTo>
                    <a:pt x="99" y="21"/>
                  </a:lnTo>
                  <a:lnTo>
                    <a:pt x="105" y="21"/>
                  </a:lnTo>
                  <a:lnTo>
                    <a:pt x="105" y="26"/>
                  </a:lnTo>
                  <a:lnTo>
                    <a:pt x="99" y="31"/>
                  </a:lnTo>
                  <a:lnTo>
                    <a:pt x="99" y="36"/>
                  </a:lnTo>
                  <a:lnTo>
                    <a:pt x="99" y="41"/>
                  </a:lnTo>
                  <a:lnTo>
                    <a:pt x="94" y="46"/>
                  </a:lnTo>
                  <a:lnTo>
                    <a:pt x="94" y="51"/>
                  </a:lnTo>
                  <a:lnTo>
                    <a:pt x="94" y="57"/>
                  </a:lnTo>
                  <a:lnTo>
                    <a:pt x="89" y="67"/>
                  </a:lnTo>
                  <a:lnTo>
                    <a:pt x="89" y="77"/>
                  </a:lnTo>
                  <a:lnTo>
                    <a:pt x="84" y="87"/>
                  </a:lnTo>
                  <a:lnTo>
                    <a:pt x="84" y="98"/>
                  </a:lnTo>
                  <a:lnTo>
                    <a:pt x="78" y="103"/>
                  </a:lnTo>
                  <a:lnTo>
                    <a:pt x="78" y="113"/>
                  </a:lnTo>
                  <a:lnTo>
                    <a:pt x="78" y="118"/>
                  </a:lnTo>
                  <a:lnTo>
                    <a:pt x="73" y="123"/>
                  </a:lnTo>
                  <a:lnTo>
                    <a:pt x="68" y="118"/>
                  </a:lnTo>
                  <a:lnTo>
                    <a:pt x="63" y="118"/>
                  </a:lnTo>
                  <a:lnTo>
                    <a:pt x="63" y="113"/>
                  </a:lnTo>
                  <a:lnTo>
                    <a:pt x="63" y="108"/>
                  </a:lnTo>
                  <a:lnTo>
                    <a:pt x="68" y="108"/>
                  </a:lnTo>
                  <a:lnTo>
                    <a:pt x="68" y="103"/>
                  </a:lnTo>
                  <a:lnTo>
                    <a:pt x="68" y="98"/>
                  </a:lnTo>
                  <a:lnTo>
                    <a:pt x="68" y="93"/>
                  </a:lnTo>
                  <a:lnTo>
                    <a:pt x="68" y="82"/>
                  </a:lnTo>
                  <a:lnTo>
                    <a:pt x="73" y="77"/>
                  </a:lnTo>
                  <a:lnTo>
                    <a:pt x="73" y="67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6" name="Freeform 65"/>
            <p:cNvSpPr>
              <a:spLocks/>
            </p:cNvSpPr>
            <p:nvPr/>
          </p:nvSpPr>
          <p:spPr bwMode="auto">
            <a:xfrm>
              <a:off x="2585772" y="1439070"/>
              <a:ext cx="66675" cy="31750"/>
            </a:xfrm>
            <a:custGeom>
              <a:avLst/>
              <a:gdLst>
                <a:gd name="T0" fmla="*/ 0 w 42"/>
                <a:gd name="T1" fmla="*/ 15875 h 20"/>
                <a:gd name="T2" fmla="*/ 7938 w 42"/>
                <a:gd name="T3" fmla="*/ 15875 h 20"/>
                <a:gd name="T4" fmla="*/ 25400 w 42"/>
                <a:gd name="T5" fmla="*/ 7938 h 20"/>
                <a:gd name="T6" fmla="*/ 41275 w 42"/>
                <a:gd name="T7" fmla="*/ 7938 h 20"/>
                <a:gd name="T8" fmla="*/ 58738 w 42"/>
                <a:gd name="T9" fmla="*/ 0 h 20"/>
                <a:gd name="T10" fmla="*/ 66675 w 42"/>
                <a:gd name="T11" fmla="*/ 7938 h 20"/>
                <a:gd name="T12" fmla="*/ 66675 w 42"/>
                <a:gd name="T13" fmla="*/ 7938 h 20"/>
                <a:gd name="T14" fmla="*/ 66675 w 42"/>
                <a:gd name="T15" fmla="*/ 15875 h 20"/>
                <a:gd name="T16" fmla="*/ 66675 w 42"/>
                <a:gd name="T17" fmla="*/ 15875 h 20"/>
                <a:gd name="T18" fmla="*/ 66675 w 42"/>
                <a:gd name="T19" fmla="*/ 23812 h 20"/>
                <a:gd name="T20" fmla="*/ 58738 w 42"/>
                <a:gd name="T21" fmla="*/ 23812 h 20"/>
                <a:gd name="T22" fmla="*/ 50800 w 42"/>
                <a:gd name="T23" fmla="*/ 23812 h 20"/>
                <a:gd name="T24" fmla="*/ 25400 w 42"/>
                <a:gd name="T25" fmla="*/ 31750 h 20"/>
                <a:gd name="T26" fmla="*/ 0 w 42"/>
                <a:gd name="T27" fmla="*/ 31750 h 20"/>
                <a:gd name="T28" fmla="*/ 0 w 42"/>
                <a:gd name="T29" fmla="*/ 15875 h 20"/>
                <a:gd name="T30" fmla="*/ 0 w 42"/>
                <a:gd name="T31" fmla="*/ 15875 h 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2"/>
                <a:gd name="T49" fmla="*/ 0 h 20"/>
                <a:gd name="T50" fmla="*/ 42 w 42"/>
                <a:gd name="T51" fmla="*/ 20 h 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2" h="20">
                  <a:moveTo>
                    <a:pt x="0" y="10"/>
                  </a:moveTo>
                  <a:lnTo>
                    <a:pt x="5" y="10"/>
                  </a:lnTo>
                  <a:lnTo>
                    <a:pt x="16" y="5"/>
                  </a:lnTo>
                  <a:lnTo>
                    <a:pt x="26" y="5"/>
                  </a:lnTo>
                  <a:lnTo>
                    <a:pt x="37" y="0"/>
                  </a:lnTo>
                  <a:lnTo>
                    <a:pt x="42" y="5"/>
                  </a:lnTo>
                  <a:lnTo>
                    <a:pt x="42" y="10"/>
                  </a:lnTo>
                  <a:lnTo>
                    <a:pt x="42" y="15"/>
                  </a:lnTo>
                  <a:lnTo>
                    <a:pt x="37" y="15"/>
                  </a:lnTo>
                  <a:lnTo>
                    <a:pt x="32" y="15"/>
                  </a:lnTo>
                  <a:lnTo>
                    <a:pt x="16" y="20"/>
                  </a:lnTo>
                  <a:lnTo>
                    <a:pt x="0" y="2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7" name="Freeform 66"/>
            <p:cNvSpPr>
              <a:spLocks/>
            </p:cNvSpPr>
            <p:nvPr/>
          </p:nvSpPr>
          <p:spPr bwMode="auto">
            <a:xfrm>
              <a:off x="2585772" y="1512095"/>
              <a:ext cx="92075" cy="31750"/>
            </a:xfrm>
            <a:custGeom>
              <a:avLst/>
              <a:gdLst>
                <a:gd name="T0" fmla="*/ 92075 w 58"/>
                <a:gd name="T1" fmla="*/ 0 h 20"/>
                <a:gd name="T2" fmla="*/ 92075 w 58"/>
                <a:gd name="T3" fmla="*/ 23812 h 20"/>
                <a:gd name="T4" fmla="*/ 84138 w 58"/>
                <a:gd name="T5" fmla="*/ 23812 h 20"/>
                <a:gd name="T6" fmla="*/ 74613 w 58"/>
                <a:gd name="T7" fmla="*/ 23812 h 20"/>
                <a:gd name="T8" fmla="*/ 66675 w 58"/>
                <a:gd name="T9" fmla="*/ 23812 h 20"/>
                <a:gd name="T10" fmla="*/ 58738 w 58"/>
                <a:gd name="T11" fmla="*/ 23812 h 20"/>
                <a:gd name="T12" fmla="*/ 50800 w 58"/>
                <a:gd name="T13" fmla="*/ 23812 h 20"/>
                <a:gd name="T14" fmla="*/ 33338 w 58"/>
                <a:gd name="T15" fmla="*/ 23812 h 20"/>
                <a:gd name="T16" fmla="*/ 17463 w 58"/>
                <a:gd name="T17" fmla="*/ 31750 h 20"/>
                <a:gd name="T18" fmla="*/ 0 w 58"/>
                <a:gd name="T19" fmla="*/ 31750 h 20"/>
                <a:gd name="T20" fmla="*/ 0 w 58"/>
                <a:gd name="T21" fmla="*/ 15875 h 20"/>
                <a:gd name="T22" fmla="*/ 92075 w 58"/>
                <a:gd name="T23" fmla="*/ 0 h 20"/>
                <a:gd name="T24" fmla="*/ 92075 w 58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8"/>
                <a:gd name="T40" fmla="*/ 0 h 20"/>
                <a:gd name="T41" fmla="*/ 58 w 58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8" h="20">
                  <a:moveTo>
                    <a:pt x="58" y="0"/>
                  </a:moveTo>
                  <a:lnTo>
                    <a:pt x="58" y="15"/>
                  </a:lnTo>
                  <a:lnTo>
                    <a:pt x="53" y="15"/>
                  </a:lnTo>
                  <a:lnTo>
                    <a:pt x="47" y="15"/>
                  </a:lnTo>
                  <a:lnTo>
                    <a:pt x="42" y="15"/>
                  </a:lnTo>
                  <a:lnTo>
                    <a:pt x="37" y="15"/>
                  </a:lnTo>
                  <a:lnTo>
                    <a:pt x="32" y="15"/>
                  </a:lnTo>
                  <a:lnTo>
                    <a:pt x="21" y="15"/>
                  </a:lnTo>
                  <a:lnTo>
                    <a:pt x="11" y="20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58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8" name="Freeform 67"/>
            <p:cNvSpPr>
              <a:spLocks/>
            </p:cNvSpPr>
            <p:nvPr/>
          </p:nvSpPr>
          <p:spPr bwMode="auto">
            <a:xfrm>
              <a:off x="2585772" y="1535908"/>
              <a:ext cx="258763" cy="187325"/>
            </a:xfrm>
            <a:custGeom>
              <a:avLst/>
              <a:gdLst>
                <a:gd name="T0" fmla="*/ 207963 w 163"/>
                <a:gd name="T1" fmla="*/ 155575 h 118"/>
                <a:gd name="T2" fmla="*/ 233363 w 163"/>
                <a:gd name="T3" fmla="*/ 163513 h 118"/>
                <a:gd name="T4" fmla="*/ 241300 w 163"/>
                <a:gd name="T5" fmla="*/ 171450 h 118"/>
                <a:gd name="T6" fmla="*/ 250825 w 163"/>
                <a:gd name="T7" fmla="*/ 171450 h 118"/>
                <a:gd name="T8" fmla="*/ 258763 w 163"/>
                <a:gd name="T9" fmla="*/ 171450 h 118"/>
                <a:gd name="T10" fmla="*/ 250825 w 163"/>
                <a:gd name="T11" fmla="*/ 179388 h 118"/>
                <a:gd name="T12" fmla="*/ 250825 w 163"/>
                <a:gd name="T13" fmla="*/ 179388 h 118"/>
                <a:gd name="T14" fmla="*/ 233363 w 163"/>
                <a:gd name="T15" fmla="*/ 179388 h 118"/>
                <a:gd name="T16" fmla="*/ 217488 w 163"/>
                <a:gd name="T17" fmla="*/ 187325 h 118"/>
                <a:gd name="T18" fmla="*/ 200025 w 163"/>
                <a:gd name="T19" fmla="*/ 187325 h 118"/>
                <a:gd name="T20" fmla="*/ 192088 w 163"/>
                <a:gd name="T21" fmla="*/ 187325 h 118"/>
                <a:gd name="T22" fmla="*/ 174625 w 163"/>
                <a:gd name="T23" fmla="*/ 187325 h 118"/>
                <a:gd name="T24" fmla="*/ 166688 w 163"/>
                <a:gd name="T25" fmla="*/ 187325 h 118"/>
                <a:gd name="T26" fmla="*/ 166688 w 163"/>
                <a:gd name="T27" fmla="*/ 187325 h 118"/>
                <a:gd name="T28" fmla="*/ 150813 w 163"/>
                <a:gd name="T29" fmla="*/ 179388 h 118"/>
                <a:gd name="T30" fmla="*/ 141288 w 163"/>
                <a:gd name="T31" fmla="*/ 163513 h 118"/>
                <a:gd name="T32" fmla="*/ 125413 w 163"/>
                <a:gd name="T33" fmla="*/ 147638 h 118"/>
                <a:gd name="T34" fmla="*/ 117475 w 163"/>
                <a:gd name="T35" fmla="*/ 139700 h 118"/>
                <a:gd name="T36" fmla="*/ 100013 w 163"/>
                <a:gd name="T37" fmla="*/ 122238 h 118"/>
                <a:gd name="T38" fmla="*/ 92075 w 163"/>
                <a:gd name="T39" fmla="*/ 106363 h 118"/>
                <a:gd name="T40" fmla="*/ 74613 w 163"/>
                <a:gd name="T41" fmla="*/ 90488 h 118"/>
                <a:gd name="T42" fmla="*/ 58738 w 163"/>
                <a:gd name="T43" fmla="*/ 73025 h 118"/>
                <a:gd name="T44" fmla="*/ 41275 w 163"/>
                <a:gd name="T45" fmla="*/ 49212 h 118"/>
                <a:gd name="T46" fmla="*/ 17463 w 163"/>
                <a:gd name="T47" fmla="*/ 33338 h 118"/>
                <a:gd name="T48" fmla="*/ 0 w 163"/>
                <a:gd name="T49" fmla="*/ 0 h 118"/>
                <a:gd name="T50" fmla="*/ 7938 w 163"/>
                <a:gd name="T51" fmla="*/ 0 h 118"/>
                <a:gd name="T52" fmla="*/ 33338 w 163"/>
                <a:gd name="T53" fmla="*/ 17463 h 118"/>
                <a:gd name="T54" fmla="*/ 50800 w 163"/>
                <a:gd name="T55" fmla="*/ 41275 h 118"/>
                <a:gd name="T56" fmla="*/ 66675 w 163"/>
                <a:gd name="T57" fmla="*/ 57150 h 118"/>
                <a:gd name="T58" fmla="*/ 84138 w 163"/>
                <a:gd name="T59" fmla="*/ 73025 h 118"/>
                <a:gd name="T60" fmla="*/ 100013 w 163"/>
                <a:gd name="T61" fmla="*/ 82550 h 118"/>
                <a:gd name="T62" fmla="*/ 107950 w 163"/>
                <a:gd name="T63" fmla="*/ 98425 h 118"/>
                <a:gd name="T64" fmla="*/ 125413 w 163"/>
                <a:gd name="T65" fmla="*/ 106363 h 118"/>
                <a:gd name="T66" fmla="*/ 133350 w 163"/>
                <a:gd name="T67" fmla="*/ 114300 h 118"/>
                <a:gd name="T68" fmla="*/ 174625 w 163"/>
                <a:gd name="T69" fmla="*/ 139700 h 118"/>
                <a:gd name="T70" fmla="*/ 207963 w 163"/>
                <a:gd name="T71" fmla="*/ 155575 h 118"/>
                <a:gd name="T72" fmla="*/ 207963 w 163"/>
                <a:gd name="T73" fmla="*/ 155575 h 11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3"/>
                <a:gd name="T112" fmla="*/ 0 h 118"/>
                <a:gd name="T113" fmla="*/ 163 w 163"/>
                <a:gd name="T114" fmla="*/ 118 h 11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3" h="118">
                  <a:moveTo>
                    <a:pt x="131" y="98"/>
                  </a:moveTo>
                  <a:lnTo>
                    <a:pt x="147" y="103"/>
                  </a:lnTo>
                  <a:lnTo>
                    <a:pt x="152" y="108"/>
                  </a:lnTo>
                  <a:lnTo>
                    <a:pt x="158" y="108"/>
                  </a:lnTo>
                  <a:lnTo>
                    <a:pt x="163" y="108"/>
                  </a:lnTo>
                  <a:lnTo>
                    <a:pt x="158" y="113"/>
                  </a:lnTo>
                  <a:lnTo>
                    <a:pt x="147" y="113"/>
                  </a:lnTo>
                  <a:lnTo>
                    <a:pt x="137" y="118"/>
                  </a:lnTo>
                  <a:lnTo>
                    <a:pt x="126" y="118"/>
                  </a:lnTo>
                  <a:lnTo>
                    <a:pt x="121" y="118"/>
                  </a:lnTo>
                  <a:lnTo>
                    <a:pt x="110" y="118"/>
                  </a:lnTo>
                  <a:lnTo>
                    <a:pt x="105" y="118"/>
                  </a:lnTo>
                  <a:lnTo>
                    <a:pt x="95" y="113"/>
                  </a:lnTo>
                  <a:lnTo>
                    <a:pt x="89" y="103"/>
                  </a:lnTo>
                  <a:lnTo>
                    <a:pt x="79" y="93"/>
                  </a:lnTo>
                  <a:lnTo>
                    <a:pt x="74" y="88"/>
                  </a:lnTo>
                  <a:lnTo>
                    <a:pt x="63" y="77"/>
                  </a:lnTo>
                  <a:lnTo>
                    <a:pt x="58" y="67"/>
                  </a:lnTo>
                  <a:lnTo>
                    <a:pt x="47" y="57"/>
                  </a:lnTo>
                  <a:lnTo>
                    <a:pt x="37" y="46"/>
                  </a:lnTo>
                  <a:lnTo>
                    <a:pt x="26" y="31"/>
                  </a:lnTo>
                  <a:lnTo>
                    <a:pt x="11" y="21"/>
                  </a:lnTo>
                  <a:lnTo>
                    <a:pt x="0" y="0"/>
                  </a:lnTo>
                  <a:lnTo>
                    <a:pt x="5" y="0"/>
                  </a:lnTo>
                  <a:lnTo>
                    <a:pt x="21" y="11"/>
                  </a:lnTo>
                  <a:lnTo>
                    <a:pt x="32" y="26"/>
                  </a:lnTo>
                  <a:lnTo>
                    <a:pt x="42" y="36"/>
                  </a:lnTo>
                  <a:lnTo>
                    <a:pt x="53" y="46"/>
                  </a:lnTo>
                  <a:lnTo>
                    <a:pt x="63" y="52"/>
                  </a:lnTo>
                  <a:lnTo>
                    <a:pt x="68" y="62"/>
                  </a:lnTo>
                  <a:lnTo>
                    <a:pt x="79" y="67"/>
                  </a:lnTo>
                  <a:lnTo>
                    <a:pt x="84" y="72"/>
                  </a:lnTo>
                  <a:lnTo>
                    <a:pt x="110" y="88"/>
                  </a:lnTo>
                  <a:lnTo>
                    <a:pt x="131" y="9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9" name="Freeform 68"/>
            <p:cNvSpPr>
              <a:spLocks/>
            </p:cNvSpPr>
            <p:nvPr/>
          </p:nvSpPr>
          <p:spPr bwMode="auto">
            <a:xfrm>
              <a:off x="2660385" y="1527970"/>
              <a:ext cx="92075" cy="98425"/>
            </a:xfrm>
            <a:custGeom>
              <a:avLst/>
              <a:gdLst>
                <a:gd name="T0" fmla="*/ 9525 w 58"/>
                <a:gd name="T1" fmla="*/ 98425 h 62"/>
                <a:gd name="T2" fmla="*/ 0 w 58"/>
                <a:gd name="T3" fmla="*/ 90488 h 62"/>
                <a:gd name="T4" fmla="*/ 17463 w 58"/>
                <a:gd name="T5" fmla="*/ 73025 h 62"/>
                <a:gd name="T6" fmla="*/ 33338 w 58"/>
                <a:gd name="T7" fmla="*/ 57150 h 62"/>
                <a:gd name="T8" fmla="*/ 42863 w 58"/>
                <a:gd name="T9" fmla="*/ 41275 h 62"/>
                <a:gd name="T10" fmla="*/ 50800 w 58"/>
                <a:gd name="T11" fmla="*/ 33338 h 62"/>
                <a:gd name="T12" fmla="*/ 58738 w 58"/>
                <a:gd name="T13" fmla="*/ 25400 h 62"/>
                <a:gd name="T14" fmla="*/ 58738 w 58"/>
                <a:gd name="T15" fmla="*/ 15875 h 62"/>
                <a:gd name="T16" fmla="*/ 58738 w 58"/>
                <a:gd name="T17" fmla="*/ 7938 h 62"/>
                <a:gd name="T18" fmla="*/ 58738 w 58"/>
                <a:gd name="T19" fmla="*/ 7938 h 62"/>
                <a:gd name="T20" fmla="*/ 50800 w 58"/>
                <a:gd name="T21" fmla="*/ 0 h 62"/>
                <a:gd name="T22" fmla="*/ 50800 w 58"/>
                <a:gd name="T23" fmla="*/ 0 h 62"/>
                <a:gd name="T24" fmla="*/ 58738 w 58"/>
                <a:gd name="T25" fmla="*/ 0 h 62"/>
                <a:gd name="T26" fmla="*/ 58738 w 58"/>
                <a:gd name="T27" fmla="*/ 0 h 62"/>
                <a:gd name="T28" fmla="*/ 66675 w 58"/>
                <a:gd name="T29" fmla="*/ 0 h 62"/>
                <a:gd name="T30" fmla="*/ 76200 w 58"/>
                <a:gd name="T31" fmla="*/ 0 h 62"/>
                <a:gd name="T32" fmla="*/ 84138 w 58"/>
                <a:gd name="T33" fmla="*/ 7938 h 62"/>
                <a:gd name="T34" fmla="*/ 92075 w 58"/>
                <a:gd name="T35" fmla="*/ 7938 h 62"/>
                <a:gd name="T36" fmla="*/ 92075 w 58"/>
                <a:gd name="T37" fmla="*/ 15875 h 62"/>
                <a:gd name="T38" fmla="*/ 92075 w 58"/>
                <a:gd name="T39" fmla="*/ 15875 h 62"/>
                <a:gd name="T40" fmla="*/ 92075 w 58"/>
                <a:gd name="T41" fmla="*/ 25400 h 62"/>
                <a:gd name="T42" fmla="*/ 92075 w 58"/>
                <a:gd name="T43" fmla="*/ 25400 h 62"/>
                <a:gd name="T44" fmla="*/ 92075 w 58"/>
                <a:gd name="T45" fmla="*/ 33338 h 62"/>
                <a:gd name="T46" fmla="*/ 84138 w 58"/>
                <a:gd name="T47" fmla="*/ 41275 h 62"/>
                <a:gd name="T48" fmla="*/ 76200 w 58"/>
                <a:gd name="T49" fmla="*/ 49213 h 62"/>
                <a:gd name="T50" fmla="*/ 58738 w 58"/>
                <a:gd name="T51" fmla="*/ 57150 h 62"/>
                <a:gd name="T52" fmla="*/ 50800 w 58"/>
                <a:gd name="T53" fmla="*/ 73025 h 62"/>
                <a:gd name="T54" fmla="*/ 33338 w 58"/>
                <a:gd name="T55" fmla="*/ 80963 h 62"/>
                <a:gd name="T56" fmla="*/ 9525 w 58"/>
                <a:gd name="T57" fmla="*/ 98425 h 62"/>
                <a:gd name="T58" fmla="*/ 9525 w 58"/>
                <a:gd name="T59" fmla="*/ 98425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62"/>
                <a:gd name="T92" fmla="*/ 58 w 58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62">
                  <a:moveTo>
                    <a:pt x="6" y="62"/>
                  </a:moveTo>
                  <a:lnTo>
                    <a:pt x="0" y="57"/>
                  </a:lnTo>
                  <a:lnTo>
                    <a:pt x="11" y="46"/>
                  </a:lnTo>
                  <a:lnTo>
                    <a:pt x="21" y="36"/>
                  </a:lnTo>
                  <a:lnTo>
                    <a:pt x="27" y="26"/>
                  </a:lnTo>
                  <a:lnTo>
                    <a:pt x="32" y="21"/>
                  </a:lnTo>
                  <a:lnTo>
                    <a:pt x="37" y="16"/>
                  </a:lnTo>
                  <a:lnTo>
                    <a:pt x="37" y="10"/>
                  </a:lnTo>
                  <a:lnTo>
                    <a:pt x="37" y="5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5"/>
                  </a:lnTo>
                  <a:lnTo>
                    <a:pt x="58" y="5"/>
                  </a:lnTo>
                  <a:lnTo>
                    <a:pt x="58" y="10"/>
                  </a:lnTo>
                  <a:lnTo>
                    <a:pt x="58" y="16"/>
                  </a:lnTo>
                  <a:lnTo>
                    <a:pt x="58" y="21"/>
                  </a:lnTo>
                  <a:lnTo>
                    <a:pt x="53" y="26"/>
                  </a:lnTo>
                  <a:lnTo>
                    <a:pt x="48" y="31"/>
                  </a:lnTo>
                  <a:lnTo>
                    <a:pt x="37" y="36"/>
                  </a:lnTo>
                  <a:lnTo>
                    <a:pt x="32" y="46"/>
                  </a:lnTo>
                  <a:lnTo>
                    <a:pt x="21" y="51"/>
                  </a:lnTo>
                  <a:lnTo>
                    <a:pt x="6" y="6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0" name="组合 59"/>
          <p:cNvGrpSpPr>
            <a:grpSpLocks noChangeAspect="1"/>
          </p:cNvGrpSpPr>
          <p:nvPr/>
        </p:nvGrpSpPr>
        <p:grpSpPr bwMode="auto">
          <a:xfrm>
            <a:off x="1327150" y="4751388"/>
            <a:ext cx="160338" cy="431800"/>
            <a:chOff x="3228983" y="1701007"/>
            <a:chExt cx="133350" cy="358775"/>
          </a:xfrm>
        </p:grpSpPr>
        <p:sp>
          <p:nvSpPr>
            <p:cNvPr id="67634" name="Freeform 58"/>
            <p:cNvSpPr>
              <a:spLocks/>
            </p:cNvSpPr>
            <p:nvPr/>
          </p:nvSpPr>
          <p:spPr bwMode="auto">
            <a:xfrm>
              <a:off x="3228983" y="1716882"/>
              <a:ext cx="25400" cy="334962"/>
            </a:xfrm>
            <a:custGeom>
              <a:avLst/>
              <a:gdLst>
                <a:gd name="T0" fmla="*/ 0 w 16"/>
                <a:gd name="T1" fmla="*/ 23812 h 211"/>
                <a:gd name="T2" fmla="*/ 0 w 16"/>
                <a:gd name="T3" fmla="*/ 15875 h 211"/>
                <a:gd name="T4" fmla="*/ 0 w 16"/>
                <a:gd name="T5" fmla="*/ 7937 h 211"/>
                <a:gd name="T6" fmla="*/ 0 w 16"/>
                <a:gd name="T7" fmla="*/ 0 h 211"/>
                <a:gd name="T8" fmla="*/ 0 w 16"/>
                <a:gd name="T9" fmla="*/ 0 h 211"/>
                <a:gd name="T10" fmla="*/ 0 w 16"/>
                <a:gd name="T11" fmla="*/ 0 h 211"/>
                <a:gd name="T12" fmla="*/ 9525 w 16"/>
                <a:gd name="T13" fmla="*/ 0 h 211"/>
                <a:gd name="T14" fmla="*/ 17462 w 16"/>
                <a:gd name="T15" fmla="*/ 0 h 211"/>
                <a:gd name="T16" fmla="*/ 25400 w 16"/>
                <a:gd name="T17" fmla="*/ 7937 h 211"/>
                <a:gd name="T18" fmla="*/ 25400 w 16"/>
                <a:gd name="T19" fmla="*/ 41275 h 211"/>
                <a:gd name="T20" fmla="*/ 25400 w 16"/>
                <a:gd name="T21" fmla="*/ 80962 h 211"/>
                <a:gd name="T22" fmla="*/ 25400 w 16"/>
                <a:gd name="T23" fmla="*/ 114300 h 211"/>
                <a:gd name="T24" fmla="*/ 25400 w 16"/>
                <a:gd name="T25" fmla="*/ 146050 h 211"/>
                <a:gd name="T26" fmla="*/ 25400 w 16"/>
                <a:gd name="T27" fmla="*/ 171450 h 211"/>
                <a:gd name="T28" fmla="*/ 25400 w 16"/>
                <a:gd name="T29" fmla="*/ 195262 h 211"/>
                <a:gd name="T30" fmla="*/ 25400 w 16"/>
                <a:gd name="T31" fmla="*/ 220662 h 211"/>
                <a:gd name="T32" fmla="*/ 25400 w 16"/>
                <a:gd name="T33" fmla="*/ 244475 h 211"/>
                <a:gd name="T34" fmla="*/ 25400 w 16"/>
                <a:gd name="T35" fmla="*/ 260350 h 211"/>
                <a:gd name="T36" fmla="*/ 25400 w 16"/>
                <a:gd name="T37" fmla="*/ 277812 h 211"/>
                <a:gd name="T38" fmla="*/ 25400 w 16"/>
                <a:gd name="T39" fmla="*/ 293687 h 211"/>
                <a:gd name="T40" fmla="*/ 25400 w 16"/>
                <a:gd name="T41" fmla="*/ 301625 h 211"/>
                <a:gd name="T42" fmla="*/ 25400 w 16"/>
                <a:gd name="T43" fmla="*/ 309562 h 211"/>
                <a:gd name="T44" fmla="*/ 25400 w 16"/>
                <a:gd name="T45" fmla="*/ 317500 h 211"/>
                <a:gd name="T46" fmla="*/ 25400 w 16"/>
                <a:gd name="T47" fmla="*/ 325437 h 211"/>
                <a:gd name="T48" fmla="*/ 25400 w 16"/>
                <a:gd name="T49" fmla="*/ 325437 h 211"/>
                <a:gd name="T50" fmla="*/ 25400 w 16"/>
                <a:gd name="T51" fmla="*/ 334962 h 211"/>
                <a:gd name="T52" fmla="*/ 17462 w 16"/>
                <a:gd name="T53" fmla="*/ 334962 h 211"/>
                <a:gd name="T54" fmla="*/ 17462 w 16"/>
                <a:gd name="T55" fmla="*/ 334962 h 211"/>
                <a:gd name="T56" fmla="*/ 17462 w 16"/>
                <a:gd name="T57" fmla="*/ 334962 h 211"/>
                <a:gd name="T58" fmla="*/ 17462 w 16"/>
                <a:gd name="T59" fmla="*/ 334962 h 211"/>
                <a:gd name="T60" fmla="*/ 9525 w 16"/>
                <a:gd name="T61" fmla="*/ 325437 h 211"/>
                <a:gd name="T62" fmla="*/ 9525 w 16"/>
                <a:gd name="T63" fmla="*/ 325437 h 211"/>
                <a:gd name="T64" fmla="*/ 0 w 16"/>
                <a:gd name="T65" fmla="*/ 309562 h 211"/>
                <a:gd name="T66" fmla="*/ 0 w 16"/>
                <a:gd name="T67" fmla="*/ 301625 h 211"/>
                <a:gd name="T68" fmla="*/ 0 w 16"/>
                <a:gd name="T69" fmla="*/ 293687 h 211"/>
                <a:gd name="T70" fmla="*/ 0 w 16"/>
                <a:gd name="T71" fmla="*/ 293687 h 211"/>
                <a:gd name="T72" fmla="*/ 0 w 16"/>
                <a:gd name="T73" fmla="*/ 277812 h 211"/>
                <a:gd name="T74" fmla="*/ 0 w 16"/>
                <a:gd name="T75" fmla="*/ 268287 h 211"/>
                <a:gd name="T76" fmla="*/ 9525 w 16"/>
                <a:gd name="T77" fmla="*/ 260350 h 211"/>
                <a:gd name="T78" fmla="*/ 9525 w 16"/>
                <a:gd name="T79" fmla="*/ 252412 h 211"/>
                <a:gd name="T80" fmla="*/ 9525 w 16"/>
                <a:gd name="T81" fmla="*/ 236537 h 211"/>
                <a:gd name="T82" fmla="*/ 9525 w 16"/>
                <a:gd name="T83" fmla="*/ 228600 h 211"/>
                <a:gd name="T84" fmla="*/ 9525 w 16"/>
                <a:gd name="T85" fmla="*/ 211137 h 211"/>
                <a:gd name="T86" fmla="*/ 9525 w 16"/>
                <a:gd name="T87" fmla="*/ 195262 h 211"/>
                <a:gd name="T88" fmla="*/ 9525 w 16"/>
                <a:gd name="T89" fmla="*/ 179387 h 211"/>
                <a:gd name="T90" fmla="*/ 9525 w 16"/>
                <a:gd name="T91" fmla="*/ 163512 h 211"/>
                <a:gd name="T92" fmla="*/ 9525 w 16"/>
                <a:gd name="T93" fmla="*/ 138112 h 211"/>
                <a:gd name="T94" fmla="*/ 9525 w 16"/>
                <a:gd name="T95" fmla="*/ 122237 h 211"/>
                <a:gd name="T96" fmla="*/ 9525 w 16"/>
                <a:gd name="T97" fmla="*/ 106362 h 211"/>
                <a:gd name="T98" fmla="*/ 9525 w 16"/>
                <a:gd name="T99" fmla="*/ 88900 h 211"/>
                <a:gd name="T100" fmla="*/ 9525 w 16"/>
                <a:gd name="T101" fmla="*/ 80962 h 211"/>
                <a:gd name="T102" fmla="*/ 9525 w 16"/>
                <a:gd name="T103" fmla="*/ 73025 h 211"/>
                <a:gd name="T104" fmla="*/ 9525 w 16"/>
                <a:gd name="T105" fmla="*/ 65087 h 211"/>
                <a:gd name="T106" fmla="*/ 0 w 16"/>
                <a:gd name="T107" fmla="*/ 57150 h 211"/>
                <a:gd name="T108" fmla="*/ 0 w 16"/>
                <a:gd name="T109" fmla="*/ 49212 h 211"/>
                <a:gd name="T110" fmla="*/ 0 w 16"/>
                <a:gd name="T111" fmla="*/ 41275 h 211"/>
                <a:gd name="T112" fmla="*/ 0 w 16"/>
                <a:gd name="T113" fmla="*/ 23812 h 211"/>
                <a:gd name="T114" fmla="*/ 0 w 16"/>
                <a:gd name="T115" fmla="*/ 23812 h 21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"/>
                <a:gd name="T175" fmla="*/ 0 h 211"/>
                <a:gd name="T176" fmla="*/ 16 w 16"/>
                <a:gd name="T177" fmla="*/ 211 h 21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" h="211">
                  <a:moveTo>
                    <a:pt x="0" y="15"/>
                  </a:move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16" y="26"/>
                  </a:lnTo>
                  <a:lnTo>
                    <a:pt x="16" y="51"/>
                  </a:lnTo>
                  <a:lnTo>
                    <a:pt x="16" y="72"/>
                  </a:lnTo>
                  <a:lnTo>
                    <a:pt x="16" y="92"/>
                  </a:lnTo>
                  <a:lnTo>
                    <a:pt x="16" y="108"/>
                  </a:lnTo>
                  <a:lnTo>
                    <a:pt x="16" y="123"/>
                  </a:lnTo>
                  <a:lnTo>
                    <a:pt x="16" y="139"/>
                  </a:lnTo>
                  <a:lnTo>
                    <a:pt x="16" y="154"/>
                  </a:lnTo>
                  <a:lnTo>
                    <a:pt x="16" y="164"/>
                  </a:lnTo>
                  <a:lnTo>
                    <a:pt x="16" y="175"/>
                  </a:lnTo>
                  <a:lnTo>
                    <a:pt x="16" y="185"/>
                  </a:lnTo>
                  <a:lnTo>
                    <a:pt x="16" y="190"/>
                  </a:lnTo>
                  <a:lnTo>
                    <a:pt x="16" y="195"/>
                  </a:lnTo>
                  <a:lnTo>
                    <a:pt x="16" y="200"/>
                  </a:lnTo>
                  <a:lnTo>
                    <a:pt x="16" y="205"/>
                  </a:lnTo>
                  <a:lnTo>
                    <a:pt x="16" y="211"/>
                  </a:lnTo>
                  <a:lnTo>
                    <a:pt x="11" y="211"/>
                  </a:lnTo>
                  <a:lnTo>
                    <a:pt x="6" y="205"/>
                  </a:lnTo>
                  <a:lnTo>
                    <a:pt x="0" y="195"/>
                  </a:lnTo>
                  <a:lnTo>
                    <a:pt x="0" y="190"/>
                  </a:lnTo>
                  <a:lnTo>
                    <a:pt x="0" y="185"/>
                  </a:lnTo>
                  <a:lnTo>
                    <a:pt x="0" y="175"/>
                  </a:lnTo>
                  <a:lnTo>
                    <a:pt x="0" y="169"/>
                  </a:lnTo>
                  <a:lnTo>
                    <a:pt x="6" y="164"/>
                  </a:lnTo>
                  <a:lnTo>
                    <a:pt x="6" y="159"/>
                  </a:lnTo>
                  <a:lnTo>
                    <a:pt x="6" y="149"/>
                  </a:lnTo>
                  <a:lnTo>
                    <a:pt x="6" y="144"/>
                  </a:lnTo>
                  <a:lnTo>
                    <a:pt x="6" y="133"/>
                  </a:lnTo>
                  <a:lnTo>
                    <a:pt x="6" y="123"/>
                  </a:lnTo>
                  <a:lnTo>
                    <a:pt x="6" y="113"/>
                  </a:lnTo>
                  <a:lnTo>
                    <a:pt x="6" y="103"/>
                  </a:lnTo>
                  <a:lnTo>
                    <a:pt x="6" y="87"/>
                  </a:lnTo>
                  <a:lnTo>
                    <a:pt x="6" y="77"/>
                  </a:lnTo>
                  <a:lnTo>
                    <a:pt x="6" y="67"/>
                  </a:lnTo>
                  <a:lnTo>
                    <a:pt x="6" y="56"/>
                  </a:lnTo>
                  <a:lnTo>
                    <a:pt x="6" y="51"/>
                  </a:lnTo>
                  <a:lnTo>
                    <a:pt x="6" y="46"/>
                  </a:lnTo>
                  <a:lnTo>
                    <a:pt x="6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1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5" name="Freeform 59"/>
            <p:cNvSpPr>
              <a:spLocks/>
            </p:cNvSpPr>
            <p:nvPr/>
          </p:nvSpPr>
          <p:spPr bwMode="auto">
            <a:xfrm>
              <a:off x="3238508" y="1701007"/>
              <a:ext cx="123825" cy="358775"/>
            </a:xfrm>
            <a:custGeom>
              <a:avLst/>
              <a:gdLst>
                <a:gd name="T0" fmla="*/ 74612 w 78"/>
                <a:gd name="T1" fmla="*/ 0 h 226"/>
                <a:gd name="T2" fmla="*/ 82550 w 78"/>
                <a:gd name="T3" fmla="*/ 0 h 226"/>
                <a:gd name="T4" fmla="*/ 90487 w 78"/>
                <a:gd name="T5" fmla="*/ 7938 h 226"/>
                <a:gd name="T6" fmla="*/ 107950 w 78"/>
                <a:gd name="T7" fmla="*/ 15875 h 226"/>
                <a:gd name="T8" fmla="*/ 123825 w 78"/>
                <a:gd name="T9" fmla="*/ 23812 h 226"/>
                <a:gd name="T10" fmla="*/ 123825 w 78"/>
                <a:gd name="T11" fmla="*/ 31750 h 226"/>
                <a:gd name="T12" fmla="*/ 115888 w 78"/>
                <a:gd name="T13" fmla="*/ 39688 h 226"/>
                <a:gd name="T14" fmla="*/ 115888 w 78"/>
                <a:gd name="T15" fmla="*/ 65088 h 226"/>
                <a:gd name="T16" fmla="*/ 107950 w 78"/>
                <a:gd name="T17" fmla="*/ 96837 h 226"/>
                <a:gd name="T18" fmla="*/ 107950 w 78"/>
                <a:gd name="T19" fmla="*/ 146050 h 226"/>
                <a:gd name="T20" fmla="*/ 107950 w 78"/>
                <a:gd name="T21" fmla="*/ 211138 h 226"/>
                <a:gd name="T22" fmla="*/ 107950 w 78"/>
                <a:gd name="T23" fmla="*/ 268288 h 226"/>
                <a:gd name="T24" fmla="*/ 107950 w 78"/>
                <a:gd name="T25" fmla="*/ 309563 h 226"/>
                <a:gd name="T26" fmla="*/ 107950 w 78"/>
                <a:gd name="T27" fmla="*/ 333375 h 226"/>
                <a:gd name="T28" fmla="*/ 100012 w 78"/>
                <a:gd name="T29" fmla="*/ 350838 h 226"/>
                <a:gd name="T30" fmla="*/ 100012 w 78"/>
                <a:gd name="T31" fmla="*/ 358775 h 226"/>
                <a:gd name="T32" fmla="*/ 90487 w 78"/>
                <a:gd name="T33" fmla="*/ 358775 h 226"/>
                <a:gd name="T34" fmla="*/ 90487 w 78"/>
                <a:gd name="T35" fmla="*/ 350838 h 226"/>
                <a:gd name="T36" fmla="*/ 82550 w 78"/>
                <a:gd name="T37" fmla="*/ 341313 h 226"/>
                <a:gd name="T38" fmla="*/ 82550 w 78"/>
                <a:gd name="T39" fmla="*/ 325438 h 226"/>
                <a:gd name="T40" fmla="*/ 82550 w 78"/>
                <a:gd name="T41" fmla="*/ 309563 h 226"/>
                <a:gd name="T42" fmla="*/ 82550 w 78"/>
                <a:gd name="T43" fmla="*/ 284163 h 226"/>
                <a:gd name="T44" fmla="*/ 82550 w 78"/>
                <a:gd name="T45" fmla="*/ 252413 h 226"/>
                <a:gd name="T46" fmla="*/ 82550 w 78"/>
                <a:gd name="T47" fmla="*/ 219075 h 226"/>
                <a:gd name="T48" fmla="*/ 82550 w 78"/>
                <a:gd name="T49" fmla="*/ 146050 h 226"/>
                <a:gd name="T50" fmla="*/ 82550 w 78"/>
                <a:gd name="T51" fmla="*/ 88900 h 226"/>
                <a:gd name="T52" fmla="*/ 82550 w 78"/>
                <a:gd name="T53" fmla="*/ 47625 h 226"/>
                <a:gd name="T54" fmla="*/ 82550 w 78"/>
                <a:gd name="T55" fmla="*/ 31750 h 226"/>
                <a:gd name="T56" fmla="*/ 74612 w 78"/>
                <a:gd name="T57" fmla="*/ 31750 h 226"/>
                <a:gd name="T58" fmla="*/ 49212 w 78"/>
                <a:gd name="T59" fmla="*/ 31750 h 226"/>
                <a:gd name="T60" fmla="*/ 0 w 78"/>
                <a:gd name="T61" fmla="*/ 39688 h 226"/>
                <a:gd name="T62" fmla="*/ 15875 w 78"/>
                <a:gd name="T63" fmla="*/ 23812 h 226"/>
                <a:gd name="T64" fmla="*/ 49212 w 78"/>
                <a:gd name="T65" fmla="*/ 15875 h 226"/>
                <a:gd name="T66" fmla="*/ 66675 w 78"/>
                <a:gd name="T67" fmla="*/ 7938 h 226"/>
                <a:gd name="T68" fmla="*/ 66675 w 78"/>
                <a:gd name="T69" fmla="*/ 7938 h 2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226"/>
                <a:gd name="T107" fmla="*/ 78 w 78"/>
                <a:gd name="T108" fmla="*/ 226 h 2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226">
                  <a:moveTo>
                    <a:pt x="42" y="5"/>
                  </a:moveTo>
                  <a:lnTo>
                    <a:pt x="47" y="0"/>
                  </a:lnTo>
                  <a:lnTo>
                    <a:pt x="52" y="0"/>
                  </a:lnTo>
                  <a:lnTo>
                    <a:pt x="57" y="5"/>
                  </a:lnTo>
                  <a:lnTo>
                    <a:pt x="63" y="5"/>
                  </a:lnTo>
                  <a:lnTo>
                    <a:pt x="68" y="10"/>
                  </a:lnTo>
                  <a:lnTo>
                    <a:pt x="73" y="15"/>
                  </a:lnTo>
                  <a:lnTo>
                    <a:pt x="78" y="15"/>
                  </a:lnTo>
                  <a:lnTo>
                    <a:pt x="78" y="20"/>
                  </a:lnTo>
                  <a:lnTo>
                    <a:pt x="73" y="25"/>
                  </a:lnTo>
                  <a:lnTo>
                    <a:pt x="73" y="30"/>
                  </a:lnTo>
                  <a:lnTo>
                    <a:pt x="73" y="41"/>
                  </a:lnTo>
                  <a:lnTo>
                    <a:pt x="73" y="46"/>
                  </a:lnTo>
                  <a:lnTo>
                    <a:pt x="68" y="61"/>
                  </a:lnTo>
                  <a:lnTo>
                    <a:pt x="68" y="77"/>
                  </a:lnTo>
                  <a:lnTo>
                    <a:pt x="68" y="92"/>
                  </a:lnTo>
                  <a:lnTo>
                    <a:pt x="68" y="113"/>
                  </a:lnTo>
                  <a:lnTo>
                    <a:pt x="68" y="133"/>
                  </a:lnTo>
                  <a:lnTo>
                    <a:pt x="68" y="154"/>
                  </a:lnTo>
                  <a:lnTo>
                    <a:pt x="68" y="169"/>
                  </a:lnTo>
                  <a:lnTo>
                    <a:pt x="68" y="179"/>
                  </a:lnTo>
                  <a:lnTo>
                    <a:pt x="68" y="195"/>
                  </a:lnTo>
                  <a:lnTo>
                    <a:pt x="68" y="200"/>
                  </a:lnTo>
                  <a:lnTo>
                    <a:pt x="68" y="210"/>
                  </a:lnTo>
                  <a:lnTo>
                    <a:pt x="68" y="215"/>
                  </a:lnTo>
                  <a:lnTo>
                    <a:pt x="63" y="221"/>
                  </a:lnTo>
                  <a:lnTo>
                    <a:pt x="63" y="226"/>
                  </a:lnTo>
                  <a:lnTo>
                    <a:pt x="57" y="226"/>
                  </a:lnTo>
                  <a:lnTo>
                    <a:pt x="57" y="221"/>
                  </a:lnTo>
                  <a:lnTo>
                    <a:pt x="52" y="221"/>
                  </a:lnTo>
                  <a:lnTo>
                    <a:pt x="52" y="215"/>
                  </a:lnTo>
                  <a:lnTo>
                    <a:pt x="52" y="210"/>
                  </a:lnTo>
                  <a:lnTo>
                    <a:pt x="52" y="205"/>
                  </a:lnTo>
                  <a:lnTo>
                    <a:pt x="52" y="200"/>
                  </a:lnTo>
                  <a:lnTo>
                    <a:pt x="52" y="195"/>
                  </a:lnTo>
                  <a:lnTo>
                    <a:pt x="52" y="185"/>
                  </a:lnTo>
                  <a:lnTo>
                    <a:pt x="52" y="179"/>
                  </a:lnTo>
                  <a:lnTo>
                    <a:pt x="52" y="169"/>
                  </a:lnTo>
                  <a:lnTo>
                    <a:pt x="52" y="159"/>
                  </a:lnTo>
                  <a:lnTo>
                    <a:pt x="52" y="149"/>
                  </a:lnTo>
                  <a:lnTo>
                    <a:pt x="52" y="138"/>
                  </a:lnTo>
                  <a:lnTo>
                    <a:pt x="52" y="113"/>
                  </a:lnTo>
                  <a:lnTo>
                    <a:pt x="52" y="92"/>
                  </a:lnTo>
                  <a:lnTo>
                    <a:pt x="52" y="72"/>
                  </a:lnTo>
                  <a:lnTo>
                    <a:pt x="52" y="56"/>
                  </a:lnTo>
                  <a:lnTo>
                    <a:pt x="52" y="41"/>
                  </a:lnTo>
                  <a:lnTo>
                    <a:pt x="52" y="30"/>
                  </a:lnTo>
                  <a:lnTo>
                    <a:pt x="52" y="20"/>
                  </a:lnTo>
                  <a:lnTo>
                    <a:pt x="47" y="20"/>
                  </a:lnTo>
                  <a:lnTo>
                    <a:pt x="36" y="20"/>
                  </a:lnTo>
                  <a:lnTo>
                    <a:pt x="31" y="20"/>
                  </a:lnTo>
                  <a:lnTo>
                    <a:pt x="15" y="25"/>
                  </a:lnTo>
                  <a:lnTo>
                    <a:pt x="0" y="25"/>
                  </a:lnTo>
                  <a:lnTo>
                    <a:pt x="0" y="15"/>
                  </a:lnTo>
                  <a:lnTo>
                    <a:pt x="10" y="15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6" y="5"/>
                  </a:lnTo>
                  <a:lnTo>
                    <a:pt x="42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6" name="Freeform 60"/>
            <p:cNvSpPr>
              <a:spLocks/>
            </p:cNvSpPr>
            <p:nvPr/>
          </p:nvSpPr>
          <p:spPr bwMode="auto">
            <a:xfrm>
              <a:off x="3254383" y="1805782"/>
              <a:ext cx="50800" cy="33337"/>
            </a:xfrm>
            <a:custGeom>
              <a:avLst/>
              <a:gdLst>
                <a:gd name="T0" fmla="*/ 50800 w 32"/>
                <a:gd name="T1" fmla="*/ 17462 h 21"/>
                <a:gd name="T2" fmla="*/ 50800 w 32"/>
                <a:gd name="T3" fmla="*/ 25400 h 21"/>
                <a:gd name="T4" fmla="*/ 41275 w 32"/>
                <a:gd name="T5" fmla="*/ 25400 h 21"/>
                <a:gd name="T6" fmla="*/ 33337 w 32"/>
                <a:gd name="T7" fmla="*/ 25400 h 21"/>
                <a:gd name="T8" fmla="*/ 25400 w 32"/>
                <a:gd name="T9" fmla="*/ 33337 h 21"/>
                <a:gd name="T10" fmla="*/ 7937 w 32"/>
                <a:gd name="T11" fmla="*/ 33337 h 21"/>
                <a:gd name="T12" fmla="*/ 0 w 32"/>
                <a:gd name="T13" fmla="*/ 33337 h 21"/>
                <a:gd name="T14" fmla="*/ 0 w 32"/>
                <a:gd name="T15" fmla="*/ 9525 h 21"/>
                <a:gd name="T16" fmla="*/ 17462 w 32"/>
                <a:gd name="T17" fmla="*/ 9525 h 21"/>
                <a:gd name="T18" fmla="*/ 25400 w 32"/>
                <a:gd name="T19" fmla="*/ 9525 h 21"/>
                <a:gd name="T20" fmla="*/ 25400 w 32"/>
                <a:gd name="T21" fmla="*/ 9525 h 21"/>
                <a:gd name="T22" fmla="*/ 41275 w 32"/>
                <a:gd name="T23" fmla="*/ 0 h 21"/>
                <a:gd name="T24" fmla="*/ 50800 w 32"/>
                <a:gd name="T25" fmla="*/ 9525 h 21"/>
                <a:gd name="T26" fmla="*/ 50800 w 32"/>
                <a:gd name="T27" fmla="*/ 9525 h 21"/>
                <a:gd name="T28" fmla="*/ 50800 w 32"/>
                <a:gd name="T29" fmla="*/ 17462 h 21"/>
                <a:gd name="T30" fmla="*/ 50800 w 32"/>
                <a:gd name="T31" fmla="*/ 17462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21"/>
                <a:gd name="T50" fmla="*/ 32 w 32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21">
                  <a:moveTo>
                    <a:pt x="32" y="11"/>
                  </a:moveTo>
                  <a:lnTo>
                    <a:pt x="32" y="16"/>
                  </a:lnTo>
                  <a:lnTo>
                    <a:pt x="26" y="16"/>
                  </a:lnTo>
                  <a:lnTo>
                    <a:pt x="21" y="16"/>
                  </a:lnTo>
                  <a:lnTo>
                    <a:pt x="16" y="21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6"/>
                  </a:lnTo>
                  <a:lnTo>
                    <a:pt x="11" y="6"/>
                  </a:lnTo>
                  <a:lnTo>
                    <a:pt x="16" y="6"/>
                  </a:lnTo>
                  <a:lnTo>
                    <a:pt x="26" y="0"/>
                  </a:lnTo>
                  <a:lnTo>
                    <a:pt x="32" y="6"/>
                  </a:lnTo>
                  <a:lnTo>
                    <a:pt x="32" y="1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7" name="Freeform 61"/>
            <p:cNvSpPr>
              <a:spLocks/>
            </p:cNvSpPr>
            <p:nvPr/>
          </p:nvSpPr>
          <p:spPr bwMode="auto">
            <a:xfrm>
              <a:off x="3246445" y="1896270"/>
              <a:ext cx="66675" cy="23812"/>
            </a:xfrm>
            <a:custGeom>
              <a:avLst/>
              <a:gdLst>
                <a:gd name="T0" fmla="*/ 0 w 42"/>
                <a:gd name="T1" fmla="*/ 7937 h 15"/>
                <a:gd name="T2" fmla="*/ 15875 w 42"/>
                <a:gd name="T3" fmla="*/ 0 h 15"/>
                <a:gd name="T4" fmla="*/ 25400 w 42"/>
                <a:gd name="T5" fmla="*/ 0 h 15"/>
                <a:gd name="T6" fmla="*/ 33338 w 42"/>
                <a:gd name="T7" fmla="*/ 0 h 15"/>
                <a:gd name="T8" fmla="*/ 41275 w 42"/>
                <a:gd name="T9" fmla="*/ 0 h 15"/>
                <a:gd name="T10" fmla="*/ 49212 w 42"/>
                <a:gd name="T11" fmla="*/ 0 h 15"/>
                <a:gd name="T12" fmla="*/ 49212 w 42"/>
                <a:gd name="T13" fmla="*/ 0 h 15"/>
                <a:gd name="T14" fmla="*/ 58738 w 42"/>
                <a:gd name="T15" fmla="*/ 0 h 15"/>
                <a:gd name="T16" fmla="*/ 58738 w 42"/>
                <a:gd name="T17" fmla="*/ 7937 h 15"/>
                <a:gd name="T18" fmla="*/ 66675 w 42"/>
                <a:gd name="T19" fmla="*/ 7937 h 15"/>
                <a:gd name="T20" fmla="*/ 58738 w 42"/>
                <a:gd name="T21" fmla="*/ 15875 h 15"/>
                <a:gd name="T22" fmla="*/ 58738 w 42"/>
                <a:gd name="T23" fmla="*/ 15875 h 15"/>
                <a:gd name="T24" fmla="*/ 49212 w 42"/>
                <a:gd name="T25" fmla="*/ 15875 h 15"/>
                <a:gd name="T26" fmla="*/ 41275 w 42"/>
                <a:gd name="T27" fmla="*/ 23812 h 15"/>
                <a:gd name="T28" fmla="*/ 25400 w 42"/>
                <a:gd name="T29" fmla="*/ 23812 h 15"/>
                <a:gd name="T30" fmla="*/ 0 w 42"/>
                <a:gd name="T31" fmla="*/ 23812 h 15"/>
                <a:gd name="T32" fmla="*/ 0 w 42"/>
                <a:gd name="T33" fmla="*/ 7937 h 15"/>
                <a:gd name="T34" fmla="*/ 0 w 42"/>
                <a:gd name="T35" fmla="*/ 7937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2"/>
                <a:gd name="T55" fmla="*/ 0 h 15"/>
                <a:gd name="T56" fmla="*/ 42 w 42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2" h="15">
                  <a:moveTo>
                    <a:pt x="0" y="5"/>
                  </a:move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"/>
                  </a:lnTo>
                  <a:lnTo>
                    <a:pt x="42" y="5"/>
                  </a:lnTo>
                  <a:lnTo>
                    <a:pt x="37" y="10"/>
                  </a:lnTo>
                  <a:lnTo>
                    <a:pt x="31" y="10"/>
                  </a:lnTo>
                  <a:lnTo>
                    <a:pt x="26" y="15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8" name="Freeform 62"/>
            <p:cNvSpPr>
              <a:spLocks/>
            </p:cNvSpPr>
            <p:nvPr/>
          </p:nvSpPr>
          <p:spPr bwMode="auto">
            <a:xfrm>
              <a:off x="3246445" y="1994695"/>
              <a:ext cx="92075" cy="23812"/>
            </a:xfrm>
            <a:custGeom>
              <a:avLst/>
              <a:gdLst>
                <a:gd name="T0" fmla="*/ 0 w 58"/>
                <a:gd name="T1" fmla="*/ 23812 h 15"/>
                <a:gd name="T2" fmla="*/ 0 w 58"/>
                <a:gd name="T3" fmla="*/ 7937 h 15"/>
                <a:gd name="T4" fmla="*/ 15875 w 58"/>
                <a:gd name="T5" fmla="*/ 7937 h 15"/>
                <a:gd name="T6" fmla="*/ 33338 w 58"/>
                <a:gd name="T7" fmla="*/ 0 h 15"/>
                <a:gd name="T8" fmla="*/ 41275 w 58"/>
                <a:gd name="T9" fmla="*/ 0 h 15"/>
                <a:gd name="T10" fmla="*/ 49212 w 58"/>
                <a:gd name="T11" fmla="*/ 0 h 15"/>
                <a:gd name="T12" fmla="*/ 66675 w 58"/>
                <a:gd name="T13" fmla="*/ 0 h 15"/>
                <a:gd name="T14" fmla="*/ 92075 w 58"/>
                <a:gd name="T15" fmla="*/ 0 h 15"/>
                <a:gd name="T16" fmla="*/ 92075 w 58"/>
                <a:gd name="T17" fmla="*/ 15875 h 15"/>
                <a:gd name="T18" fmla="*/ 82550 w 58"/>
                <a:gd name="T19" fmla="*/ 15875 h 15"/>
                <a:gd name="T20" fmla="*/ 82550 w 58"/>
                <a:gd name="T21" fmla="*/ 23812 h 15"/>
                <a:gd name="T22" fmla="*/ 74613 w 58"/>
                <a:gd name="T23" fmla="*/ 23812 h 15"/>
                <a:gd name="T24" fmla="*/ 66675 w 58"/>
                <a:gd name="T25" fmla="*/ 23812 h 15"/>
                <a:gd name="T26" fmla="*/ 49212 w 58"/>
                <a:gd name="T27" fmla="*/ 23812 h 15"/>
                <a:gd name="T28" fmla="*/ 33338 w 58"/>
                <a:gd name="T29" fmla="*/ 23812 h 15"/>
                <a:gd name="T30" fmla="*/ 15875 w 58"/>
                <a:gd name="T31" fmla="*/ 23812 h 15"/>
                <a:gd name="T32" fmla="*/ 0 w 58"/>
                <a:gd name="T33" fmla="*/ 23812 h 15"/>
                <a:gd name="T34" fmla="*/ 0 w 58"/>
                <a:gd name="T35" fmla="*/ 23812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15"/>
                <a:gd name="T56" fmla="*/ 58 w 58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15">
                  <a:moveTo>
                    <a:pt x="0" y="15"/>
                  </a:moveTo>
                  <a:lnTo>
                    <a:pt x="0" y="5"/>
                  </a:lnTo>
                  <a:lnTo>
                    <a:pt x="10" y="5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42" y="0"/>
                  </a:lnTo>
                  <a:lnTo>
                    <a:pt x="58" y="0"/>
                  </a:lnTo>
                  <a:lnTo>
                    <a:pt x="58" y="10"/>
                  </a:lnTo>
                  <a:lnTo>
                    <a:pt x="52" y="1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2" y="15"/>
                  </a:lnTo>
                  <a:lnTo>
                    <a:pt x="31" y="15"/>
                  </a:lnTo>
                  <a:lnTo>
                    <a:pt x="21" y="15"/>
                  </a:lnTo>
                  <a:lnTo>
                    <a:pt x="10" y="15"/>
                  </a:lnTo>
                  <a:lnTo>
                    <a:pt x="0" y="1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1" name="组合 110"/>
          <p:cNvGrpSpPr>
            <a:grpSpLocks noChangeAspect="1"/>
          </p:cNvGrpSpPr>
          <p:nvPr/>
        </p:nvGrpSpPr>
        <p:grpSpPr bwMode="auto">
          <a:xfrm>
            <a:off x="7769225" y="5013325"/>
            <a:ext cx="366713" cy="360363"/>
            <a:chOff x="9045575" y="636588"/>
            <a:chExt cx="458788" cy="449262"/>
          </a:xfrm>
        </p:grpSpPr>
        <p:sp>
          <p:nvSpPr>
            <p:cNvPr id="67621" name="Freeform 94"/>
            <p:cNvSpPr>
              <a:spLocks/>
            </p:cNvSpPr>
            <p:nvPr/>
          </p:nvSpPr>
          <p:spPr bwMode="auto">
            <a:xfrm>
              <a:off x="9045575" y="727075"/>
              <a:ext cx="33338" cy="333375"/>
            </a:xfrm>
            <a:custGeom>
              <a:avLst/>
              <a:gdLst>
                <a:gd name="T0" fmla="*/ 7938 w 21"/>
                <a:gd name="T1" fmla="*/ 23812 h 210"/>
                <a:gd name="T2" fmla="*/ 7938 w 21"/>
                <a:gd name="T3" fmla="*/ 15875 h 210"/>
                <a:gd name="T4" fmla="*/ 7938 w 21"/>
                <a:gd name="T5" fmla="*/ 7938 h 210"/>
                <a:gd name="T6" fmla="*/ 7938 w 21"/>
                <a:gd name="T7" fmla="*/ 0 h 210"/>
                <a:gd name="T8" fmla="*/ 7938 w 21"/>
                <a:gd name="T9" fmla="*/ 0 h 210"/>
                <a:gd name="T10" fmla="*/ 17463 w 21"/>
                <a:gd name="T11" fmla="*/ 0 h 210"/>
                <a:gd name="T12" fmla="*/ 17463 w 21"/>
                <a:gd name="T13" fmla="*/ 0 h 210"/>
                <a:gd name="T14" fmla="*/ 25400 w 21"/>
                <a:gd name="T15" fmla="*/ 7938 h 210"/>
                <a:gd name="T16" fmla="*/ 33338 w 21"/>
                <a:gd name="T17" fmla="*/ 7938 h 210"/>
                <a:gd name="T18" fmla="*/ 33338 w 21"/>
                <a:gd name="T19" fmla="*/ 15875 h 210"/>
                <a:gd name="T20" fmla="*/ 33338 w 21"/>
                <a:gd name="T21" fmla="*/ 31750 h 210"/>
                <a:gd name="T22" fmla="*/ 33338 w 21"/>
                <a:gd name="T23" fmla="*/ 47625 h 210"/>
                <a:gd name="T24" fmla="*/ 33338 w 21"/>
                <a:gd name="T25" fmla="*/ 73025 h 210"/>
                <a:gd name="T26" fmla="*/ 33338 w 21"/>
                <a:gd name="T27" fmla="*/ 96837 h 210"/>
                <a:gd name="T28" fmla="*/ 33338 w 21"/>
                <a:gd name="T29" fmla="*/ 122238 h 210"/>
                <a:gd name="T30" fmla="*/ 33338 w 21"/>
                <a:gd name="T31" fmla="*/ 153988 h 210"/>
                <a:gd name="T32" fmla="*/ 33338 w 21"/>
                <a:gd name="T33" fmla="*/ 187325 h 210"/>
                <a:gd name="T34" fmla="*/ 33338 w 21"/>
                <a:gd name="T35" fmla="*/ 219075 h 210"/>
                <a:gd name="T36" fmla="*/ 33338 w 21"/>
                <a:gd name="T37" fmla="*/ 252413 h 210"/>
                <a:gd name="T38" fmla="*/ 25400 w 21"/>
                <a:gd name="T39" fmla="*/ 276225 h 210"/>
                <a:gd name="T40" fmla="*/ 25400 w 21"/>
                <a:gd name="T41" fmla="*/ 301625 h 210"/>
                <a:gd name="T42" fmla="*/ 25400 w 21"/>
                <a:gd name="T43" fmla="*/ 317500 h 210"/>
                <a:gd name="T44" fmla="*/ 25400 w 21"/>
                <a:gd name="T45" fmla="*/ 325438 h 210"/>
                <a:gd name="T46" fmla="*/ 25400 w 21"/>
                <a:gd name="T47" fmla="*/ 333375 h 210"/>
                <a:gd name="T48" fmla="*/ 17463 w 21"/>
                <a:gd name="T49" fmla="*/ 333375 h 210"/>
                <a:gd name="T50" fmla="*/ 17463 w 21"/>
                <a:gd name="T51" fmla="*/ 333375 h 210"/>
                <a:gd name="T52" fmla="*/ 17463 w 21"/>
                <a:gd name="T53" fmla="*/ 333375 h 210"/>
                <a:gd name="T54" fmla="*/ 7938 w 21"/>
                <a:gd name="T55" fmla="*/ 325438 h 210"/>
                <a:gd name="T56" fmla="*/ 7938 w 21"/>
                <a:gd name="T57" fmla="*/ 317500 h 210"/>
                <a:gd name="T58" fmla="*/ 7938 w 21"/>
                <a:gd name="T59" fmla="*/ 301625 h 210"/>
                <a:gd name="T60" fmla="*/ 7938 w 21"/>
                <a:gd name="T61" fmla="*/ 301625 h 210"/>
                <a:gd name="T62" fmla="*/ 7938 w 21"/>
                <a:gd name="T63" fmla="*/ 293688 h 210"/>
                <a:gd name="T64" fmla="*/ 0 w 21"/>
                <a:gd name="T65" fmla="*/ 284163 h 210"/>
                <a:gd name="T66" fmla="*/ 7938 w 21"/>
                <a:gd name="T67" fmla="*/ 284163 h 210"/>
                <a:gd name="T68" fmla="*/ 7938 w 21"/>
                <a:gd name="T69" fmla="*/ 276225 h 210"/>
                <a:gd name="T70" fmla="*/ 7938 w 21"/>
                <a:gd name="T71" fmla="*/ 268288 h 210"/>
                <a:gd name="T72" fmla="*/ 7938 w 21"/>
                <a:gd name="T73" fmla="*/ 252413 h 210"/>
                <a:gd name="T74" fmla="*/ 7938 w 21"/>
                <a:gd name="T75" fmla="*/ 244475 h 210"/>
                <a:gd name="T76" fmla="*/ 7938 w 21"/>
                <a:gd name="T77" fmla="*/ 236538 h 210"/>
                <a:gd name="T78" fmla="*/ 7938 w 21"/>
                <a:gd name="T79" fmla="*/ 219075 h 210"/>
                <a:gd name="T80" fmla="*/ 7938 w 21"/>
                <a:gd name="T81" fmla="*/ 211138 h 210"/>
                <a:gd name="T82" fmla="*/ 7938 w 21"/>
                <a:gd name="T83" fmla="*/ 195262 h 210"/>
                <a:gd name="T84" fmla="*/ 7938 w 21"/>
                <a:gd name="T85" fmla="*/ 169862 h 210"/>
                <a:gd name="T86" fmla="*/ 7938 w 21"/>
                <a:gd name="T87" fmla="*/ 153988 h 210"/>
                <a:gd name="T88" fmla="*/ 7938 w 21"/>
                <a:gd name="T89" fmla="*/ 130175 h 210"/>
                <a:gd name="T90" fmla="*/ 7938 w 21"/>
                <a:gd name="T91" fmla="*/ 104775 h 210"/>
                <a:gd name="T92" fmla="*/ 7938 w 21"/>
                <a:gd name="T93" fmla="*/ 88900 h 210"/>
                <a:gd name="T94" fmla="*/ 7938 w 21"/>
                <a:gd name="T95" fmla="*/ 73025 h 210"/>
                <a:gd name="T96" fmla="*/ 7938 w 21"/>
                <a:gd name="T97" fmla="*/ 57150 h 210"/>
                <a:gd name="T98" fmla="*/ 7938 w 21"/>
                <a:gd name="T99" fmla="*/ 47625 h 210"/>
                <a:gd name="T100" fmla="*/ 7938 w 21"/>
                <a:gd name="T101" fmla="*/ 31750 h 210"/>
                <a:gd name="T102" fmla="*/ 7938 w 21"/>
                <a:gd name="T103" fmla="*/ 23812 h 210"/>
                <a:gd name="T104" fmla="*/ 7938 w 21"/>
                <a:gd name="T105" fmla="*/ 23812 h 210"/>
                <a:gd name="T106" fmla="*/ 7938 w 21"/>
                <a:gd name="T107" fmla="*/ 23812 h 2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"/>
                <a:gd name="T163" fmla="*/ 0 h 210"/>
                <a:gd name="T164" fmla="*/ 21 w 21"/>
                <a:gd name="T165" fmla="*/ 210 h 2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" h="210">
                  <a:moveTo>
                    <a:pt x="5" y="15"/>
                  </a:moveTo>
                  <a:lnTo>
                    <a:pt x="5" y="10"/>
                  </a:lnTo>
                  <a:lnTo>
                    <a:pt x="5" y="5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21" y="10"/>
                  </a:lnTo>
                  <a:lnTo>
                    <a:pt x="21" y="20"/>
                  </a:lnTo>
                  <a:lnTo>
                    <a:pt x="21" y="30"/>
                  </a:lnTo>
                  <a:lnTo>
                    <a:pt x="21" y="46"/>
                  </a:lnTo>
                  <a:lnTo>
                    <a:pt x="21" y="61"/>
                  </a:lnTo>
                  <a:lnTo>
                    <a:pt x="21" y="77"/>
                  </a:lnTo>
                  <a:lnTo>
                    <a:pt x="21" y="97"/>
                  </a:lnTo>
                  <a:lnTo>
                    <a:pt x="21" y="118"/>
                  </a:lnTo>
                  <a:lnTo>
                    <a:pt x="21" y="138"/>
                  </a:lnTo>
                  <a:lnTo>
                    <a:pt x="21" y="159"/>
                  </a:lnTo>
                  <a:lnTo>
                    <a:pt x="16" y="174"/>
                  </a:lnTo>
                  <a:lnTo>
                    <a:pt x="16" y="190"/>
                  </a:lnTo>
                  <a:lnTo>
                    <a:pt x="16" y="200"/>
                  </a:lnTo>
                  <a:lnTo>
                    <a:pt x="16" y="205"/>
                  </a:lnTo>
                  <a:lnTo>
                    <a:pt x="16" y="210"/>
                  </a:lnTo>
                  <a:lnTo>
                    <a:pt x="11" y="210"/>
                  </a:lnTo>
                  <a:lnTo>
                    <a:pt x="5" y="205"/>
                  </a:lnTo>
                  <a:lnTo>
                    <a:pt x="5" y="200"/>
                  </a:lnTo>
                  <a:lnTo>
                    <a:pt x="5" y="190"/>
                  </a:lnTo>
                  <a:lnTo>
                    <a:pt x="5" y="185"/>
                  </a:lnTo>
                  <a:lnTo>
                    <a:pt x="0" y="179"/>
                  </a:lnTo>
                  <a:lnTo>
                    <a:pt x="5" y="179"/>
                  </a:lnTo>
                  <a:lnTo>
                    <a:pt x="5" y="174"/>
                  </a:lnTo>
                  <a:lnTo>
                    <a:pt x="5" y="169"/>
                  </a:lnTo>
                  <a:lnTo>
                    <a:pt x="5" y="159"/>
                  </a:lnTo>
                  <a:lnTo>
                    <a:pt x="5" y="154"/>
                  </a:lnTo>
                  <a:lnTo>
                    <a:pt x="5" y="149"/>
                  </a:lnTo>
                  <a:lnTo>
                    <a:pt x="5" y="138"/>
                  </a:lnTo>
                  <a:lnTo>
                    <a:pt x="5" y="133"/>
                  </a:lnTo>
                  <a:lnTo>
                    <a:pt x="5" y="123"/>
                  </a:lnTo>
                  <a:lnTo>
                    <a:pt x="5" y="107"/>
                  </a:lnTo>
                  <a:lnTo>
                    <a:pt x="5" y="97"/>
                  </a:lnTo>
                  <a:lnTo>
                    <a:pt x="5" y="82"/>
                  </a:lnTo>
                  <a:lnTo>
                    <a:pt x="5" y="66"/>
                  </a:lnTo>
                  <a:lnTo>
                    <a:pt x="5" y="56"/>
                  </a:lnTo>
                  <a:lnTo>
                    <a:pt x="5" y="46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5" y="20"/>
                  </a:lnTo>
                  <a:lnTo>
                    <a:pt x="5" y="1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2" name="Freeform 95"/>
            <p:cNvSpPr>
              <a:spLocks/>
            </p:cNvSpPr>
            <p:nvPr/>
          </p:nvSpPr>
          <p:spPr bwMode="auto">
            <a:xfrm>
              <a:off x="9070975" y="709613"/>
              <a:ext cx="115888" cy="368300"/>
            </a:xfrm>
            <a:custGeom>
              <a:avLst/>
              <a:gdLst>
                <a:gd name="T0" fmla="*/ 74613 w 73"/>
                <a:gd name="T1" fmla="*/ 0 h 232"/>
                <a:gd name="T2" fmla="*/ 82550 w 73"/>
                <a:gd name="T3" fmla="*/ 0 h 232"/>
                <a:gd name="T4" fmla="*/ 100013 w 73"/>
                <a:gd name="T5" fmla="*/ 7938 h 232"/>
                <a:gd name="T6" fmla="*/ 115888 w 73"/>
                <a:gd name="T7" fmla="*/ 25400 h 232"/>
                <a:gd name="T8" fmla="*/ 115888 w 73"/>
                <a:gd name="T9" fmla="*/ 33338 h 232"/>
                <a:gd name="T10" fmla="*/ 107950 w 73"/>
                <a:gd name="T11" fmla="*/ 41275 h 232"/>
                <a:gd name="T12" fmla="*/ 107950 w 73"/>
                <a:gd name="T13" fmla="*/ 57150 h 232"/>
                <a:gd name="T14" fmla="*/ 107950 w 73"/>
                <a:gd name="T15" fmla="*/ 90488 h 232"/>
                <a:gd name="T16" fmla="*/ 107950 w 73"/>
                <a:gd name="T17" fmla="*/ 139700 h 232"/>
                <a:gd name="T18" fmla="*/ 107950 w 73"/>
                <a:gd name="T19" fmla="*/ 196850 h 232"/>
                <a:gd name="T20" fmla="*/ 107950 w 73"/>
                <a:gd name="T21" fmla="*/ 244475 h 232"/>
                <a:gd name="T22" fmla="*/ 100013 w 73"/>
                <a:gd name="T23" fmla="*/ 285750 h 232"/>
                <a:gd name="T24" fmla="*/ 100013 w 73"/>
                <a:gd name="T25" fmla="*/ 319088 h 232"/>
                <a:gd name="T26" fmla="*/ 100013 w 73"/>
                <a:gd name="T27" fmla="*/ 342900 h 232"/>
                <a:gd name="T28" fmla="*/ 92075 w 73"/>
                <a:gd name="T29" fmla="*/ 358775 h 232"/>
                <a:gd name="T30" fmla="*/ 92075 w 73"/>
                <a:gd name="T31" fmla="*/ 368300 h 232"/>
                <a:gd name="T32" fmla="*/ 82550 w 73"/>
                <a:gd name="T33" fmla="*/ 358775 h 232"/>
                <a:gd name="T34" fmla="*/ 82550 w 73"/>
                <a:gd name="T35" fmla="*/ 334963 h 232"/>
                <a:gd name="T36" fmla="*/ 74613 w 73"/>
                <a:gd name="T37" fmla="*/ 327025 h 232"/>
                <a:gd name="T38" fmla="*/ 74613 w 73"/>
                <a:gd name="T39" fmla="*/ 311150 h 232"/>
                <a:gd name="T40" fmla="*/ 74613 w 73"/>
                <a:gd name="T41" fmla="*/ 293688 h 232"/>
                <a:gd name="T42" fmla="*/ 82550 w 73"/>
                <a:gd name="T43" fmla="*/ 261938 h 232"/>
                <a:gd name="T44" fmla="*/ 82550 w 73"/>
                <a:gd name="T45" fmla="*/ 196850 h 232"/>
                <a:gd name="T46" fmla="*/ 82550 w 73"/>
                <a:gd name="T47" fmla="*/ 155575 h 232"/>
                <a:gd name="T48" fmla="*/ 82550 w 73"/>
                <a:gd name="T49" fmla="*/ 106363 h 232"/>
                <a:gd name="T50" fmla="*/ 82550 w 73"/>
                <a:gd name="T51" fmla="*/ 74613 h 232"/>
                <a:gd name="T52" fmla="*/ 74613 w 73"/>
                <a:gd name="T53" fmla="*/ 49212 h 232"/>
                <a:gd name="T54" fmla="*/ 74613 w 73"/>
                <a:gd name="T55" fmla="*/ 33338 h 232"/>
                <a:gd name="T56" fmla="*/ 66675 w 73"/>
                <a:gd name="T57" fmla="*/ 33338 h 232"/>
                <a:gd name="T58" fmla="*/ 49213 w 73"/>
                <a:gd name="T59" fmla="*/ 33338 h 232"/>
                <a:gd name="T60" fmla="*/ 15875 w 73"/>
                <a:gd name="T61" fmla="*/ 41275 h 232"/>
                <a:gd name="T62" fmla="*/ 0 w 73"/>
                <a:gd name="T63" fmla="*/ 25400 h 232"/>
                <a:gd name="T64" fmla="*/ 7938 w 73"/>
                <a:gd name="T65" fmla="*/ 25400 h 232"/>
                <a:gd name="T66" fmla="*/ 33338 w 73"/>
                <a:gd name="T67" fmla="*/ 17463 h 232"/>
                <a:gd name="T68" fmla="*/ 58738 w 73"/>
                <a:gd name="T69" fmla="*/ 17463 h 232"/>
                <a:gd name="T70" fmla="*/ 66675 w 73"/>
                <a:gd name="T71" fmla="*/ 7938 h 2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3"/>
                <a:gd name="T109" fmla="*/ 0 h 232"/>
                <a:gd name="T110" fmla="*/ 73 w 73"/>
                <a:gd name="T111" fmla="*/ 232 h 2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3" h="232">
                  <a:moveTo>
                    <a:pt x="42" y="5"/>
                  </a:moveTo>
                  <a:lnTo>
                    <a:pt x="47" y="0"/>
                  </a:lnTo>
                  <a:lnTo>
                    <a:pt x="52" y="0"/>
                  </a:lnTo>
                  <a:lnTo>
                    <a:pt x="63" y="5"/>
                  </a:lnTo>
                  <a:lnTo>
                    <a:pt x="73" y="16"/>
                  </a:lnTo>
                  <a:lnTo>
                    <a:pt x="73" y="21"/>
                  </a:lnTo>
                  <a:lnTo>
                    <a:pt x="73" y="26"/>
                  </a:lnTo>
                  <a:lnTo>
                    <a:pt x="68" y="26"/>
                  </a:lnTo>
                  <a:lnTo>
                    <a:pt x="68" y="31"/>
                  </a:lnTo>
                  <a:lnTo>
                    <a:pt x="68" y="36"/>
                  </a:lnTo>
                  <a:lnTo>
                    <a:pt x="68" y="47"/>
                  </a:lnTo>
                  <a:lnTo>
                    <a:pt x="68" y="57"/>
                  </a:lnTo>
                  <a:lnTo>
                    <a:pt x="68" y="72"/>
                  </a:lnTo>
                  <a:lnTo>
                    <a:pt x="68" y="88"/>
                  </a:lnTo>
                  <a:lnTo>
                    <a:pt x="68" y="103"/>
                  </a:lnTo>
                  <a:lnTo>
                    <a:pt x="68" y="124"/>
                  </a:lnTo>
                  <a:lnTo>
                    <a:pt x="68" y="139"/>
                  </a:lnTo>
                  <a:lnTo>
                    <a:pt x="68" y="154"/>
                  </a:lnTo>
                  <a:lnTo>
                    <a:pt x="63" y="170"/>
                  </a:lnTo>
                  <a:lnTo>
                    <a:pt x="63" y="180"/>
                  </a:lnTo>
                  <a:lnTo>
                    <a:pt x="63" y="190"/>
                  </a:lnTo>
                  <a:lnTo>
                    <a:pt x="63" y="201"/>
                  </a:lnTo>
                  <a:lnTo>
                    <a:pt x="63" y="206"/>
                  </a:lnTo>
                  <a:lnTo>
                    <a:pt x="63" y="216"/>
                  </a:lnTo>
                  <a:lnTo>
                    <a:pt x="63" y="221"/>
                  </a:lnTo>
                  <a:lnTo>
                    <a:pt x="58" y="226"/>
                  </a:lnTo>
                  <a:lnTo>
                    <a:pt x="58" y="232"/>
                  </a:lnTo>
                  <a:lnTo>
                    <a:pt x="58" y="226"/>
                  </a:lnTo>
                  <a:lnTo>
                    <a:pt x="52" y="226"/>
                  </a:lnTo>
                  <a:lnTo>
                    <a:pt x="52" y="221"/>
                  </a:lnTo>
                  <a:lnTo>
                    <a:pt x="52" y="211"/>
                  </a:lnTo>
                  <a:lnTo>
                    <a:pt x="47" y="206"/>
                  </a:lnTo>
                  <a:lnTo>
                    <a:pt x="47" y="201"/>
                  </a:lnTo>
                  <a:lnTo>
                    <a:pt x="47" y="196"/>
                  </a:lnTo>
                  <a:lnTo>
                    <a:pt x="47" y="190"/>
                  </a:lnTo>
                  <a:lnTo>
                    <a:pt x="47" y="185"/>
                  </a:lnTo>
                  <a:lnTo>
                    <a:pt x="52" y="175"/>
                  </a:lnTo>
                  <a:lnTo>
                    <a:pt x="52" y="165"/>
                  </a:lnTo>
                  <a:lnTo>
                    <a:pt x="52" y="154"/>
                  </a:lnTo>
                  <a:lnTo>
                    <a:pt x="52" y="124"/>
                  </a:lnTo>
                  <a:lnTo>
                    <a:pt x="52" y="113"/>
                  </a:lnTo>
                  <a:lnTo>
                    <a:pt x="52" y="98"/>
                  </a:lnTo>
                  <a:lnTo>
                    <a:pt x="52" y="83"/>
                  </a:lnTo>
                  <a:lnTo>
                    <a:pt x="52" y="67"/>
                  </a:lnTo>
                  <a:lnTo>
                    <a:pt x="52" y="57"/>
                  </a:lnTo>
                  <a:lnTo>
                    <a:pt x="52" y="47"/>
                  </a:lnTo>
                  <a:lnTo>
                    <a:pt x="52" y="36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7" y="21"/>
                  </a:lnTo>
                  <a:lnTo>
                    <a:pt x="31" y="21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5" y="16"/>
                  </a:lnTo>
                  <a:lnTo>
                    <a:pt x="16" y="16"/>
                  </a:lnTo>
                  <a:lnTo>
                    <a:pt x="21" y="11"/>
                  </a:lnTo>
                  <a:lnTo>
                    <a:pt x="31" y="11"/>
                  </a:lnTo>
                  <a:lnTo>
                    <a:pt x="37" y="11"/>
                  </a:lnTo>
                  <a:lnTo>
                    <a:pt x="37" y="5"/>
                  </a:lnTo>
                  <a:lnTo>
                    <a:pt x="42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3" name="Freeform 96"/>
            <p:cNvSpPr>
              <a:spLocks/>
            </p:cNvSpPr>
            <p:nvPr/>
          </p:nvSpPr>
          <p:spPr bwMode="auto">
            <a:xfrm>
              <a:off x="9070975" y="815975"/>
              <a:ext cx="58738" cy="33337"/>
            </a:xfrm>
            <a:custGeom>
              <a:avLst/>
              <a:gdLst>
                <a:gd name="T0" fmla="*/ 25400 w 37"/>
                <a:gd name="T1" fmla="*/ 7937 h 21"/>
                <a:gd name="T2" fmla="*/ 33338 w 37"/>
                <a:gd name="T3" fmla="*/ 0 h 21"/>
                <a:gd name="T4" fmla="*/ 41275 w 37"/>
                <a:gd name="T5" fmla="*/ 0 h 21"/>
                <a:gd name="T6" fmla="*/ 49213 w 37"/>
                <a:gd name="T7" fmla="*/ 0 h 21"/>
                <a:gd name="T8" fmla="*/ 49213 w 37"/>
                <a:gd name="T9" fmla="*/ 0 h 21"/>
                <a:gd name="T10" fmla="*/ 58738 w 37"/>
                <a:gd name="T11" fmla="*/ 7937 h 21"/>
                <a:gd name="T12" fmla="*/ 58738 w 37"/>
                <a:gd name="T13" fmla="*/ 7937 h 21"/>
                <a:gd name="T14" fmla="*/ 58738 w 37"/>
                <a:gd name="T15" fmla="*/ 7937 h 21"/>
                <a:gd name="T16" fmla="*/ 58738 w 37"/>
                <a:gd name="T17" fmla="*/ 15875 h 21"/>
                <a:gd name="T18" fmla="*/ 49213 w 37"/>
                <a:gd name="T19" fmla="*/ 25400 h 21"/>
                <a:gd name="T20" fmla="*/ 41275 w 37"/>
                <a:gd name="T21" fmla="*/ 25400 h 21"/>
                <a:gd name="T22" fmla="*/ 33338 w 37"/>
                <a:gd name="T23" fmla="*/ 25400 h 21"/>
                <a:gd name="T24" fmla="*/ 15875 w 37"/>
                <a:gd name="T25" fmla="*/ 33337 h 21"/>
                <a:gd name="T26" fmla="*/ 0 w 37"/>
                <a:gd name="T27" fmla="*/ 33337 h 21"/>
                <a:gd name="T28" fmla="*/ 0 w 37"/>
                <a:gd name="T29" fmla="*/ 7937 h 21"/>
                <a:gd name="T30" fmla="*/ 15875 w 37"/>
                <a:gd name="T31" fmla="*/ 7937 h 21"/>
                <a:gd name="T32" fmla="*/ 25400 w 37"/>
                <a:gd name="T33" fmla="*/ 7937 h 21"/>
                <a:gd name="T34" fmla="*/ 25400 w 37"/>
                <a:gd name="T35" fmla="*/ 7937 h 21"/>
                <a:gd name="T36" fmla="*/ 25400 w 37"/>
                <a:gd name="T37" fmla="*/ 7937 h 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"/>
                <a:gd name="T58" fmla="*/ 0 h 21"/>
                <a:gd name="T59" fmla="*/ 37 w 37"/>
                <a:gd name="T60" fmla="*/ 21 h 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" h="21">
                  <a:moveTo>
                    <a:pt x="16" y="5"/>
                  </a:move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7" y="5"/>
                  </a:lnTo>
                  <a:lnTo>
                    <a:pt x="37" y="10"/>
                  </a:lnTo>
                  <a:lnTo>
                    <a:pt x="31" y="16"/>
                  </a:lnTo>
                  <a:lnTo>
                    <a:pt x="26" y="16"/>
                  </a:lnTo>
                  <a:lnTo>
                    <a:pt x="21" y="16"/>
                  </a:lnTo>
                  <a:lnTo>
                    <a:pt x="10" y="21"/>
                  </a:lnTo>
                  <a:lnTo>
                    <a:pt x="0" y="21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6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4" name="Freeform 97"/>
            <p:cNvSpPr>
              <a:spLocks/>
            </p:cNvSpPr>
            <p:nvPr/>
          </p:nvSpPr>
          <p:spPr bwMode="auto">
            <a:xfrm>
              <a:off x="9070975" y="906463"/>
              <a:ext cx="58738" cy="23812"/>
            </a:xfrm>
            <a:custGeom>
              <a:avLst/>
              <a:gdLst>
                <a:gd name="T0" fmla="*/ 25400 w 37"/>
                <a:gd name="T1" fmla="*/ 0 h 15"/>
                <a:gd name="T2" fmla="*/ 33338 w 37"/>
                <a:gd name="T3" fmla="*/ 0 h 15"/>
                <a:gd name="T4" fmla="*/ 41275 w 37"/>
                <a:gd name="T5" fmla="*/ 0 h 15"/>
                <a:gd name="T6" fmla="*/ 49213 w 37"/>
                <a:gd name="T7" fmla="*/ 0 h 15"/>
                <a:gd name="T8" fmla="*/ 58738 w 37"/>
                <a:gd name="T9" fmla="*/ 7937 h 15"/>
                <a:gd name="T10" fmla="*/ 58738 w 37"/>
                <a:gd name="T11" fmla="*/ 7937 h 15"/>
                <a:gd name="T12" fmla="*/ 58738 w 37"/>
                <a:gd name="T13" fmla="*/ 7937 h 15"/>
                <a:gd name="T14" fmla="*/ 58738 w 37"/>
                <a:gd name="T15" fmla="*/ 15875 h 15"/>
                <a:gd name="T16" fmla="*/ 49213 w 37"/>
                <a:gd name="T17" fmla="*/ 15875 h 15"/>
                <a:gd name="T18" fmla="*/ 41275 w 37"/>
                <a:gd name="T19" fmla="*/ 15875 h 15"/>
                <a:gd name="T20" fmla="*/ 25400 w 37"/>
                <a:gd name="T21" fmla="*/ 23812 h 15"/>
                <a:gd name="T22" fmla="*/ 0 w 37"/>
                <a:gd name="T23" fmla="*/ 23812 h 15"/>
                <a:gd name="T24" fmla="*/ 0 w 37"/>
                <a:gd name="T25" fmla="*/ 7937 h 15"/>
                <a:gd name="T26" fmla="*/ 0 w 37"/>
                <a:gd name="T27" fmla="*/ 7937 h 15"/>
                <a:gd name="T28" fmla="*/ 7938 w 37"/>
                <a:gd name="T29" fmla="*/ 7937 h 15"/>
                <a:gd name="T30" fmla="*/ 25400 w 37"/>
                <a:gd name="T31" fmla="*/ 0 h 15"/>
                <a:gd name="T32" fmla="*/ 25400 w 37"/>
                <a:gd name="T33" fmla="*/ 0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15"/>
                <a:gd name="T53" fmla="*/ 37 w 37"/>
                <a:gd name="T54" fmla="*/ 15 h 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15">
                  <a:moveTo>
                    <a:pt x="16" y="0"/>
                  </a:move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7" y="5"/>
                  </a:lnTo>
                  <a:lnTo>
                    <a:pt x="37" y="10"/>
                  </a:lnTo>
                  <a:lnTo>
                    <a:pt x="31" y="10"/>
                  </a:lnTo>
                  <a:lnTo>
                    <a:pt x="26" y="10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5" y="5"/>
                  </a:lnTo>
                  <a:lnTo>
                    <a:pt x="16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5" name="Freeform 98"/>
            <p:cNvSpPr>
              <a:spLocks/>
            </p:cNvSpPr>
            <p:nvPr/>
          </p:nvSpPr>
          <p:spPr bwMode="auto">
            <a:xfrm>
              <a:off x="9245600" y="636588"/>
              <a:ext cx="150813" cy="80962"/>
            </a:xfrm>
            <a:custGeom>
              <a:avLst/>
              <a:gdLst>
                <a:gd name="T0" fmla="*/ 0 w 95"/>
                <a:gd name="T1" fmla="*/ 73025 h 51"/>
                <a:gd name="T2" fmla="*/ 0 w 95"/>
                <a:gd name="T3" fmla="*/ 73025 h 51"/>
                <a:gd name="T4" fmla="*/ 7938 w 95"/>
                <a:gd name="T5" fmla="*/ 65087 h 51"/>
                <a:gd name="T6" fmla="*/ 17463 w 95"/>
                <a:gd name="T7" fmla="*/ 65087 h 51"/>
                <a:gd name="T8" fmla="*/ 33338 w 95"/>
                <a:gd name="T9" fmla="*/ 57150 h 51"/>
                <a:gd name="T10" fmla="*/ 58738 w 95"/>
                <a:gd name="T11" fmla="*/ 49212 h 51"/>
                <a:gd name="T12" fmla="*/ 66675 w 95"/>
                <a:gd name="T13" fmla="*/ 49212 h 51"/>
                <a:gd name="T14" fmla="*/ 84138 w 95"/>
                <a:gd name="T15" fmla="*/ 41275 h 51"/>
                <a:gd name="T16" fmla="*/ 92075 w 95"/>
                <a:gd name="T17" fmla="*/ 33337 h 51"/>
                <a:gd name="T18" fmla="*/ 100013 w 95"/>
                <a:gd name="T19" fmla="*/ 23812 h 51"/>
                <a:gd name="T20" fmla="*/ 107950 w 95"/>
                <a:gd name="T21" fmla="*/ 15875 h 51"/>
                <a:gd name="T22" fmla="*/ 107950 w 95"/>
                <a:gd name="T23" fmla="*/ 15875 h 51"/>
                <a:gd name="T24" fmla="*/ 107950 w 95"/>
                <a:gd name="T25" fmla="*/ 7937 h 51"/>
                <a:gd name="T26" fmla="*/ 107950 w 95"/>
                <a:gd name="T27" fmla="*/ 7937 h 51"/>
                <a:gd name="T28" fmla="*/ 107950 w 95"/>
                <a:gd name="T29" fmla="*/ 0 h 51"/>
                <a:gd name="T30" fmla="*/ 117475 w 95"/>
                <a:gd name="T31" fmla="*/ 0 h 51"/>
                <a:gd name="T32" fmla="*/ 117475 w 95"/>
                <a:gd name="T33" fmla="*/ 7937 h 51"/>
                <a:gd name="T34" fmla="*/ 125413 w 95"/>
                <a:gd name="T35" fmla="*/ 7937 h 51"/>
                <a:gd name="T36" fmla="*/ 133350 w 95"/>
                <a:gd name="T37" fmla="*/ 15875 h 51"/>
                <a:gd name="T38" fmla="*/ 141288 w 95"/>
                <a:gd name="T39" fmla="*/ 15875 h 51"/>
                <a:gd name="T40" fmla="*/ 141288 w 95"/>
                <a:gd name="T41" fmla="*/ 23812 h 51"/>
                <a:gd name="T42" fmla="*/ 150813 w 95"/>
                <a:gd name="T43" fmla="*/ 23812 h 51"/>
                <a:gd name="T44" fmla="*/ 150813 w 95"/>
                <a:gd name="T45" fmla="*/ 33337 h 51"/>
                <a:gd name="T46" fmla="*/ 150813 w 95"/>
                <a:gd name="T47" fmla="*/ 41275 h 51"/>
                <a:gd name="T48" fmla="*/ 141288 w 95"/>
                <a:gd name="T49" fmla="*/ 41275 h 51"/>
                <a:gd name="T50" fmla="*/ 125413 w 95"/>
                <a:gd name="T51" fmla="*/ 49212 h 51"/>
                <a:gd name="T52" fmla="*/ 117475 w 95"/>
                <a:gd name="T53" fmla="*/ 57150 h 51"/>
                <a:gd name="T54" fmla="*/ 74613 w 95"/>
                <a:gd name="T55" fmla="*/ 65087 h 51"/>
                <a:gd name="T56" fmla="*/ 33338 w 95"/>
                <a:gd name="T57" fmla="*/ 73025 h 51"/>
                <a:gd name="T58" fmla="*/ 17463 w 95"/>
                <a:gd name="T59" fmla="*/ 73025 h 51"/>
                <a:gd name="T60" fmla="*/ 7938 w 95"/>
                <a:gd name="T61" fmla="*/ 80962 h 51"/>
                <a:gd name="T62" fmla="*/ 0 w 95"/>
                <a:gd name="T63" fmla="*/ 73025 h 51"/>
                <a:gd name="T64" fmla="*/ 0 w 95"/>
                <a:gd name="T65" fmla="*/ 73025 h 51"/>
                <a:gd name="T66" fmla="*/ 0 w 95"/>
                <a:gd name="T67" fmla="*/ 73025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5"/>
                <a:gd name="T103" fmla="*/ 0 h 51"/>
                <a:gd name="T104" fmla="*/ 95 w 95"/>
                <a:gd name="T105" fmla="*/ 51 h 5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5" h="51">
                  <a:moveTo>
                    <a:pt x="0" y="46"/>
                  </a:moveTo>
                  <a:lnTo>
                    <a:pt x="0" y="46"/>
                  </a:lnTo>
                  <a:lnTo>
                    <a:pt x="5" y="41"/>
                  </a:lnTo>
                  <a:lnTo>
                    <a:pt x="11" y="41"/>
                  </a:lnTo>
                  <a:lnTo>
                    <a:pt x="21" y="36"/>
                  </a:lnTo>
                  <a:lnTo>
                    <a:pt x="37" y="31"/>
                  </a:lnTo>
                  <a:lnTo>
                    <a:pt x="42" y="31"/>
                  </a:lnTo>
                  <a:lnTo>
                    <a:pt x="53" y="26"/>
                  </a:lnTo>
                  <a:lnTo>
                    <a:pt x="58" y="21"/>
                  </a:lnTo>
                  <a:lnTo>
                    <a:pt x="63" y="15"/>
                  </a:lnTo>
                  <a:lnTo>
                    <a:pt x="68" y="10"/>
                  </a:lnTo>
                  <a:lnTo>
                    <a:pt x="68" y="5"/>
                  </a:lnTo>
                  <a:lnTo>
                    <a:pt x="68" y="0"/>
                  </a:lnTo>
                  <a:lnTo>
                    <a:pt x="74" y="0"/>
                  </a:lnTo>
                  <a:lnTo>
                    <a:pt x="74" y="5"/>
                  </a:lnTo>
                  <a:lnTo>
                    <a:pt x="79" y="5"/>
                  </a:lnTo>
                  <a:lnTo>
                    <a:pt x="84" y="10"/>
                  </a:lnTo>
                  <a:lnTo>
                    <a:pt x="89" y="10"/>
                  </a:lnTo>
                  <a:lnTo>
                    <a:pt x="89" y="15"/>
                  </a:lnTo>
                  <a:lnTo>
                    <a:pt x="95" y="15"/>
                  </a:lnTo>
                  <a:lnTo>
                    <a:pt x="95" y="21"/>
                  </a:lnTo>
                  <a:lnTo>
                    <a:pt x="95" y="26"/>
                  </a:lnTo>
                  <a:lnTo>
                    <a:pt x="89" y="26"/>
                  </a:lnTo>
                  <a:lnTo>
                    <a:pt x="79" y="31"/>
                  </a:lnTo>
                  <a:lnTo>
                    <a:pt x="74" y="36"/>
                  </a:lnTo>
                  <a:lnTo>
                    <a:pt x="47" y="41"/>
                  </a:lnTo>
                  <a:lnTo>
                    <a:pt x="21" y="46"/>
                  </a:lnTo>
                  <a:lnTo>
                    <a:pt x="11" y="46"/>
                  </a:lnTo>
                  <a:lnTo>
                    <a:pt x="5" y="51"/>
                  </a:lnTo>
                  <a:lnTo>
                    <a:pt x="0" y="4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6" name="Freeform 99"/>
            <p:cNvSpPr>
              <a:spLocks/>
            </p:cNvSpPr>
            <p:nvPr/>
          </p:nvSpPr>
          <p:spPr bwMode="auto">
            <a:xfrm>
              <a:off x="9220200" y="742950"/>
              <a:ext cx="209550" cy="49212"/>
            </a:xfrm>
            <a:custGeom>
              <a:avLst/>
              <a:gdLst>
                <a:gd name="T0" fmla="*/ 84137 w 132"/>
                <a:gd name="T1" fmla="*/ 15875 h 31"/>
                <a:gd name="T2" fmla="*/ 100012 w 132"/>
                <a:gd name="T3" fmla="*/ 15875 h 31"/>
                <a:gd name="T4" fmla="*/ 109537 w 132"/>
                <a:gd name="T5" fmla="*/ 7937 h 31"/>
                <a:gd name="T6" fmla="*/ 125412 w 132"/>
                <a:gd name="T7" fmla="*/ 7937 h 31"/>
                <a:gd name="T8" fmla="*/ 142875 w 132"/>
                <a:gd name="T9" fmla="*/ 0 h 31"/>
                <a:gd name="T10" fmla="*/ 150812 w 132"/>
                <a:gd name="T11" fmla="*/ 0 h 31"/>
                <a:gd name="T12" fmla="*/ 158750 w 132"/>
                <a:gd name="T13" fmla="*/ 0 h 31"/>
                <a:gd name="T14" fmla="*/ 166687 w 132"/>
                <a:gd name="T15" fmla="*/ 0 h 31"/>
                <a:gd name="T16" fmla="*/ 166687 w 132"/>
                <a:gd name="T17" fmla="*/ 0 h 31"/>
                <a:gd name="T18" fmla="*/ 184150 w 132"/>
                <a:gd name="T19" fmla="*/ 0 h 31"/>
                <a:gd name="T20" fmla="*/ 200025 w 132"/>
                <a:gd name="T21" fmla="*/ 0 h 31"/>
                <a:gd name="T22" fmla="*/ 200025 w 132"/>
                <a:gd name="T23" fmla="*/ 7937 h 31"/>
                <a:gd name="T24" fmla="*/ 209550 w 132"/>
                <a:gd name="T25" fmla="*/ 7937 h 31"/>
                <a:gd name="T26" fmla="*/ 209550 w 132"/>
                <a:gd name="T27" fmla="*/ 7937 h 31"/>
                <a:gd name="T28" fmla="*/ 209550 w 132"/>
                <a:gd name="T29" fmla="*/ 15875 h 31"/>
                <a:gd name="T30" fmla="*/ 200025 w 132"/>
                <a:gd name="T31" fmla="*/ 15875 h 31"/>
                <a:gd name="T32" fmla="*/ 200025 w 132"/>
                <a:gd name="T33" fmla="*/ 15875 h 31"/>
                <a:gd name="T34" fmla="*/ 192087 w 132"/>
                <a:gd name="T35" fmla="*/ 15875 h 31"/>
                <a:gd name="T36" fmla="*/ 192087 w 132"/>
                <a:gd name="T37" fmla="*/ 23812 h 31"/>
                <a:gd name="T38" fmla="*/ 184150 w 132"/>
                <a:gd name="T39" fmla="*/ 23812 h 31"/>
                <a:gd name="T40" fmla="*/ 176212 w 132"/>
                <a:gd name="T41" fmla="*/ 23812 h 31"/>
                <a:gd name="T42" fmla="*/ 166687 w 132"/>
                <a:gd name="T43" fmla="*/ 23812 h 31"/>
                <a:gd name="T44" fmla="*/ 150812 w 132"/>
                <a:gd name="T45" fmla="*/ 31750 h 31"/>
                <a:gd name="T46" fmla="*/ 133350 w 132"/>
                <a:gd name="T47" fmla="*/ 31750 h 31"/>
                <a:gd name="T48" fmla="*/ 117475 w 132"/>
                <a:gd name="T49" fmla="*/ 31750 h 31"/>
                <a:gd name="T50" fmla="*/ 100012 w 132"/>
                <a:gd name="T51" fmla="*/ 41275 h 31"/>
                <a:gd name="T52" fmla="*/ 84137 w 132"/>
                <a:gd name="T53" fmla="*/ 41275 h 31"/>
                <a:gd name="T54" fmla="*/ 76200 w 132"/>
                <a:gd name="T55" fmla="*/ 49212 h 31"/>
                <a:gd name="T56" fmla="*/ 58737 w 132"/>
                <a:gd name="T57" fmla="*/ 49212 h 31"/>
                <a:gd name="T58" fmla="*/ 50800 w 132"/>
                <a:gd name="T59" fmla="*/ 49212 h 31"/>
                <a:gd name="T60" fmla="*/ 42862 w 132"/>
                <a:gd name="T61" fmla="*/ 49212 h 31"/>
                <a:gd name="T62" fmla="*/ 33337 w 132"/>
                <a:gd name="T63" fmla="*/ 49212 h 31"/>
                <a:gd name="T64" fmla="*/ 25400 w 132"/>
                <a:gd name="T65" fmla="*/ 49212 h 31"/>
                <a:gd name="T66" fmla="*/ 17462 w 132"/>
                <a:gd name="T67" fmla="*/ 49212 h 31"/>
                <a:gd name="T68" fmla="*/ 9525 w 132"/>
                <a:gd name="T69" fmla="*/ 49212 h 31"/>
                <a:gd name="T70" fmla="*/ 9525 w 132"/>
                <a:gd name="T71" fmla="*/ 49212 h 31"/>
                <a:gd name="T72" fmla="*/ 0 w 132"/>
                <a:gd name="T73" fmla="*/ 49212 h 31"/>
                <a:gd name="T74" fmla="*/ 0 w 132"/>
                <a:gd name="T75" fmla="*/ 41275 h 31"/>
                <a:gd name="T76" fmla="*/ 0 w 132"/>
                <a:gd name="T77" fmla="*/ 41275 h 31"/>
                <a:gd name="T78" fmla="*/ 9525 w 132"/>
                <a:gd name="T79" fmla="*/ 41275 h 31"/>
                <a:gd name="T80" fmla="*/ 9525 w 132"/>
                <a:gd name="T81" fmla="*/ 41275 h 31"/>
                <a:gd name="T82" fmla="*/ 17462 w 132"/>
                <a:gd name="T83" fmla="*/ 31750 h 31"/>
                <a:gd name="T84" fmla="*/ 25400 w 132"/>
                <a:gd name="T85" fmla="*/ 31750 h 31"/>
                <a:gd name="T86" fmla="*/ 33337 w 132"/>
                <a:gd name="T87" fmla="*/ 31750 h 31"/>
                <a:gd name="T88" fmla="*/ 50800 w 132"/>
                <a:gd name="T89" fmla="*/ 23812 h 31"/>
                <a:gd name="T90" fmla="*/ 66675 w 132"/>
                <a:gd name="T91" fmla="*/ 23812 h 31"/>
                <a:gd name="T92" fmla="*/ 84137 w 132"/>
                <a:gd name="T93" fmla="*/ 15875 h 31"/>
                <a:gd name="T94" fmla="*/ 84137 w 132"/>
                <a:gd name="T95" fmla="*/ 15875 h 3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2"/>
                <a:gd name="T145" fmla="*/ 0 h 31"/>
                <a:gd name="T146" fmla="*/ 132 w 132"/>
                <a:gd name="T147" fmla="*/ 31 h 3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2" h="31">
                  <a:moveTo>
                    <a:pt x="53" y="10"/>
                  </a:moveTo>
                  <a:lnTo>
                    <a:pt x="63" y="10"/>
                  </a:lnTo>
                  <a:lnTo>
                    <a:pt x="69" y="5"/>
                  </a:lnTo>
                  <a:lnTo>
                    <a:pt x="79" y="5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6" y="0"/>
                  </a:lnTo>
                  <a:lnTo>
                    <a:pt x="126" y="5"/>
                  </a:lnTo>
                  <a:lnTo>
                    <a:pt x="132" y="5"/>
                  </a:lnTo>
                  <a:lnTo>
                    <a:pt x="132" y="10"/>
                  </a:lnTo>
                  <a:lnTo>
                    <a:pt x="126" y="10"/>
                  </a:lnTo>
                  <a:lnTo>
                    <a:pt x="121" y="10"/>
                  </a:lnTo>
                  <a:lnTo>
                    <a:pt x="121" y="15"/>
                  </a:lnTo>
                  <a:lnTo>
                    <a:pt x="116" y="15"/>
                  </a:lnTo>
                  <a:lnTo>
                    <a:pt x="111" y="15"/>
                  </a:lnTo>
                  <a:lnTo>
                    <a:pt x="105" y="15"/>
                  </a:lnTo>
                  <a:lnTo>
                    <a:pt x="95" y="20"/>
                  </a:lnTo>
                  <a:lnTo>
                    <a:pt x="84" y="20"/>
                  </a:lnTo>
                  <a:lnTo>
                    <a:pt x="74" y="20"/>
                  </a:lnTo>
                  <a:lnTo>
                    <a:pt x="63" y="26"/>
                  </a:lnTo>
                  <a:lnTo>
                    <a:pt x="53" y="26"/>
                  </a:lnTo>
                  <a:lnTo>
                    <a:pt x="48" y="31"/>
                  </a:lnTo>
                  <a:lnTo>
                    <a:pt x="37" y="31"/>
                  </a:lnTo>
                  <a:lnTo>
                    <a:pt x="32" y="31"/>
                  </a:lnTo>
                  <a:lnTo>
                    <a:pt x="27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1" y="31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6" y="26"/>
                  </a:lnTo>
                  <a:lnTo>
                    <a:pt x="11" y="20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32" y="15"/>
                  </a:lnTo>
                  <a:lnTo>
                    <a:pt x="42" y="15"/>
                  </a:lnTo>
                  <a:lnTo>
                    <a:pt x="53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7" name="Freeform 100"/>
            <p:cNvSpPr>
              <a:spLocks/>
            </p:cNvSpPr>
            <p:nvPr/>
          </p:nvSpPr>
          <p:spPr bwMode="auto">
            <a:xfrm>
              <a:off x="9212263" y="823913"/>
              <a:ext cx="41275" cy="130175"/>
            </a:xfrm>
            <a:custGeom>
              <a:avLst/>
              <a:gdLst>
                <a:gd name="T0" fmla="*/ 0 w 26"/>
                <a:gd name="T1" fmla="*/ 17462 h 82"/>
                <a:gd name="T2" fmla="*/ 0 w 26"/>
                <a:gd name="T3" fmla="*/ 17462 h 82"/>
                <a:gd name="T4" fmla="*/ 0 w 26"/>
                <a:gd name="T5" fmla="*/ 7938 h 82"/>
                <a:gd name="T6" fmla="*/ 0 w 26"/>
                <a:gd name="T7" fmla="*/ 7938 h 82"/>
                <a:gd name="T8" fmla="*/ 0 w 26"/>
                <a:gd name="T9" fmla="*/ 0 h 82"/>
                <a:gd name="T10" fmla="*/ 7938 w 26"/>
                <a:gd name="T11" fmla="*/ 0 h 82"/>
                <a:gd name="T12" fmla="*/ 7938 w 26"/>
                <a:gd name="T13" fmla="*/ 0 h 82"/>
                <a:gd name="T14" fmla="*/ 25400 w 26"/>
                <a:gd name="T15" fmla="*/ 7938 h 82"/>
                <a:gd name="T16" fmla="*/ 33338 w 26"/>
                <a:gd name="T17" fmla="*/ 7938 h 82"/>
                <a:gd name="T18" fmla="*/ 41275 w 26"/>
                <a:gd name="T19" fmla="*/ 7938 h 82"/>
                <a:gd name="T20" fmla="*/ 41275 w 26"/>
                <a:gd name="T21" fmla="*/ 17462 h 82"/>
                <a:gd name="T22" fmla="*/ 41275 w 26"/>
                <a:gd name="T23" fmla="*/ 17462 h 82"/>
                <a:gd name="T24" fmla="*/ 41275 w 26"/>
                <a:gd name="T25" fmla="*/ 25400 h 82"/>
                <a:gd name="T26" fmla="*/ 41275 w 26"/>
                <a:gd name="T27" fmla="*/ 25400 h 82"/>
                <a:gd name="T28" fmla="*/ 41275 w 26"/>
                <a:gd name="T29" fmla="*/ 33337 h 82"/>
                <a:gd name="T30" fmla="*/ 41275 w 26"/>
                <a:gd name="T31" fmla="*/ 41275 h 82"/>
                <a:gd name="T32" fmla="*/ 41275 w 26"/>
                <a:gd name="T33" fmla="*/ 57150 h 82"/>
                <a:gd name="T34" fmla="*/ 41275 w 26"/>
                <a:gd name="T35" fmla="*/ 65088 h 82"/>
                <a:gd name="T36" fmla="*/ 41275 w 26"/>
                <a:gd name="T37" fmla="*/ 82550 h 82"/>
                <a:gd name="T38" fmla="*/ 41275 w 26"/>
                <a:gd name="T39" fmla="*/ 90487 h 82"/>
                <a:gd name="T40" fmla="*/ 41275 w 26"/>
                <a:gd name="T41" fmla="*/ 106363 h 82"/>
                <a:gd name="T42" fmla="*/ 41275 w 26"/>
                <a:gd name="T43" fmla="*/ 114300 h 82"/>
                <a:gd name="T44" fmla="*/ 41275 w 26"/>
                <a:gd name="T45" fmla="*/ 122238 h 82"/>
                <a:gd name="T46" fmla="*/ 41275 w 26"/>
                <a:gd name="T47" fmla="*/ 122238 h 82"/>
                <a:gd name="T48" fmla="*/ 33338 w 26"/>
                <a:gd name="T49" fmla="*/ 130175 h 82"/>
                <a:gd name="T50" fmla="*/ 33338 w 26"/>
                <a:gd name="T51" fmla="*/ 130175 h 82"/>
                <a:gd name="T52" fmla="*/ 33338 w 26"/>
                <a:gd name="T53" fmla="*/ 130175 h 82"/>
                <a:gd name="T54" fmla="*/ 33338 w 26"/>
                <a:gd name="T55" fmla="*/ 130175 h 82"/>
                <a:gd name="T56" fmla="*/ 33338 w 26"/>
                <a:gd name="T57" fmla="*/ 122238 h 82"/>
                <a:gd name="T58" fmla="*/ 25400 w 26"/>
                <a:gd name="T59" fmla="*/ 114300 h 82"/>
                <a:gd name="T60" fmla="*/ 25400 w 26"/>
                <a:gd name="T61" fmla="*/ 98425 h 82"/>
                <a:gd name="T62" fmla="*/ 17463 w 26"/>
                <a:gd name="T63" fmla="*/ 82550 h 82"/>
                <a:gd name="T64" fmla="*/ 17463 w 26"/>
                <a:gd name="T65" fmla="*/ 65088 h 82"/>
                <a:gd name="T66" fmla="*/ 17463 w 26"/>
                <a:gd name="T67" fmla="*/ 49212 h 82"/>
                <a:gd name="T68" fmla="*/ 17463 w 26"/>
                <a:gd name="T69" fmla="*/ 41275 h 82"/>
                <a:gd name="T70" fmla="*/ 7938 w 26"/>
                <a:gd name="T71" fmla="*/ 33337 h 82"/>
                <a:gd name="T72" fmla="*/ 7938 w 26"/>
                <a:gd name="T73" fmla="*/ 25400 h 82"/>
                <a:gd name="T74" fmla="*/ 7938 w 26"/>
                <a:gd name="T75" fmla="*/ 17462 h 82"/>
                <a:gd name="T76" fmla="*/ 0 w 26"/>
                <a:gd name="T77" fmla="*/ 17462 h 82"/>
                <a:gd name="T78" fmla="*/ 0 w 26"/>
                <a:gd name="T79" fmla="*/ 17462 h 8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"/>
                <a:gd name="T121" fmla="*/ 0 h 82"/>
                <a:gd name="T122" fmla="*/ 26 w 26"/>
                <a:gd name="T123" fmla="*/ 82 h 8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" h="82">
                  <a:moveTo>
                    <a:pt x="0" y="11"/>
                  </a:moveTo>
                  <a:lnTo>
                    <a:pt x="0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6" y="5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6" y="16"/>
                  </a:lnTo>
                  <a:lnTo>
                    <a:pt x="26" y="21"/>
                  </a:lnTo>
                  <a:lnTo>
                    <a:pt x="26" y="26"/>
                  </a:lnTo>
                  <a:lnTo>
                    <a:pt x="26" y="36"/>
                  </a:lnTo>
                  <a:lnTo>
                    <a:pt x="26" y="41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67"/>
                  </a:lnTo>
                  <a:lnTo>
                    <a:pt x="26" y="72"/>
                  </a:lnTo>
                  <a:lnTo>
                    <a:pt x="26" y="77"/>
                  </a:lnTo>
                  <a:lnTo>
                    <a:pt x="21" y="82"/>
                  </a:lnTo>
                  <a:lnTo>
                    <a:pt x="21" y="77"/>
                  </a:lnTo>
                  <a:lnTo>
                    <a:pt x="16" y="72"/>
                  </a:lnTo>
                  <a:lnTo>
                    <a:pt x="16" y="62"/>
                  </a:lnTo>
                  <a:lnTo>
                    <a:pt x="11" y="52"/>
                  </a:lnTo>
                  <a:lnTo>
                    <a:pt x="11" y="41"/>
                  </a:lnTo>
                  <a:lnTo>
                    <a:pt x="11" y="31"/>
                  </a:lnTo>
                  <a:lnTo>
                    <a:pt x="11" y="26"/>
                  </a:lnTo>
                  <a:lnTo>
                    <a:pt x="5" y="21"/>
                  </a:lnTo>
                  <a:lnTo>
                    <a:pt x="5" y="16"/>
                  </a:lnTo>
                  <a:lnTo>
                    <a:pt x="5" y="11"/>
                  </a:lnTo>
                  <a:lnTo>
                    <a:pt x="0" y="1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8" name="Freeform 101"/>
            <p:cNvSpPr>
              <a:spLocks/>
            </p:cNvSpPr>
            <p:nvPr/>
          </p:nvSpPr>
          <p:spPr bwMode="auto">
            <a:xfrm>
              <a:off x="9170988" y="841375"/>
              <a:ext cx="333375" cy="55562"/>
            </a:xfrm>
            <a:custGeom>
              <a:avLst/>
              <a:gdLst>
                <a:gd name="T0" fmla="*/ 0 w 210"/>
                <a:gd name="T1" fmla="*/ 39687 h 35"/>
                <a:gd name="T2" fmla="*/ 7938 w 210"/>
                <a:gd name="T3" fmla="*/ 39687 h 35"/>
                <a:gd name="T4" fmla="*/ 15875 w 210"/>
                <a:gd name="T5" fmla="*/ 39687 h 35"/>
                <a:gd name="T6" fmla="*/ 33338 w 210"/>
                <a:gd name="T7" fmla="*/ 39687 h 35"/>
                <a:gd name="T8" fmla="*/ 49212 w 210"/>
                <a:gd name="T9" fmla="*/ 39687 h 35"/>
                <a:gd name="T10" fmla="*/ 66675 w 210"/>
                <a:gd name="T11" fmla="*/ 31750 h 35"/>
                <a:gd name="T12" fmla="*/ 92075 w 210"/>
                <a:gd name="T13" fmla="*/ 31750 h 35"/>
                <a:gd name="T14" fmla="*/ 115888 w 210"/>
                <a:gd name="T15" fmla="*/ 23812 h 35"/>
                <a:gd name="T16" fmla="*/ 141288 w 210"/>
                <a:gd name="T17" fmla="*/ 15875 h 35"/>
                <a:gd name="T18" fmla="*/ 174625 w 210"/>
                <a:gd name="T19" fmla="*/ 15875 h 35"/>
                <a:gd name="T20" fmla="*/ 200025 w 210"/>
                <a:gd name="T21" fmla="*/ 7937 h 35"/>
                <a:gd name="T22" fmla="*/ 225425 w 210"/>
                <a:gd name="T23" fmla="*/ 7937 h 35"/>
                <a:gd name="T24" fmla="*/ 241300 w 210"/>
                <a:gd name="T25" fmla="*/ 7937 h 35"/>
                <a:gd name="T26" fmla="*/ 258763 w 210"/>
                <a:gd name="T27" fmla="*/ 0 h 35"/>
                <a:gd name="T28" fmla="*/ 274638 w 210"/>
                <a:gd name="T29" fmla="*/ 0 h 35"/>
                <a:gd name="T30" fmla="*/ 282575 w 210"/>
                <a:gd name="T31" fmla="*/ 0 h 35"/>
                <a:gd name="T32" fmla="*/ 292100 w 210"/>
                <a:gd name="T33" fmla="*/ 0 h 35"/>
                <a:gd name="T34" fmla="*/ 300038 w 210"/>
                <a:gd name="T35" fmla="*/ 0 h 35"/>
                <a:gd name="T36" fmla="*/ 307975 w 210"/>
                <a:gd name="T37" fmla="*/ 0 h 35"/>
                <a:gd name="T38" fmla="*/ 315913 w 210"/>
                <a:gd name="T39" fmla="*/ 0 h 35"/>
                <a:gd name="T40" fmla="*/ 315913 w 210"/>
                <a:gd name="T41" fmla="*/ 7937 h 35"/>
                <a:gd name="T42" fmla="*/ 325438 w 210"/>
                <a:gd name="T43" fmla="*/ 15875 h 35"/>
                <a:gd name="T44" fmla="*/ 333375 w 210"/>
                <a:gd name="T45" fmla="*/ 15875 h 35"/>
                <a:gd name="T46" fmla="*/ 333375 w 210"/>
                <a:gd name="T47" fmla="*/ 15875 h 35"/>
                <a:gd name="T48" fmla="*/ 333375 w 210"/>
                <a:gd name="T49" fmla="*/ 23812 h 35"/>
                <a:gd name="T50" fmla="*/ 325438 w 210"/>
                <a:gd name="T51" fmla="*/ 23812 h 35"/>
                <a:gd name="T52" fmla="*/ 325438 w 210"/>
                <a:gd name="T53" fmla="*/ 23812 h 35"/>
                <a:gd name="T54" fmla="*/ 315913 w 210"/>
                <a:gd name="T55" fmla="*/ 23812 h 35"/>
                <a:gd name="T56" fmla="*/ 307975 w 210"/>
                <a:gd name="T57" fmla="*/ 23812 h 35"/>
                <a:gd name="T58" fmla="*/ 300038 w 210"/>
                <a:gd name="T59" fmla="*/ 23812 h 35"/>
                <a:gd name="T60" fmla="*/ 282575 w 210"/>
                <a:gd name="T61" fmla="*/ 23812 h 35"/>
                <a:gd name="T62" fmla="*/ 274638 w 210"/>
                <a:gd name="T63" fmla="*/ 23812 h 35"/>
                <a:gd name="T64" fmla="*/ 241300 w 210"/>
                <a:gd name="T65" fmla="*/ 31750 h 35"/>
                <a:gd name="T66" fmla="*/ 207963 w 210"/>
                <a:gd name="T67" fmla="*/ 31750 h 35"/>
                <a:gd name="T68" fmla="*/ 166688 w 210"/>
                <a:gd name="T69" fmla="*/ 39687 h 35"/>
                <a:gd name="T70" fmla="*/ 115888 w 210"/>
                <a:gd name="T71" fmla="*/ 39687 h 35"/>
                <a:gd name="T72" fmla="*/ 100012 w 210"/>
                <a:gd name="T73" fmla="*/ 47625 h 35"/>
                <a:gd name="T74" fmla="*/ 74613 w 210"/>
                <a:gd name="T75" fmla="*/ 47625 h 35"/>
                <a:gd name="T76" fmla="*/ 58738 w 210"/>
                <a:gd name="T77" fmla="*/ 55562 h 35"/>
                <a:gd name="T78" fmla="*/ 41275 w 210"/>
                <a:gd name="T79" fmla="*/ 55562 h 35"/>
                <a:gd name="T80" fmla="*/ 25400 w 210"/>
                <a:gd name="T81" fmla="*/ 55562 h 35"/>
                <a:gd name="T82" fmla="*/ 15875 w 210"/>
                <a:gd name="T83" fmla="*/ 55562 h 35"/>
                <a:gd name="T84" fmla="*/ 7938 w 210"/>
                <a:gd name="T85" fmla="*/ 55562 h 35"/>
                <a:gd name="T86" fmla="*/ 0 w 210"/>
                <a:gd name="T87" fmla="*/ 55562 h 35"/>
                <a:gd name="T88" fmla="*/ 0 w 210"/>
                <a:gd name="T89" fmla="*/ 39687 h 35"/>
                <a:gd name="T90" fmla="*/ 0 w 210"/>
                <a:gd name="T91" fmla="*/ 39687 h 3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0"/>
                <a:gd name="T139" fmla="*/ 0 h 35"/>
                <a:gd name="T140" fmla="*/ 210 w 210"/>
                <a:gd name="T141" fmla="*/ 35 h 3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0" h="35">
                  <a:moveTo>
                    <a:pt x="0" y="25"/>
                  </a:moveTo>
                  <a:lnTo>
                    <a:pt x="5" y="25"/>
                  </a:lnTo>
                  <a:lnTo>
                    <a:pt x="10" y="25"/>
                  </a:lnTo>
                  <a:lnTo>
                    <a:pt x="21" y="25"/>
                  </a:lnTo>
                  <a:lnTo>
                    <a:pt x="31" y="25"/>
                  </a:lnTo>
                  <a:lnTo>
                    <a:pt x="42" y="20"/>
                  </a:lnTo>
                  <a:lnTo>
                    <a:pt x="58" y="20"/>
                  </a:lnTo>
                  <a:lnTo>
                    <a:pt x="73" y="15"/>
                  </a:lnTo>
                  <a:lnTo>
                    <a:pt x="89" y="10"/>
                  </a:lnTo>
                  <a:lnTo>
                    <a:pt x="110" y="10"/>
                  </a:lnTo>
                  <a:lnTo>
                    <a:pt x="126" y="5"/>
                  </a:lnTo>
                  <a:lnTo>
                    <a:pt x="142" y="5"/>
                  </a:lnTo>
                  <a:lnTo>
                    <a:pt x="152" y="5"/>
                  </a:lnTo>
                  <a:lnTo>
                    <a:pt x="163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9" y="0"/>
                  </a:lnTo>
                  <a:lnTo>
                    <a:pt x="199" y="5"/>
                  </a:lnTo>
                  <a:lnTo>
                    <a:pt x="205" y="10"/>
                  </a:lnTo>
                  <a:lnTo>
                    <a:pt x="210" y="10"/>
                  </a:lnTo>
                  <a:lnTo>
                    <a:pt x="210" y="15"/>
                  </a:lnTo>
                  <a:lnTo>
                    <a:pt x="205" y="15"/>
                  </a:lnTo>
                  <a:lnTo>
                    <a:pt x="199" y="15"/>
                  </a:lnTo>
                  <a:lnTo>
                    <a:pt x="194" y="15"/>
                  </a:lnTo>
                  <a:lnTo>
                    <a:pt x="189" y="15"/>
                  </a:lnTo>
                  <a:lnTo>
                    <a:pt x="178" y="15"/>
                  </a:lnTo>
                  <a:lnTo>
                    <a:pt x="173" y="15"/>
                  </a:lnTo>
                  <a:lnTo>
                    <a:pt x="152" y="20"/>
                  </a:lnTo>
                  <a:lnTo>
                    <a:pt x="131" y="20"/>
                  </a:lnTo>
                  <a:lnTo>
                    <a:pt x="105" y="25"/>
                  </a:lnTo>
                  <a:lnTo>
                    <a:pt x="73" y="25"/>
                  </a:lnTo>
                  <a:lnTo>
                    <a:pt x="63" y="30"/>
                  </a:lnTo>
                  <a:lnTo>
                    <a:pt x="47" y="30"/>
                  </a:lnTo>
                  <a:lnTo>
                    <a:pt x="37" y="35"/>
                  </a:lnTo>
                  <a:lnTo>
                    <a:pt x="26" y="35"/>
                  </a:lnTo>
                  <a:lnTo>
                    <a:pt x="16" y="35"/>
                  </a:lnTo>
                  <a:lnTo>
                    <a:pt x="10" y="35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0" y="2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9" name="Freeform 102"/>
            <p:cNvSpPr>
              <a:spLocks/>
            </p:cNvSpPr>
            <p:nvPr/>
          </p:nvSpPr>
          <p:spPr bwMode="auto">
            <a:xfrm>
              <a:off x="9296400" y="701675"/>
              <a:ext cx="41275" cy="358775"/>
            </a:xfrm>
            <a:custGeom>
              <a:avLst/>
              <a:gdLst>
                <a:gd name="T0" fmla="*/ 0 w 26"/>
                <a:gd name="T1" fmla="*/ 0 h 226"/>
                <a:gd name="T2" fmla="*/ 15875 w 26"/>
                <a:gd name="T3" fmla="*/ 7938 h 226"/>
                <a:gd name="T4" fmla="*/ 23812 w 26"/>
                <a:gd name="T5" fmla="*/ 15875 h 226"/>
                <a:gd name="T6" fmla="*/ 33338 w 26"/>
                <a:gd name="T7" fmla="*/ 25400 h 226"/>
                <a:gd name="T8" fmla="*/ 33338 w 26"/>
                <a:gd name="T9" fmla="*/ 33338 h 226"/>
                <a:gd name="T10" fmla="*/ 33338 w 26"/>
                <a:gd name="T11" fmla="*/ 33338 h 226"/>
                <a:gd name="T12" fmla="*/ 41275 w 26"/>
                <a:gd name="T13" fmla="*/ 33338 h 226"/>
                <a:gd name="T14" fmla="*/ 41275 w 26"/>
                <a:gd name="T15" fmla="*/ 41275 h 226"/>
                <a:gd name="T16" fmla="*/ 41275 w 26"/>
                <a:gd name="T17" fmla="*/ 49212 h 226"/>
                <a:gd name="T18" fmla="*/ 41275 w 26"/>
                <a:gd name="T19" fmla="*/ 57150 h 226"/>
                <a:gd name="T20" fmla="*/ 41275 w 26"/>
                <a:gd name="T21" fmla="*/ 65088 h 226"/>
                <a:gd name="T22" fmla="*/ 33338 w 26"/>
                <a:gd name="T23" fmla="*/ 73025 h 226"/>
                <a:gd name="T24" fmla="*/ 33338 w 26"/>
                <a:gd name="T25" fmla="*/ 90487 h 226"/>
                <a:gd name="T26" fmla="*/ 33338 w 26"/>
                <a:gd name="T27" fmla="*/ 106363 h 226"/>
                <a:gd name="T28" fmla="*/ 33338 w 26"/>
                <a:gd name="T29" fmla="*/ 130175 h 226"/>
                <a:gd name="T30" fmla="*/ 33338 w 26"/>
                <a:gd name="T31" fmla="*/ 155575 h 226"/>
                <a:gd name="T32" fmla="*/ 33338 w 26"/>
                <a:gd name="T33" fmla="*/ 187325 h 226"/>
                <a:gd name="T34" fmla="*/ 33338 w 26"/>
                <a:gd name="T35" fmla="*/ 220663 h 226"/>
                <a:gd name="T36" fmla="*/ 33338 w 26"/>
                <a:gd name="T37" fmla="*/ 261938 h 226"/>
                <a:gd name="T38" fmla="*/ 33338 w 26"/>
                <a:gd name="T39" fmla="*/ 309563 h 226"/>
                <a:gd name="T40" fmla="*/ 23812 w 26"/>
                <a:gd name="T41" fmla="*/ 358775 h 226"/>
                <a:gd name="T42" fmla="*/ 7938 w 26"/>
                <a:gd name="T43" fmla="*/ 358775 h 226"/>
                <a:gd name="T44" fmla="*/ 7938 w 26"/>
                <a:gd name="T45" fmla="*/ 301625 h 226"/>
                <a:gd name="T46" fmla="*/ 7938 w 26"/>
                <a:gd name="T47" fmla="*/ 252413 h 226"/>
                <a:gd name="T48" fmla="*/ 7938 w 26"/>
                <a:gd name="T49" fmla="*/ 204788 h 226"/>
                <a:gd name="T50" fmla="*/ 7938 w 26"/>
                <a:gd name="T51" fmla="*/ 155575 h 226"/>
                <a:gd name="T52" fmla="*/ 7938 w 26"/>
                <a:gd name="T53" fmla="*/ 122238 h 226"/>
                <a:gd name="T54" fmla="*/ 7938 w 26"/>
                <a:gd name="T55" fmla="*/ 82550 h 226"/>
                <a:gd name="T56" fmla="*/ 0 w 26"/>
                <a:gd name="T57" fmla="*/ 0 h 226"/>
                <a:gd name="T58" fmla="*/ 0 w 26"/>
                <a:gd name="T59" fmla="*/ 0 h 22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"/>
                <a:gd name="T91" fmla="*/ 0 h 226"/>
                <a:gd name="T92" fmla="*/ 26 w 26"/>
                <a:gd name="T93" fmla="*/ 226 h 22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" h="226">
                  <a:moveTo>
                    <a:pt x="0" y="0"/>
                  </a:moveTo>
                  <a:lnTo>
                    <a:pt x="10" y="5"/>
                  </a:lnTo>
                  <a:lnTo>
                    <a:pt x="15" y="10"/>
                  </a:lnTo>
                  <a:lnTo>
                    <a:pt x="21" y="16"/>
                  </a:lnTo>
                  <a:lnTo>
                    <a:pt x="21" y="21"/>
                  </a:lnTo>
                  <a:lnTo>
                    <a:pt x="26" y="21"/>
                  </a:lnTo>
                  <a:lnTo>
                    <a:pt x="26" y="26"/>
                  </a:lnTo>
                  <a:lnTo>
                    <a:pt x="26" y="31"/>
                  </a:lnTo>
                  <a:lnTo>
                    <a:pt x="26" y="36"/>
                  </a:lnTo>
                  <a:lnTo>
                    <a:pt x="26" y="41"/>
                  </a:lnTo>
                  <a:lnTo>
                    <a:pt x="21" y="46"/>
                  </a:lnTo>
                  <a:lnTo>
                    <a:pt x="21" y="57"/>
                  </a:lnTo>
                  <a:lnTo>
                    <a:pt x="21" y="67"/>
                  </a:lnTo>
                  <a:lnTo>
                    <a:pt x="21" y="82"/>
                  </a:lnTo>
                  <a:lnTo>
                    <a:pt x="21" y="98"/>
                  </a:lnTo>
                  <a:lnTo>
                    <a:pt x="21" y="118"/>
                  </a:lnTo>
                  <a:lnTo>
                    <a:pt x="21" y="139"/>
                  </a:lnTo>
                  <a:lnTo>
                    <a:pt x="21" y="165"/>
                  </a:lnTo>
                  <a:lnTo>
                    <a:pt x="21" y="195"/>
                  </a:lnTo>
                  <a:lnTo>
                    <a:pt x="15" y="226"/>
                  </a:lnTo>
                  <a:lnTo>
                    <a:pt x="5" y="226"/>
                  </a:lnTo>
                  <a:lnTo>
                    <a:pt x="5" y="190"/>
                  </a:lnTo>
                  <a:lnTo>
                    <a:pt x="5" y="159"/>
                  </a:lnTo>
                  <a:lnTo>
                    <a:pt x="5" y="129"/>
                  </a:lnTo>
                  <a:lnTo>
                    <a:pt x="5" y="98"/>
                  </a:lnTo>
                  <a:lnTo>
                    <a:pt x="5" y="77"/>
                  </a:lnTo>
                  <a:lnTo>
                    <a:pt x="5" y="52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0" name="Freeform 103"/>
            <p:cNvSpPr>
              <a:spLocks/>
            </p:cNvSpPr>
            <p:nvPr/>
          </p:nvSpPr>
          <p:spPr bwMode="auto">
            <a:xfrm>
              <a:off x="9178925" y="946150"/>
              <a:ext cx="284163" cy="49212"/>
            </a:xfrm>
            <a:custGeom>
              <a:avLst/>
              <a:gdLst>
                <a:gd name="T0" fmla="*/ 0 w 179"/>
                <a:gd name="T1" fmla="*/ 41275 h 31"/>
                <a:gd name="T2" fmla="*/ 0 w 179"/>
                <a:gd name="T3" fmla="*/ 33337 h 31"/>
                <a:gd name="T4" fmla="*/ 7938 w 179"/>
                <a:gd name="T5" fmla="*/ 33337 h 31"/>
                <a:gd name="T6" fmla="*/ 7938 w 179"/>
                <a:gd name="T7" fmla="*/ 33337 h 31"/>
                <a:gd name="T8" fmla="*/ 17463 w 179"/>
                <a:gd name="T9" fmla="*/ 33337 h 31"/>
                <a:gd name="T10" fmla="*/ 17463 w 179"/>
                <a:gd name="T11" fmla="*/ 33337 h 31"/>
                <a:gd name="T12" fmla="*/ 25400 w 179"/>
                <a:gd name="T13" fmla="*/ 33337 h 31"/>
                <a:gd name="T14" fmla="*/ 33338 w 179"/>
                <a:gd name="T15" fmla="*/ 33337 h 31"/>
                <a:gd name="T16" fmla="*/ 50800 w 179"/>
                <a:gd name="T17" fmla="*/ 25400 h 31"/>
                <a:gd name="T18" fmla="*/ 58738 w 179"/>
                <a:gd name="T19" fmla="*/ 25400 h 31"/>
                <a:gd name="T20" fmla="*/ 74613 w 179"/>
                <a:gd name="T21" fmla="*/ 25400 h 31"/>
                <a:gd name="T22" fmla="*/ 100013 w 179"/>
                <a:gd name="T23" fmla="*/ 25400 h 31"/>
                <a:gd name="T24" fmla="*/ 117475 w 179"/>
                <a:gd name="T25" fmla="*/ 17462 h 31"/>
                <a:gd name="T26" fmla="*/ 141288 w 179"/>
                <a:gd name="T27" fmla="*/ 17462 h 31"/>
                <a:gd name="T28" fmla="*/ 158750 w 179"/>
                <a:gd name="T29" fmla="*/ 7937 h 31"/>
                <a:gd name="T30" fmla="*/ 174625 w 179"/>
                <a:gd name="T31" fmla="*/ 7937 h 31"/>
                <a:gd name="T32" fmla="*/ 192088 w 179"/>
                <a:gd name="T33" fmla="*/ 7937 h 31"/>
                <a:gd name="T34" fmla="*/ 200025 w 179"/>
                <a:gd name="T35" fmla="*/ 7937 h 31"/>
                <a:gd name="T36" fmla="*/ 217488 w 179"/>
                <a:gd name="T37" fmla="*/ 0 h 31"/>
                <a:gd name="T38" fmla="*/ 217488 w 179"/>
                <a:gd name="T39" fmla="*/ 0 h 31"/>
                <a:gd name="T40" fmla="*/ 225425 w 179"/>
                <a:gd name="T41" fmla="*/ 0 h 31"/>
                <a:gd name="T42" fmla="*/ 241300 w 179"/>
                <a:gd name="T43" fmla="*/ 0 h 31"/>
                <a:gd name="T44" fmla="*/ 241300 w 179"/>
                <a:gd name="T45" fmla="*/ 0 h 31"/>
                <a:gd name="T46" fmla="*/ 250825 w 179"/>
                <a:gd name="T47" fmla="*/ 0 h 31"/>
                <a:gd name="T48" fmla="*/ 258763 w 179"/>
                <a:gd name="T49" fmla="*/ 0 h 31"/>
                <a:gd name="T50" fmla="*/ 266700 w 179"/>
                <a:gd name="T51" fmla="*/ 7937 h 31"/>
                <a:gd name="T52" fmla="*/ 274638 w 179"/>
                <a:gd name="T53" fmla="*/ 7937 h 31"/>
                <a:gd name="T54" fmla="*/ 284163 w 179"/>
                <a:gd name="T55" fmla="*/ 17462 h 31"/>
                <a:gd name="T56" fmla="*/ 284163 w 179"/>
                <a:gd name="T57" fmla="*/ 17462 h 31"/>
                <a:gd name="T58" fmla="*/ 284163 w 179"/>
                <a:gd name="T59" fmla="*/ 25400 h 31"/>
                <a:gd name="T60" fmla="*/ 284163 w 179"/>
                <a:gd name="T61" fmla="*/ 25400 h 31"/>
                <a:gd name="T62" fmla="*/ 284163 w 179"/>
                <a:gd name="T63" fmla="*/ 25400 h 31"/>
                <a:gd name="T64" fmla="*/ 274638 w 179"/>
                <a:gd name="T65" fmla="*/ 25400 h 31"/>
                <a:gd name="T66" fmla="*/ 266700 w 179"/>
                <a:gd name="T67" fmla="*/ 25400 h 31"/>
                <a:gd name="T68" fmla="*/ 258763 w 179"/>
                <a:gd name="T69" fmla="*/ 25400 h 31"/>
                <a:gd name="T70" fmla="*/ 250825 w 179"/>
                <a:gd name="T71" fmla="*/ 25400 h 31"/>
                <a:gd name="T72" fmla="*/ 241300 w 179"/>
                <a:gd name="T73" fmla="*/ 25400 h 31"/>
                <a:gd name="T74" fmla="*/ 225425 w 179"/>
                <a:gd name="T75" fmla="*/ 33337 h 31"/>
                <a:gd name="T76" fmla="*/ 200025 w 179"/>
                <a:gd name="T77" fmla="*/ 33337 h 31"/>
                <a:gd name="T78" fmla="*/ 174625 w 179"/>
                <a:gd name="T79" fmla="*/ 33337 h 31"/>
                <a:gd name="T80" fmla="*/ 150813 w 179"/>
                <a:gd name="T81" fmla="*/ 33337 h 31"/>
                <a:gd name="T82" fmla="*/ 133350 w 179"/>
                <a:gd name="T83" fmla="*/ 33337 h 31"/>
                <a:gd name="T84" fmla="*/ 107950 w 179"/>
                <a:gd name="T85" fmla="*/ 41275 h 31"/>
                <a:gd name="T86" fmla="*/ 100013 w 179"/>
                <a:gd name="T87" fmla="*/ 41275 h 31"/>
                <a:gd name="T88" fmla="*/ 84138 w 179"/>
                <a:gd name="T89" fmla="*/ 41275 h 31"/>
                <a:gd name="T90" fmla="*/ 74613 w 179"/>
                <a:gd name="T91" fmla="*/ 41275 h 31"/>
                <a:gd name="T92" fmla="*/ 58738 w 179"/>
                <a:gd name="T93" fmla="*/ 49212 h 31"/>
                <a:gd name="T94" fmla="*/ 58738 w 179"/>
                <a:gd name="T95" fmla="*/ 49212 h 31"/>
                <a:gd name="T96" fmla="*/ 50800 w 179"/>
                <a:gd name="T97" fmla="*/ 49212 h 31"/>
                <a:gd name="T98" fmla="*/ 41275 w 179"/>
                <a:gd name="T99" fmla="*/ 49212 h 31"/>
                <a:gd name="T100" fmla="*/ 25400 w 179"/>
                <a:gd name="T101" fmla="*/ 49212 h 31"/>
                <a:gd name="T102" fmla="*/ 7938 w 179"/>
                <a:gd name="T103" fmla="*/ 41275 h 31"/>
                <a:gd name="T104" fmla="*/ 7938 w 179"/>
                <a:gd name="T105" fmla="*/ 41275 h 31"/>
                <a:gd name="T106" fmla="*/ 0 w 179"/>
                <a:gd name="T107" fmla="*/ 41275 h 31"/>
                <a:gd name="T108" fmla="*/ 0 w 179"/>
                <a:gd name="T109" fmla="*/ 41275 h 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79"/>
                <a:gd name="T166" fmla="*/ 0 h 31"/>
                <a:gd name="T167" fmla="*/ 179 w 179"/>
                <a:gd name="T168" fmla="*/ 31 h 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79" h="31">
                  <a:moveTo>
                    <a:pt x="0" y="26"/>
                  </a:moveTo>
                  <a:lnTo>
                    <a:pt x="0" y="21"/>
                  </a:lnTo>
                  <a:lnTo>
                    <a:pt x="5" y="21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1" y="21"/>
                  </a:lnTo>
                  <a:lnTo>
                    <a:pt x="32" y="16"/>
                  </a:lnTo>
                  <a:lnTo>
                    <a:pt x="37" y="16"/>
                  </a:lnTo>
                  <a:lnTo>
                    <a:pt x="47" y="16"/>
                  </a:lnTo>
                  <a:lnTo>
                    <a:pt x="63" y="16"/>
                  </a:lnTo>
                  <a:lnTo>
                    <a:pt x="74" y="11"/>
                  </a:lnTo>
                  <a:lnTo>
                    <a:pt x="89" y="11"/>
                  </a:lnTo>
                  <a:lnTo>
                    <a:pt x="100" y="5"/>
                  </a:lnTo>
                  <a:lnTo>
                    <a:pt x="110" y="5"/>
                  </a:lnTo>
                  <a:lnTo>
                    <a:pt x="121" y="5"/>
                  </a:lnTo>
                  <a:lnTo>
                    <a:pt x="126" y="5"/>
                  </a:lnTo>
                  <a:lnTo>
                    <a:pt x="137" y="0"/>
                  </a:lnTo>
                  <a:lnTo>
                    <a:pt x="142" y="0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63" y="0"/>
                  </a:lnTo>
                  <a:lnTo>
                    <a:pt x="168" y="5"/>
                  </a:lnTo>
                  <a:lnTo>
                    <a:pt x="173" y="5"/>
                  </a:lnTo>
                  <a:lnTo>
                    <a:pt x="179" y="11"/>
                  </a:lnTo>
                  <a:lnTo>
                    <a:pt x="179" y="16"/>
                  </a:lnTo>
                  <a:lnTo>
                    <a:pt x="173" y="16"/>
                  </a:lnTo>
                  <a:lnTo>
                    <a:pt x="168" y="16"/>
                  </a:lnTo>
                  <a:lnTo>
                    <a:pt x="163" y="16"/>
                  </a:lnTo>
                  <a:lnTo>
                    <a:pt x="158" y="16"/>
                  </a:lnTo>
                  <a:lnTo>
                    <a:pt x="152" y="16"/>
                  </a:lnTo>
                  <a:lnTo>
                    <a:pt x="142" y="21"/>
                  </a:lnTo>
                  <a:lnTo>
                    <a:pt x="126" y="21"/>
                  </a:lnTo>
                  <a:lnTo>
                    <a:pt x="110" y="21"/>
                  </a:lnTo>
                  <a:lnTo>
                    <a:pt x="95" y="21"/>
                  </a:lnTo>
                  <a:lnTo>
                    <a:pt x="84" y="21"/>
                  </a:lnTo>
                  <a:lnTo>
                    <a:pt x="68" y="26"/>
                  </a:lnTo>
                  <a:lnTo>
                    <a:pt x="63" y="26"/>
                  </a:lnTo>
                  <a:lnTo>
                    <a:pt x="53" y="26"/>
                  </a:lnTo>
                  <a:lnTo>
                    <a:pt x="47" y="26"/>
                  </a:lnTo>
                  <a:lnTo>
                    <a:pt x="37" y="31"/>
                  </a:lnTo>
                  <a:lnTo>
                    <a:pt x="32" y="31"/>
                  </a:lnTo>
                  <a:lnTo>
                    <a:pt x="26" y="31"/>
                  </a:lnTo>
                  <a:lnTo>
                    <a:pt x="16" y="31"/>
                  </a:lnTo>
                  <a:lnTo>
                    <a:pt x="5" y="26"/>
                  </a:lnTo>
                  <a:lnTo>
                    <a:pt x="0" y="2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1" name="Freeform 104"/>
            <p:cNvSpPr>
              <a:spLocks/>
            </p:cNvSpPr>
            <p:nvPr/>
          </p:nvSpPr>
          <p:spPr bwMode="auto">
            <a:xfrm>
              <a:off x="9204325" y="1044575"/>
              <a:ext cx="233363" cy="41275"/>
            </a:xfrm>
            <a:custGeom>
              <a:avLst/>
              <a:gdLst>
                <a:gd name="T0" fmla="*/ 107950 w 147"/>
                <a:gd name="T1" fmla="*/ 7938 h 26"/>
                <a:gd name="T2" fmla="*/ 133350 w 147"/>
                <a:gd name="T3" fmla="*/ 0 h 26"/>
                <a:gd name="T4" fmla="*/ 149225 w 147"/>
                <a:gd name="T5" fmla="*/ 0 h 26"/>
                <a:gd name="T6" fmla="*/ 174625 w 147"/>
                <a:gd name="T7" fmla="*/ 0 h 26"/>
                <a:gd name="T8" fmla="*/ 182563 w 147"/>
                <a:gd name="T9" fmla="*/ 0 h 26"/>
                <a:gd name="T10" fmla="*/ 200025 w 147"/>
                <a:gd name="T11" fmla="*/ 0 h 26"/>
                <a:gd name="T12" fmla="*/ 207963 w 147"/>
                <a:gd name="T13" fmla="*/ 0 h 26"/>
                <a:gd name="T14" fmla="*/ 215900 w 147"/>
                <a:gd name="T15" fmla="*/ 0 h 26"/>
                <a:gd name="T16" fmla="*/ 225425 w 147"/>
                <a:gd name="T17" fmla="*/ 7938 h 26"/>
                <a:gd name="T18" fmla="*/ 233363 w 147"/>
                <a:gd name="T19" fmla="*/ 15875 h 26"/>
                <a:gd name="T20" fmla="*/ 233363 w 147"/>
                <a:gd name="T21" fmla="*/ 15875 h 26"/>
                <a:gd name="T22" fmla="*/ 233363 w 147"/>
                <a:gd name="T23" fmla="*/ 15875 h 26"/>
                <a:gd name="T24" fmla="*/ 233363 w 147"/>
                <a:gd name="T25" fmla="*/ 23812 h 26"/>
                <a:gd name="T26" fmla="*/ 215900 w 147"/>
                <a:gd name="T27" fmla="*/ 23812 h 26"/>
                <a:gd name="T28" fmla="*/ 207963 w 147"/>
                <a:gd name="T29" fmla="*/ 23812 h 26"/>
                <a:gd name="T30" fmla="*/ 182563 w 147"/>
                <a:gd name="T31" fmla="*/ 23812 h 26"/>
                <a:gd name="T32" fmla="*/ 133350 w 147"/>
                <a:gd name="T33" fmla="*/ 23812 h 26"/>
                <a:gd name="T34" fmla="*/ 92075 w 147"/>
                <a:gd name="T35" fmla="*/ 33338 h 26"/>
                <a:gd name="T36" fmla="*/ 66675 w 147"/>
                <a:gd name="T37" fmla="*/ 33338 h 26"/>
                <a:gd name="T38" fmla="*/ 49213 w 147"/>
                <a:gd name="T39" fmla="*/ 41275 h 26"/>
                <a:gd name="T40" fmla="*/ 41275 w 147"/>
                <a:gd name="T41" fmla="*/ 41275 h 26"/>
                <a:gd name="T42" fmla="*/ 33338 w 147"/>
                <a:gd name="T43" fmla="*/ 41275 h 26"/>
                <a:gd name="T44" fmla="*/ 25400 w 147"/>
                <a:gd name="T45" fmla="*/ 41275 h 26"/>
                <a:gd name="T46" fmla="*/ 15875 w 147"/>
                <a:gd name="T47" fmla="*/ 33338 h 26"/>
                <a:gd name="T48" fmla="*/ 7938 w 147"/>
                <a:gd name="T49" fmla="*/ 33338 h 26"/>
                <a:gd name="T50" fmla="*/ 7938 w 147"/>
                <a:gd name="T51" fmla="*/ 23812 h 26"/>
                <a:gd name="T52" fmla="*/ 0 w 147"/>
                <a:gd name="T53" fmla="*/ 23812 h 26"/>
                <a:gd name="T54" fmla="*/ 0 w 147"/>
                <a:gd name="T55" fmla="*/ 23812 h 26"/>
                <a:gd name="T56" fmla="*/ 0 w 147"/>
                <a:gd name="T57" fmla="*/ 23812 h 26"/>
                <a:gd name="T58" fmla="*/ 7938 w 147"/>
                <a:gd name="T59" fmla="*/ 23812 h 26"/>
                <a:gd name="T60" fmla="*/ 15875 w 147"/>
                <a:gd name="T61" fmla="*/ 15875 h 26"/>
                <a:gd name="T62" fmla="*/ 25400 w 147"/>
                <a:gd name="T63" fmla="*/ 15875 h 26"/>
                <a:gd name="T64" fmla="*/ 41275 w 147"/>
                <a:gd name="T65" fmla="*/ 15875 h 26"/>
                <a:gd name="T66" fmla="*/ 49213 w 147"/>
                <a:gd name="T67" fmla="*/ 15875 h 26"/>
                <a:gd name="T68" fmla="*/ 74613 w 147"/>
                <a:gd name="T69" fmla="*/ 15875 h 26"/>
                <a:gd name="T70" fmla="*/ 92075 w 147"/>
                <a:gd name="T71" fmla="*/ 7938 h 26"/>
                <a:gd name="T72" fmla="*/ 107950 w 147"/>
                <a:gd name="T73" fmla="*/ 7938 h 26"/>
                <a:gd name="T74" fmla="*/ 107950 w 147"/>
                <a:gd name="T75" fmla="*/ 7938 h 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7"/>
                <a:gd name="T115" fmla="*/ 0 h 26"/>
                <a:gd name="T116" fmla="*/ 147 w 147"/>
                <a:gd name="T117" fmla="*/ 26 h 2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7" h="26">
                  <a:moveTo>
                    <a:pt x="68" y="5"/>
                  </a:moveTo>
                  <a:lnTo>
                    <a:pt x="84" y="0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2" y="5"/>
                  </a:lnTo>
                  <a:lnTo>
                    <a:pt x="147" y="10"/>
                  </a:lnTo>
                  <a:lnTo>
                    <a:pt x="147" y="15"/>
                  </a:lnTo>
                  <a:lnTo>
                    <a:pt x="136" y="15"/>
                  </a:lnTo>
                  <a:lnTo>
                    <a:pt x="131" y="15"/>
                  </a:lnTo>
                  <a:lnTo>
                    <a:pt x="115" y="15"/>
                  </a:lnTo>
                  <a:lnTo>
                    <a:pt x="84" y="15"/>
                  </a:lnTo>
                  <a:lnTo>
                    <a:pt x="58" y="21"/>
                  </a:lnTo>
                  <a:lnTo>
                    <a:pt x="42" y="21"/>
                  </a:lnTo>
                  <a:lnTo>
                    <a:pt x="31" y="26"/>
                  </a:lnTo>
                  <a:lnTo>
                    <a:pt x="26" y="26"/>
                  </a:lnTo>
                  <a:lnTo>
                    <a:pt x="21" y="26"/>
                  </a:lnTo>
                  <a:lnTo>
                    <a:pt x="16" y="26"/>
                  </a:lnTo>
                  <a:lnTo>
                    <a:pt x="10" y="21"/>
                  </a:lnTo>
                  <a:lnTo>
                    <a:pt x="5" y="21"/>
                  </a:lnTo>
                  <a:lnTo>
                    <a:pt x="5" y="15"/>
                  </a:lnTo>
                  <a:lnTo>
                    <a:pt x="0" y="15"/>
                  </a:lnTo>
                  <a:lnTo>
                    <a:pt x="5" y="15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47" y="10"/>
                  </a:lnTo>
                  <a:lnTo>
                    <a:pt x="58" y="5"/>
                  </a:lnTo>
                  <a:lnTo>
                    <a:pt x="68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2" name="Freeform 105"/>
            <p:cNvSpPr>
              <a:spLocks/>
            </p:cNvSpPr>
            <p:nvPr/>
          </p:nvSpPr>
          <p:spPr bwMode="auto">
            <a:xfrm>
              <a:off x="9371013" y="792163"/>
              <a:ext cx="58738" cy="153987"/>
            </a:xfrm>
            <a:custGeom>
              <a:avLst/>
              <a:gdLst>
                <a:gd name="T0" fmla="*/ 25400 w 37"/>
                <a:gd name="T1" fmla="*/ 96837 h 97"/>
                <a:gd name="T2" fmla="*/ 15875 w 37"/>
                <a:gd name="T3" fmla="*/ 114300 h 97"/>
                <a:gd name="T4" fmla="*/ 15875 w 37"/>
                <a:gd name="T5" fmla="*/ 122237 h 97"/>
                <a:gd name="T6" fmla="*/ 7938 w 37"/>
                <a:gd name="T7" fmla="*/ 130175 h 97"/>
                <a:gd name="T8" fmla="*/ 7938 w 37"/>
                <a:gd name="T9" fmla="*/ 138112 h 97"/>
                <a:gd name="T10" fmla="*/ 0 w 37"/>
                <a:gd name="T11" fmla="*/ 146050 h 97"/>
                <a:gd name="T12" fmla="*/ 0 w 37"/>
                <a:gd name="T13" fmla="*/ 153987 h 97"/>
                <a:gd name="T14" fmla="*/ 0 w 37"/>
                <a:gd name="T15" fmla="*/ 153987 h 97"/>
                <a:gd name="T16" fmla="*/ 0 w 37"/>
                <a:gd name="T17" fmla="*/ 153987 h 97"/>
                <a:gd name="T18" fmla="*/ 0 w 37"/>
                <a:gd name="T19" fmla="*/ 146050 h 97"/>
                <a:gd name="T20" fmla="*/ 0 w 37"/>
                <a:gd name="T21" fmla="*/ 138112 h 97"/>
                <a:gd name="T22" fmla="*/ 0 w 37"/>
                <a:gd name="T23" fmla="*/ 130175 h 97"/>
                <a:gd name="T24" fmla="*/ 0 w 37"/>
                <a:gd name="T25" fmla="*/ 104775 h 97"/>
                <a:gd name="T26" fmla="*/ 7938 w 37"/>
                <a:gd name="T27" fmla="*/ 88900 h 97"/>
                <a:gd name="T28" fmla="*/ 15875 w 37"/>
                <a:gd name="T29" fmla="*/ 65087 h 97"/>
                <a:gd name="T30" fmla="*/ 15875 w 37"/>
                <a:gd name="T31" fmla="*/ 49212 h 97"/>
                <a:gd name="T32" fmla="*/ 15875 w 37"/>
                <a:gd name="T33" fmla="*/ 31750 h 97"/>
                <a:gd name="T34" fmla="*/ 25400 w 37"/>
                <a:gd name="T35" fmla="*/ 23812 h 97"/>
                <a:gd name="T36" fmla="*/ 25400 w 37"/>
                <a:gd name="T37" fmla="*/ 15875 h 97"/>
                <a:gd name="T38" fmla="*/ 25400 w 37"/>
                <a:gd name="T39" fmla="*/ 7937 h 97"/>
                <a:gd name="T40" fmla="*/ 15875 w 37"/>
                <a:gd name="T41" fmla="*/ 7937 h 97"/>
                <a:gd name="T42" fmla="*/ 15875 w 37"/>
                <a:gd name="T43" fmla="*/ 0 h 97"/>
                <a:gd name="T44" fmla="*/ 15875 w 37"/>
                <a:gd name="T45" fmla="*/ 0 h 97"/>
                <a:gd name="T46" fmla="*/ 25400 w 37"/>
                <a:gd name="T47" fmla="*/ 0 h 97"/>
                <a:gd name="T48" fmla="*/ 25400 w 37"/>
                <a:gd name="T49" fmla="*/ 0 h 97"/>
                <a:gd name="T50" fmla="*/ 33338 w 37"/>
                <a:gd name="T51" fmla="*/ 0 h 97"/>
                <a:gd name="T52" fmla="*/ 41275 w 37"/>
                <a:gd name="T53" fmla="*/ 0 h 97"/>
                <a:gd name="T54" fmla="*/ 49213 w 37"/>
                <a:gd name="T55" fmla="*/ 7937 h 97"/>
                <a:gd name="T56" fmla="*/ 58738 w 37"/>
                <a:gd name="T57" fmla="*/ 15875 h 97"/>
                <a:gd name="T58" fmla="*/ 58738 w 37"/>
                <a:gd name="T59" fmla="*/ 31750 h 97"/>
                <a:gd name="T60" fmla="*/ 49213 w 37"/>
                <a:gd name="T61" fmla="*/ 39687 h 97"/>
                <a:gd name="T62" fmla="*/ 49213 w 37"/>
                <a:gd name="T63" fmla="*/ 57150 h 97"/>
                <a:gd name="T64" fmla="*/ 41275 w 37"/>
                <a:gd name="T65" fmla="*/ 73025 h 97"/>
                <a:gd name="T66" fmla="*/ 25400 w 37"/>
                <a:gd name="T67" fmla="*/ 96837 h 97"/>
                <a:gd name="T68" fmla="*/ 25400 w 37"/>
                <a:gd name="T69" fmla="*/ 96837 h 9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7"/>
                <a:gd name="T106" fmla="*/ 0 h 97"/>
                <a:gd name="T107" fmla="*/ 37 w 37"/>
                <a:gd name="T108" fmla="*/ 97 h 9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7" h="97">
                  <a:moveTo>
                    <a:pt x="16" y="61"/>
                  </a:moveTo>
                  <a:lnTo>
                    <a:pt x="10" y="72"/>
                  </a:lnTo>
                  <a:lnTo>
                    <a:pt x="10" y="77"/>
                  </a:lnTo>
                  <a:lnTo>
                    <a:pt x="5" y="82"/>
                  </a:lnTo>
                  <a:lnTo>
                    <a:pt x="5" y="87"/>
                  </a:lnTo>
                  <a:lnTo>
                    <a:pt x="0" y="92"/>
                  </a:lnTo>
                  <a:lnTo>
                    <a:pt x="0" y="97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5" y="56"/>
                  </a:lnTo>
                  <a:lnTo>
                    <a:pt x="10" y="41"/>
                  </a:lnTo>
                  <a:lnTo>
                    <a:pt x="10" y="31"/>
                  </a:lnTo>
                  <a:lnTo>
                    <a:pt x="10" y="20"/>
                  </a:lnTo>
                  <a:lnTo>
                    <a:pt x="16" y="15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5"/>
                  </a:lnTo>
                  <a:lnTo>
                    <a:pt x="37" y="10"/>
                  </a:lnTo>
                  <a:lnTo>
                    <a:pt x="37" y="20"/>
                  </a:lnTo>
                  <a:lnTo>
                    <a:pt x="31" y="25"/>
                  </a:lnTo>
                  <a:lnTo>
                    <a:pt x="31" y="36"/>
                  </a:lnTo>
                  <a:lnTo>
                    <a:pt x="26" y="46"/>
                  </a:lnTo>
                  <a:lnTo>
                    <a:pt x="16" y="6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3" name="Freeform 106"/>
            <p:cNvSpPr>
              <a:spLocks/>
            </p:cNvSpPr>
            <p:nvPr/>
          </p:nvSpPr>
          <p:spPr bwMode="auto">
            <a:xfrm>
              <a:off x="9063038" y="995363"/>
              <a:ext cx="90488" cy="25400"/>
            </a:xfrm>
            <a:custGeom>
              <a:avLst/>
              <a:gdLst>
                <a:gd name="T0" fmla="*/ 33338 w 57"/>
                <a:gd name="T1" fmla="*/ 7937 h 16"/>
                <a:gd name="T2" fmla="*/ 49213 w 57"/>
                <a:gd name="T3" fmla="*/ 7937 h 16"/>
                <a:gd name="T4" fmla="*/ 57150 w 57"/>
                <a:gd name="T5" fmla="*/ 0 h 16"/>
                <a:gd name="T6" fmla="*/ 66675 w 57"/>
                <a:gd name="T7" fmla="*/ 7937 h 16"/>
                <a:gd name="T8" fmla="*/ 74613 w 57"/>
                <a:gd name="T9" fmla="*/ 7937 h 16"/>
                <a:gd name="T10" fmla="*/ 90488 w 57"/>
                <a:gd name="T11" fmla="*/ 15875 h 16"/>
                <a:gd name="T12" fmla="*/ 90488 w 57"/>
                <a:gd name="T13" fmla="*/ 25400 h 16"/>
                <a:gd name="T14" fmla="*/ 0 w 57"/>
                <a:gd name="T15" fmla="*/ 25400 h 16"/>
                <a:gd name="T16" fmla="*/ 0 w 57"/>
                <a:gd name="T17" fmla="*/ 15875 h 16"/>
                <a:gd name="T18" fmla="*/ 7938 w 57"/>
                <a:gd name="T19" fmla="*/ 7937 h 16"/>
                <a:gd name="T20" fmla="*/ 15875 w 57"/>
                <a:gd name="T21" fmla="*/ 7937 h 16"/>
                <a:gd name="T22" fmla="*/ 33338 w 57"/>
                <a:gd name="T23" fmla="*/ 7937 h 16"/>
                <a:gd name="T24" fmla="*/ 33338 w 57"/>
                <a:gd name="T25" fmla="*/ 793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7"/>
                <a:gd name="T40" fmla="*/ 0 h 16"/>
                <a:gd name="T41" fmla="*/ 57 w 57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7" h="16">
                  <a:moveTo>
                    <a:pt x="21" y="5"/>
                  </a:moveTo>
                  <a:lnTo>
                    <a:pt x="31" y="5"/>
                  </a:lnTo>
                  <a:lnTo>
                    <a:pt x="36" y="0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7" y="10"/>
                  </a:lnTo>
                  <a:lnTo>
                    <a:pt x="57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5" y="5"/>
                  </a:lnTo>
                  <a:lnTo>
                    <a:pt x="10" y="5"/>
                  </a:lnTo>
                  <a:lnTo>
                    <a:pt x="21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2" name="组合 145"/>
          <p:cNvGrpSpPr>
            <a:grpSpLocks/>
          </p:cNvGrpSpPr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2. </a:t>
              </a:r>
              <a:r>
                <a:rPr lang="zh-CN" altLang="en-US" sz="2800" b="1" dirty="0"/>
                <a:t>汉字偏旁“  ”和“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3" name="组合 112"/>
            <p:cNvGrpSpPr>
              <a:grpSpLocks/>
            </p:cNvGrpSpPr>
            <p:nvPr/>
          </p:nvGrpSpPr>
          <p:grpSpPr>
            <a:xfrm>
              <a:off x="2772867" y="1013940"/>
              <a:ext cx="154800" cy="324000"/>
              <a:chOff x="5840674" y="1405732"/>
              <a:chExt cx="149225" cy="311150"/>
            </a:xfrm>
            <a:solidFill>
              <a:schemeClr val="tx1"/>
            </a:solidFill>
          </p:grpSpPr>
          <p:sp>
            <p:nvSpPr>
              <p:cNvPr id="114" name="Freeform 45"/>
              <p:cNvSpPr>
                <a:spLocks/>
              </p:cNvSpPr>
              <p:nvPr/>
            </p:nvSpPr>
            <p:spPr bwMode="auto">
              <a:xfrm>
                <a:off x="5840674" y="1423194"/>
                <a:ext cx="33337" cy="293688"/>
              </a:xfrm>
              <a:custGeom>
                <a:avLst/>
                <a:gdLst/>
                <a:ahLst/>
                <a:cxnLst>
                  <a:cxn ang="0">
                    <a:pos x="21" y="5"/>
                  </a:cxn>
                  <a:cxn ang="0">
                    <a:pos x="21" y="20"/>
                  </a:cxn>
                  <a:cxn ang="0">
                    <a:pos x="21" y="41"/>
                  </a:cxn>
                  <a:cxn ang="0">
                    <a:pos x="21" y="56"/>
                  </a:cxn>
                  <a:cxn ang="0">
                    <a:pos x="21" y="72"/>
                  </a:cxn>
                  <a:cxn ang="0">
                    <a:pos x="21" y="87"/>
                  </a:cxn>
                  <a:cxn ang="0">
                    <a:pos x="21" y="98"/>
                  </a:cxn>
                  <a:cxn ang="0">
                    <a:pos x="21" y="113"/>
                  </a:cxn>
                  <a:cxn ang="0">
                    <a:pos x="21" y="123"/>
                  </a:cxn>
                  <a:cxn ang="0">
                    <a:pos x="21" y="134"/>
                  </a:cxn>
                  <a:cxn ang="0">
                    <a:pos x="21" y="144"/>
                  </a:cxn>
                  <a:cxn ang="0">
                    <a:pos x="21" y="149"/>
                  </a:cxn>
                  <a:cxn ang="0">
                    <a:pos x="21" y="154"/>
                  </a:cxn>
                  <a:cxn ang="0">
                    <a:pos x="16" y="159"/>
                  </a:cxn>
                  <a:cxn ang="0">
                    <a:pos x="16" y="165"/>
                  </a:cxn>
                  <a:cxn ang="0">
                    <a:pos x="16" y="170"/>
                  </a:cxn>
                  <a:cxn ang="0">
                    <a:pos x="16" y="170"/>
                  </a:cxn>
                  <a:cxn ang="0">
                    <a:pos x="16" y="175"/>
                  </a:cxn>
                  <a:cxn ang="0">
                    <a:pos x="16" y="180"/>
                  </a:cxn>
                  <a:cxn ang="0">
                    <a:pos x="16" y="185"/>
                  </a:cxn>
                  <a:cxn ang="0">
                    <a:pos x="11" y="185"/>
                  </a:cxn>
                  <a:cxn ang="0">
                    <a:pos x="11" y="185"/>
                  </a:cxn>
                  <a:cxn ang="0">
                    <a:pos x="11" y="180"/>
                  </a:cxn>
                  <a:cxn ang="0">
                    <a:pos x="5" y="180"/>
                  </a:cxn>
                  <a:cxn ang="0">
                    <a:pos x="5" y="175"/>
                  </a:cxn>
                  <a:cxn ang="0">
                    <a:pos x="0" y="170"/>
                  </a:cxn>
                  <a:cxn ang="0">
                    <a:pos x="0" y="159"/>
                  </a:cxn>
                  <a:cxn ang="0">
                    <a:pos x="0" y="154"/>
                  </a:cxn>
                  <a:cxn ang="0">
                    <a:pos x="0" y="149"/>
                  </a:cxn>
                  <a:cxn ang="0">
                    <a:pos x="5" y="139"/>
                  </a:cxn>
                  <a:cxn ang="0">
                    <a:pos x="5" y="123"/>
                  </a:cxn>
                  <a:cxn ang="0">
                    <a:pos x="5" y="108"/>
                  </a:cxn>
                  <a:cxn ang="0">
                    <a:pos x="5" y="92"/>
                  </a:cxn>
                  <a:cxn ang="0">
                    <a:pos x="5" y="72"/>
                  </a:cxn>
                  <a:cxn ang="0">
                    <a:pos x="5" y="51"/>
                  </a:cxn>
                  <a:cxn ang="0">
                    <a:pos x="5" y="46"/>
                  </a:cxn>
                  <a:cxn ang="0">
                    <a:pos x="5" y="36"/>
                  </a:cxn>
                  <a:cxn ang="0">
                    <a:pos x="5" y="31"/>
                  </a:cxn>
                  <a:cxn ang="0">
                    <a:pos x="5" y="20"/>
                  </a:cxn>
                  <a:cxn ang="0">
                    <a:pos x="0" y="15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11" y="0"/>
                  </a:cxn>
                  <a:cxn ang="0">
                    <a:pos x="21" y="5"/>
                  </a:cxn>
                  <a:cxn ang="0">
                    <a:pos x="21" y="5"/>
                  </a:cxn>
                </a:cxnLst>
                <a:rect l="0" t="0" r="r" b="b"/>
                <a:pathLst>
                  <a:path w="21" h="185">
                    <a:moveTo>
                      <a:pt x="21" y="5"/>
                    </a:moveTo>
                    <a:lnTo>
                      <a:pt x="21" y="20"/>
                    </a:lnTo>
                    <a:lnTo>
                      <a:pt x="21" y="41"/>
                    </a:lnTo>
                    <a:lnTo>
                      <a:pt x="21" y="56"/>
                    </a:lnTo>
                    <a:lnTo>
                      <a:pt x="21" y="72"/>
                    </a:lnTo>
                    <a:lnTo>
                      <a:pt x="21" y="87"/>
                    </a:lnTo>
                    <a:lnTo>
                      <a:pt x="21" y="98"/>
                    </a:lnTo>
                    <a:lnTo>
                      <a:pt x="21" y="113"/>
                    </a:lnTo>
                    <a:lnTo>
                      <a:pt x="21" y="123"/>
                    </a:lnTo>
                    <a:lnTo>
                      <a:pt x="21" y="134"/>
                    </a:lnTo>
                    <a:lnTo>
                      <a:pt x="21" y="144"/>
                    </a:lnTo>
                    <a:lnTo>
                      <a:pt x="21" y="149"/>
                    </a:lnTo>
                    <a:lnTo>
                      <a:pt x="21" y="154"/>
                    </a:lnTo>
                    <a:lnTo>
                      <a:pt x="16" y="159"/>
                    </a:lnTo>
                    <a:lnTo>
                      <a:pt x="16" y="165"/>
                    </a:lnTo>
                    <a:lnTo>
                      <a:pt x="16" y="170"/>
                    </a:lnTo>
                    <a:lnTo>
                      <a:pt x="16" y="170"/>
                    </a:lnTo>
                    <a:lnTo>
                      <a:pt x="16" y="175"/>
                    </a:lnTo>
                    <a:lnTo>
                      <a:pt x="16" y="180"/>
                    </a:lnTo>
                    <a:lnTo>
                      <a:pt x="16" y="185"/>
                    </a:lnTo>
                    <a:lnTo>
                      <a:pt x="11" y="185"/>
                    </a:lnTo>
                    <a:lnTo>
                      <a:pt x="11" y="185"/>
                    </a:lnTo>
                    <a:lnTo>
                      <a:pt x="11" y="180"/>
                    </a:lnTo>
                    <a:lnTo>
                      <a:pt x="5" y="180"/>
                    </a:lnTo>
                    <a:lnTo>
                      <a:pt x="5" y="175"/>
                    </a:lnTo>
                    <a:lnTo>
                      <a:pt x="0" y="170"/>
                    </a:lnTo>
                    <a:lnTo>
                      <a:pt x="0" y="159"/>
                    </a:lnTo>
                    <a:lnTo>
                      <a:pt x="0" y="154"/>
                    </a:lnTo>
                    <a:lnTo>
                      <a:pt x="0" y="149"/>
                    </a:lnTo>
                    <a:lnTo>
                      <a:pt x="5" y="139"/>
                    </a:lnTo>
                    <a:lnTo>
                      <a:pt x="5" y="123"/>
                    </a:lnTo>
                    <a:lnTo>
                      <a:pt x="5" y="108"/>
                    </a:lnTo>
                    <a:lnTo>
                      <a:pt x="5" y="92"/>
                    </a:lnTo>
                    <a:lnTo>
                      <a:pt x="5" y="72"/>
                    </a:lnTo>
                    <a:lnTo>
                      <a:pt x="5" y="51"/>
                    </a:lnTo>
                    <a:lnTo>
                      <a:pt x="5" y="46"/>
                    </a:lnTo>
                    <a:lnTo>
                      <a:pt x="5" y="36"/>
                    </a:lnTo>
                    <a:lnTo>
                      <a:pt x="5" y="31"/>
                    </a:lnTo>
                    <a:lnTo>
                      <a:pt x="5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1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5" name="Freeform 46"/>
              <p:cNvSpPr>
                <a:spLocks/>
              </p:cNvSpPr>
              <p:nvPr/>
            </p:nvSpPr>
            <p:spPr bwMode="auto">
              <a:xfrm>
                <a:off x="5858137" y="1405732"/>
                <a:ext cx="131762" cy="311150"/>
              </a:xfrm>
              <a:custGeom>
                <a:avLst/>
                <a:gdLst/>
                <a:ahLst/>
                <a:cxnLst>
                  <a:cxn ang="0">
                    <a:pos x="78" y="11"/>
                  </a:cxn>
                  <a:cxn ang="0">
                    <a:pos x="83" y="16"/>
                  </a:cxn>
                  <a:cxn ang="0">
                    <a:pos x="83" y="21"/>
                  </a:cxn>
                  <a:cxn ang="0">
                    <a:pos x="78" y="26"/>
                  </a:cxn>
                  <a:cxn ang="0">
                    <a:pos x="78" y="36"/>
                  </a:cxn>
                  <a:cxn ang="0">
                    <a:pos x="78" y="52"/>
                  </a:cxn>
                  <a:cxn ang="0">
                    <a:pos x="78" y="83"/>
                  </a:cxn>
                  <a:cxn ang="0">
                    <a:pos x="78" y="119"/>
                  </a:cxn>
                  <a:cxn ang="0">
                    <a:pos x="73" y="150"/>
                  </a:cxn>
                  <a:cxn ang="0">
                    <a:pos x="73" y="170"/>
                  </a:cxn>
                  <a:cxn ang="0">
                    <a:pos x="73" y="181"/>
                  </a:cxn>
                  <a:cxn ang="0">
                    <a:pos x="68" y="191"/>
                  </a:cxn>
                  <a:cxn ang="0">
                    <a:pos x="62" y="196"/>
                  </a:cxn>
                  <a:cxn ang="0">
                    <a:pos x="57" y="196"/>
                  </a:cxn>
                  <a:cxn ang="0">
                    <a:pos x="57" y="191"/>
                  </a:cxn>
                  <a:cxn ang="0">
                    <a:pos x="57" y="181"/>
                  </a:cxn>
                  <a:cxn ang="0">
                    <a:pos x="47" y="165"/>
                  </a:cxn>
                  <a:cxn ang="0">
                    <a:pos x="47" y="155"/>
                  </a:cxn>
                  <a:cxn ang="0">
                    <a:pos x="57" y="155"/>
                  </a:cxn>
                  <a:cxn ang="0">
                    <a:pos x="57" y="150"/>
                  </a:cxn>
                  <a:cxn ang="0">
                    <a:pos x="57" y="145"/>
                  </a:cxn>
                  <a:cxn ang="0">
                    <a:pos x="57" y="134"/>
                  </a:cxn>
                  <a:cxn ang="0">
                    <a:pos x="57" y="119"/>
                  </a:cxn>
                  <a:cxn ang="0">
                    <a:pos x="57" y="93"/>
                  </a:cxn>
                  <a:cxn ang="0">
                    <a:pos x="62" y="62"/>
                  </a:cxn>
                  <a:cxn ang="0">
                    <a:pos x="62" y="36"/>
                  </a:cxn>
                  <a:cxn ang="0">
                    <a:pos x="57" y="21"/>
                  </a:cxn>
                  <a:cxn ang="0">
                    <a:pos x="57" y="16"/>
                  </a:cxn>
                  <a:cxn ang="0">
                    <a:pos x="42" y="21"/>
                  </a:cxn>
                  <a:cxn ang="0">
                    <a:pos x="21" y="21"/>
                  </a:cxn>
                  <a:cxn ang="0">
                    <a:pos x="5" y="26"/>
                  </a:cxn>
                  <a:cxn ang="0">
                    <a:pos x="0" y="11"/>
                  </a:cxn>
                  <a:cxn ang="0">
                    <a:pos x="21" y="11"/>
                  </a:cxn>
                  <a:cxn ang="0">
                    <a:pos x="36" y="11"/>
                  </a:cxn>
                  <a:cxn ang="0">
                    <a:pos x="47" y="5"/>
                  </a:cxn>
                  <a:cxn ang="0">
                    <a:pos x="57" y="0"/>
                  </a:cxn>
                  <a:cxn ang="0">
                    <a:pos x="62" y="0"/>
                  </a:cxn>
                  <a:cxn ang="0">
                    <a:pos x="68" y="0"/>
                  </a:cxn>
                  <a:cxn ang="0">
                    <a:pos x="73" y="5"/>
                  </a:cxn>
                </a:cxnLst>
                <a:rect l="0" t="0" r="r" b="b"/>
                <a:pathLst>
                  <a:path w="83" h="196">
                    <a:moveTo>
                      <a:pt x="73" y="5"/>
                    </a:moveTo>
                    <a:lnTo>
                      <a:pt x="78" y="11"/>
                    </a:lnTo>
                    <a:lnTo>
                      <a:pt x="83" y="11"/>
                    </a:lnTo>
                    <a:lnTo>
                      <a:pt x="83" y="16"/>
                    </a:lnTo>
                    <a:lnTo>
                      <a:pt x="83" y="16"/>
                    </a:lnTo>
                    <a:lnTo>
                      <a:pt x="83" y="21"/>
                    </a:lnTo>
                    <a:lnTo>
                      <a:pt x="83" y="21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36"/>
                    </a:lnTo>
                    <a:lnTo>
                      <a:pt x="78" y="42"/>
                    </a:lnTo>
                    <a:lnTo>
                      <a:pt x="78" y="52"/>
                    </a:lnTo>
                    <a:lnTo>
                      <a:pt x="78" y="67"/>
                    </a:lnTo>
                    <a:lnTo>
                      <a:pt x="78" y="83"/>
                    </a:lnTo>
                    <a:lnTo>
                      <a:pt x="78" y="98"/>
                    </a:lnTo>
                    <a:lnTo>
                      <a:pt x="78" y="119"/>
                    </a:lnTo>
                    <a:lnTo>
                      <a:pt x="73" y="134"/>
                    </a:lnTo>
                    <a:lnTo>
                      <a:pt x="73" y="150"/>
                    </a:lnTo>
                    <a:lnTo>
                      <a:pt x="73" y="160"/>
                    </a:lnTo>
                    <a:lnTo>
                      <a:pt x="73" y="170"/>
                    </a:lnTo>
                    <a:lnTo>
                      <a:pt x="73" y="176"/>
                    </a:lnTo>
                    <a:lnTo>
                      <a:pt x="73" y="181"/>
                    </a:lnTo>
                    <a:lnTo>
                      <a:pt x="73" y="186"/>
                    </a:lnTo>
                    <a:lnTo>
                      <a:pt x="68" y="191"/>
                    </a:lnTo>
                    <a:lnTo>
                      <a:pt x="68" y="196"/>
                    </a:lnTo>
                    <a:lnTo>
                      <a:pt x="62" y="196"/>
                    </a:lnTo>
                    <a:lnTo>
                      <a:pt x="62" y="196"/>
                    </a:lnTo>
                    <a:lnTo>
                      <a:pt x="57" y="196"/>
                    </a:lnTo>
                    <a:lnTo>
                      <a:pt x="57" y="196"/>
                    </a:lnTo>
                    <a:lnTo>
                      <a:pt x="57" y="191"/>
                    </a:lnTo>
                    <a:lnTo>
                      <a:pt x="57" y="186"/>
                    </a:lnTo>
                    <a:lnTo>
                      <a:pt x="57" y="181"/>
                    </a:lnTo>
                    <a:lnTo>
                      <a:pt x="52" y="176"/>
                    </a:lnTo>
                    <a:lnTo>
                      <a:pt x="47" y="165"/>
                    </a:lnTo>
                    <a:lnTo>
                      <a:pt x="42" y="155"/>
                    </a:lnTo>
                    <a:lnTo>
                      <a:pt x="47" y="155"/>
                    </a:lnTo>
                    <a:lnTo>
                      <a:pt x="52" y="155"/>
                    </a:lnTo>
                    <a:lnTo>
                      <a:pt x="57" y="155"/>
                    </a:lnTo>
                    <a:lnTo>
                      <a:pt x="57" y="155"/>
                    </a:lnTo>
                    <a:lnTo>
                      <a:pt x="57" y="150"/>
                    </a:lnTo>
                    <a:lnTo>
                      <a:pt x="57" y="150"/>
                    </a:lnTo>
                    <a:lnTo>
                      <a:pt x="57" y="145"/>
                    </a:lnTo>
                    <a:lnTo>
                      <a:pt x="57" y="140"/>
                    </a:lnTo>
                    <a:lnTo>
                      <a:pt x="57" y="134"/>
                    </a:lnTo>
                    <a:lnTo>
                      <a:pt x="57" y="129"/>
                    </a:lnTo>
                    <a:lnTo>
                      <a:pt x="57" y="119"/>
                    </a:lnTo>
                    <a:lnTo>
                      <a:pt x="57" y="109"/>
                    </a:lnTo>
                    <a:lnTo>
                      <a:pt x="57" y="93"/>
                    </a:lnTo>
                    <a:lnTo>
                      <a:pt x="62" y="72"/>
                    </a:lnTo>
                    <a:lnTo>
                      <a:pt x="62" y="62"/>
                    </a:lnTo>
                    <a:lnTo>
                      <a:pt x="62" y="47"/>
                    </a:lnTo>
                    <a:lnTo>
                      <a:pt x="62" y="36"/>
                    </a:lnTo>
                    <a:lnTo>
                      <a:pt x="57" y="26"/>
                    </a:lnTo>
                    <a:lnTo>
                      <a:pt x="57" y="21"/>
                    </a:lnTo>
                    <a:lnTo>
                      <a:pt x="57" y="21"/>
                    </a:lnTo>
                    <a:lnTo>
                      <a:pt x="57" y="16"/>
                    </a:lnTo>
                    <a:lnTo>
                      <a:pt x="52" y="16"/>
                    </a:lnTo>
                    <a:lnTo>
                      <a:pt x="42" y="21"/>
                    </a:lnTo>
                    <a:lnTo>
                      <a:pt x="31" y="21"/>
                    </a:lnTo>
                    <a:lnTo>
                      <a:pt x="21" y="21"/>
                    </a:lnTo>
                    <a:lnTo>
                      <a:pt x="15" y="21"/>
                    </a:lnTo>
                    <a:lnTo>
                      <a:pt x="5" y="26"/>
                    </a:lnTo>
                    <a:lnTo>
                      <a:pt x="0" y="26"/>
                    </a:lnTo>
                    <a:lnTo>
                      <a:pt x="0" y="11"/>
                    </a:lnTo>
                    <a:lnTo>
                      <a:pt x="10" y="11"/>
                    </a:lnTo>
                    <a:lnTo>
                      <a:pt x="21" y="11"/>
                    </a:lnTo>
                    <a:lnTo>
                      <a:pt x="31" y="11"/>
                    </a:lnTo>
                    <a:lnTo>
                      <a:pt x="36" y="11"/>
                    </a:lnTo>
                    <a:lnTo>
                      <a:pt x="42" y="5"/>
                    </a:lnTo>
                    <a:lnTo>
                      <a:pt x="47" y="5"/>
                    </a:lnTo>
                    <a:lnTo>
                      <a:pt x="52" y="5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8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73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6" name="Freeform 50"/>
              <p:cNvSpPr>
                <a:spLocks/>
              </p:cNvSpPr>
              <p:nvPr/>
            </p:nvSpPr>
            <p:spPr bwMode="auto">
              <a:xfrm>
                <a:off x="5858137" y="1529557"/>
                <a:ext cx="74612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31" y="0"/>
                  </a:cxn>
                  <a:cxn ang="0">
                    <a:pos x="36" y="0"/>
                  </a:cxn>
                  <a:cxn ang="0">
                    <a:pos x="42" y="0"/>
                  </a:cxn>
                  <a:cxn ang="0">
                    <a:pos x="47" y="5"/>
                  </a:cxn>
                  <a:cxn ang="0">
                    <a:pos x="47" y="5"/>
                  </a:cxn>
                  <a:cxn ang="0">
                    <a:pos x="47" y="5"/>
                  </a:cxn>
                  <a:cxn ang="0">
                    <a:pos x="47" y="10"/>
                  </a:cxn>
                  <a:cxn ang="0">
                    <a:pos x="47" y="10"/>
                  </a:cxn>
                  <a:cxn ang="0">
                    <a:pos x="42" y="10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6" y="15"/>
                  </a:cxn>
                  <a:cxn ang="0">
                    <a:pos x="21" y="15"/>
                  </a:cxn>
                  <a:cxn ang="0">
                    <a:pos x="10" y="15"/>
                  </a:cxn>
                  <a:cxn ang="0">
                    <a:pos x="0" y="15"/>
                  </a:cxn>
                  <a:cxn ang="0">
                    <a:pos x="0" y="5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21" y="0"/>
                  </a:cxn>
                  <a:cxn ang="0">
                    <a:pos x="21" y="0"/>
                  </a:cxn>
                </a:cxnLst>
                <a:rect l="0" t="0" r="r" b="b"/>
                <a:pathLst>
                  <a:path w="47" h="15">
                    <a:moveTo>
                      <a:pt x="21" y="0"/>
                    </a:moveTo>
                    <a:lnTo>
                      <a:pt x="31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42" y="10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6" y="15"/>
                    </a:lnTo>
                    <a:lnTo>
                      <a:pt x="21" y="15"/>
                    </a:lnTo>
                    <a:lnTo>
                      <a:pt x="10" y="15"/>
                    </a:lnTo>
                    <a:lnTo>
                      <a:pt x="0" y="1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7" name="Freeform 51"/>
              <p:cNvSpPr>
                <a:spLocks/>
              </p:cNvSpPr>
              <p:nvPr/>
            </p:nvSpPr>
            <p:spPr bwMode="auto">
              <a:xfrm>
                <a:off x="5858137" y="1651794"/>
                <a:ext cx="90487" cy="23813"/>
              </a:xfrm>
              <a:custGeom>
                <a:avLst/>
                <a:gdLst/>
                <a:ahLst/>
                <a:cxnLst>
                  <a:cxn ang="0">
                    <a:pos x="57" y="10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21" y="0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36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52" y="5"/>
                  </a:cxn>
                  <a:cxn ang="0">
                    <a:pos x="57" y="10"/>
                  </a:cxn>
                  <a:cxn ang="0">
                    <a:pos x="57" y="10"/>
                  </a:cxn>
                </a:cxnLst>
                <a:rect l="0" t="0" r="r" b="b"/>
                <a:pathLst>
                  <a:path w="57" h="15">
                    <a:moveTo>
                      <a:pt x="57" y="10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52" y="5"/>
                    </a:lnTo>
                    <a:lnTo>
                      <a:pt x="57" y="10"/>
                    </a:lnTo>
                    <a:lnTo>
                      <a:pt x="57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117"/>
            <p:cNvGrpSpPr>
              <a:grpSpLocks noChangeAspect="1"/>
            </p:cNvGrpSpPr>
            <p:nvPr/>
          </p:nvGrpSpPr>
          <p:grpSpPr>
            <a:xfrm>
              <a:off x="7522030" y="1135340"/>
              <a:ext cx="80283" cy="216000"/>
              <a:chOff x="3228983" y="1701007"/>
              <a:chExt cx="133350" cy="358775"/>
            </a:xfrm>
            <a:solidFill>
              <a:schemeClr val="tx1"/>
            </a:solidFill>
          </p:grpSpPr>
          <p:sp>
            <p:nvSpPr>
              <p:cNvPr id="119" name="Freeform 58"/>
              <p:cNvSpPr>
                <a:spLocks/>
              </p:cNvSpPr>
              <p:nvPr/>
            </p:nvSpPr>
            <p:spPr bwMode="auto">
              <a:xfrm>
                <a:off x="3228983" y="1716882"/>
                <a:ext cx="25400" cy="33496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6" y="26"/>
                  </a:cxn>
                  <a:cxn ang="0">
                    <a:pos x="16" y="51"/>
                  </a:cxn>
                  <a:cxn ang="0">
                    <a:pos x="16" y="72"/>
                  </a:cxn>
                  <a:cxn ang="0">
                    <a:pos x="16" y="92"/>
                  </a:cxn>
                  <a:cxn ang="0">
                    <a:pos x="16" y="108"/>
                  </a:cxn>
                  <a:cxn ang="0">
                    <a:pos x="16" y="123"/>
                  </a:cxn>
                  <a:cxn ang="0">
                    <a:pos x="16" y="139"/>
                  </a:cxn>
                  <a:cxn ang="0">
                    <a:pos x="16" y="154"/>
                  </a:cxn>
                  <a:cxn ang="0">
                    <a:pos x="16" y="164"/>
                  </a:cxn>
                  <a:cxn ang="0">
                    <a:pos x="16" y="175"/>
                  </a:cxn>
                  <a:cxn ang="0">
                    <a:pos x="16" y="185"/>
                  </a:cxn>
                  <a:cxn ang="0">
                    <a:pos x="16" y="190"/>
                  </a:cxn>
                  <a:cxn ang="0">
                    <a:pos x="16" y="195"/>
                  </a:cxn>
                  <a:cxn ang="0">
                    <a:pos x="16" y="200"/>
                  </a:cxn>
                  <a:cxn ang="0">
                    <a:pos x="16" y="205"/>
                  </a:cxn>
                  <a:cxn ang="0">
                    <a:pos x="16" y="205"/>
                  </a:cxn>
                  <a:cxn ang="0">
                    <a:pos x="16" y="211"/>
                  </a:cxn>
                  <a:cxn ang="0">
                    <a:pos x="11" y="211"/>
                  </a:cxn>
                  <a:cxn ang="0">
                    <a:pos x="11" y="211"/>
                  </a:cxn>
                  <a:cxn ang="0">
                    <a:pos x="11" y="211"/>
                  </a:cxn>
                  <a:cxn ang="0">
                    <a:pos x="11" y="211"/>
                  </a:cxn>
                  <a:cxn ang="0">
                    <a:pos x="6" y="205"/>
                  </a:cxn>
                  <a:cxn ang="0">
                    <a:pos x="6" y="205"/>
                  </a:cxn>
                  <a:cxn ang="0">
                    <a:pos x="0" y="195"/>
                  </a:cxn>
                  <a:cxn ang="0">
                    <a:pos x="0" y="190"/>
                  </a:cxn>
                  <a:cxn ang="0">
                    <a:pos x="0" y="185"/>
                  </a:cxn>
                  <a:cxn ang="0">
                    <a:pos x="0" y="185"/>
                  </a:cxn>
                  <a:cxn ang="0">
                    <a:pos x="0" y="175"/>
                  </a:cxn>
                  <a:cxn ang="0">
                    <a:pos x="0" y="169"/>
                  </a:cxn>
                  <a:cxn ang="0">
                    <a:pos x="6" y="164"/>
                  </a:cxn>
                  <a:cxn ang="0">
                    <a:pos x="6" y="159"/>
                  </a:cxn>
                  <a:cxn ang="0">
                    <a:pos x="6" y="149"/>
                  </a:cxn>
                  <a:cxn ang="0">
                    <a:pos x="6" y="144"/>
                  </a:cxn>
                  <a:cxn ang="0">
                    <a:pos x="6" y="133"/>
                  </a:cxn>
                  <a:cxn ang="0">
                    <a:pos x="6" y="123"/>
                  </a:cxn>
                  <a:cxn ang="0">
                    <a:pos x="6" y="113"/>
                  </a:cxn>
                  <a:cxn ang="0">
                    <a:pos x="6" y="103"/>
                  </a:cxn>
                  <a:cxn ang="0">
                    <a:pos x="6" y="87"/>
                  </a:cxn>
                  <a:cxn ang="0">
                    <a:pos x="6" y="77"/>
                  </a:cxn>
                  <a:cxn ang="0">
                    <a:pos x="6" y="67"/>
                  </a:cxn>
                  <a:cxn ang="0">
                    <a:pos x="6" y="56"/>
                  </a:cxn>
                  <a:cxn ang="0">
                    <a:pos x="6" y="51"/>
                  </a:cxn>
                  <a:cxn ang="0">
                    <a:pos x="6" y="46"/>
                  </a:cxn>
                  <a:cxn ang="0">
                    <a:pos x="6" y="41"/>
                  </a:cxn>
                  <a:cxn ang="0">
                    <a:pos x="0" y="36"/>
                  </a:cxn>
                  <a:cxn ang="0">
                    <a:pos x="0" y="31"/>
                  </a:cxn>
                  <a:cxn ang="0">
                    <a:pos x="0" y="26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16" h="211">
                    <a:moveTo>
                      <a:pt x="0" y="15"/>
                    </a:move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6" y="5"/>
                    </a:lnTo>
                    <a:lnTo>
                      <a:pt x="16" y="26"/>
                    </a:lnTo>
                    <a:lnTo>
                      <a:pt x="16" y="51"/>
                    </a:lnTo>
                    <a:lnTo>
                      <a:pt x="16" y="72"/>
                    </a:lnTo>
                    <a:lnTo>
                      <a:pt x="16" y="92"/>
                    </a:lnTo>
                    <a:lnTo>
                      <a:pt x="16" y="108"/>
                    </a:lnTo>
                    <a:lnTo>
                      <a:pt x="16" y="123"/>
                    </a:lnTo>
                    <a:lnTo>
                      <a:pt x="16" y="139"/>
                    </a:lnTo>
                    <a:lnTo>
                      <a:pt x="16" y="154"/>
                    </a:lnTo>
                    <a:lnTo>
                      <a:pt x="16" y="164"/>
                    </a:lnTo>
                    <a:lnTo>
                      <a:pt x="16" y="175"/>
                    </a:lnTo>
                    <a:lnTo>
                      <a:pt x="16" y="185"/>
                    </a:lnTo>
                    <a:lnTo>
                      <a:pt x="16" y="190"/>
                    </a:lnTo>
                    <a:lnTo>
                      <a:pt x="16" y="195"/>
                    </a:lnTo>
                    <a:lnTo>
                      <a:pt x="16" y="200"/>
                    </a:lnTo>
                    <a:lnTo>
                      <a:pt x="16" y="205"/>
                    </a:lnTo>
                    <a:lnTo>
                      <a:pt x="16" y="205"/>
                    </a:lnTo>
                    <a:lnTo>
                      <a:pt x="16" y="211"/>
                    </a:lnTo>
                    <a:lnTo>
                      <a:pt x="11" y="211"/>
                    </a:lnTo>
                    <a:lnTo>
                      <a:pt x="11" y="211"/>
                    </a:lnTo>
                    <a:lnTo>
                      <a:pt x="11" y="211"/>
                    </a:lnTo>
                    <a:lnTo>
                      <a:pt x="11" y="211"/>
                    </a:lnTo>
                    <a:lnTo>
                      <a:pt x="6" y="205"/>
                    </a:lnTo>
                    <a:lnTo>
                      <a:pt x="6" y="205"/>
                    </a:lnTo>
                    <a:lnTo>
                      <a:pt x="0" y="195"/>
                    </a:lnTo>
                    <a:lnTo>
                      <a:pt x="0" y="190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5"/>
                    </a:lnTo>
                    <a:lnTo>
                      <a:pt x="0" y="169"/>
                    </a:lnTo>
                    <a:lnTo>
                      <a:pt x="6" y="164"/>
                    </a:lnTo>
                    <a:lnTo>
                      <a:pt x="6" y="159"/>
                    </a:lnTo>
                    <a:lnTo>
                      <a:pt x="6" y="149"/>
                    </a:lnTo>
                    <a:lnTo>
                      <a:pt x="6" y="144"/>
                    </a:lnTo>
                    <a:lnTo>
                      <a:pt x="6" y="133"/>
                    </a:lnTo>
                    <a:lnTo>
                      <a:pt x="6" y="123"/>
                    </a:lnTo>
                    <a:lnTo>
                      <a:pt x="6" y="113"/>
                    </a:lnTo>
                    <a:lnTo>
                      <a:pt x="6" y="103"/>
                    </a:lnTo>
                    <a:lnTo>
                      <a:pt x="6" y="87"/>
                    </a:lnTo>
                    <a:lnTo>
                      <a:pt x="6" y="77"/>
                    </a:lnTo>
                    <a:lnTo>
                      <a:pt x="6" y="67"/>
                    </a:lnTo>
                    <a:lnTo>
                      <a:pt x="6" y="56"/>
                    </a:lnTo>
                    <a:lnTo>
                      <a:pt x="6" y="51"/>
                    </a:lnTo>
                    <a:lnTo>
                      <a:pt x="6" y="46"/>
                    </a:lnTo>
                    <a:lnTo>
                      <a:pt x="6" y="41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0" y="15"/>
                    </a:lnTo>
                    <a:lnTo>
                      <a:pt x="0" y="1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0" name="Freeform 59"/>
              <p:cNvSpPr>
                <a:spLocks/>
              </p:cNvSpPr>
              <p:nvPr/>
            </p:nvSpPr>
            <p:spPr bwMode="auto">
              <a:xfrm>
                <a:off x="3238508" y="1701007"/>
                <a:ext cx="123825" cy="358775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52" y="0"/>
                  </a:cxn>
                  <a:cxn ang="0">
                    <a:pos x="57" y="5"/>
                  </a:cxn>
                  <a:cxn ang="0">
                    <a:pos x="68" y="10"/>
                  </a:cxn>
                  <a:cxn ang="0">
                    <a:pos x="78" y="15"/>
                  </a:cxn>
                  <a:cxn ang="0">
                    <a:pos x="78" y="20"/>
                  </a:cxn>
                  <a:cxn ang="0">
                    <a:pos x="73" y="25"/>
                  </a:cxn>
                  <a:cxn ang="0">
                    <a:pos x="73" y="41"/>
                  </a:cxn>
                  <a:cxn ang="0">
                    <a:pos x="68" y="61"/>
                  </a:cxn>
                  <a:cxn ang="0">
                    <a:pos x="68" y="92"/>
                  </a:cxn>
                  <a:cxn ang="0">
                    <a:pos x="68" y="133"/>
                  </a:cxn>
                  <a:cxn ang="0">
                    <a:pos x="68" y="169"/>
                  </a:cxn>
                  <a:cxn ang="0">
                    <a:pos x="68" y="195"/>
                  </a:cxn>
                  <a:cxn ang="0">
                    <a:pos x="68" y="210"/>
                  </a:cxn>
                  <a:cxn ang="0">
                    <a:pos x="63" y="221"/>
                  </a:cxn>
                  <a:cxn ang="0">
                    <a:pos x="63" y="226"/>
                  </a:cxn>
                  <a:cxn ang="0">
                    <a:pos x="57" y="226"/>
                  </a:cxn>
                  <a:cxn ang="0">
                    <a:pos x="57" y="221"/>
                  </a:cxn>
                  <a:cxn ang="0">
                    <a:pos x="52" y="215"/>
                  </a:cxn>
                  <a:cxn ang="0">
                    <a:pos x="52" y="205"/>
                  </a:cxn>
                  <a:cxn ang="0">
                    <a:pos x="52" y="195"/>
                  </a:cxn>
                  <a:cxn ang="0">
                    <a:pos x="52" y="179"/>
                  </a:cxn>
                  <a:cxn ang="0">
                    <a:pos x="52" y="159"/>
                  </a:cxn>
                  <a:cxn ang="0">
                    <a:pos x="52" y="138"/>
                  </a:cxn>
                  <a:cxn ang="0">
                    <a:pos x="52" y="92"/>
                  </a:cxn>
                  <a:cxn ang="0">
                    <a:pos x="52" y="56"/>
                  </a:cxn>
                  <a:cxn ang="0">
                    <a:pos x="52" y="30"/>
                  </a:cxn>
                  <a:cxn ang="0">
                    <a:pos x="52" y="20"/>
                  </a:cxn>
                  <a:cxn ang="0">
                    <a:pos x="47" y="20"/>
                  </a:cxn>
                  <a:cxn ang="0">
                    <a:pos x="31" y="20"/>
                  </a:cxn>
                  <a:cxn ang="0">
                    <a:pos x="0" y="25"/>
                  </a:cxn>
                  <a:cxn ang="0">
                    <a:pos x="10" y="15"/>
                  </a:cxn>
                  <a:cxn ang="0">
                    <a:pos x="31" y="10"/>
                  </a:cxn>
                  <a:cxn ang="0">
                    <a:pos x="42" y="5"/>
                  </a:cxn>
                  <a:cxn ang="0">
                    <a:pos x="42" y="5"/>
                  </a:cxn>
                </a:cxnLst>
                <a:rect l="0" t="0" r="r" b="b"/>
                <a:pathLst>
                  <a:path w="78" h="226">
                    <a:moveTo>
                      <a:pt x="42" y="5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7" y="5"/>
                    </a:lnTo>
                    <a:lnTo>
                      <a:pt x="63" y="5"/>
                    </a:lnTo>
                    <a:lnTo>
                      <a:pt x="68" y="10"/>
                    </a:lnTo>
                    <a:lnTo>
                      <a:pt x="73" y="15"/>
                    </a:lnTo>
                    <a:lnTo>
                      <a:pt x="78" y="15"/>
                    </a:lnTo>
                    <a:lnTo>
                      <a:pt x="78" y="15"/>
                    </a:lnTo>
                    <a:lnTo>
                      <a:pt x="78" y="20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3" y="30"/>
                    </a:lnTo>
                    <a:lnTo>
                      <a:pt x="73" y="41"/>
                    </a:lnTo>
                    <a:lnTo>
                      <a:pt x="73" y="46"/>
                    </a:lnTo>
                    <a:lnTo>
                      <a:pt x="68" y="61"/>
                    </a:lnTo>
                    <a:lnTo>
                      <a:pt x="68" y="77"/>
                    </a:lnTo>
                    <a:lnTo>
                      <a:pt x="68" y="92"/>
                    </a:lnTo>
                    <a:lnTo>
                      <a:pt x="68" y="113"/>
                    </a:lnTo>
                    <a:lnTo>
                      <a:pt x="68" y="133"/>
                    </a:lnTo>
                    <a:lnTo>
                      <a:pt x="68" y="154"/>
                    </a:lnTo>
                    <a:lnTo>
                      <a:pt x="68" y="169"/>
                    </a:lnTo>
                    <a:lnTo>
                      <a:pt x="68" y="179"/>
                    </a:lnTo>
                    <a:lnTo>
                      <a:pt x="68" y="195"/>
                    </a:lnTo>
                    <a:lnTo>
                      <a:pt x="68" y="200"/>
                    </a:lnTo>
                    <a:lnTo>
                      <a:pt x="68" y="210"/>
                    </a:lnTo>
                    <a:lnTo>
                      <a:pt x="68" y="215"/>
                    </a:lnTo>
                    <a:lnTo>
                      <a:pt x="63" y="221"/>
                    </a:lnTo>
                    <a:lnTo>
                      <a:pt x="63" y="226"/>
                    </a:lnTo>
                    <a:lnTo>
                      <a:pt x="63" y="226"/>
                    </a:lnTo>
                    <a:lnTo>
                      <a:pt x="63" y="226"/>
                    </a:lnTo>
                    <a:lnTo>
                      <a:pt x="57" y="226"/>
                    </a:lnTo>
                    <a:lnTo>
                      <a:pt x="57" y="226"/>
                    </a:lnTo>
                    <a:lnTo>
                      <a:pt x="57" y="221"/>
                    </a:lnTo>
                    <a:lnTo>
                      <a:pt x="52" y="221"/>
                    </a:lnTo>
                    <a:lnTo>
                      <a:pt x="52" y="215"/>
                    </a:lnTo>
                    <a:lnTo>
                      <a:pt x="52" y="210"/>
                    </a:lnTo>
                    <a:lnTo>
                      <a:pt x="52" y="205"/>
                    </a:lnTo>
                    <a:lnTo>
                      <a:pt x="52" y="200"/>
                    </a:lnTo>
                    <a:lnTo>
                      <a:pt x="52" y="195"/>
                    </a:lnTo>
                    <a:lnTo>
                      <a:pt x="52" y="185"/>
                    </a:lnTo>
                    <a:lnTo>
                      <a:pt x="52" y="179"/>
                    </a:lnTo>
                    <a:lnTo>
                      <a:pt x="52" y="169"/>
                    </a:lnTo>
                    <a:lnTo>
                      <a:pt x="52" y="159"/>
                    </a:lnTo>
                    <a:lnTo>
                      <a:pt x="52" y="149"/>
                    </a:lnTo>
                    <a:lnTo>
                      <a:pt x="52" y="138"/>
                    </a:lnTo>
                    <a:lnTo>
                      <a:pt x="52" y="113"/>
                    </a:lnTo>
                    <a:lnTo>
                      <a:pt x="52" y="92"/>
                    </a:lnTo>
                    <a:lnTo>
                      <a:pt x="52" y="72"/>
                    </a:lnTo>
                    <a:lnTo>
                      <a:pt x="52" y="56"/>
                    </a:lnTo>
                    <a:lnTo>
                      <a:pt x="52" y="41"/>
                    </a:lnTo>
                    <a:lnTo>
                      <a:pt x="52" y="30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47" y="20"/>
                    </a:lnTo>
                    <a:lnTo>
                      <a:pt x="47" y="20"/>
                    </a:lnTo>
                    <a:lnTo>
                      <a:pt x="36" y="20"/>
                    </a:lnTo>
                    <a:lnTo>
                      <a:pt x="31" y="20"/>
                    </a:lnTo>
                    <a:lnTo>
                      <a:pt x="15" y="25"/>
                    </a:lnTo>
                    <a:lnTo>
                      <a:pt x="0" y="25"/>
                    </a:lnTo>
                    <a:lnTo>
                      <a:pt x="0" y="15"/>
                    </a:lnTo>
                    <a:lnTo>
                      <a:pt x="10" y="15"/>
                    </a:lnTo>
                    <a:lnTo>
                      <a:pt x="26" y="10"/>
                    </a:lnTo>
                    <a:lnTo>
                      <a:pt x="31" y="10"/>
                    </a:lnTo>
                    <a:lnTo>
                      <a:pt x="36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1" name="Freeform 60"/>
              <p:cNvSpPr>
                <a:spLocks/>
              </p:cNvSpPr>
              <p:nvPr/>
            </p:nvSpPr>
            <p:spPr bwMode="auto">
              <a:xfrm>
                <a:off x="3254383" y="1805782"/>
                <a:ext cx="50800" cy="33337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32" y="16"/>
                  </a:cxn>
                  <a:cxn ang="0">
                    <a:pos x="26" y="16"/>
                  </a:cxn>
                  <a:cxn ang="0">
                    <a:pos x="21" y="16"/>
                  </a:cxn>
                  <a:cxn ang="0">
                    <a:pos x="16" y="21"/>
                  </a:cxn>
                  <a:cxn ang="0">
                    <a:pos x="5" y="21"/>
                  </a:cxn>
                  <a:cxn ang="0">
                    <a:pos x="0" y="21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26" y="0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2" y="11"/>
                  </a:cxn>
                  <a:cxn ang="0">
                    <a:pos x="32" y="11"/>
                  </a:cxn>
                </a:cxnLst>
                <a:rect l="0" t="0" r="r" b="b"/>
                <a:pathLst>
                  <a:path w="32" h="21">
                    <a:moveTo>
                      <a:pt x="32" y="11"/>
                    </a:moveTo>
                    <a:lnTo>
                      <a:pt x="32" y="16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16" y="21"/>
                    </a:lnTo>
                    <a:lnTo>
                      <a:pt x="5" y="21"/>
                    </a:lnTo>
                    <a:lnTo>
                      <a:pt x="0" y="21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26" y="0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11"/>
                    </a:lnTo>
                    <a:lnTo>
                      <a:pt x="32" y="1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2" name="Freeform 61"/>
              <p:cNvSpPr>
                <a:spLocks/>
              </p:cNvSpPr>
              <p:nvPr/>
            </p:nvSpPr>
            <p:spPr bwMode="auto">
              <a:xfrm>
                <a:off x="3246445" y="1896270"/>
                <a:ext cx="66675" cy="23812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0"/>
                  </a:cxn>
                  <a:cxn ang="0">
                    <a:pos x="16" y="0"/>
                  </a:cxn>
                  <a:cxn ang="0">
                    <a:pos x="21" y="0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37" y="0"/>
                  </a:cxn>
                  <a:cxn ang="0">
                    <a:pos x="37" y="5"/>
                  </a:cxn>
                  <a:cxn ang="0">
                    <a:pos x="42" y="5"/>
                  </a:cxn>
                  <a:cxn ang="0">
                    <a:pos x="37" y="10"/>
                  </a:cxn>
                  <a:cxn ang="0">
                    <a:pos x="37" y="10"/>
                  </a:cxn>
                  <a:cxn ang="0">
                    <a:pos x="31" y="10"/>
                  </a:cxn>
                  <a:cxn ang="0">
                    <a:pos x="26" y="15"/>
                  </a:cxn>
                  <a:cxn ang="0">
                    <a:pos x="16" y="15"/>
                  </a:cxn>
                  <a:cxn ang="0">
                    <a:pos x="0" y="15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42" h="15">
                    <a:moveTo>
                      <a:pt x="0" y="5"/>
                    </a:moveTo>
                    <a:lnTo>
                      <a:pt x="10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7" y="0"/>
                    </a:lnTo>
                    <a:lnTo>
                      <a:pt x="37" y="5"/>
                    </a:lnTo>
                    <a:lnTo>
                      <a:pt x="42" y="5"/>
                    </a:lnTo>
                    <a:lnTo>
                      <a:pt x="37" y="10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6" y="15"/>
                    </a:lnTo>
                    <a:lnTo>
                      <a:pt x="16" y="15"/>
                    </a:lnTo>
                    <a:lnTo>
                      <a:pt x="0" y="15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3" name="Freeform 62"/>
              <p:cNvSpPr>
                <a:spLocks/>
              </p:cNvSpPr>
              <p:nvPr/>
            </p:nvSpPr>
            <p:spPr bwMode="auto">
              <a:xfrm>
                <a:off x="3246445" y="1994695"/>
                <a:ext cx="92075" cy="2381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5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42" y="0"/>
                  </a:cxn>
                  <a:cxn ang="0">
                    <a:pos x="58" y="0"/>
                  </a:cxn>
                  <a:cxn ang="0">
                    <a:pos x="58" y="10"/>
                  </a:cxn>
                  <a:cxn ang="0">
                    <a:pos x="52" y="10"/>
                  </a:cxn>
                  <a:cxn ang="0">
                    <a:pos x="52" y="15"/>
                  </a:cxn>
                  <a:cxn ang="0">
                    <a:pos x="47" y="15"/>
                  </a:cxn>
                  <a:cxn ang="0">
                    <a:pos x="42" y="15"/>
                  </a:cxn>
                  <a:cxn ang="0">
                    <a:pos x="31" y="15"/>
                  </a:cxn>
                  <a:cxn ang="0">
                    <a:pos x="21" y="15"/>
                  </a:cxn>
                  <a:cxn ang="0">
                    <a:pos x="1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58" h="15">
                    <a:moveTo>
                      <a:pt x="0" y="15"/>
                    </a:moveTo>
                    <a:lnTo>
                      <a:pt x="0" y="5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42" y="0"/>
                    </a:lnTo>
                    <a:lnTo>
                      <a:pt x="58" y="0"/>
                    </a:lnTo>
                    <a:lnTo>
                      <a:pt x="58" y="10"/>
                    </a:lnTo>
                    <a:lnTo>
                      <a:pt x="52" y="10"/>
                    </a:lnTo>
                    <a:lnTo>
                      <a:pt x="52" y="15"/>
                    </a:lnTo>
                    <a:lnTo>
                      <a:pt x="47" y="15"/>
                    </a:lnTo>
                    <a:lnTo>
                      <a:pt x="42" y="15"/>
                    </a:lnTo>
                    <a:lnTo>
                      <a:pt x="31" y="15"/>
                    </a:lnTo>
                    <a:lnTo>
                      <a:pt x="21" y="15"/>
                    </a:lnTo>
                    <a:lnTo>
                      <a:pt x="10" y="15"/>
                    </a:lnTo>
                    <a:lnTo>
                      <a:pt x="0" y="15"/>
                    </a:lnTo>
                    <a:lnTo>
                      <a:pt x="0" y="1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123"/>
            <p:cNvGrpSpPr>
              <a:grpSpLocks noChangeAspect="1"/>
            </p:cNvGrpSpPr>
            <p:nvPr/>
          </p:nvGrpSpPr>
          <p:grpSpPr>
            <a:xfrm>
              <a:off x="6615072" y="1161452"/>
              <a:ext cx="86327" cy="180000"/>
              <a:chOff x="5840674" y="1405732"/>
              <a:chExt cx="149225" cy="311150"/>
            </a:xfrm>
            <a:solidFill>
              <a:schemeClr val="tx1"/>
            </a:solidFill>
          </p:grpSpPr>
          <p:sp>
            <p:nvSpPr>
              <p:cNvPr id="125" name="Freeform 45"/>
              <p:cNvSpPr>
                <a:spLocks/>
              </p:cNvSpPr>
              <p:nvPr/>
            </p:nvSpPr>
            <p:spPr bwMode="auto">
              <a:xfrm>
                <a:off x="5840674" y="1423194"/>
                <a:ext cx="33337" cy="293688"/>
              </a:xfrm>
              <a:custGeom>
                <a:avLst/>
                <a:gdLst/>
                <a:ahLst/>
                <a:cxnLst>
                  <a:cxn ang="0">
                    <a:pos x="21" y="5"/>
                  </a:cxn>
                  <a:cxn ang="0">
                    <a:pos x="21" y="20"/>
                  </a:cxn>
                  <a:cxn ang="0">
                    <a:pos x="21" y="41"/>
                  </a:cxn>
                  <a:cxn ang="0">
                    <a:pos x="21" y="56"/>
                  </a:cxn>
                  <a:cxn ang="0">
                    <a:pos x="21" y="72"/>
                  </a:cxn>
                  <a:cxn ang="0">
                    <a:pos x="21" y="87"/>
                  </a:cxn>
                  <a:cxn ang="0">
                    <a:pos x="21" y="98"/>
                  </a:cxn>
                  <a:cxn ang="0">
                    <a:pos x="21" y="113"/>
                  </a:cxn>
                  <a:cxn ang="0">
                    <a:pos x="21" y="123"/>
                  </a:cxn>
                  <a:cxn ang="0">
                    <a:pos x="21" y="134"/>
                  </a:cxn>
                  <a:cxn ang="0">
                    <a:pos x="21" y="144"/>
                  </a:cxn>
                  <a:cxn ang="0">
                    <a:pos x="21" y="149"/>
                  </a:cxn>
                  <a:cxn ang="0">
                    <a:pos x="21" y="154"/>
                  </a:cxn>
                  <a:cxn ang="0">
                    <a:pos x="16" y="159"/>
                  </a:cxn>
                  <a:cxn ang="0">
                    <a:pos x="16" y="165"/>
                  </a:cxn>
                  <a:cxn ang="0">
                    <a:pos x="16" y="170"/>
                  </a:cxn>
                  <a:cxn ang="0">
                    <a:pos x="16" y="170"/>
                  </a:cxn>
                  <a:cxn ang="0">
                    <a:pos x="16" y="175"/>
                  </a:cxn>
                  <a:cxn ang="0">
                    <a:pos x="16" y="180"/>
                  </a:cxn>
                  <a:cxn ang="0">
                    <a:pos x="16" y="185"/>
                  </a:cxn>
                  <a:cxn ang="0">
                    <a:pos x="11" y="185"/>
                  </a:cxn>
                  <a:cxn ang="0">
                    <a:pos x="11" y="185"/>
                  </a:cxn>
                  <a:cxn ang="0">
                    <a:pos x="11" y="180"/>
                  </a:cxn>
                  <a:cxn ang="0">
                    <a:pos x="5" y="180"/>
                  </a:cxn>
                  <a:cxn ang="0">
                    <a:pos x="5" y="175"/>
                  </a:cxn>
                  <a:cxn ang="0">
                    <a:pos x="0" y="170"/>
                  </a:cxn>
                  <a:cxn ang="0">
                    <a:pos x="0" y="159"/>
                  </a:cxn>
                  <a:cxn ang="0">
                    <a:pos x="0" y="154"/>
                  </a:cxn>
                  <a:cxn ang="0">
                    <a:pos x="0" y="149"/>
                  </a:cxn>
                  <a:cxn ang="0">
                    <a:pos x="5" y="139"/>
                  </a:cxn>
                  <a:cxn ang="0">
                    <a:pos x="5" y="123"/>
                  </a:cxn>
                  <a:cxn ang="0">
                    <a:pos x="5" y="108"/>
                  </a:cxn>
                  <a:cxn ang="0">
                    <a:pos x="5" y="92"/>
                  </a:cxn>
                  <a:cxn ang="0">
                    <a:pos x="5" y="72"/>
                  </a:cxn>
                  <a:cxn ang="0">
                    <a:pos x="5" y="51"/>
                  </a:cxn>
                  <a:cxn ang="0">
                    <a:pos x="5" y="46"/>
                  </a:cxn>
                  <a:cxn ang="0">
                    <a:pos x="5" y="36"/>
                  </a:cxn>
                  <a:cxn ang="0">
                    <a:pos x="5" y="31"/>
                  </a:cxn>
                  <a:cxn ang="0">
                    <a:pos x="5" y="20"/>
                  </a:cxn>
                  <a:cxn ang="0">
                    <a:pos x="0" y="15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11" y="0"/>
                  </a:cxn>
                  <a:cxn ang="0">
                    <a:pos x="21" y="5"/>
                  </a:cxn>
                  <a:cxn ang="0">
                    <a:pos x="21" y="5"/>
                  </a:cxn>
                </a:cxnLst>
                <a:rect l="0" t="0" r="r" b="b"/>
                <a:pathLst>
                  <a:path w="21" h="185">
                    <a:moveTo>
                      <a:pt x="21" y="5"/>
                    </a:moveTo>
                    <a:lnTo>
                      <a:pt x="21" y="20"/>
                    </a:lnTo>
                    <a:lnTo>
                      <a:pt x="21" y="41"/>
                    </a:lnTo>
                    <a:lnTo>
                      <a:pt x="21" y="56"/>
                    </a:lnTo>
                    <a:lnTo>
                      <a:pt x="21" y="72"/>
                    </a:lnTo>
                    <a:lnTo>
                      <a:pt x="21" y="87"/>
                    </a:lnTo>
                    <a:lnTo>
                      <a:pt x="21" y="98"/>
                    </a:lnTo>
                    <a:lnTo>
                      <a:pt x="21" y="113"/>
                    </a:lnTo>
                    <a:lnTo>
                      <a:pt x="21" y="123"/>
                    </a:lnTo>
                    <a:lnTo>
                      <a:pt x="21" y="134"/>
                    </a:lnTo>
                    <a:lnTo>
                      <a:pt x="21" y="144"/>
                    </a:lnTo>
                    <a:lnTo>
                      <a:pt x="21" y="149"/>
                    </a:lnTo>
                    <a:lnTo>
                      <a:pt x="21" y="154"/>
                    </a:lnTo>
                    <a:lnTo>
                      <a:pt x="16" y="159"/>
                    </a:lnTo>
                    <a:lnTo>
                      <a:pt x="16" y="165"/>
                    </a:lnTo>
                    <a:lnTo>
                      <a:pt x="16" y="170"/>
                    </a:lnTo>
                    <a:lnTo>
                      <a:pt x="16" y="170"/>
                    </a:lnTo>
                    <a:lnTo>
                      <a:pt x="16" y="175"/>
                    </a:lnTo>
                    <a:lnTo>
                      <a:pt x="16" y="180"/>
                    </a:lnTo>
                    <a:lnTo>
                      <a:pt x="16" y="185"/>
                    </a:lnTo>
                    <a:lnTo>
                      <a:pt x="11" y="185"/>
                    </a:lnTo>
                    <a:lnTo>
                      <a:pt x="11" y="185"/>
                    </a:lnTo>
                    <a:lnTo>
                      <a:pt x="11" y="180"/>
                    </a:lnTo>
                    <a:lnTo>
                      <a:pt x="5" y="180"/>
                    </a:lnTo>
                    <a:lnTo>
                      <a:pt x="5" y="175"/>
                    </a:lnTo>
                    <a:lnTo>
                      <a:pt x="0" y="170"/>
                    </a:lnTo>
                    <a:lnTo>
                      <a:pt x="0" y="159"/>
                    </a:lnTo>
                    <a:lnTo>
                      <a:pt x="0" y="154"/>
                    </a:lnTo>
                    <a:lnTo>
                      <a:pt x="0" y="149"/>
                    </a:lnTo>
                    <a:lnTo>
                      <a:pt x="5" y="139"/>
                    </a:lnTo>
                    <a:lnTo>
                      <a:pt x="5" y="123"/>
                    </a:lnTo>
                    <a:lnTo>
                      <a:pt x="5" y="108"/>
                    </a:lnTo>
                    <a:lnTo>
                      <a:pt x="5" y="92"/>
                    </a:lnTo>
                    <a:lnTo>
                      <a:pt x="5" y="72"/>
                    </a:lnTo>
                    <a:lnTo>
                      <a:pt x="5" y="51"/>
                    </a:lnTo>
                    <a:lnTo>
                      <a:pt x="5" y="46"/>
                    </a:lnTo>
                    <a:lnTo>
                      <a:pt x="5" y="36"/>
                    </a:lnTo>
                    <a:lnTo>
                      <a:pt x="5" y="31"/>
                    </a:lnTo>
                    <a:lnTo>
                      <a:pt x="5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1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5858137" y="1405732"/>
                <a:ext cx="131762" cy="311150"/>
              </a:xfrm>
              <a:custGeom>
                <a:avLst/>
                <a:gdLst/>
                <a:ahLst/>
                <a:cxnLst>
                  <a:cxn ang="0">
                    <a:pos x="78" y="11"/>
                  </a:cxn>
                  <a:cxn ang="0">
                    <a:pos x="83" y="16"/>
                  </a:cxn>
                  <a:cxn ang="0">
                    <a:pos x="83" y="21"/>
                  </a:cxn>
                  <a:cxn ang="0">
                    <a:pos x="78" y="26"/>
                  </a:cxn>
                  <a:cxn ang="0">
                    <a:pos x="78" y="36"/>
                  </a:cxn>
                  <a:cxn ang="0">
                    <a:pos x="78" y="52"/>
                  </a:cxn>
                  <a:cxn ang="0">
                    <a:pos x="78" y="83"/>
                  </a:cxn>
                  <a:cxn ang="0">
                    <a:pos x="78" y="119"/>
                  </a:cxn>
                  <a:cxn ang="0">
                    <a:pos x="73" y="150"/>
                  </a:cxn>
                  <a:cxn ang="0">
                    <a:pos x="73" y="170"/>
                  </a:cxn>
                  <a:cxn ang="0">
                    <a:pos x="73" y="181"/>
                  </a:cxn>
                  <a:cxn ang="0">
                    <a:pos x="68" y="191"/>
                  </a:cxn>
                  <a:cxn ang="0">
                    <a:pos x="62" y="196"/>
                  </a:cxn>
                  <a:cxn ang="0">
                    <a:pos x="57" y="196"/>
                  </a:cxn>
                  <a:cxn ang="0">
                    <a:pos x="57" y="191"/>
                  </a:cxn>
                  <a:cxn ang="0">
                    <a:pos x="57" y="181"/>
                  </a:cxn>
                  <a:cxn ang="0">
                    <a:pos x="47" y="165"/>
                  </a:cxn>
                  <a:cxn ang="0">
                    <a:pos x="47" y="155"/>
                  </a:cxn>
                  <a:cxn ang="0">
                    <a:pos x="57" y="155"/>
                  </a:cxn>
                  <a:cxn ang="0">
                    <a:pos x="57" y="150"/>
                  </a:cxn>
                  <a:cxn ang="0">
                    <a:pos x="57" y="145"/>
                  </a:cxn>
                  <a:cxn ang="0">
                    <a:pos x="57" y="134"/>
                  </a:cxn>
                  <a:cxn ang="0">
                    <a:pos x="57" y="119"/>
                  </a:cxn>
                  <a:cxn ang="0">
                    <a:pos x="57" y="93"/>
                  </a:cxn>
                  <a:cxn ang="0">
                    <a:pos x="62" y="62"/>
                  </a:cxn>
                  <a:cxn ang="0">
                    <a:pos x="62" y="36"/>
                  </a:cxn>
                  <a:cxn ang="0">
                    <a:pos x="57" y="21"/>
                  </a:cxn>
                  <a:cxn ang="0">
                    <a:pos x="57" y="16"/>
                  </a:cxn>
                  <a:cxn ang="0">
                    <a:pos x="42" y="21"/>
                  </a:cxn>
                  <a:cxn ang="0">
                    <a:pos x="21" y="21"/>
                  </a:cxn>
                  <a:cxn ang="0">
                    <a:pos x="5" y="26"/>
                  </a:cxn>
                  <a:cxn ang="0">
                    <a:pos x="0" y="11"/>
                  </a:cxn>
                  <a:cxn ang="0">
                    <a:pos x="21" y="11"/>
                  </a:cxn>
                  <a:cxn ang="0">
                    <a:pos x="36" y="11"/>
                  </a:cxn>
                  <a:cxn ang="0">
                    <a:pos x="47" y="5"/>
                  </a:cxn>
                  <a:cxn ang="0">
                    <a:pos x="57" y="0"/>
                  </a:cxn>
                  <a:cxn ang="0">
                    <a:pos x="62" y="0"/>
                  </a:cxn>
                  <a:cxn ang="0">
                    <a:pos x="68" y="0"/>
                  </a:cxn>
                  <a:cxn ang="0">
                    <a:pos x="73" y="5"/>
                  </a:cxn>
                </a:cxnLst>
                <a:rect l="0" t="0" r="r" b="b"/>
                <a:pathLst>
                  <a:path w="83" h="196">
                    <a:moveTo>
                      <a:pt x="73" y="5"/>
                    </a:moveTo>
                    <a:lnTo>
                      <a:pt x="78" y="11"/>
                    </a:lnTo>
                    <a:lnTo>
                      <a:pt x="83" y="11"/>
                    </a:lnTo>
                    <a:lnTo>
                      <a:pt x="83" y="16"/>
                    </a:lnTo>
                    <a:lnTo>
                      <a:pt x="83" y="16"/>
                    </a:lnTo>
                    <a:lnTo>
                      <a:pt x="83" y="21"/>
                    </a:lnTo>
                    <a:lnTo>
                      <a:pt x="83" y="21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78" y="36"/>
                    </a:lnTo>
                    <a:lnTo>
                      <a:pt x="78" y="42"/>
                    </a:lnTo>
                    <a:lnTo>
                      <a:pt x="78" y="52"/>
                    </a:lnTo>
                    <a:lnTo>
                      <a:pt x="78" y="67"/>
                    </a:lnTo>
                    <a:lnTo>
                      <a:pt x="78" y="83"/>
                    </a:lnTo>
                    <a:lnTo>
                      <a:pt x="78" y="98"/>
                    </a:lnTo>
                    <a:lnTo>
                      <a:pt x="78" y="119"/>
                    </a:lnTo>
                    <a:lnTo>
                      <a:pt x="73" y="134"/>
                    </a:lnTo>
                    <a:lnTo>
                      <a:pt x="73" y="150"/>
                    </a:lnTo>
                    <a:lnTo>
                      <a:pt x="73" y="160"/>
                    </a:lnTo>
                    <a:lnTo>
                      <a:pt x="73" y="170"/>
                    </a:lnTo>
                    <a:lnTo>
                      <a:pt x="73" y="176"/>
                    </a:lnTo>
                    <a:lnTo>
                      <a:pt x="73" y="181"/>
                    </a:lnTo>
                    <a:lnTo>
                      <a:pt x="73" y="186"/>
                    </a:lnTo>
                    <a:lnTo>
                      <a:pt x="68" y="191"/>
                    </a:lnTo>
                    <a:lnTo>
                      <a:pt x="68" y="196"/>
                    </a:lnTo>
                    <a:lnTo>
                      <a:pt x="62" y="196"/>
                    </a:lnTo>
                    <a:lnTo>
                      <a:pt x="62" y="196"/>
                    </a:lnTo>
                    <a:lnTo>
                      <a:pt x="57" y="196"/>
                    </a:lnTo>
                    <a:lnTo>
                      <a:pt x="57" y="196"/>
                    </a:lnTo>
                    <a:lnTo>
                      <a:pt x="57" y="191"/>
                    </a:lnTo>
                    <a:lnTo>
                      <a:pt x="57" y="186"/>
                    </a:lnTo>
                    <a:lnTo>
                      <a:pt x="57" y="181"/>
                    </a:lnTo>
                    <a:lnTo>
                      <a:pt x="52" y="176"/>
                    </a:lnTo>
                    <a:lnTo>
                      <a:pt x="47" y="165"/>
                    </a:lnTo>
                    <a:lnTo>
                      <a:pt x="42" y="155"/>
                    </a:lnTo>
                    <a:lnTo>
                      <a:pt x="47" y="155"/>
                    </a:lnTo>
                    <a:lnTo>
                      <a:pt x="52" y="155"/>
                    </a:lnTo>
                    <a:lnTo>
                      <a:pt x="57" y="155"/>
                    </a:lnTo>
                    <a:lnTo>
                      <a:pt x="57" y="155"/>
                    </a:lnTo>
                    <a:lnTo>
                      <a:pt x="57" y="150"/>
                    </a:lnTo>
                    <a:lnTo>
                      <a:pt x="57" y="150"/>
                    </a:lnTo>
                    <a:lnTo>
                      <a:pt x="57" y="145"/>
                    </a:lnTo>
                    <a:lnTo>
                      <a:pt x="57" y="140"/>
                    </a:lnTo>
                    <a:lnTo>
                      <a:pt x="57" y="134"/>
                    </a:lnTo>
                    <a:lnTo>
                      <a:pt x="57" y="129"/>
                    </a:lnTo>
                    <a:lnTo>
                      <a:pt x="57" y="119"/>
                    </a:lnTo>
                    <a:lnTo>
                      <a:pt x="57" y="109"/>
                    </a:lnTo>
                    <a:lnTo>
                      <a:pt x="57" y="93"/>
                    </a:lnTo>
                    <a:lnTo>
                      <a:pt x="62" y="72"/>
                    </a:lnTo>
                    <a:lnTo>
                      <a:pt x="62" y="62"/>
                    </a:lnTo>
                    <a:lnTo>
                      <a:pt x="62" y="47"/>
                    </a:lnTo>
                    <a:lnTo>
                      <a:pt x="62" y="36"/>
                    </a:lnTo>
                    <a:lnTo>
                      <a:pt x="57" y="26"/>
                    </a:lnTo>
                    <a:lnTo>
                      <a:pt x="57" y="21"/>
                    </a:lnTo>
                    <a:lnTo>
                      <a:pt x="57" y="21"/>
                    </a:lnTo>
                    <a:lnTo>
                      <a:pt x="57" y="16"/>
                    </a:lnTo>
                    <a:lnTo>
                      <a:pt x="52" y="16"/>
                    </a:lnTo>
                    <a:lnTo>
                      <a:pt x="42" y="21"/>
                    </a:lnTo>
                    <a:lnTo>
                      <a:pt x="31" y="21"/>
                    </a:lnTo>
                    <a:lnTo>
                      <a:pt x="21" y="21"/>
                    </a:lnTo>
                    <a:lnTo>
                      <a:pt x="15" y="21"/>
                    </a:lnTo>
                    <a:lnTo>
                      <a:pt x="5" y="26"/>
                    </a:lnTo>
                    <a:lnTo>
                      <a:pt x="0" y="26"/>
                    </a:lnTo>
                    <a:lnTo>
                      <a:pt x="0" y="11"/>
                    </a:lnTo>
                    <a:lnTo>
                      <a:pt x="10" y="11"/>
                    </a:lnTo>
                    <a:lnTo>
                      <a:pt x="21" y="11"/>
                    </a:lnTo>
                    <a:lnTo>
                      <a:pt x="31" y="11"/>
                    </a:lnTo>
                    <a:lnTo>
                      <a:pt x="36" y="11"/>
                    </a:lnTo>
                    <a:lnTo>
                      <a:pt x="42" y="5"/>
                    </a:lnTo>
                    <a:lnTo>
                      <a:pt x="47" y="5"/>
                    </a:lnTo>
                    <a:lnTo>
                      <a:pt x="52" y="5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8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73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27" name="Freeform 50"/>
              <p:cNvSpPr>
                <a:spLocks/>
              </p:cNvSpPr>
              <p:nvPr/>
            </p:nvSpPr>
            <p:spPr bwMode="auto">
              <a:xfrm>
                <a:off x="5858137" y="1529557"/>
                <a:ext cx="74612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31" y="0"/>
                  </a:cxn>
                  <a:cxn ang="0">
                    <a:pos x="36" y="0"/>
                  </a:cxn>
                  <a:cxn ang="0">
                    <a:pos x="42" y="0"/>
                  </a:cxn>
                  <a:cxn ang="0">
                    <a:pos x="47" y="5"/>
                  </a:cxn>
                  <a:cxn ang="0">
                    <a:pos x="47" y="5"/>
                  </a:cxn>
                  <a:cxn ang="0">
                    <a:pos x="47" y="5"/>
                  </a:cxn>
                  <a:cxn ang="0">
                    <a:pos x="47" y="10"/>
                  </a:cxn>
                  <a:cxn ang="0">
                    <a:pos x="47" y="10"/>
                  </a:cxn>
                  <a:cxn ang="0">
                    <a:pos x="42" y="10"/>
                  </a:cxn>
                  <a:cxn ang="0">
                    <a:pos x="36" y="10"/>
                  </a:cxn>
                  <a:cxn ang="0">
                    <a:pos x="31" y="10"/>
                  </a:cxn>
                  <a:cxn ang="0">
                    <a:pos x="26" y="15"/>
                  </a:cxn>
                  <a:cxn ang="0">
                    <a:pos x="21" y="15"/>
                  </a:cxn>
                  <a:cxn ang="0">
                    <a:pos x="10" y="15"/>
                  </a:cxn>
                  <a:cxn ang="0">
                    <a:pos x="0" y="15"/>
                  </a:cxn>
                  <a:cxn ang="0">
                    <a:pos x="0" y="5"/>
                  </a:cxn>
                  <a:cxn ang="0">
                    <a:pos x="5" y="5"/>
                  </a:cxn>
                  <a:cxn ang="0">
                    <a:pos x="10" y="0"/>
                  </a:cxn>
                  <a:cxn ang="0">
                    <a:pos x="21" y="0"/>
                  </a:cxn>
                  <a:cxn ang="0">
                    <a:pos x="21" y="0"/>
                  </a:cxn>
                </a:cxnLst>
                <a:rect l="0" t="0" r="r" b="b"/>
                <a:pathLst>
                  <a:path w="47" h="15">
                    <a:moveTo>
                      <a:pt x="21" y="0"/>
                    </a:moveTo>
                    <a:lnTo>
                      <a:pt x="31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42" y="10"/>
                    </a:lnTo>
                    <a:lnTo>
                      <a:pt x="36" y="10"/>
                    </a:lnTo>
                    <a:lnTo>
                      <a:pt x="31" y="10"/>
                    </a:lnTo>
                    <a:lnTo>
                      <a:pt x="26" y="15"/>
                    </a:lnTo>
                    <a:lnTo>
                      <a:pt x="21" y="15"/>
                    </a:lnTo>
                    <a:lnTo>
                      <a:pt x="10" y="15"/>
                    </a:lnTo>
                    <a:lnTo>
                      <a:pt x="0" y="1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28" name="Freeform 51"/>
              <p:cNvSpPr>
                <a:spLocks/>
              </p:cNvSpPr>
              <p:nvPr/>
            </p:nvSpPr>
            <p:spPr bwMode="auto">
              <a:xfrm>
                <a:off x="5858137" y="1651794"/>
                <a:ext cx="90487" cy="23813"/>
              </a:xfrm>
              <a:custGeom>
                <a:avLst/>
                <a:gdLst/>
                <a:ahLst/>
                <a:cxnLst>
                  <a:cxn ang="0">
                    <a:pos x="57" y="10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21" y="0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36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52" y="5"/>
                  </a:cxn>
                  <a:cxn ang="0">
                    <a:pos x="57" y="10"/>
                  </a:cxn>
                  <a:cxn ang="0">
                    <a:pos x="57" y="10"/>
                  </a:cxn>
                </a:cxnLst>
                <a:rect l="0" t="0" r="r" b="b"/>
                <a:pathLst>
                  <a:path w="57" h="15">
                    <a:moveTo>
                      <a:pt x="57" y="10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52" y="5"/>
                    </a:lnTo>
                    <a:lnTo>
                      <a:pt x="57" y="10"/>
                    </a:lnTo>
                    <a:lnTo>
                      <a:pt x="57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</p:grpSp>
        <p:grpSp>
          <p:nvGrpSpPr>
            <p:cNvPr id="16" name="组合 128"/>
            <p:cNvGrpSpPr>
              <a:grpSpLocks noChangeAspect="1"/>
            </p:cNvGrpSpPr>
            <p:nvPr/>
          </p:nvGrpSpPr>
          <p:grpSpPr>
            <a:xfrm>
              <a:off x="4044232" y="993200"/>
              <a:ext cx="133805" cy="360000"/>
              <a:chOff x="3228983" y="1701007"/>
              <a:chExt cx="133350" cy="358775"/>
            </a:xfrm>
            <a:solidFill>
              <a:schemeClr val="tx1"/>
            </a:solidFill>
          </p:grpSpPr>
          <p:sp>
            <p:nvSpPr>
              <p:cNvPr id="130" name="Freeform 58"/>
              <p:cNvSpPr>
                <a:spLocks/>
              </p:cNvSpPr>
              <p:nvPr/>
            </p:nvSpPr>
            <p:spPr bwMode="auto">
              <a:xfrm>
                <a:off x="3228983" y="1716882"/>
                <a:ext cx="25400" cy="33496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6" y="26"/>
                  </a:cxn>
                  <a:cxn ang="0">
                    <a:pos x="16" y="51"/>
                  </a:cxn>
                  <a:cxn ang="0">
                    <a:pos x="16" y="72"/>
                  </a:cxn>
                  <a:cxn ang="0">
                    <a:pos x="16" y="92"/>
                  </a:cxn>
                  <a:cxn ang="0">
                    <a:pos x="16" y="108"/>
                  </a:cxn>
                  <a:cxn ang="0">
                    <a:pos x="16" y="123"/>
                  </a:cxn>
                  <a:cxn ang="0">
                    <a:pos x="16" y="139"/>
                  </a:cxn>
                  <a:cxn ang="0">
                    <a:pos x="16" y="154"/>
                  </a:cxn>
                  <a:cxn ang="0">
                    <a:pos x="16" y="164"/>
                  </a:cxn>
                  <a:cxn ang="0">
                    <a:pos x="16" y="175"/>
                  </a:cxn>
                  <a:cxn ang="0">
                    <a:pos x="16" y="185"/>
                  </a:cxn>
                  <a:cxn ang="0">
                    <a:pos x="16" y="190"/>
                  </a:cxn>
                  <a:cxn ang="0">
                    <a:pos x="16" y="195"/>
                  </a:cxn>
                  <a:cxn ang="0">
                    <a:pos x="16" y="200"/>
                  </a:cxn>
                  <a:cxn ang="0">
                    <a:pos x="16" y="205"/>
                  </a:cxn>
                  <a:cxn ang="0">
                    <a:pos x="16" y="205"/>
                  </a:cxn>
                  <a:cxn ang="0">
                    <a:pos x="16" y="211"/>
                  </a:cxn>
                  <a:cxn ang="0">
                    <a:pos x="11" y="211"/>
                  </a:cxn>
                  <a:cxn ang="0">
                    <a:pos x="11" y="211"/>
                  </a:cxn>
                  <a:cxn ang="0">
                    <a:pos x="11" y="211"/>
                  </a:cxn>
                  <a:cxn ang="0">
                    <a:pos x="11" y="211"/>
                  </a:cxn>
                  <a:cxn ang="0">
                    <a:pos x="6" y="205"/>
                  </a:cxn>
                  <a:cxn ang="0">
                    <a:pos x="6" y="205"/>
                  </a:cxn>
                  <a:cxn ang="0">
                    <a:pos x="0" y="195"/>
                  </a:cxn>
                  <a:cxn ang="0">
                    <a:pos x="0" y="190"/>
                  </a:cxn>
                  <a:cxn ang="0">
                    <a:pos x="0" y="185"/>
                  </a:cxn>
                  <a:cxn ang="0">
                    <a:pos x="0" y="185"/>
                  </a:cxn>
                  <a:cxn ang="0">
                    <a:pos x="0" y="175"/>
                  </a:cxn>
                  <a:cxn ang="0">
                    <a:pos x="0" y="169"/>
                  </a:cxn>
                  <a:cxn ang="0">
                    <a:pos x="6" y="164"/>
                  </a:cxn>
                  <a:cxn ang="0">
                    <a:pos x="6" y="159"/>
                  </a:cxn>
                  <a:cxn ang="0">
                    <a:pos x="6" y="149"/>
                  </a:cxn>
                  <a:cxn ang="0">
                    <a:pos x="6" y="144"/>
                  </a:cxn>
                  <a:cxn ang="0">
                    <a:pos x="6" y="133"/>
                  </a:cxn>
                  <a:cxn ang="0">
                    <a:pos x="6" y="123"/>
                  </a:cxn>
                  <a:cxn ang="0">
                    <a:pos x="6" y="113"/>
                  </a:cxn>
                  <a:cxn ang="0">
                    <a:pos x="6" y="103"/>
                  </a:cxn>
                  <a:cxn ang="0">
                    <a:pos x="6" y="87"/>
                  </a:cxn>
                  <a:cxn ang="0">
                    <a:pos x="6" y="77"/>
                  </a:cxn>
                  <a:cxn ang="0">
                    <a:pos x="6" y="67"/>
                  </a:cxn>
                  <a:cxn ang="0">
                    <a:pos x="6" y="56"/>
                  </a:cxn>
                  <a:cxn ang="0">
                    <a:pos x="6" y="51"/>
                  </a:cxn>
                  <a:cxn ang="0">
                    <a:pos x="6" y="46"/>
                  </a:cxn>
                  <a:cxn ang="0">
                    <a:pos x="6" y="41"/>
                  </a:cxn>
                  <a:cxn ang="0">
                    <a:pos x="0" y="36"/>
                  </a:cxn>
                  <a:cxn ang="0">
                    <a:pos x="0" y="31"/>
                  </a:cxn>
                  <a:cxn ang="0">
                    <a:pos x="0" y="26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16" h="211">
                    <a:moveTo>
                      <a:pt x="0" y="15"/>
                    </a:move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6" y="5"/>
                    </a:lnTo>
                    <a:lnTo>
                      <a:pt x="16" y="26"/>
                    </a:lnTo>
                    <a:lnTo>
                      <a:pt x="16" y="51"/>
                    </a:lnTo>
                    <a:lnTo>
                      <a:pt x="16" y="72"/>
                    </a:lnTo>
                    <a:lnTo>
                      <a:pt x="16" y="92"/>
                    </a:lnTo>
                    <a:lnTo>
                      <a:pt x="16" y="108"/>
                    </a:lnTo>
                    <a:lnTo>
                      <a:pt x="16" y="123"/>
                    </a:lnTo>
                    <a:lnTo>
                      <a:pt x="16" y="139"/>
                    </a:lnTo>
                    <a:lnTo>
                      <a:pt x="16" y="154"/>
                    </a:lnTo>
                    <a:lnTo>
                      <a:pt x="16" y="164"/>
                    </a:lnTo>
                    <a:lnTo>
                      <a:pt x="16" y="175"/>
                    </a:lnTo>
                    <a:lnTo>
                      <a:pt x="16" y="185"/>
                    </a:lnTo>
                    <a:lnTo>
                      <a:pt x="16" y="190"/>
                    </a:lnTo>
                    <a:lnTo>
                      <a:pt x="16" y="195"/>
                    </a:lnTo>
                    <a:lnTo>
                      <a:pt x="16" y="200"/>
                    </a:lnTo>
                    <a:lnTo>
                      <a:pt x="16" y="205"/>
                    </a:lnTo>
                    <a:lnTo>
                      <a:pt x="16" y="205"/>
                    </a:lnTo>
                    <a:lnTo>
                      <a:pt x="16" y="211"/>
                    </a:lnTo>
                    <a:lnTo>
                      <a:pt x="11" y="211"/>
                    </a:lnTo>
                    <a:lnTo>
                      <a:pt x="11" y="211"/>
                    </a:lnTo>
                    <a:lnTo>
                      <a:pt x="11" y="211"/>
                    </a:lnTo>
                    <a:lnTo>
                      <a:pt x="11" y="211"/>
                    </a:lnTo>
                    <a:lnTo>
                      <a:pt x="6" y="205"/>
                    </a:lnTo>
                    <a:lnTo>
                      <a:pt x="6" y="205"/>
                    </a:lnTo>
                    <a:lnTo>
                      <a:pt x="0" y="195"/>
                    </a:lnTo>
                    <a:lnTo>
                      <a:pt x="0" y="190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5"/>
                    </a:lnTo>
                    <a:lnTo>
                      <a:pt x="0" y="169"/>
                    </a:lnTo>
                    <a:lnTo>
                      <a:pt x="6" y="164"/>
                    </a:lnTo>
                    <a:lnTo>
                      <a:pt x="6" y="159"/>
                    </a:lnTo>
                    <a:lnTo>
                      <a:pt x="6" y="149"/>
                    </a:lnTo>
                    <a:lnTo>
                      <a:pt x="6" y="144"/>
                    </a:lnTo>
                    <a:lnTo>
                      <a:pt x="6" y="133"/>
                    </a:lnTo>
                    <a:lnTo>
                      <a:pt x="6" y="123"/>
                    </a:lnTo>
                    <a:lnTo>
                      <a:pt x="6" y="113"/>
                    </a:lnTo>
                    <a:lnTo>
                      <a:pt x="6" y="103"/>
                    </a:lnTo>
                    <a:lnTo>
                      <a:pt x="6" y="87"/>
                    </a:lnTo>
                    <a:lnTo>
                      <a:pt x="6" y="77"/>
                    </a:lnTo>
                    <a:lnTo>
                      <a:pt x="6" y="67"/>
                    </a:lnTo>
                    <a:lnTo>
                      <a:pt x="6" y="56"/>
                    </a:lnTo>
                    <a:lnTo>
                      <a:pt x="6" y="51"/>
                    </a:lnTo>
                    <a:lnTo>
                      <a:pt x="6" y="46"/>
                    </a:lnTo>
                    <a:lnTo>
                      <a:pt x="6" y="41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0" y="15"/>
                    </a:lnTo>
                    <a:lnTo>
                      <a:pt x="0" y="1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31" name="Freeform 59"/>
              <p:cNvSpPr>
                <a:spLocks/>
              </p:cNvSpPr>
              <p:nvPr/>
            </p:nvSpPr>
            <p:spPr bwMode="auto">
              <a:xfrm>
                <a:off x="3238508" y="1701007"/>
                <a:ext cx="123825" cy="358775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52" y="0"/>
                  </a:cxn>
                  <a:cxn ang="0">
                    <a:pos x="57" y="5"/>
                  </a:cxn>
                  <a:cxn ang="0">
                    <a:pos x="68" y="10"/>
                  </a:cxn>
                  <a:cxn ang="0">
                    <a:pos x="78" y="15"/>
                  </a:cxn>
                  <a:cxn ang="0">
                    <a:pos x="78" y="20"/>
                  </a:cxn>
                  <a:cxn ang="0">
                    <a:pos x="73" y="25"/>
                  </a:cxn>
                  <a:cxn ang="0">
                    <a:pos x="73" y="41"/>
                  </a:cxn>
                  <a:cxn ang="0">
                    <a:pos x="68" y="61"/>
                  </a:cxn>
                  <a:cxn ang="0">
                    <a:pos x="68" y="92"/>
                  </a:cxn>
                  <a:cxn ang="0">
                    <a:pos x="68" y="133"/>
                  </a:cxn>
                  <a:cxn ang="0">
                    <a:pos x="68" y="169"/>
                  </a:cxn>
                  <a:cxn ang="0">
                    <a:pos x="68" y="195"/>
                  </a:cxn>
                  <a:cxn ang="0">
                    <a:pos x="68" y="210"/>
                  </a:cxn>
                  <a:cxn ang="0">
                    <a:pos x="63" y="221"/>
                  </a:cxn>
                  <a:cxn ang="0">
                    <a:pos x="63" y="226"/>
                  </a:cxn>
                  <a:cxn ang="0">
                    <a:pos x="57" y="226"/>
                  </a:cxn>
                  <a:cxn ang="0">
                    <a:pos x="57" y="221"/>
                  </a:cxn>
                  <a:cxn ang="0">
                    <a:pos x="52" y="215"/>
                  </a:cxn>
                  <a:cxn ang="0">
                    <a:pos x="52" y="205"/>
                  </a:cxn>
                  <a:cxn ang="0">
                    <a:pos x="52" y="195"/>
                  </a:cxn>
                  <a:cxn ang="0">
                    <a:pos x="52" y="179"/>
                  </a:cxn>
                  <a:cxn ang="0">
                    <a:pos x="52" y="159"/>
                  </a:cxn>
                  <a:cxn ang="0">
                    <a:pos x="52" y="138"/>
                  </a:cxn>
                  <a:cxn ang="0">
                    <a:pos x="52" y="92"/>
                  </a:cxn>
                  <a:cxn ang="0">
                    <a:pos x="52" y="56"/>
                  </a:cxn>
                  <a:cxn ang="0">
                    <a:pos x="52" y="30"/>
                  </a:cxn>
                  <a:cxn ang="0">
                    <a:pos x="52" y="20"/>
                  </a:cxn>
                  <a:cxn ang="0">
                    <a:pos x="47" y="20"/>
                  </a:cxn>
                  <a:cxn ang="0">
                    <a:pos x="31" y="20"/>
                  </a:cxn>
                  <a:cxn ang="0">
                    <a:pos x="0" y="25"/>
                  </a:cxn>
                  <a:cxn ang="0">
                    <a:pos x="10" y="15"/>
                  </a:cxn>
                  <a:cxn ang="0">
                    <a:pos x="31" y="10"/>
                  </a:cxn>
                  <a:cxn ang="0">
                    <a:pos x="42" y="5"/>
                  </a:cxn>
                  <a:cxn ang="0">
                    <a:pos x="42" y="5"/>
                  </a:cxn>
                </a:cxnLst>
                <a:rect l="0" t="0" r="r" b="b"/>
                <a:pathLst>
                  <a:path w="78" h="226">
                    <a:moveTo>
                      <a:pt x="42" y="5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7" y="5"/>
                    </a:lnTo>
                    <a:lnTo>
                      <a:pt x="63" y="5"/>
                    </a:lnTo>
                    <a:lnTo>
                      <a:pt x="68" y="10"/>
                    </a:lnTo>
                    <a:lnTo>
                      <a:pt x="73" y="15"/>
                    </a:lnTo>
                    <a:lnTo>
                      <a:pt x="78" y="15"/>
                    </a:lnTo>
                    <a:lnTo>
                      <a:pt x="78" y="15"/>
                    </a:lnTo>
                    <a:lnTo>
                      <a:pt x="78" y="20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3" y="30"/>
                    </a:lnTo>
                    <a:lnTo>
                      <a:pt x="73" y="41"/>
                    </a:lnTo>
                    <a:lnTo>
                      <a:pt x="73" y="46"/>
                    </a:lnTo>
                    <a:lnTo>
                      <a:pt x="68" y="61"/>
                    </a:lnTo>
                    <a:lnTo>
                      <a:pt x="68" y="77"/>
                    </a:lnTo>
                    <a:lnTo>
                      <a:pt x="68" y="92"/>
                    </a:lnTo>
                    <a:lnTo>
                      <a:pt x="68" y="113"/>
                    </a:lnTo>
                    <a:lnTo>
                      <a:pt x="68" y="133"/>
                    </a:lnTo>
                    <a:lnTo>
                      <a:pt x="68" y="154"/>
                    </a:lnTo>
                    <a:lnTo>
                      <a:pt x="68" y="169"/>
                    </a:lnTo>
                    <a:lnTo>
                      <a:pt x="68" y="179"/>
                    </a:lnTo>
                    <a:lnTo>
                      <a:pt x="68" y="195"/>
                    </a:lnTo>
                    <a:lnTo>
                      <a:pt x="68" y="200"/>
                    </a:lnTo>
                    <a:lnTo>
                      <a:pt x="68" y="210"/>
                    </a:lnTo>
                    <a:lnTo>
                      <a:pt x="68" y="215"/>
                    </a:lnTo>
                    <a:lnTo>
                      <a:pt x="63" y="221"/>
                    </a:lnTo>
                    <a:lnTo>
                      <a:pt x="63" y="226"/>
                    </a:lnTo>
                    <a:lnTo>
                      <a:pt x="63" y="226"/>
                    </a:lnTo>
                    <a:lnTo>
                      <a:pt x="63" y="226"/>
                    </a:lnTo>
                    <a:lnTo>
                      <a:pt x="57" y="226"/>
                    </a:lnTo>
                    <a:lnTo>
                      <a:pt x="57" y="226"/>
                    </a:lnTo>
                    <a:lnTo>
                      <a:pt x="57" y="221"/>
                    </a:lnTo>
                    <a:lnTo>
                      <a:pt x="52" y="221"/>
                    </a:lnTo>
                    <a:lnTo>
                      <a:pt x="52" y="215"/>
                    </a:lnTo>
                    <a:lnTo>
                      <a:pt x="52" y="210"/>
                    </a:lnTo>
                    <a:lnTo>
                      <a:pt x="52" y="205"/>
                    </a:lnTo>
                    <a:lnTo>
                      <a:pt x="52" y="200"/>
                    </a:lnTo>
                    <a:lnTo>
                      <a:pt x="52" y="195"/>
                    </a:lnTo>
                    <a:lnTo>
                      <a:pt x="52" y="185"/>
                    </a:lnTo>
                    <a:lnTo>
                      <a:pt x="52" y="179"/>
                    </a:lnTo>
                    <a:lnTo>
                      <a:pt x="52" y="169"/>
                    </a:lnTo>
                    <a:lnTo>
                      <a:pt x="52" y="159"/>
                    </a:lnTo>
                    <a:lnTo>
                      <a:pt x="52" y="149"/>
                    </a:lnTo>
                    <a:lnTo>
                      <a:pt x="52" y="138"/>
                    </a:lnTo>
                    <a:lnTo>
                      <a:pt x="52" y="113"/>
                    </a:lnTo>
                    <a:lnTo>
                      <a:pt x="52" y="92"/>
                    </a:lnTo>
                    <a:lnTo>
                      <a:pt x="52" y="72"/>
                    </a:lnTo>
                    <a:lnTo>
                      <a:pt x="52" y="56"/>
                    </a:lnTo>
                    <a:lnTo>
                      <a:pt x="52" y="41"/>
                    </a:lnTo>
                    <a:lnTo>
                      <a:pt x="52" y="30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47" y="20"/>
                    </a:lnTo>
                    <a:lnTo>
                      <a:pt x="47" y="20"/>
                    </a:lnTo>
                    <a:lnTo>
                      <a:pt x="36" y="20"/>
                    </a:lnTo>
                    <a:lnTo>
                      <a:pt x="31" y="20"/>
                    </a:lnTo>
                    <a:lnTo>
                      <a:pt x="15" y="25"/>
                    </a:lnTo>
                    <a:lnTo>
                      <a:pt x="0" y="25"/>
                    </a:lnTo>
                    <a:lnTo>
                      <a:pt x="0" y="15"/>
                    </a:lnTo>
                    <a:lnTo>
                      <a:pt x="10" y="15"/>
                    </a:lnTo>
                    <a:lnTo>
                      <a:pt x="26" y="10"/>
                    </a:lnTo>
                    <a:lnTo>
                      <a:pt x="31" y="10"/>
                    </a:lnTo>
                    <a:lnTo>
                      <a:pt x="36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32" name="Freeform 60"/>
              <p:cNvSpPr>
                <a:spLocks/>
              </p:cNvSpPr>
              <p:nvPr/>
            </p:nvSpPr>
            <p:spPr bwMode="auto">
              <a:xfrm>
                <a:off x="3254383" y="1805782"/>
                <a:ext cx="50800" cy="33337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32" y="16"/>
                  </a:cxn>
                  <a:cxn ang="0">
                    <a:pos x="26" y="16"/>
                  </a:cxn>
                  <a:cxn ang="0">
                    <a:pos x="21" y="16"/>
                  </a:cxn>
                  <a:cxn ang="0">
                    <a:pos x="16" y="21"/>
                  </a:cxn>
                  <a:cxn ang="0">
                    <a:pos x="5" y="21"/>
                  </a:cxn>
                  <a:cxn ang="0">
                    <a:pos x="0" y="21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26" y="0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2" y="11"/>
                  </a:cxn>
                  <a:cxn ang="0">
                    <a:pos x="32" y="11"/>
                  </a:cxn>
                </a:cxnLst>
                <a:rect l="0" t="0" r="r" b="b"/>
                <a:pathLst>
                  <a:path w="32" h="21">
                    <a:moveTo>
                      <a:pt x="32" y="11"/>
                    </a:moveTo>
                    <a:lnTo>
                      <a:pt x="32" y="16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16" y="21"/>
                    </a:lnTo>
                    <a:lnTo>
                      <a:pt x="5" y="21"/>
                    </a:lnTo>
                    <a:lnTo>
                      <a:pt x="0" y="21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26" y="0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11"/>
                    </a:lnTo>
                    <a:lnTo>
                      <a:pt x="32" y="1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33" name="Freeform 61"/>
              <p:cNvSpPr>
                <a:spLocks/>
              </p:cNvSpPr>
              <p:nvPr/>
            </p:nvSpPr>
            <p:spPr bwMode="auto">
              <a:xfrm>
                <a:off x="3246445" y="1896270"/>
                <a:ext cx="66675" cy="23812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0"/>
                  </a:cxn>
                  <a:cxn ang="0">
                    <a:pos x="16" y="0"/>
                  </a:cxn>
                  <a:cxn ang="0">
                    <a:pos x="21" y="0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37" y="0"/>
                  </a:cxn>
                  <a:cxn ang="0">
                    <a:pos x="37" y="5"/>
                  </a:cxn>
                  <a:cxn ang="0">
                    <a:pos x="42" y="5"/>
                  </a:cxn>
                  <a:cxn ang="0">
                    <a:pos x="37" y="10"/>
                  </a:cxn>
                  <a:cxn ang="0">
                    <a:pos x="37" y="10"/>
                  </a:cxn>
                  <a:cxn ang="0">
                    <a:pos x="31" y="10"/>
                  </a:cxn>
                  <a:cxn ang="0">
                    <a:pos x="26" y="15"/>
                  </a:cxn>
                  <a:cxn ang="0">
                    <a:pos x="16" y="15"/>
                  </a:cxn>
                  <a:cxn ang="0">
                    <a:pos x="0" y="15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42" h="15">
                    <a:moveTo>
                      <a:pt x="0" y="5"/>
                    </a:moveTo>
                    <a:lnTo>
                      <a:pt x="10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7" y="0"/>
                    </a:lnTo>
                    <a:lnTo>
                      <a:pt x="37" y="5"/>
                    </a:lnTo>
                    <a:lnTo>
                      <a:pt x="42" y="5"/>
                    </a:lnTo>
                    <a:lnTo>
                      <a:pt x="37" y="10"/>
                    </a:lnTo>
                    <a:lnTo>
                      <a:pt x="37" y="10"/>
                    </a:lnTo>
                    <a:lnTo>
                      <a:pt x="31" y="10"/>
                    </a:lnTo>
                    <a:lnTo>
                      <a:pt x="26" y="15"/>
                    </a:lnTo>
                    <a:lnTo>
                      <a:pt x="16" y="15"/>
                    </a:lnTo>
                    <a:lnTo>
                      <a:pt x="0" y="15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  <p:sp>
            <p:nvSpPr>
              <p:cNvPr id="134" name="Freeform 62"/>
              <p:cNvSpPr>
                <a:spLocks/>
              </p:cNvSpPr>
              <p:nvPr/>
            </p:nvSpPr>
            <p:spPr bwMode="auto">
              <a:xfrm>
                <a:off x="3246445" y="1994695"/>
                <a:ext cx="92075" cy="2381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5"/>
                  </a:cxn>
                  <a:cxn ang="0">
                    <a:pos x="10" y="5"/>
                  </a:cxn>
                  <a:cxn ang="0">
                    <a:pos x="21" y="0"/>
                  </a:cxn>
                  <a:cxn ang="0">
                    <a:pos x="26" y="0"/>
                  </a:cxn>
                  <a:cxn ang="0">
                    <a:pos x="31" y="0"/>
                  </a:cxn>
                  <a:cxn ang="0">
                    <a:pos x="42" y="0"/>
                  </a:cxn>
                  <a:cxn ang="0">
                    <a:pos x="58" y="0"/>
                  </a:cxn>
                  <a:cxn ang="0">
                    <a:pos x="58" y="10"/>
                  </a:cxn>
                  <a:cxn ang="0">
                    <a:pos x="52" y="10"/>
                  </a:cxn>
                  <a:cxn ang="0">
                    <a:pos x="52" y="15"/>
                  </a:cxn>
                  <a:cxn ang="0">
                    <a:pos x="47" y="15"/>
                  </a:cxn>
                  <a:cxn ang="0">
                    <a:pos x="42" y="15"/>
                  </a:cxn>
                  <a:cxn ang="0">
                    <a:pos x="31" y="15"/>
                  </a:cxn>
                  <a:cxn ang="0">
                    <a:pos x="21" y="15"/>
                  </a:cxn>
                  <a:cxn ang="0">
                    <a:pos x="1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58" h="15">
                    <a:moveTo>
                      <a:pt x="0" y="15"/>
                    </a:moveTo>
                    <a:lnTo>
                      <a:pt x="0" y="5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42" y="0"/>
                    </a:lnTo>
                    <a:lnTo>
                      <a:pt x="58" y="0"/>
                    </a:lnTo>
                    <a:lnTo>
                      <a:pt x="58" y="10"/>
                    </a:lnTo>
                    <a:lnTo>
                      <a:pt x="52" y="10"/>
                    </a:lnTo>
                    <a:lnTo>
                      <a:pt x="52" y="15"/>
                    </a:lnTo>
                    <a:lnTo>
                      <a:pt x="47" y="15"/>
                    </a:lnTo>
                    <a:lnTo>
                      <a:pt x="42" y="15"/>
                    </a:lnTo>
                    <a:lnTo>
                      <a:pt x="31" y="15"/>
                    </a:lnTo>
                    <a:lnTo>
                      <a:pt x="21" y="15"/>
                    </a:lnTo>
                    <a:lnTo>
                      <a:pt x="10" y="15"/>
                    </a:lnTo>
                    <a:lnTo>
                      <a:pt x="0" y="15"/>
                    </a:lnTo>
                    <a:lnTo>
                      <a:pt x="0" y="1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1"/>
              </a:p>
            </p:txBody>
          </p:sp>
        </p:grpSp>
      </p:grpSp>
      <p:grpSp>
        <p:nvGrpSpPr>
          <p:cNvPr id="17" name="组合 134"/>
          <p:cNvGrpSpPr>
            <a:grpSpLocks noChangeAspect="1"/>
          </p:cNvGrpSpPr>
          <p:nvPr/>
        </p:nvGrpSpPr>
        <p:grpSpPr>
          <a:xfrm>
            <a:off x="3779253" y="3782070"/>
            <a:ext cx="129489" cy="270000"/>
            <a:chOff x="5840674" y="1405732"/>
            <a:chExt cx="149225" cy="311150"/>
          </a:xfrm>
          <a:solidFill>
            <a:schemeClr val="tx1"/>
          </a:solidFill>
        </p:grpSpPr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5840674" y="1423194"/>
              <a:ext cx="33337" cy="293688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1" y="20"/>
                </a:cxn>
                <a:cxn ang="0">
                  <a:pos x="21" y="41"/>
                </a:cxn>
                <a:cxn ang="0">
                  <a:pos x="21" y="56"/>
                </a:cxn>
                <a:cxn ang="0">
                  <a:pos x="21" y="72"/>
                </a:cxn>
                <a:cxn ang="0">
                  <a:pos x="21" y="87"/>
                </a:cxn>
                <a:cxn ang="0">
                  <a:pos x="21" y="98"/>
                </a:cxn>
                <a:cxn ang="0">
                  <a:pos x="21" y="113"/>
                </a:cxn>
                <a:cxn ang="0">
                  <a:pos x="21" y="123"/>
                </a:cxn>
                <a:cxn ang="0">
                  <a:pos x="21" y="134"/>
                </a:cxn>
                <a:cxn ang="0">
                  <a:pos x="21" y="144"/>
                </a:cxn>
                <a:cxn ang="0">
                  <a:pos x="21" y="149"/>
                </a:cxn>
                <a:cxn ang="0">
                  <a:pos x="21" y="154"/>
                </a:cxn>
                <a:cxn ang="0">
                  <a:pos x="16" y="159"/>
                </a:cxn>
                <a:cxn ang="0">
                  <a:pos x="16" y="165"/>
                </a:cxn>
                <a:cxn ang="0">
                  <a:pos x="16" y="170"/>
                </a:cxn>
                <a:cxn ang="0">
                  <a:pos x="16" y="170"/>
                </a:cxn>
                <a:cxn ang="0">
                  <a:pos x="16" y="175"/>
                </a:cxn>
                <a:cxn ang="0">
                  <a:pos x="16" y="180"/>
                </a:cxn>
                <a:cxn ang="0">
                  <a:pos x="16" y="185"/>
                </a:cxn>
                <a:cxn ang="0">
                  <a:pos x="11" y="185"/>
                </a:cxn>
                <a:cxn ang="0">
                  <a:pos x="11" y="185"/>
                </a:cxn>
                <a:cxn ang="0">
                  <a:pos x="11" y="180"/>
                </a:cxn>
                <a:cxn ang="0">
                  <a:pos x="5" y="180"/>
                </a:cxn>
                <a:cxn ang="0">
                  <a:pos x="5" y="175"/>
                </a:cxn>
                <a:cxn ang="0">
                  <a:pos x="0" y="170"/>
                </a:cxn>
                <a:cxn ang="0">
                  <a:pos x="0" y="159"/>
                </a:cxn>
                <a:cxn ang="0">
                  <a:pos x="0" y="154"/>
                </a:cxn>
                <a:cxn ang="0">
                  <a:pos x="0" y="149"/>
                </a:cxn>
                <a:cxn ang="0">
                  <a:pos x="5" y="139"/>
                </a:cxn>
                <a:cxn ang="0">
                  <a:pos x="5" y="123"/>
                </a:cxn>
                <a:cxn ang="0">
                  <a:pos x="5" y="108"/>
                </a:cxn>
                <a:cxn ang="0">
                  <a:pos x="5" y="92"/>
                </a:cxn>
                <a:cxn ang="0">
                  <a:pos x="5" y="72"/>
                </a:cxn>
                <a:cxn ang="0">
                  <a:pos x="5" y="51"/>
                </a:cxn>
                <a:cxn ang="0">
                  <a:pos x="5" y="46"/>
                </a:cxn>
                <a:cxn ang="0">
                  <a:pos x="5" y="36"/>
                </a:cxn>
                <a:cxn ang="0">
                  <a:pos x="5" y="31"/>
                </a:cxn>
                <a:cxn ang="0">
                  <a:pos x="5" y="20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11" y="0"/>
                </a:cxn>
                <a:cxn ang="0">
                  <a:pos x="21" y="5"/>
                </a:cxn>
                <a:cxn ang="0">
                  <a:pos x="21" y="5"/>
                </a:cxn>
              </a:cxnLst>
              <a:rect l="0" t="0" r="r" b="b"/>
              <a:pathLst>
                <a:path w="21" h="185">
                  <a:moveTo>
                    <a:pt x="21" y="5"/>
                  </a:moveTo>
                  <a:lnTo>
                    <a:pt x="21" y="20"/>
                  </a:lnTo>
                  <a:lnTo>
                    <a:pt x="21" y="41"/>
                  </a:lnTo>
                  <a:lnTo>
                    <a:pt x="21" y="56"/>
                  </a:lnTo>
                  <a:lnTo>
                    <a:pt x="21" y="72"/>
                  </a:lnTo>
                  <a:lnTo>
                    <a:pt x="21" y="87"/>
                  </a:lnTo>
                  <a:lnTo>
                    <a:pt x="21" y="98"/>
                  </a:lnTo>
                  <a:lnTo>
                    <a:pt x="21" y="113"/>
                  </a:lnTo>
                  <a:lnTo>
                    <a:pt x="21" y="123"/>
                  </a:lnTo>
                  <a:lnTo>
                    <a:pt x="21" y="134"/>
                  </a:lnTo>
                  <a:lnTo>
                    <a:pt x="21" y="144"/>
                  </a:lnTo>
                  <a:lnTo>
                    <a:pt x="21" y="149"/>
                  </a:lnTo>
                  <a:lnTo>
                    <a:pt x="21" y="154"/>
                  </a:lnTo>
                  <a:lnTo>
                    <a:pt x="16" y="159"/>
                  </a:lnTo>
                  <a:lnTo>
                    <a:pt x="16" y="165"/>
                  </a:lnTo>
                  <a:lnTo>
                    <a:pt x="16" y="170"/>
                  </a:lnTo>
                  <a:lnTo>
                    <a:pt x="16" y="170"/>
                  </a:lnTo>
                  <a:lnTo>
                    <a:pt x="16" y="175"/>
                  </a:lnTo>
                  <a:lnTo>
                    <a:pt x="16" y="180"/>
                  </a:lnTo>
                  <a:lnTo>
                    <a:pt x="16" y="185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1" y="180"/>
                  </a:lnTo>
                  <a:lnTo>
                    <a:pt x="5" y="180"/>
                  </a:lnTo>
                  <a:lnTo>
                    <a:pt x="5" y="175"/>
                  </a:lnTo>
                  <a:lnTo>
                    <a:pt x="0" y="170"/>
                  </a:lnTo>
                  <a:lnTo>
                    <a:pt x="0" y="159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5" y="139"/>
                  </a:lnTo>
                  <a:lnTo>
                    <a:pt x="5" y="123"/>
                  </a:lnTo>
                  <a:lnTo>
                    <a:pt x="5" y="108"/>
                  </a:lnTo>
                  <a:lnTo>
                    <a:pt x="5" y="92"/>
                  </a:lnTo>
                  <a:lnTo>
                    <a:pt x="5" y="72"/>
                  </a:lnTo>
                  <a:lnTo>
                    <a:pt x="5" y="51"/>
                  </a:lnTo>
                  <a:lnTo>
                    <a:pt x="5" y="46"/>
                  </a:lnTo>
                  <a:lnTo>
                    <a:pt x="5" y="36"/>
                  </a:lnTo>
                  <a:lnTo>
                    <a:pt x="5" y="31"/>
                  </a:lnTo>
                  <a:lnTo>
                    <a:pt x="5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1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5858137" y="1405732"/>
              <a:ext cx="131762" cy="311150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3" y="16"/>
                </a:cxn>
                <a:cxn ang="0">
                  <a:pos x="83" y="21"/>
                </a:cxn>
                <a:cxn ang="0">
                  <a:pos x="78" y="26"/>
                </a:cxn>
                <a:cxn ang="0">
                  <a:pos x="78" y="36"/>
                </a:cxn>
                <a:cxn ang="0">
                  <a:pos x="78" y="52"/>
                </a:cxn>
                <a:cxn ang="0">
                  <a:pos x="78" y="83"/>
                </a:cxn>
                <a:cxn ang="0">
                  <a:pos x="78" y="119"/>
                </a:cxn>
                <a:cxn ang="0">
                  <a:pos x="73" y="150"/>
                </a:cxn>
                <a:cxn ang="0">
                  <a:pos x="73" y="170"/>
                </a:cxn>
                <a:cxn ang="0">
                  <a:pos x="73" y="181"/>
                </a:cxn>
                <a:cxn ang="0">
                  <a:pos x="68" y="191"/>
                </a:cxn>
                <a:cxn ang="0">
                  <a:pos x="62" y="196"/>
                </a:cxn>
                <a:cxn ang="0">
                  <a:pos x="57" y="196"/>
                </a:cxn>
                <a:cxn ang="0">
                  <a:pos x="57" y="191"/>
                </a:cxn>
                <a:cxn ang="0">
                  <a:pos x="57" y="181"/>
                </a:cxn>
                <a:cxn ang="0">
                  <a:pos x="47" y="165"/>
                </a:cxn>
                <a:cxn ang="0">
                  <a:pos x="47" y="155"/>
                </a:cxn>
                <a:cxn ang="0">
                  <a:pos x="57" y="155"/>
                </a:cxn>
                <a:cxn ang="0">
                  <a:pos x="57" y="150"/>
                </a:cxn>
                <a:cxn ang="0">
                  <a:pos x="57" y="145"/>
                </a:cxn>
                <a:cxn ang="0">
                  <a:pos x="57" y="134"/>
                </a:cxn>
                <a:cxn ang="0">
                  <a:pos x="57" y="119"/>
                </a:cxn>
                <a:cxn ang="0">
                  <a:pos x="57" y="93"/>
                </a:cxn>
                <a:cxn ang="0">
                  <a:pos x="62" y="62"/>
                </a:cxn>
                <a:cxn ang="0">
                  <a:pos x="62" y="36"/>
                </a:cxn>
                <a:cxn ang="0">
                  <a:pos x="57" y="21"/>
                </a:cxn>
                <a:cxn ang="0">
                  <a:pos x="57" y="16"/>
                </a:cxn>
                <a:cxn ang="0">
                  <a:pos x="42" y="21"/>
                </a:cxn>
                <a:cxn ang="0">
                  <a:pos x="21" y="21"/>
                </a:cxn>
                <a:cxn ang="0">
                  <a:pos x="5" y="26"/>
                </a:cxn>
                <a:cxn ang="0">
                  <a:pos x="0" y="11"/>
                </a:cxn>
                <a:cxn ang="0">
                  <a:pos x="21" y="11"/>
                </a:cxn>
                <a:cxn ang="0">
                  <a:pos x="36" y="11"/>
                </a:cxn>
                <a:cxn ang="0">
                  <a:pos x="47" y="5"/>
                </a:cxn>
                <a:cxn ang="0">
                  <a:pos x="57" y="0"/>
                </a:cxn>
                <a:cxn ang="0">
                  <a:pos x="62" y="0"/>
                </a:cxn>
                <a:cxn ang="0">
                  <a:pos x="68" y="0"/>
                </a:cxn>
                <a:cxn ang="0">
                  <a:pos x="73" y="5"/>
                </a:cxn>
              </a:cxnLst>
              <a:rect l="0" t="0" r="r" b="b"/>
              <a:pathLst>
                <a:path w="83" h="196">
                  <a:moveTo>
                    <a:pt x="73" y="5"/>
                  </a:moveTo>
                  <a:lnTo>
                    <a:pt x="78" y="11"/>
                  </a:lnTo>
                  <a:lnTo>
                    <a:pt x="83" y="11"/>
                  </a:lnTo>
                  <a:lnTo>
                    <a:pt x="83" y="16"/>
                  </a:lnTo>
                  <a:lnTo>
                    <a:pt x="83" y="16"/>
                  </a:lnTo>
                  <a:lnTo>
                    <a:pt x="83" y="21"/>
                  </a:lnTo>
                  <a:lnTo>
                    <a:pt x="83" y="21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36"/>
                  </a:lnTo>
                  <a:lnTo>
                    <a:pt x="78" y="42"/>
                  </a:lnTo>
                  <a:lnTo>
                    <a:pt x="78" y="52"/>
                  </a:lnTo>
                  <a:lnTo>
                    <a:pt x="78" y="67"/>
                  </a:lnTo>
                  <a:lnTo>
                    <a:pt x="78" y="83"/>
                  </a:lnTo>
                  <a:lnTo>
                    <a:pt x="78" y="98"/>
                  </a:lnTo>
                  <a:lnTo>
                    <a:pt x="78" y="119"/>
                  </a:lnTo>
                  <a:lnTo>
                    <a:pt x="73" y="134"/>
                  </a:lnTo>
                  <a:lnTo>
                    <a:pt x="73" y="150"/>
                  </a:lnTo>
                  <a:lnTo>
                    <a:pt x="73" y="160"/>
                  </a:lnTo>
                  <a:lnTo>
                    <a:pt x="73" y="170"/>
                  </a:lnTo>
                  <a:lnTo>
                    <a:pt x="73" y="176"/>
                  </a:lnTo>
                  <a:lnTo>
                    <a:pt x="73" y="181"/>
                  </a:lnTo>
                  <a:lnTo>
                    <a:pt x="73" y="186"/>
                  </a:lnTo>
                  <a:lnTo>
                    <a:pt x="68" y="191"/>
                  </a:lnTo>
                  <a:lnTo>
                    <a:pt x="68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57" y="196"/>
                  </a:lnTo>
                  <a:lnTo>
                    <a:pt x="57" y="196"/>
                  </a:lnTo>
                  <a:lnTo>
                    <a:pt x="57" y="191"/>
                  </a:lnTo>
                  <a:lnTo>
                    <a:pt x="57" y="186"/>
                  </a:lnTo>
                  <a:lnTo>
                    <a:pt x="57" y="181"/>
                  </a:lnTo>
                  <a:lnTo>
                    <a:pt x="52" y="176"/>
                  </a:lnTo>
                  <a:lnTo>
                    <a:pt x="47" y="165"/>
                  </a:lnTo>
                  <a:lnTo>
                    <a:pt x="42" y="155"/>
                  </a:lnTo>
                  <a:lnTo>
                    <a:pt x="47" y="155"/>
                  </a:lnTo>
                  <a:lnTo>
                    <a:pt x="52" y="155"/>
                  </a:lnTo>
                  <a:lnTo>
                    <a:pt x="57" y="155"/>
                  </a:lnTo>
                  <a:lnTo>
                    <a:pt x="57" y="155"/>
                  </a:lnTo>
                  <a:lnTo>
                    <a:pt x="57" y="150"/>
                  </a:lnTo>
                  <a:lnTo>
                    <a:pt x="57" y="150"/>
                  </a:lnTo>
                  <a:lnTo>
                    <a:pt x="57" y="145"/>
                  </a:lnTo>
                  <a:lnTo>
                    <a:pt x="57" y="140"/>
                  </a:lnTo>
                  <a:lnTo>
                    <a:pt x="57" y="134"/>
                  </a:lnTo>
                  <a:lnTo>
                    <a:pt x="57" y="129"/>
                  </a:lnTo>
                  <a:lnTo>
                    <a:pt x="57" y="119"/>
                  </a:lnTo>
                  <a:lnTo>
                    <a:pt x="57" y="109"/>
                  </a:lnTo>
                  <a:lnTo>
                    <a:pt x="57" y="93"/>
                  </a:lnTo>
                  <a:lnTo>
                    <a:pt x="62" y="72"/>
                  </a:lnTo>
                  <a:lnTo>
                    <a:pt x="62" y="62"/>
                  </a:lnTo>
                  <a:lnTo>
                    <a:pt x="62" y="47"/>
                  </a:lnTo>
                  <a:lnTo>
                    <a:pt x="62" y="36"/>
                  </a:lnTo>
                  <a:lnTo>
                    <a:pt x="57" y="26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7" y="16"/>
                  </a:lnTo>
                  <a:lnTo>
                    <a:pt x="52" y="16"/>
                  </a:lnTo>
                  <a:lnTo>
                    <a:pt x="42" y="21"/>
                  </a:lnTo>
                  <a:lnTo>
                    <a:pt x="31" y="21"/>
                  </a:lnTo>
                  <a:lnTo>
                    <a:pt x="21" y="21"/>
                  </a:lnTo>
                  <a:lnTo>
                    <a:pt x="15" y="21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0" y="11"/>
                  </a:lnTo>
                  <a:lnTo>
                    <a:pt x="10" y="11"/>
                  </a:lnTo>
                  <a:lnTo>
                    <a:pt x="21" y="11"/>
                  </a:lnTo>
                  <a:lnTo>
                    <a:pt x="31" y="11"/>
                  </a:lnTo>
                  <a:lnTo>
                    <a:pt x="36" y="11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2" y="5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73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5858137" y="1529557"/>
              <a:ext cx="74612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1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7" y="10"/>
                </a:cxn>
                <a:cxn ang="0">
                  <a:pos x="47" y="10"/>
                </a:cxn>
                <a:cxn ang="0">
                  <a:pos x="42" y="10"/>
                </a:cxn>
                <a:cxn ang="0">
                  <a:pos x="36" y="10"/>
                </a:cxn>
                <a:cxn ang="0">
                  <a:pos x="31" y="10"/>
                </a:cxn>
                <a:cxn ang="0">
                  <a:pos x="26" y="15"/>
                </a:cxn>
                <a:cxn ang="0">
                  <a:pos x="21" y="15"/>
                </a:cxn>
                <a:cxn ang="0">
                  <a:pos x="10" y="15"/>
                </a:cxn>
                <a:cxn ang="0">
                  <a:pos x="0" y="15"/>
                </a:cxn>
                <a:cxn ang="0">
                  <a:pos x="0" y="5"/>
                </a:cxn>
                <a:cxn ang="0">
                  <a:pos x="5" y="5"/>
                </a:cxn>
                <a:cxn ang="0">
                  <a:pos x="10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47" h="15">
                  <a:moveTo>
                    <a:pt x="21" y="0"/>
                  </a:moveTo>
                  <a:lnTo>
                    <a:pt x="31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2" y="10"/>
                  </a:lnTo>
                  <a:lnTo>
                    <a:pt x="36" y="10"/>
                  </a:lnTo>
                  <a:lnTo>
                    <a:pt x="31" y="10"/>
                  </a:lnTo>
                  <a:lnTo>
                    <a:pt x="26" y="15"/>
                  </a:lnTo>
                  <a:lnTo>
                    <a:pt x="21" y="15"/>
                  </a:lnTo>
                  <a:lnTo>
                    <a:pt x="10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5" y="5"/>
                  </a:lnTo>
                  <a:lnTo>
                    <a:pt x="10" y="0"/>
                  </a:lnTo>
                  <a:lnTo>
                    <a:pt x="21" y="0"/>
                  </a:lnTo>
                  <a:lnTo>
                    <a:pt x="21" y="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9" name="Freeform 51"/>
            <p:cNvSpPr>
              <a:spLocks/>
            </p:cNvSpPr>
            <p:nvPr/>
          </p:nvSpPr>
          <p:spPr bwMode="auto">
            <a:xfrm>
              <a:off x="5858137" y="1651794"/>
              <a:ext cx="90487" cy="23813"/>
            </a:xfrm>
            <a:custGeom>
              <a:avLst/>
              <a:gdLst/>
              <a:ahLst/>
              <a:cxnLst>
                <a:cxn ang="0">
                  <a:pos x="57" y="10"/>
                </a:cxn>
                <a:cxn ang="0">
                  <a:pos x="0" y="15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21" y="0"/>
                </a:cxn>
                <a:cxn ang="0">
                  <a:pos x="26" y="0"/>
                </a:cxn>
                <a:cxn ang="0">
                  <a:pos x="31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52" y="5"/>
                </a:cxn>
                <a:cxn ang="0">
                  <a:pos x="57" y="10"/>
                </a:cxn>
                <a:cxn ang="0">
                  <a:pos x="57" y="10"/>
                </a:cxn>
              </a:cxnLst>
              <a:rect l="0" t="0" r="r" b="b"/>
              <a:pathLst>
                <a:path w="57" h="15">
                  <a:moveTo>
                    <a:pt x="57" y="1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2" y="5"/>
                  </a:lnTo>
                  <a:lnTo>
                    <a:pt x="57" y="10"/>
                  </a:lnTo>
                  <a:lnTo>
                    <a:pt x="57" y="1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8" name="组合 139"/>
          <p:cNvGrpSpPr>
            <a:grpSpLocks noChangeAspect="1"/>
          </p:cNvGrpSpPr>
          <p:nvPr/>
        </p:nvGrpSpPr>
        <p:grpSpPr>
          <a:xfrm>
            <a:off x="3793231" y="4943845"/>
            <a:ext cx="120425" cy="324000"/>
            <a:chOff x="3228983" y="1701007"/>
            <a:chExt cx="133350" cy="358775"/>
          </a:xfrm>
          <a:solidFill>
            <a:schemeClr val="tx1"/>
          </a:solidFill>
        </p:grpSpPr>
        <p:sp>
          <p:nvSpPr>
            <p:cNvPr id="141" name="Freeform 58"/>
            <p:cNvSpPr>
              <a:spLocks/>
            </p:cNvSpPr>
            <p:nvPr/>
          </p:nvSpPr>
          <p:spPr bwMode="auto">
            <a:xfrm>
              <a:off x="3228983" y="1716882"/>
              <a:ext cx="25400" cy="334962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1" y="0"/>
                </a:cxn>
                <a:cxn ang="0">
                  <a:pos x="16" y="5"/>
                </a:cxn>
                <a:cxn ang="0">
                  <a:pos x="16" y="26"/>
                </a:cxn>
                <a:cxn ang="0">
                  <a:pos x="16" y="51"/>
                </a:cxn>
                <a:cxn ang="0">
                  <a:pos x="16" y="72"/>
                </a:cxn>
                <a:cxn ang="0">
                  <a:pos x="16" y="92"/>
                </a:cxn>
                <a:cxn ang="0">
                  <a:pos x="16" y="108"/>
                </a:cxn>
                <a:cxn ang="0">
                  <a:pos x="16" y="123"/>
                </a:cxn>
                <a:cxn ang="0">
                  <a:pos x="16" y="139"/>
                </a:cxn>
                <a:cxn ang="0">
                  <a:pos x="16" y="154"/>
                </a:cxn>
                <a:cxn ang="0">
                  <a:pos x="16" y="164"/>
                </a:cxn>
                <a:cxn ang="0">
                  <a:pos x="16" y="175"/>
                </a:cxn>
                <a:cxn ang="0">
                  <a:pos x="16" y="185"/>
                </a:cxn>
                <a:cxn ang="0">
                  <a:pos x="16" y="190"/>
                </a:cxn>
                <a:cxn ang="0">
                  <a:pos x="16" y="195"/>
                </a:cxn>
                <a:cxn ang="0">
                  <a:pos x="16" y="200"/>
                </a:cxn>
                <a:cxn ang="0">
                  <a:pos x="16" y="205"/>
                </a:cxn>
                <a:cxn ang="0">
                  <a:pos x="16" y="205"/>
                </a:cxn>
                <a:cxn ang="0">
                  <a:pos x="16" y="211"/>
                </a:cxn>
                <a:cxn ang="0">
                  <a:pos x="11" y="211"/>
                </a:cxn>
                <a:cxn ang="0">
                  <a:pos x="11" y="211"/>
                </a:cxn>
                <a:cxn ang="0">
                  <a:pos x="11" y="211"/>
                </a:cxn>
                <a:cxn ang="0">
                  <a:pos x="11" y="211"/>
                </a:cxn>
                <a:cxn ang="0">
                  <a:pos x="6" y="205"/>
                </a:cxn>
                <a:cxn ang="0">
                  <a:pos x="6" y="205"/>
                </a:cxn>
                <a:cxn ang="0">
                  <a:pos x="0" y="195"/>
                </a:cxn>
                <a:cxn ang="0">
                  <a:pos x="0" y="190"/>
                </a:cxn>
                <a:cxn ang="0">
                  <a:pos x="0" y="185"/>
                </a:cxn>
                <a:cxn ang="0">
                  <a:pos x="0" y="185"/>
                </a:cxn>
                <a:cxn ang="0">
                  <a:pos x="0" y="175"/>
                </a:cxn>
                <a:cxn ang="0">
                  <a:pos x="0" y="169"/>
                </a:cxn>
                <a:cxn ang="0">
                  <a:pos x="6" y="164"/>
                </a:cxn>
                <a:cxn ang="0">
                  <a:pos x="6" y="159"/>
                </a:cxn>
                <a:cxn ang="0">
                  <a:pos x="6" y="149"/>
                </a:cxn>
                <a:cxn ang="0">
                  <a:pos x="6" y="144"/>
                </a:cxn>
                <a:cxn ang="0">
                  <a:pos x="6" y="133"/>
                </a:cxn>
                <a:cxn ang="0">
                  <a:pos x="6" y="123"/>
                </a:cxn>
                <a:cxn ang="0">
                  <a:pos x="6" y="113"/>
                </a:cxn>
                <a:cxn ang="0">
                  <a:pos x="6" y="103"/>
                </a:cxn>
                <a:cxn ang="0">
                  <a:pos x="6" y="87"/>
                </a:cxn>
                <a:cxn ang="0">
                  <a:pos x="6" y="77"/>
                </a:cxn>
                <a:cxn ang="0">
                  <a:pos x="6" y="67"/>
                </a:cxn>
                <a:cxn ang="0">
                  <a:pos x="6" y="56"/>
                </a:cxn>
                <a:cxn ang="0">
                  <a:pos x="6" y="51"/>
                </a:cxn>
                <a:cxn ang="0">
                  <a:pos x="6" y="46"/>
                </a:cxn>
                <a:cxn ang="0">
                  <a:pos x="6" y="41"/>
                </a:cxn>
                <a:cxn ang="0">
                  <a:pos x="0" y="36"/>
                </a:cxn>
                <a:cxn ang="0">
                  <a:pos x="0" y="31"/>
                </a:cxn>
                <a:cxn ang="0">
                  <a:pos x="0" y="26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16" h="211">
                  <a:moveTo>
                    <a:pt x="0" y="15"/>
                  </a:move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16" y="26"/>
                  </a:lnTo>
                  <a:lnTo>
                    <a:pt x="16" y="51"/>
                  </a:lnTo>
                  <a:lnTo>
                    <a:pt x="16" y="72"/>
                  </a:lnTo>
                  <a:lnTo>
                    <a:pt x="16" y="92"/>
                  </a:lnTo>
                  <a:lnTo>
                    <a:pt x="16" y="108"/>
                  </a:lnTo>
                  <a:lnTo>
                    <a:pt x="16" y="123"/>
                  </a:lnTo>
                  <a:lnTo>
                    <a:pt x="16" y="139"/>
                  </a:lnTo>
                  <a:lnTo>
                    <a:pt x="16" y="154"/>
                  </a:lnTo>
                  <a:lnTo>
                    <a:pt x="16" y="164"/>
                  </a:lnTo>
                  <a:lnTo>
                    <a:pt x="16" y="175"/>
                  </a:lnTo>
                  <a:lnTo>
                    <a:pt x="16" y="185"/>
                  </a:lnTo>
                  <a:lnTo>
                    <a:pt x="16" y="190"/>
                  </a:lnTo>
                  <a:lnTo>
                    <a:pt x="16" y="195"/>
                  </a:lnTo>
                  <a:lnTo>
                    <a:pt x="16" y="200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6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6" y="205"/>
                  </a:lnTo>
                  <a:lnTo>
                    <a:pt x="6" y="205"/>
                  </a:lnTo>
                  <a:lnTo>
                    <a:pt x="0" y="195"/>
                  </a:lnTo>
                  <a:lnTo>
                    <a:pt x="0" y="19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5"/>
                  </a:lnTo>
                  <a:lnTo>
                    <a:pt x="0" y="169"/>
                  </a:lnTo>
                  <a:lnTo>
                    <a:pt x="6" y="164"/>
                  </a:lnTo>
                  <a:lnTo>
                    <a:pt x="6" y="159"/>
                  </a:lnTo>
                  <a:lnTo>
                    <a:pt x="6" y="149"/>
                  </a:lnTo>
                  <a:lnTo>
                    <a:pt x="6" y="144"/>
                  </a:lnTo>
                  <a:lnTo>
                    <a:pt x="6" y="133"/>
                  </a:lnTo>
                  <a:lnTo>
                    <a:pt x="6" y="123"/>
                  </a:lnTo>
                  <a:lnTo>
                    <a:pt x="6" y="113"/>
                  </a:lnTo>
                  <a:lnTo>
                    <a:pt x="6" y="103"/>
                  </a:lnTo>
                  <a:lnTo>
                    <a:pt x="6" y="87"/>
                  </a:lnTo>
                  <a:lnTo>
                    <a:pt x="6" y="77"/>
                  </a:lnTo>
                  <a:lnTo>
                    <a:pt x="6" y="67"/>
                  </a:lnTo>
                  <a:lnTo>
                    <a:pt x="6" y="56"/>
                  </a:lnTo>
                  <a:lnTo>
                    <a:pt x="6" y="51"/>
                  </a:lnTo>
                  <a:lnTo>
                    <a:pt x="6" y="46"/>
                  </a:lnTo>
                  <a:lnTo>
                    <a:pt x="6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2" name="Freeform 59"/>
            <p:cNvSpPr>
              <a:spLocks/>
            </p:cNvSpPr>
            <p:nvPr/>
          </p:nvSpPr>
          <p:spPr bwMode="auto">
            <a:xfrm>
              <a:off x="3238508" y="1701007"/>
              <a:ext cx="123825" cy="35877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2" y="0"/>
                </a:cxn>
                <a:cxn ang="0">
                  <a:pos x="57" y="5"/>
                </a:cxn>
                <a:cxn ang="0">
                  <a:pos x="68" y="10"/>
                </a:cxn>
                <a:cxn ang="0">
                  <a:pos x="78" y="15"/>
                </a:cxn>
                <a:cxn ang="0">
                  <a:pos x="78" y="20"/>
                </a:cxn>
                <a:cxn ang="0">
                  <a:pos x="73" y="25"/>
                </a:cxn>
                <a:cxn ang="0">
                  <a:pos x="73" y="41"/>
                </a:cxn>
                <a:cxn ang="0">
                  <a:pos x="68" y="61"/>
                </a:cxn>
                <a:cxn ang="0">
                  <a:pos x="68" y="92"/>
                </a:cxn>
                <a:cxn ang="0">
                  <a:pos x="68" y="133"/>
                </a:cxn>
                <a:cxn ang="0">
                  <a:pos x="68" y="169"/>
                </a:cxn>
                <a:cxn ang="0">
                  <a:pos x="68" y="195"/>
                </a:cxn>
                <a:cxn ang="0">
                  <a:pos x="68" y="210"/>
                </a:cxn>
                <a:cxn ang="0">
                  <a:pos x="63" y="221"/>
                </a:cxn>
                <a:cxn ang="0">
                  <a:pos x="63" y="226"/>
                </a:cxn>
                <a:cxn ang="0">
                  <a:pos x="57" y="226"/>
                </a:cxn>
                <a:cxn ang="0">
                  <a:pos x="57" y="221"/>
                </a:cxn>
                <a:cxn ang="0">
                  <a:pos x="52" y="215"/>
                </a:cxn>
                <a:cxn ang="0">
                  <a:pos x="52" y="205"/>
                </a:cxn>
                <a:cxn ang="0">
                  <a:pos x="52" y="195"/>
                </a:cxn>
                <a:cxn ang="0">
                  <a:pos x="52" y="179"/>
                </a:cxn>
                <a:cxn ang="0">
                  <a:pos x="52" y="159"/>
                </a:cxn>
                <a:cxn ang="0">
                  <a:pos x="52" y="138"/>
                </a:cxn>
                <a:cxn ang="0">
                  <a:pos x="52" y="92"/>
                </a:cxn>
                <a:cxn ang="0">
                  <a:pos x="52" y="56"/>
                </a:cxn>
                <a:cxn ang="0">
                  <a:pos x="52" y="30"/>
                </a:cxn>
                <a:cxn ang="0">
                  <a:pos x="52" y="20"/>
                </a:cxn>
                <a:cxn ang="0">
                  <a:pos x="47" y="20"/>
                </a:cxn>
                <a:cxn ang="0">
                  <a:pos x="31" y="20"/>
                </a:cxn>
                <a:cxn ang="0">
                  <a:pos x="0" y="25"/>
                </a:cxn>
                <a:cxn ang="0">
                  <a:pos x="10" y="15"/>
                </a:cxn>
                <a:cxn ang="0">
                  <a:pos x="31" y="10"/>
                </a:cxn>
                <a:cxn ang="0">
                  <a:pos x="42" y="5"/>
                </a:cxn>
                <a:cxn ang="0">
                  <a:pos x="42" y="5"/>
                </a:cxn>
              </a:cxnLst>
              <a:rect l="0" t="0" r="r" b="b"/>
              <a:pathLst>
                <a:path w="78" h="226">
                  <a:moveTo>
                    <a:pt x="42" y="5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7" y="5"/>
                  </a:lnTo>
                  <a:lnTo>
                    <a:pt x="63" y="5"/>
                  </a:lnTo>
                  <a:lnTo>
                    <a:pt x="68" y="10"/>
                  </a:lnTo>
                  <a:lnTo>
                    <a:pt x="73" y="15"/>
                  </a:lnTo>
                  <a:lnTo>
                    <a:pt x="78" y="15"/>
                  </a:lnTo>
                  <a:lnTo>
                    <a:pt x="78" y="15"/>
                  </a:lnTo>
                  <a:lnTo>
                    <a:pt x="78" y="20"/>
                  </a:lnTo>
                  <a:lnTo>
                    <a:pt x="73" y="25"/>
                  </a:lnTo>
                  <a:lnTo>
                    <a:pt x="73" y="25"/>
                  </a:lnTo>
                  <a:lnTo>
                    <a:pt x="73" y="30"/>
                  </a:lnTo>
                  <a:lnTo>
                    <a:pt x="73" y="41"/>
                  </a:lnTo>
                  <a:lnTo>
                    <a:pt x="73" y="46"/>
                  </a:lnTo>
                  <a:lnTo>
                    <a:pt x="68" y="61"/>
                  </a:lnTo>
                  <a:lnTo>
                    <a:pt x="68" y="77"/>
                  </a:lnTo>
                  <a:lnTo>
                    <a:pt x="68" y="92"/>
                  </a:lnTo>
                  <a:lnTo>
                    <a:pt x="68" y="113"/>
                  </a:lnTo>
                  <a:lnTo>
                    <a:pt x="68" y="133"/>
                  </a:lnTo>
                  <a:lnTo>
                    <a:pt x="68" y="154"/>
                  </a:lnTo>
                  <a:lnTo>
                    <a:pt x="68" y="169"/>
                  </a:lnTo>
                  <a:lnTo>
                    <a:pt x="68" y="179"/>
                  </a:lnTo>
                  <a:lnTo>
                    <a:pt x="68" y="195"/>
                  </a:lnTo>
                  <a:lnTo>
                    <a:pt x="68" y="200"/>
                  </a:lnTo>
                  <a:lnTo>
                    <a:pt x="68" y="210"/>
                  </a:lnTo>
                  <a:lnTo>
                    <a:pt x="68" y="215"/>
                  </a:lnTo>
                  <a:lnTo>
                    <a:pt x="63" y="221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57" y="226"/>
                  </a:lnTo>
                  <a:lnTo>
                    <a:pt x="57" y="226"/>
                  </a:lnTo>
                  <a:lnTo>
                    <a:pt x="57" y="221"/>
                  </a:lnTo>
                  <a:lnTo>
                    <a:pt x="52" y="221"/>
                  </a:lnTo>
                  <a:lnTo>
                    <a:pt x="52" y="215"/>
                  </a:lnTo>
                  <a:lnTo>
                    <a:pt x="52" y="210"/>
                  </a:lnTo>
                  <a:lnTo>
                    <a:pt x="52" y="205"/>
                  </a:lnTo>
                  <a:lnTo>
                    <a:pt x="52" y="200"/>
                  </a:lnTo>
                  <a:lnTo>
                    <a:pt x="52" y="195"/>
                  </a:lnTo>
                  <a:lnTo>
                    <a:pt x="52" y="185"/>
                  </a:lnTo>
                  <a:lnTo>
                    <a:pt x="52" y="179"/>
                  </a:lnTo>
                  <a:lnTo>
                    <a:pt x="52" y="169"/>
                  </a:lnTo>
                  <a:lnTo>
                    <a:pt x="52" y="159"/>
                  </a:lnTo>
                  <a:lnTo>
                    <a:pt x="52" y="149"/>
                  </a:lnTo>
                  <a:lnTo>
                    <a:pt x="52" y="138"/>
                  </a:lnTo>
                  <a:lnTo>
                    <a:pt x="52" y="113"/>
                  </a:lnTo>
                  <a:lnTo>
                    <a:pt x="52" y="92"/>
                  </a:lnTo>
                  <a:lnTo>
                    <a:pt x="52" y="72"/>
                  </a:lnTo>
                  <a:lnTo>
                    <a:pt x="52" y="56"/>
                  </a:lnTo>
                  <a:lnTo>
                    <a:pt x="52" y="41"/>
                  </a:lnTo>
                  <a:lnTo>
                    <a:pt x="52" y="3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36" y="20"/>
                  </a:lnTo>
                  <a:lnTo>
                    <a:pt x="31" y="20"/>
                  </a:lnTo>
                  <a:lnTo>
                    <a:pt x="15" y="25"/>
                  </a:lnTo>
                  <a:lnTo>
                    <a:pt x="0" y="25"/>
                  </a:lnTo>
                  <a:lnTo>
                    <a:pt x="0" y="15"/>
                  </a:lnTo>
                  <a:lnTo>
                    <a:pt x="10" y="15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6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" name="Freeform 60"/>
            <p:cNvSpPr>
              <a:spLocks/>
            </p:cNvSpPr>
            <p:nvPr/>
          </p:nvSpPr>
          <p:spPr bwMode="auto">
            <a:xfrm>
              <a:off x="3254383" y="1805782"/>
              <a:ext cx="50800" cy="33337"/>
            </a:xfrm>
            <a:custGeom>
              <a:avLst/>
              <a:gdLst/>
              <a:ahLst/>
              <a:cxnLst>
                <a:cxn ang="0">
                  <a:pos x="32" y="11"/>
                </a:cxn>
                <a:cxn ang="0">
                  <a:pos x="32" y="16"/>
                </a:cxn>
                <a:cxn ang="0">
                  <a:pos x="26" y="16"/>
                </a:cxn>
                <a:cxn ang="0">
                  <a:pos x="21" y="16"/>
                </a:cxn>
                <a:cxn ang="0">
                  <a:pos x="16" y="21"/>
                </a:cxn>
                <a:cxn ang="0">
                  <a:pos x="5" y="21"/>
                </a:cxn>
                <a:cxn ang="0">
                  <a:pos x="0" y="21"/>
                </a:cxn>
                <a:cxn ang="0">
                  <a:pos x="0" y="6"/>
                </a:cxn>
                <a:cxn ang="0">
                  <a:pos x="11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6" y="0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2" y="11"/>
                </a:cxn>
                <a:cxn ang="0">
                  <a:pos x="32" y="11"/>
                </a:cxn>
              </a:cxnLst>
              <a:rect l="0" t="0" r="r" b="b"/>
              <a:pathLst>
                <a:path w="32" h="21">
                  <a:moveTo>
                    <a:pt x="32" y="11"/>
                  </a:moveTo>
                  <a:lnTo>
                    <a:pt x="32" y="16"/>
                  </a:lnTo>
                  <a:lnTo>
                    <a:pt x="26" y="16"/>
                  </a:lnTo>
                  <a:lnTo>
                    <a:pt x="21" y="16"/>
                  </a:lnTo>
                  <a:lnTo>
                    <a:pt x="16" y="21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6"/>
                  </a:lnTo>
                  <a:lnTo>
                    <a:pt x="11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6" y="0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11"/>
                  </a:lnTo>
                  <a:lnTo>
                    <a:pt x="32" y="11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" name="Freeform 61"/>
            <p:cNvSpPr>
              <a:spLocks/>
            </p:cNvSpPr>
            <p:nvPr/>
          </p:nvSpPr>
          <p:spPr bwMode="auto">
            <a:xfrm>
              <a:off x="3246445" y="1896270"/>
              <a:ext cx="66675" cy="23812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0" y="0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7" y="0"/>
                </a:cxn>
                <a:cxn ang="0">
                  <a:pos x="37" y="5"/>
                </a:cxn>
                <a:cxn ang="0">
                  <a:pos x="42" y="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1" y="10"/>
                </a:cxn>
                <a:cxn ang="0">
                  <a:pos x="26" y="15"/>
                </a:cxn>
                <a:cxn ang="0">
                  <a:pos x="16" y="15"/>
                </a:cxn>
                <a:cxn ang="0">
                  <a:pos x="0" y="1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2" h="15">
                  <a:moveTo>
                    <a:pt x="0" y="5"/>
                  </a:move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"/>
                  </a:lnTo>
                  <a:lnTo>
                    <a:pt x="42" y="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1" y="10"/>
                  </a:lnTo>
                  <a:lnTo>
                    <a:pt x="26" y="15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5" name="Freeform 62"/>
            <p:cNvSpPr>
              <a:spLocks/>
            </p:cNvSpPr>
            <p:nvPr/>
          </p:nvSpPr>
          <p:spPr bwMode="auto">
            <a:xfrm>
              <a:off x="3246445" y="1994695"/>
              <a:ext cx="92075" cy="23812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5"/>
                </a:cxn>
                <a:cxn ang="0">
                  <a:pos x="10" y="5"/>
                </a:cxn>
                <a:cxn ang="0">
                  <a:pos x="21" y="0"/>
                </a:cxn>
                <a:cxn ang="0">
                  <a:pos x="26" y="0"/>
                </a:cxn>
                <a:cxn ang="0">
                  <a:pos x="31" y="0"/>
                </a:cxn>
                <a:cxn ang="0">
                  <a:pos x="42" y="0"/>
                </a:cxn>
                <a:cxn ang="0">
                  <a:pos x="58" y="0"/>
                </a:cxn>
                <a:cxn ang="0">
                  <a:pos x="58" y="10"/>
                </a:cxn>
                <a:cxn ang="0">
                  <a:pos x="52" y="10"/>
                </a:cxn>
                <a:cxn ang="0">
                  <a:pos x="52" y="15"/>
                </a:cxn>
                <a:cxn ang="0">
                  <a:pos x="47" y="15"/>
                </a:cxn>
                <a:cxn ang="0">
                  <a:pos x="42" y="15"/>
                </a:cxn>
                <a:cxn ang="0">
                  <a:pos x="31" y="15"/>
                </a:cxn>
                <a:cxn ang="0">
                  <a:pos x="21" y="15"/>
                </a:cxn>
                <a:cxn ang="0">
                  <a:pos x="10" y="15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58" h="15">
                  <a:moveTo>
                    <a:pt x="0" y="15"/>
                  </a:moveTo>
                  <a:lnTo>
                    <a:pt x="0" y="5"/>
                  </a:lnTo>
                  <a:lnTo>
                    <a:pt x="10" y="5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42" y="0"/>
                  </a:lnTo>
                  <a:lnTo>
                    <a:pt x="58" y="0"/>
                  </a:lnTo>
                  <a:lnTo>
                    <a:pt x="58" y="10"/>
                  </a:lnTo>
                  <a:lnTo>
                    <a:pt x="52" y="1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2" y="15"/>
                  </a:lnTo>
                  <a:lnTo>
                    <a:pt x="31" y="15"/>
                  </a:lnTo>
                  <a:lnTo>
                    <a:pt x="21" y="15"/>
                  </a:lnTo>
                  <a:lnTo>
                    <a:pt x="10" y="15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7615" name="AutoShape 71"/>
          <p:cNvSpPr>
            <a:spLocks noChangeAspect="1" noChangeArrowheads="1"/>
          </p:cNvSpPr>
          <p:nvPr/>
        </p:nvSpPr>
        <p:spPr bwMode="auto">
          <a:xfrm>
            <a:off x="8321675" y="652463"/>
            <a:ext cx="4667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40" name="Picture 6" descr="C:\Documents and Settings\Administrator.CAOFAN\桌面\hsk一级\2课\2-06钟-微图mf829727（18）.jp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3500" y="5213350"/>
            <a:ext cx="2159000" cy="13684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7" name="Picture 5" descr="C:\Documents and Settings\Administrator.CAOFAN\桌面\hsk一级\2课\2-05山-前图43956478（20）.jpg"/>
          <p:cNvPicPr preferRelativeResize="0"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01750" y="3475038"/>
            <a:ext cx="2159000" cy="13684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9" descr="C:\Documents and Settings\Administrator.CAOFAN\桌面\hsk一级\2课\2-09菜-前图22657124（20）.jpg"/>
          <p:cNvPicPr preferRelativeResize="0"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05338" y="3460750"/>
            <a:ext cx="2160587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8613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68615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zuò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fàn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⑤做 饭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616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xuéxí</a:t>
            </a:r>
            <a:r>
              <a:rPr lang="en-US" altLang="zh-CN" sz="2000" dirty="0"/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⑥学习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7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看  书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8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dǎ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diànhuà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④打 电话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68619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diànshì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①看 电视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sp>
        <p:nvSpPr>
          <p:cNvPr id="6862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shuìjiào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③睡觉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cxnSp>
        <p:nvCxnSpPr>
          <p:cNvPr id="6862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pic>
        <p:nvPicPr>
          <p:cNvPr id="9" name="Picture 4" descr="C:\Documents and Settings\Administrator.CAOFAN\桌面\hsk一级\2课\2-04三-前图46358923（20）.jpg"/>
          <p:cNvPicPr preferRelativeResize="0"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322388" y="1741488"/>
            <a:ext cx="215900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3" name="TextBox 27"/>
          <p:cNvSpPr txBox="1">
            <a:spLocks/>
          </p:cNvSpPr>
          <p:nvPr/>
        </p:nvSpPr>
        <p:spPr bwMode="auto">
          <a:xfrm>
            <a:off x="1316038" y="1722438"/>
            <a:ext cx="431800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pic>
        <p:nvPicPr>
          <p:cNvPr id="14" name="Picture 8" descr="C:\Documents and Settings\Administrator.CAOFAN\桌面\hsk一级\2课\2-08零-前图48346217（20）.jpg"/>
          <p:cNvPicPr preferRelativeResize="0"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597400" y="1725613"/>
            <a:ext cx="2160588" cy="1366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5" name="TextBox 30"/>
          <p:cNvSpPr txBox="1">
            <a:spLocks/>
          </p:cNvSpPr>
          <p:nvPr/>
        </p:nvSpPr>
        <p:spPr bwMode="auto">
          <a:xfrm>
            <a:off x="4583113" y="1703388"/>
            <a:ext cx="403225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68626" name="TextBox 31"/>
          <p:cNvSpPr txBox="1">
            <a:spLocks/>
          </p:cNvSpPr>
          <p:nvPr/>
        </p:nvSpPr>
        <p:spPr bwMode="auto">
          <a:xfrm>
            <a:off x="4589463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pic>
        <p:nvPicPr>
          <p:cNvPr id="13" name="Picture 7" descr="C:\Documents and Settings\Administrator.CAOFAN\桌面\hsk一级\2课\2-07羊-前图7629013（20）.jpg"/>
          <p:cNvPicPr preferRelativeResize="0"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621213" y="5202238"/>
            <a:ext cx="2160587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628" name="TextBox 32"/>
          <p:cNvSpPr txBox="1">
            <a:spLocks/>
          </p:cNvSpPr>
          <p:nvPr/>
        </p:nvSpPr>
        <p:spPr bwMode="auto">
          <a:xfrm>
            <a:off x="4597400" y="5187950"/>
            <a:ext cx="40481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204325" y="5313363"/>
            <a:ext cx="1541463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 flipH="1">
            <a:off x="9210675" y="6169025"/>
            <a:ext cx="839788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126538" y="3524250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526038" y="1708150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B</a:t>
            </a:r>
            <a:endParaRPr lang="zh-CN" altLang="en-US" sz="2400" b="1" dirty="0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9344025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532938" y="4411663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C</a:t>
            </a:r>
            <a:endParaRPr lang="zh-CN" altLang="en-US" sz="2400" b="1"/>
          </a:p>
        </p:txBody>
      </p:sp>
      <p:sp>
        <p:nvSpPr>
          <p:cNvPr id="68635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68636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463925" y="1463675"/>
            <a:ext cx="825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wèi</a:t>
            </a:r>
            <a:r>
              <a:rPr lang="en-US" altLang="zh-CN" sz="2800"/>
              <a:t> 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4141788" y="2354263"/>
            <a:ext cx="2279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xuéxí</a:t>
            </a:r>
            <a:r>
              <a:rPr lang="zh-CN" altLang="en-US" sz="2800" b="1"/>
              <a:t>（</a:t>
            </a:r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xué</a:t>
            </a:r>
            <a:r>
              <a:rPr lang="zh-CN" altLang="en-US" sz="2800" b="1"/>
              <a:t>）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459163" y="3175000"/>
            <a:ext cx="1425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shuìjiào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6963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995488" y="1463675"/>
            <a:ext cx="1338262" cy="546100"/>
            <a:chOff x="682668" y="3939837"/>
            <a:chExt cx="1338943" cy="545509"/>
          </a:xfrm>
        </p:grpSpPr>
        <p:sp>
          <p:nvSpPr>
            <p:cNvPr id="6967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7" name="文本框 88"/>
            <p:cNvSpPr>
              <a:spLocks noChangeArrowheads="1"/>
            </p:cNvSpPr>
            <p:nvPr/>
          </p:nvSpPr>
          <p:spPr bwMode="auto">
            <a:xfrm>
              <a:off x="879756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喂</a:t>
              </a:r>
            </a:p>
          </p:txBody>
        </p:sp>
      </p:grpSp>
      <p:grpSp>
        <p:nvGrpSpPr>
          <p:cNvPr id="3" name="组合 83"/>
          <p:cNvGrpSpPr>
            <a:grpSpLocks/>
          </p:cNvGrpSpPr>
          <p:nvPr/>
        </p:nvGrpSpPr>
        <p:grpSpPr bwMode="auto">
          <a:xfrm>
            <a:off x="1995488" y="2316163"/>
            <a:ext cx="2022475" cy="533400"/>
            <a:chOff x="955178" y="2316013"/>
            <a:chExt cx="1583066" cy="533763"/>
          </a:xfrm>
        </p:grpSpPr>
        <p:sp>
          <p:nvSpPr>
            <p:cNvPr id="69674" name="圆角矩形 31"/>
            <p:cNvSpPr>
              <a:spLocks noChangeArrowheads="1"/>
            </p:cNvSpPr>
            <p:nvPr/>
          </p:nvSpPr>
          <p:spPr bwMode="auto">
            <a:xfrm>
              <a:off x="955178" y="2316013"/>
              <a:ext cx="1583066" cy="5287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5" name="文本框 107"/>
            <p:cNvSpPr>
              <a:spLocks noChangeArrowheads="1"/>
            </p:cNvSpPr>
            <p:nvPr/>
          </p:nvSpPr>
          <p:spPr bwMode="auto">
            <a:xfrm>
              <a:off x="1027624" y="2323991"/>
              <a:ext cx="1510620" cy="52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学习（学）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997075" y="3170238"/>
            <a:ext cx="1338263" cy="530225"/>
            <a:chOff x="683984" y="5619216"/>
            <a:chExt cx="1338943" cy="529187"/>
          </a:xfrm>
        </p:grpSpPr>
        <p:sp>
          <p:nvSpPr>
            <p:cNvPr id="6967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3" name="文本框 110"/>
            <p:cNvSpPr>
              <a:spLocks noChangeArrowheads="1"/>
            </p:cNvSpPr>
            <p:nvPr/>
          </p:nvSpPr>
          <p:spPr bwMode="auto">
            <a:xfrm>
              <a:off x="884431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睡觉</a:t>
              </a:r>
            </a:p>
          </p:txBody>
        </p:sp>
      </p:grpSp>
      <p:grpSp>
        <p:nvGrpSpPr>
          <p:cNvPr id="6964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834438" y="1484313"/>
            <a:ext cx="248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yě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802688" y="2352675"/>
            <a:ext cx="1558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shànɡwǔ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802688" y="3195638"/>
            <a:ext cx="1344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diànshì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7313613" y="1484313"/>
            <a:ext cx="1339850" cy="530225"/>
            <a:chOff x="682668" y="3939837"/>
            <a:chExt cx="1338943" cy="529486"/>
          </a:xfrm>
        </p:grpSpPr>
        <p:sp>
          <p:nvSpPr>
            <p:cNvPr id="69668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9" name="文本框 88"/>
            <p:cNvSpPr>
              <a:spLocks noChangeArrowheads="1"/>
            </p:cNvSpPr>
            <p:nvPr/>
          </p:nvSpPr>
          <p:spPr bwMode="auto">
            <a:xfrm>
              <a:off x="756414" y="3944107"/>
              <a:ext cx="1110307" cy="525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*也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7313613" y="2328863"/>
            <a:ext cx="1338262" cy="536575"/>
            <a:chOff x="682668" y="4792841"/>
            <a:chExt cx="1338943" cy="536981"/>
          </a:xfrm>
        </p:grpSpPr>
        <p:sp>
          <p:nvSpPr>
            <p:cNvPr id="69666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7" name="文本框 107"/>
            <p:cNvSpPr>
              <a:spLocks noChangeArrowheads="1"/>
            </p:cNvSpPr>
            <p:nvPr/>
          </p:nvSpPr>
          <p:spPr bwMode="auto">
            <a:xfrm>
              <a:off x="85858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上午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7315200" y="3190875"/>
            <a:ext cx="1338263" cy="528638"/>
            <a:chOff x="683984" y="5619216"/>
            <a:chExt cx="1338943" cy="532820"/>
          </a:xfrm>
        </p:grpSpPr>
        <p:sp>
          <p:nvSpPr>
            <p:cNvPr id="6966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5" name="文本框 110"/>
            <p:cNvSpPr>
              <a:spLocks noChangeArrowheads="1"/>
            </p:cNvSpPr>
            <p:nvPr/>
          </p:nvSpPr>
          <p:spPr bwMode="auto">
            <a:xfrm>
              <a:off x="881385" y="5622656"/>
              <a:ext cx="903912" cy="529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电视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452813" y="4068763"/>
            <a:ext cx="1246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xǐhuɑn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992313" y="4064000"/>
            <a:ext cx="1338262" cy="528638"/>
            <a:chOff x="683984" y="5619216"/>
            <a:chExt cx="1338943" cy="532824"/>
          </a:xfrm>
        </p:grpSpPr>
        <p:sp>
          <p:nvSpPr>
            <p:cNvPr id="6966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3" name="文本框 110"/>
            <p:cNvSpPr>
              <a:spLocks noChangeArrowheads="1"/>
            </p:cNvSpPr>
            <p:nvPr/>
          </p:nvSpPr>
          <p:spPr bwMode="auto">
            <a:xfrm>
              <a:off x="868052" y="5622657"/>
              <a:ext cx="903911" cy="529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喜欢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797925" y="4089400"/>
            <a:ext cx="665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ɡěi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7310438" y="4084638"/>
            <a:ext cx="1338262" cy="544512"/>
            <a:chOff x="683984" y="5619216"/>
            <a:chExt cx="1338943" cy="547550"/>
          </a:xfrm>
        </p:grpSpPr>
        <p:sp>
          <p:nvSpPr>
            <p:cNvPr id="6966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1" name="文本框 110"/>
            <p:cNvSpPr>
              <a:spLocks noChangeArrowheads="1"/>
            </p:cNvSpPr>
            <p:nvPr/>
          </p:nvSpPr>
          <p:spPr bwMode="auto">
            <a:xfrm>
              <a:off x="922035" y="5638443"/>
              <a:ext cx="722681" cy="528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*给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2008188" y="4946650"/>
            <a:ext cx="1455737" cy="530225"/>
            <a:chOff x="683984" y="5619216"/>
            <a:chExt cx="1338943" cy="529187"/>
          </a:xfrm>
        </p:grpSpPr>
        <p:sp>
          <p:nvSpPr>
            <p:cNvPr id="6965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59" name="文本框 110"/>
            <p:cNvSpPr>
              <a:spLocks noChangeArrowheads="1"/>
            </p:cNvSpPr>
            <p:nvPr/>
          </p:nvSpPr>
          <p:spPr bwMode="auto">
            <a:xfrm>
              <a:off x="756584" y="5622652"/>
              <a:ext cx="1264771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打电话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3452813" y="4937125"/>
            <a:ext cx="1879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dǎ</a:t>
            </a:r>
            <a:r>
              <a:rPr lang="en-US" altLang="zh-CN" sz="2800"/>
              <a:t> </a:t>
            </a:r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diànhuà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71" name="文本框 149"/>
          <p:cNvSpPr>
            <a:spLocks noChangeArrowheads="1"/>
          </p:cNvSpPr>
          <p:nvPr/>
        </p:nvSpPr>
        <p:spPr bwMode="auto">
          <a:xfrm>
            <a:off x="8793163" y="4951413"/>
            <a:ext cx="58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bɑ</a:t>
            </a:r>
            <a:endParaRPr lang="en-US" altLang="zh-CN" sz="2800" b="1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44"/>
          <p:cNvGrpSpPr>
            <a:grpSpLocks/>
          </p:cNvGrpSpPr>
          <p:nvPr/>
        </p:nvGrpSpPr>
        <p:grpSpPr bwMode="auto">
          <a:xfrm>
            <a:off x="7305675" y="4946650"/>
            <a:ext cx="1338263" cy="544513"/>
            <a:chOff x="683984" y="5619216"/>
            <a:chExt cx="1338943" cy="547549"/>
          </a:xfrm>
        </p:grpSpPr>
        <p:sp>
          <p:nvSpPr>
            <p:cNvPr id="6965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57" name="文本框 110"/>
            <p:cNvSpPr>
              <a:spLocks noChangeArrowheads="1"/>
            </p:cNvSpPr>
            <p:nvPr/>
          </p:nvSpPr>
          <p:spPr bwMode="auto">
            <a:xfrm>
              <a:off x="969357" y="5638443"/>
              <a:ext cx="722682" cy="528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*吧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  <p:bldP spid="71" grpId="0" bldLvl="0" autoUpdateAnimBg="0"/>
      <p:bldP spid="71" grpId="1" bldLvl="0" autoUpdateAnimBg="0"/>
      <p:bldP spid="71" grpId="2" bldLvl="0" autoUpdateAnimBg="0"/>
      <p:bldP spid="71" grpId="3" bldLvl="0" autoUpdateAnimBg="0"/>
      <p:bldP spid="71" grpId="4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圆角矩形 32"/>
          <p:cNvSpPr>
            <a:spLocks noChangeArrowheads="1"/>
          </p:cNvSpPr>
          <p:nvPr/>
        </p:nvSpPr>
        <p:spPr bwMode="auto">
          <a:xfrm>
            <a:off x="1208088" y="77470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751138" y="793750"/>
            <a:ext cx="6192837" cy="511175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066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61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0662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0663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0664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066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0669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0670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0671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0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圆角矩形 32"/>
          <p:cNvSpPr>
            <a:spLocks noChangeArrowheads="1"/>
          </p:cNvSpPr>
          <p:nvPr/>
        </p:nvSpPr>
        <p:spPr bwMode="auto">
          <a:xfrm>
            <a:off x="1208088" y="144145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50" name="AutoShape 25"/>
          <p:cNvSpPr>
            <a:spLocks noChangeArrowheads="1"/>
          </p:cNvSpPr>
          <p:nvPr/>
        </p:nvSpPr>
        <p:spPr bwMode="auto">
          <a:xfrm>
            <a:off x="2689225" y="1414463"/>
            <a:ext cx="6192838" cy="941387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168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1685" name="文本框 88"/>
          <p:cNvSpPr>
            <a:spLocks noChangeArrowheads="1"/>
          </p:cNvSpPr>
          <p:nvPr/>
        </p:nvSpPr>
        <p:spPr bwMode="auto">
          <a:xfrm>
            <a:off x="1406525" y="7810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学习</a:t>
            </a:r>
          </a:p>
        </p:txBody>
      </p:sp>
      <p:sp>
        <p:nvSpPr>
          <p:cNvPr id="71686" name="文本框 107"/>
          <p:cNvSpPr>
            <a:spLocks noChangeArrowheads="1"/>
          </p:cNvSpPr>
          <p:nvPr/>
        </p:nvSpPr>
        <p:spPr bwMode="auto">
          <a:xfrm>
            <a:off x="1389063" y="242570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睡觉</a:t>
            </a:r>
          </a:p>
        </p:txBody>
      </p:sp>
      <p:sp>
        <p:nvSpPr>
          <p:cNvPr id="71687" name="文本框 88"/>
          <p:cNvSpPr>
            <a:spLocks noChangeArrowheads="1"/>
          </p:cNvSpPr>
          <p:nvPr/>
        </p:nvSpPr>
        <p:spPr bwMode="auto">
          <a:xfrm>
            <a:off x="1387475" y="14319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上午</a:t>
            </a:r>
          </a:p>
        </p:txBody>
      </p:sp>
      <p:sp>
        <p:nvSpPr>
          <p:cNvPr id="71688" name="文本框 107"/>
          <p:cNvSpPr>
            <a:spLocks noChangeArrowheads="1"/>
          </p:cNvSpPr>
          <p:nvPr/>
        </p:nvSpPr>
        <p:spPr bwMode="auto">
          <a:xfrm>
            <a:off x="1355725" y="32464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电视</a:t>
            </a:r>
          </a:p>
        </p:txBody>
      </p: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690" name="文本框 152"/>
          <p:cNvSpPr>
            <a:spLocks noChangeArrowheads="1"/>
          </p:cNvSpPr>
          <p:nvPr/>
        </p:nvSpPr>
        <p:spPr bwMode="auto">
          <a:xfrm>
            <a:off x="2898775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学习什么</a:t>
            </a:r>
          </a:p>
        </p:txBody>
      </p:sp>
      <p:sp>
        <p:nvSpPr>
          <p:cNvPr id="71691" name="文本框 152"/>
          <p:cNvSpPr>
            <a:spLocks noChangeArrowheads="1"/>
          </p:cNvSpPr>
          <p:nvPr/>
        </p:nvSpPr>
        <p:spPr bwMode="auto">
          <a:xfrm>
            <a:off x="5073650" y="81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学习汉语</a:t>
            </a:r>
          </a:p>
        </p:txBody>
      </p:sp>
      <p:sp>
        <p:nvSpPr>
          <p:cNvPr id="71692" name="文本框 152"/>
          <p:cNvSpPr>
            <a:spLocks noChangeArrowheads="1"/>
          </p:cNvSpPr>
          <p:nvPr/>
        </p:nvSpPr>
        <p:spPr bwMode="auto">
          <a:xfrm>
            <a:off x="7196138" y="8128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学习做饭</a:t>
            </a:r>
          </a:p>
        </p:txBody>
      </p:sp>
      <p:sp>
        <p:nvSpPr>
          <p:cNvPr id="71693" name="文本框 107"/>
          <p:cNvSpPr>
            <a:spLocks noChangeArrowheads="1"/>
          </p:cNvSpPr>
          <p:nvPr/>
        </p:nvSpPr>
        <p:spPr bwMode="auto">
          <a:xfrm>
            <a:off x="1397000" y="4283075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喜欢</a:t>
            </a:r>
          </a:p>
        </p:txBody>
      </p:sp>
      <p:sp>
        <p:nvSpPr>
          <p:cNvPr id="71694" name="文本框 107"/>
          <p:cNvSpPr>
            <a:spLocks noChangeArrowheads="1"/>
          </p:cNvSpPr>
          <p:nvPr/>
        </p:nvSpPr>
        <p:spPr bwMode="auto">
          <a:xfrm>
            <a:off x="1211263" y="5081588"/>
            <a:ext cx="12652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打电话</a:t>
            </a:r>
          </a:p>
        </p:txBody>
      </p:sp>
      <p:sp>
        <p:nvSpPr>
          <p:cNvPr id="71695" name="文本框 107"/>
          <p:cNvSpPr>
            <a:spLocks noChangeArrowheads="1"/>
          </p:cNvSpPr>
          <p:nvPr/>
        </p:nvSpPr>
        <p:spPr bwMode="auto">
          <a:xfrm>
            <a:off x="1568450" y="58308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也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2901950" y="14303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今天上午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5092700" y="1398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昨天上午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7215188" y="14128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明天上午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3241675" y="18954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4368800" y="190500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中午</a:t>
            </a:r>
          </a:p>
        </p:txBody>
      </p:sp>
      <p:cxnSp>
        <p:nvCxnSpPr>
          <p:cNvPr id="56" name="直接箭头连接符 55"/>
          <p:cNvCxnSpPr/>
          <p:nvPr/>
        </p:nvCxnSpPr>
        <p:spPr bwMode="auto">
          <a:xfrm>
            <a:off x="295592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>
            <a:off x="4029075" y="21288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18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5108a44a1d833aacc1233247ec67bfede9737d"/>
  <p:tag name="ISPRING_RESOURCE_PATHS_HASH_2" val="3bb340ccb9558ef165bcd35366287b3c91a53b1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9649</TotalTime>
  <Pages>0</Pages>
  <Words>2011</Words>
  <Characters>0</Characters>
  <Application>Microsoft Office PowerPoint</Application>
  <DocSecurity>0</DocSecurity>
  <PresentationFormat>宽屏</PresentationFormat>
  <Lines>0</Lines>
  <Paragraphs>567</Paragraphs>
  <Slides>42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42</vt:i4>
      </vt:variant>
    </vt:vector>
  </HeadingPairs>
  <TitlesOfParts>
    <vt:vector size="66" baseType="lpstr">
      <vt:lpstr>楷体_GB2312</vt:lpstr>
      <vt:lpstr>Calibri</vt:lpstr>
      <vt:lpstr>Arial</vt:lpstr>
      <vt:lpstr>Times New Roman</vt:lpstr>
      <vt:lpstr>GB Pinyinok-D</vt:lpstr>
      <vt:lpstr>幼圆</vt:lpstr>
      <vt:lpstr>Bradley Hand ITC</vt:lpstr>
      <vt:lpstr>Tahoma</vt:lpstr>
      <vt:lpstr>微软雅黑</vt:lpstr>
      <vt:lpstr>楷体</vt:lpstr>
      <vt:lpstr>华文楷体</vt:lpstr>
      <vt:lpstr>华文细黑</vt:lpstr>
      <vt:lpstr>宋体</vt:lpstr>
      <vt:lpstr>黑体</vt:lpstr>
      <vt:lpstr>Wingdings</vt:lpstr>
      <vt:lpstr>SimSun-ExtB</vt:lpstr>
      <vt:lpstr>Calibri Light</vt:lpstr>
      <vt:lpstr>方正舒体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13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927</cp:revision>
  <dcterms:created xsi:type="dcterms:W3CDTF">2013-01-25T01:44:32Z</dcterms:created>
  <dcterms:modified xsi:type="dcterms:W3CDTF">2026-03-26T07:02:46Z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